
<file path=[Content_Types].xml><?xml version="1.0" encoding="utf-8"?>
<Types xmlns="http://schemas.openxmlformats.org/package/2006/content-types">
  <Default ContentType="image/jpeg" Extension="jpg"/>
  <Default ContentType="application/vnd.openxmlformats-officedocument.spreadsheetml.sheet" Extension="xlsx"/>
  <Default ContentType="application/x-fontdata" Extension="fntdata"/>
  <Default ContentType="application/xml" Extension="xml"/>
  <Default ContentType="image/png" Extension="png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43.xml"/>
  <Override ContentType="application/vnd.openxmlformats-officedocument.presentationml.slide+xml" PartName="/ppt/slides/slide35.xml"/>
  <Override ContentType="application/vnd.openxmlformats-officedocument.presentationml.slide+xml" PartName="/ppt/slides/slide26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5.xml"/>
  <Override ContentType="application/vnd.openxmlformats-officedocument.presentationml.slide+xml" PartName="/ppt/slides/slide17.xml"/>
  <Override ContentType="application/vnd.openxmlformats-officedocument.presentationml.slide+xml" PartName="/ppt/slides/slide42.xml"/>
  <Override ContentType="application/vnd.openxmlformats-officedocument.presentationml.slide+xml" PartName="/ppt/slides/slide25.xml"/>
  <Override ContentType="application/vnd.openxmlformats-officedocument.presentationml.slide+xml" PartName="/ppt/slides/slide50.xml"/>
  <Override ContentType="application/vnd.openxmlformats-officedocument.presentationml.slide+xml" PartName="/ppt/slides/slide34.xml"/>
  <Override ContentType="application/vnd.openxmlformats-officedocument.presentationml.slide+xml" PartName="/ppt/slides/slide33.xml"/>
  <Override ContentType="application/vnd.openxmlformats-officedocument.presentationml.slide+xml" PartName="/ppt/slides/slide51.xml"/>
  <Override ContentType="application/vnd.openxmlformats-officedocument.presentationml.slide+xml" PartName="/ppt/slides/slide16.xml"/>
  <Override ContentType="application/vnd.openxmlformats-officedocument.presentationml.slide+xml" PartName="/ppt/slides/slide24.xml"/>
  <Override ContentType="application/vnd.openxmlformats-officedocument.presentationml.slide+xml" PartName="/ppt/slides/slide11.xml"/>
  <Override ContentType="application/vnd.openxmlformats-officedocument.presentationml.slide+xml" PartName="/ppt/slides/slide37.xml"/>
  <Override ContentType="application/vnd.openxmlformats-officedocument.presentationml.slide+xml" PartName="/ppt/slides/slide41.xml"/>
  <Override ContentType="application/vnd.openxmlformats-officedocument.presentationml.slide+xml" PartName="/ppt/slides/slide7.xml"/>
  <Override ContentType="application/vnd.openxmlformats-officedocument.presentationml.slide+xml" PartName="/ppt/slides/slide36.xml"/>
  <Override ContentType="application/vnd.openxmlformats-officedocument.presentationml.slide+xml" PartName="/ppt/slides/slide23.xml"/>
  <Override ContentType="application/vnd.openxmlformats-officedocument.presentationml.slide+xml" PartName="/ppt/slides/slide49.xml"/>
  <Override ContentType="application/vnd.openxmlformats-officedocument.presentationml.slide+xml" PartName="/ppt/slides/slide10.xml"/>
  <Override ContentType="application/vnd.openxmlformats-officedocument.presentationml.slide+xml" PartName="/ppt/slides/slide6.xml"/>
  <Override ContentType="application/vnd.openxmlformats-officedocument.presentationml.slide+xml" PartName="/ppt/slides/slide40.xml"/>
  <Override ContentType="application/vnd.openxmlformats-officedocument.presentationml.slide+xml" PartName="/ppt/slides/slide48.xml"/>
  <Override ContentType="application/vnd.openxmlformats-officedocument.presentationml.slide+xml" PartName="/ppt/slides/slide30.xml"/>
  <Override ContentType="application/vnd.openxmlformats-officedocument.presentationml.slide+xml" PartName="/ppt/slides/slide22.xml"/>
  <Override ContentType="application/vnd.openxmlformats-officedocument.presentationml.slide+xml" PartName="/ppt/slides/slide39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12.xml"/>
  <Override ContentType="application/vnd.openxmlformats-officedocument.presentationml.slide+xml" PartName="/ppt/slides/slide47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38.xml"/>
  <Override ContentType="application/vnd.openxmlformats-officedocument.presentationml.slide+xml" PartName="/ppt/slides/slide46.xml"/>
  <Override ContentType="application/vnd.openxmlformats-officedocument.presentationml.slide+xml" PartName="/ppt/slides/slide8.xml"/>
  <Override ContentType="application/vnd.openxmlformats-officedocument.presentationml.slide+xml" PartName="/ppt/slides/slide29.xml"/>
  <Override ContentType="application/vnd.openxmlformats-officedocument.presentationml.slide+xml" PartName="/ppt/slides/slide32.xml"/>
  <Override ContentType="application/vnd.openxmlformats-officedocument.presentationml.slide+xml" PartName="/ppt/slides/slide1.xml"/>
  <Override ContentType="application/vnd.openxmlformats-officedocument.presentationml.slide+xml" PartName="/ppt/slides/slide45.xml"/>
  <Override ContentType="application/vnd.openxmlformats-officedocument.presentationml.slide+xml" PartName="/ppt/slides/slide28.xml"/>
  <Override ContentType="application/vnd.openxmlformats-officedocument.presentationml.slide+xml" PartName="/ppt/slides/slide15.xml"/>
  <Override ContentType="application/vnd.openxmlformats-officedocument.presentationml.slide+xml" PartName="/ppt/slides/slide31.xml"/>
  <Override ContentType="application/vnd.openxmlformats-officedocument.presentationml.slide+xml" PartName="/ppt/slides/slide27.xml"/>
  <Override ContentType="application/vnd.openxmlformats-officedocument.presentationml.slide+xml" PartName="/ppt/slides/slide2.xml"/>
  <Override ContentType="application/vnd.openxmlformats-officedocument.presentationml.slide+xml" PartName="/ppt/slides/slide44.xml"/>
  <Override ContentType="application/vnd.openxmlformats-officedocument.presentationml.slide+xml" PartName="/ppt/slides/slide14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ms-office.chartcolorstyle+xml" PartName="/ppt/charts/colors6.xml"/>
  <Override ContentType="application/vnd.ms-office.chartcolorstyle+xml" PartName="/ppt/charts/colors4.xml"/>
  <Override ContentType="application/vnd.ms-office.chartcolorstyle+xml" PartName="/ppt/charts/colors1.xml"/>
  <Override ContentType="application/vnd.ms-office.chartcolorstyle+xml" PartName="/ppt/charts/colors17.xml"/>
  <Override ContentType="application/vnd.ms-office.chartcolorstyle+xml" PartName="/ppt/charts/colors8.xml"/>
  <Override ContentType="application/vnd.ms-office.chartcolorstyle+xml" PartName="/ppt/charts/colors11.xml"/>
  <Override ContentType="application/vnd.ms-office.chartcolorstyle+xml" PartName="/ppt/charts/colors15.xml"/>
  <Override ContentType="application/vnd.ms-office.chartcolorstyle+xml" PartName="/ppt/charts/colors13.xml"/>
  <Override ContentType="application/vnd.ms-office.chartcolorstyle+xml" PartName="/ppt/charts/colors14.xml"/>
  <Override ContentType="application/vnd.ms-office.chartcolorstyle+xml" PartName="/ppt/charts/colors5.xml"/>
  <Override ContentType="application/vnd.ms-office.chartcolorstyle+xml" PartName="/ppt/charts/colors2.xml"/>
  <Override ContentType="application/vnd.ms-office.chartcolorstyle+xml" PartName="/ppt/charts/colors3.xml"/>
  <Override ContentType="application/vnd.ms-office.chartcolorstyle+xml" PartName="/ppt/charts/colors16.xml"/>
  <Override ContentType="application/vnd.ms-office.chartcolorstyle+xml" PartName="/ppt/charts/colors18.xml"/>
  <Override ContentType="application/vnd.ms-office.chartcolorstyle+xml" PartName="/ppt/charts/colors7.xml"/>
  <Override ContentType="application/vnd.ms-office.chartcolorstyle+xml" PartName="/ppt/charts/colors10.xml"/>
  <Override ContentType="application/vnd.ms-office.chartcolorstyle+xml" PartName="/ppt/charts/colors9.xml"/>
  <Override ContentType="application/vnd.ms-office.chartcolorstyle+xml" PartName="/ppt/charts/colors12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drawingml.chart+xml" PartName="/ppt/charts/chart9.xml"/>
  <Override ContentType="application/vnd.openxmlformats-officedocument.drawingml.chart+xml" PartName="/ppt/charts/chart2.xml"/>
  <Override ContentType="application/vnd.openxmlformats-officedocument.drawingml.chart+xml" PartName="/ppt/charts/chart7.xml"/>
  <Override ContentType="application/vnd.openxmlformats-officedocument.drawingml.chart+xml" PartName="/ppt/charts/chart4.xml"/>
  <Override ContentType="application/vnd.openxmlformats-officedocument.drawingml.chart+xml" PartName="/ppt/charts/chart6.xml"/>
  <Override ContentType="application/vnd.openxmlformats-officedocument.drawingml.chart+xml" PartName="/ppt/charts/chart16.xml"/>
  <Override ContentType="application/vnd.openxmlformats-officedocument.drawingml.chart+xml" PartName="/ppt/charts/chart1.xml"/>
  <Override ContentType="application/vnd.openxmlformats-officedocument.drawingml.chart+xml" PartName="/ppt/charts/chart10.xml"/>
  <Override ContentType="application/vnd.openxmlformats-officedocument.drawingml.chart+xml" PartName="/ppt/charts/chart12.xml"/>
  <Override ContentType="application/vnd.openxmlformats-officedocument.drawingml.chart+xml" PartName="/ppt/charts/chart14.xml"/>
  <Override ContentType="application/vnd.openxmlformats-officedocument.drawingml.chart+xml" PartName="/ppt/charts/chart3.xml"/>
  <Override ContentType="application/vnd.openxmlformats-officedocument.drawingml.chart+xml" PartName="/ppt/charts/chart8.xml"/>
  <Override ContentType="application/vnd.openxmlformats-officedocument.drawingml.chart+xml" PartName="/ppt/charts/chart18.xml"/>
  <Override ContentType="application/vnd.openxmlformats-officedocument.drawingml.chart+xml" PartName="/ppt/charts/chart5.xml"/>
  <Override ContentType="application/vnd.openxmlformats-officedocument.drawingml.chart+xml" PartName="/ppt/charts/chart11.xml"/>
  <Override ContentType="application/vnd.openxmlformats-officedocument.drawingml.chart+xml" PartName="/ppt/charts/chart17.xml"/>
  <Override ContentType="application/vnd.openxmlformats-officedocument.drawingml.chart+xml" PartName="/ppt/charts/chart15.xml"/>
  <Override ContentType="application/vnd.openxmlformats-officedocument.drawingml.chart+xml" PartName="/ppt/charts/chart13.xml"/>
  <Override ContentType="application/vnd.openxmlformats-officedocument.presentationml.notesSlide+xml" PartName="/ppt/notesSlides/notesSlide32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33.xml"/>
  <Override ContentType="application/vnd.openxmlformats-officedocument.presentationml.notesSlide+xml" PartName="/ppt/notesSlides/notesSlide41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24.xml"/>
  <Override ContentType="application/vnd.openxmlformats-officedocument.presentationml.notesSlide+xml" PartName="/ppt/notesSlides/notesSlide5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42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34.xml"/>
  <Override ContentType="application/vnd.openxmlformats-officedocument.presentationml.notesSlide+xml" PartName="/ppt/notesSlides/notesSlide51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25.xml"/>
  <Override ContentType="application/vnd.openxmlformats-officedocument.presentationml.notesSlide+xml" PartName="/ppt/notesSlides/notesSlide43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0.xml"/>
  <Override ContentType="application/vnd.openxmlformats-officedocument.presentationml.notesSlide+xml" PartName="/ppt/notesSlides/notesSlide26.xml"/>
  <Override ContentType="application/vnd.openxmlformats-officedocument.presentationml.notesSlide+xml" PartName="/ppt/notesSlides/notesSlide39.xml"/>
  <Override ContentType="application/vnd.openxmlformats-officedocument.presentationml.notesSlide+xml" PartName="/ppt/notesSlides/notesSlide31.xml"/>
  <Override ContentType="application/vnd.openxmlformats-officedocument.presentationml.notesSlide+xml" PartName="/ppt/notesSlides/notesSlide44.xml"/>
  <Override ContentType="application/vnd.openxmlformats-officedocument.presentationml.notesSlide+xml" PartName="/ppt/notesSlides/notesSlide27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37.xml"/>
  <Override ContentType="application/vnd.openxmlformats-officedocument.presentationml.notesSlide+xml" PartName="/ppt/notesSlides/notesSlide29.xml"/>
  <Override ContentType="application/vnd.openxmlformats-officedocument.presentationml.notesSlide+xml" PartName="/ppt/notesSlides/notesSlide45.xml"/>
  <Override ContentType="application/vnd.openxmlformats-officedocument.presentationml.notesSlide+xml" PartName="/ppt/notesSlides/notesSlide46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28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47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38.xml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48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35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36.xml"/>
  <Override ContentType="application/vnd.openxmlformats-officedocument.presentationml.notesSlide+xml" PartName="/ppt/notesSlides/notesSlide49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40.xml"/>
  <Override ContentType="application/vnd.openxmlformats-officedocument.presentationml.notesSlide+xml" PartName="/ppt/notesSlides/notesSlide23.xml"/>
  <Override ContentType="application/vnd.openxmlformats-officedocument.presentationml.notesSlide+xml" PartName="/ppt/notesSlides/notesSlide10.xml"/>
  <Override ContentType="application/binary" PartName="/ppt/metadata"/>
  <Override ContentType="application/vnd.openxmlformats-officedocument.presentationml.notesMaster+xml" PartName="/ppt/notesMasters/notesMaster1.xml"/>
  <Override ContentType="application/vnd.ms-office.chartstyle+xml" PartName="/ppt/charts/style3.xml"/>
  <Override ContentType="application/vnd.ms-office.chartstyle+xml" PartName="/ppt/charts/style5.xml"/>
  <Override ContentType="application/vnd.ms-office.chartstyle+xml" PartName="/ppt/charts/style8.xml"/>
  <Override ContentType="application/vnd.ms-office.chartstyle+xml" PartName="/ppt/charts/style1.xml"/>
  <Override ContentType="application/vnd.ms-office.chartstyle+xml" PartName="/ppt/charts/style12.xml"/>
  <Override ContentType="application/vnd.ms-office.chartstyle+xml" PartName="/ppt/charts/style18.xml"/>
  <Override ContentType="application/vnd.ms-office.chartstyle+xml" PartName="/ppt/charts/style16.xml"/>
  <Override ContentType="application/vnd.ms-office.chartstyle+xml" PartName="/ppt/charts/style14.xml"/>
  <Override ContentType="application/vnd.ms-office.chartstyle+xml" PartName="/ppt/charts/style9.xml"/>
  <Override ContentType="application/vnd.ms-office.chartstyle+xml" PartName="/ppt/charts/style4.xml"/>
  <Override ContentType="application/vnd.ms-office.chartstyle+xml" PartName="/ppt/charts/style10.xml"/>
  <Override ContentType="application/vnd.ms-office.chartstyle+xml" PartName="/ppt/charts/style7.xml"/>
  <Override ContentType="application/vnd.ms-office.chartstyle+xml" PartName="/ppt/charts/style17.xml"/>
  <Override ContentType="application/vnd.ms-office.chartstyle+xml" PartName="/ppt/charts/style6.xml"/>
  <Override ContentType="application/vnd.ms-office.chartstyle+xml" PartName="/ppt/charts/style11.xml"/>
  <Override ContentType="application/vnd.ms-office.chartstyle+xml" PartName="/ppt/charts/style2.xml"/>
  <Override ContentType="application/vnd.ms-office.chartstyle+xml" PartName="/ppt/charts/style13.xml"/>
  <Override ContentType="application/vnd.ms-office.chartstyle+xml" PartName="/ppt/charts/style15.xml"/>
  <Override ContentType="application/vnd.openxmlformats-officedocument.presentationml.presProps+xml" PartName="/ppt/presProps.xml"/>
</Types>
</file>

<file path=_rels/.rels><?xml version="1.0" encoding="UTF-8" standalone="yes"?>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48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  <p:sldId id="277" r:id="rId27"/>
    <p:sldId id="278" r:id="rId28"/>
    <p:sldId id="279" r:id="rId29"/>
    <p:sldId id="280" r:id="rId30"/>
    <p:sldId id="281" r:id="rId31"/>
    <p:sldId id="282" r:id="rId32"/>
    <p:sldId id="283" r:id="rId33"/>
    <p:sldId id="284" r:id="rId34"/>
    <p:sldId id="285" r:id="rId35"/>
    <p:sldId id="286" r:id="rId36"/>
    <p:sldId id="287" r:id="rId37"/>
    <p:sldId id="288" r:id="rId38"/>
    <p:sldId id="289" r:id="rId39"/>
    <p:sldId id="290" r:id="rId40"/>
    <p:sldId id="291" r:id="rId41"/>
    <p:sldId id="292" r:id="rId42"/>
    <p:sldId id="293" r:id="rId43"/>
    <p:sldId id="294" r:id="rId44"/>
    <p:sldId id="295" r:id="rId45"/>
    <p:sldId id="296" r:id="rId46"/>
    <p:sldId id="297" r:id="rId47"/>
    <p:sldId id="298" r:id="rId48"/>
    <p:sldId id="299" r:id="rId49"/>
    <p:sldId id="300" r:id="rId50"/>
    <p:sldId id="301" r:id="rId51"/>
    <p:sldId id="302" r:id="rId52"/>
    <p:sldId id="303" r:id="rId53"/>
    <p:sldId id="304" r:id="rId54"/>
    <p:sldId id="305" r:id="rId55"/>
    <p:sldId id="306" r:id="rId56"/>
  </p:sldIdLst>
  <p:sldSz cy="6858000" cx="12192000"/>
  <p:notesSz cx="6858000" cy="9144000"/>
  <p:embeddedFontLst>
    <p:embeddedFont>
      <p:font typeface="Helvetica Neue"/>
      <p:regular r:id="rId57"/>
      <p:bold r:id="rId58"/>
      <p:italic r:id="rId59"/>
      <p:boldItalic r:id="rId60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GoogleSlidesCustomDataVersion2">
      <go:slidesCustomData xmlns:go="http://customooxmlschemas.google.com/" r:id="rId61" roundtripDataSignature="AMtx7mg7hNxaQvomjlEotyvuhE2edLASSg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tableStyles.xml><?xml version="1.0" encoding="utf-8"?>
<a:tblStyleLst xmlns:a="http://schemas.openxmlformats.org/drawingml/2006/main" xmlns:r="http://schemas.openxmlformats.org/officeDocument/2006/relationships" def="{B867CF99-A2D6-4B92-8F37-7FB3C559301F}">
  <a:tblStyle styleId="{B867CF99-A2D6-4B92-8F37-7FB3C559301F}" styleName="Table_0">
    <a:wholeTbl>
      <a:tcTxStyle b="off" i="off">
        <a:font>
          <a:latin typeface="Helvetica"/>
          <a:ea typeface="Helvetica"/>
          <a:cs typeface="Helvetica"/>
        </a:font>
        <a:schemeClr val="dk1"/>
      </a:tcTxStyle>
      <a:tcStyle>
        <a:tcBdr>
          <a:left>
            <a:ln cap="flat" cmpd="sng" w="9525">
              <a:solidFill>
                <a:srgbClr val="000000">
                  <a:alpha val="0"/>
                </a:srgbClr>
              </a:solidFill>
              <a:prstDash val="solid"/>
              <a:round/>
              <a:headEnd len="sm" w="sm" type="none"/>
              <a:tailEnd len="sm" w="sm" type="none"/>
            </a:ln>
          </a:left>
          <a:right>
            <a:ln cap="flat" cmpd="sng" w="9525">
              <a:solidFill>
                <a:srgbClr val="000000">
                  <a:alpha val="0"/>
                </a:srgbClr>
              </a:solidFill>
              <a:prstDash val="solid"/>
              <a:round/>
              <a:headEnd len="sm" w="sm" type="none"/>
              <a:tailEnd len="sm" w="sm" type="none"/>
            </a:ln>
          </a:right>
          <a:top>
            <a:ln cap="flat" cmpd="sng" w="9525">
              <a:solidFill>
                <a:srgbClr val="000000">
                  <a:alpha val="0"/>
                </a:srgbClr>
              </a:solidFill>
              <a:prstDash val="solid"/>
              <a:round/>
              <a:headEnd len="sm" w="sm" type="none"/>
              <a:tailEnd len="sm" w="sm" type="none"/>
            </a:ln>
          </a:top>
          <a:bottom>
            <a:ln cap="flat" cmpd="sng" w="9525">
              <a:solidFill>
                <a:srgbClr val="000000">
                  <a:alpha val="0"/>
                </a:srgbClr>
              </a:solidFill>
              <a:prstDash val="solid"/>
              <a:round/>
              <a:headEnd len="sm" w="sm" type="none"/>
              <a:tailEnd len="sm" w="sm" type="none"/>
            </a:ln>
          </a:bottom>
          <a:insideH>
            <a:ln cap="flat" cmpd="sng" w="9525">
              <a:solidFill>
                <a:srgbClr val="000000">
                  <a:alpha val="0"/>
                </a:srgbClr>
              </a:solidFill>
              <a:prstDash val="solid"/>
              <a:round/>
              <a:headEnd len="sm" w="sm" type="none"/>
              <a:tailEnd len="sm" w="sm" type="none"/>
            </a:ln>
          </a:insideH>
          <a:insideV>
            <a:ln cap="flat" cmpd="sng" w="9525">
              <a:solidFill>
                <a:srgbClr val="000000">
                  <a:alpha val="0"/>
                </a:srgbClr>
              </a:solidFill>
              <a:prstDash val="solid"/>
              <a:round/>
              <a:headEnd len="sm" w="sm" type="none"/>
              <a:tailEnd len="sm" w="sm" type="none"/>
            </a:ln>
          </a:insideV>
        </a:tcBdr>
        <a:fill>
          <a:solidFill>
            <a:srgbClr val="FFFFFF">
              <a:alpha val="0"/>
            </a:srgbClr>
          </a:solidFill>
        </a:fill>
      </a:tcStyle>
    </a:wholeTbl>
    <a:band1H>
      <a:tcTxStyle/>
    </a:band1H>
    <a:band2H>
      <a:tcTxStyle/>
    </a:band2H>
    <a:band1V>
      <a:tcTxStyle/>
    </a:band1V>
    <a:band2V>
      <a:tcTxStyle/>
    </a:band2V>
    <a:lastCol>
      <a:tcTxStyle/>
    </a:lastCol>
    <a:firstCol>
      <a:tcTxStyle/>
    </a:firstCol>
    <a:lastRow>
      <a:tcTxStyle/>
    </a:lastRow>
    <a:seCell>
      <a:tcTxStyle/>
    </a:seCell>
    <a:swCell>
      <a:tcTxStyle/>
    </a:swCell>
    <a:firstRow>
      <a:tcTxStyle/>
    </a:firstRow>
    <a:neCell>
      <a:tcTxStyle/>
    </a:neCell>
    <a:nwCell>
      <a:tcTxStyle/>
    </a:nwCell>
  </a:tblStyle>
  <a:tblStyle styleId="{796F864C-7D0B-4B39-945F-F26E85167B72}" styleName="Table_1">
    <a:wholeTbl>
      <a:tcTxStyle b="off" i="off">
        <a:font>
          <a:latin typeface="Helvetica"/>
          <a:ea typeface="Helvetica"/>
          <a:cs typeface="Helvetica"/>
        </a:font>
        <a:schemeClr val="dk1"/>
      </a:tcTxStyle>
      <a:tcStyle>
        <a:tcBdr>
          <a:left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left>
          <a:right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right>
          <a:top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top>
          <a:bottom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bottom>
          <a:insideH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insideH>
          <a:insideV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insideV>
        </a:tcBdr>
        <a:fill>
          <a:solidFill>
            <a:srgbClr val="F4E6E6"/>
          </a:solidFill>
        </a:fill>
      </a:tcStyle>
    </a:wholeTbl>
    <a:band1H>
      <a:tcTxStyle/>
      <a:tcStyle>
        <a:fill>
          <a:solidFill>
            <a:srgbClr val="E8CACA"/>
          </a:solidFill>
        </a:fill>
      </a:tcStyle>
    </a:band1H>
    <a:band2H>
      <a:tcTxStyle/>
    </a:band2H>
    <a:band1V>
      <a:tcTxStyle/>
      <a:tcStyle>
        <a:fill>
          <a:solidFill>
            <a:srgbClr val="E8CACA"/>
          </a:solidFill>
        </a:fill>
      </a:tcStyle>
    </a:band1V>
    <a:band2V>
      <a:tcTxStyle/>
    </a:band2V>
    <a:lastCol>
      <a:tcTxStyle b="on" i="off">
        <a:font>
          <a:latin typeface="Helvetica"/>
          <a:ea typeface="Helvetica"/>
          <a:cs typeface="Helvetica"/>
        </a:font>
        <a:schemeClr val="lt1"/>
      </a:tcTxStyle>
      <a:tcStyle>
        <a:fill>
          <a:solidFill>
            <a:schemeClr val="accent1"/>
          </a:solidFill>
        </a:fill>
      </a:tcStyle>
    </a:lastCol>
    <a:firstCol>
      <a:tcTxStyle b="on" i="off">
        <a:font>
          <a:latin typeface="Helvetica"/>
          <a:ea typeface="Helvetica"/>
          <a:cs typeface="Helvetica"/>
        </a:font>
        <a:schemeClr val="lt1"/>
      </a:tcTxStyle>
      <a:tcStyle>
        <a:fill>
          <a:solidFill>
            <a:schemeClr val="accent1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chemeClr val="lt1"/>
      </a:tcTxStyle>
      <a:tcStyle>
        <a:tcBdr>
          <a:top>
            <a:ln cap="flat" cmpd="sng" w="381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top>
        </a:tcBdr>
        <a:fill>
          <a:solidFill>
            <a:schemeClr val="accent1"/>
          </a:solidFill>
        </a:fill>
      </a:tcStyle>
    </a:lastRow>
    <a:seCell>
      <a:tcTxStyle/>
    </a:seCell>
    <a:swCell>
      <a:tcTxStyle/>
    </a:swCell>
    <a:firstRow>
      <a:tcTxStyle b="on" i="off">
        <a:font>
          <a:latin typeface="Helvetica"/>
          <a:ea typeface="Helvetica"/>
          <a:cs typeface="Helvetica"/>
        </a:font>
        <a:schemeClr val="lt1"/>
      </a:tcTxStyle>
      <a:tcStyle>
        <a:tcBdr>
          <a:bottom>
            <a:ln cap="flat" cmpd="sng" w="381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bottom>
        </a:tcBdr>
        <a:fill>
          <a:solidFill>
            <a:schemeClr val="accent1"/>
          </a:solidFill>
        </a:fill>
      </a:tcStyle>
    </a:firstRow>
    <a:neCell>
      <a:tcTxStyle/>
    </a:neCell>
    <a:nwCell>
      <a:tcTxStyle/>
    </a:nwCell>
  </a:tblStyle>
</a:tblStyleLst>
</file>

<file path=ppt/_rels/presentation.xml.rels><?xml version="1.0" encoding="UTF-8" standalone="yes"?><Relationships xmlns="http://schemas.openxmlformats.org/package/2006/relationships"><Relationship Id="rId40" Type="http://schemas.openxmlformats.org/officeDocument/2006/relationships/slide" Target="slides/slide35.xml"/><Relationship Id="rId42" Type="http://schemas.openxmlformats.org/officeDocument/2006/relationships/slide" Target="slides/slide37.xml"/><Relationship Id="rId41" Type="http://schemas.openxmlformats.org/officeDocument/2006/relationships/slide" Target="slides/slide36.xml"/><Relationship Id="rId44" Type="http://schemas.openxmlformats.org/officeDocument/2006/relationships/slide" Target="slides/slide39.xml"/><Relationship Id="rId43" Type="http://schemas.openxmlformats.org/officeDocument/2006/relationships/slide" Target="slides/slide38.xml"/><Relationship Id="rId46" Type="http://schemas.openxmlformats.org/officeDocument/2006/relationships/slide" Target="slides/slide41.xml"/><Relationship Id="rId45" Type="http://schemas.openxmlformats.org/officeDocument/2006/relationships/slide" Target="slides/slide40.xml"/><Relationship Id="rId1" Type="http://schemas.openxmlformats.org/officeDocument/2006/relationships/theme" Target="theme/theme1.xml"/><Relationship Id="rId2" Type="http://schemas.openxmlformats.org/officeDocument/2006/relationships/presProps" Target="presProps.xml"/><Relationship Id="rId3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48" Type="http://schemas.openxmlformats.org/officeDocument/2006/relationships/slide" Target="slides/slide43.xml"/><Relationship Id="rId47" Type="http://schemas.openxmlformats.org/officeDocument/2006/relationships/slide" Target="slides/slide42.xml"/><Relationship Id="rId49" Type="http://schemas.openxmlformats.org/officeDocument/2006/relationships/slide" Target="slides/slide44.xml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31" Type="http://schemas.openxmlformats.org/officeDocument/2006/relationships/slide" Target="slides/slide26.xml"/><Relationship Id="rId30" Type="http://schemas.openxmlformats.org/officeDocument/2006/relationships/slide" Target="slides/slide25.xml"/><Relationship Id="rId33" Type="http://schemas.openxmlformats.org/officeDocument/2006/relationships/slide" Target="slides/slide28.xml"/><Relationship Id="rId32" Type="http://schemas.openxmlformats.org/officeDocument/2006/relationships/slide" Target="slides/slide27.xml"/><Relationship Id="rId35" Type="http://schemas.openxmlformats.org/officeDocument/2006/relationships/slide" Target="slides/slide30.xml"/><Relationship Id="rId34" Type="http://schemas.openxmlformats.org/officeDocument/2006/relationships/slide" Target="slides/slide29.xml"/><Relationship Id="rId37" Type="http://schemas.openxmlformats.org/officeDocument/2006/relationships/slide" Target="slides/slide32.xml"/><Relationship Id="rId36" Type="http://schemas.openxmlformats.org/officeDocument/2006/relationships/slide" Target="slides/slide31.xml"/><Relationship Id="rId39" Type="http://schemas.openxmlformats.org/officeDocument/2006/relationships/slide" Target="slides/slide34.xml"/><Relationship Id="rId38" Type="http://schemas.openxmlformats.org/officeDocument/2006/relationships/slide" Target="slides/slide33.xml"/><Relationship Id="rId61" Type="http://customschemas.google.com/relationships/presentationmetadata" Target="metadata"/><Relationship Id="rId20" Type="http://schemas.openxmlformats.org/officeDocument/2006/relationships/slide" Target="slides/slide15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4" Type="http://schemas.openxmlformats.org/officeDocument/2006/relationships/slide" Target="slides/slide19.xml"/><Relationship Id="rId23" Type="http://schemas.openxmlformats.org/officeDocument/2006/relationships/slide" Target="slides/slide18.xml"/><Relationship Id="rId60" Type="http://schemas.openxmlformats.org/officeDocument/2006/relationships/font" Target="fonts/HelveticaNeue-boldItalic.fntdata"/><Relationship Id="rId26" Type="http://schemas.openxmlformats.org/officeDocument/2006/relationships/slide" Target="slides/slide21.xml"/><Relationship Id="rId25" Type="http://schemas.openxmlformats.org/officeDocument/2006/relationships/slide" Target="slides/slide20.xml"/><Relationship Id="rId28" Type="http://schemas.openxmlformats.org/officeDocument/2006/relationships/slide" Target="slides/slide23.xml"/><Relationship Id="rId27" Type="http://schemas.openxmlformats.org/officeDocument/2006/relationships/slide" Target="slides/slide22.xml"/><Relationship Id="rId29" Type="http://schemas.openxmlformats.org/officeDocument/2006/relationships/slide" Target="slides/slide24.xml"/><Relationship Id="rId51" Type="http://schemas.openxmlformats.org/officeDocument/2006/relationships/slide" Target="slides/slide46.xml"/><Relationship Id="rId50" Type="http://schemas.openxmlformats.org/officeDocument/2006/relationships/slide" Target="slides/slide45.xml"/><Relationship Id="rId53" Type="http://schemas.openxmlformats.org/officeDocument/2006/relationships/slide" Target="slides/slide48.xml"/><Relationship Id="rId52" Type="http://schemas.openxmlformats.org/officeDocument/2006/relationships/slide" Target="slides/slide47.xml"/><Relationship Id="rId11" Type="http://schemas.openxmlformats.org/officeDocument/2006/relationships/slide" Target="slides/slide6.xml"/><Relationship Id="rId55" Type="http://schemas.openxmlformats.org/officeDocument/2006/relationships/slide" Target="slides/slide50.xml"/><Relationship Id="rId10" Type="http://schemas.openxmlformats.org/officeDocument/2006/relationships/slide" Target="slides/slide5.xml"/><Relationship Id="rId54" Type="http://schemas.openxmlformats.org/officeDocument/2006/relationships/slide" Target="slides/slide49.xml"/><Relationship Id="rId13" Type="http://schemas.openxmlformats.org/officeDocument/2006/relationships/slide" Target="slides/slide8.xml"/><Relationship Id="rId57" Type="http://schemas.openxmlformats.org/officeDocument/2006/relationships/font" Target="fonts/HelveticaNeue-regular.fntdata"/><Relationship Id="rId12" Type="http://schemas.openxmlformats.org/officeDocument/2006/relationships/slide" Target="slides/slide7.xml"/><Relationship Id="rId56" Type="http://schemas.openxmlformats.org/officeDocument/2006/relationships/slide" Target="slides/slide51.xml"/><Relationship Id="rId15" Type="http://schemas.openxmlformats.org/officeDocument/2006/relationships/slide" Target="slides/slide10.xml"/><Relationship Id="rId59" Type="http://schemas.openxmlformats.org/officeDocument/2006/relationships/font" Target="fonts/HelveticaNeue-italic.fntdata"/><Relationship Id="rId14" Type="http://schemas.openxmlformats.org/officeDocument/2006/relationships/slide" Target="slides/slide9.xml"/><Relationship Id="rId58" Type="http://schemas.openxmlformats.org/officeDocument/2006/relationships/font" Target="fonts/HelveticaNeue-bold.fntdata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9" Type="http://schemas.openxmlformats.org/officeDocument/2006/relationships/slide" Target="slides/slide14.xml"/><Relationship Id="rId18" Type="http://schemas.openxmlformats.org/officeDocument/2006/relationships/slide" Target="slides/slide13.xml"/></Relationships>
</file>

<file path=ppt/charts/_rels/chart1.xml.rels><?xml version="1.0" encoding="UTF-8" standalone="yes"?><Relationships xmlns="http://schemas.openxmlformats.org/package/2006/relationships"><Relationship Id="rId1" Type="http://schemas.microsoft.com/office/2011/relationships/chartStyle" Target="style1.xml"/><Relationship Id="rId2" Type="http://schemas.microsoft.com/office/2011/relationships/chartColorStyle" Target="colors1.xml"/><Relationship Id="rId3" Type="http://schemas.openxmlformats.org/officeDocument/2006/relationships/package" Target="../embeddings/Microsoft_Excel_Sheet1.xlsx"/></Relationships>
</file>

<file path=ppt/charts/_rels/chart10.xml.rels><?xml version="1.0" encoding="UTF-8" standalone="yes"?><Relationships xmlns="http://schemas.openxmlformats.org/package/2006/relationships"><Relationship Id="rId1" Type="http://schemas.microsoft.com/office/2011/relationships/chartStyle" Target="style10.xml"/><Relationship Id="rId2" Type="http://schemas.microsoft.com/office/2011/relationships/chartColorStyle" Target="colors10.xml"/><Relationship Id="rId3" Type="http://schemas.openxmlformats.org/officeDocument/2006/relationships/package" Target="../embeddings/Microsoft_Excel_Sheet10.xlsx"/></Relationships>
</file>

<file path=ppt/charts/_rels/chart11.xml.rels><?xml version="1.0" encoding="UTF-8" standalone="yes"?><Relationships xmlns="http://schemas.openxmlformats.org/package/2006/relationships"><Relationship Id="rId1" Type="http://schemas.microsoft.com/office/2011/relationships/chartStyle" Target="style11.xml"/><Relationship Id="rId2" Type="http://schemas.microsoft.com/office/2011/relationships/chartColorStyle" Target="colors11.xml"/><Relationship Id="rId3" Type="http://schemas.openxmlformats.org/officeDocument/2006/relationships/package" Target="../embeddings/Microsoft_Excel_Sheet11.xlsx"/></Relationships>
</file>

<file path=ppt/charts/_rels/chart12.xml.rels><?xml version="1.0" encoding="UTF-8" standalone="yes"?><Relationships xmlns="http://schemas.openxmlformats.org/package/2006/relationships"><Relationship Id="rId1" Type="http://schemas.microsoft.com/office/2011/relationships/chartStyle" Target="style12.xml"/><Relationship Id="rId2" Type="http://schemas.microsoft.com/office/2011/relationships/chartColorStyle" Target="colors12.xml"/><Relationship Id="rId3" Type="http://schemas.openxmlformats.org/officeDocument/2006/relationships/package" Target="../embeddings/Microsoft_Excel_Sheet12.xlsx"/></Relationships>
</file>

<file path=ppt/charts/_rels/chart13.xml.rels><?xml version="1.0" encoding="UTF-8" standalone="yes"?><Relationships xmlns="http://schemas.openxmlformats.org/package/2006/relationships"><Relationship Id="rId1" Type="http://schemas.microsoft.com/office/2011/relationships/chartStyle" Target="style13.xml"/><Relationship Id="rId2" Type="http://schemas.microsoft.com/office/2011/relationships/chartColorStyle" Target="colors13.xml"/><Relationship Id="rId3" Type="http://schemas.openxmlformats.org/officeDocument/2006/relationships/package" Target="../embeddings/Microsoft_Excel_Sheet13.xlsx"/></Relationships>
</file>

<file path=ppt/charts/_rels/chart14.xml.rels><?xml version="1.0" encoding="UTF-8" standalone="yes"?><Relationships xmlns="http://schemas.openxmlformats.org/package/2006/relationships"><Relationship Id="rId1" Type="http://schemas.microsoft.com/office/2011/relationships/chartStyle" Target="style14.xml"/><Relationship Id="rId2" Type="http://schemas.microsoft.com/office/2011/relationships/chartColorStyle" Target="colors14.xml"/><Relationship Id="rId3" Type="http://schemas.openxmlformats.org/officeDocument/2006/relationships/package" Target="../embeddings/Microsoft_Excel_Sheet14.xlsx"/></Relationships>
</file>

<file path=ppt/charts/_rels/chart15.xml.rels><?xml version="1.0" encoding="UTF-8" standalone="yes"?><Relationships xmlns="http://schemas.openxmlformats.org/package/2006/relationships"><Relationship Id="rId1" Type="http://schemas.microsoft.com/office/2011/relationships/chartStyle" Target="style15.xml"/><Relationship Id="rId2" Type="http://schemas.microsoft.com/office/2011/relationships/chartColorStyle" Target="colors15.xml"/><Relationship Id="rId3" Type="http://schemas.openxmlformats.org/officeDocument/2006/relationships/package" Target="../embeddings/Microsoft_Excel_Sheet15.xlsx"/></Relationships>
</file>

<file path=ppt/charts/_rels/chart16.xml.rels><?xml version="1.0" encoding="UTF-8" standalone="yes"?><Relationships xmlns="http://schemas.openxmlformats.org/package/2006/relationships"><Relationship Id="rId1" Type="http://schemas.microsoft.com/office/2011/relationships/chartStyle" Target="style16.xml"/><Relationship Id="rId2" Type="http://schemas.microsoft.com/office/2011/relationships/chartColorStyle" Target="colors16.xml"/><Relationship Id="rId3" Type="http://schemas.openxmlformats.org/officeDocument/2006/relationships/package" Target="../embeddings/Microsoft_Excel_Sheet16.xlsx"/></Relationships>
</file>

<file path=ppt/charts/_rels/chart17.xml.rels><?xml version="1.0" encoding="UTF-8" standalone="yes"?><Relationships xmlns="http://schemas.openxmlformats.org/package/2006/relationships"><Relationship Id="rId1" Type="http://schemas.microsoft.com/office/2011/relationships/chartStyle" Target="style17.xml"/><Relationship Id="rId2" Type="http://schemas.microsoft.com/office/2011/relationships/chartColorStyle" Target="colors17.xml"/><Relationship Id="rId3" Type="http://schemas.openxmlformats.org/officeDocument/2006/relationships/package" Target="../embeddings/Microsoft_Excel_Sheet17.xlsx"/></Relationships>
</file>

<file path=ppt/charts/_rels/chart18.xml.rels><?xml version="1.0" encoding="UTF-8" standalone="yes"?><Relationships xmlns="http://schemas.openxmlformats.org/package/2006/relationships"><Relationship Id="rId1" Type="http://schemas.microsoft.com/office/2011/relationships/chartStyle" Target="style18.xml"/><Relationship Id="rId2" Type="http://schemas.microsoft.com/office/2011/relationships/chartColorStyle" Target="colors18.xml"/><Relationship Id="rId3" Type="http://schemas.openxmlformats.org/officeDocument/2006/relationships/package" Target="../embeddings/Microsoft_Excel_Sheet18.xlsx"/></Relationships>
</file>

<file path=ppt/charts/_rels/chart2.xml.rels><?xml version="1.0" encoding="UTF-8" standalone="yes"?><Relationships xmlns="http://schemas.openxmlformats.org/package/2006/relationships"><Relationship Id="rId1" Type="http://schemas.microsoft.com/office/2011/relationships/chartStyle" Target="style2.xml"/><Relationship Id="rId2" Type="http://schemas.microsoft.com/office/2011/relationships/chartColorStyle" Target="colors2.xml"/><Relationship Id="rId3" Type="http://schemas.openxmlformats.org/officeDocument/2006/relationships/package" Target="../embeddings/Microsoft_Excel_Sheet2.xlsx"/></Relationships>
</file>

<file path=ppt/charts/_rels/chart3.xml.rels><?xml version="1.0" encoding="UTF-8" standalone="yes"?><Relationships xmlns="http://schemas.openxmlformats.org/package/2006/relationships"><Relationship Id="rId1" Type="http://schemas.microsoft.com/office/2011/relationships/chartStyle" Target="style3.xml"/><Relationship Id="rId2" Type="http://schemas.microsoft.com/office/2011/relationships/chartColorStyle" Target="colors3.xml"/><Relationship Id="rId3" Type="http://schemas.openxmlformats.org/officeDocument/2006/relationships/package" Target="../embeddings/Microsoft_Excel_Sheet3.xlsx"/></Relationships>
</file>

<file path=ppt/charts/_rels/chart4.xml.rels><?xml version="1.0" encoding="UTF-8" standalone="yes"?><Relationships xmlns="http://schemas.openxmlformats.org/package/2006/relationships"><Relationship Id="rId1" Type="http://schemas.microsoft.com/office/2011/relationships/chartStyle" Target="style4.xml"/><Relationship Id="rId2" Type="http://schemas.microsoft.com/office/2011/relationships/chartColorStyle" Target="colors4.xml"/><Relationship Id="rId3" Type="http://schemas.openxmlformats.org/officeDocument/2006/relationships/package" Target="../embeddings/Microsoft_Excel_Sheet4.xlsx"/></Relationships>
</file>

<file path=ppt/charts/_rels/chart5.xml.rels><?xml version="1.0" encoding="UTF-8" standalone="yes"?><Relationships xmlns="http://schemas.openxmlformats.org/package/2006/relationships"><Relationship Id="rId1" Type="http://schemas.microsoft.com/office/2011/relationships/chartStyle" Target="style5.xml"/><Relationship Id="rId2" Type="http://schemas.microsoft.com/office/2011/relationships/chartColorStyle" Target="colors5.xml"/><Relationship Id="rId3" Type="http://schemas.openxmlformats.org/officeDocument/2006/relationships/package" Target="../embeddings/Microsoft_Excel_Sheet5.xlsx"/></Relationships>
</file>

<file path=ppt/charts/_rels/chart6.xml.rels><?xml version="1.0" encoding="UTF-8" standalone="yes"?><Relationships xmlns="http://schemas.openxmlformats.org/package/2006/relationships"><Relationship Id="rId1" Type="http://schemas.microsoft.com/office/2011/relationships/chartStyle" Target="style6.xml"/><Relationship Id="rId2" Type="http://schemas.microsoft.com/office/2011/relationships/chartColorStyle" Target="colors6.xml"/><Relationship Id="rId3" Type="http://schemas.openxmlformats.org/officeDocument/2006/relationships/package" Target="../embeddings/Microsoft_Excel_Sheet6.xlsx"/></Relationships>
</file>

<file path=ppt/charts/_rels/chart7.xml.rels><?xml version="1.0" encoding="UTF-8" standalone="yes"?><Relationships xmlns="http://schemas.openxmlformats.org/package/2006/relationships"><Relationship Id="rId1" Type="http://schemas.microsoft.com/office/2011/relationships/chartStyle" Target="style7.xml"/><Relationship Id="rId2" Type="http://schemas.microsoft.com/office/2011/relationships/chartColorStyle" Target="colors7.xml"/><Relationship Id="rId3" Type="http://schemas.openxmlformats.org/officeDocument/2006/relationships/package" Target="../embeddings/Microsoft_Excel_Sheet7.xlsx"/></Relationships>
</file>

<file path=ppt/charts/_rels/chart8.xml.rels><?xml version="1.0" encoding="UTF-8" standalone="yes"?><Relationships xmlns="http://schemas.openxmlformats.org/package/2006/relationships"><Relationship Id="rId1" Type="http://schemas.microsoft.com/office/2011/relationships/chartStyle" Target="style8.xml"/><Relationship Id="rId2" Type="http://schemas.microsoft.com/office/2011/relationships/chartColorStyle" Target="colors8.xml"/><Relationship Id="rId3" Type="http://schemas.openxmlformats.org/officeDocument/2006/relationships/package" Target="../embeddings/Microsoft_Excel_Sheet8.xlsx"/></Relationships>
</file>

<file path=ppt/charts/_rels/chart9.xml.rels><?xml version="1.0" encoding="UTF-8" standalone="yes"?><Relationships xmlns="http://schemas.openxmlformats.org/package/2006/relationships"><Relationship Id="rId1" Type="http://schemas.microsoft.com/office/2011/relationships/chartStyle" Target="style9.xml"/><Relationship Id="rId2" Type="http://schemas.microsoft.com/office/2011/relationships/chartColorStyle" Target="colors9.xml"/><Relationship Id="rId3" Type="http://schemas.openxmlformats.org/officeDocument/2006/relationships/package" Target="../embeddings/Microsoft_Excel_Sheet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Revenue $M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Sheet1!$A$2:$A$6</c:f>
              <c:strCache>
                <c:ptCount val="5"/>
                <c:pt idx="0">
                  <c:v>FY22</c:v>
                </c:pt>
                <c:pt idx="1">
                  <c:v>FY23</c:v>
                </c:pt>
                <c:pt idx="2">
                  <c:v>FY24</c:v>
                </c:pt>
                <c:pt idx="3">
                  <c:v>FY25</c:v>
                </c:pt>
                <c:pt idx="4">
                  <c:v>FY26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176</c:v>
                </c:pt>
                <c:pt idx="1">
                  <c:v>198</c:v>
                </c:pt>
                <c:pt idx="2">
                  <c:v>221</c:v>
                </c:pt>
                <c:pt idx="3">
                  <c:v>242</c:v>
                </c:pt>
                <c:pt idx="4">
                  <c:v>260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0FB-48F0-A31A-AD131E301F7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49"/>
        <c:overlap val="79"/>
        <c:axId val="1008719583"/>
        <c:axId val="1008715007"/>
      </c:barChart>
      <c:catAx>
        <c:axId val="1008719583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008715007"/>
        <c:crosses val="autoZero"/>
        <c:auto val="1"/>
        <c:lblAlgn val="ctr"/>
        <c:lblOffset val="100"/>
        <c:noMultiLvlLbl val="0"/>
      </c:catAx>
      <c:valAx>
        <c:axId val="1008715007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008719583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400">
          <a:solidFill>
            <a:schemeClr val="tx1"/>
          </a:solidFill>
        </a:defRPr>
      </a:pPr>
      <a:endParaRPr lang="en-US"/>
    </a:p>
  </c:txPr>
  <c:externalData r:id="rId3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Europe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Sheet1!$A$2:$A$3</c:f>
              <c:strCache>
                <c:ptCount val="2"/>
                <c:pt idx="0">
                  <c:v>FY26</c:v>
                </c:pt>
                <c:pt idx="1">
                  <c:v>FY28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10</c:v>
                </c:pt>
                <c:pt idx="1">
                  <c:v>96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142-4C7C-8729-2D09AA09038F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APAC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Sheet1!$A$2:$A$3</c:f>
              <c:strCache>
                <c:ptCount val="2"/>
                <c:pt idx="0">
                  <c:v>FY26</c:v>
                </c:pt>
                <c:pt idx="1">
                  <c:v>FY28</c:v>
                </c:pt>
              </c:strCache>
            </c:strRef>
          </c:cat>
          <c:val>
            <c:numRef>
              <c:f>Sheet1!$C$2:$C$3</c:f>
              <c:numCache>
                <c:formatCode>General</c:formatCode>
                <c:ptCount val="2"/>
                <c:pt idx="0">
                  <c:v>3</c:v>
                </c:pt>
                <c:pt idx="1">
                  <c:v>64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B142-4C7C-8729-2D09AA09038F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Americas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Sheet1!$A$2:$A$3</c:f>
              <c:strCache>
                <c:ptCount val="2"/>
                <c:pt idx="0">
                  <c:v>FY26</c:v>
                </c:pt>
                <c:pt idx="1">
                  <c:v>FY28</c:v>
                </c:pt>
              </c:strCache>
            </c:strRef>
          </c:cat>
          <c:val>
            <c:numRef>
              <c:f>Sheet1!$D$2:$D$3</c:f>
              <c:numCache>
                <c:formatCode>General</c:formatCode>
                <c:ptCount val="2"/>
                <c:pt idx="0">
                  <c:v>1</c:v>
                </c:pt>
                <c:pt idx="1">
                  <c:v>28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B142-4C7C-8729-2D09AA09038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61"/>
        <c:overlap val="100"/>
        <c:axId val="171211535"/>
        <c:axId val="171216111"/>
      </c:barChart>
      <c:catAx>
        <c:axId val="171211535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71216111"/>
        <c:crosses val="autoZero"/>
        <c:auto val="1"/>
        <c:lblAlgn val="ctr"/>
        <c:lblOffset val="100"/>
        <c:noMultiLvlLbl val="0"/>
      </c:catAx>
      <c:valAx>
        <c:axId val="171216111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71211535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400">
          <a:solidFill>
            <a:schemeClr val="tx1"/>
          </a:solidFill>
        </a:defRPr>
      </a:pPr>
      <a:endParaRPr lang="en-US"/>
    </a:p>
  </c:txPr>
  <c:externalData r:id="rId3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Europe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Sheet1!$A$2:$A$3</c:f>
              <c:strCache>
                <c:ptCount val="2"/>
                <c:pt idx="0">
                  <c:v>FY26</c:v>
                </c:pt>
                <c:pt idx="1">
                  <c:v>FY28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9</c:v>
                </c:pt>
                <c:pt idx="1">
                  <c:v>22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142-4C7C-8729-2D09AA09038F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APAC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Sheet1!$A$2:$A$3</c:f>
              <c:strCache>
                <c:ptCount val="2"/>
                <c:pt idx="0">
                  <c:v>FY26</c:v>
                </c:pt>
                <c:pt idx="1">
                  <c:v>FY28</c:v>
                </c:pt>
              </c:strCache>
            </c:strRef>
          </c:cat>
          <c:val>
            <c:numRef>
              <c:f>Sheet1!$C$2:$C$3</c:f>
              <c:numCache>
                <c:formatCode>General</c:formatCode>
                <c:ptCount val="2"/>
                <c:pt idx="0">
                  <c:v>6</c:v>
                </c:pt>
                <c:pt idx="1">
                  <c:v>19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B142-4C7C-8729-2D09AA09038F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Americas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Sheet1!$A$2:$A$3</c:f>
              <c:strCache>
                <c:ptCount val="2"/>
                <c:pt idx="0">
                  <c:v>FY26</c:v>
                </c:pt>
                <c:pt idx="1">
                  <c:v>FY28</c:v>
                </c:pt>
              </c:strCache>
            </c:strRef>
          </c:cat>
          <c:val>
            <c:numRef>
              <c:f>Sheet1!$D$2:$D$3</c:f>
              <c:numCache>
                <c:formatCode>General</c:formatCode>
                <c:ptCount val="2"/>
                <c:pt idx="0">
                  <c:v>2</c:v>
                </c:pt>
                <c:pt idx="1">
                  <c:v>10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B142-4C7C-8729-2D09AA09038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61"/>
        <c:overlap val="100"/>
        <c:axId val="171211535"/>
        <c:axId val="171216111"/>
      </c:barChart>
      <c:catAx>
        <c:axId val="171211535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71216111"/>
        <c:crosses val="autoZero"/>
        <c:auto val="1"/>
        <c:lblAlgn val="ctr"/>
        <c:lblOffset val="100"/>
        <c:noMultiLvlLbl val="0"/>
      </c:catAx>
      <c:valAx>
        <c:axId val="171216111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71211535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400">
          <a:solidFill>
            <a:schemeClr val="tx1"/>
          </a:solidFill>
        </a:defRPr>
      </a:pPr>
      <a:endParaRPr lang="en-US"/>
    </a:p>
  </c:txPr>
  <c:externalData r:id="rId3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Investment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2026</c:v>
                </c:pt>
                <c:pt idx="1">
                  <c:v>2027</c:v>
                </c:pt>
                <c:pt idx="2">
                  <c:v>2028</c:v>
                </c:pt>
                <c:pt idx="3">
                  <c:v>2029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-31</c:v>
                </c:pt>
                <c:pt idx="1">
                  <c:v>-52</c:v>
                </c:pt>
                <c:pt idx="2">
                  <c:v>-68</c:v>
                </c:pt>
                <c:pt idx="3">
                  <c:v>-76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2BC-4AD0-8CAF-7CDA8D19988C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Returns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2026</c:v>
                </c:pt>
                <c:pt idx="1">
                  <c:v>2027</c:v>
                </c:pt>
                <c:pt idx="2">
                  <c:v>2028</c:v>
                </c:pt>
                <c:pt idx="3">
                  <c:v>2029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4</c:v>
                </c:pt>
                <c:pt idx="1">
                  <c:v>36</c:v>
                </c:pt>
                <c:pt idx="2">
                  <c:v>110</c:v>
                </c:pt>
                <c:pt idx="3">
                  <c:v>204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32BC-4AD0-8CAF-7CDA8D19988C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Cumulative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2026</c:v>
                </c:pt>
                <c:pt idx="1">
                  <c:v>2027</c:v>
                </c:pt>
                <c:pt idx="2">
                  <c:v>2028</c:v>
                </c:pt>
                <c:pt idx="3">
                  <c:v>2029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-27</c:v>
                </c:pt>
                <c:pt idx="1">
                  <c:v>-16</c:v>
                </c:pt>
                <c:pt idx="2">
                  <c:v>42</c:v>
                </c:pt>
                <c:pt idx="3">
                  <c:v>128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32BC-4AD0-8CAF-7CDA8D19988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1760595455"/>
        <c:axId val="653273087"/>
      </c:barChart>
      <c:catAx>
        <c:axId val="1760595455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low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53273087"/>
        <c:crosses val="autoZero"/>
        <c:auto val="1"/>
        <c:lblAlgn val="ctr"/>
        <c:lblOffset val="100"/>
        <c:noMultiLvlLbl val="0"/>
      </c:catAx>
      <c:valAx>
        <c:axId val="653273087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760595455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>
          <a:solidFill>
            <a:schemeClr val="tx1"/>
          </a:solidFill>
        </a:defRPr>
      </a:pPr>
      <a:endParaRPr lang="en-US"/>
    </a:p>
  </c:txPr>
  <c:externalData r:id="rId3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Revenue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Sheet1!$A$2:$A$3</c:f>
              <c:strCache>
                <c:ptCount val="2"/>
                <c:pt idx="0">
                  <c:v>FY26</c:v>
                </c:pt>
                <c:pt idx="1">
                  <c:v>FY28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256</c:v>
                </c:pt>
                <c:pt idx="1">
                  <c:v>430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142-4C7C-8729-2D09AA09038F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Cost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Sheet1!$A$2:$A$3</c:f>
              <c:strCache>
                <c:ptCount val="2"/>
                <c:pt idx="0">
                  <c:v>FY26</c:v>
                </c:pt>
                <c:pt idx="1">
                  <c:v>FY28</c:v>
                </c:pt>
              </c:strCache>
            </c:strRef>
          </c:cat>
          <c:val>
            <c:numRef>
              <c:f>Sheet1!$C$2:$C$3</c:f>
              <c:numCache>
                <c:formatCode>General</c:formatCode>
                <c:ptCount val="2"/>
                <c:pt idx="0">
                  <c:v>44</c:v>
                </c:pt>
                <c:pt idx="1">
                  <c:v>96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B142-4C7C-8729-2D09AA09038F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Net benefit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Sheet1!$A$2:$A$3</c:f>
              <c:strCache>
                <c:ptCount val="2"/>
                <c:pt idx="0">
                  <c:v>FY26</c:v>
                </c:pt>
                <c:pt idx="1">
                  <c:v>FY28</c:v>
                </c:pt>
              </c:strCache>
            </c:strRef>
          </c:cat>
          <c:val>
            <c:numRef>
              <c:f>Sheet1!$D$2:$D$3</c:f>
              <c:numCache>
                <c:formatCode>General</c:formatCode>
                <c:ptCount val="2"/>
                <c:pt idx="0">
                  <c:v>-27</c:v>
                </c:pt>
                <c:pt idx="1">
                  <c:v>128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B142-4C7C-8729-2D09AA09038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61"/>
        <c:overlap val="100"/>
        <c:axId val="171211535"/>
        <c:axId val="171216111"/>
      </c:barChart>
      <c:catAx>
        <c:axId val="171211535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71216111"/>
        <c:crosses val="autoZero"/>
        <c:auto val="1"/>
        <c:lblAlgn val="ctr"/>
        <c:lblOffset val="100"/>
        <c:noMultiLvlLbl val="0"/>
      </c:catAx>
      <c:valAx>
        <c:axId val="171216111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71211535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400">
          <a:solidFill>
            <a:schemeClr val="tx1"/>
          </a:solidFill>
        </a:defRPr>
      </a:pPr>
      <a:endParaRPr lang="en-US"/>
    </a:p>
  </c:txPr>
  <c:externalData r:id="rId3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Revenue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Sheet1!$A$2:$A$3</c:f>
              <c:strCache>
                <c:ptCount val="2"/>
                <c:pt idx="0">
                  <c:v>FY26</c:v>
                </c:pt>
                <c:pt idx="1">
                  <c:v>FY28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262</c:v>
                </c:pt>
                <c:pt idx="1">
                  <c:v>510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142-4C7C-8729-2D09AA09038F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Cost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Sheet1!$A$2:$A$3</c:f>
              <c:strCache>
                <c:ptCount val="2"/>
                <c:pt idx="0">
                  <c:v>FY26</c:v>
                </c:pt>
                <c:pt idx="1">
                  <c:v>FY28</c:v>
                </c:pt>
              </c:strCache>
            </c:strRef>
          </c:cat>
          <c:val>
            <c:numRef>
              <c:f>Sheet1!$C$2:$C$3</c:f>
              <c:numCache>
                <c:formatCode>General</c:formatCode>
                <c:ptCount val="2"/>
                <c:pt idx="0">
                  <c:v>46</c:v>
                </c:pt>
                <c:pt idx="1">
                  <c:v>104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B142-4C7C-8729-2D09AA09038F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Net benefit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Sheet1!$A$2:$A$3</c:f>
              <c:strCache>
                <c:ptCount val="2"/>
                <c:pt idx="0">
                  <c:v>FY26</c:v>
                </c:pt>
                <c:pt idx="1">
                  <c:v>FY28</c:v>
                </c:pt>
              </c:strCache>
            </c:strRef>
          </c:cat>
          <c:val>
            <c:numRef>
              <c:f>Sheet1!$D$2:$D$3</c:f>
              <c:numCache>
                <c:formatCode>General</c:formatCode>
                <c:ptCount val="2"/>
                <c:pt idx="0">
                  <c:v>-24</c:v>
                </c:pt>
                <c:pt idx="1">
                  <c:v>168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B142-4C7C-8729-2D09AA09038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61"/>
        <c:overlap val="100"/>
        <c:axId val="171211535"/>
        <c:axId val="171216111"/>
      </c:barChart>
      <c:catAx>
        <c:axId val="171211535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71216111"/>
        <c:crosses val="autoZero"/>
        <c:auto val="1"/>
        <c:lblAlgn val="ctr"/>
        <c:lblOffset val="100"/>
        <c:noMultiLvlLbl val="0"/>
      </c:catAx>
      <c:valAx>
        <c:axId val="171216111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71211535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400">
          <a:solidFill>
            <a:schemeClr val="tx1"/>
          </a:solidFill>
        </a:defRPr>
      </a:pPr>
      <a:endParaRPr lang="en-US"/>
    </a:p>
  </c:txPr>
  <c:externalData r:id="rId3">
    <c:autoUpdate val="0"/>
  </c:externalData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Revenue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Sheet1!$A$2:$A$3</c:f>
              <c:strCache>
                <c:ptCount val="2"/>
                <c:pt idx="0">
                  <c:v>FY26</c:v>
                </c:pt>
                <c:pt idx="1">
                  <c:v>FY28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250</c:v>
                </c:pt>
                <c:pt idx="1">
                  <c:v>330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142-4C7C-8729-2D09AA09038F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Cost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Sheet1!$A$2:$A$3</c:f>
              <c:strCache>
                <c:ptCount val="2"/>
                <c:pt idx="0">
                  <c:v>FY26</c:v>
                </c:pt>
                <c:pt idx="1">
                  <c:v>FY28</c:v>
                </c:pt>
              </c:strCache>
            </c:strRef>
          </c:cat>
          <c:val>
            <c:numRef>
              <c:f>Sheet1!$C$2:$C$3</c:f>
              <c:numCache>
                <c:formatCode>General</c:formatCode>
                <c:ptCount val="2"/>
                <c:pt idx="0">
                  <c:v>43</c:v>
                </c:pt>
                <c:pt idx="1">
                  <c:v>90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B142-4C7C-8729-2D09AA09038F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Net benefit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Sheet1!$A$2:$A$3</c:f>
              <c:strCache>
                <c:ptCount val="2"/>
                <c:pt idx="0">
                  <c:v>FY26</c:v>
                </c:pt>
                <c:pt idx="1">
                  <c:v>FY28</c:v>
                </c:pt>
              </c:strCache>
            </c:strRef>
          </c:cat>
          <c:val>
            <c:numRef>
              <c:f>Sheet1!$D$2:$D$3</c:f>
              <c:numCache>
                <c:formatCode>General</c:formatCode>
                <c:ptCount val="2"/>
                <c:pt idx="0">
                  <c:v>-30</c:v>
                </c:pt>
                <c:pt idx="1">
                  <c:v>74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B142-4C7C-8729-2D09AA09038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61"/>
        <c:overlap val="100"/>
        <c:axId val="171211535"/>
        <c:axId val="171216111"/>
      </c:barChart>
      <c:catAx>
        <c:axId val="171211535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71216111"/>
        <c:crosses val="autoZero"/>
        <c:auto val="1"/>
        <c:lblAlgn val="ctr"/>
        <c:lblOffset val="100"/>
        <c:noMultiLvlLbl val="0"/>
      </c:catAx>
      <c:valAx>
        <c:axId val="171216111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71211535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400">
          <a:solidFill>
            <a:schemeClr val="tx1"/>
          </a:solidFill>
        </a:defRPr>
      </a:pPr>
      <a:endParaRPr lang="en-US"/>
    </a:p>
  </c:txPr>
  <c:externalData r:id="rId3">
    <c:autoUpdate val="0"/>
  </c:externalData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IRR</c:v>
                </c:pt>
              </c:strCache>
            </c:strRef>
          </c:tx>
          <c:spPr>
            <a:solidFill>
              <a:schemeClr val="accent1"/>
            </a:solidFill>
          </c:spPr>
          <c:dPt>
            <c:idx val="0"/>
            <c:bubble3D val="0"/>
            <c:spPr>
              <a:solidFill>
                <a:schemeClr val="bg1">
                  <a:lumMod val="8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C8C7-4608-889A-201ACAEADD2C}"/>
              </c:ext>
            </c:extLst>
          </c:dPt>
          <c:dPt>
            <c:idx val="1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C8C7-4608-889A-201ACAEADD2C}"/>
              </c:ext>
            </c:extLst>
          </c:dPt>
          <c:dLbls>
            <c:dLbl>
              <c:idx val="0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C8C7-4608-889A-201ACAEADD2C}"/>
                </c:ext>
              </c:extLst>
            </c:dLbl>
            <c:dLbl>
              <c:idx val="1"/>
              <c:layout>
                <c:manualLayout>
                  <c:x val="-0.1104245724585713"/>
                  <c:y val="-0.39266369056510664"/>
                </c:manualLayout>
              </c:layout>
              <c:tx>
                <c:rich>
                  <a:bodyPr/>
                  <a:lstStyle/>
                  <a:p>
                    <a:fld id="{FE9240D8-1C26-44D5-8DC3-7D0E855A63FC}" type="VALUE">
                      <a:rPr lang="en-US" sz="3600">
                        <a:solidFill>
                          <a:schemeClr val="tx1"/>
                        </a:solidFill>
                        <a:latin typeface="+mj-lt"/>
                      </a:rPr>
                      <a:pPr/>
                      <a:t>[VALUE]</a:t>
                    </a:fld>
                    <a:endParaRPr lang="en-PH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3-C8C7-4608-889A-201ACAEADD2C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Sheet1!$A$2:$A$3</c:f>
              <c:strCache>
                <c:ptCount val="2"/>
                <c:pt idx="0">
                  <c:v>Rest</c:v>
                </c:pt>
                <c:pt idx="1">
                  <c:v>IRR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66</c:v>
                </c:pt>
                <c:pt idx="1">
                  <c:v>34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C8C7-4608-889A-201ACAEADD2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60"/>
      </c:doughnutChart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Payback</c:v>
                </c:pt>
              </c:strCache>
            </c:strRef>
          </c:tx>
          <c:spPr>
            <a:solidFill>
              <a:schemeClr val="accent1"/>
            </a:solidFill>
          </c:spPr>
          <c:dPt>
            <c:idx val="0"/>
            <c:bubble3D val="0"/>
            <c:spPr>
              <a:solidFill>
                <a:schemeClr val="bg1">
                  <a:lumMod val="8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DB9D-4275-A883-79C72DE2DDD6}"/>
              </c:ext>
            </c:extLst>
          </c:dPt>
          <c:dPt>
            <c:idx val="1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DB9D-4275-A883-79C72DE2DDD6}"/>
              </c:ext>
            </c:extLst>
          </c:dPt>
          <c:dLbls>
            <c:dLbl>
              <c:idx val="0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DB9D-4275-A883-79C72DE2DDD6}"/>
                </c:ext>
              </c:extLst>
            </c:dLbl>
            <c:dLbl>
              <c:idx val="1"/>
              <c:layout>
                <c:manualLayout>
                  <c:x val="-0.15045428253150941"/>
                  <c:y val="-0.56319131075488371"/>
                </c:manualLayout>
              </c:layout>
              <c:tx>
                <c:rich>
                  <a:bodyPr/>
                  <a:lstStyle/>
                  <a:p>
                    <a:fld id="{FE9240D8-1C26-44D5-8DC3-7D0E855A63FC}" type="VALUE">
                      <a:rPr lang="en-US" sz="3600">
                        <a:solidFill>
                          <a:schemeClr val="tx1"/>
                        </a:solidFill>
                        <a:latin typeface="+mj-lt"/>
                      </a:rPr>
                      <a:pPr/>
                      <a:t>[VALUE]</a:t>
                    </a:fld>
                    <a:endParaRPr lang="en-PH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3-DB9D-4275-A883-79C72DE2DDD6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Sheet1!$A$2:$A$3</c:f>
              <c:strCache>
                <c:ptCount val="2"/>
                <c:pt idx="0">
                  <c:v>Remaining</c:v>
                </c:pt>
                <c:pt idx="1">
                  <c:v>Recovered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28</c:v>
                </c:pt>
                <c:pt idx="1">
                  <c:v>72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DB9D-4275-A883-79C72DE2DDD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60"/>
      </c:doughnutChart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1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NPV</c:v>
                </c:pt>
              </c:strCache>
            </c:strRef>
          </c:tx>
          <c:spPr>
            <a:solidFill>
              <a:schemeClr val="accent1"/>
            </a:solidFill>
          </c:spPr>
          <c:dPt>
            <c:idx val="0"/>
            <c:bubble3D val="0"/>
            <c:spPr>
              <a:solidFill>
                <a:schemeClr val="bg1">
                  <a:lumMod val="8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3B89-40BB-B279-C35BF183A578}"/>
              </c:ext>
            </c:extLst>
          </c:dPt>
          <c:dPt>
            <c:idx val="1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3B89-40BB-B279-C35BF183A578}"/>
              </c:ext>
            </c:extLst>
          </c:dPt>
          <c:dLbls>
            <c:dLbl>
              <c:idx val="0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3B89-40BB-B279-C35BF183A578}"/>
                </c:ext>
              </c:extLst>
            </c:dLbl>
            <c:dLbl>
              <c:idx val="1"/>
              <c:layout>
                <c:manualLayout>
                  <c:x val="-0.15090897077592014"/>
                  <c:y val="-0.57307704996755826"/>
                </c:manualLayout>
              </c:layout>
              <c:tx>
                <c:rich>
                  <a:bodyPr/>
                  <a:lstStyle/>
                  <a:p>
                    <a:fld id="{FE9240D8-1C26-44D5-8DC3-7D0E855A63FC}" type="VALUE">
                      <a:rPr lang="en-US" sz="3600">
                        <a:solidFill>
                          <a:schemeClr val="tx1"/>
                        </a:solidFill>
                        <a:latin typeface="+mj-lt"/>
                      </a:rPr>
                      <a:pPr/>
                      <a:t>[VALUE]</a:t>
                    </a:fld>
                    <a:endParaRPr lang="en-PH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3-3B89-40BB-B279-C35BF183A578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Sheet1!$A$2:$A$3</c:f>
              <c:strCache>
                <c:ptCount val="2"/>
                <c:pt idx="0">
                  <c:v>Cost</c:v>
                </c:pt>
                <c:pt idx="1">
                  <c:v>Return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27</c:v>
                </c:pt>
                <c:pt idx="1">
                  <c:v>73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3B89-40BB-B279-C35BF183A57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60"/>
      </c:doughnutChart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FY23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Core SaaS</c:v>
                </c:pt>
                <c:pt idx="1">
                  <c:v>Services</c:v>
                </c:pt>
                <c:pt idx="2">
                  <c:v>Platform</c:v>
                </c:pt>
                <c:pt idx="3">
                  <c:v>Data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92</c:v>
                </c:pt>
                <c:pt idx="1">
                  <c:v>38</c:v>
                </c:pt>
                <c:pt idx="2">
                  <c:v>21</c:v>
                </c:pt>
                <c:pt idx="3">
                  <c:v>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F21-4E51-9AAF-2778D2DD6AC8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FY24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Core SaaS</c:v>
                </c:pt>
                <c:pt idx="1">
                  <c:v>Services</c:v>
                </c:pt>
                <c:pt idx="2">
                  <c:v>Platform</c:v>
                </c:pt>
                <c:pt idx="3">
                  <c:v>Data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104</c:v>
                </c:pt>
                <c:pt idx="1">
                  <c:v>41</c:v>
                </c:pt>
                <c:pt idx="2">
                  <c:v>29</c:v>
                </c:pt>
                <c:pt idx="3">
                  <c:v>14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5F21-4E51-9AAF-2778D2DD6AC8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FY25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Core SaaS</c:v>
                </c:pt>
                <c:pt idx="1">
                  <c:v>Services</c:v>
                </c:pt>
                <c:pt idx="2">
                  <c:v>Platform</c:v>
                </c:pt>
                <c:pt idx="3">
                  <c:v>Data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118</c:v>
                </c:pt>
                <c:pt idx="1">
                  <c:v>44</c:v>
                </c:pt>
                <c:pt idx="2">
                  <c:v>46</c:v>
                </c:pt>
                <c:pt idx="3">
                  <c:v>34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5F21-4E51-9AAF-2778D2DD6AC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71211535"/>
        <c:axId val="171216111"/>
      </c:barChart>
      <c:catAx>
        <c:axId val="171211535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71216111"/>
        <c:crosses val="autoZero"/>
        <c:auto val="1"/>
        <c:lblAlgn val="ctr"/>
        <c:lblOffset val="100"/>
        <c:noMultiLvlLbl val="0"/>
      </c:catAx>
      <c:valAx>
        <c:axId val="171216111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71211535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400">
          <a:solidFill>
            <a:schemeClr val="tx1"/>
          </a:solidFill>
        </a:defRPr>
      </a:pPr>
      <a:endParaRPr lang="en-US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Gross margin</c:v>
                </c:pt>
              </c:strCache>
            </c:strRef>
          </c:tx>
          <c:spPr>
            <a:solidFill>
              <a:schemeClr val="accent1"/>
            </a:solidFill>
          </c:spPr>
          <c:dPt>
            <c:idx val="0"/>
            <c:bubble3D val="0"/>
            <c:spPr>
              <a:solidFill>
                <a:schemeClr val="bg1">
                  <a:lumMod val="8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C8C7-4608-889A-201ACAEADD2C}"/>
              </c:ext>
            </c:extLst>
          </c:dPt>
          <c:dPt>
            <c:idx val="1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C8C7-4608-889A-201ACAEADD2C}"/>
              </c:ext>
            </c:extLst>
          </c:dPt>
          <c:dLbls>
            <c:dLbl>
              <c:idx val="0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C8C7-4608-889A-201ACAEADD2C}"/>
                </c:ext>
              </c:extLst>
            </c:dLbl>
            <c:dLbl>
              <c:idx val="1"/>
              <c:layout>
                <c:manualLayout>
                  <c:x val="0.20011553559138079"/>
                  <c:y val="-8.466143124920697E-2"/>
                </c:manualLayout>
              </c:layout>
              <c:tx>
                <c:rich>
                  <a:bodyPr/>
                  <a:lstStyle/>
                  <a:p>
                    <a:fld id="{FE9240D8-1C26-44D5-8DC3-7D0E855A63FC}" type="VALUE">
                      <a:rPr lang="en-US" sz="3600">
                        <a:solidFill>
                          <a:schemeClr val="tx1"/>
                        </a:solidFill>
                        <a:latin typeface="+mj-lt"/>
                      </a:rPr>
                      <a:pPr/>
                      <a:t>[VALUE]</a:t>
                    </a:fld>
                    <a:endParaRPr lang="en-PH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3-C8C7-4608-889A-201ACAEADD2C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Sheet1!$A$2:$A$3</c:f>
              <c:strCache>
                <c:ptCount val="2"/>
                <c:pt idx="0">
                  <c:v>Rest</c:v>
                </c:pt>
                <c:pt idx="1">
                  <c:v>Margin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39</c:v>
                </c:pt>
                <c:pt idx="1">
                  <c:v>61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C8C7-4608-889A-201ACAEADD2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40"/>
      </c:doughnutChart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Logo retention</c:v>
                </c:pt>
              </c:strCache>
            </c:strRef>
          </c:tx>
          <c:spPr>
            <a:solidFill>
              <a:schemeClr val="accent1"/>
            </a:solidFill>
          </c:spPr>
          <c:dPt>
            <c:idx val="0"/>
            <c:bubble3D val="0"/>
            <c:spPr>
              <a:solidFill>
                <a:schemeClr val="bg1">
                  <a:lumMod val="8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DB9D-4275-A883-79C72DE2DDD6}"/>
              </c:ext>
            </c:extLst>
          </c:dPt>
          <c:dPt>
            <c:idx val="1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DB9D-4275-A883-79C72DE2DDD6}"/>
              </c:ext>
            </c:extLst>
          </c:dPt>
          <c:dLbls>
            <c:dLbl>
              <c:idx val="0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DB9D-4275-A883-79C72DE2DDD6}"/>
                </c:ext>
              </c:extLst>
            </c:dLbl>
            <c:dLbl>
              <c:idx val="1"/>
              <c:layout>
                <c:manualLayout>
                  <c:x val="7.3886939571150029E-2"/>
                  <c:y val="-0.23643066047733144"/>
                </c:manualLayout>
              </c:layout>
              <c:tx>
                <c:rich>
                  <a:bodyPr/>
                  <a:lstStyle/>
                  <a:p>
                    <a:fld id="{FE9240D8-1C26-44D5-8DC3-7D0E855A63FC}" type="VALUE">
                      <a:rPr lang="en-US" sz="3600">
                        <a:solidFill>
                          <a:schemeClr val="tx1"/>
                        </a:solidFill>
                        <a:latin typeface="+mj-lt"/>
                      </a:rPr>
                      <a:pPr/>
                      <a:t>[VALUE]</a:t>
                    </a:fld>
                    <a:endParaRPr lang="en-PH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3-DB9D-4275-A883-79C72DE2DDD6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Sheet1!$A$2:$A$3</c:f>
              <c:strCache>
                <c:ptCount val="2"/>
                <c:pt idx="0">
                  <c:v>Churn</c:v>
                </c:pt>
                <c:pt idx="1">
                  <c:v>Retained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12</c:v>
                </c:pt>
                <c:pt idx="1">
                  <c:v>88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DB9D-4275-A883-79C72DE2DDD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40"/>
      </c:doughnutChart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Win rate</c:v>
                </c:pt>
              </c:strCache>
            </c:strRef>
          </c:tx>
          <c:spPr>
            <a:solidFill>
              <a:schemeClr val="accent1"/>
            </a:solidFill>
          </c:spPr>
          <c:dPt>
            <c:idx val="0"/>
            <c:bubble3D val="0"/>
            <c:spPr>
              <a:solidFill>
                <a:schemeClr val="bg1">
                  <a:lumMod val="8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3B89-40BB-B279-C35BF183A578}"/>
              </c:ext>
            </c:extLst>
          </c:dPt>
          <c:dPt>
            <c:idx val="1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3B89-40BB-B279-C35BF183A578}"/>
              </c:ext>
            </c:extLst>
          </c:dPt>
          <c:dLbls>
            <c:dLbl>
              <c:idx val="0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3B89-40BB-B279-C35BF183A578}"/>
                </c:ext>
              </c:extLst>
            </c:dLbl>
            <c:dLbl>
              <c:idx val="1"/>
              <c:layout>
                <c:manualLayout>
                  <c:x val="0.15936788330980708"/>
                  <c:y val="-0.16947364758257066"/>
                </c:manualLayout>
              </c:layout>
              <c:tx>
                <c:rich>
                  <a:bodyPr/>
                  <a:lstStyle/>
                  <a:p>
                    <a:fld id="{FE9240D8-1C26-44D5-8DC3-7D0E855A63FC}" type="VALUE">
                      <a:rPr lang="en-US" sz="3600">
                        <a:solidFill>
                          <a:schemeClr val="tx1"/>
                        </a:solidFill>
                        <a:latin typeface="+mj-lt"/>
                      </a:rPr>
                      <a:pPr/>
                      <a:t>[VALUE]</a:t>
                    </a:fld>
                    <a:endParaRPr lang="en-PH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3-3B89-40BB-B279-C35BF183A578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Sheet1!$A$2:$A$3</c:f>
              <c:strCache>
                <c:ptCount val="2"/>
                <c:pt idx="0">
                  <c:v>Lost</c:v>
                </c:pt>
                <c:pt idx="1">
                  <c:v>Won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28</c:v>
                </c:pt>
                <c:pt idx="1">
                  <c:v>72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3B89-40BB-B279-C35BF183A57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40"/>
      </c:doughnutChart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TAM $B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Sheet1!$A$2:$A$13</c:f>
              <c:strCache>
                <c:ptCount val="12"/>
                <c:pt idx="0">
                  <c:v>UK</c:v>
                </c:pt>
                <c:pt idx="1">
                  <c:v>Germany</c:v>
                </c:pt>
                <c:pt idx="2">
                  <c:v>France</c:v>
                </c:pt>
                <c:pt idx="3">
                  <c:v>Nordics</c:v>
                </c:pt>
                <c:pt idx="4">
                  <c:v>Canada</c:v>
                </c:pt>
                <c:pt idx="5">
                  <c:v>Australia</c:v>
                </c:pt>
                <c:pt idx="6">
                  <c:v>Mexico</c:v>
                </c:pt>
                <c:pt idx="7">
                  <c:v>Brazil</c:v>
                </c:pt>
                <c:pt idx="8">
                  <c:v>Japan</c:v>
                </c:pt>
                <c:pt idx="9">
                  <c:v>India</c:v>
                </c:pt>
                <c:pt idx="10">
                  <c:v>SE Asia</c:v>
                </c:pt>
                <c:pt idx="11">
                  <c:v>MEA</c:v>
                </c:pt>
              </c:strCache>
            </c:strRef>
          </c:cat>
          <c:val>
            <c:numRef>
              <c:f>Sheet1!$B$2:$B$13</c:f>
              <c:numCache>
                <c:formatCode>General</c:formatCode>
                <c:ptCount val="12"/>
                <c:pt idx="0">
                  <c:v>1.4</c:v>
                </c:pt>
                <c:pt idx="1">
                  <c:v>1.3</c:v>
                </c:pt>
                <c:pt idx="2">
                  <c:v>0.8</c:v>
                </c:pt>
                <c:pt idx="3">
                  <c:v>0.6</c:v>
                </c:pt>
                <c:pt idx="4">
                  <c:v>1</c:v>
                </c:pt>
                <c:pt idx="5">
                  <c:v>0.7</c:v>
                </c:pt>
                <c:pt idx="6">
                  <c:v>0.5</c:v>
                </c:pt>
                <c:pt idx="7">
                  <c:v>0.9</c:v>
                </c:pt>
                <c:pt idx="8">
                  <c:v>1.7</c:v>
                </c:pt>
                <c:pt idx="9">
                  <c:v>1.2</c:v>
                </c:pt>
                <c:pt idx="10">
                  <c:v>0.6</c:v>
                </c:pt>
                <c:pt idx="11">
                  <c:v>0.4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EEF-4921-AE58-088D1216B69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100"/>
        <c:axId val="171211535"/>
        <c:axId val="171216111"/>
      </c:barChart>
      <c:catAx>
        <c:axId val="171211535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71216111"/>
        <c:crosses val="autoZero"/>
        <c:auto val="1"/>
        <c:lblAlgn val="ctr"/>
        <c:lblOffset val="100"/>
        <c:noMultiLvlLbl val="0"/>
      </c:catAx>
      <c:valAx>
        <c:axId val="171216111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71211535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200">
          <a:solidFill>
            <a:schemeClr val="tx1"/>
          </a:solidFill>
        </a:defRPr>
      </a:pPr>
      <a:endParaRPr lang="en-US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2024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Cloud</c:v>
                </c:pt>
                <c:pt idx="1">
                  <c:v>Analytics</c:v>
                </c:pt>
                <c:pt idx="2">
                  <c:v>Security</c:v>
                </c:pt>
                <c:pt idx="3">
                  <c:v>Automation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100</c:v>
                </c:pt>
                <c:pt idx="1">
                  <c:v>100</c:v>
                </c:pt>
                <c:pt idx="2">
                  <c:v>100</c:v>
                </c:pt>
                <c:pt idx="3">
                  <c:v>100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100-4B4D-9FF1-4AE86C56E80D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2026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Cloud</c:v>
                </c:pt>
                <c:pt idx="1">
                  <c:v>Analytics</c:v>
                </c:pt>
                <c:pt idx="2">
                  <c:v>Security</c:v>
                </c:pt>
                <c:pt idx="3">
                  <c:v>Automation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124</c:v>
                </c:pt>
                <c:pt idx="1">
                  <c:v>132</c:v>
                </c:pt>
                <c:pt idx="2">
                  <c:v>118</c:v>
                </c:pt>
                <c:pt idx="3">
                  <c:v>141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4100-4B4D-9FF1-4AE86C56E80D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2028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Cloud</c:v>
                </c:pt>
                <c:pt idx="1">
                  <c:v>Analytics</c:v>
                </c:pt>
                <c:pt idx="2">
                  <c:v>Security</c:v>
                </c:pt>
                <c:pt idx="3">
                  <c:v>Automation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152</c:v>
                </c:pt>
                <c:pt idx="1">
                  <c:v>174</c:v>
                </c:pt>
                <c:pt idx="2">
                  <c:v>138</c:v>
                </c:pt>
                <c:pt idx="3">
                  <c:v>196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4100-4B4D-9FF1-4AE86C56E80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71211535"/>
        <c:axId val="171216111"/>
      </c:barChart>
      <c:catAx>
        <c:axId val="171211535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71216111"/>
        <c:crosses val="autoZero"/>
        <c:auto val="1"/>
        <c:lblAlgn val="ctr"/>
        <c:lblOffset val="100"/>
        <c:noMultiLvlLbl val="0"/>
      </c:catAx>
      <c:valAx>
        <c:axId val="171216111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71211535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>
          <a:solidFill>
            <a:schemeClr val="tx1"/>
          </a:solidFill>
        </a:defRPr>
      </a:pPr>
      <a:endParaRPr lang="en-US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2024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Europe</c:v>
                </c:pt>
                <c:pt idx="1">
                  <c:v>APAC</c:v>
                </c:pt>
                <c:pt idx="2">
                  <c:v>LatAm</c:v>
                </c:pt>
                <c:pt idx="3">
                  <c:v>MEA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3.1</c:v>
                </c:pt>
                <c:pt idx="1">
                  <c:v>2.4</c:v>
                </c:pt>
                <c:pt idx="2">
                  <c:v>0.9</c:v>
                </c:pt>
                <c:pt idx="3">
                  <c:v>0.4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9BE-4000-A5EE-98DC4B87F4A6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2026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Europe</c:v>
                </c:pt>
                <c:pt idx="1">
                  <c:v>APAC</c:v>
                </c:pt>
                <c:pt idx="2">
                  <c:v>LatAm</c:v>
                </c:pt>
                <c:pt idx="3">
                  <c:v>MEA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3.6</c:v>
                </c:pt>
                <c:pt idx="1">
                  <c:v>3</c:v>
                </c:pt>
                <c:pt idx="2">
                  <c:v>1.1000000000000001</c:v>
                </c:pt>
                <c:pt idx="3">
                  <c:v>0.5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99BE-4000-A5EE-98DC4B87F4A6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2028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Europe</c:v>
                </c:pt>
                <c:pt idx="1">
                  <c:v>APAC</c:v>
                </c:pt>
                <c:pt idx="2">
                  <c:v>LatAm</c:v>
                </c:pt>
                <c:pt idx="3">
                  <c:v>MEA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4.0999999999999996</c:v>
                </c:pt>
                <c:pt idx="1">
                  <c:v>3.9</c:v>
                </c:pt>
                <c:pt idx="2">
                  <c:v>1.4</c:v>
                </c:pt>
                <c:pt idx="3">
                  <c:v>0.6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99BE-4000-A5EE-98DC4B87F4A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71211535"/>
        <c:axId val="171216111"/>
      </c:barChart>
      <c:catAx>
        <c:axId val="171211535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71216111"/>
        <c:crosses val="autoZero"/>
        <c:auto val="1"/>
        <c:lblAlgn val="ctr"/>
        <c:lblOffset val="100"/>
        <c:noMultiLvlLbl val="0"/>
      </c:catAx>
      <c:valAx>
        <c:axId val="171216111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71211535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>
          <a:solidFill>
            <a:schemeClr val="tx1"/>
          </a:solidFill>
        </a:defRPr>
      </a:pPr>
      <a:endParaRPr lang="en-US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GTM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Phase 1</c:v>
                </c:pt>
                <c:pt idx="1">
                  <c:v>Phase 2</c:v>
                </c:pt>
                <c:pt idx="2">
                  <c:v>Phase 3</c:v>
                </c:pt>
                <c:pt idx="3">
                  <c:v>Phase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4.5</c:v>
                </c:pt>
                <c:pt idx="1">
                  <c:v>5.5</c:v>
                </c:pt>
                <c:pt idx="2">
                  <c:v>5</c:v>
                </c:pt>
                <c:pt idx="3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C2D-4BF0-84CB-01641F252AA1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Product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Phase 1</c:v>
                </c:pt>
                <c:pt idx="1">
                  <c:v>Phase 2</c:v>
                </c:pt>
                <c:pt idx="2">
                  <c:v>Phase 3</c:v>
                </c:pt>
                <c:pt idx="3">
                  <c:v>Phase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4</c:v>
                </c:pt>
                <c:pt idx="1">
                  <c:v>3.5</c:v>
                </c:pt>
                <c:pt idx="2">
                  <c:v>2.5</c:v>
                </c:pt>
                <c:pt idx="3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5C2D-4BF0-84CB-01641F252AA1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People &amp; infra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Phase 1</c:v>
                </c:pt>
                <c:pt idx="1">
                  <c:v>Phase 2</c:v>
                </c:pt>
                <c:pt idx="2">
                  <c:v>Phase 3</c:v>
                </c:pt>
                <c:pt idx="3">
                  <c:v>Phase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3</c:v>
                </c:pt>
                <c:pt idx="1">
                  <c:v>3</c:v>
                </c:pt>
                <c:pt idx="2">
                  <c:v>2.5</c:v>
                </c:pt>
                <c:pt idx="3">
                  <c:v>1.5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5C2D-4BF0-84CB-01641F252AA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100"/>
        <c:axId val="171211535"/>
        <c:axId val="171216111"/>
      </c:barChart>
      <c:catAx>
        <c:axId val="171211535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71216111"/>
        <c:crosses val="autoZero"/>
        <c:auto val="1"/>
        <c:lblAlgn val="ctr"/>
        <c:lblOffset val="100"/>
        <c:noMultiLvlLbl val="0"/>
      </c:catAx>
      <c:valAx>
        <c:axId val="171216111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71211535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>
          <a:solidFill>
            <a:schemeClr val="tx1"/>
          </a:solidFill>
        </a:defRPr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0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2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6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7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8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/>
          <p:nvPr>
            <p:ph idx="2" type="hdr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4" name="Google Shape;4;n"/>
          <p:cNvSpPr txBox="1"/>
          <p:nvPr>
            <p:ph idx="10" type="dt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" name="Google Shape;5;n"/>
          <p:cNvSpPr/>
          <p:nvPr>
            <p:ph idx="3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" name="Google Shape;6;n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228600" lvl="2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228600" lvl="3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228600" lvl="4" marL="22860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228600" lvl="5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228600" lvl="6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228600" lvl="7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228600" lvl="8" marL="4114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" name="Google Shape;7;n"/>
          <p:cNvSpPr txBox="1"/>
          <p:nvPr>
            <p:ph idx="11" type="ftr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n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3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p1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5" name="Google Shape;125;p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91" name="Shape 3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2" name="Google Shape;392;p10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93" name="Google Shape;393;p1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21" name="Shape 4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2" name="Google Shape;422;p11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23" name="Google Shape;423;p1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27" name="Shape 4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8" name="Google Shape;428;p12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29" name="Google Shape;429;p1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48" name="Shape 4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9" name="Google Shape;449;p13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50" name="Google Shape;450;p1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70" name="Shape 4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" name="Google Shape;471;p14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72" name="Google Shape;472;p14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11" name="Shape 5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" name="Google Shape;512;p15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13" name="Google Shape;513;p15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36" name="Shape 5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7" name="Google Shape;537;p16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38" name="Google Shape;538;p16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99" name="Shape 5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0" name="Google Shape;600;p17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01" name="Google Shape;601;p17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83" name="Shape 6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4" name="Google Shape;684;p18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85" name="Google Shape;685;p18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90" name="Shape 6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1" name="Google Shape;691;p19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92" name="Google Shape;692;p19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Google Shape;132;p2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3" name="Google Shape;133;p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43" name="Shape 7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4" name="Google Shape;744;p20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45" name="Google Shape;745;p2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74" name="Shape 7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5" name="Google Shape;775;p21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76" name="Google Shape;776;p2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14" name="Shape 8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5" name="Google Shape;815;p22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16" name="Google Shape;816;p2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65" name="Shape 8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6" name="Google Shape;866;p23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67" name="Google Shape;867;p2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03" name="Shape 9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4" name="Google Shape;904;p24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05" name="Google Shape;905;p24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43" name="Shape 9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4" name="Google Shape;944;p25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45" name="Google Shape;945;p25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68" name="Shape 9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9" name="Google Shape;969;p26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70" name="Google Shape;970;p26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74" name="Shape 9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5" name="Google Shape;975;p27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76" name="Google Shape;976;p27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59" name="Shape 10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0" name="Google Shape;1060;p28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61" name="Google Shape;1061;p28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01" name="Shape 1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2" name="Google Shape;1102;p29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03" name="Google Shape;1103;p29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0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Google Shape;161;p3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2" name="Google Shape;162;p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59" name="Shape 1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0" name="Google Shape;1160;p30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61" name="Google Shape;1161;p3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96" name="Shape 1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7" name="Google Shape;1197;p31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98" name="Google Shape;1198;p3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57" name="Shape 12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8" name="Google Shape;1258;p32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59" name="Google Shape;1259;p3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06" name="Shape 13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7" name="Google Shape;1307;p33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08" name="Google Shape;1308;p3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12" name="Shape 13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3" name="Google Shape;1313;p34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14" name="Google Shape;1314;p34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26" name="Shape 13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7" name="Google Shape;1327;p35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28" name="Google Shape;1328;p35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41" name="Shape 13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2" name="Google Shape;1342;p36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43" name="Google Shape;1343;p36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68" name="Shape 13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9" name="Google Shape;1369;p37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70" name="Google Shape;1370;p37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87" name="Shape 13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8" name="Google Shape;1388;p38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89" name="Google Shape;1389;p38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15" name="Shape 14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6" name="Google Shape;1416;p39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17" name="Google Shape;1417;p39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1" name="Shape 1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Google Shape;172;p4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3" name="Google Shape;173;p4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34" name="Shape 14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5" name="Google Shape;1435;p40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36" name="Google Shape;1436;p4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71" name="Shape 14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2" name="Google Shape;1472;p41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73" name="Google Shape;1473;p4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77" name="Shape 14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8" name="Google Shape;1478;p42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79" name="Google Shape;1479;p4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06" name="Shape 15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7" name="Google Shape;1507;p43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08" name="Google Shape;1508;p4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74" name="Shape 15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5" name="Google Shape;1575;p44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76" name="Google Shape;1576;p44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17" name="Shape 16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8" name="Google Shape;1618;p45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19" name="Google Shape;1619;p45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54" name="Shape 16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5" name="Google Shape;1655;p46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56" name="Google Shape;1656;p46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60" name="Shape 16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1" name="Google Shape;1661;p47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62" name="Google Shape;1662;p47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74" name="Shape 16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5" name="Google Shape;1675;p48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76" name="Google Shape;1676;p48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07" name="Shape 17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8" name="Google Shape;1708;p49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09" name="Google Shape;1709;p49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8" name="Shape 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Google Shape;179;p5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0" name="Google Shape;180;p5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54" name="Shape 17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5" name="Google Shape;1755;p50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56" name="Google Shape;1756;p5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22" name="Shape 18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3" name="Google Shape;1823;p51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24" name="Google Shape;1824;p5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9" name="Shape 2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" name="Google Shape;210;p6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1" name="Google Shape;211;p6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4" name="Shape 2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" name="Google Shape;235;p7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6" name="Google Shape;236;p7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8" name="Shape 2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" name="Google Shape;249;p8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50" name="Google Shape;250;p8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9" name="Shape 2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0" name="Google Shape;270;p9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71" name="Google Shape;271;p9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ver Slide II">
  <p:cSld name="Cover Slide II">
    <p:spTree>
      <p:nvGrpSpPr>
        <p:cNvPr id="14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Google Shape;15;p53"/>
          <p:cNvSpPr/>
          <p:nvPr/>
        </p:nvSpPr>
        <p:spPr>
          <a:xfrm>
            <a:off x="6888480" y="1447801"/>
            <a:ext cx="285750" cy="462632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6" name="Google Shape;16;p53"/>
          <p:cNvSpPr/>
          <p:nvPr/>
        </p:nvSpPr>
        <p:spPr>
          <a:xfrm>
            <a:off x="-122" y="1447801"/>
            <a:ext cx="6888602" cy="4626328"/>
          </a:xfrm>
          <a:prstGeom prst="rect">
            <a:avLst/>
          </a:prstGeom>
          <a:solidFill>
            <a:srgbClr val="191919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7" name="Google Shape;17;p53"/>
          <p:cNvSpPr txBox="1"/>
          <p:nvPr>
            <p:ph type="ctrTitle"/>
          </p:nvPr>
        </p:nvSpPr>
        <p:spPr>
          <a:xfrm>
            <a:off x="487681" y="2031961"/>
            <a:ext cx="6141720" cy="1631492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Helvetica Neue"/>
              <a:buNone/>
              <a:defRPr b="1" sz="48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8" name="Google Shape;18;p53"/>
          <p:cNvSpPr txBox="1"/>
          <p:nvPr>
            <p:ph idx="1" type="subTitle"/>
          </p:nvPr>
        </p:nvSpPr>
        <p:spPr>
          <a:xfrm>
            <a:off x="487681" y="4077681"/>
            <a:ext cx="6141720" cy="788221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lv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000"/>
              <a:buNone/>
              <a:defRPr sz="2000">
                <a:solidFill>
                  <a:schemeClr val="lt1"/>
                </a:solidFill>
              </a:defRPr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/>
        </p:txBody>
      </p:sp>
      <p:sp>
        <p:nvSpPr>
          <p:cNvPr id="19" name="Google Shape;19;p53"/>
          <p:cNvSpPr txBox="1"/>
          <p:nvPr>
            <p:ph idx="2" type="body"/>
          </p:nvPr>
        </p:nvSpPr>
        <p:spPr>
          <a:xfrm>
            <a:off x="487681" y="5111555"/>
            <a:ext cx="3253615" cy="519112"/>
          </a:xfrm>
          <a:prstGeom prst="rect">
            <a:avLst/>
          </a:prstGeom>
          <a:solidFill>
            <a:srgbClr val="FFBFBF"/>
          </a:solidFill>
          <a:ln>
            <a:noFill/>
          </a:ln>
        </p:spPr>
        <p:txBody>
          <a:bodyPr anchorCtr="0" anchor="ctr" bIns="0" lIns="0" spcFirstLastPara="1" rIns="0" wrap="square" tIns="0">
            <a:normAutofit/>
          </a:bodyPr>
          <a:lstStyle>
            <a:lvl1pPr indent="-228600" lvl="0" marL="4572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000"/>
              <a:buNone/>
              <a:defRPr b="1" sz="2000"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0" name="Google Shape;20;p53"/>
          <p:cNvSpPr/>
          <p:nvPr/>
        </p:nvSpPr>
        <p:spPr>
          <a:xfrm>
            <a:off x="487681" y="3812668"/>
            <a:ext cx="1515454" cy="115797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21" name="Google Shape;21;p53"/>
          <p:cNvSpPr/>
          <p:nvPr>
            <p:ph idx="3" type="pic"/>
          </p:nvPr>
        </p:nvSpPr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Slide I">
  <p:cSld name="Section Slide I">
    <p:spTree>
      <p:nvGrpSpPr>
        <p:cNvPr id="77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p62"/>
          <p:cNvSpPr/>
          <p:nvPr/>
        </p:nvSpPr>
        <p:spPr>
          <a:xfrm>
            <a:off x="272701" y="-52438"/>
            <a:ext cx="11919299" cy="617523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grpSp>
        <p:nvGrpSpPr>
          <p:cNvPr id="79" name="Google Shape;79;p62"/>
          <p:cNvGrpSpPr/>
          <p:nvPr/>
        </p:nvGrpSpPr>
        <p:grpSpPr>
          <a:xfrm>
            <a:off x="1" y="-52438"/>
            <a:ext cx="865115" cy="6175233"/>
            <a:chOff x="1" y="-52438"/>
            <a:chExt cx="1568103" cy="6175233"/>
          </a:xfrm>
        </p:grpSpPr>
        <p:sp>
          <p:nvSpPr>
            <p:cNvPr id="80" name="Google Shape;80;p62"/>
            <p:cNvSpPr/>
            <p:nvPr/>
          </p:nvSpPr>
          <p:spPr>
            <a:xfrm>
              <a:off x="125462" y="-52438"/>
              <a:ext cx="1442642" cy="6175233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81" name="Google Shape;81;p62"/>
            <p:cNvSpPr/>
            <p:nvPr/>
          </p:nvSpPr>
          <p:spPr>
            <a:xfrm>
              <a:off x="1" y="-52438"/>
              <a:ext cx="1295402" cy="6175233"/>
            </a:xfrm>
            <a:prstGeom prst="rect">
              <a:avLst/>
            </a:prstGeom>
            <a:solidFill>
              <a:srgbClr val="191919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</p:grpSp>
      <p:sp>
        <p:nvSpPr>
          <p:cNvPr id="82" name="Google Shape;82;p62"/>
          <p:cNvSpPr txBox="1"/>
          <p:nvPr>
            <p:ph type="title"/>
          </p:nvPr>
        </p:nvSpPr>
        <p:spPr>
          <a:xfrm>
            <a:off x="1447800" y="1021081"/>
            <a:ext cx="9204961" cy="2555114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Helvetica Neue"/>
              <a:buNone/>
              <a:defRPr sz="60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3" name="Google Shape;83;p62"/>
          <p:cNvSpPr txBox="1"/>
          <p:nvPr>
            <p:ph idx="11" type="ftr"/>
          </p:nvPr>
        </p:nvSpPr>
        <p:spPr>
          <a:xfrm>
            <a:off x="972044" y="6385929"/>
            <a:ext cx="10924988" cy="319344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4" name="Google Shape;84;p62"/>
          <p:cNvSpPr txBox="1"/>
          <p:nvPr>
            <p:ph idx="12" type="sldNum"/>
          </p:nvPr>
        </p:nvSpPr>
        <p:spPr>
          <a:xfrm>
            <a:off x="288823" y="6385929"/>
            <a:ext cx="469366" cy="298862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indent="0" lvl="0" marL="0" algn="l">
              <a:spcBef>
                <a:spcPts val="0"/>
              </a:spcBef>
              <a:buNone/>
              <a:defRPr/>
            </a:lvl1pPr>
            <a:lvl2pPr indent="0" lvl="1" marL="0" algn="l">
              <a:spcBef>
                <a:spcPts val="0"/>
              </a:spcBef>
              <a:buNone/>
              <a:defRPr/>
            </a:lvl2pPr>
            <a:lvl3pPr indent="0" lvl="2" marL="0" algn="l">
              <a:spcBef>
                <a:spcPts val="0"/>
              </a:spcBef>
              <a:buNone/>
              <a:defRPr/>
            </a:lvl3pPr>
            <a:lvl4pPr indent="0" lvl="3" marL="0" algn="l">
              <a:spcBef>
                <a:spcPts val="0"/>
              </a:spcBef>
              <a:buNone/>
              <a:defRPr/>
            </a:lvl4pPr>
            <a:lvl5pPr indent="0" lvl="4" marL="0" algn="l">
              <a:spcBef>
                <a:spcPts val="0"/>
              </a:spcBef>
              <a:buNone/>
              <a:defRPr/>
            </a:lvl5pPr>
            <a:lvl6pPr indent="0" lvl="5" marL="0" algn="l">
              <a:spcBef>
                <a:spcPts val="0"/>
              </a:spcBef>
              <a:buNone/>
              <a:defRPr/>
            </a:lvl6pPr>
            <a:lvl7pPr indent="0" lvl="6" marL="0" algn="l">
              <a:spcBef>
                <a:spcPts val="0"/>
              </a:spcBef>
              <a:buNone/>
              <a:defRPr/>
            </a:lvl7pPr>
            <a:lvl8pPr indent="0" lvl="7" marL="0" algn="l">
              <a:spcBef>
                <a:spcPts val="0"/>
              </a:spcBef>
              <a:buNone/>
              <a:defRPr/>
            </a:lvl8pPr>
            <a:lvl9pPr indent="0" lvl="8" marL="0" algn="l">
              <a:spcBef>
                <a:spcPts val="0"/>
              </a:spcBef>
              <a:buNone/>
              <a:defRPr/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cxnSp>
        <p:nvCxnSpPr>
          <p:cNvPr id="85" name="Google Shape;85;p62"/>
          <p:cNvCxnSpPr/>
          <p:nvPr/>
        </p:nvCxnSpPr>
        <p:spPr>
          <a:xfrm>
            <a:off x="0" y="6333490"/>
            <a:ext cx="12192000" cy="0"/>
          </a:xfrm>
          <a:prstGeom prst="straightConnector1">
            <a:avLst/>
          </a:prstGeom>
          <a:noFill/>
          <a:ln cap="flat" cmpd="sng" w="9525">
            <a:solidFill>
              <a:srgbClr val="E4E4E4"/>
            </a:solidFill>
            <a:prstDash val="solid"/>
            <a:miter lim="8000"/>
            <a:headEnd len="sm" w="sm" type="none"/>
            <a:tailEnd len="sm" w="sm" type="none"/>
          </a:ln>
        </p:spPr>
      </p:cxnSp>
      <p:cxnSp>
        <p:nvCxnSpPr>
          <p:cNvPr id="86" name="Google Shape;86;p62"/>
          <p:cNvCxnSpPr/>
          <p:nvPr/>
        </p:nvCxnSpPr>
        <p:spPr>
          <a:xfrm rot="10800000">
            <a:off x="865116" y="6385929"/>
            <a:ext cx="0" cy="313815"/>
          </a:xfrm>
          <a:prstGeom prst="straightConnector1">
            <a:avLst/>
          </a:prstGeom>
          <a:noFill/>
          <a:ln cap="flat" cmpd="sng" w="9525">
            <a:solidFill>
              <a:srgbClr val="E4E4E4"/>
            </a:solidFill>
            <a:prstDash val="solid"/>
            <a:miter lim="8000"/>
            <a:headEnd len="sm" w="sm" type="none"/>
            <a:tailEnd len="sm" w="sm" type="none"/>
          </a:ln>
        </p:spPr>
      </p:cxnSp>
      <p:sp>
        <p:nvSpPr>
          <p:cNvPr id="87" name="Google Shape;87;p62"/>
          <p:cNvSpPr/>
          <p:nvPr/>
        </p:nvSpPr>
        <p:spPr>
          <a:xfrm>
            <a:off x="1447800" y="3786889"/>
            <a:ext cx="2179320" cy="16764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88" name="Google Shape;88;p62"/>
          <p:cNvSpPr txBox="1"/>
          <p:nvPr>
            <p:ph idx="1" type="subTitle"/>
          </p:nvPr>
        </p:nvSpPr>
        <p:spPr>
          <a:xfrm>
            <a:off x="1447800" y="4165224"/>
            <a:ext cx="9204960" cy="78822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000"/>
              <a:buNone/>
              <a:defRPr sz="2000">
                <a:solidFill>
                  <a:schemeClr val="lt1"/>
                </a:solidFill>
              </a:defRPr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/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Slide IV">
  <p:cSld name="Section Slide IV">
    <p:spTree>
      <p:nvGrpSpPr>
        <p:cNvPr id="89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63"/>
          <p:cNvSpPr/>
          <p:nvPr/>
        </p:nvSpPr>
        <p:spPr>
          <a:xfrm>
            <a:off x="0" y="3429000"/>
            <a:ext cx="12192000" cy="3429000"/>
          </a:xfrm>
          <a:prstGeom prst="rect">
            <a:avLst/>
          </a:prstGeom>
          <a:solidFill>
            <a:srgbClr val="191919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91" name="Google Shape;91;p63"/>
          <p:cNvSpPr/>
          <p:nvPr/>
        </p:nvSpPr>
        <p:spPr>
          <a:xfrm>
            <a:off x="4343156" y="51346"/>
            <a:ext cx="8059066" cy="6715738"/>
          </a:xfrm>
          <a:custGeom>
            <a:rect b="b" l="l" r="r" t="t"/>
            <a:pathLst>
              <a:path extrusionOk="0" h="8260166" w="6423738">
                <a:moveTo>
                  <a:pt x="4183458" y="4556795"/>
                </a:moveTo>
                <a:cubicBezTo>
                  <a:pt x="3954858" y="3180115"/>
                  <a:pt x="-350442" y="12735"/>
                  <a:pt x="22938" y="35"/>
                </a:cubicBezTo>
                <a:cubicBezTo>
                  <a:pt x="396318" y="-12665"/>
                  <a:pt x="6423738" y="3352741"/>
                  <a:pt x="6423738" y="4480595"/>
                </a:cubicBezTo>
                <a:cubicBezTo>
                  <a:pt x="6423738" y="5608449"/>
                  <a:pt x="1767918" y="8247415"/>
                  <a:pt x="1394538" y="8260115"/>
                </a:cubicBezTo>
                <a:cubicBezTo>
                  <a:pt x="1021158" y="8272815"/>
                  <a:pt x="4412058" y="5933475"/>
                  <a:pt x="4183458" y="4556795"/>
                </a:cubicBezTo>
                <a:close/>
              </a:path>
            </a:pathLst>
          </a:custGeom>
          <a:solidFill>
            <a:schemeClr val="lt1">
              <a:alpha val="1176"/>
            </a:schemeClr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92" name="Google Shape;92;p63"/>
          <p:cNvSpPr/>
          <p:nvPr>
            <p:ph idx="2" type="pic"/>
          </p:nvPr>
        </p:nvSpPr>
        <p:spPr>
          <a:xfrm>
            <a:off x="0" y="-1"/>
            <a:ext cx="12192000" cy="3429000"/>
          </a:xfrm>
          <a:prstGeom prst="rect">
            <a:avLst/>
          </a:prstGeom>
          <a:noFill/>
          <a:ln>
            <a:noFill/>
          </a:ln>
        </p:spPr>
      </p:sp>
      <p:grpSp>
        <p:nvGrpSpPr>
          <p:cNvPr id="93" name="Google Shape;93;p63"/>
          <p:cNvGrpSpPr/>
          <p:nvPr/>
        </p:nvGrpSpPr>
        <p:grpSpPr>
          <a:xfrm>
            <a:off x="0" y="3947160"/>
            <a:ext cx="2951398" cy="2146502"/>
            <a:chOff x="0" y="-52438"/>
            <a:chExt cx="2951398" cy="6910438"/>
          </a:xfrm>
        </p:grpSpPr>
        <p:sp>
          <p:nvSpPr>
            <p:cNvPr id="94" name="Google Shape;94;p63"/>
            <p:cNvSpPr/>
            <p:nvPr/>
          </p:nvSpPr>
          <p:spPr>
            <a:xfrm>
              <a:off x="125462" y="-52438"/>
              <a:ext cx="2825936" cy="6910438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95" name="Google Shape;95;p63"/>
            <p:cNvSpPr/>
            <p:nvPr/>
          </p:nvSpPr>
          <p:spPr>
            <a:xfrm>
              <a:off x="0" y="-52438"/>
              <a:ext cx="2678697" cy="691043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</p:grpSp>
      <p:sp>
        <p:nvSpPr>
          <p:cNvPr id="96" name="Google Shape;96;p63"/>
          <p:cNvSpPr txBox="1"/>
          <p:nvPr>
            <p:ph type="title"/>
          </p:nvPr>
        </p:nvSpPr>
        <p:spPr>
          <a:xfrm>
            <a:off x="3297441" y="4036262"/>
            <a:ext cx="8452599" cy="2070302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400"/>
              <a:buFont typeface="Helvetica Neue"/>
              <a:buNone/>
              <a:defRPr sz="54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7" name="Google Shape;97;p63"/>
          <p:cNvSpPr txBox="1"/>
          <p:nvPr>
            <p:ph idx="1" type="body"/>
          </p:nvPr>
        </p:nvSpPr>
        <p:spPr>
          <a:xfrm>
            <a:off x="325888" y="4252627"/>
            <a:ext cx="2142992" cy="1570222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indent="-228600" lvl="0" marL="4572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9600"/>
              <a:buNone/>
              <a:defRPr b="1" sz="9600">
                <a:solidFill>
                  <a:schemeClr val="lt1"/>
                </a:solidFill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Without Lines" type="titleOnly">
  <p:cSld name="TITLE_ONLY">
    <p:spTree>
      <p:nvGrpSpPr>
        <p:cNvPr id="98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p64"/>
          <p:cNvSpPr txBox="1"/>
          <p:nvPr>
            <p:ph type="title"/>
          </p:nvPr>
        </p:nvSpPr>
        <p:spPr>
          <a:xfrm>
            <a:off x="294968" y="365126"/>
            <a:ext cx="11602064" cy="578772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0" name="Google Shape;100;p64"/>
          <p:cNvSpPr txBox="1"/>
          <p:nvPr>
            <p:ph idx="11" type="ftr"/>
          </p:nvPr>
        </p:nvSpPr>
        <p:spPr>
          <a:xfrm>
            <a:off x="972044" y="6385929"/>
            <a:ext cx="10924988" cy="319344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1" name="Google Shape;101;p64"/>
          <p:cNvSpPr txBox="1"/>
          <p:nvPr>
            <p:ph idx="12" type="sldNum"/>
          </p:nvPr>
        </p:nvSpPr>
        <p:spPr>
          <a:xfrm>
            <a:off x="288823" y="6385929"/>
            <a:ext cx="469366" cy="298862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indent="0" lvl="0" marL="0" algn="l">
              <a:spcBef>
                <a:spcPts val="0"/>
              </a:spcBef>
              <a:buNone/>
              <a:defRPr/>
            </a:lvl1pPr>
            <a:lvl2pPr indent="0" lvl="1" marL="0" algn="l">
              <a:spcBef>
                <a:spcPts val="0"/>
              </a:spcBef>
              <a:buNone/>
              <a:defRPr/>
            </a:lvl2pPr>
            <a:lvl3pPr indent="0" lvl="2" marL="0" algn="l">
              <a:spcBef>
                <a:spcPts val="0"/>
              </a:spcBef>
              <a:buNone/>
              <a:defRPr/>
            </a:lvl3pPr>
            <a:lvl4pPr indent="0" lvl="3" marL="0" algn="l">
              <a:spcBef>
                <a:spcPts val="0"/>
              </a:spcBef>
              <a:buNone/>
              <a:defRPr/>
            </a:lvl4pPr>
            <a:lvl5pPr indent="0" lvl="4" marL="0" algn="l">
              <a:spcBef>
                <a:spcPts val="0"/>
              </a:spcBef>
              <a:buNone/>
              <a:defRPr/>
            </a:lvl5pPr>
            <a:lvl6pPr indent="0" lvl="5" marL="0" algn="l">
              <a:spcBef>
                <a:spcPts val="0"/>
              </a:spcBef>
              <a:buNone/>
              <a:defRPr/>
            </a:lvl6pPr>
            <a:lvl7pPr indent="0" lvl="6" marL="0" algn="l">
              <a:spcBef>
                <a:spcPts val="0"/>
              </a:spcBef>
              <a:buNone/>
              <a:defRPr/>
            </a:lvl7pPr>
            <a:lvl8pPr indent="0" lvl="7" marL="0" algn="l">
              <a:spcBef>
                <a:spcPts val="0"/>
              </a:spcBef>
              <a:buNone/>
              <a:defRPr/>
            </a:lvl8pPr>
            <a:lvl9pPr indent="0" lvl="8" marL="0" algn="l">
              <a:spcBef>
                <a:spcPts val="0"/>
              </a:spcBef>
              <a:buNone/>
              <a:defRPr/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cxnSp>
        <p:nvCxnSpPr>
          <p:cNvPr id="102" name="Google Shape;102;p64"/>
          <p:cNvCxnSpPr/>
          <p:nvPr/>
        </p:nvCxnSpPr>
        <p:spPr>
          <a:xfrm>
            <a:off x="0" y="6333490"/>
            <a:ext cx="12192000" cy="0"/>
          </a:xfrm>
          <a:prstGeom prst="straightConnector1">
            <a:avLst/>
          </a:prstGeom>
          <a:noFill/>
          <a:ln cap="flat" cmpd="sng" w="9525">
            <a:solidFill>
              <a:srgbClr val="E4E4E4"/>
            </a:solidFill>
            <a:prstDash val="solid"/>
            <a:miter lim="8000"/>
            <a:headEnd len="sm" w="sm" type="none"/>
            <a:tailEnd len="sm" w="sm" type="none"/>
          </a:ln>
        </p:spPr>
      </p:cxnSp>
      <p:cxnSp>
        <p:nvCxnSpPr>
          <p:cNvPr id="103" name="Google Shape;103;p64"/>
          <p:cNvCxnSpPr/>
          <p:nvPr/>
        </p:nvCxnSpPr>
        <p:spPr>
          <a:xfrm rot="10800000">
            <a:off x="865116" y="6385929"/>
            <a:ext cx="0" cy="313815"/>
          </a:xfrm>
          <a:prstGeom prst="straightConnector1">
            <a:avLst/>
          </a:prstGeom>
          <a:noFill/>
          <a:ln cap="flat" cmpd="sng" w="9525">
            <a:solidFill>
              <a:srgbClr val="E4E4E4"/>
            </a:solidFill>
            <a:prstDash val="solid"/>
            <a:miter lim="8000"/>
            <a:headEnd len="sm" w="sm" type="none"/>
            <a:tailEnd len="sm" w="sm" type="none"/>
          </a:ln>
        </p:spPr>
      </p:cxn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RHS Image Slide">
  <p:cSld name="RHS Image Slide">
    <p:spTree>
      <p:nvGrpSpPr>
        <p:cNvPr id="104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05;p65"/>
          <p:cNvSpPr/>
          <p:nvPr>
            <p:ph idx="2" type="pic"/>
          </p:nvPr>
        </p:nvSpPr>
        <p:spPr>
          <a:xfrm>
            <a:off x="7619572" y="0"/>
            <a:ext cx="4572428" cy="6858000"/>
          </a:xfrm>
          <a:prstGeom prst="rect">
            <a:avLst/>
          </a:prstGeom>
          <a:noFill/>
          <a:ln>
            <a:noFill/>
          </a:ln>
        </p:spPr>
      </p:sp>
      <p:sp>
        <p:nvSpPr>
          <p:cNvPr id="106" name="Google Shape;106;p65"/>
          <p:cNvSpPr txBox="1"/>
          <p:nvPr>
            <p:ph idx="11" type="ftr"/>
          </p:nvPr>
        </p:nvSpPr>
        <p:spPr>
          <a:xfrm>
            <a:off x="972044" y="6385929"/>
            <a:ext cx="6373636" cy="319344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7" name="Google Shape;107;p65"/>
          <p:cNvSpPr txBox="1"/>
          <p:nvPr>
            <p:ph idx="12" type="sldNum"/>
          </p:nvPr>
        </p:nvSpPr>
        <p:spPr>
          <a:xfrm>
            <a:off x="288823" y="6385929"/>
            <a:ext cx="469366" cy="298862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indent="0" lvl="0" marL="0" algn="l">
              <a:spcBef>
                <a:spcPts val="0"/>
              </a:spcBef>
              <a:buNone/>
              <a:defRPr/>
            </a:lvl1pPr>
            <a:lvl2pPr indent="0" lvl="1" marL="0" algn="l">
              <a:spcBef>
                <a:spcPts val="0"/>
              </a:spcBef>
              <a:buNone/>
              <a:defRPr/>
            </a:lvl2pPr>
            <a:lvl3pPr indent="0" lvl="2" marL="0" algn="l">
              <a:spcBef>
                <a:spcPts val="0"/>
              </a:spcBef>
              <a:buNone/>
              <a:defRPr/>
            </a:lvl3pPr>
            <a:lvl4pPr indent="0" lvl="3" marL="0" algn="l">
              <a:spcBef>
                <a:spcPts val="0"/>
              </a:spcBef>
              <a:buNone/>
              <a:defRPr/>
            </a:lvl4pPr>
            <a:lvl5pPr indent="0" lvl="4" marL="0" algn="l">
              <a:spcBef>
                <a:spcPts val="0"/>
              </a:spcBef>
              <a:buNone/>
              <a:defRPr/>
            </a:lvl5pPr>
            <a:lvl6pPr indent="0" lvl="5" marL="0" algn="l">
              <a:spcBef>
                <a:spcPts val="0"/>
              </a:spcBef>
              <a:buNone/>
              <a:defRPr/>
            </a:lvl6pPr>
            <a:lvl7pPr indent="0" lvl="6" marL="0" algn="l">
              <a:spcBef>
                <a:spcPts val="0"/>
              </a:spcBef>
              <a:buNone/>
              <a:defRPr/>
            </a:lvl7pPr>
            <a:lvl8pPr indent="0" lvl="7" marL="0" algn="l">
              <a:spcBef>
                <a:spcPts val="0"/>
              </a:spcBef>
              <a:buNone/>
              <a:defRPr/>
            </a:lvl8pPr>
            <a:lvl9pPr indent="0" lvl="8" marL="0" algn="l">
              <a:spcBef>
                <a:spcPts val="0"/>
              </a:spcBef>
              <a:buNone/>
              <a:defRPr/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08" name="Google Shape;108;p65"/>
          <p:cNvSpPr txBox="1"/>
          <p:nvPr>
            <p:ph type="title"/>
          </p:nvPr>
        </p:nvSpPr>
        <p:spPr>
          <a:xfrm>
            <a:off x="294968" y="365126"/>
            <a:ext cx="7050712" cy="578772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cxnSp>
        <p:nvCxnSpPr>
          <p:cNvPr id="109" name="Google Shape;109;p65"/>
          <p:cNvCxnSpPr/>
          <p:nvPr/>
        </p:nvCxnSpPr>
        <p:spPr>
          <a:xfrm>
            <a:off x="0" y="6333490"/>
            <a:ext cx="7376160" cy="0"/>
          </a:xfrm>
          <a:prstGeom prst="straightConnector1">
            <a:avLst/>
          </a:prstGeom>
          <a:noFill/>
          <a:ln cap="flat" cmpd="sng" w="9525">
            <a:solidFill>
              <a:srgbClr val="E4E4E4"/>
            </a:solidFill>
            <a:prstDash val="solid"/>
            <a:miter lim="8000"/>
            <a:headEnd len="sm" w="sm" type="none"/>
            <a:tailEnd len="sm" w="sm" type="none"/>
          </a:ln>
        </p:spPr>
      </p:cxnSp>
      <p:cxnSp>
        <p:nvCxnSpPr>
          <p:cNvPr id="110" name="Google Shape;110;p65"/>
          <p:cNvCxnSpPr/>
          <p:nvPr/>
        </p:nvCxnSpPr>
        <p:spPr>
          <a:xfrm rot="10800000">
            <a:off x="865116" y="6385929"/>
            <a:ext cx="0" cy="313815"/>
          </a:xfrm>
          <a:prstGeom prst="straightConnector1">
            <a:avLst/>
          </a:prstGeom>
          <a:noFill/>
          <a:ln cap="flat" cmpd="sng" w="9525">
            <a:solidFill>
              <a:srgbClr val="E4E4E4"/>
            </a:solidFill>
            <a:prstDash val="solid"/>
            <a:miter lim="8000"/>
            <a:headEnd len="sm" w="sm" type="none"/>
            <a:tailEnd len="sm" w="sm" type="none"/>
          </a:ln>
        </p:spPr>
      </p:cxn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spTree>
      <p:nvGrpSpPr>
        <p:cNvPr id="11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p66"/>
          <p:cNvSpPr txBox="1"/>
          <p:nvPr>
            <p:ph type="title"/>
          </p:nvPr>
        </p:nvSpPr>
        <p:spPr>
          <a:xfrm>
            <a:off x="294968" y="365126"/>
            <a:ext cx="11602064" cy="578772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3" name="Google Shape;113;p66"/>
          <p:cNvSpPr txBox="1"/>
          <p:nvPr>
            <p:ph idx="1" type="body"/>
          </p:nvPr>
        </p:nvSpPr>
        <p:spPr>
          <a:xfrm>
            <a:off x="294968" y="1573163"/>
            <a:ext cx="11602064" cy="446384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14" name="Google Shape;114;p66"/>
          <p:cNvSpPr txBox="1"/>
          <p:nvPr>
            <p:ph idx="11" type="ftr"/>
          </p:nvPr>
        </p:nvSpPr>
        <p:spPr>
          <a:xfrm>
            <a:off x="972044" y="6385929"/>
            <a:ext cx="10924988" cy="319344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5" name="Google Shape;115;p66"/>
          <p:cNvSpPr txBox="1"/>
          <p:nvPr>
            <p:ph idx="12" type="sldNum"/>
          </p:nvPr>
        </p:nvSpPr>
        <p:spPr>
          <a:xfrm>
            <a:off x="288823" y="6385929"/>
            <a:ext cx="469366" cy="298862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indent="0" lvl="0" marL="0" algn="l">
              <a:spcBef>
                <a:spcPts val="0"/>
              </a:spcBef>
              <a:buNone/>
              <a:defRPr/>
            </a:lvl1pPr>
            <a:lvl2pPr indent="0" lvl="1" marL="0" algn="l">
              <a:spcBef>
                <a:spcPts val="0"/>
              </a:spcBef>
              <a:buNone/>
              <a:defRPr/>
            </a:lvl2pPr>
            <a:lvl3pPr indent="0" lvl="2" marL="0" algn="l">
              <a:spcBef>
                <a:spcPts val="0"/>
              </a:spcBef>
              <a:buNone/>
              <a:defRPr/>
            </a:lvl3pPr>
            <a:lvl4pPr indent="0" lvl="3" marL="0" algn="l">
              <a:spcBef>
                <a:spcPts val="0"/>
              </a:spcBef>
              <a:buNone/>
              <a:defRPr/>
            </a:lvl4pPr>
            <a:lvl5pPr indent="0" lvl="4" marL="0" algn="l">
              <a:spcBef>
                <a:spcPts val="0"/>
              </a:spcBef>
              <a:buNone/>
              <a:defRPr/>
            </a:lvl5pPr>
            <a:lvl6pPr indent="0" lvl="5" marL="0" algn="l">
              <a:spcBef>
                <a:spcPts val="0"/>
              </a:spcBef>
              <a:buNone/>
              <a:defRPr/>
            </a:lvl6pPr>
            <a:lvl7pPr indent="0" lvl="6" marL="0" algn="l">
              <a:spcBef>
                <a:spcPts val="0"/>
              </a:spcBef>
              <a:buNone/>
              <a:defRPr/>
            </a:lvl7pPr>
            <a:lvl8pPr indent="0" lvl="7" marL="0" algn="l">
              <a:spcBef>
                <a:spcPts val="0"/>
              </a:spcBef>
              <a:buNone/>
              <a:defRPr/>
            </a:lvl8pPr>
            <a:lvl9pPr indent="0" lvl="8" marL="0" algn="l">
              <a:spcBef>
                <a:spcPts val="0"/>
              </a:spcBef>
              <a:buNone/>
              <a:defRPr/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cxnSp>
        <p:nvCxnSpPr>
          <p:cNvPr id="116" name="Google Shape;116;p66"/>
          <p:cNvCxnSpPr/>
          <p:nvPr/>
        </p:nvCxnSpPr>
        <p:spPr>
          <a:xfrm>
            <a:off x="0" y="1081548"/>
            <a:ext cx="12192000" cy="0"/>
          </a:xfrm>
          <a:prstGeom prst="straightConnector1">
            <a:avLst/>
          </a:prstGeom>
          <a:noFill/>
          <a:ln cap="flat" cmpd="sng" w="9525">
            <a:solidFill>
              <a:schemeClr val="accent1"/>
            </a:solidFill>
            <a:prstDash val="solid"/>
            <a:miter lim="8000"/>
            <a:headEnd len="sm" w="sm" type="none"/>
            <a:tailEnd len="sm" w="sm" type="none"/>
          </a:ln>
        </p:spPr>
      </p:cxnSp>
      <p:cxnSp>
        <p:nvCxnSpPr>
          <p:cNvPr id="117" name="Google Shape;117;p66"/>
          <p:cNvCxnSpPr/>
          <p:nvPr/>
        </p:nvCxnSpPr>
        <p:spPr>
          <a:xfrm>
            <a:off x="0" y="6333490"/>
            <a:ext cx="12192000" cy="0"/>
          </a:xfrm>
          <a:prstGeom prst="straightConnector1">
            <a:avLst/>
          </a:prstGeom>
          <a:noFill/>
          <a:ln cap="flat" cmpd="sng" w="9525">
            <a:solidFill>
              <a:srgbClr val="E4E4E4"/>
            </a:solidFill>
            <a:prstDash val="solid"/>
            <a:miter lim="8000"/>
            <a:headEnd len="sm" w="sm" type="none"/>
            <a:tailEnd len="sm" w="sm" type="none"/>
          </a:ln>
        </p:spPr>
      </p:cxnSp>
      <p:cxnSp>
        <p:nvCxnSpPr>
          <p:cNvPr id="118" name="Google Shape;118;p66"/>
          <p:cNvCxnSpPr/>
          <p:nvPr/>
        </p:nvCxnSpPr>
        <p:spPr>
          <a:xfrm rot="10800000">
            <a:off x="865116" y="6385929"/>
            <a:ext cx="0" cy="313815"/>
          </a:xfrm>
          <a:prstGeom prst="straightConnector1">
            <a:avLst/>
          </a:prstGeom>
          <a:noFill/>
          <a:ln cap="flat" cmpd="sng" w="9525">
            <a:solidFill>
              <a:srgbClr val="E4E4E4"/>
            </a:solidFill>
            <a:prstDash val="solid"/>
            <a:miter lim="8000"/>
            <a:headEnd len="sm" w="sm" type="none"/>
            <a:tailEnd len="sm" w="sm" type="none"/>
          </a:ln>
        </p:spPr>
      </p:cxn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End Slide II">
  <p:cSld name="End Slide II">
    <p:spTree>
      <p:nvGrpSpPr>
        <p:cNvPr id="119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p67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191919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21" name="Google Shape;121;p67"/>
          <p:cNvSpPr/>
          <p:nvPr/>
        </p:nvSpPr>
        <p:spPr>
          <a:xfrm>
            <a:off x="4967871" y="3957261"/>
            <a:ext cx="2256259" cy="115797"/>
          </a:xfrm>
          <a:prstGeom prst="rect">
            <a:avLst/>
          </a:prstGeom>
          <a:solidFill>
            <a:srgbClr val="FF3F3F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22" name="Google Shape;122;p67"/>
          <p:cNvSpPr txBox="1"/>
          <p:nvPr/>
        </p:nvSpPr>
        <p:spPr>
          <a:xfrm>
            <a:off x="3908542" y="2784942"/>
            <a:ext cx="4374916" cy="10156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60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Thank You!</a:t>
            </a:r>
            <a:endParaRPr b="1" sz="6000">
              <a:solidFill>
                <a:schemeClr val="lt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22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23;p54"/>
          <p:cNvSpPr txBox="1"/>
          <p:nvPr>
            <p:ph idx="11" type="ftr"/>
          </p:nvPr>
        </p:nvSpPr>
        <p:spPr>
          <a:xfrm>
            <a:off x="972044" y="6385929"/>
            <a:ext cx="10924988" cy="319344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4" name="Google Shape;24;p54"/>
          <p:cNvSpPr txBox="1"/>
          <p:nvPr>
            <p:ph idx="12" type="sldNum"/>
          </p:nvPr>
        </p:nvSpPr>
        <p:spPr>
          <a:xfrm>
            <a:off x="288823" y="6385929"/>
            <a:ext cx="469366" cy="298862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indent="0" lvl="0" marL="0" algn="l">
              <a:spcBef>
                <a:spcPts val="0"/>
              </a:spcBef>
              <a:buNone/>
              <a:defRPr/>
            </a:lvl1pPr>
            <a:lvl2pPr indent="0" lvl="1" marL="0" algn="l">
              <a:spcBef>
                <a:spcPts val="0"/>
              </a:spcBef>
              <a:buNone/>
              <a:defRPr/>
            </a:lvl2pPr>
            <a:lvl3pPr indent="0" lvl="2" marL="0" algn="l">
              <a:spcBef>
                <a:spcPts val="0"/>
              </a:spcBef>
              <a:buNone/>
              <a:defRPr/>
            </a:lvl3pPr>
            <a:lvl4pPr indent="0" lvl="3" marL="0" algn="l">
              <a:spcBef>
                <a:spcPts val="0"/>
              </a:spcBef>
              <a:buNone/>
              <a:defRPr/>
            </a:lvl4pPr>
            <a:lvl5pPr indent="0" lvl="4" marL="0" algn="l">
              <a:spcBef>
                <a:spcPts val="0"/>
              </a:spcBef>
              <a:buNone/>
              <a:defRPr/>
            </a:lvl5pPr>
            <a:lvl6pPr indent="0" lvl="5" marL="0" algn="l">
              <a:spcBef>
                <a:spcPts val="0"/>
              </a:spcBef>
              <a:buNone/>
              <a:defRPr/>
            </a:lvl6pPr>
            <a:lvl7pPr indent="0" lvl="6" marL="0" algn="l">
              <a:spcBef>
                <a:spcPts val="0"/>
              </a:spcBef>
              <a:buNone/>
              <a:defRPr/>
            </a:lvl7pPr>
            <a:lvl8pPr indent="0" lvl="7" marL="0" algn="l">
              <a:spcBef>
                <a:spcPts val="0"/>
              </a:spcBef>
              <a:buNone/>
              <a:defRPr/>
            </a:lvl8pPr>
            <a:lvl9pPr indent="0" lvl="8" marL="0" algn="l">
              <a:spcBef>
                <a:spcPts val="0"/>
              </a:spcBef>
              <a:buNone/>
              <a:defRPr/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HS Image Slide">
  <p:cSld name="LHS Image Slide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55"/>
          <p:cNvSpPr/>
          <p:nvPr>
            <p:ph idx="2" type="pic"/>
          </p:nvPr>
        </p:nvSpPr>
        <p:spPr>
          <a:xfrm>
            <a:off x="1" y="0"/>
            <a:ext cx="4572428" cy="6858000"/>
          </a:xfrm>
          <a:prstGeom prst="rect">
            <a:avLst/>
          </a:prstGeom>
          <a:noFill/>
          <a:ln>
            <a:noFill/>
          </a:ln>
        </p:spPr>
      </p:sp>
      <p:sp>
        <p:nvSpPr>
          <p:cNvPr id="27" name="Google Shape;27;p55"/>
          <p:cNvSpPr txBox="1"/>
          <p:nvPr>
            <p:ph type="title"/>
          </p:nvPr>
        </p:nvSpPr>
        <p:spPr>
          <a:xfrm>
            <a:off x="4831080" y="365126"/>
            <a:ext cx="7065952" cy="578772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8" name="Google Shape;28;p55"/>
          <p:cNvSpPr txBox="1"/>
          <p:nvPr>
            <p:ph idx="11" type="ftr"/>
          </p:nvPr>
        </p:nvSpPr>
        <p:spPr>
          <a:xfrm>
            <a:off x="972044" y="6385929"/>
            <a:ext cx="10924988" cy="319344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9" name="Google Shape;29;p55"/>
          <p:cNvSpPr txBox="1"/>
          <p:nvPr>
            <p:ph idx="12" type="sldNum"/>
          </p:nvPr>
        </p:nvSpPr>
        <p:spPr>
          <a:xfrm>
            <a:off x="288823" y="6385929"/>
            <a:ext cx="469366" cy="298862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indent="0" lvl="0" marL="0" algn="l">
              <a:spcBef>
                <a:spcPts val="0"/>
              </a:spcBef>
              <a:buNone/>
              <a:defRPr/>
            </a:lvl1pPr>
            <a:lvl2pPr indent="0" lvl="1" marL="0" algn="l">
              <a:spcBef>
                <a:spcPts val="0"/>
              </a:spcBef>
              <a:buNone/>
              <a:defRPr/>
            </a:lvl2pPr>
            <a:lvl3pPr indent="0" lvl="2" marL="0" algn="l">
              <a:spcBef>
                <a:spcPts val="0"/>
              </a:spcBef>
              <a:buNone/>
              <a:defRPr/>
            </a:lvl3pPr>
            <a:lvl4pPr indent="0" lvl="3" marL="0" algn="l">
              <a:spcBef>
                <a:spcPts val="0"/>
              </a:spcBef>
              <a:buNone/>
              <a:defRPr/>
            </a:lvl4pPr>
            <a:lvl5pPr indent="0" lvl="4" marL="0" algn="l">
              <a:spcBef>
                <a:spcPts val="0"/>
              </a:spcBef>
              <a:buNone/>
              <a:defRPr/>
            </a:lvl5pPr>
            <a:lvl6pPr indent="0" lvl="5" marL="0" algn="l">
              <a:spcBef>
                <a:spcPts val="0"/>
              </a:spcBef>
              <a:buNone/>
              <a:defRPr/>
            </a:lvl6pPr>
            <a:lvl7pPr indent="0" lvl="6" marL="0" algn="l">
              <a:spcBef>
                <a:spcPts val="0"/>
              </a:spcBef>
              <a:buNone/>
              <a:defRPr/>
            </a:lvl7pPr>
            <a:lvl8pPr indent="0" lvl="7" marL="0" algn="l">
              <a:spcBef>
                <a:spcPts val="0"/>
              </a:spcBef>
              <a:buNone/>
              <a:defRPr/>
            </a:lvl8pPr>
            <a:lvl9pPr indent="0" lvl="8" marL="0" algn="l">
              <a:spcBef>
                <a:spcPts val="0"/>
              </a:spcBef>
              <a:buNone/>
              <a:defRPr/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Slide II">
  <p:cSld name="Section Slide II">
    <p:spTree>
      <p:nvGrpSpPr>
        <p:cNvPr id="30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Google Shape;31;p56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grpSp>
        <p:nvGrpSpPr>
          <p:cNvPr id="32" name="Google Shape;32;p56"/>
          <p:cNvGrpSpPr/>
          <p:nvPr/>
        </p:nvGrpSpPr>
        <p:grpSpPr>
          <a:xfrm>
            <a:off x="0" y="3017520"/>
            <a:ext cx="2951398" cy="2146502"/>
            <a:chOff x="0" y="-52438"/>
            <a:chExt cx="2951398" cy="6910438"/>
          </a:xfrm>
        </p:grpSpPr>
        <p:sp>
          <p:nvSpPr>
            <p:cNvPr id="33" name="Google Shape;33;p56"/>
            <p:cNvSpPr/>
            <p:nvPr/>
          </p:nvSpPr>
          <p:spPr>
            <a:xfrm>
              <a:off x="125462" y="-52438"/>
              <a:ext cx="2825936" cy="6910438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34" name="Google Shape;34;p56"/>
            <p:cNvSpPr/>
            <p:nvPr/>
          </p:nvSpPr>
          <p:spPr>
            <a:xfrm>
              <a:off x="0" y="-52438"/>
              <a:ext cx="2678697" cy="6910438"/>
            </a:xfrm>
            <a:prstGeom prst="rect">
              <a:avLst/>
            </a:prstGeom>
            <a:solidFill>
              <a:srgbClr val="191919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</p:grpSp>
      <p:sp>
        <p:nvSpPr>
          <p:cNvPr id="35" name="Google Shape;35;p56"/>
          <p:cNvSpPr txBox="1"/>
          <p:nvPr>
            <p:ph type="title"/>
          </p:nvPr>
        </p:nvSpPr>
        <p:spPr>
          <a:xfrm>
            <a:off x="3297441" y="3106622"/>
            <a:ext cx="8452599" cy="2070302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400"/>
              <a:buFont typeface="Helvetica Neue"/>
              <a:buNone/>
              <a:defRPr sz="54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6" name="Google Shape;36;p56"/>
          <p:cNvSpPr txBox="1"/>
          <p:nvPr>
            <p:ph idx="1" type="body"/>
          </p:nvPr>
        </p:nvSpPr>
        <p:spPr>
          <a:xfrm>
            <a:off x="325888" y="3322987"/>
            <a:ext cx="2142992" cy="1570222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indent="-228600" lvl="0" marL="4572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9600"/>
              <a:buNone/>
              <a:defRPr b="1" sz="9600">
                <a:solidFill>
                  <a:schemeClr val="lt1"/>
                </a:solidFill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>
  <p:cSld name="Title Only">
    <p:spTree>
      <p:nvGrpSpPr>
        <p:cNvPr id="37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38;p57"/>
          <p:cNvSpPr txBox="1"/>
          <p:nvPr>
            <p:ph type="title"/>
          </p:nvPr>
        </p:nvSpPr>
        <p:spPr>
          <a:xfrm>
            <a:off x="294968" y="365126"/>
            <a:ext cx="11602064" cy="578772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9" name="Google Shape;39;p57"/>
          <p:cNvSpPr txBox="1"/>
          <p:nvPr>
            <p:ph idx="11" type="ftr"/>
          </p:nvPr>
        </p:nvSpPr>
        <p:spPr>
          <a:xfrm>
            <a:off x="972044" y="6385929"/>
            <a:ext cx="10924988" cy="319344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0" name="Google Shape;40;p57"/>
          <p:cNvSpPr txBox="1"/>
          <p:nvPr>
            <p:ph idx="12" type="sldNum"/>
          </p:nvPr>
        </p:nvSpPr>
        <p:spPr>
          <a:xfrm>
            <a:off x="288823" y="6385929"/>
            <a:ext cx="469366" cy="298862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indent="0" lvl="0" marL="0" algn="l">
              <a:spcBef>
                <a:spcPts val="0"/>
              </a:spcBef>
              <a:buNone/>
              <a:defRPr/>
            </a:lvl1pPr>
            <a:lvl2pPr indent="0" lvl="1" marL="0" algn="l">
              <a:spcBef>
                <a:spcPts val="0"/>
              </a:spcBef>
              <a:buNone/>
              <a:defRPr/>
            </a:lvl2pPr>
            <a:lvl3pPr indent="0" lvl="2" marL="0" algn="l">
              <a:spcBef>
                <a:spcPts val="0"/>
              </a:spcBef>
              <a:buNone/>
              <a:defRPr/>
            </a:lvl3pPr>
            <a:lvl4pPr indent="0" lvl="3" marL="0" algn="l">
              <a:spcBef>
                <a:spcPts val="0"/>
              </a:spcBef>
              <a:buNone/>
              <a:defRPr/>
            </a:lvl4pPr>
            <a:lvl5pPr indent="0" lvl="4" marL="0" algn="l">
              <a:spcBef>
                <a:spcPts val="0"/>
              </a:spcBef>
              <a:buNone/>
              <a:defRPr/>
            </a:lvl5pPr>
            <a:lvl6pPr indent="0" lvl="5" marL="0" algn="l">
              <a:spcBef>
                <a:spcPts val="0"/>
              </a:spcBef>
              <a:buNone/>
              <a:defRPr/>
            </a:lvl6pPr>
            <a:lvl7pPr indent="0" lvl="6" marL="0" algn="l">
              <a:spcBef>
                <a:spcPts val="0"/>
              </a:spcBef>
              <a:buNone/>
              <a:defRPr/>
            </a:lvl7pPr>
            <a:lvl8pPr indent="0" lvl="7" marL="0" algn="l">
              <a:spcBef>
                <a:spcPts val="0"/>
              </a:spcBef>
              <a:buNone/>
              <a:defRPr/>
            </a:lvl8pPr>
            <a:lvl9pPr indent="0" lvl="8" marL="0" algn="l">
              <a:spcBef>
                <a:spcPts val="0"/>
              </a:spcBef>
              <a:buNone/>
              <a:defRPr/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cxnSp>
        <p:nvCxnSpPr>
          <p:cNvPr id="41" name="Google Shape;41;p57"/>
          <p:cNvCxnSpPr/>
          <p:nvPr/>
        </p:nvCxnSpPr>
        <p:spPr>
          <a:xfrm>
            <a:off x="0" y="1081548"/>
            <a:ext cx="12192000" cy="0"/>
          </a:xfrm>
          <a:prstGeom prst="straightConnector1">
            <a:avLst/>
          </a:prstGeom>
          <a:noFill/>
          <a:ln cap="flat" cmpd="sng" w="9525">
            <a:solidFill>
              <a:schemeClr val="accent1"/>
            </a:solidFill>
            <a:prstDash val="solid"/>
            <a:miter lim="8000"/>
            <a:headEnd len="sm" w="sm" type="none"/>
            <a:tailEnd len="sm" w="sm" type="none"/>
          </a:ln>
        </p:spPr>
      </p:cxnSp>
      <p:cxnSp>
        <p:nvCxnSpPr>
          <p:cNvPr id="42" name="Google Shape;42;p57"/>
          <p:cNvCxnSpPr/>
          <p:nvPr/>
        </p:nvCxnSpPr>
        <p:spPr>
          <a:xfrm>
            <a:off x="0" y="6333490"/>
            <a:ext cx="12192000" cy="0"/>
          </a:xfrm>
          <a:prstGeom prst="straightConnector1">
            <a:avLst/>
          </a:prstGeom>
          <a:noFill/>
          <a:ln cap="flat" cmpd="sng" w="9525">
            <a:solidFill>
              <a:srgbClr val="E4E4E4"/>
            </a:solidFill>
            <a:prstDash val="solid"/>
            <a:miter lim="8000"/>
            <a:headEnd len="sm" w="sm" type="none"/>
            <a:tailEnd len="sm" w="sm" type="none"/>
          </a:ln>
        </p:spPr>
      </p:cxnSp>
      <p:cxnSp>
        <p:nvCxnSpPr>
          <p:cNvPr id="43" name="Google Shape;43;p57"/>
          <p:cNvCxnSpPr/>
          <p:nvPr/>
        </p:nvCxnSpPr>
        <p:spPr>
          <a:xfrm rot="10800000">
            <a:off x="865116" y="6385929"/>
            <a:ext cx="0" cy="313815"/>
          </a:xfrm>
          <a:prstGeom prst="straightConnector1">
            <a:avLst/>
          </a:prstGeom>
          <a:noFill/>
          <a:ln cap="flat" cmpd="sng" w="9525">
            <a:solidFill>
              <a:srgbClr val="E4E4E4"/>
            </a:solidFill>
            <a:prstDash val="solid"/>
            <a:miter lim="8000"/>
            <a:headEnd len="sm" w="sm" type="none"/>
            <a:tailEnd len="sm" w="sm" type="none"/>
          </a:ln>
        </p:spPr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Slide III">
  <p:cSld name="Section Slide III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58"/>
          <p:cNvSpPr/>
          <p:nvPr/>
        </p:nvSpPr>
        <p:spPr>
          <a:xfrm>
            <a:off x="0" y="3429000"/>
            <a:ext cx="12192000" cy="3429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46" name="Google Shape;46;p58"/>
          <p:cNvSpPr/>
          <p:nvPr/>
        </p:nvSpPr>
        <p:spPr>
          <a:xfrm>
            <a:off x="4343156" y="51346"/>
            <a:ext cx="8059066" cy="6715738"/>
          </a:xfrm>
          <a:custGeom>
            <a:rect b="b" l="l" r="r" t="t"/>
            <a:pathLst>
              <a:path extrusionOk="0" h="8260166" w="6423738">
                <a:moveTo>
                  <a:pt x="4183458" y="4556795"/>
                </a:moveTo>
                <a:cubicBezTo>
                  <a:pt x="3954858" y="3180115"/>
                  <a:pt x="-350442" y="12735"/>
                  <a:pt x="22938" y="35"/>
                </a:cubicBezTo>
                <a:cubicBezTo>
                  <a:pt x="396318" y="-12665"/>
                  <a:pt x="6423738" y="3352741"/>
                  <a:pt x="6423738" y="4480595"/>
                </a:cubicBezTo>
                <a:cubicBezTo>
                  <a:pt x="6423738" y="5608449"/>
                  <a:pt x="1767918" y="8247415"/>
                  <a:pt x="1394538" y="8260115"/>
                </a:cubicBezTo>
                <a:cubicBezTo>
                  <a:pt x="1021158" y="8272815"/>
                  <a:pt x="4412058" y="5933475"/>
                  <a:pt x="4183458" y="4556795"/>
                </a:cubicBezTo>
                <a:close/>
              </a:path>
            </a:pathLst>
          </a:custGeom>
          <a:solidFill>
            <a:schemeClr val="lt1">
              <a:alpha val="1176"/>
            </a:schemeClr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47" name="Google Shape;47;p58"/>
          <p:cNvSpPr/>
          <p:nvPr>
            <p:ph idx="2" type="pic"/>
          </p:nvPr>
        </p:nvSpPr>
        <p:spPr>
          <a:xfrm>
            <a:off x="0" y="-1"/>
            <a:ext cx="12192000" cy="3429000"/>
          </a:xfrm>
          <a:prstGeom prst="rect">
            <a:avLst/>
          </a:prstGeom>
          <a:noFill/>
          <a:ln>
            <a:noFill/>
          </a:ln>
        </p:spPr>
      </p:sp>
      <p:grpSp>
        <p:nvGrpSpPr>
          <p:cNvPr id="48" name="Google Shape;48;p58"/>
          <p:cNvGrpSpPr/>
          <p:nvPr/>
        </p:nvGrpSpPr>
        <p:grpSpPr>
          <a:xfrm>
            <a:off x="0" y="3947160"/>
            <a:ext cx="2951398" cy="2146502"/>
            <a:chOff x="0" y="-52438"/>
            <a:chExt cx="2951398" cy="6910438"/>
          </a:xfrm>
        </p:grpSpPr>
        <p:sp>
          <p:nvSpPr>
            <p:cNvPr id="49" name="Google Shape;49;p58"/>
            <p:cNvSpPr/>
            <p:nvPr/>
          </p:nvSpPr>
          <p:spPr>
            <a:xfrm>
              <a:off x="125462" y="-52438"/>
              <a:ext cx="2825936" cy="6910438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50" name="Google Shape;50;p58"/>
            <p:cNvSpPr/>
            <p:nvPr/>
          </p:nvSpPr>
          <p:spPr>
            <a:xfrm>
              <a:off x="0" y="-52438"/>
              <a:ext cx="2678697" cy="6910438"/>
            </a:xfrm>
            <a:prstGeom prst="rect">
              <a:avLst/>
            </a:prstGeom>
            <a:solidFill>
              <a:srgbClr val="191919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</p:grpSp>
      <p:sp>
        <p:nvSpPr>
          <p:cNvPr id="51" name="Google Shape;51;p58"/>
          <p:cNvSpPr txBox="1"/>
          <p:nvPr>
            <p:ph type="title"/>
          </p:nvPr>
        </p:nvSpPr>
        <p:spPr>
          <a:xfrm>
            <a:off x="3297441" y="4036262"/>
            <a:ext cx="8452599" cy="2070302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400"/>
              <a:buFont typeface="Helvetica Neue"/>
              <a:buNone/>
              <a:defRPr sz="54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2" name="Google Shape;52;p58"/>
          <p:cNvSpPr txBox="1"/>
          <p:nvPr>
            <p:ph idx="1" type="body"/>
          </p:nvPr>
        </p:nvSpPr>
        <p:spPr>
          <a:xfrm>
            <a:off x="325888" y="4252627"/>
            <a:ext cx="2142992" cy="1570222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indent="-228600" lvl="0" marL="4572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9600"/>
              <a:buNone/>
              <a:defRPr b="1" sz="9600">
                <a:solidFill>
                  <a:schemeClr val="lt1"/>
                </a:solidFill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End Slide I">
  <p:cSld name="End Slide I"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59"/>
          <p:cNvSpPr/>
          <p:nvPr/>
        </p:nvSpPr>
        <p:spPr>
          <a:xfrm>
            <a:off x="6888480" y="1447801"/>
            <a:ext cx="285750" cy="4626327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55" name="Google Shape;55;p59"/>
          <p:cNvSpPr/>
          <p:nvPr/>
        </p:nvSpPr>
        <p:spPr>
          <a:xfrm>
            <a:off x="-122" y="1447801"/>
            <a:ext cx="6888602" cy="462632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56" name="Google Shape;56;p59"/>
          <p:cNvSpPr/>
          <p:nvPr>
            <p:ph idx="2" type="pic"/>
          </p:nvPr>
        </p:nvSpPr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sp>
      <p:sp>
        <p:nvSpPr>
          <p:cNvPr id="57" name="Google Shape;57;p59"/>
          <p:cNvSpPr/>
          <p:nvPr/>
        </p:nvSpPr>
        <p:spPr>
          <a:xfrm>
            <a:off x="2316111" y="4289226"/>
            <a:ext cx="2256259" cy="115797"/>
          </a:xfrm>
          <a:prstGeom prst="rect">
            <a:avLst/>
          </a:prstGeom>
          <a:solidFill>
            <a:srgbClr val="191919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58" name="Google Shape;58;p59"/>
          <p:cNvSpPr txBox="1"/>
          <p:nvPr/>
        </p:nvSpPr>
        <p:spPr>
          <a:xfrm>
            <a:off x="1256782" y="3116907"/>
            <a:ext cx="4374916" cy="10156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60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Thank You!</a:t>
            </a:r>
            <a:endParaRPr b="1" sz="6000">
              <a:solidFill>
                <a:schemeClr val="lt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ver Slide I">
  <p:cSld name="Cover Slide I"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60"/>
          <p:cNvSpPr/>
          <p:nvPr/>
        </p:nvSpPr>
        <p:spPr>
          <a:xfrm>
            <a:off x="6888480" y="1447801"/>
            <a:ext cx="285750" cy="4626327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61" name="Google Shape;61;p60"/>
          <p:cNvSpPr/>
          <p:nvPr/>
        </p:nvSpPr>
        <p:spPr>
          <a:xfrm>
            <a:off x="-122" y="1447801"/>
            <a:ext cx="6888602" cy="462632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62" name="Google Shape;62;p60"/>
          <p:cNvSpPr txBox="1"/>
          <p:nvPr>
            <p:ph type="ctrTitle"/>
          </p:nvPr>
        </p:nvSpPr>
        <p:spPr>
          <a:xfrm>
            <a:off x="487681" y="2031961"/>
            <a:ext cx="6141720" cy="1631492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Helvetica Neue"/>
              <a:buNone/>
              <a:defRPr b="1" sz="48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3" name="Google Shape;63;p60"/>
          <p:cNvSpPr txBox="1"/>
          <p:nvPr>
            <p:ph idx="1" type="subTitle"/>
          </p:nvPr>
        </p:nvSpPr>
        <p:spPr>
          <a:xfrm>
            <a:off x="487681" y="4077681"/>
            <a:ext cx="6141720" cy="78822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000"/>
              <a:buNone/>
              <a:defRPr sz="2000">
                <a:solidFill>
                  <a:schemeClr val="lt1"/>
                </a:solidFill>
              </a:defRPr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/>
        </p:txBody>
      </p:sp>
      <p:sp>
        <p:nvSpPr>
          <p:cNvPr id="64" name="Google Shape;64;p60"/>
          <p:cNvSpPr txBox="1"/>
          <p:nvPr>
            <p:ph idx="2" type="body"/>
          </p:nvPr>
        </p:nvSpPr>
        <p:spPr>
          <a:xfrm>
            <a:off x="487681" y="5111555"/>
            <a:ext cx="3253615" cy="519112"/>
          </a:xfrm>
          <a:prstGeom prst="rect">
            <a:avLst/>
          </a:prstGeom>
          <a:solidFill>
            <a:srgbClr val="FFBFBF"/>
          </a:solidFill>
          <a:ln>
            <a:noFill/>
          </a:ln>
        </p:spPr>
        <p:txBody>
          <a:bodyPr anchorCtr="0" anchor="ctr" bIns="0" lIns="0" spcFirstLastPara="1" rIns="0" wrap="square" tIns="0">
            <a:normAutofit/>
          </a:bodyPr>
          <a:lstStyle>
            <a:lvl1pPr indent="-228600" lvl="0" marL="4572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000"/>
              <a:buNone/>
              <a:defRPr b="1" sz="2000"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65" name="Google Shape;65;p60"/>
          <p:cNvSpPr/>
          <p:nvPr/>
        </p:nvSpPr>
        <p:spPr>
          <a:xfrm>
            <a:off x="487681" y="3812668"/>
            <a:ext cx="1515454" cy="115797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66" name="Google Shape;66;p60"/>
          <p:cNvSpPr/>
          <p:nvPr>
            <p:ph idx="3" type="pic"/>
          </p:nvPr>
        </p:nvSpPr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ver Slide III">
  <p:cSld name="Cover Slide III">
    <p:spTree>
      <p:nvGrpSpPr>
        <p:cNvPr id="67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p61"/>
          <p:cNvSpPr/>
          <p:nvPr/>
        </p:nvSpPr>
        <p:spPr>
          <a:xfrm>
            <a:off x="0" y="3788728"/>
            <a:ext cx="12192000" cy="3069272"/>
          </a:xfrm>
          <a:prstGeom prst="rect">
            <a:avLst/>
          </a:prstGeom>
          <a:solidFill>
            <a:srgbClr val="191919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grpSp>
        <p:nvGrpSpPr>
          <p:cNvPr id="69" name="Google Shape;69;p61"/>
          <p:cNvGrpSpPr/>
          <p:nvPr/>
        </p:nvGrpSpPr>
        <p:grpSpPr>
          <a:xfrm>
            <a:off x="4446598" y="51346"/>
            <a:ext cx="7745402" cy="6377824"/>
            <a:chOff x="4646595" y="-165101"/>
            <a:chExt cx="8207509" cy="6927707"/>
          </a:xfrm>
        </p:grpSpPr>
        <p:sp>
          <p:nvSpPr>
            <p:cNvPr id="70" name="Google Shape;70;p61"/>
            <p:cNvSpPr/>
            <p:nvPr/>
          </p:nvSpPr>
          <p:spPr>
            <a:xfrm>
              <a:off x="7520797" y="-165101"/>
              <a:ext cx="5333307" cy="6858001"/>
            </a:xfrm>
            <a:custGeom>
              <a:rect b="b" l="l" r="r" t="t"/>
              <a:pathLst>
                <a:path extrusionOk="0" h="8260166" w="6423738">
                  <a:moveTo>
                    <a:pt x="4183458" y="4556795"/>
                  </a:moveTo>
                  <a:cubicBezTo>
                    <a:pt x="3954858" y="3180115"/>
                    <a:pt x="-350442" y="12735"/>
                    <a:pt x="22938" y="35"/>
                  </a:cubicBezTo>
                  <a:cubicBezTo>
                    <a:pt x="396318" y="-12665"/>
                    <a:pt x="6423738" y="3352741"/>
                    <a:pt x="6423738" y="4480595"/>
                  </a:cubicBezTo>
                  <a:cubicBezTo>
                    <a:pt x="6423738" y="5608449"/>
                    <a:pt x="1767918" y="8247415"/>
                    <a:pt x="1394538" y="8260115"/>
                  </a:cubicBezTo>
                  <a:cubicBezTo>
                    <a:pt x="1021158" y="8272815"/>
                    <a:pt x="4412058" y="5933475"/>
                    <a:pt x="4183458" y="4556795"/>
                  </a:cubicBezTo>
                  <a:close/>
                </a:path>
              </a:pathLst>
            </a:custGeom>
            <a:solidFill>
              <a:schemeClr val="dk1">
                <a:alpha val="1176"/>
              </a:schemeClr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71" name="Google Shape;71;p61"/>
            <p:cNvSpPr/>
            <p:nvPr/>
          </p:nvSpPr>
          <p:spPr>
            <a:xfrm>
              <a:off x="4646595" y="-95395"/>
              <a:ext cx="5333307" cy="6858001"/>
            </a:xfrm>
            <a:custGeom>
              <a:rect b="b" l="l" r="r" t="t"/>
              <a:pathLst>
                <a:path extrusionOk="0" h="8260166" w="6423738">
                  <a:moveTo>
                    <a:pt x="4183458" y="4556795"/>
                  </a:moveTo>
                  <a:cubicBezTo>
                    <a:pt x="3954858" y="3180115"/>
                    <a:pt x="-350442" y="12735"/>
                    <a:pt x="22938" y="35"/>
                  </a:cubicBezTo>
                  <a:cubicBezTo>
                    <a:pt x="396318" y="-12665"/>
                    <a:pt x="6423738" y="3352741"/>
                    <a:pt x="6423738" y="4480595"/>
                  </a:cubicBezTo>
                  <a:cubicBezTo>
                    <a:pt x="6423738" y="5608449"/>
                    <a:pt x="1767918" y="8247415"/>
                    <a:pt x="1394538" y="8260115"/>
                  </a:cubicBezTo>
                  <a:cubicBezTo>
                    <a:pt x="1021158" y="8272815"/>
                    <a:pt x="4412058" y="5933475"/>
                    <a:pt x="4183458" y="4556795"/>
                  </a:cubicBezTo>
                  <a:close/>
                </a:path>
              </a:pathLst>
            </a:custGeom>
            <a:solidFill>
              <a:schemeClr val="dk1">
                <a:alpha val="1176"/>
              </a:schemeClr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</p:grpSp>
      <p:sp>
        <p:nvSpPr>
          <p:cNvPr id="72" name="Google Shape;72;p61"/>
          <p:cNvSpPr txBox="1"/>
          <p:nvPr>
            <p:ph type="ctrTitle"/>
          </p:nvPr>
        </p:nvSpPr>
        <p:spPr>
          <a:xfrm>
            <a:off x="288821" y="4013957"/>
            <a:ext cx="11602063" cy="1065697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Helvetica Neue"/>
              <a:buNone/>
              <a:defRPr sz="44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3" name="Google Shape;73;p61"/>
          <p:cNvSpPr txBox="1"/>
          <p:nvPr>
            <p:ph idx="1" type="subTitle"/>
          </p:nvPr>
        </p:nvSpPr>
        <p:spPr>
          <a:xfrm>
            <a:off x="288821" y="5442762"/>
            <a:ext cx="11602063" cy="52281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lv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400"/>
              <a:buNone/>
              <a:defRPr sz="2400">
                <a:solidFill>
                  <a:schemeClr val="lt1"/>
                </a:solidFill>
              </a:defRPr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/>
        </p:txBody>
      </p:sp>
      <p:sp>
        <p:nvSpPr>
          <p:cNvPr id="74" name="Google Shape;74;p61"/>
          <p:cNvSpPr txBox="1"/>
          <p:nvPr>
            <p:ph idx="2" type="body"/>
          </p:nvPr>
        </p:nvSpPr>
        <p:spPr>
          <a:xfrm>
            <a:off x="288821" y="6106776"/>
            <a:ext cx="2847918" cy="322394"/>
          </a:xfrm>
          <a:prstGeom prst="rect">
            <a:avLst/>
          </a:prstGeom>
          <a:solidFill>
            <a:srgbClr val="FFBFBF"/>
          </a:solidFill>
          <a:ln>
            <a:noFill/>
          </a:ln>
        </p:spPr>
        <p:txBody>
          <a:bodyPr anchorCtr="0" anchor="ctr" bIns="0" lIns="0" spcFirstLastPara="1" rIns="0" wrap="square" tIns="0">
            <a:normAutofit/>
          </a:bodyPr>
          <a:lstStyle>
            <a:lvl1pPr indent="-228600" lvl="0" marL="4572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800"/>
              <a:buNone/>
              <a:defRPr b="1" sz="1800"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5" name="Google Shape;75;p61"/>
          <p:cNvSpPr/>
          <p:nvPr>
            <p:ph idx="3" type="pic"/>
          </p:nvPr>
        </p:nvSpPr>
        <p:spPr>
          <a:xfrm>
            <a:off x="0" y="0"/>
            <a:ext cx="12192000" cy="3788728"/>
          </a:xfrm>
          <a:prstGeom prst="rect">
            <a:avLst/>
          </a:prstGeom>
          <a:noFill/>
          <a:ln>
            <a:noFill/>
          </a:ln>
        </p:spPr>
      </p:sp>
      <p:sp>
        <p:nvSpPr>
          <p:cNvPr id="76" name="Google Shape;76;p61"/>
          <p:cNvSpPr/>
          <p:nvPr/>
        </p:nvSpPr>
        <p:spPr>
          <a:xfrm>
            <a:off x="288821" y="5209830"/>
            <a:ext cx="2256259" cy="115797"/>
          </a:xfrm>
          <a:prstGeom prst="rect">
            <a:avLst/>
          </a:prstGeom>
          <a:solidFill>
            <a:srgbClr val="FF3F3F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52"/>
          <p:cNvSpPr txBox="1"/>
          <p:nvPr>
            <p:ph type="title"/>
          </p:nvPr>
        </p:nvSpPr>
        <p:spPr>
          <a:xfrm>
            <a:off x="294968" y="365126"/>
            <a:ext cx="11602064" cy="578772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Helvetica Neue"/>
              <a:buNone/>
              <a:defRPr b="1" i="0" sz="32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11" name="Google Shape;11;p52"/>
          <p:cNvSpPr txBox="1"/>
          <p:nvPr>
            <p:ph idx="1" type="body"/>
          </p:nvPr>
        </p:nvSpPr>
        <p:spPr>
          <a:xfrm>
            <a:off x="294968" y="1573163"/>
            <a:ext cx="11602064" cy="446384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-3810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-355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-3429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/>
        </p:txBody>
      </p:sp>
      <p:sp>
        <p:nvSpPr>
          <p:cNvPr id="12" name="Google Shape;12;p52"/>
          <p:cNvSpPr txBox="1"/>
          <p:nvPr>
            <p:ph idx="11" type="ftr"/>
          </p:nvPr>
        </p:nvSpPr>
        <p:spPr>
          <a:xfrm>
            <a:off x="972044" y="6385929"/>
            <a:ext cx="10924988" cy="319344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000" u="none" cap="none" strike="noStrike">
                <a:solidFill>
                  <a:srgbClr val="8B8B8B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/>
        </p:txBody>
      </p:sp>
      <p:sp>
        <p:nvSpPr>
          <p:cNvPr id="13" name="Google Shape;13;p52"/>
          <p:cNvSpPr txBox="1"/>
          <p:nvPr>
            <p:ph idx="12" type="sldNum"/>
          </p:nvPr>
        </p:nvSpPr>
        <p:spPr>
          <a:xfrm>
            <a:off x="288823" y="6385929"/>
            <a:ext cx="469366" cy="298862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indent="0" lvl="0" marL="0" marR="0" rtl="0" algn="l">
              <a:spcBef>
                <a:spcPts val="0"/>
              </a:spcBef>
              <a:buNone/>
              <a:defRPr b="1" i="0" sz="1200" u="none" cap="none" strike="noStrike">
                <a:solidFill>
                  <a:schemeClr val="accen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0" lvl="1" marL="0" marR="0" rtl="0" algn="l">
              <a:spcBef>
                <a:spcPts val="0"/>
              </a:spcBef>
              <a:buNone/>
              <a:defRPr b="1" i="0" sz="1200" u="none" cap="none" strike="noStrike">
                <a:solidFill>
                  <a:schemeClr val="accen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0" lvl="2" marL="0" marR="0" rtl="0" algn="l">
              <a:spcBef>
                <a:spcPts val="0"/>
              </a:spcBef>
              <a:buNone/>
              <a:defRPr b="1" i="0" sz="1200" u="none" cap="none" strike="noStrike">
                <a:solidFill>
                  <a:schemeClr val="accen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0" lvl="3" marL="0" marR="0" rtl="0" algn="l">
              <a:spcBef>
                <a:spcPts val="0"/>
              </a:spcBef>
              <a:buNone/>
              <a:defRPr b="1" i="0" sz="1200" u="none" cap="none" strike="noStrike">
                <a:solidFill>
                  <a:schemeClr val="accen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0" lvl="4" marL="0" marR="0" rtl="0" algn="l">
              <a:spcBef>
                <a:spcPts val="0"/>
              </a:spcBef>
              <a:buNone/>
              <a:defRPr b="1" i="0" sz="1200" u="none" cap="none" strike="noStrike">
                <a:solidFill>
                  <a:schemeClr val="accen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0" lvl="5" marL="0" marR="0" rtl="0" algn="l">
              <a:spcBef>
                <a:spcPts val="0"/>
              </a:spcBef>
              <a:buNone/>
              <a:defRPr b="1" i="0" sz="1200" u="none" cap="none" strike="noStrike">
                <a:solidFill>
                  <a:schemeClr val="accen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0" lvl="6" marL="0" marR="0" rtl="0" algn="l">
              <a:spcBef>
                <a:spcPts val="0"/>
              </a:spcBef>
              <a:buNone/>
              <a:defRPr b="1" i="0" sz="1200" u="none" cap="none" strike="noStrike">
                <a:solidFill>
                  <a:schemeClr val="accen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0" lvl="7" marL="0" marR="0" rtl="0" algn="l">
              <a:spcBef>
                <a:spcPts val="0"/>
              </a:spcBef>
              <a:buNone/>
              <a:defRPr b="1" i="0" sz="1200" u="none" cap="none" strike="noStrike">
                <a:solidFill>
                  <a:schemeClr val="accen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0" lvl="8" marL="0" marR="0" rtl="0" algn="l">
              <a:spcBef>
                <a:spcPts val="0"/>
              </a:spcBef>
              <a:buNone/>
              <a:defRPr b="1" i="0" sz="1200" u="none" cap="none" strike="noStrike">
                <a:solidFill>
                  <a:schemeClr val="accen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</p:sldLayoutIdLst>
  <p:hf dt="0" ftr="0" hdr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3.jp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12.xml"/><Relationship Id="rId3" Type="http://schemas.openxmlformats.org/officeDocument/2006/relationships/chart" Target="../charts/chart6.xml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13.xml"/><Relationship Id="rId3" Type="http://schemas.openxmlformats.org/officeDocument/2006/relationships/chart" Target="../charts/chart7.xml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14.xml"/><Relationship Id="rId3" Type="http://schemas.openxmlformats.org/officeDocument/2006/relationships/chart" Target="../charts/chart8.xml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15.xml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16.xml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17.xml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2.jpg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19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20.xml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21.xml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22.xml"/></Relationships>
</file>

<file path=ppt/slides/_rels/slide2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23.xml"/></Relationships>
</file>

<file path=ppt/slides/_rels/slide2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24.xml"/></Relationships>
</file>

<file path=ppt/slides/_rels/slide2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25.xml"/><Relationship Id="rId3" Type="http://schemas.openxmlformats.org/officeDocument/2006/relationships/image" Target="../media/image6.jpg"/><Relationship Id="rId4" Type="http://schemas.openxmlformats.org/officeDocument/2006/relationships/image" Target="../media/image4.jpg"/></Relationships>
</file>

<file path=ppt/slides/_rels/slide2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26.xml"/></Relationships>
</file>

<file path=ppt/slides/_rels/slide2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27.xml"/></Relationships>
</file>

<file path=ppt/slides/_rels/slide2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28.xml"/></Relationships>
</file>

<file path=ppt/slides/_rels/slide2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29.xml"/><Relationship Id="rId3" Type="http://schemas.openxmlformats.org/officeDocument/2006/relationships/image" Target="../media/image7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.jpg"/></Relationships>
</file>

<file path=ppt/slides/_rels/slide3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30.xml"/></Relationships>
</file>

<file path=ppt/slides/_rels/slide3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31.xml"/></Relationships>
</file>

<file path=ppt/slides/_rels/slide3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32.xml"/></Relationships>
</file>

<file path=ppt/slides/_rels/slide3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33.xml"/></Relationships>
</file>

<file path=ppt/slides/_rels/slide3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34.xml"/><Relationship Id="rId3" Type="http://schemas.openxmlformats.org/officeDocument/2006/relationships/chart" Target="../charts/chart9.xml"/></Relationships>
</file>

<file path=ppt/slides/_rels/slide3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35.xml"/><Relationship Id="rId3" Type="http://schemas.openxmlformats.org/officeDocument/2006/relationships/chart" Target="../charts/chart10.xml"/><Relationship Id="rId4" Type="http://schemas.openxmlformats.org/officeDocument/2006/relationships/chart" Target="../charts/chart11.xml"/></Relationships>
</file>

<file path=ppt/slides/_rels/slide3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36.xml"/><Relationship Id="rId3" Type="http://schemas.openxmlformats.org/officeDocument/2006/relationships/chart" Target="../charts/chart12.xml"/></Relationships>
</file>

<file path=ppt/slides/_rels/slide3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37.xml"/><Relationship Id="rId3" Type="http://schemas.openxmlformats.org/officeDocument/2006/relationships/chart" Target="../charts/chart13.xml"/><Relationship Id="rId4" Type="http://schemas.openxmlformats.org/officeDocument/2006/relationships/chart" Target="../charts/chart14.xml"/><Relationship Id="rId5" Type="http://schemas.openxmlformats.org/officeDocument/2006/relationships/chart" Target="../charts/chart15.xml"/></Relationships>
</file>

<file path=ppt/slides/_rels/slide3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38.xml"/><Relationship Id="rId3" Type="http://schemas.openxmlformats.org/officeDocument/2006/relationships/chart" Target="../charts/chart16.xml"/><Relationship Id="rId4" Type="http://schemas.openxmlformats.org/officeDocument/2006/relationships/chart" Target="../charts/chart17.xml"/><Relationship Id="rId5" Type="http://schemas.openxmlformats.org/officeDocument/2006/relationships/chart" Target="../charts/chart18.xml"/></Relationships>
</file>

<file path=ppt/slides/_rels/slide3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39.xml"/><Relationship Id="rId3" Type="http://schemas.openxmlformats.org/officeDocument/2006/relationships/image" Target="../media/image5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4.xml"/></Relationships>
</file>

<file path=ppt/slides/_rels/slide4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40.xml"/></Relationships>
</file>

<file path=ppt/slides/_rels/slide4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41.xml"/></Relationships>
</file>

<file path=ppt/slides/_rels/slide4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42.xml"/></Relationships>
</file>

<file path=ppt/slides/_rels/slide4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43.xml"/></Relationships>
</file>

<file path=ppt/slides/_rels/slide4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44.xml"/></Relationships>
</file>

<file path=ppt/slides/_rels/slide4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45.xml"/></Relationships>
</file>

<file path=ppt/slides/_rels/slide4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46.xml"/></Relationships>
</file>

<file path=ppt/slides/_rels/slide4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47.xml"/></Relationships>
</file>

<file path=ppt/slides/_rels/slide4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48.xml"/></Relationships>
</file>

<file path=ppt/slides/_rels/slide4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49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5.xml"/></Relationships>
</file>

<file path=ppt/slides/_rels/slide5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50.xml"/></Relationships>
</file>

<file path=ppt/slides/_rels/slide5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51.xml"/><Relationship Id="rId3" Type="http://schemas.openxmlformats.org/officeDocument/2006/relationships/image" Target="../media/image3.jp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6.xml"/><Relationship Id="rId3" Type="http://schemas.openxmlformats.org/officeDocument/2006/relationships/chart" Target="../charts/chart1.xml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7.xml"/><Relationship Id="rId3" Type="http://schemas.openxmlformats.org/officeDocument/2006/relationships/chart" Target="../charts/chart2.xml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8.xml"/><Relationship Id="rId3" Type="http://schemas.openxmlformats.org/officeDocument/2006/relationships/chart" Target="../charts/chart3.xml"/><Relationship Id="rId4" Type="http://schemas.openxmlformats.org/officeDocument/2006/relationships/chart" Target="../charts/chart4.xml"/><Relationship Id="rId5" Type="http://schemas.openxmlformats.org/officeDocument/2006/relationships/chart" Target="../charts/chart5.xml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6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Google Shape;127;p1"/>
          <p:cNvSpPr txBox="1"/>
          <p:nvPr>
            <p:ph type="ctrTitle"/>
          </p:nvPr>
        </p:nvSpPr>
        <p:spPr>
          <a:xfrm>
            <a:off x="487681" y="2031961"/>
            <a:ext cx="6141720" cy="1631492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Helvetica Neue"/>
              <a:buNone/>
            </a:pPr>
            <a:r>
              <a:rPr lang="en-US"/>
              <a:t>Project Horizon</a:t>
            </a:r>
            <a:endParaRPr/>
          </a:p>
        </p:txBody>
      </p:sp>
      <p:sp>
        <p:nvSpPr>
          <p:cNvPr id="128" name="Google Shape;128;p1"/>
          <p:cNvSpPr txBox="1"/>
          <p:nvPr>
            <p:ph idx="1" type="subTitle"/>
          </p:nvPr>
        </p:nvSpPr>
        <p:spPr>
          <a:xfrm>
            <a:off x="487681" y="4077681"/>
            <a:ext cx="5923878" cy="788221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 sz="1800"/>
              <a:t>A 2026–2028 strategy to expand Meridian into six new markets and grow revenue to $430M.</a:t>
            </a:r>
            <a:endParaRPr sz="1800"/>
          </a:p>
        </p:txBody>
      </p:sp>
      <p:sp>
        <p:nvSpPr>
          <p:cNvPr id="129" name="Google Shape;129;p1"/>
          <p:cNvSpPr txBox="1"/>
          <p:nvPr>
            <p:ph idx="2" type="body"/>
          </p:nvPr>
        </p:nvSpPr>
        <p:spPr>
          <a:xfrm>
            <a:off x="487681" y="5111555"/>
            <a:ext cx="3253615" cy="519112"/>
          </a:xfrm>
          <a:prstGeom prst="rect">
            <a:avLst/>
          </a:prstGeom>
          <a:solidFill>
            <a:srgbClr val="FFBFBF"/>
          </a:solidFill>
          <a:ln>
            <a:noFill/>
          </a:ln>
        </p:spPr>
        <p:txBody>
          <a:bodyPr anchorCtr="0" anchor="ctr" bIns="0" lIns="0" spcFirstLastPara="1" rIns="0" wrap="square" tIns="0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</a:pPr>
            <a:r>
              <a:rPr lang="en-US"/>
              <a:t>Meridian Inc.</a:t>
            </a:r>
            <a:endParaRPr/>
          </a:p>
        </p:txBody>
      </p:sp>
      <p:pic>
        <p:nvPicPr>
          <p:cNvPr id="130" name="Google Shape;130;p1"/>
          <p:cNvPicPr preferRelativeResize="0"/>
          <p:nvPr>
            <p:ph idx="3" type="pic"/>
          </p:nvPr>
        </p:nvPicPr>
        <p:blipFill rotWithShape="1">
          <a:blip r:embed="rId3">
            <a:alphaModFix/>
          </a:blip>
          <a:srcRect b="7807" l="0" r="0" t="7807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94" name="Shape 3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5" name="Google Shape;395;p10"/>
          <p:cNvSpPr/>
          <p:nvPr/>
        </p:nvSpPr>
        <p:spPr>
          <a:xfrm>
            <a:off x="294967" y="2627449"/>
            <a:ext cx="5713930" cy="149371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180000" spcFirstLastPara="1" rIns="1188000" wrap="square" tIns="45700">
            <a:noAutofit/>
          </a:bodyPr>
          <a:lstStyle/>
          <a:p>
            <a:pPr indent="-176213" lvl="0" marL="176213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800">
                <a:solidFill>
                  <a:schemeClr val="accen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Strengths</a:t>
            </a:r>
            <a:endParaRPr/>
          </a:p>
          <a:p>
            <a:pPr indent="-176213" lvl="0" marL="176213" marR="0" rtl="0" algn="l">
              <a:spcBef>
                <a:spcPts val="133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</a:pPr>
            <a:r>
              <a:rPr lang="en-US" sz="16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Profitable core with 61% margins and durable retention.</a:t>
            </a:r>
            <a:endParaRPr/>
          </a:p>
          <a:p>
            <a:pPr indent="-176213" lvl="0" marL="176213" marR="0" rtl="0" algn="l">
              <a:spcBef>
                <a:spcPts val="133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</a:pPr>
            <a:r>
              <a:rPr lang="en-US" sz="16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Proven, repeatable delivery and onboarding model.</a:t>
            </a:r>
            <a:endParaRPr/>
          </a:p>
        </p:txBody>
      </p:sp>
      <p:sp>
        <p:nvSpPr>
          <p:cNvPr id="396" name="Google Shape;396;p10"/>
          <p:cNvSpPr/>
          <p:nvPr/>
        </p:nvSpPr>
        <p:spPr>
          <a:xfrm>
            <a:off x="6183101" y="2627449"/>
            <a:ext cx="5713930" cy="149371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180000" spcFirstLastPara="1" rIns="1188000" wrap="square" tIns="45700">
            <a:noAutofit/>
          </a:bodyPr>
          <a:lstStyle/>
          <a:p>
            <a:pPr indent="-176213" lvl="0" marL="176213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800">
                <a:solidFill>
                  <a:schemeClr val="accen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Weaknesses</a:t>
            </a:r>
            <a:endParaRPr/>
          </a:p>
          <a:p>
            <a:pPr indent="-176213" lvl="0" marL="176213" marR="0" rtl="0" algn="l">
              <a:spcBef>
                <a:spcPts val="133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</a:pPr>
            <a:r>
              <a:rPr lang="en-US" sz="16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Revenue concentrated in four states and two product lines.</a:t>
            </a:r>
            <a:endParaRPr/>
          </a:p>
          <a:p>
            <a:pPr indent="-176213" lvl="0" marL="176213" marR="0" rtl="0" algn="l">
              <a:spcBef>
                <a:spcPts val="133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</a:pPr>
            <a:r>
              <a:rPr lang="en-US" sz="16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Limited brand awareness outside North America.</a:t>
            </a:r>
            <a:endParaRPr/>
          </a:p>
        </p:txBody>
      </p:sp>
      <p:sp>
        <p:nvSpPr>
          <p:cNvPr id="397" name="Google Shape;397;p10"/>
          <p:cNvSpPr/>
          <p:nvPr/>
        </p:nvSpPr>
        <p:spPr>
          <a:xfrm>
            <a:off x="294967" y="4293628"/>
            <a:ext cx="5713930" cy="149371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180000" spcFirstLastPara="1" rIns="1188000" wrap="square" tIns="45700">
            <a:noAutofit/>
          </a:bodyPr>
          <a:lstStyle/>
          <a:p>
            <a:pPr indent="-176213" lvl="0" marL="176213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800">
                <a:solidFill>
                  <a:schemeClr val="accen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Opportunities</a:t>
            </a:r>
            <a:endParaRPr/>
          </a:p>
          <a:p>
            <a:pPr indent="-176213" lvl="0" marL="176213" marR="0" rtl="0" algn="l">
              <a:spcBef>
                <a:spcPts val="133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</a:pPr>
            <a:r>
              <a:rPr lang="en-US" sz="16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$9.4B of addressable demand across six target markets.</a:t>
            </a:r>
            <a:endParaRPr/>
          </a:p>
          <a:p>
            <a:pPr indent="-176213" lvl="0" marL="176213" marR="0" rtl="0" algn="l">
              <a:spcBef>
                <a:spcPts val="133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</a:pPr>
            <a:r>
              <a:rPr lang="en-US" sz="16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Platform and Data lines that travel with little local build.</a:t>
            </a:r>
            <a:endParaRPr/>
          </a:p>
        </p:txBody>
      </p:sp>
      <p:sp>
        <p:nvSpPr>
          <p:cNvPr id="398" name="Google Shape;398;p10"/>
          <p:cNvSpPr/>
          <p:nvPr/>
        </p:nvSpPr>
        <p:spPr>
          <a:xfrm>
            <a:off x="6183101" y="4293628"/>
            <a:ext cx="5713930" cy="149371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180000" spcFirstLastPara="1" rIns="1188000" wrap="square" tIns="45700">
            <a:noAutofit/>
          </a:bodyPr>
          <a:lstStyle/>
          <a:p>
            <a:pPr indent="-176213" lvl="0" marL="176213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800">
                <a:solidFill>
                  <a:schemeClr val="accen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Threats</a:t>
            </a:r>
            <a:endParaRPr/>
          </a:p>
          <a:p>
            <a:pPr indent="-176213" lvl="0" marL="176213" marR="0" rtl="0" algn="l">
              <a:spcBef>
                <a:spcPts val="133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</a:pPr>
            <a:r>
              <a:rPr lang="en-US" sz="16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Larger competitors expanding into the same regions.</a:t>
            </a:r>
            <a:endParaRPr/>
          </a:p>
          <a:p>
            <a:pPr indent="-176213" lvl="0" marL="176213" marR="0" rtl="0" algn="l">
              <a:spcBef>
                <a:spcPts val="133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</a:pPr>
            <a:r>
              <a:rPr lang="en-US" sz="16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 closing first-mover window in priority geographies.</a:t>
            </a:r>
            <a:endParaRPr/>
          </a:p>
        </p:txBody>
      </p:sp>
      <p:sp>
        <p:nvSpPr>
          <p:cNvPr id="399" name="Google Shape;399;p10"/>
          <p:cNvSpPr txBox="1"/>
          <p:nvPr>
            <p:ph type="title"/>
          </p:nvPr>
        </p:nvSpPr>
        <p:spPr>
          <a:xfrm>
            <a:off x="294968" y="365126"/>
            <a:ext cx="11602064" cy="578772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Helvetica Neue"/>
              <a:buNone/>
            </a:pPr>
            <a:r>
              <a:rPr lang="en-US"/>
              <a:t>Strengths and Exposures Today</a:t>
            </a:r>
            <a:endParaRPr/>
          </a:p>
        </p:txBody>
      </p:sp>
      <p:sp>
        <p:nvSpPr>
          <p:cNvPr id="400" name="Google Shape;400;p10"/>
          <p:cNvSpPr/>
          <p:nvPr/>
        </p:nvSpPr>
        <p:spPr>
          <a:xfrm>
            <a:off x="294967" y="1481673"/>
            <a:ext cx="11602064" cy="104948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401" name="Google Shape;401;p10"/>
          <p:cNvSpPr/>
          <p:nvPr/>
        </p:nvSpPr>
        <p:spPr>
          <a:xfrm>
            <a:off x="294967" y="1481673"/>
            <a:ext cx="11602064" cy="95124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45700" lIns="936000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0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An honest read of our position before we expand</a:t>
            </a:r>
            <a:endParaRPr sz="2000">
              <a:solidFill>
                <a:schemeClr val="lt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grpSp>
        <p:nvGrpSpPr>
          <p:cNvPr id="402" name="Google Shape;402;p10"/>
          <p:cNvGrpSpPr/>
          <p:nvPr/>
        </p:nvGrpSpPr>
        <p:grpSpPr>
          <a:xfrm>
            <a:off x="447192" y="1631313"/>
            <a:ext cx="652506" cy="651968"/>
            <a:chOff x="4308995" y="3230880"/>
            <a:chExt cx="914400" cy="914400"/>
          </a:xfrm>
        </p:grpSpPr>
        <p:sp>
          <p:nvSpPr>
            <p:cNvPr id="403" name="Google Shape;403;p10"/>
            <p:cNvSpPr/>
            <p:nvPr/>
          </p:nvSpPr>
          <p:spPr>
            <a:xfrm>
              <a:off x="4308995" y="3230880"/>
              <a:ext cx="914400" cy="914400"/>
            </a:xfrm>
            <a:custGeom>
              <a:rect b="b" l="l" r="r" t="t"/>
              <a:pathLst>
                <a:path extrusionOk="0" h="10000" w="10000">
                  <a:moveTo>
                    <a:pt x="5748" y="3921"/>
                  </a:moveTo>
                  <a:lnTo>
                    <a:pt x="5755" y="3953"/>
                  </a:lnTo>
                  <a:lnTo>
                    <a:pt x="5757" y="3986"/>
                  </a:lnTo>
                  <a:lnTo>
                    <a:pt x="5757" y="5000"/>
                  </a:lnTo>
                  <a:lnTo>
                    <a:pt x="5755" y="5033"/>
                  </a:lnTo>
                  <a:lnTo>
                    <a:pt x="5748" y="5065"/>
                  </a:lnTo>
                  <a:lnTo>
                    <a:pt x="5738" y="5096"/>
                  </a:lnTo>
                  <a:lnTo>
                    <a:pt x="5724" y="5125"/>
                  </a:lnTo>
                  <a:lnTo>
                    <a:pt x="5705" y="5152"/>
                  </a:lnTo>
                  <a:lnTo>
                    <a:pt x="5684" y="5177"/>
                  </a:lnTo>
                  <a:lnTo>
                    <a:pt x="5659" y="5198"/>
                  </a:lnTo>
                  <a:lnTo>
                    <a:pt x="5632" y="5217"/>
                  </a:lnTo>
                  <a:lnTo>
                    <a:pt x="5603" y="5231"/>
                  </a:lnTo>
                  <a:lnTo>
                    <a:pt x="5572" y="5241"/>
                  </a:lnTo>
                  <a:lnTo>
                    <a:pt x="5540" y="5248"/>
                  </a:lnTo>
                  <a:lnTo>
                    <a:pt x="5507" y="5250"/>
                  </a:lnTo>
                  <a:lnTo>
                    <a:pt x="5474" y="5248"/>
                  </a:lnTo>
                  <a:lnTo>
                    <a:pt x="5442" y="5241"/>
                  </a:lnTo>
                  <a:lnTo>
                    <a:pt x="5411" y="5231"/>
                  </a:lnTo>
                  <a:lnTo>
                    <a:pt x="5382" y="5217"/>
                  </a:lnTo>
                  <a:lnTo>
                    <a:pt x="5355" y="5198"/>
                  </a:lnTo>
                  <a:lnTo>
                    <a:pt x="5330" y="5177"/>
                  </a:lnTo>
                  <a:lnTo>
                    <a:pt x="5309" y="5152"/>
                  </a:lnTo>
                  <a:lnTo>
                    <a:pt x="5290" y="5125"/>
                  </a:lnTo>
                  <a:lnTo>
                    <a:pt x="5276" y="5096"/>
                  </a:lnTo>
                  <a:lnTo>
                    <a:pt x="5266" y="5065"/>
                  </a:lnTo>
                  <a:lnTo>
                    <a:pt x="5259" y="5033"/>
                  </a:lnTo>
                  <a:lnTo>
                    <a:pt x="5257" y="5000"/>
                  </a:lnTo>
                  <a:lnTo>
                    <a:pt x="5257" y="3986"/>
                  </a:lnTo>
                  <a:lnTo>
                    <a:pt x="5259" y="3953"/>
                  </a:lnTo>
                  <a:lnTo>
                    <a:pt x="5266" y="3921"/>
                  </a:lnTo>
                  <a:lnTo>
                    <a:pt x="5276" y="3890"/>
                  </a:lnTo>
                  <a:lnTo>
                    <a:pt x="5290" y="3861"/>
                  </a:lnTo>
                  <a:lnTo>
                    <a:pt x="5309" y="3834"/>
                  </a:lnTo>
                  <a:lnTo>
                    <a:pt x="5330" y="3809"/>
                  </a:lnTo>
                  <a:lnTo>
                    <a:pt x="5355" y="3788"/>
                  </a:lnTo>
                  <a:lnTo>
                    <a:pt x="5382" y="3769"/>
                  </a:lnTo>
                  <a:lnTo>
                    <a:pt x="5411" y="3755"/>
                  </a:lnTo>
                  <a:lnTo>
                    <a:pt x="5442" y="3745"/>
                  </a:lnTo>
                  <a:lnTo>
                    <a:pt x="5474" y="3738"/>
                  </a:lnTo>
                  <a:lnTo>
                    <a:pt x="5507" y="3736"/>
                  </a:lnTo>
                  <a:lnTo>
                    <a:pt x="5540" y="3738"/>
                  </a:lnTo>
                  <a:lnTo>
                    <a:pt x="5572" y="3745"/>
                  </a:lnTo>
                  <a:lnTo>
                    <a:pt x="5603" y="3755"/>
                  </a:lnTo>
                  <a:lnTo>
                    <a:pt x="5632" y="3769"/>
                  </a:lnTo>
                  <a:lnTo>
                    <a:pt x="5659" y="3788"/>
                  </a:lnTo>
                  <a:lnTo>
                    <a:pt x="5684" y="3809"/>
                  </a:lnTo>
                  <a:lnTo>
                    <a:pt x="5705" y="3834"/>
                  </a:lnTo>
                  <a:lnTo>
                    <a:pt x="5724" y="3861"/>
                  </a:lnTo>
                  <a:lnTo>
                    <a:pt x="5738" y="3890"/>
                  </a:lnTo>
                  <a:lnTo>
                    <a:pt x="5748" y="3921"/>
                  </a:lnTo>
                  <a:close/>
                  <a:moveTo>
                    <a:pt x="4741" y="3192"/>
                  </a:moveTo>
                  <a:lnTo>
                    <a:pt x="4743" y="3225"/>
                  </a:lnTo>
                  <a:lnTo>
                    <a:pt x="4743" y="5000"/>
                  </a:lnTo>
                  <a:lnTo>
                    <a:pt x="4741" y="5033"/>
                  </a:lnTo>
                  <a:lnTo>
                    <a:pt x="4734" y="5065"/>
                  </a:lnTo>
                  <a:lnTo>
                    <a:pt x="4724" y="5096"/>
                  </a:lnTo>
                  <a:lnTo>
                    <a:pt x="4710" y="5125"/>
                  </a:lnTo>
                  <a:lnTo>
                    <a:pt x="4691" y="5152"/>
                  </a:lnTo>
                  <a:lnTo>
                    <a:pt x="4670" y="5177"/>
                  </a:lnTo>
                  <a:lnTo>
                    <a:pt x="4645" y="5198"/>
                  </a:lnTo>
                  <a:lnTo>
                    <a:pt x="4618" y="5217"/>
                  </a:lnTo>
                  <a:lnTo>
                    <a:pt x="4589" y="5231"/>
                  </a:lnTo>
                  <a:lnTo>
                    <a:pt x="4558" y="5241"/>
                  </a:lnTo>
                  <a:lnTo>
                    <a:pt x="4526" y="5248"/>
                  </a:lnTo>
                  <a:lnTo>
                    <a:pt x="4493" y="5250"/>
                  </a:lnTo>
                  <a:lnTo>
                    <a:pt x="4460" y="5248"/>
                  </a:lnTo>
                  <a:lnTo>
                    <a:pt x="4428" y="5241"/>
                  </a:lnTo>
                  <a:lnTo>
                    <a:pt x="4397" y="5231"/>
                  </a:lnTo>
                  <a:lnTo>
                    <a:pt x="4368" y="5217"/>
                  </a:lnTo>
                  <a:lnTo>
                    <a:pt x="4341" y="5198"/>
                  </a:lnTo>
                  <a:lnTo>
                    <a:pt x="4316" y="5177"/>
                  </a:lnTo>
                  <a:lnTo>
                    <a:pt x="4295" y="5152"/>
                  </a:lnTo>
                  <a:lnTo>
                    <a:pt x="4276" y="5125"/>
                  </a:lnTo>
                  <a:lnTo>
                    <a:pt x="4262" y="5096"/>
                  </a:lnTo>
                  <a:lnTo>
                    <a:pt x="4252" y="5065"/>
                  </a:lnTo>
                  <a:lnTo>
                    <a:pt x="4245" y="5033"/>
                  </a:lnTo>
                  <a:lnTo>
                    <a:pt x="4243" y="5000"/>
                  </a:lnTo>
                  <a:lnTo>
                    <a:pt x="4243" y="3225"/>
                  </a:lnTo>
                  <a:lnTo>
                    <a:pt x="4245" y="3192"/>
                  </a:lnTo>
                  <a:lnTo>
                    <a:pt x="4252" y="3160"/>
                  </a:lnTo>
                  <a:lnTo>
                    <a:pt x="4262" y="3129"/>
                  </a:lnTo>
                  <a:lnTo>
                    <a:pt x="4276" y="3100"/>
                  </a:lnTo>
                  <a:lnTo>
                    <a:pt x="4295" y="3073"/>
                  </a:lnTo>
                  <a:lnTo>
                    <a:pt x="4316" y="3048"/>
                  </a:lnTo>
                  <a:lnTo>
                    <a:pt x="4341" y="3027"/>
                  </a:lnTo>
                  <a:lnTo>
                    <a:pt x="4368" y="3008"/>
                  </a:lnTo>
                  <a:lnTo>
                    <a:pt x="4397" y="2994"/>
                  </a:lnTo>
                  <a:lnTo>
                    <a:pt x="4428" y="2984"/>
                  </a:lnTo>
                  <a:lnTo>
                    <a:pt x="4460" y="2977"/>
                  </a:lnTo>
                  <a:lnTo>
                    <a:pt x="4493" y="2975"/>
                  </a:lnTo>
                  <a:lnTo>
                    <a:pt x="4526" y="2977"/>
                  </a:lnTo>
                  <a:lnTo>
                    <a:pt x="4558" y="2984"/>
                  </a:lnTo>
                  <a:lnTo>
                    <a:pt x="4589" y="2994"/>
                  </a:lnTo>
                  <a:lnTo>
                    <a:pt x="4618" y="3008"/>
                  </a:lnTo>
                  <a:lnTo>
                    <a:pt x="4645" y="3027"/>
                  </a:lnTo>
                  <a:lnTo>
                    <a:pt x="4670" y="3048"/>
                  </a:lnTo>
                  <a:lnTo>
                    <a:pt x="4691" y="3073"/>
                  </a:lnTo>
                  <a:lnTo>
                    <a:pt x="4710" y="3100"/>
                  </a:lnTo>
                  <a:lnTo>
                    <a:pt x="4724" y="3129"/>
                  </a:lnTo>
                  <a:lnTo>
                    <a:pt x="4734" y="3160"/>
                  </a:lnTo>
                  <a:lnTo>
                    <a:pt x="4741" y="3192"/>
                  </a:lnTo>
                  <a:close/>
                  <a:moveTo>
                    <a:pt x="3720" y="4174"/>
                  </a:moveTo>
                  <a:lnTo>
                    <a:pt x="3727" y="4206"/>
                  </a:lnTo>
                  <a:lnTo>
                    <a:pt x="3729" y="4239"/>
                  </a:lnTo>
                  <a:lnTo>
                    <a:pt x="3729" y="5000"/>
                  </a:lnTo>
                  <a:lnTo>
                    <a:pt x="3727" y="5033"/>
                  </a:lnTo>
                  <a:lnTo>
                    <a:pt x="3720" y="5065"/>
                  </a:lnTo>
                  <a:lnTo>
                    <a:pt x="3710" y="5096"/>
                  </a:lnTo>
                  <a:lnTo>
                    <a:pt x="3696" y="5125"/>
                  </a:lnTo>
                  <a:lnTo>
                    <a:pt x="3677" y="5152"/>
                  </a:lnTo>
                  <a:lnTo>
                    <a:pt x="3656" y="5177"/>
                  </a:lnTo>
                  <a:lnTo>
                    <a:pt x="3631" y="5198"/>
                  </a:lnTo>
                  <a:lnTo>
                    <a:pt x="3604" y="5217"/>
                  </a:lnTo>
                  <a:lnTo>
                    <a:pt x="3575" y="5231"/>
                  </a:lnTo>
                  <a:lnTo>
                    <a:pt x="3544" y="5241"/>
                  </a:lnTo>
                  <a:lnTo>
                    <a:pt x="3512" y="5248"/>
                  </a:lnTo>
                  <a:lnTo>
                    <a:pt x="3479" y="5250"/>
                  </a:lnTo>
                  <a:lnTo>
                    <a:pt x="3446" y="5248"/>
                  </a:lnTo>
                  <a:lnTo>
                    <a:pt x="3414" y="5241"/>
                  </a:lnTo>
                  <a:lnTo>
                    <a:pt x="3383" y="5231"/>
                  </a:lnTo>
                  <a:lnTo>
                    <a:pt x="3354" y="5217"/>
                  </a:lnTo>
                  <a:lnTo>
                    <a:pt x="3327" y="5198"/>
                  </a:lnTo>
                  <a:lnTo>
                    <a:pt x="3302" y="5177"/>
                  </a:lnTo>
                  <a:lnTo>
                    <a:pt x="3281" y="5152"/>
                  </a:lnTo>
                  <a:lnTo>
                    <a:pt x="3262" y="5125"/>
                  </a:lnTo>
                  <a:lnTo>
                    <a:pt x="3248" y="5096"/>
                  </a:lnTo>
                  <a:lnTo>
                    <a:pt x="3238" y="5065"/>
                  </a:lnTo>
                  <a:lnTo>
                    <a:pt x="3231" y="5033"/>
                  </a:lnTo>
                  <a:lnTo>
                    <a:pt x="3229" y="5000"/>
                  </a:lnTo>
                  <a:lnTo>
                    <a:pt x="3229" y="4239"/>
                  </a:lnTo>
                  <a:lnTo>
                    <a:pt x="3231" y="4206"/>
                  </a:lnTo>
                  <a:lnTo>
                    <a:pt x="3238" y="4174"/>
                  </a:lnTo>
                  <a:lnTo>
                    <a:pt x="3248" y="4143"/>
                  </a:lnTo>
                  <a:lnTo>
                    <a:pt x="3262" y="4114"/>
                  </a:lnTo>
                  <a:lnTo>
                    <a:pt x="3281" y="4087"/>
                  </a:lnTo>
                  <a:lnTo>
                    <a:pt x="3302" y="4062"/>
                  </a:lnTo>
                  <a:lnTo>
                    <a:pt x="3327" y="4041"/>
                  </a:lnTo>
                  <a:lnTo>
                    <a:pt x="3354" y="4022"/>
                  </a:lnTo>
                  <a:lnTo>
                    <a:pt x="3383" y="4008"/>
                  </a:lnTo>
                  <a:lnTo>
                    <a:pt x="3414" y="3998"/>
                  </a:lnTo>
                  <a:lnTo>
                    <a:pt x="3446" y="3991"/>
                  </a:lnTo>
                  <a:lnTo>
                    <a:pt x="3479" y="3989"/>
                  </a:lnTo>
                  <a:lnTo>
                    <a:pt x="3512" y="3991"/>
                  </a:lnTo>
                  <a:lnTo>
                    <a:pt x="3544" y="3998"/>
                  </a:lnTo>
                  <a:lnTo>
                    <a:pt x="3575" y="4008"/>
                  </a:lnTo>
                  <a:lnTo>
                    <a:pt x="3604" y="4022"/>
                  </a:lnTo>
                  <a:lnTo>
                    <a:pt x="3631" y="4041"/>
                  </a:lnTo>
                  <a:lnTo>
                    <a:pt x="3656" y="4062"/>
                  </a:lnTo>
                  <a:lnTo>
                    <a:pt x="3677" y="4087"/>
                  </a:lnTo>
                  <a:lnTo>
                    <a:pt x="3696" y="4114"/>
                  </a:lnTo>
                  <a:lnTo>
                    <a:pt x="3710" y="4143"/>
                  </a:lnTo>
                  <a:lnTo>
                    <a:pt x="3720" y="417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Helvetica Neue"/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04" name="Google Shape;404;p10"/>
            <p:cNvSpPr/>
            <p:nvPr/>
          </p:nvSpPr>
          <p:spPr>
            <a:xfrm>
              <a:off x="4308995" y="3230880"/>
              <a:ext cx="914400" cy="914400"/>
            </a:xfrm>
            <a:custGeom>
              <a:rect b="b" l="l" r="r" t="t"/>
              <a:pathLst>
                <a:path extrusionOk="0" h="10000" w="10000">
                  <a:moveTo>
                    <a:pt x="7277" y="4130"/>
                  </a:moveTo>
                  <a:lnTo>
                    <a:pt x="7279" y="4234"/>
                  </a:lnTo>
                  <a:lnTo>
                    <a:pt x="7279" y="4244"/>
                  </a:lnTo>
                  <a:lnTo>
                    <a:pt x="7277" y="4349"/>
                  </a:lnTo>
                  <a:lnTo>
                    <a:pt x="7277" y="4358"/>
                  </a:lnTo>
                  <a:lnTo>
                    <a:pt x="7271" y="4462"/>
                  </a:lnTo>
                  <a:lnTo>
                    <a:pt x="7270" y="4472"/>
                  </a:lnTo>
                  <a:lnTo>
                    <a:pt x="7260" y="4576"/>
                  </a:lnTo>
                  <a:lnTo>
                    <a:pt x="7259" y="4585"/>
                  </a:lnTo>
                  <a:lnTo>
                    <a:pt x="7246" y="4688"/>
                  </a:lnTo>
                  <a:lnTo>
                    <a:pt x="7244" y="4698"/>
                  </a:lnTo>
                  <a:lnTo>
                    <a:pt x="7227" y="4800"/>
                  </a:lnTo>
                  <a:lnTo>
                    <a:pt x="7225" y="4809"/>
                  </a:lnTo>
                  <a:lnTo>
                    <a:pt x="7204" y="4911"/>
                  </a:lnTo>
                  <a:lnTo>
                    <a:pt x="7202" y="4920"/>
                  </a:lnTo>
                  <a:lnTo>
                    <a:pt x="7177" y="5021"/>
                  </a:lnTo>
                  <a:lnTo>
                    <a:pt x="7174" y="5030"/>
                  </a:lnTo>
                  <a:lnTo>
                    <a:pt x="7145" y="5130"/>
                  </a:lnTo>
                  <a:lnTo>
                    <a:pt x="7143" y="5139"/>
                  </a:lnTo>
                  <a:lnTo>
                    <a:pt x="7110" y="5238"/>
                  </a:lnTo>
                  <a:lnTo>
                    <a:pt x="7107" y="5247"/>
                  </a:lnTo>
                  <a:lnTo>
                    <a:pt x="7071" y="5345"/>
                  </a:lnTo>
                  <a:lnTo>
                    <a:pt x="7067" y="5353"/>
                  </a:lnTo>
                  <a:lnTo>
                    <a:pt x="7027" y="5450"/>
                  </a:lnTo>
                  <a:lnTo>
                    <a:pt x="7024" y="5458"/>
                  </a:lnTo>
                  <a:lnTo>
                    <a:pt x="6980" y="5553"/>
                  </a:lnTo>
                  <a:lnTo>
                    <a:pt x="6976" y="5562"/>
                  </a:lnTo>
                  <a:lnTo>
                    <a:pt x="6929" y="5655"/>
                  </a:lnTo>
                  <a:lnTo>
                    <a:pt x="6924" y="5663"/>
                  </a:lnTo>
                  <a:lnTo>
                    <a:pt x="6874" y="5755"/>
                  </a:lnTo>
                  <a:lnTo>
                    <a:pt x="6869" y="5763"/>
                  </a:lnTo>
                  <a:lnTo>
                    <a:pt x="6815" y="5853"/>
                  </a:lnTo>
                  <a:lnTo>
                    <a:pt x="6810" y="5861"/>
                  </a:lnTo>
                  <a:lnTo>
                    <a:pt x="6753" y="5948"/>
                  </a:lnTo>
                  <a:lnTo>
                    <a:pt x="6747" y="5956"/>
                  </a:lnTo>
                  <a:lnTo>
                    <a:pt x="6687" y="6041"/>
                  </a:lnTo>
                  <a:lnTo>
                    <a:pt x="6681" y="6049"/>
                  </a:lnTo>
                  <a:lnTo>
                    <a:pt x="6622" y="6127"/>
                  </a:lnTo>
                  <a:lnTo>
                    <a:pt x="8797" y="8303"/>
                  </a:lnTo>
                  <a:lnTo>
                    <a:pt x="8828" y="8337"/>
                  </a:lnTo>
                  <a:lnTo>
                    <a:pt x="8853" y="8375"/>
                  </a:lnTo>
                  <a:lnTo>
                    <a:pt x="8873" y="8416"/>
                  </a:lnTo>
                  <a:lnTo>
                    <a:pt x="8888" y="8459"/>
                  </a:lnTo>
                  <a:lnTo>
                    <a:pt x="8897" y="8504"/>
                  </a:lnTo>
                  <a:lnTo>
                    <a:pt x="8900" y="8550"/>
                  </a:lnTo>
                  <a:lnTo>
                    <a:pt x="8897" y="8596"/>
                  </a:lnTo>
                  <a:lnTo>
                    <a:pt x="8888" y="8641"/>
                  </a:lnTo>
                  <a:lnTo>
                    <a:pt x="8873" y="8684"/>
                  </a:lnTo>
                  <a:lnTo>
                    <a:pt x="8853" y="8725"/>
                  </a:lnTo>
                  <a:lnTo>
                    <a:pt x="8828" y="8763"/>
                  </a:lnTo>
                  <a:lnTo>
                    <a:pt x="8797" y="8797"/>
                  </a:lnTo>
                  <a:lnTo>
                    <a:pt x="8763" y="8828"/>
                  </a:lnTo>
                  <a:lnTo>
                    <a:pt x="8725" y="8853"/>
                  </a:lnTo>
                  <a:lnTo>
                    <a:pt x="8684" y="8873"/>
                  </a:lnTo>
                  <a:lnTo>
                    <a:pt x="8641" y="8888"/>
                  </a:lnTo>
                  <a:lnTo>
                    <a:pt x="8596" y="8897"/>
                  </a:lnTo>
                  <a:lnTo>
                    <a:pt x="8550" y="8900"/>
                  </a:lnTo>
                  <a:lnTo>
                    <a:pt x="8504" y="8897"/>
                  </a:lnTo>
                  <a:lnTo>
                    <a:pt x="8459" y="8888"/>
                  </a:lnTo>
                  <a:lnTo>
                    <a:pt x="8416" y="8873"/>
                  </a:lnTo>
                  <a:lnTo>
                    <a:pt x="8375" y="8853"/>
                  </a:lnTo>
                  <a:lnTo>
                    <a:pt x="8337" y="8828"/>
                  </a:lnTo>
                  <a:lnTo>
                    <a:pt x="8303" y="8797"/>
                  </a:lnTo>
                  <a:lnTo>
                    <a:pt x="6127" y="6622"/>
                  </a:lnTo>
                  <a:lnTo>
                    <a:pt x="6049" y="6681"/>
                  </a:lnTo>
                  <a:lnTo>
                    <a:pt x="6041" y="6687"/>
                  </a:lnTo>
                  <a:lnTo>
                    <a:pt x="5956" y="6747"/>
                  </a:lnTo>
                  <a:lnTo>
                    <a:pt x="5948" y="6753"/>
                  </a:lnTo>
                  <a:lnTo>
                    <a:pt x="5861" y="6810"/>
                  </a:lnTo>
                  <a:lnTo>
                    <a:pt x="5853" y="6815"/>
                  </a:lnTo>
                  <a:lnTo>
                    <a:pt x="5763" y="6869"/>
                  </a:lnTo>
                  <a:lnTo>
                    <a:pt x="5755" y="6874"/>
                  </a:lnTo>
                  <a:lnTo>
                    <a:pt x="5663" y="6924"/>
                  </a:lnTo>
                  <a:lnTo>
                    <a:pt x="5655" y="6929"/>
                  </a:lnTo>
                  <a:lnTo>
                    <a:pt x="5562" y="6976"/>
                  </a:lnTo>
                  <a:lnTo>
                    <a:pt x="5553" y="6980"/>
                  </a:lnTo>
                  <a:lnTo>
                    <a:pt x="5458" y="7024"/>
                  </a:lnTo>
                  <a:lnTo>
                    <a:pt x="5450" y="7027"/>
                  </a:lnTo>
                  <a:lnTo>
                    <a:pt x="5353" y="7067"/>
                  </a:lnTo>
                  <a:lnTo>
                    <a:pt x="5345" y="7071"/>
                  </a:lnTo>
                  <a:lnTo>
                    <a:pt x="5247" y="7107"/>
                  </a:lnTo>
                  <a:lnTo>
                    <a:pt x="5238" y="7110"/>
                  </a:lnTo>
                  <a:lnTo>
                    <a:pt x="5139" y="7143"/>
                  </a:lnTo>
                  <a:lnTo>
                    <a:pt x="5130" y="7145"/>
                  </a:lnTo>
                  <a:lnTo>
                    <a:pt x="5030" y="7174"/>
                  </a:lnTo>
                  <a:lnTo>
                    <a:pt x="5021" y="7177"/>
                  </a:lnTo>
                  <a:lnTo>
                    <a:pt x="4920" y="7202"/>
                  </a:lnTo>
                  <a:lnTo>
                    <a:pt x="4911" y="7204"/>
                  </a:lnTo>
                  <a:lnTo>
                    <a:pt x="4809" y="7225"/>
                  </a:lnTo>
                  <a:lnTo>
                    <a:pt x="4800" y="7227"/>
                  </a:lnTo>
                  <a:lnTo>
                    <a:pt x="4698" y="7244"/>
                  </a:lnTo>
                  <a:lnTo>
                    <a:pt x="4688" y="7246"/>
                  </a:lnTo>
                  <a:lnTo>
                    <a:pt x="4585" y="7259"/>
                  </a:lnTo>
                  <a:lnTo>
                    <a:pt x="4576" y="7260"/>
                  </a:lnTo>
                  <a:lnTo>
                    <a:pt x="4472" y="7270"/>
                  </a:lnTo>
                  <a:lnTo>
                    <a:pt x="4462" y="7271"/>
                  </a:lnTo>
                  <a:lnTo>
                    <a:pt x="4358" y="7277"/>
                  </a:lnTo>
                  <a:lnTo>
                    <a:pt x="4349" y="7277"/>
                  </a:lnTo>
                  <a:lnTo>
                    <a:pt x="4244" y="7279"/>
                  </a:lnTo>
                  <a:lnTo>
                    <a:pt x="4234" y="7279"/>
                  </a:lnTo>
                  <a:lnTo>
                    <a:pt x="4130" y="7277"/>
                  </a:lnTo>
                  <a:lnTo>
                    <a:pt x="4120" y="7277"/>
                  </a:lnTo>
                  <a:lnTo>
                    <a:pt x="4016" y="7271"/>
                  </a:lnTo>
                  <a:lnTo>
                    <a:pt x="4007" y="7270"/>
                  </a:lnTo>
                  <a:lnTo>
                    <a:pt x="3903" y="7260"/>
                  </a:lnTo>
                  <a:lnTo>
                    <a:pt x="3893" y="7259"/>
                  </a:lnTo>
                  <a:lnTo>
                    <a:pt x="3790" y="7246"/>
                  </a:lnTo>
                  <a:lnTo>
                    <a:pt x="3781" y="7244"/>
                  </a:lnTo>
                  <a:lnTo>
                    <a:pt x="3678" y="7227"/>
                  </a:lnTo>
                  <a:lnTo>
                    <a:pt x="3669" y="7225"/>
                  </a:lnTo>
                  <a:lnTo>
                    <a:pt x="3567" y="7204"/>
                  </a:lnTo>
                  <a:lnTo>
                    <a:pt x="3558" y="7202"/>
                  </a:lnTo>
                  <a:lnTo>
                    <a:pt x="3457" y="7177"/>
                  </a:lnTo>
                  <a:lnTo>
                    <a:pt x="3448" y="7174"/>
                  </a:lnTo>
                  <a:lnTo>
                    <a:pt x="3348" y="7145"/>
                  </a:lnTo>
                  <a:lnTo>
                    <a:pt x="3340" y="7143"/>
                  </a:lnTo>
                  <a:lnTo>
                    <a:pt x="3241" y="7110"/>
                  </a:lnTo>
                  <a:lnTo>
                    <a:pt x="3232" y="7107"/>
                  </a:lnTo>
                  <a:lnTo>
                    <a:pt x="3134" y="7071"/>
                  </a:lnTo>
                  <a:lnTo>
                    <a:pt x="3126" y="7067"/>
                  </a:lnTo>
                  <a:lnTo>
                    <a:pt x="3029" y="7027"/>
                  </a:lnTo>
                  <a:lnTo>
                    <a:pt x="3021" y="7024"/>
                  </a:lnTo>
                  <a:lnTo>
                    <a:pt x="2926" y="6980"/>
                  </a:lnTo>
                  <a:lnTo>
                    <a:pt x="2917" y="6976"/>
                  </a:lnTo>
                  <a:lnTo>
                    <a:pt x="2824" y="6929"/>
                  </a:lnTo>
                  <a:lnTo>
                    <a:pt x="2816" y="6924"/>
                  </a:lnTo>
                  <a:lnTo>
                    <a:pt x="2724" y="6874"/>
                  </a:lnTo>
                  <a:lnTo>
                    <a:pt x="2716" y="6869"/>
                  </a:lnTo>
                  <a:lnTo>
                    <a:pt x="2626" y="6815"/>
                  </a:lnTo>
                  <a:lnTo>
                    <a:pt x="2618" y="6810"/>
                  </a:lnTo>
                  <a:lnTo>
                    <a:pt x="2531" y="6753"/>
                  </a:lnTo>
                  <a:lnTo>
                    <a:pt x="2523" y="6747"/>
                  </a:lnTo>
                  <a:lnTo>
                    <a:pt x="2438" y="6687"/>
                  </a:lnTo>
                  <a:lnTo>
                    <a:pt x="2430" y="6681"/>
                  </a:lnTo>
                  <a:lnTo>
                    <a:pt x="2348" y="6618"/>
                  </a:lnTo>
                  <a:lnTo>
                    <a:pt x="2340" y="6612"/>
                  </a:lnTo>
                  <a:lnTo>
                    <a:pt x="2260" y="6546"/>
                  </a:lnTo>
                  <a:lnTo>
                    <a:pt x="2253" y="6540"/>
                  </a:lnTo>
                  <a:lnTo>
                    <a:pt x="2175" y="6470"/>
                  </a:lnTo>
                  <a:lnTo>
                    <a:pt x="2169" y="6464"/>
                  </a:lnTo>
                  <a:lnTo>
                    <a:pt x="2094" y="6392"/>
                  </a:lnTo>
                  <a:lnTo>
                    <a:pt x="2087" y="6385"/>
                  </a:lnTo>
                  <a:lnTo>
                    <a:pt x="2015" y="6310"/>
                  </a:lnTo>
                  <a:lnTo>
                    <a:pt x="2008" y="6303"/>
                  </a:lnTo>
                  <a:lnTo>
                    <a:pt x="1939" y="6226"/>
                  </a:lnTo>
                  <a:lnTo>
                    <a:pt x="1933" y="6219"/>
                  </a:lnTo>
                  <a:lnTo>
                    <a:pt x="1866" y="6139"/>
                  </a:lnTo>
                  <a:lnTo>
                    <a:pt x="1861" y="6131"/>
                  </a:lnTo>
                  <a:lnTo>
                    <a:pt x="1797" y="6049"/>
                  </a:lnTo>
                  <a:lnTo>
                    <a:pt x="1792" y="6041"/>
                  </a:lnTo>
                  <a:lnTo>
                    <a:pt x="1731" y="5956"/>
                  </a:lnTo>
                  <a:lnTo>
                    <a:pt x="1726" y="5948"/>
                  </a:lnTo>
                  <a:lnTo>
                    <a:pt x="1669" y="5861"/>
                  </a:lnTo>
                  <a:lnTo>
                    <a:pt x="1664" y="5853"/>
                  </a:lnTo>
                  <a:lnTo>
                    <a:pt x="1610" y="5763"/>
                  </a:lnTo>
                  <a:lnTo>
                    <a:pt x="1605" y="5755"/>
                  </a:lnTo>
                  <a:lnTo>
                    <a:pt x="1555" y="5663"/>
                  </a:lnTo>
                  <a:lnTo>
                    <a:pt x="1550" y="5655"/>
                  </a:lnTo>
                  <a:lnTo>
                    <a:pt x="1503" y="5562"/>
                  </a:lnTo>
                  <a:lnTo>
                    <a:pt x="1499" y="5553"/>
                  </a:lnTo>
                  <a:lnTo>
                    <a:pt x="1455" y="5458"/>
                  </a:lnTo>
                  <a:lnTo>
                    <a:pt x="1452" y="5450"/>
                  </a:lnTo>
                  <a:lnTo>
                    <a:pt x="1412" y="5353"/>
                  </a:lnTo>
                  <a:lnTo>
                    <a:pt x="1408" y="5345"/>
                  </a:lnTo>
                  <a:lnTo>
                    <a:pt x="1372" y="5247"/>
                  </a:lnTo>
                  <a:lnTo>
                    <a:pt x="1369" y="5238"/>
                  </a:lnTo>
                  <a:lnTo>
                    <a:pt x="1336" y="5139"/>
                  </a:lnTo>
                  <a:lnTo>
                    <a:pt x="1334" y="5130"/>
                  </a:lnTo>
                  <a:lnTo>
                    <a:pt x="1305" y="5030"/>
                  </a:lnTo>
                  <a:lnTo>
                    <a:pt x="1302" y="5021"/>
                  </a:lnTo>
                  <a:lnTo>
                    <a:pt x="1277" y="4920"/>
                  </a:lnTo>
                  <a:lnTo>
                    <a:pt x="1275" y="4911"/>
                  </a:lnTo>
                  <a:lnTo>
                    <a:pt x="1254" y="4809"/>
                  </a:lnTo>
                  <a:lnTo>
                    <a:pt x="1252" y="4800"/>
                  </a:lnTo>
                  <a:lnTo>
                    <a:pt x="1235" y="4698"/>
                  </a:lnTo>
                  <a:lnTo>
                    <a:pt x="1233" y="4688"/>
                  </a:lnTo>
                  <a:lnTo>
                    <a:pt x="1220" y="4585"/>
                  </a:lnTo>
                  <a:lnTo>
                    <a:pt x="1219" y="4576"/>
                  </a:lnTo>
                  <a:lnTo>
                    <a:pt x="1209" y="4472"/>
                  </a:lnTo>
                  <a:lnTo>
                    <a:pt x="1208" y="4462"/>
                  </a:lnTo>
                  <a:lnTo>
                    <a:pt x="1202" y="4358"/>
                  </a:lnTo>
                  <a:lnTo>
                    <a:pt x="1202" y="4349"/>
                  </a:lnTo>
                  <a:lnTo>
                    <a:pt x="1200" y="4244"/>
                  </a:lnTo>
                  <a:lnTo>
                    <a:pt x="1200" y="4234"/>
                  </a:lnTo>
                  <a:lnTo>
                    <a:pt x="1202" y="4130"/>
                  </a:lnTo>
                  <a:lnTo>
                    <a:pt x="1202" y="4120"/>
                  </a:lnTo>
                  <a:lnTo>
                    <a:pt x="1208" y="4016"/>
                  </a:lnTo>
                  <a:lnTo>
                    <a:pt x="1209" y="4007"/>
                  </a:lnTo>
                  <a:lnTo>
                    <a:pt x="1219" y="3903"/>
                  </a:lnTo>
                  <a:lnTo>
                    <a:pt x="1220" y="3893"/>
                  </a:lnTo>
                  <a:lnTo>
                    <a:pt x="1233" y="3790"/>
                  </a:lnTo>
                  <a:lnTo>
                    <a:pt x="1235" y="3781"/>
                  </a:lnTo>
                  <a:lnTo>
                    <a:pt x="1252" y="3678"/>
                  </a:lnTo>
                  <a:lnTo>
                    <a:pt x="1254" y="3669"/>
                  </a:lnTo>
                  <a:lnTo>
                    <a:pt x="1275" y="3567"/>
                  </a:lnTo>
                  <a:lnTo>
                    <a:pt x="1277" y="3558"/>
                  </a:lnTo>
                  <a:lnTo>
                    <a:pt x="1302" y="3457"/>
                  </a:lnTo>
                  <a:lnTo>
                    <a:pt x="1305" y="3448"/>
                  </a:lnTo>
                  <a:lnTo>
                    <a:pt x="1334" y="3348"/>
                  </a:lnTo>
                  <a:lnTo>
                    <a:pt x="1336" y="3340"/>
                  </a:lnTo>
                  <a:lnTo>
                    <a:pt x="1369" y="3241"/>
                  </a:lnTo>
                  <a:lnTo>
                    <a:pt x="1372" y="3232"/>
                  </a:lnTo>
                  <a:lnTo>
                    <a:pt x="1408" y="3134"/>
                  </a:lnTo>
                  <a:lnTo>
                    <a:pt x="1412" y="3126"/>
                  </a:lnTo>
                  <a:lnTo>
                    <a:pt x="1452" y="3029"/>
                  </a:lnTo>
                  <a:lnTo>
                    <a:pt x="1455" y="3021"/>
                  </a:lnTo>
                  <a:lnTo>
                    <a:pt x="1499" y="2926"/>
                  </a:lnTo>
                  <a:lnTo>
                    <a:pt x="1503" y="2917"/>
                  </a:lnTo>
                  <a:lnTo>
                    <a:pt x="1550" y="2824"/>
                  </a:lnTo>
                  <a:lnTo>
                    <a:pt x="1555" y="2816"/>
                  </a:lnTo>
                  <a:lnTo>
                    <a:pt x="1605" y="2724"/>
                  </a:lnTo>
                  <a:lnTo>
                    <a:pt x="1610" y="2716"/>
                  </a:lnTo>
                  <a:lnTo>
                    <a:pt x="1664" y="2626"/>
                  </a:lnTo>
                  <a:lnTo>
                    <a:pt x="1669" y="2618"/>
                  </a:lnTo>
                  <a:lnTo>
                    <a:pt x="1726" y="2531"/>
                  </a:lnTo>
                  <a:lnTo>
                    <a:pt x="1731" y="2523"/>
                  </a:lnTo>
                  <a:lnTo>
                    <a:pt x="1792" y="2438"/>
                  </a:lnTo>
                  <a:lnTo>
                    <a:pt x="1797" y="2430"/>
                  </a:lnTo>
                  <a:lnTo>
                    <a:pt x="1861" y="2348"/>
                  </a:lnTo>
                  <a:lnTo>
                    <a:pt x="1866" y="2340"/>
                  </a:lnTo>
                  <a:lnTo>
                    <a:pt x="1933" y="2260"/>
                  </a:lnTo>
                  <a:lnTo>
                    <a:pt x="1939" y="2253"/>
                  </a:lnTo>
                  <a:lnTo>
                    <a:pt x="2008" y="2175"/>
                  </a:lnTo>
                  <a:lnTo>
                    <a:pt x="2015" y="2169"/>
                  </a:lnTo>
                  <a:lnTo>
                    <a:pt x="2087" y="2094"/>
                  </a:lnTo>
                  <a:lnTo>
                    <a:pt x="2094" y="2087"/>
                  </a:lnTo>
                  <a:lnTo>
                    <a:pt x="2169" y="2015"/>
                  </a:lnTo>
                  <a:lnTo>
                    <a:pt x="2175" y="2008"/>
                  </a:lnTo>
                  <a:lnTo>
                    <a:pt x="2253" y="1939"/>
                  </a:lnTo>
                  <a:lnTo>
                    <a:pt x="2260" y="1933"/>
                  </a:lnTo>
                  <a:lnTo>
                    <a:pt x="2340" y="1866"/>
                  </a:lnTo>
                  <a:lnTo>
                    <a:pt x="2348" y="1861"/>
                  </a:lnTo>
                  <a:lnTo>
                    <a:pt x="2430" y="1797"/>
                  </a:lnTo>
                  <a:lnTo>
                    <a:pt x="2438" y="1792"/>
                  </a:lnTo>
                  <a:lnTo>
                    <a:pt x="2523" y="1731"/>
                  </a:lnTo>
                  <a:lnTo>
                    <a:pt x="2531" y="1726"/>
                  </a:lnTo>
                  <a:lnTo>
                    <a:pt x="2618" y="1669"/>
                  </a:lnTo>
                  <a:lnTo>
                    <a:pt x="2626" y="1664"/>
                  </a:lnTo>
                  <a:lnTo>
                    <a:pt x="2716" y="1610"/>
                  </a:lnTo>
                  <a:lnTo>
                    <a:pt x="2724" y="1605"/>
                  </a:lnTo>
                  <a:lnTo>
                    <a:pt x="2816" y="1555"/>
                  </a:lnTo>
                  <a:lnTo>
                    <a:pt x="2824" y="1550"/>
                  </a:lnTo>
                  <a:lnTo>
                    <a:pt x="2917" y="1503"/>
                  </a:lnTo>
                  <a:lnTo>
                    <a:pt x="2926" y="1499"/>
                  </a:lnTo>
                  <a:lnTo>
                    <a:pt x="3021" y="1455"/>
                  </a:lnTo>
                  <a:lnTo>
                    <a:pt x="3029" y="1452"/>
                  </a:lnTo>
                  <a:lnTo>
                    <a:pt x="3126" y="1412"/>
                  </a:lnTo>
                  <a:lnTo>
                    <a:pt x="3134" y="1408"/>
                  </a:lnTo>
                  <a:lnTo>
                    <a:pt x="3232" y="1372"/>
                  </a:lnTo>
                  <a:lnTo>
                    <a:pt x="3241" y="1369"/>
                  </a:lnTo>
                  <a:lnTo>
                    <a:pt x="3340" y="1336"/>
                  </a:lnTo>
                  <a:lnTo>
                    <a:pt x="3348" y="1334"/>
                  </a:lnTo>
                  <a:lnTo>
                    <a:pt x="3448" y="1305"/>
                  </a:lnTo>
                  <a:lnTo>
                    <a:pt x="3457" y="1302"/>
                  </a:lnTo>
                  <a:lnTo>
                    <a:pt x="3558" y="1277"/>
                  </a:lnTo>
                  <a:lnTo>
                    <a:pt x="3567" y="1275"/>
                  </a:lnTo>
                  <a:lnTo>
                    <a:pt x="3669" y="1254"/>
                  </a:lnTo>
                  <a:lnTo>
                    <a:pt x="3678" y="1252"/>
                  </a:lnTo>
                  <a:lnTo>
                    <a:pt x="3781" y="1235"/>
                  </a:lnTo>
                  <a:lnTo>
                    <a:pt x="3790" y="1233"/>
                  </a:lnTo>
                  <a:lnTo>
                    <a:pt x="3893" y="1220"/>
                  </a:lnTo>
                  <a:lnTo>
                    <a:pt x="3903" y="1219"/>
                  </a:lnTo>
                  <a:lnTo>
                    <a:pt x="4007" y="1209"/>
                  </a:lnTo>
                  <a:lnTo>
                    <a:pt x="4016" y="1208"/>
                  </a:lnTo>
                  <a:lnTo>
                    <a:pt x="4120" y="1202"/>
                  </a:lnTo>
                  <a:lnTo>
                    <a:pt x="4130" y="1202"/>
                  </a:lnTo>
                  <a:lnTo>
                    <a:pt x="4234" y="1200"/>
                  </a:lnTo>
                  <a:lnTo>
                    <a:pt x="4244" y="1200"/>
                  </a:lnTo>
                  <a:lnTo>
                    <a:pt x="4349" y="1202"/>
                  </a:lnTo>
                  <a:lnTo>
                    <a:pt x="4358" y="1202"/>
                  </a:lnTo>
                  <a:lnTo>
                    <a:pt x="4462" y="1208"/>
                  </a:lnTo>
                  <a:lnTo>
                    <a:pt x="4472" y="1209"/>
                  </a:lnTo>
                  <a:lnTo>
                    <a:pt x="4576" y="1219"/>
                  </a:lnTo>
                  <a:lnTo>
                    <a:pt x="4585" y="1220"/>
                  </a:lnTo>
                  <a:lnTo>
                    <a:pt x="4688" y="1233"/>
                  </a:lnTo>
                  <a:lnTo>
                    <a:pt x="4698" y="1235"/>
                  </a:lnTo>
                  <a:lnTo>
                    <a:pt x="4800" y="1252"/>
                  </a:lnTo>
                  <a:lnTo>
                    <a:pt x="4809" y="1254"/>
                  </a:lnTo>
                  <a:lnTo>
                    <a:pt x="4911" y="1275"/>
                  </a:lnTo>
                  <a:lnTo>
                    <a:pt x="4920" y="1277"/>
                  </a:lnTo>
                  <a:lnTo>
                    <a:pt x="5021" y="1302"/>
                  </a:lnTo>
                  <a:lnTo>
                    <a:pt x="5030" y="1305"/>
                  </a:lnTo>
                  <a:lnTo>
                    <a:pt x="5130" y="1334"/>
                  </a:lnTo>
                  <a:lnTo>
                    <a:pt x="5139" y="1336"/>
                  </a:lnTo>
                  <a:lnTo>
                    <a:pt x="5238" y="1369"/>
                  </a:lnTo>
                  <a:lnTo>
                    <a:pt x="5247" y="1372"/>
                  </a:lnTo>
                  <a:lnTo>
                    <a:pt x="5345" y="1408"/>
                  </a:lnTo>
                  <a:lnTo>
                    <a:pt x="5353" y="1412"/>
                  </a:lnTo>
                  <a:lnTo>
                    <a:pt x="5450" y="1452"/>
                  </a:lnTo>
                  <a:lnTo>
                    <a:pt x="5458" y="1455"/>
                  </a:lnTo>
                  <a:lnTo>
                    <a:pt x="5553" y="1499"/>
                  </a:lnTo>
                  <a:lnTo>
                    <a:pt x="5562" y="1503"/>
                  </a:lnTo>
                  <a:lnTo>
                    <a:pt x="5655" y="1550"/>
                  </a:lnTo>
                  <a:lnTo>
                    <a:pt x="5663" y="1555"/>
                  </a:lnTo>
                  <a:lnTo>
                    <a:pt x="5755" y="1605"/>
                  </a:lnTo>
                  <a:lnTo>
                    <a:pt x="5763" y="1610"/>
                  </a:lnTo>
                  <a:lnTo>
                    <a:pt x="5853" y="1664"/>
                  </a:lnTo>
                  <a:lnTo>
                    <a:pt x="5861" y="1669"/>
                  </a:lnTo>
                  <a:lnTo>
                    <a:pt x="5948" y="1726"/>
                  </a:lnTo>
                  <a:lnTo>
                    <a:pt x="5956" y="1731"/>
                  </a:lnTo>
                  <a:lnTo>
                    <a:pt x="6041" y="1792"/>
                  </a:lnTo>
                  <a:lnTo>
                    <a:pt x="6049" y="1797"/>
                  </a:lnTo>
                  <a:lnTo>
                    <a:pt x="6131" y="1861"/>
                  </a:lnTo>
                  <a:lnTo>
                    <a:pt x="6139" y="1866"/>
                  </a:lnTo>
                  <a:lnTo>
                    <a:pt x="6219" y="1933"/>
                  </a:lnTo>
                  <a:lnTo>
                    <a:pt x="6226" y="1939"/>
                  </a:lnTo>
                  <a:lnTo>
                    <a:pt x="6303" y="2008"/>
                  </a:lnTo>
                  <a:lnTo>
                    <a:pt x="6310" y="2015"/>
                  </a:lnTo>
                  <a:lnTo>
                    <a:pt x="6385" y="2087"/>
                  </a:lnTo>
                  <a:lnTo>
                    <a:pt x="6392" y="2094"/>
                  </a:lnTo>
                  <a:lnTo>
                    <a:pt x="6464" y="2169"/>
                  </a:lnTo>
                  <a:lnTo>
                    <a:pt x="6470" y="2175"/>
                  </a:lnTo>
                  <a:lnTo>
                    <a:pt x="6540" y="2253"/>
                  </a:lnTo>
                  <a:lnTo>
                    <a:pt x="6546" y="2260"/>
                  </a:lnTo>
                  <a:lnTo>
                    <a:pt x="6612" y="2340"/>
                  </a:lnTo>
                  <a:lnTo>
                    <a:pt x="6618" y="2348"/>
                  </a:lnTo>
                  <a:lnTo>
                    <a:pt x="6681" y="2430"/>
                  </a:lnTo>
                  <a:lnTo>
                    <a:pt x="6687" y="2438"/>
                  </a:lnTo>
                  <a:lnTo>
                    <a:pt x="6747" y="2523"/>
                  </a:lnTo>
                  <a:lnTo>
                    <a:pt x="6753" y="2531"/>
                  </a:lnTo>
                  <a:lnTo>
                    <a:pt x="6810" y="2618"/>
                  </a:lnTo>
                  <a:lnTo>
                    <a:pt x="6815" y="2626"/>
                  </a:lnTo>
                  <a:lnTo>
                    <a:pt x="6869" y="2716"/>
                  </a:lnTo>
                  <a:lnTo>
                    <a:pt x="6874" y="2724"/>
                  </a:lnTo>
                  <a:lnTo>
                    <a:pt x="6924" y="2816"/>
                  </a:lnTo>
                  <a:lnTo>
                    <a:pt x="6929" y="2824"/>
                  </a:lnTo>
                  <a:lnTo>
                    <a:pt x="6976" y="2917"/>
                  </a:lnTo>
                  <a:lnTo>
                    <a:pt x="6980" y="2926"/>
                  </a:lnTo>
                  <a:lnTo>
                    <a:pt x="7024" y="3021"/>
                  </a:lnTo>
                  <a:lnTo>
                    <a:pt x="7027" y="3029"/>
                  </a:lnTo>
                  <a:lnTo>
                    <a:pt x="7067" y="3126"/>
                  </a:lnTo>
                  <a:lnTo>
                    <a:pt x="7071" y="3134"/>
                  </a:lnTo>
                  <a:lnTo>
                    <a:pt x="7107" y="3232"/>
                  </a:lnTo>
                  <a:lnTo>
                    <a:pt x="7110" y="3241"/>
                  </a:lnTo>
                  <a:lnTo>
                    <a:pt x="7143" y="3340"/>
                  </a:lnTo>
                  <a:lnTo>
                    <a:pt x="7145" y="3348"/>
                  </a:lnTo>
                  <a:lnTo>
                    <a:pt x="7174" y="3448"/>
                  </a:lnTo>
                  <a:lnTo>
                    <a:pt x="7177" y="3457"/>
                  </a:lnTo>
                  <a:lnTo>
                    <a:pt x="7202" y="3558"/>
                  </a:lnTo>
                  <a:lnTo>
                    <a:pt x="7204" y="3567"/>
                  </a:lnTo>
                  <a:lnTo>
                    <a:pt x="7225" y="3669"/>
                  </a:lnTo>
                  <a:lnTo>
                    <a:pt x="7227" y="3678"/>
                  </a:lnTo>
                  <a:lnTo>
                    <a:pt x="7244" y="3781"/>
                  </a:lnTo>
                  <a:lnTo>
                    <a:pt x="7246" y="3790"/>
                  </a:lnTo>
                  <a:lnTo>
                    <a:pt x="7259" y="3893"/>
                  </a:lnTo>
                  <a:lnTo>
                    <a:pt x="7260" y="3903"/>
                  </a:lnTo>
                  <a:lnTo>
                    <a:pt x="7270" y="4007"/>
                  </a:lnTo>
                  <a:lnTo>
                    <a:pt x="7271" y="4016"/>
                  </a:lnTo>
                  <a:lnTo>
                    <a:pt x="7277" y="4120"/>
                  </a:lnTo>
                  <a:lnTo>
                    <a:pt x="7277" y="4130"/>
                  </a:lnTo>
                  <a:close/>
                  <a:moveTo>
                    <a:pt x="6777" y="4334"/>
                  </a:moveTo>
                  <a:lnTo>
                    <a:pt x="6779" y="4239"/>
                  </a:lnTo>
                  <a:lnTo>
                    <a:pt x="6777" y="4144"/>
                  </a:lnTo>
                  <a:lnTo>
                    <a:pt x="6772" y="4049"/>
                  </a:lnTo>
                  <a:lnTo>
                    <a:pt x="6763" y="3954"/>
                  </a:lnTo>
                  <a:lnTo>
                    <a:pt x="6750" y="3860"/>
                  </a:lnTo>
                  <a:lnTo>
                    <a:pt x="6735" y="3767"/>
                  </a:lnTo>
                  <a:lnTo>
                    <a:pt x="6715" y="3674"/>
                  </a:lnTo>
                  <a:lnTo>
                    <a:pt x="6692" y="3582"/>
                  </a:lnTo>
                  <a:lnTo>
                    <a:pt x="6666" y="3491"/>
                  </a:lnTo>
                  <a:lnTo>
                    <a:pt x="6637" y="3401"/>
                  </a:lnTo>
                  <a:lnTo>
                    <a:pt x="6604" y="3313"/>
                  </a:lnTo>
                  <a:lnTo>
                    <a:pt x="6567" y="3225"/>
                  </a:lnTo>
                  <a:lnTo>
                    <a:pt x="6528" y="3139"/>
                  </a:lnTo>
                  <a:lnTo>
                    <a:pt x="6485" y="3054"/>
                  </a:lnTo>
                  <a:lnTo>
                    <a:pt x="6438" y="2970"/>
                  </a:lnTo>
                  <a:lnTo>
                    <a:pt x="6389" y="2888"/>
                  </a:lnTo>
                  <a:lnTo>
                    <a:pt x="6337" y="2809"/>
                  </a:lnTo>
                  <a:lnTo>
                    <a:pt x="6282" y="2731"/>
                  </a:lnTo>
                  <a:lnTo>
                    <a:pt x="6224" y="2656"/>
                  </a:lnTo>
                  <a:lnTo>
                    <a:pt x="6164" y="2583"/>
                  </a:lnTo>
                  <a:lnTo>
                    <a:pt x="6100" y="2512"/>
                  </a:lnTo>
                  <a:lnTo>
                    <a:pt x="6035" y="2444"/>
                  </a:lnTo>
                  <a:lnTo>
                    <a:pt x="5967" y="2378"/>
                  </a:lnTo>
                  <a:lnTo>
                    <a:pt x="5896" y="2315"/>
                  </a:lnTo>
                  <a:lnTo>
                    <a:pt x="5823" y="2254"/>
                  </a:lnTo>
                  <a:lnTo>
                    <a:pt x="5748" y="2197"/>
                  </a:lnTo>
                  <a:lnTo>
                    <a:pt x="5670" y="2142"/>
                  </a:lnTo>
                  <a:lnTo>
                    <a:pt x="5591" y="2090"/>
                  </a:lnTo>
                  <a:lnTo>
                    <a:pt x="5509" y="2041"/>
                  </a:lnTo>
                  <a:lnTo>
                    <a:pt x="5425" y="1994"/>
                  </a:lnTo>
                  <a:lnTo>
                    <a:pt x="5340" y="1951"/>
                  </a:lnTo>
                  <a:lnTo>
                    <a:pt x="5254" y="1912"/>
                  </a:lnTo>
                  <a:lnTo>
                    <a:pt x="5166" y="1875"/>
                  </a:lnTo>
                  <a:lnTo>
                    <a:pt x="5077" y="1842"/>
                  </a:lnTo>
                  <a:lnTo>
                    <a:pt x="4988" y="1813"/>
                  </a:lnTo>
                  <a:lnTo>
                    <a:pt x="4896" y="1787"/>
                  </a:lnTo>
                  <a:lnTo>
                    <a:pt x="4805" y="1764"/>
                  </a:lnTo>
                  <a:lnTo>
                    <a:pt x="4712" y="1744"/>
                  </a:lnTo>
                  <a:lnTo>
                    <a:pt x="4618" y="1729"/>
                  </a:lnTo>
                  <a:lnTo>
                    <a:pt x="4524" y="1716"/>
                  </a:lnTo>
                  <a:lnTo>
                    <a:pt x="4430" y="1707"/>
                  </a:lnTo>
                  <a:lnTo>
                    <a:pt x="4334" y="1702"/>
                  </a:lnTo>
                  <a:lnTo>
                    <a:pt x="4239" y="1700"/>
                  </a:lnTo>
                  <a:lnTo>
                    <a:pt x="4144" y="1702"/>
                  </a:lnTo>
                  <a:lnTo>
                    <a:pt x="4049" y="1707"/>
                  </a:lnTo>
                  <a:lnTo>
                    <a:pt x="3954" y="1716"/>
                  </a:lnTo>
                  <a:lnTo>
                    <a:pt x="3860" y="1729"/>
                  </a:lnTo>
                  <a:lnTo>
                    <a:pt x="3767" y="1744"/>
                  </a:lnTo>
                  <a:lnTo>
                    <a:pt x="3674" y="1764"/>
                  </a:lnTo>
                  <a:lnTo>
                    <a:pt x="3582" y="1787"/>
                  </a:lnTo>
                  <a:lnTo>
                    <a:pt x="3491" y="1813"/>
                  </a:lnTo>
                  <a:lnTo>
                    <a:pt x="3401" y="1842"/>
                  </a:lnTo>
                  <a:lnTo>
                    <a:pt x="3313" y="1875"/>
                  </a:lnTo>
                  <a:lnTo>
                    <a:pt x="3225" y="1912"/>
                  </a:lnTo>
                  <a:lnTo>
                    <a:pt x="3139" y="1951"/>
                  </a:lnTo>
                  <a:lnTo>
                    <a:pt x="3054" y="1994"/>
                  </a:lnTo>
                  <a:lnTo>
                    <a:pt x="2970" y="2041"/>
                  </a:lnTo>
                  <a:lnTo>
                    <a:pt x="2888" y="2090"/>
                  </a:lnTo>
                  <a:lnTo>
                    <a:pt x="2808" y="2142"/>
                  </a:lnTo>
                  <a:lnTo>
                    <a:pt x="2731" y="2197"/>
                  </a:lnTo>
                  <a:lnTo>
                    <a:pt x="2656" y="2254"/>
                  </a:lnTo>
                  <a:lnTo>
                    <a:pt x="2583" y="2315"/>
                  </a:lnTo>
                  <a:lnTo>
                    <a:pt x="2512" y="2378"/>
                  </a:lnTo>
                  <a:lnTo>
                    <a:pt x="2444" y="2444"/>
                  </a:lnTo>
                  <a:lnTo>
                    <a:pt x="2378" y="2512"/>
                  </a:lnTo>
                  <a:lnTo>
                    <a:pt x="2315" y="2583"/>
                  </a:lnTo>
                  <a:lnTo>
                    <a:pt x="2254" y="2656"/>
                  </a:lnTo>
                  <a:lnTo>
                    <a:pt x="2197" y="2731"/>
                  </a:lnTo>
                  <a:lnTo>
                    <a:pt x="2142" y="2808"/>
                  </a:lnTo>
                  <a:lnTo>
                    <a:pt x="2090" y="2888"/>
                  </a:lnTo>
                  <a:lnTo>
                    <a:pt x="2041" y="2970"/>
                  </a:lnTo>
                  <a:lnTo>
                    <a:pt x="1994" y="3054"/>
                  </a:lnTo>
                  <a:lnTo>
                    <a:pt x="1951" y="3139"/>
                  </a:lnTo>
                  <a:lnTo>
                    <a:pt x="1912" y="3225"/>
                  </a:lnTo>
                  <a:lnTo>
                    <a:pt x="1875" y="3313"/>
                  </a:lnTo>
                  <a:lnTo>
                    <a:pt x="1842" y="3401"/>
                  </a:lnTo>
                  <a:lnTo>
                    <a:pt x="1813" y="3491"/>
                  </a:lnTo>
                  <a:lnTo>
                    <a:pt x="1787" y="3582"/>
                  </a:lnTo>
                  <a:lnTo>
                    <a:pt x="1764" y="3674"/>
                  </a:lnTo>
                  <a:lnTo>
                    <a:pt x="1744" y="3767"/>
                  </a:lnTo>
                  <a:lnTo>
                    <a:pt x="1729" y="3860"/>
                  </a:lnTo>
                  <a:lnTo>
                    <a:pt x="1716" y="3954"/>
                  </a:lnTo>
                  <a:lnTo>
                    <a:pt x="1707" y="4049"/>
                  </a:lnTo>
                  <a:lnTo>
                    <a:pt x="1702" y="4144"/>
                  </a:lnTo>
                  <a:lnTo>
                    <a:pt x="1700" y="4239"/>
                  </a:lnTo>
                  <a:lnTo>
                    <a:pt x="1702" y="4334"/>
                  </a:lnTo>
                  <a:lnTo>
                    <a:pt x="1707" y="4430"/>
                  </a:lnTo>
                  <a:lnTo>
                    <a:pt x="1716" y="4524"/>
                  </a:lnTo>
                  <a:lnTo>
                    <a:pt x="1729" y="4618"/>
                  </a:lnTo>
                  <a:lnTo>
                    <a:pt x="1744" y="4712"/>
                  </a:lnTo>
                  <a:lnTo>
                    <a:pt x="1764" y="4805"/>
                  </a:lnTo>
                  <a:lnTo>
                    <a:pt x="1787" y="4896"/>
                  </a:lnTo>
                  <a:lnTo>
                    <a:pt x="1813" y="4988"/>
                  </a:lnTo>
                  <a:lnTo>
                    <a:pt x="1842" y="5077"/>
                  </a:lnTo>
                  <a:lnTo>
                    <a:pt x="1875" y="5166"/>
                  </a:lnTo>
                  <a:lnTo>
                    <a:pt x="1912" y="5254"/>
                  </a:lnTo>
                  <a:lnTo>
                    <a:pt x="1951" y="5340"/>
                  </a:lnTo>
                  <a:lnTo>
                    <a:pt x="1994" y="5425"/>
                  </a:lnTo>
                  <a:lnTo>
                    <a:pt x="2041" y="5509"/>
                  </a:lnTo>
                  <a:lnTo>
                    <a:pt x="2090" y="5591"/>
                  </a:lnTo>
                  <a:lnTo>
                    <a:pt x="2142" y="5670"/>
                  </a:lnTo>
                  <a:lnTo>
                    <a:pt x="2197" y="5748"/>
                  </a:lnTo>
                  <a:lnTo>
                    <a:pt x="2254" y="5823"/>
                  </a:lnTo>
                  <a:lnTo>
                    <a:pt x="2315" y="5896"/>
                  </a:lnTo>
                  <a:lnTo>
                    <a:pt x="2378" y="5967"/>
                  </a:lnTo>
                  <a:lnTo>
                    <a:pt x="2444" y="6035"/>
                  </a:lnTo>
                  <a:lnTo>
                    <a:pt x="2512" y="6100"/>
                  </a:lnTo>
                  <a:lnTo>
                    <a:pt x="2583" y="6164"/>
                  </a:lnTo>
                  <a:lnTo>
                    <a:pt x="2656" y="6224"/>
                  </a:lnTo>
                  <a:lnTo>
                    <a:pt x="2731" y="6282"/>
                  </a:lnTo>
                  <a:lnTo>
                    <a:pt x="2809" y="6337"/>
                  </a:lnTo>
                  <a:lnTo>
                    <a:pt x="2888" y="6389"/>
                  </a:lnTo>
                  <a:lnTo>
                    <a:pt x="2970" y="6438"/>
                  </a:lnTo>
                  <a:lnTo>
                    <a:pt x="3054" y="6485"/>
                  </a:lnTo>
                  <a:lnTo>
                    <a:pt x="3139" y="6528"/>
                  </a:lnTo>
                  <a:lnTo>
                    <a:pt x="3225" y="6567"/>
                  </a:lnTo>
                  <a:lnTo>
                    <a:pt x="3313" y="6604"/>
                  </a:lnTo>
                  <a:lnTo>
                    <a:pt x="3401" y="6637"/>
                  </a:lnTo>
                  <a:lnTo>
                    <a:pt x="3491" y="6666"/>
                  </a:lnTo>
                  <a:lnTo>
                    <a:pt x="3582" y="6692"/>
                  </a:lnTo>
                  <a:lnTo>
                    <a:pt x="3674" y="6715"/>
                  </a:lnTo>
                  <a:lnTo>
                    <a:pt x="3767" y="6735"/>
                  </a:lnTo>
                  <a:lnTo>
                    <a:pt x="3860" y="6750"/>
                  </a:lnTo>
                  <a:lnTo>
                    <a:pt x="3954" y="6763"/>
                  </a:lnTo>
                  <a:lnTo>
                    <a:pt x="4049" y="6772"/>
                  </a:lnTo>
                  <a:lnTo>
                    <a:pt x="4144" y="6777"/>
                  </a:lnTo>
                  <a:lnTo>
                    <a:pt x="4239" y="6779"/>
                  </a:lnTo>
                  <a:lnTo>
                    <a:pt x="4334" y="6777"/>
                  </a:lnTo>
                  <a:lnTo>
                    <a:pt x="4430" y="6772"/>
                  </a:lnTo>
                  <a:lnTo>
                    <a:pt x="4524" y="6763"/>
                  </a:lnTo>
                  <a:lnTo>
                    <a:pt x="4618" y="6750"/>
                  </a:lnTo>
                  <a:lnTo>
                    <a:pt x="4712" y="6735"/>
                  </a:lnTo>
                  <a:lnTo>
                    <a:pt x="4805" y="6715"/>
                  </a:lnTo>
                  <a:lnTo>
                    <a:pt x="4896" y="6692"/>
                  </a:lnTo>
                  <a:lnTo>
                    <a:pt x="4988" y="6666"/>
                  </a:lnTo>
                  <a:lnTo>
                    <a:pt x="5077" y="6637"/>
                  </a:lnTo>
                  <a:lnTo>
                    <a:pt x="5166" y="6604"/>
                  </a:lnTo>
                  <a:lnTo>
                    <a:pt x="5254" y="6567"/>
                  </a:lnTo>
                  <a:lnTo>
                    <a:pt x="5340" y="6528"/>
                  </a:lnTo>
                  <a:lnTo>
                    <a:pt x="5425" y="6485"/>
                  </a:lnTo>
                  <a:lnTo>
                    <a:pt x="5509" y="6438"/>
                  </a:lnTo>
                  <a:lnTo>
                    <a:pt x="5591" y="6389"/>
                  </a:lnTo>
                  <a:lnTo>
                    <a:pt x="5670" y="6337"/>
                  </a:lnTo>
                  <a:lnTo>
                    <a:pt x="5748" y="6282"/>
                  </a:lnTo>
                  <a:lnTo>
                    <a:pt x="5823" y="6224"/>
                  </a:lnTo>
                  <a:lnTo>
                    <a:pt x="5896" y="6164"/>
                  </a:lnTo>
                  <a:lnTo>
                    <a:pt x="5957" y="6109"/>
                  </a:lnTo>
                  <a:lnTo>
                    <a:pt x="5965" y="6093"/>
                  </a:lnTo>
                  <a:lnTo>
                    <a:pt x="5990" y="6055"/>
                  </a:lnTo>
                  <a:lnTo>
                    <a:pt x="6021" y="6021"/>
                  </a:lnTo>
                  <a:lnTo>
                    <a:pt x="6055" y="5990"/>
                  </a:lnTo>
                  <a:lnTo>
                    <a:pt x="6093" y="5965"/>
                  </a:lnTo>
                  <a:lnTo>
                    <a:pt x="6109" y="5957"/>
                  </a:lnTo>
                  <a:lnTo>
                    <a:pt x="6164" y="5896"/>
                  </a:lnTo>
                  <a:lnTo>
                    <a:pt x="6224" y="5823"/>
                  </a:lnTo>
                  <a:lnTo>
                    <a:pt x="6282" y="5748"/>
                  </a:lnTo>
                  <a:lnTo>
                    <a:pt x="6337" y="5670"/>
                  </a:lnTo>
                  <a:lnTo>
                    <a:pt x="6389" y="5591"/>
                  </a:lnTo>
                  <a:lnTo>
                    <a:pt x="6438" y="5509"/>
                  </a:lnTo>
                  <a:lnTo>
                    <a:pt x="6485" y="5425"/>
                  </a:lnTo>
                  <a:lnTo>
                    <a:pt x="6528" y="5340"/>
                  </a:lnTo>
                  <a:lnTo>
                    <a:pt x="6567" y="5254"/>
                  </a:lnTo>
                  <a:lnTo>
                    <a:pt x="6604" y="5166"/>
                  </a:lnTo>
                  <a:lnTo>
                    <a:pt x="6637" y="5077"/>
                  </a:lnTo>
                  <a:lnTo>
                    <a:pt x="6666" y="4988"/>
                  </a:lnTo>
                  <a:lnTo>
                    <a:pt x="6692" y="4896"/>
                  </a:lnTo>
                  <a:lnTo>
                    <a:pt x="6715" y="4805"/>
                  </a:lnTo>
                  <a:lnTo>
                    <a:pt x="6735" y="4712"/>
                  </a:lnTo>
                  <a:lnTo>
                    <a:pt x="6750" y="4618"/>
                  </a:lnTo>
                  <a:lnTo>
                    <a:pt x="6763" y="4524"/>
                  </a:lnTo>
                  <a:lnTo>
                    <a:pt x="6772" y="4430"/>
                  </a:lnTo>
                  <a:lnTo>
                    <a:pt x="6777" y="433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Helvetica Neue"/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405" name="Google Shape;405;p10"/>
          <p:cNvGrpSpPr/>
          <p:nvPr/>
        </p:nvGrpSpPr>
        <p:grpSpPr>
          <a:xfrm>
            <a:off x="4988689" y="3112719"/>
            <a:ext cx="863166" cy="862456"/>
            <a:chOff x="9389859" y="1325880"/>
            <a:chExt cx="841248" cy="841248"/>
          </a:xfrm>
        </p:grpSpPr>
        <p:sp>
          <p:nvSpPr>
            <p:cNvPr id="406" name="Google Shape;406;p10"/>
            <p:cNvSpPr/>
            <p:nvPr/>
          </p:nvSpPr>
          <p:spPr>
            <a:xfrm>
              <a:off x="9389859" y="1325880"/>
              <a:ext cx="841248" cy="841248"/>
            </a:xfrm>
            <a:custGeom>
              <a:rect b="b" l="l" r="r" t="t"/>
              <a:pathLst>
                <a:path extrusionOk="0" h="841248" w="841248">
                  <a:moveTo>
                    <a:pt x="286024" y="370149"/>
                  </a:moveTo>
                  <a:lnTo>
                    <a:pt x="286024" y="639348"/>
                  </a:lnTo>
                  <a:lnTo>
                    <a:pt x="538399" y="639348"/>
                  </a:lnTo>
                  <a:lnTo>
                    <a:pt x="542371" y="639248"/>
                  </a:lnTo>
                  <a:lnTo>
                    <a:pt x="546323" y="638834"/>
                  </a:lnTo>
                  <a:lnTo>
                    <a:pt x="550231" y="638112"/>
                  </a:lnTo>
                  <a:lnTo>
                    <a:pt x="554069" y="637084"/>
                  </a:lnTo>
                  <a:lnTo>
                    <a:pt x="557815" y="635757"/>
                  </a:lnTo>
                  <a:lnTo>
                    <a:pt x="561444" y="634140"/>
                  </a:lnTo>
                  <a:lnTo>
                    <a:pt x="564936" y="632243"/>
                  </a:lnTo>
                  <a:lnTo>
                    <a:pt x="568267" y="630076"/>
                  </a:lnTo>
                  <a:lnTo>
                    <a:pt x="571417" y="627654"/>
                  </a:lnTo>
                  <a:lnTo>
                    <a:pt x="574367" y="624992"/>
                  </a:lnTo>
                  <a:lnTo>
                    <a:pt x="577099" y="622106"/>
                  </a:lnTo>
                  <a:lnTo>
                    <a:pt x="579595" y="619015"/>
                  </a:lnTo>
                  <a:lnTo>
                    <a:pt x="581840" y="615736"/>
                  </a:lnTo>
                  <a:lnTo>
                    <a:pt x="583820" y="612291"/>
                  </a:lnTo>
                  <a:lnTo>
                    <a:pt x="585524" y="608701"/>
                  </a:lnTo>
                  <a:lnTo>
                    <a:pt x="586939" y="604988"/>
                  </a:lnTo>
                  <a:lnTo>
                    <a:pt x="588058" y="601175"/>
                  </a:lnTo>
                  <a:lnTo>
                    <a:pt x="588874" y="597286"/>
                  </a:lnTo>
                  <a:lnTo>
                    <a:pt x="622524" y="454274"/>
                  </a:lnTo>
                  <a:lnTo>
                    <a:pt x="623157" y="450135"/>
                  </a:lnTo>
                  <a:lnTo>
                    <a:pt x="623375" y="445953"/>
                  </a:lnTo>
                  <a:lnTo>
                    <a:pt x="623177" y="441771"/>
                  </a:lnTo>
                  <a:lnTo>
                    <a:pt x="622563" y="437629"/>
                  </a:lnTo>
                  <a:lnTo>
                    <a:pt x="621541" y="433568"/>
                  </a:lnTo>
                  <a:lnTo>
                    <a:pt x="620120" y="429629"/>
                  </a:lnTo>
                  <a:lnTo>
                    <a:pt x="618315" y="425851"/>
                  </a:lnTo>
                  <a:lnTo>
                    <a:pt x="616143" y="422271"/>
                  </a:lnTo>
                  <a:lnTo>
                    <a:pt x="613626" y="418925"/>
                  </a:lnTo>
                  <a:lnTo>
                    <a:pt x="610789" y="415846"/>
                  </a:lnTo>
                  <a:lnTo>
                    <a:pt x="607659" y="413064"/>
                  </a:lnTo>
                  <a:lnTo>
                    <a:pt x="604268" y="410607"/>
                  </a:lnTo>
                  <a:lnTo>
                    <a:pt x="600650" y="408499"/>
                  </a:lnTo>
                  <a:lnTo>
                    <a:pt x="596841" y="406762"/>
                  </a:lnTo>
                  <a:lnTo>
                    <a:pt x="592877" y="405411"/>
                  </a:lnTo>
                  <a:lnTo>
                    <a:pt x="588799" y="404462"/>
                  </a:lnTo>
                  <a:lnTo>
                    <a:pt x="584647" y="403923"/>
                  </a:lnTo>
                  <a:lnTo>
                    <a:pt x="580461" y="403799"/>
                  </a:lnTo>
                  <a:lnTo>
                    <a:pt x="454274" y="403799"/>
                  </a:lnTo>
                  <a:lnTo>
                    <a:pt x="479511" y="286024"/>
                  </a:lnTo>
                  <a:lnTo>
                    <a:pt x="479901" y="278479"/>
                  </a:lnTo>
                  <a:lnTo>
                    <a:pt x="479159" y="270959"/>
                  </a:lnTo>
                  <a:lnTo>
                    <a:pt x="477304" y="263635"/>
                  </a:lnTo>
                  <a:lnTo>
                    <a:pt x="474376" y="256670"/>
                  </a:lnTo>
                  <a:lnTo>
                    <a:pt x="470441" y="250220"/>
                  </a:lnTo>
                  <a:lnTo>
                    <a:pt x="465587" y="244429"/>
                  </a:lnTo>
                  <a:lnTo>
                    <a:pt x="459923" y="239428"/>
                  </a:lnTo>
                  <a:lnTo>
                    <a:pt x="453577" y="235328"/>
                  </a:lnTo>
                  <a:lnTo>
                    <a:pt x="446689" y="232222"/>
                  </a:lnTo>
                  <a:lnTo>
                    <a:pt x="439415" y="230179"/>
                  </a:lnTo>
                  <a:lnTo>
                    <a:pt x="431917" y="229244"/>
                  </a:lnTo>
                  <a:lnTo>
                    <a:pt x="424364" y="229439"/>
                  </a:lnTo>
                  <a:lnTo>
                    <a:pt x="416925" y="230759"/>
                  </a:lnTo>
                  <a:lnTo>
                    <a:pt x="409766" y="233175"/>
                  </a:lnTo>
                  <a:lnTo>
                    <a:pt x="403047" y="236633"/>
                  </a:lnTo>
                  <a:lnTo>
                    <a:pt x="396921" y="241054"/>
                  </a:lnTo>
                  <a:lnTo>
                    <a:pt x="391523" y="246341"/>
                  </a:lnTo>
                  <a:lnTo>
                    <a:pt x="386974" y="252374"/>
                  </a:lnTo>
                  <a:lnTo>
                    <a:pt x="286024" y="370149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407" name="Google Shape;407;p10"/>
            <p:cNvSpPr/>
            <p:nvPr/>
          </p:nvSpPr>
          <p:spPr>
            <a:xfrm>
              <a:off x="9389859" y="1325880"/>
              <a:ext cx="841248" cy="841248"/>
            </a:xfrm>
            <a:custGeom>
              <a:rect b="b" l="l" r="r" t="t"/>
              <a:pathLst>
                <a:path extrusionOk="0" h="841248" w="841248">
                  <a:moveTo>
                    <a:pt x="276476" y="658087"/>
                  </a:moveTo>
                  <a:lnTo>
                    <a:pt x="279525" y="659350"/>
                  </a:lnTo>
                  <a:lnTo>
                    <a:pt x="282734" y="660121"/>
                  </a:lnTo>
                  <a:lnTo>
                    <a:pt x="286024" y="660380"/>
                  </a:lnTo>
                  <a:lnTo>
                    <a:pt x="538399" y="660380"/>
                  </a:lnTo>
                  <a:lnTo>
                    <a:pt x="538933" y="660373"/>
                  </a:lnTo>
                  <a:lnTo>
                    <a:pt x="542905" y="660272"/>
                  </a:lnTo>
                  <a:lnTo>
                    <a:pt x="544557" y="660165"/>
                  </a:lnTo>
                  <a:lnTo>
                    <a:pt x="548510" y="659752"/>
                  </a:lnTo>
                  <a:lnTo>
                    <a:pt x="550148" y="659515"/>
                  </a:lnTo>
                  <a:lnTo>
                    <a:pt x="554056" y="658792"/>
                  </a:lnTo>
                  <a:lnTo>
                    <a:pt x="555671" y="658427"/>
                  </a:lnTo>
                  <a:lnTo>
                    <a:pt x="559509" y="657399"/>
                  </a:lnTo>
                  <a:lnTo>
                    <a:pt x="561090" y="656908"/>
                  </a:lnTo>
                  <a:lnTo>
                    <a:pt x="564836" y="655582"/>
                  </a:lnTo>
                  <a:lnTo>
                    <a:pt x="566374" y="654968"/>
                  </a:lnTo>
                  <a:lnTo>
                    <a:pt x="570003" y="653351"/>
                  </a:lnTo>
                  <a:lnTo>
                    <a:pt x="571488" y="652618"/>
                  </a:lnTo>
                  <a:lnTo>
                    <a:pt x="574979" y="650721"/>
                  </a:lnTo>
                  <a:lnTo>
                    <a:pt x="576402" y="649873"/>
                  </a:lnTo>
                  <a:lnTo>
                    <a:pt x="579733" y="647707"/>
                  </a:lnTo>
                  <a:lnTo>
                    <a:pt x="581084" y="646750"/>
                  </a:lnTo>
                  <a:lnTo>
                    <a:pt x="584235" y="644328"/>
                  </a:lnTo>
                  <a:lnTo>
                    <a:pt x="585506" y="643269"/>
                  </a:lnTo>
                  <a:lnTo>
                    <a:pt x="588457" y="640606"/>
                  </a:lnTo>
                  <a:lnTo>
                    <a:pt x="589641" y="639450"/>
                  </a:lnTo>
                  <a:lnTo>
                    <a:pt x="592373" y="636564"/>
                  </a:lnTo>
                  <a:lnTo>
                    <a:pt x="593463" y="635318"/>
                  </a:lnTo>
                  <a:lnTo>
                    <a:pt x="595959" y="632226"/>
                  </a:lnTo>
                  <a:lnTo>
                    <a:pt x="596947" y="630898"/>
                  </a:lnTo>
                  <a:lnTo>
                    <a:pt x="599193" y="627619"/>
                  </a:lnTo>
                  <a:lnTo>
                    <a:pt x="600074" y="626217"/>
                  </a:lnTo>
                  <a:lnTo>
                    <a:pt x="602054" y="622772"/>
                  </a:lnTo>
                  <a:lnTo>
                    <a:pt x="602822" y="621305"/>
                  </a:lnTo>
                  <a:lnTo>
                    <a:pt x="604525" y="617715"/>
                  </a:lnTo>
                  <a:lnTo>
                    <a:pt x="605175" y="616193"/>
                  </a:lnTo>
                  <a:lnTo>
                    <a:pt x="606591" y="612480"/>
                  </a:lnTo>
                  <a:lnTo>
                    <a:pt x="607119" y="610910"/>
                  </a:lnTo>
                  <a:lnTo>
                    <a:pt x="608238" y="607098"/>
                  </a:lnTo>
                  <a:lnTo>
                    <a:pt x="608641" y="605492"/>
                  </a:lnTo>
                  <a:lnTo>
                    <a:pt x="609404" y="601854"/>
                  </a:lnTo>
                  <a:lnTo>
                    <a:pt x="642996" y="459091"/>
                  </a:lnTo>
                  <a:lnTo>
                    <a:pt x="643313" y="457454"/>
                  </a:lnTo>
                  <a:lnTo>
                    <a:pt x="643946" y="453315"/>
                  </a:lnTo>
                  <a:lnTo>
                    <a:pt x="644159" y="451232"/>
                  </a:lnTo>
                  <a:lnTo>
                    <a:pt x="644378" y="447050"/>
                  </a:lnTo>
                  <a:lnTo>
                    <a:pt x="644383" y="444957"/>
                  </a:lnTo>
                  <a:lnTo>
                    <a:pt x="644184" y="440774"/>
                  </a:lnTo>
                  <a:lnTo>
                    <a:pt x="643981" y="438690"/>
                  </a:lnTo>
                  <a:lnTo>
                    <a:pt x="643368" y="434548"/>
                  </a:lnTo>
                  <a:lnTo>
                    <a:pt x="642958" y="432495"/>
                  </a:lnTo>
                  <a:lnTo>
                    <a:pt x="641936" y="428434"/>
                  </a:lnTo>
                  <a:lnTo>
                    <a:pt x="641325" y="426432"/>
                  </a:lnTo>
                  <a:lnTo>
                    <a:pt x="639904" y="422493"/>
                  </a:lnTo>
                  <a:lnTo>
                    <a:pt x="639097" y="420562"/>
                  </a:lnTo>
                  <a:lnTo>
                    <a:pt x="637291" y="416784"/>
                  </a:lnTo>
                  <a:lnTo>
                    <a:pt x="636296" y="414942"/>
                  </a:lnTo>
                  <a:lnTo>
                    <a:pt x="634124" y="411362"/>
                  </a:lnTo>
                  <a:lnTo>
                    <a:pt x="632950" y="409628"/>
                  </a:lnTo>
                  <a:lnTo>
                    <a:pt x="630433" y="406282"/>
                  </a:lnTo>
                  <a:lnTo>
                    <a:pt x="629092" y="404674"/>
                  </a:lnTo>
                  <a:lnTo>
                    <a:pt x="626255" y="401594"/>
                  </a:lnTo>
                  <a:lnTo>
                    <a:pt x="624761" y="400127"/>
                  </a:lnTo>
                  <a:lnTo>
                    <a:pt x="621632" y="397345"/>
                  </a:lnTo>
                  <a:lnTo>
                    <a:pt x="620000" y="396034"/>
                  </a:lnTo>
                  <a:lnTo>
                    <a:pt x="616609" y="393577"/>
                  </a:lnTo>
                  <a:lnTo>
                    <a:pt x="614855" y="392434"/>
                  </a:lnTo>
                  <a:lnTo>
                    <a:pt x="611237" y="390327"/>
                  </a:lnTo>
                  <a:lnTo>
                    <a:pt x="609378" y="389364"/>
                  </a:lnTo>
                  <a:lnTo>
                    <a:pt x="605568" y="387627"/>
                  </a:lnTo>
                  <a:lnTo>
                    <a:pt x="603622" y="386854"/>
                  </a:lnTo>
                  <a:lnTo>
                    <a:pt x="599659" y="385504"/>
                  </a:lnTo>
                  <a:lnTo>
                    <a:pt x="597646" y="384928"/>
                  </a:lnTo>
                  <a:lnTo>
                    <a:pt x="593567" y="383979"/>
                  </a:lnTo>
                  <a:lnTo>
                    <a:pt x="591507" y="383606"/>
                  </a:lnTo>
                  <a:lnTo>
                    <a:pt x="587355" y="383067"/>
                  </a:lnTo>
                  <a:lnTo>
                    <a:pt x="585268" y="382901"/>
                  </a:lnTo>
                  <a:lnTo>
                    <a:pt x="581082" y="382777"/>
                  </a:lnTo>
                  <a:lnTo>
                    <a:pt x="580461" y="382768"/>
                  </a:lnTo>
                  <a:lnTo>
                    <a:pt x="480289" y="382768"/>
                  </a:lnTo>
                  <a:lnTo>
                    <a:pt x="500076" y="290431"/>
                  </a:lnTo>
                  <a:lnTo>
                    <a:pt x="500515" y="287108"/>
                  </a:lnTo>
                  <a:lnTo>
                    <a:pt x="500904" y="279562"/>
                  </a:lnTo>
                  <a:lnTo>
                    <a:pt x="500830" y="276415"/>
                  </a:lnTo>
                  <a:lnTo>
                    <a:pt x="500089" y="268896"/>
                  </a:lnTo>
                  <a:lnTo>
                    <a:pt x="499546" y="265795"/>
                  </a:lnTo>
                  <a:lnTo>
                    <a:pt x="497691" y="258470"/>
                  </a:lnTo>
                  <a:lnTo>
                    <a:pt x="496692" y="255485"/>
                  </a:lnTo>
                  <a:lnTo>
                    <a:pt x="493764" y="248520"/>
                  </a:lnTo>
                  <a:lnTo>
                    <a:pt x="492330" y="245717"/>
                  </a:lnTo>
                  <a:lnTo>
                    <a:pt x="488395" y="239267"/>
                  </a:lnTo>
                  <a:lnTo>
                    <a:pt x="486559" y="236709"/>
                  </a:lnTo>
                  <a:lnTo>
                    <a:pt x="481705" y="230919"/>
                  </a:lnTo>
                  <a:lnTo>
                    <a:pt x="479508" y="228664"/>
                  </a:lnTo>
                  <a:lnTo>
                    <a:pt x="473844" y="223663"/>
                  </a:lnTo>
                  <a:lnTo>
                    <a:pt x="471335" y="221762"/>
                  </a:lnTo>
                  <a:lnTo>
                    <a:pt x="464988" y="217662"/>
                  </a:lnTo>
                  <a:lnTo>
                    <a:pt x="462223" y="216157"/>
                  </a:lnTo>
                  <a:lnTo>
                    <a:pt x="455335" y="213050"/>
                  </a:lnTo>
                  <a:lnTo>
                    <a:pt x="452377" y="211975"/>
                  </a:lnTo>
                  <a:lnTo>
                    <a:pt x="445103" y="209931"/>
                  </a:lnTo>
                  <a:lnTo>
                    <a:pt x="442017" y="209309"/>
                  </a:lnTo>
                  <a:lnTo>
                    <a:pt x="434519" y="208374"/>
                  </a:lnTo>
                  <a:lnTo>
                    <a:pt x="431374" y="208220"/>
                  </a:lnTo>
                  <a:lnTo>
                    <a:pt x="423821" y="208415"/>
                  </a:lnTo>
                  <a:lnTo>
                    <a:pt x="420689" y="208731"/>
                  </a:lnTo>
                  <a:lnTo>
                    <a:pt x="413250" y="210052"/>
                  </a:lnTo>
                  <a:lnTo>
                    <a:pt x="410200" y="210832"/>
                  </a:lnTo>
                  <a:lnTo>
                    <a:pt x="403041" y="213248"/>
                  </a:lnTo>
                  <a:lnTo>
                    <a:pt x="400141" y="214475"/>
                  </a:lnTo>
                  <a:lnTo>
                    <a:pt x="393423" y="217933"/>
                  </a:lnTo>
                  <a:lnTo>
                    <a:pt x="390740" y="219579"/>
                  </a:lnTo>
                  <a:lnTo>
                    <a:pt x="384613" y="224001"/>
                  </a:lnTo>
                  <a:lnTo>
                    <a:pt x="382205" y="226029"/>
                  </a:lnTo>
                  <a:lnTo>
                    <a:pt x="376807" y="231316"/>
                  </a:lnTo>
                  <a:lnTo>
                    <a:pt x="374729" y="233681"/>
                  </a:lnTo>
                  <a:lnTo>
                    <a:pt x="370577" y="239188"/>
                  </a:lnTo>
                  <a:lnTo>
                    <a:pt x="274538" y="351233"/>
                  </a:lnTo>
                  <a:lnTo>
                    <a:pt x="273643" y="350951"/>
                  </a:lnTo>
                  <a:lnTo>
                    <a:pt x="271871" y="350476"/>
                  </a:lnTo>
                  <a:lnTo>
                    <a:pt x="269721" y="350000"/>
                  </a:lnTo>
                  <a:lnTo>
                    <a:pt x="267914" y="349681"/>
                  </a:lnTo>
                  <a:lnTo>
                    <a:pt x="265732" y="349394"/>
                  </a:lnTo>
                  <a:lnTo>
                    <a:pt x="263904" y="349234"/>
                  </a:lnTo>
                  <a:lnTo>
                    <a:pt x="261704" y="349138"/>
                  </a:lnTo>
                  <a:lnTo>
                    <a:pt x="260787" y="349118"/>
                  </a:lnTo>
                  <a:lnTo>
                    <a:pt x="193487" y="349118"/>
                  </a:lnTo>
                  <a:lnTo>
                    <a:pt x="192570" y="349138"/>
                  </a:lnTo>
                  <a:lnTo>
                    <a:pt x="190370" y="349234"/>
                  </a:lnTo>
                  <a:lnTo>
                    <a:pt x="188542" y="349394"/>
                  </a:lnTo>
                  <a:lnTo>
                    <a:pt x="186359" y="349681"/>
                  </a:lnTo>
                  <a:lnTo>
                    <a:pt x="184553" y="350000"/>
                  </a:lnTo>
                  <a:lnTo>
                    <a:pt x="182403" y="350476"/>
                  </a:lnTo>
                  <a:lnTo>
                    <a:pt x="180631" y="350951"/>
                  </a:lnTo>
                  <a:lnTo>
                    <a:pt x="178531" y="351613"/>
                  </a:lnTo>
                  <a:lnTo>
                    <a:pt x="176807" y="352241"/>
                  </a:lnTo>
                  <a:lnTo>
                    <a:pt x="174773" y="353083"/>
                  </a:lnTo>
                  <a:lnTo>
                    <a:pt x="173110" y="353859"/>
                  </a:lnTo>
                  <a:lnTo>
                    <a:pt x="171157" y="354875"/>
                  </a:lnTo>
                  <a:lnTo>
                    <a:pt x="169568" y="355793"/>
                  </a:lnTo>
                  <a:lnTo>
                    <a:pt x="167711" y="356976"/>
                  </a:lnTo>
                  <a:lnTo>
                    <a:pt x="166208" y="358028"/>
                  </a:lnTo>
                  <a:lnTo>
                    <a:pt x="164462" y="359368"/>
                  </a:lnTo>
                  <a:lnTo>
                    <a:pt x="163056" y="360548"/>
                  </a:lnTo>
                  <a:lnTo>
                    <a:pt x="161433" y="362035"/>
                  </a:lnTo>
                  <a:lnTo>
                    <a:pt x="160136" y="363333"/>
                  </a:lnTo>
                  <a:lnTo>
                    <a:pt x="158648" y="364956"/>
                  </a:lnTo>
                  <a:lnTo>
                    <a:pt x="157469" y="366361"/>
                  </a:lnTo>
                  <a:lnTo>
                    <a:pt x="156129" y="368108"/>
                  </a:lnTo>
                  <a:lnTo>
                    <a:pt x="155076" y="369611"/>
                  </a:lnTo>
                  <a:lnTo>
                    <a:pt x="153893" y="371468"/>
                  </a:lnTo>
                  <a:lnTo>
                    <a:pt x="152976" y="373057"/>
                  </a:lnTo>
                  <a:lnTo>
                    <a:pt x="151959" y="375010"/>
                  </a:lnTo>
                  <a:lnTo>
                    <a:pt x="151184" y="376672"/>
                  </a:lnTo>
                  <a:lnTo>
                    <a:pt x="150341" y="378707"/>
                  </a:lnTo>
                  <a:lnTo>
                    <a:pt x="149714" y="380431"/>
                  </a:lnTo>
                  <a:lnTo>
                    <a:pt x="149052" y="382530"/>
                  </a:lnTo>
                  <a:lnTo>
                    <a:pt x="148577" y="384303"/>
                  </a:lnTo>
                  <a:lnTo>
                    <a:pt x="148100" y="386452"/>
                  </a:lnTo>
                  <a:lnTo>
                    <a:pt x="147782" y="388259"/>
                  </a:lnTo>
                  <a:lnTo>
                    <a:pt x="147494" y="390442"/>
                  </a:lnTo>
                  <a:lnTo>
                    <a:pt x="147334" y="392270"/>
                  </a:lnTo>
                  <a:lnTo>
                    <a:pt x="147238" y="394469"/>
                  </a:lnTo>
                  <a:lnTo>
                    <a:pt x="147218" y="395387"/>
                  </a:lnTo>
                  <a:lnTo>
                    <a:pt x="147218" y="614111"/>
                  </a:lnTo>
                  <a:lnTo>
                    <a:pt x="147238" y="615028"/>
                  </a:lnTo>
                  <a:lnTo>
                    <a:pt x="147334" y="617228"/>
                  </a:lnTo>
                  <a:lnTo>
                    <a:pt x="147494" y="619056"/>
                  </a:lnTo>
                  <a:lnTo>
                    <a:pt x="147782" y="621239"/>
                  </a:lnTo>
                  <a:lnTo>
                    <a:pt x="148100" y="623045"/>
                  </a:lnTo>
                  <a:lnTo>
                    <a:pt x="148577" y="625195"/>
                  </a:lnTo>
                  <a:lnTo>
                    <a:pt x="149052" y="626967"/>
                  </a:lnTo>
                  <a:lnTo>
                    <a:pt x="149714" y="629067"/>
                  </a:lnTo>
                  <a:lnTo>
                    <a:pt x="150341" y="630791"/>
                  </a:lnTo>
                  <a:lnTo>
                    <a:pt x="151184" y="632825"/>
                  </a:lnTo>
                  <a:lnTo>
                    <a:pt x="151959" y="634488"/>
                  </a:lnTo>
                  <a:lnTo>
                    <a:pt x="152976" y="636441"/>
                  </a:lnTo>
                  <a:lnTo>
                    <a:pt x="153893" y="638030"/>
                  </a:lnTo>
                  <a:lnTo>
                    <a:pt x="155076" y="639887"/>
                  </a:lnTo>
                  <a:lnTo>
                    <a:pt x="156129" y="641390"/>
                  </a:lnTo>
                  <a:lnTo>
                    <a:pt x="157469" y="643136"/>
                  </a:lnTo>
                  <a:lnTo>
                    <a:pt x="158648" y="644542"/>
                  </a:lnTo>
                  <a:lnTo>
                    <a:pt x="160136" y="646165"/>
                  </a:lnTo>
                  <a:lnTo>
                    <a:pt x="161433" y="647462"/>
                  </a:lnTo>
                  <a:lnTo>
                    <a:pt x="163056" y="648950"/>
                  </a:lnTo>
                  <a:lnTo>
                    <a:pt x="164462" y="650129"/>
                  </a:lnTo>
                  <a:lnTo>
                    <a:pt x="166208" y="651470"/>
                  </a:lnTo>
                  <a:lnTo>
                    <a:pt x="167711" y="652522"/>
                  </a:lnTo>
                  <a:lnTo>
                    <a:pt x="169568" y="653705"/>
                  </a:lnTo>
                  <a:lnTo>
                    <a:pt x="171157" y="654622"/>
                  </a:lnTo>
                  <a:lnTo>
                    <a:pt x="173110" y="655639"/>
                  </a:lnTo>
                  <a:lnTo>
                    <a:pt x="174773" y="656414"/>
                  </a:lnTo>
                  <a:lnTo>
                    <a:pt x="176807" y="657257"/>
                  </a:lnTo>
                  <a:lnTo>
                    <a:pt x="178531" y="657884"/>
                  </a:lnTo>
                  <a:lnTo>
                    <a:pt x="180631" y="658546"/>
                  </a:lnTo>
                  <a:lnTo>
                    <a:pt x="182403" y="659021"/>
                  </a:lnTo>
                  <a:lnTo>
                    <a:pt x="184553" y="659498"/>
                  </a:lnTo>
                  <a:lnTo>
                    <a:pt x="186359" y="659816"/>
                  </a:lnTo>
                  <a:lnTo>
                    <a:pt x="188542" y="660104"/>
                  </a:lnTo>
                  <a:lnTo>
                    <a:pt x="190370" y="660264"/>
                  </a:lnTo>
                  <a:lnTo>
                    <a:pt x="192570" y="660360"/>
                  </a:lnTo>
                  <a:lnTo>
                    <a:pt x="193487" y="660380"/>
                  </a:lnTo>
                  <a:lnTo>
                    <a:pt x="260787" y="660380"/>
                  </a:lnTo>
                  <a:lnTo>
                    <a:pt x="261704" y="660360"/>
                  </a:lnTo>
                  <a:lnTo>
                    <a:pt x="263904" y="660264"/>
                  </a:lnTo>
                  <a:lnTo>
                    <a:pt x="265732" y="660104"/>
                  </a:lnTo>
                  <a:lnTo>
                    <a:pt x="267914" y="659816"/>
                  </a:lnTo>
                  <a:lnTo>
                    <a:pt x="269721" y="659498"/>
                  </a:lnTo>
                  <a:lnTo>
                    <a:pt x="271871" y="659021"/>
                  </a:lnTo>
                  <a:lnTo>
                    <a:pt x="273643" y="658546"/>
                  </a:lnTo>
                  <a:lnTo>
                    <a:pt x="275743" y="657884"/>
                  </a:lnTo>
                  <a:lnTo>
                    <a:pt x="275995" y="657792"/>
                  </a:lnTo>
                  <a:lnTo>
                    <a:pt x="276476" y="658087"/>
                  </a:lnTo>
                  <a:close/>
                  <a:moveTo>
                    <a:pt x="264993" y="613652"/>
                  </a:moveTo>
                  <a:lnTo>
                    <a:pt x="264957" y="614476"/>
                  </a:lnTo>
                  <a:lnTo>
                    <a:pt x="264909" y="614838"/>
                  </a:lnTo>
                  <a:lnTo>
                    <a:pt x="264830" y="615195"/>
                  </a:lnTo>
                  <a:lnTo>
                    <a:pt x="264721" y="615543"/>
                  </a:lnTo>
                  <a:lnTo>
                    <a:pt x="264581" y="615880"/>
                  </a:lnTo>
                  <a:lnTo>
                    <a:pt x="264412" y="616204"/>
                  </a:lnTo>
                  <a:lnTo>
                    <a:pt x="264216" y="616512"/>
                  </a:lnTo>
                  <a:lnTo>
                    <a:pt x="263994" y="616802"/>
                  </a:lnTo>
                  <a:lnTo>
                    <a:pt x="263747" y="617071"/>
                  </a:lnTo>
                  <a:lnTo>
                    <a:pt x="263478" y="617318"/>
                  </a:lnTo>
                  <a:lnTo>
                    <a:pt x="263188" y="617540"/>
                  </a:lnTo>
                  <a:lnTo>
                    <a:pt x="262880" y="617736"/>
                  </a:lnTo>
                  <a:lnTo>
                    <a:pt x="262556" y="617905"/>
                  </a:lnTo>
                  <a:lnTo>
                    <a:pt x="262219" y="618045"/>
                  </a:lnTo>
                  <a:lnTo>
                    <a:pt x="261870" y="618155"/>
                  </a:lnTo>
                  <a:lnTo>
                    <a:pt x="261514" y="618234"/>
                  </a:lnTo>
                  <a:lnTo>
                    <a:pt x="261152" y="618281"/>
                  </a:lnTo>
                  <a:lnTo>
                    <a:pt x="260328" y="618317"/>
                  </a:lnTo>
                  <a:lnTo>
                    <a:pt x="193946" y="618317"/>
                  </a:lnTo>
                  <a:lnTo>
                    <a:pt x="193122" y="618281"/>
                  </a:lnTo>
                  <a:lnTo>
                    <a:pt x="192760" y="618234"/>
                  </a:lnTo>
                  <a:lnTo>
                    <a:pt x="192404" y="618155"/>
                  </a:lnTo>
                  <a:lnTo>
                    <a:pt x="192055" y="618045"/>
                  </a:lnTo>
                  <a:lnTo>
                    <a:pt x="191718" y="617905"/>
                  </a:lnTo>
                  <a:lnTo>
                    <a:pt x="191394" y="617736"/>
                  </a:lnTo>
                  <a:lnTo>
                    <a:pt x="191086" y="617540"/>
                  </a:lnTo>
                  <a:lnTo>
                    <a:pt x="190796" y="617318"/>
                  </a:lnTo>
                  <a:lnTo>
                    <a:pt x="190527" y="617071"/>
                  </a:lnTo>
                  <a:lnTo>
                    <a:pt x="190280" y="616802"/>
                  </a:lnTo>
                  <a:lnTo>
                    <a:pt x="190058" y="616512"/>
                  </a:lnTo>
                  <a:lnTo>
                    <a:pt x="189862" y="616204"/>
                  </a:lnTo>
                  <a:lnTo>
                    <a:pt x="189693" y="615880"/>
                  </a:lnTo>
                  <a:lnTo>
                    <a:pt x="189553" y="615543"/>
                  </a:lnTo>
                  <a:lnTo>
                    <a:pt x="189443" y="615195"/>
                  </a:lnTo>
                  <a:lnTo>
                    <a:pt x="189364" y="614838"/>
                  </a:lnTo>
                  <a:lnTo>
                    <a:pt x="189317" y="614476"/>
                  </a:lnTo>
                  <a:lnTo>
                    <a:pt x="189281" y="613652"/>
                  </a:lnTo>
                  <a:lnTo>
                    <a:pt x="189281" y="395845"/>
                  </a:lnTo>
                  <a:lnTo>
                    <a:pt x="189317" y="395022"/>
                  </a:lnTo>
                  <a:lnTo>
                    <a:pt x="189364" y="394660"/>
                  </a:lnTo>
                  <a:lnTo>
                    <a:pt x="189443" y="394303"/>
                  </a:lnTo>
                  <a:lnTo>
                    <a:pt x="189553" y="393955"/>
                  </a:lnTo>
                  <a:lnTo>
                    <a:pt x="189693" y="393617"/>
                  </a:lnTo>
                  <a:lnTo>
                    <a:pt x="189862" y="393293"/>
                  </a:lnTo>
                  <a:lnTo>
                    <a:pt x="190058" y="392985"/>
                  </a:lnTo>
                  <a:lnTo>
                    <a:pt x="190280" y="392696"/>
                  </a:lnTo>
                  <a:lnTo>
                    <a:pt x="190527" y="392426"/>
                  </a:lnTo>
                  <a:lnTo>
                    <a:pt x="190796" y="392180"/>
                  </a:lnTo>
                  <a:lnTo>
                    <a:pt x="191086" y="391957"/>
                  </a:lnTo>
                  <a:lnTo>
                    <a:pt x="191394" y="391761"/>
                  </a:lnTo>
                  <a:lnTo>
                    <a:pt x="191718" y="391593"/>
                  </a:lnTo>
                  <a:lnTo>
                    <a:pt x="192055" y="391453"/>
                  </a:lnTo>
                  <a:lnTo>
                    <a:pt x="192404" y="391343"/>
                  </a:lnTo>
                  <a:lnTo>
                    <a:pt x="192760" y="391264"/>
                  </a:lnTo>
                  <a:lnTo>
                    <a:pt x="193122" y="391216"/>
                  </a:lnTo>
                  <a:lnTo>
                    <a:pt x="193946" y="391180"/>
                  </a:lnTo>
                  <a:lnTo>
                    <a:pt x="260328" y="391180"/>
                  </a:lnTo>
                  <a:lnTo>
                    <a:pt x="261152" y="391216"/>
                  </a:lnTo>
                  <a:lnTo>
                    <a:pt x="261514" y="391264"/>
                  </a:lnTo>
                  <a:lnTo>
                    <a:pt x="261870" y="391343"/>
                  </a:lnTo>
                  <a:lnTo>
                    <a:pt x="262219" y="391453"/>
                  </a:lnTo>
                  <a:lnTo>
                    <a:pt x="262556" y="391593"/>
                  </a:lnTo>
                  <a:lnTo>
                    <a:pt x="262880" y="391761"/>
                  </a:lnTo>
                  <a:lnTo>
                    <a:pt x="263188" y="391957"/>
                  </a:lnTo>
                  <a:lnTo>
                    <a:pt x="263478" y="392180"/>
                  </a:lnTo>
                  <a:lnTo>
                    <a:pt x="263747" y="392426"/>
                  </a:lnTo>
                  <a:lnTo>
                    <a:pt x="263994" y="392696"/>
                  </a:lnTo>
                  <a:lnTo>
                    <a:pt x="264216" y="392985"/>
                  </a:lnTo>
                  <a:lnTo>
                    <a:pt x="264412" y="393293"/>
                  </a:lnTo>
                  <a:lnTo>
                    <a:pt x="264581" y="393617"/>
                  </a:lnTo>
                  <a:lnTo>
                    <a:pt x="264721" y="393955"/>
                  </a:lnTo>
                  <a:lnTo>
                    <a:pt x="264830" y="394303"/>
                  </a:lnTo>
                  <a:lnTo>
                    <a:pt x="264909" y="394660"/>
                  </a:lnTo>
                  <a:lnTo>
                    <a:pt x="264957" y="395022"/>
                  </a:lnTo>
                  <a:lnTo>
                    <a:pt x="264993" y="395845"/>
                  </a:lnTo>
                  <a:lnTo>
                    <a:pt x="264993" y="613652"/>
                  </a:lnTo>
                  <a:close/>
                  <a:moveTo>
                    <a:pt x="402942" y="266061"/>
                  </a:moveTo>
                  <a:lnTo>
                    <a:pt x="403768" y="265035"/>
                  </a:lnTo>
                  <a:lnTo>
                    <a:pt x="407366" y="260262"/>
                  </a:lnTo>
                  <a:lnTo>
                    <a:pt x="410508" y="257185"/>
                  </a:lnTo>
                  <a:lnTo>
                    <a:pt x="414075" y="254610"/>
                  </a:lnTo>
                  <a:lnTo>
                    <a:pt x="417986" y="252598"/>
                  </a:lnTo>
                  <a:lnTo>
                    <a:pt x="422154" y="251191"/>
                  </a:lnTo>
                  <a:lnTo>
                    <a:pt x="426485" y="250422"/>
                  </a:lnTo>
                  <a:lnTo>
                    <a:pt x="430882" y="250309"/>
                  </a:lnTo>
                  <a:lnTo>
                    <a:pt x="435247" y="250853"/>
                  </a:lnTo>
                  <a:lnTo>
                    <a:pt x="439482" y="252043"/>
                  </a:lnTo>
                  <a:lnTo>
                    <a:pt x="443491" y="253851"/>
                  </a:lnTo>
                  <a:lnTo>
                    <a:pt x="447186" y="256238"/>
                  </a:lnTo>
                  <a:lnTo>
                    <a:pt x="450483" y="259149"/>
                  </a:lnTo>
                  <a:lnTo>
                    <a:pt x="453309" y="262520"/>
                  </a:lnTo>
                  <a:lnTo>
                    <a:pt x="455600" y="266275"/>
                  </a:lnTo>
                  <a:lnTo>
                    <a:pt x="457304" y="270330"/>
                  </a:lnTo>
                  <a:lnTo>
                    <a:pt x="458384" y="274594"/>
                  </a:lnTo>
                  <a:lnTo>
                    <a:pt x="458816" y="278971"/>
                  </a:lnTo>
                  <a:lnTo>
                    <a:pt x="458595" y="283262"/>
                  </a:lnTo>
                  <a:lnTo>
                    <a:pt x="433710" y="399392"/>
                  </a:lnTo>
                  <a:lnTo>
                    <a:pt x="433268" y="402767"/>
                  </a:lnTo>
                  <a:lnTo>
                    <a:pt x="433377" y="406168"/>
                  </a:lnTo>
                  <a:lnTo>
                    <a:pt x="434032" y="409507"/>
                  </a:lnTo>
                  <a:lnTo>
                    <a:pt x="435218" y="412697"/>
                  </a:lnTo>
                  <a:lnTo>
                    <a:pt x="436903" y="415654"/>
                  </a:lnTo>
                  <a:lnTo>
                    <a:pt x="439042" y="418301"/>
                  </a:lnTo>
                  <a:lnTo>
                    <a:pt x="441580" y="420568"/>
                  </a:lnTo>
                  <a:lnTo>
                    <a:pt x="444451" y="422395"/>
                  </a:lnTo>
                  <a:lnTo>
                    <a:pt x="447579" y="423736"/>
                  </a:lnTo>
                  <a:lnTo>
                    <a:pt x="450882" y="424555"/>
                  </a:lnTo>
                  <a:lnTo>
                    <a:pt x="454274" y="424830"/>
                  </a:lnTo>
                  <a:lnTo>
                    <a:pt x="580150" y="424830"/>
                  </a:lnTo>
                  <a:lnTo>
                    <a:pt x="582978" y="424914"/>
                  </a:lnTo>
                  <a:lnTo>
                    <a:pt x="585051" y="425183"/>
                  </a:lnTo>
                  <a:lnTo>
                    <a:pt x="587088" y="425657"/>
                  </a:lnTo>
                  <a:lnTo>
                    <a:pt x="589067" y="426331"/>
                  </a:lnTo>
                  <a:lnTo>
                    <a:pt x="590970" y="427199"/>
                  </a:lnTo>
                  <a:lnTo>
                    <a:pt x="592776" y="428252"/>
                  </a:lnTo>
                  <a:lnTo>
                    <a:pt x="594470" y="429479"/>
                  </a:lnTo>
                  <a:lnTo>
                    <a:pt x="596032" y="430868"/>
                  </a:lnTo>
                  <a:lnTo>
                    <a:pt x="597449" y="432406"/>
                  </a:lnTo>
                  <a:lnTo>
                    <a:pt x="598706" y="434077"/>
                  </a:lnTo>
                  <a:lnTo>
                    <a:pt x="599791" y="435864"/>
                  </a:lnTo>
                  <a:lnTo>
                    <a:pt x="600693" y="437751"/>
                  </a:lnTo>
                  <a:lnTo>
                    <a:pt x="601402" y="439718"/>
                  </a:lnTo>
                  <a:lnTo>
                    <a:pt x="601912" y="441746"/>
                  </a:lnTo>
                  <a:lnTo>
                    <a:pt x="602219" y="443814"/>
                  </a:lnTo>
                  <a:lnTo>
                    <a:pt x="602318" y="445903"/>
                  </a:lnTo>
                  <a:lnTo>
                    <a:pt x="602209" y="447991"/>
                  </a:lnTo>
                  <a:lnTo>
                    <a:pt x="601860" y="450269"/>
                  </a:lnTo>
                  <a:lnTo>
                    <a:pt x="568401" y="592469"/>
                  </a:lnTo>
                  <a:lnTo>
                    <a:pt x="568290" y="592969"/>
                  </a:lnTo>
                  <a:lnTo>
                    <a:pt x="567645" y="596048"/>
                  </a:lnTo>
                  <a:lnTo>
                    <a:pt x="566992" y="598270"/>
                  </a:lnTo>
                  <a:lnTo>
                    <a:pt x="566167" y="600435"/>
                  </a:lnTo>
                  <a:lnTo>
                    <a:pt x="565174" y="602528"/>
                  </a:lnTo>
                  <a:lnTo>
                    <a:pt x="564020" y="604537"/>
                  </a:lnTo>
                  <a:lnTo>
                    <a:pt x="562711" y="606448"/>
                  </a:lnTo>
                  <a:lnTo>
                    <a:pt x="561255" y="608251"/>
                  </a:lnTo>
                  <a:lnTo>
                    <a:pt x="559663" y="609933"/>
                  </a:lnTo>
                  <a:lnTo>
                    <a:pt x="557943" y="611485"/>
                  </a:lnTo>
                  <a:lnTo>
                    <a:pt x="556106" y="612897"/>
                  </a:lnTo>
                  <a:lnTo>
                    <a:pt x="554164" y="614160"/>
                  </a:lnTo>
                  <a:lnTo>
                    <a:pt x="552129" y="615267"/>
                  </a:lnTo>
                  <a:lnTo>
                    <a:pt x="550012" y="616209"/>
                  </a:lnTo>
                  <a:lnTo>
                    <a:pt x="547829" y="616983"/>
                  </a:lnTo>
                  <a:lnTo>
                    <a:pt x="545591" y="617582"/>
                  </a:lnTo>
                  <a:lnTo>
                    <a:pt x="543313" y="618003"/>
                  </a:lnTo>
                  <a:lnTo>
                    <a:pt x="541009" y="618244"/>
                  </a:lnTo>
                  <a:lnTo>
                    <a:pt x="538132" y="618317"/>
                  </a:lnTo>
                  <a:lnTo>
                    <a:pt x="307056" y="618317"/>
                  </a:lnTo>
                  <a:lnTo>
                    <a:pt x="307056" y="614111"/>
                  </a:lnTo>
                  <a:lnTo>
                    <a:pt x="307056" y="395387"/>
                  </a:lnTo>
                  <a:lnTo>
                    <a:pt x="307056" y="377929"/>
                  </a:lnTo>
                  <a:lnTo>
                    <a:pt x="402942" y="266061"/>
                  </a:lnTo>
                  <a:close/>
                </a:path>
              </a:pathLst>
            </a:custGeom>
            <a:solidFill>
              <a:srgbClr val="5F0000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</p:grpSp>
      <p:grpSp>
        <p:nvGrpSpPr>
          <p:cNvPr id="408" name="Google Shape;408;p10"/>
          <p:cNvGrpSpPr/>
          <p:nvPr/>
        </p:nvGrpSpPr>
        <p:grpSpPr>
          <a:xfrm>
            <a:off x="10891779" y="3112719"/>
            <a:ext cx="863166" cy="862456"/>
            <a:chOff x="6913435" y="4581144"/>
            <a:chExt cx="841248" cy="841248"/>
          </a:xfrm>
        </p:grpSpPr>
        <p:sp>
          <p:nvSpPr>
            <p:cNvPr id="409" name="Google Shape;409;p10"/>
            <p:cNvSpPr/>
            <p:nvPr/>
          </p:nvSpPr>
          <p:spPr>
            <a:xfrm>
              <a:off x="6913435" y="4581144"/>
              <a:ext cx="841248" cy="841248"/>
            </a:xfrm>
            <a:custGeom>
              <a:rect b="b" l="l" r="r" t="t"/>
              <a:pathLst>
                <a:path extrusionOk="0" h="841248" w="841248">
                  <a:moveTo>
                    <a:pt x="286024" y="471099"/>
                  </a:moveTo>
                  <a:lnTo>
                    <a:pt x="386974" y="588874"/>
                  </a:lnTo>
                  <a:lnTo>
                    <a:pt x="391523" y="594907"/>
                  </a:lnTo>
                  <a:lnTo>
                    <a:pt x="396921" y="600194"/>
                  </a:lnTo>
                  <a:lnTo>
                    <a:pt x="403047" y="604615"/>
                  </a:lnTo>
                  <a:lnTo>
                    <a:pt x="409766" y="608073"/>
                  </a:lnTo>
                  <a:lnTo>
                    <a:pt x="416925" y="610489"/>
                  </a:lnTo>
                  <a:lnTo>
                    <a:pt x="424364" y="611809"/>
                  </a:lnTo>
                  <a:lnTo>
                    <a:pt x="431917" y="612004"/>
                  </a:lnTo>
                  <a:lnTo>
                    <a:pt x="439415" y="611069"/>
                  </a:lnTo>
                  <a:lnTo>
                    <a:pt x="446689" y="609026"/>
                  </a:lnTo>
                  <a:lnTo>
                    <a:pt x="453577" y="605920"/>
                  </a:lnTo>
                  <a:lnTo>
                    <a:pt x="459923" y="601820"/>
                  </a:lnTo>
                  <a:lnTo>
                    <a:pt x="465587" y="596819"/>
                  </a:lnTo>
                  <a:lnTo>
                    <a:pt x="470441" y="591028"/>
                  </a:lnTo>
                  <a:lnTo>
                    <a:pt x="474376" y="584578"/>
                  </a:lnTo>
                  <a:lnTo>
                    <a:pt x="477304" y="577613"/>
                  </a:lnTo>
                  <a:lnTo>
                    <a:pt x="479159" y="570289"/>
                  </a:lnTo>
                  <a:lnTo>
                    <a:pt x="479901" y="562769"/>
                  </a:lnTo>
                  <a:lnTo>
                    <a:pt x="479511" y="555224"/>
                  </a:lnTo>
                  <a:lnTo>
                    <a:pt x="454274" y="437449"/>
                  </a:lnTo>
                  <a:lnTo>
                    <a:pt x="580461" y="437449"/>
                  </a:lnTo>
                  <a:lnTo>
                    <a:pt x="584647" y="437325"/>
                  </a:lnTo>
                  <a:lnTo>
                    <a:pt x="588799" y="436786"/>
                  </a:lnTo>
                  <a:lnTo>
                    <a:pt x="592877" y="435837"/>
                  </a:lnTo>
                  <a:lnTo>
                    <a:pt x="596841" y="434486"/>
                  </a:lnTo>
                  <a:lnTo>
                    <a:pt x="600650" y="432749"/>
                  </a:lnTo>
                  <a:lnTo>
                    <a:pt x="604268" y="430641"/>
                  </a:lnTo>
                  <a:lnTo>
                    <a:pt x="607659" y="428184"/>
                  </a:lnTo>
                  <a:lnTo>
                    <a:pt x="610789" y="425402"/>
                  </a:lnTo>
                  <a:lnTo>
                    <a:pt x="613626" y="422323"/>
                  </a:lnTo>
                  <a:lnTo>
                    <a:pt x="616143" y="418977"/>
                  </a:lnTo>
                  <a:lnTo>
                    <a:pt x="618315" y="415397"/>
                  </a:lnTo>
                  <a:lnTo>
                    <a:pt x="620120" y="411619"/>
                  </a:lnTo>
                  <a:lnTo>
                    <a:pt x="621541" y="407680"/>
                  </a:lnTo>
                  <a:lnTo>
                    <a:pt x="622563" y="403619"/>
                  </a:lnTo>
                  <a:lnTo>
                    <a:pt x="623177" y="399477"/>
                  </a:lnTo>
                  <a:lnTo>
                    <a:pt x="623375" y="395295"/>
                  </a:lnTo>
                  <a:lnTo>
                    <a:pt x="623157" y="391113"/>
                  </a:lnTo>
                  <a:lnTo>
                    <a:pt x="622524" y="386974"/>
                  </a:lnTo>
                  <a:lnTo>
                    <a:pt x="588874" y="243962"/>
                  </a:lnTo>
                  <a:lnTo>
                    <a:pt x="588058" y="240073"/>
                  </a:lnTo>
                  <a:lnTo>
                    <a:pt x="586939" y="236260"/>
                  </a:lnTo>
                  <a:lnTo>
                    <a:pt x="585524" y="232547"/>
                  </a:lnTo>
                  <a:lnTo>
                    <a:pt x="583820" y="228957"/>
                  </a:lnTo>
                  <a:lnTo>
                    <a:pt x="581840" y="225512"/>
                  </a:lnTo>
                  <a:lnTo>
                    <a:pt x="579595" y="222233"/>
                  </a:lnTo>
                  <a:lnTo>
                    <a:pt x="577099" y="219142"/>
                  </a:lnTo>
                  <a:lnTo>
                    <a:pt x="574367" y="216256"/>
                  </a:lnTo>
                  <a:lnTo>
                    <a:pt x="571417" y="213594"/>
                  </a:lnTo>
                  <a:lnTo>
                    <a:pt x="568267" y="211172"/>
                  </a:lnTo>
                  <a:lnTo>
                    <a:pt x="564936" y="209005"/>
                  </a:lnTo>
                  <a:lnTo>
                    <a:pt x="561444" y="207108"/>
                  </a:lnTo>
                  <a:lnTo>
                    <a:pt x="557815" y="205491"/>
                  </a:lnTo>
                  <a:lnTo>
                    <a:pt x="554069" y="204164"/>
                  </a:lnTo>
                  <a:lnTo>
                    <a:pt x="550231" y="203136"/>
                  </a:lnTo>
                  <a:lnTo>
                    <a:pt x="546323" y="202414"/>
                  </a:lnTo>
                  <a:lnTo>
                    <a:pt x="542371" y="202000"/>
                  </a:lnTo>
                  <a:lnTo>
                    <a:pt x="538399" y="201900"/>
                  </a:lnTo>
                  <a:lnTo>
                    <a:pt x="286024" y="201900"/>
                  </a:lnTo>
                  <a:lnTo>
                    <a:pt x="286024" y="471099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410" name="Google Shape;410;p10"/>
            <p:cNvSpPr/>
            <p:nvPr/>
          </p:nvSpPr>
          <p:spPr>
            <a:xfrm>
              <a:off x="6913435" y="4581144"/>
              <a:ext cx="841248" cy="841248"/>
            </a:xfrm>
            <a:custGeom>
              <a:rect b="b" l="l" r="r" t="t"/>
              <a:pathLst>
                <a:path extrusionOk="0" h="841248" w="841248">
                  <a:moveTo>
                    <a:pt x="190370" y="180984"/>
                  </a:moveTo>
                  <a:lnTo>
                    <a:pt x="188542" y="181144"/>
                  </a:lnTo>
                  <a:lnTo>
                    <a:pt x="186359" y="181432"/>
                  </a:lnTo>
                  <a:lnTo>
                    <a:pt x="184553" y="181750"/>
                  </a:lnTo>
                  <a:lnTo>
                    <a:pt x="182403" y="182227"/>
                  </a:lnTo>
                  <a:lnTo>
                    <a:pt x="180631" y="182702"/>
                  </a:lnTo>
                  <a:lnTo>
                    <a:pt x="178531" y="183364"/>
                  </a:lnTo>
                  <a:lnTo>
                    <a:pt x="176807" y="183991"/>
                  </a:lnTo>
                  <a:lnTo>
                    <a:pt x="174773" y="184834"/>
                  </a:lnTo>
                  <a:lnTo>
                    <a:pt x="173110" y="185609"/>
                  </a:lnTo>
                  <a:lnTo>
                    <a:pt x="171157" y="186626"/>
                  </a:lnTo>
                  <a:lnTo>
                    <a:pt x="169568" y="187543"/>
                  </a:lnTo>
                  <a:lnTo>
                    <a:pt x="167711" y="188726"/>
                  </a:lnTo>
                  <a:lnTo>
                    <a:pt x="166208" y="189778"/>
                  </a:lnTo>
                  <a:lnTo>
                    <a:pt x="164462" y="191119"/>
                  </a:lnTo>
                  <a:lnTo>
                    <a:pt x="163056" y="192298"/>
                  </a:lnTo>
                  <a:lnTo>
                    <a:pt x="161433" y="193786"/>
                  </a:lnTo>
                  <a:lnTo>
                    <a:pt x="160136" y="195083"/>
                  </a:lnTo>
                  <a:lnTo>
                    <a:pt x="158648" y="196706"/>
                  </a:lnTo>
                  <a:lnTo>
                    <a:pt x="157469" y="198112"/>
                  </a:lnTo>
                  <a:lnTo>
                    <a:pt x="156129" y="199858"/>
                  </a:lnTo>
                  <a:lnTo>
                    <a:pt x="155076" y="201361"/>
                  </a:lnTo>
                  <a:lnTo>
                    <a:pt x="153893" y="203218"/>
                  </a:lnTo>
                  <a:lnTo>
                    <a:pt x="152976" y="204807"/>
                  </a:lnTo>
                  <a:lnTo>
                    <a:pt x="151959" y="206760"/>
                  </a:lnTo>
                  <a:lnTo>
                    <a:pt x="151184" y="208423"/>
                  </a:lnTo>
                  <a:lnTo>
                    <a:pt x="150341" y="210457"/>
                  </a:lnTo>
                  <a:lnTo>
                    <a:pt x="149714" y="212181"/>
                  </a:lnTo>
                  <a:lnTo>
                    <a:pt x="149052" y="214281"/>
                  </a:lnTo>
                  <a:lnTo>
                    <a:pt x="148577" y="216053"/>
                  </a:lnTo>
                  <a:lnTo>
                    <a:pt x="148100" y="218203"/>
                  </a:lnTo>
                  <a:lnTo>
                    <a:pt x="147782" y="220009"/>
                  </a:lnTo>
                  <a:lnTo>
                    <a:pt x="147494" y="222192"/>
                  </a:lnTo>
                  <a:lnTo>
                    <a:pt x="147334" y="224020"/>
                  </a:lnTo>
                  <a:lnTo>
                    <a:pt x="147238" y="226220"/>
                  </a:lnTo>
                  <a:lnTo>
                    <a:pt x="147218" y="227137"/>
                  </a:lnTo>
                  <a:lnTo>
                    <a:pt x="147218" y="445861"/>
                  </a:lnTo>
                  <a:lnTo>
                    <a:pt x="147238" y="446779"/>
                  </a:lnTo>
                  <a:lnTo>
                    <a:pt x="147334" y="448978"/>
                  </a:lnTo>
                  <a:lnTo>
                    <a:pt x="147494" y="450806"/>
                  </a:lnTo>
                  <a:lnTo>
                    <a:pt x="147782" y="452989"/>
                  </a:lnTo>
                  <a:lnTo>
                    <a:pt x="148100" y="454796"/>
                  </a:lnTo>
                  <a:lnTo>
                    <a:pt x="148577" y="456945"/>
                  </a:lnTo>
                  <a:lnTo>
                    <a:pt x="149052" y="458718"/>
                  </a:lnTo>
                  <a:lnTo>
                    <a:pt x="149714" y="460817"/>
                  </a:lnTo>
                  <a:lnTo>
                    <a:pt x="150341" y="462541"/>
                  </a:lnTo>
                  <a:lnTo>
                    <a:pt x="151184" y="464576"/>
                  </a:lnTo>
                  <a:lnTo>
                    <a:pt x="151959" y="466238"/>
                  </a:lnTo>
                  <a:lnTo>
                    <a:pt x="152976" y="468191"/>
                  </a:lnTo>
                  <a:lnTo>
                    <a:pt x="153893" y="469780"/>
                  </a:lnTo>
                  <a:lnTo>
                    <a:pt x="155076" y="471637"/>
                  </a:lnTo>
                  <a:lnTo>
                    <a:pt x="156129" y="473140"/>
                  </a:lnTo>
                  <a:lnTo>
                    <a:pt x="157469" y="474887"/>
                  </a:lnTo>
                  <a:lnTo>
                    <a:pt x="158648" y="476292"/>
                  </a:lnTo>
                  <a:lnTo>
                    <a:pt x="160136" y="477915"/>
                  </a:lnTo>
                  <a:lnTo>
                    <a:pt x="161433" y="479213"/>
                  </a:lnTo>
                  <a:lnTo>
                    <a:pt x="163056" y="480700"/>
                  </a:lnTo>
                  <a:lnTo>
                    <a:pt x="164462" y="481880"/>
                  </a:lnTo>
                  <a:lnTo>
                    <a:pt x="166208" y="483220"/>
                  </a:lnTo>
                  <a:lnTo>
                    <a:pt x="167711" y="484272"/>
                  </a:lnTo>
                  <a:lnTo>
                    <a:pt x="169568" y="485455"/>
                  </a:lnTo>
                  <a:lnTo>
                    <a:pt x="171157" y="486373"/>
                  </a:lnTo>
                  <a:lnTo>
                    <a:pt x="173110" y="487389"/>
                  </a:lnTo>
                  <a:lnTo>
                    <a:pt x="174773" y="488165"/>
                  </a:lnTo>
                  <a:lnTo>
                    <a:pt x="176807" y="489007"/>
                  </a:lnTo>
                  <a:lnTo>
                    <a:pt x="178531" y="489635"/>
                  </a:lnTo>
                  <a:lnTo>
                    <a:pt x="180631" y="490297"/>
                  </a:lnTo>
                  <a:lnTo>
                    <a:pt x="182403" y="490772"/>
                  </a:lnTo>
                  <a:lnTo>
                    <a:pt x="184553" y="491248"/>
                  </a:lnTo>
                  <a:lnTo>
                    <a:pt x="186359" y="491567"/>
                  </a:lnTo>
                  <a:lnTo>
                    <a:pt x="188542" y="491854"/>
                  </a:lnTo>
                  <a:lnTo>
                    <a:pt x="190370" y="492014"/>
                  </a:lnTo>
                  <a:lnTo>
                    <a:pt x="192570" y="492110"/>
                  </a:lnTo>
                  <a:lnTo>
                    <a:pt x="193487" y="492130"/>
                  </a:lnTo>
                  <a:lnTo>
                    <a:pt x="260787" y="492130"/>
                  </a:lnTo>
                  <a:lnTo>
                    <a:pt x="261704" y="492110"/>
                  </a:lnTo>
                  <a:lnTo>
                    <a:pt x="263904" y="492014"/>
                  </a:lnTo>
                  <a:lnTo>
                    <a:pt x="265732" y="491854"/>
                  </a:lnTo>
                  <a:lnTo>
                    <a:pt x="267914" y="491567"/>
                  </a:lnTo>
                  <a:lnTo>
                    <a:pt x="269721" y="491248"/>
                  </a:lnTo>
                  <a:lnTo>
                    <a:pt x="271871" y="490772"/>
                  </a:lnTo>
                  <a:lnTo>
                    <a:pt x="273643" y="490297"/>
                  </a:lnTo>
                  <a:lnTo>
                    <a:pt x="274538" y="490015"/>
                  </a:lnTo>
                  <a:lnTo>
                    <a:pt x="370577" y="602060"/>
                  </a:lnTo>
                  <a:lnTo>
                    <a:pt x="374729" y="607567"/>
                  </a:lnTo>
                  <a:lnTo>
                    <a:pt x="376807" y="609932"/>
                  </a:lnTo>
                  <a:lnTo>
                    <a:pt x="382205" y="615219"/>
                  </a:lnTo>
                  <a:lnTo>
                    <a:pt x="384613" y="617247"/>
                  </a:lnTo>
                  <a:lnTo>
                    <a:pt x="390740" y="621669"/>
                  </a:lnTo>
                  <a:lnTo>
                    <a:pt x="393423" y="623315"/>
                  </a:lnTo>
                  <a:lnTo>
                    <a:pt x="400141" y="626773"/>
                  </a:lnTo>
                  <a:lnTo>
                    <a:pt x="403041" y="628000"/>
                  </a:lnTo>
                  <a:lnTo>
                    <a:pt x="410200" y="630416"/>
                  </a:lnTo>
                  <a:lnTo>
                    <a:pt x="413250" y="631196"/>
                  </a:lnTo>
                  <a:lnTo>
                    <a:pt x="420689" y="632517"/>
                  </a:lnTo>
                  <a:lnTo>
                    <a:pt x="423821" y="632833"/>
                  </a:lnTo>
                  <a:lnTo>
                    <a:pt x="431374" y="633028"/>
                  </a:lnTo>
                  <a:lnTo>
                    <a:pt x="434519" y="632874"/>
                  </a:lnTo>
                  <a:lnTo>
                    <a:pt x="442017" y="631939"/>
                  </a:lnTo>
                  <a:lnTo>
                    <a:pt x="445103" y="631317"/>
                  </a:lnTo>
                  <a:lnTo>
                    <a:pt x="452377" y="629273"/>
                  </a:lnTo>
                  <a:lnTo>
                    <a:pt x="455335" y="628198"/>
                  </a:lnTo>
                  <a:lnTo>
                    <a:pt x="462223" y="625091"/>
                  </a:lnTo>
                  <a:lnTo>
                    <a:pt x="464988" y="623586"/>
                  </a:lnTo>
                  <a:lnTo>
                    <a:pt x="471335" y="619486"/>
                  </a:lnTo>
                  <a:lnTo>
                    <a:pt x="473844" y="617585"/>
                  </a:lnTo>
                  <a:lnTo>
                    <a:pt x="479508" y="612584"/>
                  </a:lnTo>
                  <a:lnTo>
                    <a:pt x="481705" y="610329"/>
                  </a:lnTo>
                  <a:lnTo>
                    <a:pt x="486559" y="604539"/>
                  </a:lnTo>
                  <a:lnTo>
                    <a:pt x="488395" y="601981"/>
                  </a:lnTo>
                  <a:lnTo>
                    <a:pt x="492330" y="595531"/>
                  </a:lnTo>
                  <a:lnTo>
                    <a:pt x="493764" y="592728"/>
                  </a:lnTo>
                  <a:lnTo>
                    <a:pt x="496692" y="585763"/>
                  </a:lnTo>
                  <a:lnTo>
                    <a:pt x="497691" y="582778"/>
                  </a:lnTo>
                  <a:lnTo>
                    <a:pt x="499546" y="575453"/>
                  </a:lnTo>
                  <a:lnTo>
                    <a:pt x="500089" y="572352"/>
                  </a:lnTo>
                  <a:lnTo>
                    <a:pt x="500830" y="564833"/>
                  </a:lnTo>
                  <a:lnTo>
                    <a:pt x="500904" y="561686"/>
                  </a:lnTo>
                  <a:lnTo>
                    <a:pt x="500515" y="554140"/>
                  </a:lnTo>
                  <a:lnTo>
                    <a:pt x="500076" y="550817"/>
                  </a:lnTo>
                  <a:lnTo>
                    <a:pt x="480289" y="458480"/>
                  </a:lnTo>
                  <a:lnTo>
                    <a:pt x="580461" y="458480"/>
                  </a:lnTo>
                  <a:lnTo>
                    <a:pt x="581082" y="458471"/>
                  </a:lnTo>
                  <a:lnTo>
                    <a:pt x="585268" y="458347"/>
                  </a:lnTo>
                  <a:lnTo>
                    <a:pt x="587355" y="458181"/>
                  </a:lnTo>
                  <a:lnTo>
                    <a:pt x="591507" y="457642"/>
                  </a:lnTo>
                  <a:lnTo>
                    <a:pt x="593567" y="457269"/>
                  </a:lnTo>
                  <a:lnTo>
                    <a:pt x="597646" y="456320"/>
                  </a:lnTo>
                  <a:lnTo>
                    <a:pt x="599659" y="455744"/>
                  </a:lnTo>
                  <a:lnTo>
                    <a:pt x="603622" y="454394"/>
                  </a:lnTo>
                  <a:lnTo>
                    <a:pt x="605568" y="453621"/>
                  </a:lnTo>
                  <a:lnTo>
                    <a:pt x="609378" y="451884"/>
                  </a:lnTo>
                  <a:lnTo>
                    <a:pt x="611237" y="450921"/>
                  </a:lnTo>
                  <a:lnTo>
                    <a:pt x="614855" y="448814"/>
                  </a:lnTo>
                  <a:lnTo>
                    <a:pt x="616609" y="447671"/>
                  </a:lnTo>
                  <a:lnTo>
                    <a:pt x="620000" y="445214"/>
                  </a:lnTo>
                  <a:lnTo>
                    <a:pt x="621632" y="443903"/>
                  </a:lnTo>
                  <a:lnTo>
                    <a:pt x="624761" y="441121"/>
                  </a:lnTo>
                  <a:lnTo>
                    <a:pt x="626255" y="439654"/>
                  </a:lnTo>
                  <a:lnTo>
                    <a:pt x="629092" y="436574"/>
                  </a:lnTo>
                  <a:lnTo>
                    <a:pt x="630433" y="434966"/>
                  </a:lnTo>
                  <a:lnTo>
                    <a:pt x="632950" y="431620"/>
                  </a:lnTo>
                  <a:lnTo>
                    <a:pt x="634124" y="429886"/>
                  </a:lnTo>
                  <a:lnTo>
                    <a:pt x="636296" y="426306"/>
                  </a:lnTo>
                  <a:lnTo>
                    <a:pt x="637291" y="424464"/>
                  </a:lnTo>
                  <a:lnTo>
                    <a:pt x="639097" y="420686"/>
                  </a:lnTo>
                  <a:lnTo>
                    <a:pt x="639904" y="418755"/>
                  </a:lnTo>
                  <a:lnTo>
                    <a:pt x="641325" y="414816"/>
                  </a:lnTo>
                  <a:lnTo>
                    <a:pt x="641936" y="412814"/>
                  </a:lnTo>
                  <a:lnTo>
                    <a:pt x="642958" y="408753"/>
                  </a:lnTo>
                  <a:lnTo>
                    <a:pt x="643368" y="406700"/>
                  </a:lnTo>
                  <a:lnTo>
                    <a:pt x="643981" y="402558"/>
                  </a:lnTo>
                  <a:lnTo>
                    <a:pt x="644184" y="400474"/>
                  </a:lnTo>
                  <a:lnTo>
                    <a:pt x="644383" y="396291"/>
                  </a:lnTo>
                  <a:lnTo>
                    <a:pt x="644378" y="394198"/>
                  </a:lnTo>
                  <a:lnTo>
                    <a:pt x="644159" y="390016"/>
                  </a:lnTo>
                  <a:lnTo>
                    <a:pt x="643946" y="387933"/>
                  </a:lnTo>
                  <a:lnTo>
                    <a:pt x="643313" y="383794"/>
                  </a:lnTo>
                  <a:lnTo>
                    <a:pt x="642996" y="382157"/>
                  </a:lnTo>
                  <a:lnTo>
                    <a:pt x="609404" y="239394"/>
                  </a:lnTo>
                  <a:lnTo>
                    <a:pt x="608641" y="235756"/>
                  </a:lnTo>
                  <a:lnTo>
                    <a:pt x="608238" y="234150"/>
                  </a:lnTo>
                  <a:lnTo>
                    <a:pt x="607119" y="230338"/>
                  </a:lnTo>
                  <a:lnTo>
                    <a:pt x="606591" y="228768"/>
                  </a:lnTo>
                  <a:lnTo>
                    <a:pt x="605175" y="225055"/>
                  </a:lnTo>
                  <a:lnTo>
                    <a:pt x="604525" y="223533"/>
                  </a:lnTo>
                  <a:lnTo>
                    <a:pt x="602822" y="219943"/>
                  </a:lnTo>
                  <a:lnTo>
                    <a:pt x="602054" y="218476"/>
                  </a:lnTo>
                  <a:lnTo>
                    <a:pt x="600074" y="215031"/>
                  </a:lnTo>
                  <a:lnTo>
                    <a:pt x="599193" y="213629"/>
                  </a:lnTo>
                  <a:lnTo>
                    <a:pt x="596947" y="210350"/>
                  </a:lnTo>
                  <a:lnTo>
                    <a:pt x="595959" y="209022"/>
                  </a:lnTo>
                  <a:lnTo>
                    <a:pt x="593463" y="205930"/>
                  </a:lnTo>
                  <a:lnTo>
                    <a:pt x="592373" y="204684"/>
                  </a:lnTo>
                  <a:lnTo>
                    <a:pt x="589641" y="201798"/>
                  </a:lnTo>
                  <a:lnTo>
                    <a:pt x="588457" y="200642"/>
                  </a:lnTo>
                  <a:lnTo>
                    <a:pt x="585506" y="197979"/>
                  </a:lnTo>
                  <a:lnTo>
                    <a:pt x="584235" y="196920"/>
                  </a:lnTo>
                  <a:lnTo>
                    <a:pt x="581084" y="194498"/>
                  </a:lnTo>
                  <a:lnTo>
                    <a:pt x="579733" y="193541"/>
                  </a:lnTo>
                  <a:lnTo>
                    <a:pt x="576402" y="191375"/>
                  </a:lnTo>
                  <a:lnTo>
                    <a:pt x="574979" y="190527"/>
                  </a:lnTo>
                  <a:lnTo>
                    <a:pt x="571488" y="188630"/>
                  </a:lnTo>
                  <a:lnTo>
                    <a:pt x="570003" y="187897"/>
                  </a:lnTo>
                  <a:lnTo>
                    <a:pt x="566374" y="186280"/>
                  </a:lnTo>
                  <a:lnTo>
                    <a:pt x="564836" y="185666"/>
                  </a:lnTo>
                  <a:lnTo>
                    <a:pt x="561090" y="184340"/>
                  </a:lnTo>
                  <a:lnTo>
                    <a:pt x="559509" y="183849"/>
                  </a:lnTo>
                  <a:lnTo>
                    <a:pt x="555671" y="182821"/>
                  </a:lnTo>
                  <a:lnTo>
                    <a:pt x="554056" y="182456"/>
                  </a:lnTo>
                  <a:lnTo>
                    <a:pt x="550148" y="181733"/>
                  </a:lnTo>
                  <a:lnTo>
                    <a:pt x="548510" y="181496"/>
                  </a:lnTo>
                  <a:lnTo>
                    <a:pt x="544557" y="181083"/>
                  </a:lnTo>
                  <a:lnTo>
                    <a:pt x="542905" y="180976"/>
                  </a:lnTo>
                  <a:lnTo>
                    <a:pt x="538933" y="180875"/>
                  </a:lnTo>
                  <a:lnTo>
                    <a:pt x="538399" y="180868"/>
                  </a:lnTo>
                  <a:lnTo>
                    <a:pt x="286024" y="180868"/>
                  </a:lnTo>
                  <a:lnTo>
                    <a:pt x="282734" y="181127"/>
                  </a:lnTo>
                  <a:lnTo>
                    <a:pt x="279525" y="181898"/>
                  </a:lnTo>
                  <a:lnTo>
                    <a:pt x="276476" y="183161"/>
                  </a:lnTo>
                  <a:lnTo>
                    <a:pt x="275995" y="183456"/>
                  </a:lnTo>
                  <a:lnTo>
                    <a:pt x="275743" y="183364"/>
                  </a:lnTo>
                  <a:lnTo>
                    <a:pt x="273643" y="182702"/>
                  </a:lnTo>
                  <a:lnTo>
                    <a:pt x="271871" y="182227"/>
                  </a:lnTo>
                  <a:lnTo>
                    <a:pt x="269721" y="181750"/>
                  </a:lnTo>
                  <a:lnTo>
                    <a:pt x="267914" y="181432"/>
                  </a:lnTo>
                  <a:lnTo>
                    <a:pt x="265732" y="181144"/>
                  </a:lnTo>
                  <a:lnTo>
                    <a:pt x="263904" y="180984"/>
                  </a:lnTo>
                  <a:lnTo>
                    <a:pt x="261704" y="180888"/>
                  </a:lnTo>
                  <a:lnTo>
                    <a:pt x="260787" y="180868"/>
                  </a:lnTo>
                  <a:lnTo>
                    <a:pt x="193487" y="180868"/>
                  </a:lnTo>
                  <a:lnTo>
                    <a:pt x="192570" y="180888"/>
                  </a:lnTo>
                  <a:lnTo>
                    <a:pt x="190370" y="180984"/>
                  </a:lnTo>
                  <a:close/>
                  <a:moveTo>
                    <a:pt x="307056" y="227137"/>
                  </a:moveTo>
                  <a:lnTo>
                    <a:pt x="307056" y="222931"/>
                  </a:lnTo>
                  <a:lnTo>
                    <a:pt x="538132" y="222931"/>
                  </a:lnTo>
                  <a:lnTo>
                    <a:pt x="541009" y="223004"/>
                  </a:lnTo>
                  <a:lnTo>
                    <a:pt x="543313" y="223245"/>
                  </a:lnTo>
                  <a:lnTo>
                    <a:pt x="545591" y="223666"/>
                  </a:lnTo>
                  <a:lnTo>
                    <a:pt x="547829" y="224265"/>
                  </a:lnTo>
                  <a:lnTo>
                    <a:pt x="550012" y="225039"/>
                  </a:lnTo>
                  <a:lnTo>
                    <a:pt x="552129" y="225981"/>
                  </a:lnTo>
                  <a:lnTo>
                    <a:pt x="554164" y="227088"/>
                  </a:lnTo>
                  <a:lnTo>
                    <a:pt x="556106" y="228351"/>
                  </a:lnTo>
                  <a:lnTo>
                    <a:pt x="557943" y="229763"/>
                  </a:lnTo>
                  <a:lnTo>
                    <a:pt x="559663" y="231315"/>
                  </a:lnTo>
                  <a:lnTo>
                    <a:pt x="561255" y="232997"/>
                  </a:lnTo>
                  <a:lnTo>
                    <a:pt x="562711" y="234800"/>
                  </a:lnTo>
                  <a:lnTo>
                    <a:pt x="564020" y="236711"/>
                  </a:lnTo>
                  <a:lnTo>
                    <a:pt x="565174" y="238720"/>
                  </a:lnTo>
                  <a:lnTo>
                    <a:pt x="566167" y="240813"/>
                  </a:lnTo>
                  <a:lnTo>
                    <a:pt x="566992" y="242978"/>
                  </a:lnTo>
                  <a:lnTo>
                    <a:pt x="567645" y="245200"/>
                  </a:lnTo>
                  <a:lnTo>
                    <a:pt x="568290" y="248279"/>
                  </a:lnTo>
                  <a:lnTo>
                    <a:pt x="568401" y="248779"/>
                  </a:lnTo>
                  <a:lnTo>
                    <a:pt x="601860" y="390979"/>
                  </a:lnTo>
                  <a:lnTo>
                    <a:pt x="602209" y="393257"/>
                  </a:lnTo>
                  <a:lnTo>
                    <a:pt x="602318" y="395345"/>
                  </a:lnTo>
                  <a:lnTo>
                    <a:pt x="602219" y="397434"/>
                  </a:lnTo>
                  <a:lnTo>
                    <a:pt x="601912" y="399502"/>
                  </a:lnTo>
                  <a:lnTo>
                    <a:pt x="601402" y="401530"/>
                  </a:lnTo>
                  <a:lnTo>
                    <a:pt x="600693" y="403497"/>
                  </a:lnTo>
                  <a:lnTo>
                    <a:pt x="599791" y="405384"/>
                  </a:lnTo>
                  <a:lnTo>
                    <a:pt x="598706" y="407171"/>
                  </a:lnTo>
                  <a:lnTo>
                    <a:pt x="597449" y="408842"/>
                  </a:lnTo>
                  <a:lnTo>
                    <a:pt x="596032" y="410380"/>
                  </a:lnTo>
                  <a:lnTo>
                    <a:pt x="594470" y="411769"/>
                  </a:lnTo>
                  <a:lnTo>
                    <a:pt x="592776" y="412996"/>
                  </a:lnTo>
                  <a:lnTo>
                    <a:pt x="590970" y="414049"/>
                  </a:lnTo>
                  <a:lnTo>
                    <a:pt x="589067" y="414917"/>
                  </a:lnTo>
                  <a:lnTo>
                    <a:pt x="587088" y="415591"/>
                  </a:lnTo>
                  <a:lnTo>
                    <a:pt x="585051" y="416065"/>
                  </a:lnTo>
                  <a:lnTo>
                    <a:pt x="582978" y="416334"/>
                  </a:lnTo>
                  <a:lnTo>
                    <a:pt x="580150" y="416418"/>
                  </a:lnTo>
                  <a:lnTo>
                    <a:pt x="454274" y="416418"/>
                  </a:lnTo>
                  <a:lnTo>
                    <a:pt x="450882" y="416693"/>
                  </a:lnTo>
                  <a:lnTo>
                    <a:pt x="447579" y="417512"/>
                  </a:lnTo>
                  <a:lnTo>
                    <a:pt x="444451" y="418853"/>
                  </a:lnTo>
                  <a:lnTo>
                    <a:pt x="441580" y="420680"/>
                  </a:lnTo>
                  <a:lnTo>
                    <a:pt x="439042" y="422947"/>
                  </a:lnTo>
                  <a:lnTo>
                    <a:pt x="436903" y="425594"/>
                  </a:lnTo>
                  <a:lnTo>
                    <a:pt x="435218" y="428551"/>
                  </a:lnTo>
                  <a:lnTo>
                    <a:pt x="434032" y="431741"/>
                  </a:lnTo>
                  <a:lnTo>
                    <a:pt x="433377" y="435080"/>
                  </a:lnTo>
                  <a:lnTo>
                    <a:pt x="433268" y="438481"/>
                  </a:lnTo>
                  <a:lnTo>
                    <a:pt x="433710" y="441856"/>
                  </a:lnTo>
                  <a:lnTo>
                    <a:pt x="458595" y="557986"/>
                  </a:lnTo>
                  <a:lnTo>
                    <a:pt x="458816" y="562277"/>
                  </a:lnTo>
                  <a:lnTo>
                    <a:pt x="458384" y="566654"/>
                  </a:lnTo>
                  <a:lnTo>
                    <a:pt x="457304" y="570918"/>
                  </a:lnTo>
                  <a:lnTo>
                    <a:pt x="455600" y="574973"/>
                  </a:lnTo>
                  <a:lnTo>
                    <a:pt x="453309" y="578728"/>
                  </a:lnTo>
                  <a:lnTo>
                    <a:pt x="450483" y="582099"/>
                  </a:lnTo>
                  <a:lnTo>
                    <a:pt x="447186" y="585010"/>
                  </a:lnTo>
                  <a:lnTo>
                    <a:pt x="443491" y="587397"/>
                  </a:lnTo>
                  <a:lnTo>
                    <a:pt x="439482" y="589205"/>
                  </a:lnTo>
                  <a:lnTo>
                    <a:pt x="435247" y="590395"/>
                  </a:lnTo>
                  <a:lnTo>
                    <a:pt x="430882" y="590939"/>
                  </a:lnTo>
                  <a:lnTo>
                    <a:pt x="426485" y="590826"/>
                  </a:lnTo>
                  <a:lnTo>
                    <a:pt x="422154" y="590057"/>
                  </a:lnTo>
                  <a:lnTo>
                    <a:pt x="417986" y="588650"/>
                  </a:lnTo>
                  <a:lnTo>
                    <a:pt x="414075" y="586638"/>
                  </a:lnTo>
                  <a:lnTo>
                    <a:pt x="410508" y="584063"/>
                  </a:lnTo>
                  <a:lnTo>
                    <a:pt x="407366" y="580986"/>
                  </a:lnTo>
                  <a:lnTo>
                    <a:pt x="403768" y="576213"/>
                  </a:lnTo>
                  <a:lnTo>
                    <a:pt x="402942" y="575187"/>
                  </a:lnTo>
                  <a:lnTo>
                    <a:pt x="307056" y="463319"/>
                  </a:lnTo>
                  <a:lnTo>
                    <a:pt x="307056" y="445861"/>
                  </a:lnTo>
                  <a:lnTo>
                    <a:pt x="307056" y="227137"/>
                  </a:lnTo>
                  <a:close/>
                  <a:moveTo>
                    <a:pt x="260328" y="222931"/>
                  </a:moveTo>
                  <a:lnTo>
                    <a:pt x="261152" y="222967"/>
                  </a:lnTo>
                  <a:lnTo>
                    <a:pt x="261514" y="223014"/>
                  </a:lnTo>
                  <a:lnTo>
                    <a:pt x="261870" y="223093"/>
                  </a:lnTo>
                  <a:lnTo>
                    <a:pt x="262219" y="223203"/>
                  </a:lnTo>
                  <a:lnTo>
                    <a:pt x="262556" y="223343"/>
                  </a:lnTo>
                  <a:lnTo>
                    <a:pt x="262880" y="223512"/>
                  </a:lnTo>
                  <a:lnTo>
                    <a:pt x="263188" y="223708"/>
                  </a:lnTo>
                  <a:lnTo>
                    <a:pt x="263478" y="223930"/>
                  </a:lnTo>
                  <a:lnTo>
                    <a:pt x="263747" y="224177"/>
                  </a:lnTo>
                  <a:lnTo>
                    <a:pt x="263994" y="224446"/>
                  </a:lnTo>
                  <a:lnTo>
                    <a:pt x="264216" y="224736"/>
                  </a:lnTo>
                  <a:lnTo>
                    <a:pt x="264412" y="225044"/>
                  </a:lnTo>
                  <a:lnTo>
                    <a:pt x="264581" y="225368"/>
                  </a:lnTo>
                  <a:lnTo>
                    <a:pt x="264721" y="225705"/>
                  </a:lnTo>
                  <a:lnTo>
                    <a:pt x="264830" y="226053"/>
                  </a:lnTo>
                  <a:lnTo>
                    <a:pt x="264909" y="226410"/>
                  </a:lnTo>
                  <a:lnTo>
                    <a:pt x="264957" y="226772"/>
                  </a:lnTo>
                  <a:lnTo>
                    <a:pt x="264993" y="227596"/>
                  </a:lnTo>
                  <a:lnTo>
                    <a:pt x="264993" y="445403"/>
                  </a:lnTo>
                  <a:lnTo>
                    <a:pt x="264957" y="446226"/>
                  </a:lnTo>
                  <a:lnTo>
                    <a:pt x="264909" y="446588"/>
                  </a:lnTo>
                  <a:lnTo>
                    <a:pt x="264830" y="446945"/>
                  </a:lnTo>
                  <a:lnTo>
                    <a:pt x="264721" y="447293"/>
                  </a:lnTo>
                  <a:lnTo>
                    <a:pt x="264581" y="447631"/>
                  </a:lnTo>
                  <a:lnTo>
                    <a:pt x="264412" y="447955"/>
                  </a:lnTo>
                  <a:lnTo>
                    <a:pt x="264216" y="448263"/>
                  </a:lnTo>
                  <a:lnTo>
                    <a:pt x="263994" y="448552"/>
                  </a:lnTo>
                  <a:lnTo>
                    <a:pt x="263747" y="448822"/>
                  </a:lnTo>
                  <a:lnTo>
                    <a:pt x="263478" y="449068"/>
                  </a:lnTo>
                  <a:lnTo>
                    <a:pt x="263188" y="449291"/>
                  </a:lnTo>
                  <a:lnTo>
                    <a:pt x="262880" y="449487"/>
                  </a:lnTo>
                  <a:lnTo>
                    <a:pt x="262556" y="449655"/>
                  </a:lnTo>
                  <a:lnTo>
                    <a:pt x="262219" y="449795"/>
                  </a:lnTo>
                  <a:lnTo>
                    <a:pt x="261870" y="449905"/>
                  </a:lnTo>
                  <a:lnTo>
                    <a:pt x="261514" y="449984"/>
                  </a:lnTo>
                  <a:lnTo>
                    <a:pt x="261152" y="450032"/>
                  </a:lnTo>
                  <a:lnTo>
                    <a:pt x="260328" y="450068"/>
                  </a:lnTo>
                  <a:lnTo>
                    <a:pt x="193946" y="450068"/>
                  </a:lnTo>
                  <a:lnTo>
                    <a:pt x="193122" y="450032"/>
                  </a:lnTo>
                  <a:lnTo>
                    <a:pt x="192760" y="449984"/>
                  </a:lnTo>
                  <a:lnTo>
                    <a:pt x="192404" y="449905"/>
                  </a:lnTo>
                  <a:lnTo>
                    <a:pt x="192055" y="449795"/>
                  </a:lnTo>
                  <a:lnTo>
                    <a:pt x="191718" y="449655"/>
                  </a:lnTo>
                  <a:lnTo>
                    <a:pt x="191394" y="449487"/>
                  </a:lnTo>
                  <a:lnTo>
                    <a:pt x="191086" y="449291"/>
                  </a:lnTo>
                  <a:lnTo>
                    <a:pt x="190796" y="449068"/>
                  </a:lnTo>
                  <a:lnTo>
                    <a:pt x="190527" y="448822"/>
                  </a:lnTo>
                  <a:lnTo>
                    <a:pt x="190280" y="448552"/>
                  </a:lnTo>
                  <a:lnTo>
                    <a:pt x="190058" y="448263"/>
                  </a:lnTo>
                  <a:lnTo>
                    <a:pt x="189862" y="447955"/>
                  </a:lnTo>
                  <a:lnTo>
                    <a:pt x="189693" y="447631"/>
                  </a:lnTo>
                  <a:lnTo>
                    <a:pt x="189553" y="447293"/>
                  </a:lnTo>
                  <a:lnTo>
                    <a:pt x="189443" y="446945"/>
                  </a:lnTo>
                  <a:lnTo>
                    <a:pt x="189364" y="446588"/>
                  </a:lnTo>
                  <a:lnTo>
                    <a:pt x="189317" y="446226"/>
                  </a:lnTo>
                  <a:lnTo>
                    <a:pt x="189281" y="445403"/>
                  </a:lnTo>
                  <a:lnTo>
                    <a:pt x="189281" y="227596"/>
                  </a:lnTo>
                  <a:lnTo>
                    <a:pt x="189317" y="226772"/>
                  </a:lnTo>
                  <a:lnTo>
                    <a:pt x="189364" y="226410"/>
                  </a:lnTo>
                  <a:lnTo>
                    <a:pt x="189443" y="226053"/>
                  </a:lnTo>
                  <a:lnTo>
                    <a:pt x="189553" y="225705"/>
                  </a:lnTo>
                  <a:lnTo>
                    <a:pt x="189693" y="225368"/>
                  </a:lnTo>
                  <a:lnTo>
                    <a:pt x="189862" y="225044"/>
                  </a:lnTo>
                  <a:lnTo>
                    <a:pt x="190058" y="224736"/>
                  </a:lnTo>
                  <a:lnTo>
                    <a:pt x="190280" y="224446"/>
                  </a:lnTo>
                  <a:lnTo>
                    <a:pt x="190527" y="224177"/>
                  </a:lnTo>
                  <a:lnTo>
                    <a:pt x="190796" y="223930"/>
                  </a:lnTo>
                  <a:lnTo>
                    <a:pt x="191086" y="223708"/>
                  </a:lnTo>
                  <a:lnTo>
                    <a:pt x="191394" y="223512"/>
                  </a:lnTo>
                  <a:lnTo>
                    <a:pt x="191718" y="223343"/>
                  </a:lnTo>
                  <a:lnTo>
                    <a:pt x="192055" y="223203"/>
                  </a:lnTo>
                  <a:lnTo>
                    <a:pt x="192404" y="223093"/>
                  </a:lnTo>
                  <a:lnTo>
                    <a:pt x="192760" y="223014"/>
                  </a:lnTo>
                  <a:lnTo>
                    <a:pt x="193122" y="222967"/>
                  </a:lnTo>
                  <a:lnTo>
                    <a:pt x="193946" y="222931"/>
                  </a:lnTo>
                  <a:lnTo>
                    <a:pt x="260328" y="222931"/>
                  </a:lnTo>
                  <a:close/>
                </a:path>
              </a:pathLst>
            </a:custGeom>
            <a:solidFill>
              <a:srgbClr val="5F0000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</p:grpSp>
      <p:grpSp>
        <p:nvGrpSpPr>
          <p:cNvPr id="411" name="Google Shape;411;p10"/>
          <p:cNvGrpSpPr/>
          <p:nvPr/>
        </p:nvGrpSpPr>
        <p:grpSpPr>
          <a:xfrm>
            <a:off x="4988689" y="4779473"/>
            <a:ext cx="863166" cy="862456"/>
            <a:chOff x="1960587" y="6253120"/>
            <a:chExt cx="841248" cy="841248"/>
          </a:xfrm>
        </p:grpSpPr>
        <p:sp>
          <p:nvSpPr>
            <p:cNvPr id="412" name="Google Shape;412;p10"/>
            <p:cNvSpPr/>
            <p:nvPr/>
          </p:nvSpPr>
          <p:spPr>
            <a:xfrm>
              <a:off x="1960587" y="6253120"/>
              <a:ext cx="841248" cy="841248"/>
            </a:xfrm>
            <a:custGeom>
              <a:rect b="b" l="l" r="r" t="t"/>
              <a:pathLst>
                <a:path extrusionOk="0" h="841248" w="841248">
                  <a:moveTo>
                    <a:pt x="398205" y="170007"/>
                  </a:moveTo>
                  <a:lnTo>
                    <a:pt x="376221" y="174739"/>
                  </a:lnTo>
                  <a:lnTo>
                    <a:pt x="355065" y="182360"/>
                  </a:lnTo>
                  <a:lnTo>
                    <a:pt x="335113" y="192734"/>
                  </a:lnTo>
                  <a:lnTo>
                    <a:pt x="316724" y="205677"/>
                  </a:lnTo>
                  <a:lnTo>
                    <a:pt x="300224" y="220956"/>
                  </a:lnTo>
                  <a:lnTo>
                    <a:pt x="285910" y="238299"/>
                  </a:lnTo>
                  <a:lnTo>
                    <a:pt x="274036" y="257396"/>
                  </a:lnTo>
                  <a:lnTo>
                    <a:pt x="264815" y="277906"/>
                  </a:lnTo>
                  <a:lnTo>
                    <a:pt x="258411" y="299463"/>
                  </a:lnTo>
                  <a:lnTo>
                    <a:pt x="254939" y="321680"/>
                  </a:lnTo>
                  <a:lnTo>
                    <a:pt x="254462" y="344163"/>
                  </a:lnTo>
                  <a:lnTo>
                    <a:pt x="256986" y="366508"/>
                  </a:lnTo>
                  <a:lnTo>
                    <a:pt x="262468" y="388317"/>
                  </a:lnTo>
                  <a:lnTo>
                    <a:pt x="270810" y="409200"/>
                  </a:lnTo>
                  <a:lnTo>
                    <a:pt x="281862" y="428785"/>
                  </a:lnTo>
                  <a:lnTo>
                    <a:pt x="295426" y="446720"/>
                  </a:lnTo>
                  <a:lnTo>
                    <a:pt x="311262" y="462686"/>
                  </a:lnTo>
                  <a:lnTo>
                    <a:pt x="311262" y="521574"/>
                  </a:lnTo>
                  <a:lnTo>
                    <a:pt x="529986" y="521574"/>
                  </a:lnTo>
                  <a:lnTo>
                    <a:pt x="529986" y="462686"/>
                  </a:lnTo>
                  <a:lnTo>
                    <a:pt x="545822" y="446720"/>
                  </a:lnTo>
                  <a:lnTo>
                    <a:pt x="559386" y="428785"/>
                  </a:lnTo>
                  <a:lnTo>
                    <a:pt x="570438" y="409200"/>
                  </a:lnTo>
                  <a:lnTo>
                    <a:pt x="578780" y="388317"/>
                  </a:lnTo>
                  <a:lnTo>
                    <a:pt x="584262" y="366508"/>
                  </a:lnTo>
                  <a:lnTo>
                    <a:pt x="586786" y="344163"/>
                  </a:lnTo>
                  <a:lnTo>
                    <a:pt x="586309" y="321680"/>
                  </a:lnTo>
                  <a:lnTo>
                    <a:pt x="582837" y="299463"/>
                  </a:lnTo>
                  <a:lnTo>
                    <a:pt x="576433" y="277906"/>
                  </a:lnTo>
                  <a:lnTo>
                    <a:pt x="567212" y="257396"/>
                  </a:lnTo>
                  <a:lnTo>
                    <a:pt x="555338" y="238299"/>
                  </a:lnTo>
                  <a:lnTo>
                    <a:pt x="541024" y="220956"/>
                  </a:lnTo>
                  <a:lnTo>
                    <a:pt x="524524" y="205677"/>
                  </a:lnTo>
                  <a:lnTo>
                    <a:pt x="506135" y="192734"/>
                  </a:lnTo>
                  <a:lnTo>
                    <a:pt x="486183" y="182360"/>
                  </a:lnTo>
                  <a:lnTo>
                    <a:pt x="465027" y="174739"/>
                  </a:lnTo>
                  <a:lnTo>
                    <a:pt x="443043" y="170007"/>
                  </a:lnTo>
                  <a:lnTo>
                    <a:pt x="420624" y="168250"/>
                  </a:lnTo>
                  <a:lnTo>
                    <a:pt x="398205" y="170007"/>
                  </a:lnTo>
                  <a:close/>
                  <a:moveTo>
                    <a:pt x="370149" y="473202"/>
                  </a:moveTo>
                  <a:lnTo>
                    <a:pt x="368504" y="473073"/>
                  </a:lnTo>
                  <a:lnTo>
                    <a:pt x="366900" y="472687"/>
                  </a:lnTo>
                  <a:lnTo>
                    <a:pt x="365375" y="472056"/>
                  </a:lnTo>
                  <a:lnTo>
                    <a:pt x="363968" y="471194"/>
                  </a:lnTo>
                  <a:lnTo>
                    <a:pt x="362713" y="470122"/>
                  </a:lnTo>
                  <a:lnTo>
                    <a:pt x="361642" y="468867"/>
                  </a:lnTo>
                  <a:lnTo>
                    <a:pt x="360780" y="467460"/>
                  </a:lnTo>
                  <a:lnTo>
                    <a:pt x="360148" y="465936"/>
                  </a:lnTo>
                  <a:lnTo>
                    <a:pt x="359763" y="464331"/>
                  </a:lnTo>
                  <a:lnTo>
                    <a:pt x="359634" y="462686"/>
                  </a:lnTo>
                  <a:lnTo>
                    <a:pt x="359763" y="461041"/>
                  </a:lnTo>
                  <a:lnTo>
                    <a:pt x="360148" y="459437"/>
                  </a:lnTo>
                  <a:lnTo>
                    <a:pt x="360780" y="457912"/>
                  </a:lnTo>
                  <a:lnTo>
                    <a:pt x="361642" y="456505"/>
                  </a:lnTo>
                  <a:lnTo>
                    <a:pt x="362713" y="455251"/>
                  </a:lnTo>
                  <a:lnTo>
                    <a:pt x="363968" y="454179"/>
                  </a:lnTo>
                  <a:lnTo>
                    <a:pt x="365375" y="453317"/>
                  </a:lnTo>
                  <a:lnTo>
                    <a:pt x="366900" y="452685"/>
                  </a:lnTo>
                  <a:lnTo>
                    <a:pt x="368504" y="452300"/>
                  </a:lnTo>
                  <a:lnTo>
                    <a:pt x="370149" y="452171"/>
                  </a:lnTo>
                  <a:lnTo>
                    <a:pt x="471099" y="452171"/>
                  </a:lnTo>
                  <a:lnTo>
                    <a:pt x="472744" y="452300"/>
                  </a:lnTo>
                  <a:lnTo>
                    <a:pt x="474348" y="452685"/>
                  </a:lnTo>
                  <a:lnTo>
                    <a:pt x="475873" y="453317"/>
                  </a:lnTo>
                  <a:lnTo>
                    <a:pt x="477280" y="454179"/>
                  </a:lnTo>
                  <a:lnTo>
                    <a:pt x="478535" y="455251"/>
                  </a:lnTo>
                  <a:lnTo>
                    <a:pt x="479606" y="456505"/>
                  </a:lnTo>
                  <a:lnTo>
                    <a:pt x="480468" y="457912"/>
                  </a:lnTo>
                  <a:lnTo>
                    <a:pt x="481100" y="459437"/>
                  </a:lnTo>
                  <a:lnTo>
                    <a:pt x="481485" y="461041"/>
                  </a:lnTo>
                  <a:lnTo>
                    <a:pt x="481614" y="462686"/>
                  </a:lnTo>
                  <a:lnTo>
                    <a:pt x="481485" y="464331"/>
                  </a:lnTo>
                  <a:lnTo>
                    <a:pt x="481100" y="465936"/>
                  </a:lnTo>
                  <a:lnTo>
                    <a:pt x="480468" y="467460"/>
                  </a:lnTo>
                  <a:lnTo>
                    <a:pt x="479606" y="468867"/>
                  </a:lnTo>
                  <a:lnTo>
                    <a:pt x="478535" y="470122"/>
                  </a:lnTo>
                  <a:lnTo>
                    <a:pt x="477280" y="471194"/>
                  </a:lnTo>
                  <a:lnTo>
                    <a:pt x="475873" y="472056"/>
                  </a:lnTo>
                  <a:lnTo>
                    <a:pt x="474348" y="472687"/>
                  </a:lnTo>
                  <a:lnTo>
                    <a:pt x="472744" y="473073"/>
                  </a:lnTo>
                  <a:lnTo>
                    <a:pt x="471099" y="473202"/>
                  </a:lnTo>
                  <a:lnTo>
                    <a:pt x="370149" y="47320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413" name="Google Shape;413;p10"/>
            <p:cNvSpPr/>
            <p:nvPr/>
          </p:nvSpPr>
          <p:spPr>
            <a:xfrm>
              <a:off x="1960587" y="6253120"/>
              <a:ext cx="841248" cy="841248"/>
            </a:xfrm>
            <a:custGeom>
              <a:rect b="b" l="l" r="r" t="t"/>
              <a:pathLst>
                <a:path extrusionOk="0" h="841248" w="841248">
                  <a:moveTo>
                    <a:pt x="393780" y="149447"/>
                  </a:moveTo>
                  <a:lnTo>
                    <a:pt x="371796" y="154179"/>
                  </a:lnTo>
                  <a:lnTo>
                    <a:pt x="369094" y="154952"/>
                  </a:lnTo>
                  <a:lnTo>
                    <a:pt x="347937" y="162573"/>
                  </a:lnTo>
                  <a:lnTo>
                    <a:pt x="345362" y="163701"/>
                  </a:lnTo>
                  <a:lnTo>
                    <a:pt x="325411" y="174075"/>
                  </a:lnTo>
                  <a:lnTo>
                    <a:pt x="323009" y="175536"/>
                  </a:lnTo>
                  <a:lnTo>
                    <a:pt x="304619" y="188478"/>
                  </a:lnTo>
                  <a:lnTo>
                    <a:pt x="302434" y="190246"/>
                  </a:lnTo>
                  <a:lnTo>
                    <a:pt x="285934" y="205525"/>
                  </a:lnTo>
                  <a:lnTo>
                    <a:pt x="284004" y="207569"/>
                  </a:lnTo>
                  <a:lnTo>
                    <a:pt x="269690" y="224912"/>
                  </a:lnTo>
                  <a:lnTo>
                    <a:pt x="268049" y="227194"/>
                  </a:lnTo>
                  <a:lnTo>
                    <a:pt x="256175" y="246291"/>
                  </a:lnTo>
                  <a:lnTo>
                    <a:pt x="254854" y="248772"/>
                  </a:lnTo>
                  <a:lnTo>
                    <a:pt x="245633" y="269282"/>
                  </a:lnTo>
                  <a:lnTo>
                    <a:pt x="244654" y="271917"/>
                  </a:lnTo>
                  <a:lnTo>
                    <a:pt x="238251" y="293474"/>
                  </a:lnTo>
                  <a:lnTo>
                    <a:pt x="237632" y="296216"/>
                  </a:lnTo>
                  <a:lnTo>
                    <a:pt x="234160" y="318434"/>
                  </a:lnTo>
                  <a:lnTo>
                    <a:pt x="233913" y="321234"/>
                  </a:lnTo>
                  <a:lnTo>
                    <a:pt x="233435" y="343716"/>
                  </a:lnTo>
                  <a:lnTo>
                    <a:pt x="233563" y="346524"/>
                  </a:lnTo>
                  <a:lnTo>
                    <a:pt x="236088" y="368869"/>
                  </a:lnTo>
                  <a:lnTo>
                    <a:pt x="236590" y="371635"/>
                  </a:lnTo>
                  <a:lnTo>
                    <a:pt x="242072" y="393444"/>
                  </a:lnTo>
                  <a:lnTo>
                    <a:pt x="242937" y="396118"/>
                  </a:lnTo>
                  <a:lnTo>
                    <a:pt x="251279" y="417002"/>
                  </a:lnTo>
                  <a:lnTo>
                    <a:pt x="252494" y="419536"/>
                  </a:lnTo>
                  <a:lnTo>
                    <a:pt x="263546" y="439121"/>
                  </a:lnTo>
                  <a:lnTo>
                    <a:pt x="265087" y="441471"/>
                  </a:lnTo>
                  <a:lnTo>
                    <a:pt x="278652" y="459406"/>
                  </a:lnTo>
                  <a:lnTo>
                    <a:pt x="280494" y="461530"/>
                  </a:lnTo>
                  <a:lnTo>
                    <a:pt x="290231" y="471347"/>
                  </a:lnTo>
                  <a:lnTo>
                    <a:pt x="290231" y="521574"/>
                  </a:lnTo>
                  <a:lnTo>
                    <a:pt x="290489" y="524864"/>
                  </a:lnTo>
                  <a:lnTo>
                    <a:pt x="291260" y="528073"/>
                  </a:lnTo>
                  <a:lnTo>
                    <a:pt x="292523" y="531122"/>
                  </a:lnTo>
                  <a:lnTo>
                    <a:pt x="294247" y="533936"/>
                  </a:lnTo>
                  <a:lnTo>
                    <a:pt x="296390" y="536445"/>
                  </a:lnTo>
                  <a:lnTo>
                    <a:pt x="298900" y="538588"/>
                  </a:lnTo>
                  <a:lnTo>
                    <a:pt x="301714" y="540313"/>
                  </a:lnTo>
                  <a:lnTo>
                    <a:pt x="304763" y="541576"/>
                  </a:lnTo>
                  <a:lnTo>
                    <a:pt x="307972" y="542346"/>
                  </a:lnTo>
                  <a:lnTo>
                    <a:pt x="311262" y="542605"/>
                  </a:lnTo>
                  <a:lnTo>
                    <a:pt x="529986" y="542605"/>
                  </a:lnTo>
                  <a:lnTo>
                    <a:pt x="533276" y="542346"/>
                  </a:lnTo>
                  <a:lnTo>
                    <a:pt x="536485" y="541576"/>
                  </a:lnTo>
                  <a:lnTo>
                    <a:pt x="539534" y="540313"/>
                  </a:lnTo>
                  <a:lnTo>
                    <a:pt x="542348" y="538588"/>
                  </a:lnTo>
                  <a:lnTo>
                    <a:pt x="544858" y="536445"/>
                  </a:lnTo>
                  <a:lnTo>
                    <a:pt x="547001" y="533936"/>
                  </a:lnTo>
                  <a:lnTo>
                    <a:pt x="548725" y="531122"/>
                  </a:lnTo>
                  <a:lnTo>
                    <a:pt x="549988" y="528073"/>
                  </a:lnTo>
                  <a:lnTo>
                    <a:pt x="550759" y="524864"/>
                  </a:lnTo>
                  <a:lnTo>
                    <a:pt x="551017" y="521574"/>
                  </a:lnTo>
                  <a:lnTo>
                    <a:pt x="551017" y="471347"/>
                  </a:lnTo>
                  <a:lnTo>
                    <a:pt x="560754" y="461530"/>
                  </a:lnTo>
                  <a:lnTo>
                    <a:pt x="562596" y="459406"/>
                  </a:lnTo>
                  <a:lnTo>
                    <a:pt x="576161" y="441471"/>
                  </a:lnTo>
                  <a:lnTo>
                    <a:pt x="577702" y="439121"/>
                  </a:lnTo>
                  <a:lnTo>
                    <a:pt x="588754" y="419536"/>
                  </a:lnTo>
                  <a:lnTo>
                    <a:pt x="589969" y="417002"/>
                  </a:lnTo>
                  <a:lnTo>
                    <a:pt x="598311" y="396118"/>
                  </a:lnTo>
                  <a:lnTo>
                    <a:pt x="599176" y="393444"/>
                  </a:lnTo>
                  <a:lnTo>
                    <a:pt x="604658" y="371635"/>
                  </a:lnTo>
                  <a:lnTo>
                    <a:pt x="605160" y="368869"/>
                  </a:lnTo>
                  <a:lnTo>
                    <a:pt x="607685" y="346524"/>
                  </a:lnTo>
                  <a:lnTo>
                    <a:pt x="607813" y="343716"/>
                  </a:lnTo>
                  <a:lnTo>
                    <a:pt x="607335" y="321234"/>
                  </a:lnTo>
                  <a:lnTo>
                    <a:pt x="607088" y="318434"/>
                  </a:lnTo>
                  <a:lnTo>
                    <a:pt x="603616" y="296216"/>
                  </a:lnTo>
                  <a:lnTo>
                    <a:pt x="602997" y="293474"/>
                  </a:lnTo>
                  <a:lnTo>
                    <a:pt x="596594" y="271917"/>
                  </a:lnTo>
                  <a:lnTo>
                    <a:pt x="595615" y="269282"/>
                  </a:lnTo>
                  <a:lnTo>
                    <a:pt x="586394" y="248772"/>
                  </a:lnTo>
                  <a:lnTo>
                    <a:pt x="585073" y="246291"/>
                  </a:lnTo>
                  <a:lnTo>
                    <a:pt x="573199" y="227194"/>
                  </a:lnTo>
                  <a:lnTo>
                    <a:pt x="571558" y="224912"/>
                  </a:lnTo>
                  <a:lnTo>
                    <a:pt x="557244" y="207569"/>
                  </a:lnTo>
                  <a:lnTo>
                    <a:pt x="555314" y="205525"/>
                  </a:lnTo>
                  <a:lnTo>
                    <a:pt x="538814" y="190246"/>
                  </a:lnTo>
                  <a:lnTo>
                    <a:pt x="536629" y="188478"/>
                  </a:lnTo>
                  <a:lnTo>
                    <a:pt x="518239" y="175536"/>
                  </a:lnTo>
                  <a:lnTo>
                    <a:pt x="515837" y="174075"/>
                  </a:lnTo>
                  <a:lnTo>
                    <a:pt x="495886" y="163701"/>
                  </a:lnTo>
                  <a:lnTo>
                    <a:pt x="493311" y="162573"/>
                  </a:lnTo>
                  <a:lnTo>
                    <a:pt x="472154" y="154952"/>
                  </a:lnTo>
                  <a:lnTo>
                    <a:pt x="469452" y="154179"/>
                  </a:lnTo>
                  <a:lnTo>
                    <a:pt x="447468" y="149447"/>
                  </a:lnTo>
                  <a:lnTo>
                    <a:pt x="444687" y="149040"/>
                  </a:lnTo>
                  <a:lnTo>
                    <a:pt x="422268" y="147283"/>
                  </a:lnTo>
                  <a:lnTo>
                    <a:pt x="418980" y="147283"/>
                  </a:lnTo>
                  <a:lnTo>
                    <a:pt x="396561" y="149040"/>
                  </a:lnTo>
                  <a:lnTo>
                    <a:pt x="393780" y="149447"/>
                  </a:lnTo>
                  <a:close/>
                  <a:moveTo>
                    <a:pt x="459224" y="195003"/>
                  </a:moveTo>
                  <a:lnTo>
                    <a:pt x="477731" y="201669"/>
                  </a:lnTo>
                  <a:lnTo>
                    <a:pt x="495182" y="210744"/>
                  </a:lnTo>
                  <a:lnTo>
                    <a:pt x="511268" y="222065"/>
                  </a:lnTo>
                  <a:lnTo>
                    <a:pt x="525701" y="235430"/>
                  </a:lnTo>
                  <a:lnTo>
                    <a:pt x="538222" y="250600"/>
                  </a:lnTo>
                  <a:lnTo>
                    <a:pt x="548608" y="267305"/>
                  </a:lnTo>
                  <a:lnTo>
                    <a:pt x="556674" y="285245"/>
                  </a:lnTo>
                  <a:lnTo>
                    <a:pt x="562275" y="304101"/>
                  </a:lnTo>
                  <a:lnTo>
                    <a:pt x="565312" y="323536"/>
                  </a:lnTo>
                  <a:lnTo>
                    <a:pt x="565730" y="343201"/>
                  </a:lnTo>
                  <a:lnTo>
                    <a:pt x="563522" y="362747"/>
                  </a:lnTo>
                  <a:lnTo>
                    <a:pt x="558726" y="381824"/>
                  </a:lnTo>
                  <a:lnTo>
                    <a:pt x="551430" y="400091"/>
                  </a:lnTo>
                  <a:lnTo>
                    <a:pt x="541763" y="417222"/>
                  </a:lnTo>
                  <a:lnTo>
                    <a:pt x="529897" y="432910"/>
                  </a:lnTo>
                  <a:lnTo>
                    <a:pt x="515054" y="447876"/>
                  </a:lnTo>
                  <a:lnTo>
                    <a:pt x="512931" y="450381"/>
                  </a:lnTo>
                  <a:lnTo>
                    <a:pt x="511224" y="453185"/>
                  </a:lnTo>
                  <a:lnTo>
                    <a:pt x="509974" y="456220"/>
                  </a:lnTo>
                  <a:lnTo>
                    <a:pt x="509211" y="459413"/>
                  </a:lnTo>
                  <a:lnTo>
                    <a:pt x="508955" y="462686"/>
                  </a:lnTo>
                  <a:lnTo>
                    <a:pt x="508955" y="500543"/>
                  </a:lnTo>
                  <a:lnTo>
                    <a:pt x="332293" y="500543"/>
                  </a:lnTo>
                  <a:lnTo>
                    <a:pt x="332293" y="462686"/>
                  </a:lnTo>
                  <a:lnTo>
                    <a:pt x="332037" y="459413"/>
                  </a:lnTo>
                  <a:lnTo>
                    <a:pt x="331274" y="456220"/>
                  </a:lnTo>
                  <a:lnTo>
                    <a:pt x="330024" y="453185"/>
                  </a:lnTo>
                  <a:lnTo>
                    <a:pt x="328317" y="450381"/>
                  </a:lnTo>
                  <a:lnTo>
                    <a:pt x="326194" y="447876"/>
                  </a:lnTo>
                  <a:lnTo>
                    <a:pt x="311351" y="432910"/>
                  </a:lnTo>
                  <a:lnTo>
                    <a:pt x="299485" y="417222"/>
                  </a:lnTo>
                  <a:lnTo>
                    <a:pt x="289818" y="400091"/>
                  </a:lnTo>
                  <a:lnTo>
                    <a:pt x="282522" y="381824"/>
                  </a:lnTo>
                  <a:lnTo>
                    <a:pt x="277726" y="362747"/>
                  </a:lnTo>
                  <a:lnTo>
                    <a:pt x="275518" y="343201"/>
                  </a:lnTo>
                  <a:lnTo>
                    <a:pt x="275936" y="323536"/>
                  </a:lnTo>
                  <a:lnTo>
                    <a:pt x="278973" y="304101"/>
                  </a:lnTo>
                  <a:lnTo>
                    <a:pt x="284574" y="285245"/>
                  </a:lnTo>
                  <a:lnTo>
                    <a:pt x="292640" y="267305"/>
                  </a:lnTo>
                  <a:lnTo>
                    <a:pt x="303026" y="250600"/>
                  </a:lnTo>
                  <a:lnTo>
                    <a:pt x="315547" y="235430"/>
                  </a:lnTo>
                  <a:lnTo>
                    <a:pt x="329980" y="222065"/>
                  </a:lnTo>
                  <a:lnTo>
                    <a:pt x="346066" y="210744"/>
                  </a:lnTo>
                  <a:lnTo>
                    <a:pt x="363517" y="201669"/>
                  </a:lnTo>
                  <a:lnTo>
                    <a:pt x="382024" y="195003"/>
                  </a:lnTo>
                  <a:lnTo>
                    <a:pt x="401253" y="190864"/>
                  </a:lnTo>
                  <a:lnTo>
                    <a:pt x="420624" y="189345"/>
                  </a:lnTo>
                  <a:lnTo>
                    <a:pt x="439995" y="190864"/>
                  </a:lnTo>
                  <a:lnTo>
                    <a:pt x="459224" y="195003"/>
                  </a:lnTo>
                  <a:close/>
                </a:path>
                <a:path extrusionOk="0" h="841248" w="841248">
                  <a:moveTo>
                    <a:pt x="512387" y="587040"/>
                  </a:moveTo>
                  <a:lnTo>
                    <a:pt x="514638" y="585660"/>
                  </a:lnTo>
                  <a:lnTo>
                    <a:pt x="516646" y="583946"/>
                  </a:lnTo>
                  <a:lnTo>
                    <a:pt x="518360" y="581938"/>
                  </a:lnTo>
                  <a:lnTo>
                    <a:pt x="519740" y="579687"/>
                  </a:lnTo>
                  <a:lnTo>
                    <a:pt x="520750" y="577248"/>
                  </a:lnTo>
                  <a:lnTo>
                    <a:pt x="521367" y="574681"/>
                  </a:lnTo>
                  <a:lnTo>
                    <a:pt x="521574" y="572049"/>
                  </a:lnTo>
                  <a:lnTo>
                    <a:pt x="521367" y="569417"/>
                  </a:lnTo>
                  <a:lnTo>
                    <a:pt x="520750" y="566849"/>
                  </a:lnTo>
                  <a:lnTo>
                    <a:pt x="519740" y="564410"/>
                  </a:lnTo>
                  <a:lnTo>
                    <a:pt x="518360" y="562159"/>
                  </a:lnTo>
                  <a:lnTo>
                    <a:pt x="516646" y="560152"/>
                  </a:lnTo>
                  <a:lnTo>
                    <a:pt x="514638" y="558437"/>
                  </a:lnTo>
                  <a:lnTo>
                    <a:pt x="512387" y="557057"/>
                  </a:lnTo>
                  <a:lnTo>
                    <a:pt x="509948" y="556047"/>
                  </a:lnTo>
                  <a:lnTo>
                    <a:pt x="507381" y="555431"/>
                  </a:lnTo>
                  <a:lnTo>
                    <a:pt x="504749" y="555224"/>
                  </a:lnTo>
                  <a:lnTo>
                    <a:pt x="336499" y="555224"/>
                  </a:lnTo>
                  <a:lnTo>
                    <a:pt x="333867" y="555431"/>
                  </a:lnTo>
                  <a:lnTo>
                    <a:pt x="331300" y="556047"/>
                  </a:lnTo>
                  <a:lnTo>
                    <a:pt x="328861" y="557057"/>
                  </a:lnTo>
                  <a:lnTo>
                    <a:pt x="326610" y="558437"/>
                  </a:lnTo>
                  <a:lnTo>
                    <a:pt x="324602" y="560152"/>
                  </a:lnTo>
                  <a:lnTo>
                    <a:pt x="322888" y="562159"/>
                  </a:lnTo>
                  <a:lnTo>
                    <a:pt x="321508" y="564410"/>
                  </a:lnTo>
                  <a:lnTo>
                    <a:pt x="320498" y="566849"/>
                  </a:lnTo>
                  <a:lnTo>
                    <a:pt x="319881" y="569417"/>
                  </a:lnTo>
                  <a:lnTo>
                    <a:pt x="319674" y="572049"/>
                  </a:lnTo>
                  <a:lnTo>
                    <a:pt x="319881" y="574681"/>
                  </a:lnTo>
                  <a:lnTo>
                    <a:pt x="320498" y="577248"/>
                  </a:lnTo>
                  <a:lnTo>
                    <a:pt x="321508" y="579687"/>
                  </a:lnTo>
                  <a:lnTo>
                    <a:pt x="322888" y="581938"/>
                  </a:lnTo>
                  <a:lnTo>
                    <a:pt x="324602" y="583946"/>
                  </a:lnTo>
                  <a:lnTo>
                    <a:pt x="326610" y="585660"/>
                  </a:lnTo>
                  <a:lnTo>
                    <a:pt x="328861" y="587040"/>
                  </a:lnTo>
                  <a:lnTo>
                    <a:pt x="331300" y="588050"/>
                  </a:lnTo>
                  <a:lnTo>
                    <a:pt x="333867" y="588666"/>
                  </a:lnTo>
                  <a:lnTo>
                    <a:pt x="336499" y="588874"/>
                  </a:lnTo>
                  <a:lnTo>
                    <a:pt x="504749" y="588874"/>
                  </a:lnTo>
                  <a:lnTo>
                    <a:pt x="507381" y="588666"/>
                  </a:lnTo>
                  <a:lnTo>
                    <a:pt x="509948" y="588050"/>
                  </a:lnTo>
                  <a:lnTo>
                    <a:pt x="512387" y="587040"/>
                  </a:lnTo>
                  <a:close/>
                </a:path>
                <a:path extrusionOk="0" h="841248" w="841248">
                  <a:moveTo>
                    <a:pt x="487150" y="654340"/>
                  </a:moveTo>
                  <a:lnTo>
                    <a:pt x="489401" y="652960"/>
                  </a:lnTo>
                  <a:lnTo>
                    <a:pt x="491408" y="651246"/>
                  </a:lnTo>
                  <a:lnTo>
                    <a:pt x="493123" y="649238"/>
                  </a:lnTo>
                  <a:lnTo>
                    <a:pt x="494503" y="646987"/>
                  </a:lnTo>
                  <a:lnTo>
                    <a:pt x="495513" y="644548"/>
                  </a:lnTo>
                  <a:lnTo>
                    <a:pt x="496129" y="641980"/>
                  </a:lnTo>
                  <a:lnTo>
                    <a:pt x="496336" y="639348"/>
                  </a:lnTo>
                  <a:lnTo>
                    <a:pt x="496129" y="636716"/>
                  </a:lnTo>
                  <a:lnTo>
                    <a:pt x="495513" y="634149"/>
                  </a:lnTo>
                  <a:lnTo>
                    <a:pt x="494503" y="631710"/>
                  </a:lnTo>
                  <a:lnTo>
                    <a:pt x="493123" y="629459"/>
                  </a:lnTo>
                  <a:lnTo>
                    <a:pt x="491408" y="627451"/>
                  </a:lnTo>
                  <a:lnTo>
                    <a:pt x="489401" y="625737"/>
                  </a:lnTo>
                  <a:lnTo>
                    <a:pt x="487150" y="624357"/>
                  </a:lnTo>
                  <a:lnTo>
                    <a:pt x="484711" y="623347"/>
                  </a:lnTo>
                  <a:lnTo>
                    <a:pt x="482143" y="622731"/>
                  </a:lnTo>
                  <a:lnTo>
                    <a:pt x="479511" y="622524"/>
                  </a:lnTo>
                  <a:lnTo>
                    <a:pt x="361737" y="622524"/>
                  </a:lnTo>
                  <a:lnTo>
                    <a:pt x="359105" y="622731"/>
                  </a:lnTo>
                  <a:lnTo>
                    <a:pt x="356537" y="623347"/>
                  </a:lnTo>
                  <a:lnTo>
                    <a:pt x="354098" y="624357"/>
                  </a:lnTo>
                  <a:lnTo>
                    <a:pt x="351847" y="625737"/>
                  </a:lnTo>
                  <a:lnTo>
                    <a:pt x="349840" y="627451"/>
                  </a:lnTo>
                  <a:lnTo>
                    <a:pt x="348125" y="629459"/>
                  </a:lnTo>
                  <a:lnTo>
                    <a:pt x="346745" y="631710"/>
                  </a:lnTo>
                  <a:lnTo>
                    <a:pt x="345735" y="634149"/>
                  </a:lnTo>
                  <a:lnTo>
                    <a:pt x="345119" y="636716"/>
                  </a:lnTo>
                  <a:lnTo>
                    <a:pt x="344912" y="639348"/>
                  </a:lnTo>
                  <a:lnTo>
                    <a:pt x="345119" y="641980"/>
                  </a:lnTo>
                  <a:lnTo>
                    <a:pt x="345735" y="644548"/>
                  </a:lnTo>
                  <a:lnTo>
                    <a:pt x="346745" y="646987"/>
                  </a:lnTo>
                  <a:lnTo>
                    <a:pt x="348125" y="649238"/>
                  </a:lnTo>
                  <a:lnTo>
                    <a:pt x="349840" y="651246"/>
                  </a:lnTo>
                  <a:lnTo>
                    <a:pt x="351847" y="652960"/>
                  </a:lnTo>
                  <a:lnTo>
                    <a:pt x="354098" y="654340"/>
                  </a:lnTo>
                  <a:lnTo>
                    <a:pt x="356537" y="655350"/>
                  </a:lnTo>
                  <a:lnTo>
                    <a:pt x="359105" y="655966"/>
                  </a:lnTo>
                  <a:lnTo>
                    <a:pt x="361737" y="656173"/>
                  </a:lnTo>
                  <a:lnTo>
                    <a:pt x="479511" y="656173"/>
                  </a:lnTo>
                  <a:lnTo>
                    <a:pt x="482143" y="655966"/>
                  </a:lnTo>
                  <a:lnTo>
                    <a:pt x="484711" y="655350"/>
                  </a:lnTo>
                  <a:lnTo>
                    <a:pt x="487150" y="654340"/>
                  </a:lnTo>
                  <a:close/>
                </a:path>
              </a:pathLst>
            </a:custGeom>
            <a:solidFill>
              <a:srgbClr val="5F0000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</p:grpSp>
      <p:grpSp>
        <p:nvGrpSpPr>
          <p:cNvPr id="414" name="Google Shape;414;p10"/>
          <p:cNvGrpSpPr/>
          <p:nvPr/>
        </p:nvGrpSpPr>
        <p:grpSpPr>
          <a:xfrm>
            <a:off x="10891779" y="4779473"/>
            <a:ext cx="863166" cy="862456"/>
            <a:chOff x="1960587" y="5422392"/>
            <a:chExt cx="841248" cy="841248"/>
          </a:xfrm>
        </p:grpSpPr>
        <p:sp>
          <p:nvSpPr>
            <p:cNvPr id="415" name="Google Shape;415;p10"/>
            <p:cNvSpPr/>
            <p:nvPr/>
          </p:nvSpPr>
          <p:spPr>
            <a:xfrm>
              <a:off x="1960587" y="5422392"/>
              <a:ext cx="841248" cy="841248"/>
            </a:xfrm>
            <a:custGeom>
              <a:rect b="b" l="l" r="r" t="t"/>
              <a:pathLst>
                <a:path extrusionOk="0" h="841248" w="841248">
                  <a:moveTo>
                    <a:pt x="168250" y="622524"/>
                  </a:moveTo>
                  <a:lnTo>
                    <a:pt x="672998" y="622524"/>
                  </a:lnTo>
                  <a:lnTo>
                    <a:pt x="420624" y="168250"/>
                  </a:lnTo>
                  <a:lnTo>
                    <a:pt x="168250" y="622524"/>
                  </a:lnTo>
                  <a:close/>
                  <a:moveTo>
                    <a:pt x="397490" y="487924"/>
                  </a:moveTo>
                  <a:lnTo>
                    <a:pt x="397490" y="336499"/>
                  </a:lnTo>
                  <a:lnTo>
                    <a:pt x="397775" y="332880"/>
                  </a:lnTo>
                  <a:lnTo>
                    <a:pt x="398622" y="329350"/>
                  </a:lnTo>
                  <a:lnTo>
                    <a:pt x="400011" y="325996"/>
                  </a:lnTo>
                  <a:lnTo>
                    <a:pt x="401908" y="322901"/>
                  </a:lnTo>
                  <a:lnTo>
                    <a:pt x="404266" y="320141"/>
                  </a:lnTo>
                  <a:lnTo>
                    <a:pt x="407026" y="317783"/>
                  </a:lnTo>
                  <a:lnTo>
                    <a:pt x="410121" y="315886"/>
                  </a:lnTo>
                  <a:lnTo>
                    <a:pt x="413475" y="314497"/>
                  </a:lnTo>
                  <a:lnTo>
                    <a:pt x="417005" y="313650"/>
                  </a:lnTo>
                  <a:lnTo>
                    <a:pt x="420624" y="313365"/>
                  </a:lnTo>
                  <a:lnTo>
                    <a:pt x="424243" y="313650"/>
                  </a:lnTo>
                  <a:lnTo>
                    <a:pt x="427773" y="314497"/>
                  </a:lnTo>
                  <a:lnTo>
                    <a:pt x="431127" y="315886"/>
                  </a:lnTo>
                  <a:lnTo>
                    <a:pt x="434222" y="317783"/>
                  </a:lnTo>
                  <a:lnTo>
                    <a:pt x="436982" y="320141"/>
                  </a:lnTo>
                  <a:lnTo>
                    <a:pt x="439340" y="322901"/>
                  </a:lnTo>
                  <a:lnTo>
                    <a:pt x="441237" y="325996"/>
                  </a:lnTo>
                  <a:lnTo>
                    <a:pt x="442626" y="329350"/>
                  </a:lnTo>
                  <a:lnTo>
                    <a:pt x="443473" y="332880"/>
                  </a:lnTo>
                  <a:lnTo>
                    <a:pt x="443758" y="336499"/>
                  </a:lnTo>
                  <a:lnTo>
                    <a:pt x="443758" y="487924"/>
                  </a:lnTo>
                  <a:lnTo>
                    <a:pt x="443473" y="491543"/>
                  </a:lnTo>
                  <a:lnTo>
                    <a:pt x="442626" y="495073"/>
                  </a:lnTo>
                  <a:lnTo>
                    <a:pt x="441237" y="498427"/>
                  </a:lnTo>
                  <a:lnTo>
                    <a:pt x="439340" y="501522"/>
                  </a:lnTo>
                  <a:lnTo>
                    <a:pt x="436982" y="504282"/>
                  </a:lnTo>
                  <a:lnTo>
                    <a:pt x="434222" y="506640"/>
                  </a:lnTo>
                  <a:lnTo>
                    <a:pt x="431127" y="508537"/>
                  </a:lnTo>
                  <a:lnTo>
                    <a:pt x="427773" y="509926"/>
                  </a:lnTo>
                  <a:lnTo>
                    <a:pt x="424243" y="510773"/>
                  </a:lnTo>
                  <a:lnTo>
                    <a:pt x="420624" y="511058"/>
                  </a:lnTo>
                  <a:lnTo>
                    <a:pt x="417005" y="510773"/>
                  </a:lnTo>
                  <a:lnTo>
                    <a:pt x="413475" y="509926"/>
                  </a:lnTo>
                  <a:lnTo>
                    <a:pt x="410121" y="508537"/>
                  </a:lnTo>
                  <a:lnTo>
                    <a:pt x="407026" y="506640"/>
                  </a:lnTo>
                  <a:lnTo>
                    <a:pt x="404266" y="504282"/>
                  </a:lnTo>
                  <a:lnTo>
                    <a:pt x="401908" y="501522"/>
                  </a:lnTo>
                  <a:lnTo>
                    <a:pt x="400011" y="498427"/>
                  </a:lnTo>
                  <a:lnTo>
                    <a:pt x="398622" y="495073"/>
                  </a:lnTo>
                  <a:lnTo>
                    <a:pt x="397775" y="491543"/>
                  </a:lnTo>
                  <a:lnTo>
                    <a:pt x="397490" y="487924"/>
                  </a:lnTo>
                  <a:close/>
                  <a:moveTo>
                    <a:pt x="445861" y="555224"/>
                  </a:moveTo>
                  <a:lnTo>
                    <a:pt x="445765" y="557423"/>
                  </a:lnTo>
                  <a:lnTo>
                    <a:pt x="445478" y="559606"/>
                  </a:lnTo>
                  <a:lnTo>
                    <a:pt x="445001" y="561756"/>
                  </a:lnTo>
                  <a:lnTo>
                    <a:pt x="444339" y="563855"/>
                  </a:lnTo>
                  <a:lnTo>
                    <a:pt x="443497" y="565889"/>
                  </a:lnTo>
                  <a:lnTo>
                    <a:pt x="442480" y="567842"/>
                  </a:lnTo>
                  <a:lnTo>
                    <a:pt x="441297" y="569699"/>
                  </a:lnTo>
                  <a:lnTo>
                    <a:pt x="439957" y="571446"/>
                  </a:lnTo>
                  <a:lnTo>
                    <a:pt x="438470" y="573069"/>
                  </a:lnTo>
                  <a:lnTo>
                    <a:pt x="436846" y="574557"/>
                  </a:lnTo>
                  <a:lnTo>
                    <a:pt x="435100" y="575897"/>
                  </a:lnTo>
                  <a:lnTo>
                    <a:pt x="433243" y="577080"/>
                  </a:lnTo>
                  <a:lnTo>
                    <a:pt x="431290" y="578097"/>
                  </a:lnTo>
                  <a:lnTo>
                    <a:pt x="429256" y="578939"/>
                  </a:lnTo>
                  <a:lnTo>
                    <a:pt x="427156" y="579601"/>
                  </a:lnTo>
                  <a:lnTo>
                    <a:pt x="425006" y="580078"/>
                  </a:lnTo>
                  <a:lnTo>
                    <a:pt x="422824" y="580365"/>
                  </a:lnTo>
                  <a:lnTo>
                    <a:pt x="420624" y="580461"/>
                  </a:lnTo>
                  <a:lnTo>
                    <a:pt x="418424" y="580365"/>
                  </a:lnTo>
                  <a:lnTo>
                    <a:pt x="416242" y="580078"/>
                  </a:lnTo>
                  <a:lnTo>
                    <a:pt x="414092" y="579601"/>
                  </a:lnTo>
                  <a:lnTo>
                    <a:pt x="411992" y="578939"/>
                  </a:lnTo>
                  <a:lnTo>
                    <a:pt x="409958" y="578097"/>
                  </a:lnTo>
                  <a:lnTo>
                    <a:pt x="408005" y="577080"/>
                  </a:lnTo>
                  <a:lnTo>
                    <a:pt x="406148" y="575897"/>
                  </a:lnTo>
                  <a:lnTo>
                    <a:pt x="404402" y="574557"/>
                  </a:lnTo>
                  <a:lnTo>
                    <a:pt x="402778" y="573069"/>
                  </a:lnTo>
                  <a:lnTo>
                    <a:pt x="401291" y="571446"/>
                  </a:lnTo>
                  <a:lnTo>
                    <a:pt x="399951" y="569699"/>
                  </a:lnTo>
                  <a:lnTo>
                    <a:pt x="398768" y="567842"/>
                  </a:lnTo>
                  <a:lnTo>
                    <a:pt x="397751" y="565889"/>
                  </a:lnTo>
                  <a:lnTo>
                    <a:pt x="396909" y="563855"/>
                  </a:lnTo>
                  <a:lnTo>
                    <a:pt x="396247" y="561756"/>
                  </a:lnTo>
                  <a:lnTo>
                    <a:pt x="395770" y="559606"/>
                  </a:lnTo>
                  <a:lnTo>
                    <a:pt x="395483" y="557423"/>
                  </a:lnTo>
                  <a:lnTo>
                    <a:pt x="395387" y="555224"/>
                  </a:lnTo>
                  <a:lnTo>
                    <a:pt x="395483" y="553024"/>
                  </a:lnTo>
                  <a:lnTo>
                    <a:pt x="395770" y="550841"/>
                  </a:lnTo>
                  <a:lnTo>
                    <a:pt x="396247" y="548692"/>
                  </a:lnTo>
                  <a:lnTo>
                    <a:pt x="396909" y="546592"/>
                  </a:lnTo>
                  <a:lnTo>
                    <a:pt x="397751" y="544558"/>
                  </a:lnTo>
                  <a:lnTo>
                    <a:pt x="398768" y="542605"/>
                  </a:lnTo>
                  <a:lnTo>
                    <a:pt x="399951" y="540748"/>
                  </a:lnTo>
                  <a:lnTo>
                    <a:pt x="401291" y="539001"/>
                  </a:lnTo>
                  <a:lnTo>
                    <a:pt x="402778" y="537378"/>
                  </a:lnTo>
                  <a:lnTo>
                    <a:pt x="404402" y="535891"/>
                  </a:lnTo>
                  <a:lnTo>
                    <a:pt x="406148" y="534550"/>
                  </a:lnTo>
                  <a:lnTo>
                    <a:pt x="408005" y="533367"/>
                  </a:lnTo>
                  <a:lnTo>
                    <a:pt x="409958" y="532351"/>
                  </a:lnTo>
                  <a:lnTo>
                    <a:pt x="411992" y="531508"/>
                  </a:lnTo>
                  <a:lnTo>
                    <a:pt x="414092" y="530846"/>
                  </a:lnTo>
                  <a:lnTo>
                    <a:pt x="416242" y="530370"/>
                  </a:lnTo>
                  <a:lnTo>
                    <a:pt x="418424" y="530082"/>
                  </a:lnTo>
                  <a:lnTo>
                    <a:pt x="420624" y="529986"/>
                  </a:lnTo>
                  <a:lnTo>
                    <a:pt x="422824" y="530082"/>
                  </a:lnTo>
                  <a:lnTo>
                    <a:pt x="425006" y="530370"/>
                  </a:lnTo>
                  <a:lnTo>
                    <a:pt x="427156" y="530846"/>
                  </a:lnTo>
                  <a:lnTo>
                    <a:pt x="429256" y="531508"/>
                  </a:lnTo>
                  <a:lnTo>
                    <a:pt x="431290" y="532351"/>
                  </a:lnTo>
                  <a:lnTo>
                    <a:pt x="433243" y="533367"/>
                  </a:lnTo>
                  <a:lnTo>
                    <a:pt x="435100" y="534550"/>
                  </a:lnTo>
                  <a:lnTo>
                    <a:pt x="436846" y="535891"/>
                  </a:lnTo>
                  <a:lnTo>
                    <a:pt x="438470" y="537378"/>
                  </a:lnTo>
                  <a:lnTo>
                    <a:pt x="439957" y="539001"/>
                  </a:lnTo>
                  <a:lnTo>
                    <a:pt x="441297" y="540748"/>
                  </a:lnTo>
                  <a:lnTo>
                    <a:pt x="442480" y="542605"/>
                  </a:lnTo>
                  <a:lnTo>
                    <a:pt x="443497" y="544558"/>
                  </a:lnTo>
                  <a:lnTo>
                    <a:pt x="444339" y="546592"/>
                  </a:lnTo>
                  <a:lnTo>
                    <a:pt x="445001" y="548692"/>
                  </a:lnTo>
                  <a:lnTo>
                    <a:pt x="445478" y="550841"/>
                  </a:lnTo>
                  <a:lnTo>
                    <a:pt x="445765" y="553024"/>
                  </a:lnTo>
                  <a:lnTo>
                    <a:pt x="445861" y="555224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416" name="Google Shape;416;p10"/>
            <p:cNvSpPr/>
            <p:nvPr/>
          </p:nvSpPr>
          <p:spPr>
            <a:xfrm>
              <a:off x="1960587" y="5422392"/>
              <a:ext cx="841248" cy="841248"/>
            </a:xfrm>
            <a:custGeom>
              <a:rect b="b" l="l" r="r" t="t"/>
              <a:pathLst>
                <a:path extrusionOk="0" h="841248" w="841248">
                  <a:moveTo>
                    <a:pt x="149865" y="612310"/>
                  </a:moveTo>
                  <a:lnTo>
                    <a:pt x="148474" y="615366"/>
                  </a:lnTo>
                  <a:lnTo>
                    <a:pt x="147587" y="618605"/>
                  </a:lnTo>
                  <a:lnTo>
                    <a:pt x="147226" y="621943"/>
                  </a:lnTo>
                  <a:lnTo>
                    <a:pt x="147402" y="625297"/>
                  </a:lnTo>
                  <a:lnTo>
                    <a:pt x="148109" y="628580"/>
                  </a:lnTo>
                  <a:lnTo>
                    <a:pt x="149330" y="631708"/>
                  </a:lnTo>
                  <a:lnTo>
                    <a:pt x="151033" y="634602"/>
                  </a:lnTo>
                  <a:lnTo>
                    <a:pt x="153175" y="637188"/>
                  </a:lnTo>
                  <a:lnTo>
                    <a:pt x="155701" y="639401"/>
                  </a:lnTo>
                  <a:lnTo>
                    <a:pt x="158547" y="641183"/>
                  </a:lnTo>
                  <a:lnTo>
                    <a:pt x="161640" y="642489"/>
                  </a:lnTo>
                  <a:lnTo>
                    <a:pt x="164902" y="643287"/>
                  </a:lnTo>
                  <a:lnTo>
                    <a:pt x="168250" y="643555"/>
                  </a:lnTo>
                  <a:lnTo>
                    <a:pt x="672998" y="643555"/>
                  </a:lnTo>
                  <a:lnTo>
                    <a:pt x="676346" y="643287"/>
                  </a:lnTo>
                  <a:lnTo>
                    <a:pt x="679608" y="642489"/>
                  </a:lnTo>
                  <a:lnTo>
                    <a:pt x="682701" y="641183"/>
                  </a:lnTo>
                  <a:lnTo>
                    <a:pt x="685547" y="639401"/>
                  </a:lnTo>
                  <a:lnTo>
                    <a:pt x="688073" y="637188"/>
                  </a:lnTo>
                  <a:lnTo>
                    <a:pt x="690215" y="634602"/>
                  </a:lnTo>
                  <a:lnTo>
                    <a:pt x="691918" y="631708"/>
                  </a:lnTo>
                  <a:lnTo>
                    <a:pt x="693139" y="628580"/>
                  </a:lnTo>
                  <a:lnTo>
                    <a:pt x="693846" y="625297"/>
                  </a:lnTo>
                  <a:lnTo>
                    <a:pt x="694022" y="621943"/>
                  </a:lnTo>
                  <a:lnTo>
                    <a:pt x="693661" y="618605"/>
                  </a:lnTo>
                  <a:lnTo>
                    <a:pt x="692774" y="615366"/>
                  </a:lnTo>
                  <a:lnTo>
                    <a:pt x="691383" y="612310"/>
                  </a:lnTo>
                  <a:lnTo>
                    <a:pt x="439009" y="158036"/>
                  </a:lnTo>
                  <a:lnTo>
                    <a:pt x="437251" y="155371"/>
                  </a:lnTo>
                  <a:lnTo>
                    <a:pt x="435110" y="153002"/>
                  </a:lnTo>
                  <a:lnTo>
                    <a:pt x="432635" y="150985"/>
                  </a:lnTo>
                  <a:lnTo>
                    <a:pt x="429883" y="149366"/>
                  </a:lnTo>
                  <a:lnTo>
                    <a:pt x="426918" y="148182"/>
                  </a:lnTo>
                  <a:lnTo>
                    <a:pt x="423808" y="147461"/>
                  </a:lnTo>
                  <a:lnTo>
                    <a:pt x="420624" y="147218"/>
                  </a:lnTo>
                  <a:lnTo>
                    <a:pt x="417440" y="147461"/>
                  </a:lnTo>
                  <a:lnTo>
                    <a:pt x="414330" y="148182"/>
                  </a:lnTo>
                  <a:lnTo>
                    <a:pt x="411365" y="149366"/>
                  </a:lnTo>
                  <a:lnTo>
                    <a:pt x="408613" y="150985"/>
                  </a:lnTo>
                  <a:lnTo>
                    <a:pt x="406138" y="153002"/>
                  </a:lnTo>
                  <a:lnTo>
                    <a:pt x="403997" y="155371"/>
                  </a:lnTo>
                  <a:lnTo>
                    <a:pt x="402239" y="158036"/>
                  </a:lnTo>
                  <a:lnTo>
                    <a:pt x="149865" y="612310"/>
                  </a:lnTo>
                  <a:close/>
                  <a:moveTo>
                    <a:pt x="637256" y="601492"/>
                  </a:moveTo>
                  <a:lnTo>
                    <a:pt x="203992" y="601492"/>
                  </a:lnTo>
                  <a:lnTo>
                    <a:pt x="420624" y="211555"/>
                  </a:lnTo>
                  <a:lnTo>
                    <a:pt x="637256" y="601492"/>
                  </a:lnTo>
                  <a:close/>
                </a:path>
              </a:pathLst>
            </a:custGeom>
            <a:solidFill>
              <a:srgbClr val="5F0000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</p:grpSp>
      <p:cxnSp>
        <p:nvCxnSpPr>
          <p:cNvPr id="417" name="Google Shape;417;p10"/>
          <p:cNvCxnSpPr/>
          <p:nvPr/>
        </p:nvCxnSpPr>
        <p:spPr>
          <a:xfrm>
            <a:off x="6095999" y="2627449"/>
            <a:ext cx="0" cy="3217765"/>
          </a:xfrm>
          <a:prstGeom prst="straightConnector1">
            <a:avLst/>
          </a:prstGeom>
          <a:noFill/>
          <a:ln cap="flat" cmpd="sng" w="9525">
            <a:solidFill>
              <a:srgbClr val="7F7F7F"/>
            </a:solidFill>
            <a:prstDash val="dot"/>
            <a:miter lim="8000"/>
            <a:headEnd len="sm" w="sm" type="none"/>
            <a:tailEnd len="sm" w="sm" type="none"/>
          </a:ln>
        </p:spPr>
      </p:cxnSp>
      <p:cxnSp>
        <p:nvCxnSpPr>
          <p:cNvPr id="418" name="Google Shape;418;p10"/>
          <p:cNvCxnSpPr/>
          <p:nvPr/>
        </p:nvCxnSpPr>
        <p:spPr>
          <a:xfrm rot="10800000">
            <a:off x="266218" y="4207393"/>
            <a:ext cx="11632557" cy="0"/>
          </a:xfrm>
          <a:prstGeom prst="straightConnector1">
            <a:avLst/>
          </a:prstGeom>
          <a:noFill/>
          <a:ln cap="flat" cmpd="sng" w="9525">
            <a:solidFill>
              <a:srgbClr val="7F7F7F"/>
            </a:solidFill>
            <a:prstDash val="dot"/>
            <a:miter lim="8000"/>
            <a:headEnd len="sm" w="sm" type="none"/>
            <a:tailEnd len="sm" w="sm" type="none"/>
          </a:ln>
        </p:spPr>
      </p:cxnSp>
      <p:sp>
        <p:nvSpPr>
          <p:cNvPr id="419" name="Google Shape;419;p10"/>
          <p:cNvSpPr txBox="1"/>
          <p:nvPr>
            <p:ph idx="12" type="sldNum"/>
          </p:nvPr>
        </p:nvSpPr>
        <p:spPr>
          <a:xfrm>
            <a:off x="288823" y="6385929"/>
            <a:ext cx="469366" cy="298862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420" name="Google Shape;420;p10"/>
          <p:cNvSpPr txBox="1"/>
          <p:nvPr>
            <p:ph idx="11" type="ftr"/>
          </p:nvPr>
        </p:nvSpPr>
        <p:spPr>
          <a:xfrm>
            <a:off x="972044" y="6385929"/>
            <a:ext cx="10924988" cy="319344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24" name="Shape 4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5" name="Google Shape;425;p11"/>
          <p:cNvSpPr txBox="1"/>
          <p:nvPr>
            <p:ph type="title"/>
          </p:nvPr>
        </p:nvSpPr>
        <p:spPr>
          <a:xfrm>
            <a:off x="3297441" y="3106622"/>
            <a:ext cx="8452599" cy="2070302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400"/>
              <a:buFont typeface="Helvetica Neue"/>
              <a:buNone/>
            </a:pPr>
            <a:r>
              <a:rPr lang="en-US"/>
              <a:t>The Market Opportunity</a:t>
            </a:r>
            <a:endParaRPr/>
          </a:p>
        </p:txBody>
      </p:sp>
      <p:sp>
        <p:nvSpPr>
          <p:cNvPr id="426" name="Google Shape;426;p11"/>
          <p:cNvSpPr txBox="1"/>
          <p:nvPr>
            <p:ph idx="1" type="body"/>
          </p:nvPr>
        </p:nvSpPr>
        <p:spPr>
          <a:xfrm>
            <a:off x="325888" y="3322987"/>
            <a:ext cx="2142992" cy="1570222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-228600" lvl="0" marL="22860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9600"/>
              <a:buNone/>
            </a:pPr>
            <a:r>
              <a:rPr lang="en-US"/>
              <a:t>02</a:t>
            </a:r>
            <a:endParaRPr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30" name="Shape 4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1" name="Google Shape;431;p12"/>
          <p:cNvSpPr txBox="1"/>
          <p:nvPr>
            <p:ph type="title"/>
          </p:nvPr>
        </p:nvSpPr>
        <p:spPr>
          <a:xfrm>
            <a:off x="294968" y="365126"/>
            <a:ext cx="11602064" cy="578772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Helvetica Neue"/>
              <a:buNone/>
            </a:pPr>
            <a:r>
              <a:rPr lang="en-US"/>
              <a:t>A $9.4B Addressable Market</a:t>
            </a:r>
            <a:endParaRPr/>
          </a:p>
        </p:txBody>
      </p:sp>
      <p:graphicFrame>
        <p:nvGraphicFramePr>
          <p:cNvPr id="432" name="Google Shape;432;p12"/>
          <p:cNvGraphicFramePr/>
          <p:nvPr/>
        </p:nvGraphicFramePr>
        <p:xfrm>
          <a:off x="294967" y="2112978"/>
          <a:ext cx="6867833" cy="3012845"/>
        </p:xfrm>
        <a:graphic>
          <a:graphicData uri="http://schemas.openxmlformats.org/drawingml/2006/chart">
            <c:chart r:id="rId3"/>
          </a:graphicData>
        </a:graphic>
      </p:graphicFrame>
      <p:sp>
        <p:nvSpPr>
          <p:cNvPr id="433" name="Google Shape;433;p12"/>
          <p:cNvSpPr txBox="1"/>
          <p:nvPr/>
        </p:nvSpPr>
        <p:spPr>
          <a:xfrm>
            <a:off x="294967" y="5295662"/>
            <a:ext cx="6730673" cy="646331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4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Demand for our category grows fastest abroad.</a:t>
            </a:r>
            <a:r>
              <a:rPr lang="en-US" sz="14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Across twelve candidate geographies, addressable spend totals $9.4B and is expanding at a 14% blended CAGR.</a:t>
            </a:r>
            <a:endParaRPr/>
          </a:p>
        </p:txBody>
      </p:sp>
      <p:sp>
        <p:nvSpPr>
          <p:cNvPr id="434" name="Google Shape;434;p12"/>
          <p:cNvSpPr txBox="1"/>
          <p:nvPr/>
        </p:nvSpPr>
        <p:spPr>
          <a:xfrm>
            <a:off x="294968" y="1353789"/>
            <a:ext cx="7796980" cy="378389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rm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Arial"/>
              <a:buNone/>
            </a:pPr>
            <a:r>
              <a:rPr b="1" lang="en-US" sz="20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Why it matters</a:t>
            </a:r>
            <a:endParaRPr/>
          </a:p>
        </p:txBody>
      </p:sp>
      <p:cxnSp>
        <p:nvCxnSpPr>
          <p:cNvPr id="435" name="Google Shape;435;p12"/>
          <p:cNvCxnSpPr/>
          <p:nvPr/>
        </p:nvCxnSpPr>
        <p:spPr>
          <a:xfrm>
            <a:off x="295277" y="1861464"/>
            <a:ext cx="636970" cy="0"/>
          </a:xfrm>
          <a:prstGeom prst="straightConnector1">
            <a:avLst/>
          </a:prstGeom>
          <a:noFill/>
          <a:ln cap="flat" cmpd="sng" w="76200">
            <a:solidFill>
              <a:schemeClr val="accent1"/>
            </a:solidFill>
            <a:prstDash val="solid"/>
            <a:miter lim="8000"/>
            <a:headEnd len="sm" w="sm" type="none"/>
            <a:tailEnd len="sm" w="sm" type="none"/>
          </a:ln>
        </p:spPr>
      </p:cxnSp>
      <p:grpSp>
        <p:nvGrpSpPr>
          <p:cNvPr id="436" name="Google Shape;436;p12"/>
          <p:cNvGrpSpPr/>
          <p:nvPr/>
        </p:nvGrpSpPr>
        <p:grpSpPr>
          <a:xfrm>
            <a:off x="7708140" y="1732178"/>
            <a:ext cx="4188892" cy="4093710"/>
            <a:chOff x="7569243" y="1732178"/>
            <a:chExt cx="4188892" cy="4093710"/>
          </a:xfrm>
        </p:grpSpPr>
        <p:sp>
          <p:nvSpPr>
            <p:cNvPr id="437" name="Google Shape;437;p12"/>
            <p:cNvSpPr/>
            <p:nvPr/>
          </p:nvSpPr>
          <p:spPr>
            <a:xfrm>
              <a:off x="7569243" y="1962301"/>
              <a:ext cx="4188892" cy="3863587"/>
            </a:xfrm>
            <a:prstGeom prst="roundRect">
              <a:avLst>
                <a:gd fmla="val 5399" name="adj"/>
              </a:avLst>
            </a:prstGeom>
            <a:solidFill>
              <a:srgbClr val="FFFFFF"/>
            </a:solidFill>
            <a:ln>
              <a:noFill/>
            </a:ln>
            <a:effectLst>
              <a:outerShdw blurRad="107950" algn="ctr" dir="5400000" dist="12700">
                <a:srgbClr val="000000"/>
              </a:outerShdw>
            </a:effectLst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2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438" name="Google Shape;438;p12"/>
            <p:cNvSpPr txBox="1"/>
            <p:nvPr/>
          </p:nvSpPr>
          <p:spPr>
            <a:xfrm>
              <a:off x="8822222" y="2112979"/>
              <a:ext cx="2682491" cy="89438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b" bIns="0" lIns="0" spcFirstLastPara="1" rIns="0" wrap="square" tIns="0">
              <a:noAutofit/>
            </a:bodyPr>
            <a:lstStyle/>
            <a:p>
              <a:pPr indent="-11430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accent1"/>
                </a:buClr>
                <a:buSzPts val="1800"/>
                <a:buFont typeface="Trebuchet MS"/>
                <a:buChar char="​"/>
              </a:pPr>
              <a:r>
                <a:rPr b="1" i="0" lang="en-US" sz="1800" u="none">
                  <a:solidFill>
                    <a:schemeClr val="accent1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Six markets carry most of the value</a:t>
              </a:r>
              <a:endParaRPr/>
            </a:p>
          </p:txBody>
        </p:sp>
        <p:sp>
          <p:nvSpPr>
            <p:cNvPr id="439" name="Google Shape;439;p12"/>
            <p:cNvSpPr/>
            <p:nvPr/>
          </p:nvSpPr>
          <p:spPr>
            <a:xfrm flipH="1">
              <a:off x="7751877" y="1732178"/>
              <a:ext cx="94247" cy="238665"/>
            </a:xfrm>
            <a:prstGeom prst="round2SameRect">
              <a:avLst>
                <a:gd fmla="val 50000" name="adj1"/>
                <a:gd fmla="val 0" name="adj2"/>
              </a:avLst>
            </a:prstGeom>
            <a:solidFill>
              <a:schemeClr val="accent3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2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440" name="Google Shape;440;p12"/>
            <p:cNvSpPr/>
            <p:nvPr/>
          </p:nvSpPr>
          <p:spPr>
            <a:xfrm rot="10800000">
              <a:off x="7805307" y="1732178"/>
              <a:ext cx="857115" cy="1370531"/>
            </a:xfrm>
            <a:prstGeom prst="round2SameRect">
              <a:avLst>
                <a:gd fmla="val 50000" name="adj1"/>
                <a:gd fmla="val 0" name="adj2"/>
              </a:avLst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ctr">
                <a:lnSpc>
                  <a:spcPct val="95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441" name="Google Shape;441;p12"/>
            <p:cNvSpPr/>
            <p:nvPr/>
          </p:nvSpPr>
          <p:spPr>
            <a:xfrm rot="5400000">
              <a:off x="7884323" y="2323550"/>
              <a:ext cx="699085" cy="699085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  <a:effectLst>
              <a:outerShdw blurRad="44450" algn="ctr" dir="5400000" dist="27940">
                <a:srgbClr val="000000">
                  <a:alpha val="32156"/>
                </a:srgbClr>
              </a:outerShdw>
            </a:effectLst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2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442" name="Google Shape;442;p12"/>
            <p:cNvSpPr txBox="1"/>
            <p:nvPr/>
          </p:nvSpPr>
          <p:spPr>
            <a:xfrm>
              <a:off x="7742977" y="3403187"/>
              <a:ext cx="3822446" cy="221564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-216000" lvl="1" marL="324000" marR="0" rtl="0" algn="l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600"/>
                <a:buFont typeface="Trebuchet MS"/>
                <a:buChar char="•"/>
              </a:pPr>
              <a:r>
                <a:rPr b="1" i="0" lang="en-US" sz="1600" u="none" cap="none" strike="noStrike">
                  <a:solidFill>
                    <a:schemeClr val="dk1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Japan, Germany, India, and the UK </a:t>
              </a:r>
              <a:r>
                <a:rPr b="0" i="0" lang="en-US" sz="1600" u="none" cap="none" strike="noStrike">
                  <a:solidFill>
                    <a:schemeClr val="dk1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hold over half.</a:t>
              </a:r>
              <a:endParaRPr/>
            </a:p>
            <a:p>
              <a:pPr indent="-216000" lvl="1" marL="324000" marR="0" rtl="0" algn="l">
                <a:spcBef>
                  <a:spcPts val="600"/>
                </a:spcBef>
                <a:spcAft>
                  <a:spcPts val="0"/>
                </a:spcAft>
                <a:buClr>
                  <a:schemeClr val="dk1"/>
                </a:buClr>
                <a:buSzPts val="1600"/>
                <a:buFont typeface="Trebuchet MS"/>
                <a:buChar char="•"/>
              </a:pPr>
              <a:r>
                <a:rPr b="0" i="0" lang="en-US" sz="1600" u="none" cap="none" strike="noStrike">
                  <a:solidFill>
                    <a:schemeClr val="dk1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We can enter these with our existing Platform and Data lines and a lean local team.</a:t>
              </a:r>
              <a:endParaRPr/>
            </a:p>
            <a:p>
              <a:pPr indent="-216000" lvl="1" marL="324000" marR="0" rtl="0" algn="l">
                <a:spcBef>
                  <a:spcPts val="600"/>
                </a:spcBef>
                <a:spcAft>
                  <a:spcPts val="0"/>
                </a:spcAft>
                <a:buClr>
                  <a:schemeClr val="dk1"/>
                </a:buClr>
                <a:buSzPts val="1600"/>
                <a:buFont typeface="Trebuchet MS"/>
                <a:buChar char="•"/>
              </a:pPr>
              <a:r>
                <a:rPr b="0" i="0" lang="en-US" sz="1600" u="none" cap="none" strike="noStrike">
                  <a:solidFill>
                    <a:schemeClr val="dk1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Sized by serviceable spend</a:t>
              </a:r>
              <a:endParaRPr/>
            </a:p>
          </p:txBody>
        </p:sp>
        <p:grpSp>
          <p:nvGrpSpPr>
            <p:cNvPr id="443" name="Google Shape;443;p12"/>
            <p:cNvGrpSpPr/>
            <p:nvPr/>
          </p:nvGrpSpPr>
          <p:grpSpPr>
            <a:xfrm>
              <a:off x="7989959" y="2419235"/>
              <a:ext cx="508130" cy="507712"/>
              <a:chOff x="7491762" y="1760585"/>
              <a:chExt cx="633600" cy="633600"/>
            </a:xfrm>
          </p:grpSpPr>
          <p:sp>
            <p:nvSpPr>
              <p:cNvPr id="444" name="Google Shape;444;p12"/>
              <p:cNvSpPr/>
              <p:nvPr/>
            </p:nvSpPr>
            <p:spPr>
              <a:xfrm>
                <a:off x="7491762" y="1760585"/>
                <a:ext cx="633600" cy="633600"/>
              </a:xfrm>
              <a:custGeom>
                <a:rect b="b" l="l" r="r" t="t"/>
                <a:pathLst>
                  <a:path extrusionOk="0" h="10000" w="10000">
                    <a:moveTo>
                      <a:pt x="8400" y="2567"/>
                    </a:moveTo>
                    <a:lnTo>
                      <a:pt x="8400" y="1600"/>
                    </a:lnTo>
                    <a:lnTo>
                      <a:pt x="7433" y="1600"/>
                    </a:lnTo>
                    <a:lnTo>
                      <a:pt x="7400" y="1598"/>
                    </a:lnTo>
                    <a:lnTo>
                      <a:pt x="7368" y="1591"/>
                    </a:lnTo>
                    <a:lnTo>
                      <a:pt x="7337" y="1581"/>
                    </a:lnTo>
                    <a:lnTo>
                      <a:pt x="7308" y="1567"/>
                    </a:lnTo>
                    <a:lnTo>
                      <a:pt x="7281" y="1548"/>
                    </a:lnTo>
                    <a:lnTo>
                      <a:pt x="7256" y="1527"/>
                    </a:lnTo>
                    <a:lnTo>
                      <a:pt x="7235" y="1502"/>
                    </a:lnTo>
                    <a:lnTo>
                      <a:pt x="7216" y="1475"/>
                    </a:lnTo>
                    <a:lnTo>
                      <a:pt x="7202" y="1446"/>
                    </a:lnTo>
                    <a:lnTo>
                      <a:pt x="7192" y="1415"/>
                    </a:lnTo>
                    <a:lnTo>
                      <a:pt x="7185" y="1383"/>
                    </a:lnTo>
                    <a:lnTo>
                      <a:pt x="7183" y="1350"/>
                    </a:lnTo>
                    <a:lnTo>
                      <a:pt x="7185" y="1317"/>
                    </a:lnTo>
                    <a:lnTo>
                      <a:pt x="7192" y="1285"/>
                    </a:lnTo>
                    <a:lnTo>
                      <a:pt x="7202" y="1254"/>
                    </a:lnTo>
                    <a:lnTo>
                      <a:pt x="7216" y="1225"/>
                    </a:lnTo>
                    <a:lnTo>
                      <a:pt x="7235" y="1198"/>
                    </a:lnTo>
                    <a:lnTo>
                      <a:pt x="7256" y="1173"/>
                    </a:lnTo>
                    <a:lnTo>
                      <a:pt x="7281" y="1152"/>
                    </a:lnTo>
                    <a:lnTo>
                      <a:pt x="7308" y="1133"/>
                    </a:lnTo>
                    <a:lnTo>
                      <a:pt x="7337" y="1119"/>
                    </a:lnTo>
                    <a:lnTo>
                      <a:pt x="7368" y="1109"/>
                    </a:lnTo>
                    <a:lnTo>
                      <a:pt x="7400" y="1102"/>
                    </a:lnTo>
                    <a:lnTo>
                      <a:pt x="7433" y="1100"/>
                    </a:lnTo>
                    <a:lnTo>
                      <a:pt x="8650" y="1100"/>
                    </a:lnTo>
                    <a:lnTo>
                      <a:pt x="8683" y="1102"/>
                    </a:lnTo>
                    <a:lnTo>
                      <a:pt x="8715" y="1109"/>
                    </a:lnTo>
                    <a:lnTo>
                      <a:pt x="8746" y="1119"/>
                    </a:lnTo>
                    <a:lnTo>
                      <a:pt x="8775" y="1133"/>
                    </a:lnTo>
                    <a:lnTo>
                      <a:pt x="8802" y="1152"/>
                    </a:lnTo>
                    <a:lnTo>
                      <a:pt x="8827" y="1173"/>
                    </a:lnTo>
                    <a:lnTo>
                      <a:pt x="8848" y="1198"/>
                    </a:lnTo>
                    <a:lnTo>
                      <a:pt x="8867" y="1225"/>
                    </a:lnTo>
                    <a:lnTo>
                      <a:pt x="8881" y="1254"/>
                    </a:lnTo>
                    <a:lnTo>
                      <a:pt x="8891" y="1285"/>
                    </a:lnTo>
                    <a:lnTo>
                      <a:pt x="8898" y="1317"/>
                    </a:lnTo>
                    <a:lnTo>
                      <a:pt x="8900" y="1350"/>
                    </a:lnTo>
                    <a:lnTo>
                      <a:pt x="8900" y="2567"/>
                    </a:lnTo>
                    <a:lnTo>
                      <a:pt x="8898" y="2600"/>
                    </a:lnTo>
                    <a:lnTo>
                      <a:pt x="8891" y="2632"/>
                    </a:lnTo>
                    <a:lnTo>
                      <a:pt x="8881" y="2663"/>
                    </a:lnTo>
                    <a:lnTo>
                      <a:pt x="8867" y="2692"/>
                    </a:lnTo>
                    <a:lnTo>
                      <a:pt x="8848" y="2719"/>
                    </a:lnTo>
                    <a:lnTo>
                      <a:pt x="8827" y="2744"/>
                    </a:lnTo>
                    <a:lnTo>
                      <a:pt x="8802" y="2765"/>
                    </a:lnTo>
                    <a:lnTo>
                      <a:pt x="8775" y="2784"/>
                    </a:lnTo>
                    <a:lnTo>
                      <a:pt x="8746" y="2798"/>
                    </a:lnTo>
                    <a:lnTo>
                      <a:pt x="8715" y="2808"/>
                    </a:lnTo>
                    <a:lnTo>
                      <a:pt x="8683" y="2815"/>
                    </a:lnTo>
                    <a:lnTo>
                      <a:pt x="8650" y="2817"/>
                    </a:lnTo>
                    <a:lnTo>
                      <a:pt x="8617" y="2815"/>
                    </a:lnTo>
                    <a:lnTo>
                      <a:pt x="8585" y="2808"/>
                    </a:lnTo>
                    <a:lnTo>
                      <a:pt x="8554" y="2798"/>
                    </a:lnTo>
                    <a:lnTo>
                      <a:pt x="8525" y="2784"/>
                    </a:lnTo>
                    <a:lnTo>
                      <a:pt x="8498" y="2765"/>
                    </a:lnTo>
                    <a:lnTo>
                      <a:pt x="8473" y="2744"/>
                    </a:lnTo>
                    <a:lnTo>
                      <a:pt x="8452" y="2719"/>
                    </a:lnTo>
                    <a:lnTo>
                      <a:pt x="8433" y="2692"/>
                    </a:lnTo>
                    <a:lnTo>
                      <a:pt x="8419" y="2663"/>
                    </a:lnTo>
                    <a:lnTo>
                      <a:pt x="8409" y="2632"/>
                    </a:lnTo>
                    <a:lnTo>
                      <a:pt x="8402" y="2600"/>
                    </a:lnTo>
                    <a:lnTo>
                      <a:pt x="8400" y="2567"/>
                    </a:lnTo>
                    <a:close/>
                    <a:moveTo>
                      <a:pt x="5486" y="5216"/>
                    </a:moveTo>
                    <a:lnTo>
                      <a:pt x="5487" y="5243"/>
                    </a:lnTo>
                    <a:lnTo>
                      <a:pt x="5486" y="5270"/>
                    </a:lnTo>
                    <a:lnTo>
                      <a:pt x="5485" y="5298"/>
                    </a:lnTo>
                    <a:lnTo>
                      <a:pt x="5482" y="5325"/>
                    </a:lnTo>
                    <a:lnTo>
                      <a:pt x="5479" y="5352"/>
                    </a:lnTo>
                    <a:lnTo>
                      <a:pt x="5474" y="5379"/>
                    </a:lnTo>
                    <a:lnTo>
                      <a:pt x="5469" y="5405"/>
                    </a:lnTo>
                    <a:lnTo>
                      <a:pt x="5462" y="5432"/>
                    </a:lnTo>
                    <a:lnTo>
                      <a:pt x="5454" y="5458"/>
                    </a:lnTo>
                    <a:lnTo>
                      <a:pt x="5446" y="5484"/>
                    </a:lnTo>
                    <a:lnTo>
                      <a:pt x="5436" y="5509"/>
                    </a:lnTo>
                    <a:lnTo>
                      <a:pt x="5426" y="5535"/>
                    </a:lnTo>
                    <a:lnTo>
                      <a:pt x="5415" y="5560"/>
                    </a:lnTo>
                    <a:lnTo>
                      <a:pt x="5402" y="5584"/>
                    </a:lnTo>
                    <a:lnTo>
                      <a:pt x="5389" y="5608"/>
                    </a:lnTo>
                    <a:lnTo>
                      <a:pt x="5375" y="5631"/>
                    </a:lnTo>
                    <a:lnTo>
                      <a:pt x="5360" y="5654"/>
                    </a:lnTo>
                    <a:lnTo>
                      <a:pt x="5344" y="5677"/>
                    </a:lnTo>
                    <a:lnTo>
                      <a:pt x="5327" y="5698"/>
                    </a:lnTo>
                    <a:lnTo>
                      <a:pt x="5310" y="5719"/>
                    </a:lnTo>
                    <a:lnTo>
                      <a:pt x="5292" y="5740"/>
                    </a:lnTo>
                    <a:lnTo>
                      <a:pt x="5273" y="5759"/>
                    </a:lnTo>
                    <a:lnTo>
                      <a:pt x="5254" y="5778"/>
                    </a:lnTo>
                    <a:lnTo>
                      <a:pt x="5233" y="5796"/>
                    </a:lnTo>
                    <a:lnTo>
                      <a:pt x="5212" y="5814"/>
                    </a:lnTo>
                    <a:lnTo>
                      <a:pt x="5191" y="5831"/>
                    </a:lnTo>
                    <a:lnTo>
                      <a:pt x="5168" y="5847"/>
                    </a:lnTo>
                    <a:lnTo>
                      <a:pt x="5145" y="5862"/>
                    </a:lnTo>
                    <a:lnTo>
                      <a:pt x="5122" y="5876"/>
                    </a:lnTo>
                    <a:lnTo>
                      <a:pt x="5098" y="5889"/>
                    </a:lnTo>
                    <a:lnTo>
                      <a:pt x="5074" y="5902"/>
                    </a:lnTo>
                    <a:lnTo>
                      <a:pt x="5049" y="5913"/>
                    </a:lnTo>
                    <a:lnTo>
                      <a:pt x="5023" y="5923"/>
                    </a:lnTo>
                    <a:lnTo>
                      <a:pt x="4998" y="5933"/>
                    </a:lnTo>
                    <a:lnTo>
                      <a:pt x="4972" y="5941"/>
                    </a:lnTo>
                    <a:lnTo>
                      <a:pt x="4946" y="5948"/>
                    </a:lnTo>
                    <a:lnTo>
                      <a:pt x="4919" y="5955"/>
                    </a:lnTo>
                    <a:lnTo>
                      <a:pt x="4893" y="5960"/>
                    </a:lnTo>
                    <a:lnTo>
                      <a:pt x="4866" y="5965"/>
                    </a:lnTo>
                    <a:lnTo>
                      <a:pt x="4839" y="5968"/>
                    </a:lnTo>
                    <a:lnTo>
                      <a:pt x="4812" y="5971"/>
                    </a:lnTo>
                    <a:lnTo>
                      <a:pt x="4784" y="5972"/>
                    </a:lnTo>
                    <a:lnTo>
                      <a:pt x="4757" y="5973"/>
                    </a:lnTo>
                    <a:lnTo>
                      <a:pt x="4730" y="5972"/>
                    </a:lnTo>
                    <a:lnTo>
                      <a:pt x="4702" y="5971"/>
                    </a:lnTo>
                    <a:lnTo>
                      <a:pt x="4675" y="5968"/>
                    </a:lnTo>
                    <a:lnTo>
                      <a:pt x="4648" y="5965"/>
                    </a:lnTo>
                    <a:lnTo>
                      <a:pt x="4621" y="5960"/>
                    </a:lnTo>
                    <a:lnTo>
                      <a:pt x="4595" y="5955"/>
                    </a:lnTo>
                    <a:lnTo>
                      <a:pt x="4568" y="5948"/>
                    </a:lnTo>
                    <a:lnTo>
                      <a:pt x="4542" y="5941"/>
                    </a:lnTo>
                    <a:lnTo>
                      <a:pt x="4516" y="5933"/>
                    </a:lnTo>
                    <a:lnTo>
                      <a:pt x="4491" y="5923"/>
                    </a:lnTo>
                    <a:lnTo>
                      <a:pt x="4465" y="5913"/>
                    </a:lnTo>
                    <a:lnTo>
                      <a:pt x="4440" y="5902"/>
                    </a:lnTo>
                    <a:lnTo>
                      <a:pt x="4416" y="5889"/>
                    </a:lnTo>
                    <a:lnTo>
                      <a:pt x="4392" y="5876"/>
                    </a:lnTo>
                    <a:lnTo>
                      <a:pt x="4369" y="5862"/>
                    </a:lnTo>
                    <a:lnTo>
                      <a:pt x="4346" y="5847"/>
                    </a:lnTo>
                    <a:lnTo>
                      <a:pt x="4323" y="5831"/>
                    </a:lnTo>
                    <a:lnTo>
                      <a:pt x="4302" y="5814"/>
                    </a:lnTo>
                    <a:lnTo>
                      <a:pt x="4281" y="5796"/>
                    </a:lnTo>
                    <a:lnTo>
                      <a:pt x="4260" y="5778"/>
                    </a:lnTo>
                    <a:lnTo>
                      <a:pt x="4241" y="5759"/>
                    </a:lnTo>
                    <a:lnTo>
                      <a:pt x="4222" y="5740"/>
                    </a:lnTo>
                    <a:lnTo>
                      <a:pt x="4204" y="5719"/>
                    </a:lnTo>
                    <a:lnTo>
                      <a:pt x="4186" y="5698"/>
                    </a:lnTo>
                    <a:lnTo>
                      <a:pt x="4169" y="5677"/>
                    </a:lnTo>
                    <a:lnTo>
                      <a:pt x="4153" y="5654"/>
                    </a:lnTo>
                    <a:lnTo>
                      <a:pt x="4138" y="5631"/>
                    </a:lnTo>
                    <a:lnTo>
                      <a:pt x="4124" y="5608"/>
                    </a:lnTo>
                    <a:lnTo>
                      <a:pt x="4111" y="5584"/>
                    </a:lnTo>
                    <a:lnTo>
                      <a:pt x="4098" y="5560"/>
                    </a:lnTo>
                    <a:lnTo>
                      <a:pt x="4087" y="5535"/>
                    </a:lnTo>
                    <a:lnTo>
                      <a:pt x="4077" y="5509"/>
                    </a:lnTo>
                    <a:lnTo>
                      <a:pt x="4067" y="5484"/>
                    </a:lnTo>
                    <a:lnTo>
                      <a:pt x="4059" y="5458"/>
                    </a:lnTo>
                    <a:lnTo>
                      <a:pt x="4052" y="5432"/>
                    </a:lnTo>
                    <a:lnTo>
                      <a:pt x="4045" y="5405"/>
                    </a:lnTo>
                    <a:lnTo>
                      <a:pt x="4040" y="5379"/>
                    </a:lnTo>
                    <a:lnTo>
                      <a:pt x="4035" y="5352"/>
                    </a:lnTo>
                    <a:lnTo>
                      <a:pt x="4032" y="5325"/>
                    </a:lnTo>
                    <a:lnTo>
                      <a:pt x="4029" y="5298"/>
                    </a:lnTo>
                    <a:lnTo>
                      <a:pt x="4028" y="5270"/>
                    </a:lnTo>
                    <a:lnTo>
                      <a:pt x="4027" y="5243"/>
                    </a:lnTo>
                    <a:lnTo>
                      <a:pt x="4028" y="5216"/>
                    </a:lnTo>
                    <a:lnTo>
                      <a:pt x="4029" y="5188"/>
                    </a:lnTo>
                    <a:lnTo>
                      <a:pt x="4032" y="5161"/>
                    </a:lnTo>
                    <a:lnTo>
                      <a:pt x="4035" y="5134"/>
                    </a:lnTo>
                    <a:lnTo>
                      <a:pt x="4040" y="5107"/>
                    </a:lnTo>
                    <a:lnTo>
                      <a:pt x="4045" y="5081"/>
                    </a:lnTo>
                    <a:lnTo>
                      <a:pt x="4052" y="5054"/>
                    </a:lnTo>
                    <a:lnTo>
                      <a:pt x="4059" y="5028"/>
                    </a:lnTo>
                    <a:lnTo>
                      <a:pt x="4067" y="5002"/>
                    </a:lnTo>
                    <a:lnTo>
                      <a:pt x="4077" y="4977"/>
                    </a:lnTo>
                    <a:lnTo>
                      <a:pt x="4087" y="4951"/>
                    </a:lnTo>
                    <a:lnTo>
                      <a:pt x="4098" y="4926"/>
                    </a:lnTo>
                    <a:lnTo>
                      <a:pt x="4111" y="4902"/>
                    </a:lnTo>
                    <a:lnTo>
                      <a:pt x="4124" y="4878"/>
                    </a:lnTo>
                    <a:lnTo>
                      <a:pt x="4138" y="4855"/>
                    </a:lnTo>
                    <a:lnTo>
                      <a:pt x="4153" y="4832"/>
                    </a:lnTo>
                    <a:lnTo>
                      <a:pt x="4169" y="4809"/>
                    </a:lnTo>
                    <a:lnTo>
                      <a:pt x="4186" y="4788"/>
                    </a:lnTo>
                    <a:lnTo>
                      <a:pt x="4204" y="4767"/>
                    </a:lnTo>
                    <a:lnTo>
                      <a:pt x="4222" y="4746"/>
                    </a:lnTo>
                    <a:lnTo>
                      <a:pt x="4241" y="4727"/>
                    </a:lnTo>
                    <a:lnTo>
                      <a:pt x="4260" y="4708"/>
                    </a:lnTo>
                    <a:lnTo>
                      <a:pt x="4281" y="4690"/>
                    </a:lnTo>
                    <a:lnTo>
                      <a:pt x="4302" y="4673"/>
                    </a:lnTo>
                    <a:lnTo>
                      <a:pt x="4323" y="4656"/>
                    </a:lnTo>
                    <a:lnTo>
                      <a:pt x="4346" y="4640"/>
                    </a:lnTo>
                    <a:lnTo>
                      <a:pt x="4369" y="4625"/>
                    </a:lnTo>
                    <a:lnTo>
                      <a:pt x="4392" y="4611"/>
                    </a:lnTo>
                    <a:lnTo>
                      <a:pt x="4416" y="4598"/>
                    </a:lnTo>
                    <a:lnTo>
                      <a:pt x="4440" y="4585"/>
                    </a:lnTo>
                    <a:lnTo>
                      <a:pt x="4465" y="4574"/>
                    </a:lnTo>
                    <a:lnTo>
                      <a:pt x="4491" y="4564"/>
                    </a:lnTo>
                    <a:lnTo>
                      <a:pt x="4516" y="4554"/>
                    </a:lnTo>
                    <a:lnTo>
                      <a:pt x="4542" y="4546"/>
                    </a:lnTo>
                    <a:lnTo>
                      <a:pt x="4568" y="4538"/>
                    </a:lnTo>
                    <a:lnTo>
                      <a:pt x="4595" y="4531"/>
                    </a:lnTo>
                    <a:lnTo>
                      <a:pt x="4621" y="4526"/>
                    </a:lnTo>
                    <a:lnTo>
                      <a:pt x="4648" y="4521"/>
                    </a:lnTo>
                    <a:lnTo>
                      <a:pt x="4675" y="4518"/>
                    </a:lnTo>
                    <a:lnTo>
                      <a:pt x="4702" y="4515"/>
                    </a:lnTo>
                    <a:lnTo>
                      <a:pt x="4730" y="4514"/>
                    </a:lnTo>
                    <a:lnTo>
                      <a:pt x="4757" y="4513"/>
                    </a:lnTo>
                    <a:lnTo>
                      <a:pt x="4784" y="4514"/>
                    </a:lnTo>
                    <a:lnTo>
                      <a:pt x="4812" y="4515"/>
                    </a:lnTo>
                    <a:lnTo>
                      <a:pt x="4839" y="4518"/>
                    </a:lnTo>
                    <a:lnTo>
                      <a:pt x="4866" y="4521"/>
                    </a:lnTo>
                    <a:lnTo>
                      <a:pt x="4893" y="4526"/>
                    </a:lnTo>
                    <a:lnTo>
                      <a:pt x="4919" y="4531"/>
                    </a:lnTo>
                    <a:lnTo>
                      <a:pt x="4946" y="4538"/>
                    </a:lnTo>
                    <a:lnTo>
                      <a:pt x="4972" y="4546"/>
                    </a:lnTo>
                    <a:lnTo>
                      <a:pt x="4998" y="4554"/>
                    </a:lnTo>
                    <a:lnTo>
                      <a:pt x="5023" y="4564"/>
                    </a:lnTo>
                    <a:lnTo>
                      <a:pt x="5049" y="4574"/>
                    </a:lnTo>
                    <a:lnTo>
                      <a:pt x="5074" y="4585"/>
                    </a:lnTo>
                    <a:lnTo>
                      <a:pt x="5098" y="4598"/>
                    </a:lnTo>
                    <a:lnTo>
                      <a:pt x="5122" y="4611"/>
                    </a:lnTo>
                    <a:lnTo>
                      <a:pt x="5145" y="4625"/>
                    </a:lnTo>
                    <a:lnTo>
                      <a:pt x="5168" y="4640"/>
                    </a:lnTo>
                    <a:lnTo>
                      <a:pt x="5191" y="4656"/>
                    </a:lnTo>
                    <a:lnTo>
                      <a:pt x="5212" y="4673"/>
                    </a:lnTo>
                    <a:lnTo>
                      <a:pt x="5233" y="4690"/>
                    </a:lnTo>
                    <a:lnTo>
                      <a:pt x="5254" y="4708"/>
                    </a:lnTo>
                    <a:lnTo>
                      <a:pt x="5273" y="4727"/>
                    </a:lnTo>
                    <a:lnTo>
                      <a:pt x="5292" y="4746"/>
                    </a:lnTo>
                    <a:lnTo>
                      <a:pt x="5310" y="4767"/>
                    </a:lnTo>
                    <a:lnTo>
                      <a:pt x="5327" y="4788"/>
                    </a:lnTo>
                    <a:lnTo>
                      <a:pt x="5344" y="4809"/>
                    </a:lnTo>
                    <a:lnTo>
                      <a:pt x="5360" y="4832"/>
                    </a:lnTo>
                    <a:lnTo>
                      <a:pt x="5375" y="4855"/>
                    </a:lnTo>
                    <a:lnTo>
                      <a:pt x="5389" y="4878"/>
                    </a:lnTo>
                    <a:lnTo>
                      <a:pt x="5402" y="4902"/>
                    </a:lnTo>
                    <a:lnTo>
                      <a:pt x="5415" y="4926"/>
                    </a:lnTo>
                    <a:lnTo>
                      <a:pt x="5426" y="4951"/>
                    </a:lnTo>
                    <a:lnTo>
                      <a:pt x="5436" y="4977"/>
                    </a:lnTo>
                    <a:lnTo>
                      <a:pt x="5446" y="5002"/>
                    </a:lnTo>
                    <a:lnTo>
                      <a:pt x="5454" y="5028"/>
                    </a:lnTo>
                    <a:lnTo>
                      <a:pt x="5462" y="5054"/>
                    </a:lnTo>
                    <a:lnTo>
                      <a:pt x="5469" y="5081"/>
                    </a:lnTo>
                    <a:lnTo>
                      <a:pt x="5474" y="5107"/>
                    </a:lnTo>
                    <a:lnTo>
                      <a:pt x="5479" y="5134"/>
                    </a:lnTo>
                    <a:lnTo>
                      <a:pt x="5482" y="5161"/>
                    </a:lnTo>
                    <a:lnTo>
                      <a:pt x="5485" y="5188"/>
                    </a:lnTo>
                    <a:lnTo>
                      <a:pt x="5486" y="5216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Helvetica Neue"/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45" name="Google Shape;445;p12"/>
              <p:cNvSpPr/>
              <p:nvPr/>
            </p:nvSpPr>
            <p:spPr>
              <a:xfrm>
                <a:off x="7491762" y="1760585"/>
                <a:ext cx="633600" cy="633600"/>
              </a:xfrm>
              <a:custGeom>
                <a:rect b="b" l="l" r="r" t="t"/>
                <a:pathLst>
                  <a:path extrusionOk="0" h="10000" w="10000">
                    <a:moveTo>
                      <a:pt x="8867" y="1475"/>
                    </a:moveTo>
                    <a:lnTo>
                      <a:pt x="8848" y="1502"/>
                    </a:lnTo>
                    <a:lnTo>
                      <a:pt x="8827" y="1527"/>
                    </a:lnTo>
                    <a:lnTo>
                      <a:pt x="7513" y="2841"/>
                    </a:lnTo>
                    <a:lnTo>
                      <a:pt x="7525" y="2854"/>
                    </a:lnTo>
                    <a:lnTo>
                      <a:pt x="7531" y="2861"/>
                    </a:lnTo>
                    <a:lnTo>
                      <a:pt x="7612" y="2959"/>
                    </a:lnTo>
                    <a:lnTo>
                      <a:pt x="7618" y="2966"/>
                    </a:lnTo>
                    <a:lnTo>
                      <a:pt x="7695" y="3067"/>
                    </a:lnTo>
                    <a:lnTo>
                      <a:pt x="7701" y="3075"/>
                    </a:lnTo>
                    <a:lnTo>
                      <a:pt x="7775" y="3179"/>
                    </a:lnTo>
                    <a:lnTo>
                      <a:pt x="7780" y="3187"/>
                    </a:lnTo>
                    <a:lnTo>
                      <a:pt x="7850" y="3293"/>
                    </a:lnTo>
                    <a:lnTo>
                      <a:pt x="7855" y="3301"/>
                    </a:lnTo>
                    <a:lnTo>
                      <a:pt x="7921" y="3411"/>
                    </a:lnTo>
                    <a:lnTo>
                      <a:pt x="7926" y="3419"/>
                    </a:lnTo>
                    <a:lnTo>
                      <a:pt x="7988" y="3531"/>
                    </a:lnTo>
                    <a:lnTo>
                      <a:pt x="7992" y="3539"/>
                    </a:lnTo>
                    <a:lnTo>
                      <a:pt x="8050" y="3653"/>
                    </a:lnTo>
                    <a:lnTo>
                      <a:pt x="8054" y="3662"/>
                    </a:lnTo>
                    <a:lnTo>
                      <a:pt x="8107" y="3778"/>
                    </a:lnTo>
                    <a:lnTo>
                      <a:pt x="8111" y="3786"/>
                    </a:lnTo>
                    <a:lnTo>
                      <a:pt x="8159" y="3904"/>
                    </a:lnTo>
                    <a:lnTo>
                      <a:pt x="8163" y="3913"/>
                    </a:lnTo>
                    <a:lnTo>
                      <a:pt x="8207" y="4032"/>
                    </a:lnTo>
                    <a:lnTo>
                      <a:pt x="8210" y="4041"/>
                    </a:lnTo>
                    <a:lnTo>
                      <a:pt x="8250" y="4161"/>
                    </a:lnTo>
                    <a:lnTo>
                      <a:pt x="8252" y="4170"/>
                    </a:lnTo>
                    <a:lnTo>
                      <a:pt x="8287" y="4292"/>
                    </a:lnTo>
                    <a:lnTo>
                      <a:pt x="8290" y="4301"/>
                    </a:lnTo>
                    <a:lnTo>
                      <a:pt x="8320" y="4425"/>
                    </a:lnTo>
                    <a:lnTo>
                      <a:pt x="8322" y="4434"/>
                    </a:lnTo>
                    <a:lnTo>
                      <a:pt x="8348" y="4558"/>
                    </a:lnTo>
                    <a:lnTo>
                      <a:pt x="8350" y="4567"/>
                    </a:lnTo>
                    <a:lnTo>
                      <a:pt x="8371" y="4693"/>
                    </a:lnTo>
                    <a:lnTo>
                      <a:pt x="8373" y="4702"/>
                    </a:lnTo>
                    <a:lnTo>
                      <a:pt x="8389" y="4828"/>
                    </a:lnTo>
                    <a:lnTo>
                      <a:pt x="8390" y="4837"/>
                    </a:lnTo>
                    <a:lnTo>
                      <a:pt x="8402" y="4964"/>
                    </a:lnTo>
                    <a:lnTo>
                      <a:pt x="8403" y="4974"/>
                    </a:lnTo>
                    <a:lnTo>
                      <a:pt x="8410" y="5101"/>
                    </a:lnTo>
                    <a:lnTo>
                      <a:pt x="8411" y="5110"/>
                    </a:lnTo>
                    <a:lnTo>
                      <a:pt x="8413" y="5238"/>
                    </a:lnTo>
                    <a:lnTo>
                      <a:pt x="8413" y="5248"/>
                    </a:lnTo>
                    <a:lnTo>
                      <a:pt x="8411" y="5376"/>
                    </a:lnTo>
                    <a:lnTo>
                      <a:pt x="8410" y="5385"/>
                    </a:lnTo>
                    <a:lnTo>
                      <a:pt x="8403" y="5513"/>
                    </a:lnTo>
                    <a:lnTo>
                      <a:pt x="8402" y="5522"/>
                    </a:lnTo>
                    <a:lnTo>
                      <a:pt x="8390" y="5649"/>
                    </a:lnTo>
                    <a:lnTo>
                      <a:pt x="8389" y="5658"/>
                    </a:lnTo>
                    <a:lnTo>
                      <a:pt x="8373" y="5784"/>
                    </a:lnTo>
                    <a:lnTo>
                      <a:pt x="8371" y="5794"/>
                    </a:lnTo>
                    <a:lnTo>
                      <a:pt x="8350" y="5919"/>
                    </a:lnTo>
                    <a:lnTo>
                      <a:pt x="8348" y="5928"/>
                    </a:lnTo>
                    <a:lnTo>
                      <a:pt x="8322" y="6053"/>
                    </a:lnTo>
                    <a:lnTo>
                      <a:pt x="8320" y="6062"/>
                    </a:lnTo>
                    <a:lnTo>
                      <a:pt x="8290" y="6185"/>
                    </a:lnTo>
                    <a:lnTo>
                      <a:pt x="8287" y="6194"/>
                    </a:lnTo>
                    <a:lnTo>
                      <a:pt x="8252" y="6316"/>
                    </a:lnTo>
                    <a:lnTo>
                      <a:pt x="8250" y="6325"/>
                    </a:lnTo>
                    <a:lnTo>
                      <a:pt x="8210" y="6446"/>
                    </a:lnTo>
                    <a:lnTo>
                      <a:pt x="8207" y="6455"/>
                    </a:lnTo>
                    <a:lnTo>
                      <a:pt x="8163" y="6574"/>
                    </a:lnTo>
                    <a:lnTo>
                      <a:pt x="8159" y="6583"/>
                    </a:lnTo>
                    <a:lnTo>
                      <a:pt x="8111" y="6700"/>
                    </a:lnTo>
                    <a:lnTo>
                      <a:pt x="8107" y="6709"/>
                    </a:lnTo>
                    <a:lnTo>
                      <a:pt x="8054" y="6825"/>
                    </a:lnTo>
                    <a:lnTo>
                      <a:pt x="8050" y="6833"/>
                    </a:lnTo>
                    <a:lnTo>
                      <a:pt x="7992" y="6948"/>
                    </a:lnTo>
                    <a:lnTo>
                      <a:pt x="7988" y="6956"/>
                    </a:lnTo>
                    <a:lnTo>
                      <a:pt x="7926" y="7068"/>
                    </a:lnTo>
                    <a:lnTo>
                      <a:pt x="7921" y="7076"/>
                    </a:lnTo>
                    <a:lnTo>
                      <a:pt x="7855" y="7186"/>
                    </a:lnTo>
                    <a:lnTo>
                      <a:pt x="7850" y="7194"/>
                    </a:lnTo>
                    <a:lnTo>
                      <a:pt x="7780" y="7300"/>
                    </a:lnTo>
                    <a:lnTo>
                      <a:pt x="7775" y="7308"/>
                    </a:lnTo>
                    <a:lnTo>
                      <a:pt x="7701" y="7412"/>
                    </a:lnTo>
                    <a:lnTo>
                      <a:pt x="7695" y="7420"/>
                    </a:lnTo>
                    <a:lnTo>
                      <a:pt x="7618" y="7521"/>
                    </a:lnTo>
                    <a:lnTo>
                      <a:pt x="7612" y="7528"/>
                    </a:lnTo>
                    <a:lnTo>
                      <a:pt x="7531" y="7626"/>
                    </a:lnTo>
                    <a:lnTo>
                      <a:pt x="7525" y="7633"/>
                    </a:lnTo>
                    <a:lnTo>
                      <a:pt x="7440" y="7728"/>
                    </a:lnTo>
                    <a:lnTo>
                      <a:pt x="7434" y="7735"/>
                    </a:lnTo>
                    <a:lnTo>
                      <a:pt x="7346" y="7826"/>
                    </a:lnTo>
                    <a:lnTo>
                      <a:pt x="7339" y="7833"/>
                    </a:lnTo>
                    <a:lnTo>
                      <a:pt x="7248" y="7921"/>
                    </a:lnTo>
                    <a:lnTo>
                      <a:pt x="7241" y="7927"/>
                    </a:lnTo>
                    <a:lnTo>
                      <a:pt x="7146" y="8012"/>
                    </a:lnTo>
                    <a:lnTo>
                      <a:pt x="7139" y="8018"/>
                    </a:lnTo>
                    <a:lnTo>
                      <a:pt x="7041" y="8099"/>
                    </a:lnTo>
                    <a:lnTo>
                      <a:pt x="7034" y="8105"/>
                    </a:lnTo>
                    <a:lnTo>
                      <a:pt x="6933" y="8182"/>
                    </a:lnTo>
                    <a:lnTo>
                      <a:pt x="6925" y="8188"/>
                    </a:lnTo>
                    <a:lnTo>
                      <a:pt x="6821" y="8262"/>
                    </a:lnTo>
                    <a:lnTo>
                      <a:pt x="6813" y="8267"/>
                    </a:lnTo>
                    <a:lnTo>
                      <a:pt x="6707" y="8337"/>
                    </a:lnTo>
                    <a:lnTo>
                      <a:pt x="6699" y="8342"/>
                    </a:lnTo>
                    <a:lnTo>
                      <a:pt x="6589" y="8408"/>
                    </a:lnTo>
                    <a:lnTo>
                      <a:pt x="6581" y="8413"/>
                    </a:lnTo>
                    <a:lnTo>
                      <a:pt x="6469" y="8475"/>
                    </a:lnTo>
                    <a:lnTo>
                      <a:pt x="6461" y="8479"/>
                    </a:lnTo>
                    <a:lnTo>
                      <a:pt x="6347" y="8537"/>
                    </a:lnTo>
                    <a:lnTo>
                      <a:pt x="6338" y="8541"/>
                    </a:lnTo>
                    <a:lnTo>
                      <a:pt x="6222" y="8594"/>
                    </a:lnTo>
                    <a:lnTo>
                      <a:pt x="6214" y="8598"/>
                    </a:lnTo>
                    <a:lnTo>
                      <a:pt x="6096" y="8646"/>
                    </a:lnTo>
                    <a:lnTo>
                      <a:pt x="6087" y="8650"/>
                    </a:lnTo>
                    <a:lnTo>
                      <a:pt x="5968" y="8694"/>
                    </a:lnTo>
                    <a:lnTo>
                      <a:pt x="5959" y="8697"/>
                    </a:lnTo>
                    <a:lnTo>
                      <a:pt x="5839" y="8737"/>
                    </a:lnTo>
                    <a:lnTo>
                      <a:pt x="5830" y="8739"/>
                    </a:lnTo>
                    <a:lnTo>
                      <a:pt x="5708" y="8774"/>
                    </a:lnTo>
                    <a:lnTo>
                      <a:pt x="5699" y="8777"/>
                    </a:lnTo>
                    <a:lnTo>
                      <a:pt x="5575" y="8807"/>
                    </a:lnTo>
                    <a:lnTo>
                      <a:pt x="5566" y="8809"/>
                    </a:lnTo>
                    <a:lnTo>
                      <a:pt x="5442" y="8835"/>
                    </a:lnTo>
                    <a:lnTo>
                      <a:pt x="5433" y="8837"/>
                    </a:lnTo>
                    <a:lnTo>
                      <a:pt x="5307" y="8858"/>
                    </a:lnTo>
                    <a:lnTo>
                      <a:pt x="5298" y="8860"/>
                    </a:lnTo>
                    <a:lnTo>
                      <a:pt x="5172" y="8876"/>
                    </a:lnTo>
                    <a:lnTo>
                      <a:pt x="5163" y="8877"/>
                    </a:lnTo>
                    <a:lnTo>
                      <a:pt x="5036" y="8889"/>
                    </a:lnTo>
                    <a:lnTo>
                      <a:pt x="5026" y="8890"/>
                    </a:lnTo>
                    <a:lnTo>
                      <a:pt x="4899" y="8897"/>
                    </a:lnTo>
                    <a:lnTo>
                      <a:pt x="4890" y="8898"/>
                    </a:lnTo>
                    <a:lnTo>
                      <a:pt x="4762" y="8900"/>
                    </a:lnTo>
                    <a:lnTo>
                      <a:pt x="4752" y="8900"/>
                    </a:lnTo>
                    <a:lnTo>
                      <a:pt x="4624" y="8898"/>
                    </a:lnTo>
                    <a:lnTo>
                      <a:pt x="4615" y="8897"/>
                    </a:lnTo>
                    <a:lnTo>
                      <a:pt x="4487" y="8890"/>
                    </a:lnTo>
                    <a:lnTo>
                      <a:pt x="4478" y="8889"/>
                    </a:lnTo>
                    <a:lnTo>
                      <a:pt x="4351" y="8877"/>
                    </a:lnTo>
                    <a:lnTo>
                      <a:pt x="4342" y="8876"/>
                    </a:lnTo>
                    <a:lnTo>
                      <a:pt x="4216" y="8860"/>
                    </a:lnTo>
                    <a:lnTo>
                      <a:pt x="4206" y="8858"/>
                    </a:lnTo>
                    <a:lnTo>
                      <a:pt x="4081" y="8837"/>
                    </a:lnTo>
                    <a:lnTo>
                      <a:pt x="4072" y="8835"/>
                    </a:lnTo>
                    <a:lnTo>
                      <a:pt x="3947" y="8809"/>
                    </a:lnTo>
                    <a:lnTo>
                      <a:pt x="3938" y="8807"/>
                    </a:lnTo>
                    <a:lnTo>
                      <a:pt x="3815" y="8777"/>
                    </a:lnTo>
                    <a:lnTo>
                      <a:pt x="3806" y="8774"/>
                    </a:lnTo>
                    <a:lnTo>
                      <a:pt x="3684" y="8739"/>
                    </a:lnTo>
                    <a:lnTo>
                      <a:pt x="3675" y="8737"/>
                    </a:lnTo>
                    <a:lnTo>
                      <a:pt x="3554" y="8697"/>
                    </a:lnTo>
                    <a:lnTo>
                      <a:pt x="3545" y="8694"/>
                    </a:lnTo>
                    <a:lnTo>
                      <a:pt x="3426" y="8650"/>
                    </a:lnTo>
                    <a:lnTo>
                      <a:pt x="3417" y="8646"/>
                    </a:lnTo>
                    <a:lnTo>
                      <a:pt x="3300" y="8598"/>
                    </a:lnTo>
                    <a:lnTo>
                      <a:pt x="3291" y="8594"/>
                    </a:lnTo>
                    <a:lnTo>
                      <a:pt x="3175" y="8541"/>
                    </a:lnTo>
                    <a:lnTo>
                      <a:pt x="3167" y="8537"/>
                    </a:lnTo>
                    <a:lnTo>
                      <a:pt x="3052" y="8479"/>
                    </a:lnTo>
                    <a:lnTo>
                      <a:pt x="3044" y="8475"/>
                    </a:lnTo>
                    <a:lnTo>
                      <a:pt x="2932" y="8413"/>
                    </a:lnTo>
                    <a:lnTo>
                      <a:pt x="2924" y="8408"/>
                    </a:lnTo>
                    <a:lnTo>
                      <a:pt x="2814" y="8342"/>
                    </a:lnTo>
                    <a:lnTo>
                      <a:pt x="2806" y="8337"/>
                    </a:lnTo>
                    <a:lnTo>
                      <a:pt x="2700" y="8267"/>
                    </a:lnTo>
                    <a:lnTo>
                      <a:pt x="2692" y="8262"/>
                    </a:lnTo>
                    <a:lnTo>
                      <a:pt x="2588" y="8188"/>
                    </a:lnTo>
                    <a:lnTo>
                      <a:pt x="2580" y="8182"/>
                    </a:lnTo>
                    <a:lnTo>
                      <a:pt x="2479" y="8105"/>
                    </a:lnTo>
                    <a:lnTo>
                      <a:pt x="2472" y="8099"/>
                    </a:lnTo>
                    <a:lnTo>
                      <a:pt x="2374" y="8018"/>
                    </a:lnTo>
                    <a:lnTo>
                      <a:pt x="2367" y="8012"/>
                    </a:lnTo>
                    <a:lnTo>
                      <a:pt x="2272" y="7927"/>
                    </a:lnTo>
                    <a:lnTo>
                      <a:pt x="2265" y="7921"/>
                    </a:lnTo>
                    <a:lnTo>
                      <a:pt x="2174" y="7833"/>
                    </a:lnTo>
                    <a:lnTo>
                      <a:pt x="2167" y="7826"/>
                    </a:lnTo>
                    <a:lnTo>
                      <a:pt x="2079" y="7735"/>
                    </a:lnTo>
                    <a:lnTo>
                      <a:pt x="2073" y="7728"/>
                    </a:lnTo>
                    <a:lnTo>
                      <a:pt x="1988" y="7633"/>
                    </a:lnTo>
                    <a:lnTo>
                      <a:pt x="1982" y="7626"/>
                    </a:lnTo>
                    <a:lnTo>
                      <a:pt x="1901" y="7528"/>
                    </a:lnTo>
                    <a:lnTo>
                      <a:pt x="1895" y="7521"/>
                    </a:lnTo>
                    <a:lnTo>
                      <a:pt x="1818" y="7420"/>
                    </a:lnTo>
                    <a:lnTo>
                      <a:pt x="1812" y="7412"/>
                    </a:lnTo>
                    <a:lnTo>
                      <a:pt x="1738" y="7308"/>
                    </a:lnTo>
                    <a:lnTo>
                      <a:pt x="1733" y="7300"/>
                    </a:lnTo>
                    <a:lnTo>
                      <a:pt x="1663" y="7194"/>
                    </a:lnTo>
                    <a:lnTo>
                      <a:pt x="1658" y="7186"/>
                    </a:lnTo>
                    <a:lnTo>
                      <a:pt x="1592" y="7076"/>
                    </a:lnTo>
                    <a:lnTo>
                      <a:pt x="1587" y="7068"/>
                    </a:lnTo>
                    <a:lnTo>
                      <a:pt x="1525" y="6956"/>
                    </a:lnTo>
                    <a:lnTo>
                      <a:pt x="1521" y="6948"/>
                    </a:lnTo>
                    <a:lnTo>
                      <a:pt x="1463" y="6833"/>
                    </a:lnTo>
                    <a:lnTo>
                      <a:pt x="1459" y="6825"/>
                    </a:lnTo>
                    <a:lnTo>
                      <a:pt x="1406" y="6709"/>
                    </a:lnTo>
                    <a:lnTo>
                      <a:pt x="1402" y="6700"/>
                    </a:lnTo>
                    <a:lnTo>
                      <a:pt x="1354" y="6583"/>
                    </a:lnTo>
                    <a:lnTo>
                      <a:pt x="1350" y="6574"/>
                    </a:lnTo>
                    <a:lnTo>
                      <a:pt x="1306" y="6455"/>
                    </a:lnTo>
                    <a:lnTo>
                      <a:pt x="1303" y="6446"/>
                    </a:lnTo>
                    <a:lnTo>
                      <a:pt x="1263" y="6325"/>
                    </a:lnTo>
                    <a:lnTo>
                      <a:pt x="1261" y="6316"/>
                    </a:lnTo>
                    <a:lnTo>
                      <a:pt x="1226" y="6194"/>
                    </a:lnTo>
                    <a:lnTo>
                      <a:pt x="1223" y="6185"/>
                    </a:lnTo>
                    <a:lnTo>
                      <a:pt x="1193" y="6062"/>
                    </a:lnTo>
                    <a:lnTo>
                      <a:pt x="1191" y="6053"/>
                    </a:lnTo>
                    <a:lnTo>
                      <a:pt x="1165" y="5928"/>
                    </a:lnTo>
                    <a:lnTo>
                      <a:pt x="1163" y="5919"/>
                    </a:lnTo>
                    <a:lnTo>
                      <a:pt x="1142" y="5794"/>
                    </a:lnTo>
                    <a:lnTo>
                      <a:pt x="1140" y="5784"/>
                    </a:lnTo>
                    <a:lnTo>
                      <a:pt x="1124" y="5658"/>
                    </a:lnTo>
                    <a:lnTo>
                      <a:pt x="1123" y="5649"/>
                    </a:lnTo>
                    <a:lnTo>
                      <a:pt x="1111" y="5522"/>
                    </a:lnTo>
                    <a:lnTo>
                      <a:pt x="1110" y="5513"/>
                    </a:lnTo>
                    <a:lnTo>
                      <a:pt x="1103" y="5385"/>
                    </a:lnTo>
                    <a:lnTo>
                      <a:pt x="1102" y="5376"/>
                    </a:lnTo>
                    <a:lnTo>
                      <a:pt x="1100" y="5248"/>
                    </a:lnTo>
                    <a:lnTo>
                      <a:pt x="1100" y="5238"/>
                    </a:lnTo>
                    <a:lnTo>
                      <a:pt x="1102" y="5110"/>
                    </a:lnTo>
                    <a:lnTo>
                      <a:pt x="1103" y="5101"/>
                    </a:lnTo>
                    <a:lnTo>
                      <a:pt x="1110" y="4974"/>
                    </a:lnTo>
                    <a:lnTo>
                      <a:pt x="1111" y="4964"/>
                    </a:lnTo>
                    <a:lnTo>
                      <a:pt x="1123" y="4837"/>
                    </a:lnTo>
                    <a:lnTo>
                      <a:pt x="1124" y="4828"/>
                    </a:lnTo>
                    <a:lnTo>
                      <a:pt x="1140" y="4702"/>
                    </a:lnTo>
                    <a:lnTo>
                      <a:pt x="1142" y="4693"/>
                    </a:lnTo>
                    <a:lnTo>
                      <a:pt x="1163" y="4567"/>
                    </a:lnTo>
                    <a:lnTo>
                      <a:pt x="1165" y="4558"/>
                    </a:lnTo>
                    <a:lnTo>
                      <a:pt x="1191" y="4434"/>
                    </a:lnTo>
                    <a:lnTo>
                      <a:pt x="1193" y="4425"/>
                    </a:lnTo>
                    <a:lnTo>
                      <a:pt x="1223" y="4301"/>
                    </a:lnTo>
                    <a:lnTo>
                      <a:pt x="1226" y="4292"/>
                    </a:lnTo>
                    <a:lnTo>
                      <a:pt x="1261" y="4170"/>
                    </a:lnTo>
                    <a:lnTo>
                      <a:pt x="1263" y="4161"/>
                    </a:lnTo>
                    <a:lnTo>
                      <a:pt x="1303" y="4041"/>
                    </a:lnTo>
                    <a:lnTo>
                      <a:pt x="1306" y="4032"/>
                    </a:lnTo>
                    <a:lnTo>
                      <a:pt x="1350" y="3913"/>
                    </a:lnTo>
                    <a:lnTo>
                      <a:pt x="1354" y="3904"/>
                    </a:lnTo>
                    <a:lnTo>
                      <a:pt x="1402" y="3786"/>
                    </a:lnTo>
                    <a:lnTo>
                      <a:pt x="1406" y="3778"/>
                    </a:lnTo>
                    <a:lnTo>
                      <a:pt x="1459" y="3662"/>
                    </a:lnTo>
                    <a:lnTo>
                      <a:pt x="1463" y="3653"/>
                    </a:lnTo>
                    <a:lnTo>
                      <a:pt x="1521" y="3539"/>
                    </a:lnTo>
                    <a:lnTo>
                      <a:pt x="1525" y="3531"/>
                    </a:lnTo>
                    <a:lnTo>
                      <a:pt x="1587" y="3419"/>
                    </a:lnTo>
                    <a:lnTo>
                      <a:pt x="1592" y="3411"/>
                    </a:lnTo>
                    <a:lnTo>
                      <a:pt x="1658" y="3301"/>
                    </a:lnTo>
                    <a:lnTo>
                      <a:pt x="1663" y="3293"/>
                    </a:lnTo>
                    <a:lnTo>
                      <a:pt x="1733" y="3187"/>
                    </a:lnTo>
                    <a:lnTo>
                      <a:pt x="1738" y="3179"/>
                    </a:lnTo>
                    <a:lnTo>
                      <a:pt x="1812" y="3075"/>
                    </a:lnTo>
                    <a:lnTo>
                      <a:pt x="1818" y="3067"/>
                    </a:lnTo>
                    <a:lnTo>
                      <a:pt x="1895" y="2966"/>
                    </a:lnTo>
                    <a:lnTo>
                      <a:pt x="1901" y="2959"/>
                    </a:lnTo>
                    <a:lnTo>
                      <a:pt x="1982" y="2861"/>
                    </a:lnTo>
                    <a:lnTo>
                      <a:pt x="1988" y="2854"/>
                    </a:lnTo>
                    <a:lnTo>
                      <a:pt x="2073" y="2759"/>
                    </a:lnTo>
                    <a:lnTo>
                      <a:pt x="2079" y="2752"/>
                    </a:lnTo>
                    <a:lnTo>
                      <a:pt x="2167" y="2661"/>
                    </a:lnTo>
                    <a:lnTo>
                      <a:pt x="2174" y="2654"/>
                    </a:lnTo>
                    <a:lnTo>
                      <a:pt x="2265" y="2566"/>
                    </a:lnTo>
                    <a:lnTo>
                      <a:pt x="2272" y="2560"/>
                    </a:lnTo>
                    <a:lnTo>
                      <a:pt x="2367" y="2475"/>
                    </a:lnTo>
                    <a:lnTo>
                      <a:pt x="2374" y="2469"/>
                    </a:lnTo>
                    <a:lnTo>
                      <a:pt x="2472" y="2388"/>
                    </a:lnTo>
                    <a:lnTo>
                      <a:pt x="2479" y="2382"/>
                    </a:lnTo>
                    <a:lnTo>
                      <a:pt x="2580" y="2305"/>
                    </a:lnTo>
                    <a:lnTo>
                      <a:pt x="2588" y="2299"/>
                    </a:lnTo>
                    <a:lnTo>
                      <a:pt x="2692" y="2225"/>
                    </a:lnTo>
                    <a:lnTo>
                      <a:pt x="2700" y="2220"/>
                    </a:lnTo>
                    <a:lnTo>
                      <a:pt x="2806" y="2150"/>
                    </a:lnTo>
                    <a:lnTo>
                      <a:pt x="2814" y="2145"/>
                    </a:lnTo>
                    <a:lnTo>
                      <a:pt x="2924" y="2079"/>
                    </a:lnTo>
                    <a:lnTo>
                      <a:pt x="2932" y="2074"/>
                    </a:lnTo>
                    <a:lnTo>
                      <a:pt x="3044" y="2012"/>
                    </a:lnTo>
                    <a:lnTo>
                      <a:pt x="3052" y="2008"/>
                    </a:lnTo>
                    <a:lnTo>
                      <a:pt x="3167" y="1950"/>
                    </a:lnTo>
                    <a:lnTo>
                      <a:pt x="3175" y="1946"/>
                    </a:lnTo>
                    <a:lnTo>
                      <a:pt x="3291" y="1893"/>
                    </a:lnTo>
                    <a:lnTo>
                      <a:pt x="3300" y="1889"/>
                    </a:lnTo>
                    <a:lnTo>
                      <a:pt x="3417" y="1841"/>
                    </a:lnTo>
                    <a:lnTo>
                      <a:pt x="3426" y="1837"/>
                    </a:lnTo>
                    <a:lnTo>
                      <a:pt x="3545" y="1793"/>
                    </a:lnTo>
                    <a:lnTo>
                      <a:pt x="3554" y="1790"/>
                    </a:lnTo>
                    <a:lnTo>
                      <a:pt x="3675" y="1750"/>
                    </a:lnTo>
                    <a:lnTo>
                      <a:pt x="3684" y="1748"/>
                    </a:lnTo>
                    <a:lnTo>
                      <a:pt x="3806" y="1713"/>
                    </a:lnTo>
                    <a:lnTo>
                      <a:pt x="3815" y="1710"/>
                    </a:lnTo>
                    <a:lnTo>
                      <a:pt x="3938" y="1680"/>
                    </a:lnTo>
                    <a:lnTo>
                      <a:pt x="3947" y="1678"/>
                    </a:lnTo>
                    <a:lnTo>
                      <a:pt x="4072" y="1652"/>
                    </a:lnTo>
                    <a:lnTo>
                      <a:pt x="4081" y="1650"/>
                    </a:lnTo>
                    <a:lnTo>
                      <a:pt x="4206" y="1629"/>
                    </a:lnTo>
                    <a:lnTo>
                      <a:pt x="4216" y="1627"/>
                    </a:lnTo>
                    <a:lnTo>
                      <a:pt x="4342" y="1611"/>
                    </a:lnTo>
                    <a:lnTo>
                      <a:pt x="4351" y="1610"/>
                    </a:lnTo>
                    <a:lnTo>
                      <a:pt x="4478" y="1598"/>
                    </a:lnTo>
                    <a:lnTo>
                      <a:pt x="4487" y="1597"/>
                    </a:lnTo>
                    <a:lnTo>
                      <a:pt x="4615" y="1590"/>
                    </a:lnTo>
                    <a:lnTo>
                      <a:pt x="4624" y="1589"/>
                    </a:lnTo>
                    <a:lnTo>
                      <a:pt x="4752" y="1587"/>
                    </a:lnTo>
                    <a:lnTo>
                      <a:pt x="4762" y="1587"/>
                    </a:lnTo>
                    <a:lnTo>
                      <a:pt x="4890" y="1589"/>
                    </a:lnTo>
                    <a:lnTo>
                      <a:pt x="4899" y="1590"/>
                    </a:lnTo>
                    <a:lnTo>
                      <a:pt x="5026" y="1597"/>
                    </a:lnTo>
                    <a:lnTo>
                      <a:pt x="5036" y="1598"/>
                    </a:lnTo>
                    <a:lnTo>
                      <a:pt x="5163" y="1610"/>
                    </a:lnTo>
                    <a:lnTo>
                      <a:pt x="5172" y="1611"/>
                    </a:lnTo>
                    <a:lnTo>
                      <a:pt x="5298" y="1627"/>
                    </a:lnTo>
                    <a:lnTo>
                      <a:pt x="5307" y="1629"/>
                    </a:lnTo>
                    <a:lnTo>
                      <a:pt x="5433" y="1650"/>
                    </a:lnTo>
                    <a:lnTo>
                      <a:pt x="5442" y="1652"/>
                    </a:lnTo>
                    <a:lnTo>
                      <a:pt x="5566" y="1678"/>
                    </a:lnTo>
                    <a:lnTo>
                      <a:pt x="5575" y="1680"/>
                    </a:lnTo>
                    <a:lnTo>
                      <a:pt x="5699" y="1710"/>
                    </a:lnTo>
                    <a:lnTo>
                      <a:pt x="5708" y="1713"/>
                    </a:lnTo>
                    <a:lnTo>
                      <a:pt x="5830" y="1748"/>
                    </a:lnTo>
                    <a:lnTo>
                      <a:pt x="5839" y="1750"/>
                    </a:lnTo>
                    <a:lnTo>
                      <a:pt x="5959" y="1790"/>
                    </a:lnTo>
                    <a:lnTo>
                      <a:pt x="5968" y="1793"/>
                    </a:lnTo>
                    <a:lnTo>
                      <a:pt x="6087" y="1837"/>
                    </a:lnTo>
                    <a:lnTo>
                      <a:pt x="6096" y="1841"/>
                    </a:lnTo>
                    <a:lnTo>
                      <a:pt x="6214" y="1889"/>
                    </a:lnTo>
                    <a:lnTo>
                      <a:pt x="6222" y="1893"/>
                    </a:lnTo>
                    <a:lnTo>
                      <a:pt x="6338" y="1946"/>
                    </a:lnTo>
                    <a:lnTo>
                      <a:pt x="6347" y="1950"/>
                    </a:lnTo>
                    <a:lnTo>
                      <a:pt x="6461" y="2008"/>
                    </a:lnTo>
                    <a:lnTo>
                      <a:pt x="6469" y="2012"/>
                    </a:lnTo>
                    <a:lnTo>
                      <a:pt x="6581" y="2074"/>
                    </a:lnTo>
                    <a:lnTo>
                      <a:pt x="6589" y="2079"/>
                    </a:lnTo>
                    <a:lnTo>
                      <a:pt x="6699" y="2145"/>
                    </a:lnTo>
                    <a:lnTo>
                      <a:pt x="6707" y="2150"/>
                    </a:lnTo>
                    <a:lnTo>
                      <a:pt x="6813" y="2220"/>
                    </a:lnTo>
                    <a:lnTo>
                      <a:pt x="6821" y="2225"/>
                    </a:lnTo>
                    <a:lnTo>
                      <a:pt x="6925" y="2299"/>
                    </a:lnTo>
                    <a:lnTo>
                      <a:pt x="6933" y="2305"/>
                    </a:lnTo>
                    <a:lnTo>
                      <a:pt x="7034" y="2382"/>
                    </a:lnTo>
                    <a:lnTo>
                      <a:pt x="7041" y="2388"/>
                    </a:lnTo>
                    <a:lnTo>
                      <a:pt x="7139" y="2469"/>
                    </a:lnTo>
                    <a:lnTo>
                      <a:pt x="7146" y="2475"/>
                    </a:lnTo>
                    <a:lnTo>
                      <a:pt x="7159" y="2487"/>
                    </a:lnTo>
                    <a:lnTo>
                      <a:pt x="8473" y="1173"/>
                    </a:lnTo>
                    <a:lnTo>
                      <a:pt x="8498" y="1152"/>
                    </a:lnTo>
                    <a:lnTo>
                      <a:pt x="8525" y="1133"/>
                    </a:lnTo>
                    <a:lnTo>
                      <a:pt x="8554" y="1119"/>
                    </a:lnTo>
                    <a:lnTo>
                      <a:pt x="8585" y="1109"/>
                    </a:lnTo>
                    <a:lnTo>
                      <a:pt x="8617" y="1102"/>
                    </a:lnTo>
                    <a:lnTo>
                      <a:pt x="8650" y="1100"/>
                    </a:lnTo>
                    <a:lnTo>
                      <a:pt x="8683" y="1102"/>
                    </a:lnTo>
                    <a:lnTo>
                      <a:pt x="8715" y="1109"/>
                    </a:lnTo>
                    <a:lnTo>
                      <a:pt x="8746" y="1119"/>
                    </a:lnTo>
                    <a:lnTo>
                      <a:pt x="8775" y="1133"/>
                    </a:lnTo>
                    <a:lnTo>
                      <a:pt x="8802" y="1152"/>
                    </a:lnTo>
                    <a:lnTo>
                      <a:pt x="8827" y="1173"/>
                    </a:lnTo>
                    <a:lnTo>
                      <a:pt x="8848" y="1198"/>
                    </a:lnTo>
                    <a:lnTo>
                      <a:pt x="8867" y="1225"/>
                    </a:lnTo>
                    <a:lnTo>
                      <a:pt x="8881" y="1254"/>
                    </a:lnTo>
                    <a:lnTo>
                      <a:pt x="8891" y="1285"/>
                    </a:lnTo>
                    <a:lnTo>
                      <a:pt x="8898" y="1317"/>
                    </a:lnTo>
                    <a:lnTo>
                      <a:pt x="8900" y="1350"/>
                    </a:lnTo>
                    <a:lnTo>
                      <a:pt x="8898" y="1383"/>
                    </a:lnTo>
                    <a:lnTo>
                      <a:pt x="8891" y="1415"/>
                    </a:lnTo>
                    <a:lnTo>
                      <a:pt x="8881" y="1446"/>
                    </a:lnTo>
                    <a:lnTo>
                      <a:pt x="8867" y="1475"/>
                    </a:lnTo>
                    <a:close/>
                    <a:moveTo>
                      <a:pt x="6123" y="3523"/>
                    </a:moveTo>
                    <a:lnTo>
                      <a:pt x="6805" y="2842"/>
                    </a:lnTo>
                    <a:lnTo>
                      <a:pt x="6726" y="2776"/>
                    </a:lnTo>
                    <a:lnTo>
                      <a:pt x="6632" y="2704"/>
                    </a:lnTo>
                    <a:lnTo>
                      <a:pt x="6536" y="2636"/>
                    </a:lnTo>
                    <a:lnTo>
                      <a:pt x="6437" y="2571"/>
                    </a:lnTo>
                    <a:lnTo>
                      <a:pt x="6335" y="2510"/>
                    </a:lnTo>
                    <a:lnTo>
                      <a:pt x="6231" y="2452"/>
                    </a:lnTo>
                    <a:lnTo>
                      <a:pt x="6126" y="2399"/>
                    </a:lnTo>
                    <a:lnTo>
                      <a:pt x="6018" y="2350"/>
                    </a:lnTo>
                    <a:lnTo>
                      <a:pt x="5909" y="2305"/>
                    </a:lnTo>
                    <a:lnTo>
                      <a:pt x="5799" y="2264"/>
                    </a:lnTo>
                    <a:lnTo>
                      <a:pt x="5687" y="2227"/>
                    </a:lnTo>
                    <a:lnTo>
                      <a:pt x="5574" y="2194"/>
                    </a:lnTo>
                    <a:lnTo>
                      <a:pt x="5460" y="2166"/>
                    </a:lnTo>
                    <a:lnTo>
                      <a:pt x="5344" y="2142"/>
                    </a:lnTo>
                    <a:lnTo>
                      <a:pt x="5228" y="2122"/>
                    </a:lnTo>
                    <a:lnTo>
                      <a:pt x="5111" y="2107"/>
                    </a:lnTo>
                    <a:lnTo>
                      <a:pt x="4994" y="2096"/>
                    </a:lnTo>
                    <a:lnTo>
                      <a:pt x="4876" y="2089"/>
                    </a:lnTo>
                    <a:lnTo>
                      <a:pt x="4757" y="2087"/>
                    </a:lnTo>
                    <a:lnTo>
                      <a:pt x="4638" y="2089"/>
                    </a:lnTo>
                    <a:lnTo>
                      <a:pt x="4520" y="2096"/>
                    </a:lnTo>
                    <a:lnTo>
                      <a:pt x="4403" y="2107"/>
                    </a:lnTo>
                    <a:lnTo>
                      <a:pt x="4286" y="2122"/>
                    </a:lnTo>
                    <a:lnTo>
                      <a:pt x="4169" y="2142"/>
                    </a:lnTo>
                    <a:lnTo>
                      <a:pt x="4054" y="2166"/>
                    </a:lnTo>
                    <a:lnTo>
                      <a:pt x="3940" y="2194"/>
                    </a:lnTo>
                    <a:lnTo>
                      <a:pt x="3826" y="2227"/>
                    </a:lnTo>
                    <a:lnTo>
                      <a:pt x="3714" y="2264"/>
                    </a:lnTo>
                    <a:lnTo>
                      <a:pt x="3604" y="2305"/>
                    </a:lnTo>
                    <a:lnTo>
                      <a:pt x="3495" y="2350"/>
                    </a:lnTo>
                    <a:lnTo>
                      <a:pt x="3387" y="2399"/>
                    </a:lnTo>
                    <a:lnTo>
                      <a:pt x="3282" y="2452"/>
                    </a:lnTo>
                    <a:lnTo>
                      <a:pt x="3178" y="2510"/>
                    </a:lnTo>
                    <a:lnTo>
                      <a:pt x="3076" y="2571"/>
                    </a:lnTo>
                    <a:lnTo>
                      <a:pt x="2977" y="2636"/>
                    </a:lnTo>
                    <a:lnTo>
                      <a:pt x="2881" y="2704"/>
                    </a:lnTo>
                    <a:lnTo>
                      <a:pt x="2787" y="2776"/>
                    </a:lnTo>
                    <a:lnTo>
                      <a:pt x="2697" y="2851"/>
                    </a:lnTo>
                    <a:lnTo>
                      <a:pt x="2609" y="2930"/>
                    </a:lnTo>
                    <a:lnTo>
                      <a:pt x="2524" y="3011"/>
                    </a:lnTo>
                    <a:lnTo>
                      <a:pt x="2443" y="3096"/>
                    </a:lnTo>
                    <a:lnTo>
                      <a:pt x="2364" y="3184"/>
                    </a:lnTo>
                    <a:lnTo>
                      <a:pt x="2289" y="3274"/>
                    </a:lnTo>
                    <a:lnTo>
                      <a:pt x="2217" y="3368"/>
                    </a:lnTo>
                    <a:lnTo>
                      <a:pt x="2149" y="3464"/>
                    </a:lnTo>
                    <a:lnTo>
                      <a:pt x="2084" y="3563"/>
                    </a:lnTo>
                    <a:lnTo>
                      <a:pt x="2023" y="3665"/>
                    </a:lnTo>
                    <a:lnTo>
                      <a:pt x="1965" y="3769"/>
                    </a:lnTo>
                    <a:lnTo>
                      <a:pt x="1912" y="3874"/>
                    </a:lnTo>
                    <a:lnTo>
                      <a:pt x="1863" y="3982"/>
                    </a:lnTo>
                    <a:lnTo>
                      <a:pt x="1818" y="4091"/>
                    </a:lnTo>
                    <a:lnTo>
                      <a:pt x="1777" y="4201"/>
                    </a:lnTo>
                    <a:lnTo>
                      <a:pt x="1740" y="4313"/>
                    </a:lnTo>
                    <a:lnTo>
                      <a:pt x="1707" y="4426"/>
                    </a:lnTo>
                    <a:lnTo>
                      <a:pt x="1679" y="4540"/>
                    </a:lnTo>
                    <a:lnTo>
                      <a:pt x="1655" y="4656"/>
                    </a:lnTo>
                    <a:lnTo>
                      <a:pt x="1635" y="4772"/>
                    </a:lnTo>
                    <a:lnTo>
                      <a:pt x="1620" y="4889"/>
                    </a:lnTo>
                    <a:lnTo>
                      <a:pt x="1609" y="5006"/>
                    </a:lnTo>
                    <a:lnTo>
                      <a:pt x="1602" y="5124"/>
                    </a:lnTo>
                    <a:lnTo>
                      <a:pt x="1600" y="5243"/>
                    </a:lnTo>
                    <a:lnTo>
                      <a:pt x="1602" y="5362"/>
                    </a:lnTo>
                    <a:lnTo>
                      <a:pt x="1609" y="5480"/>
                    </a:lnTo>
                    <a:lnTo>
                      <a:pt x="1620" y="5597"/>
                    </a:lnTo>
                    <a:lnTo>
                      <a:pt x="1635" y="5714"/>
                    </a:lnTo>
                    <a:lnTo>
                      <a:pt x="1655" y="5831"/>
                    </a:lnTo>
                    <a:lnTo>
                      <a:pt x="1679" y="5946"/>
                    </a:lnTo>
                    <a:lnTo>
                      <a:pt x="1707" y="6060"/>
                    </a:lnTo>
                    <a:lnTo>
                      <a:pt x="1740" y="6174"/>
                    </a:lnTo>
                    <a:lnTo>
                      <a:pt x="1777" y="6286"/>
                    </a:lnTo>
                    <a:lnTo>
                      <a:pt x="1818" y="6396"/>
                    </a:lnTo>
                    <a:lnTo>
                      <a:pt x="1863" y="6505"/>
                    </a:lnTo>
                    <a:lnTo>
                      <a:pt x="1912" y="6613"/>
                    </a:lnTo>
                    <a:lnTo>
                      <a:pt x="1965" y="6718"/>
                    </a:lnTo>
                    <a:lnTo>
                      <a:pt x="2023" y="6822"/>
                    </a:lnTo>
                    <a:lnTo>
                      <a:pt x="2084" y="6924"/>
                    </a:lnTo>
                    <a:lnTo>
                      <a:pt x="2149" y="7023"/>
                    </a:lnTo>
                    <a:lnTo>
                      <a:pt x="2217" y="7119"/>
                    </a:lnTo>
                    <a:lnTo>
                      <a:pt x="2289" y="7213"/>
                    </a:lnTo>
                    <a:lnTo>
                      <a:pt x="2364" y="7303"/>
                    </a:lnTo>
                    <a:lnTo>
                      <a:pt x="2443" y="7391"/>
                    </a:lnTo>
                    <a:lnTo>
                      <a:pt x="2524" y="7476"/>
                    </a:lnTo>
                    <a:lnTo>
                      <a:pt x="2609" y="7557"/>
                    </a:lnTo>
                    <a:lnTo>
                      <a:pt x="2697" y="7636"/>
                    </a:lnTo>
                    <a:lnTo>
                      <a:pt x="2787" y="7711"/>
                    </a:lnTo>
                    <a:lnTo>
                      <a:pt x="2881" y="7783"/>
                    </a:lnTo>
                    <a:lnTo>
                      <a:pt x="2977" y="7851"/>
                    </a:lnTo>
                    <a:lnTo>
                      <a:pt x="3076" y="7916"/>
                    </a:lnTo>
                    <a:lnTo>
                      <a:pt x="3178" y="7977"/>
                    </a:lnTo>
                    <a:lnTo>
                      <a:pt x="3282" y="8035"/>
                    </a:lnTo>
                    <a:lnTo>
                      <a:pt x="3387" y="8088"/>
                    </a:lnTo>
                    <a:lnTo>
                      <a:pt x="3495" y="8137"/>
                    </a:lnTo>
                    <a:lnTo>
                      <a:pt x="3604" y="8182"/>
                    </a:lnTo>
                    <a:lnTo>
                      <a:pt x="3714" y="8223"/>
                    </a:lnTo>
                    <a:lnTo>
                      <a:pt x="3826" y="8260"/>
                    </a:lnTo>
                    <a:lnTo>
                      <a:pt x="3940" y="8293"/>
                    </a:lnTo>
                    <a:lnTo>
                      <a:pt x="4054" y="8321"/>
                    </a:lnTo>
                    <a:lnTo>
                      <a:pt x="4169" y="8345"/>
                    </a:lnTo>
                    <a:lnTo>
                      <a:pt x="4286" y="8365"/>
                    </a:lnTo>
                    <a:lnTo>
                      <a:pt x="4403" y="8380"/>
                    </a:lnTo>
                    <a:lnTo>
                      <a:pt x="4520" y="8391"/>
                    </a:lnTo>
                    <a:lnTo>
                      <a:pt x="4638" y="8398"/>
                    </a:lnTo>
                    <a:lnTo>
                      <a:pt x="4757" y="8400"/>
                    </a:lnTo>
                    <a:lnTo>
                      <a:pt x="4876" y="8398"/>
                    </a:lnTo>
                    <a:lnTo>
                      <a:pt x="4994" y="8391"/>
                    </a:lnTo>
                    <a:lnTo>
                      <a:pt x="5111" y="8380"/>
                    </a:lnTo>
                    <a:lnTo>
                      <a:pt x="5228" y="8365"/>
                    </a:lnTo>
                    <a:lnTo>
                      <a:pt x="5344" y="8345"/>
                    </a:lnTo>
                    <a:lnTo>
                      <a:pt x="5460" y="8321"/>
                    </a:lnTo>
                    <a:lnTo>
                      <a:pt x="5574" y="8293"/>
                    </a:lnTo>
                    <a:lnTo>
                      <a:pt x="5687" y="8260"/>
                    </a:lnTo>
                    <a:lnTo>
                      <a:pt x="5799" y="8223"/>
                    </a:lnTo>
                    <a:lnTo>
                      <a:pt x="5909" y="8182"/>
                    </a:lnTo>
                    <a:lnTo>
                      <a:pt x="6018" y="8137"/>
                    </a:lnTo>
                    <a:lnTo>
                      <a:pt x="6126" y="8088"/>
                    </a:lnTo>
                    <a:lnTo>
                      <a:pt x="6231" y="8035"/>
                    </a:lnTo>
                    <a:lnTo>
                      <a:pt x="6335" y="7977"/>
                    </a:lnTo>
                    <a:lnTo>
                      <a:pt x="6437" y="7916"/>
                    </a:lnTo>
                    <a:lnTo>
                      <a:pt x="6536" y="7851"/>
                    </a:lnTo>
                    <a:lnTo>
                      <a:pt x="6632" y="7783"/>
                    </a:lnTo>
                    <a:lnTo>
                      <a:pt x="6726" y="7711"/>
                    </a:lnTo>
                    <a:lnTo>
                      <a:pt x="6816" y="7636"/>
                    </a:lnTo>
                    <a:lnTo>
                      <a:pt x="6904" y="7557"/>
                    </a:lnTo>
                    <a:lnTo>
                      <a:pt x="6989" y="7476"/>
                    </a:lnTo>
                    <a:lnTo>
                      <a:pt x="7070" y="7391"/>
                    </a:lnTo>
                    <a:lnTo>
                      <a:pt x="7149" y="7303"/>
                    </a:lnTo>
                    <a:lnTo>
                      <a:pt x="7224" y="7213"/>
                    </a:lnTo>
                    <a:lnTo>
                      <a:pt x="7296" y="7119"/>
                    </a:lnTo>
                    <a:lnTo>
                      <a:pt x="7364" y="7023"/>
                    </a:lnTo>
                    <a:lnTo>
                      <a:pt x="7429" y="6924"/>
                    </a:lnTo>
                    <a:lnTo>
                      <a:pt x="7490" y="6822"/>
                    </a:lnTo>
                    <a:lnTo>
                      <a:pt x="7548" y="6718"/>
                    </a:lnTo>
                    <a:lnTo>
                      <a:pt x="7601" y="6613"/>
                    </a:lnTo>
                    <a:lnTo>
                      <a:pt x="7650" y="6505"/>
                    </a:lnTo>
                    <a:lnTo>
                      <a:pt x="7695" y="6396"/>
                    </a:lnTo>
                    <a:lnTo>
                      <a:pt x="7736" y="6286"/>
                    </a:lnTo>
                    <a:lnTo>
                      <a:pt x="7773" y="6174"/>
                    </a:lnTo>
                    <a:lnTo>
                      <a:pt x="7806" y="6060"/>
                    </a:lnTo>
                    <a:lnTo>
                      <a:pt x="7834" y="5946"/>
                    </a:lnTo>
                    <a:lnTo>
                      <a:pt x="7858" y="5831"/>
                    </a:lnTo>
                    <a:lnTo>
                      <a:pt x="7878" y="5714"/>
                    </a:lnTo>
                    <a:lnTo>
                      <a:pt x="7893" y="5597"/>
                    </a:lnTo>
                    <a:lnTo>
                      <a:pt x="7904" y="5480"/>
                    </a:lnTo>
                    <a:lnTo>
                      <a:pt x="7911" y="5362"/>
                    </a:lnTo>
                    <a:lnTo>
                      <a:pt x="7913" y="5243"/>
                    </a:lnTo>
                    <a:lnTo>
                      <a:pt x="7911" y="5124"/>
                    </a:lnTo>
                    <a:lnTo>
                      <a:pt x="7904" y="5006"/>
                    </a:lnTo>
                    <a:lnTo>
                      <a:pt x="7893" y="4889"/>
                    </a:lnTo>
                    <a:lnTo>
                      <a:pt x="7878" y="4772"/>
                    </a:lnTo>
                    <a:lnTo>
                      <a:pt x="7858" y="4656"/>
                    </a:lnTo>
                    <a:lnTo>
                      <a:pt x="7834" y="4540"/>
                    </a:lnTo>
                    <a:lnTo>
                      <a:pt x="7806" y="4426"/>
                    </a:lnTo>
                    <a:lnTo>
                      <a:pt x="7773" y="4313"/>
                    </a:lnTo>
                    <a:lnTo>
                      <a:pt x="7736" y="4201"/>
                    </a:lnTo>
                    <a:lnTo>
                      <a:pt x="7695" y="4091"/>
                    </a:lnTo>
                    <a:lnTo>
                      <a:pt x="7650" y="3982"/>
                    </a:lnTo>
                    <a:lnTo>
                      <a:pt x="7601" y="3874"/>
                    </a:lnTo>
                    <a:lnTo>
                      <a:pt x="7548" y="3769"/>
                    </a:lnTo>
                    <a:lnTo>
                      <a:pt x="7490" y="3665"/>
                    </a:lnTo>
                    <a:lnTo>
                      <a:pt x="7429" y="3563"/>
                    </a:lnTo>
                    <a:lnTo>
                      <a:pt x="7364" y="3464"/>
                    </a:lnTo>
                    <a:lnTo>
                      <a:pt x="7296" y="3368"/>
                    </a:lnTo>
                    <a:lnTo>
                      <a:pt x="7224" y="3274"/>
                    </a:lnTo>
                    <a:lnTo>
                      <a:pt x="7158" y="3195"/>
                    </a:lnTo>
                    <a:lnTo>
                      <a:pt x="6477" y="3877"/>
                    </a:lnTo>
                    <a:lnTo>
                      <a:pt x="6477" y="3877"/>
                    </a:lnTo>
                    <a:lnTo>
                      <a:pt x="6521" y="3935"/>
                    </a:lnTo>
                    <a:lnTo>
                      <a:pt x="6527" y="3942"/>
                    </a:lnTo>
                    <a:lnTo>
                      <a:pt x="6569" y="4002"/>
                    </a:lnTo>
                    <a:lnTo>
                      <a:pt x="6574" y="4009"/>
                    </a:lnTo>
                    <a:lnTo>
                      <a:pt x="6614" y="4070"/>
                    </a:lnTo>
                    <a:lnTo>
                      <a:pt x="6619" y="4078"/>
                    </a:lnTo>
                    <a:lnTo>
                      <a:pt x="6657" y="4141"/>
                    </a:lnTo>
                    <a:lnTo>
                      <a:pt x="6662" y="4150"/>
                    </a:lnTo>
                    <a:lnTo>
                      <a:pt x="6697" y="4214"/>
                    </a:lnTo>
                    <a:lnTo>
                      <a:pt x="6702" y="4222"/>
                    </a:lnTo>
                    <a:lnTo>
                      <a:pt x="6734" y="4287"/>
                    </a:lnTo>
                    <a:lnTo>
                      <a:pt x="6738" y="4295"/>
                    </a:lnTo>
                    <a:lnTo>
                      <a:pt x="6769" y="4362"/>
                    </a:lnTo>
                    <a:lnTo>
                      <a:pt x="6772" y="4370"/>
                    </a:lnTo>
                    <a:lnTo>
                      <a:pt x="6800" y="4437"/>
                    </a:lnTo>
                    <a:lnTo>
                      <a:pt x="6803" y="4446"/>
                    </a:lnTo>
                    <a:lnTo>
                      <a:pt x="6829" y="4514"/>
                    </a:lnTo>
                    <a:lnTo>
                      <a:pt x="6832" y="4523"/>
                    </a:lnTo>
                    <a:lnTo>
                      <a:pt x="6854" y="4592"/>
                    </a:lnTo>
                    <a:lnTo>
                      <a:pt x="6857" y="4601"/>
                    </a:lnTo>
                    <a:lnTo>
                      <a:pt x="6877" y="4671"/>
                    </a:lnTo>
                    <a:lnTo>
                      <a:pt x="6879" y="4680"/>
                    </a:lnTo>
                    <a:lnTo>
                      <a:pt x="6897" y="4750"/>
                    </a:lnTo>
                    <a:lnTo>
                      <a:pt x="6899" y="4759"/>
                    </a:lnTo>
                    <a:lnTo>
                      <a:pt x="6914" y="4830"/>
                    </a:lnTo>
                    <a:lnTo>
                      <a:pt x="6915" y="4839"/>
                    </a:lnTo>
                    <a:lnTo>
                      <a:pt x="6928" y="4911"/>
                    </a:lnTo>
                    <a:lnTo>
                      <a:pt x="6929" y="4920"/>
                    </a:lnTo>
                    <a:lnTo>
                      <a:pt x="6939" y="4992"/>
                    </a:lnTo>
                    <a:lnTo>
                      <a:pt x="6940" y="5001"/>
                    </a:lnTo>
                    <a:lnTo>
                      <a:pt x="6946" y="5074"/>
                    </a:lnTo>
                    <a:lnTo>
                      <a:pt x="6947" y="5083"/>
                    </a:lnTo>
                    <a:lnTo>
                      <a:pt x="6951" y="5156"/>
                    </a:lnTo>
                    <a:lnTo>
                      <a:pt x="6952" y="5165"/>
                    </a:lnTo>
                    <a:lnTo>
                      <a:pt x="6953" y="5238"/>
                    </a:lnTo>
                    <a:lnTo>
                      <a:pt x="6953" y="5248"/>
                    </a:lnTo>
                    <a:lnTo>
                      <a:pt x="6952" y="5321"/>
                    </a:lnTo>
                    <a:lnTo>
                      <a:pt x="6951" y="5330"/>
                    </a:lnTo>
                    <a:lnTo>
                      <a:pt x="6947" y="5403"/>
                    </a:lnTo>
                    <a:lnTo>
                      <a:pt x="6946" y="5412"/>
                    </a:lnTo>
                    <a:lnTo>
                      <a:pt x="6940" y="5485"/>
                    </a:lnTo>
                    <a:lnTo>
                      <a:pt x="6939" y="5494"/>
                    </a:lnTo>
                    <a:lnTo>
                      <a:pt x="6929" y="5567"/>
                    </a:lnTo>
                    <a:lnTo>
                      <a:pt x="6928" y="5576"/>
                    </a:lnTo>
                    <a:lnTo>
                      <a:pt x="6915" y="5647"/>
                    </a:lnTo>
                    <a:lnTo>
                      <a:pt x="6914" y="5657"/>
                    </a:lnTo>
                    <a:lnTo>
                      <a:pt x="6899" y="5728"/>
                    </a:lnTo>
                    <a:lnTo>
                      <a:pt x="6897" y="5737"/>
                    </a:lnTo>
                    <a:lnTo>
                      <a:pt x="6879" y="5807"/>
                    </a:lnTo>
                    <a:lnTo>
                      <a:pt x="6877" y="5816"/>
                    </a:lnTo>
                    <a:lnTo>
                      <a:pt x="6857" y="5886"/>
                    </a:lnTo>
                    <a:lnTo>
                      <a:pt x="6854" y="5895"/>
                    </a:lnTo>
                    <a:lnTo>
                      <a:pt x="6832" y="5964"/>
                    </a:lnTo>
                    <a:lnTo>
                      <a:pt x="6829" y="5973"/>
                    </a:lnTo>
                    <a:lnTo>
                      <a:pt x="6803" y="6041"/>
                    </a:lnTo>
                    <a:lnTo>
                      <a:pt x="6800" y="6050"/>
                    </a:lnTo>
                    <a:lnTo>
                      <a:pt x="6772" y="6117"/>
                    </a:lnTo>
                    <a:lnTo>
                      <a:pt x="6769" y="6125"/>
                    </a:lnTo>
                    <a:lnTo>
                      <a:pt x="6738" y="6192"/>
                    </a:lnTo>
                    <a:lnTo>
                      <a:pt x="6734" y="6200"/>
                    </a:lnTo>
                    <a:lnTo>
                      <a:pt x="6702" y="6265"/>
                    </a:lnTo>
                    <a:lnTo>
                      <a:pt x="6697" y="6273"/>
                    </a:lnTo>
                    <a:lnTo>
                      <a:pt x="6662" y="6337"/>
                    </a:lnTo>
                    <a:lnTo>
                      <a:pt x="6657" y="6346"/>
                    </a:lnTo>
                    <a:lnTo>
                      <a:pt x="6619" y="6409"/>
                    </a:lnTo>
                    <a:lnTo>
                      <a:pt x="6614" y="6417"/>
                    </a:lnTo>
                    <a:lnTo>
                      <a:pt x="6574" y="6478"/>
                    </a:lnTo>
                    <a:lnTo>
                      <a:pt x="6569" y="6486"/>
                    </a:lnTo>
                    <a:lnTo>
                      <a:pt x="6527" y="6545"/>
                    </a:lnTo>
                    <a:lnTo>
                      <a:pt x="6521" y="6552"/>
                    </a:lnTo>
                    <a:lnTo>
                      <a:pt x="6477" y="6610"/>
                    </a:lnTo>
                    <a:lnTo>
                      <a:pt x="6471" y="6617"/>
                    </a:lnTo>
                    <a:lnTo>
                      <a:pt x="6425" y="6673"/>
                    </a:lnTo>
                    <a:lnTo>
                      <a:pt x="6418" y="6680"/>
                    </a:lnTo>
                    <a:lnTo>
                      <a:pt x="6370" y="6734"/>
                    </a:lnTo>
                    <a:lnTo>
                      <a:pt x="6364" y="6741"/>
                    </a:lnTo>
                    <a:lnTo>
                      <a:pt x="6313" y="6794"/>
                    </a:lnTo>
                    <a:lnTo>
                      <a:pt x="6307" y="6800"/>
                    </a:lnTo>
                    <a:lnTo>
                      <a:pt x="6254" y="6850"/>
                    </a:lnTo>
                    <a:lnTo>
                      <a:pt x="6247" y="6857"/>
                    </a:lnTo>
                    <a:lnTo>
                      <a:pt x="6193" y="6905"/>
                    </a:lnTo>
                    <a:lnTo>
                      <a:pt x="6186" y="6911"/>
                    </a:lnTo>
                    <a:lnTo>
                      <a:pt x="6130" y="6957"/>
                    </a:lnTo>
                    <a:lnTo>
                      <a:pt x="6123" y="6963"/>
                    </a:lnTo>
                    <a:lnTo>
                      <a:pt x="6065" y="7008"/>
                    </a:lnTo>
                    <a:lnTo>
                      <a:pt x="6058" y="7013"/>
                    </a:lnTo>
                    <a:lnTo>
                      <a:pt x="5998" y="7055"/>
                    </a:lnTo>
                    <a:lnTo>
                      <a:pt x="5991" y="7060"/>
                    </a:lnTo>
                    <a:lnTo>
                      <a:pt x="5930" y="7100"/>
                    </a:lnTo>
                    <a:lnTo>
                      <a:pt x="5922" y="7105"/>
                    </a:lnTo>
                    <a:lnTo>
                      <a:pt x="5859" y="7143"/>
                    </a:lnTo>
                    <a:lnTo>
                      <a:pt x="5851" y="7148"/>
                    </a:lnTo>
                    <a:lnTo>
                      <a:pt x="5787" y="7183"/>
                    </a:lnTo>
                    <a:lnTo>
                      <a:pt x="5779" y="7188"/>
                    </a:lnTo>
                    <a:lnTo>
                      <a:pt x="5713" y="7220"/>
                    </a:lnTo>
                    <a:lnTo>
                      <a:pt x="5705" y="7225"/>
                    </a:lnTo>
                    <a:lnTo>
                      <a:pt x="5639" y="7255"/>
                    </a:lnTo>
                    <a:lnTo>
                      <a:pt x="5630" y="7259"/>
                    </a:lnTo>
                    <a:lnTo>
                      <a:pt x="5563" y="7287"/>
                    </a:lnTo>
                    <a:lnTo>
                      <a:pt x="5554" y="7290"/>
                    </a:lnTo>
                    <a:lnTo>
                      <a:pt x="5486" y="7315"/>
                    </a:lnTo>
                    <a:lnTo>
                      <a:pt x="5477" y="7318"/>
                    </a:lnTo>
                    <a:lnTo>
                      <a:pt x="5408" y="7341"/>
                    </a:lnTo>
                    <a:lnTo>
                      <a:pt x="5399" y="7344"/>
                    </a:lnTo>
                    <a:lnTo>
                      <a:pt x="5330" y="7364"/>
                    </a:lnTo>
                    <a:lnTo>
                      <a:pt x="5321" y="7366"/>
                    </a:lnTo>
                    <a:lnTo>
                      <a:pt x="5250" y="7384"/>
                    </a:lnTo>
                    <a:lnTo>
                      <a:pt x="5241" y="7386"/>
                    </a:lnTo>
                    <a:lnTo>
                      <a:pt x="5170" y="7401"/>
                    </a:lnTo>
                    <a:lnTo>
                      <a:pt x="5161" y="7402"/>
                    </a:lnTo>
                    <a:lnTo>
                      <a:pt x="5089" y="7415"/>
                    </a:lnTo>
                    <a:lnTo>
                      <a:pt x="5080" y="7416"/>
                    </a:lnTo>
                    <a:lnTo>
                      <a:pt x="5008" y="7426"/>
                    </a:lnTo>
                    <a:lnTo>
                      <a:pt x="4999" y="7427"/>
                    </a:lnTo>
                    <a:lnTo>
                      <a:pt x="4926" y="7433"/>
                    </a:lnTo>
                    <a:lnTo>
                      <a:pt x="4917" y="7434"/>
                    </a:lnTo>
                    <a:lnTo>
                      <a:pt x="4844" y="7438"/>
                    </a:lnTo>
                    <a:lnTo>
                      <a:pt x="4835" y="7439"/>
                    </a:lnTo>
                    <a:lnTo>
                      <a:pt x="4762" y="7440"/>
                    </a:lnTo>
                    <a:lnTo>
                      <a:pt x="4752" y="7440"/>
                    </a:lnTo>
                    <a:lnTo>
                      <a:pt x="4679" y="7439"/>
                    </a:lnTo>
                    <a:lnTo>
                      <a:pt x="4670" y="7438"/>
                    </a:lnTo>
                    <a:lnTo>
                      <a:pt x="4597" y="7434"/>
                    </a:lnTo>
                    <a:lnTo>
                      <a:pt x="4587" y="7433"/>
                    </a:lnTo>
                    <a:lnTo>
                      <a:pt x="4515" y="7427"/>
                    </a:lnTo>
                    <a:lnTo>
                      <a:pt x="4506" y="7426"/>
                    </a:lnTo>
                    <a:lnTo>
                      <a:pt x="4433" y="7416"/>
                    </a:lnTo>
                    <a:lnTo>
                      <a:pt x="4424" y="7415"/>
                    </a:lnTo>
                    <a:lnTo>
                      <a:pt x="4352" y="7402"/>
                    </a:lnTo>
                    <a:lnTo>
                      <a:pt x="4343" y="7401"/>
                    </a:lnTo>
                    <a:lnTo>
                      <a:pt x="4272" y="7386"/>
                    </a:lnTo>
                    <a:lnTo>
                      <a:pt x="4263" y="7384"/>
                    </a:lnTo>
                    <a:lnTo>
                      <a:pt x="4193" y="7366"/>
                    </a:lnTo>
                    <a:lnTo>
                      <a:pt x="4184" y="7364"/>
                    </a:lnTo>
                    <a:lnTo>
                      <a:pt x="4114" y="7344"/>
                    </a:lnTo>
                    <a:lnTo>
                      <a:pt x="4105" y="7341"/>
                    </a:lnTo>
                    <a:lnTo>
                      <a:pt x="4036" y="7318"/>
                    </a:lnTo>
                    <a:lnTo>
                      <a:pt x="4027" y="7315"/>
                    </a:lnTo>
                    <a:lnTo>
                      <a:pt x="3959" y="7290"/>
                    </a:lnTo>
                    <a:lnTo>
                      <a:pt x="3950" y="7287"/>
                    </a:lnTo>
                    <a:lnTo>
                      <a:pt x="3883" y="7259"/>
                    </a:lnTo>
                    <a:lnTo>
                      <a:pt x="3874" y="7255"/>
                    </a:lnTo>
                    <a:lnTo>
                      <a:pt x="3808" y="7225"/>
                    </a:lnTo>
                    <a:lnTo>
                      <a:pt x="3800" y="7220"/>
                    </a:lnTo>
                    <a:lnTo>
                      <a:pt x="3734" y="7188"/>
                    </a:lnTo>
                    <a:lnTo>
                      <a:pt x="3726" y="7183"/>
                    </a:lnTo>
                    <a:lnTo>
                      <a:pt x="3662" y="7148"/>
                    </a:lnTo>
                    <a:lnTo>
                      <a:pt x="3654" y="7143"/>
                    </a:lnTo>
                    <a:lnTo>
                      <a:pt x="3591" y="7105"/>
                    </a:lnTo>
                    <a:lnTo>
                      <a:pt x="3583" y="7100"/>
                    </a:lnTo>
                    <a:lnTo>
                      <a:pt x="3522" y="7060"/>
                    </a:lnTo>
                    <a:lnTo>
                      <a:pt x="3515" y="7055"/>
                    </a:lnTo>
                    <a:lnTo>
                      <a:pt x="3455" y="7013"/>
                    </a:lnTo>
                    <a:lnTo>
                      <a:pt x="3448" y="7007"/>
                    </a:lnTo>
                    <a:lnTo>
                      <a:pt x="3390" y="6963"/>
                    </a:lnTo>
                    <a:lnTo>
                      <a:pt x="3383" y="6957"/>
                    </a:lnTo>
                    <a:lnTo>
                      <a:pt x="3327" y="6911"/>
                    </a:lnTo>
                    <a:lnTo>
                      <a:pt x="3320" y="6905"/>
                    </a:lnTo>
                    <a:lnTo>
                      <a:pt x="3266" y="6857"/>
                    </a:lnTo>
                    <a:lnTo>
                      <a:pt x="3259" y="6850"/>
                    </a:lnTo>
                    <a:lnTo>
                      <a:pt x="3207" y="6800"/>
                    </a:lnTo>
                    <a:lnTo>
                      <a:pt x="3200" y="6793"/>
                    </a:lnTo>
                    <a:lnTo>
                      <a:pt x="3150" y="6741"/>
                    </a:lnTo>
                    <a:lnTo>
                      <a:pt x="3143" y="6734"/>
                    </a:lnTo>
                    <a:lnTo>
                      <a:pt x="3095" y="6680"/>
                    </a:lnTo>
                    <a:lnTo>
                      <a:pt x="3089" y="6673"/>
                    </a:lnTo>
                    <a:lnTo>
                      <a:pt x="3043" y="6617"/>
                    </a:lnTo>
                    <a:lnTo>
                      <a:pt x="3037" y="6610"/>
                    </a:lnTo>
                    <a:lnTo>
                      <a:pt x="2993" y="6552"/>
                    </a:lnTo>
                    <a:lnTo>
                      <a:pt x="2987" y="6545"/>
                    </a:lnTo>
                    <a:lnTo>
                      <a:pt x="2945" y="6485"/>
                    </a:lnTo>
                    <a:lnTo>
                      <a:pt x="2940" y="6478"/>
                    </a:lnTo>
                    <a:lnTo>
                      <a:pt x="2900" y="6417"/>
                    </a:lnTo>
                    <a:lnTo>
                      <a:pt x="2895" y="6409"/>
                    </a:lnTo>
                    <a:lnTo>
                      <a:pt x="2857" y="6346"/>
                    </a:lnTo>
                    <a:lnTo>
                      <a:pt x="2852" y="6338"/>
                    </a:lnTo>
                    <a:lnTo>
                      <a:pt x="2817" y="6274"/>
                    </a:lnTo>
                    <a:lnTo>
                      <a:pt x="2812" y="6266"/>
                    </a:lnTo>
                    <a:lnTo>
                      <a:pt x="2780" y="6200"/>
                    </a:lnTo>
                    <a:lnTo>
                      <a:pt x="2775" y="6192"/>
                    </a:lnTo>
                    <a:lnTo>
                      <a:pt x="2745" y="6126"/>
                    </a:lnTo>
                    <a:lnTo>
                      <a:pt x="2741" y="6117"/>
                    </a:lnTo>
                    <a:lnTo>
                      <a:pt x="2713" y="6050"/>
                    </a:lnTo>
                    <a:lnTo>
                      <a:pt x="2710" y="6041"/>
                    </a:lnTo>
                    <a:lnTo>
                      <a:pt x="2685" y="5973"/>
                    </a:lnTo>
                    <a:lnTo>
                      <a:pt x="2682" y="5964"/>
                    </a:lnTo>
                    <a:lnTo>
                      <a:pt x="2659" y="5895"/>
                    </a:lnTo>
                    <a:lnTo>
                      <a:pt x="2656" y="5886"/>
                    </a:lnTo>
                    <a:lnTo>
                      <a:pt x="2636" y="5816"/>
                    </a:lnTo>
                    <a:lnTo>
                      <a:pt x="2634" y="5807"/>
                    </a:lnTo>
                    <a:lnTo>
                      <a:pt x="2616" y="5737"/>
                    </a:lnTo>
                    <a:lnTo>
                      <a:pt x="2614" y="5728"/>
                    </a:lnTo>
                    <a:lnTo>
                      <a:pt x="2599" y="5657"/>
                    </a:lnTo>
                    <a:lnTo>
                      <a:pt x="2598" y="5648"/>
                    </a:lnTo>
                    <a:lnTo>
                      <a:pt x="2585" y="5576"/>
                    </a:lnTo>
                    <a:lnTo>
                      <a:pt x="2584" y="5567"/>
                    </a:lnTo>
                    <a:lnTo>
                      <a:pt x="2574" y="5494"/>
                    </a:lnTo>
                    <a:lnTo>
                      <a:pt x="2573" y="5485"/>
                    </a:lnTo>
                    <a:lnTo>
                      <a:pt x="2567" y="5413"/>
                    </a:lnTo>
                    <a:lnTo>
                      <a:pt x="2566" y="5403"/>
                    </a:lnTo>
                    <a:lnTo>
                      <a:pt x="2562" y="5330"/>
                    </a:lnTo>
                    <a:lnTo>
                      <a:pt x="2561" y="5321"/>
                    </a:lnTo>
                    <a:lnTo>
                      <a:pt x="2560" y="5248"/>
                    </a:lnTo>
                    <a:lnTo>
                      <a:pt x="2560" y="5238"/>
                    </a:lnTo>
                    <a:lnTo>
                      <a:pt x="2561" y="5165"/>
                    </a:lnTo>
                    <a:lnTo>
                      <a:pt x="2562" y="5156"/>
                    </a:lnTo>
                    <a:lnTo>
                      <a:pt x="2566" y="5083"/>
                    </a:lnTo>
                    <a:lnTo>
                      <a:pt x="2567" y="5074"/>
                    </a:lnTo>
                    <a:lnTo>
                      <a:pt x="2573" y="5001"/>
                    </a:lnTo>
                    <a:lnTo>
                      <a:pt x="2574" y="4992"/>
                    </a:lnTo>
                    <a:lnTo>
                      <a:pt x="2584" y="4920"/>
                    </a:lnTo>
                    <a:lnTo>
                      <a:pt x="2585" y="4911"/>
                    </a:lnTo>
                    <a:lnTo>
                      <a:pt x="2598" y="4839"/>
                    </a:lnTo>
                    <a:lnTo>
                      <a:pt x="2599" y="4830"/>
                    </a:lnTo>
                    <a:lnTo>
                      <a:pt x="2614" y="4759"/>
                    </a:lnTo>
                    <a:lnTo>
                      <a:pt x="2616" y="4750"/>
                    </a:lnTo>
                    <a:lnTo>
                      <a:pt x="2634" y="4679"/>
                    </a:lnTo>
                    <a:lnTo>
                      <a:pt x="2636" y="4670"/>
                    </a:lnTo>
                    <a:lnTo>
                      <a:pt x="2656" y="4601"/>
                    </a:lnTo>
                    <a:lnTo>
                      <a:pt x="2659" y="4592"/>
                    </a:lnTo>
                    <a:lnTo>
                      <a:pt x="2682" y="4523"/>
                    </a:lnTo>
                    <a:lnTo>
                      <a:pt x="2685" y="4514"/>
                    </a:lnTo>
                    <a:lnTo>
                      <a:pt x="2710" y="4446"/>
                    </a:lnTo>
                    <a:lnTo>
                      <a:pt x="2713" y="4437"/>
                    </a:lnTo>
                    <a:lnTo>
                      <a:pt x="2741" y="4370"/>
                    </a:lnTo>
                    <a:lnTo>
                      <a:pt x="2745" y="4361"/>
                    </a:lnTo>
                    <a:lnTo>
                      <a:pt x="2775" y="4295"/>
                    </a:lnTo>
                    <a:lnTo>
                      <a:pt x="2780" y="4287"/>
                    </a:lnTo>
                    <a:lnTo>
                      <a:pt x="2812" y="4221"/>
                    </a:lnTo>
                    <a:lnTo>
                      <a:pt x="2817" y="4213"/>
                    </a:lnTo>
                    <a:lnTo>
                      <a:pt x="2852" y="4149"/>
                    </a:lnTo>
                    <a:lnTo>
                      <a:pt x="2857" y="4141"/>
                    </a:lnTo>
                    <a:lnTo>
                      <a:pt x="2895" y="4078"/>
                    </a:lnTo>
                    <a:lnTo>
                      <a:pt x="2900" y="4070"/>
                    </a:lnTo>
                    <a:lnTo>
                      <a:pt x="2940" y="4009"/>
                    </a:lnTo>
                    <a:lnTo>
                      <a:pt x="2945" y="4002"/>
                    </a:lnTo>
                    <a:lnTo>
                      <a:pt x="2987" y="3942"/>
                    </a:lnTo>
                    <a:lnTo>
                      <a:pt x="2992" y="3935"/>
                    </a:lnTo>
                    <a:lnTo>
                      <a:pt x="3037" y="3877"/>
                    </a:lnTo>
                    <a:lnTo>
                      <a:pt x="3043" y="3870"/>
                    </a:lnTo>
                    <a:lnTo>
                      <a:pt x="3089" y="3814"/>
                    </a:lnTo>
                    <a:lnTo>
                      <a:pt x="3095" y="3807"/>
                    </a:lnTo>
                    <a:lnTo>
                      <a:pt x="3143" y="3753"/>
                    </a:lnTo>
                    <a:lnTo>
                      <a:pt x="3150" y="3746"/>
                    </a:lnTo>
                    <a:lnTo>
                      <a:pt x="3200" y="3693"/>
                    </a:lnTo>
                    <a:lnTo>
                      <a:pt x="3206" y="3687"/>
                    </a:lnTo>
                    <a:lnTo>
                      <a:pt x="3259" y="3636"/>
                    </a:lnTo>
                    <a:lnTo>
                      <a:pt x="3266" y="3630"/>
                    </a:lnTo>
                    <a:lnTo>
                      <a:pt x="3320" y="3582"/>
                    </a:lnTo>
                    <a:lnTo>
                      <a:pt x="3327" y="3575"/>
                    </a:lnTo>
                    <a:lnTo>
                      <a:pt x="3383" y="3529"/>
                    </a:lnTo>
                    <a:lnTo>
                      <a:pt x="3390" y="3523"/>
                    </a:lnTo>
                    <a:lnTo>
                      <a:pt x="3448" y="3479"/>
                    </a:lnTo>
                    <a:lnTo>
                      <a:pt x="3455" y="3473"/>
                    </a:lnTo>
                    <a:lnTo>
                      <a:pt x="3514" y="3431"/>
                    </a:lnTo>
                    <a:lnTo>
                      <a:pt x="3522" y="3426"/>
                    </a:lnTo>
                    <a:lnTo>
                      <a:pt x="3583" y="3386"/>
                    </a:lnTo>
                    <a:lnTo>
                      <a:pt x="3591" y="3381"/>
                    </a:lnTo>
                    <a:lnTo>
                      <a:pt x="3654" y="3343"/>
                    </a:lnTo>
                    <a:lnTo>
                      <a:pt x="3663" y="3338"/>
                    </a:lnTo>
                    <a:lnTo>
                      <a:pt x="3727" y="3303"/>
                    </a:lnTo>
                    <a:lnTo>
                      <a:pt x="3735" y="3298"/>
                    </a:lnTo>
                    <a:lnTo>
                      <a:pt x="3800" y="3266"/>
                    </a:lnTo>
                    <a:lnTo>
                      <a:pt x="3808" y="3262"/>
                    </a:lnTo>
                    <a:lnTo>
                      <a:pt x="3875" y="3231"/>
                    </a:lnTo>
                    <a:lnTo>
                      <a:pt x="3883" y="3228"/>
                    </a:lnTo>
                    <a:lnTo>
                      <a:pt x="3950" y="3200"/>
                    </a:lnTo>
                    <a:lnTo>
                      <a:pt x="3959" y="3197"/>
                    </a:lnTo>
                    <a:lnTo>
                      <a:pt x="4027" y="3171"/>
                    </a:lnTo>
                    <a:lnTo>
                      <a:pt x="4036" y="3168"/>
                    </a:lnTo>
                    <a:lnTo>
                      <a:pt x="4105" y="3146"/>
                    </a:lnTo>
                    <a:lnTo>
                      <a:pt x="4114" y="3143"/>
                    </a:lnTo>
                    <a:lnTo>
                      <a:pt x="4184" y="3123"/>
                    </a:lnTo>
                    <a:lnTo>
                      <a:pt x="4193" y="3121"/>
                    </a:lnTo>
                    <a:lnTo>
                      <a:pt x="4263" y="3103"/>
                    </a:lnTo>
                    <a:lnTo>
                      <a:pt x="4272" y="3101"/>
                    </a:lnTo>
                    <a:lnTo>
                      <a:pt x="4343" y="3086"/>
                    </a:lnTo>
                    <a:lnTo>
                      <a:pt x="4353" y="3085"/>
                    </a:lnTo>
                    <a:lnTo>
                      <a:pt x="4424" y="3072"/>
                    </a:lnTo>
                    <a:lnTo>
                      <a:pt x="4433" y="3071"/>
                    </a:lnTo>
                    <a:lnTo>
                      <a:pt x="4506" y="3061"/>
                    </a:lnTo>
                    <a:lnTo>
                      <a:pt x="4515" y="3060"/>
                    </a:lnTo>
                    <a:lnTo>
                      <a:pt x="4588" y="3054"/>
                    </a:lnTo>
                    <a:lnTo>
                      <a:pt x="4597" y="3053"/>
                    </a:lnTo>
                    <a:lnTo>
                      <a:pt x="4670" y="3049"/>
                    </a:lnTo>
                    <a:lnTo>
                      <a:pt x="4679" y="3048"/>
                    </a:lnTo>
                    <a:lnTo>
                      <a:pt x="4752" y="3047"/>
                    </a:lnTo>
                    <a:lnTo>
                      <a:pt x="4762" y="3047"/>
                    </a:lnTo>
                    <a:lnTo>
                      <a:pt x="4835" y="3048"/>
                    </a:lnTo>
                    <a:lnTo>
                      <a:pt x="4844" y="3049"/>
                    </a:lnTo>
                    <a:lnTo>
                      <a:pt x="4917" y="3053"/>
                    </a:lnTo>
                    <a:lnTo>
                      <a:pt x="4926" y="3054"/>
                    </a:lnTo>
                    <a:lnTo>
                      <a:pt x="4999" y="3060"/>
                    </a:lnTo>
                    <a:lnTo>
                      <a:pt x="5008" y="3061"/>
                    </a:lnTo>
                    <a:lnTo>
                      <a:pt x="5080" y="3071"/>
                    </a:lnTo>
                    <a:lnTo>
                      <a:pt x="5089" y="3072"/>
                    </a:lnTo>
                    <a:lnTo>
                      <a:pt x="5161" y="3085"/>
                    </a:lnTo>
                    <a:lnTo>
                      <a:pt x="5170" y="3086"/>
                    </a:lnTo>
                    <a:lnTo>
                      <a:pt x="5241" y="3101"/>
                    </a:lnTo>
                    <a:lnTo>
                      <a:pt x="5250" y="3103"/>
                    </a:lnTo>
                    <a:lnTo>
                      <a:pt x="5320" y="3121"/>
                    </a:lnTo>
                    <a:lnTo>
                      <a:pt x="5329" y="3123"/>
                    </a:lnTo>
                    <a:lnTo>
                      <a:pt x="5399" y="3143"/>
                    </a:lnTo>
                    <a:lnTo>
                      <a:pt x="5408" y="3146"/>
                    </a:lnTo>
                    <a:lnTo>
                      <a:pt x="5477" y="3168"/>
                    </a:lnTo>
                    <a:lnTo>
                      <a:pt x="5486" y="3171"/>
                    </a:lnTo>
                    <a:lnTo>
                      <a:pt x="5554" y="3197"/>
                    </a:lnTo>
                    <a:lnTo>
                      <a:pt x="5563" y="3200"/>
                    </a:lnTo>
                    <a:lnTo>
                      <a:pt x="5630" y="3228"/>
                    </a:lnTo>
                    <a:lnTo>
                      <a:pt x="5638" y="3231"/>
                    </a:lnTo>
                    <a:lnTo>
                      <a:pt x="5705" y="3262"/>
                    </a:lnTo>
                    <a:lnTo>
                      <a:pt x="5713" y="3266"/>
                    </a:lnTo>
                    <a:lnTo>
                      <a:pt x="5778" y="3298"/>
                    </a:lnTo>
                    <a:lnTo>
                      <a:pt x="5786" y="3303"/>
                    </a:lnTo>
                    <a:lnTo>
                      <a:pt x="5850" y="3338"/>
                    </a:lnTo>
                    <a:lnTo>
                      <a:pt x="5859" y="3343"/>
                    </a:lnTo>
                    <a:lnTo>
                      <a:pt x="5922" y="3381"/>
                    </a:lnTo>
                    <a:lnTo>
                      <a:pt x="5930" y="3386"/>
                    </a:lnTo>
                    <a:lnTo>
                      <a:pt x="5991" y="3426"/>
                    </a:lnTo>
                    <a:lnTo>
                      <a:pt x="5998" y="3431"/>
                    </a:lnTo>
                    <a:lnTo>
                      <a:pt x="6058" y="3473"/>
                    </a:lnTo>
                    <a:lnTo>
                      <a:pt x="6065" y="3479"/>
                    </a:lnTo>
                    <a:lnTo>
                      <a:pt x="6123" y="3523"/>
                    </a:lnTo>
                    <a:lnTo>
                      <a:pt x="6123" y="3523"/>
                    </a:lnTo>
                    <a:close/>
                    <a:moveTo>
                      <a:pt x="5177" y="4470"/>
                    </a:moveTo>
                    <a:lnTo>
                      <a:pt x="5767" y="3880"/>
                    </a:lnTo>
                    <a:lnTo>
                      <a:pt x="5765" y="3878"/>
                    </a:lnTo>
                    <a:lnTo>
                      <a:pt x="5713" y="3841"/>
                    </a:lnTo>
                    <a:lnTo>
                      <a:pt x="5660" y="3806"/>
                    </a:lnTo>
                    <a:lnTo>
                      <a:pt x="5605" y="3774"/>
                    </a:lnTo>
                    <a:lnTo>
                      <a:pt x="5550" y="3743"/>
                    </a:lnTo>
                    <a:lnTo>
                      <a:pt x="5493" y="3715"/>
                    </a:lnTo>
                    <a:lnTo>
                      <a:pt x="5435" y="3688"/>
                    </a:lnTo>
                    <a:lnTo>
                      <a:pt x="5376" y="3664"/>
                    </a:lnTo>
                    <a:lnTo>
                      <a:pt x="5317" y="3642"/>
                    </a:lnTo>
                    <a:lnTo>
                      <a:pt x="5257" y="3622"/>
                    </a:lnTo>
                    <a:lnTo>
                      <a:pt x="5196" y="3605"/>
                    </a:lnTo>
                    <a:lnTo>
                      <a:pt x="5134" y="3590"/>
                    </a:lnTo>
                    <a:lnTo>
                      <a:pt x="5072" y="3577"/>
                    </a:lnTo>
                    <a:lnTo>
                      <a:pt x="5010" y="3566"/>
                    </a:lnTo>
                    <a:lnTo>
                      <a:pt x="4947" y="3558"/>
                    </a:lnTo>
                    <a:lnTo>
                      <a:pt x="4884" y="3552"/>
                    </a:lnTo>
                    <a:lnTo>
                      <a:pt x="4821" y="3548"/>
                    </a:lnTo>
                    <a:lnTo>
                      <a:pt x="4757" y="3547"/>
                    </a:lnTo>
                    <a:lnTo>
                      <a:pt x="4693" y="3548"/>
                    </a:lnTo>
                    <a:lnTo>
                      <a:pt x="4630" y="3552"/>
                    </a:lnTo>
                    <a:lnTo>
                      <a:pt x="4566" y="3558"/>
                    </a:lnTo>
                    <a:lnTo>
                      <a:pt x="4503" y="3566"/>
                    </a:lnTo>
                    <a:lnTo>
                      <a:pt x="4441" y="3577"/>
                    </a:lnTo>
                    <a:lnTo>
                      <a:pt x="4379" y="3590"/>
                    </a:lnTo>
                    <a:lnTo>
                      <a:pt x="4317" y="3605"/>
                    </a:lnTo>
                    <a:lnTo>
                      <a:pt x="4256" y="3622"/>
                    </a:lnTo>
                    <a:lnTo>
                      <a:pt x="4196" y="3642"/>
                    </a:lnTo>
                    <a:lnTo>
                      <a:pt x="4137" y="3664"/>
                    </a:lnTo>
                    <a:lnTo>
                      <a:pt x="4078" y="3688"/>
                    </a:lnTo>
                    <a:lnTo>
                      <a:pt x="4020" y="3715"/>
                    </a:lnTo>
                    <a:lnTo>
                      <a:pt x="3963" y="3743"/>
                    </a:lnTo>
                    <a:lnTo>
                      <a:pt x="3908" y="3774"/>
                    </a:lnTo>
                    <a:lnTo>
                      <a:pt x="3854" y="3806"/>
                    </a:lnTo>
                    <a:lnTo>
                      <a:pt x="3800" y="3841"/>
                    </a:lnTo>
                    <a:lnTo>
                      <a:pt x="3749" y="3878"/>
                    </a:lnTo>
                    <a:lnTo>
                      <a:pt x="3698" y="3917"/>
                    </a:lnTo>
                    <a:lnTo>
                      <a:pt x="3650" y="3957"/>
                    </a:lnTo>
                    <a:lnTo>
                      <a:pt x="3603" y="3999"/>
                    </a:lnTo>
                    <a:lnTo>
                      <a:pt x="3557" y="4043"/>
                    </a:lnTo>
                    <a:lnTo>
                      <a:pt x="3513" y="4089"/>
                    </a:lnTo>
                    <a:lnTo>
                      <a:pt x="3471" y="4136"/>
                    </a:lnTo>
                    <a:lnTo>
                      <a:pt x="3431" y="4185"/>
                    </a:lnTo>
                    <a:lnTo>
                      <a:pt x="3392" y="4235"/>
                    </a:lnTo>
                    <a:lnTo>
                      <a:pt x="3355" y="4287"/>
                    </a:lnTo>
                    <a:lnTo>
                      <a:pt x="3320" y="4340"/>
                    </a:lnTo>
                    <a:lnTo>
                      <a:pt x="3288" y="4395"/>
                    </a:lnTo>
                    <a:lnTo>
                      <a:pt x="3257" y="4451"/>
                    </a:lnTo>
                    <a:lnTo>
                      <a:pt x="3228" y="4508"/>
                    </a:lnTo>
                    <a:lnTo>
                      <a:pt x="3202" y="4565"/>
                    </a:lnTo>
                    <a:lnTo>
                      <a:pt x="3177" y="4624"/>
                    </a:lnTo>
                    <a:lnTo>
                      <a:pt x="3155" y="4683"/>
                    </a:lnTo>
                    <a:lnTo>
                      <a:pt x="3135" y="4744"/>
                    </a:lnTo>
                    <a:lnTo>
                      <a:pt x="3118" y="4804"/>
                    </a:lnTo>
                    <a:lnTo>
                      <a:pt x="3103" y="4866"/>
                    </a:lnTo>
                    <a:lnTo>
                      <a:pt x="3090" y="4928"/>
                    </a:lnTo>
                    <a:lnTo>
                      <a:pt x="3079" y="4990"/>
                    </a:lnTo>
                    <a:lnTo>
                      <a:pt x="3071" y="5053"/>
                    </a:lnTo>
                    <a:lnTo>
                      <a:pt x="3065" y="5116"/>
                    </a:lnTo>
                    <a:lnTo>
                      <a:pt x="3061" y="5179"/>
                    </a:lnTo>
                    <a:lnTo>
                      <a:pt x="3060" y="5243"/>
                    </a:lnTo>
                    <a:lnTo>
                      <a:pt x="3061" y="5307"/>
                    </a:lnTo>
                    <a:lnTo>
                      <a:pt x="3065" y="5370"/>
                    </a:lnTo>
                    <a:lnTo>
                      <a:pt x="3071" y="5434"/>
                    </a:lnTo>
                    <a:lnTo>
                      <a:pt x="3079" y="5497"/>
                    </a:lnTo>
                    <a:lnTo>
                      <a:pt x="3090" y="5559"/>
                    </a:lnTo>
                    <a:lnTo>
                      <a:pt x="3103" y="5621"/>
                    </a:lnTo>
                    <a:lnTo>
                      <a:pt x="3118" y="5683"/>
                    </a:lnTo>
                    <a:lnTo>
                      <a:pt x="3135" y="5743"/>
                    </a:lnTo>
                    <a:lnTo>
                      <a:pt x="3155" y="5804"/>
                    </a:lnTo>
                    <a:lnTo>
                      <a:pt x="3177" y="5863"/>
                    </a:lnTo>
                    <a:lnTo>
                      <a:pt x="3202" y="5922"/>
                    </a:lnTo>
                    <a:lnTo>
                      <a:pt x="3228" y="5979"/>
                    </a:lnTo>
                    <a:lnTo>
                      <a:pt x="3257" y="6036"/>
                    </a:lnTo>
                    <a:lnTo>
                      <a:pt x="3288" y="6092"/>
                    </a:lnTo>
                    <a:lnTo>
                      <a:pt x="3320" y="6147"/>
                    </a:lnTo>
                    <a:lnTo>
                      <a:pt x="3355" y="6200"/>
                    </a:lnTo>
                    <a:lnTo>
                      <a:pt x="3392" y="6252"/>
                    </a:lnTo>
                    <a:lnTo>
                      <a:pt x="3431" y="6302"/>
                    </a:lnTo>
                    <a:lnTo>
                      <a:pt x="3471" y="6350"/>
                    </a:lnTo>
                    <a:lnTo>
                      <a:pt x="3513" y="6398"/>
                    </a:lnTo>
                    <a:lnTo>
                      <a:pt x="3557" y="6443"/>
                    </a:lnTo>
                    <a:lnTo>
                      <a:pt x="3602" y="6487"/>
                    </a:lnTo>
                    <a:lnTo>
                      <a:pt x="3650" y="6529"/>
                    </a:lnTo>
                    <a:lnTo>
                      <a:pt x="3698" y="6569"/>
                    </a:lnTo>
                    <a:lnTo>
                      <a:pt x="3748" y="6608"/>
                    </a:lnTo>
                    <a:lnTo>
                      <a:pt x="3800" y="6645"/>
                    </a:lnTo>
                    <a:lnTo>
                      <a:pt x="3853" y="6680"/>
                    </a:lnTo>
                    <a:lnTo>
                      <a:pt x="3908" y="6712"/>
                    </a:lnTo>
                    <a:lnTo>
                      <a:pt x="3964" y="6743"/>
                    </a:lnTo>
                    <a:lnTo>
                      <a:pt x="4021" y="6772"/>
                    </a:lnTo>
                    <a:lnTo>
                      <a:pt x="4078" y="6798"/>
                    </a:lnTo>
                    <a:lnTo>
                      <a:pt x="4137" y="6823"/>
                    </a:lnTo>
                    <a:lnTo>
                      <a:pt x="4196" y="6845"/>
                    </a:lnTo>
                    <a:lnTo>
                      <a:pt x="4257" y="6865"/>
                    </a:lnTo>
                    <a:lnTo>
                      <a:pt x="4317" y="6882"/>
                    </a:lnTo>
                    <a:lnTo>
                      <a:pt x="4379" y="6897"/>
                    </a:lnTo>
                    <a:lnTo>
                      <a:pt x="4441" y="6910"/>
                    </a:lnTo>
                    <a:lnTo>
                      <a:pt x="4503" y="6921"/>
                    </a:lnTo>
                    <a:lnTo>
                      <a:pt x="4566" y="6929"/>
                    </a:lnTo>
                    <a:lnTo>
                      <a:pt x="4630" y="6935"/>
                    </a:lnTo>
                    <a:lnTo>
                      <a:pt x="4693" y="6939"/>
                    </a:lnTo>
                    <a:lnTo>
                      <a:pt x="4757" y="6940"/>
                    </a:lnTo>
                    <a:lnTo>
                      <a:pt x="4821" y="6939"/>
                    </a:lnTo>
                    <a:lnTo>
                      <a:pt x="4884" y="6935"/>
                    </a:lnTo>
                    <a:lnTo>
                      <a:pt x="4947" y="6929"/>
                    </a:lnTo>
                    <a:lnTo>
                      <a:pt x="5010" y="6921"/>
                    </a:lnTo>
                    <a:lnTo>
                      <a:pt x="5072" y="6910"/>
                    </a:lnTo>
                    <a:lnTo>
                      <a:pt x="5134" y="6897"/>
                    </a:lnTo>
                    <a:lnTo>
                      <a:pt x="5196" y="6882"/>
                    </a:lnTo>
                    <a:lnTo>
                      <a:pt x="5256" y="6865"/>
                    </a:lnTo>
                    <a:lnTo>
                      <a:pt x="5317" y="6845"/>
                    </a:lnTo>
                    <a:lnTo>
                      <a:pt x="5376" y="6823"/>
                    </a:lnTo>
                    <a:lnTo>
                      <a:pt x="5435" y="6798"/>
                    </a:lnTo>
                    <a:lnTo>
                      <a:pt x="5492" y="6772"/>
                    </a:lnTo>
                    <a:lnTo>
                      <a:pt x="5549" y="6743"/>
                    </a:lnTo>
                    <a:lnTo>
                      <a:pt x="5605" y="6712"/>
                    </a:lnTo>
                    <a:lnTo>
                      <a:pt x="5660" y="6680"/>
                    </a:lnTo>
                    <a:lnTo>
                      <a:pt x="5713" y="6645"/>
                    </a:lnTo>
                    <a:lnTo>
                      <a:pt x="5765" y="6608"/>
                    </a:lnTo>
                    <a:lnTo>
                      <a:pt x="5815" y="6569"/>
                    </a:lnTo>
                    <a:lnTo>
                      <a:pt x="5864" y="6529"/>
                    </a:lnTo>
                    <a:lnTo>
                      <a:pt x="5911" y="6487"/>
                    </a:lnTo>
                    <a:lnTo>
                      <a:pt x="5957" y="6443"/>
                    </a:lnTo>
                    <a:lnTo>
                      <a:pt x="6001" y="6397"/>
                    </a:lnTo>
                    <a:lnTo>
                      <a:pt x="6043" y="6350"/>
                    </a:lnTo>
                    <a:lnTo>
                      <a:pt x="6083" y="6302"/>
                    </a:lnTo>
                    <a:lnTo>
                      <a:pt x="6122" y="6251"/>
                    </a:lnTo>
                    <a:lnTo>
                      <a:pt x="6159" y="6200"/>
                    </a:lnTo>
                    <a:lnTo>
                      <a:pt x="6194" y="6146"/>
                    </a:lnTo>
                    <a:lnTo>
                      <a:pt x="6226" y="6092"/>
                    </a:lnTo>
                    <a:lnTo>
                      <a:pt x="6257" y="6037"/>
                    </a:lnTo>
                    <a:lnTo>
                      <a:pt x="6285" y="5980"/>
                    </a:lnTo>
                    <a:lnTo>
                      <a:pt x="6312" y="5922"/>
                    </a:lnTo>
                    <a:lnTo>
                      <a:pt x="6336" y="5863"/>
                    </a:lnTo>
                    <a:lnTo>
                      <a:pt x="6358" y="5804"/>
                    </a:lnTo>
                    <a:lnTo>
                      <a:pt x="6378" y="5744"/>
                    </a:lnTo>
                    <a:lnTo>
                      <a:pt x="6395" y="5683"/>
                    </a:lnTo>
                    <a:lnTo>
                      <a:pt x="6410" y="5621"/>
                    </a:lnTo>
                    <a:lnTo>
                      <a:pt x="6423" y="5559"/>
                    </a:lnTo>
                    <a:lnTo>
                      <a:pt x="6434" y="5497"/>
                    </a:lnTo>
                    <a:lnTo>
                      <a:pt x="6442" y="5434"/>
                    </a:lnTo>
                    <a:lnTo>
                      <a:pt x="6448" y="5370"/>
                    </a:lnTo>
                    <a:lnTo>
                      <a:pt x="6452" y="5307"/>
                    </a:lnTo>
                    <a:lnTo>
                      <a:pt x="6453" y="5243"/>
                    </a:lnTo>
                    <a:lnTo>
                      <a:pt x="6452" y="5179"/>
                    </a:lnTo>
                    <a:lnTo>
                      <a:pt x="6448" y="5116"/>
                    </a:lnTo>
                    <a:lnTo>
                      <a:pt x="6442" y="5053"/>
                    </a:lnTo>
                    <a:lnTo>
                      <a:pt x="6434" y="4990"/>
                    </a:lnTo>
                    <a:lnTo>
                      <a:pt x="6423" y="4928"/>
                    </a:lnTo>
                    <a:lnTo>
                      <a:pt x="6410" y="4866"/>
                    </a:lnTo>
                    <a:lnTo>
                      <a:pt x="6395" y="4804"/>
                    </a:lnTo>
                    <a:lnTo>
                      <a:pt x="6378" y="4743"/>
                    </a:lnTo>
                    <a:lnTo>
                      <a:pt x="6358" y="4683"/>
                    </a:lnTo>
                    <a:lnTo>
                      <a:pt x="6336" y="4624"/>
                    </a:lnTo>
                    <a:lnTo>
                      <a:pt x="6312" y="4565"/>
                    </a:lnTo>
                    <a:lnTo>
                      <a:pt x="6285" y="4507"/>
                    </a:lnTo>
                    <a:lnTo>
                      <a:pt x="6257" y="4450"/>
                    </a:lnTo>
                    <a:lnTo>
                      <a:pt x="6226" y="4395"/>
                    </a:lnTo>
                    <a:lnTo>
                      <a:pt x="6194" y="4340"/>
                    </a:lnTo>
                    <a:lnTo>
                      <a:pt x="6159" y="4287"/>
                    </a:lnTo>
                    <a:lnTo>
                      <a:pt x="6122" y="4235"/>
                    </a:lnTo>
                    <a:lnTo>
                      <a:pt x="6120" y="4233"/>
                    </a:lnTo>
                    <a:lnTo>
                      <a:pt x="5530" y="4823"/>
                    </a:lnTo>
                    <a:lnTo>
                      <a:pt x="5534" y="4830"/>
                    </a:lnTo>
                    <a:lnTo>
                      <a:pt x="5536" y="4834"/>
                    </a:lnTo>
                    <a:lnTo>
                      <a:pt x="5549" y="4859"/>
                    </a:lnTo>
                    <a:lnTo>
                      <a:pt x="5551" y="4864"/>
                    </a:lnTo>
                    <a:lnTo>
                      <a:pt x="5562" y="4889"/>
                    </a:lnTo>
                    <a:lnTo>
                      <a:pt x="5565" y="4894"/>
                    </a:lnTo>
                    <a:lnTo>
                      <a:pt x="5575" y="4919"/>
                    </a:lnTo>
                    <a:lnTo>
                      <a:pt x="5577" y="4924"/>
                    </a:lnTo>
                    <a:lnTo>
                      <a:pt x="5587" y="4950"/>
                    </a:lnTo>
                    <a:lnTo>
                      <a:pt x="5588" y="4955"/>
                    </a:lnTo>
                    <a:lnTo>
                      <a:pt x="5597" y="4981"/>
                    </a:lnTo>
                    <a:lnTo>
                      <a:pt x="5599" y="4986"/>
                    </a:lnTo>
                    <a:lnTo>
                      <a:pt x="5606" y="5012"/>
                    </a:lnTo>
                    <a:lnTo>
                      <a:pt x="5608" y="5018"/>
                    </a:lnTo>
                    <a:lnTo>
                      <a:pt x="5614" y="5044"/>
                    </a:lnTo>
                    <a:lnTo>
                      <a:pt x="5615" y="5050"/>
                    </a:lnTo>
                    <a:lnTo>
                      <a:pt x="5621" y="5076"/>
                    </a:lnTo>
                    <a:lnTo>
                      <a:pt x="5622" y="5082"/>
                    </a:lnTo>
                    <a:lnTo>
                      <a:pt x="5627" y="5109"/>
                    </a:lnTo>
                    <a:lnTo>
                      <a:pt x="5627" y="5114"/>
                    </a:lnTo>
                    <a:lnTo>
                      <a:pt x="5631" y="5141"/>
                    </a:lnTo>
                    <a:lnTo>
                      <a:pt x="5632" y="5147"/>
                    </a:lnTo>
                    <a:lnTo>
                      <a:pt x="5634" y="5174"/>
                    </a:lnTo>
                    <a:lnTo>
                      <a:pt x="5635" y="5180"/>
                    </a:lnTo>
                    <a:lnTo>
                      <a:pt x="5636" y="5207"/>
                    </a:lnTo>
                    <a:lnTo>
                      <a:pt x="5636" y="5213"/>
                    </a:lnTo>
                    <a:lnTo>
                      <a:pt x="5637" y="5240"/>
                    </a:lnTo>
                    <a:lnTo>
                      <a:pt x="5637" y="5246"/>
                    </a:lnTo>
                    <a:lnTo>
                      <a:pt x="5636" y="5273"/>
                    </a:lnTo>
                    <a:lnTo>
                      <a:pt x="5636" y="5279"/>
                    </a:lnTo>
                    <a:lnTo>
                      <a:pt x="5635" y="5306"/>
                    </a:lnTo>
                    <a:lnTo>
                      <a:pt x="5634" y="5312"/>
                    </a:lnTo>
                    <a:lnTo>
                      <a:pt x="5632" y="5339"/>
                    </a:lnTo>
                    <a:lnTo>
                      <a:pt x="5631" y="5345"/>
                    </a:lnTo>
                    <a:lnTo>
                      <a:pt x="5627" y="5372"/>
                    </a:lnTo>
                    <a:lnTo>
                      <a:pt x="5627" y="5377"/>
                    </a:lnTo>
                    <a:lnTo>
                      <a:pt x="5622" y="5404"/>
                    </a:lnTo>
                    <a:lnTo>
                      <a:pt x="5621" y="5410"/>
                    </a:lnTo>
                    <a:lnTo>
                      <a:pt x="5615" y="5436"/>
                    </a:lnTo>
                    <a:lnTo>
                      <a:pt x="5614" y="5442"/>
                    </a:lnTo>
                    <a:lnTo>
                      <a:pt x="5608" y="5468"/>
                    </a:lnTo>
                    <a:lnTo>
                      <a:pt x="5606" y="5474"/>
                    </a:lnTo>
                    <a:lnTo>
                      <a:pt x="5599" y="5500"/>
                    </a:lnTo>
                    <a:lnTo>
                      <a:pt x="5597" y="5505"/>
                    </a:lnTo>
                    <a:lnTo>
                      <a:pt x="5588" y="5531"/>
                    </a:lnTo>
                    <a:lnTo>
                      <a:pt x="5587" y="5536"/>
                    </a:lnTo>
                    <a:lnTo>
                      <a:pt x="5577" y="5562"/>
                    </a:lnTo>
                    <a:lnTo>
                      <a:pt x="5575" y="5567"/>
                    </a:lnTo>
                    <a:lnTo>
                      <a:pt x="5565" y="5592"/>
                    </a:lnTo>
                    <a:lnTo>
                      <a:pt x="5562" y="5597"/>
                    </a:lnTo>
                    <a:lnTo>
                      <a:pt x="5551" y="5622"/>
                    </a:lnTo>
                    <a:lnTo>
                      <a:pt x="5549" y="5627"/>
                    </a:lnTo>
                    <a:lnTo>
                      <a:pt x="5536" y="5652"/>
                    </a:lnTo>
                    <a:lnTo>
                      <a:pt x="5534" y="5656"/>
                    </a:lnTo>
                    <a:lnTo>
                      <a:pt x="5520" y="5680"/>
                    </a:lnTo>
                    <a:lnTo>
                      <a:pt x="5518" y="5685"/>
                    </a:lnTo>
                    <a:lnTo>
                      <a:pt x="5503" y="5709"/>
                    </a:lnTo>
                    <a:lnTo>
                      <a:pt x="5500" y="5714"/>
                    </a:lnTo>
                    <a:lnTo>
                      <a:pt x="5485" y="5737"/>
                    </a:lnTo>
                    <a:lnTo>
                      <a:pt x="5482" y="5741"/>
                    </a:lnTo>
                    <a:lnTo>
                      <a:pt x="5466" y="5763"/>
                    </a:lnTo>
                    <a:lnTo>
                      <a:pt x="5463" y="5768"/>
                    </a:lnTo>
                    <a:lnTo>
                      <a:pt x="5447" y="5790"/>
                    </a:lnTo>
                    <a:lnTo>
                      <a:pt x="5443" y="5794"/>
                    </a:lnTo>
                    <a:lnTo>
                      <a:pt x="5426" y="5815"/>
                    </a:lnTo>
                    <a:lnTo>
                      <a:pt x="5422" y="5819"/>
                    </a:lnTo>
                    <a:lnTo>
                      <a:pt x="5404" y="5839"/>
                    </a:lnTo>
                    <a:lnTo>
                      <a:pt x="5400" y="5844"/>
                    </a:lnTo>
                    <a:lnTo>
                      <a:pt x="5381" y="5863"/>
                    </a:lnTo>
                    <a:lnTo>
                      <a:pt x="5377" y="5867"/>
                    </a:lnTo>
                    <a:lnTo>
                      <a:pt x="5358" y="5886"/>
                    </a:lnTo>
                    <a:lnTo>
                      <a:pt x="5354" y="5890"/>
                    </a:lnTo>
                    <a:lnTo>
                      <a:pt x="5333" y="5908"/>
                    </a:lnTo>
                    <a:lnTo>
                      <a:pt x="5329" y="5912"/>
                    </a:lnTo>
                    <a:lnTo>
                      <a:pt x="5308" y="5929"/>
                    </a:lnTo>
                    <a:lnTo>
                      <a:pt x="5304" y="5933"/>
                    </a:lnTo>
                    <a:lnTo>
                      <a:pt x="5282" y="5949"/>
                    </a:lnTo>
                    <a:lnTo>
                      <a:pt x="5278" y="5953"/>
                    </a:lnTo>
                    <a:lnTo>
                      <a:pt x="5256" y="5968"/>
                    </a:lnTo>
                    <a:lnTo>
                      <a:pt x="5251" y="5972"/>
                    </a:lnTo>
                    <a:lnTo>
                      <a:pt x="5228" y="5987"/>
                    </a:lnTo>
                    <a:lnTo>
                      <a:pt x="5224" y="5990"/>
                    </a:lnTo>
                    <a:lnTo>
                      <a:pt x="5200" y="6004"/>
                    </a:lnTo>
                    <a:lnTo>
                      <a:pt x="5194" y="6007"/>
                    </a:lnTo>
                    <a:lnTo>
                      <a:pt x="5170" y="6021"/>
                    </a:lnTo>
                    <a:lnTo>
                      <a:pt x="5165" y="6023"/>
                    </a:lnTo>
                    <a:lnTo>
                      <a:pt x="5141" y="6036"/>
                    </a:lnTo>
                    <a:lnTo>
                      <a:pt x="5136" y="6038"/>
                    </a:lnTo>
                    <a:lnTo>
                      <a:pt x="5111" y="6049"/>
                    </a:lnTo>
                    <a:lnTo>
                      <a:pt x="5106" y="6052"/>
                    </a:lnTo>
                    <a:lnTo>
                      <a:pt x="5081" y="6062"/>
                    </a:lnTo>
                    <a:lnTo>
                      <a:pt x="5075" y="6064"/>
                    </a:lnTo>
                    <a:lnTo>
                      <a:pt x="5050" y="6073"/>
                    </a:lnTo>
                    <a:lnTo>
                      <a:pt x="5044" y="6075"/>
                    </a:lnTo>
                    <a:lnTo>
                      <a:pt x="5018" y="6084"/>
                    </a:lnTo>
                    <a:lnTo>
                      <a:pt x="5013" y="6085"/>
                    </a:lnTo>
                    <a:lnTo>
                      <a:pt x="4987" y="6093"/>
                    </a:lnTo>
                    <a:lnTo>
                      <a:pt x="4982" y="6094"/>
                    </a:lnTo>
                    <a:lnTo>
                      <a:pt x="4955" y="6101"/>
                    </a:lnTo>
                    <a:lnTo>
                      <a:pt x="4950" y="6102"/>
                    </a:lnTo>
                    <a:lnTo>
                      <a:pt x="4923" y="6107"/>
                    </a:lnTo>
                    <a:lnTo>
                      <a:pt x="4918" y="6108"/>
                    </a:lnTo>
                    <a:lnTo>
                      <a:pt x="4891" y="6113"/>
                    </a:lnTo>
                    <a:lnTo>
                      <a:pt x="4885" y="6114"/>
                    </a:lnTo>
                    <a:lnTo>
                      <a:pt x="4858" y="6117"/>
                    </a:lnTo>
                    <a:lnTo>
                      <a:pt x="4853" y="6118"/>
                    </a:lnTo>
                    <a:lnTo>
                      <a:pt x="4825" y="6120"/>
                    </a:lnTo>
                    <a:lnTo>
                      <a:pt x="4820" y="6121"/>
                    </a:lnTo>
                    <a:lnTo>
                      <a:pt x="4793" y="6122"/>
                    </a:lnTo>
                    <a:lnTo>
                      <a:pt x="4787" y="6122"/>
                    </a:lnTo>
                    <a:lnTo>
                      <a:pt x="4760" y="6123"/>
                    </a:lnTo>
                    <a:lnTo>
                      <a:pt x="4754" y="6123"/>
                    </a:lnTo>
                    <a:lnTo>
                      <a:pt x="4727" y="6122"/>
                    </a:lnTo>
                    <a:lnTo>
                      <a:pt x="4721" y="6122"/>
                    </a:lnTo>
                    <a:lnTo>
                      <a:pt x="4694" y="6121"/>
                    </a:lnTo>
                    <a:lnTo>
                      <a:pt x="4689" y="6120"/>
                    </a:lnTo>
                    <a:lnTo>
                      <a:pt x="4661" y="6118"/>
                    </a:lnTo>
                    <a:lnTo>
                      <a:pt x="4656" y="6117"/>
                    </a:lnTo>
                    <a:lnTo>
                      <a:pt x="4629" y="6114"/>
                    </a:lnTo>
                    <a:lnTo>
                      <a:pt x="4623" y="6113"/>
                    </a:lnTo>
                    <a:lnTo>
                      <a:pt x="4596" y="6108"/>
                    </a:lnTo>
                    <a:lnTo>
                      <a:pt x="4591" y="6107"/>
                    </a:lnTo>
                    <a:lnTo>
                      <a:pt x="4564" y="6102"/>
                    </a:lnTo>
                    <a:lnTo>
                      <a:pt x="4559" y="6101"/>
                    </a:lnTo>
                    <a:lnTo>
                      <a:pt x="4532" y="6094"/>
                    </a:lnTo>
                    <a:lnTo>
                      <a:pt x="4527" y="6093"/>
                    </a:lnTo>
                    <a:lnTo>
                      <a:pt x="4501" y="6085"/>
                    </a:lnTo>
                    <a:lnTo>
                      <a:pt x="4496" y="6084"/>
                    </a:lnTo>
                    <a:lnTo>
                      <a:pt x="4470" y="6075"/>
                    </a:lnTo>
                    <a:lnTo>
                      <a:pt x="4464" y="6073"/>
                    </a:lnTo>
                    <a:lnTo>
                      <a:pt x="4439" y="6064"/>
                    </a:lnTo>
                    <a:lnTo>
                      <a:pt x="4433" y="6062"/>
                    </a:lnTo>
                    <a:lnTo>
                      <a:pt x="4408" y="6052"/>
                    </a:lnTo>
                    <a:lnTo>
                      <a:pt x="4403" y="6049"/>
                    </a:lnTo>
                    <a:lnTo>
                      <a:pt x="4378" y="6038"/>
                    </a:lnTo>
                    <a:lnTo>
                      <a:pt x="4373" y="6036"/>
                    </a:lnTo>
                    <a:lnTo>
                      <a:pt x="4349" y="6023"/>
                    </a:lnTo>
                    <a:lnTo>
                      <a:pt x="4344" y="6021"/>
                    </a:lnTo>
                    <a:lnTo>
                      <a:pt x="4320" y="6007"/>
                    </a:lnTo>
                    <a:lnTo>
                      <a:pt x="4314" y="6004"/>
                    </a:lnTo>
                    <a:lnTo>
                      <a:pt x="4290" y="5990"/>
                    </a:lnTo>
                    <a:lnTo>
                      <a:pt x="4286" y="5987"/>
                    </a:lnTo>
                    <a:lnTo>
                      <a:pt x="4263" y="5972"/>
                    </a:lnTo>
                    <a:lnTo>
                      <a:pt x="4258" y="5969"/>
                    </a:lnTo>
                    <a:lnTo>
                      <a:pt x="4236" y="5953"/>
                    </a:lnTo>
                    <a:lnTo>
                      <a:pt x="4232" y="5949"/>
                    </a:lnTo>
                    <a:lnTo>
                      <a:pt x="4210" y="5933"/>
                    </a:lnTo>
                    <a:lnTo>
                      <a:pt x="4206" y="5929"/>
                    </a:lnTo>
                    <a:lnTo>
                      <a:pt x="4185" y="5912"/>
                    </a:lnTo>
                    <a:lnTo>
                      <a:pt x="4181" y="5908"/>
                    </a:lnTo>
                    <a:lnTo>
                      <a:pt x="4160" y="5890"/>
                    </a:lnTo>
                    <a:lnTo>
                      <a:pt x="4156" y="5886"/>
                    </a:lnTo>
                    <a:lnTo>
                      <a:pt x="4137" y="5867"/>
                    </a:lnTo>
                    <a:lnTo>
                      <a:pt x="4133" y="5863"/>
                    </a:lnTo>
                    <a:lnTo>
                      <a:pt x="4114" y="5844"/>
                    </a:lnTo>
                    <a:lnTo>
                      <a:pt x="4110" y="5840"/>
                    </a:lnTo>
                    <a:lnTo>
                      <a:pt x="4092" y="5819"/>
                    </a:lnTo>
                    <a:lnTo>
                      <a:pt x="4088" y="5815"/>
                    </a:lnTo>
                    <a:lnTo>
                      <a:pt x="4071" y="5794"/>
                    </a:lnTo>
                    <a:lnTo>
                      <a:pt x="4067" y="5790"/>
                    </a:lnTo>
                    <a:lnTo>
                      <a:pt x="4051" y="5768"/>
                    </a:lnTo>
                    <a:lnTo>
                      <a:pt x="4047" y="5764"/>
                    </a:lnTo>
                    <a:lnTo>
                      <a:pt x="4031" y="5742"/>
                    </a:lnTo>
                    <a:lnTo>
                      <a:pt x="4028" y="5737"/>
                    </a:lnTo>
                    <a:lnTo>
                      <a:pt x="4013" y="5714"/>
                    </a:lnTo>
                    <a:lnTo>
                      <a:pt x="4010" y="5710"/>
                    </a:lnTo>
                    <a:lnTo>
                      <a:pt x="3996" y="5686"/>
                    </a:lnTo>
                    <a:lnTo>
                      <a:pt x="3993" y="5680"/>
                    </a:lnTo>
                    <a:lnTo>
                      <a:pt x="3979" y="5656"/>
                    </a:lnTo>
                    <a:lnTo>
                      <a:pt x="3977" y="5651"/>
                    </a:lnTo>
                    <a:lnTo>
                      <a:pt x="3964" y="5627"/>
                    </a:lnTo>
                    <a:lnTo>
                      <a:pt x="3962" y="5622"/>
                    </a:lnTo>
                    <a:lnTo>
                      <a:pt x="3951" y="5597"/>
                    </a:lnTo>
                    <a:lnTo>
                      <a:pt x="3948" y="5592"/>
                    </a:lnTo>
                    <a:lnTo>
                      <a:pt x="3938" y="5567"/>
                    </a:lnTo>
                    <a:lnTo>
                      <a:pt x="3936" y="5561"/>
                    </a:lnTo>
                    <a:lnTo>
                      <a:pt x="3927" y="5536"/>
                    </a:lnTo>
                    <a:lnTo>
                      <a:pt x="3925" y="5530"/>
                    </a:lnTo>
                    <a:lnTo>
                      <a:pt x="3916" y="5504"/>
                    </a:lnTo>
                    <a:lnTo>
                      <a:pt x="3915" y="5499"/>
                    </a:lnTo>
                    <a:lnTo>
                      <a:pt x="3907" y="5473"/>
                    </a:lnTo>
                    <a:lnTo>
                      <a:pt x="3906" y="5468"/>
                    </a:lnTo>
                    <a:lnTo>
                      <a:pt x="3899" y="5441"/>
                    </a:lnTo>
                    <a:lnTo>
                      <a:pt x="3898" y="5436"/>
                    </a:lnTo>
                    <a:lnTo>
                      <a:pt x="3893" y="5409"/>
                    </a:lnTo>
                    <a:lnTo>
                      <a:pt x="3892" y="5404"/>
                    </a:lnTo>
                    <a:lnTo>
                      <a:pt x="3887" y="5377"/>
                    </a:lnTo>
                    <a:lnTo>
                      <a:pt x="3886" y="5371"/>
                    </a:lnTo>
                    <a:lnTo>
                      <a:pt x="3883" y="5344"/>
                    </a:lnTo>
                    <a:lnTo>
                      <a:pt x="3882" y="5339"/>
                    </a:lnTo>
                    <a:lnTo>
                      <a:pt x="3880" y="5311"/>
                    </a:lnTo>
                    <a:lnTo>
                      <a:pt x="3879" y="5306"/>
                    </a:lnTo>
                    <a:lnTo>
                      <a:pt x="3878" y="5279"/>
                    </a:lnTo>
                    <a:lnTo>
                      <a:pt x="3878" y="5273"/>
                    </a:lnTo>
                    <a:lnTo>
                      <a:pt x="3877" y="5246"/>
                    </a:lnTo>
                    <a:lnTo>
                      <a:pt x="3877" y="5240"/>
                    </a:lnTo>
                    <a:lnTo>
                      <a:pt x="3878" y="5213"/>
                    </a:lnTo>
                    <a:lnTo>
                      <a:pt x="3878" y="5207"/>
                    </a:lnTo>
                    <a:lnTo>
                      <a:pt x="3879" y="5180"/>
                    </a:lnTo>
                    <a:lnTo>
                      <a:pt x="3880" y="5175"/>
                    </a:lnTo>
                    <a:lnTo>
                      <a:pt x="3882" y="5147"/>
                    </a:lnTo>
                    <a:lnTo>
                      <a:pt x="3883" y="5142"/>
                    </a:lnTo>
                    <a:lnTo>
                      <a:pt x="3886" y="5115"/>
                    </a:lnTo>
                    <a:lnTo>
                      <a:pt x="3887" y="5109"/>
                    </a:lnTo>
                    <a:lnTo>
                      <a:pt x="3892" y="5082"/>
                    </a:lnTo>
                    <a:lnTo>
                      <a:pt x="3893" y="5077"/>
                    </a:lnTo>
                    <a:lnTo>
                      <a:pt x="3898" y="5050"/>
                    </a:lnTo>
                    <a:lnTo>
                      <a:pt x="3899" y="5045"/>
                    </a:lnTo>
                    <a:lnTo>
                      <a:pt x="3906" y="5018"/>
                    </a:lnTo>
                    <a:lnTo>
                      <a:pt x="3907" y="5013"/>
                    </a:lnTo>
                    <a:lnTo>
                      <a:pt x="3915" y="4987"/>
                    </a:lnTo>
                    <a:lnTo>
                      <a:pt x="3916" y="4982"/>
                    </a:lnTo>
                    <a:lnTo>
                      <a:pt x="3925" y="4956"/>
                    </a:lnTo>
                    <a:lnTo>
                      <a:pt x="3927" y="4950"/>
                    </a:lnTo>
                    <a:lnTo>
                      <a:pt x="3936" y="4925"/>
                    </a:lnTo>
                    <a:lnTo>
                      <a:pt x="3938" y="4919"/>
                    </a:lnTo>
                    <a:lnTo>
                      <a:pt x="3948" y="4894"/>
                    </a:lnTo>
                    <a:lnTo>
                      <a:pt x="3951" y="4889"/>
                    </a:lnTo>
                    <a:lnTo>
                      <a:pt x="3962" y="4864"/>
                    </a:lnTo>
                    <a:lnTo>
                      <a:pt x="3964" y="4859"/>
                    </a:lnTo>
                    <a:lnTo>
                      <a:pt x="3977" y="4835"/>
                    </a:lnTo>
                    <a:lnTo>
                      <a:pt x="3979" y="4830"/>
                    </a:lnTo>
                    <a:lnTo>
                      <a:pt x="3993" y="4806"/>
                    </a:lnTo>
                    <a:lnTo>
                      <a:pt x="3996" y="4800"/>
                    </a:lnTo>
                    <a:lnTo>
                      <a:pt x="4010" y="4776"/>
                    </a:lnTo>
                    <a:lnTo>
                      <a:pt x="4013" y="4772"/>
                    </a:lnTo>
                    <a:lnTo>
                      <a:pt x="4028" y="4749"/>
                    </a:lnTo>
                    <a:lnTo>
                      <a:pt x="4032" y="4744"/>
                    </a:lnTo>
                    <a:lnTo>
                      <a:pt x="4047" y="4722"/>
                    </a:lnTo>
                    <a:lnTo>
                      <a:pt x="4051" y="4718"/>
                    </a:lnTo>
                    <a:lnTo>
                      <a:pt x="4067" y="4696"/>
                    </a:lnTo>
                    <a:lnTo>
                      <a:pt x="4071" y="4692"/>
                    </a:lnTo>
                    <a:lnTo>
                      <a:pt x="4088" y="4671"/>
                    </a:lnTo>
                    <a:lnTo>
                      <a:pt x="4092" y="4667"/>
                    </a:lnTo>
                    <a:lnTo>
                      <a:pt x="4110" y="4646"/>
                    </a:lnTo>
                    <a:lnTo>
                      <a:pt x="4114" y="4642"/>
                    </a:lnTo>
                    <a:lnTo>
                      <a:pt x="4133" y="4623"/>
                    </a:lnTo>
                    <a:lnTo>
                      <a:pt x="4137" y="4619"/>
                    </a:lnTo>
                    <a:lnTo>
                      <a:pt x="4156" y="4600"/>
                    </a:lnTo>
                    <a:lnTo>
                      <a:pt x="4161" y="4596"/>
                    </a:lnTo>
                    <a:lnTo>
                      <a:pt x="4181" y="4578"/>
                    </a:lnTo>
                    <a:lnTo>
                      <a:pt x="4185" y="4574"/>
                    </a:lnTo>
                    <a:lnTo>
                      <a:pt x="4206" y="4557"/>
                    </a:lnTo>
                    <a:lnTo>
                      <a:pt x="4210" y="4553"/>
                    </a:lnTo>
                    <a:lnTo>
                      <a:pt x="4232" y="4537"/>
                    </a:lnTo>
                    <a:lnTo>
                      <a:pt x="4237" y="4534"/>
                    </a:lnTo>
                    <a:lnTo>
                      <a:pt x="4259" y="4518"/>
                    </a:lnTo>
                    <a:lnTo>
                      <a:pt x="4263" y="4515"/>
                    </a:lnTo>
                    <a:lnTo>
                      <a:pt x="4286" y="4500"/>
                    </a:lnTo>
                    <a:lnTo>
                      <a:pt x="4291" y="4497"/>
                    </a:lnTo>
                    <a:lnTo>
                      <a:pt x="4315" y="4482"/>
                    </a:lnTo>
                    <a:lnTo>
                      <a:pt x="4320" y="4480"/>
                    </a:lnTo>
                    <a:lnTo>
                      <a:pt x="4344" y="4466"/>
                    </a:lnTo>
                    <a:lnTo>
                      <a:pt x="4348" y="4464"/>
                    </a:lnTo>
                    <a:lnTo>
                      <a:pt x="4373" y="4451"/>
                    </a:lnTo>
                    <a:lnTo>
                      <a:pt x="4378" y="4449"/>
                    </a:lnTo>
                    <a:lnTo>
                      <a:pt x="4403" y="4438"/>
                    </a:lnTo>
                    <a:lnTo>
                      <a:pt x="4408" y="4435"/>
                    </a:lnTo>
                    <a:lnTo>
                      <a:pt x="4433" y="4425"/>
                    </a:lnTo>
                    <a:lnTo>
                      <a:pt x="4438" y="4423"/>
                    </a:lnTo>
                    <a:lnTo>
                      <a:pt x="4464" y="4413"/>
                    </a:lnTo>
                    <a:lnTo>
                      <a:pt x="4469" y="4412"/>
                    </a:lnTo>
                    <a:lnTo>
                      <a:pt x="4495" y="4403"/>
                    </a:lnTo>
                    <a:lnTo>
                      <a:pt x="4500" y="4401"/>
                    </a:lnTo>
                    <a:lnTo>
                      <a:pt x="4526" y="4394"/>
                    </a:lnTo>
                    <a:lnTo>
                      <a:pt x="4532" y="4392"/>
                    </a:lnTo>
                    <a:lnTo>
                      <a:pt x="4558" y="4386"/>
                    </a:lnTo>
                    <a:lnTo>
                      <a:pt x="4564" y="4385"/>
                    </a:lnTo>
                    <a:lnTo>
                      <a:pt x="4590" y="4379"/>
                    </a:lnTo>
                    <a:lnTo>
                      <a:pt x="4596" y="4378"/>
                    </a:lnTo>
                    <a:lnTo>
                      <a:pt x="4623" y="4373"/>
                    </a:lnTo>
                    <a:lnTo>
                      <a:pt x="4628" y="4373"/>
                    </a:lnTo>
                    <a:lnTo>
                      <a:pt x="4655" y="4369"/>
                    </a:lnTo>
                    <a:lnTo>
                      <a:pt x="4661" y="4368"/>
                    </a:lnTo>
                    <a:lnTo>
                      <a:pt x="4688" y="4366"/>
                    </a:lnTo>
                    <a:lnTo>
                      <a:pt x="4694" y="4365"/>
                    </a:lnTo>
                    <a:lnTo>
                      <a:pt x="4721" y="4364"/>
                    </a:lnTo>
                    <a:lnTo>
                      <a:pt x="4727" y="4364"/>
                    </a:lnTo>
                    <a:lnTo>
                      <a:pt x="4754" y="4363"/>
                    </a:lnTo>
                    <a:lnTo>
                      <a:pt x="4760" y="4363"/>
                    </a:lnTo>
                    <a:lnTo>
                      <a:pt x="4787" y="4364"/>
                    </a:lnTo>
                    <a:lnTo>
                      <a:pt x="4793" y="4364"/>
                    </a:lnTo>
                    <a:lnTo>
                      <a:pt x="4820" y="4365"/>
                    </a:lnTo>
                    <a:lnTo>
                      <a:pt x="4826" y="4366"/>
                    </a:lnTo>
                    <a:lnTo>
                      <a:pt x="4853" y="4368"/>
                    </a:lnTo>
                    <a:lnTo>
                      <a:pt x="4859" y="4369"/>
                    </a:lnTo>
                    <a:lnTo>
                      <a:pt x="4886" y="4373"/>
                    </a:lnTo>
                    <a:lnTo>
                      <a:pt x="4891" y="4373"/>
                    </a:lnTo>
                    <a:lnTo>
                      <a:pt x="4918" y="4378"/>
                    </a:lnTo>
                    <a:lnTo>
                      <a:pt x="4924" y="4379"/>
                    </a:lnTo>
                    <a:lnTo>
                      <a:pt x="4950" y="4385"/>
                    </a:lnTo>
                    <a:lnTo>
                      <a:pt x="4956" y="4386"/>
                    </a:lnTo>
                    <a:lnTo>
                      <a:pt x="4982" y="4392"/>
                    </a:lnTo>
                    <a:lnTo>
                      <a:pt x="4988" y="4394"/>
                    </a:lnTo>
                    <a:lnTo>
                      <a:pt x="5014" y="4401"/>
                    </a:lnTo>
                    <a:lnTo>
                      <a:pt x="5019" y="4403"/>
                    </a:lnTo>
                    <a:lnTo>
                      <a:pt x="5045" y="4412"/>
                    </a:lnTo>
                    <a:lnTo>
                      <a:pt x="5050" y="4413"/>
                    </a:lnTo>
                    <a:lnTo>
                      <a:pt x="5076" y="4423"/>
                    </a:lnTo>
                    <a:lnTo>
                      <a:pt x="5081" y="4425"/>
                    </a:lnTo>
                    <a:lnTo>
                      <a:pt x="5106" y="4435"/>
                    </a:lnTo>
                    <a:lnTo>
                      <a:pt x="5111" y="4438"/>
                    </a:lnTo>
                    <a:lnTo>
                      <a:pt x="5136" y="4449"/>
                    </a:lnTo>
                    <a:lnTo>
                      <a:pt x="5141" y="4451"/>
                    </a:lnTo>
                    <a:lnTo>
                      <a:pt x="5166" y="4464"/>
                    </a:lnTo>
                    <a:lnTo>
                      <a:pt x="5170" y="4466"/>
                    </a:lnTo>
                    <a:lnTo>
                      <a:pt x="5177" y="4470"/>
                    </a:lnTo>
                    <a:close/>
                    <a:moveTo>
                      <a:pt x="4559" y="5091"/>
                    </a:moveTo>
                    <a:lnTo>
                      <a:pt x="4580" y="5066"/>
                    </a:lnTo>
                    <a:lnTo>
                      <a:pt x="4950" y="4696"/>
                    </a:lnTo>
                    <a:lnTo>
                      <a:pt x="4948" y="4696"/>
                    </a:lnTo>
                    <a:lnTo>
                      <a:pt x="4928" y="4689"/>
                    </a:lnTo>
                    <a:lnTo>
                      <a:pt x="4907" y="4683"/>
                    </a:lnTo>
                    <a:lnTo>
                      <a:pt x="4886" y="4678"/>
                    </a:lnTo>
                    <a:lnTo>
                      <a:pt x="4865" y="4673"/>
                    </a:lnTo>
                    <a:lnTo>
                      <a:pt x="4843" y="4670"/>
                    </a:lnTo>
                    <a:lnTo>
                      <a:pt x="4822" y="4667"/>
                    </a:lnTo>
                    <a:lnTo>
                      <a:pt x="4800" y="4665"/>
                    </a:lnTo>
                    <a:lnTo>
                      <a:pt x="4779" y="4663"/>
                    </a:lnTo>
                    <a:lnTo>
                      <a:pt x="4757" y="4663"/>
                    </a:lnTo>
                    <a:lnTo>
                      <a:pt x="4735" y="4663"/>
                    </a:lnTo>
                    <a:lnTo>
                      <a:pt x="4714" y="4665"/>
                    </a:lnTo>
                    <a:lnTo>
                      <a:pt x="4692" y="4667"/>
                    </a:lnTo>
                    <a:lnTo>
                      <a:pt x="4671" y="4670"/>
                    </a:lnTo>
                    <a:lnTo>
                      <a:pt x="4649" y="4673"/>
                    </a:lnTo>
                    <a:lnTo>
                      <a:pt x="4628" y="4678"/>
                    </a:lnTo>
                    <a:lnTo>
                      <a:pt x="4607" y="4683"/>
                    </a:lnTo>
                    <a:lnTo>
                      <a:pt x="4586" y="4689"/>
                    </a:lnTo>
                    <a:lnTo>
                      <a:pt x="4566" y="4696"/>
                    </a:lnTo>
                    <a:lnTo>
                      <a:pt x="4545" y="4703"/>
                    </a:lnTo>
                    <a:lnTo>
                      <a:pt x="4525" y="4712"/>
                    </a:lnTo>
                    <a:lnTo>
                      <a:pt x="4506" y="4721"/>
                    </a:lnTo>
                    <a:lnTo>
                      <a:pt x="4486" y="4730"/>
                    </a:lnTo>
                    <a:lnTo>
                      <a:pt x="4467" y="4741"/>
                    </a:lnTo>
                    <a:lnTo>
                      <a:pt x="4448" y="4752"/>
                    </a:lnTo>
                    <a:lnTo>
                      <a:pt x="4430" y="4764"/>
                    </a:lnTo>
                    <a:lnTo>
                      <a:pt x="4412" y="4777"/>
                    </a:lnTo>
                    <a:lnTo>
                      <a:pt x="4395" y="4790"/>
                    </a:lnTo>
                    <a:lnTo>
                      <a:pt x="4378" y="4804"/>
                    </a:lnTo>
                    <a:lnTo>
                      <a:pt x="4362" y="4818"/>
                    </a:lnTo>
                    <a:lnTo>
                      <a:pt x="4347" y="4833"/>
                    </a:lnTo>
                    <a:lnTo>
                      <a:pt x="4332" y="4849"/>
                    </a:lnTo>
                    <a:lnTo>
                      <a:pt x="4317" y="4865"/>
                    </a:lnTo>
                    <a:lnTo>
                      <a:pt x="4303" y="4882"/>
                    </a:lnTo>
                    <a:lnTo>
                      <a:pt x="4290" y="4899"/>
                    </a:lnTo>
                    <a:lnTo>
                      <a:pt x="4277" y="4917"/>
                    </a:lnTo>
                    <a:lnTo>
                      <a:pt x="4265" y="4935"/>
                    </a:lnTo>
                    <a:lnTo>
                      <a:pt x="4254" y="4953"/>
                    </a:lnTo>
                    <a:lnTo>
                      <a:pt x="4243" y="4972"/>
                    </a:lnTo>
                    <a:lnTo>
                      <a:pt x="4234" y="4991"/>
                    </a:lnTo>
                    <a:lnTo>
                      <a:pt x="4225" y="5011"/>
                    </a:lnTo>
                    <a:lnTo>
                      <a:pt x="4217" y="5031"/>
                    </a:lnTo>
                    <a:lnTo>
                      <a:pt x="4209" y="5051"/>
                    </a:lnTo>
                    <a:lnTo>
                      <a:pt x="4202" y="5072"/>
                    </a:lnTo>
                    <a:lnTo>
                      <a:pt x="4197" y="5093"/>
                    </a:lnTo>
                    <a:lnTo>
                      <a:pt x="4191" y="5114"/>
                    </a:lnTo>
                    <a:lnTo>
                      <a:pt x="4187" y="5135"/>
                    </a:lnTo>
                    <a:lnTo>
                      <a:pt x="4183" y="5156"/>
                    </a:lnTo>
                    <a:lnTo>
                      <a:pt x="4181" y="5178"/>
                    </a:lnTo>
                    <a:lnTo>
                      <a:pt x="4179" y="5199"/>
                    </a:lnTo>
                    <a:lnTo>
                      <a:pt x="4177" y="5221"/>
                    </a:lnTo>
                    <a:lnTo>
                      <a:pt x="4177" y="5243"/>
                    </a:lnTo>
                    <a:lnTo>
                      <a:pt x="4177" y="5265"/>
                    </a:lnTo>
                    <a:lnTo>
                      <a:pt x="4179" y="5287"/>
                    </a:lnTo>
                    <a:lnTo>
                      <a:pt x="4181" y="5308"/>
                    </a:lnTo>
                    <a:lnTo>
                      <a:pt x="4183" y="5330"/>
                    </a:lnTo>
                    <a:lnTo>
                      <a:pt x="4187" y="5351"/>
                    </a:lnTo>
                    <a:lnTo>
                      <a:pt x="4191" y="5372"/>
                    </a:lnTo>
                    <a:lnTo>
                      <a:pt x="4197" y="5393"/>
                    </a:lnTo>
                    <a:lnTo>
                      <a:pt x="4202" y="5414"/>
                    </a:lnTo>
                    <a:lnTo>
                      <a:pt x="4209" y="5435"/>
                    </a:lnTo>
                    <a:lnTo>
                      <a:pt x="4217" y="5455"/>
                    </a:lnTo>
                    <a:lnTo>
                      <a:pt x="4225" y="5475"/>
                    </a:lnTo>
                    <a:lnTo>
                      <a:pt x="4234" y="5495"/>
                    </a:lnTo>
                    <a:lnTo>
                      <a:pt x="4243" y="5514"/>
                    </a:lnTo>
                    <a:lnTo>
                      <a:pt x="4254" y="5533"/>
                    </a:lnTo>
                    <a:lnTo>
                      <a:pt x="4265" y="5551"/>
                    </a:lnTo>
                    <a:lnTo>
                      <a:pt x="4277" y="5569"/>
                    </a:lnTo>
                    <a:lnTo>
                      <a:pt x="4290" y="5587"/>
                    </a:lnTo>
                    <a:lnTo>
                      <a:pt x="4303" y="5604"/>
                    </a:lnTo>
                    <a:lnTo>
                      <a:pt x="4317" y="5621"/>
                    </a:lnTo>
                    <a:lnTo>
                      <a:pt x="4332" y="5637"/>
                    </a:lnTo>
                    <a:lnTo>
                      <a:pt x="4347" y="5653"/>
                    </a:lnTo>
                    <a:lnTo>
                      <a:pt x="4363" y="5668"/>
                    </a:lnTo>
                    <a:lnTo>
                      <a:pt x="4379" y="5683"/>
                    </a:lnTo>
                    <a:lnTo>
                      <a:pt x="4396" y="5697"/>
                    </a:lnTo>
                    <a:lnTo>
                      <a:pt x="4413" y="5710"/>
                    </a:lnTo>
                    <a:lnTo>
                      <a:pt x="4431" y="5723"/>
                    </a:lnTo>
                    <a:lnTo>
                      <a:pt x="4449" y="5735"/>
                    </a:lnTo>
                    <a:lnTo>
                      <a:pt x="4467" y="5746"/>
                    </a:lnTo>
                    <a:lnTo>
                      <a:pt x="4486" y="5757"/>
                    </a:lnTo>
                    <a:lnTo>
                      <a:pt x="4505" y="5766"/>
                    </a:lnTo>
                    <a:lnTo>
                      <a:pt x="4525" y="5775"/>
                    </a:lnTo>
                    <a:lnTo>
                      <a:pt x="4545" y="5783"/>
                    </a:lnTo>
                    <a:lnTo>
                      <a:pt x="4565" y="5791"/>
                    </a:lnTo>
                    <a:lnTo>
                      <a:pt x="4586" y="5798"/>
                    </a:lnTo>
                    <a:lnTo>
                      <a:pt x="4607" y="5803"/>
                    </a:lnTo>
                    <a:lnTo>
                      <a:pt x="4628" y="5809"/>
                    </a:lnTo>
                    <a:lnTo>
                      <a:pt x="4649" y="5813"/>
                    </a:lnTo>
                    <a:lnTo>
                      <a:pt x="4670" y="5817"/>
                    </a:lnTo>
                    <a:lnTo>
                      <a:pt x="4692" y="5819"/>
                    </a:lnTo>
                    <a:lnTo>
                      <a:pt x="4713" y="5821"/>
                    </a:lnTo>
                    <a:lnTo>
                      <a:pt x="4735" y="5823"/>
                    </a:lnTo>
                    <a:lnTo>
                      <a:pt x="4757" y="5823"/>
                    </a:lnTo>
                    <a:lnTo>
                      <a:pt x="4779" y="5823"/>
                    </a:lnTo>
                    <a:lnTo>
                      <a:pt x="4801" y="5821"/>
                    </a:lnTo>
                    <a:lnTo>
                      <a:pt x="4822" y="5819"/>
                    </a:lnTo>
                    <a:lnTo>
                      <a:pt x="4844" y="5817"/>
                    </a:lnTo>
                    <a:lnTo>
                      <a:pt x="4865" y="5813"/>
                    </a:lnTo>
                    <a:lnTo>
                      <a:pt x="4886" y="5809"/>
                    </a:lnTo>
                    <a:lnTo>
                      <a:pt x="4907" y="5803"/>
                    </a:lnTo>
                    <a:lnTo>
                      <a:pt x="4928" y="5798"/>
                    </a:lnTo>
                    <a:lnTo>
                      <a:pt x="4949" y="5791"/>
                    </a:lnTo>
                    <a:lnTo>
                      <a:pt x="4969" y="5783"/>
                    </a:lnTo>
                    <a:lnTo>
                      <a:pt x="4989" y="5775"/>
                    </a:lnTo>
                    <a:lnTo>
                      <a:pt x="5009" y="5766"/>
                    </a:lnTo>
                    <a:lnTo>
                      <a:pt x="5028" y="5757"/>
                    </a:lnTo>
                    <a:lnTo>
                      <a:pt x="5047" y="5746"/>
                    </a:lnTo>
                    <a:lnTo>
                      <a:pt x="5065" y="5735"/>
                    </a:lnTo>
                    <a:lnTo>
                      <a:pt x="5083" y="5723"/>
                    </a:lnTo>
                    <a:lnTo>
                      <a:pt x="5101" y="5710"/>
                    </a:lnTo>
                    <a:lnTo>
                      <a:pt x="5118" y="5697"/>
                    </a:lnTo>
                    <a:lnTo>
                      <a:pt x="5135" y="5683"/>
                    </a:lnTo>
                    <a:lnTo>
                      <a:pt x="5151" y="5668"/>
                    </a:lnTo>
                    <a:lnTo>
                      <a:pt x="5167" y="5653"/>
                    </a:lnTo>
                    <a:lnTo>
                      <a:pt x="5182" y="5638"/>
                    </a:lnTo>
                    <a:lnTo>
                      <a:pt x="5196" y="5622"/>
                    </a:lnTo>
                    <a:lnTo>
                      <a:pt x="5210" y="5605"/>
                    </a:lnTo>
                    <a:lnTo>
                      <a:pt x="5223" y="5588"/>
                    </a:lnTo>
                    <a:lnTo>
                      <a:pt x="5236" y="5570"/>
                    </a:lnTo>
                    <a:lnTo>
                      <a:pt x="5248" y="5552"/>
                    </a:lnTo>
                    <a:lnTo>
                      <a:pt x="5259" y="5533"/>
                    </a:lnTo>
                    <a:lnTo>
                      <a:pt x="5270" y="5514"/>
                    </a:lnTo>
                    <a:lnTo>
                      <a:pt x="5279" y="5494"/>
                    </a:lnTo>
                    <a:lnTo>
                      <a:pt x="5288" y="5475"/>
                    </a:lnTo>
                    <a:lnTo>
                      <a:pt x="5297" y="5455"/>
                    </a:lnTo>
                    <a:lnTo>
                      <a:pt x="5304" y="5434"/>
                    </a:lnTo>
                    <a:lnTo>
                      <a:pt x="5311" y="5414"/>
                    </a:lnTo>
                    <a:lnTo>
                      <a:pt x="5317" y="5393"/>
                    </a:lnTo>
                    <a:lnTo>
                      <a:pt x="5322" y="5372"/>
                    </a:lnTo>
                    <a:lnTo>
                      <a:pt x="5327" y="5351"/>
                    </a:lnTo>
                    <a:lnTo>
                      <a:pt x="5330" y="5329"/>
                    </a:lnTo>
                    <a:lnTo>
                      <a:pt x="5333" y="5308"/>
                    </a:lnTo>
                    <a:lnTo>
                      <a:pt x="5335" y="5286"/>
                    </a:lnTo>
                    <a:lnTo>
                      <a:pt x="5337" y="5265"/>
                    </a:lnTo>
                    <a:lnTo>
                      <a:pt x="5337" y="5243"/>
                    </a:lnTo>
                    <a:lnTo>
                      <a:pt x="5337" y="5221"/>
                    </a:lnTo>
                    <a:lnTo>
                      <a:pt x="5335" y="5200"/>
                    </a:lnTo>
                    <a:lnTo>
                      <a:pt x="5333" y="5178"/>
                    </a:lnTo>
                    <a:lnTo>
                      <a:pt x="5330" y="5157"/>
                    </a:lnTo>
                    <a:lnTo>
                      <a:pt x="5327" y="5135"/>
                    </a:lnTo>
                    <a:lnTo>
                      <a:pt x="5322" y="5114"/>
                    </a:lnTo>
                    <a:lnTo>
                      <a:pt x="5317" y="5093"/>
                    </a:lnTo>
                    <a:lnTo>
                      <a:pt x="5311" y="5072"/>
                    </a:lnTo>
                    <a:lnTo>
                      <a:pt x="5304" y="5052"/>
                    </a:lnTo>
                    <a:lnTo>
                      <a:pt x="5304" y="5050"/>
                    </a:lnTo>
                    <a:lnTo>
                      <a:pt x="4934" y="5420"/>
                    </a:lnTo>
                    <a:lnTo>
                      <a:pt x="4909" y="5441"/>
                    </a:lnTo>
                    <a:lnTo>
                      <a:pt x="4882" y="5460"/>
                    </a:lnTo>
                    <a:lnTo>
                      <a:pt x="4853" y="5474"/>
                    </a:lnTo>
                    <a:lnTo>
                      <a:pt x="4822" y="5484"/>
                    </a:lnTo>
                    <a:lnTo>
                      <a:pt x="4790" y="5491"/>
                    </a:lnTo>
                    <a:lnTo>
                      <a:pt x="4757" y="5493"/>
                    </a:lnTo>
                    <a:lnTo>
                      <a:pt x="4724" y="5491"/>
                    </a:lnTo>
                    <a:lnTo>
                      <a:pt x="4692" y="5484"/>
                    </a:lnTo>
                    <a:lnTo>
                      <a:pt x="4661" y="5474"/>
                    </a:lnTo>
                    <a:lnTo>
                      <a:pt x="4632" y="5460"/>
                    </a:lnTo>
                    <a:lnTo>
                      <a:pt x="4605" y="5441"/>
                    </a:lnTo>
                    <a:lnTo>
                      <a:pt x="4580" y="5420"/>
                    </a:lnTo>
                    <a:lnTo>
                      <a:pt x="4559" y="5395"/>
                    </a:lnTo>
                    <a:lnTo>
                      <a:pt x="4540" y="5368"/>
                    </a:lnTo>
                    <a:lnTo>
                      <a:pt x="4526" y="5339"/>
                    </a:lnTo>
                    <a:lnTo>
                      <a:pt x="4516" y="5308"/>
                    </a:lnTo>
                    <a:lnTo>
                      <a:pt x="4509" y="5276"/>
                    </a:lnTo>
                    <a:lnTo>
                      <a:pt x="4507" y="5243"/>
                    </a:lnTo>
                    <a:lnTo>
                      <a:pt x="4509" y="5210"/>
                    </a:lnTo>
                    <a:lnTo>
                      <a:pt x="4516" y="5178"/>
                    </a:lnTo>
                    <a:lnTo>
                      <a:pt x="4526" y="5147"/>
                    </a:lnTo>
                    <a:lnTo>
                      <a:pt x="4540" y="5118"/>
                    </a:lnTo>
                    <a:lnTo>
                      <a:pt x="4559" y="509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Helvetica Neue"/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</p:grpSp>
      <p:sp>
        <p:nvSpPr>
          <p:cNvPr id="446" name="Google Shape;446;p12"/>
          <p:cNvSpPr txBox="1"/>
          <p:nvPr>
            <p:ph idx="12" type="sldNum"/>
          </p:nvPr>
        </p:nvSpPr>
        <p:spPr>
          <a:xfrm>
            <a:off x="288823" y="6385929"/>
            <a:ext cx="469366" cy="298862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447" name="Google Shape;447;p12"/>
          <p:cNvSpPr txBox="1"/>
          <p:nvPr>
            <p:ph idx="11" type="ftr"/>
          </p:nvPr>
        </p:nvSpPr>
        <p:spPr>
          <a:xfrm>
            <a:off x="972044" y="6385929"/>
            <a:ext cx="10924988" cy="319344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51" name="Shape 4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2" name="Google Shape;452;p13"/>
          <p:cNvSpPr txBox="1"/>
          <p:nvPr>
            <p:ph type="title"/>
          </p:nvPr>
        </p:nvSpPr>
        <p:spPr>
          <a:xfrm>
            <a:off x="294968" y="365126"/>
            <a:ext cx="11602064" cy="578772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Helvetica Neue"/>
              <a:buNone/>
            </a:pPr>
            <a:r>
              <a:rPr lang="en-US"/>
              <a:t>Demand Is Shifting Our Way</a:t>
            </a:r>
            <a:endParaRPr/>
          </a:p>
        </p:txBody>
      </p:sp>
      <p:graphicFrame>
        <p:nvGraphicFramePr>
          <p:cNvPr id="453" name="Google Shape;453;p13"/>
          <p:cNvGraphicFramePr/>
          <p:nvPr/>
        </p:nvGraphicFramePr>
        <p:xfrm>
          <a:off x="4826000" y="2303365"/>
          <a:ext cx="6953941" cy="2772879"/>
        </p:xfrm>
        <a:graphic>
          <a:graphicData uri="http://schemas.openxmlformats.org/drawingml/2006/chart">
            <c:chart r:id="rId3"/>
          </a:graphicData>
        </a:graphic>
      </p:graphicFrame>
      <p:sp>
        <p:nvSpPr>
          <p:cNvPr id="454" name="Google Shape;454;p13"/>
          <p:cNvSpPr txBox="1"/>
          <p:nvPr/>
        </p:nvSpPr>
        <p:spPr>
          <a:xfrm>
            <a:off x="294969" y="2303365"/>
            <a:ext cx="3880792" cy="1818934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The fastest-growing buyer needs map directly onto our strongest products. Cloud, analytics, and automation budgets are rising double digits while legacy spend is flat — a tailwind we are positioned to ride.</a:t>
            </a:r>
            <a:endParaRPr/>
          </a:p>
        </p:txBody>
      </p:sp>
      <p:grpSp>
        <p:nvGrpSpPr>
          <p:cNvPr id="455" name="Google Shape;455;p13"/>
          <p:cNvGrpSpPr/>
          <p:nvPr/>
        </p:nvGrpSpPr>
        <p:grpSpPr>
          <a:xfrm>
            <a:off x="1504710" y="4637462"/>
            <a:ext cx="2500132" cy="1128053"/>
            <a:chOff x="1683156" y="4670542"/>
            <a:chExt cx="2492604" cy="1128053"/>
          </a:xfrm>
        </p:grpSpPr>
        <p:sp>
          <p:nvSpPr>
            <p:cNvPr id="456" name="Google Shape;456;p13"/>
            <p:cNvSpPr txBox="1"/>
            <p:nvPr/>
          </p:nvSpPr>
          <p:spPr>
            <a:xfrm>
              <a:off x="1683156" y="4992294"/>
              <a:ext cx="2492604" cy="80630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600">
                  <a:solidFill>
                    <a:schemeClr val="dk1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Buyers are consolidating onto fewer, broader platforms.</a:t>
              </a:r>
              <a:endParaRPr sz="16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457" name="Google Shape;457;p13"/>
            <p:cNvSpPr txBox="1"/>
            <p:nvPr/>
          </p:nvSpPr>
          <p:spPr>
            <a:xfrm>
              <a:off x="1683156" y="4670542"/>
              <a:ext cx="2467763" cy="23515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normAutofit fontScale="92500" lnSpcReduction="10000"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1800">
                  <a:solidFill>
                    <a:schemeClr val="dk1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Spend index</a:t>
              </a:r>
              <a:endParaRPr b="1" sz="18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</p:grpSp>
      <p:sp>
        <p:nvSpPr>
          <p:cNvPr id="458" name="Google Shape;458;p13"/>
          <p:cNvSpPr txBox="1"/>
          <p:nvPr/>
        </p:nvSpPr>
        <p:spPr>
          <a:xfrm>
            <a:off x="4941694" y="5148351"/>
            <a:ext cx="6690608" cy="806301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6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Across all four categories, projected 2028 demand sits well above 2024 levels, led by automation and analytics.</a:t>
            </a:r>
            <a:endParaRPr/>
          </a:p>
        </p:txBody>
      </p:sp>
      <p:sp>
        <p:nvSpPr>
          <p:cNvPr id="459" name="Google Shape;459;p13"/>
          <p:cNvSpPr txBox="1"/>
          <p:nvPr/>
        </p:nvSpPr>
        <p:spPr>
          <a:xfrm>
            <a:off x="294968" y="1527409"/>
            <a:ext cx="3880792" cy="378389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rm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Arial"/>
              <a:buNone/>
            </a:pPr>
            <a:r>
              <a:rPr b="1" lang="en-US" sz="20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2024 base</a:t>
            </a:r>
            <a:endParaRPr/>
          </a:p>
        </p:txBody>
      </p:sp>
      <p:cxnSp>
        <p:nvCxnSpPr>
          <p:cNvPr id="460" name="Google Shape;460;p13"/>
          <p:cNvCxnSpPr/>
          <p:nvPr/>
        </p:nvCxnSpPr>
        <p:spPr>
          <a:xfrm>
            <a:off x="295277" y="2035084"/>
            <a:ext cx="636970" cy="0"/>
          </a:xfrm>
          <a:prstGeom prst="straightConnector1">
            <a:avLst/>
          </a:prstGeom>
          <a:noFill/>
          <a:ln cap="flat" cmpd="sng" w="76200">
            <a:solidFill>
              <a:schemeClr val="accent1"/>
            </a:solidFill>
            <a:prstDash val="solid"/>
            <a:miter lim="8000"/>
            <a:headEnd len="sm" w="sm" type="none"/>
            <a:tailEnd len="sm" w="sm" type="none"/>
          </a:ln>
        </p:spPr>
      </p:cxnSp>
      <p:sp>
        <p:nvSpPr>
          <p:cNvPr id="461" name="Google Shape;461;p13"/>
          <p:cNvSpPr txBox="1"/>
          <p:nvPr/>
        </p:nvSpPr>
        <p:spPr>
          <a:xfrm>
            <a:off x="4826000" y="1527409"/>
            <a:ext cx="7071032" cy="378389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rm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Arial"/>
              <a:buNone/>
            </a:pPr>
            <a:r>
              <a:rPr b="1" lang="en-US" sz="20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2028 view</a:t>
            </a:r>
            <a:endParaRPr/>
          </a:p>
        </p:txBody>
      </p:sp>
      <p:cxnSp>
        <p:nvCxnSpPr>
          <p:cNvPr id="462" name="Google Shape;462;p13"/>
          <p:cNvCxnSpPr/>
          <p:nvPr/>
        </p:nvCxnSpPr>
        <p:spPr>
          <a:xfrm>
            <a:off x="4826000" y="2035084"/>
            <a:ext cx="636970" cy="0"/>
          </a:xfrm>
          <a:prstGeom prst="straightConnector1">
            <a:avLst/>
          </a:prstGeom>
          <a:noFill/>
          <a:ln cap="flat" cmpd="sng" w="76200">
            <a:solidFill>
              <a:schemeClr val="accent1"/>
            </a:solidFill>
            <a:prstDash val="solid"/>
            <a:miter lim="8000"/>
            <a:headEnd len="sm" w="sm" type="none"/>
            <a:tailEnd len="sm" w="sm" type="none"/>
          </a:ln>
        </p:spPr>
      </p:cxnSp>
      <p:sp>
        <p:nvSpPr>
          <p:cNvPr id="463" name="Google Shape;463;p13"/>
          <p:cNvSpPr/>
          <p:nvPr/>
        </p:nvSpPr>
        <p:spPr>
          <a:xfrm>
            <a:off x="294969" y="4713728"/>
            <a:ext cx="943724" cy="943724"/>
          </a:xfrm>
          <a:prstGeom prst="ellipse">
            <a:avLst/>
          </a:prstGeom>
          <a:solidFill>
            <a:schemeClr val="lt1"/>
          </a:solidFill>
          <a:ln cap="flat" cmpd="sng" w="28575">
            <a:solidFill>
              <a:schemeClr val="dk2"/>
            </a:solidFill>
            <a:prstDash val="solid"/>
            <a:miter lim="8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464" name="Google Shape;464;p13"/>
          <p:cNvSpPr/>
          <p:nvPr/>
        </p:nvSpPr>
        <p:spPr>
          <a:xfrm>
            <a:off x="338352" y="4745525"/>
            <a:ext cx="943724" cy="943724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8100000" scaled="0"/>
          </a:gradFill>
          <a:ln>
            <a:noFill/>
          </a:ln>
          <a:effectLst>
            <a:outerShdw blurRad="50800" rotWithShape="0" algn="t" dir="5400000" dist="38100">
              <a:srgbClr val="000000">
                <a:alpha val="40000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grpSp>
        <p:nvGrpSpPr>
          <p:cNvPr id="465" name="Google Shape;465;p13"/>
          <p:cNvGrpSpPr/>
          <p:nvPr/>
        </p:nvGrpSpPr>
        <p:grpSpPr>
          <a:xfrm>
            <a:off x="502641" y="4903792"/>
            <a:ext cx="615146" cy="614638"/>
            <a:chOff x="1649691" y="1441655"/>
            <a:chExt cx="914400" cy="914400"/>
          </a:xfrm>
        </p:grpSpPr>
        <p:sp>
          <p:nvSpPr>
            <p:cNvPr id="466" name="Google Shape;466;p13"/>
            <p:cNvSpPr/>
            <p:nvPr/>
          </p:nvSpPr>
          <p:spPr>
            <a:xfrm>
              <a:off x="1649691" y="1441655"/>
              <a:ext cx="914400" cy="914400"/>
            </a:xfrm>
            <a:custGeom>
              <a:rect b="b" l="l" r="r" t="t"/>
              <a:pathLst>
                <a:path extrusionOk="0" h="10000" w="10000">
                  <a:moveTo>
                    <a:pt x="6173" y="7412"/>
                  </a:moveTo>
                  <a:lnTo>
                    <a:pt x="6172" y="7456"/>
                  </a:lnTo>
                  <a:lnTo>
                    <a:pt x="6170" y="7500"/>
                  </a:lnTo>
                  <a:lnTo>
                    <a:pt x="6166" y="7544"/>
                  </a:lnTo>
                  <a:lnTo>
                    <a:pt x="6160" y="7587"/>
                  </a:lnTo>
                  <a:lnTo>
                    <a:pt x="6153" y="7630"/>
                  </a:lnTo>
                  <a:lnTo>
                    <a:pt x="6144" y="7673"/>
                  </a:lnTo>
                  <a:lnTo>
                    <a:pt x="6133" y="7716"/>
                  </a:lnTo>
                  <a:lnTo>
                    <a:pt x="6121" y="7757"/>
                  </a:lnTo>
                  <a:lnTo>
                    <a:pt x="6107" y="7799"/>
                  </a:lnTo>
                  <a:lnTo>
                    <a:pt x="6092" y="7840"/>
                  </a:lnTo>
                  <a:lnTo>
                    <a:pt x="6075" y="7880"/>
                  </a:lnTo>
                  <a:lnTo>
                    <a:pt x="6057" y="7920"/>
                  </a:lnTo>
                  <a:lnTo>
                    <a:pt x="6037" y="7959"/>
                  </a:lnTo>
                  <a:lnTo>
                    <a:pt x="6016" y="7998"/>
                  </a:lnTo>
                  <a:lnTo>
                    <a:pt x="5993" y="8036"/>
                  </a:lnTo>
                  <a:lnTo>
                    <a:pt x="5969" y="8073"/>
                  </a:lnTo>
                  <a:lnTo>
                    <a:pt x="5944" y="8109"/>
                  </a:lnTo>
                  <a:lnTo>
                    <a:pt x="5917" y="8144"/>
                  </a:lnTo>
                  <a:lnTo>
                    <a:pt x="5889" y="8177"/>
                  </a:lnTo>
                  <a:lnTo>
                    <a:pt x="5860" y="8210"/>
                  </a:lnTo>
                  <a:lnTo>
                    <a:pt x="5830" y="8242"/>
                  </a:lnTo>
                  <a:lnTo>
                    <a:pt x="5798" y="8272"/>
                  </a:lnTo>
                  <a:lnTo>
                    <a:pt x="5766" y="8301"/>
                  </a:lnTo>
                  <a:lnTo>
                    <a:pt x="5732" y="8329"/>
                  </a:lnTo>
                  <a:lnTo>
                    <a:pt x="5697" y="8356"/>
                  </a:lnTo>
                  <a:lnTo>
                    <a:pt x="5661" y="8381"/>
                  </a:lnTo>
                  <a:lnTo>
                    <a:pt x="5625" y="8405"/>
                  </a:lnTo>
                  <a:lnTo>
                    <a:pt x="5587" y="8428"/>
                  </a:lnTo>
                  <a:lnTo>
                    <a:pt x="5548" y="8449"/>
                  </a:lnTo>
                  <a:lnTo>
                    <a:pt x="5509" y="8469"/>
                  </a:lnTo>
                  <a:lnTo>
                    <a:pt x="5469" y="8487"/>
                  </a:lnTo>
                  <a:lnTo>
                    <a:pt x="5428" y="8504"/>
                  </a:lnTo>
                  <a:lnTo>
                    <a:pt x="5387" y="8519"/>
                  </a:lnTo>
                  <a:lnTo>
                    <a:pt x="5346" y="8533"/>
                  </a:lnTo>
                  <a:lnTo>
                    <a:pt x="5304" y="8545"/>
                  </a:lnTo>
                  <a:lnTo>
                    <a:pt x="5261" y="8556"/>
                  </a:lnTo>
                  <a:lnTo>
                    <a:pt x="5218" y="8565"/>
                  </a:lnTo>
                  <a:lnTo>
                    <a:pt x="5175" y="8572"/>
                  </a:lnTo>
                  <a:lnTo>
                    <a:pt x="5132" y="8578"/>
                  </a:lnTo>
                  <a:lnTo>
                    <a:pt x="5088" y="8582"/>
                  </a:lnTo>
                  <a:lnTo>
                    <a:pt x="5044" y="8584"/>
                  </a:lnTo>
                  <a:lnTo>
                    <a:pt x="5000" y="8585"/>
                  </a:lnTo>
                  <a:lnTo>
                    <a:pt x="4956" y="8584"/>
                  </a:lnTo>
                  <a:lnTo>
                    <a:pt x="4912" y="8582"/>
                  </a:lnTo>
                  <a:lnTo>
                    <a:pt x="4868" y="8578"/>
                  </a:lnTo>
                  <a:lnTo>
                    <a:pt x="4825" y="8572"/>
                  </a:lnTo>
                  <a:lnTo>
                    <a:pt x="4782" y="8565"/>
                  </a:lnTo>
                  <a:lnTo>
                    <a:pt x="4739" y="8556"/>
                  </a:lnTo>
                  <a:lnTo>
                    <a:pt x="4696" y="8545"/>
                  </a:lnTo>
                  <a:lnTo>
                    <a:pt x="4654" y="8533"/>
                  </a:lnTo>
                  <a:lnTo>
                    <a:pt x="4613" y="8519"/>
                  </a:lnTo>
                  <a:lnTo>
                    <a:pt x="4572" y="8504"/>
                  </a:lnTo>
                  <a:lnTo>
                    <a:pt x="4531" y="8487"/>
                  </a:lnTo>
                  <a:lnTo>
                    <a:pt x="4491" y="8469"/>
                  </a:lnTo>
                  <a:lnTo>
                    <a:pt x="4452" y="8449"/>
                  </a:lnTo>
                  <a:lnTo>
                    <a:pt x="4413" y="8428"/>
                  </a:lnTo>
                  <a:lnTo>
                    <a:pt x="4375" y="8405"/>
                  </a:lnTo>
                  <a:lnTo>
                    <a:pt x="4339" y="8381"/>
                  </a:lnTo>
                  <a:lnTo>
                    <a:pt x="4303" y="8356"/>
                  </a:lnTo>
                  <a:lnTo>
                    <a:pt x="4268" y="8329"/>
                  </a:lnTo>
                  <a:lnTo>
                    <a:pt x="4234" y="8301"/>
                  </a:lnTo>
                  <a:lnTo>
                    <a:pt x="4202" y="8272"/>
                  </a:lnTo>
                  <a:lnTo>
                    <a:pt x="4170" y="8242"/>
                  </a:lnTo>
                  <a:lnTo>
                    <a:pt x="4140" y="8210"/>
                  </a:lnTo>
                  <a:lnTo>
                    <a:pt x="4111" y="8177"/>
                  </a:lnTo>
                  <a:lnTo>
                    <a:pt x="4083" y="8144"/>
                  </a:lnTo>
                  <a:lnTo>
                    <a:pt x="4056" y="8109"/>
                  </a:lnTo>
                  <a:lnTo>
                    <a:pt x="4031" y="8073"/>
                  </a:lnTo>
                  <a:lnTo>
                    <a:pt x="4007" y="8036"/>
                  </a:lnTo>
                  <a:lnTo>
                    <a:pt x="3984" y="7998"/>
                  </a:lnTo>
                  <a:lnTo>
                    <a:pt x="3963" y="7959"/>
                  </a:lnTo>
                  <a:lnTo>
                    <a:pt x="3943" y="7920"/>
                  </a:lnTo>
                  <a:lnTo>
                    <a:pt x="3925" y="7880"/>
                  </a:lnTo>
                  <a:lnTo>
                    <a:pt x="3908" y="7840"/>
                  </a:lnTo>
                  <a:lnTo>
                    <a:pt x="3893" y="7799"/>
                  </a:lnTo>
                  <a:lnTo>
                    <a:pt x="3879" y="7757"/>
                  </a:lnTo>
                  <a:lnTo>
                    <a:pt x="3867" y="7716"/>
                  </a:lnTo>
                  <a:lnTo>
                    <a:pt x="3856" y="7673"/>
                  </a:lnTo>
                  <a:lnTo>
                    <a:pt x="3847" y="7630"/>
                  </a:lnTo>
                  <a:lnTo>
                    <a:pt x="3840" y="7587"/>
                  </a:lnTo>
                  <a:lnTo>
                    <a:pt x="3834" y="7544"/>
                  </a:lnTo>
                  <a:lnTo>
                    <a:pt x="3830" y="7500"/>
                  </a:lnTo>
                  <a:lnTo>
                    <a:pt x="3828" y="7456"/>
                  </a:lnTo>
                  <a:lnTo>
                    <a:pt x="3827" y="7412"/>
                  </a:lnTo>
                  <a:lnTo>
                    <a:pt x="3828" y="7368"/>
                  </a:lnTo>
                  <a:lnTo>
                    <a:pt x="3830" y="7324"/>
                  </a:lnTo>
                  <a:lnTo>
                    <a:pt x="3834" y="7280"/>
                  </a:lnTo>
                  <a:lnTo>
                    <a:pt x="3840" y="7237"/>
                  </a:lnTo>
                  <a:lnTo>
                    <a:pt x="3847" y="7193"/>
                  </a:lnTo>
                  <a:lnTo>
                    <a:pt x="3856" y="7151"/>
                  </a:lnTo>
                  <a:lnTo>
                    <a:pt x="3867" y="7108"/>
                  </a:lnTo>
                  <a:lnTo>
                    <a:pt x="3879" y="7066"/>
                  </a:lnTo>
                  <a:lnTo>
                    <a:pt x="3893" y="7024"/>
                  </a:lnTo>
                  <a:lnTo>
                    <a:pt x="3908" y="6983"/>
                  </a:lnTo>
                  <a:lnTo>
                    <a:pt x="3925" y="6943"/>
                  </a:lnTo>
                  <a:lnTo>
                    <a:pt x="3943" y="6903"/>
                  </a:lnTo>
                  <a:lnTo>
                    <a:pt x="3963" y="6864"/>
                  </a:lnTo>
                  <a:lnTo>
                    <a:pt x="3984" y="6825"/>
                  </a:lnTo>
                  <a:lnTo>
                    <a:pt x="4007" y="6787"/>
                  </a:lnTo>
                  <a:lnTo>
                    <a:pt x="4031" y="6751"/>
                  </a:lnTo>
                  <a:lnTo>
                    <a:pt x="4056" y="6715"/>
                  </a:lnTo>
                  <a:lnTo>
                    <a:pt x="4083" y="6680"/>
                  </a:lnTo>
                  <a:lnTo>
                    <a:pt x="4111" y="6646"/>
                  </a:lnTo>
                  <a:lnTo>
                    <a:pt x="4140" y="6614"/>
                  </a:lnTo>
                  <a:lnTo>
                    <a:pt x="4170" y="6582"/>
                  </a:lnTo>
                  <a:lnTo>
                    <a:pt x="4202" y="6552"/>
                  </a:lnTo>
                  <a:lnTo>
                    <a:pt x="4234" y="6523"/>
                  </a:lnTo>
                  <a:lnTo>
                    <a:pt x="4268" y="6495"/>
                  </a:lnTo>
                  <a:lnTo>
                    <a:pt x="4303" y="6468"/>
                  </a:lnTo>
                  <a:lnTo>
                    <a:pt x="4339" y="6443"/>
                  </a:lnTo>
                  <a:lnTo>
                    <a:pt x="4375" y="6419"/>
                  </a:lnTo>
                  <a:lnTo>
                    <a:pt x="4413" y="6396"/>
                  </a:lnTo>
                  <a:lnTo>
                    <a:pt x="4452" y="6375"/>
                  </a:lnTo>
                  <a:lnTo>
                    <a:pt x="4491" y="6355"/>
                  </a:lnTo>
                  <a:lnTo>
                    <a:pt x="4531" y="6336"/>
                  </a:lnTo>
                  <a:lnTo>
                    <a:pt x="4572" y="6320"/>
                  </a:lnTo>
                  <a:lnTo>
                    <a:pt x="4613" y="6304"/>
                  </a:lnTo>
                  <a:lnTo>
                    <a:pt x="4654" y="6291"/>
                  </a:lnTo>
                  <a:lnTo>
                    <a:pt x="4696" y="6278"/>
                  </a:lnTo>
                  <a:lnTo>
                    <a:pt x="4739" y="6268"/>
                  </a:lnTo>
                  <a:lnTo>
                    <a:pt x="4782" y="6259"/>
                  </a:lnTo>
                  <a:lnTo>
                    <a:pt x="4825" y="6251"/>
                  </a:lnTo>
                  <a:lnTo>
                    <a:pt x="4868" y="6246"/>
                  </a:lnTo>
                  <a:lnTo>
                    <a:pt x="4912" y="6241"/>
                  </a:lnTo>
                  <a:lnTo>
                    <a:pt x="4956" y="6239"/>
                  </a:lnTo>
                  <a:lnTo>
                    <a:pt x="5000" y="6238"/>
                  </a:lnTo>
                  <a:lnTo>
                    <a:pt x="5044" y="6239"/>
                  </a:lnTo>
                  <a:lnTo>
                    <a:pt x="5088" y="6241"/>
                  </a:lnTo>
                  <a:lnTo>
                    <a:pt x="5132" y="6246"/>
                  </a:lnTo>
                  <a:lnTo>
                    <a:pt x="5175" y="6251"/>
                  </a:lnTo>
                  <a:lnTo>
                    <a:pt x="5218" y="6259"/>
                  </a:lnTo>
                  <a:lnTo>
                    <a:pt x="5261" y="6268"/>
                  </a:lnTo>
                  <a:lnTo>
                    <a:pt x="5304" y="6278"/>
                  </a:lnTo>
                  <a:lnTo>
                    <a:pt x="5346" y="6291"/>
                  </a:lnTo>
                  <a:lnTo>
                    <a:pt x="5387" y="6304"/>
                  </a:lnTo>
                  <a:lnTo>
                    <a:pt x="5428" y="6320"/>
                  </a:lnTo>
                  <a:lnTo>
                    <a:pt x="5469" y="6336"/>
                  </a:lnTo>
                  <a:lnTo>
                    <a:pt x="5509" y="6355"/>
                  </a:lnTo>
                  <a:lnTo>
                    <a:pt x="5548" y="6375"/>
                  </a:lnTo>
                  <a:lnTo>
                    <a:pt x="5587" y="6396"/>
                  </a:lnTo>
                  <a:lnTo>
                    <a:pt x="5625" y="6419"/>
                  </a:lnTo>
                  <a:lnTo>
                    <a:pt x="5661" y="6443"/>
                  </a:lnTo>
                  <a:lnTo>
                    <a:pt x="5697" y="6468"/>
                  </a:lnTo>
                  <a:lnTo>
                    <a:pt x="5732" y="6495"/>
                  </a:lnTo>
                  <a:lnTo>
                    <a:pt x="5766" y="6523"/>
                  </a:lnTo>
                  <a:lnTo>
                    <a:pt x="5798" y="6552"/>
                  </a:lnTo>
                  <a:lnTo>
                    <a:pt x="5830" y="6582"/>
                  </a:lnTo>
                  <a:lnTo>
                    <a:pt x="5860" y="6614"/>
                  </a:lnTo>
                  <a:lnTo>
                    <a:pt x="5889" y="6646"/>
                  </a:lnTo>
                  <a:lnTo>
                    <a:pt x="5917" y="6680"/>
                  </a:lnTo>
                  <a:lnTo>
                    <a:pt x="5944" y="6715"/>
                  </a:lnTo>
                  <a:lnTo>
                    <a:pt x="5969" y="6751"/>
                  </a:lnTo>
                  <a:lnTo>
                    <a:pt x="5993" y="6787"/>
                  </a:lnTo>
                  <a:lnTo>
                    <a:pt x="6016" y="6825"/>
                  </a:lnTo>
                  <a:lnTo>
                    <a:pt x="6037" y="6864"/>
                  </a:lnTo>
                  <a:lnTo>
                    <a:pt x="6057" y="6903"/>
                  </a:lnTo>
                  <a:lnTo>
                    <a:pt x="6075" y="6943"/>
                  </a:lnTo>
                  <a:lnTo>
                    <a:pt x="6092" y="6983"/>
                  </a:lnTo>
                  <a:lnTo>
                    <a:pt x="6107" y="7024"/>
                  </a:lnTo>
                  <a:lnTo>
                    <a:pt x="6121" y="7066"/>
                  </a:lnTo>
                  <a:lnTo>
                    <a:pt x="6133" y="7108"/>
                  </a:lnTo>
                  <a:lnTo>
                    <a:pt x="6144" y="7151"/>
                  </a:lnTo>
                  <a:lnTo>
                    <a:pt x="6153" y="7193"/>
                  </a:lnTo>
                  <a:lnTo>
                    <a:pt x="6160" y="7237"/>
                  </a:lnTo>
                  <a:lnTo>
                    <a:pt x="6166" y="7280"/>
                  </a:lnTo>
                  <a:lnTo>
                    <a:pt x="6170" y="7324"/>
                  </a:lnTo>
                  <a:lnTo>
                    <a:pt x="6172" y="7368"/>
                  </a:lnTo>
                  <a:lnTo>
                    <a:pt x="6173" y="74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Helvetica Neue"/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67" name="Google Shape;467;p13"/>
            <p:cNvSpPr/>
            <p:nvPr/>
          </p:nvSpPr>
          <p:spPr>
            <a:xfrm>
              <a:off x="1649691" y="1441655"/>
              <a:ext cx="914400" cy="914400"/>
            </a:xfrm>
            <a:custGeom>
              <a:rect b="b" l="l" r="r" t="t"/>
              <a:pathLst>
                <a:path extrusionOk="0" h="10000" w="10000">
                  <a:moveTo>
                    <a:pt x="3685" y="2405"/>
                  </a:moveTo>
                  <a:lnTo>
                    <a:pt x="3685" y="2414"/>
                  </a:lnTo>
                  <a:lnTo>
                    <a:pt x="3686" y="2453"/>
                  </a:lnTo>
                  <a:lnTo>
                    <a:pt x="3686" y="2463"/>
                  </a:lnTo>
                  <a:lnTo>
                    <a:pt x="3686" y="2469"/>
                  </a:lnTo>
                  <a:lnTo>
                    <a:pt x="6314" y="2469"/>
                  </a:lnTo>
                  <a:lnTo>
                    <a:pt x="6314" y="2463"/>
                  </a:lnTo>
                  <a:lnTo>
                    <a:pt x="6314" y="2453"/>
                  </a:lnTo>
                  <a:lnTo>
                    <a:pt x="6315" y="2414"/>
                  </a:lnTo>
                  <a:lnTo>
                    <a:pt x="6315" y="2405"/>
                  </a:lnTo>
                  <a:lnTo>
                    <a:pt x="6317" y="2366"/>
                  </a:lnTo>
                  <a:lnTo>
                    <a:pt x="6318" y="2356"/>
                  </a:lnTo>
                  <a:lnTo>
                    <a:pt x="6322" y="2318"/>
                  </a:lnTo>
                  <a:lnTo>
                    <a:pt x="6323" y="2308"/>
                  </a:lnTo>
                  <a:lnTo>
                    <a:pt x="6328" y="2270"/>
                  </a:lnTo>
                  <a:lnTo>
                    <a:pt x="6329" y="2260"/>
                  </a:lnTo>
                  <a:lnTo>
                    <a:pt x="6336" y="2222"/>
                  </a:lnTo>
                  <a:lnTo>
                    <a:pt x="6337" y="2213"/>
                  </a:lnTo>
                  <a:lnTo>
                    <a:pt x="6345" y="2175"/>
                  </a:lnTo>
                  <a:lnTo>
                    <a:pt x="6347" y="2166"/>
                  </a:lnTo>
                  <a:lnTo>
                    <a:pt x="6357" y="2128"/>
                  </a:lnTo>
                  <a:lnTo>
                    <a:pt x="6359" y="2119"/>
                  </a:lnTo>
                  <a:lnTo>
                    <a:pt x="6370" y="2081"/>
                  </a:lnTo>
                  <a:lnTo>
                    <a:pt x="6373" y="2073"/>
                  </a:lnTo>
                  <a:lnTo>
                    <a:pt x="6385" y="2036"/>
                  </a:lnTo>
                  <a:lnTo>
                    <a:pt x="6388" y="2027"/>
                  </a:lnTo>
                  <a:lnTo>
                    <a:pt x="6402" y="1990"/>
                  </a:lnTo>
                  <a:lnTo>
                    <a:pt x="6405" y="1981"/>
                  </a:lnTo>
                  <a:lnTo>
                    <a:pt x="6420" y="1945"/>
                  </a:lnTo>
                  <a:lnTo>
                    <a:pt x="6424" y="1937"/>
                  </a:lnTo>
                  <a:lnTo>
                    <a:pt x="6440" y="1901"/>
                  </a:lnTo>
                  <a:lnTo>
                    <a:pt x="6444" y="1893"/>
                  </a:lnTo>
                  <a:lnTo>
                    <a:pt x="6462" y="1858"/>
                  </a:lnTo>
                  <a:lnTo>
                    <a:pt x="6467" y="1850"/>
                  </a:lnTo>
                  <a:lnTo>
                    <a:pt x="6486" y="1815"/>
                  </a:lnTo>
                  <a:lnTo>
                    <a:pt x="6490" y="1808"/>
                  </a:lnTo>
                  <a:lnTo>
                    <a:pt x="6510" y="1774"/>
                  </a:lnTo>
                  <a:lnTo>
                    <a:pt x="6515" y="1766"/>
                  </a:lnTo>
                  <a:lnTo>
                    <a:pt x="6537" y="1734"/>
                  </a:lnTo>
                  <a:lnTo>
                    <a:pt x="6542" y="1726"/>
                  </a:lnTo>
                  <a:lnTo>
                    <a:pt x="6564" y="1694"/>
                  </a:lnTo>
                  <a:lnTo>
                    <a:pt x="6570" y="1687"/>
                  </a:lnTo>
                  <a:lnTo>
                    <a:pt x="6594" y="1656"/>
                  </a:lnTo>
                  <a:lnTo>
                    <a:pt x="6599" y="1648"/>
                  </a:lnTo>
                  <a:lnTo>
                    <a:pt x="6624" y="1618"/>
                  </a:lnTo>
                  <a:lnTo>
                    <a:pt x="6630" y="1611"/>
                  </a:lnTo>
                  <a:lnTo>
                    <a:pt x="6656" y="1582"/>
                  </a:lnTo>
                  <a:lnTo>
                    <a:pt x="6663" y="1575"/>
                  </a:lnTo>
                  <a:lnTo>
                    <a:pt x="6690" y="1547"/>
                  </a:lnTo>
                  <a:lnTo>
                    <a:pt x="6696" y="1541"/>
                  </a:lnTo>
                  <a:lnTo>
                    <a:pt x="6724" y="1514"/>
                  </a:lnTo>
                  <a:lnTo>
                    <a:pt x="6731" y="1507"/>
                  </a:lnTo>
                  <a:lnTo>
                    <a:pt x="6760" y="1481"/>
                  </a:lnTo>
                  <a:lnTo>
                    <a:pt x="6767" y="1475"/>
                  </a:lnTo>
                  <a:lnTo>
                    <a:pt x="6797" y="1450"/>
                  </a:lnTo>
                  <a:lnTo>
                    <a:pt x="6805" y="1444"/>
                  </a:lnTo>
                  <a:lnTo>
                    <a:pt x="6836" y="1421"/>
                  </a:lnTo>
                  <a:lnTo>
                    <a:pt x="6843" y="1415"/>
                  </a:lnTo>
                  <a:lnTo>
                    <a:pt x="6875" y="1392"/>
                  </a:lnTo>
                  <a:lnTo>
                    <a:pt x="6883" y="1387"/>
                  </a:lnTo>
                  <a:lnTo>
                    <a:pt x="6916" y="1366"/>
                  </a:lnTo>
                  <a:lnTo>
                    <a:pt x="6924" y="1361"/>
                  </a:lnTo>
                  <a:lnTo>
                    <a:pt x="6958" y="1340"/>
                  </a:lnTo>
                  <a:lnTo>
                    <a:pt x="6964" y="1337"/>
                  </a:lnTo>
                  <a:lnTo>
                    <a:pt x="6999" y="1318"/>
                  </a:lnTo>
                  <a:lnTo>
                    <a:pt x="7007" y="1313"/>
                  </a:lnTo>
                  <a:lnTo>
                    <a:pt x="7042" y="1295"/>
                  </a:lnTo>
                  <a:lnTo>
                    <a:pt x="7050" y="1291"/>
                  </a:lnTo>
                  <a:lnTo>
                    <a:pt x="7086" y="1275"/>
                  </a:lnTo>
                  <a:lnTo>
                    <a:pt x="7094" y="1271"/>
                  </a:lnTo>
                  <a:lnTo>
                    <a:pt x="7130" y="1256"/>
                  </a:lnTo>
                  <a:lnTo>
                    <a:pt x="7139" y="1253"/>
                  </a:lnTo>
                  <a:lnTo>
                    <a:pt x="7176" y="1239"/>
                  </a:lnTo>
                  <a:lnTo>
                    <a:pt x="7185" y="1236"/>
                  </a:lnTo>
                  <a:lnTo>
                    <a:pt x="7222" y="1224"/>
                  </a:lnTo>
                  <a:lnTo>
                    <a:pt x="7230" y="1221"/>
                  </a:lnTo>
                  <a:lnTo>
                    <a:pt x="7268" y="1210"/>
                  </a:lnTo>
                  <a:lnTo>
                    <a:pt x="7277" y="1208"/>
                  </a:lnTo>
                  <a:lnTo>
                    <a:pt x="7315" y="1198"/>
                  </a:lnTo>
                  <a:lnTo>
                    <a:pt x="7324" y="1196"/>
                  </a:lnTo>
                  <a:lnTo>
                    <a:pt x="7362" y="1188"/>
                  </a:lnTo>
                  <a:lnTo>
                    <a:pt x="7371" y="1187"/>
                  </a:lnTo>
                  <a:lnTo>
                    <a:pt x="7409" y="1180"/>
                  </a:lnTo>
                  <a:lnTo>
                    <a:pt x="7419" y="1179"/>
                  </a:lnTo>
                  <a:lnTo>
                    <a:pt x="7457" y="1174"/>
                  </a:lnTo>
                  <a:lnTo>
                    <a:pt x="7467" y="1173"/>
                  </a:lnTo>
                  <a:lnTo>
                    <a:pt x="7505" y="1169"/>
                  </a:lnTo>
                  <a:lnTo>
                    <a:pt x="7515" y="1168"/>
                  </a:lnTo>
                  <a:lnTo>
                    <a:pt x="7554" y="1166"/>
                  </a:lnTo>
                  <a:lnTo>
                    <a:pt x="7563" y="1166"/>
                  </a:lnTo>
                  <a:lnTo>
                    <a:pt x="7602" y="1165"/>
                  </a:lnTo>
                  <a:lnTo>
                    <a:pt x="7612" y="1165"/>
                  </a:lnTo>
                  <a:lnTo>
                    <a:pt x="7651" y="1166"/>
                  </a:lnTo>
                  <a:lnTo>
                    <a:pt x="7660" y="1166"/>
                  </a:lnTo>
                  <a:lnTo>
                    <a:pt x="7699" y="1168"/>
                  </a:lnTo>
                  <a:lnTo>
                    <a:pt x="7709" y="1169"/>
                  </a:lnTo>
                  <a:lnTo>
                    <a:pt x="7747" y="1173"/>
                  </a:lnTo>
                  <a:lnTo>
                    <a:pt x="7757" y="1174"/>
                  </a:lnTo>
                  <a:lnTo>
                    <a:pt x="7795" y="1179"/>
                  </a:lnTo>
                  <a:lnTo>
                    <a:pt x="7805" y="1180"/>
                  </a:lnTo>
                  <a:lnTo>
                    <a:pt x="7843" y="1187"/>
                  </a:lnTo>
                  <a:lnTo>
                    <a:pt x="7852" y="1188"/>
                  </a:lnTo>
                  <a:lnTo>
                    <a:pt x="7890" y="1196"/>
                  </a:lnTo>
                  <a:lnTo>
                    <a:pt x="7899" y="1198"/>
                  </a:lnTo>
                  <a:lnTo>
                    <a:pt x="7937" y="1208"/>
                  </a:lnTo>
                  <a:lnTo>
                    <a:pt x="7946" y="1210"/>
                  </a:lnTo>
                  <a:lnTo>
                    <a:pt x="7984" y="1221"/>
                  </a:lnTo>
                  <a:lnTo>
                    <a:pt x="7993" y="1224"/>
                  </a:lnTo>
                  <a:lnTo>
                    <a:pt x="8030" y="1236"/>
                  </a:lnTo>
                  <a:lnTo>
                    <a:pt x="8038" y="1239"/>
                  </a:lnTo>
                  <a:lnTo>
                    <a:pt x="8075" y="1253"/>
                  </a:lnTo>
                  <a:lnTo>
                    <a:pt x="8084" y="1256"/>
                  </a:lnTo>
                  <a:lnTo>
                    <a:pt x="8120" y="1271"/>
                  </a:lnTo>
                  <a:lnTo>
                    <a:pt x="8128" y="1275"/>
                  </a:lnTo>
                  <a:lnTo>
                    <a:pt x="8164" y="1291"/>
                  </a:lnTo>
                  <a:lnTo>
                    <a:pt x="8172" y="1295"/>
                  </a:lnTo>
                  <a:lnTo>
                    <a:pt x="8207" y="1313"/>
                  </a:lnTo>
                  <a:lnTo>
                    <a:pt x="8216" y="1317"/>
                  </a:lnTo>
                  <a:lnTo>
                    <a:pt x="8250" y="1336"/>
                  </a:lnTo>
                  <a:lnTo>
                    <a:pt x="8258" y="1341"/>
                  </a:lnTo>
                  <a:lnTo>
                    <a:pt x="8291" y="1361"/>
                  </a:lnTo>
                  <a:lnTo>
                    <a:pt x="8299" y="1366"/>
                  </a:lnTo>
                  <a:lnTo>
                    <a:pt x="8332" y="1387"/>
                  </a:lnTo>
                  <a:lnTo>
                    <a:pt x="8340" y="1393"/>
                  </a:lnTo>
                  <a:lnTo>
                    <a:pt x="8372" y="1415"/>
                  </a:lnTo>
                  <a:lnTo>
                    <a:pt x="8379" y="1421"/>
                  </a:lnTo>
                  <a:lnTo>
                    <a:pt x="8410" y="1444"/>
                  </a:lnTo>
                  <a:lnTo>
                    <a:pt x="8417" y="1450"/>
                  </a:lnTo>
                  <a:lnTo>
                    <a:pt x="8447" y="1475"/>
                  </a:lnTo>
                  <a:lnTo>
                    <a:pt x="8454" y="1481"/>
                  </a:lnTo>
                  <a:lnTo>
                    <a:pt x="8483" y="1507"/>
                  </a:lnTo>
                  <a:lnTo>
                    <a:pt x="8490" y="1514"/>
                  </a:lnTo>
                  <a:lnTo>
                    <a:pt x="8518" y="1541"/>
                  </a:lnTo>
                  <a:lnTo>
                    <a:pt x="8525" y="1547"/>
                  </a:lnTo>
                  <a:lnTo>
                    <a:pt x="8552" y="1575"/>
                  </a:lnTo>
                  <a:lnTo>
                    <a:pt x="8558" y="1582"/>
                  </a:lnTo>
                  <a:lnTo>
                    <a:pt x="8584" y="1611"/>
                  </a:lnTo>
                  <a:lnTo>
                    <a:pt x="8590" y="1618"/>
                  </a:lnTo>
                  <a:lnTo>
                    <a:pt x="8615" y="1648"/>
                  </a:lnTo>
                  <a:lnTo>
                    <a:pt x="8621" y="1656"/>
                  </a:lnTo>
                  <a:lnTo>
                    <a:pt x="8645" y="1687"/>
                  </a:lnTo>
                  <a:lnTo>
                    <a:pt x="8650" y="1694"/>
                  </a:lnTo>
                  <a:lnTo>
                    <a:pt x="8673" y="1726"/>
                  </a:lnTo>
                  <a:lnTo>
                    <a:pt x="8678" y="1734"/>
                  </a:lnTo>
                  <a:lnTo>
                    <a:pt x="8699" y="1767"/>
                  </a:lnTo>
                  <a:lnTo>
                    <a:pt x="8704" y="1775"/>
                  </a:lnTo>
                  <a:lnTo>
                    <a:pt x="8725" y="1809"/>
                  </a:lnTo>
                  <a:lnTo>
                    <a:pt x="8728" y="1815"/>
                  </a:lnTo>
                  <a:lnTo>
                    <a:pt x="8747" y="1850"/>
                  </a:lnTo>
                  <a:lnTo>
                    <a:pt x="8752" y="1858"/>
                  </a:lnTo>
                  <a:lnTo>
                    <a:pt x="8770" y="1893"/>
                  </a:lnTo>
                  <a:lnTo>
                    <a:pt x="8774" y="1901"/>
                  </a:lnTo>
                  <a:lnTo>
                    <a:pt x="8790" y="1937"/>
                  </a:lnTo>
                  <a:lnTo>
                    <a:pt x="8794" y="1945"/>
                  </a:lnTo>
                  <a:lnTo>
                    <a:pt x="8809" y="1981"/>
                  </a:lnTo>
                  <a:lnTo>
                    <a:pt x="8812" y="1990"/>
                  </a:lnTo>
                  <a:lnTo>
                    <a:pt x="8826" y="2027"/>
                  </a:lnTo>
                  <a:lnTo>
                    <a:pt x="8829" y="2036"/>
                  </a:lnTo>
                  <a:lnTo>
                    <a:pt x="8841" y="2073"/>
                  </a:lnTo>
                  <a:lnTo>
                    <a:pt x="8844" y="2081"/>
                  </a:lnTo>
                  <a:lnTo>
                    <a:pt x="8855" y="2119"/>
                  </a:lnTo>
                  <a:lnTo>
                    <a:pt x="8857" y="2128"/>
                  </a:lnTo>
                  <a:lnTo>
                    <a:pt x="8867" y="2166"/>
                  </a:lnTo>
                  <a:lnTo>
                    <a:pt x="8869" y="2175"/>
                  </a:lnTo>
                  <a:lnTo>
                    <a:pt x="8877" y="2213"/>
                  </a:lnTo>
                  <a:lnTo>
                    <a:pt x="8878" y="2222"/>
                  </a:lnTo>
                  <a:lnTo>
                    <a:pt x="8885" y="2260"/>
                  </a:lnTo>
                  <a:lnTo>
                    <a:pt x="8886" y="2270"/>
                  </a:lnTo>
                  <a:lnTo>
                    <a:pt x="8891" y="2308"/>
                  </a:lnTo>
                  <a:lnTo>
                    <a:pt x="8892" y="2318"/>
                  </a:lnTo>
                  <a:lnTo>
                    <a:pt x="8896" y="2356"/>
                  </a:lnTo>
                  <a:lnTo>
                    <a:pt x="8897" y="2366"/>
                  </a:lnTo>
                  <a:lnTo>
                    <a:pt x="8899" y="2405"/>
                  </a:lnTo>
                  <a:lnTo>
                    <a:pt x="8899" y="2414"/>
                  </a:lnTo>
                  <a:lnTo>
                    <a:pt x="8900" y="2453"/>
                  </a:lnTo>
                  <a:lnTo>
                    <a:pt x="8900" y="2463"/>
                  </a:lnTo>
                  <a:lnTo>
                    <a:pt x="8899" y="2502"/>
                  </a:lnTo>
                  <a:lnTo>
                    <a:pt x="8899" y="2511"/>
                  </a:lnTo>
                  <a:lnTo>
                    <a:pt x="8897" y="2550"/>
                  </a:lnTo>
                  <a:lnTo>
                    <a:pt x="8896" y="2560"/>
                  </a:lnTo>
                  <a:lnTo>
                    <a:pt x="8892" y="2598"/>
                  </a:lnTo>
                  <a:lnTo>
                    <a:pt x="8891" y="2608"/>
                  </a:lnTo>
                  <a:lnTo>
                    <a:pt x="8886" y="2646"/>
                  </a:lnTo>
                  <a:lnTo>
                    <a:pt x="8885" y="2656"/>
                  </a:lnTo>
                  <a:lnTo>
                    <a:pt x="8878" y="2694"/>
                  </a:lnTo>
                  <a:lnTo>
                    <a:pt x="8877" y="2703"/>
                  </a:lnTo>
                  <a:lnTo>
                    <a:pt x="8869" y="2741"/>
                  </a:lnTo>
                  <a:lnTo>
                    <a:pt x="8867" y="2750"/>
                  </a:lnTo>
                  <a:lnTo>
                    <a:pt x="8857" y="2788"/>
                  </a:lnTo>
                  <a:lnTo>
                    <a:pt x="8855" y="2797"/>
                  </a:lnTo>
                  <a:lnTo>
                    <a:pt x="8844" y="2835"/>
                  </a:lnTo>
                  <a:lnTo>
                    <a:pt x="8841" y="2843"/>
                  </a:lnTo>
                  <a:lnTo>
                    <a:pt x="8829" y="2880"/>
                  </a:lnTo>
                  <a:lnTo>
                    <a:pt x="8826" y="2889"/>
                  </a:lnTo>
                  <a:lnTo>
                    <a:pt x="8812" y="2926"/>
                  </a:lnTo>
                  <a:lnTo>
                    <a:pt x="8809" y="2935"/>
                  </a:lnTo>
                  <a:lnTo>
                    <a:pt x="8794" y="2971"/>
                  </a:lnTo>
                  <a:lnTo>
                    <a:pt x="8790" y="2979"/>
                  </a:lnTo>
                  <a:lnTo>
                    <a:pt x="8774" y="3015"/>
                  </a:lnTo>
                  <a:lnTo>
                    <a:pt x="8770" y="3023"/>
                  </a:lnTo>
                  <a:lnTo>
                    <a:pt x="8752" y="3058"/>
                  </a:lnTo>
                  <a:lnTo>
                    <a:pt x="8747" y="3066"/>
                  </a:lnTo>
                  <a:lnTo>
                    <a:pt x="8728" y="3101"/>
                  </a:lnTo>
                  <a:lnTo>
                    <a:pt x="8725" y="3107"/>
                  </a:lnTo>
                  <a:lnTo>
                    <a:pt x="8704" y="3141"/>
                  </a:lnTo>
                  <a:lnTo>
                    <a:pt x="8699" y="3149"/>
                  </a:lnTo>
                  <a:lnTo>
                    <a:pt x="8678" y="3182"/>
                  </a:lnTo>
                  <a:lnTo>
                    <a:pt x="8673" y="3190"/>
                  </a:lnTo>
                  <a:lnTo>
                    <a:pt x="8650" y="3222"/>
                  </a:lnTo>
                  <a:lnTo>
                    <a:pt x="8645" y="3229"/>
                  </a:lnTo>
                  <a:lnTo>
                    <a:pt x="8621" y="3260"/>
                  </a:lnTo>
                  <a:lnTo>
                    <a:pt x="8615" y="3268"/>
                  </a:lnTo>
                  <a:lnTo>
                    <a:pt x="8590" y="3298"/>
                  </a:lnTo>
                  <a:lnTo>
                    <a:pt x="8584" y="3305"/>
                  </a:lnTo>
                  <a:lnTo>
                    <a:pt x="8558" y="3334"/>
                  </a:lnTo>
                  <a:lnTo>
                    <a:pt x="8552" y="3341"/>
                  </a:lnTo>
                  <a:lnTo>
                    <a:pt x="8525" y="3369"/>
                  </a:lnTo>
                  <a:lnTo>
                    <a:pt x="8518" y="3375"/>
                  </a:lnTo>
                  <a:lnTo>
                    <a:pt x="8490" y="3402"/>
                  </a:lnTo>
                  <a:lnTo>
                    <a:pt x="8483" y="3409"/>
                  </a:lnTo>
                  <a:lnTo>
                    <a:pt x="8454" y="3435"/>
                  </a:lnTo>
                  <a:lnTo>
                    <a:pt x="8447" y="3441"/>
                  </a:lnTo>
                  <a:lnTo>
                    <a:pt x="8417" y="3466"/>
                  </a:lnTo>
                  <a:lnTo>
                    <a:pt x="8410" y="3472"/>
                  </a:lnTo>
                  <a:lnTo>
                    <a:pt x="8379" y="3495"/>
                  </a:lnTo>
                  <a:lnTo>
                    <a:pt x="8372" y="3501"/>
                  </a:lnTo>
                  <a:lnTo>
                    <a:pt x="8340" y="3523"/>
                  </a:lnTo>
                  <a:lnTo>
                    <a:pt x="8332" y="3529"/>
                  </a:lnTo>
                  <a:lnTo>
                    <a:pt x="8299" y="3550"/>
                  </a:lnTo>
                  <a:lnTo>
                    <a:pt x="8291" y="3555"/>
                  </a:lnTo>
                  <a:lnTo>
                    <a:pt x="8258" y="3575"/>
                  </a:lnTo>
                  <a:lnTo>
                    <a:pt x="8250" y="3580"/>
                  </a:lnTo>
                  <a:lnTo>
                    <a:pt x="8216" y="3599"/>
                  </a:lnTo>
                  <a:lnTo>
                    <a:pt x="8207" y="3603"/>
                  </a:lnTo>
                  <a:lnTo>
                    <a:pt x="8172" y="3621"/>
                  </a:lnTo>
                  <a:lnTo>
                    <a:pt x="8164" y="3625"/>
                  </a:lnTo>
                  <a:lnTo>
                    <a:pt x="8128" y="3641"/>
                  </a:lnTo>
                  <a:lnTo>
                    <a:pt x="8120" y="3645"/>
                  </a:lnTo>
                  <a:lnTo>
                    <a:pt x="8084" y="3660"/>
                  </a:lnTo>
                  <a:lnTo>
                    <a:pt x="8075" y="3663"/>
                  </a:lnTo>
                  <a:lnTo>
                    <a:pt x="8038" y="3677"/>
                  </a:lnTo>
                  <a:lnTo>
                    <a:pt x="8030" y="3680"/>
                  </a:lnTo>
                  <a:lnTo>
                    <a:pt x="7993" y="3692"/>
                  </a:lnTo>
                  <a:lnTo>
                    <a:pt x="7984" y="3695"/>
                  </a:lnTo>
                  <a:lnTo>
                    <a:pt x="7946" y="3706"/>
                  </a:lnTo>
                  <a:lnTo>
                    <a:pt x="7937" y="3708"/>
                  </a:lnTo>
                  <a:lnTo>
                    <a:pt x="7899" y="3718"/>
                  </a:lnTo>
                  <a:lnTo>
                    <a:pt x="7890" y="3720"/>
                  </a:lnTo>
                  <a:lnTo>
                    <a:pt x="7852" y="3728"/>
                  </a:lnTo>
                  <a:lnTo>
                    <a:pt x="7843" y="3729"/>
                  </a:lnTo>
                  <a:lnTo>
                    <a:pt x="7805" y="3736"/>
                  </a:lnTo>
                  <a:lnTo>
                    <a:pt x="7795" y="3737"/>
                  </a:lnTo>
                  <a:lnTo>
                    <a:pt x="7757" y="3742"/>
                  </a:lnTo>
                  <a:lnTo>
                    <a:pt x="7747" y="3743"/>
                  </a:lnTo>
                  <a:lnTo>
                    <a:pt x="7709" y="3747"/>
                  </a:lnTo>
                  <a:lnTo>
                    <a:pt x="7699" y="3748"/>
                  </a:lnTo>
                  <a:lnTo>
                    <a:pt x="7660" y="3750"/>
                  </a:lnTo>
                  <a:lnTo>
                    <a:pt x="7651" y="3750"/>
                  </a:lnTo>
                  <a:lnTo>
                    <a:pt x="7612" y="3751"/>
                  </a:lnTo>
                  <a:lnTo>
                    <a:pt x="7602" y="3751"/>
                  </a:lnTo>
                  <a:lnTo>
                    <a:pt x="7563" y="3750"/>
                  </a:lnTo>
                  <a:lnTo>
                    <a:pt x="7554" y="3750"/>
                  </a:lnTo>
                  <a:lnTo>
                    <a:pt x="7515" y="3748"/>
                  </a:lnTo>
                  <a:lnTo>
                    <a:pt x="7505" y="3747"/>
                  </a:lnTo>
                  <a:lnTo>
                    <a:pt x="7467" y="3743"/>
                  </a:lnTo>
                  <a:lnTo>
                    <a:pt x="7457" y="3742"/>
                  </a:lnTo>
                  <a:lnTo>
                    <a:pt x="7419" y="3737"/>
                  </a:lnTo>
                  <a:lnTo>
                    <a:pt x="7409" y="3736"/>
                  </a:lnTo>
                  <a:lnTo>
                    <a:pt x="7371" y="3729"/>
                  </a:lnTo>
                  <a:lnTo>
                    <a:pt x="7362" y="3728"/>
                  </a:lnTo>
                  <a:lnTo>
                    <a:pt x="7342" y="3723"/>
                  </a:lnTo>
                  <a:lnTo>
                    <a:pt x="5798" y="6233"/>
                  </a:lnTo>
                  <a:lnTo>
                    <a:pt x="5799" y="6234"/>
                  </a:lnTo>
                  <a:lnTo>
                    <a:pt x="5806" y="6239"/>
                  </a:lnTo>
                  <a:lnTo>
                    <a:pt x="5842" y="6265"/>
                  </a:lnTo>
                  <a:lnTo>
                    <a:pt x="5849" y="6270"/>
                  </a:lnTo>
                  <a:lnTo>
                    <a:pt x="5884" y="6297"/>
                  </a:lnTo>
                  <a:lnTo>
                    <a:pt x="5891" y="6303"/>
                  </a:lnTo>
                  <a:lnTo>
                    <a:pt x="5925" y="6330"/>
                  </a:lnTo>
                  <a:lnTo>
                    <a:pt x="5932" y="6337"/>
                  </a:lnTo>
                  <a:lnTo>
                    <a:pt x="5965" y="6366"/>
                  </a:lnTo>
                  <a:lnTo>
                    <a:pt x="5972" y="6372"/>
                  </a:lnTo>
                  <a:lnTo>
                    <a:pt x="6003" y="6402"/>
                  </a:lnTo>
                  <a:lnTo>
                    <a:pt x="6010" y="6409"/>
                  </a:lnTo>
                  <a:lnTo>
                    <a:pt x="6040" y="6440"/>
                  </a:lnTo>
                  <a:lnTo>
                    <a:pt x="6046" y="6447"/>
                  </a:lnTo>
                  <a:lnTo>
                    <a:pt x="6075" y="6480"/>
                  </a:lnTo>
                  <a:lnTo>
                    <a:pt x="6082" y="6487"/>
                  </a:lnTo>
                  <a:lnTo>
                    <a:pt x="6109" y="6521"/>
                  </a:lnTo>
                  <a:lnTo>
                    <a:pt x="6115" y="6528"/>
                  </a:lnTo>
                  <a:lnTo>
                    <a:pt x="6142" y="6563"/>
                  </a:lnTo>
                  <a:lnTo>
                    <a:pt x="6147" y="6570"/>
                  </a:lnTo>
                  <a:lnTo>
                    <a:pt x="6173" y="6606"/>
                  </a:lnTo>
                  <a:lnTo>
                    <a:pt x="6178" y="6613"/>
                  </a:lnTo>
                  <a:lnTo>
                    <a:pt x="6202" y="6650"/>
                  </a:lnTo>
                  <a:lnTo>
                    <a:pt x="6207" y="6658"/>
                  </a:lnTo>
                  <a:lnTo>
                    <a:pt x="6230" y="6696"/>
                  </a:lnTo>
                  <a:lnTo>
                    <a:pt x="6235" y="6704"/>
                  </a:lnTo>
                  <a:lnTo>
                    <a:pt x="6256" y="6742"/>
                  </a:lnTo>
                  <a:lnTo>
                    <a:pt x="6260" y="6751"/>
                  </a:lnTo>
                  <a:lnTo>
                    <a:pt x="6280" y="6790"/>
                  </a:lnTo>
                  <a:lnTo>
                    <a:pt x="6284" y="6799"/>
                  </a:lnTo>
                  <a:lnTo>
                    <a:pt x="6303" y="6839"/>
                  </a:lnTo>
                  <a:lnTo>
                    <a:pt x="6306" y="6847"/>
                  </a:lnTo>
                  <a:lnTo>
                    <a:pt x="6323" y="6888"/>
                  </a:lnTo>
                  <a:lnTo>
                    <a:pt x="6327" y="6896"/>
                  </a:lnTo>
                  <a:lnTo>
                    <a:pt x="6342" y="6938"/>
                  </a:lnTo>
                  <a:lnTo>
                    <a:pt x="6345" y="6946"/>
                  </a:lnTo>
                  <a:lnTo>
                    <a:pt x="6359" y="6988"/>
                  </a:lnTo>
                  <a:lnTo>
                    <a:pt x="6361" y="6997"/>
                  </a:lnTo>
                  <a:lnTo>
                    <a:pt x="6373" y="7039"/>
                  </a:lnTo>
                  <a:lnTo>
                    <a:pt x="6376" y="7048"/>
                  </a:lnTo>
                  <a:lnTo>
                    <a:pt x="6386" y="7091"/>
                  </a:lnTo>
                  <a:lnTo>
                    <a:pt x="6388" y="7100"/>
                  </a:lnTo>
                  <a:lnTo>
                    <a:pt x="6397" y="7143"/>
                  </a:lnTo>
                  <a:lnTo>
                    <a:pt x="6399" y="7152"/>
                  </a:lnTo>
                  <a:lnTo>
                    <a:pt x="6406" y="7195"/>
                  </a:lnTo>
                  <a:lnTo>
                    <a:pt x="6408" y="7204"/>
                  </a:lnTo>
                  <a:lnTo>
                    <a:pt x="6413" y="7248"/>
                  </a:lnTo>
                  <a:lnTo>
                    <a:pt x="6415" y="7257"/>
                  </a:lnTo>
                  <a:lnTo>
                    <a:pt x="6419" y="7301"/>
                  </a:lnTo>
                  <a:lnTo>
                    <a:pt x="6419" y="7310"/>
                  </a:lnTo>
                  <a:lnTo>
                    <a:pt x="6422" y="7354"/>
                  </a:lnTo>
                  <a:lnTo>
                    <a:pt x="6422" y="7363"/>
                  </a:lnTo>
                  <a:lnTo>
                    <a:pt x="6423" y="7407"/>
                  </a:lnTo>
                  <a:lnTo>
                    <a:pt x="6423" y="7417"/>
                  </a:lnTo>
                  <a:lnTo>
                    <a:pt x="6422" y="7461"/>
                  </a:lnTo>
                  <a:lnTo>
                    <a:pt x="6422" y="7470"/>
                  </a:lnTo>
                  <a:lnTo>
                    <a:pt x="6419" y="7514"/>
                  </a:lnTo>
                  <a:lnTo>
                    <a:pt x="6419" y="7523"/>
                  </a:lnTo>
                  <a:lnTo>
                    <a:pt x="6415" y="7567"/>
                  </a:lnTo>
                  <a:lnTo>
                    <a:pt x="6413" y="7576"/>
                  </a:lnTo>
                  <a:lnTo>
                    <a:pt x="6408" y="7620"/>
                  </a:lnTo>
                  <a:lnTo>
                    <a:pt x="6406" y="7629"/>
                  </a:lnTo>
                  <a:lnTo>
                    <a:pt x="6399" y="7672"/>
                  </a:lnTo>
                  <a:lnTo>
                    <a:pt x="6397" y="7681"/>
                  </a:lnTo>
                  <a:lnTo>
                    <a:pt x="6388" y="7724"/>
                  </a:lnTo>
                  <a:lnTo>
                    <a:pt x="6386" y="7733"/>
                  </a:lnTo>
                  <a:lnTo>
                    <a:pt x="6376" y="7776"/>
                  </a:lnTo>
                  <a:lnTo>
                    <a:pt x="6373" y="7785"/>
                  </a:lnTo>
                  <a:lnTo>
                    <a:pt x="6361" y="7827"/>
                  </a:lnTo>
                  <a:lnTo>
                    <a:pt x="6359" y="7836"/>
                  </a:lnTo>
                  <a:lnTo>
                    <a:pt x="6345" y="7877"/>
                  </a:lnTo>
                  <a:lnTo>
                    <a:pt x="6342" y="7886"/>
                  </a:lnTo>
                  <a:lnTo>
                    <a:pt x="6327" y="7927"/>
                  </a:lnTo>
                  <a:lnTo>
                    <a:pt x="6323" y="7936"/>
                  </a:lnTo>
                  <a:lnTo>
                    <a:pt x="6306" y="7976"/>
                  </a:lnTo>
                  <a:lnTo>
                    <a:pt x="6303" y="7985"/>
                  </a:lnTo>
                  <a:lnTo>
                    <a:pt x="6284" y="8025"/>
                  </a:lnTo>
                  <a:lnTo>
                    <a:pt x="6280" y="8033"/>
                  </a:lnTo>
                  <a:lnTo>
                    <a:pt x="6260" y="8072"/>
                  </a:lnTo>
                  <a:lnTo>
                    <a:pt x="6256" y="8081"/>
                  </a:lnTo>
                  <a:lnTo>
                    <a:pt x="6235" y="8119"/>
                  </a:lnTo>
                  <a:lnTo>
                    <a:pt x="6230" y="8127"/>
                  </a:lnTo>
                  <a:lnTo>
                    <a:pt x="6208" y="8165"/>
                  </a:lnTo>
                  <a:lnTo>
                    <a:pt x="6203" y="8173"/>
                  </a:lnTo>
                  <a:lnTo>
                    <a:pt x="6178" y="8209"/>
                  </a:lnTo>
                  <a:lnTo>
                    <a:pt x="6173" y="8217"/>
                  </a:lnTo>
                  <a:lnTo>
                    <a:pt x="6148" y="8253"/>
                  </a:lnTo>
                  <a:lnTo>
                    <a:pt x="6142" y="8261"/>
                  </a:lnTo>
                  <a:lnTo>
                    <a:pt x="6116" y="8296"/>
                  </a:lnTo>
                  <a:lnTo>
                    <a:pt x="6110" y="8303"/>
                  </a:lnTo>
                  <a:lnTo>
                    <a:pt x="6082" y="8337"/>
                  </a:lnTo>
                  <a:lnTo>
                    <a:pt x="6076" y="8344"/>
                  </a:lnTo>
                  <a:lnTo>
                    <a:pt x="6047" y="8376"/>
                  </a:lnTo>
                  <a:lnTo>
                    <a:pt x="6040" y="8383"/>
                  </a:lnTo>
                  <a:lnTo>
                    <a:pt x="6010" y="8415"/>
                  </a:lnTo>
                  <a:lnTo>
                    <a:pt x="6003" y="8421"/>
                  </a:lnTo>
                  <a:lnTo>
                    <a:pt x="5972" y="8452"/>
                  </a:lnTo>
                  <a:lnTo>
                    <a:pt x="5965" y="8458"/>
                  </a:lnTo>
                  <a:lnTo>
                    <a:pt x="5932" y="8487"/>
                  </a:lnTo>
                  <a:lnTo>
                    <a:pt x="5925" y="8493"/>
                  </a:lnTo>
                  <a:lnTo>
                    <a:pt x="5892" y="8521"/>
                  </a:lnTo>
                  <a:lnTo>
                    <a:pt x="5884" y="8527"/>
                  </a:lnTo>
                  <a:lnTo>
                    <a:pt x="5850" y="8554"/>
                  </a:lnTo>
                  <a:lnTo>
                    <a:pt x="5842" y="8559"/>
                  </a:lnTo>
                  <a:lnTo>
                    <a:pt x="5806" y="8585"/>
                  </a:lnTo>
                  <a:lnTo>
                    <a:pt x="5799" y="8590"/>
                  </a:lnTo>
                  <a:lnTo>
                    <a:pt x="5762" y="8614"/>
                  </a:lnTo>
                  <a:lnTo>
                    <a:pt x="5754" y="8619"/>
                  </a:lnTo>
                  <a:lnTo>
                    <a:pt x="5716" y="8642"/>
                  </a:lnTo>
                  <a:lnTo>
                    <a:pt x="5708" y="8647"/>
                  </a:lnTo>
                  <a:lnTo>
                    <a:pt x="5669" y="8668"/>
                  </a:lnTo>
                  <a:lnTo>
                    <a:pt x="5661" y="8673"/>
                  </a:lnTo>
                  <a:lnTo>
                    <a:pt x="5621" y="8692"/>
                  </a:lnTo>
                  <a:lnTo>
                    <a:pt x="5613" y="8696"/>
                  </a:lnTo>
                  <a:lnTo>
                    <a:pt x="5573" y="8715"/>
                  </a:lnTo>
                  <a:lnTo>
                    <a:pt x="5564" y="8718"/>
                  </a:lnTo>
                  <a:lnTo>
                    <a:pt x="5524" y="8735"/>
                  </a:lnTo>
                  <a:lnTo>
                    <a:pt x="5515" y="8739"/>
                  </a:lnTo>
                  <a:lnTo>
                    <a:pt x="5474" y="8754"/>
                  </a:lnTo>
                  <a:lnTo>
                    <a:pt x="5465" y="8757"/>
                  </a:lnTo>
                  <a:lnTo>
                    <a:pt x="5424" y="8771"/>
                  </a:lnTo>
                  <a:lnTo>
                    <a:pt x="5415" y="8773"/>
                  </a:lnTo>
                  <a:lnTo>
                    <a:pt x="5373" y="8785"/>
                  </a:lnTo>
                  <a:lnTo>
                    <a:pt x="5364" y="8788"/>
                  </a:lnTo>
                  <a:lnTo>
                    <a:pt x="5321" y="8798"/>
                  </a:lnTo>
                  <a:lnTo>
                    <a:pt x="5312" y="8800"/>
                  </a:lnTo>
                  <a:lnTo>
                    <a:pt x="5269" y="8809"/>
                  </a:lnTo>
                  <a:lnTo>
                    <a:pt x="5260" y="8811"/>
                  </a:lnTo>
                  <a:lnTo>
                    <a:pt x="5217" y="8818"/>
                  </a:lnTo>
                  <a:lnTo>
                    <a:pt x="5208" y="8820"/>
                  </a:lnTo>
                  <a:lnTo>
                    <a:pt x="5164" y="8825"/>
                  </a:lnTo>
                  <a:lnTo>
                    <a:pt x="5155" y="8827"/>
                  </a:lnTo>
                  <a:lnTo>
                    <a:pt x="5111" y="8831"/>
                  </a:lnTo>
                  <a:lnTo>
                    <a:pt x="5102" y="8831"/>
                  </a:lnTo>
                  <a:lnTo>
                    <a:pt x="5058" y="8834"/>
                  </a:lnTo>
                  <a:lnTo>
                    <a:pt x="5049" y="8834"/>
                  </a:lnTo>
                  <a:lnTo>
                    <a:pt x="5005" y="8835"/>
                  </a:lnTo>
                  <a:lnTo>
                    <a:pt x="4995" y="8835"/>
                  </a:lnTo>
                  <a:lnTo>
                    <a:pt x="4951" y="8834"/>
                  </a:lnTo>
                  <a:lnTo>
                    <a:pt x="4942" y="8834"/>
                  </a:lnTo>
                  <a:lnTo>
                    <a:pt x="4898" y="8831"/>
                  </a:lnTo>
                  <a:lnTo>
                    <a:pt x="4889" y="8831"/>
                  </a:lnTo>
                  <a:lnTo>
                    <a:pt x="4845" y="8827"/>
                  </a:lnTo>
                  <a:lnTo>
                    <a:pt x="4836" y="8825"/>
                  </a:lnTo>
                  <a:lnTo>
                    <a:pt x="4792" y="8820"/>
                  </a:lnTo>
                  <a:lnTo>
                    <a:pt x="4783" y="8818"/>
                  </a:lnTo>
                  <a:lnTo>
                    <a:pt x="4740" y="8811"/>
                  </a:lnTo>
                  <a:lnTo>
                    <a:pt x="4731" y="8809"/>
                  </a:lnTo>
                  <a:lnTo>
                    <a:pt x="4688" y="8800"/>
                  </a:lnTo>
                  <a:lnTo>
                    <a:pt x="4679" y="8798"/>
                  </a:lnTo>
                  <a:lnTo>
                    <a:pt x="4636" y="8788"/>
                  </a:lnTo>
                  <a:lnTo>
                    <a:pt x="4627" y="8785"/>
                  </a:lnTo>
                  <a:lnTo>
                    <a:pt x="4585" y="8773"/>
                  </a:lnTo>
                  <a:lnTo>
                    <a:pt x="4576" y="8771"/>
                  </a:lnTo>
                  <a:lnTo>
                    <a:pt x="4535" y="8757"/>
                  </a:lnTo>
                  <a:lnTo>
                    <a:pt x="4526" y="8754"/>
                  </a:lnTo>
                  <a:lnTo>
                    <a:pt x="4485" y="8739"/>
                  </a:lnTo>
                  <a:lnTo>
                    <a:pt x="4476" y="8735"/>
                  </a:lnTo>
                  <a:lnTo>
                    <a:pt x="4436" y="8718"/>
                  </a:lnTo>
                  <a:lnTo>
                    <a:pt x="4427" y="8715"/>
                  </a:lnTo>
                  <a:lnTo>
                    <a:pt x="4387" y="8696"/>
                  </a:lnTo>
                  <a:lnTo>
                    <a:pt x="4379" y="8692"/>
                  </a:lnTo>
                  <a:lnTo>
                    <a:pt x="4339" y="8673"/>
                  </a:lnTo>
                  <a:lnTo>
                    <a:pt x="4331" y="8668"/>
                  </a:lnTo>
                  <a:lnTo>
                    <a:pt x="4292" y="8647"/>
                  </a:lnTo>
                  <a:lnTo>
                    <a:pt x="4284" y="8642"/>
                  </a:lnTo>
                  <a:lnTo>
                    <a:pt x="4246" y="8619"/>
                  </a:lnTo>
                  <a:lnTo>
                    <a:pt x="4238" y="8614"/>
                  </a:lnTo>
                  <a:lnTo>
                    <a:pt x="4201" y="8590"/>
                  </a:lnTo>
                  <a:lnTo>
                    <a:pt x="4194" y="8585"/>
                  </a:lnTo>
                  <a:lnTo>
                    <a:pt x="4158" y="8559"/>
                  </a:lnTo>
                  <a:lnTo>
                    <a:pt x="4150" y="8554"/>
                  </a:lnTo>
                  <a:lnTo>
                    <a:pt x="4116" y="8527"/>
                  </a:lnTo>
                  <a:lnTo>
                    <a:pt x="4108" y="8521"/>
                  </a:lnTo>
                  <a:lnTo>
                    <a:pt x="4075" y="8493"/>
                  </a:lnTo>
                  <a:lnTo>
                    <a:pt x="4068" y="8487"/>
                  </a:lnTo>
                  <a:lnTo>
                    <a:pt x="4035" y="8458"/>
                  </a:lnTo>
                  <a:lnTo>
                    <a:pt x="4028" y="8452"/>
                  </a:lnTo>
                  <a:lnTo>
                    <a:pt x="3997" y="8421"/>
                  </a:lnTo>
                  <a:lnTo>
                    <a:pt x="3990" y="8415"/>
                  </a:lnTo>
                  <a:lnTo>
                    <a:pt x="3960" y="8383"/>
                  </a:lnTo>
                  <a:lnTo>
                    <a:pt x="3953" y="8376"/>
                  </a:lnTo>
                  <a:lnTo>
                    <a:pt x="3924" y="8344"/>
                  </a:lnTo>
                  <a:lnTo>
                    <a:pt x="3918" y="8337"/>
                  </a:lnTo>
                  <a:lnTo>
                    <a:pt x="3890" y="8303"/>
                  </a:lnTo>
                  <a:lnTo>
                    <a:pt x="3884" y="8296"/>
                  </a:lnTo>
                  <a:lnTo>
                    <a:pt x="3858" y="8261"/>
                  </a:lnTo>
                  <a:lnTo>
                    <a:pt x="3852" y="8253"/>
                  </a:lnTo>
                  <a:lnTo>
                    <a:pt x="3827" y="8217"/>
                  </a:lnTo>
                  <a:lnTo>
                    <a:pt x="3822" y="8209"/>
                  </a:lnTo>
                  <a:lnTo>
                    <a:pt x="3797" y="8173"/>
                  </a:lnTo>
                  <a:lnTo>
                    <a:pt x="3792" y="8165"/>
                  </a:lnTo>
                  <a:lnTo>
                    <a:pt x="3770" y="8127"/>
                  </a:lnTo>
                  <a:lnTo>
                    <a:pt x="3765" y="8119"/>
                  </a:lnTo>
                  <a:lnTo>
                    <a:pt x="3744" y="8081"/>
                  </a:lnTo>
                  <a:lnTo>
                    <a:pt x="3740" y="8072"/>
                  </a:lnTo>
                  <a:lnTo>
                    <a:pt x="3720" y="8033"/>
                  </a:lnTo>
                  <a:lnTo>
                    <a:pt x="3716" y="8025"/>
                  </a:lnTo>
                  <a:lnTo>
                    <a:pt x="3697" y="7985"/>
                  </a:lnTo>
                  <a:lnTo>
                    <a:pt x="3694" y="7976"/>
                  </a:lnTo>
                  <a:lnTo>
                    <a:pt x="3677" y="7936"/>
                  </a:lnTo>
                  <a:lnTo>
                    <a:pt x="3673" y="7927"/>
                  </a:lnTo>
                  <a:lnTo>
                    <a:pt x="3658" y="7886"/>
                  </a:lnTo>
                  <a:lnTo>
                    <a:pt x="3655" y="7877"/>
                  </a:lnTo>
                  <a:lnTo>
                    <a:pt x="3641" y="7836"/>
                  </a:lnTo>
                  <a:lnTo>
                    <a:pt x="3639" y="7827"/>
                  </a:lnTo>
                  <a:lnTo>
                    <a:pt x="3627" y="7785"/>
                  </a:lnTo>
                  <a:lnTo>
                    <a:pt x="3624" y="7776"/>
                  </a:lnTo>
                  <a:lnTo>
                    <a:pt x="3614" y="7733"/>
                  </a:lnTo>
                  <a:lnTo>
                    <a:pt x="3612" y="7724"/>
                  </a:lnTo>
                  <a:lnTo>
                    <a:pt x="3603" y="7681"/>
                  </a:lnTo>
                  <a:lnTo>
                    <a:pt x="3601" y="7672"/>
                  </a:lnTo>
                  <a:lnTo>
                    <a:pt x="3594" y="7629"/>
                  </a:lnTo>
                  <a:lnTo>
                    <a:pt x="3592" y="7620"/>
                  </a:lnTo>
                  <a:lnTo>
                    <a:pt x="3587" y="7576"/>
                  </a:lnTo>
                  <a:lnTo>
                    <a:pt x="3585" y="7567"/>
                  </a:lnTo>
                  <a:lnTo>
                    <a:pt x="3581" y="7523"/>
                  </a:lnTo>
                  <a:lnTo>
                    <a:pt x="3581" y="7514"/>
                  </a:lnTo>
                  <a:lnTo>
                    <a:pt x="3578" y="7470"/>
                  </a:lnTo>
                  <a:lnTo>
                    <a:pt x="3578" y="7461"/>
                  </a:lnTo>
                  <a:lnTo>
                    <a:pt x="3577" y="7417"/>
                  </a:lnTo>
                  <a:lnTo>
                    <a:pt x="3577" y="7407"/>
                  </a:lnTo>
                  <a:lnTo>
                    <a:pt x="3578" y="7363"/>
                  </a:lnTo>
                  <a:lnTo>
                    <a:pt x="3578" y="7354"/>
                  </a:lnTo>
                  <a:lnTo>
                    <a:pt x="3581" y="7310"/>
                  </a:lnTo>
                  <a:lnTo>
                    <a:pt x="3581" y="7301"/>
                  </a:lnTo>
                  <a:lnTo>
                    <a:pt x="3585" y="7257"/>
                  </a:lnTo>
                  <a:lnTo>
                    <a:pt x="3587" y="7248"/>
                  </a:lnTo>
                  <a:lnTo>
                    <a:pt x="3592" y="7204"/>
                  </a:lnTo>
                  <a:lnTo>
                    <a:pt x="3594" y="7195"/>
                  </a:lnTo>
                  <a:lnTo>
                    <a:pt x="3601" y="7152"/>
                  </a:lnTo>
                  <a:lnTo>
                    <a:pt x="3603" y="7143"/>
                  </a:lnTo>
                  <a:lnTo>
                    <a:pt x="3612" y="7100"/>
                  </a:lnTo>
                  <a:lnTo>
                    <a:pt x="3614" y="7091"/>
                  </a:lnTo>
                  <a:lnTo>
                    <a:pt x="3624" y="7048"/>
                  </a:lnTo>
                  <a:lnTo>
                    <a:pt x="3627" y="7039"/>
                  </a:lnTo>
                  <a:lnTo>
                    <a:pt x="3639" y="6997"/>
                  </a:lnTo>
                  <a:lnTo>
                    <a:pt x="3641" y="6988"/>
                  </a:lnTo>
                  <a:lnTo>
                    <a:pt x="3655" y="6946"/>
                  </a:lnTo>
                  <a:lnTo>
                    <a:pt x="3658" y="6938"/>
                  </a:lnTo>
                  <a:lnTo>
                    <a:pt x="3673" y="6896"/>
                  </a:lnTo>
                  <a:lnTo>
                    <a:pt x="3677" y="6888"/>
                  </a:lnTo>
                  <a:lnTo>
                    <a:pt x="3694" y="6847"/>
                  </a:lnTo>
                  <a:lnTo>
                    <a:pt x="3697" y="6839"/>
                  </a:lnTo>
                  <a:lnTo>
                    <a:pt x="3716" y="6799"/>
                  </a:lnTo>
                  <a:lnTo>
                    <a:pt x="3720" y="6790"/>
                  </a:lnTo>
                  <a:lnTo>
                    <a:pt x="3740" y="6751"/>
                  </a:lnTo>
                  <a:lnTo>
                    <a:pt x="3744" y="6742"/>
                  </a:lnTo>
                  <a:lnTo>
                    <a:pt x="3765" y="6704"/>
                  </a:lnTo>
                  <a:lnTo>
                    <a:pt x="3770" y="6696"/>
                  </a:lnTo>
                  <a:lnTo>
                    <a:pt x="3793" y="6658"/>
                  </a:lnTo>
                  <a:lnTo>
                    <a:pt x="3798" y="6650"/>
                  </a:lnTo>
                  <a:lnTo>
                    <a:pt x="3822" y="6613"/>
                  </a:lnTo>
                  <a:lnTo>
                    <a:pt x="3827" y="6606"/>
                  </a:lnTo>
                  <a:lnTo>
                    <a:pt x="3853" y="6570"/>
                  </a:lnTo>
                  <a:lnTo>
                    <a:pt x="3858" y="6563"/>
                  </a:lnTo>
                  <a:lnTo>
                    <a:pt x="3885" y="6528"/>
                  </a:lnTo>
                  <a:lnTo>
                    <a:pt x="3891" y="6521"/>
                  </a:lnTo>
                  <a:lnTo>
                    <a:pt x="3918" y="6487"/>
                  </a:lnTo>
                  <a:lnTo>
                    <a:pt x="3925" y="6480"/>
                  </a:lnTo>
                  <a:lnTo>
                    <a:pt x="3954" y="6447"/>
                  </a:lnTo>
                  <a:lnTo>
                    <a:pt x="3960" y="6440"/>
                  </a:lnTo>
                  <a:lnTo>
                    <a:pt x="3990" y="6409"/>
                  </a:lnTo>
                  <a:lnTo>
                    <a:pt x="3997" y="6402"/>
                  </a:lnTo>
                  <a:lnTo>
                    <a:pt x="4028" y="6372"/>
                  </a:lnTo>
                  <a:lnTo>
                    <a:pt x="4035" y="6366"/>
                  </a:lnTo>
                  <a:lnTo>
                    <a:pt x="4068" y="6337"/>
                  </a:lnTo>
                  <a:lnTo>
                    <a:pt x="4075" y="6330"/>
                  </a:lnTo>
                  <a:lnTo>
                    <a:pt x="4109" y="6303"/>
                  </a:lnTo>
                  <a:lnTo>
                    <a:pt x="4116" y="6297"/>
                  </a:lnTo>
                  <a:lnTo>
                    <a:pt x="4151" y="6270"/>
                  </a:lnTo>
                  <a:lnTo>
                    <a:pt x="4158" y="6265"/>
                  </a:lnTo>
                  <a:lnTo>
                    <a:pt x="4194" y="6239"/>
                  </a:lnTo>
                  <a:lnTo>
                    <a:pt x="4201" y="6234"/>
                  </a:lnTo>
                  <a:lnTo>
                    <a:pt x="4202" y="6233"/>
                  </a:lnTo>
                  <a:lnTo>
                    <a:pt x="2658" y="3723"/>
                  </a:lnTo>
                  <a:lnTo>
                    <a:pt x="2638" y="3728"/>
                  </a:lnTo>
                  <a:lnTo>
                    <a:pt x="2629" y="3729"/>
                  </a:lnTo>
                  <a:lnTo>
                    <a:pt x="2591" y="3736"/>
                  </a:lnTo>
                  <a:lnTo>
                    <a:pt x="2581" y="3737"/>
                  </a:lnTo>
                  <a:lnTo>
                    <a:pt x="2543" y="3742"/>
                  </a:lnTo>
                  <a:lnTo>
                    <a:pt x="2533" y="3743"/>
                  </a:lnTo>
                  <a:lnTo>
                    <a:pt x="2495" y="3747"/>
                  </a:lnTo>
                  <a:lnTo>
                    <a:pt x="2485" y="3748"/>
                  </a:lnTo>
                  <a:lnTo>
                    <a:pt x="2446" y="3750"/>
                  </a:lnTo>
                  <a:lnTo>
                    <a:pt x="2437" y="3750"/>
                  </a:lnTo>
                  <a:lnTo>
                    <a:pt x="2398" y="3751"/>
                  </a:lnTo>
                  <a:lnTo>
                    <a:pt x="2388" y="3751"/>
                  </a:lnTo>
                  <a:lnTo>
                    <a:pt x="2349" y="3750"/>
                  </a:lnTo>
                  <a:lnTo>
                    <a:pt x="2340" y="3750"/>
                  </a:lnTo>
                  <a:lnTo>
                    <a:pt x="2301" y="3748"/>
                  </a:lnTo>
                  <a:lnTo>
                    <a:pt x="2291" y="3747"/>
                  </a:lnTo>
                  <a:lnTo>
                    <a:pt x="2253" y="3743"/>
                  </a:lnTo>
                  <a:lnTo>
                    <a:pt x="2243" y="3742"/>
                  </a:lnTo>
                  <a:lnTo>
                    <a:pt x="2205" y="3737"/>
                  </a:lnTo>
                  <a:lnTo>
                    <a:pt x="2195" y="3736"/>
                  </a:lnTo>
                  <a:lnTo>
                    <a:pt x="2157" y="3729"/>
                  </a:lnTo>
                  <a:lnTo>
                    <a:pt x="2148" y="3728"/>
                  </a:lnTo>
                  <a:lnTo>
                    <a:pt x="2110" y="3720"/>
                  </a:lnTo>
                  <a:lnTo>
                    <a:pt x="2101" y="3718"/>
                  </a:lnTo>
                  <a:lnTo>
                    <a:pt x="2063" y="3708"/>
                  </a:lnTo>
                  <a:lnTo>
                    <a:pt x="2054" y="3706"/>
                  </a:lnTo>
                  <a:lnTo>
                    <a:pt x="2016" y="3695"/>
                  </a:lnTo>
                  <a:lnTo>
                    <a:pt x="2007" y="3692"/>
                  </a:lnTo>
                  <a:lnTo>
                    <a:pt x="1970" y="3680"/>
                  </a:lnTo>
                  <a:lnTo>
                    <a:pt x="1962" y="3677"/>
                  </a:lnTo>
                  <a:lnTo>
                    <a:pt x="1925" y="3663"/>
                  </a:lnTo>
                  <a:lnTo>
                    <a:pt x="1916" y="3660"/>
                  </a:lnTo>
                  <a:lnTo>
                    <a:pt x="1880" y="3645"/>
                  </a:lnTo>
                  <a:lnTo>
                    <a:pt x="1872" y="3641"/>
                  </a:lnTo>
                  <a:lnTo>
                    <a:pt x="1836" y="3625"/>
                  </a:lnTo>
                  <a:lnTo>
                    <a:pt x="1828" y="3621"/>
                  </a:lnTo>
                  <a:lnTo>
                    <a:pt x="1793" y="3603"/>
                  </a:lnTo>
                  <a:lnTo>
                    <a:pt x="1784" y="3599"/>
                  </a:lnTo>
                  <a:lnTo>
                    <a:pt x="1750" y="3580"/>
                  </a:lnTo>
                  <a:lnTo>
                    <a:pt x="1742" y="3575"/>
                  </a:lnTo>
                  <a:lnTo>
                    <a:pt x="1709" y="3555"/>
                  </a:lnTo>
                  <a:lnTo>
                    <a:pt x="1701" y="3550"/>
                  </a:lnTo>
                  <a:lnTo>
                    <a:pt x="1668" y="3529"/>
                  </a:lnTo>
                  <a:lnTo>
                    <a:pt x="1660" y="3523"/>
                  </a:lnTo>
                  <a:lnTo>
                    <a:pt x="1628" y="3501"/>
                  </a:lnTo>
                  <a:lnTo>
                    <a:pt x="1621" y="3495"/>
                  </a:lnTo>
                  <a:lnTo>
                    <a:pt x="1590" y="3472"/>
                  </a:lnTo>
                  <a:lnTo>
                    <a:pt x="1583" y="3466"/>
                  </a:lnTo>
                  <a:lnTo>
                    <a:pt x="1553" y="3441"/>
                  </a:lnTo>
                  <a:lnTo>
                    <a:pt x="1546" y="3435"/>
                  </a:lnTo>
                  <a:lnTo>
                    <a:pt x="1517" y="3409"/>
                  </a:lnTo>
                  <a:lnTo>
                    <a:pt x="1510" y="3402"/>
                  </a:lnTo>
                  <a:lnTo>
                    <a:pt x="1482" y="3375"/>
                  </a:lnTo>
                  <a:lnTo>
                    <a:pt x="1475" y="3369"/>
                  </a:lnTo>
                  <a:lnTo>
                    <a:pt x="1448" y="3341"/>
                  </a:lnTo>
                  <a:lnTo>
                    <a:pt x="1442" y="3334"/>
                  </a:lnTo>
                  <a:lnTo>
                    <a:pt x="1416" y="3305"/>
                  </a:lnTo>
                  <a:lnTo>
                    <a:pt x="1410" y="3298"/>
                  </a:lnTo>
                  <a:lnTo>
                    <a:pt x="1385" y="3268"/>
                  </a:lnTo>
                  <a:lnTo>
                    <a:pt x="1379" y="3260"/>
                  </a:lnTo>
                  <a:lnTo>
                    <a:pt x="1355" y="3229"/>
                  </a:lnTo>
                  <a:lnTo>
                    <a:pt x="1350" y="3222"/>
                  </a:lnTo>
                  <a:lnTo>
                    <a:pt x="1327" y="3190"/>
                  </a:lnTo>
                  <a:lnTo>
                    <a:pt x="1322" y="3182"/>
                  </a:lnTo>
                  <a:lnTo>
                    <a:pt x="1301" y="3149"/>
                  </a:lnTo>
                  <a:lnTo>
                    <a:pt x="1296" y="3141"/>
                  </a:lnTo>
                  <a:lnTo>
                    <a:pt x="1275" y="3107"/>
                  </a:lnTo>
                  <a:lnTo>
                    <a:pt x="1272" y="3101"/>
                  </a:lnTo>
                  <a:lnTo>
                    <a:pt x="1253" y="3066"/>
                  </a:lnTo>
                  <a:lnTo>
                    <a:pt x="1248" y="3058"/>
                  </a:lnTo>
                  <a:lnTo>
                    <a:pt x="1230" y="3023"/>
                  </a:lnTo>
                  <a:lnTo>
                    <a:pt x="1226" y="3015"/>
                  </a:lnTo>
                  <a:lnTo>
                    <a:pt x="1210" y="2979"/>
                  </a:lnTo>
                  <a:lnTo>
                    <a:pt x="1206" y="2971"/>
                  </a:lnTo>
                  <a:lnTo>
                    <a:pt x="1191" y="2935"/>
                  </a:lnTo>
                  <a:lnTo>
                    <a:pt x="1188" y="2926"/>
                  </a:lnTo>
                  <a:lnTo>
                    <a:pt x="1174" y="2889"/>
                  </a:lnTo>
                  <a:lnTo>
                    <a:pt x="1171" y="2880"/>
                  </a:lnTo>
                  <a:lnTo>
                    <a:pt x="1159" y="2843"/>
                  </a:lnTo>
                  <a:lnTo>
                    <a:pt x="1156" y="2835"/>
                  </a:lnTo>
                  <a:lnTo>
                    <a:pt x="1145" y="2797"/>
                  </a:lnTo>
                  <a:lnTo>
                    <a:pt x="1143" y="2788"/>
                  </a:lnTo>
                  <a:lnTo>
                    <a:pt x="1133" y="2750"/>
                  </a:lnTo>
                  <a:lnTo>
                    <a:pt x="1131" y="2741"/>
                  </a:lnTo>
                  <a:lnTo>
                    <a:pt x="1123" y="2703"/>
                  </a:lnTo>
                  <a:lnTo>
                    <a:pt x="1122" y="2694"/>
                  </a:lnTo>
                  <a:lnTo>
                    <a:pt x="1115" y="2656"/>
                  </a:lnTo>
                  <a:lnTo>
                    <a:pt x="1114" y="2646"/>
                  </a:lnTo>
                  <a:lnTo>
                    <a:pt x="1109" y="2608"/>
                  </a:lnTo>
                  <a:lnTo>
                    <a:pt x="1108" y="2598"/>
                  </a:lnTo>
                  <a:lnTo>
                    <a:pt x="1104" y="2560"/>
                  </a:lnTo>
                  <a:lnTo>
                    <a:pt x="1103" y="2550"/>
                  </a:lnTo>
                  <a:lnTo>
                    <a:pt x="1101" y="2511"/>
                  </a:lnTo>
                  <a:lnTo>
                    <a:pt x="1101" y="2502"/>
                  </a:lnTo>
                  <a:lnTo>
                    <a:pt x="1100" y="2463"/>
                  </a:lnTo>
                  <a:lnTo>
                    <a:pt x="1100" y="2453"/>
                  </a:lnTo>
                  <a:lnTo>
                    <a:pt x="1101" y="2414"/>
                  </a:lnTo>
                  <a:lnTo>
                    <a:pt x="1101" y="2405"/>
                  </a:lnTo>
                  <a:lnTo>
                    <a:pt x="1103" y="2366"/>
                  </a:lnTo>
                  <a:lnTo>
                    <a:pt x="1104" y="2356"/>
                  </a:lnTo>
                  <a:lnTo>
                    <a:pt x="1108" y="2318"/>
                  </a:lnTo>
                  <a:lnTo>
                    <a:pt x="1109" y="2308"/>
                  </a:lnTo>
                  <a:lnTo>
                    <a:pt x="1114" y="2270"/>
                  </a:lnTo>
                  <a:lnTo>
                    <a:pt x="1115" y="2260"/>
                  </a:lnTo>
                  <a:lnTo>
                    <a:pt x="1122" y="2222"/>
                  </a:lnTo>
                  <a:lnTo>
                    <a:pt x="1123" y="2213"/>
                  </a:lnTo>
                  <a:lnTo>
                    <a:pt x="1131" y="2175"/>
                  </a:lnTo>
                  <a:lnTo>
                    <a:pt x="1133" y="2166"/>
                  </a:lnTo>
                  <a:lnTo>
                    <a:pt x="1143" y="2128"/>
                  </a:lnTo>
                  <a:lnTo>
                    <a:pt x="1145" y="2119"/>
                  </a:lnTo>
                  <a:lnTo>
                    <a:pt x="1156" y="2081"/>
                  </a:lnTo>
                  <a:lnTo>
                    <a:pt x="1159" y="2073"/>
                  </a:lnTo>
                  <a:lnTo>
                    <a:pt x="1171" y="2036"/>
                  </a:lnTo>
                  <a:lnTo>
                    <a:pt x="1174" y="2027"/>
                  </a:lnTo>
                  <a:lnTo>
                    <a:pt x="1188" y="1990"/>
                  </a:lnTo>
                  <a:lnTo>
                    <a:pt x="1191" y="1981"/>
                  </a:lnTo>
                  <a:lnTo>
                    <a:pt x="1206" y="1945"/>
                  </a:lnTo>
                  <a:lnTo>
                    <a:pt x="1210" y="1937"/>
                  </a:lnTo>
                  <a:lnTo>
                    <a:pt x="1226" y="1901"/>
                  </a:lnTo>
                  <a:lnTo>
                    <a:pt x="1230" y="1893"/>
                  </a:lnTo>
                  <a:lnTo>
                    <a:pt x="1248" y="1858"/>
                  </a:lnTo>
                  <a:lnTo>
                    <a:pt x="1253" y="1850"/>
                  </a:lnTo>
                  <a:lnTo>
                    <a:pt x="1272" y="1815"/>
                  </a:lnTo>
                  <a:lnTo>
                    <a:pt x="1275" y="1809"/>
                  </a:lnTo>
                  <a:lnTo>
                    <a:pt x="1296" y="1775"/>
                  </a:lnTo>
                  <a:lnTo>
                    <a:pt x="1301" y="1767"/>
                  </a:lnTo>
                  <a:lnTo>
                    <a:pt x="1322" y="1734"/>
                  </a:lnTo>
                  <a:lnTo>
                    <a:pt x="1327" y="1726"/>
                  </a:lnTo>
                  <a:lnTo>
                    <a:pt x="1350" y="1694"/>
                  </a:lnTo>
                  <a:lnTo>
                    <a:pt x="1355" y="1687"/>
                  </a:lnTo>
                  <a:lnTo>
                    <a:pt x="1379" y="1656"/>
                  </a:lnTo>
                  <a:lnTo>
                    <a:pt x="1385" y="1648"/>
                  </a:lnTo>
                  <a:lnTo>
                    <a:pt x="1410" y="1618"/>
                  </a:lnTo>
                  <a:lnTo>
                    <a:pt x="1416" y="1611"/>
                  </a:lnTo>
                  <a:lnTo>
                    <a:pt x="1442" y="1582"/>
                  </a:lnTo>
                  <a:lnTo>
                    <a:pt x="1448" y="1575"/>
                  </a:lnTo>
                  <a:lnTo>
                    <a:pt x="1475" y="1547"/>
                  </a:lnTo>
                  <a:lnTo>
                    <a:pt x="1482" y="1541"/>
                  </a:lnTo>
                  <a:lnTo>
                    <a:pt x="1510" y="1514"/>
                  </a:lnTo>
                  <a:lnTo>
                    <a:pt x="1517" y="1507"/>
                  </a:lnTo>
                  <a:lnTo>
                    <a:pt x="1546" y="1481"/>
                  </a:lnTo>
                  <a:lnTo>
                    <a:pt x="1553" y="1475"/>
                  </a:lnTo>
                  <a:lnTo>
                    <a:pt x="1583" y="1450"/>
                  </a:lnTo>
                  <a:lnTo>
                    <a:pt x="1590" y="1444"/>
                  </a:lnTo>
                  <a:lnTo>
                    <a:pt x="1621" y="1421"/>
                  </a:lnTo>
                  <a:lnTo>
                    <a:pt x="1628" y="1415"/>
                  </a:lnTo>
                  <a:lnTo>
                    <a:pt x="1660" y="1393"/>
                  </a:lnTo>
                  <a:lnTo>
                    <a:pt x="1668" y="1387"/>
                  </a:lnTo>
                  <a:lnTo>
                    <a:pt x="1701" y="1366"/>
                  </a:lnTo>
                  <a:lnTo>
                    <a:pt x="1709" y="1361"/>
                  </a:lnTo>
                  <a:lnTo>
                    <a:pt x="1742" y="1341"/>
                  </a:lnTo>
                  <a:lnTo>
                    <a:pt x="1750" y="1336"/>
                  </a:lnTo>
                  <a:lnTo>
                    <a:pt x="1784" y="1317"/>
                  </a:lnTo>
                  <a:lnTo>
                    <a:pt x="1793" y="1313"/>
                  </a:lnTo>
                  <a:lnTo>
                    <a:pt x="1828" y="1295"/>
                  </a:lnTo>
                  <a:lnTo>
                    <a:pt x="1836" y="1291"/>
                  </a:lnTo>
                  <a:lnTo>
                    <a:pt x="1872" y="1275"/>
                  </a:lnTo>
                  <a:lnTo>
                    <a:pt x="1880" y="1271"/>
                  </a:lnTo>
                  <a:lnTo>
                    <a:pt x="1916" y="1256"/>
                  </a:lnTo>
                  <a:lnTo>
                    <a:pt x="1925" y="1253"/>
                  </a:lnTo>
                  <a:lnTo>
                    <a:pt x="1962" y="1239"/>
                  </a:lnTo>
                  <a:lnTo>
                    <a:pt x="1970" y="1236"/>
                  </a:lnTo>
                  <a:lnTo>
                    <a:pt x="2007" y="1224"/>
                  </a:lnTo>
                  <a:lnTo>
                    <a:pt x="2016" y="1221"/>
                  </a:lnTo>
                  <a:lnTo>
                    <a:pt x="2054" y="1210"/>
                  </a:lnTo>
                  <a:lnTo>
                    <a:pt x="2063" y="1208"/>
                  </a:lnTo>
                  <a:lnTo>
                    <a:pt x="2101" y="1198"/>
                  </a:lnTo>
                  <a:lnTo>
                    <a:pt x="2110" y="1196"/>
                  </a:lnTo>
                  <a:lnTo>
                    <a:pt x="2148" y="1188"/>
                  </a:lnTo>
                  <a:lnTo>
                    <a:pt x="2157" y="1187"/>
                  </a:lnTo>
                  <a:lnTo>
                    <a:pt x="2195" y="1180"/>
                  </a:lnTo>
                  <a:lnTo>
                    <a:pt x="2205" y="1179"/>
                  </a:lnTo>
                  <a:lnTo>
                    <a:pt x="2243" y="1174"/>
                  </a:lnTo>
                  <a:lnTo>
                    <a:pt x="2253" y="1173"/>
                  </a:lnTo>
                  <a:lnTo>
                    <a:pt x="2291" y="1169"/>
                  </a:lnTo>
                  <a:lnTo>
                    <a:pt x="2301" y="1168"/>
                  </a:lnTo>
                  <a:lnTo>
                    <a:pt x="2340" y="1166"/>
                  </a:lnTo>
                  <a:lnTo>
                    <a:pt x="2349" y="1166"/>
                  </a:lnTo>
                  <a:lnTo>
                    <a:pt x="2388" y="1165"/>
                  </a:lnTo>
                  <a:lnTo>
                    <a:pt x="2398" y="1165"/>
                  </a:lnTo>
                  <a:lnTo>
                    <a:pt x="2437" y="1166"/>
                  </a:lnTo>
                  <a:lnTo>
                    <a:pt x="2446" y="1166"/>
                  </a:lnTo>
                  <a:lnTo>
                    <a:pt x="2485" y="1168"/>
                  </a:lnTo>
                  <a:lnTo>
                    <a:pt x="2495" y="1169"/>
                  </a:lnTo>
                  <a:lnTo>
                    <a:pt x="2533" y="1173"/>
                  </a:lnTo>
                  <a:lnTo>
                    <a:pt x="2543" y="1174"/>
                  </a:lnTo>
                  <a:lnTo>
                    <a:pt x="2581" y="1179"/>
                  </a:lnTo>
                  <a:lnTo>
                    <a:pt x="2591" y="1180"/>
                  </a:lnTo>
                  <a:lnTo>
                    <a:pt x="2629" y="1187"/>
                  </a:lnTo>
                  <a:lnTo>
                    <a:pt x="2638" y="1188"/>
                  </a:lnTo>
                  <a:lnTo>
                    <a:pt x="2676" y="1196"/>
                  </a:lnTo>
                  <a:lnTo>
                    <a:pt x="2685" y="1198"/>
                  </a:lnTo>
                  <a:lnTo>
                    <a:pt x="2723" y="1208"/>
                  </a:lnTo>
                  <a:lnTo>
                    <a:pt x="2732" y="1210"/>
                  </a:lnTo>
                  <a:lnTo>
                    <a:pt x="2770" y="1221"/>
                  </a:lnTo>
                  <a:lnTo>
                    <a:pt x="2778" y="1224"/>
                  </a:lnTo>
                  <a:lnTo>
                    <a:pt x="2815" y="1236"/>
                  </a:lnTo>
                  <a:lnTo>
                    <a:pt x="2824" y="1239"/>
                  </a:lnTo>
                  <a:lnTo>
                    <a:pt x="2861" y="1253"/>
                  </a:lnTo>
                  <a:lnTo>
                    <a:pt x="2870" y="1256"/>
                  </a:lnTo>
                  <a:lnTo>
                    <a:pt x="2906" y="1271"/>
                  </a:lnTo>
                  <a:lnTo>
                    <a:pt x="2914" y="1275"/>
                  </a:lnTo>
                  <a:lnTo>
                    <a:pt x="2950" y="1291"/>
                  </a:lnTo>
                  <a:lnTo>
                    <a:pt x="2958" y="1295"/>
                  </a:lnTo>
                  <a:lnTo>
                    <a:pt x="2993" y="1313"/>
                  </a:lnTo>
                  <a:lnTo>
                    <a:pt x="3001" y="1318"/>
                  </a:lnTo>
                  <a:lnTo>
                    <a:pt x="3036" y="1337"/>
                  </a:lnTo>
                  <a:lnTo>
                    <a:pt x="3042" y="1340"/>
                  </a:lnTo>
                  <a:lnTo>
                    <a:pt x="3076" y="1361"/>
                  </a:lnTo>
                  <a:lnTo>
                    <a:pt x="3084" y="1366"/>
                  </a:lnTo>
                  <a:lnTo>
                    <a:pt x="3117" y="1387"/>
                  </a:lnTo>
                  <a:lnTo>
                    <a:pt x="3125" y="1392"/>
                  </a:lnTo>
                  <a:lnTo>
                    <a:pt x="3157" y="1415"/>
                  </a:lnTo>
                  <a:lnTo>
                    <a:pt x="3164" y="1421"/>
                  </a:lnTo>
                  <a:lnTo>
                    <a:pt x="3195" y="1444"/>
                  </a:lnTo>
                  <a:lnTo>
                    <a:pt x="3203" y="1450"/>
                  </a:lnTo>
                  <a:lnTo>
                    <a:pt x="3233" y="1475"/>
                  </a:lnTo>
                  <a:lnTo>
                    <a:pt x="3240" y="1481"/>
                  </a:lnTo>
                  <a:lnTo>
                    <a:pt x="3269" y="1507"/>
                  </a:lnTo>
                  <a:lnTo>
                    <a:pt x="3276" y="1514"/>
                  </a:lnTo>
                  <a:lnTo>
                    <a:pt x="3304" y="1541"/>
                  </a:lnTo>
                  <a:lnTo>
                    <a:pt x="3310" y="1547"/>
                  </a:lnTo>
                  <a:lnTo>
                    <a:pt x="3337" y="1575"/>
                  </a:lnTo>
                  <a:lnTo>
                    <a:pt x="3344" y="1582"/>
                  </a:lnTo>
                  <a:lnTo>
                    <a:pt x="3370" y="1611"/>
                  </a:lnTo>
                  <a:lnTo>
                    <a:pt x="3376" y="1618"/>
                  </a:lnTo>
                  <a:lnTo>
                    <a:pt x="3401" y="1648"/>
                  </a:lnTo>
                  <a:lnTo>
                    <a:pt x="3406" y="1656"/>
                  </a:lnTo>
                  <a:lnTo>
                    <a:pt x="3430" y="1687"/>
                  </a:lnTo>
                  <a:lnTo>
                    <a:pt x="3436" y="1694"/>
                  </a:lnTo>
                  <a:lnTo>
                    <a:pt x="3458" y="1726"/>
                  </a:lnTo>
                  <a:lnTo>
                    <a:pt x="3463" y="1734"/>
                  </a:lnTo>
                  <a:lnTo>
                    <a:pt x="3485" y="1766"/>
                  </a:lnTo>
                  <a:lnTo>
                    <a:pt x="3490" y="1774"/>
                  </a:lnTo>
                  <a:lnTo>
                    <a:pt x="3510" y="1808"/>
                  </a:lnTo>
                  <a:lnTo>
                    <a:pt x="3514" y="1815"/>
                  </a:lnTo>
                  <a:lnTo>
                    <a:pt x="3533" y="1850"/>
                  </a:lnTo>
                  <a:lnTo>
                    <a:pt x="3538" y="1858"/>
                  </a:lnTo>
                  <a:lnTo>
                    <a:pt x="3556" y="1893"/>
                  </a:lnTo>
                  <a:lnTo>
                    <a:pt x="3560" y="1901"/>
                  </a:lnTo>
                  <a:lnTo>
                    <a:pt x="3576" y="1937"/>
                  </a:lnTo>
                  <a:lnTo>
                    <a:pt x="3580" y="1945"/>
                  </a:lnTo>
                  <a:lnTo>
                    <a:pt x="3595" y="1981"/>
                  </a:lnTo>
                  <a:lnTo>
                    <a:pt x="3598" y="1990"/>
                  </a:lnTo>
                  <a:lnTo>
                    <a:pt x="3612" y="2027"/>
                  </a:lnTo>
                  <a:lnTo>
                    <a:pt x="3615" y="2036"/>
                  </a:lnTo>
                  <a:lnTo>
                    <a:pt x="3627" y="2073"/>
                  </a:lnTo>
                  <a:lnTo>
                    <a:pt x="3630" y="2081"/>
                  </a:lnTo>
                  <a:lnTo>
                    <a:pt x="3641" y="2119"/>
                  </a:lnTo>
                  <a:lnTo>
                    <a:pt x="3643" y="2128"/>
                  </a:lnTo>
                  <a:lnTo>
                    <a:pt x="3653" y="2166"/>
                  </a:lnTo>
                  <a:lnTo>
                    <a:pt x="3655" y="2175"/>
                  </a:lnTo>
                  <a:lnTo>
                    <a:pt x="3663" y="2213"/>
                  </a:lnTo>
                  <a:lnTo>
                    <a:pt x="3664" y="2222"/>
                  </a:lnTo>
                  <a:lnTo>
                    <a:pt x="3671" y="2260"/>
                  </a:lnTo>
                  <a:lnTo>
                    <a:pt x="3672" y="2270"/>
                  </a:lnTo>
                  <a:lnTo>
                    <a:pt x="3677" y="2308"/>
                  </a:lnTo>
                  <a:lnTo>
                    <a:pt x="3678" y="2318"/>
                  </a:lnTo>
                  <a:lnTo>
                    <a:pt x="3682" y="2356"/>
                  </a:lnTo>
                  <a:lnTo>
                    <a:pt x="3683" y="2366"/>
                  </a:lnTo>
                  <a:lnTo>
                    <a:pt x="3685" y="2405"/>
                  </a:lnTo>
                  <a:close/>
                  <a:moveTo>
                    <a:pt x="8395" y="2547"/>
                  </a:moveTo>
                  <a:lnTo>
                    <a:pt x="8398" y="2517"/>
                  </a:lnTo>
                  <a:lnTo>
                    <a:pt x="8399" y="2488"/>
                  </a:lnTo>
                  <a:lnTo>
                    <a:pt x="8400" y="2458"/>
                  </a:lnTo>
                  <a:lnTo>
                    <a:pt x="8399" y="2428"/>
                  </a:lnTo>
                  <a:lnTo>
                    <a:pt x="8398" y="2399"/>
                  </a:lnTo>
                  <a:lnTo>
                    <a:pt x="8395" y="2369"/>
                  </a:lnTo>
                  <a:lnTo>
                    <a:pt x="8391" y="2340"/>
                  </a:lnTo>
                  <a:lnTo>
                    <a:pt x="8386" y="2310"/>
                  </a:lnTo>
                  <a:lnTo>
                    <a:pt x="8380" y="2282"/>
                  </a:lnTo>
                  <a:lnTo>
                    <a:pt x="8373" y="2253"/>
                  </a:lnTo>
                  <a:lnTo>
                    <a:pt x="8365" y="2225"/>
                  </a:lnTo>
                  <a:lnTo>
                    <a:pt x="8356" y="2197"/>
                  </a:lnTo>
                  <a:lnTo>
                    <a:pt x="8345" y="2169"/>
                  </a:lnTo>
                  <a:lnTo>
                    <a:pt x="8334" y="2142"/>
                  </a:lnTo>
                  <a:lnTo>
                    <a:pt x="8322" y="2115"/>
                  </a:lnTo>
                  <a:lnTo>
                    <a:pt x="8308" y="2089"/>
                  </a:lnTo>
                  <a:lnTo>
                    <a:pt x="8293" y="2062"/>
                  </a:lnTo>
                  <a:lnTo>
                    <a:pt x="8278" y="2036"/>
                  </a:lnTo>
                  <a:lnTo>
                    <a:pt x="8262" y="2011"/>
                  </a:lnTo>
                  <a:lnTo>
                    <a:pt x="8245" y="1987"/>
                  </a:lnTo>
                  <a:lnTo>
                    <a:pt x="8227" y="1963"/>
                  </a:lnTo>
                  <a:lnTo>
                    <a:pt x="8208" y="1940"/>
                  </a:lnTo>
                  <a:lnTo>
                    <a:pt x="8188" y="1918"/>
                  </a:lnTo>
                  <a:lnTo>
                    <a:pt x="8168" y="1897"/>
                  </a:lnTo>
                  <a:lnTo>
                    <a:pt x="8146" y="1877"/>
                  </a:lnTo>
                  <a:lnTo>
                    <a:pt x="8124" y="1857"/>
                  </a:lnTo>
                  <a:lnTo>
                    <a:pt x="8102" y="1838"/>
                  </a:lnTo>
                  <a:lnTo>
                    <a:pt x="8078" y="1820"/>
                  </a:lnTo>
                  <a:lnTo>
                    <a:pt x="8054" y="1803"/>
                  </a:lnTo>
                  <a:lnTo>
                    <a:pt x="8030" y="1787"/>
                  </a:lnTo>
                  <a:lnTo>
                    <a:pt x="8004" y="1772"/>
                  </a:lnTo>
                  <a:lnTo>
                    <a:pt x="7978" y="1757"/>
                  </a:lnTo>
                  <a:lnTo>
                    <a:pt x="7951" y="1744"/>
                  </a:lnTo>
                  <a:lnTo>
                    <a:pt x="7924" y="1731"/>
                  </a:lnTo>
                  <a:lnTo>
                    <a:pt x="7897" y="1720"/>
                  </a:lnTo>
                  <a:lnTo>
                    <a:pt x="7869" y="1709"/>
                  </a:lnTo>
                  <a:lnTo>
                    <a:pt x="7841" y="1700"/>
                  </a:lnTo>
                  <a:lnTo>
                    <a:pt x="7812" y="1692"/>
                  </a:lnTo>
                  <a:lnTo>
                    <a:pt x="7784" y="1685"/>
                  </a:lnTo>
                  <a:lnTo>
                    <a:pt x="7755" y="1679"/>
                  </a:lnTo>
                  <a:lnTo>
                    <a:pt x="7725" y="1674"/>
                  </a:lnTo>
                  <a:lnTo>
                    <a:pt x="7696" y="1670"/>
                  </a:lnTo>
                  <a:lnTo>
                    <a:pt x="7666" y="1667"/>
                  </a:lnTo>
                  <a:lnTo>
                    <a:pt x="7637" y="1666"/>
                  </a:lnTo>
                  <a:lnTo>
                    <a:pt x="7607" y="1665"/>
                  </a:lnTo>
                  <a:lnTo>
                    <a:pt x="7577" y="1666"/>
                  </a:lnTo>
                  <a:lnTo>
                    <a:pt x="7548" y="1667"/>
                  </a:lnTo>
                  <a:lnTo>
                    <a:pt x="7518" y="1670"/>
                  </a:lnTo>
                  <a:lnTo>
                    <a:pt x="7489" y="1674"/>
                  </a:lnTo>
                  <a:lnTo>
                    <a:pt x="7459" y="1679"/>
                  </a:lnTo>
                  <a:lnTo>
                    <a:pt x="7431" y="1685"/>
                  </a:lnTo>
                  <a:lnTo>
                    <a:pt x="7402" y="1692"/>
                  </a:lnTo>
                  <a:lnTo>
                    <a:pt x="7374" y="1700"/>
                  </a:lnTo>
                  <a:lnTo>
                    <a:pt x="7346" y="1709"/>
                  </a:lnTo>
                  <a:lnTo>
                    <a:pt x="7318" y="1720"/>
                  </a:lnTo>
                  <a:lnTo>
                    <a:pt x="7291" y="1731"/>
                  </a:lnTo>
                  <a:lnTo>
                    <a:pt x="7264" y="1743"/>
                  </a:lnTo>
                  <a:lnTo>
                    <a:pt x="7238" y="1757"/>
                  </a:lnTo>
                  <a:lnTo>
                    <a:pt x="7211" y="1772"/>
                  </a:lnTo>
                  <a:lnTo>
                    <a:pt x="7185" y="1787"/>
                  </a:lnTo>
                  <a:lnTo>
                    <a:pt x="7160" y="1803"/>
                  </a:lnTo>
                  <a:lnTo>
                    <a:pt x="7136" y="1820"/>
                  </a:lnTo>
                  <a:lnTo>
                    <a:pt x="7113" y="1838"/>
                  </a:lnTo>
                  <a:lnTo>
                    <a:pt x="7090" y="1857"/>
                  </a:lnTo>
                  <a:lnTo>
                    <a:pt x="7068" y="1877"/>
                  </a:lnTo>
                  <a:lnTo>
                    <a:pt x="7047" y="1897"/>
                  </a:lnTo>
                  <a:lnTo>
                    <a:pt x="7026" y="1918"/>
                  </a:lnTo>
                  <a:lnTo>
                    <a:pt x="7007" y="1941"/>
                  </a:lnTo>
                  <a:lnTo>
                    <a:pt x="6988" y="1963"/>
                  </a:lnTo>
                  <a:lnTo>
                    <a:pt x="6970" y="1987"/>
                  </a:lnTo>
                  <a:lnTo>
                    <a:pt x="6952" y="2011"/>
                  </a:lnTo>
                  <a:lnTo>
                    <a:pt x="6936" y="2036"/>
                  </a:lnTo>
                  <a:lnTo>
                    <a:pt x="6920" y="2062"/>
                  </a:lnTo>
                  <a:lnTo>
                    <a:pt x="6906" y="2089"/>
                  </a:lnTo>
                  <a:lnTo>
                    <a:pt x="6892" y="2115"/>
                  </a:lnTo>
                  <a:lnTo>
                    <a:pt x="6880" y="2142"/>
                  </a:lnTo>
                  <a:lnTo>
                    <a:pt x="6869" y="2169"/>
                  </a:lnTo>
                  <a:lnTo>
                    <a:pt x="6858" y="2197"/>
                  </a:lnTo>
                  <a:lnTo>
                    <a:pt x="6849" y="2225"/>
                  </a:lnTo>
                  <a:lnTo>
                    <a:pt x="6841" y="2253"/>
                  </a:lnTo>
                  <a:lnTo>
                    <a:pt x="6834" y="2282"/>
                  </a:lnTo>
                  <a:lnTo>
                    <a:pt x="6828" y="2310"/>
                  </a:lnTo>
                  <a:lnTo>
                    <a:pt x="6823" y="2340"/>
                  </a:lnTo>
                  <a:lnTo>
                    <a:pt x="6819" y="2369"/>
                  </a:lnTo>
                  <a:lnTo>
                    <a:pt x="6816" y="2399"/>
                  </a:lnTo>
                  <a:lnTo>
                    <a:pt x="6815" y="2428"/>
                  </a:lnTo>
                  <a:lnTo>
                    <a:pt x="6814" y="2458"/>
                  </a:lnTo>
                  <a:lnTo>
                    <a:pt x="6814" y="2469"/>
                  </a:lnTo>
                  <a:lnTo>
                    <a:pt x="7607" y="2469"/>
                  </a:lnTo>
                  <a:lnTo>
                    <a:pt x="7640" y="2471"/>
                  </a:lnTo>
                  <a:lnTo>
                    <a:pt x="7672" y="2478"/>
                  </a:lnTo>
                  <a:lnTo>
                    <a:pt x="7703" y="2488"/>
                  </a:lnTo>
                  <a:lnTo>
                    <a:pt x="7732" y="2502"/>
                  </a:lnTo>
                  <a:lnTo>
                    <a:pt x="7759" y="2521"/>
                  </a:lnTo>
                  <a:lnTo>
                    <a:pt x="7784" y="2542"/>
                  </a:lnTo>
                  <a:lnTo>
                    <a:pt x="7805" y="2567"/>
                  </a:lnTo>
                  <a:lnTo>
                    <a:pt x="7824" y="2594"/>
                  </a:lnTo>
                  <a:lnTo>
                    <a:pt x="7838" y="2623"/>
                  </a:lnTo>
                  <a:lnTo>
                    <a:pt x="7848" y="2654"/>
                  </a:lnTo>
                  <a:lnTo>
                    <a:pt x="7855" y="2686"/>
                  </a:lnTo>
                  <a:lnTo>
                    <a:pt x="7857" y="2719"/>
                  </a:lnTo>
                  <a:lnTo>
                    <a:pt x="7855" y="2752"/>
                  </a:lnTo>
                  <a:lnTo>
                    <a:pt x="7848" y="2784"/>
                  </a:lnTo>
                  <a:lnTo>
                    <a:pt x="7838" y="2815"/>
                  </a:lnTo>
                  <a:lnTo>
                    <a:pt x="7824" y="2844"/>
                  </a:lnTo>
                  <a:lnTo>
                    <a:pt x="7805" y="2871"/>
                  </a:lnTo>
                  <a:lnTo>
                    <a:pt x="7784" y="2896"/>
                  </a:lnTo>
                  <a:lnTo>
                    <a:pt x="7759" y="2917"/>
                  </a:lnTo>
                  <a:lnTo>
                    <a:pt x="7732" y="2936"/>
                  </a:lnTo>
                  <a:lnTo>
                    <a:pt x="7703" y="2950"/>
                  </a:lnTo>
                  <a:lnTo>
                    <a:pt x="7672" y="2960"/>
                  </a:lnTo>
                  <a:lnTo>
                    <a:pt x="7640" y="2967"/>
                  </a:lnTo>
                  <a:lnTo>
                    <a:pt x="7607" y="2969"/>
                  </a:lnTo>
                  <a:lnTo>
                    <a:pt x="7001" y="2969"/>
                  </a:lnTo>
                  <a:lnTo>
                    <a:pt x="7007" y="2975"/>
                  </a:lnTo>
                  <a:lnTo>
                    <a:pt x="7026" y="2998"/>
                  </a:lnTo>
                  <a:lnTo>
                    <a:pt x="7047" y="3019"/>
                  </a:lnTo>
                  <a:lnTo>
                    <a:pt x="7068" y="3039"/>
                  </a:lnTo>
                  <a:lnTo>
                    <a:pt x="7090" y="3059"/>
                  </a:lnTo>
                  <a:lnTo>
                    <a:pt x="7113" y="3078"/>
                  </a:lnTo>
                  <a:lnTo>
                    <a:pt x="7136" y="3096"/>
                  </a:lnTo>
                  <a:lnTo>
                    <a:pt x="7140" y="3099"/>
                  </a:lnTo>
                  <a:lnTo>
                    <a:pt x="7152" y="3082"/>
                  </a:lnTo>
                  <a:lnTo>
                    <a:pt x="7174" y="3058"/>
                  </a:lnTo>
                  <a:lnTo>
                    <a:pt x="7199" y="3037"/>
                  </a:lnTo>
                  <a:lnTo>
                    <a:pt x="7227" y="3020"/>
                  </a:lnTo>
                  <a:lnTo>
                    <a:pt x="7257" y="3006"/>
                  </a:lnTo>
                  <a:lnTo>
                    <a:pt x="7288" y="2997"/>
                  </a:lnTo>
                  <a:lnTo>
                    <a:pt x="7320" y="2991"/>
                  </a:lnTo>
                  <a:lnTo>
                    <a:pt x="7353" y="2990"/>
                  </a:lnTo>
                  <a:lnTo>
                    <a:pt x="7386" y="2993"/>
                  </a:lnTo>
                  <a:lnTo>
                    <a:pt x="7417" y="3000"/>
                  </a:lnTo>
                  <a:lnTo>
                    <a:pt x="7448" y="3012"/>
                  </a:lnTo>
                  <a:lnTo>
                    <a:pt x="7477" y="3027"/>
                  </a:lnTo>
                  <a:lnTo>
                    <a:pt x="7504" y="3046"/>
                  </a:lnTo>
                  <a:lnTo>
                    <a:pt x="7528" y="3068"/>
                  </a:lnTo>
                  <a:lnTo>
                    <a:pt x="7549" y="3093"/>
                  </a:lnTo>
                  <a:lnTo>
                    <a:pt x="7566" y="3121"/>
                  </a:lnTo>
                  <a:lnTo>
                    <a:pt x="7580" y="3151"/>
                  </a:lnTo>
                  <a:lnTo>
                    <a:pt x="7589" y="3182"/>
                  </a:lnTo>
                  <a:lnTo>
                    <a:pt x="7595" y="3214"/>
                  </a:lnTo>
                  <a:lnTo>
                    <a:pt x="7596" y="3247"/>
                  </a:lnTo>
                  <a:lnTo>
                    <a:pt x="7596" y="3251"/>
                  </a:lnTo>
                  <a:lnTo>
                    <a:pt x="7607" y="3251"/>
                  </a:lnTo>
                  <a:lnTo>
                    <a:pt x="7637" y="3250"/>
                  </a:lnTo>
                  <a:lnTo>
                    <a:pt x="7666" y="3249"/>
                  </a:lnTo>
                  <a:lnTo>
                    <a:pt x="7696" y="3246"/>
                  </a:lnTo>
                  <a:lnTo>
                    <a:pt x="7725" y="3242"/>
                  </a:lnTo>
                  <a:lnTo>
                    <a:pt x="7755" y="3237"/>
                  </a:lnTo>
                  <a:lnTo>
                    <a:pt x="7784" y="3231"/>
                  </a:lnTo>
                  <a:lnTo>
                    <a:pt x="7812" y="3224"/>
                  </a:lnTo>
                  <a:lnTo>
                    <a:pt x="7841" y="3216"/>
                  </a:lnTo>
                  <a:lnTo>
                    <a:pt x="7869" y="3207"/>
                  </a:lnTo>
                  <a:lnTo>
                    <a:pt x="7897" y="3196"/>
                  </a:lnTo>
                  <a:lnTo>
                    <a:pt x="7924" y="3185"/>
                  </a:lnTo>
                  <a:lnTo>
                    <a:pt x="7951" y="3172"/>
                  </a:lnTo>
                  <a:lnTo>
                    <a:pt x="7978" y="3159"/>
                  </a:lnTo>
                  <a:lnTo>
                    <a:pt x="8004" y="3144"/>
                  </a:lnTo>
                  <a:lnTo>
                    <a:pt x="8030" y="3129"/>
                  </a:lnTo>
                  <a:lnTo>
                    <a:pt x="8054" y="3113"/>
                  </a:lnTo>
                  <a:lnTo>
                    <a:pt x="8078" y="3096"/>
                  </a:lnTo>
                  <a:lnTo>
                    <a:pt x="8102" y="3078"/>
                  </a:lnTo>
                  <a:lnTo>
                    <a:pt x="8124" y="3059"/>
                  </a:lnTo>
                  <a:lnTo>
                    <a:pt x="8146" y="3039"/>
                  </a:lnTo>
                  <a:lnTo>
                    <a:pt x="8168" y="3019"/>
                  </a:lnTo>
                  <a:lnTo>
                    <a:pt x="8188" y="2998"/>
                  </a:lnTo>
                  <a:lnTo>
                    <a:pt x="8208" y="2976"/>
                  </a:lnTo>
                  <a:lnTo>
                    <a:pt x="8227" y="2953"/>
                  </a:lnTo>
                  <a:lnTo>
                    <a:pt x="8245" y="2929"/>
                  </a:lnTo>
                  <a:lnTo>
                    <a:pt x="8262" y="2905"/>
                  </a:lnTo>
                  <a:lnTo>
                    <a:pt x="8278" y="2880"/>
                  </a:lnTo>
                  <a:lnTo>
                    <a:pt x="8293" y="2854"/>
                  </a:lnTo>
                  <a:lnTo>
                    <a:pt x="8308" y="2827"/>
                  </a:lnTo>
                  <a:lnTo>
                    <a:pt x="8322" y="2801"/>
                  </a:lnTo>
                  <a:lnTo>
                    <a:pt x="8334" y="2774"/>
                  </a:lnTo>
                  <a:lnTo>
                    <a:pt x="8345" y="2747"/>
                  </a:lnTo>
                  <a:lnTo>
                    <a:pt x="8356" y="2719"/>
                  </a:lnTo>
                  <a:lnTo>
                    <a:pt x="8365" y="2691"/>
                  </a:lnTo>
                  <a:lnTo>
                    <a:pt x="8373" y="2663"/>
                  </a:lnTo>
                  <a:lnTo>
                    <a:pt x="8380" y="2634"/>
                  </a:lnTo>
                  <a:lnTo>
                    <a:pt x="8386" y="2606"/>
                  </a:lnTo>
                  <a:lnTo>
                    <a:pt x="8391" y="2576"/>
                  </a:lnTo>
                  <a:lnTo>
                    <a:pt x="8395" y="2547"/>
                  </a:lnTo>
                  <a:close/>
                  <a:moveTo>
                    <a:pt x="3125" y="3524"/>
                  </a:moveTo>
                  <a:lnTo>
                    <a:pt x="3123" y="3525"/>
                  </a:lnTo>
                  <a:lnTo>
                    <a:pt x="4663" y="6029"/>
                  </a:lnTo>
                  <a:lnTo>
                    <a:pt x="4678" y="6025"/>
                  </a:lnTo>
                  <a:lnTo>
                    <a:pt x="4687" y="6023"/>
                  </a:lnTo>
                  <a:lnTo>
                    <a:pt x="4730" y="6014"/>
                  </a:lnTo>
                  <a:lnTo>
                    <a:pt x="4739" y="6012"/>
                  </a:lnTo>
                  <a:lnTo>
                    <a:pt x="4782" y="6005"/>
                  </a:lnTo>
                  <a:lnTo>
                    <a:pt x="4792" y="6004"/>
                  </a:lnTo>
                  <a:lnTo>
                    <a:pt x="4835" y="5998"/>
                  </a:lnTo>
                  <a:lnTo>
                    <a:pt x="4845" y="5997"/>
                  </a:lnTo>
                  <a:lnTo>
                    <a:pt x="4888" y="5992"/>
                  </a:lnTo>
                  <a:lnTo>
                    <a:pt x="4898" y="5992"/>
                  </a:lnTo>
                  <a:lnTo>
                    <a:pt x="4942" y="5989"/>
                  </a:lnTo>
                  <a:lnTo>
                    <a:pt x="4951" y="5989"/>
                  </a:lnTo>
                  <a:lnTo>
                    <a:pt x="4995" y="5988"/>
                  </a:lnTo>
                  <a:lnTo>
                    <a:pt x="5005" y="5988"/>
                  </a:lnTo>
                  <a:lnTo>
                    <a:pt x="5049" y="5989"/>
                  </a:lnTo>
                  <a:lnTo>
                    <a:pt x="5058" y="5989"/>
                  </a:lnTo>
                  <a:lnTo>
                    <a:pt x="5102" y="5992"/>
                  </a:lnTo>
                  <a:lnTo>
                    <a:pt x="5112" y="5992"/>
                  </a:lnTo>
                  <a:lnTo>
                    <a:pt x="5155" y="5997"/>
                  </a:lnTo>
                  <a:lnTo>
                    <a:pt x="5165" y="5998"/>
                  </a:lnTo>
                  <a:lnTo>
                    <a:pt x="5208" y="6004"/>
                  </a:lnTo>
                  <a:lnTo>
                    <a:pt x="5218" y="6005"/>
                  </a:lnTo>
                  <a:lnTo>
                    <a:pt x="5261" y="6012"/>
                  </a:lnTo>
                  <a:lnTo>
                    <a:pt x="5270" y="6014"/>
                  </a:lnTo>
                  <a:lnTo>
                    <a:pt x="5313" y="6023"/>
                  </a:lnTo>
                  <a:lnTo>
                    <a:pt x="5322" y="6025"/>
                  </a:lnTo>
                  <a:lnTo>
                    <a:pt x="5337" y="6029"/>
                  </a:lnTo>
                  <a:lnTo>
                    <a:pt x="6877" y="3525"/>
                  </a:lnTo>
                  <a:lnTo>
                    <a:pt x="6875" y="3524"/>
                  </a:lnTo>
                  <a:lnTo>
                    <a:pt x="6843" y="3501"/>
                  </a:lnTo>
                  <a:lnTo>
                    <a:pt x="6836" y="3495"/>
                  </a:lnTo>
                  <a:lnTo>
                    <a:pt x="6805" y="3472"/>
                  </a:lnTo>
                  <a:lnTo>
                    <a:pt x="6797" y="3466"/>
                  </a:lnTo>
                  <a:lnTo>
                    <a:pt x="6767" y="3441"/>
                  </a:lnTo>
                  <a:lnTo>
                    <a:pt x="6760" y="3435"/>
                  </a:lnTo>
                  <a:lnTo>
                    <a:pt x="6731" y="3409"/>
                  </a:lnTo>
                  <a:lnTo>
                    <a:pt x="6724" y="3402"/>
                  </a:lnTo>
                  <a:lnTo>
                    <a:pt x="6696" y="3375"/>
                  </a:lnTo>
                  <a:lnTo>
                    <a:pt x="6690" y="3369"/>
                  </a:lnTo>
                  <a:lnTo>
                    <a:pt x="6663" y="3341"/>
                  </a:lnTo>
                  <a:lnTo>
                    <a:pt x="6656" y="3334"/>
                  </a:lnTo>
                  <a:lnTo>
                    <a:pt x="6630" y="3305"/>
                  </a:lnTo>
                  <a:lnTo>
                    <a:pt x="6624" y="3298"/>
                  </a:lnTo>
                  <a:lnTo>
                    <a:pt x="6599" y="3268"/>
                  </a:lnTo>
                  <a:lnTo>
                    <a:pt x="6594" y="3260"/>
                  </a:lnTo>
                  <a:lnTo>
                    <a:pt x="6570" y="3229"/>
                  </a:lnTo>
                  <a:lnTo>
                    <a:pt x="6564" y="3222"/>
                  </a:lnTo>
                  <a:lnTo>
                    <a:pt x="6542" y="3190"/>
                  </a:lnTo>
                  <a:lnTo>
                    <a:pt x="6537" y="3182"/>
                  </a:lnTo>
                  <a:lnTo>
                    <a:pt x="6515" y="3150"/>
                  </a:lnTo>
                  <a:lnTo>
                    <a:pt x="6510" y="3142"/>
                  </a:lnTo>
                  <a:lnTo>
                    <a:pt x="6490" y="3108"/>
                  </a:lnTo>
                  <a:lnTo>
                    <a:pt x="6486" y="3101"/>
                  </a:lnTo>
                  <a:lnTo>
                    <a:pt x="6467" y="3066"/>
                  </a:lnTo>
                  <a:lnTo>
                    <a:pt x="6462" y="3058"/>
                  </a:lnTo>
                  <a:lnTo>
                    <a:pt x="6444" y="3023"/>
                  </a:lnTo>
                  <a:lnTo>
                    <a:pt x="6440" y="3015"/>
                  </a:lnTo>
                  <a:lnTo>
                    <a:pt x="6424" y="2979"/>
                  </a:lnTo>
                  <a:lnTo>
                    <a:pt x="6420" y="2971"/>
                  </a:lnTo>
                  <a:lnTo>
                    <a:pt x="6419" y="2969"/>
                  </a:lnTo>
                  <a:lnTo>
                    <a:pt x="3581" y="2969"/>
                  </a:lnTo>
                  <a:lnTo>
                    <a:pt x="3580" y="2971"/>
                  </a:lnTo>
                  <a:lnTo>
                    <a:pt x="3576" y="2979"/>
                  </a:lnTo>
                  <a:lnTo>
                    <a:pt x="3560" y="3015"/>
                  </a:lnTo>
                  <a:lnTo>
                    <a:pt x="3556" y="3023"/>
                  </a:lnTo>
                  <a:lnTo>
                    <a:pt x="3538" y="3058"/>
                  </a:lnTo>
                  <a:lnTo>
                    <a:pt x="3533" y="3066"/>
                  </a:lnTo>
                  <a:lnTo>
                    <a:pt x="3514" y="3101"/>
                  </a:lnTo>
                  <a:lnTo>
                    <a:pt x="3510" y="3108"/>
                  </a:lnTo>
                  <a:lnTo>
                    <a:pt x="3490" y="3142"/>
                  </a:lnTo>
                  <a:lnTo>
                    <a:pt x="3485" y="3150"/>
                  </a:lnTo>
                  <a:lnTo>
                    <a:pt x="3463" y="3182"/>
                  </a:lnTo>
                  <a:lnTo>
                    <a:pt x="3458" y="3190"/>
                  </a:lnTo>
                  <a:lnTo>
                    <a:pt x="3436" y="3222"/>
                  </a:lnTo>
                  <a:lnTo>
                    <a:pt x="3430" y="3229"/>
                  </a:lnTo>
                  <a:lnTo>
                    <a:pt x="3406" y="3260"/>
                  </a:lnTo>
                  <a:lnTo>
                    <a:pt x="3401" y="3268"/>
                  </a:lnTo>
                  <a:lnTo>
                    <a:pt x="3376" y="3298"/>
                  </a:lnTo>
                  <a:lnTo>
                    <a:pt x="3370" y="3305"/>
                  </a:lnTo>
                  <a:lnTo>
                    <a:pt x="3344" y="3334"/>
                  </a:lnTo>
                  <a:lnTo>
                    <a:pt x="3337" y="3341"/>
                  </a:lnTo>
                  <a:lnTo>
                    <a:pt x="3310" y="3369"/>
                  </a:lnTo>
                  <a:lnTo>
                    <a:pt x="3304" y="3375"/>
                  </a:lnTo>
                  <a:lnTo>
                    <a:pt x="3276" y="3402"/>
                  </a:lnTo>
                  <a:lnTo>
                    <a:pt x="3269" y="3409"/>
                  </a:lnTo>
                  <a:lnTo>
                    <a:pt x="3240" y="3435"/>
                  </a:lnTo>
                  <a:lnTo>
                    <a:pt x="3233" y="3441"/>
                  </a:lnTo>
                  <a:lnTo>
                    <a:pt x="3203" y="3466"/>
                  </a:lnTo>
                  <a:lnTo>
                    <a:pt x="3195" y="3472"/>
                  </a:lnTo>
                  <a:lnTo>
                    <a:pt x="3164" y="3495"/>
                  </a:lnTo>
                  <a:lnTo>
                    <a:pt x="3157" y="3501"/>
                  </a:lnTo>
                  <a:lnTo>
                    <a:pt x="3125" y="3524"/>
                  </a:lnTo>
                  <a:close/>
                  <a:moveTo>
                    <a:pt x="4567" y="6811"/>
                  </a:moveTo>
                  <a:lnTo>
                    <a:pt x="4545" y="6787"/>
                  </a:lnTo>
                  <a:lnTo>
                    <a:pt x="4526" y="6760"/>
                  </a:lnTo>
                  <a:lnTo>
                    <a:pt x="4465" y="6660"/>
                  </a:lnTo>
                  <a:lnTo>
                    <a:pt x="4452" y="6669"/>
                  </a:lnTo>
                  <a:lnTo>
                    <a:pt x="4424" y="6690"/>
                  </a:lnTo>
                  <a:lnTo>
                    <a:pt x="4398" y="6712"/>
                  </a:lnTo>
                  <a:lnTo>
                    <a:pt x="4372" y="6735"/>
                  </a:lnTo>
                  <a:lnTo>
                    <a:pt x="4347" y="6759"/>
                  </a:lnTo>
                  <a:lnTo>
                    <a:pt x="4323" y="6784"/>
                  </a:lnTo>
                  <a:lnTo>
                    <a:pt x="4300" y="6810"/>
                  </a:lnTo>
                  <a:lnTo>
                    <a:pt x="4278" y="6836"/>
                  </a:lnTo>
                  <a:lnTo>
                    <a:pt x="4257" y="6864"/>
                  </a:lnTo>
                  <a:lnTo>
                    <a:pt x="4237" y="6892"/>
                  </a:lnTo>
                  <a:lnTo>
                    <a:pt x="4218" y="6921"/>
                  </a:lnTo>
                  <a:lnTo>
                    <a:pt x="4200" y="6950"/>
                  </a:lnTo>
                  <a:lnTo>
                    <a:pt x="4184" y="6980"/>
                  </a:lnTo>
                  <a:lnTo>
                    <a:pt x="4168" y="7011"/>
                  </a:lnTo>
                  <a:lnTo>
                    <a:pt x="4154" y="7043"/>
                  </a:lnTo>
                  <a:lnTo>
                    <a:pt x="4141" y="7074"/>
                  </a:lnTo>
                  <a:lnTo>
                    <a:pt x="4129" y="7107"/>
                  </a:lnTo>
                  <a:lnTo>
                    <a:pt x="4118" y="7139"/>
                  </a:lnTo>
                  <a:lnTo>
                    <a:pt x="4108" y="7173"/>
                  </a:lnTo>
                  <a:lnTo>
                    <a:pt x="4100" y="7206"/>
                  </a:lnTo>
                  <a:lnTo>
                    <a:pt x="4093" y="7240"/>
                  </a:lnTo>
                  <a:lnTo>
                    <a:pt x="4087" y="7274"/>
                  </a:lnTo>
                  <a:lnTo>
                    <a:pt x="4083" y="7308"/>
                  </a:lnTo>
                  <a:lnTo>
                    <a:pt x="4080" y="7343"/>
                  </a:lnTo>
                  <a:lnTo>
                    <a:pt x="4078" y="7377"/>
                  </a:lnTo>
                  <a:lnTo>
                    <a:pt x="4077" y="7412"/>
                  </a:lnTo>
                  <a:lnTo>
                    <a:pt x="4078" y="7447"/>
                  </a:lnTo>
                  <a:lnTo>
                    <a:pt x="4080" y="7481"/>
                  </a:lnTo>
                  <a:lnTo>
                    <a:pt x="4083" y="7516"/>
                  </a:lnTo>
                  <a:lnTo>
                    <a:pt x="4087" y="7550"/>
                  </a:lnTo>
                  <a:lnTo>
                    <a:pt x="4093" y="7584"/>
                  </a:lnTo>
                  <a:lnTo>
                    <a:pt x="4100" y="7617"/>
                  </a:lnTo>
                  <a:lnTo>
                    <a:pt x="4108" y="7651"/>
                  </a:lnTo>
                  <a:lnTo>
                    <a:pt x="4118" y="7684"/>
                  </a:lnTo>
                  <a:lnTo>
                    <a:pt x="4129" y="7716"/>
                  </a:lnTo>
                  <a:lnTo>
                    <a:pt x="4141" y="7749"/>
                  </a:lnTo>
                  <a:lnTo>
                    <a:pt x="4154" y="7780"/>
                  </a:lnTo>
                  <a:lnTo>
                    <a:pt x="4168" y="7812"/>
                  </a:lnTo>
                  <a:lnTo>
                    <a:pt x="4184" y="7843"/>
                  </a:lnTo>
                  <a:lnTo>
                    <a:pt x="4201" y="7873"/>
                  </a:lnTo>
                  <a:lnTo>
                    <a:pt x="4219" y="7903"/>
                  </a:lnTo>
                  <a:lnTo>
                    <a:pt x="4238" y="7932"/>
                  </a:lnTo>
                  <a:lnTo>
                    <a:pt x="4258" y="7960"/>
                  </a:lnTo>
                  <a:lnTo>
                    <a:pt x="4279" y="7988"/>
                  </a:lnTo>
                  <a:lnTo>
                    <a:pt x="4301" y="8014"/>
                  </a:lnTo>
                  <a:lnTo>
                    <a:pt x="4323" y="8040"/>
                  </a:lnTo>
                  <a:lnTo>
                    <a:pt x="4347" y="8065"/>
                  </a:lnTo>
                  <a:lnTo>
                    <a:pt x="4372" y="8089"/>
                  </a:lnTo>
                  <a:lnTo>
                    <a:pt x="4398" y="8112"/>
                  </a:lnTo>
                  <a:lnTo>
                    <a:pt x="4424" y="8134"/>
                  </a:lnTo>
                  <a:lnTo>
                    <a:pt x="4452" y="8155"/>
                  </a:lnTo>
                  <a:lnTo>
                    <a:pt x="4480" y="8175"/>
                  </a:lnTo>
                  <a:lnTo>
                    <a:pt x="4509" y="8194"/>
                  </a:lnTo>
                  <a:lnTo>
                    <a:pt x="4538" y="8211"/>
                  </a:lnTo>
                  <a:lnTo>
                    <a:pt x="4568" y="8228"/>
                  </a:lnTo>
                  <a:lnTo>
                    <a:pt x="4599" y="8244"/>
                  </a:lnTo>
                  <a:lnTo>
                    <a:pt x="4631" y="8258"/>
                  </a:lnTo>
                  <a:lnTo>
                    <a:pt x="4663" y="8271"/>
                  </a:lnTo>
                  <a:lnTo>
                    <a:pt x="4695" y="8283"/>
                  </a:lnTo>
                  <a:lnTo>
                    <a:pt x="4728" y="8294"/>
                  </a:lnTo>
                  <a:lnTo>
                    <a:pt x="4761" y="8304"/>
                  </a:lnTo>
                  <a:lnTo>
                    <a:pt x="4794" y="8312"/>
                  </a:lnTo>
                  <a:lnTo>
                    <a:pt x="4828" y="8319"/>
                  </a:lnTo>
                  <a:lnTo>
                    <a:pt x="4862" y="8325"/>
                  </a:lnTo>
                  <a:lnTo>
                    <a:pt x="4896" y="8329"/>
                  </a:lnTo>
                  <a:lnTo>
                    <a:pt x="4931" y="8332"/>
                  </a:lnTo>
                  <a:lnTo>
                    <a:pt x="4965" y="8334"/>
                  </a:lnTo>
                  <a:lnTo>
                    <a:pt x="5000" y="8335"/>
                  </a:lnTo>
                  <a:lnTo>
                    <a:pt x="5035" y="8334"/>
                  </a:lnTo>
                  <a:lnTo>
                    <a:pt x="5069" y="8332"/>
                  </a:lnTo>
                  <a:lnTo>
                    <a:pt x="5104" y="8329"/>
                  </a:lnTo>
                  <a:lnTo>
                    <a:pt x="5138" y="8325"/>
                  </a:lnTo>
                  <a:lnTo>
                    <a:pt x="5172" y="8319"/>
                  </a:lnTo>
                  <a:lnTo>
                    <a:pt x="5206" y="8312"/>
                  </a:lnTo>
                  <a:lnTo>
                    <a:pt x="5239" y="8304"/>
                  </a:lnTo>
                  <a:lnTo>
                    <a:pt x="5272" y="8294"/>
                  </a:lnTo>
                  <a:lnTo>
                    <a:pt x="5305" y="8283"/>
                  </a:lnTo>
                  <a:lnTo>
                    <a:pt x="5337" y="8271"/>
                  </a:lnTo>
                  <a:lnTo>
                    <a:pt x="5369" y="8258"/>
                  </a:lnTo>
                  <a:lnTo>
                    <a:pt x="5401" y="8244"/>
                  </a:lnTo>
                  <a:lnTo>
                    <a:pt x="5432" y="8228"/>
                  </a:lnTo>
                  <a:lnTo>
                    <a:pt x="5462" y="8211"/>
                  </a:lnTo>
                  <a:lnTo>
                    <a:pt x="5491" y="8194"/>
                  </a:lnTo>
                  <a:lnTo>
                    <a:pt x="5520" y="8175"/>
                  </a:lnTo>
                  <a:lnTo>
                    <a:pt x="5548" y="8155"/>
                  </a:lnTo>
                  <a:lnTo>
                    <a:pt x="5576" y="8134"/>
                  </a:lnTo>
                  <a:lnTo>
                    <a:pt x="5602" y="8112"/>
                  </a:lnTo>
                  <a:lnTo>
                    <a:pt x="5628" y="8089"/>
                  </a:lnTo>
                  <a:lnTo>
                    <a:pt x="5653" y="8065"/>
                  </a:lnTo>
                  <a:lnTo>
                    <a:pt x="5677" y="8040"/>
                  </a:lnTo>
                  <a:lnTo>
                    <a:pt x="5699" y="8014"/>
                  </a:lnTo>
                  <a:lnTo>
                    <a:pt x="5721" y="7988"/>
                  </a:lnTo>
                  <a:lnTo>
                    <a:pt x="5742" y="7960"/>
                  </a:lnTo>
                  <a:lnTo>
                    <a:pt x="5762" y="7932"/>
                  </a:lnTo>
                  <a:lnTo>
                    <a:pt x="5781" y="7903"/>
                  </a:lnTo>
                  <a:lnTo>
                    <a:pt x="5799" y="7873"/>
                  </a:lnTo>
                  <a:lnTo>
                    <a:pt x="5816" y="7843"/>
                  </a:lnTo>
                  <a:lnTo>
                    <a:pt x="5832" y="7812"/>
                  </a:lnTo>
                  <a:lnTo>
                    <a:pt x="5846" y="7780"/>
                  </a:lnTo>
                  <a:lnTo>
                    <a:pt x="5859" y="7749"/>
                  </a:lnTo>
                  <a:lnTo>
                    <a:pt x="5871" y="7716"/>
                  </a:lnTo>
                  <a:lnTo>
                    <a:pt x="5882" y="7684"/>
                  </a:lnTo>
                  <a:lnTo>
                    <a:pt x="5892" y="7651"/>
                  </a:lnTo>
                  <a:lnTo>
                    <a:pt x="5900" y="7617"/>
                  </a:lnTo>
                  <a:lnTo>
                    <a:pt x="5907" y="7584"/>
                  </a:lnTo>
                  <a:lnTo>
                    <a:pt x="5913" y="7550"/>
                  </a:lnTo>
                  <a:lnTo>
                    <a:pt x="5917" y="7516"/>
                  </a:lnTo>
                  <a:lnTo>
                    <a:pt x="5920" y="7481"/>
                  </a:lnTo>
                  <a:lnTo>
                    <a:pt x="5922" y="7447"/>
                  </a:lnTo>
                  <a:lnTo>
                    <a:pt x="5923" y="7412"/>
                  </a:lnTo>
                  <a:lnTo>
                    <a:pt x="5922" y="7377"/>
                  </a:lnTo>
                  <a:lnTo>
                    <a:pt x="5920" y="7343"/>
                  </a:lnTo>
                  <a:lnTo>
                    <a:pt x="5917" y="7308"/>
                  </a:lnTo>
                  <a:lnTo>
                    <a:pt x="5913" y="7274"/>
                  </a:lnTo>
                  <a:lnTo>
                    <a:pt x="5907" y="7240"/>
                  </a:lnTo>
                  <a:lnTo>
                    <a:pt x="5900" y="7206"/>
                  </a:lnTo>
                  <a:lnTo>
                    <a:pt x="5892" y="7173"/>
                  </a:lnTo>
                  <a:lnTo>
                    <a:pt x="5882" y="7139"/>
                  </a:lnTo>
                  <a:lnTo>
                    <a:pt x="5871" y="7107"/>
                  </a:lnTo>
                  <a:lnTo>
                    <a:pt x="5859" y="7074"/>
                  </a:lnTo>
                  <a:lnTo>
                    <a:pt x="5846" y="7043"/>
                  </a:lnTo>
                  <a:lnTo>
                    <a:pt x="5832" y="7011"/>
                  </a:lnTo>
                  <a:lnTo>
                    <a:pt x="5816" y="6980"/>
                  </a:lnTo>
                  <a:lnTo>
                    <a:pt x="5800" y="6950"/>
                  </a:lnTo>
                  <a:lnTo>
                    <a:pt x="5782" y="6921"/>
                  </a:lnTo>
                  <a:lnTo>
                    <a:pt x="5763" y="6892"/>
                  </a:lnTo>
                  <a:lnTo>
                    <a:pt x="5743" y="6864"/>
                  </a:lnTo>
                  <a:lnTo>
                    <a:pt x="5722" y="6836"/>
                  </a:lnTo>
                  <a:lnTo>
                    <a:pt x="5700" y="6810"/>
                  </a:lnTo>
                  <a:lnTo>
                    <a:pt x="5677" y="6784"/>
                  </a:lnTo>
                  <a:lnTo>
                    <a:pt x="5653" y="6759"/>
                  </a:lnTo>
                  <a:lnTo>
                    <a:pt x="5628" y="6735"/>
                  </a:lnTo>
                  <a:lnTo>
                    <a:pt x="5602" y="6712"/>
                  </a:lnTo>
                  <a:lnTo>
                    <a:pt x="5576" y="6690"/>
                  </a:lnTo>
                  <a:lnTo>
                    <a:pt x="5548" y="6669"/>
                  </a:lnTo>
                  <a:lnTo>
                    <a:pt x="5535" y="6660"/>
                  </a:lnTo>
                  <a:lnTo>
                    <a:pt x="5474" y="6760"/>
                  </a:lnTo>
                  <a:lnTo>
                    <a:pt x="5455" y="6787"/>
                  </a:lnTo>
                  <a:lnTo>
                    <a:pt x="5433" y="6811"/>
                  </a:lnTo>
                  <a:lnTo>
                    <a:pt x="5408" y="6832"/>
                  </a:lnTo>
                  <a:lnTo>
                    <a:pt x="5380" y="6849"/>
                  </a:lnTo>
                  <a:lnTo>
                    <a:pt x="5350" y="6863"/>
                  </a:lnTo>
                  <a:lnTo>
                    <a:pt x="5319" y="6872"/>
                  </a:lnTo>
                  <a:lnTo>
                    <a:pt x="5287" y="6878"/>
                  </a:lnTo>
                  <a:lnTo>
                    <a:pt x="5254" y="6879"/>
                  </a:lnTo>
                  <a:lnTo>
                    <a:pt x="5221" y="6876"/>
                  </a:lnTo>
                  <a:lnTo>
                    <a:pt x="5190" y="6869"/>
                  </a:lnTo>
                  <a:lnTo>
                    <a:pt x="5159" y="6857"/>
                  </a:lnTo>
                  <a:lnTo>
                    <a:pt x="5130" y="6842"/>
                  </a:lnTo>
                  <a:lnTo>
                    <a:pt x="5103" y="6823"/>
                  </a:lnTo>
                  <a:lnTo>
                    <a:pt x="5079" y="6801"/>
                  </a:lnTo>
                  <a:lnTo>
                    <a:pt x="5058" y="6776"/>
                  </a:lnTo>
                  <a:lnTo>
                    <a:pt x="5041" y="6748"/>
                  </a:lnTo>
                  <a:lnTo>
                    <a:pt x="5027" y="6718"/>
                  </a:lnTo>
                  <a:lnTo>
                    <a:pt x="5018" y="6687"/>
                  </a:lnTo>
                  <a:lnTo>
                    <a:pt x="5012" y="6655"/>
                  </a:lnTo>
                  <a:lnTo>
                    <a:pt x="5011" y="6622"/>
                  </a:lnTo>
                  <a:lnTo>
                    <a:pt x="5014" y="6589"/>
                  </a:lnTo>
                  <a:lnTo>
                    <a:pt x="5021" y="6558"/>
                  </a:lnTo>
                  <a:lnTo>
                    <a:pt x="5033" y="6527"/>
                  </a:lnTo>
                  <a:lnTo>
                    <a:pt x="5048" y="6498"/>
                  </a:lnTo>
                  <a:lnTo>
                    <a:pt x="5053" y="6490"/>
                  </a:lnTo>
                  <a:lnTo>
                    <a:pt x="5035" y="6489"/>
                  </a:lnTo>
                  <a:lnTo>
                    <a:pt x="5000" y="6488"/>
                  </a:lnTo>
                  <a:lnTo>
                    <a:pt x="4965" y="6489"/>
                  </a:lnTo>
                  <a:lnTo>
                    <a:pt x="4947" y="6490"/>
                  </a:lnTo>
                  <a:lnTo>
                    <a:pt x="4952" y="6498"/>
                  </a:lnTo>
                  <a:lnTo>
                    <a:pt x="4967" y="6527"/>
                  </a:lnTo>
                  <a:lnTo>
                    <a:pt x="4979" y="6558"/>
                  </a:lnTo>
                  <a:lnTo>
                    <a:pt x="4986" y="6589"/>
                  </a:lnTo>
                  <a:lnTo>
                    <a:pt x="4989" y="6622"/>
                  </a:lnTo>
                  <a:lnTo>
                    <a:pt x="4988" y="6655"/>
                  </a:lnTo>
                  <a:lnTo>
                    <a:pt x="4982" y="6687"/>
                  </a:lnTo>
                  <a:lnTo>
                    <a:pt x="4973" y="6718"/>
                  </a:lnTo>
                  <a:lnTo>
                    <a:pt x="4959" y="6748"/>
                  </a:lnTo>
                  <a:lnTo>
                    <a:pt x="4942" y="6776"/>
                  </a:lnTo>
                  <a:lnTo>
                    <a:pt x="4921" y="6801"/>
                  </a:lnTo>
                  <a:lnTo>
                    <a:pt x="4897" y="6823"/>
                  </a:lnTo>
                  <a:lnTo>
                    <a:pt x="4870" y="6842"/>
                  </a:lnTo>
                  <a:lnTo>
                    <a:pt x="4841" y="6857"/>
                  </a:lnTo>
                  <a:lnTo>
                    <a:pt x="4810" y="6869"/>
                  </a:lnTo>
                  <a:lnTo>
                    <a:pt x="4779" y="6876"/>
                  </a:lnTo>
                  <a:lnTo>
                    <a:pt x="4746" y="6879"/>
                  </a:lnTo>
                  <a:lnTo>
                    <a:pt x="4713" y="6878"/>
                  </a:lnTo>
                  <a:lnTo>
                    <a:pt x="4681" y="6872"/>
                  </a:lnTo>
                  <a:lnTo>
                    <a:pt x="4650" y="6863"/>
                  </a:lnTo>
                  <a:lnTo>
                    <a:pt x="4620" y="6849"/>
                  </a:lnTo>
                  <a:lnTo>
                    <a:pt x="4592" y="6832"/>
                  </a:lnTo>
                  <a:lnTo>
                    <a:pt x="4567" y="6811"/>
                  </a:lnTo>
                  <a:close/>
                  <a:moveTo>
                    <a:pt x="2393" y="2469"/>
                  </a:moveTo>
                  <a:lnTo>
                    <a:pt x="3186" y="2469"/>
                  </a:lnTo>
                  <a:lnTo>
                    <a:pt x="3186" y="2458"/>
                  </a:lnTo>
                  <a:lnTo>
                    <a:pt x="3185" y="2428"/>
                  </a:lnTo>
                  <a:lnTo>
                    <a:pt x="3184" y="2399"/>
                  </a:lnTo>
                  <a:lnTo>
                    <a:pt x="3181" y="2369"/>
                  </a:lnTo>
                  <a:lnTo>
                    <a:pt x="3177" y="2340"/>
                  </a:lnTo>
                  <a:lnTo>
                    <a:pt x="3172" y="2310"/>
                  </a:lnTo>
                  <a:lnTo>
                    <a:pt x="3166" y="2282"/>
                  </a:lnTo>
                  <a:lnTo>
                    <a:pt x="3159" y="2253"/>
                  </a:lnTo>
                  <a:lnTo>
                    <a:pt x="3151" y="2225"/>
                  </a:lnTo>
                  <a:lnTo>
                    <a:pt x="3142" y="2197"/>
                  </a:lnTo>
                  <a:lnTo>
                    <a:pt x="3131" y="2169"/>
                  </a:lnTo>
                  <a:lnTo>
                    <a:pt x="3120" y="2142"/>
                  </a:lnTo>
                  <a:lnTo>
                    <a:pt x="3108" y="2115"/>
                  </a:lnTo>
                  <a:lnTo>
                    <a:pt x="3094" y="2089"/>
                  </a:lnTo>
                  <a:lnTo>
                    <a:pt x="3080" y="2062"/>
                  </a:lnTo>
                  <a:lnTo>
                    <a:pt x="3064" y="2036"/>
                  </a:lnTo>
                  <a:lnTo>
                    <a:pt x="3048" y="2011"/>
                  </a:lnTo>
                  <a:lnTo>
                    <a:pt x="3030" y="1987"/>
                  </a:lnTo>
                  <a:lnTo>
                    <a:pt x="3012" y="1963"/>
                  </a:lnTo>
                  <a:lnTo>
                    <a:pt x="2993" y="1941"/>
                  </a:lnTo>
                  <a:lnTo>
                    <a:pt x="2974" y="1918"/>
                  </a:lnTo>
                  <a:lnTo>
                    <a:pt x="2953" y="1897"/>
                  </a:lnTo>
                  <a:lnTo>
                    <a:pt x="2932" y="1877"/>
                  </a:lnTo>
                  <a:lnTo>
                    <a:pt x="2910" y="1857"/>
                  </a:lnTo>
                  <a:lnTo>
                    <a:pt x="2887" y="1838"/>
                  </a:lnTo>
                  <a:lnTo>
                    <a:pt x="2864" y="1820"/>
                  </a:lnTo>
                  <a:lnTo>
                    <a:pt x="2840" y="1803"/>
                  </a:lnTo>
                  <a:lnTo>
                    <a:pt x="2815" y="1787"/>
                  </a:lnTo>
                  <a:lnTo>
                    <a:pt x="2789" y="1772"/>
                  </a:lnTo>
                  <a:lnTo>
                    <a:pt x="2762" y="1757"/>
                  </a:lnTo>
                  <a:lnTo>
                    <a:pt x="2736" y="1743"/>
                  </a:lnTo>
                  <a:lnTo>
                    <a:pt x="2709" y="1731"/>
                  </a:lnTo>
                  <a:lnTo>
                    <a:pt x="2682" y="1720"/>
                  </a:lnTo>
                  <a:lnTo>
                    <a:pt x="2654" y="1709"/>
                  </a:lnTo>
                  <a:lnTo>
                    <a:pt x="2626" y="1700"/>
                  </a:lnTo>
                  <a:lnTo>
                    <a:pt x="2598" y="1692"/>
                  </a:lnTo>
                  <a:lnTo>
                    <a:pt x="2569" y="1685"/>
                  </a:lnTo>
                  <a:lnTo>
                    <a:pt x="2541" y="1679"/>
                  </a:lnTo>
                  <a:lnTo>
                    <a:pt x="2511" y="1674"/>
                  </a:lnTo>
                  <a:lnTo>
                    <a:pt x="2482" y="1670"/>
                  </a:lnTo>
                  <a:lnTo>
                    <a:pt x="2452" y="1667"/>
                  </a:lnTo>
                  <a:lnTo>
                    <a:pt x="2423" y="1666"/>
                  </a:lnTo>
                  <a:lnTo>
                    <a:pt x="2393" y="1665"/>
                  </a:lnTo>
                  <a:lnTo>
                    <a:pt x="2363" y="1666"/>
                  </a:lnTo>
                  <a:lnTo>
                    <a:pt x="2334" y="1667"/>
                  </a:lnTo>
                  <a:lnTo>
                    <a:pt x="2304" y="1670"/>
                  </a:lnTo>
                  <a:lnTo>
                    <a:pt x="2275" y="1674"/>
                  </a:lnTo>
                  <a:lnTo>
                    <a:pt x="2245" y="1679"/>
                  </a:lnTo>
                  <a:lnTo>
                    <a:pt x="2216" y="1685"/>
                  </a:lnTo>
                  <a:lnTo>
                    <a:pt x="2188" y="1692"/>
                  </a:lnTo>
                  <a:lnTo>
                    <a:pt x="2159" y="1700"/>
                  </a:lnTo>
                  <a:lnTo>
                    <a:pt x="2131" y="1709"/>
                  </a:lnTo>
                  <a:lnTo>
                    <a:pt x="2103" y="1720"/>
                  </a:lnTo>
                  <a:lnTo>
                    <a:pt x="2076" y="1731"/>
                  </a:lnTo>
                  <a:lnTo>
                    <a:pt x="2049" y="1744"/>
                  </a:lnTo>
                  <a:lnTo>
                    <a:pt x="2022" y="1757"/>
                  </a:lnTo>
                  <a:lnTo>
                    <a:pt x="1996" y="1772"/>
                  </a:lnTo>
                  <a:lnTo>
                    <a:pt x="1970" y="1787"/>
                  </a:lnTo>
                  <a:lnTo>
                    <a:pt x="1946" y="1803"/>
                  </a:lnTo>
                  <a:lnTo>
                    <a:pt x="1922" y="1820"/>
                  </a:lnTo>
                  <a:lnTo>
                    <a:pt x="1898" y="1838"/>
                  </a:lnTo>
                  <a:lnTo>
                    <a:pt x="1876" y="1857"/>
                  </a:lnTo>
                  <a:lnTo>
                    <a:pt x="1854" y="1877"/>
                  </a:lnTo>
                  <a:lnTo>
                    <a:pt x="1832" y="1897"/>
                  </a:lnTo>
                  <a:lnTo>
                    <a:pt x="1812" y="1918"/>
                  </a:lnTo>
                  <a:lnTo>
                    <a:pt x="1792" y="1940"/>
                  </a:lnTo>
                  <a:lnTo>
                    <a:pt x="1773" y="1963"/>
                  </a:lnTo>
                  <a:lnTo>
                    <a:pt x="1755" y="1987"/>
                  </a:lnTo>
                  <a:lnTo>
                    <a:pt x="1738" y="2011"/>
                  </a:lnTo>
                  <a:lnTo>
                    <a:pt x="1722" y="2036"/>
                  </a:lnTo>
                  <a:lnTo>
                    <a:pt x="1707" y="2062"/>
                  </a:lnTo>
                  <a:lnTo>
                    <a:pt x="1692" y="2089"/>
                  </a:lnTo>
                  <a:lnTo>
                    <a:pt x="1678" y="2115"/>
                  </a:lnTo>
                  <a:lnTo>
                    <a:pt x="1666" y="2142"/>
                  </a:lnTo>
                  <a:lnTo>
                    <a:pt x="1655" y="2169"/>
                  </a:lnTo>
                  <a:lnTo>
                    <a:pt x="1644" y="2197"/>
                  </a:lnTo>
                  <a:lnTo>
                    <a:pt x="1635" y="2225"/>
                  </a:lnTo>
                  <a:lnTo>
                    <a:pt x="1627" y="2253"/>
                  </a:lnTo>
                  <a:lnTo>
                    <a:pt x="1620" y="2282"/>
                  </a:lnTo>
                  <a:lnTo>
                    <a:pt x="1614" y="2310"/>
                  </a:lnTo>
                  <a:lnTo>
                    <a:pt x="1609" y="2340"/>
                  </a:lnTo>
                  <a:lnTo>
                    <a:pt x="1605" y="2369"/>
                  </a:lnTo>
                  <a:lnTo>
                    <a:pt x="1602" y="2399"/>
                  </a:lnTo>
                  <a:lnTo>
                    <a:pt x="1601" y="2428"/>
                  </a:lnTo>
                  <a:lnTo>
                    <a:pt x="1600" y="2458"/>
                  </a:lnTo>
                  <a:lnTo>
                    <a:pt x="1601" y="2488"/>
                  </a:lnTo>
                  <a:lnTo>
                    <a:pt x="1602" y="2517"/>
                  </a:lnTo>
                  <a:lnTo>
                    <a:pt x="1605" y="2547"/>
                  </a:lnTo>
                  <a:lnTo>
                    <a:pt x="1609" y="2576"/>
                  </a:lnTo>
                  <a:lnTo>
                    <a:pt x="1614" y="2606"/>
                  </a:lnTo>
                  <a:lnTo>
                    <a:pt x="1620" y="2634"/>
                  </a:lnTo>
                  <a:lnTo>
                    <a:pt x="1627" y="2663"/>
                  </a:lnTo>
                  <a:lnTo>
                    <a:pt x="1635" y="2691"/>
                  </a:lnTo>
                  <a:lnTo>
                    <a:pt x="1644" y="2719"/>
                  </a:lnTo>
                  <a:lnTo>
                    <a:pt x="1655" y="2747"/>
                  </a:lnTo>
                  <a:lnTo>
                    <a:pt x="1666" y="2774"/>
                  </a:lnTo>
                  <a:lnTo>
                    <a:pt x="1678" y="2801"/>
                  </a:lnTo>
                  <a:lnTo>
                    <a:pt x="1692" y="2827"/>
                  </a:lnTo>
                  <a:lnTo>
                    <a:pt x="1707" y="2854"/>
                  </a:lnTo>
                  <a:lnTo>
                    <a:pt x="1722" y="2880"/>
                  </a:lnTo>
                  <a:lnTo>
                    <a:pt x="1738" y="2905"/>
                  </a:lnTo>
                  <a:lnTo>
                    <a:pt x="1755" y="2929"/>
                  </a:lnTo>
                  <a:lnTo>
                    <a:pt x="1773" y="2953"/>
                  </a:lnTo>
                  <a:lnTo>
                    <a:pt x="1792" y="2976"/>
                  </a:lnTo>
                  <a:lnTo>
                    <a:pt x="1812" y="2998"/>
                  </a:lnTo>
                  <a:lnTo>
                    <a:pt x="1832" y="3019"/>
                  </a:lnTo>
                  <a:lnTo>
                    <a:pt x="1854" y="3039"/>
                  </a:lnTo>
                  <a:lnTo>
                    <a:pt x="1876" y="3059"/>
                  </a:lnTo>
                  <a:lnTo>
                    <a:pt x="1898" y="3078"/>
                  </a:lnTo>
                  <a:lnTo>
                    <a:pt x="1922" y="3096"/>
                  </a:lnTo>
                  <a:lnTo>
                    <a:pt x="1946" y="3113"/>
                  </a:lnTo>
                  <a:lnTo>
                    <a:pt x="1970" y="3129"/>
                  </a:lnTo>
                  <a:lnTo>
                    <a:pt x="1996" y="3144"/>
                  </a:lnTo>
                  <a:lnTo>
                    <a:pt x="2022" y="3159"/>
                  </a:lnTo>
                  <a:lnTo>
                    <a:pt x="2049" y="3172"/>
                  </a:lnTo>
                  <a:lnTo>
                    <a:pt x="2076" y="3185"/>
                  </a:lnTo>
                  <a:lnTo>
                    <a:pt x="2103" y="3196"/>
                  </a:lnTo>
                  <a:lnTo>
                    <a:pt x="2131" y="3207"/>
                  </a:lnTo>
                  <a:lnTo>
                    <a:pt x="2159" y="3216"/>
                  </a:lnTo>
                  <a:lnTo>
                    <a:pt x="2188" y="3224"/>
                  </a:lnTo>
                  <a:lnTo>
                    <a:pt x="2216" y="3231"/>
                  </a:lnTo>
                  <a:lnTo>
                    <a:pt x="2245" y="3237"/>
                  </a:lnTo>
                  <a:lnTo>
                    <a:pt x="2275" y="3242"/>
                  </a:lnTo>
                  <a:lnTo>
                    <a:pt x="2304" y="3246"/>
                  </a:lnTo>
                  <a:lnTo>
                    <a:pt x="2334" y="3249"/>
                  </a:lnTo>
                  <a:lnTo>
                    <a:pt x="2363" y="3250"/>
                  </a:lnTo>
                  <a:lnTo>
                    <a:pt x="2393" y="3251"/>
                  </a:lnTo>
                  <a:lnTo>
                    <a:pt x="2404" y="3251"/>
                  </a:lnTo>
                  <a:lnTo>
                    <a:pt x="2404" y="3247"/>
                  </a:lnTo>
                  <a:lnTo>
                    <a:pt x="2405" y="3214"/>
                  </a:lnTo>
                  <a:lnTo>
                    <a:pt x="2411" y="3182"/>
                  </a:lnTo>
                  <a:lnTo>
                    <a:pt x="2420" y="3151"/>
                  </a:lnTo>
                  <a:lnTo>
                    <a:pt x="2434" y="3121"/>
                  </a:lnTo>
                  <a:lnTo>
                    <a:pt x="2451" y="3093"/>
                  </a:lnTo>
                  <a:lnTo>
                    <a:pt x="2472" y="3068"/>
                  </a:lnTo>
                  <a:lnTo>
                    <a:pt x="2496" y="3046"/>
                  </a:lnTo>
                  <a:lnTo>
                    <a:pt x="2523" y="3027"/>
                  </a:lnTo>
                  <a:lnTo>
                    <a:pt x="2552" y="3012"/>
                  </a:lnTo>
                  <a:lnTo>
                    <a:pt x="2583" y="3000"/>
                  </a:lnTo>
                  <a:lnTo>
                    <a:pt x="2614" y="2993"/>
                  </a:lnTo>
                  <a:lnTo>
                    <a:pt x="2647" y="2990"/>
                  </a:lnTo>
                  <a:lnTo>
                    <a:pt x="2680" y="2991"/>
                  </a:lnTo>
                  <a:lnTo>
                    <a:pt x="2712" y="2997"/>
                  </a:lnTo>
                  <a:lnTo>
                    <a:pt x="2743" y="3006"/>
                  </a:lnTo>
                  <a:lnTo>
                    <a:pt x="2773" y="3020"/>
                  </a:lnTo>
                  <a:lnTo>
                    <a:pt x="2801" y="3037"/>
                  </a:lnTo>
                  <a:lnTo>
                    <a:pt x="2826" y="3058"/>
                  </a:lnTo>
                  <a:lnTo>
                    <a:pt x="2848" y="3082"/>
                  </a:lnTo>
                  <a:lnTo>
                    <a:pt x="2860" y="3099"/>
                  </a:lnTo>
                  <a:lnTo>
                    <a:pt x="2864" y="3096"/>
                  </a:lnTo>
                  <a:lnTo>
                    <a:pt x="2887" y="3078"/>
                  </a:lnTo>
                  <a:lnTo>
                    <a:pt x="2910" y="3059"/>
                  </a:lnTo>
                  <a:lnTo>
                    <a:pt x="2932" y="3039"/>
                  </a:lnTo>
                  <a:lnTo>
                    <a:pt x="2953" y="3019"/>
                  </a:lnTo>
                  <a:lnTo>
                    <a:pt x="2974" y="2998"/>
                  </a:lnTo>
                  <a:lnTo>
                    <a:pt x="2993" y="2975"/>
                  </a:lnTo>
                  <a:lnTo>
                    <a:pt x="2999" y="2969"/>
                  </a:lnTo>
                  <a:lnTo>
                    <a:pt x="2393" y="2969"/>
                  </a:lnTo>
                  <a:lnTo>
                    <a:pt x="2360" y="2967"/>
                  </a:lnTo>
                  <a:lnTo>
                    <a:pt x="2328" y="2960"/>
                  </a:lnTo>
                  <a:lnTo>
                    <a:pt x="2297" y="2950"/>
                  </a:lnTo>
                  <a:lnTo>
                    <a:pt x="2268" y="2936"/>
                  </a:lnTo>
                  <a:lnTo>
                    <a:pt x="2241" y="2917"/>
                  </a:lnTo>
                  <a:lnTo>
                    <a:pt x="2216" y="2896"/>
                  </a:lnTo>
                  <a:lnTo>
                    <a:pt x="2195" y="2871"/>
                  </a:lnTo>
                  <a:lnTo>
                    <a:pt x="2176" y="2844"/>
                  </a:lnTo>
                  <a:lnTo>
                    <a:pt x="2162" y="2815"/>
                  </a:lnTo>
                  <a:lnTo>
                    <a:pt x="2152" y="2784"/>
                  </a:lnTo>
                  <a:lnTo>
                    <a:pt x="2145" y="2752"/>
                  </a:lnTo>
                  <a:lnTo>
                    <a:pt x="2143" y="2719"/>
                  </a:lnTo>
                  <a:lnTo>
                    <a:pt x="2145" y="2686"/>
                  </a:lnTo>
                  <a:lnTo>
                    <a:pt x="2152" y="2654"/>
                  </a:lnTo>
                  <a:lnTo>
                    <a:pt x="2162" y="2623"/>
                  </a:lnTo>
                  <a:lnTo>
                    <a:pt x="2176" y="2594"/>
                  </a:lnTo>
                  <a:lnTo>
                    <a:pt x="2195" y="2567"/>
                  </a:lnTo>
                  <a:lnTo>
                    <a:pt x="2216" y="2542"/>
                  </a:lnTo>
                  <a:lnTo>
                    <a:pt x="2241" y="2521"/>
                  </a:lnTo>
                  <a:lnTo>
                    <a:pt x="2268" y="2502"/>
                  </a:lnTo>
                  <a:lnTo>
                    <a:pt x="2297" y="2488"/>
                  </a:lnTo>
                  <a:lnTo>
                    <a:pt x="2328" y="2478"/>
                  </a:lnTo>
                  <a:lnTo>
                    <a:pt x="2360" y="2471"/>
                  </a:lnTo>
                  <a:lnTo>
                    <a:pt x="2393" y="246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Helvetica Neue"/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468" name="Google Shape;468;p13"/>
          <p:cNvSpPr txBox="1"/>
          <p:nvPr>
            <p:ph idx="12" type="sldNum"/>
          </p:nvPr>
        </p:nvSpPr>
        <p:spPr>
          <a:xfrm>
            <a:off x="288823" y="6385929"/>
            <a:ext cx="469366" cy="298862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469" name="Google Shape;469;p13"/>
          <p:cNvSpPr txBox="1"/>
          <p:nvPr>
            <p:ph idx="11" type="ftr"/>
          </p:nvPr>
        </p:nvSpPr>
        <p:spPr>
          <a:xfrm>
            <a:off x="972044" y="6385929"/>
            <a:ext cx="10924988" cy="319344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73" name="Shape 4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4" name="Google Shape;474;p14"/>
          <p:cNvSpPr txBox="1"/>
          <p:nvPr>
            <p:ph type="title"/>
          </p:nvPr>
        </p:nvSpPr>
        <p:spPr>
          <a:xfrm>
            <a:off x="294968" y="365126"/>
            <a:ext cx="11602064" cy="578772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Helvetica Neue"/>
              <a:buNone/>
            </a:pPr>
            <a:r>
              <a:rPr lang="en-US"/>
              <a:t>Where Demand Is Strongest</a:t>
            </a:r>
            <a:endParaRPr/>
          </a:p>
        </p:txBody>
      </p:sp>
      <p:graphicFrame>
        <p:nvGraphicFramePr>
          <p:cNvPr id="475" name="Google Shape;475;p14"/>
          <p:cNvGraphicFramePr/>
          <p:nvPr/>
        </p:nvGraphicFramePr>
        <p:xfrm>
          <a:off x="294968" y="2314937"/>
          <a:ext cx="6514623" cy="3623283"/>
        </p:xfrm>
        <a:graphic>
          <a:graphicData uri="http://schemas.openxmlformats.org/drawingml/2006/chart">
            <c:chart r:id="rId3"/>
          </a:graphicData>
        </a:graphic>
      </p:graphicFrame>
      <p:grpSp>
        <p:nvGrpSpPr>
          <p:cNvPr id="476" name="Google Shape;476;p14"/>
          <p:cNvGrpSpPr/>
          <p:nvPr/>
        </p:nvGrpSpPr>
        <p:grpSpPr>
          <a:xfrm>
            <a:off x="8414796" y="2417933"/>
            <a:ext cx="3135120" cy="733274"/>
            <a:chOff x="8414796" y="2614702"/>
            <a:chExt cx="3135120" cy="733274"/>
          </a:xfrm>
        </p:grpSpPr>
        <p:sp>
          <p:nvSpPr>
            <p:cNvPr id="477" name="Google Shape;477;p14"/>
            <p:cNvSpPr txBox="1"/>
            <p:nvPr/>
          </p:nvSpPr>
          <p:spPr>
            <a:xfrm>
              <a:off x="8414796" y="2936455"/>
              <a:ext cx="3135120" cy="41152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normAutofit lnSpcReduction="10000"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400">
                  <a:solidFill>
                    <a:schemeClr val="dk1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The largest near-term pool, with mature buyers and clear willingness to pay.</a:t>
              </a:r>
              <a:endParaRPr sz="14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478" name="Google Shape;478;p14"/>
            <p:cNvSpPr txBox="1"/>
            <p:nvPr/>
          </p:nvSpPr>
          <p:spPr>
            <a:xfrm>
              <a:off x="8414796" y="2614702"/>
              <a:ext cx="3135120" cy="23515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normAutofit lnSpcReduction="10000"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1600">
                  <a:solidFill>
                    <a:schemeClr val="dk1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Europe</a:t>
              </a:r>
              <a:endParaRPr b="1" sz="16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</p:grpSp>
      <p:grpSp>
        <p:nvGrpSpPr>
          <p:cNvPr id="479" name="Google Shape;479;p14"/>
          <p:cNvGrpSpPr/>
          <p:nvPr/>
        </p:nvGrpSpPr>
        <p:grpSpPr>
          <a:xfrm>
            <a:off x="8414796" y="3504527"/>
            <a:ext cx="3135120" cy="733274"/>
            <a:chOff x="8414796" y="3701296"/>
            <a:chExt cx="3135120" cy="733274"/>
          </a:xfrm>
        </p:grpSpPr>
        <p:sp>
          <p:nvSpPr>
            <p:cNvPr id="480" name="Google Shape;480;p14"/>
            <p:cNvSpPr txBox="1"/>
            <p:nvPr/>
          </p:nvSpPr>
          <p:spPr>
            <a:xfrm>
              <a:off x="8414796" y="4023049"/>
              <a:ext cx="3135120" cy="41152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normAutofit lnSpcReduction="10000"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400">
                  <a:solidFill>
                    <a:schemeClr val="dk1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The fastest-growing region, led by Japan and India.</a:t>
              </a:r>
              <a:endParaRPr sz="14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481" name="Google Shape;481;p14"/>
            <p:cNvSpPr txBox="1"/>
            <p:nvPr/>
          </p:nvSpPr>
          <p:spPr>
            <a:xfrm>
              <a:off x="8414796" y="3701296"/>
              <a:ext cx="3135120" cy="23515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normAutofit lnSpcReduction="10000"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1600">
                  <a:solidFill>
                    <a:schemeClr val="dk1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APAC</a:t>
              </a:r>
              <a:endParaRPr b="1" sz="16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</p:grpSp>
      <p:grpSp>
        <p:nvGrpSpPr>
          <p:cNvPr id="482" name="Google Shape;482;p14"/>
          <p:cNvGrpSpPr/>
          <p:nvPr/>
        </p:nvGrpSpPr>
        <p:grpSpPr>
          <a:xfrm>
            <a:off x="8414796" y="4591121"/>
            <a:ext cx="3135120" cy="733274"/>
            <a:chOff x="8414796" y="4787890"/>
            <a:chExt cx="3135120" cy="733274"/>
          </a:xfrm>
        </p:grpSpPr>
        <p:sp>
          <p:nvSpPr>
            <p:cNvPr id="483" name="Google Shape;483;p14"/>
            <p:cNvSpPr txBox="1"/>
            <p:nvPr/>
          </p:nvSpPr>
          <p:spPr>
            <a:xfrm>
              <a:off x="8414796" y="5109643"/>
              <a:ext cx="3135120" cy="41152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normAutofit lnSpcReduction="10000"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400">
                  <a:solidFill>
                    <a:schemeClr val="dk1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Smaller today but under-served, with low competition.</a:t>
              </a:r>
              <a:endParaRPr sz="14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484" name="Google Shape;484;p14"/>
            <p:cNvSpPr txBox="1"/>
            <p:nvPr/>
          </p:nvSpPr>
          <p:spPr>
            <a:xfrm>
              <a:off x="8414796" y="4787890"/>
              <a:ext cx="3135120" cy="23515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normAutofit lnSpcReduction="10000"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1600">
                  <a:solidFill>
                    <a:schemeClr val="dk1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LatAm</a:t>
              </a:r>
              <a:endParaRPr b="1" sz="16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</p:grpSp>
      <p:grpSp>
        <p:nvGrpSpPr>
          <p:cNvPr id="485" name="Google Shape;485;p14"/>
          <p:cNvGrpSpPr/>
          <p:nvPr/>
        </p:nvGrpSpPr>
        <p:grpSpPr>
          <a:xfrm>
            <a:off x="7398860" y="2442708"/>
            <a:ext cx="691844" cy="683724"/>
            <a:chOff x="411872" y="4604382"/>
            <a:chExt cx="987107" cy="975521"/>
          </a:xfrm>
        </p:grpSpPr>
        <p:sp>
          <p:nvSpPr>
            <p:cNvPr id="486" name="Google Shape;486;p14"/>
            <p:cNvSpPr/>
            <p:nvPr/>
          </p:nvSpPr>
          <p:spPr>
            <a:xfrm>
              <a:off x="411872" y="4604382"/>
              <a:ext cx="943724" cy="943724"/>
            </a:xfrm>
            <a:prstGeom prst="ellipse">
              <a:avLst/>
            </a:prstGeom>
            <a:solidFill>
              <a:schemeClr val="lt1"/>
            </a:solidFill>
            <a:ln cap="flat" cmpd="sng" w="28575">
              <a:solidFill>
                <a:schemeClr val="dk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487" name="Google Shape;487;p14"/>
            <p:cNvSpPr/>
            <p:nvPr/>
          </p:nvSpPr>
          <p:spPr>
            <a:xfrm>
              <a:off x="455255" y="4636179"/>
              <a:ext cx="943724" cy="943724"/>
            </a:xfrm>
            <a:prstGeom prst="ellipse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8100000" scaled="0"/>
            </a:gradFill>
            <a:ln>
              <a:noFill/>
            </a:ln>
            <a:effectLst>
              <a:outerShdw blurRad="50800" rotWithShape="0" algn="t" dir="54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grpSp>
          <p:nvGrpSpPr>
            <p:cNvPr id="488" name="Google Shape;488;p14"/>
            <p:cNvGrpSpPr/>
            <p:nvPr/>
          </p:nvGrpSpPr>
          <p:grpSpPr>
            <a:xfrm>
              <a:off x="619544" y="4794446"/>
              <a:ext cx="615146" cy="614638"/>
              <a:chOff x="1649691" y="4907280"/>
              <a:chExt cx="914400" cy="914400"/>
            </a:xfrm>
          </p:grpSpPr>
          <p:sp>
            <p:nvSpPr>
              <p:cNvPr id="489" name="Google Shape;489;p14"/>
              <p:cNvSpPr/>
              <p:nvPr/>
            </p:nvSpPr>
            <p:spPr>
              <a:xfrm>
                <a:off x="1649691" y="4907280"/>
                <a:ext cx="914400" cy="914400"/>
              </a:xfrm>
              <a:custGeom>
                <a:rect b="b" l="l" r="r" t="t"/>
                <a:pathLst>
                  <a:path extrusionOk="0" h="10000" w="10000">
                    <a:moveTo>
                      <a:pt x="7068" y="3540"/>
                    </a:moveTo>
                    <a:lnTo>
                      <a:pt x="7068" y="3563"/>
                    </a:lnTo>
                    <a:lnTo>
                      <a:pt x="7066" y="3586"/>
                    </a:lnTo>
                    <a:lnTo>
                      <a:pt x="7064" y="3608"/>
                    </a:lnTo>
                    <a:lnTo>
                      <a:pt x="7061" y="3631"/>
                    </a:lnTo>
                    <a:lnTo>
                      <a:pt x="7057" y="3653"/>
                    </a:lnTo>
                    <a:lnTo>
                      <a:pt x="7053" y="3676"/>
                    </a:lnTo>
                    <a:lnTo>
                      <a:pt x="7047" y="3698"/>
                    </a:lnTo>
                    <a:lnTo>
                      <a:pt x="7041" y="3719"/>
                    </a:lnTo>
                    <a:lnTo>
                      <a:pt x="7034" y="3741"/>
                    </a:lnTo>
                    <a:lnTo>
                      <a:pt x="7026" y="3762"/>
                    </a:lnTo>
                    <a:lnTo>
                      <a:pt x="7018" y="3783"/>
                    </a:lnTo>
                    <a:lnTo>
                      <a:pt x="7008" y="3804"/>
                    </a:lnTo>
                    <a:lnTo>
                      <a:pt x="6998" y="3824"/>
                    </a:lnTo>
                    <a:lnTo>
                      <a:pt x="6987" y="3844"/>
                    </a:lnTo>
                    <a:lnTo>
                      <a:pt x="6975" y="3864"/>
                    </a:lnTo>
                    <a:lnTo>
                      <a:pt x="6963" y="3883"/>
                    </a:lnTo>
                    <a:lnTo>
                      <a:pt x="6949" y="3901"/>
                    </a:lnTo>
                    <a:lnTo>
                      <a:pt x="6935" y="3919"/>
                    </a:lnTo>
                    <a:lnTo>
                      <a:pt x="6921" y="3937"/>
                    </a:lnTo>
                    <a:lnTo>
                      <a:pt x="6906" y="3954"/>
                    </a:lnTo>
                    <a:lnTo>
                      <a:pt x="6890" y="3970"/>
                    </a:lnTo>
                    <a:lnTo>
                      <a:pt x="6874" y="3986"/>
                    </a:lnTo>
                    <a:lnTo>
                      <a:pt x="6857" y="4001"/>
                    </a:lnTo>
                    <a:lnTo>
                      <a:pt x="6839" y="4015"/>
                    </a:lnTo>
                    <a:lnTo>
                      <a:pt x="6821" y="4029"/>
                    </a:lnTo>
                    <a:lnTo>
                      <a:pt x="6803" y="4043"/>
                    </a:lnTo>
                    <a:lnTo>
                      <a:pt x="6784" y="4055"/>
                    </a:lnTo>
                    <a:lnTo>
                      <a:pt x="6764" y="4067"/>
                    </a:lnTo>
                    <a:lnTo>
                      <a:pt x="6744" y="4078"/>
                    </a:lnTo>
                    <a:lnTo>
                      <a:pt x="6724" y="4088"/>
                    </a:lnTo>
                    <a:lnTo>
                      <a:pt x="6703" y="4098"/>
                    </a:lnTo>
                    <a:lnTo>
                      <a:pt x="6682" y="4106"/>
                    </a:lnTo>
                    <a:lnTo>
                      <a:pt x="6661" y="4114"/>
                    </a:lnTo>
                    <a:lnTo>
                      <a:pt x="6639" y="4121"/>
                    </a:lnTo>
                    <a:lnTo>
                      <a:pt x="6618" y="4127"/>
                    </a:lnTo>
                    <a:lnTo>
                      <a:pt x="6596" y="4133"/>
                    </a:lnTo>
                    <a:lnTo>
                      <a:pt x="6573" y="4137"/>
                    </a:lnTo>
                    <a:lnTo>
                      <a:pt x="6551" y="4141"/>
                    </a:lnTo>
                    <a:lnTo>
                      <a:pt x="6528" y="4144"/>
                    </a:lnTo>
                    <a:lnTo>
                      <a:pt x="6506" y="4146"/>
                    </a:lnTo>
                    <a:lnTo>
                      <a:pt x="6483" y="4148"/>
                    </a:lnTo>
                    <a:lnTo>
                      <a:pt x="6460" y="4148"/>
                    </a:lnTo>
                    <a:lnTo>
                      <a:pt x="6437" y="4148"/>
                    </a:lnTo>
                    <a:lnTo>
                      <a:pt x="6414" y="4146"/>
                    </a:lnTo>
                    <a:lnTo>
                      <a:pt x="6392" y="4144"/>
                    </a:lnTo>
                    <a:lnTo>
                      <a:pt x="6369" y="4141"/>
                    </a:lnTo>
                    <a:lnTo>
                      <a:pt x="6347" y="4137"/>
                    </a:lnTo>
                    <a:lnTo>
                      <a:pt x="6324" y="4133"/>
                    </a:lnTo>
                    <a:lnTo>
                      <a:pt x="6302" y="4127"/>
                    </a:lnTo>
                    <a:lnTo>
                      <a:pt x="6281" y="4121"/>
                    </a:lnTo>
                    <a:lnTo>
                      <a:pt x="6259" y="4114"/>
                    </a:lnTo>
                    <a:lnTo>
                      <a:pt x="6238" y="4106"/>
                    </a:lnTo>
                    <a:lnTo>
                      <a:pt x="6217" y="4098"/>
                    </a:lnTo>
                    <a:lnTo>
                      <a:pt x="6196" y="4088"/>
                    </a:lnTo>
                    <a:lnTo>
                      <a:pt x="6176" y="4078"/>
                    </a:lnTo>
                    <a:lnTo>
                      <a:pt x="6156" y="4067"/>
                    </a:lnTo>
                    <a:lnTo>
                      <a:pt x="6136" y="4055"/>
                    </a:lnTo>
                    <a:lnTo>
                      <a:pt x="6117" y="4043"/>
                    </a:lnTo>
                    <a:lnTo>
                      <a:pt x="6099" y="4029"/>
                    </a:lnTo>
                    <a:lnTo>
                      <a:pt x="6081" y="4015"/>
                    </a:lnTo>
                    <a:lnTo>
                      <a:pt x="6063" y="4001"/>
                    </a:lnTo>
                    <a:lnTo>
                      <a:pt x="6046" y="3986"/>
                    </a:lnTo>
                    <a:lnTo>
                      <a:pt x="6030" y="3970"/>
                    </a:lnTo>
                    <a:lnTo>
                      <a:pt x="6014" y="3954"/>
                    </a:lnTo>
                    <a:lnTo>
                      <a:pt x="5999" y="3937"/>
                    </a:lnTo>
                    <a:lnTo>
                      <a:pt x="5985" y="3919"/>
                    </a:lnTo>
                    <a:lnTo>
                      <a:pt x="5971" y="3901"/>
                    </a:lnTo>
                    <a:lnTo>
                      <a:pt x="5957" y="3883"/>
                    </a:lnTo>
                    <a:lnTo>
                      <a:pt x="5945" y="3864"/>
                    </a:lnTo>
                    <a:lnTo>
                      <a:pt x="5933" y="3844"/>
                    </a:lnTo>
                    <a:lnTo>
                      <a:pt x="5922" y="3824"/>
                    </a:lnTo>
                    <a:lnTo>
                      <a:pt x="5912" y="3804"/>
                    </a:lnTo>
                    <a:lnTo>
                      <a:pt x="5902" y="3783"/>
                    </a:lnTo>
                    <a:lnTo>
                      <a:pt x="5894" y="3762"/>
                    </a:lnTo>
                    <a:lnTo>
                      <a:pt x="5886" y="3741"/>
                    </a:lnTo>
                    <a:lnTo>
                      <a:pt x="5879" y="3719"/>
                    </a:lnTo>
                    <a:lnTo>
                      <a:pt x="5873" y="3698"/>
                    </a:lnTo>
                    <a:lnTo>
                      <a:pt x="5867" y="3676"/>
                    </a:lnTo>
                    <a:lnTo>
                      <a:pt x="5863" y="3653"/>
                    </a:lnTo>
                    <a:lnTo>
                      <a:pt x="5859" y="3631"/>
                    </a:lnTo>
                    <a:lnTo>
                      <a:pt x="5856" y="3608"/>
                    </a:lnTo>
                    <a:lnTo>
                      <a:pt x="5854" y="3586"/>
                    </a:lnTo>
                    <a:lnTo>
                      <a:pt x="5852" y="3563"/>
                    </a:lnTo>
                    <a:lnTo>
                      <a:pt x="5852" y="3540"/>
                    </a:lnTo>
                    <a:lnTo>
                      <a:pt x="5852" y="3517"/>
                    </a:lnTo>
                    <a:lnTo>
                      <a:pt x="5854" y="3494"/>
                    </a:lnTo>
                    <a:lnTo>
                      <a:pt x="5856" y="3472"/>
                    </a:lnTo>
                    <a:lnTo>
                      <a:pt x="5859" y="3449"/>
                    </a:lnTo>
                    <a:lnTo>
                      <a:pt x="5863" y="3427"/>
                    </a:lnTo>
                    <a:lnTo>
                      <a:pt x="5867" y="3404"/>
                    </a:lnTo>
                    <a:lnTo>
                      <a:pt x="5873" y="3382"/>
                    </a:lnTo>
                    <a:lnTo>
                      <a:pt x="5879" y="3361"/>
                    </a:lnTo>
                    <a:lnTo>
                      <a:pt x="5886" y="3339"/>
                    </a:lnTo>
                    <a:lnTo>
                      <a:pt x="5894" y="3318"/>
                    </a:lnTo>
                    <a:lnTo>
                      <a:pt x="5902" y="3297"/>
                    </a:lnTo>
                    <a:lnTo>
                      <a:pt x="5912" y="3276"/>
                    </a:lnTo>
                    <a:lnTo>
                      <a:pt x="5922" y="3256"/>
                    </a:lnTo>
                    <a:lnTo>
                      <a:pt x="5933" y="3236"/>
                    </a:lnTo>
                    <a:lnTo>
                      <a:pt x="5945" y="3216"/>
                    </a:lnTo>
                    <a:lnTo>
                      <a:pt x="5957" y="3197"/>
                    </a:lnTo>
                    <a:lnTo>
                      <a:pt x="5971" y="3179"/>
                    </a:lnTo>
                    <a:lnTo>
                      <a:pt x="5985" y="3161"/>
                    </a:lnTo>
                    <a:lnTo>
                      <a:pt x="5999" y="3143"/>
                    </a:lnTo>
                    <a:lnTo>
                      <a:pt x="6014" y="3126"/>
                    </a:lnTo>
                    <a:lnTo>
                      <a:pt x="6030" y="3110"/>
                    </a:lnTo>
                    <a:lnTo>
                      <a:pt x="6046" y="3094"/>
                    </a:lnTo>
                    <a:lnTo>
                      <a:pt x="6063" y="3079"/>
                    </a:lnTo>
                    <a:lnTo>
                      <a:pt x="6081" y="3065"/>
                    </a:lnTo>
                    <a:lnTo>
                      <a:pt x="6099" y="3051"/>
                    </a:lnTo>
                    <a:lnTo>
                      <a:pt x="6117" y="3037"/>
                    </a:lnTo>
                    <a:lnTo>
                      <a:pt x="6136" y="3025"/>
                    </a:lnTo>
                    <a:lnTo>
                      <a:pt x="6156" y="3013"/>
                    </a:lnTo>
                    <a:lnTo>
                      <a:pt x="6176" y="3002"/>
                    </a:lnTo>
                    <a:lnTo>
                      <a:pt x="6196" y="2992"/>
                    </a:lnTo>
                    <a:lnTo>
                      <a:pt x="6217" y="2982"/>
                    </a:lnTo>
                    <a:lnTo>
                      <a:pt x="6238" y="2974"/>
                    </a:lnTo>
                    <a:lnTo>
                      <a:pt x="6259" y="2966"/>
                    </a:lnTo>
                    <a:lnTo>
                      <a:pt x="6281" y="2959"/>
                    </a:lnTo>
                    <a:lnTo>
                      <a:pt x="6302" y="2953"/>
                    </a:lnTo>
                    <a:lnTo>
                      <a:pt x="6324" y="2947"/>
                    </a:lnTo>
                    <a:lnTo>
                      <a:pt x="6347" y="2943"/>
                    </a:lnTo>
                    <a:lnTo>
                      <a:pt x="6369" y="2939"/>
                    </a:lnTo>
                    <a:lnTo>
                      <a:pt x="6392" y="2936"/>
                    </a:lnTo>
                    <a:lnTo>
                      <a:pt x="6414" y="2934"/>
                    </a:lnTo>
                    <a:lnTo>
                      <a:pt x="6437" y="2932"/>
                    </a:lnTo>
                    <a:lnTo>
                      <a:pt x="6460" y="2932"/>
                    </a:lnTo>
                    <a:lnTo>
                      <a:pt x="6483" y="2932"/>
                    </a:lnTo>
                    <a:lnTo>
                      <a:pt x="6506" y="2934"/>
                    </a:lnTo>
                    <a:lnTo>
                      <a:pt x="6528" y="2936"/>
                    </a:lnTo>
                    <a:lnTo>
                      <a:pt x="6551" y="2939"/>
                    </a:lnTo>
                    <a:lnTo>
                      <a:pt x="6573" y="2943"/>
                    </a:lnTo>
                    <a:lnTo>
                      <a:pt x="6596" y="2947"/>
                    </a:lnTo>
                    <a:lnTo>
                      <a:pt x="6618" y="2953"/>
                    </a:lnTo>
                    <a:lnTo>
                      <a:pt x="6639" y="2959"/>
                    </a:lnTo>
                    <a:lnTo>
                      <a:pt x="6661" y="2966"/>
                    </a:lnTo>
                    <a:lnTo>
                      <a:pt x="6682" y="2974"/>
                    </a:lnTo>
                    <a:lnTo>
                      <a:pt x="6703" y="2982"/>
                    </a:lnTo>
                    <a:lnTo>
                      <a:pt x="6724" y="2992"/>
                    </a:lnTo>
                    <a:lnTo>
                      <a:pt x="6744" y="3002"/>
                    </a:lnTo>
                    <a:lnTo>
                      <a:pt x="6764" y="3013"/>
                    </a:lnTo>
                    <a:lnTo>
                      <a:pt x="6784" y="3025"/>
                    </a:lnTo>
                    <a:lnTo>
                      <a:pt x="6803" y="3037"/>
                    </a:lnTo>
                    <a:lnTo>
                      <a:pt x="6821" y="3051"/>
                    </a:lnTo>
                    <a:lnTo>
                      <a:pt x="6839" y="3065"/>
                    </a:lnTo>
                    <a:lnTo>
                      <a:pt x="6857" y="3079"/>
                    </a:lnTo>
                    <a:lnTo>
                      <a:pt x="6874" y="3094"/>
                    </a:lnTo>
                    <a:lnTo>
                      <a:pt x="6890" y="3110"/>
                    </a:lnTo>
                    <a:lnTo>
                      <a:pt x="6906" y="3126"/>
                    </a:lnTo>
                    <a:lnTo>
                      <a:pt x="6921" y="3143"/>
                    </a:lnTo>
                    <a:lnTo>
                      <a:pt x="6935" y="3161"/>
                    </a:lnTo>
                    <a:lnTo>
                      <a:pt x="6949" y="3179"/>
                    </a:lnTo>
                    <a:lnTo>
                      <a:pt x="6963" y="3197"/>
                    </a:lnTo>
                    <a:lnTo>
                      <a:pt x="6975" y="3216"/>
                    </a:lnTo>
                    <a:lnTo>
                      <a:pt x="6987" y="3236"/>
                    </a:lnTo>
                    <a:lnTo>
                      <a:pt x="6998" y="3256"/>
                    </a:lnTo>
                    <a:lnTo>
                      <a:pt x="7008" y="3276"/>
                    </a:lnTo>
                    <a:lnTo>
                      <a:pt x="7018" y="3297"/>
                    </a:lnTo>
                    <a:lnTo>
                      <a:pt x="7026" y="3318"/>
                    </a:lnTo>
                    <a:lnTo>
                      <a:pt x="7034" y="3339"/>
                    </a:lnTo>
                    <a:lnTo>
                      <a:pt x="7041" y="3361"/>
                    </a:lnTo>
                    <a:lnTo>
                      <a:pt x="7047" y="3382"/>
                    </a:lnTo>
                    <a:lnTo>
                      <a:pt x="7053" y="3404"/>
                    </a:lnTo>
                    <a:lnTo>
                      <a:pt x="7057" y="3427"/>
                    </a:lnTo>
                    <a:lnTo>
                      <a:pt x="7061" y="3449"/>
                    </a:lnTo>
                    <a:lnTo>
                      <a:pt x="7064" y="3472"/>
                    </a:lnTo>
                    <a:lnTo>
                      <a:pt x="7066" y="3494"/>
                    </a:lnTo>
                    <a:lnTo>
                      <a:pt x="7068" y="3517"/>
                    </a:lnTo>
                    <a:lnTo>
                      <a:pt x="7068" y="354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Helvetica Neue"/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90" name="Google Shape;490;p14"/>
              <p:cNvSpPr/>
              <p:nvPr/>
            </p:nvSpPr>
            <p:spPr>
              <a:xfrm>
                <a:off x="1649691" y="4907280"/>
                <a:ext cx="914400" cy="914400"/>
              </a:xfrm>
              <a:custGeom>
                <a:rect b="b" l="l" r="r" t="t"/>
                <a:pathLst>
                  <a:path extrusionOk="0" h="10000" w="10000">
                    <a:moveTo>
                      <a:pt x="8889" y="4712"/>
                    </a:moveTo>
                    <a:lnTo>
                      <a:pt x="8897" y="4849"/>
                    </a:lnTo>
                    <a:lnTo>
                      <a:pt x="8897" y="4858"/>
                    </a:lnTo>
                    <a:lnTo>
                      <a:pt x="8900" y="4995"/>
                    </a:lnTo>
                    <a:lnTo>
                      <a:pt x="8900" y="4999"/>
                    </a:lnTo>
                    <a:lnTo>
                      <a:pt x="8900" y="5000"/>
                    </a:lnTo>
                    <a:lnTo>
                      <a:pt x="8900" y="5001"/>
                    </a:lnTo>
                    <a:lnTo>
                      <a:pt x="8900" y="5005"/>
                    </a:lnTo>
                    <a:lnTo>
                      <a:pt x="8897" y="5142"/>
                    </a:lnTo>
                    <a:lnTo>
                      <a:pt x="8897" y="5151"/>
                    </a:lnTo>
                    <a:lnTo>
                      <a:pt x="8889" y="5288"/>
                    </a:lnTo>
                    <a:lnTo>
                      <a:pt x="8889" y="5297"/>
                    </a:lnTo>
                    <a:lnTo>
                      <a:pt x="8876" y="5433"/>
                    </a:lnTo>
                    <a:lnTo>
                      <a:pt x="8875" y="5443"/>
                    </a:lnTo>
                    <a:lnTo>
                      <a:pt x="8857" y="5578"/>
                    </a:lnTo>
                    <a:lnTo>
                      <a:pt x="8855" y="5587"/>
                    </a:lnTo>
                    <a:lnTo>
                      <a:pt x="8833" y="5721"/>
                    </a:lnTo>
                    <a:lnTo>
                      <a:pt x="8831" y="5731"/>
                    </a:lnTo>
                    <a:lnTo>
                      <a:pt x="8803" y="5864"/>
                    </a:lnTo>
                    <a:lnTo>
                      <a:pt x="8801" y="5873"/>
                    </a:lnTo>
                    <a:lnTo>
                      <a:pt x="8768" y="6005"/>
                    </a:lnTo>
                    <a:lnTo>
                      <a:pt x="8766" y="6014"/>
                    </a:lnTo>
                    <a:lnTo>
                      <a:pt x="8728" y="6145"/>
                    </a:lnTo>
                    <a:lnTo>
                      <a:pt x="8725" y="6154"/>
                    </a:lnTo>
                    <a:lnTo>
                      <a:pt x="8683" y="6283"/>
                    </a:lnTo>
                    <a:lnTo>
                      <a:pt x="8680" y="6292"/>
                    </a:lnTo>
                    <a:lnTo>
                      <a:pt x="8632" y="6420"/>
                    </a:lnTo>
                    <a:lnTo>
                      <a:pt x="8629" y="6428"/>
                    </a:lnTo>
                    <a:lnTo>
                      <a:pt x="8577" y="6554"/>
                    </a:lnTo>
                    <a:lnTo>
                      <a:pt x="8573" y="6563"/>
                    </a:lnTo>
                    <a:lnTo>
                      <a:pt x="8516" y="6687"/>
                    </a:lnTo>
                    <a:lnTo>
                      <a:pt x="8512" y="6695"/>
                    </a:lnTo>
                    <a:lnTo>
                      <a:pt x="8450" y="6818"/>
                    </a:lnTo>
                    <a:lnTo>
                      <a:pt x="8446" y="6826"/>
                    </a:lnTo>
                    <a:lnTo>
                      <a:pt x="8380" y="6946"/>
                    </a:lnTo>
                    <a:lnTo>
                      <a:pt x="8375" y="6954"/>
                    </a:lnTo>
                    <a:lnTo>
                      <a:pt x="8304" y="7071"/>
                    </a:lnTo>
                    <a:lnTo>
                      <a:pt x="8299" y="7079"/>
                    </a:lnTo>
                    <a:lnTo>
                      <a:pt x="8225" y="7194"/>
                    </a:lnTo>
                    <a:lnTo>
                      <a:pt x="8219" y="7202"/>
                    </a:lnTo>
                    <a:lnTo>
                      <a:pt x="8140" y="7313"/>
                    </a:lnTo>
                    <a:lnTo>
                      <a:pt x="8135" y="7321"/>
                    </a:lnTo>
                    <a:lnTo>
                      <a:pt x="8052" y="7429"/>
                    </a:lnTo>
                    <a:lnTo>
                      <a:pt x="8046" y="7436"/>
                    </a:lnTo>
                    <a:lnTo>
                      <a:pt x="7959" y="7541"/>
                    </a:lnTo>
                    <a:lnTo>
                      <a:pt x="7953" y="7548"/>
                    </a:lnTo>
                    <a:lnTo>
                      <a:pt x="7862" y="7650"/>
                    </a:lnTo>
                    <a:lnTo>
                      <a:pt x="7856" y="7657"/>
                    </a:lnTo>
                    <a:lnTo>
                      <a:pt x="7761" y="7755"/>
                    </a:lnTo>
                    <a:lnTo>
                      <a:pt x="7755" y="7761"/>
                    </a:lnTo>
                    <a:lnTo>
                      <a:pt x="7657" y="7856"/>
                    </a:lnTo>
                    <a:lnTo>
                      <a:pt x="7650" y="7862"/>
                    </a:lnTo>
                    <a:lnTo>
                      <a:pt x="7548" y="7953"/>
                    </a:lnTo>
                    <a:lnTo>
                      <a:pt x="7541" y="7959"/>
                    </a:lnTo>
                    <a:lnTo>
                      <a:pt x="7436" y="8046"/>
                    </a:lnTo>
                    <a:lnTo>
                      <a:pt x="7429" y="8052"/>
                    </a:lnTo>
                    <a:lnTo>
                      <a:pt x="7321" y="8135"/>
                    </a:lnTo>
                    <a:lnTo>
                      <a:pt x="7313" y="8140"/>
                    </a:lnTo>
                    <a:lnTo>
                      <a:pt x="7202" y="8219"/>
                    </a:lnTo>
                    <a:lnTo>
                      <a:pt x="7194" y="8225"/>
                    </a:lnTo>
                    <a:lnTo>
                      <a:pt x="7079" y="8299"/>
                    </a:lnTo>
                    <a:lnTo>
                      <a:pt x="7071" y="8304"/>
                    </a:lnTo>
                    <a:lnTo>
                      <a:pt x="6954" y="8375"/>
                    </a:lnTo>
                    <a:lnTo>
                      <a:pt x="6946" y="8380"/>
                    </a:lnTo>
                    <a:lnTo>
                      <a:pt x="6826" y="8446"/>
                    </a:lnTo>
                    <a:lnTo>
                      <a:pt x="6818" y="8450"/>
                    </a:lnTo>
                    <a:lnTo>
                      <a:pt x="6695" y="8512"/>
                    </a:lnTo>
                    <a:lnTo>
                      <a:pt x="6687" y="8516"/>
                    </a:lnTo>
                    <a:lnTo>
                      <a:pt x="6563" y="8573"/>
                    </a:lnTo>
                    <a:lnTo>
                      <a:pt x="6554" y="8577"/>
                    </a:lnTo>
                    <a:lnTo>
                      <a:pt x="6428" y="8629"/>
                    </a:lnTo>
                    <a:lnTo>
                      <a:pt x="6420" y="8632"/>
                    </a:lnTo>
                    <a:lnTo>
                      <a:pt x="6292" y="8680"/>
                    </a:lnTo>
                    <a:lnTo>
                      <a:pt x="6283" y="8683"/>
                    </a:lnTo>
                    <a:lnTo>
                      <a:pt x="6154" y="8725"/>
                    </a:lnTo>
                    <a:lnTo>
                      <a:pt x="6145" y="8728"/>
                    </a:lnTo>
                    <a:lnTo>
                      <a:pt x="6014" y="8766"/>
                    </a:lnTo>
                    <a:lnTo>
                      <a:pt x="6005" y="8768"/>
                    </a:lnTo>
                    <a:lnTo>
                      <a:pt x="5873" y="8801"/>
                    </a:lnTo>
                    <a:lnTo>
                      <a:pt x="5864" y="8803"/>
                    </a:lnTo>
                    <a:lnTo>
                      <a:pt x="5731" y="8831"/>
                    </a:lnTo>
                    <a:lnTo>
                      <a:pt x="5721" y="8833"/>
                    </a:lnTo>
                    <a:lnTo>
                      <a:pt x="5587" y="8855"/>
                    </a:lnTo>
                    <a:lnTo>
                      <a:pt x="5578" y="8857"/>
                    </a:lnTo>
                    <a:lnTo>
                      <a:pt x="5443" y="8875"/>
                    </a:lnTo>
                    <a:lnTo>
                      <a:pt x="5433" y="8876"/>
                    </a:lnTo>
                    <a:lnTo>
                      <a:pt x="5297" y="8889"/>
                    </a:lnTo>
                    <a:lnTo>
                      <a:pt x="5288" y="8889"/>
                    </a:lnTo>
                    <a:lnTo>
                      <a:pt x="5151" y="8897"/>
                    </a:lnTo>
                    <a:lnTo>
                      <a:pt x="5142" y="8897"/>
                    </a:lnTo>
                    <a:lnTo>
                      <a:pt x="5005" y="8900"/>
                    </a:lnTo>
                    <a:lnTo>
                      <a:pt x="4995" y="8900"/>
                    </a:lnTo>
                    <a:lnTo>
                      <a:pt x="4858" y="8897"/>
                    </a:lnTo>
                    <a:lnTo>
                      <a:pt x="4849" y="8897"/>
                    </a:lnTo>
                    <a:lnTo>
                      <a:pt x="4712" y="8889"/>
                    </a:lnTo>
                    <a:lnTo>
                      <a:pt x="4703" y="8889"/>
                    </a:lnTo>
                    <a:lnTo>
                      <a:pt x="4567" y="8876"/>
                    </a:lnTo>
                    <a:lnTo>
                      <a:pt x="4557" y="8875"/>
                    </a:lnTo>
                    <a:lnTo>
                      <a:pt x="4422" y="8857"/>
                    </a:lnTo>
                    <a:lnTo>
                      <a:pt x="4413" y="8855"/>
                    </a:lnTo>
                    <a:lnTo>
                      <a:pt x="4279" y="8833"/>
                    </a:lnTo>
                    <a:lnTo>
                      <a:pt x="4269" y="8831"/>
                    </a:lnTo>
                    <a:lnTo>
                      <a:pt x="4136" y="8803"/>
                    </a:lnTo>
                    <a:lnTo>
                      <a:pt x="4127" y="8801"/>
                    </a:lnTo>
                    <a:lnTo>
                      <a:pt x="3995" y="8768"/>
                    </a:lnTo>
                    <a:lnTo>
                      <a:pt x="3986" y="8766"/>
                    </a:lnTo>
                    <a:lnTo>
                      <a:pt x="3855" y="8728"/>
                    </a:lnTo>
                    <a:lnTo>
                      <a:pt x="3846" y="8725"/>
                    </a:lnTo>
                    <a:lnTo>
                      <a:pt x="3717" y="8683"/>
                    </a:lnTo>
                    <a:lnTo>
                      <a:pt x="3708" y="8680"/>
                    </a:lnTo>
                    <a:lnTo>
                      <a:pt x="3580" y="8632"/>
                    </a:lnTo>
                    <a:lnTo>
                      <a:pt x="3572" y="8629"/>
                    </a:lnTo>
                    <a:lnTo>
                      <a:pt x="3446" y="8577"/>
                    </a:lnTo>
                    <a:lnTo>
                      <a:pt x="3437" y="8573"/>
                    </a:lnTo>
                    <a:lnTo>
                      <a:pt x="3313" y="8516"/>
                    </a:lnTo>
                    <a:lnTo>
                      <a:pt x="3305" y="8512"/>
                    </a:lnTo>
                    <a:lnTo>
                      <a:pt x="3182" y="8450"/>
                    </a:lnTo>
                    <a:lnTo>
                      <a:pt x="3174" y="8446"/>
                    </a:lnTo>
                    <a:lnTo>
                      <a:pt x="3054" y="8380"/>
                    </a:lnTo>
                    <a:lnTo>
                      <a:pt x="3046" y="8375"/>
                    </a:lnTo>
                    <a:lnTo>
                      <a:pt x="2929" y="8304"/>
                    </a:lnTo>
                    <a:lnTo>
                      <a:pt x="2921" y="8299"/>
                    </a:lnTo>
                    <a:lnTo>
                      <a:pt x="2806" y="8225"/>
                    </a:lnTo>
                    <a:lnTo>
                      <a:pt x="2798" y="8219"/>
                    </a:lnTo>
                    <a:lnTo>
                      <a:pt x="2687" y="8140"/>
                    </a:lnTo>
                    <a:lnTo>
                      <a:pt x="2679" y="8135"/>
                    </a:lnTo>
                    <a:lnTo>
                      <a:pt x="2571" y="8052"/>
                    </a:lnTo>
                    <a:lnTo>
                      <a:pt x="2564" y="8046"/>
                    </a:lnTo>
                    <a:lnTo>
                      <a:pt x="2459" y="7959"/>
                    </a:lnTo>
                    <a:lnTo>
                      <a:pt x="2452" y="7953"/>
                    </a:lnTo>
                    <a:lnTo>
                      <a:pt x="2350" y="7862"/>
                    </a:lnTo>
                    <a:lnTo>
                      <a:pt x="2343" y="7856"/>
                    </a:lnTo>
                    <a:lnTo>
                      <a:pt x="2245" y="7761"/>
                    </a:lnTo>
                    <a:lnTo>
                      <a:pt x="2239" y="7755"/>
                    </a:lnTo>
                    <a:lnTo>
                      <a:pt x="2144" y="7657"/>
                    </a:lnTo>
                    <a:lnTo>
                      <a:pt x="2138" y="7650"/>
                    </a:lnTo>
                    <a:lnTo>
                      <a:pt x="2047" y="7548"/>
                    </a:lnTo>
                    <a:lnTo>
                      <a:pt x="2041" y="7541"/>
                    </a:lnTo>
                    <a:lnTo>
                      <a:pt x="1954" y="7436"/>
                    </a:lnTo>
                    <a:lnTo>
                      <a:pt x="1948" y="7429"/>
                    </a:lnTo>
                    <a:lnTo>
                      <a:pt x="1865" y="7321"/>
                    </a:lnTo>
                    <a:lnTo>
                      <a:pt x="1860" y="7313"/>
                    </a:lnTo>
                    <a:lnTo>
                      <a:pt x="1781" y="7202"/>
                    </a:lnTo>
                    <a:lnTo>
                      <a:pt x="1775" y="7194"/>
                    </a:lnTo>
                    <a:lnTo>
                      <a:pt x="1701" y="7079"/>
                    </a:lnTo>
                    <a:lnTo>
                      <a:pt x="1696" y="7071"/>
                    </a:lnTo>
                    <a:lnTo>
                      <a:pt x="1625" y="6954"/>
                    </a:lnTo>
                    <a:lnTo>
                      <a:pt x="1620" y="6946"/>
                    </a:lnTo>
                    <a:lnTo>
                      <a:pt x="1554" y="6826"/>
                    </a:lnTo>
                    <a:lnTo>
                      <a:pt x="1550" y="6818"/>
                    </a:lnTo>
                    <a:lnTo>
                      <a:pt x="1488" y="6695"/>
                    </a:lnTo>
                    <a:lnTo>
                      <a:pt x="1484" y="6687"/>
                    </a:lnTo>
                    <a:lnTo>
                      <a:pt x="1427" y="6563"/>
                    </a:lnTo>
                    <a:lnTo>
                      <a:pt x="1423" y="6554"/>
                    </a:lnTo>
                    <a:lnTo>
                      <a:pt x="1371" y="6428"/>
                    </a:lnTo>
                    <a:lnTo>
                      <a:pt x="1368" y="6420"/>
                    </a:lnTo>
                    <a:lnTo>
                      <a:pt x="1320" y="6292"/>
                    </a:lnTo>
                    <a:lnTo>
                      <a:pt x="1317" y="6283"/>
                    </a:lnTo>
                    <a:lnTo>
                      <a:pt x="1275" y="6154"/>
                    </a:lnTo>
                    <a:lnTo>
                      <a:pt x="1272" y="6145"/>
                    </a:lnTo>
                    <a:lnTo>
                      <a:pt x="1234" y="6014"/>
                    </a:lnTo>
                    <a:lnTo>
                      <a:pt x="1232" y="6005"/>
                    </a:lnTo>
                    <a:lnTo>
                      <a:pt x="1199" y="5873"/>
                    </a:lnTo>
                    <a:lnTo>
                      <a:pt x="1197" y="5864"/>
                    </a:lnTo>
                    <a:lnTo>
                      <a:pt x="1169" y="5731"/>
                    </a:lnTo>
                    <a:lnTo>
                      <a:pt x="1167" y="5721"/>
                    </a:lnTo>
                    <a:lnTo>
                      <a:pt x="1145" y="5587"/>
                    </a:lnTo>
                    <a:lnTo>
                      <a:pt x="1143" y="5578"/>
                    </a:lnTo>
                    <a:lnTo>
                      <a:pt x="1125" y="5443"/>
                    </a:lnTo>
                    <a:lnTo>
                      <a:pt x="1124" y="5433"/>
                    </a:lnTo>
                    <a:lnTo>
                      <a:pt x="1111" y="5297"/>
                    </a:lnTo>
                    <a:lnTo>
                      <a:pt x="1111" y="5288"/>
                    </a:lnTo>
                    <a:lnTo>
                      <a:pt x="1103" y="5151"/>
                    </a:lnTo>
                    <a:lnTo>
                      <a:pt x="1103" y="5142"/>
                    </a:lnTo>
                    <a:lnTo>
                      <a:pt x="1100" y="5005"/>
                    </a:lnTo>
                    <a:lnTo>
                      <a:pt x="1100" y="5001"/>
                    </a:lnTo>
                    <a:lnTo>
                      <a:pt x="1100" y="5000"/>
                    </a:lnTo>
                    <a:lnTo>
                      <a:pt x="1100" y="4999"/>
                    </a:lnTo>
                    <a:lnTo>
                      <a:pt x="1100" y="4995"/>
                    </a:lnTo>
                    <a:lnTo>
                      <a:pt x="1103" y="4858"/>
                    </a:lnTo>
                    <a:lnTo>
                      <a:pt x="1103" y="4849"/>
                    </a:lnTo>
                    <a:lnTo>
                      <a:pt x="1111" y="4712"/>
                    </a:lnTo>
                    <a:lnTo>
                      <a:pt x="1111" y="4703"/>
                    </a:lnTo>
                    <a:lnTo>
                      <a:pt x="1124" y="4567"/>
                    </a:lnTo>
                    <a:lnTo>
                      <a:pt x="1125" y="4557"/>
                    </a:lnTo>
                    <a:lnTo>
                      <a:pt x="1143" y="4422"/>
                    </a:lnTo>
                    <a:lnTo>
                      <a:pt x="1145" y="4413"/>
                    </a:lnTo>
                    <a:lnTo>
                      <a:pt x="1167" y="4279"/>
                    </a:lnTo>
                    <a:lnTo>
                      <a:pt x="1169" y="4269"/>
                    </a:lnTo>
                    <a:lnTo>
                      <a:pt x="1197" y="4136"/>
                    </a:lnTo>
                    <a:lnTo>
                      <a:pt x="1199" y="4127"/>
                    </a:lnTo>
                    <a:lnTo>
                      <a:pt x="1232" y="3995"/>
                    </a:lnTo>
                    <a:lnTo>
                      <a:pt x="1234" y="3986"/>
                    </a:lnTo>
                    <a:lnTo>
                      <a:pt x="1272" y="3855"/>
                    </a:lnTo>
                    <a:lnTo>
                      <a:pt x="1275" y="3846"/>
                    </a:lnTo>
                    <a:lnTo>
                      <a:pt x="1317" y="3717"/>
                    </a:lnTo>
                    <a:lnTo>
                      <a:pt x="1320" y="3708"/>
                    </a:lnTo>
                    <a:lnTo>
                      <a:pt x="1368" y="3580"/>
                    </a:lnTo>
                    <a:lnTo>
                      <a:pt x="1371" y="3572"/>
                    </a:lnTo>
                    <a:lnTo>
                      <a:pt x="1423" y="3446"/>
                    </a:lnTo>
                    <a:lnTo>
                      <a:pt x="1427" y="3437"/>
                    </a:lnTo>
                    <a:lnTo>
                      <a:pt x="1484" y="3313"/>
                    </a:lnTo>
                    <a:lnTo>
                      <a:pt x="1488" y="3305"/>
                    </a:lnTo>
                    <a:lnTo>
                      <a:pt x="1550" y="3182"/>
                    </a:lnTo>
                    <a:lnTo>
                      <a:pt x="1554" y="3174"/>
                    </a:lnTo>
                    <a:lnTo>
                      <a:pt x="1620" y="3054"/>
                    </a:lnTo>
                    <a:lnTo>
                      <a:pt x="1625" y="3046"/>
                    </a:lnTo>
                    <a:lnTo>
                      <a:pt x="1696" y="2929"/>
                    </a:lnTo>
                    <a:lnTo>
                      <a:pt x="1701" y="2921"/>
                    </a:lnTo>
                    <a:lnTo>
                      <a:pt x="1775" y="2806"/>
                    </a:lnTo>
                    <a:lnTo>
                      <a:pt x="1781" y="2798"/>
                    </a:lnTo>
                    <a:lnTo>
                      <a:pt x="1860" y="2687"/>
                    </a:lnTo>
                    <a:lnTo>
                      <a:pt x="1865" y="2679"/>
                    </a:lnTo>
                    <a:lnTo>
                      <a:pt x="1948" y="2571"/>
                    </a:lnTo>
                    <a:lnTo>
                      <a:pt x="1954" y="2564"/>
                    </a:lnTo>
                    <a:lnTo>
                      <a:pt x="2041" y="2459"/>
                    </a:lnTo>
                    <a:lnTo>
                      <a:pt x="2047" y="2452"/>
                    </a:lnTo>
                    <a:lnTo>
                      <a:pt x="2138" y="2350"/>
                    </a:lnTo>
                    <a:lnTo>
                      <a:pt x="2144" y="2343"/>
                    </a:lnTo>
                    <a:lnTo>
                      <a:pt x="2239" y="2245"/>
                    </a:lnTo>
                    <a:lnTo>
                      <a:pt x="2245" y="2239"/>
                    </a:lnTo>
                    <a:lnTo>
                      <a:pt x="2343" y="2144"/>
                    </a:lnTo>
                    <a:lnTo>
                      <a:pt x="2350" y="2138"/>
                    </a:lnTo>
                    <a:lnTo>
                      <a:pt x="2452" y="2047"/>
                    </a:lnTo>
                    <a:lnTo>
                      <a:pt x="2459" y="2041"/>
                    </a:lnTo>
                    <a:lnTo>
                      <a:pt x="2564" y="1954"/>
                    </a:lnTo>
                    <a:lnTo>
                      <a:pt x="2571" y="1948"/>
                    </a:lnTo>
                    <a:lnTo>
                      <a:pt x="2679" y="1865"/>
                    </a:lnTo>
                    <a:lnTo>
                      <a:pt x="2687" y="1860"/>
                    </a:lnTo>
                    <a:lnTo>
                      <a:pt x="2798" y="1781"/>
                    </a:lnTo>
                    <a:lnTo>
                      <a:pt x="2806" y="1775"/>
                    </a:lnTo>
                    <a:lnTo>
                      <a:pt x="2921" y="1701"/>
                    </a:lnTo>
                    <a:lnTo>
                      <a:pt x="2929" y="1696"/>
                    </a:lnTo>
                    <a:lnTo>
                      <a:pt x="3046" y="1625"/>
                    </a:lnTo>
                    <a:lnTo>
                      <a:pt x="3054" y="1620"/>
                    </a:lnTo>
                    <a:lnTo>
                      <a:pt x="3174" y="1554"/>
                    </a:lnTo>
                    <a:lnTo>
                      <a:pt x="3182" y="1550"/>
                    </a:lnTo>
                    <a:lnTo>
                      <a:pt x="3305" y="1488"/>
                    </a:lnTo>
                    <a:lnTo>
                      <a:pt x="3313" y="1484"/>
                    </a:lnTo>
                    <a:lnTo>
                      <a:pt x="3437" y="1427"/>
                    </a:lnTo>
                    <a:lnTo>
                      <a:pt x="3446" y="1423"/>
                    </a:lnTo>
                    <a:lnTo>
                      <a:pt x="3572" y="1371"/>
                    </a:lnTo>
                    <a:lnTo>
                      <a:pt x="3580" y="1368"/>
                    </a:lnTo>
                    <a:lnTo>
                      <a:pt x="3708" y="1320"/>
                    </a:lnTo>
                    <a:lnTo>
                      <a:pt x="3717" y="1317"/>
                    </a:lnTo>
                    <a:lnTo>
                      <a:pt x="3846" y="1275"/>
                    </a:lnTo>
                    <a:lnTo>
                      <a:pt x="3855" y="1272"/>
                    </a:lnTo>
                    <a:lnTo>
                      <a:pt x="3986" y="1234"/>
                    </a:lnTo>
                    <a:lnTo>
                      <a:pt x="3995" y="1232"/>
                    </a:lnTo>
                    <a:lnTo>
                      <a:pt x="4127" y="1199"/>
                    </a:lnTo>
                    <a:lnTo>
                      <a:pt x="4136" y="1197"/>
                    </a:lnTo>
                    <a:lnTo>
                      <a:pt x="4269" y="1169"/>
                    </a:lnTo>
                    <a:lnTo>
                      <a:pt x="4279" y="1167"/>
                    </a:lnTo>
                    <a:lnTo>
                      <a:pt x="4413" y="1145"/>
                    </a:lnTo>
                    <a:lnTo>
                      <a:pt x="4422" y="1143"/>
                    </a:lnTo>
                    <a:lnTo>
                      <a:pt x="4557" y="1125"/>
                    </a:lnTo>
                    <a:lnTo>
                      <a:pt x="4567" y="1124"/>
                    </a:lnTo>
                    <a:lnTo>
                      <a:pt x="4703" y="1111"/>
                    </a:lnTo>
                    <a:lnTo>
                      <a:pt x="4712" y="1111"/>
                    </a:lnTo>
                    <a:lnTo>
                      <a:pt x="4849" y="1103"/>
                    </a:lnTo>
                    <a:lnTo>
                      <a:pt x="4858" y="1103"/>
                    </a:lnTo>
                    <a:lnTo>
                      <a:pt x="4995" y="1100"/>
                    </a:lnTo>
                    <a:lnTo>
                      <a:pt x="5005" y="1100"/>
                    </a:lnTo>
                    <a:lnTo>
                      <a:pt x="5142" y="1103"/>
                    </a:lnTo>
                    <a:lnTo>
                      <a:pt x="5151" y="1103"/>
                    </a:lnTo>
                    <a:lnTo>
                      <a:pt x="5288" y="1111"/>
                    </a:lnTo>
                    <a:lnTo>
                      <a:pt x="5297" y="1111"/>
                    </a:lnTo>
                    <a:lnTo>
                      <a:pt x="5433" y="1124"/>
                    </a:lnTo>
                    <a:lnTo>
                      <a:pt x="5443" y="1125"/>
                    </a:lnTo>
                    <a:lnTo>
                      <a:pt x="5578" y="1143"/>
                    </a:lnTo>
                    <a:lnTo>
                      <a:pt x="5587" y="1145"/>
                    </a:lnTo>
                    <a:lnTo>
                      <a:pt x="5721" y="1167"/>
                    </a:lnTo>
                    <a:lnTo>
                      <a:pt x="5731" y="1169"/>
                    </a:lnTo>
                    <a:lnTo>
                      <a:pt x="5864" y="1197"/>
                    </a:lnTo>
                    <a:lnTo>
                      <a:pt x="5873" y="1199"/>
                    </a:lnTo>
                    <a:lnTo>
                      <a:pt x="6005" y="1232"/>
                    </a:lnTo>
                    <a:lnTo>
                      <a:pt x="6014" y="1234"/>
                    </a:lnTo>
                    <a:lnTo>
                      <a:pt x="6145" y="1272"/>
                    </a:lnTo>
                    <a:lnTo>
                      <a:pt x="6154" y="1275"/>
                    </a:lnTo>
                    <a:lnTo>
                      <a:pt x="6283" y="1317"/>
                    </a:lnTo>
                    <a:lnTo>
                      <a:pt x="6292" y="1320"/>
                    </a:lnTo>
                    <a:lnTo>
                      <a:pt x="6420" y="1368"/>
                    </a:lnTo>
                    <a:lnTo>
                      <a:pt x="6428" y="1371"/>
                    </a:lnTo>
                    <a:lnTo>
                      <a:pt x="6554" y="1423"/>
                    </a:lnTo>
                    <a:lnTo>
                      <a:pt x="6563" y="1427"/>
                    </a:lnTo>
                    <a:lnTo>
                      <a:pt x="6687" y="1484"/>
                    </a:lnTo>
                    <a:lnTo>
                      <a:pt x="6695" y="1488"/>
                    </a:lnTo>
                    <a:lnTo>
                      <a:pt x="6818" y="1550"/>
                    </a:lnTo>
                    <a:lnTo>
                      <a:pt x="6826" y="1554"/>
                    </a:lnTo>
                    <a:lnTo>
                      <a:pt x="6946" y="1620"/>
                    </a:lnTo>
                    <a:lnTo>
                      <a:pt x="6954" y="1625"/>
                    </a:lnTo>
                    <a:lnTo>
                      <a:pt x="7071" y="1696"/>
                    </a:lnTo>
                    <a:lnTo>
                      <a:pt x="7079" y="1701"/>
                    </a:lnTo>
                    <a:lnTo>
                      <a:pt x="7194" y="1775"/>
                    </a:lnTo>
                    <a:lnTo>
                      <a:pt x="7202" y="1781"/>
                    </a:lnTo>
                    <a:lnTo>
                      <a:pt x="7313" y="1860"/>
                    </a:lnTo>
                    <a:lnTo>
                      <a:pt x="7321" y="1865"/>
                    </a:lnTo>
                    <a:lnTo>
                      <a:pt x="7429" y="1948"/>
                    </a:lnTo>
                    <a:lnTo>
                      <a:pt x="7436" y="1954"/>
                    </a:lnTo>
                    <a:lnTo>
                      <a:pt x="7541" y="2041"/>
                    </a:lnTo>
                    <a:lnTo>
                      <a:pt x="7548" y="2047"/>
                    </a:lnTo>
                    <a:lnTo>
                      <a:pt x="7650" y="2138"/>
                    </a:lnTo>
                    <a:lnTo>
                      <a:pt x="7657" y="2144"/>
                    </a:lnTo>
                    <a:lnTo>
                      <a:pt x="7755" y="2239"/>
                    </a:lnTo>
                    <a:lnTo>
                      <a:pt x="7761" y="2245"/>
                    </a:lnTo>
                    <a:lnTo>
                      <a:pt x="7856" y="2343"/>
                    </a:lnTo>
                    <a:lnTo>
                      <a:pt x="7862" y="2350"/>
                    </a:lnTo>
                    <a:lnTo>
                      <a:pt x="7953" y="2452"/>
                    </a:lnTo>
                    <a:lnTo>
                      <a:pt x="7959" y="2459"/>
                    </a:lnTo>
                    <a:lnTo>
                      <a:pt x="8046" y="2564"/>
                    </a:lnTo>
                    <a:lnTo>
                      <a:pt x="8052" y="2571"/>
                    </a:lnTo>
                    <a:lnTo>
                      <a:pt x="8135" y="2679"/>
                    </a:lnTo>
                    <a:lnTo>
                      <a:pt x="8140" y="2687"/>
                    </a:lnTo>
                    <a:lnTo>
                      <a:pt x="8219" y="2798"/>
                    </a:lnTo>
                    <a:lnTo>
                      <a:pt x="8225" y="2806"/>
                    </a:lnTo>
                    <a:lnTo>
                      <a:pt x="8299" y="2921"/>
                    </a:lnTo>
                    <a:lnTo>
                      <a:pt x="8304" y="2929"/>
                    </a:lnTo>
                    <a:lnTo>
                      <a:pt x="8375" y="3046"/>
                    </a:lnTo>
                    <a:lnTo>
                      <a:pt x="8380" y="3054"/>
                    </a:lnTo>
                    <a:lnTo>
                      <a:pt x="8446" y="3174"/>
                    </a:lnTo>
                    <a:lnTo>
                      <a:pt x="8450" y="3182"/>
                    </a:lnTo>
                    <a:lnTo>
                      <a:pt x="8512" y="3305"/>
                    </a:lnTo>
                    <a:lnTo>
                      <a:pt x="8516" y="3313"/>
                    </a:lnTo>
                    <a:lnTo>
                      <a:pt x="8573" y="3437"/>
                    </a:lnTo>
                    <a:lnTo>
                      <a:pt x="8577" y="3446"/>
                    </a:lnTo>
                    <a:lnTo>
                      <a:pt x="8629" y="3572"/>
                    </a:lnTo>
                    <a:lnTo>
                      <a:pt x="8632" y="3580"/>
                    </a:lnTo>
                    <a:lnTo>
                      <a:pt x="8680" y="3708"/>
                    </a:lnTo>
                    <a:lnTo>
                      <a:pt x="8683" y="3717"/>
                    </a:lnTo>
                    <a:lnTo>
                      <a:pt x="8725" y="3846"/>
                    </a:lnTo>
                    <a:lnTo>
                      <a:pt x="8728" y="3855"/>
                    </a:lnTo>
                    <a:lnTo>
                      <a:pt x="8766" y="3986"/>
                    </a:lnTo>
                    <a:lnTo>
                      <a:pt x="8768" y="3995"/>
                    </a:lnTo>
                    <a:lnTo>
                      <a:pt x="8801" y="4127"/>
                    </a:lnTo>
                    <a:lnTo>
                      <a:pt x="8803" y="4136"/>
                    </a:lnTo>
                    <a:lnTo>
                      <a:pt x="8831" y="4269"/>
                    </a:lnTo>
                    <a:lnTo>
                      <a:pt x="8833" y="4279"/>
                    </a:lnTo>
                    <a:lnTo>
                      <a:pt x="8855" y="4413"/>
                    </a:lnTo>
                    <a:lnTo>
                      <a:pt x="8857" y="4422"/>
                    </a:lnTo>
                    <a:lnTo>
                      <a:pt x="8875" y="4557"/>
                    </a:lnTo>
                    <a:lnTo>
                      <a:pt x="8876" y="4567"/>
                    </a:lnTo>
                    <a:lnTo>
                      <a:pt x="8889" y="4703"/>
                    </a:lnTo>
                    <a:lnTo>
                      <a:pt x="8889" y="4712"/>
                    </a:lnTo>
                    <a:close/>
                    <a:moveTo>
                      <a:pt x="8390" y="5255"/>
                    </a:moveTo>
                    <a:lnTo>
                      <a:pt x="8391" y="5250"/>
                    </a:lnTo>
                    <a:lnTo>
                      <a:pt x="6949" y="5250"/>
                    </a:lnTo>
                    <a:lnTo>
                      <a:pt x="6948" y="5280"/>
                    </a:lnTo>
                    <a:lnTo>
                      <a:pt x="6948" y="5285"/>
                    </a:lnTo>
                    <a:lnTo>
                      <a:pt x="6942" y="5421"/>
                    </a:lnTo>
                    <a:lnTo>
                      <a:pt x="6942" y="5425"/>
                    </a:lnTo>
                    <a:lnTo>
                      <a:pt x="6934" y="5560"/>
                    </a:lnTo>
                    <a:lnTo>
                      <a:pt x="6933" y="5565"/>
                    </a:lnTo>
                    <a:lnTo>
                      <a:pt x="6923" y="5699"/>
                    </a:lnTo>
                    <a:lnTo>
                      <a:pt x="6922" y="5704"/>
                    </a:lnTo>
                    <a:lnTo>
                      <a:pt x="6909" y="5837"/>
                    </a:lnTo>
                    <a:lnTo>
                      <a:pt x="6909" y="5841"/>
                    </a:lnTo>
                    <a:lnTo>
                      <a:pt x="6894" y="5973"/>
                    </a:lnTo>
                    <a:lnTo>
                      <a:pt x="6893" y="5978"/>
                    </a:lnTo>
                    <a:lnTo>
                      <a:pt x="6875" y="6109"/>
                    </a:lnTo>
                    <a:lnTo>
                      <a:pt x="6875" y="6113"/>
                    </a:lnTo>
                    <a:lnTo>
                      <a:pt x="6855" y="6243"/>
                    </a:lnTo>
                    <a:lnTo>
                      <a:pt x="6854" y="6247"/>
                    </a:lnTo>
                    <a:lnTo>
                      <a:pt x="6832" y="6375"/>
                    </a:lnTo>
                    <a:lnTo>
                      <a:pt x="6831" y="6380"/>
                    </a:lnTo>
                    <a:lnTo>
                      <a:pt x="6817" y="6453"/>
                    </a:lnTo>
                    <a:lnTo>
                      <a:pt x="7920" y="6453"/>
                    </a:lnTo>
                    <a:lnTo>
                      <a:pt x="7953" y="6455"/>
                    </a:lnTo>
                    <a:lnTo>
                      <a:pt x="7985" y="6462"/>
                    </a:lnTo>
                    <a:lnTo>
                      <a:pt x="8016" y="6472"/>
                    </a:lnTo>
                    <a:lnTo>
                      <a:pt x="8045" y="6486"/>
                    </a:lnTo>
                    <a:lnTo>
                      <a:pt x="8054" y="6493"/>
                    </a:lnTo>
                    <a:lnTo>
                      <a:pt x="8064" y="6474"/>
                    </a:lnTo>
                    <a:lnTo>
                      <a:pt x="8117" y="6359"/>
                    </a:lnTo>
                    <a:lnTo>
                      <a:pt x="8165" y="6241"/>
                    </a:lnTo>
                    <a:lnTo>
                      <a:pt x="8209" y="6122"/>
                    </a:lnTo>
                    <a:lnTo>
                      <a:pt x="8249" y="6002"/>
                    </a:lnTo>
                    <a:lnTo>
                      <a:pt x="8284" y="5880"/>
                    </a:lnTo>
                    <a:lnTo>
                      <a:pt x="8315" y="5757"/>
                    </a:lnTo>
                    <a:lnTo>
                      <a:pt x="8340" y="5633"/>
                    </a:lnTo>
                    <a:lnTo>
                      <a:pt x="8362" y="5508"/>
                    </a:lnTo>
                    <a:lnTo>
                      <a:pt x="8378" y="5382"/>
                    </a:lnTo>
                    <a:lnTo>
                      <a:pt x="8390" y="5255"/>
                    </a:lnTo>
                    <a:close/>
                    <a:moveTo>
                      <a:pt x="8016" y="3528"/>
                    </a:moveTo>
                    <a:lnTo>
                      <a:pt x="7985" y="3538"/>
                    </a:lnTo>
                    <a:lnTo>
                      <a:pt x="7953" y="3545"/>
                    </a:lnTo>
                    <a:lnTo>
                      <a:pt x="7920" y="3547"/>
                    </a:lnTo>
                    <a:lnTo>
                      <a:pt x="7218" y="3547"/>
                    </a:lnTo>
                    <a:lnTo>
                      <a:pt x="7218" y="3566"/>
                    </a:lnTo>
                    <a:lnTo>
                      <a:pt x="7217" y="3571"/>
                    </a:lnTo>
                    <a:lnTo>
                      <a:pt x="7216" y="3594"/>
                    </a:lnTo>
                    <a:lnTo>
                      <a:pt x="7216" y="3600"/>
                    </a:lnTo>
                    <a:lnTo>
                      <a:pt x="7214" y="3622"/>
                    </a:lnTo>
                    <a:lnTo>
                      <a:pt x="7213" y="3628"/>
                    </a:lnTo>
                    <a:lnTo>
                      <a:pt x="7210" y="3650"/>
                    </a:lnTo>
                    <a:lnTo>
                      <a:pt x="7209" y="3656"/>
                    </a:lnTo>
                    <a:lnTo>
                      <a:pt x="7205" y="3678"/>
                    </a:lnTo>
                    <a:lnTo>
                      <a:pt x="7204" y="3684"/>
                    </a:lnTo>
                    <a:lnTo>
                      <a:pt x="7200" y="3706"/>
                    </a:lnTo>
                    <a:lnTo>
                      <a:pt x="7198" y="3712"/>
                    </a:lnTo>
                    <a:lnTo>
                      <a:pt x="7193" y="3734"/>
                    </a:lnTo>
                    <a:lnTo>
                      <a:pt x="7192" y="3739"/>
                    </a:lnTo>
                    <a:lnTo>
                      <a:pt x="7185" y="3761"/>
                    </a:lnTo>
                    <a:lnTo>
                      <a:pt x="7184" y="3766"/>
                    </a:lnTo>
                    <a:lnTo>
                      <a:pt x="7177" y="3788"/>
                    </a:lnTo>
                    <a:lnTo>
                      <a:pt x="7175" y="3793"/>
                    </a:lnTo>
                    <a:lnTo>
                      <a:pt x="7167" y="3814"/>
                    </a:lnTo>
                    <a:lnTo>
                      <a:pt x="7165" y="3819"/>
                    </a:lnTo>
                    <a:lnTo>
                      <a:pt x="7156" y="3840"/>
                    </a:lnTo>
                    <a:lnTo>
                      <a:pt x="7154" y="3845"/>
                    </a:lnTo>
                    <a:lnTo>
                      <a:pt x="7145" y="3866"/>
                    </a:lnTo>
                    <a:lnTo>
                      <a:pt x="7142" y="3871"/>
                    </a:lnTo>
                    <a:lnTo>
                      <a:pt x="7132" y="3891"/>
                    </a:lnTo>
                    <a:lnTo>
                      <a:pt x="7129" y="3896"/>
                    </a:lnTo>
                    <a:lnTo>
                      <a:pt x="7118" y="3916"/>
                    </a:lnTo>
                    <a:lnTo>
                      <a:pt x="7115" y="3922"/>
                    </a:lnTo>
                    <a:lnTo>
                      <a:pt x="7103" y="3941"/>
                    </a:lnTo>
                    <a:lnTo>
                      <a:pt x="7100" y="3946"/>
                    </a:lnTo>
                    <a:lnTo>
                      <a:pt x="7088" y="3965"/>
                    </a:lnTo>
                    <a:lnTo>
                      <a:pt x="7085" y="3970"/>
                    </a:lnTo>
                    <a:lnTo>
                      <a:pt x="7072" y="3988"/>
                    </a:lnTo>
                    <a:lnTo>
                      <a:pt x="7068" y="3993"/>
                    </a:lnTo>
                    <a:lnTo>
                      <a:pt x="7054" y="4011"/>
                    </a:lnTo>
                    <a:lnTo>
                      <a:pt x="7051" y="4015"/>
                    </a:lnTo>
                    <a:lnTo>
                      <a:pt x="7036" y="4033"/>
                    </a:lnTo>
                    <a:lnTo>
                      <a:pt x="7033" y="4037"/>
                    </a:lnTo>
                    <a:lnTo>
                      <a:pt x="7018" y="4054"/>
                    </a:lnTo>
                    <a:lnTo>
                      <a:pt x="7014" y="4058"/>
                    </a:lnTo>
                    <a:lnTo>
                      <a:pt x="6998" y="4074"/>
                    </a:lnTo>
                    <a:lnTo>
                      <a:pt x="6994" y="4078"/>
                    </a:lnTo>
                    <a:lnTo>
                      <a:pt x="6978" y="4094"/>
                    </a:lnTo>
                    <a:lnTo>
                      <a:pt x="6974" y="4098"/>
                    </a:lnTo>
                    <a:lnTo>
                      <a:pt x="6957" y="4113"/>
                    </a:lnTo>
                    <a:lnTo>
                      <a:pt x="6953" y="4116"/>
                    </a:lnTo>
                    <a:lnTo>
                      <a:pt x="6935" y="4131"/>
                    </a:lnTo>
                    <a:lnTo>
                      <a:pt x="6931" y="4134"/>
                    </a:lnTo>
                    <a:lnTo>
                      <a:pt x="6913" y="4148"/>
                    </a:lnTo>
                    <a:lnTo>
                      <a:pt x="6908" y="4152"/>
                    </a:lnTo>
                    <a:lnTo>
                      <a:pt x="6908" y="4152"/>
                    </a:lnTo>
                    <a:lnTo>
                      <a:pt x="6909" y="4159"/>
                    </a:lnTo>
                    <a:lnTo>
                      <a:pt x="6909" y="4163"/>
                    </a:lnTo>
                    <a:lnTo>
                      <a:pt x="6922" y="4296"/>
                    </a:lnTo>
                    <a:lnTo>
                      <a:pt x="6923" y="4301"/>
                    </a:lnTo>
                    <a:lnTo>
                      <a:pt x="6933" y="4435"/>
                    </a:lnTo>
                    <a:lnTo>
                      <a:pt x="6934" y="4440"/>
                    </a:lnTo>
                    <a:lnTo>
                      <a:pt x="6942" y="4575"/>
                    </a:lnTo>
                    <a:lnTo>
                      <a:pt x="6942" y="4579"/>
                    </a:lnTo>
                    <a:lnTo>
                      <a:pt x="6948" y="4715"/>
                    </a:lnTo>
                    <a:lnTo>
                      <a:pt x="6948" y="4720"/>
                    </a:lnTo>
                    <a:lnTo>
                      <a:pt x="6949" y="4750"/>
                    </a:lnTo>
                    <a:lnTo>
                      <a:pt x="8391" y="4750"/>
                    </a:lnTo>
                    <a:lnTo>
                      <a:pt x="8390" y="4745"/>
                    </a:lnTo>
                    <a:lnTo>
                      <a:pt x="8378" y="4618"/>
                    </a:lnTo>
                    <a:lnTo>
                      <a:pt x="8362" y="4492"/>
                    </a:lnTo>
                    <a:lnTo>
                      <a:pt x="8340" y="4367"/>
                    </a:lnTo>
                    <a:lnTo>
                      <a:pt x="8315" y="4243"/>
                    </a:lnTo>
                    <a:lnTo>
                      <a:pt x="8284" y="4120"/>
                    </a:lnTo>
                    <a:lnTo>
                      <a:pt x="8249" y="3998"/>
                    </a:lnTo>
                    <a:lnTo>
                      <a:pt x="8209" y="3878"/>
                    </a:lnTo>
                    <a:lnTo>
                      <a:pt x="8165" y="3759"/>
                    </a:lnTo>
                    <a:lnTo>
                      <a:pt x="8117" y="3641"/>
                    </a:lnTo>
                    <a:lnTo>
                      <a:pt x="8064" y="3526"/>
                    </a:lnTo>
                    <a:lnTo>
                      <a:pt x="8054" y="3507"/>
                    </a:lnTo>
                    <a:lnTo>
                      <a:pt x="8045" y="3514"/>
                    </a:lnTo>
                    <a:lnTo>
                      <a:pt x="8016" y="3528"/>
                    </a:lnTo>
                    <a:close/>
                    <a:moveTo>
                      <a:pt x="7735" y="7020"/>
                    </a:moveTo>
                    <a:lnTo>
                      <a:pt x="7783" y="6953"/>
                    </a:lnTo>
                    <a:lnTo>
                      <a:pt x="6699" y="6953"/>
                    </a:lnTo>
                    <a:lnTo>
                      <a:pt x="6683" y="7010"/>
                    </a:lnTo>
                    <a:lnTo>
                      <a:pt x="6681" y="7015"/>
                    </a:lnTo>
                    <a:lnTo>
                      <a:pt x="6646" y="7130"/>
                    </a:lnTo>
                    <a:lnTo>
                      <a:pt x="6645" y="7135"/>
                    </a:lnTo>
                    <a:lnTo>
                      <a:pt x="6608" y="7247"/>
                    </a:lnTo>
                    <a:lnTo>
                      <a:pt x="6606" y="7253"/>
                    </a:lnTo>
                    <a:lnTo>
                      <a:pt x="6567" y="7361"/>
                    </a:lnTo>
                    <a:lnTo>
                      <a:pt x="6565" y="7367"/>
                    </a:lnTo>
                    <a:lnTo>
                      <a:pt x="6524" y="7472"/>
                    </a:lnTo>
                    <a:lnTo>
                      <a:pt x="6522" y="7478"/>
                    </a:lnTo>
                    <a:lnTo>
                      <a:pt x="6480" y="7579"/>
                    </a:lnTo>
                    <a:lnTo>
                      <a:pt x="6477" y="7586"/>
                    </a:lnTo>
                    <a:lnTo>
                      <a:pt x="6433" y="7684"/>
                    </a:lnTo>
                    <a:lnTo>
                      <a:pt x="6430" y="7690"/>
                    </a:lnTo>
                    <a:lnTo>
                      <a:pt x="6384" y="7785"/>
                    </a:lnTo>
                    <a:lnTo>
                      <a:pt x="6381" y="7791"/>
                    </a:lnTo>
                    <a:lnTo>
                      <a:pt x="6333" y="7882"/>
                    </a:lnTo>
                    <a:lnTo>
                      <a:pt x="6330" y="7889"/>
                    </a:lnTo>
                    <a:lnTo>
                      <a:pt x="6281" y="7976"/>
                    </a:lnTo>
                    <a:lnTo>
                      <a:pt x="6276" y="7983"/>
                    </a:lnTo>
                    <a:lnTo>
                      <a:pt x="6226" y="8066"/>
                    </a:lnTo>
                    <a:lnTo>
                      <a:pt x="6221" y="8074"/>
                    </a:lnTo>
                    <a:lnTo>
                      <a:pt x="6169" y="8153"/>
                    </a:lnTo>
                    <a:lnTo>
                      <a:pt x="6164" y="8160"/>
                    </a:lnTo>
                    <a:lnTo>
                      <a:pt x="6131" y="8206"/>
                    </a:lnTo>
                    <a:lnTo>
                      <a:pt x="6241" y="8165"/>
                    </a:lnTo>
                    <a:lnTo>
                      <a:pt x="6359" y="8117"/>
                    </a:lnTo>
                    <a:lnTo>
                      <a:pt x="6474" y="8064"/>
                    </a:lnTo>
                    <a:lnTo>
                      <a:pt x="6588" y="8006"/>
                    </a:lnTo>
                    <a:lnTo>
                      <a:pt x="6700" y="7944"/>
                    </a:lnTo>
                    <a:lnTo>
                      <a:pt x="6810" y="7879"/>
                    </a:lnTo>
                    <a:lnTo>
                      <a:pt x="6916" y="7809"/>
                    </a:lnTo>
                    <a:lnTo>
                      <a:pt x="7020" y="7735"/>
                    </a:lnTo>
                    <a:lnTo>
                      <a:pt x="7121" y="7658"/>
                    </a:lnTo>
                    <a:lnTo>
                      <a:pt x="7218" y="7577"/>
                    </a:lnTo>
                    <a:lnTo>
                      <a:pt x="7313" y="7492"/>
                    </a:lnTo>
                    <a:lnTo>
                      <a:pt x="7404" y="7404"/>
                    </a:lnTo>
                    <a:lnTo>
                      <a:pt x="7492" y="7313"/>
                    </a:lnTo>
                    <a:lnTo>
                      <a:pt x="7577" y="7218"/>
                    </a:lnTo>
                    <a:lnTo>
                      <a:pt x="7658" y="7121"/>
                    </a:lnTo>
                    <a:lnTo>
                      <a:pt x="7735" y="7020"/>
                    </a:lnTo>
                    <a:close/>
                    <a:moveTo>
                      <a:pt x="7033" y="3043"/>
                    </a:moveTo>
                    <a:lnTo>
                      <a:pt x="7036" y="3047"/>
                    </a:lnTo>
                    <a:lnTo>
                      <a:pt x="7783" y="3047"/>
                    </a:lnTo>
                    <a:lnTo>
                      <a:pt x="7735" y="2980"/>
                    </a:lnTo>
                    <a:lnTo>
                      <a:pt x="7658" y="2879"/>
                    </a:lnTo>
                    <a:lnTo>
                      <a:pt x="7577" y="2782"/>
                    </a:lnTo>
                    <a:lnTo>
                      <a:pt x="7492" y="2687"/>
                    </a:lnTo>
                    <a:lnTo>
                      <a:pt x="7404" y="2596"/>
                    </a:lnTo>
                    <a:lnTo>
                      <a:pt x="7313" y="2508"/>
                    </a:lnTo>
                    <a:lnTo>
                      <a:pt x="7218" y="2423"/>
                    </a:lnTo>
                    <a:lnTo>
                      <a:pt x="7121" y="2342"/>
                    </a:lnTo>
                    <a:lnTo>
                      <a:pt x="7020" y="2265"/>
                    </a:lnTo>
                    <a:lnTo>
                      <a:pt x="6916" y="2191"/>
                    </a:lnTo>
                    <a:lnTo>
                      <a:pt x="6810" y="2121"/>
                    </a:lnTo>
                    <a:lnTo>
                      <a:pt x="6700" y="2056"/>
                    </a:lnTo>
                    <a:lnTo>
                      <a:pt x="6588" y="1994"/>
                    </a:lnTo>
                    <a:lnTo>
                      <a:pt x="6474" y="1936"/>
                    </a:lnTo>
                    <a:lnTo>
                      <a:pt x="6359" y="1883"/>
                    </a:lnTo>
                    <a:lnTo>
                      <a:pt x="6241" y="1835"/>
                    </a:lnTo>
                    <a:lnTo>
                      <a:pt x="6131" y="1794"/>
                    </a:lnTo>
                    <a:lnTo>
                      <a:pt x="6164" y="1840"/>
                    </a:lnTo>
                    <a:lnTo>
                      <a:pt x="6169" y="1847"/>
                    </a:lnTo>
                    <a:lnTo>
                      <a:pt x="6221" y="1926"/>
                    </a:lnTo>
                    <a:lnTo>
                      <a:pt x="6226" y="1934"/>
                    </a:lnTo>
                    <a:lnTo>
                      <a:pt x="6276" y="2017"/>
                    </a:lnTo>
                    <a:lnTo>
                      <a:pt x="6281" y="2024"/>
                    </a:lnTo>
                    <a:lnTo>
                      <a:pt x="6330" y="2111"/>
                    </a:lnTo>
                    <a:lnTo>
                      <a:pt x="6333" y="2118"/>
                    </a:lnTo>
                    <a:lnTo>
                      <a:pt x="6381" y="2209"/>
                    </a:lnTo>
                    <a:lnTo>
                      <a:pt x="6384" y="2215"/>
                    </a:lnTo>
                    <a:lnTo>
                      <a:pt x="6430" y="2310"/>
                    </a:lnTo>
                    <a:lnTo>
                      <a:pt x="6433" y="2316"/>
                    </a:lnTo>
                    <a:lnTo>
                      <a:pt x="6477" y="2414"/>
                    </a:lnTo>
                    <a:lnTo>
                      <a:pt x="6480" y="2421"/>
                    </a:lnTo>
                    <a:lnTo>
                      <a:pt x="6522" y="2522"/>
                    </a:lnTo>
                    <a:lnTo>
                      <a:pt x="6524" y="2528"/>
                    </a:lnTo>
                    <a:lnTo>
                      <a:pt x="6565" y="2633"/>
                    </a:lnTo>
                    <a:lnTo>
                      <a:pt x="6567" y="2639"/>
                    </a:lnTo>
                    <a:lnTo>
                      <a:pt x="6606" y="2747"/>
                    </a:lnTo>
                    <a:lnTo>
                      <a:pt x="6608" y="2753"/>
                    </a:lnTo>
                    <a:lnTo>
                      <a:pt x="6623" y="2800"/>
                    </a:lnTo>
                    <a:lnTo>
                      <a:pt x="6626" y="2800"/>
                    </a:lnTo>
                    <a:lnTo>
                      <a:pt x="6632" y="2802"/>
                    </a:lnTo>
                    <a:lnTo>
                      <a:pt x="6654" y="2807"/>
                    </a:lnTo>
                    <a:lnTo>
                      <a:pt x="6659" y="2808"/>
                    </a:lnTo>
                    <a:lnTo>
                      <a:pt x="6681" y="2815"/>
                    </a:lnTo>
                    <a:lnTo>
                      <a:pt x="6686" y="2816"/>
                    </a:lnTo>
                    <a:lnTo>
                      <a:pt x="6708" y="2823"/>
                    </a:lnTo>
                    <a:lnTo>
                      <a:pt x="6713" y="2825"/>
                    </a:lnTo>
                    <a:lnTo>
                      <a:pt x="6734" y="2833"/>
                    </a:lnTo>
                    <a:lnTo>
                      <a:pt x="6739" y="2835"/>
                    </a:lnTo>
                    <a:lnTo>
                      <a:pt x="6760" y="2844"/>
                    </a:lnTo>
                    <a:lnTo>
                      <a:pt x="6765" y="2846"/>
                    </a:lnTo>
                    <a:lnTo>
                      <a:pt x="6786" y="2855"/>
                    </a:lnTo>
                    <a:lnTo>
                      <a:pt x="6791" y="2858"/>
                    </a:lnTo>
                    <a:lnTo>
                      <a:pt x="6811" y="2868"/>
                    </a:lnTo>
                    <a:lnTo>
                      <a:pt x="6816" y="2871"/>
                    </a:lnTo>
                    <a:lnTo>
                      <a:pt x="6836" y="2882"/>
                    </a:lnTo>
                    <a:lnTo>
                      <a:pt x="6842" y="2885"/>
                    </a:lnTo>
                    <a:lnTo>
                      <a:pt x="6861" y="2897"/>
                    </a:lnTo>
                    <a:lnTo>
                      <a:pt x="6866" y="2900"/>
                    </a:lnTo>
                    <a:lnTo>
                      <a:pt x="6885" y="2912"/>
                    </a:lnTo>
                    <a:lnTo>
                      <a:pt x="6890" y="2915"/>
                    </a:lnTo>
                    <a:lnTo>
                      <a:pt x="6908" y="2928"/>
                    </a:lnTo>
                    <a:lnTo>
                      <a:pt x="6913" y="2932"/>
                    </a:lnTo>
                    <a:lnTo>
                      <a:pt x="6931" y="2946"/>
                    </a:lnTo>
                    <a:lnTo>
                      <a:pt x="6935" y="2949"/>
                    </a:lnTo>
                    <a:lnTo>
                      <a:pt x="6953" y="2964"/>
                    </a:lnTo>
                    <a:lnTo>
                      <a:pt x="6957" y="2967"/>
                    </a:lnTo>
                    <a:lnTo>
                      <a:pt x="6974" y="2982"/>
                    </a:lnTo>
                    <a:lnTo>
                      <a:pt x="6978" y="2986"/>
                    </a:lnTo>
                    <a:lnTo>
                      <a:pt x="6994" y="3002"/>
                    </a:lnTo>
                    <a:lnTo>
                      <a:pt x="6998" y="3006"/>
                    </a:lnTo>
                    <a:lnTo>
                      <a:pt x="7014" y="3022"/>
                    </a:lnTo>
                    <a:lnTo>
                      <a:pt x="7018" y="3026"/>
                    </a:lnTo>
                    <a:lnTo>
                      <a:pt x="7033" y="3043"/>
                    </a:lnTo>
                    <a:close/>
                    <a:moveTo>
                      <a:pt x="6918" y="3557"/>
                    </a:moveTo>
                    <a:lnTo>
                      <a:pt x="6918" y="3547"/>
                    </a:lnTo>
                    <a:lnTo>
                      <a:pt x="6817" y="3547"/>
                    </a:lnTo>
                    <a:lnTo>
                      <a:pt x="6831" y="3620"/>
                    </a:lnTo>
                    <a:lnTo>
                      <a:pt x="6832" y="3625"/>
                    </a:lnTo>
                    <a:lnTo>
                      <a:pt x="6854" y="3753"/>
                    </a:lnTo>
                    <a:lnTo>
                      <a:pt x="6855" y="3757"/>
                    </a:lnTo>
                    <a:lnTo>
                      <a:pt x="6857" y="3769"/>
                    </a:lnTo>
                    <a:lnTo>
                      <a:pt x="6857" y="3769"/>
                    </a:lnTo>
                    <a:lnTo>
                      <a:pt x="6865" y="3754"/>
                    </a:lnTo>
                    <a:lnTo>
                      <a:pt x="6873" y="3739"/>
                    </a:lnTo>
                    <a:lnTo>
                      <a:pt x="6880" y="3723"/>
                    </a:lnTo>
                    <a:lnTo>
                      <a:pt x="6886" y="3708"/>
                    </a:lnTo>
                    <a:lnTo>
                      <a:pt x="6892" y="3692"/>
                    </a:lnTo>
                    <a:lnTo>
                      <a:pt x="6898" y="3675"/>
                    </a:lnTo>
                    <a:lnTo>
                      <a:pt x="6902" y="3659"/>
                    </a:lnTo>
                    <a:lnTo>
                      <a:pt x="6907" y="3642"/>
                    </a:lnTo>
                    <a:lnTo>
                      <a:pt x="6910" y="3626"/>
                    </a:lnTo>
                    <a:lnTo>
                      <a:pt x="6913" y="3609"/>
                    </a:lnTo>
                    <a:lnTo>
                      <a:pt x="6915" y="3592"/>
                    </a:lnTo>
                    <a:lnTo>
                      <a:pt x="6917" y="3575"/>
                    </a:lnTo>
                    <a:lnTo>
                      <a:pt x="6918" y="3557"/>
                    </a:lnTo>
                    <a:close/>
                    <a:moveTo>
                      <a:pt x="6443" y="5397"/>
                    </a:moveTo>
                    <a:lnTo>
                      <a:pt x="6448" y="5265"/>
                    </a:lnTo>
                    <a:lnTo>
                      <a:pt x="6449" y="5250"/>
                    </a:lnTo>
                    <a:lnTo>
                      <a:pt x="3551" y="5250"/>
                    </a:lnTo>
                    <a:lnTo>
                      <a:pt x="3552" y="5265"/>
                    </a:lnTo>
                    <a:lnTo>
                      <a:pt x="3557" y="5397"/>
                    </a:lnTo>
                    <a:lnTo>
                      <a:pt x="3565" y="5528"/>
                    </a:lnTo>
                    <a:lnTo>
                      <a:pt x="3576" y="5657"/>
                    </a:lnTo>
                    <a:lnTo>
                      <a:pt x="3588" y="5786"/>
                    </a:lnTo>
                    <a:lnTo>
                      <a:pt x="3603" y="5914"/>
                    </a:lnTo>
                    <a:lnTo>
                      <a:pt x="3620" y="6040"/>
                    </a:lnTo>
                    <a:lnTo>
                      <a:pt x="3639" y="6165"/>
                    </a:lnTo>
                    <a:lnTo>
                      <a:pt x="3660" y="6288"/>
                    </a:lnTo>
                    <a:lnTo>
                      <a:pt x="3684" y="6409"/>
                    </a:lnTo>
                    <a:lnTo>
                      <a:pt x="3693" y="6453"/>
                    </a:lnTo>
                    <a:lnTo>
                      <a:pt x="6307" y="6453"/>
                    </a:lnTo>
                    <a:lnTo>
                      <a:pt x="6316" y="6409"/>
                    </a:lnTo>
                    <a:lnTo>
                      <a:pt x="6340" y="6288"/>
                    </a:lnTo>
                    <a:lnTo>
                      <a:pt x="6361" y="6165"/>
                    </a:lnTo>
                    <a:lnTo>
                      <a:pt x="6380" y="6040"/>
                    </a:lnTo>
                    <a:lnTo>
                      <a:pt x="6397" y="5914"/>
                    </a:lnTo>
                    <a:lnTo>
                      <a:pt x="6412" y="5786"/>
                    </a:lnTo>
                    <a:lnTo>
                      <a:pt x="6424" y="5657"/>
                    </a:lnTo>
                    <a:lnTo>
                      <a:pt x="6435" y="5528"/>
                    </a:lnTo>
                    <a:lnTo>
                      <a:pt x="6443" y="5397"/>
                    </a:lnTo>
                    <a:close/>
                    <a:moveTo>
                      <a:pt x="5702" y="3547"/>
                    </a:moveTo>
                    <a:lnTo>
                      <a:pt x="3693" y="3547"/>
                    </a:lnTo>
                    <a:lnTo>
                      <a:pt x="3684" y="3591"/>
                    </a:lnTo>
                    <a:lnTo>
                      <a:pt x="3660" y="3712"/>
                    </a:lnTo>
                    <a:lnTo>
                      <a:pt x="3639" y="3835"/>
                    </a:lnTo>
                    <a:lnTo>
                      <a:pt x="3620" y="3960"/>
                    </a:lnTo>
                    <a:lnTo>
                      <a:pt x="3603" y="4086"/>
                    </a:lnTo>
                    <a:lnTo>
                      <a:pt x="3588" y="4214"/>
                    </a:lnTo>
                    <a:lnTo>
                      <a:pt x="3576" y="4343"/>
                    </a:lnTo>
                    <a:lnTo>
                      <a:pt x="3565" y="4472"/>
                    </a:lnTo>
                    <a:lnTo>
                      <a:pt x="3557" y="4603"/>
                    </a:lnTo>
                    <a:lnTo>
                      <a:pt x="3552" y="4735"/>
                    </a:lnTo>
                    <a:lnTo>
                      <a:pt x="3551" y="4750"/>
                    </a:lnTo>
                    <a:lnTo>
                      <a:pt x="6449" y="4750"/>
                    </a:lnTo>
                    <a:lnTo>
                      <a:pt x="6448" y="4735"/>
                    </a:lnTo>
                    <a:lnTo>
                      <a:pt x="6443" y="4603"/>
                    </a:lnTo>
                    <a:lnTo>
                      <a:pt x="6435" y="4472"/>
                    </a:lnTo>
                    <a:lnTo>
                      <a:pt x="6424" y="4343"/>
                    </a:lnTo>
                    <a:lnTo>
                      <a:pt x="6420" y="4297"/>
                    </a:lnTo>
                    <a:lnTo>
                      <a:pt x="6406" y="4296"/>
                    </a:lnTo>
                    <a:lnTo>
                      <a:pt x="6400" y="4296"/>
                    </a:lnTo>
                    <a:lnTo>
                      <a:pt x="6378" y="4294"/>
                    </a:lnTo>
                    <a:lnTo>
                      <a:pt x="6372" y="4293"/>
                    </a:lnTo>
                    <a:lnTo>
                      <a:pt x="6350" y="4290"/>
                    </a:lnTo>
                    <a:lnTo>
                      <a:pt x="6344" y="4289"/>
                    </a:lnTo>
                    <a:lnTo>
                      <a:pt x="6322" y="4285"/>
                    </a:lnTo>
                    <a:lnTo>
                      <a:pt x="6316" y="4284"/>
                    </a:lnTo>
                    <a:lnTo>
                      <a:pt x="6294" y="4280"/>
                    </a:lnTo>
                    <a:lnTo>
                      <a:pt x="6288" y="4278"/>
                    </a:lnTo>
                    <a:lnTo>
                      <a:pt x="6266" y="4273"/>
                    </a:lnTo>
                    <a:lnTo>
                      <a:pt x="6261" y="4272"/>
                    </a:lnTo>
                    <a:lnTo>
                      <a:pt x="6239" y="4265"/>
                    </a:lnTo>
                    <a:lnTo>
                      <a:pt x="6234" y="4264"/>
                    </a:lnTo>
                    <a:lnTo>
                      <a:pt x="6212" y="4257"/>
                    </a:lnTo>
                    <a:lnTo>
                      <a:pt x="6207" y="4255"/>
                    </a:lnTo>
                    <a:lnTo>
                      <a:pt x="6186" y="4247"/>
                    </a:lnTo>
                    <a:lnTo>
                      <a:pt x="6181" y="4245"/>
                    </a:lnTo>
                    <a:lnTo>
                      <a:pt x="6160" y="4236"/>
                    </a:lnTo>
                    <a:lnTo>
                      <a:pt x="6155" y="4234"/>
                    </a:lnTo>
                    <a:lnTo>
                      <a:pt x="6134" y="4225"/>
                    </a:lnTo>
                    <a:lnTo>
                      <a:pt x="6129" y="4222"/>
                    </a:lnTo>
                    <a:lnTo>
                      <a:pt x="6109" y="4212"/>
                    </a:lnTo>
                    <a:lnTo>
                      <a:pt x="6104" y="4209"/>
                    </a:lnTo>
                    <a:lnTo>
                      <a:pt x="6084" y="4198"/>
                    </a:lnTo>
                    <a:lnTo>
                      <a:pt x="6078" y="4195"/>
                    </a:lnTo>
                    <a:lnTo>
                      <a:pt x="6059" y="4183"/>
                    </a:lnTo>
                    <a:lnTo>
                      <a:pt x="6054" y="4180"/>
                    </a:lnTo>
                    <a:lnTo>
                      <a:pt x="6035" y="4168"/>
                    </a:lnTo>
                    <a:lnTo>
                      <a:pt x="6030" y="4165"/>
                    </a:lnTo>
                    <a:lnTo>
                      <a:pt x="6012" y="4152"/>
                    </a:lnTo>
                    <a:lnTo>
                      <a:pt x="6007" y="4148"/>
                    </a:lnTo>
                    <a:lnTo>
                      <a:pt x="5989" y="4134"/>
                    </a:lnTo>
                    <a:lnTo>
                      <a:pt x="5985" y="4131"/>
                    </a:lnTo>
                    <a:lnTo>
                      <a:pt x="5967" y="4116"/>
                    </a:lnTo>
                    <a:lnTo>
                      <a:pt x="5963" y="4113"/>
                    </a:lnTo>
                    <a:lnTo>
                      <a:pt x="5946" y="4098"/>
                    </a:lnTo>
                    <a:lnTo>
                      <a:pt x="5942" y="4094"/>
                    </a:lnTo>
                    <a:lnTo>
                      <a:pt x="5926" y="4078"/>
                    </a:lnTo>
                    <a:lnTo>
                      <a:pt x="5922" y="4074"/>
                    </a:lnTo>
                    <a:lnTo>
                      <a:pt x="5906" y="4058"/>
                    </a:lnTo>
                    <a:lnTo>
                      <a:pt x="5902" y="4054"/>
                    </a:lnTo>
                    <a:lnTo>
                      <a:pt x="5887" y="4037"/>
                    </a:lnTo>
                    <a:lnTo>
                      <a:pt x="5884" y="4033"/>
                    </a:lnTo>
                    <a:lnTo>
                      <a:pt x="5869" y="4015"/>
                    </a:lnTo>
                    <a:lnTo>
                      <a:pt x="5866" y="4011"/>
                    </a:lnTo>
                    <a:lnTo>
                      <a:pt x="5852" y="3993"/>
                    </a:lnTo>
                    <a:lnTo>
                      <a:pt x="5848" y="3988"/>
                    </a:lnTo>
                    <a:lnTo>
                      <a:pt x="5835" y="3970"/>
                    </a:lnTo>
                    <a:lnTo>
                      <a:pt x="5832" y="3965"/>
                    </a:lnTo>
                    <a:lnTo>
                      <a:pt x="5820" y="3946"/>
                    </a:lnTo>
                    <a:lnTo>
                      <a:pt x="5817" y="3941"/>
                    </a:lnTo>
                    <a:lnTo>
                      <a:pt x="5805" y="3922"/>
                    </a:lnTo>
                    <a:lnTo>
                      <a:pt x="5802" y="3916"/>
                    </a:lnTo>
                    <a:lnTo>
                      <a:pt x="5791" y="3896"/>
                    </a:lnTo>
                    <a:lnTo>
                      <a:pt x="5788" y="3891"/>
                    </a:lnTo>
                    <a:lnTo>
                      <a:pt x="5778" y="3871"/>
                    </a:lnTo>
                    <a:lnTo>
                      <a:pt x="5775" y="3866"/>
                    </a:lnTo>
                    <a:lnTo>
                      <a:pt x="5766" y="3845"/>
                    </a:lnTo>
                    <a:lnTo>
                      <a:pt x="5764" y="3840"/>
                    </a:lnTo>
                    <a:lnTo>
                      <a:pt x="5755" y="3819"/>
                    </a:lnTo>
                    <a:lnTo>
                      <a:pt x="5753" y="3814"/>
                    </a:lnTo>
                    <a:lnTo>
                      <a:pt x="5745" y="3793"/>
                    </a:lnTo>
                    <a:lnTo>
                      <a:pt x="5743" y="3788"/>
                    </a:lnTo>
                    <a:lnTo>
                      <a:pt x="5736" y="3766"/>
                    </a:lnTo>
                    <a:lnTo>
                      <a:pt x="5735" y="3761"/>
                    </a:lnTo>
                    <a:lnTo>
                      <a:pt x="5728" y="3739"/>
                    </a:lnTo>
                    <a:lnTo>
                      <a:pt x="5727" y="3734"/>
                    </a:lnTo>
                    <a:lnTo>
                      <a:pt x="5722" y="3712"/>
                    </a:lnTo>
                    <a:lnTo>
                      <a:pt x="5720" y="3706"/>
                    </a:lnTo>
                    <a:lnTo>
                      <a:pt x="5716" y="3684"/>
                    </a:lnTo>
                    <a:lnTo>
                      <a:pt x="5715" y="3678"/>
                    </a:lnTo>
                    <a:lnTo>
                      <a:pt x="5711" y="3656"/>
                    </a:lnTo>
                    <a:lnTo>
                      <a:pt x="5710" y="3650"/>
                    </a:lnTo>
                    <a:lnTo>
                      <a:pt x="5707" y="3628"/>
                    </a:lnTo>
                    <a:lnTo>
                      <a:pt x="5706" y="3622"/>
                    </a:lnTo>
                    <a:lnTo>
                      <a:pt x="5704" y="3600"/>
                    </a:lnTo>
                    <a:lnTo>
                      <a:pt x="5704" y="3594"/>
                    </a:lnTo>
                    <a:lnTo>
                      <a:pt x="5703" y="3571"/>
                    </a:lnTo>
                    <a:lnTo>
                      <a:pt x="5702" y="3566"/>
                    </a:lnTo>
                    <a:lnTo>
                      <a:pt x="5702" y="3547"/>
                    </a:lnTo>
                    <a:close/>
                    <a:moveTo>
                      <a:pt x="6374" y="3990"/>
                    </a:moveTo>
                    <a:lnTo>
                      <a:pt x="6384" y="3992"/>
                    </a:lnTo>
                    <a:lnTo>
                      <a:pt x="6380" y="3960"/>
                    </a:lnTo>
                    <a:lnTo>
                      <a:pt x="6361" y="3835"/>
                    </a:lnTo>
                    <a:lnTo>
                      <a:pt x="6340" y="3712"/>
                    </a:lnTo>
                    <a:lnTo>
                      <a:pt x="6316" y="3591"/>
                    </a:lnTo>
                    <a:lnTo>
                      <a:pt x="6307" y="3547"/>
                    </a:lnTo>
                    <a:lnTo>
                      <a:pt x="6002" y="3547"/>
                    </a:lnTo>
                    <a:lnTo>
                      <a:pt x="6002" y="3557"/>
                    </a:lnTo>
                    <a:lnTo>
                      <a:pt x="6003" y="3575"/>
                    </a:lnTo>
                    <a:lnTo>
                      <a:pt x="6005" y="3592"/>
                    </a:lnTo>
                    <a:lnTo>
                      <a:pt x="6007" y="3609"/>
                    </a:lnTo>
                    <a:lnTo>
                      <a:pt x="6010" y="3626"/>
                    </a:lnTo>
                    <a:lnTo>
                      <a:pt x="6013" y="3642"/>
                    </a:lnTo>
                    <a:lnTo>
                      <a:pt x="6018" y="3659"/>
                    </a:lnTo>
                    <a:lnTo>
                      <a:pt x="6022" y="3675"/>
                    </a:lnTo>
                    <a:lnTo>
                      <a:pt x="6028" y="3692"/>
                    </a:lnTo>
                    <a:lnTo>
                      <a:pt x="6034" y="3708"/>
                    </a:lnTo>
                    <a:lnTo>
                      <a:pt x="6040" y="3723"/>
                    </a:lnTo>
                    <a:lnTo>
                      <a:pt x="6047" y="3739"/>
                    </a:lnTo>
                    <a:lnTo>
                      <a:pt x="6055" y="3754"/>
                    </a:lnTo>
                    <a:lnTo>
                      <a:pt x="6063" y="3769"/>
                    </a:lnTo>
                    <a:lnTo>
                      <a:pt x="6072" y="3784"/>
                    </a:lnTo>
                    <a:lnTo>
                      <a:pt x="6081" y="3798"/>
                    </a:lnTo>
                    <a:lnTo>
                      <a:pt x="6091" y="3812"/>
                    </a:lnTo>
                    <a:lnTo>
                      <a:pt x="6102" y="3826"/>
                    </a:lnTo>
                    <a:lnTo>
                      <a:pt x="6113" y="3839"/>
                    </a:lnTo>
                    <a:lnTo>
                      <a:pt x="6124" y="3852"/>
                    </a:lnTo>
                    <a:lnTo>
                      <a:pt x="6136" y="3864"/>
                    </a:lnTo>
                    <a:lnTo>
                      <a:pt x="6148" y="3876"/>
                    </a:lnTo>
                    <a:lnTo>
                      <a:pt x="6161" y="3887"/>
                    </a:lnTo>
                    <a:lnTo>
                      <a:pt x="6174" y="3898"/>
                    </a:lnTo>
                    <a:lnTo>
                      <a:pt x="6188" y="3909"/>
                    </a:lnTo>
                    <a:lnTo>
                      <a:pt x="6202" y="3919"/>
                    </a:lnTo>
                    <a:lnTo>
                      <a:pt x="6216" y="3928"/>
                    </a:lnTo>
                    <a:lnTo>
                      <a:pt x="6231" y="3937"/>
                    </a:lnTo>
                    <a:lnTo>
                      <a:pt x="6246" y="3945"/>
                    </a:lnTo>
                    <a:lnTo>
                      <a:pt x="6261" y="3953"/>
                    </a:lnTo>
                    <a:lnTo>
                      <a:pt x="6277" y="3960"/>
                    </a:lnTo>
                    <a:lnTo>
                      <a:pt x="6292" y="3966"/>
                    </a:lnTo>
                    <a:lnTo>
                      <a:pt x="6308" y="3972"/>
                    </a:lnTo>
                    <a:lnTo>
                      <a:pt x="6325" y="3978"/>
                    </a:lnTo>
                    <a:lnTo>
                      <a:pt x="6341" y="3982"/>
                    </a:lnTo>
                    <a:lnTo>
                      <a:pt x="6358" y="3987"/>
                    </a:lnTo>
                    <a:lnTo>
                      <a:pt x="6374" y="3990"/>
                    </a:lnTo>
                    <a:close/>
                    <a:moveTo>
                      <a:pt x="6134" y="7087"/>
                    </a:moveTo>
                    <a:lnTo>
                      <a:pt x="6169" y="6981"/>
                    </a:lnTo>
                    <a:lnTo>
                      <a:pt x="6178" y="6953"/>
                    </a:lnTo>
                    <a:lnTo>
                      <a:pt x="3822" y="6953"/>
                    </a:lnTo>
                    <a:lnTo>
                      <a:pt x="3831" y="6981"/>
                    </a:lnTo>
                    <a:lnTo>
                      <a:pt x="3866" y="7087"/>
                    </a:lnTo>
                    <a:lnTo>
                      <a:pt x="3903" y="7189"/>
                    </a:lnTo>
                    <a:lnTo>
                      <a:pt x="3941" y="7288"/>
                    </a:lnTo>
                    <a:lnTo>
                      <a:pt x="3981" y="7384"/>
                    </a:lnTo>
                    <a:lnTo>
                      <a:pt x="4022" y="7475"/>
                    </a:lnTo>
                    <a:lnTo>
                      <a:pt x="4064" y="7563"/>
                    </a:lnTo>
                    <a:lnTo>
                      <a:pt x="4108" y="7647"/>
                    </a:lnTo>
                    <a:lnTo>
                      <a:pt x="4153" y="7727"/>
                    </a:lnTo>
                    <a:lnTo>
                      <a:pt x="4199" y="7803"/>
                    </a:lnTo>
                    <a:lnTo>
                      <a:pt x="4246" y="7874"/>
                    </a:lnTo>
                    <a:lnTo>
                      <a:pt x="4294" y="7941"/>
                    </a:lnTo>
                    <a:lnTo>
                      <a:pt x="4342" y="8004"/>
                    </a:lnTo>
                    <a:lnTo>
                      <a:pt x="4391" y="8062"/>
                    </a:lnTo>
                    <a:lnTo>
                      <a:pt x="4440" y="8115"/>
                    </a:lnTo>
                    <a:lnTo>
                      <a:pt x="4490" y="8163"/>
                    </a:lnTo>
                    <a:lnTo>
                      <a:pt x="4539" y="8206"/>
                    </a:lnTo>
                    <a:lnTo>
                      <a:pt x="4587" y="8245"/>
                    </a:lnTo>
                    <a:lnTo>
                      <a:pt x="4636" y="8279"/>
                    </a:lnTo>
                    <a:lnTo>
                      <a:pt x="4683" y="8309"/>
                    </a:lnTo>
                    <a:lnTo>
                      <a:pt x="4731" y="8334"/>
                    </a:lnTo>
                    <a:lnTo>
                      <a:pt x="4777" y="8354"/>
                    </a:lnTo>
                    <a:lnTo>
                      <a:pt x="4823" y="8371"/>
                    </a:lnTo>
                    <a:lnTo>
                      <a:pt x="4868" y="8384"/>
                    </a:lnTo>
                    <a:lnTo>
                      <a:pt x="4912" y="8393"/>
                    </a:lnTo>
                    <a:lnTo>
                      <a:pt x="4956" y="8398"/>
                    </a:lnTo>
                    <a:lnTo>
                      <a:pt x="5000" y="8400"/>
                    </a:lnTo>
                    <a:lnTo>
                      <a:pt x="5044" y="8398"/>
                    </a:lnTo>
                    <a:lnTo>
                      <a:pt x="5088" y="8393"/>
                    </a:lnTo>
                    <a:lnTo>
                      <a:pt x="5132" y="8384"/>
                    </a:lnTo>
                    <a:lnTo>
                      <a:pt x="5177" y="8371"/>
                    </a:lnTo>
                    <a:lnTo>
                      <a:pt x="5223" y="8354"/>
                    </a:lnTo>
                    <a:lnTo>
                      <a:pt x="5269" y="8334"/>
                    </a:lnTo>
                    <a:lnTo>
                      <a:pt x="5317" y="8309"/>
                    </a:lnTo>
                    <a:lnTo>
                      <a:pt x="5364" y="8279"/>
                    </a:lnTo>
                    <a:lnTo>
                      <a:pt x="5413" y="8245"/>
                    </a:lnTo>
                    <a:lnTo>
                      <a:pt x="5461" y="8206"/>
                    </a:lnTo>
                    <a:lnTo>
                      <a:pt x="5510" y="8163"/>
                    </a:lnTo>
                    <a:lnTo>
                      <a:pt x="5560" y="8115"/>
                    </a:lnTo>
                    <a:lnTo>
                      <a:pt x="5609" y="8062"/>
                    </a:lnTo>
                    <a:lnTo>
                      <a:pt x="5658" y="8004"/>
                    </a:lnTo>
                    <a:lnTo>
                      <a:pt x="5706" y="7941"/>
                    </a:lnTo>
                    <a:lnTo>
                      <a:pt x="5754" y="7874"/>
                    </a:lnTo>
                    <a:lnTo>
                      <a:pt x="5801" y="7803"/>
                    </a:lnTo>
                    <a:lnTo>
                      <a:pt x="5847" y="7727"/>
                    </a:lnTo>
                    <a:lnTo>
                      <a:pt x="5892" y="7647"/>
                    </a:lnTo>
                    <a:lnTo>
                      <a:pt x="5936" y="7563"/>
                    </a:lnTo>
                    <a:lnTo>
                      <a:pt x="5978" y="7475"/>
                    </a:lnTo>
                    <a:lnTo>
                      <a:pt x="6019" y="7384"/>
                    </a:lnTo>
                    <a:lnTo>
                      <a:pt x="6059" y="7288"/>
                    </a:lnTo>
                    <a:lnTo>
                      <a:pt x="6097" y="7189"/>
                    </a:lnTo>
                    <a:lnTo>
                      <a:pt x="6134" y="7087"/>
                    </a:lnTo>
                    <a:close/>
                    <a:moveTo>
                      <a:pt x="6109" y="2868"/>
                    </a:moveTo>
                    <a:lnTo>
                      <a:pt x="6116" y="2864"/>
                    </a:lnTo>
                    <a:lnTo>
                      <a:pt x="6097" y="2811"/>
                    </a:lnTo>
                    <a:lnTo>
                      <a:pt x="6059" y="2712"/>
                    </a:lnTo>
                    <a:lnTo>
                      <a:pt x="6019" y="2616"/>
                    </a:lnTo>
                    <a:lnTo>
                      <a:pt x="5978" y="2525"/>
                    </a:lnTo>
                    <a:lnTo>
                      <a:pt x="5936" y="2437"/>
                    </a:lnTo>
                    <a:lnTo>
                      <a:pt x="5892" y="2353"/>
                    </a:lnTo>
                    <a:lnTo>
                      <a:pt x="5847" y="2273"/>
                    </a:lnTo>
                    <a:lnTo>
                      <a:pt x="5801" y="2197"/>
                    </a:lnTo>
                    <a:lnTo>
                      <a:pt x="5754" y="2126"/>
                    </a:lnTo>
                    <a:lnTo>
                      <a:pt x="5706" y="2059"/>
                    </a:lnTo>
                    <a:lnTo>
                      <a:pt x="5658" y="1996"/>
                    </a:lnTo>
                    <a:lnTo>
                      <a:pt x="5609" y="1938"/>
                    </a:lnTo>
                    <a:lnTo>
                      <a:pt x="5560" y="1885"/>
                    </a:lnTo>
                    <a:lnTo>
                      <a:pt x="5510" y="1837"/>
                    </a:lnTo>
                    <a:lnTo>
                      <a:pt x="5461" y="1794"/>
                    </a:lnTo>
                    <a:lnTo>
                      <a:pt x="5413" y="1755"/>
                    </a:lnTo>
                    <a:lnTo>
                      <a:pt x="5364" y="1721"/>
                    </a:lnTo>
                    <a:lnTo>
                      <a:pt x="5317" y="1691"/>
                    </a:lnTo>
                    <a:lnTo>
                      <a:pt x="5269" y="1666"/>
                    </a:lnTo>
                    <a:lnTo>
                      <a:pt x="5223" y="1646"/>
                    </a:lnTo>
                    <a:lnTo>
                      <a:pt x="5177" y="1629"/>
                    </a:lnTo>
                    <a:lnTo>
                      <a:pt x="5132" y="1616"/>
                    </a:lnTo>
                    <a:lnTo>
                      <a:pt x="5088" y="1607"/>
                    </a:lnTo>
                    <a:lnTo>
                      <a:pt x="5044" y="1602"/>
                    </a:lnTo>
                    <a:lnTo>
                      <a:pt x="5000" y="1600"/>
                    </a:lnTo>
                    <a:lnTo>
                      <a:pt x="4956" y="1602"/>
                    </a:lnTo>
                    <a:lnTo>
                      <a:pt x="4912" y="1607"/>
                    </a:lnTo>
                    <a:lnTo>
                      <a:pt x="4868" y="1616"/>
                    </a:lnTo>
                    <a:lnTo>
                      <a:pt x="4823" y="1629"/>
                    </a:lnTo>
                    <a:lnTo>
                      <a:pt x="4777" y="1646"/>
                    </a:lnTo>
                    <a:lnTo>
                      <a:pt x="4731" y="1666"/>
                    </a:lnTo>
                    <a:lnTo>
                      <a:pt x="4683" y="1691"/>
                    </a:lnTo>
                    <a:lnTo>
                      <a:pt x="4636" y="1721"/>
                    </a:lnTo>
                    <a:lnTo>
                      <a:pt x="4587" y="1755"/>
                    </a:lnTo>
                    <a:lnTo>
                      <a:pt x="4539" y="1794"/>
                    </a:lnTo>
                    <a:lnTo>
                      <a:pt x="4490" y="1837"/>
                    </a:lnTo>
                    <a:lnTo>
                      <a:pt x="4440" y="1885"/>
                    </a:lnTo>
                    <a:lnTo>
                      <a:pt x="4391" y="1938"/>
                    </a:lnTo>
                    <a:lnTo>
                      <a:pt x="4342" y="1996"/>
                    </a:lnTo>
                    <a:lnTo>
                      <a:pt x="4294" y="2059"/>
                    </a:lnTo>
                    <a:lnTo>
                      <a:pt x="4246" y="2126"/>
                    </a:lnTo>
                    <a:lnTo>
                      <a:pt x="4199" y="2197"/>
                    </a:lnTo>
                    <a:lnTo>
                      <a:pt x="4153" y="2273"/>
                    </a:lnTo>
                    <a:lnTo>
                      <a:pt x="4108" y="2353"/>
                    </a:lnTo>
                    <a:lnTo>
                      <a:pt x="4064" y="2437"/>
                    </a:lnTo>
                    <a:lnTo>
                      <a:pt x="4022" y="2525"/>
                    </a:lnTo>
                    <a:lnTo>
                      <a:pt x="3981" y="2616"/>
                    </a:lnTo>
                    <a:lnTo>
                      <a:pt x="3941" y="2712"/>
                    </a:lnTo>
                    <a:lnTo>
                      <a:pt x="3903" y="2811"/>
                    </a:lnTo>
                    <a:lnTo>
                      <a:pt x="3866" y="2913"/>
                    </a:lnTo>
                    <a:lnTo>
                      <a:pt x="3831" y="3019"/>
                    </a:lnTo>
                    <a:lnTo>
                      <a:pt x="3822" y="3047"/>
                    </a:lnTo>
                    <a:lnTo>
                      <a:pt x="5884" y="3047"/>
                    </a:lnTo>
                    <a:lnTo>
                      <a:pt x="5887" y="3043"/>
                    </a:lnTo>
                    <a:lnTo>
                      <a:pt x="5902" y="3026"/>
                    </a:lnTo>
                    <a:lnTo>
                      <a:pt x="5906" y="3022"/>
                    </a:lnTo>
                    <a:lnTo>
                      <a:pt x="5922" y="3006"/>
                    </a:lnTo>
                    <a:lnTo>
                      <a:pt x="5926" y="3002"/>
                    </a:lnTo>
                    <a:lnTo>
                      <a:pt x="5942" y="2986"/>
                    </a:lnTo>
                    <a:lnTo>
                      <a:pt x="5946" y="2982"/>
                    </a:lnTo>
                    <a:lnTo>
                      <a:pt x="5963" y="2967"/>
                    </a:lnTo>
                    <a:lnTo>
                      <a:pt x="5967" y="2964"/>
                    </a:lnTo>
                    <a:lnTo>
                      <a:pt x="5985" y="2949"/>
                    </a:lnTo>
                    <a:lnTo>
                      <a:pt x="5989" y="2946"/>
                    </a:lnTo>
                    <a:lnTo>
                      <a:pt x="6007" y="2932"/>
                    </a:lnTo>
                    <a:lnTo>
                      <a:pt x="6012" y="2928"/>
                    </a:lnTo>
                    <a:lnTo>
                      <a:pt x="6030" y="2915"/>
                    </a:lnTo>
                    <a:lnTo>
                      <a:pt x="6035" y="2912"/>
                    </a:lnTo>
                    <a:lnTo>
                      <a:pt x="6054" y="2900"/>
                    </a:lnTo>
                    <a:lnTo>
                      <a:pt x="6059" y="2897"/>
                    </a:lnTo>
                    <a:lnTo>
                      <a:pt x="6078" y="2885"/>
                    </a:lnTo>
                    <a:lnTo>
                      <a:pt x="6084" y="2882"/>
                    </a:lnTo>
                    <a:lnTo>
                      <a:pt x="6104" y="2871"/>
                    </a:lnTo>
                    <a:lnTo>
                      <a:pt x="6109" y="2868"/>
                    </a:lnTo>
                    <a:close/>
                    <a:moveTo>
                      <a:pt x="2217" y="3047"/>
                    </a:moveTo>
                    <a:lnTo>
                      <a:pt x="3301" y="3047"/>
                    </a:lnTo>
                    <a:lnTo>
                      <a:pt x="3317" y="2990"/>
                    </a:lnTo>
                    <a:lnTo>
                      <a:pt x="3319" y="2985"/>
                    </a:lnTo>
                    <a:lnTo>
                      <a:pt x="3354" y="2870"/>
                    </a:lnTo>
                    <a:lnTo>
                      <a:pt x="3355" y="2865"/>
                    </a:lnTo>
                    <a:lnTo>
                      <a:pt x="3392" y="2753"/>
                    </a:lnTo>
                    <a:lnTo>
                      <a:pt x="3394" y="2747"/>
                    </a:lnTo>
                    <a:lnTo>
                      <a:pt x="3433" y="2639"/>
                    </a:lnTo>
                    <a:lnTo>
                      <a:pt x="3435" y="2633"/>
                    </a:lnTo>
                    <a:lnTo>
                      <a:pt x="3476" y="2528"/>
                    </a:lnTo>
                    <a:lnTo>
                      <a:pt x="3478" y="2522"/>
                    </a:lnTo>
                    <a:lnTo>
                      <a:pt x="3520" y="2421"/>
                    </a:lnTo>
                    <a:lnTo>
                      <a:pt x="3523" y="2414"/>
                    </a:lnTo>
                    <a:lnTo>
                      <a:pt x="3567" y="2316"/>
                    </a:lnTo>
                    <a:lnTo>
                      <a:pt x="3570" y="2310"/>
                    </a:lnTo>
                    <a:lnTo>
                      <a:pt x="3616" y="2215"/>
                    </a:lnTo>
                    <a:lnTo>
                      <a:pt x="3619" y="2209"/>
                    </a:lnTo>
                    <a:lnTo>
                      <a:pt x="3667" y="2118"/>
                    </a:lnTo>
                    <a:lnTo>
                      <a:pt x="3670" y="2111"/>
                    </a:lnTo>
                    <a:lnTo>
                      <a:pt x="3719" y="2024"/>
                    </a:lnTo>
                    <a:lnTo>
                      <a:pt x="3724" y="2017"/>
                    </a:lnTo>
                    <a:lnTo>
                      <a:pt x="3774" y="1934"/>
                    </a:lnTo>
                    <a:lnTo>
                      <a:pt x="3779" y="1926"/>
                    </a:lnTo>
                    <a:lnTo>
                      <a:pt x="3831" y="1847"/>
                    </a:lnTo>
                    <a:lnTo>
                      <a:pt x="3836" y="1840"/>
                    </a:lnTo>
                    <a:lnTo>
                      <a:pt x="3869" y="1794"/>
                    </a:lnTo>
                    <a:lnTo>
                      <a:pt x="3759" y="1835"/>
                    </a:lnTo>
                    <a:lnTo>
                      <a:pt x="3641" y="1883"/>
                    </a:lnTo>
                    <a:lnTo>
                      <a:pt x="3526" y="1936"/>
                    </a:lnTo>
                    <a:lnTo>
                      <a:pt x="3412" y="1994"/>
                    </a:lnTo>
                    <a:lnTo>
                      <a:pt x="3300" y="2056"/>
                    </a:lnTo>
                    <a:lnTo>
                      <a:pt x="3190" y="2121"/>
                    </a:lnTo>
                    <a:lnTo>
                      <a:pt x="3084" y="2191"/>
                    </a:lnTo>
                    <a:lnTo>
                      <a:pt x="2980" y="2265"/>
                    </a:lnTo>
                    <a:lnTo>
                      <a:pt x="2879" y="2342"/>
                    </a:lnTo>
                    <a:lnTo>
                      <a:pt x="2782" y="2423"/>
                    </a:lnTo>
                    <a:lnTo>
                      <a:pt x="2687" y="2508"/>
                    </a:lnTo>
                    <a:lnTo>
                      <a:pt x="2596" y="2596"/>
                    </a:lnTo>
                    <a:lnTo>
                      <a:pt x="2508" y="2687"/>
                    </a:lnTo>
                    <a:lnTo>
                      <a:pt x="2423" y="2782"/>
                    </a:lnTo>
                    <a:lnTo>
                      <a:pt x="2342" y="2879"/>
                    </a:lnTo>
                    <a:lnTo>
                      <a:pt x="2265" y="2980"/>
                    </a:lnTo>
                    <a:lnTo>
                      <a:pt x="2217" y="3047"/>
                    </a:lnTo>
                    <a:close/>
                    <a:moveTo>
                      <a:pt x="3759" y="8165"/>
                    </a:moveTo>
                    <a:lnTo>
                      <a:pt x="3869" y="8206"/>
                    </a:lnTo>
                    <a:lnTo>
                      <a:pt x="3836" y="8160"/>
                    </a:lnTo>
                    <a:lnTo>
                      <a:pt x="3831" y="8153"/>
                    </a:lnTo>
                    <a:lnTo>
                      <a:pt x="3779" y="8074"/>
                    </a:lnTo>
                    <a:lnTo>
                      <a:pt x="3774" y="8066"/>
                    </a:lnTo>
                    <a:lnTo>
                      <a:pt x="3724" y="7983"/>
                    </a:lnTo>
                    <a:lnTo>
                      <a:pt x="3719" y="7976"/>
                    </a:lnTo>
                    <a:lnTo>
                      <a:pt x="3670" y="7889"/>
                    </a:lnTo>
                    <a:lnTo>
                      <a:pt x="3667" y="7882"/>
                    </a:lnTo>
                    <a:lnTo>
                      <a:pt x="3619" y="7791"/>
                    </a:lnTo>
                    <a:lnTo>
                      <a:pt x="3616" y="7785"/>
                    </a:lnTo>
                    <a:lnTo>
                      <a:pt x="3570" y="7690"/>
                    </a:lnTo>
                    <a:lnTo>
                      <a:pt x="3567" y="7684"/>
                    </a:lnTo>
                    <a:lnTo>
                      <a:pt x="3523" y="7586"/>
                    </a:lnTo>
                    <a:lnTo>
                      <a:pt x="3520" y="7579"/>
                    </a:lnTo>
                    <a:lnTo>
                      <a:pt x="3478" y="7478"/>
                    </a:lnTo>
                    <a:lnTo>
                      <a:pt x="3476" y="7472"/>
                    </a:lnTo>
                    <a:lnTo>
                      <a:pt x="3435" y="7367"/>
                    </a:lnTo>
                    <a:lnTo>
                      <a:pt x="3433" y="7361"/>
                    </a:lnTo>
                    <a:lnTo>
                      <a:pt x="3394" y="7253"/>
                    </a:lnTo>
                    <a:lnTo>
                      <a:pt x="3392" y="7247"/>
                    </a:lnTo>
                    <a:lnTo>
                      <a:pt x="3355" y="7135"/>
                    </a:lnTo>
                    <a:lnTo>
                      <a:pt x="3354" y="7130"/>
                    </a:lnTo>
                    <a:lnTo>
                      <a:pt x="3319" y="7015"/>
                    </a:lnTo>
                    <a:lnTo>
                      <a:pt x="3317" y="7010"/>
                    </a:lnTo>
                    <a:lnTo>
                      <a:pt x="3301" y="6953"/>
                    </a:lnTo>
                    <a:lnTo>
                      <a:pt x="2217" y="6953"/>
                    </a:lnTo>
                    <a:lnTo>
                      <a:pt x="2265" y="7020"/>
                    </a:lnTo>
                    <a:lnTo>
                      <a:pt x="2342" y="7121"/>
                    </a:lnTo>
                    <a:lnTo>
                      <a:pt x="2423" y="7218"/>
                    </a:lnTo>
                    <a:lnTo>
                      <a:pt x="2508" y="7313"/>
                    </a:lnTo>
                    <a:lnTo>
                      <a:pt x="2596" y="7404"/>
                    </a:lnTo>
                    <a:lnTo>
                      <a:pt x="2687" y="7492"/>
                    </a:lnTo>
                    <a:lnTo>
                      <a:pt x="2782" y="7577"/>
                    </a:lnTo>
                    <a:lnTo>
                      <a:pt x="2879" y="7658"/>
                    </a:lnTo>
                    <a:lnTo>
                      <a:pt x="2980" y="7735"/>
                    </a:lnTo>
                    <a:lnTo>
                      <a:pt x="3084" y="7809"/>
                    </a:lnTo>
                    <a:lnTo>
                      <a:pt x="3190" y="7879"/>
                    </a:lnTo>
                    <a:lnTo>
                      <a:pt x="3300" y="7944"/>
                    </a:lnTo>
                    <a:lnTo>
                      <a:pt x="3412" y="8006"/>
                    </a:lnTo>
                    <a:lnTo>
                      <a:pt x="3526" y="8064"/>
                    </a:lnTo>
                    <a:lnTo>
                      <a:pt x="3641" y="8117"/>
                    </a:lnTo>
                    <a:lnTo>
                      <a:pt x="3759" y="8165"/>
                    </a:lnTo>
                    <a:close/>
                    <a:moveTo>
                      <a:pt x="1610" y="4745"/>
                    </a:moveTo>
                    <a:lnTo>
                      <a:pt x="1609" y="4750"/>
                    </a:lnTo>
                    <a:lnTo>
                      <a:pt x="3051" y="4750"/>
                    </a:lnTo>
                    <a:lnTo>
                      <a:pt x="3052" y="4720"/>
                    </a:lnTo>
                    <a:lnTo>
                      <a:pt x="3052" y="4715"/>
                    </a:lnTo>
                    <a:lnTo>
                      <a:pt x="3058" y="4579"/>
                    </a:lnTo>
                    <a:lnTo>
                      <a:pt x="3058" y="4575"/>
                    </a:lnTo>
                    <a:lnTo>
                      <a:pt x="3066" y="4440"/>
                    </a:lnTo>
                    <a:lnTo>
                      <a:pt x="3067" y="4435"/>
                    </a:lnTo>
                    <a:lnTo>
                      <a:pt x="3077" y="4301"/>
                    </a:lnTo>
                    <a:lnTo>
                      <a:pt x="3078" y="4296"/>
                    </a:lnTo>
                    <a:lnTo>
                      <a:pt x="3091" y="4163"/>
                    </a:lnTo>
                    <a:lnTo>
                      <a:pt x="3091" y="4159"/>
                    </a:lnTo>
                    <a:lnTo>
                      <a:pt x="3106" y="4027"/>
                    </a:lnTo>
                    <a:lnTo>
                      <a:pt x="3107" y="4022"/>
                    </a:lnTo>
                    <a:lnTo>
                      <a:pt x="3125" y="3891"/>
                    </a:lnTo>
                    <a:lnTo>
                      <a:pt x="3125" y="3887"/>
                    </a:lnTo>
                    <a:lnTo>
                      <a:pt x="3145" y="3757"/>
                    </a:lnTo>
                    <a:lnTo>
                      <a:pt x="3146" y="3753"/>
                    </a:lnTo>
                    <a:lnTo>
                      <a:pt x="3168" y="3625"/>
                    </a:lnTo>
                    <a:lnTo>
                      <a:pt x="3169" y="3620"/>
                    </a:lnTo>
                    <a:lnTo>
                      <a:pt x="3183" y="3547"/>
                    </a:lnTo>
                    <a:lnTo>
                      <a:pt x="2080" y="3547"/>
                    </a:lnTo>
                    <a:lnTo>
                      <a:pt x="2047" y="3545"/>
                    </a:lnTo>
                    <a:lnTo>
                      <a:pt x="2015" y="3538"/>
                    </a:lnTo>
                    <a:lnTo>
                      <a:pt x="1984" y="3528"/>
                    </a:lnTo>
                    <a:lnTo>
                      <a:pt x="1955" y="3514"/>
                    </a:lnTo>
                    <a:lnTo>
                      <a:pt x="1946" y="3507"/>
                    </a:lnTo>
                    <a:lnTo>
                      <a:pt x="1936" y="3526"/>
                    </a:lnTo>
                    <a:lnTo>
                      <a:pt x="1883" y="3641"/>
                    </a:lnTo>
                    <a:lnTo>
                      <a:pt x="1835" y="3759"/>
                    </a:lnTo>
                    <a:lnTo>
                      <a:pt x="1791" y="3878"/>
                    </a:lnTo>
                    <a:lnTo>
                      <a:pt x="1751" y="3998"/>
                    </a:lnTo>
                    <a:lnTo>
                      <a:pt x="1716" y="4120"/>
                    </a:lnTo>
                    <a:lnTo>
                      <a:pt x="1685" y="4243"/>
                    </a:lnTo>
                    <a:lnTo>
                      <a:pt x="1660" y="4367"/>
                    </a:lnTo>
                    <a:lnTo>
                      <a:pt x="1638" y="4492"/>
                    </a:lnTo>
                    <a:lnTo>
                      <a:pt x="1622" y="4618"/>
                    </a:lnTo>
                    <a:lnTo>
                      <a:pt x="1610" y="4745"/>
                    </a:lnTo>
                    <a:close/>
                    <a:moveTo>
                      <a:pt x="1936" y="6474"/>
                    </a:moveTo>
                    <a:lnTo>
                      <a:pt x="1946" y="6493"/>
                    </a:lnTo>
                    <a:lnTo>
                      <a:pt x="1955" y="6486"/>
                    </a:lnTo>
                    <a:lnTo>
                      <a:pt x="1984" y="6472"/>
                    </a:lnTo>
                    <a:lnTo>
                      <a:pt x="2015" y="6462"/>
                    </a:lnTo>
                    <a:lnTo>
                      <a:pt x="2047" y="6455"/>
                    </a:lnTo>
                    <a:lnTo>
                      <a:pt x="2080" y="6453"/>
                    </a:lnTo>
                    <a:lnTo>
                      <a:pt x="3183" y="6453"/>
                    </a:lnTo>
                    <a:lnTo>
                      <a:pt x="3169" y="6380"/>
                    </a:lnTo>
                    <a:lnTo>
                      <a:pt x="3168" y="6375"/>
                    </a:lnTo>
                    <a:lnTo>
                      <a:pt x="3146" y="6247"/>
                    </a:lnTo>
                    <a:lnTo>
                      <a:pt x="3145" y="6243"/>
                    </a:lnTo>
                    <a:lnTo>
                      <a:pt x="3125" y="6113"/>
                    </a:lnTo>
                    <a:lnTo>
                      <a:pt x="3125" y="6109"/>
                    </a:lnTo>
                    <a:lnTo>
                      <a:pt x="3107" y="5978"/>
                    </a:lnTo>
                    <a:lnTo>
                      <a:pt x="3106" y="5973"/>
                    </a:lnTo>
                    <a:lnTo>
                      <a:pt x="3091" y="5841"/>
                    </a:lnTo>
                    <a:lnTo>
                      <a:pt x="3091" y="5837"/>
                    </a:lnTo>
                    <a:lnTo>
                      <a:pt x="3078" y="5704"/>
                    </a:lnTo>
                    <a:lnTo>
                      <a:pt x="3077" y="5699"/>
                    </a:lnTo>
                    <a:lnTo>
                      <a:pt x="3067" y="5565"/>
                    </a:lnTo>
                    <a:lnTo>
                      <a:pt x="3066" y="5560"/>
                    </a:lnTo>
                    <a:lnTo>
                      <a:pt x="3058" y="5425"/>
                    </a:lnTo>
                    <a:lnTo>
                      <a:pt x="3058" y="5421"/>
                    </a:lnTo>
                    <a:lnTo>
                      <a:pt x="3052" y="5285"/>
                    </a:lnTo>
                    <a:lnTo>
                      <a:pt x="3052" y="5280"/>
                    </a:lnTo>
                    <a:lnTo>
                      <a:pt x="3051" y="5250"/>
                    </a:lnTo>
                    <a:lnTo>
                      <a:pt x="1609" y="5250"/>
                    </a:lnTo>
                    <a:lnTo>
                      <a:pt x="1610" y="5255"/>
                    </a:lnTo>
                    <a:lnTo>
                      <a:pt x="1622" y="5382"/>
                    </a:lnTo>
                    <a:lnTo>
                      <a:pt x="1638" y="5508"/>
                    </a:lnTo>
                    <a:lnTo>
                      <a:pt x="1660" y="5633"/>
                    </a:lnTo>
                    <a:lnTo>
                      <a:pt x="1685" y="5757"/>
                    </a:lnTo>
                    <a:lnTo>
                      <a:pt x="1716" y="5880"/>
                    </a:lnTo>
                    <a:lnTo>
                      <a:pt x="1751" y="6002"/>
                    </a:lnTo>
                    <a:lnTo>
                      <a:pt x="1791" y="6122"/>
                    </a:lnTo>
                    <a:lnTo>
                      <a:pt x="1835" y="6241"/>
                    </a:lnTo>
                    <a:lnTo>
                      <a:pt x="1883" y="6359"/>
                    </a:lnTo>
                    <a:lnTo>
                      <a:pt x="1936" y="647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Helvetica Neue"/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</p:grpSp>
      <p:grpSp>
        <p:nvGrpSpPr>
          <p:cNvPr id="491" name="Google Shape;491;p14"/>
          <p:cNvGrpSpPr/>
          <p:nvPr/>
        </p:nvGrpSpPr>
        <p:grpSpPr>
          <a:xfrm>
            <a:off x="7398860" y="3530519"/>
            <a:ext cx="691844" cy="683724"/>
            <a:chOff x="411872" y="4604382"/>
            <a:chExt cx="987107" cy="975521"/>
          </a:xfrm>
        </p:grpSpPr>
        <p:sp>
          <p:nvSpPr>
            <p:cNvPr id="492" name="Google Shape;492;p14"/>
            <p:cNvSpPr/>
            <p:nvPr/>
          </p:nvSpPr>
          <p:spPr>
            <a:xfrm>
              <a:off x="411872" y="4604382"/>
              <a:ext cx="943724" cy="943724"/>
            </a:xfrm>
            <a:prstGeom prst="ellipse">
              <a:avLst/>
            </a:prstGeom>
            <a:solidFill>
              <a:schemeClr val="lt1"/>
            </a:solidFill>
            <a:ln cap="flat" cmpd="sng" w="28575">
              <a:solidFill>
                <a:schemeClr val="dk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493" name="Google Shape;493;p14"/>
            <p:cNvSpPr/>
            <p:nvPr/>
          </p:nvSpPr>
          <p:spPr>
            <a:xfrm>
              <a:off x="455255" y="4636179"/>
              <a:ext cx="943724" cy="943724"/>
            </a:xfrm>
            <a:prstGeom prst="ellipse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8100000" scaled="0"/>
            </a:gradFill>
            <a:ln>
              <a:noFill/>
            </a:ln>
            <a:effectLst>
              <a:outerShdw blurRad="50800" rotWithShape="0" algn="t" dir="54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grpSp>
          <p:nvGrpSpPr>
            <p:cNvPr id="494" name="Google Shape;494;p14"/>
            <p:cNvGrpSpPr/>
            <p:nvPr/>
          </p:nvGrpSpPr>
          <p:grpSpPr>
            <a:xfrm>
              <a:off x="619544" y="4794446"/>
              <a:ext cx="615146" cy="614638"/>
              <a:chOff x="1649691" y="4907280"/>
              <a:chExt cx="914400" cy="914400"/>
            </a:xfrm>
          </p:grpSpPr>
          <p:sp>
            <p:nvSpPr>
              <p:cNvPr id="495" name="Google Shape;495;p14"/>
              <p:cNvSpPr/>
              <p:nvPr/>
            </p:nvSpPr>
            <p:spPr>
              <a:xfrm>
                <a:off x="1649691" y="4907280"/>
                <a:ext cx="914400" cy="914400"/>
              </a:xfrm>
              <a:custGeom>
                <a:rect b="b" l="l" r="r" t="t"/>
                <a:pathLst>
                  <a:path extrusionOk="0" h="10000" w="10000">
                    <a:moveTo>
                      <a:pt x="7068" y="3540"/>
                    </a:moveTo>
                    <a:lnTo>
                      <a:pt x="7068" y="3563"/>
                    </a:lnTo>
                    <a:lnTo>
                      <a:pt x="7066" y="3586"/>
                    </a:lnTo>
                    <a:lnTo>
                      <a:pt x="7064" y="3608"/>
                    </a:lnTo>
                    <a:lnTo>
                      <a:pt x="7061" y="3631"/>
                    </a:lnTo>
                    <a:lnTo>
                      <a:pt x="7057" y="3653"/>
                    </a:lnTo>
                    <a:lnTo>
                      <a:pt x="7053" y="3676"/>
                    </a:lnTo>
                    <a:lnTo>
                      <a:pt x="7047" y="3698"/>
                    </a:lnTo>
                    <a:lnTo>
                      <a:pt x="7041" y="3719"/>
                    </a:lnTo>
                    <a:lnTo>
                      <a:pt x="7034" y="3741"/>
                    </a:lnTo>
                    <a:lnTo>
                      <a:pt x="7026" y="3762"/>
                    </a:lnTo>
                    <a:lnTo>
                      <a:pt x="7018" y="3783"/>
                    </a:lnTo>
                    <a:lnTo>
                      <a:pt x="7008" y="3804"/>
                    </a:lnTo>
                    <a:lnTo>
                      <a:pt x="6998" y="3824"/>
                    </a:lnTo>
                    <a:lnTo>
                      <a:pt x="6987" y="3844"/>
                    </a:lnTo>
                    <a:lnTo>
                      <a:pt x="6975" y="3864"/>
                    </a:lnTo>
                    <a:lnTo>
                      <a:pt x="6963" y="3883"/>
                    </a:lnTo>
                    <a:lnTo>
                      <a:pt x="6949" y="3901"/>
                    </a:lnTo>
                    <a:lnTo>
                      <a:pt x="6935" y="3919"/>
                    </a:lnTo>
                    <a:lnTo>
                      <a:pt x="6921" y="3937"/>
                    </a:lnTo>
                    <a:lnTo>
                      <a:pt x="6906" y="3954"/>
                    </a:lnTo>
                    <a:lnTo>
                      <a:pt x="6890" y="3970"/>
                    </a:lnTo>
                    <a:lnTo>
                      <a:pt x="6874" y="3986"/>
                    </a:lnTo>
                    <a:lnTo>
                      <a:pt x="6857" y="4001"/>
                    </a:lnTo>
                    <a:lnTo>
                      <a:pt x="6839" y="4015"/>
                    </a:lnTo>
                    <a:lnTo>
                      <a:pt x="6821" y="4029"/>
                    </a:lnTo>
                    <a:lnTo>
                      <a:pt x="6803" y="4043"/>
                    </a:lnTo>
                    <a:lnTo>
                      <a:pt x="6784" y="4055"/>
                    </a:lnTo>
                    <a:lnTo>
                      <a:pt x="6764" y="4067"/>
                    </a:lnTo>
                    <a:lnTo>
                      <a:pt x="6744" y="4078"/>
                    </a:lnTo>
                    <a:lnTo>
                      <a:pt x="6724" y="4088"/>
                    </a:lnTo>
                    <a:lnTo>
                      <a:pt x="6703" y="4098"/>
                    </a:lnTo>
                    <a:lnTo>
                      <a:pt x="6682" y="4106"/>
                    </a:lnTo>
                    <a:lnTo>
                      <a:pt x="6661" y="4114"/>
                    </a:lnTo>
                    <a:lnTo>
                      <a:pt x="6639" y="4121"/>
                    </a:lnTo>
                    <a:lnTo>
                      <a:pt x="6618" y="4127"/>
                    </a:lnTo>
                    <a:lnTo>
                      <a:pt x="6596" y="4133"/>
                    </a:lnTo>
                    <a:lnTo>
                      <a:pt x="6573" y="4137"/>
                    </a:lnTo>
                    <a:lnTo>
                      <a:pt x="6551" y="4141"/>
                    </a:lnTo>
                    <a:lnTo>
                      <a:pt x="6528" y="4144"/>
                    </a:lnTo>
                    <a:lnTo>
                      <a:pt x="6506" y="4146"/>
                    </a:lnTo>
                    <a:lnTo>
                      <a:pt x="6483" y="4148"/>
                    </a:lnTo>
                    <a:lnTo>
                      <a:pt x="6460" y="4148"/>
                    </a:lnTo>
                    <a:lnTo>
                      <a:pt x="6437" y="4148"/>
                    </a:lnTo>
                    <a:lnTo>
                      <a:pt x="6414" y="4146"/>
                    </a:lnTo>
                    <a:lnTo>
                      <a:pt x="6392" y="4144"/>
                    </a:lnTo>
                    <a:lnTo>
                      <a:pt x="6369" y="4141"/>
                    </a:lnTo>
                    <a:lnTo>
                      <a:pt x="6347" y="4137"/>
                    </a:lnTo>
                    <a:lnTo>
                      <a:pt x="6324" y="4133"/>
                    </a:lnTo>
                    <a:lnTo>
                      <a:pt x="6302" y="4127"/>
                    </a:lnTo>
                    <a:lnTo>
                      <a:pt x="6281" y="4121"/>
                    </a:lnTo>
                    <a:lnTo>
                      <a:pt x="6259" y="4114"/>
                    </a:lnTo>
                    <a:lnTo>
                      <a:pt x="6238" y="4106"/>
                    </a:lnTo>
                    <a:lnTo>
                      <a:pt x="6217" y="4098"/>
                    </a:lnTo>
                    <a:lnTo>
                      <a:pt x="6196" y="4088"/>
                    </a:lnTo>
                    <a:lnTo>
                      <a:pt x="6176" y="4078"/>
                    </a:lnTo>
                    <a:lnTo>
                      <a:pt x="6156" y="4067"/>
                    </a:lnTo>
                    <a:lnTo>
                      <a:pt x="6136" y="4055"/>
                    </a:lnTo>
                    <a:lnTo>
                      <a:pt x="6117" y="4043"/>
                    </a:lnTo>
                    <a:lnTo>
                      <a:pt x="6099" y="4029"/>
                    </a:lnTo>
                    <a:lnTo>
                      <a:pt x="6081" y="4015"/>
                    </a:lnTo>
                    <a:lnTo>
                      <a:pt x="6063" y="4001"/>
                    </a:lnTo>
                    <a:lnTo>
                      <a:pt x="6046" y="3986"/>
                    </a:lnTo>
                    <a:lnTo>
                      <a:pt x="6030" y="3970"/>
                    </a:lnTo>
                    <a:lnTo>
                      <a:pt x="6014" y="3954"/>
                    </a:lnTo>
                    <a:lnTo>
                      <a:pt x="5999" y="3937"/>
                    </a:lnTo>
                    <a:lnTo>
                      <a:pt x="5985" y="3919"/>
                    </a:lnTo>
                    <a:lnTo>
                      <a:pt x="5971" y="3901"/>
                    </a:lnTo>
                    <a:lnTo>
                      <a:pt x="5957" y="3883"/>
                    </a:lnTo>
                    <a:lnTo>
                      <a:pt x="5945" y="3864"/>
                    </a:lnTo>
                    <a:lnTo>
                      <a:pt x="5933" y="3844"/>
                    </a:lnTo>
                    <a:lnTo>
                      <a:pt x="5922" y="3824"/>
                    </a:lnTo>
                    <a:lnTo>
                      <a:pt x="5912" y="3804"/>
                    </a:lnTo>
                    <a:lnTo>
                      <a:pt x="5902" y="3783"/>
                    </a:lnTo>
                    <a:lnTo>
                      <a:pt x="5894" y="3762"/>
                    </a:lnTo>
                    <a:lnTo>
                      <a:pt x="5886" y="3741"/>
                    </a:lnTo>
                    <a:lnTo>
                      <a:pt x="5879" y="3719"/>
                    </a:lnTo>
                    <a:lnTo>
                      <a:pt x="5873" y="3698"/>
                    </a:lnTo>
                    <a:lnTo>
                      <a:pt x="5867" y="3676"/>
                    </a:lnTo>
                    <a:lnTo>
                      <a:pt x="5863" y="3653"/>
                    </a:lnTo>
                    <a:lnTo>
                      <a:pt x="5859" y="3631"/>
                    </a:lnTo>
                    <a:lnTo>
                      <a:pt x="5856" y="3608"/>
                    </a:lnTo>
                    <a:lnTo>
                      <a:pt x="5854" y="3586"/>
                    </a:lnTo>
                    <a:lnTo>
                      <a:pt x="5852" y="3563"/>
                    </a:lnTo>
                    <a:lnTo>
                      <a:pt x="5852" y="3540"/>
                    </a:lnTo>
                    <a:lnTo>
                      <a:pt x="5852" y="3517"/>
                    </a:lnTo>
                    <a:lnTo>
                      <a:pt x="5854" y="3494"/>
                    </a:lnTo>
                    <a:lnTo>
                      <a:pt x="5856" y="3472"/>
                    </a:lnTo>
                    <a:lnTo>
                      <a:pt x="5859" y="3449"/>
                    </a:lnTo>
                    <a:lnTo>
                      <a:pt x="5863" y="3427"/>
                    </a:lnTo>
                    <a:lnTo>
                      <a:pt x="5867" y="3404"/>
                    </a:lnTo>
                    <a:lnTo>
                      <a:pt x="5873" y="3382"/>
                    </a:lnTo>
                    <a:lnTo>
                      <a:pt x="5879" y="3361"/>
                    </a:lnTo>
                    <a:lnTo>
                      <a:pt x="5886" y="3339"/>
                    </a:lnTo>
                    <a:lnTo>
                      <a:pt x="5894" y="3318"/>
                    </a:lnTo>
                    <a:lnTo>
                      <a:pt x="5902" y="3297"/>
                    </a:lnTo>
                    <a:lnTo>
                      <a:pt x="5912" y="3276"/>
                    </a:lnTo>
                    <a:lnTo>
                      <a:pt x="5922" y="3256"/>
                    </a:lnTo>
                    <a:lnTo>
                      <a:pt x="5933" y="3236"/>
                    </a:lnTo>
                    <a:lnTo>
                      <a:pt x="5945" y="3216"/>
                    </a:lnTo>
                    <a:lnTo>
                      <a:pt x="5957" y="3197"/>
                    </a:lnTo>
                    <a:lnTo>
                      <a:pt x="5971" y="3179"/>
                    </a:lnTo>
                    <a:lnTo>
                      <a:pt x="5985" y="3161"/>
                    </a:lnTo>
                    <a:lnTo>
                      <a:pt x="5999" y="3143"/>
                    </a:lnTo>
                    <a:lnTo>
                      <a:pt x="6014" y="3126"/>
                    </a:lnTo>
                    <a:lnTo>
                      <a:pt x="6030" y="3110"/>
                    </a:lnTo>
                    <a:lnTo>
                      <a:pt x="6046" y="3094"/>
                    </a:lnTo>
                    <a:lnTo>
                      <a:pt x="6063" y="3079"/>
                    </a:lnTo>
                    <a:lnTo>
                      <a:pt x="6081" y="3065"/>
                    </a:lnTo>
                    <a:lnTo>
                      <a:pt x="6099" y="3051"/>
                    </a:lnTo>
                    <a:lnTo>
                      <a:pt x="6117" y="3037"/>
                    </a:lnTo>
                    <a:lnTo>
                      <a:pt x="6136" y="3025"/>
                    </a:lnTo>
                    <a:lnTo>
                      <a:pt x="6156" y="3013"/>
                    </a:lnTo>
                    <a:lnTo>
                      <a:pt x="6176" y="3002"/>
                    </a:lnTo>
                    <a:lnTo>
                      <a:pt x="6196" y="2992"/>
                    </a:lnTo>
                    <a:lnTo>
                      <a:pt x="6217" y="2982"/>
                    </a:lnTo>
                    <a:lnTo>
                      <a:pt x="6238" y="2974"/>
                    </a:lnTo>
                    <a:lnTo>
                      <a:pt x="6259" y="2966"/>
                    </a:lnTo>
                    <a:lnTo>
                      <a:pt x="6281" y="2959"/>
                    </a:lnTo>
                    <a:lnTo>
                      <a:pt x="6302" y="2953"/>
                    </a:lnTo>
                    <a:lnTo>
                      <a:pt x="6324" y="2947"/>
                    </a:lnTo>
                    <a:lnTo>
                      <a:pt x="6347" y="2943"/>
                    </a:lnTo>
                    <a:lnTo>
                      <a:pt x="6369" y="2939"/>
                    </a:lnTo>
                    <a:lnTo>
                      <a:pt x="6392" y="2936"/>
                    </a:lnTo>
                    <a:lnTo>
                      <a:pt x="6414" y="2934"/>
                    </a:lnTo>
                    <a:lnTo>
                      <a:pt x="6437" y="2932"/>
                    </a:lnTo>
                    <a:lnTo>
                      <a:pt x="6460" y="2932"/>
                    </a:lnTo>
                    <a:lnTo>
                      <a:pt x="6483" y="2932"/>
                    </a:lnTo>
                    <a:lnTo>
                      <a:pt x="6506" y="2934"/>
                    </a:lnTo>
                    <a:lnTo>
                      <a:pt x="6528" y="2936"/>
                    </a:lnTo>
                    <a:lnTo>
                      <a:pt x="6551" y="2939"/>
                    </a:lnTo>
                    <a:lnTo>
                      <a:pt x="6573" y="2943"/>
                    </a:lnTo>
                    <a:lnTo>
                      <a:pt x="6596" y="2947"/>
                    </a:lnTo>
                    <a:lnTo>
                      <a:pt x="6618" y="2953"/>
                    </a:lnTo>
                    <a:lnTo>
                      <a:pt x="6639" y="2959"/>
                    </a:lnTo>
                    <a:lnTo>
                      <a:pt x="6661" y="2966"/>
                    </a:lnTo>
                    <a:lnTo>
                      <a:pt x="6682" y="2974"/>
                    </a:lnTo>
                    <a:lnTo>
                      <a:pt x="6703" y="2982"/>
                    </a:lnTo>
                    <a:lnTo>
                      <a:pt x="6724" y="2992"/>
                    </a:lnTo>
                    <a:lnTo>
                      <a:pt x="6744" y="3002"/>
                    </a:lnTo>
                    <a:lnTo>
                      <a:pt x="6764" y="3013"/>
                    </a:lnTo>
                    <a:lnTo>
                      <a:pt x="6784" y="3025"/>
                    </a:lnTo>
                    <a:lnTo>
                      <a:pt x="6803" y="3037"/>
                    </a:lnTo>
                    <a:lnTo>
                      <a:pt x="6821" y="3051"/>
                    </a:lnTo>
                    <a:lnTo>
                      <a:pt x="6839" y="3065"/>
                    </a:lnTo>
                    <a:lnTo>
                      <a:pt x="6857" y="3079"/>
                    </a:lnTo>
                    <a:lnTo>
                      <a:pt x="6874" y="3094"/>
                    </a:lnTo>
                    <a:lnTo>
                      <a:pt x="6890" y="3110"/>
                    </a:lnTo>
                    <a:lnTo>
                      <a:pt x="6906" y="3126"/>
                    </a:lnTo>
                    <a:lnTo>
                      <a:pt x="6921" y="3143"/>
                    </a:lnTo>
                    <a:lnTo>
                      <a:pt x="6935" y="3161"/>
                    </a:lnTo>
                    <a:lnTo>
                      <a:pt x="6949" y="3179"/>
                    </a:lnTo>
                    <a:lnTo>
                      <a:pt x="6963" y="3197"/>
                    </a:lnTo>
                    <a:lnTo>
                      <a:pt x="6975" y="3216"/>
                    </a:lnTo>
                    <a:lnTo>
                      <a:pt x="6987" y="3236"/>
                    </a:lnTo>
                    <a:lnTo>
                      <a:pt x="6998" y="3256"/>
                    </a:lnTo>
                    <a:lnTo>
                      <a:pt x="7008" y="3276"/>
                    </a:lnTo>
                    <a:lnTo>
                      <a:pt x="7018" y="3297"/>
                    </a:lnTo>
                    <a:lnTo>
                      <a:pt x="7026" y="3318"/>
                    </a:lnTo>
                    <a:lnTo>
                      <a:pt x="7034" y="3339"/>
                    </a:lnTo>
                    <a:lnTo>
                      <a:pt x="7041" y="3361"/>
                    </a:lnTo>
                    <a:lnTo>
                      <a:pt x="7047" y="3382"/>
                    </a:lnTo>
                    <a:lnTo>
                      <a:pt x="7053" y="3404"/>
                    </a:lnTo>
                    <a:lnTo>
                      <a:pt x="7057" y="3427"/>
                    </a:lnTo>
                    <a:lnTo>
                      <a:pt x="7061" y="3449"/>
                    </a:lnTo>
                    <a:lnTo>
                      <a:pt x="7064" y="3472"/>
                    </a:lnTo>
                    <a:lnTo>
                      <a:pt x="7066" y="3494"/>
                    </a:lnTo>
                    <a:lnTo>
                      <a:pt x="7068" y="3517"/>
                    </a:lnTo>
                    <a:lnTo>
                      <a:pt x="7068" y="354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Helvetica Neue"/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96" name="Google Shape;496;p14"/>
              <p:cNvSpPr/>
              <p:nvPr/>
            </p:nvSpPr>
            <p:spPr>
              <a:xfrm>
                <a:off x="1649691" y="4907280"/>
                <a:ext cx="914400" cy="914400"/>
              </a:xfrm>
              <a:custGeom>
                <a:rect b="b" l="l" r="r" t="t"/>
                <a:pathLst>
                  <a:path extrusionOk="0" h="10000" w="10000">
                    <a:moveTo>
                      <a:pt x="8889" y="4712"/>
                    </a:moveTo>
                    <a:lnTo>
                      <a:pt x="8897" y="4849"/>
                    </a:lnTo>
                    <a:lnTo>
                      <a:pt x="8897" y="4858"/>
                    </a:lnTo>
                    <a:lnTo>
                      <a:pt x="8900" y="4995"/>
                    </a:lnTo>
                    <a:lnTo>
                      <a:pt x="8900" y="4999"/>
                    </a:lnTo>
                    <a:lnTo>
                      <a:pt x="8900" y="5000"/>
                    </a:lnTo>
                    <a:lnTo>
                      <a:pt x="8900" y="5001"/>
                    </a:lnTo>
                    <a:lnTo>
                      <a:pt x="8900" y="5005"/>
                    </a:lnTo>
                    <a:lnTo>
                      <a:pt x="8897" y="5142"/>
                    </a:lnTo>
                    <a:lnTo>
                      <a:pt x="8897" y="5151"/>
                    </a:lnTo>
                    <a:lnTo>
                      <a:pt x="8889" y="5288"/>
                    </a:lnTo>
                    <a:lnTo>
                      <a:pt x="8889" y="5297"/>
                    </a:lnTo>
                    <a:lnTo>
                      <a:pt x="8876" y="5433"/>
                    </a:lnTo>
                    <a:lnTo>
                      <a:pt x="8875" y="5443"/>
                    </a:lnTo>
                    <a:lnTo>
                      <a:pt x="8857" y="5578"/>
                    </a:lnTo>
                    <a:lnTo>
                      <a:pt x="8855" y="5587"/>
                    </a:lnTo>
                    <a:lnTo>
                      <a:pt x="8833" y="5721"/>
                    </a:lnTo>
                    <a:lnTo>
                      <a:pt x="8831" y="5731"/>
                    </a:lnTo>
                    <a:lnTo>
                      <a:pt x="8803" y="5864"/>
                    </a:lnTo>
                    <a:lnTo>
                      <a:pt x="8801" y="5873"/>
                    </a:lnTo>
                    <a:lnTo>
                      <a:pt x="8768" y="6005"/>
                    </a:lnTo>
                    <a:lnTo>
                      <a:pt x="8766" y="6014"/>
                    </a:lnTo>
                    <a:lnTo>
                      <a:pt x="8728" y="6145"/>
                    </a:lnTo>
                    <a:lnTo>
                      <a:pt x="8725" y="6154"/>
                    </a:lnTo>
                    <a:lnTo>
                      <a:pt x="8683" y="6283"/>
                    </a:lnTo>
                    <a:lnTo>
                      <a:pt x="8680" y="6292"/>
                    </a:lnTo>
                    <a:lnTo>
                      <a:pt x="8632" y="6420"/>
                    </a:lnTo>
                    <a:lnTo>
                      <a:pt x="8629" y="6428"/>
                    </a:lnTo>
                    <a:lnTo>
                      <a:pt x="8577" y="6554"/>
                    </a:lnTo>
                    <a:lnTo>
                      <a:pt x="8573" y="6563"/>
                    </a:lnTo>
                    <a:lnTo>
                      <a:pt x="8516" y="6687"/>
                    </a:lnTo>
                    <a:lnTo>
                      <a:pt x="8512" y="6695"/>
                    </a:lnTo>
                    <a:lnTo>
                      <a:pt x="8450" y="6818"/>
                    </a:lnTo>
                    <a:lnTo>
                      <a:pt x="8446" y="6826"/>
                    </a:lnTo>
                    <a:lnTo>
                      <a:pt x="8380" y="6946"/>
                    </a:lnTo>
                    <a:lnTo>
                      <a:pt x="8375" y="6954"/>
                    </a:lnTo>
                    <a:lnTo>
                      <a:pt x="8304" y="7071"/>
                    </a:lnTo>
                    <a:lnTo>
                      <a:pt x="8299" y="7079"/>
                    </a:lnTo>
                    <a:lnTo>
                      <a:pt x="8225" y="7194"/>
                    </a:lnTo>
                    <a:lnTo>
                      <a:pt x="8219" y="7202"/>
                    </a:lnTo>
                    <a:lnTo>
                      <a:pt x="8140" y="7313"/>
                    </a:lnTo>
                    <a:lnTo>
                      <a:pt x="8135" y="7321"/>
                    </a:lnTo>
                    <a:lnTo>
                      <a:pt x="8052" y="7429"/>
                    </a:lnTo>
                    <a:lnTo>
                      <a:pt x="8046" y="7436"/>
                    </a:lnTo>
                    <a:lnTo>
                      <a:pt x="7959" y="7541"/>
                    </a:lnTo>
                    <a:lnTo>
                      <a:pt x="7953" y="7548"/>
                    </a:lnTo>
                    <a:lnTo>
                      <a:pt x="7862" y="7650"/>
                    </a:lnTo>
                    <a:lnTo>
                      <a:pt x="7856" y="7657"/>
                    </a:lnTo>
                    <a:lnTo>
                      <a:pt x="7761" y="7755"/>
                    </a:lnTo>
                    <a:lnTo>
                      <a:pt x="7755" y="7761"/>
                    </a:lnTo>
                    <a:lnTo>
                      <a:pt x="7657" y="7856"/>
                    </a:lnTo>
                    <a:lnTo>
                      <a:pt x="7650" y="7862"/>
                    </a:lnTo>
                    <a:lnTo>
                      <a:pt x="7548" y="7953"/>
                    </a:lnTo>
                    <a:lnTo>
                      <a:pt x="7541" y="7959"/>
                    </a:lnTo>
                    <a:lnTo>
                      <a:pt x="7436" y="8046"/>
                    </a:lnTo>
                    <a:lnTo>
                      <a:pt x="7429" y="8052"/>
                    </a:lnTo>
                    <a:lnTo>
                      <a:pt x="7321" y="8135"/>
                    </a:lnTo>
                    <a:lnTo>
                      <a:pt x="7313" y="8140"/>
                    </a:lnTo>
                    <a:lnTo>
                      <a:pt x="7202" y="8219"/>
                    </a:lnTo>
                    <a:lnTo>
                      <a:pt x="7194" y="8225"/>
                    </a:lnTo>
                    <a:lnTo>
                      <a:pt x="7079" y="8299"/>
                    </a:lnTo>
                    <a:lnTo>
                      <a:pt x="7071" y="8304"/>
                    </a:lnTo>
                    <a:lnTo>
                      <a:pt x="6954" y="8375"/>
                    </a:lnTo>
                    <a:lnTo>
                      <a:pt x="6946" y="8380"/>
                    </a:lnTo>
                    <a:lnTo>
                      <a:pt x="6826" y="8446"/>
                    </a:lnTo>
                    <a:lnTo>
                      <a:pt x="6818" y="8450"/>
                    </a:lnTo>
                    <a:lnTo>
                      <a:pt x="6695" y="8512"/>
                    </a:lnTo>
                    <a:lnTo>
                      <a:pt x="6687" y="8516"/>
                    </a:lnTo>
                    <a:lnTo>
                      <a:pt x="6563" y="8573"/>
                    </a:lnTo>
                    <a:lnTo>
                      <a:pt x="6554" y="8577"/>
                    </a:lnTo>
                    <a:lnTo>
                      <a:pt x="6428" y="8629"/>
                    </a:lnTo>
                    <a:lnTo>
                      <a:pt x="6420" y="8632"/>
                    </a:lnTo>
                    <a:lnTo>
                      <a:pt x="6292" y="8680"/>
                    </a:lnTo>
                    <a:lnTo>
                      <a:pt x="6283" y="8683"/>
                    </a:lnTo>
                    <a:lnTo>
                      <a:pt x="6154" y="8725"/>
                    </a:lnTo>
                    <a:lnTo>
                      <a:pt x="6145" y="8728"/>
                    </a:lnTo>
                    <a:lnTo>
                      <a:pt x="6014" y="8766"/>
                    </a:lnTo>
                    <a:lnTo>
                      <a:pt x="6005" y="8768"/>
                    </a:lnTo>
                    <a:lnTo>
                      <a:pt x="5873" y="8801"/>
                    </a:lnTo>
                    <a:lnTo>
                      <a:pt x="5864" y="8803"/>
                    </a:lnTo>
                    <a:lnTo>
                      <a:pt x="5731" y="8831"/>
                    </a:lnTo>
                    <a:lnTo>
                      <a:pt x="5721" y="8833"/>
                    </a:lnTo>
                    <a:lnTo>
                      <a:pt x="5587" y="8855"/>
                    </a:lnTo>
                    <a:lnTo>
                      <a:pt x="5578" y="8857"/>
                    </a:lnTo>
                    <a:lnTo>
                      <a:pt x="5443" y="8875"/>
                    </a:lnTo>
                    <a:lnTo>
                      <a:pt x="5433" y="8876"/>
                    </a:lnTo>
                    <a:lnTo>
                      <a:pt x="5297" y="8889"/>
                    </a:lnTo>
                    <a:lnTo>
                      <a:pt x="5288" y="8889"/>
                    </a:lnTo>
                    <a:lnTo>
                      <a:pt x="5151" y="8897"/>
                    </a:lnTo>
                    <a:lnTo>
                      <a:pt x="5142" y="8897"/>
                    </a:lnTo>
                    <a:lnTo>
                      <a:pt x="5005" y="8900"/>
                    </a:lnTo>
                    <a:lnTo>
                      <a:pt x="4995" y="8900"/>
                    </a:lnTo>
                    <a:lnTo>
                      <a:pt x="4858" y="8897"/>
                    </a:lnTo>
                    <a:lnTo>
                      <a:pt x="4849" y="8897"/>
                    </a:lnTo>
                    <a:lnTo>
                      <a:pt x="4712" y="8889"/>
                    </a:lnTo>
                    <a:lnTo>
                      <a:pt x="4703" y="8889"/>
                    </a:lnTo>
                    <a:lnTo>
                      <a:pt x="4567" y="8876"/>
                    </a:lnTo>
                    <a:lnTo>
                      <a:pt x="4557" y="8875"/>
                    </a:lnTo>
                    <a:lnTo>
                      <a:pt x="4422" y="8857"/>
                    </a:lnTo>
                    <a:lnTo>
                      <a:pt x="4413" y="8855"/>
                    </a:lnTo>
                    <a:lnTo>
                      <a:pt x="4279" y="8833"/>
                    </a:lnTo>
                    <a:lnTo>
                      <a:pt x="4269" y="8831"/>
                    </a:lnTo>
                    <a:lnTo>
                      <a:pt x="4136" y="8803"/>
                    </a:lnTo>
                    <a:lnTo>
                      <a:pt x="4127" y="8801"/>
                    </a:lnTo>
                    <a:lnTo>
                      <a:pt x="3995" y="8768"/>
                    </a:lnTo>
                    <a:lnTo>
                      <a:pt x="3986" y="8766"/>
                    </a:lnTo>
                    <a:lnTo>
                      <a:pt x="3855" y="8728"/>
                    </a:lnTo>
                    <a:lnTo>
                      <a:pt x="3846" y="8725"/>
                    </a:lnTo>
                    <a:lnTo>
                      <a:pt x="3717" y="8683"/>
                    </a:lnTo>
                    <a:lnTo>
                      <a:pt x="3708" y="8680"/>
                    </a:lnTo>
                    <a:lnTo>
                      <a:pt x="3580" y="8632"/>
                    </a:lnTo>
                    <a:lnTo>
                      <a:pt x="3572" y="8629"/>
                    </a:lnTo>
                    <a:lnTo>
                      <a:pt x="3446" y="8577"/>
                    </a:lnTo>
                    <a:lnTo>
                      <a:pt x="3437" y="8573"/>
                    </a:lnTo>
                    <a:lnTo>
                      <a:pt x="3313" y="8516"/>
                    </a:lnTo>
                    <a:lnTo>
                      <a:pt x="3305" y="8512"/>
                    </a:lnTo>
                    <a:lnTo>
                      <a:pt x="3182" y="8450"/>
                    </a:lnTo>
                    <a:lnTo>
                      <a:pt x="3174" y="8446"/>
                    </a:lnTo>
                    <a:lnTo>
                      <a:pt x="3054" y="8380"/>
                    </a:lnTo>
                    <a:lnTo>
                      <a:pt x="3046" y="8375"/>
                    </a:lnTo>
                    <a:lnTo>
                      <a:pt x="2929" y="8304"/>
                    </a:lnTo>
                    <a:lnTo>
                      <a:pt x="2921" y="8299"/>
                    </a:lnTo>
                    <a:lnTo>
                      <a:pt x="2806" y="8225"/>
                    </a:lnTo>
                    <a:lnTo>
                      <a:pt x="2798" y="8219"/>
                    </a:lnTo>
                    <a:lnTo>
                      <a:pt x="2687" y="8140"/>
                    </a:lnTo>
                    <a:lnTo>
                      <a:pt x="2679" y="8135"/>
                    </a:lnTo>
                    <a:lnTo>
                      <a:pt x="2571" y="8052"/>
                    </a:lnTo>
                    <a:lnTo>
                      <a:pt x="2564" y="8046"/>
                    </a:lnTo>
                    <a:lnTo>
                      <a:pt x="2459" y="7959"/>
                    </a:lnTo>
                    <a:lnTo>
                      <a:pt x="2452" y="7953"/>
                    </a:lnTo>
                    <a:lnTo>
                      <a:pt x="2350" y="7862"/>
                    </a:lnTo>
                    <a:lnTo>
                      <a:pt x="2343" y="7856"/>
                    </a:lnTo>
                    <a:lnTo>
                      <a:pt x="2245" y="7761"/>
                    </a:lnTo>
                    <a:lnTo>
                      <a:pt x="2239" y="7755"/>
                    </a:lnTo>
                    <a:lnTo>
                      <a:pt x="2144" y="7657"/>
                    </a:lnTo>
                    <a:lnTo>
                      <a:pt x="2138" y="7650"/>
                    </a:lnTo>
                    <a:lnTo>
                      <a:pt x="2047" y="7548"/>
                    </a:lnTo>
                    <a:lnTo>
                      <a:pt x="2041" y="7541"/>
                    </a:lnTo>
                    <a:lnTo>
                      <a:pt x="1954" y="7436"/>
                    </a:lnTo>
                    <a:lnTo>
                      <a:pt x="1948" y="7429"/>
                    </a:lnTo>
                    <a:lnTo>
                      <a:pt x="1865" y="7321"/>
                    </a:lnTo>
                    <a:lnTo>
                      <a:pt x="1860" y="7313"/>
                    </a:lnTo>
                    <a:lnTo>
                      <a:pt x="1781" y="7202"/>
                    </a:lnTo>
                    <a:lnTo>
                      <a:pt x="1775" y="7194"/>
                    </a:lnTo>
                    <a:lnTo>
                      <a:pt x="1701" y="7079"/>
                    </a:lnTo>
                    <a:lnTo>
                      <a:pt x="1696" y="7071"/>
                    </a:lnTo>
                    <a:lnTo>
                      <a:pt x="1625" y="6954"/>
                    </a:lnTo>
                    <a:lnTo>
                      <a:pt x="1620" y="6946"/>
                    </a:lnTo>
                    <a:lnTo>
                      <a:pt x="1554" y="6826"/>
                    </a:lnTo>
                    <a:lnTo>
                      <a:pt x="1550" y="6818"/>
                    </a:lnTo>
                    <a:lnTo>
                      <a:pt x="1488" y="6695"/>
                    </a:lnTo>
                    <a:lnTo>
                      <a:pt x="1484" y="6687"/>
                    </a:lnTo>
                    <a:lnTo>
                      <a:pt x="1427" y="6563"/>
                    </a:lnTo>
                    <a:lnTo>
                      <a:pt x="1423" y="6554"/>
                    </a:lnTo>
                    <a:lnTo>
                      <a:pt x="1371" y="6428"/>
                    </a:lnTo>
                    <a:lnTo>
                      <a:pt x="1368" y="6420"/>
                    </a:lnTo>
                    <a:lnTo>
                      <a:pt x="1320" y="6292"/>
                    </a:lnTo>
                    <a:lnTo>
                      <a:pt x="1317" y="6283"/>
                    </a:lnTo>
                    <a:lnTo>
                      <a:pt x="1275" y="6154"/>
                    </a:lnTo>
                    <a:lnTo>
                      <a:pt x="1272" y="6145"/>
                    </a:lnTo>
                    <a:lnTo>
                      <a:pt x="1234" y="6014"/>
                    </a:lnTo>
                    <a:lnTo>
                      <a:pt x="1232" y="6005"/>
                    </a:lnTo>
                    <a:lnTo>
                      <a:pt x="1199" y="5873"/>
                    </a:lnTo>
                    <a:lnTo>
                      <a:pt x="1197" y="5864"/>
                    </a:lnTo>
                    <a:lnTo>
                      <a:pt x="1169" y="5731"/>
                    </a:lnTo>
                    <a:lnTo>
                      <a:pt x="1167" y="5721"/>
                    </a:lnTo>
                    <a:lnTo>
                      <a:pt x="1145" y="5587"/>
                    </a:lnTo>
                    <a:lnTo>
                      <a:pt x="1143" y="5578"/>
                    </a:lnTo>
                    <a:lnTo>
                      <a:pt x="1125" y="5443"/>
                    </a:lnTo>
                    <a:lnTo>
                      <a:pt x="1124" y="5433"/>
                    </a:lnTo>
                    <a:lnTo>
                      <a:pt x="1111" y="5297"/>
                    </a:lnTo>
                    <a:lnTo>
                      <a:pt x="1111" y="5288"/>
                    </a:lnTo>
                    <a:lnTo>
                      <a:pt x="1103" y="5151"/>
                    </a:lnTo>
                    <a:lnTo>
                      <a:pt x="1103" y="5142"/>
                    </a:lnTo>
                    <a:lnTo>
                      <a:pt x="1100" y="5005"/>
                    </a:lnTo>
                    <a:lnTo>
                      <a:pt x="1100" y="5001"/>
                    </a:lnTo>
                    <a:lnTo>
                      <a:pt x="1100" y="5000"/>
                    </a:lnTo>
                    <a:lnTo>
                      <a:pt x="1100" y="4999"/>
                    </a:lnTo>
                    <a:lnTo>
                      <a:pt x="1100" y="4995"/>
                    </a:lnTo>
                    <a:lnTo>
                      <a:pt x="1103" y="4858"/>
                    </a:lnTo>
                    <a:lnTo>
                      <a:pt x="1103" y="4849"/>
                    </a:lnTo>
                    <a:lnTo>
                      <a:pt x="1111" y="4712"/>
                    </a:lnTo>
                    <a:lnTo>
                      <a:pt x="1111" y="4703"/>
                    </a:lnTo>
                    <a:lnTo>
                      <a:pt x="1124" y="4567"/>
                    </a:lnTo>
                    <a:lnTo>
                      <a:pt x="1125" y="4557"/>
                    </a:lnTo>
                    <a:lnTo>
                      <a:pt x="1143" y="4422"/>
                    </a:lnTo>
                    <a:lnTo>
                      <a:pt x="1145" y="4413"/>
                    </a:lnTo>
                    <a:lnTo>
                      <a:pt x="1167" y="4279"/>
                    </a:lnTo>
                    <a:lnTo>
                      <a:pt x="1169" y="4269"/>
                    </a:lnTo>
                    <a:lnTo>
                      <a:pt x="1197" y="4136"/>
                    </a:lnTo>
                    <a:lnTo>
                      <a:pt x="1199" y="4127"/>
                    </a:lnTo>
                    <a:lnTo>
                      <a:pt x="1232" y="3995"/>
                    </a:lnTo>
                    <a:lnTo>
                      <a:pt x="1234" y="3986"/>
                    </a:lnTo>
                    <a:lnTo>
                      <a:pt x="1272" y="3855"/>
                    </a:lnTo>
                    <a:lnTo>
                      <a:pt x="1275" y="3846"/>
                    </a:lnTo>
                    <a:lnTo>
                      <a:pt x="1317" y="3717"/>
                    </a:lnTo>
                    <a:lnTo>
                      <a:pt x="1320" y="3708"/>
                    </a:lnTo>
                    <a:lnTo>
                      <a:pt x="1368" y="3580"/>
                    </a:lnTo>
                    <a:lnTo>
                      <a:pt x="1371" y="3572"/>
                    </a:lnTo>
                    <a:lnTo>
                      <a:pt x="1423" y="3446"/>
                    </a:lnTo>
                    <a:lnTo>
                      <a:pt x="1427" y="3437"/>
                    </a:lnTo>
                    <a:lnTo>
                      <a:pt x="1484" y="3313"/>
                    </a:lnTo>
                    <a:lnTo>
                      <a:pt x="1488" y="3305"/>
                    </a:lnTo>
                    <a:lnTo>
                      <a:pt x="1550" y="3182"/>
                    </a:lnTo>
                    <a:lnTo>
                      <a:pt x="1554" y="3174"/>
                    </a:lnTo>
                    <a:lnTo>
                      <a:pt x="1620" y="3054"/>
                    </a:lnTo>
                    <a:lnTo>
                      <a:pt x="1625" y="3046"/>
                    </a:lnTo>
                    <a:lnTo>
                      <a:pt x="1696" y="2929"/>
                    </a:lnTo>
                    <a:lnTo>
                      <a:pt x="1701" y="2921"/>
                    </a:lnTo>
                    <a:lnTo>
                      <a:pt x="1775" y="2806"/>
                    </a:lnTo>
                    <a:lnTo>
                      <a:pt x="1781" y="2798"/>
                    </a:lnTo>
                    <a:lnTo>
                      <a:pt x="1860" y="2687"/>
                    </a:lnTo>
                    <a:lnTo>
                      <a:pt x="1865" y="2679"/>
                    </a:lnTo>
                    <a:lnTo>
                      <a:pt x="1948" y="2571"/>
                    </a:lnTo>
                    <a:lnTo>
                      <a:pt x="1954" y="2564"/>
                    </a:lnTo>
                    <a:lnTo>
                      <a:pt x="2041" y="2459"/>
                    </a:lnTo>
                    <a:lnTo>
                      <a:pt x="2047" y="2452"/>
                    </a:lnTo>
                    <a:lnTo>
                      <a:pt x="2138" y="2350"/>
                    </a:lnTo>
                    <a:lnTo>
                      <a:pt x="2144" y="2343"/>
                    </a:lnTo>
                    <a:lnTo>
                      <a:pt x="2239" y="2245"/>
                    </a:lnTo>
                    <a:lnTo>
                      <a:pt x="2245" y="2239"/>
                    </a:lnTo>
                    <a:lnTo>
                      <a:pt x="2343" y="2144"/>
                    </a:lnTo>
                    <a:lnTo>
                      <a:pt x="2350" y="2138"/>
                    </a:lnTo>
                    <a:lnTo>
                      <a:pt x="2452" y="2047"/>
                    </a:lnTo>
                    <a:lnTo>
                      <a:pt x="2459" y="2041"/>
                    </a:lnTo>
                    <a:lnTo>
                      <a:pt x="2564" y="1954"/>
                    </a:lnTo>
                    <a:lnTo>
                      <a:pt x="2571" y="1948"/>
                    </a:lnTo>
                    <a:lnTo>
                      <a:pt x="2679" y="1865"/>
                    </a:lnTo>
                    <a:lnTo>
                      <a:pt x="2687" y="1860"/>
                    </a:lnTo>
                    <a:lnTo>
                      <a:pt x="2798" y="1781"/>
                    </a:lnTo>
                    <a:lnTo>
                      <a:pt x="2806" y="1775"/>
                    </a:lnTo>
                    <a:lnTo>
                      <a:pt x="2921" y="1701"/>
                    </a:lnTo>
                    <a:lnTo>
                      <a:pt x="2929" y="1696"/>
                    </a:lnTo>
                    <a:lnTo>
                      <a:pt x="3046" y="1625"/>
                    </a:lnTo>
                    <a:lnTo>
                      <a:pt x="3054" y="1620"/>
                    </a:lnTo>
                    <a:lnTo>
                      <a:pt x="3174" y="1554"/>
                    </a:lnTo>
                    <a:lnTo>
                      <a:pt x="3182" y="1550"/>
                    </a:lnTo>
                    <a:lnTo>
                      <a:pt x="3305" y="1488"/>
                    </a:lnTo>
                    <a:lnTo>
                      <a:pt x="3313" y="1484"/>
                    </a:lnTo>
                    <a:lnTo>
                      <a:pt x="3437" y="1427"/>
                    </a:lnTo>
                    <a:lnTo>
                      <a:pt x="3446" y="1423"/>
                    </a:lnTo>
                    <a:lnTo>
                      <a:pt x="3572" y="1371"/>
                    </a:lnTo>
                    <a:lnTo>
                      <a:pt x="3580" y="1368"/>
                    </a:lnTo>
                    <a:lnTo>
                      <a:pt x="3708" y="1320"/>
                    </a:lnTo>
                    <a:lnTo>
                      <a:pt x="3717" y="1317"/>
                    </a:lnTo>
                    <a:lnTo>
                      <a:pt x="3846" y="1275"/>
                    </a:lnTo>
                    <a:lnTo>
                      <a:pt x="3855" y="1272"/>
                    </a:lnTo>
                    <a:lnTo>
                      <a:pt x="3986" y="1234"/>
                    </a:lnTo>
                    <a:lnTo>
                      <a:pt x="3995" y="1232"/>
                    </a:lnTo>
                    <a:lnTo>
                      <a:pt x="4127" y="1199"/>
                    </a:lnTo>
                    <a:lnTo>
                      <a:pt x="4136" y="1197"/>
                    </a:lnTo>
                    <a:lnTo>
                      <a:pt x="4269" y="1169"/>
                    </a:lnTo>
                    <a:lnTo>
                      <a:pt x="4279" y="1167"/>
                    </a:lnTo>
                    <a:lnTo>
                      <a:pt x="4413" y="1145"/>
                    </a:lnTo>
                    <a:lnTo>
                      <a:pt x="4422" y="1143"/>
                    </a:lnTo>
                    <a:lnTo>
                      <a:pt x="4557" y="1125"/>
                    </a:lnTo>
                    <a:lnTo>
                      <a:pt x="4567" y="1124"/>
                    </a:lnTo>
                    <a:lnTo>
                      <a:pt x="4703" y="1111"/>
                    </a:lnTo>
                    <a:lnTo>
                      <a:pt x="4712" y="1111"/>
                    </a:lnTo>
                    <a:lnTo>
                      <a:pt x="4849" y="1103"/>
                    </a:lnTo>
                    <a:lnTo>
                      <a:pt x="4858" y="1103"/>
                    </a:lnTo>
                    <a:lnTo>
                      <a:pt x="4995" y="1100"/>
                    </a:lnTo>
                    <a:lnTo>
                      <a:pt x="5005" y="1100"/>
                    </a:lnTo>
                    <a:lnTo>
                      <a:pt x="5142" y="1103"/>
                    </a:lnTo>
                    <a:lnTo>
                      <a:pt x="5151" y="1103"/>
                    </a:lnTo>
                    <a:lnTo>
                      <a:pt x="5288" y="1111"/>
                    </a:lnTo>
                    <a:lnTo>
                      <a:pt x="5297" y="1111"/>
                    </a:lnTo>
                    <a:lnTo>
                      <a:pt x="5433" y="1124"/>
                    </a:lnTo>
                    <a:lnTo>
                      <a:pt x="5443" y="1125"/>
                    </a:lnTo>
                    <a:lnTo>
                      <a:pt x="5578" y="1143"/>
                    </a:lnTo>
                    <a:lnTo>
                      <a:pt x="5587" y="1145"/>
                    </a:lnTo>
                    <a:lnTo>
                      <a:pt x="5721" y="1167"/>
                    </a:lnTo>
                    <a:lnTo>
                      <a:pt x="5731" y="1169"/>
                    </a:lnTo>
                    <a:lnTo>
                      <a:pt x="5864" y="1197"/>
                    </a:lnTo>
                    <a:lnTo>
                      <a:pt x="5873" y="1199"/>
                    </a:lnTo>
                    <a:lnTo>
                      <a:pt x="6005" y="1232"/>
                    </a:lnTo>
                    <a:lnTo>
                      <a:pt x="6014" y="1234"/>
                    </a:lnTo>
                    <a:lnTo>
                      <a:pt x="6145" y="1272"/>
                    </a:lnTo>
                    <a:lnTo>
                      <a:pt x="6154" y="1275"/>
                    </a:lnTo>
                    <a:lnTo>
                      <a:pt x="6283" y="1317"/>
                    </a:lnTo>
                    <a:lnTo>
                      <a:pt x="6292" y="1320"/>
                    </a:lnTo>
                    <a:lnTo>
                      <a:pt x="6420" y="1368"/>
                    </a:lnTo>
                    <a:lnTo>
                      <a:pt x="6428" y="1371"/>
                    </a:lnTo>
                    <a:lnTo>
                      <a:pt x="6554" y="1423"/>
                    </a:lnTo>
                    <a:lnTo>
                      <a:pt x="6563" y="1427"/>
                    </a:lnTo>
                    <a:lnTo>
                      <a:pt x="6687" y="1484"/>
                    </a:lnTo>
                    <a:lnTo>
                      <a:pt x="6695" y="1488"/>
                    </a:lnTo>
                    <a:lnTo>
                      <a:pt x="6818" y="1550"/>
                    </a:lnTo>
                    <a:lnTo>
                      <a:pt x="6826" y="1554"/>
                    </a:lnTo>
                    <a:lnTo>
                      <a:pt x="6946" y="1620"/>
                    </a:lnTo>
                    <a:lnTo>
                      <a:pt x="6954" y="1625"/>
                    </a:lnTo>
                    <a:lnTo>
                      <a:pt x="7071" y="1696"/>
                    </a:lnTo>
                    <a:lnTo>
                      <a:pt x="7079" y="1701"/>
                    </a:lnTo>
                    <a:lnTo>
                      <a:pt x="7194" y="1775"/>
                    </a:lnTo>
                    <a:lnTo>
                      <a:pt x="7202" y="1781"/>
                    </a:lnTo>
                    <a:lnTo>
                      <a:pt x="7313" y="1860"/>
                    </a:lnTo>
                    <a:lnTo>
                      <a:pt x="7321" y="1865"/>
                    </a:lnTo>
                    <a:lnTo>
                      <a:pt x="7429" y="1948"/>
                    </a:lnTo>
                    <a:lnTo>
                      <a:pt x="7436" y="1954"/>
                    </a:lnTo>
                    <a:lnTo>
                      <a:pt x="7541" y="2041"/>
                    </a:lnTo>
                    <a:lnTo>
                      <a:pt x="7548" y="2047"/>
                    </a:lnTo>
                    <a:lnTo>
                      <a:pt x="7650" y="2138"/>
                    </a:lnTo>
                    <a:lnTo>
                      <a:pt x="7657" y="2144"/>
                    </a:lnTo>
                    <a:lnTo>
                      <a:pt x="7755" y="2239"/>
                    </a:lnTo>
                    <a:lnTo>
                      <a:pt x="7761" y="2245"/>
                    </a:lnTo>
                    <a:lnTo>
                      <a:pt x="7856" y="2343"/>
                    </a:lnTo>
                    <a:lnTo>
                      <a:pt x="7862" y="2350"/>
                    </a:lnTo>
                    <a:lnTo>
                      <a:pt x="7953" y="2452"/>
                    </a:lnTo>
                    <a:lnTo>
                      <a:pt x="7959" y="2459"/>
                    </a:lnTo>
                    <a:lnTo>
                      <a:pt x="8046" y="2564"/>
                    </a:lnTo>
                    <a:lnTo>
                      <a:pt x="8052" y="2571"/>
                    </a:lnTo>
                    <a:lnTo>
                      <a:pt x="8135" y="2679"/>
                    </a:lnTo>
                    <a:lnTo>
                      <a:pt x="8140" y="2687"/>
                    </a:lnTo>
                    <a:lnTo>
                      <a:pt x="8219" y="2798"/>
                    </a:lnTo>
                    <a:lnTo>
                      <a:pt x="8225" y="2806"/>
                    </a:lnTo>
                    <a:lnTo>
                      <a:pt x="8299" y="2921"/>
                    </a:lnTo>
                    <a:lnTo>
                      <a:pt x="8304" y="2929"/>
                    </a:lnTo>
                    <a:lnTo>
                      <a:pt x="8375" y="3046"/>
                    </a:lnTo>
                    <a:lnTo>
                      <a:pt x="8380" y="3054"/>
                    </a:lnTo>
                    <a:lnTo>
                      <a:pt x="8446" y="3174"/>
                    </a:lnTo>
                    <a:lnTo>
                      <a:pt x="8450" y="3182"/>
                    </a:lnTo>
                    <a:lnTo>
                      <a:pt x="8512" y="3305"/>
                    </a:lnTo>
                    <a:lnTo>
                      <a:pt x="8516" y="3313"/>
                    </a:lnTo>
                    <a:lnTo>
                      <a:pt x="8573" y="3437"/>
                    </a:lnTo>
                    <a:lnTo>
                      <a:pt x="8577" y="3446"/>
                    </a:lnTo>
                    <a:lnTo>
                      <a:pt x="8629" y="3572"/>
                    </a:lnTo>
                    <a:lnTo>
                      <a:pt x="8632" y="3580"/>
                    </a:lnTo>
                    <a:lnTo>
                      <a:pt x="8680" y="3708"/>
                    </a:lnTo>
                    <a:lnTo>
                      <a:pt x="8683" y="3717"/>
                    </a:lnTo>
                    <a:lnTo>
                      <a:pt x="8725" y="3846"/>
                    </a:lnTo>
                    <a:lnTo>
                      <a:pt x="8728" y="3855"/>
                    </a:lnTo>
                    <a:lnTo>
                      <a:pt x="8766" y="3986"/>
                    </a:lnTo>
                    <a:lnTo>
                      <a:pt x="8768" y="3995"/>
                    </a:lnTo>
                    <a:lnTo>
                      <a:pt x="8801" y="4127"/>
                    </a:lnTo>
                    <a:lnTo>
                      <a:pt x="8803" y="4136"/>
                    </a:lnTo>
                    <a:lnTo>
                      <a:pt x="8831" y="4269"/>
                    </a:lnTo>
                    <a:lnTo>
                      <a:pt x="8833" y="4279"/>
                    </a:lnTo>
                    <a:lnTo>
                      <a:pt x="8855" y="4413"/>
                    </a:lnTo>
                    <a:lnTo>
                      <a:pt x="8857" y="4422"/>
                    </a:lnTo>
                    <a:lnTo>
                      <a:pt x="8875" y="4557"/>
                    </a:lnTo>
                    <a:lnTo>
                      <a:pt x="8876" y="4567"/>
                    </a:lnTo>
                    <a:lnTo>
                      <a:pt x="8889" y="4703"/>
                    </a:lnTo>
                    <a:lnTo>
                      <a:pt x="8889" y="4712"/>
                    </a:lnTo>
                    <a:close/>
                    <a:moveTo>
                      <a:pt x="8390" y="5255"/>
                    </a:moveTo>
                    <a:lnTo>
                      <a:pt x="8391" y="5250"/>
                    </a:lnTo>
                    <a:lnTo>
                      <a:pt x="6949" y="5250"/>
                    </a:lnTo>
                    <a:lnTo>
                      <a:pt x="6948" y="5280"/>
                    </a:lnTo>
                    <a:lnTo>
                      <a:pt x="6948" y="5285"/>
                    </a:lnTo>
                    <a:lnTo>
                      <a:pt x="6942" y="5421"/>
                    </a:lnTo>
                    <a:lnTo>
                      <a:pt x="6942" y="5425"/>
                    </a:lnTo>
                    <a:lnTo>
                      <a:pt x="6934" y="5560"/>
                    </a:lnTo>
                    <a:lnTo>
                      <a:pt x="6933" y="5565"/>
                    </a:lnTo>
                    <a:lnTo>
                      <a:pt x="6923" y="5699"/>
                    </a:lnTo>
                    <a:lnTo>
                      <a:pt x="6922" y="5704"/>
                    </a:lnTo>
                    <a:lnTo>
                      <a:pt x="6909" y="5837"/>
                    </a:lnTo>
                    <a:lnTo>
                      <a:pt x="6909" y="5841"/>
                    </a:lnTo>
                    <a:lnTo>
                      <a:pt x="6894" y="5973"/>
                    </a:lnTo>
                    <a:lnTo>
                      <a:pt x="6893" y="5978"/>
                    </a:lnTo>
                    <a:lnTo>
                      <a:pt x="6875" y="6109"/>
                    </a:lnTo>
                    <a:lnTo>
                      <a:pt x="6875" y="6113"/>
                    </a:lnTo>
                    <a:lnTo>
                      <a:pt x="6855" y="6243"/>
                    </a:lnTo>
                    <a:lnTo>
                      <a:pt x="6854" y="6247"/>
                    </a:lnTo>
                    <a:lnTo>
                      <a:pt x="6832" y="6375"/>
                    </a:lnTo>
                    <a:lnTo>
                      <a:pt x="6831" y="6380"/>
                    </a:lnTo>
                    <a:lnTo>
                      <a:pt x="6817" y="6453"/>
                    </a:lnTo>
                    <a:lnTo>
                      <a:pt x="7920" y="6453"/>
                    </a:lnTo>
                    <a:lnTo>
                      <a:pt x="7953" y="6455"/>
                    </a:lnTo>
                    <a:lnTo>
                      <a:pt x="7985" y="6462"/>
                    </a:lnTo>
                    <a:lnTo>
                      <a:pt x="8016" y="6472"/>
                    </a:lnTo>
                    <a:lnTo>
                      <a:pt x="8045" y="6486"/>
                    </a:lnTo>
                    <a:lnTo>
                      <a:pt x="8054" y="6493"/>
                    </a:lnTo>
                    <a:lnTo>
                      <a:pt x="8064" y="6474"/>
                    </a:lnTo>
                    <a:lnTo>
                      <a:pt x="8117" y="6359"/>
                    </a:lnTo>
                    <a:lnTo>
                      <a:pt x="8165" y="6241"/>
                    </a:lnTo>
                    <a:lnTo>
                      <a:pt x="8209" y="6122"/>
                    </a:lnTo>
                    <a:lnTo>
                      <a:pt x="8249" y="6002"/>
                    </a:lnTo>
                    <a:lnTo>
                      <a:pt x="8284" y="5880"/>
                    </a:lnTo>
                    <a:lnTo>
                      <a:pt x="8315" y="5757"/>
                    </a:lnTo>
                    <a:lnTo>
                      <a:pt x="8340" y="5633"/>
                    </a:lnTo>
                    <a:lnTo>
                      <a:pt x="8362" y="5508"/>
                    </a:lnTo>
                    <a:lnTo>
                      <a:pt x="8378" y="5382"/>
                    </a:lnTo>
                    <a:lnTo>
                      <a:pt x="8390" y="5255"/>
                    </a:lnTo>
                    <a:close/>
                    <a:moveTo>
                      <a:pt x="8016" y="3528"/>
                    </a:moveTo>
                    <a:lnTo>
                      <a:pt x="7985" y="3538"/>
                    </a:lnTo>
                    <a:lnTo>
                      <a:pt x="7953" y="3545"/>
                    </a:lnTo>
                    <a:lnTo>
                      <a:pt x="7920" y="3547"/>
                    </a:lnTo>
                    <a:lnTo>
                      <a:pt x="7218" y="3547"/>
                    </a:lnTo>
                    <a:lnTo>
                      <a:pt x="7218" y="3566"/>
                    </a:lnTo>
                    <a:lnTo>
                      <a:pt x="7217" y="3571"/>
                    </a:lnTo>
                    <a:lnTo>
                      <a:pt x="7216" y="3594"/>
                    </a:lnTo>
                    <a:lnTo>
                      <a:pt x="7216" y="3600"/>
                    </a:lnTo>
                    <a:lnTo>
                      <a:pt x="7214" y="3622"/>
                    </a:lnTo>
                    <a:lnTo>
                      <a:pt x="7213" y="3628"/>
                    </a:lnTo>
                    <a:lnTo>
                      <a:pt x="7210" y="3650"/>
                    </a:lnTo>
                    <a:lnTo>
                      <a:pt x="7209" y="3656"/>
                    </a:lnTo>
                    <a:lnTo>
                      <a:pt x="7205" y="3678"/>
                    </a:lnTo>
                    <a:lnTo>
                      <a:pt x="7204" y="3684"/>
                    </a:lnTo>
                    <a:lnTo>
                      <a:pt x="7200" y="3706"/>
                    </a:lnTo>
                    <a:lnTo>
                      <a:pt x="7198" y="3712"/>
                    </a:lnTo>
                    <a:lnTo>
                      <a:pt x="7193" y="3734"/>
                    </a:lnTo>
                    <a:lnTo>
                      <a:pt x="7192" y="3739"/>
                    </a:lnTo>
                    <a:lnTo>
                      <a:pt x="7185" y="3761"/>
                    </a:lnTo>
                    <a:lnTo>
                      <a:pt x="7184" y="3766"/>
                    </a:lnTo>
                    <a:lnTo>
                      <a:pt x="7177" y="3788"/>
                    </a:lnTo>
                    <a:lnTo>
                      <a:pt x="7175" y="3793"/>
                    </a:lnTo>
                    <a:lnTo>
                      <a:pt x="7167" y="3814"/>
                    </a:lnTo>
                    <a:lnTo>
                      <a:pt x="7165" y="3819"/>
                    </a:lnTo>
                    <a:lnTo>
                      <a:pt x="7156" y="3840"/>
                    </a:lnTo>
                    <a:lnTo>
                      <a:pt x="7154" y="3845"/>
                    </a:lnTo>
                    <a:lnTo>
                      <a:pt x="7145" y="3866"/>
                    </a:lnTo>
                    <a:lnTo>
                      <a:pt x="7142" y="3871"/>
                    </a:lnTo>
                    <a:lnTo>
                      <a:pt x="7132" y="3891"/>
                    </a:lnTo>
                    <a:lnTo>
                      <a:pt x="7129" y="3896"/>
                    </a:lnTo>
                    <a:lnTo>
                      <a:pt x="7118" y="3916"/>
                    </a:lnTo>
                    <a:lnTo>
                      <a:pt x="7115" y="3922"/>
                    </a:lnTo>
                    <a:lnTo>
                      <a:pt x="7103" y="3941"/>
                    </a:lnTo>
                    <a:lnTo>
                      <a:pt x="7100" y="3946"/>
                    </a:lnTo>
                    <a:lnTo>
                      <a:pt x="7088" y="3965"/>
                    </a:lnTo>
                    <a:lnTo>
                      <a:pt x="7085" y="3970"/>
                    </a:lnTo>
                    <a:lnTo>
                      <a:pt x="7072" y="3988"/>
                    </a:lnTo>
                    <a:lnTo>
                      <a:pt x="7068" y="3993"/>
                    </a:lnTo>
                    <a:lnTo>
                      <a:pt x="7054" y="4011"/>
                    </a:lnTo>
                    <a:lnTo>
                      <a:pt x="7051" y="4015"/>
                    </a:lnTo>
                    <a:lnTo>
                      <a:pt x="7036" y="4033"/>
                    </a:lnTo>
                    <a:lnTo>
                      <a:pt x="7033" y="4037"/>
                    </a:lnTo>
                    <a:lnTo>
                      <a:pt x="7018" y="4054"/>
                    </a:lnTo>
                    <a:lnTo>
                      <a:pt x="7014" y="4058"/>
                    </a:lnTo>
                    <a:lnTo>
                      <a:pt x="6998" y="4074"/>
                    </a:lnTo>
                    <a:lnTo>
                      <a:pt x="6994" y="4078"/>
                    </a:lnTo>
                    <a:lnTo>
                      <a:pt x="6978" y="4094"/>
                    </a:lnTo>
                    <a:lnTo>
                      <a:pt x="6974" y="4098"/>
                    </a:lnTo>
                    <a:lnTo>
                      <a:pt x="6957" y="4113"/>
                    </a:lnTo>
                    <a:lnTo>
                      <a:pt x="6953" y="4116"/>
                    </a:lnTo>
                    <a:lnTo>
                      <a:pt x="6935" y="4131"/>
                    </a:lnTo>
                    <a:lnTo>
                      <a:pt x="6931" y="4134"/>
                    </a:lnTo>
                    <a:lnTo>
                      <a:pt x="6913" y="4148"/>
                    </a:lnTo>
                    <a:lnTo>
                      <a:pt x="6908" y="4152"/>
                    </a:lnTo>
                    <a:lnTo>
                      <a:pt x="6908" y="4152"/>
                    </a:lnTo>
                    <a:lnTo>
                      <a:pt x="6909" y="4159"/>
                    </a:lnTo>
                    <a:lnTo>
                      <a:pt x="6909" y="4163"/>
                    </a:lnTo>
                    <a:lnTo>
                      <a:pt x="6922" y="4296"/>
                    </a:lnTo>
                    <a:lnTo>
                      <a:pt x="6923" y="4301"/>
                    </a:lnTo>
                    <a:lnTo>
                      <a:pt x="6933" y="4435"/>
                    </a:lnTo>
                    <a:lnTo>
                      <a:pt x="6934" y="4440"/>
                    </a:lnTo>
                    <a:lnTo>
                      <a:pt x="6942" y="4575"/>
                    </a:lnTo>
                    <a:lnTo>
                      <a:pt x="6942" y="4579"/>
                    </a:lnTo>
                    <a:lnTo>
                      <a:pt x="6948" y="4715"/>
                    </a:lnTo>
                    <a:lnTo>
                      <a:pt x="6948" y="4720"/>
                    </a:lnTo>
                    <a:lnTo>
                      <a:pt x="6949" y="4750"/>
                    </a:lnTo>
                    <a:lnTo>
                      <a:pt x="8391" y="4750"/>
                    </a:lnTo>
                    <a:lnTo>
                      <a:pt x="8390" y="4745"/>
                    </a:lnTo>
                    <a:lnTo>
                      <a:pt x="8378" y="4618"/>
                    </a:lnTo>
                    <a:lnTo>
                      <a:pt x="8362" y="4492"/>
                    </a:lnTo>
                    <a:lnTo>
                      <a:pt x="8340" y="4367"/>
                    </a:lnTo>
                    <a:lnTo>
                      <a:pt x="8315" y="4243"/>
                    </a:lnTo>
                    <a:lnTo>
                      <a:pt x="8284" y="4120"/>
                    </a:lnTo>
                    <a:lnTo>
                      <a:pt x="8249" y="3998"/>
                    </a:lnTo>
                    <a:lnTo>
                      <a:pt x="8209" y="3878"/>
                    </a:lnTo>
                    <a:lnTo>
                      <a:pt x="8165" y="3759"/>
                    </a:lnTo>
                    <a:lnTo>
                      <a:pt x="8117" y="3641"/>
                    </a:lnTo>
                    <a:lnTo>
                      <a:pt x="8064" y="3526"/>
                    </a:lnTo>
                    <a:lnTo>
                      <a:pt x="8054" y="3507"/>
                    </a:lnTo>
                    <a:lnTo>
                      <a:pt x="8045" y="3514"/>
                    </a:lnTo>
                    <a:lnTo>
                      <a:pt x="8016" y="3528"/>
                    </a:lnTo>
                    <a:close/>
                    <a:moveTo>
                      <a:pt x="7735" y="7020"/>
                    </a:moveTo>
                    <a:lnTo>
                      <a:pt x="7783" y="6953"/>
                    </a:lnTo>
                    <a:lnTo>
                      <a:pt x="6699" y="6953"/>
                    </a:lnTo>
                    <a:lnTo>
                      <a:pt x="6683" y="7010"/>
                    </a:lnTo>
                    <a:lnTo>
                      <a:pt x="6681" y="7015"/>
                    </a:lnTo>
                    <a:lnTo>
                      <a:pt x="6646" y="7130"/>
                    </a:lnTo>
                    <a:lnTo>
                      <a:pt x="6645" y="7135"/>
                    </a:lnTo>
                    <a:lnTo>
                      <a:pt x="6608" y="7247"/>
                    </a:lnTo>
                    <a:lnTo>
                      <a:pt x="6606" y="7253"/>
                    </a:lnTo>
                    <a:lnTo>
                      <a:pt x="6567" y="7361"/>
                    </a:lnTo>
                    <a:lnTo>
                      <a:pt x="6565" y="7367"/>
                    </a:lnTo>
                    <a:lnTo>
                      <a:pt x="6524" y="7472"/>
                    </a:lnTo>
                    <a:lnTo>
                      <a:pt x="6522" y="7478"/>
                    </a:lnTo>
                    <a:lnTo>
                      <a:pt x="6480" y="7579"/>
                    </a:lnTo>
                    <a:lnTo>
                      <a:pt x="6477" y="7586"/>
                    </a:lnTo>
                    <a:lnTo>
                      <a:pt x="6433" y="7684"/>
                    </a:lnTo>
                    <a:lnTo>
                      <a:pt x="6430" y="7690"/>
                    </a:lnTo>
                    <a:lnTo>
                      <a:pt x="6384" y="7785"/>
                    </a:lnTo>
                    <a:lnTo>
                      <a:pt x="6381" y="7791"/>
                    </a:lnTo>
                    <a:lnTo>
                      <a:pt x="6333" y="7882"/>
                    </a:lnTo>
                    <a:lnTo>
                      <a:pt x="6330" y="7889"/>
                    </a:lnTo>
                    <a:lnTo>
                      <a:pt x="6281" y="7976"/>
                    </a:lnTo>
                    <a:lnTo>
                      <a:pt x="6276" y="7983"/>
                    </a:lnTo>
                    <a:lnTo>
                      <a:pt x="6226" y="8066"/>
                    </a:lnTo>
                    <a:lnTo>
                      <a:pt x="6221" y="8074"/>
                    </a:lnTo>
                    <a:lnTo>
                      <a:pt x="6169" y="8153"/>
                    </a:lnTo>
                    <a:lnTo>
                      <a:pt x="6164" y="8160"/>
                    </a:lnTo>
                    <a:lnTo>
                      <a:pt x="6131" y="8206"/>
                    </a:lnTo>
                    <a:lnTo>
                      <a:pt x="6241" y="8165"/>
                    </a:lnTo>
                    <a:lnTo>
                      <a:pt x="6359" y="8117"/>
                    </a:lnTo>
                    <a:lnTo>
                      <a:pt x="6474" y="8064"/>
                    </a:lnTo>
                    <a:lnTo>
                      <a:pt x="6588" y="8006"/>
                    </a:lnTo>
                    <a:lnTo>
                      <a:pt x="6700" y="7944"/>
                    </a:lnTo>
                    <a:lnTo>
                      <a:pt x="6810" y="7879"/>
                    </a:lnTo>
                    <a:lnTo>
                      <a:pt x="6916" y="7809"/>
                    </a:lnTo>
                    <a:lnTo>
                      <a:pt x="7020" y="7735"/>
                    </a:lnTo>
                    <a:lnTo>
                      <a:pt x="7121" y="7658"/>
                    </a:lnTo>
                    <a:lnTo>
                      <a:pt x="7218" y="7577"/>
                    </a:lnTo>
                    <a:lnTo>
                      <a:pt x="7313" y="7492"/>
                    </a:lnTo>
                    <a:lnTo>
                      <a:pt x="7404" y="7404"/>
                    </a:lnTo>
                    <a:lnTo>
                      <a:pt x="7492" y="7313"/>
                    </a:lnTo>
                    <a:lnTo>
                      <a:pt x="7577" y="7218"/>
                    </a:lnTo>
                    <a:lnTo>
                      <a:pt x="7658" y="7121"/>
                    </a:lnTo>
                    <a:lnTo>
                      <a:pt x="7735" y="7020"/>
                    </a:lnTo>
                    <a:close/>
                    <a:moveTo>
                      <a:pt x="7033" y="3043"/>
                    </a:moveTo>
                    <a:lnTo>
                      <a:pt x="7036" y="3047"/>
                    </a:lnTo>
                    <a:lnTo>
                      <a:pt x="7783" y="3047"/>
                    </a:lnTo>
                    <a:lnTo>
                      <a:pt x="7735" y="2980"/>
                    </a:lnTo>
                    <a:lnTo>
                      <a:pt x="7658" y="2879"/>
                    </a:lnTo>
                    <a:lnTo>
                      <a:pt x="7577" y="2782"/>
                    </a:lnTo>
                    <a:lnTo>
                      <a:pt x="7492" y="2687"/>
                    </a:lnTo>
                    <a:lnTo>
                      <a:pt x="7404" y="2596"/>
                    </a:lnTo>
                    <a:lnTo>
                      <a:pt x="7313" y="2508"/>
                    </a:lnTo>
                    <a:lnTo>
                      <a:pt x="7218" y="2423"/>
                    </a:lnTo>
                    <a:lnTo>
                      <a:pt x="7121" y="2342"/>
                    </a:lnTo>
                    <a:lnTo>
                      <a:pt x="7020" y="2265"/>
                    </a:lnTo>
                    <a:lnTo>
                      <a:pt x="6916" y="2191"/>
                    </a:lnTo>
                    <a:lnTo>
                      <a:pt x="6810" y="2121"/>
                    </a:lnTo>
                    <a:lnTo>
                      <a:pt x="6700" y="2056"/>
                    </a:lnTo>
                    <a:lnTo>
                      <a:pt x="6588" y="1994"/>
                    </a:lnTo>
                    <a:lnTo>
                      <a:pt x="6474" y="1936"/>
                    </a:lnTo>
                    <a:lnTo>
                      <a:pt x="6359" y="1883"/>
                    </a:lnTo>
                    <a:lnTo>
                      <a:pt x="6241" y="1835"/>
                    </a:lnTo>
                    <a:lnTo>
                      <a:pt x="6131" y="1794"/>
                    </a:lnTo>
                    <a:lnTo>
                      <a:pt x="6164" y="1840"/>
                    </a:lnTo>
                    <a:lnTo>
                      <a:pt x="6169" y="1847"/>
                    </a:lnTo>
                    <a:lnTo>
                      <a:pt x="6221" y="1926"/>
                    </a:lnTo>
                    <a:lnTo>
                      <a:pt x="6226" y="1934"/>
                    </a:lnTo>
                    <a:lnTo>
                      <a:pt x="6276" y="2017"/>
                    </a:lnTo>
                    <a:lnTo>
                      <a:pt x="6281" y="2024"/>
                    </a:lnTo>
                    <a:lnTo>
                      <a:pt x="6330" y="2111"/>
                    </a:lnTo>
                    <a:lnTo>
                      <a:pt x="6333" y="2118"/>
                    </a:lnTo>
                    <a:lnTo>
                      <a:pt x="6381" y="2209"/>
                    </a:lnTo>
                    <a:lnTo>
                      <a:pt x="6384" y="2215"/>
                    </a:lnTo>
                    <a:lnTo>
                      <a:pt x="6430" y="2310"/>
                    </a:lnTo>
                    <a:lnTo>
                      <a:pt x="6433" y="2316"/>
                    </a:lnTo>
                    <a:lnTo>
                      <a:pt x="6477" y="2414"/>
                    </a:lnTo>
                    <a:lnTo>
                      <a:pt x="6480" y="2421"/>
                    </a:lnTo>
                    <a:lnTo>
                      <a:pt x="6522" y="2522"/>
                    </a:lnTo>
                    <a:lnTo>
                      <a:pt x="6524" y="2528"/>
                    </a:lnTo>
                    <a:lnTo>
                      <a:pt x="6565" y="2633"/>
                    </a:lnTo>
                    <a:lnTo>
                      <a:pt x="6567" y="2639"/>
                    </a:lnTo>
                    <a:lnTo>
                      <a:pt x="6606" y="2747"/>
                    </a:lnTo>
                    <a:lnTo>
                      <a:pt x="6608" y="2753"/>
                    </a:lnTo>
                    <a:lnTo>
                      <a:pt x="6623" y="2800"/>
                    </a:lnTo>
                    <a:lnTo>
                      <a:pt x="6626" y="2800"/>
                    </a:lnTo>
                    <a:lnTo>
                      <a:pt x="6632" y="2802"/>
                    </a:lnTo>
                    <a:lnTo>
                      <a:pt x="6654" y="2807"/>
                    </a:lnTo>
                    <a:lnTo>
                      <a:pt x="6659" y="2808"/>
                    </a:lnTo>
                    <a:lnTo>
                      <a:pt x="6681" y="2815"/>
                    </a:lnTo>
                    <a:lnTo>
                      <a:pt x="6686" y="2816"/>
                    </a:lnTo>
                    <a:lnTo>
                      <a:pt x="6708" y="2823"/>
                    </a:lnTo>
                    <a:lnTo>
                      <a:pt x="6713" y="2825"/>
                    </a:lnTo>
                    <a:lnTo>
                      <a:pt x="6734" y="2833"/>
                    </a:lnTo>
                    <a:lnTo>
                      <a:pt x="6739" y="2835"/>
                    </a:lnTo>
                    <a:lnTo>
                      <a:pt x="6760" y="2844"/>
                    </a:lnTo>
                    <a:lnTo>
                      <a:pt x="6765" y="2846"/>
                    </a:lnTo>
                    <a:lnTo>
                      <a:pt x="6786" y="2855"/>
                    </a:lnTo>
                    <a:lnTo>
                      <a:pt x="6791" y="2858"/>
                    </a:lnTo>
                    <a:lnTo>
                      <a:pt x="6811" y="2868"/>
                    </a:lnTo>
                    <a:lnTo>
                      <a:pt x="6816" y="2871"/>
                    </a:lnTo>
                    <a:lnTo>
                      <a:pt x="6836" y="2882"/>
                    </a:lnTo>
                    <a:lnTo>
                      <a:pt x="6842" y="2885"/>
                    </a:lnTo>
                    <a:lnTo>
                      <a:pt x="6861" y="2897"/>
                    </a:lnTo>
                    <a:lnTo>
                      <a:pt x="6866" y="2900"/>
                    </a:lnTo>
                    <a:lnTo>
                      <a:pt x="6885" y="2912"/>
                    </a:lnTo>
                    <a:lnTo>
                      <a:pt x="6890" y="2915"/>
                    </a:lnTo>
                    <a:lnTo>
                      <a:pt x="6908" y="2928"/>
                    </a:lnTo>
                    <a:lnTo>
                      <a:pt x="6913" y="2932"/>
                    </a:lnTo>
                    <a:lnTo>
                      <a:pt x="6931" y="2946"/>
                    </a:lnTo>
                    <a:lnTo>
                      <a:pt x="6935" y="2949"/>
                    </a:lnTo>
                    <a:lnTo>
                      <a:pt x="6953" y="2964"/>
                    </a:lnTo>
                    <a:lnTo>
                      <a:pt x="6957" y="2967"/>
                    </a:lnTo>
                    <a:lnTo>
                      <a:pt x="6974" y="2982"/>
                    </a:lnTo>
                    <a:lnTo>
                      <a:pt x="6978" y="2986"/>
                    </a:lnTo>
                    <a:lnTo>
                      <a:pt x="6994" y="3002"/>
                    </a:lnTo>
                    <a:lnTo>
                      <a:pt x="6998" y="3006"/>
                    </a:lnTo>
                    <a:lnTo>
                      <a:pt x="7014" y="3022"/>
                    </a:lnTo>
                    <a:lnTo>
                      <a:pt x="7018" y="3026"/>
                    </a:lnTo>
                    <a:lnTo>
                      <a:pt x="7033" y="3043"/>
                    </a:lnTo>
                    <a:close/>
                    <a:moveTo>
                      <a:pt x="6918" y="3557"/>
                    </a:moveTo>
                    <a:lnTo>
                      <a:pt x="6918" y="3547"/>
                    </a:lnTo>
                    <a:lnTo>
                      <a:pt x="6817" y="3547"/>
                    </a:lnTo>
                    <a:lnTo>
                      <a:pt x="6831" y="3620"/>
                    </a:lnTo>
                    <a:lnTo>
                      <a:pt x="6832" y="3625"/>
                    </a:lnTo>
                    <a:lnTo>
                      <a:pt x="6854" y="3753"/>
                    </a:lnTo>
                    <a:lnTo>
                      <a:pt x="6855" y="3757"/>
                    </a:lnTo>
                    <a:lnTo>
                      <a:pt x="6857" y="3769"/>
                    </a:lnTo>
                    <a:lnTo>
                      <a:pt x="6857" y="3769"/>
                    </a:lnTo>
                    <a:lnTo>
                      <a:pt x="6865" y="3754"/>
                    </a:lnTo>
                    <a:lnTo>
                      <a:pt x="6873" y="3739"/>
                    </a:lnTo>
                    <a:lnTo>
                      <a:pt x="6880" y="3723"/>
                    </a:lnTo>
                    <a:lnTo>
                      <a:pt x="6886" y="3708"/>
                    </a:lnTo>
                    <a:lnTo>
                      <a:pt x="6892" y="3692"/>
                    </a:lnTo>
                    <a:lnTo>
                      <a:pt x="6898" y="3675"/>
                    </a:lnTo>
                    <a:lnTo>
                      <a:pt x="6902" y="3659"/>
                    </a:lnTo>
                    <a:lnTo>
                      <a:pt x="6907" y="3642"/>
                    </a:lnTo>
                    <a:lnTo>
                      <a:pt x="6910" y="3626"/>
                    </a:lnTo>
                    <a:lnTo>
                      <a:pt x="6913" y="3609"/>
                    </a:lnTo>
                    <a:lnTo>
                      <a:pt x="6915" y="3592"/>
                    </a:lnTo>
                    <a:lnTo>
                      <a:pt x="6917" y="3575"/>
                    </a:lnTo>
                    <a:lnTo>
                      <a:pt x="6918" y="3557"/>
                    </a:lnTo>
                    <a:close/>
                    <a:moveTo>
                      <a:pt x="6443" y="5397"/>
                    </a:moveTo>
                    <a:lnTo>
                      <a:pt x="6448" y="5265"/>
                    </a:lnTo>
                    <a:lnTo>
                      <a:pt x="6449" y="5250"/>
                    </a:lnTo>
                    <a:lnTo>
                      <a:pt x="3551" y="5250"/>
                    </a:lnTo>
                    <a:lnTo>
                      <a:pt x="3552" y="5265"/>
                    </a:lnTo>
                    <a:lnTo>
                      <a:pt x="3557" y="5397"/>
                    </a:lnTo>
                    <a:lnTo>
                      <a:pt x="3565" y="5528"/>
                    </a:lnTo>
                    <a:lnTo>
                      <a:pt x="3576" y="5657"/>
                    </a:lnTo>
                    <a:lnTo>
                      <a:pt x="3588" y="5786"/>
                    </a:lnTo>
                    <a:lnTo>
                      <a:pt x="3603" y="5914"/>
                    </a:lnTo>
                    <a:lnTo>
                      <a:pt x="3620" y="6040"/>
                    </a:lnTo>
                    <a:lnTo>
                      <a:pt x="3639" y="6165"/>
                    </a:lnTo>
                    <a:lnTo>
                      <a:pt x="3660" y="6288"/>
                    </a:lnTo>
                    <a:lnTo>
                      <a:pt x="3684" y="6409"/>
                    </a:lnTo>
                    <a:lnTo>
                      <a:pt x="3693" y="6453"/>
                    </a:lnTo>
                    <a:lnTo>
                      <a:pt x="6307" y="6453"/>
                    </a:lnTo>
                    <a:lnTo>
                      <a:pt x="6316" y="6409"/>
                    </a:lnTo>
                    <a:lnTo>
                      <a:pt x="6340" y="6288"/>
                    </a:lnTo>
                    <a:lnTo>
                      <a:pt x="6361" y="6165"/>
                    </a:lnTo>
                    <a:lnTo>
                      <a:pt x="6380" y="6040"/>
                    </a:lnTo>
                    <a:lnTo>
                      <a:pt x="6397" y="5914"/>
                    </a:lnTo>
                    <a:lnTo>
                      <a:pt x="6412" y="5786"/>
                    </a:lnTo>
                    <a:lnTo>
                      <a:pt x="6424" y="5657"/>
                    </a:lnTo>
                    <a:lnTo>
                      <a:pt x="6435" y="5528"/>
                    </a:lnTo>
                    <a:lnTo>
                      <a:pt x="6443" y="5397"/>
                    </a:lnTo>
                    <a:close/>
                    <a:moveTo>
                      <a:pt x="5702" y="3547"/>
                    </a:moveTo>
                    <a:lnTo>
                      <a:pt x="3693" y="3547"/>
                    </a:lnTo>
                    <a:lnTo>
                      <a:pt x="3684" y="3591"/>
                    </a:lnTo>
                    <a:lnTo>
                      <a:pt x="3660" y="3712"/>
                    </a:lnTo>
                    <a:lnTo>
                      <a:pt x="3639" y="3835"/>
                    </a:lnTo>
                    <a:lnTo>
                      <a:pt x="3620" y="3960"/>
                    </a:lnTo>
                    <a:lnTo>
                      <a:pt x="3603" y="4086"/>
                    </a:lnTo>
                    <a:lnTo>
                      <a:pt x="3588" y="4214"/>
                    </a:lnTo>
                    <a:lnTo>
                      <a:pt x="3576" y="4343"/>
                    </a:lnTo>
                    <a:lnTo>
                      <a:pt x="3565" y="4472"/>
                    </a:lnTo>
                    <a:lnTo>
                      <a:pt x="3557" y="4603"/>
                    </a:lnTo>
                    <a:lnTo>
                      <a:pt x="3552" y="4735"/>
                    </a:lnTo>
                    <a:lnTo>
                      <a:pt x="3551" y="4750"/>
                    </a:lnTo>
                    <a:lnTo>
                      <a:pt x="6449" y="4750"/>
                    </a:lnTo>
                    <a:lnTo>
                      <a:pt x="6448" y="4735"/>
                    </a:lnTo>
                    <a:lnTo>
                      <a:pt x="6443" y="4603"/>
                    </a:lnTo>
                    <a:lnTo>
                      <a:pt x="6435" y="4472"/>
                    </a:lnTo>
                    <a:lnTo>
                      <a:pt x="6424" y="4343"/>
                    </a:lnTo>
                    <a:lnTo>
                      <a:pt x="6420" y="4297"/>
                    </a:lnTo>
                    <a:lnTo>
                      <a:pt x="6406" y="4296"/>
                    </a:lnTo>
                    <a:lnTo>
                      <a:pt x="6400" y="4296"/>
                    </a:lnTo>
                    <a:lnTo>
                      <a:pt x="6378" y="4294"/>
                    </a:lnTo>
                    <a:lnTo>
                      <a:pt x="6372" y="4293"/>
                    </a:lnTo>
                    <a:lnTo>
                      <a:pt x="6350" y="4290"/>
                    </a:lnTo>
                    <a:lnTo>
                      <a:pt x="6344" y="4289"/>
                    </a:lnTo>
                    <a:lnTo>
                      <a:pt x="6322" y="4285"/>
                    </a:lnTo>
                    <a:lnTo>
                      <a:pt x="6316" y="4284"/>
                    </a:lnTo>
                    <a:lnTo>
                      <a:pt x="6294" y="4280"/>
                    </a:lnTo>
                    <a:lnTo>
                      <a:pt x="6288" y="4278"/>
                    </a:lnTo>
                    <a:lnTo>
                      <a:pt x="6266" y="4273"/>
                    </a:lnTo>
                    <a:lnTo>
                      <a:pt x="6261" y="4272"/>
                    </a:lnTo>
                    <a:lnTo>
                      <a:pt x="6239" y="4265"/>
                    </a:lnTo>
                    <a:lnTo>
                      <a:pt x="6234" y="4264"/>
                    </a:lnTo>
                    <a:lnTo>
                      <a:pt x="6212" y="4257"/>
                    </a:lnTo>
                    <a:lnTo>
                      <a:pt x="6207" y="4255"/>
                    </a:lnTo>
                    <a:lnTo>
                      <a:pt x="6186" y="4247"/>
                    </a:lnTo>
                    <a:lnTo>
                      <a:pt x="6181" y="4245"/>
                    </a:lnTo>
                    <a:lnTo>
                      <a:pt x="6160" y="4236"/>
                    </a:lnTo>
                    <a:lnTo>
                      <a:pt x="6155" y="4234"/>
                    </a:lnTo>
                    <a:lnTo>
                      <a:pt x="6134" y="4225"/>
                    </a:lnTo>
                    <a:lnTo>
                      <a:pt x="6129" y="4222"/>
                    </a:lnTo>
                    <a:lnTo>
                      <a:pt x="6109" y="4212"/>
                    </a:lnTo>
                    <a:lnTo>
                      <a:pt x="6104" y="4209"/>
                    </a:lnTo>
                    <a:lnTo>
                      <a:pt x="6084" y="4198"/>
                    </a:lnTo>
                    <a:lnTo>
                      <a:pt x="6078" y="4195"/>
                    </a:lnTo>
                    <a:lnTo>
                      <a:pt x="6059" y="4183"/>
                    </a:lnTo>
                    <a:lnTo>
                      <a:pt x="6054" y="4180"/>
                    </a:lnTo>
                    <a:lnTo>
                      <a:pt x="6035" y="4168"/>
                    </a:lnTo>
                    <a:lnTo>
                      <a:pt x="6030" y="4165"/>
                    </a:lnTo>
                    <a:lnTo>
                      <a:pt x="6012" y="4152"/>
                    </a:lnTo>
                    <a:lnTo>
                      <a:pt x="6007" y="4148"/>
                    </a:lnTo>
                    <a:lnTo>
                      <a:pt x="5989" y="4134"/>
                    </a:lnTo>
                    <a:lnTo>
                      <a:pt x="5985" y="4131"/>
                    </a:lnTo>
                    <a:lnTo>
                      <a:pt x="5967" y="4116"/>
                    </a:lnTo>
                    <a:lnTo>
                      <a:pt x="5963" y="4113"/>
                    </a:lnTo>
                    <a:lnTo>
                      <a:pt x="5946" y="4098"/>
                    </a:lnTo>
                    <a:lnTo>
                      <a:pt x="5942" y="4094"/>
                    </a:lnTo>
                    <a:lnTo>
                      <a:pt x="5926" y="4078"/>
                    </a:lnTo>
                    <a:lnTo>
                      <a:pt x="5922" y="4074"/>
                    </a:lnTo>
                    <a:lnTo>
                      <a:pt x="5906" y="4058"/>
                    </a:lnTo>
                    <a:lnTo>
                      <a:pt x="5902" y="4054"/>
                    </a:lnTo>
                    <a:lnTo>
                      <a:pt x="5887" y="4037"/>
                    </a:lnTo>
                    <a:lnTo>
                      <a:pt x="5884" y="4033"/>
                    </a:lnTo>
                    <a:lnTo>
                      <a:pt x="5869" y="4015"/>
                    </a:lnTo>
                    <a:lnTo>
                      <a:pt x="5866" y="4011"/>
                    </a:lnTo>
                    <a:lnTo>
                      <a:pt x="5852" y="3993"/>
                    </a:lnTo>
                    <a:lnTo>
                      <a:pt x="5848" y="3988"/>
                    </a:lnTo>
                    <a:lnTo>
                      <a:pt x="5835" y="3970"/>
                    </a:lnTo>
                    <a:lnTo>
                      <a:pt x="5832" y="3965"/>
                    </a:lnTo>
                    <a:lnTo>
                      <a:pt x="5820" y="3946"/>
                    </a:lnTo>
                    <a:lnTo>
                      <a:pt x="5817" y="3941"/>
                    </a:lnTo>
                    <a:lnTo>
                      <a:pt x="5805" y="3922"/>
                    </a:lnTo>
                    <a:lnTo>
                      <a:pt x="5802" y="3916"/>
                    </a:lnTo>
                    <a:lnTo>
                      <a:pt x="5791" y="3896"/>
                    </a:lnTo>
                    <a:lnTo>
                      <a:pt x="5788" y="3891"/>
                    </a:lnTo>
                    <a:lnTo>
                      <a:pt x="5778" y="3871"/>
                    </a:lnTo>
                    <a:lnTo>
                      <a:pt x="5775" y="3866"/>
                    </a:lnTo>
                    <a:lnTo>
                      <a:pt x="5766" y="3845"/>
                    </a:lnTo>
                    <a:lnTo>
                      <a:pt x="5764" y="3840"/>
                    </a:lnTo>
                    <a:lnTo>
                      <a:pt x="5755" y="3819"/>
                    </a:lnTo>
                    <a:lnTo>
                      <a:pt x="5753" y="3814"/>
                    </a:lnTo>
                    <a:lnTo>
                      <a:pt x="5745" y="3793"/>
                    </a:lnTo>
                    <a:lnTo>
                      <a:pt x="5743" y="3788"/>
                    </a:lnTo>
                    <a:lnTo>
                      <a:pt x="5736" y="3766"/>
                    </a:lnTo>
                    <a:lnTo>
                      <a:pt x="5735" y="3761"/>
                    </a:lnTo>
                    <a:lnTo>
                      <a:pt x="5728" y="3739"/>
                    </a:lnTo>
                    <a:lnTo>
                      <a:pt x="5727" y="3734"/>
                    </a:lnTo>
                    <a:lnTo>
                      <a:pt x="5722" y="3712"/>
                    </a:lnTo>
                    <a:lnTo>
                      <a:pt x="5720" y="3706"/>
                    </a:lnTo>
                    <a:lnTo>
                      <a:pt x="5716" y="3684"/>
                    </a:lnTo>
                    <a:lnTo>
                      <a:pt x="5715" y="3678"/>
                    </a:lnTo>
                    <a:lnTo>
                      <a:pt x="5711" y="3656"/>
                    </a:lnTo>
                    <a:lnTo>
                      <a:pt x="5710" y="3650"/>
                    </a:lnTo>
                    <a:lnTo>
                      <a:pt x="5707" y="3628"/>
                    </a:lnTo>
                    <a:lnTo>
                      <a:pt x="5706" y="3622"/>
                    </a:lnTo>
                    <a:lnTo>
                      <a:pt x="5704" y="3600"/>
                    </a:lnTo>
                    <a:lnTo>
                      <a:pt x="5704" y="3594"/>
                    </a:lnTo>
                    <a:lnTo>
                      <a:pt x="5703" y="3571"/>
                    </a:lnTo>
                    <a:lnTo>
                      <a:pt x="5702" y="3566"/>
                    </a:lnTo>
                    <a:lnTo>
                      <a:pt x="5702" y="3547"/>
                    </a:lnTo>
                    <a:close/>
                    <a:moveTo>
                      <a:pt x="6374" y="3990"/>
                    </a:moveTo>
                    <a:lnTo>
                      <a:pt x="6384" y="3992"/>
                    </a:lnTo>
                    <a:lnTo>
                      <a:pt x="6380" y="3960"/>
                    </a:lnTo>
                    <a:lnTo>
                      <a:pt x="6361" y="3835"/>
                    </a:lnTo>
                    <a:lnTo>
                      <a:pt x="6340" y="3712"/>
                    </a:lnTo>
                    <a:lnTo>
                      <a:pt x="6316" y="3591"/>
                    </a:lnTo>
                    <a:lnTo>
                      <a:pt x="6307" y="3547"/>
                    </a:lnTo>
                    <a:lnTo>
                      <a:pt x="6002" y="3547"/>
                    </a:lnTo>
                    <a:lnTo>
                      <a:pt x="6002" y="3557"/>
                    </a:lnTo>
                    <a:lnTo>
                      <a:pt x="6003" y="3575"/>
                    </a:lnTo>
                    <a:lnTo>
                      <a:pt x="6005" y="3592"/>
                    </a:lnTo>
                    <a:lnTo>
                      <a:pt x="6007" y="3609"/>
                    </a:lnTo>
                    <a:lnTo>
                      <a:pt x="6010" y="3626"/>
                    </a:lnTo>
                    <a:lnTo>
                      <a:pt x="6013" y="3642"/>
                    </a:lnTo>
                    <a:lnTo>
                      <a:pt x="6018" y="3659"/>
                    </a:lnTo>
                    <a:lnTo>
                      <a:pt x="6022" y="3675"/>
                    </a:lnTo>
                    <a:lnTo>
                      <a:pt x="6028" y="3692"/>
                    </a:lnTo>
                    <a:lnTo>
                      <a:pt x="6034" y="3708"/>
                    </a:lnTo>
                    <a:lnTo>
                      <a:pt x="6040" y="3723"/>
                    </a:lnTo>
                    <a:lnTo>
                      <a:pt x="6047" y="3739"/>
                    </a:lnTo>
                    <a:lnTo>
                      <a:pt x="6055" y="3754"/>
                    </a:lnTo>
                    <a:lnTo>
                      <a:pt x="6063" y="3769"/>
                    </a:lnTo>
                    <a:lnTo>
                      <a:pt x="6072" y="3784"/>
                    </a:lnTo>
                    <a:lnTo>
                      <a:pt x="6081" y="3798"/>
                    </a:lnTo>
                    <a:lnTo>
                      <a:pt x="6091" y="3812"/>
                    </a:lnTo>
                    <a:lnTo>
                      <a:pt x="6102" y="3826"/>
                    </a:lnTo>
                    <a:lnTo>
                      <a:pt x="6113" y="3839"/>
                    </a:lnTo>
                    <a:lnTo>
                      <a:pt x="6124" y="3852"/>
                    </a:lnTo>
                    <a:lnTo>
                      <a:pt x="6136" y="3864"/>
                    </a:lnTo>
                    <a:lnTo>
                      <a:pt x="6148" y="3876"/>
                    </a:lnTo>
                    <a:lnTo>
                      <a:pt x="6161" y="3887"/>
                    </a:lnTo>
                    <a:lnTo>
                      <a:pt x="6174" y="3898"/>
                    </a:lnTo>
                    <a:lnTo>
                      <a:pt x="6188" y="3909"/>
                    </a:lnTo>
                    <a:lnTo>
                      <a:pt x="6202" y="3919"/>
                    </a:lnTo>
                    <a:lnTo>
                      <a:pt x="6216" y="3928"/>
                    </a:lnTo>
                    <a:lnTo>
                      <a:pt x="6231" y="3937"/>
                    </a:lnTo>
                    <a:lnTo>
                      <a:pt x="6246" y="3945"/>
                    </a:lnTo>
                    <a:lnTo>
                      <a:pt x="6261" y="3953"/>
                    </a:lnTo>
                    <a:lnTo>
                      <a:pt x="6277" y="3960"/>
                    </a:lnTo>
                    <a:lnTo>
                      <a:pt x="6292" y="3966"/>
                    </a:lnTo>
                    <a:lnTo>
                      <a:pt x="6308" y="3972"/>
                    </a:lnTo>
                    <a:lnTo>
                      <a:pt x="6325" y="3978"/>
                    </a:lnTo>
                    <a:lnTo>
                      <a:pt x="6341" y="3982"/>
                    </a:lnTo>
                    <a:lnTo>
                      <a:pt x="6358" y="3987"/>
                    </a:lnTo>
                    <a:lnTo>
                      <a:pt x="6374" y="3990"/>
                    </a:lnTo>
                    <a:close/>
                    <a:moveTo>
                      <a:pt x="6134" y="7087"/>
                    </a:moveTo>
                    <a:lnTo>
                      <a:pt x="6169" y="6981"/>
                    </a:lnTo>
                    <a:lnTo>
                      <a:pt x="6178" y="6953"/>
                    </a:lnTo>
                    <a:lnTo>
                      <a:pt x="3822" y="6953"/>
                    </a:lnTo>
                    <a:lnTo>
                      <a:pt x="3831" y="6981"/>
                    </a:lnTo>
                    <a:lnTo>
                      <a:pt x="3866" y="7087"/>
                    </a:lnTo>
                    <a:lnTo>
                      <a:pt x="3903" y="7189"/>
                    </a:lnTo>
                    <a:lnTo>
                      <a:pt x="3941" y="7288"/>
                    </a:lnTo>
                    <a:lnTo>
                      <a:pt x="3981" y="7384"/>
                    </a:lnTo>
                    <a:lnTo>
                      <a:pt x="4022" y="7475"/>
                    </a:lnTo>
                    <a:lnTo>
                      <a:pt x="4064" y="7563"/>
                    </a:lnTo>
                    <a:lnTo>
                      <a:pt x="4108" y="7647"/>
                    </a:lnTo>
                    <a:lnTo>
                      <a:pt x="4153" y="7727"/>
                    </a:lnTo>
                    <a:lnTo>
                      <a:pt x="4199" y="7803"/>
                    </a:lnTo>
                    <a:lnTo>
                      <a:pt x="4246" y="7874"/>
                    </a:lnTo>
                    <a:lnTo>
                      <a:pt x="4294" y="7941"/>
                    </a:lnTo>
                    <a:lnTo>
                      <a:pt x="4342" y="8004"/>
                    </a:lnTo>
                    <a:lnTo>
                      <a:pt x="4391" y="8062"/>
                    </a:lnTo>
                    <a:lnTo>
                      <a:pt x="4440" y="8115"/>
                    </a:lnTo>
                    <a:lnTo>
                      <a:pt x="4490" y="8163"/>
                    </a:lnTo>
                    <a:lnTo>
                      <a:pt x="4539" y="8206"/>
                    </a:lnTo>
                    <a:lnTo>
                      <a:pt x="4587" y="8245"/>
                    </a:lnTo>
                    <a:lnTo>
                      <a:pt x="4636" y="8279"/>
                    </a:lnTo>
                    <a:lnTo>
                      <a:pt x="4683" y="8309"/>
                    </a:lnTo>
                    <a:lnTo>
                      <a:pt x="4731" y="8334"/>
                    </a:lnTo>
                    <a:lnTo>
                      <a:pt x="4777" y="8354"/>
                    </a:lnTo>
                    <a:lnTo>
                      <a:pt x="4823" y="8371"/>
                    </a:lnTo>
                    <a:lnTo>
                      <a:pt x="4868" y="8384"/>
                    </a:lnTo>
                    <a:lnTo>
                      <a:pt x="4912" y="8393"/>
                    </a:lnTo>
                    <a:lnTo>
                      <a:pt x="4956" y="8398"/>
                    </a:lnTo>
                    <a:lnTo>
                      <a:pt x="5000" y="8400"/>
                    </a:lnTo>
                    <a:lnTo>
                      <a:pt x="5044" y="8398"/>
                    </a:lnTo>
                    <a:lnTo>
                      <a:pt x="5088" y="8393"/>
                    </a:lnTo>
                    <a:lnTo>
                      <a:pt x="5132" y="8384"/>
                    </a:lnTo>
                    <a:lnTo>
                      <a:pt x="5177" y="8371"/>
                    </a:lnTo>
                    <a:lnTo>
                      <a:pt x="5223" y="8354"/>
                    </a:lnTo>
                    <a:lnTo>
                      <a:pt x="5269" y="8334"/>
                    </a:lnTo>
                    <a:lnTo>
                      <a:pt x="5317" y="8309"/>
                    </a:lnTo>
                    <a:lnTo>
                      <a:pt x="5364" y="8279"/>
                    </a:lnTo>
                    <a:lnTo>
                      <a:pt x="5413" y="8245"/>
                    </a:lnTo>
                    <a:lnTo>
                      <a:pt x="5461" y="8206"/>
                    </a:lnTo>
                    <a:lnTo>
                      <a:pt x="5510" y="8163"/>
                    </a:lnTo>
                    <a:lnTo>
                      <a:pt x="5560" y="8115"/>
                    </a:lnTo>
                    <a:lnTo>
                      <a:pt x="5609" y="8062"/>
                    </a:lnTo>
                    <a:lnTo>
                      <a:pt x="5658" y="8004"/>
                    </a:lnTo>
                    <a:lnTo>
                      <a:pt x="5706" y="7941"/>
                    </a:lnTo>
                    <a:lnTo>
                      <a:pt x="5754" y="7874"/>
                    </a:lnTo>
                    <a:lnTo>
                      <a:pt x="5801" y="7803"/>
                    </a:lnTo>
                    <a:lnTo>
                      <a:pt x="5847" y="7727"/>
                    </a:lnTo>
                    <a:lnTo>
                      <a:pt x="5892" y="7647"/>
                    </a:lnTo>
                    <a:lnTo>
                      <a:pt x="5936" y="7563"/>
                    </a:lnTo>
                    <a:lnTo>
                      <a:pt x="5978" y="7475"/>
                    </a:lnTo>
                    <a:lnTo>
                      <a:pt x="6019" y="7384"/>
                    </a:lnTo>
                    <a:lnTo>
                      <a:pt x="6059" y="7288"/>
                    </a:lnTo>
                    <a:lnTo>
                      <a:pt x="6097" y="7189"/>
                    </a:lnTo>
                    <a:lnTo>
                      <a:pt x="6134" y="7087"/>
                    </a:lnTo>
                    <a:close/>
                    <a:moveTo>
                      <a:pt x="6109" y="2868"/>
                    </a:moveTo>
                    <a:lnTo>
                      <a:pt x="6116" y="2864"/>
                    </a:lnTo>
                    <a:lnTo>
                      <a:pt x="6097" y="2811"/>
                    </a:lnTo>
                    <a:lnTo>
                      <a:pt x="6059" y="2712"/>
                    </a:lnTo>
                    <a:lnTo>
                      <a:pt x="6019" y="2616"/>
                    </a:lnTo>
                    <a:lnTo>
                      <a:pt x="5978" y="2525"/>
                    </a:lnTo>
                    <a:lnTo>
                      <a:pt x="5936" y="2437"/>
                    </a:lnTo>
                    <a:lnTo>
                      <a:pt x="5892" y="2353"/>
                    </a:lnTo>
                    <a:lnTo>
                      <a:pt x="5847" y="2273"/>
                    </a:lnTo>
                    <a:lnTo>
                      <a:pt x="5801" y="2197"/>
                    </a:lnTo>
                    <a:lnTo>
                      <a:pt x="5754" y="2126"/>
                    </a:lnTo>
                    <a:lnTo>
                      <a:pt x="5706" y="2059"/>
                    </a:lnTo>
                    <a:lnTo>
                      <a:pt x="5658" y="1996"/>
                    </a:lnTo>
                    <a:lnTo>
                      <a:pt x="5609" y="1938"/>
                    </a:lnTo>
                    <a:lnTo>
                      <a:pt x="5560" y="1885"/>
                    </a:lnTo>
                    <a:lnTo>
                      <a:pt x="5510" y="1837"/>
                    </a:lnTo>
                    <a:lnTo>
                      <a:pt x="5461" y="1794"/>
                    </a:lnTo>
                    <a:lnTo>
                      <a:pt x="5413" y="1755"/>
                    </a:lnTo>
                    <a:lnTo>
                      <a:pt x="5364" y="1721"/>
                    </a:lnTo>
                    <a:lnTo>
                      <a:pt x="5317" y="1691"/>
                    </a:lnTo>
                    <a:lnTo>
                      <a:pt x="5269" y="1666"/>
                    </a:lnTo>
                    <a:lnTo>
                      <a:pt x="5223" y="1646"/>
                    </a:lnTo>
                    <a:lnTo>
                      <a:pt x="5177" y="1629"/>
                    </a:lnTo>
                    <a:lnTo>
                      <a:pt x="5132" y="1616"/>
                    </a:lnTo>
                    <a:lnTo>
                      <a:pt x="5088" y="1607"/>
                    </a:lnTo>
                    <a:lnTo>
                      <a:pt x="5044" y="1602"/>
                    </a:lnTo>
                    <a:lnTo>
                      <a:pt x="5000" y="1600"/>
                    </a:lnTo>
                    <a:lnTo>
                      <a:pt x="4956" y="1602"/>
                    </a:lnTo>
                    <a:lnTo>
                      <a:pt x="4912" y="1607"/>
                    </a:lnTo>
                    <a:lnTo>
                      <a:pt x="4868" y="1616"/>
                    </a:lnTo>
                    <a:lnTo>
                      <a:pt x="4823" y="1629"/>
                    </a:lnTo>
                    <a:lnTo>
                      <a:pt x="4777" y="1646"/>
                    </a:lnTo>
                    <a:lnTo>
                      <a:pt x="4731" y="1666"/>
                    </a:lnTo>
                    <a:lnTo>
                      <a:pt x="4683" y="1691"/>
                    </a:lnTo>
                    <a:lnTo>
                      <a:pt x="4636" y="1721"/>
                    </a:lnTo>
                    <a:lnTo>
                      <a:pt x="4587" y="1755"/>
                    </a:lnTo>
                    <a:lnTo>
                      <a:pt x="4539" y="1794"/>
                    </a:lnTo>
                    <a:lnTo>
                      <a:pt x="4490" y="1837"/>
                    </a:lnTo>
                    <a:lnTo>
                      <a:pt x="4440" y="1885"/>
                    </a:lnTo>
                    <a:lnTo>
                      <a:pt x="4391" y="1938"/>
                    </a:lnTo>
                    <a:lnTo>
                      <a:pt x="4342" y="1996"/>
                    </a:lnTo>
                    <a:lnTo>
                      <a:pt x="4294" y="2059"/>
                    </a:lnTo>
                    <a:lnTo>
                      <a:pt x="4246" y="2126"/>
                    </a:lnTo>
                    <a:lnTo>
                      <a:pt x="4199" y="2197"/>
                    </a:lnTo>
                    <a:lnTo>
                      <a:pt x="4153" y="2273"/>
                    </a:lnTo>
                    <a:lnTo>
                      <a:pt x="4108" y="2353"/>
                    </a:lnTo>
                    <a:lnTo>
                      <a:pt x="4064" y="2437"/>
                    </a:lnTo>
                    <a:lnTo>
                      <a:pt x="4022" y="2525"/>
                    </a:lnTo>
                    <a:lnTo>
                      <a:pt x="3981" y="2616"/>
                    </a:lnTo>
                    <a:lnTo>
                      <a:pt x="3941" y="2712"/>
                    </a:lnTo>
                    <a:lnTo>
                      <a:pt x="3903" y="2811"/>
                    </a:lnTo>
                    <a:lnTo>
                      <a:pt x="3866" y="2913"/>
                    </a:lnTo>
                    <a:lnTo>
                      <a:pt x="3831" y="3019"/>
                    </a:lnTo>
                    <a:lnTo>
                      <a:pt x="3822" y="3047"/>
                    </a:lnTo>
                    <a:lnTo>
                      <a:pt x="5884" y="3047"/>
                    </a:lnTo>
                    <a:lnTo>
                      <a:pt x="5887" y="3043"/>
                    </a:lnTo>
                    <a:lnTo>
                      <a:pt x="5902" y="3026"/>
                    </a:lnTo>
                    <a:lnTo>
                      <a:pt x="5906" y="3022"/>
                    </a:lnTo>
                    <a:lnTo>
                      <a:pt x="5922" y="3006"/>
                    </a:lnTo>
                    <a:lnTo>
                      <a:pt x="5926" y="3002"/>
                    </a:lnTo>
                    <a:lnTo>
                      <a:pt x="5942" y="2986"/>
                    </a:lnTo>
                    <a:lnTo>
                      <a:pt x="5946" y="2982"/>
                    </a:lnTo>
                    <a:lnTo>
                      <a:pt x="5963" y="2967"/>
                    </a:lnTo>
                    <a:lnTo>
                      <a:pt x="5967" y="2964"/>
                    </a:lnTo>
                    <a:lnTo>
                      <a:pt x="5985" y="2949"/>
                    </a:lnTo>
                    <a:lnTo>
                      <a:pt x="5989" y="2946"/>
                    </a:lnTo>
                    <a:lnTo>
                      <a:pt x="6007" y="2932"/>
                    </a:lnTo>
                    <a:lnTo>
                      <a:pt x="6012" y="2928"/>
                    </a:lnTo>
                    <a:lnTo>
                      <a:pt x="6030" y="2915"/>
                    </a:lnTo>
                    <a:lnTo>
                      <a:pt x="6035" y="2912"/>
                    </a:lnTo>
                    <a:lnTo>
                      <a:pt x="6054" y="2900"/>
                    </a:lnTo>
                    <a:lnTo>
                      <a:pt x="6059" y="2897"/>
                    </a:lnTo>
                    <a:lnTo>
                      <a:pt x="6078" y="2885"/>
                    </a:lnTo>
                    <a:lnTo>
                      <a:pt x="6084" y="2882"/>
                    </a:lnTo>
                    <a:lnTo>
                      <a:pt x="6104" y="2871"/>
                    </a:lnTo>
                    <a:lnTo>
                      <a:pt x="6109" y="2868"/>
                    </a:lnTo>
                    <a:close/>
                    <a:moveTo>
                      <a:pt x="2217" y="3047"/>
                    </a:moveTo>
                    <a:lnTo>
                      <a:pt x="3301" y="3047"/>
                    </a:lnTo>
                    <a:lnTo>
                      <a:pt x="3317" y="2990"/>
                    </a:lnTo>
                    <a:lnTo>
                      <a:pt x="3319" y="2985"/>
                    </a:lnTo>
                    <a:lnTo>
                      <a:pt x="3354" y="2870"/>
                    </a:lnTo>
                    <a:lnTo>
                      <a:pt x="3355" y="2865"/>
                    </a:lnTo>
                    <a:lnTo>
                      <a:pt x="3392" y="2753"/>
                    </a:lnTo>
                    <a:lnTo>
                      <a:pt x="3394" y="2747"/>
                    </a:lnTo>
                    <a:lnTo>
                      <a:pt x="3433" y="2639"/>
                    </a:lnTo>
                    <a:lnTo>
                      <a:pt x="3435" y="2633"/>
                    </a:lnTo>
                    <a:lnTo>
                      <a:pt x="3476" y="2528"/>
                    </a:lnTo>
                    <a:lnTo>
                      <a:pt x="3478" y="2522"/>
                    </a:lnTo>
                    <a:lnTo>
                      <a:pt x="3520" y="2421"/>
                    </a:lnTo>
                    <a:lnTo>
                      <a:pt x="3523" y="2414"/>
                    </a:lnTo>
                    <a:lnTo>
                      <a:pt x="3567" y="2316"/>
                    </a:lnTo>
                    <a:lnTo>
                      <a:pt x="3570" y="2310"/>
                    </a:lnTo>
                    <a:lnTo>
                      <a:pt x="3616" y="2215"/>
                    </a:lnTo>
                    <a:lnTo>
                      <a:pt x="3619" y="2209"/>
                    </a:lnTo>
                    <a:lnTo>
                      <a:pt x="3667" y="2118"/>
                    </a:lnTo>
                    <a:lnTo>
                      <a:pt x="3670" y="2111"/>
                    </a:lnTo>
                    <a:lnTo>
                      <a:pt x="3719" y="2024"/>
                    </a:lnTo>
                    <a:lnTo>
                      <a:pt x="3724" y="2017"/>
                    </a:lnTo>
                    <a:lnTo>
                      <a:pt x="3774" y="1934"/>
                    </a:lnTo>
                    <a:lnTo>
                      <a:pt x="3779" y="1926"/>
                    </a:lnTo>
                    <a:lnTo>
                      <a:pt x="3831" y="1847"/>
                    </a:lnTo>
                    <a:lnTo>
                      <a:pt x="3836" y="1840"/>
                    </a:lnTo>
                    <a:lnTo>
                      <a:pt x="3869" y="1794"/>
                    </a:lnTo>
                    <a:lnTo>
                      <a:pt x="3759" y="1835"/>
                    </a:lnTo>
                    <a:lnTo>
                      <a:pt x="3641" y="1883"/>
                    </a:lnTo>
                    <a:lnTo>
                      <a:pt x="3526" y="1936"/>
                    </a:lnTo>
                    <a:lnTo>
                      <a:pt x="3412" y="1994"/>
                    </a:lnTo>
                    <a:lnTo>
                      <a:pt x="3300" y="2056"/>
                    </a:lnTo>
                    <a:lnTo>
                      <a:pt x="3190" y="2121"/>
                    </a:lnTo>
                    <a:lnTo>
                      <a:pt x="3084" y="2191"/>
                    </a:lnTo>
                    <a:lnTo>
                      <a:pt x="2980" y="2265"/>
                    </a:lnTo>
                    <a:lnTo>
                      <a:pt x="2879" y="2342"/>
                    </a:lnTo>
                    <a:lnTo>
                      <a:pt x="2782" y="2423"/>
                    </a:lnTo>
                    <a:lnTo>
                      <a:pt x="2687" y="2508"/>
                    </a:lnTo>
                    <a:lnTo>
                      <a:pt x="2596" y="2596"/>
                    </a:lnTo>
                    <a:lnTo>
                      <a:pt x="2508" y="2687"/>
                    </a:lnTo>
                    <a:lnTo>
                      <a:pt x="2423" y="2782"/>
                    </a:lnTo>
                    <a:lnTo>
                      <a:pt x="2342" y="2879"/>
                    </a:lnTo>
                    <a:lnTo>
                      <a:pt x="2265" y="2980"/>
                    </a:lnTo>
                    <a:lnTo>
                      <a:pt x="2217" y="3047"/>
                    </a:lnTo>
                    <a:close/>
                    <a:moveTo>
                      <a:pt x="3759" y="8165"/>
                    </a:moveTo>
                    <a:lnTo>
                      <a:pt x="3869" y="8206"/>
                    </a:lnTo>
                    <a:lnTo>
                      <a:pt x="3836" y="8160"/>
                    </a:lnTo>
                    <a:lnTo>
                      <a:pt x="3831" y="8153"/>
                    </a:lnTo>
                    <a:lnTo>
                      <a:pt x="3779" y="8074"/>
                    </a:lnTo>
                    <a:lnTo>
                      <a:pt x="3774" y="8066"/>
                    </a:lnTo>
                    <a:lnTo>
                      <a:pt x="3724" y="7983"/>
                    </a:lnTo>
                    <a:lnTo>
                      <a:pt x="3719" y="7976"/>
                    </a:lnTo>
                    <a:lnTo>
                      <a:pt x="3670" y="7889"/>
                    </a:lnTo>
                    <a:lnTo>
                      <a:pt x="3667" y="7882"/>
                    </a:lnTo>
                    <a:lnTo>
                      <a:pt x="3619" y="7791"/>
                    </a:lnTo>
                    <a:lnTo>
                      <a:pt x="3616" y="7785"/>
                    </a:lnTo>
                    <a:lnTo>
                      <a:pt x="3570" y="7690"/>
                    </a:lnTo>
                    <a:lnTo>
                      <a:pt x="3567" y="7684"/>
                    </a:lnTo>
                    <a:lnTo>
                      <a:pt x="3523" y="7586"/>
                    </a:lnTo>
                    <a:lnTo>
                      <a:pt x="3520" y="7579"/>
                    </a:lnTo>
                    <a:lnTo>
                      <a:pt x="3478" y="7478"/>
                    </a:lnTo>
                    <a:lnTo>
                      <a:pt x="3476" y="7472"/>
                    </a:lnTo>
                    <a:lnTo>
                      <a:pt x="3435" y="7367"/>
                    </a:lnTo>
                    <a:lnTo>
                      <a:pt x="3433" y="7361"/>
                    </a:lnTo>
                    <a:lnTo>
                      <a:pt x="3394" y="7253"/>
                    </a:lnTo>
                    <a:lnTo>
                      <a:pt x="3392" y="7247"/>
                    </a:lnTo>
                    <a:lnTo>
                      <a:pt x="3355" y="7135"/>
                    </a:lnTo>
                    <a:lnTo>
                      <a:pt x="3354" y="7130"/>
                    </a:lnTo>
                    <a:lnTo>
                      <a:pt x="3319" y="7015"/>
                    </a:lnTo>
                    <a:lnTo>
                      <a:pt x="3317" y="7010"/>
                    </a:lnTo>
                    <a:lnTo>
                      <a:pt x="3301" y="6953"/>
                    </a:lnTo>
                    <a:lnTo>
                      <a:pt x="2217" y="6953"/>
                    </a:lnTo>
                    <a:lnTo>
                      <a:pt x="2265" y="7020"/>
                    </a:lnTo>
                    <a:lnTo>
                      <a:pt x="2342" y="7121"/>
                    </a:lnTo>
                    <a:lnTo>
                      <a:pt x="2423" y="7218"/>
                    </a:lnTo>
                    <a:lnTo>
                      <a:pt x="2508" y="7313"/>
                    </a:lnTo>
                    <a:lnTo>
                      <a:pt x="2596" y="7404"/>
                    </a:lnTo>
                    <a:lnTo>
                      <a:pt x="2687" y="7492"/>
                    </a:lnTo>
                    <a:lnTo>
                      <a:pt x="2782" y="7577"/>
                    </a:lnTo>
                    <a:lnTo>
                      <a:pt x="2879" y="7658"/>
                    </a:lnTo>
                    <a:lnTo>
                      <a:pt x="2980" y="7735"/>
                    </a:lnTo>
                    <a:lnTo>
                      <a:pt x="3084" y="7809"/>
                    </a:lnTo>
                    <a:lnTo>
                      <a:pt x="3190" y="7879"/>
                    </a:lnTo>
                    <a:lnTo>
                      <a:pt x="3300" y="7944"/>
                    </a:lnTo>
                    <a:lnTo>
                      <a:pt x="3412" y="8006"/>
                    </a:lnTo>
                    <a:lnTo>
                      <a:pt x="3526" y="8064"/>
                    </a:lnTo>
                    <a:lnTo>
                      <a:pt x="3641" y="8117"/>
                    </a:lnTo>
                    <a:lnTo>
                      <a:pt x="3759" y="8165"/>
                    </a:lnTo>
                    <a:close/>
                    <a:moveTo>
                      <a:pt x="1610" y="4745"/>
                    </a:moveTo>
                    <a:lnTo>
                      <a:pt x="1609" y="4750"/>
                    </a:lnTo>
                    <a:lnTo>
                      <a:pt x="3051" y="4750"/>
                    </a:lnTo>
                    <a:lnTo>
                      <a:pt x="3052" y="4720"/>
                    </a:lnTo>
                    <a:lnTo>
                      <a:pt x="3052" y="4715"/>
                    </a:lnTo>
                    <a:lnTo>
                      <a:pt x="3058" y="4579"/>
                    </a:lnTo>
                    <a:lnTo>
                      <a:pt x="3058" y="4575"/>
                    </a:lnTo>
                    <a:lnTo>
                      <a:pt x="3066" y="4440"/>
                    </a:lnTo>
                    <a:lnTo>
                      <a:pt x="3067" y="4435"/>
                    </a:lnTo>
                    <a:lnTo>
                      <a:pt x="3077" y="4301"/>
                    </a:lnTo>
                    <a:lnTo>
                      <a:pt x="3078" y="4296"/>
                    </a:lnTo>
                    <a:lnTo>
                      <a:pt x="3091" y="4163"/>
                    </a:lnTo>
                    <a:lnTo>
                      <a:pt x="3091" y="4159"/>
                    </a:lnTo>
                    <a:lnTo>
                      <a:pt x="3106" y="4027"/>
                    </a:lnTo>
                    <a:lnTo>
                      <a:pt x="3107" y="4022"/>
                    </a:lnTo>
                    <a:lnTo>
                      <a:pt x="3125" y="3891"/>
                    </a:lnTo>
                    <a:lnTo>
                      <a:pt x="3125" y="3887"/>
                    </a:lnTo>
                    <a:lnTo>
                      <a:pt x="3145" y="3757"/>
                    </a:lnTo>
                    <a:lnTo>
                      <a:pt x="3146" y="3753"/>
                    </a:lnTo>
                    <a:lnTo>
                      <a:pt x="3168" y="3625"/>
                    </a:lnTo>
                    <a:lnTo>
                      <a:pt x="3169" y="3620"/>
                    </a:lnTo>
                    <a:lnTo>
                      <a:pt x="3183" y="3547"/>
                    </a:lnTo>
                    <a:lnTo>
                      <a:pt x="2080" y="3547"/>
                    </a:lnTo>
                    <a:lnTo>
                      <a:pt x="2047" y="3545"/>
                    </a:lnTo>
                    <a:lnTo>
                      <a:pt x="2015" y="3538"/>
                    </a:lnTo>
                    <a:lnTo>
                      <a:pt x="1984" y="3528"/>
                    </a:lnTo>
                    <a:lnTo>
                      <a:pt x="1955" y="3514"/>
                    </a:lnTo>
                    <a:lnTo>
                      <a:pt x="1946" y="3507"/>
                    </a:lnTo>
                    <a:lnTo>
                      <a:pt x="1936" y="3526"/>
                    </a:lnTo>
                    <a:lnTo>
                      <a:pt x="1883" y="3641"/>
                    </a:lnTo>
                    <a:lnTo>
                      <a:pt x="1835" y="3759"/>
                    </a:lnTo>
                    <a:lnTo>
                      <a:pt x="1791" y="3878"/>
                    </a:lnTo>
                    <a:lnTo>
                      <a:pt x="1751" y="3998"/>
                    </a:lnTo>
                    <a:lnTo>
                      <a:pt x="1716" y="4120"/>
                    </a:lnTo>
                    <a:lnTo>
                      <a:pt x="1685" y="4243"/>
                    </a:lnTo>
                    <a:lnTo>
                      <a:pt x="1660" y="4367"/>
                    </a:lnTo>
                    <a:lnTo>
                      <a:pt x="1638" y="4492"/>
                    </a:lnTo>
                    <a:lnTo>
                      <a:pt x="1622" y="4618"/>
                    </a:lnTo>
                    <a:lnTo>
                      <a:pt x="1610" y="4745"/>
                    </a:lnTo>
                    <a:close/>
                    <a:moveTo>
                      <a:pt x="1936" y="6474"/>
                    </a:moveTo>
                    <a:lnTo>
                      <a:pt x="1946" y="6493"/>
                    </a:lnTo>
                    <a:lnTo>
                      <a:pt x="1955" y="6486"/>
                    </a:lnTo>
                    <a:lnTo>
                      <a:pt x="1984" y="6472"/>
                    </a:lnTo>
                    <a:lnTo>
                      <a:pt x="2015" y="6462"/>
                    </a:lnTo>
                    <a:lnTo>
                      <a:pt x="2047" y="6455"/>
                    </a:lnTo>
                    <a:lnTo>
                      <a:pt x="2080" y="6453"/>
                    </a:lnTo>
                    <a:lnTo>
                      <a:pt x="3183" y="6453"/>
                    </a:lnTo>
                    <a:lnTo>
                      <a:pt x="3169" y="6380"/>
                    </a:lnTo>
                    <a:lnTo>
                      <a:pt x="3168" y="6375"/>
                    </a:lnTo>
                    <a:lnTo>
                      <a:pt x="3146" y="6247"/>
                    </a:lnTo>
                    <a:lnTo>
                      <a:pt x="3145" y="6243"/>
                    </a:lnTo>
                    <a:lnTo>
                      <a:pt x="3125" y="6113"/>
                    </a:lnTo>
                    <a:lnTo>
                      <a:pt x="3125" y="6109"/>
                    </a:lnTo>
                    <a:lnTo>
                      <a:pt x="3107" y="5978"/>
                    </a:lnTo>
                    <a:lnTo>
                      <a:pt x="3106" y="5973"/>
                    </a:lnTo>
                    <a:lnTo>
                      <a:pt x="3091" y="5841"/>
                    </a:lnTo>
                    <a:lnTo>
                      <a:pt x="3091" y="5837"/>
                    </a:lnTo>
                    <a:lnTo>
                      <a:pt x="3078" y="5704"/>
                    </a:lnTo>
                    <a:lnTo>
                      <a:pt x="3077" y="5699"/>
                    </a:lnTo>
                    <a:lnTo>
                      <a:pt x="3067" y="5565"/>
                    </a:lnTo>
                    <a:lnTo>
                      <a:pt x="3066" y="5560"/>
                    </a:lnTo>
                    <a:lnTo>
                      <a:pt x="3058" y="5425"/>
                    </a:lnTo>
                    <a:lnTo>
                      <a:pt x="3058" y="5421"/>
                    </a:lnTo>
                    <a:lnTo>
                      <a:pt x="3052" y="5285"/>
                    </a:lnTo>
                    <a:lnTo>
                      <a:pt x="3052" y="5280"/>
                    </a:lnTo>
                    <a:lnTo>
                      <a:pt x="3051" y="5250"/>
                    </a:lnTo>
                    <a:lnTo>
                      <a:pt x="1609" y="5250"/>
                    </a:lnTo>
                    <a:lnTo>
                      <a:pt x="1610" y="5255"/>
                    </a:lnTo>
                    <a:lnTo>
                      <a:pt x="1622" y="5382"/>
                    </a:lnTo>
                    <a:lnTo>
                      <a:pt x="1638" y="5508"/>
                    </a:lnTo>
                    <a:lnTo>
                      <a:pt x="1660" y="5633"/>
                    </a:lnTo>
                    <a:lnTo>
                      <a:pt x="1685" y="5757"/>
                    </a:lnTo>
                    <a:lnTo>
                      <a:pt x="1716" y="5880"/>
                    </a:lnTo>
                    <a:lnTo>
                      <a:pt x="1751" y="6002"/>
                    </a:lnTo>
                    <a:lnTo>
                      <a:pt x="1791" y="6122"/>
                    </a:lnTo>
                    <a:lnTo>
                      <a:pt x="1835" y="6241"/>
                    </a:lnTo>
                    <a:lnTo>
                      <a:pt x="1883" y="6359"/>
                    </a:lnTo>
                    <a:lnTo>
                      <a:pt x="1936" y="647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Helvetica Neue"/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</p:grpSp>
      <p:grpSp>
        <p:nvGrpSpPr>
          <p:cNvPr id="497" name="Google Shape;497;p14"/>
          <p:cNvGrpSpPr/>
          <p:nvPr/>
        </p:nvGrpSpPr>
        <p:grpSpPr>
          <a:xfrm>
            <a:off x="7398860" y="4615896"/>
            <a:ext cx="691844" cy="683724"/>
            <a:chOff x="411872" y="4604382"/>
            <a:chExt cx="987107" cy="975521"/>
          </a:xfrm>
        </p:grpSpPr>
        <p:sp>
          <p:nvSpPr>
            <p:cNvPr id="498" name="Google Shape;498;p14"/>
            <p:cNvSpPr/>
            <p:nvPr/>
          </p:nvSpPr>
          <p:spPr>
            <a:xfrm>
              <a:off x="411872" y="4604382"/>
              <a:ext cx="943724" cy="943724"/>
            </a:xfrm>
            <a:prstGeom prst="ellipse">
              <a:avLst/>
            </a:prstGeom>
            <a:solidFill>
              <a:schemeClr val="lt1"/>
            </a:solidFill>
            <a:ln cap="flat" cmpd="sng" w="28575">
              <a:solidFill>
                <a:schemeClr val="dk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499" name="Google Shape;499;p14"/>
            <p:cNvSpPr/>
            <p:nvPr/>
          </p:nvSpPr>
          <p:spPr>
            <a:xfrm>
              <a:off x="455255" y="4636179"/>
              <a:ext cx="943724" cy="943724"/>
            </a:xfrm>
            <a:prstGeom prst="ellipse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8100000" scaled="0"/>
            </a:gradFill>
            <a:ln>
              <a:noFill/>
            </a:ln>
            <a:effectLst>
              <a:outerShdw blurRad="50800" rotWithShape="0" algn="t" dir="54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grpSp>
          <p:nvGrpSpPr>
            <p:cNvPr id="500" name="Google Shape;500;p14"/>
            <p:cNvGrpSpPr/>
            <p:nvPr/>
          </p:nvGrpSpPr>
          <p:grpSpPr>
            <a:xfrm>
              <a:off x="619544" y="4794446"/>
              <a:ext cx="615146" cy="614638"/>
              <a:chOff x="1649691" y="4907280"/>
              <a:chExt cx="914400" cy="914400"/>
            </a:xfrm>
          </p:grpSpPr>
          <p:sp>
            <p:nvSpPr>
              <p:cNvPr id="501" name="Google Shape;501;p14"/>
              <p:cNvSpPr/>
              <p:nvPr/>
            </p:nvSpPr>
            <p:spPr>
              <a:xfrm>
                <a:off x="1649691" y="4907280"/>
                <a:ext cx="914400" cy="914400"/>
              </a:xfrm>
              <a:custGeom>
                <a:rect b="b" l="l" r="r" t="t"/>
                <a:pathLst>
                  <a:path extrusionOk="0" h="10000" w="10000">
                    <a:moveTo>
                      <a:pt x="7068" y="3540"/>
                    </a:moveTo>
                    <a:lnTo>
                      <a:pt x="7068" y="3563"/>
                    </a:lnTo>
                    <a:lnTo>
                      <a:pt x="7066" y="3586"/>
                    </a:lnTo>
                    <a:lnTo>
                      <a:pt x="7064" y="3608"/>
                    </a:lnTo>
                    <a:lnTo>
                      <a:pt x="7061" y="3631"/>
                    </a:lnTo>
                    <a:lnTo>
                      <a:pt x="7057" y="3653"/>
                    </a:lnTo>
                    <a:lnTo>
                      <a:pt x="7053" y="3676"/>
                    </a:lnTo>
                    <a:lnTo>
                      <a:pt x="7047" y="3698"/>
                    </a:lnTo>
                    <a:lnTo>
                      <a:pt x="7041" y="3719"/>
                    </a:lnTo>
                    <a:lnTo>
                      <a:pt x="7034" y="3741"/>
                    </a:lnTo>
                    <a:lnTo>
                      <a:pt x="7026" y="3762"/>
                    </a:lnTo>
                    <a:lnTo>
                      <a:pt x="7018" y="3783"/>
                    </a:lnTo>
                    <a:lnTo>
                      <a:pt x="7008" y="3804"/>
                    </a:lnTo>
                    <a:lnTo>
                      <a:pt x="6998" y="3824"/>
                    </a:lnTo>
                    <a:lnTo>
                      <a:pt x="6987" y="3844"/>
                    </a:lnTo>
                    <a:lnTo>
                      <a:pt x="6975" y="3864"/>
                    </a:lnTo>
                    <a:lnTo>
                      <a:pt x="6963" y="3883"/>
                    </a:lnTo>
                    <a:lnTo>
                      <a:pt x="6949" y="3901"/>
                    </a:lnTo>
                    <a:lnTo>
                      <a:pt x="6935" y="3919"/>
                    </a:lnTo>
                    <a:lnTo>
                      <a:pt x="6921" y="3937"/>
                    </a:lnTo>
                    <a:lnTo>
                      <a:pt x="6906" y="3954"/>
                    </a:lnTo>
                    <a:lnTo>
                      <a:pt x="6890" y="3970"/>
                    </a:lnTo>
                    <a:lnTo>
                      <a:pt x="6874" y="3986"/>
                    </a:lnTo>
                    <a:lnTo>
                      <a:pt x="6857" y="4001"/>
                    </a:lnTo>
                    <a:lnTo>
                      <a:pt x="6839" y="4015"/>
                    </a:lnTo>
                    <a:lnTo>
                      <a:pt x="6821" y="4029"/>
                    </a:lnTo>
                    <a:lnTo>
                      <a:pt x="6803" y="4043"/>
                    </a:lnTo>
                    <a:lnTo>
                      <a:pt x="6784" y="4055"/>
                    </a:lnTo>
                    <a:lnTo>
                      <a:pt x="6764" y="4067"/>
                    </a:lnTo>
                    <a:lnTo>
                      <a:pt x="6744" y="4078"/>
                    </a:lnTo>
                    <a:lnTo>
                      <a:pt x="6724" y="4088"/>
                    </a:lnTo>
                    <a:lnTo>
                      <a:pt x="6703" y="4098"/>
                    </a:lnTo>
                    <a:lnTo>
                      <a:pt x="6682" y="4106"/>
                    </a:lnTo>
                    <a:lnTo>
                      <a:pt x="6661" y="4114"/>
                    </a:lnTo>
                    <a:lnTo>
                      <a:pt x="6639" y="4121"/>
                    </a:lnTo>
                    <a:lnTo>
                      <a:pt x="6618" y="4127"/>
                    </a:lnTo>
                    <a:lnTo>
                      <a:pt x="6596" y="4133"/>
                    </a:lnTo>
                    <a:lnTo>
                      <a:pt x="6573" y="4137"/>
                    </a:lnTo>
                    <a:lnTo>
                      <a:pt x="6551" y="4141"/>
                    </a:lnTo>
                    <a:lnTo>
                      <a:pt x="6528" y="4144"/>
                    </a:lnTo>
                    <a:lnTo>
                      <a:pt x="6506" y="4146"/>
                    </a:lnTo>
                    <a:lnTo>
                      <a:pt x="6483" y="4148"/>
                    </a:lnTo>
                    <a:lnTo>
                      <a:pt x="6460" y="4148"/>
                    </a:lnTo>
                    <a:lnTo>
                      <a:pt x="6437" y="4148"/>
                    </a:lnTo>
                    <a:lnTo>
                      <a:pt x="6414" y="4146"/>
                    </a:lnTo>
                    <a:lnTo>
                      <a:pt x="6392" y="4144"/>
                    </a:lnTo>
                    <a:lnTo>
                      <a:pt x="6369" y="4141"/>
                    </a:lnTo>
                    <a:lnTo>
                      <a:pt x="6347" y="4137"/>
                    </a:lnTo>
                    <a:lnTo>
                      <a:pt x="6324" y="4133"/>
                    </a:lnTo>
                    <a:lnTo>
                      <a:pt x="6302" y="4127"/>
                    </a:lnTo>
                    <a:lnTo>
                      <a:pt x="6281" y="4121"/>
                    </a:lnTo>
                    <a:lnTo>
                      <a:pt x="6259" y="4114"/>
                    </a:lnTo>
                    <a:lnTo>
                      <a:pt x="6238" y="4106"/>
                    </a:lnTo>
                    <a:lnTo>
                      <a:pt x="6217" y="4098"/>
                    </a:lnTo>
                    <a:lnTo>
                      <a:pt x="6196" y="4088"/>
                    </a:lnTo>
                    <a:lnTo>
                      <a:pt x="6176" y="4078"/>
                    </a:lnTo>
                    <a:lnTo>
                      <a:pt x="6156" y="4067"/>
                    </a:lnTo>
                    <a:lnTo>
                      <a:pt x="6136" y="4055"/>
                    </a:lnTo>
                    <a:lnTo>
                      <a:pt x="6117" y="4043"/>
                    </a:lnTo>
                    <a:lnTo>
                      <a:pt x="6099" y="4029"/>
                    </a:lnTo>
                    <a:lnTo>
                      <a:pt x="6081" y="4015"/>
                    </a:lnTo>
                    <a:lnTo>
                      <a:pt x="6063" y="4001"/>
                    </a:lnTo>
                    <a:lnTo>
                      <a:pt x="6046" y="3986"/>
                    </a:lnTo>
                    <a:lnTo>
                      <a:pt x="6030" y="3970"/>
                    </a:lnTo>
                    <a:lnTo>
                      <a:pt x="6014" y="3954"/>
                    </a:lnTo>
                    <a:lnTo>
                      <a:pt x="5999" y="3937"/>
                    </a:lnTo>
                    <a:lnTo>
                      <a:pt x="5985" y="3919"/>
                    </a:lnTo>
                    <a:lnTo>
                      <a:pt x="5971" y="3901"/>
                    </a:lnTo>
                    <a:lnTo>
                      <a:pt x="5957" y="3883"/>
                    </a:lnTo>
                    <a:lnTo>
                      <a:pt x="5945" y="3864"/>
                    </a:lnTo>
                    <a:lnTo>
                      <a:pt x="5933" y="3844"/>
                    </a:lnTo>
                    <a:lnTo>
                      <a:pt x="5922" y="3824"/>
                    </a:lnTo>
                    <a:lnTo>
                      <a:pt x="5912" y="3804"/>
                    </a:lnTo>
                    <a:lnTo>
                      <a:pt x="5902" y="3783"/>
                    </a:lnTo>
                    <a:lnTo>
                      <a:pt x="5894" y="3762"/>
                    </a:lnTo>
                    <a:lnTo>
                      <a:pt x="5886" y="3741"/>
                    </a:lnTo>
                    <a:lnTo>
                      <a:pt x="5879" y="3719"/>
                    </a:lnTo>
                    <a:lnTo>
                      <a:pt x="5873" y="3698"/>
                    </a:lnTo>
                    <a:lnTo>
                      <a:pt x="5867" y="3676"/>
                    </a:lnTo>
                    <a:lnTo>
                      <a:pt x="5863" y="3653"/>
                    </a:lnTo>
                    <a:lnTo>
                      <a:pt x="5859" y="3631"/>
                    </a:lnTo>
                    <a:lnTo>
                      <a:pt x="5856" y="3608"/>
                    </a:lnTo>
                    <a:lnTo>
                      <a:pt x="5854" y="3586"/>
                    </a:lnTo>
                    <a:lnTo>
                      <a:pt x="5852" y="3563"/>
                    </a:lnTo>
                    <a:lnTo>
                      <a:pt x="5852" y="3540"/>
                    </a:lnTo>
                    <a:lnTo>
                      <a:pt x="5852" y="3517"/>
                    </a:lnTo>
                    <a:lnTo>
                      <a:pt x="5854" y="3494"/>
                    </a:lnTo>
                    <a:lnTo>
                      <a:pt x="5856" y="3472"/>
                    </a:lnTo>
                    <a:lnTo>
                      <a:pt x="5859" y="3449"/>
                    </a:lnTo>
                    <a:lnTo>
                      <a:pt x="5863" y="3427"/>
                    </a:lnTo>
                    <a:lnTo>
                      <a:pt x="5867" y="3404"/>
                    </a:lnTo>
                    <a:lnTo>
                      <a:pt x="5873" y="3382"/>
                    </a:lnTo>
                    <a:lnTo>
                      <a:pt x="5879" y="3361"/>
                    </a:lnTo>
                    <a:lnTo>
                      <a:pt x="5886" y="3339"/>
                    </a:lnTo>
                    <a:lnTo>
                      <a:pt x="5894" y="3318"/>
                    </a:lnTo>
                    <a:lnTo>
                      <a:pt x="5902" y="3297"/>
                    </a:lnTo>
                    <a:lnTo>
                      <a:pt x="5912" y="3276"/>
                    </a:lnTo>
                    <a:lnTo>
                      <a:pt x="5922" y="3256"/>
                    </a:lnTo>
                    <a:lnTo>
                      <a:pt x="5933" y="3236"/>
                    </a:lnTo>
                    <a:lnTo>
                      <a:pt x="5945" y="3216"/>
                    </a:lnTo>
                    <a:lnTo>
                      <a:pt x="5957" y="3197"/>
                    </a:lnTo>
                    <a:lnTo>
                      <a:pt x="5971" y="3179"/>
                    </a:lnTo>
                    <a:lnTo>
                      <a:pt x="5985" y="3161"/>
                    </a:lnTo>
                    <a:lnTo>
                      <a:pt x="5999" y="3143"/>
                    </a:lnTo>
                    <a:lnTo>
                      <a:pt x="6014" y="3126"/>
                    </a:lnTo>
                    <a:lnTo>
                      <a:pt x="6030" y="3110"/>
                    </a:lnTo>
                    <a:lnTo>
                      <a:pt x="6046" y="3094"/>
                    </a:lnTo>
                    <a:lnTo>
                      <a:pt x="6063" y="3079"/>
                    </a:lnTo>
                    <a:lnTo>
                      <a:pt x="6081" y="3065"/>
                    </a:lnTo>
                    <a:lnTo>
                      <a:pt x="6099" y="3051"/>
                    </a:lnTo>
                    <a:lnTo>
                      <a:pt x="6117" y="3037"/>
                    </a:lnTo>
                    <a:lnTo>
                      <a:pt x="6136" y="3025"/>
                    </a:lnTo>
                    <a:lnTo>
                      <a:pt x="6156" y="3013"/>
                    </a:lnTo>
                    <a:lnTo>
                      <a:pt x="6176" y="3002"/>
                    </a:lnTo>
                    <a:lnTo>
                      <a:pt x="6196" y="2992"/>
                    </a:lnTo>
                    <a:lnTo>
                      <a:pt x="6217" y="2982"/>
                    </a:lnTo>
                    <a:lnTo>
                      <a:pt x="6238" y="2974"/>
                    </a:lnTo>
                    <a:lnTo>
                      <a:pt x="6259" y="2966"/>
                    </a:lnTo>
                    <a:lnTo>
                      <a:pt x="6281" y="2959"/>
                    </a:lnTo>
                    <a:lnTo>
                      <a:pt x="6302" y="2953"/>
                    </a:lnTo>
                    <a:lnTo>
                      <a:pt x="6324" y="2947"/>
                    </a:lnTo>
                    <a:lnTo>
                      <a:pt x="6347" y="2943"/>
                    </a:lnTo>
                    <a:lnTo>
                      <a:pt x="6369" y="2939"/>
                    </a:lnTo>
                    <a:lnTo>
                      <a:pt x="6392" y="2936"/>
                    </a:lnTo>
                    <a:lnTo>
                      <a:pt x="6414" y="2934"/>
                    </a:lnTo>
                    <a:lnTo>
                      <a:pt x="6437" y="2932"/>
                    </a:lnTo>
                    <a:lnTo>
                      <a:pt x="6460" y="2932"/>
                    </a:lnTo>
                    <a:lnTo>
                      <a:pt x="6483" y="2932"/>
                    </a:lnTo>
                    <a:lnTo>
                      <a:pt x="6506" y="2934"/>
                    </a:lnTo>
                    <a:lnTo>
                      <a:pt x="6528" y="2936"/>
                    </a:lnTo>
                    <a:lnTo>
                      <a:pt x="6551" y="2939"/>
                    </a:lnTo>
                    <a:lnTo>
                      <a:pt x="6573" y="2943"/>
                    </a:lnTo>
                    <a:lnTo>
                      <a:pt x="6596" y="2947"/>
                    </a:lnTo>
                    <a:lnTo>
                      <a:pt x="6618" y="2953"/>
                    </a:lnTo>
                    <a:lnTo>
                      <a:pt x="6639" y="2959"/>
                    </a:lnTo>
                    <a:lnTo>
                      <a:pt x="6661" y="2966"/>
                    </a:lnTo>
                    <a:lnTo>
                      <a:pt x="6682" y="2974"/>
                    </a:lnTo>
                    <a:lnTo>
                      <a:pt x="6703" y="2982"/>
                    </a:lnTo>
                    <a:lnTo>
                      <a:pt x="6724" y="2992"/>
                    </a:lnTo>
                    <a:lnTo>
                      <a:pt x="6744" y="3002"/>
                    </a:lnTo>
                    <a:lnTo>
                      <a:pt x="6764" y="3013"/>
                    </a:lnTo>
                    <a:lnTo>
                      <a:pt x="6784" y="3025"/>
                    </a:lnTo>
                    <a:lnTo>
                      <a:pt x="6803" y="3037"/>
                    </a:lnTo>
                    <a:lnTo>
                      <a:pt x="6821" y="3051"/>
                    </a:lnTo>
                    <a:lnTo>
                      <a:pt x="6839" y="3065"/>
                    </a:lnTo>
                    <a:lnTo>
                      <a:pt x="6857" y="3079"/>
                    </a:lnTo>
                    <a:lnTo>
                      <a:pt x="6874" y="3094"/>
                    </a:lnTo>
                    <a:lnTo>
                      <a:pt x="6890" y="3110"/>
                    </a:lnTo>
                    <a:lnTo>
                      <a:pt x="6906" y="3126"/>
                    </a:lnTo>
                    <a:lnTo>
                      <a:pt x="6921" y="3143"/>
                    </a:lnTo>
                    <a:lnTo>
                      <a:pt x="6935" y="3161"/>
                    </a:lnTo>
                    <a:lnTo>
                      <a:pt x="6949" y="3179"/>
                    </a:lnTo>
                    <a:lnTo>
                      <a:pt x="6963" y="3197"/>
                    </a:lnTo>
                    <a:lnTo>
                      <a:pt x="6975" y="3216"/>
                    </a:lnTo>
                    <a:lnTo>
                      <a:pt x="6987" y="3236"/>
                    </a:lnTo>
                    <a:lnTo>
                      <a:pt x="6998" y="3256"/>
                    </a:lnTo>
                    <a:lnTo>
                      <a:pt x="7008" y="3276"/>
                    </a:lnTo>
                    <a:lnTo>
                      <a:pt x="7018" y="3297"/>
                    </a:lnTo>
                    <a:lnTo>
                      <a:pt x="7026" y="3318"/>
                    </a:lnTo>
                    <a:lnTo>
                      <a:pt x="7034" y="3339"/>
                    </a:lnTo>
                    <a:lnTo>
                      <a:pt x="7041" y="3361"/>
                    </a:lnTo>
                    <a:lnTo>
                      <a:pt x="7047" y="3382"/>
                    </a:lnTo>
                    <a:lnTo>
                      <a:pt x="7053" y="3404"/>
                    </a:lnTo>
                    <a:lnTo>
                      <a:pt x="7057" y="3427"/>
                    </a:lnTo>
                    <a:lnTo>
                      <a:pt x="7061" y="3449"/>
                    </a:lnTo>
                    <a:lnTo>
                      <a:pt x="7064" y="3472"/>
                    </a:lnTo>
                    <a:lnTo>
                      <a:pt x="7066" y="3494"/>
                    </a:lnTo>
                    <a:lnTo>
                      <a:pt x="7068" y="3517"/>
                    </a:lnTo>
                    <a:lnTo>
                      <a:pt x="7068" y="354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Helvetica Neue"/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02" name="Google Shape;502;p14"/>
              <p:cNvSpPr/>
              <p:nvPr/>
            </p:nvSpPr>
            <p:spPr>
              <a:xfrm>
                <a:off x="1649691" y="4907280"/>
                <a:ext cx="914400" cy="914400"/>
              </a:xfrm>
              <a:custGeom>
                <a:rect b="b" l="l" r="r" t="t"/>
                <a:pathLst>
                  <a:path extrusionOk="0" h="10000" w="10000">
                    <a:moveTo>
                      <a:pt x="8889" y="4712"/>
                    </a:moveTo>
                    <a:lnTo>
                      <a:pt x="8897" y="4849"/>
                    </a:lnTo>
                    <a:lnTo>
                      <a:pt x="8897" y="4858"/>
                    </a:lnTo>
                    <a:lnTo>
                      <a:pt x="8900" y="4995"/>
                    </a:lnTo>
                    <a:lnTo>
                      <a:pt x="8900" y="4999"/>
                    </a:lnTo>
                    <a:lnTo>
                      <a:pt x="8900" y="5000"/>
                    </a:lnTo>
                    <a:lnTo>
                      <a:pt x="8900" y="5001"/>
                    </a:lnTo>
                    <a:lnTo>
                      <a:pt x="8900" y="5005"/>
                    </a:lnTo>
                    <a:lnTo>
                      <a:pt x="8897" y="5142"/>
                    </a:lnTo>
                    <a:lnTo>
                      <a:pt x="8897" y="5151"/>
                    </a:lnTo>
                    <a:lnTo>
                      <a:pt x="8889" y="5288"/>
                    </a:lnTo>
                    <a:lnTo>
                      <a:pt x="8889" y="5297"/>
                    </a:lnTo>
                    <a:lnTo>
                      <a:pt x="8876" y="5433"/>
                    </a:lnTo>
                    <a:lnTo>
                      <a:pt x="8875" y="5443"/>
                    </a:lnTo>
                    <a:lnTo>
                      <a:pt x="8857" y="5578"/>
                    </a:lnTo>
                    <a:lnTo>
                      <a:pt x="8855" y="5587"/>
                    </a:lnTo>
                    <a:lnTo>
                      <a:pt x="8833" y="5721"/>
                    </a:lnTo>
                    <a:lnTo>
                      <a:pt x="8831" y="5731"/>
                    </a:lnTo>
                    <a:lnTo>
                      <a:pt x="8803" y="5864"/>
                    </a:lnTo>
                    <a:lnTo>
                      <a:pt x="8801" y="5873"/>
                    </a:lnTo>
                    <a:lnTo>
                      <a:pt x="8768" y="6005"/>
                    </a:lnTo>
                    <a:lnTo>
                      <a:pt x="8766" y="6014"/>
                    </a:lnTo>
                    <a:lnTo>
                      <a:pt x="8728" y="6145"/>
                    </a:lnTo>
                    <a:lnTo>
                      <a:pt x="8725" y="6154"/>
                    </a:lnTo>
                    <a:lnTo>
                      <a:pt x="8683" y="6283"/>
                    </a:lnTo>
                    <a:lnTo>
                      <a:pt x="8680" y="6292"/>
                    </a:lnTo>
                    <a:lnTo>
                      <a:pt x="8632" y="6420"/>
                    </a:lnTo>
                    <a:lnTo>
                      <a:pt x="8629" y="6428"/>
                    </a:lnTo>
                    <a:lnTo>
                      <a:pt x="8577" y="6554"/>
                    </a:lnTo>
                    <a:lnTo>
                      <a:pt x="8573" y="6563"/>
                    </a:lnTo>
                    <a:lnTo>
                      <a:pt x="8516" y="6687"/>
                    </a:lnTo>
                    <a:lnTo>
                      <a:pt x="8512" y="6695"/>
                    </a:lnTo>
                    <a:lnTo>
                      <a:pt x="8450" y="6818"/>
                    </a:lnTo>
                    <a:lnTo>
                      <a:pt x="8446" y="6826"/>
                    </a:lnTo>
                    <a:lnTo>
                      <a:pt x="8380" y="6946"/>
                    </a:lnTo>
                    <a:lnTo>
                      <a:pt x="8375" y="6954"/>
                    </a:lnTo>
                    <a:lnTo>
                      <a:pt x="8304" y="7071"/>
                    </a:lnTo>
                    <a:lnTo>
                      <a:pt x="8299" y="7079"/>
                    </a:lnTo>
                    <a:lnTo>
                      <a:pt x="8225" y="7194"/>
                    </a:lnTo>
                    <a:lnTo>
                      <a:pt x="8219" y="7202"/>
                    </a:lnTo>
                    <a:lnTo>
                      <a:pt x="8140" y="7313"/>
                    </a:lnTo>
                    <a:lnTo>
                      <a:pt x="8135" y="7321"/>
                    </a:lnTo>
                    <a:lnTo>
                      <a:pt x="8052" y="7429"/>
                    </a:lnTo>
                    <a:lnTo>
                      <a:pt x="8046" y="7436"/>
                    </a:lnTo>
                    <a:lnTo>
                      <a:pt x="7959" y="7541"/>
                    </a:lnTo>
                    <a:lnTo>
                      <a:pt x="7953" y="7548"/>
                    </a:lnTo>
                    <a:lnTo>
                      <a:pt x="7862" y="7650"/>
                    </a:lnTo>
                    <a:lnTo>
                      <a:pt x="7856" y="7657"/>
                    </a:lnTo>
                    <a:lnTo>
                      <a:pt x="7761" y="7755"/>
                    </a:lnTo>
                    <a:lnTo>
                      <a:pt x="7755" y="7761"/>
                    </a:lnTo>
                    <a:lnTo>
                      <a:pt x="7657" y="7856"/>
                    </a:lnTo>
                    <a:lnTo>
                      <a:pt x="7650" y="7862"/>
                    </a:lnTo>
                    <a:lnTo>
                      <a:pt x="7548" y="7953"/>
                    </a:lnTo>
                    <a:lnTo>
                      <a:pt x="7541" y="7959"/>
                    </a:lnTo>
                    <a:lnTo>
                      <a:pt x="7436" y="8046"/>
                    </a:lnTo>
                    <a:lnTo>
                      <a:pt x="7429" y="8052"/>
                    </a:lnTo>
                    <a:lnTo>
                      <a:pt x="7321" y="8135"/>
                    </a:lnTo>
                    <a:lnTo>
                      <a:pt x="7313" y="8140"/>
                    </a:lnTo>
                    <a:lnTo>
                      <a:pt x="7202" y="8219"/>
                    </a:lnTo>
                    <a:lnTo>
                      <a:pt x="7194" y="8225"/>
                    </a:lnTo>
                    <a:lnTo>
                      <a:pt x="7079" y="8299"/>
                    </a:lnTo>
                    <a:lnTo>
                      <a:pt x="7071" y="8304"/>
                    </a:lnTo>
                    <a:lnTo>
                      <a:pt x="6954" y="8375"/>
                    </a:lnTo>
                    <a:lnTo>
                      <a:pt x="6946" y="8380"/>
                    </a:lnTo>
                    <a:lnTo>
                      <a:pt x="6826" y="8446"/>
                    </a:lnTo>
                    <a:lnTo>
                      <a:pt x="6818" y="8450"/>
                    </a:lnTo>
                    <a:lnTo>
                      <a:pt x="6695" y="8512"/>
                    </a:lnTo>
                    <a:lnTo>
                      <a:pt x="6687" y="8516"/>
                    </a:lnTo>
                    <a:lnTo>
                      <a:pt x="6563" y="8573"/>
                    </a:lnTo>
                    <a:lnTo>
                      <a:pt x="6554" y="8577"/>
                    </a:lnTo>
                    <a:lnTo>
                      <a:pt x="6428" y="8629"/>
                    </a:lnTo>
                    <a:lnTo>
                      <a:pt x="6420" y="8632"/>
                    </a:lnTo>
                    <a:lnTo>
                      <a:pt x="6292" y="8680"/>
                    </a:lnTo>
                    <a:lnTo>
                      <a:pt x="6283" y="8683"/>
                    </a:lnTo>
                    <a:lnTo>
                      <a:pt x="6154" y="8725"/>
                    </a:lnTo>
                    <a:lnTo>
                      <a:pt x="6145" y="8728"/>
                    </a:lnTo>
                    <a:lnTo>
                      <a:pt x="6014" y="8766"/>
                    </a:lnTo>
                    <a:lnTo>
                      <a:pt x="6005" y="8768"/>
                    </a:lnTo>
                    <a:lnTo>
                      <a:pt x="5873" y="8801"/>
                    </a:lnTo>
                    <a:lnTo>
                      <a:pt x="5864" y="8803"/>
                    </a:lnTo>
                    <a:lnTo>
                      <a:pt x="5731" y="8831"/>
                    </a:lnTo>
                    <a:lnTo>
                      <a:pt x="5721" y="8833"/>
                    </a:lnTo>
                    <a:lnTo>
                      <a:pt x="5587" y="8855"/>
                    </a:lnTo>
                    <a:lnTo>
                      <a:pt x="5578" y="8857"/>
                    </a:lnTo>
                    <a:lnTo>
                      <a:pt x="5443" y="8875"/>
                    </a:lnTo>
                    <a:lnTo>
                      <a:pt x="5433" y="8876"/>
                    </a:lnTo>
                    <a:lnTo>
                      <a:pt x="5297" y="8889"/>
                    </a:lnTo>
                    <a:lnTo>
                      <a:pt x="5288" y="8889"/>
                    </a:lnTo>
                    <a:lnTo>
                      <a:pt x="5151" y="8897"/>
                    </a:lnTo>
                    <a:lnTo>
                      <a:pt x="5142" y="8897"/>
                    </a:lnTo>
                    <a:lnTo>
                      <a:pt x="5005" y="8900"/>
                    </a:lnTo>
                    <a:lnTo>
                      <a:pt x="4995" y="8900"/>
                    </a:lnTo>
                    <a:lnTo>
                      <a:pt x="4858" y="8897"/>
                    </a:lnTo>
                    <a:lnTo>
                      <a:pt x="4849" y="8897"/>
                    </a:lnTo>
                    <a:lnTo>
                      <a:pt x="4712" y="8889"/>
                    </a:lnTo>
                    <a:lnTo>
                      <a:pt x="4703" y="8889"/>
                    </a:lnTo>
                    <a:lnTo>
                      <a:pt x="4567" y="8876"/>
                    </a:lnTo>
                    <a:lnTo>
                      <a:pt x="4557" y="8875"/>
                    </a:lnTo>
                    <a:lnTo>
                      <a:pt x="4422" y="8857"/>
                    </a:lnTo>
                    <a:lnTo>
                      <a:pt x="4413" y="8855"/>
                    </a:lnTo>
                    <a:lnTo>
                      <a:pt x="4279" y="8833"/>
                    </a:lnTo>
                    <a:lnTo>
                      <a:pt x="4269" y="8831"/>
                    </a:lnTo>
                    <a:lnTo>
                      <a:pt x="4136" y="8803"/>
                    </a:lnTo>
                    <a:lnTo>
                      <a:pt x="4127" y="8801"/>
                    </a:lnTo>
                    <a:lnTo>
                      <a:pt x="3995" y="8768"/>
                    </a:lnTo>
                    <a:lnTo>
                      <a:pt x="3986" y="8766"/>
                    </a:lnTo>
                    <a:lnTo>
                      <a:pt x="3855" y="8728"/>
                    </a:lnTo>
                    <a:lnTo>
                      <a:pt x="3846" y="8725"/>
                    </a:lnTo>
                    <a:lnTo>
                      <a:pt x="3717" y="8683"/>
                    </a:lnTo>
                    <a:lnTo>
                      <a:pt x="3708" y="8680"/>
                    </a:lnTo>
                    <a:lnTo>
                      <a:pt x="3580" y="8632"/>
                    </a:lnTo>
                    <a:lnTo>
                      <a:pt x="3572" y="8629"/>
                    </a:lnTo>
                    <a:lnTo>
                      <a:pt x="3446" y="8577"/>
                    </a:lnTo>
                    <a:lnTo>
                      <a:pt x="3437" y="8573"/>
                    </a:lnTo>
                    <a:lnTo>
                      <a:pt x="3313" y="8516"/>
                    </a:lnTo>
                    <a:lnTo>
                      <a:pt x="3305" y="8512"/>
                    </a:lnTo>
                    <a:lnTo>
                      <a:pt x="3182" y="8450"/>
                    </a:lnTo>
                    <a:lnTo>
                      <a:pt x="3174" y="8446"/>
                    </a:lnTo>
                    <a:lnTo>
                      <a:pt x="3054" y="8380"/>
                    </a:lnTo>
                    <a:lnTo>
                      <a:pt x="3046" y="8375"/>
                    </a:lnTo>
                    <a:lnTo>
                      <a:pt x="2929" y="8304"/>
                    </a:lnTo>
                    <a:lnTo>
                      <a:pt x="2921" y="8299"/>
                    </a:lnTo>
                    <a:lnTo>
                      <a:pt x="2806" y="8225"/>
                    </a:lnTo>
                    <a:lnTo>
                      <a:pt x="2798" y="8219"/>
                    </a:lnTo>
                    <a:lnTo>
                      <a:pt x="2687" y="8140"/>
                    </a:lnTo>
                    <a:lnTo>
                      <a:pt x="2679" y="8135"/>
                    </a:lnTo>
                    <a:lnTo>
                      <a:pt x="2571" y="8052"/>
                    </a:lnTo>
                    <a:lnTo>
                      <a:pt x="2564" y="8046"/>
                    </a:lnTo>
                    <a:lnTo>
                      <a:pt x="2459" y="7959"/>
                    </a:lnTo>
                    <a:lnTo>
                      <a:pt x="2452" y="7953"/>
                    </a:lnTo>
                    <a:lnTo>
                      <a:pt x="2350" y="7862"/>
                    </a:lnTo>
                    <a:lnTo>
                      <a:pt x="2343" y="7856"/>
                    </a:lnTo>
                    <a:lnTo>
                      <a:pt x="2245" y="7761"/>
                    </a:lnTo>
                    <a:lnTo>
                      <a:pt x="2239" y="7755"/>
                    </a:lnTo>
                    <a:lnTo>
                      <a:pt x="2144" y="7657"/>
                    </a:lnTo>
                    <a:lnTo>
                      <a:pt x="2138" y="7650"/>
                    </a:lnTo>
                    <a:lnTo>
                      <a:pt x="2047" y="7548"/>
                    </a:lnTo>
                    <a:lnTo>
                      <a:pt x="2041" y="7541"/>
                    </a:lnTo>
                    <a:lnTo>
                      <a:pt x="1954" y="7436"/>
                    </a:lnTo>
                    <a:lnTo>
                      <a:pt x="1948" y="7429"/>
                    </a:lnTo>
                    <a:lnTo>
                      <a:pt x="1865" y="7321"/>
                    </a:lnTo>
                    <a:lnTo>
                      <a:pt x="1860" y="7313"/>
                    </a:lnTo>
                    <a:lnTo>
                      <a:pt x="1781" y="7202"/>
                    </a:lnTo>
                    <a:lnTo>
                      <a:pt x="1775" y="7194"/>
                    </a:lnTo>
                    <a:lnTo>
                      <a:pt x="1701" y="7079"/>
                    </a:lnTo>
                    <a:lnTo>
                      <a:pt x="1696" y="7071"/>
                    </a:lnTo>
                    <a:lnTo>
                      <a:pt x="1625" y="6954"/>
                    </a:lnTo>
                    <a:lnTo>
                      <a:pt x="1620" y="6946"/>
                    </a:lnTo>
                    <a:lnTo>
                      <a:pt x="1554" y="6826"/>
                    </a:lnTo>
                    <a:lnTo>
                      <a:pt x="1550" y="6818"/>
                    </a:lnTo>
                    <a:lnTo>
                      <a:pt x="1488" y="6695"/>
                    </a:lnTo>
                    <a:lnTo>
                      <a:pt x="1484" y="6687"/>
                    </a:lnTo>
                    <a:lnTo>
                      <a:pt x="1427" y="6563"/>
                    </a:lnTo>
                    <a:lnTo>
                      <a:pt x="1423" y="6554"/>
                    </a:lnTo>
                    <a:lnTo>
                      <a:pt x="1371" y="6428"/>
                    </a:lnTo>
                    <a:lnTo>
                      <a:pt x="1368" y="6420"/>
                    </a:lnTo>
                    <a:lnTo>
                      <a:pt x="1320" y="6292"/>
                    </a:lnTo>
                    <a:lnTo>
                      <a:pt x="1317" y="6283"/>
                    </a:lnTo>
                    <a:lnTo>
                      <a:pt x="1275" y="6154"/>
                    </a:lnTo>
                    <a:lnTo>
                      <a:pt x="1272" y="6145"/>
                    </a:lnTo>
                    <a:lnTo>
                      <a:pt x="1234" y="6014"/>
                    </a:lnTo>
                    <a:lnTo>
                      <a:pt x="1232" y="6005"/>
                    </a:lnTo>
                    <a:lnTo>
                      <a:pt x="1199" y="5873"/>
                    </a:lnTo>
                    <a:lnTo>
                      <a:pt x="1197" y="5864"/>
                    </a:lnTo>
                    <a:lnTo>
                      <a:pt x="1169" y="5731"/>
                    </a:lnTo>
                    <a:lnTo>
                      <a:pt x="1167" y="5721"/>
                    </a:lnTo>
                    <a:lnTo>
                      <a:pt x="1145" y="5587"/>
                    </a:lnTo>
                    <a:lnTo>
                      <a:pt x="1143" y="5578"/>
                    </a:lnTo>
                    <a:lnTo>
                      <a:pt x="1125" y="5443"/>
                    </a:lnTo>
                    <a:lnTo>
                      <a:pt x="1124" y="5433"/>
                    </a:lnTo>
                    <a:lnTo>
                      <a:pt x="1111" y="5297"/>
                    </a:lnTo>
                    <a:lnTo>
                      <a:pt x="1111" y="5288"/>
                    </a:lnTo>
                    <a:lnTo>
                      <a:pt x="1103" y="5151"/>
                    </a:lnTo>
                    <a:lnTo>
                      <a:pt x="1103" y="5142"/>
                    </a:lnTo>
                    <a:lnTo>
                      <a:pt x="1100" y="5005"/>
                    </a:lnTo>
                    <a:lnTo>
                      <a:pt x="1100" y="5001"/>
                    </a:lnTo>
                    <a:lnTo>
                      <a:pt x="1100" y="5000"/>
                    </a:lnTo>
                    <a:lnTo>
                      <a:pt x="1100" y="4999"/>
                    </a:lnTo>
                    <a:lnTo>
                      <a:pt x="1100" y="4995"/>
                    </a:lnTo>
                    <a:lnTo>
                      <a:pt x="1103" y="4858"/>
                    </a:lnTo>
                    <a:lnTo>
                      <a:pt x="1103" y="4849"/>
                    </a:lnTo>
                    <a:lnTo>
                      <a:pt x="1111" y="4712"/>
                    </a:lnTo>
                    <a:lnTo>
                      <a:pt x="1111" y="4703"/>
                    </a:lnTo>
                    <a:lnTo>
                      <a:pt x="1124" y="4567"/>
                    </a:lnTo>
                    <a:lnTo>
                      <a:pt x="1125" y="4557"/>
                    </a:lnTo>
                    <a:lnTo>
                      <a:pt x="1143" y="4422"/>
                    </a:lnTo>
                    <a:lnTo>
                      <a:pt x="1145" y="4413"/>
                    </a:lnTo>
                    <a:lnTo>
                      <a:pt x="1167" y="4279"/>
                    </a:lnTo>
                    <a:lnTo>
                      <a:pt x="1169" y="4269"/>
                    </a:lnTo>
                    <a:lnTo>
                      <a:pt x="1197" y="4136"/>
                    </a:lnTo>
                    <a:lnTo>
                      <a:pt x="1199" y="4127"/>
                    </a:lnTo>
                    <a:lnTo>
                      <a:pt x="1232" y="3995"/>
                    </a:lnTo>
                    <a:lnTo>
                      <a:pt x="1234" y="3986"/>
                    </a:lnTo>
                    <a:lnTo>
                      <a:pt x="1272" y="3855"/>
                    </a:lnTo>
                    <a:lnTo>
                      <a:pt x="1275" y="3846"/>
                    </a:lnTo>
                    <a:lnTo>
                      <a:pt x="1317" y="3717"/>
                    </a:lnTo>
                    <a:lnTo>
                      <a:pt x="1320" y="3708"/>
                    </a:lnTo>
                    <a:lnTo>
                      <a:pt x="1368" y="3580"/>
                    </a:lnTo>
                    <a:lnTo>
                      <a:pt x="1371" y="3572"/>
                    </a:lnTo>
                    <a:lnTo>
                      <a:pt x="1423" y="3446"/>
                    </a:lnTo>
                    <a:lnTo>
                      <a:pt x="1427" y="3437"/>
                    </a:lnTo>
                    <a:lnTo>
                      <a:pt x="1484" y="3313"/>
                    </a:lnTo>
                    <a:lnTo>
                      <a:pt x="1488" y="3305"/>
                    </a:lnTo>
                    <a:lnTo>
                      <a:pt x="1550" y="3182"/>
                    </a:lnTo>
                    <a:lnTo>
                      <a:pt x="1554" y="3174"/>
                    </a:lnTo>
                    <a:lnTo>
                      <a:pt x="1620" y="3054"/>
                    </a:lnTo>
                    <a:lnTo>
                      <a:pt x="1625" y="3046"/>
                    </a:lnTo>
                    <a:lnTo>
                      <a:pt x="1696" y="2929"/>
                    </a:lnTo>
                    <a:lnTo>
                      <a:pt x="1701" y="2921"/>
                    </a:lnTo>
                    <a:lnTo>
                      <a:pt x="1775" y="2806"/>
                    </a:lnTo>
                    <a:lnTo>
                      <a:pt x="1781" y="2798"/>
                    </a:lnTo>
                    <a:lnTo>
                      <a:pt x="1860" y="2687"/>
                    </a:lnTo>
                    <a:lnTo>
                      <a:pt x="1865" y="2679"/>
                    </a:lnTo>
                    <a:lnTo>
                      <a:pt x="1948" y="2571"/>
                    </a:lnTo>
                    <a:lnTo>
                      <a:pt x="1954" y="2564"/>
                    </a:lnTo>
                    <a:lnTo>
                      <a:pt x="2041" y="2459"/>
                    </a:lnTo>
                    <a:lnTo>
                      <a:pt x="2047" y="2452"/>
                    </a:lnTo>
                    <a:lnTo>
                      <a:pt x="2138" y="2350"/>
                    </a:lnTo>
                    <a:lnTo>
                      <a:pt x="2144" y="2343"/>
                    </a:lnTo>
                    <a:lnTo>
                      <a:pt x="2239" y="2245"/>
                    </a:lnTo>
                    <a:lnTo>
                      <a:pt x="2245" y="2239"/>
                    </a:lnTo>
                    <a:lnTo>
                      <a:pt x="2343" y="2144"/>
                    </a:lnTo>
                    <a:lnTo>
                      <a:pt x="2350" y="2138"/>
                    </a:lnTo>
                    <a:lnTo>
                      <a:pt x="2452" y="2047"/>
                    </a:lnTo>
                    <a:lnTo>
                      <a:pt x="2459" y="2041"/>
                    </a:lnTo>
                    <a:lnTo>
                      <a:pt x="2564" y="1954"/>
                    </a:lnTo>
                    <a:lnTo>
                      <a:pt x="2571" y="1948"/>
                    </a:lnTo>
                    <a:lnTo>
                      <a:pt x="2679" y="1865"/>
                    </a:lnTo>
                    <a:lnTo>
                      <a:pt x="2687" y="1860"/>
                    </a:lnTo>
                    <a:lnTo>
                      <a:pt x="2798" y="1781"/>
                    </a:lnTo>
                    <a:lnTo>
                      <a:pt x="2806" y="1775"/>
                    </a:lnTo>
                    <a:lnTo>
                      <a:pt x="2921" y="1701"/>
                    </a:lnTo>
                    <a:lnTo>
                      <a:pt x="2929" y="1696"/>
                    </a:lnTo>
                    <a:lnTo>
                      <a:pt x="3046" y="1625"/>
                    </a:lnTo>
                    <a:lnTo>
                      <a:pt x="3054" y="1620"/>
                    </a:lnTo>
                    <a:lnTo>
                      <a:pt x="3174" y="1554"/>
                    </a:lnTo>
                    <a:lnTo>
                      <a:pt x="3182" y="1550"/>
                    </a:lnTo>
                    <a:lnTo>
                      <a:pt x="3305" y="1488"/>
                    </a:lnTo>
                    <a:lnTo>
                      <a:pt x="3313" y="1484"/>
                    </a:lnTo>
                    <a:lnTo>
                      <a:pt x="3437" y="1427"/>
                    </a:lnTo>
                    <a:lnTo>
                      <a:pt x="3446" y="1423"/>
                    </a:lnTo>
                    <a:lnTo>
                      <a:pt x="3572" y="1371"/>
                    </a:lnTo>
                    <a:lnTo>
                      <a:pt x="3580" y="1368"/>
                    </a:lnTo>
                    <a:lnTo>
                      <a:pt x="3708" y="1320"/>
                    </a:lnTo>
                    <a:lnTo>
                      <a:pt x="3717" y="1317"/>
                    </a:lnTo>
                    <a:lnTo>
                      <a:pt x="3846" y="1275"/>
                    </a:lnTo>
                    <a:lnTo>
                      <a:pt x="3855" y="1272"/>
                    </a:lnTo>
                    <a:lnTo>
                      <a:pt x="3986" y="1234"/>
                    </a:lnTo>
                    <a:lnTo>
                      <a:pt x="3995" y="1232"/>
                    </a:lnTo>
                    <a:lnTo>
                      <a:pt x="4127" y="1199"/>
                    </a:lnTo>
                    <a:lnTo>
                      <a:pt x="4136" y="1197"/>
                    </a:lnTo>
                    <a:lnTo>
                      <a:pt x="4269" y="1169"/>
                    </a:lnTo>
                    <a:lnTo>
                      <a:pt x="4279" y="1167"/>
                    </a:lnTo>
                    <a:lnTo>
                      <a:pt x="4413" y="1145"/>
                    </a:lnTo>
                    <a:lnTo>
                      <a:pt x="4422" y="1143"/>
                    </a:lnTo>
                    <a:lnTo>
                      <a:pt x="4557" y="1125"/>
                    </a:lnTo>
                    <a:lnTo>
                      <a:pt x="4567" y="1124"/>
                    </a:lnTo>
                    <a:lnTo>
                      <a:pt x="4703" y="1111"/>
                    </a:lnTo>
                    <a:lnTo>
                      <a:pt x="4712" y="1111"/>
                    </a:lnTo>
                    <a:lnTo>
                      <a:pt x="4849" y="1103"/>
                    </a:lnTo>
                    <a:lnTo>
                      <a:pt x="4858" y="1103"/>
                    </a:lnTo>
                    <a:lnTo>
                      <a:pt x="4995" y="1100"/>
                    </a:lnTo>
                    <a:lnTo>
                      <a:pt x="5005" y="1100"/>
                    </a:lnTo>
                    <a:lnTo>
                      <a:pt x="5142" y="1103"/>
                    </a:lnTo>
                    <a:lnTo>
                      <a:pt x="5151" y="1103"/>
                    </a:lnTo>
                    <a:lnTo>
                      <a:pt x="5288" y="1111"/>
                    </a:lnTo>
                    <a:lnTo>
                      <a:pt x="5297" y="1111"/>
                    </a:lnTo>
                    <a:lnTo>
                      <a:pt x="5433" y="1124"/>
                    </a:lnTo>
                    <a:lnTo>
                      <a:pt x="5443" y="1125"/>
                    </a:lnTo>
                    <a:lnTo>
                      <a:pt x="5578" y="1143"/>
                    </a:lnTo>
                    <a:lnTo>
                      <a:pt x="5587" y="1145"/>
                    </a:lnTo>
                    <a:lnTo>
                      <a:pt x="5721" y="1167"/>
                    </a:lnTo>
                    <a:lnTo>
                      <a:pt x="5731" y="1169"/>
                    </a:lnTo>
                    <a:lnTo>
                      <a:pt x="5864" y="1197"/>
                    </a:lnTo>
                    <a:lnTo>
                      <a:pt x="5873" y="1199"/>
                    </a:lnTo>
                    <a:lnTo>
                      <a:pt x="6005" y="1232"/>
                    </a:lnTo>
                    <a:lnTo>
                      <a:pt x="6014" y="1234"/>
                    </a:lnTo>
                    <a:lnTo>
                      <a:pt x="6145" y="1272"/>
                    </a:lnTo>
                    <a:lnTo>
                      <a:pt x="6154" y="1275"/>
                    </a:lnTo>
                    <a:lnTo>
                      <a:pt x="6283" y="1317"/>
                    </a:lnTo>
                    <a:lnTo>
                      <a:pt x="6292" y="1320"/>
                    </a:lnTo>
                    <a:lnTo>
                      <a:pt x="6420" y="1368"/>
                    </a:lnTo>
                    <a:lnTo>
                      <a:pt x="6428" y="1371"/>
                    </a:lnTo>
                    <a:lnTo>
                      <a:pt x="6554" y="1423"/>
                    </a:lnTo>
                    <a:lnTo>
                      <a:pt x="6563" y="1427"/>
                    </a:lnTo>
                    <a:lnTo>
                      <a:pt x="6687" y="1484"/>
                    </a:lnTo>
                    <a:lnTo>
                      <a:pt x="6695" y="1488"/>
                    </a:lnTo>
                    <a:lnTo>
                      <a:pt x="6818" y="1550"/>
                    </a:lnTo>
                    <a:lnTo>
                      <a:pt x="6826" y="1554"/>
                    </a:lnTo>
                    <a:lnTo>
                      <a:pt x="6946" y="1620"/>
                    </a:lnTo>
                    <a:lnTo>
                      <a:pt x="6954" y="1625"/>
                    </a:lnTo>
                    <a:lnTo>
                      <a:pt x="7071" y="1696"/>
                    </a:lnTo>
                    <a:lnTo>
                      <a:pt x="7079" y="1701"/>
                    </a:lnTo>
                    <a:lnTo>
                      <a:pt x="7194" y="1775"/>
                    </a:lnTo>
                    <a:lnTo>
                      <a:pt x="7202" y="1781"/>
                    </a:lnTo>
                    <a:lnTo>
                      <a:pt x="7313" y="1860"/>
                    </a:lnTo>
                    <a:lnTo>
                      <a:pt x="7321" y="1865"/>
                    </a:lnTo>
                    <a:lnTo>
                      <a:pt x="7429" y="1948"/>
                    </a:lnTo>
                    <a:lnTo>
                      <a:pt x="7436" y="1954"/>
                    </a:lnTo>
                    <a:lnTo>
                      <a:pt x="7541" y="2041"/>
                    </a:lnTo>
                    <a:lnTo>
                      <a:pt x="7548" y="2047"/>
                    </a:lnTo>
                    <a:lnTo>
                      <a:pt x="7650" y="2138"/>
                    </a:lnTo>
                    <a:lnTo>
                      <a:pt x="7657" y="2144"/>
                    </a:lnTo>
                    <a:lnTo>
                      <a:pt x="7755" y="2239"/>
                    </a:lnTo>
                    <a:lnTo>
                      <a:pt x="7761" y="2245"/>
                    </a:lnTo>
                    <a:lnTo>
                      <a:pt x="7856" y="2343"/>
                    </a:lnTo>
                    <a:lnTo>
                      <a:pt x="7862" y="2350"/>
                    </a:lnTo>
                    <a:lnTo>
                      <a:pt x="7953" y="2452"/>
                    </a:lnTo>
                    <a:lnTo>
                      <a:pt x="7959" y="2459"/>
                    </a:lnTo>
                    <a:lnTo>
                      <a:pt x="8046" y="2564"/>
                    </a:lnTo>
                    <a:lnTo>
                      <a:pt x="8052" y="2571"/>
                    </a:lnTo>
                    <a:lnTo>
                      <a:pt x="8135" y="2679"/>
                    </a:lnTo>
                    <a:lnTo>
                      <a:pt x="8140" y="2687"/>
                    </a:lnTo>
                    <a:lnTo>
                      <a:pt x="8219" y="2798"/>
                    </a:lnTo>
                    <a:lnTo>
                      <a:pt x="8225" y="2806"/>
                    </a:lnTo>
                    <a:lnTo>
                      <a:pt x="8299" y="2921"/>
                    </a:lnTo>
                    <a:lnTo>
                      <a:pt x="8304" y="2929"/>
                    </a:lnTo>
                    <a:lnTo>
                      <a:pt x="8375" y="3046"/>
                    </a:lnTo>
                    <a:lnTo>
                      <a:pt x="8380" y="3054"/>
                    </a:lnTo>
                    <a:lnTo>
                      <a:pt x="8446" y="3174"/>
                    </a:lnTo>
                    <a:lnTo>
                      <a:pt x="8450" y="3182"/>
                    </a:lnTo>
                    <a:lnTo>
                      <a:pt x="8512" y="3305"/>
                    </a:lnTo>
                    <a:lnTo>
                      <a:pt x="8516" y="3313"/>
                    </a:lnTo>
                    <a:lnTo>
                      <a:pt x="8573" y="3437"/>
                    </a:lnTo>
                    <a:lnTo>
                      <a:pt x="8577" y="3446"/>
                    </a:lnTo>
                    <a:lnTo>
                      <a:pt x="8629" y="3572"/>
                    </a:lnTo>
                    <a:lnTo>
                      <a:pt x="8632" y="3580"/>
                    </a:lnTo>
                    <a:lnTo>
                      <a:pt x="8680" y="3708"/>
                    </a:lnTo>
                    <a:lnTo>
                      <a:pt x="8683" y="3717"/>
                    </a:lnTo>
                    <a:lnTo>
                      <a:pt x="8725" y="3846"/>
                    </a:lnTo>
                    <a:lnTo>
                      <a:pt x="8728" y="3855"/>
                    </a:lnTo>
                    <a:lnTo>
                      <a:pt x="8766" y="3986"/>
                    </a:lnTo>
                    <a:lnTo>
                      <a:pt x="8768" y="3995"/>
                    </a:lnTo>
                    <a:lnTo>
                      <a:pt x="8801" y="4127"/>
                    </a:lnTo>
                    <a:lnTo>
                      <a:pt x="8803" y="4136"/>
                    </a:lnTo>
                    <a:lnTo>
                      <a:pt x="8831" y="4269"/>
                    </a:lnTo>
                    <a:lnTo>
                      <a:pt x="8833" y="4279"/>
                    </a:lnTo>
                    <a:lnTo>
                      <a:pt x="8855" y="4413"/>
                    </a:lnTo>
                    <a:lnTo>
                      <a:pt x="8857" y="4422"/>
                    </a:lnTo>
                    <a:lnTo>
                      <a:pt x="8875" y="4557"/>
                    </a:lnTo>
                    <a:lnTo>
                      <a:pt x="8876" y="4567"/>
                    </a:lnTo>
                    <a:lnTo>
                      <a:pt x="8889" y="4703"/>
                    </a:lnTo>
                    <a:lnTo>
                      <a:pt x="8889" y="4712"/>
                    </a:lnTo>
                    <a:close/>
                    <a:moveTo>
                      <a:pt x="8390" y="5255"/>
                    </a:moveTo>
                    <a:lnTo>
                      <a:pt x="8391" y="5250"/>
                    </a:lnTo>
                    <a:lnTo>
                      <a:pt x="6949" y="5250"/>
                    </a:lnTo>
                    <a:lnTo>
                      <a:pt x="6948" y="5280"/>
                    </a:lnTo>
                    <a:lnTo>
                      <a:pt x="6948" y="5285"/>
                    </a:lnTo>
                    <a:lnTo>
                      <a:pt x="6942" y="5421"/>
                    </a:lnTo>
                    <a:lnTo>
                      <a:pt x="6942" y="5425"/>
                    </a:lnTo>
                    <a:lnTo>
                      <a:pt x="6934" y="5560"/>
                    </a:lnTo>
                    <a:lnTo>
                      <a:pt x="6933" y="5565"/>
                    </a:lnTo>
                    <a:lnTo>
                      <a:pt x="6923" y="5699"/>
                    </a:lnTo>
                    <a:lnTo>
                      <a:pt x="6922" y="5704"/>
                    </a:lnTo>
                    <a:lnTo>
                      <a:pt x="6909" y="5837"/>
                    </a:lnTo>
                    <a:lnTo>
                      <a:pt x="6909" y="5841"/>
                    </a:lnTo>
                    <a:lnTo>
                      <a:pt x="6894" y="5973"/>
                    </a:lnTo>
                    <a:lnTo>
                      <a:pt x="6893" y="5978"/>
                    </a:lnTo>
                    <a:lnTo>
                      <a:pt x="6875" y="6109"/>
                    </a:lnTo>
                    <a:lnTo>
                      <a:pt x="6875" y="6113"/>
                    </a:lnTo>
                    <a:lnTo>
                      <a:pt x="6855" y="6243"/>
                    </a:lnTo>
                    <a:lnTo>
                      <a:pt x="6854" y="6247"/>
                    </a:lnTo>
                    <a:lnTo>
                      <a:pt x="6832" y="6375"/>
                    </a:lnTo>
                    <a:lnTo>
                      <a:pt x="6831" y="6380"/>
                    </a:lnTo>
                    <a:lnTo>
                      <a:pt x="6817" y="6453"/>
                    </a:lnTo>
                    <a:lnTo>
                      <a:pt x="7920" y="6453"/>
                    </a:lnTo>
                    <a:lnTo>
                      <a:pt x="7953" y="6455"/>
                    </a:lnTo>
                    <a:lnTo>
                      <a:pt x="7985" y="6462"/>
                    </a:lnTo>
                    <a:lnTo>
                      <a:pt x="8016" y="6472"/>
                    </a:lnTo>
                    <a:lnTo>
                      <a:pt x="8045" y="6486"/>
                    </a:lnTo>
                    <a:lnTo>
                      <a:pt x="8054" y="6493"/>
                    </a:lnTo>
                    <a:lnTo>
                      <a:pt x="8064" y="6474"/>
                    </a:lnTo>
                    <a:lnTo>
                      <a:pt x="8117" y="6359"/>
                    </a:lnTo>
                    <a:lnTo>
                      <a:pt x="8165" y="6241"/>
                    </a:lnTo>
                    <a:lnTo>
                      <a:pt x="8209" y="6122"/>
                    </a:lnTo>
                    <a:lnTo>
                      <a:pt x="8249" y="6002"/>
                    </a:lnTo>
                    <a:lnTo>
                      <a:pt x="8284" y="5880"/>
                    </a:lnTo>
                    <a:lnTo>
                      <a:pt x="8315" y="5757"/>
                    </a:lnTo>
                    <a:lnTo>
                      <a:pt x="8340" y="5633"/>
                    </a:lnTo>
                    <a:lnTo>
                      <a:pt x="8362" y="5508"/>
                    </a:lnTo>
                    <a:lnTo>
                      <a:pt x="8378" y="5382"/>
                    </a:lnTo>
                    <a:lnTo>
                      <a:pt x="8390" y="5255"/>
                    </a:lnTo>
                    <a:close/>
                    <a:moveTo>
                      <a:pt x="8016" y="3528"/>
                    </a:moveTo>
                    <a:lnTo>
                      <a:pt x="7985" y="3538"/>
                    </a:lnTo>
                    <a:lnTo>
                      <a:pt x="7953" y="3545"/>
                    </a:lnTo>
                    <a:lnTo>
                      <a:pt x="7920" y="3547"/>
                    </a:lnTo>
                    <a:lnTo>
                      <a:pt x="7218" y="3547"/>
                    </a:lnTo>
                    <a:lnTo>
                      <a:pt x="7218" y="3566"/>
                    </a:lnTo>
                    <a:lnTo>
                      <a:pt x="7217" y="3571"/>
                    </a:lnTo>
                    <a:lnTo>
                      <a:pt x="7216" y="3594"/>
                    </a:lnTo>
                    <a:lnTo>
                      <a:pt x="7216" y="3600"/>
                    </a:lnTo>
                    <a:lnTo>
                      <a:pt x="7214" y="3622"/>
                    </a:lnTo>
                    <a:lnTo>
                      <a:pt x="7213" y="3628"/>
                    </a:lnTo>
                    <a:lnTo>
                      <a:pt x="7210" y="3650"/>
                    </a:lnTo>
                    <a:lnTo>
                      <a:pt x="7209" y="3656"/>
                    </a:lnTo>
                    <a:lnTo>
                      <a:pt x="7205" y="3678"/>
                    </a:lnTo>
                    <a:lnTo>
                      <a:pt x="7204" y="3684"/>
                    </a:lnTo>
                    <a:lnTo>
                      <a:pt x="7200" y="3706"/>
                    </a:lnTo>
                    <a:lnTo>
                      <a:pt x="7198" y="3712"/>
                    </a:lnTo>
                    <a:lnTo>
                      <a:pt x="7193" y="3734"/>
                    </a:lnTo>
                    <a:lnTo>
                      <a:pt x="7192" y="3739"/>
                    </a:lnTo>
                    <a:lnTo>
                      <a:pt x="7185" y="3761"/>
                    </a:lnTo>
                    <a:lnTo>
                      <a:pt x="7184" y="3766"/>
                    </a:lnTo>
                    <a:lnTo>
                      <a:pt x="7177" y="3788"/>
                    </a:lnTo>
                    <a:lnTo>
                      <a:pt x="7175" y="3793"/>
                    </a:lnTo>
                    <a:lnTo>
                      <a:pt x="7167" y="3814"/>
                    </a:lnTo>
                    <a:lnTo>
                      <a:pt x="7165" y="3819"/>
                    </a:lnTo>
                    <a:lnTo>
                      <a:pt x="7156" y="3840"/>
                    </a:lnTo>
                    <a:lnTo>
                      <a:pt x="7154" y="3845"/>
                    </a:lnTo>
                    <a:lnTo>
                      <a:pt x="7145" y="3866"/>
                    </a:lnTo>
                    <a:lnTo>
                      <a:pt x="7142" y="3871"/>
                    </a:lnTo>
                    <a:lnTo>
                      <a:pt x="7132" y="3891"/>
                    </a:lnTo>
                    <a:lnTo>
                      <a:pt x="7129" y="3896"/>
                    </a:lnTo>
                    <a:lnTo>
                      <a:pt x="7118" y="3916"/>
                    </a:lnTo>
                    <a:lnTo>
                      <a:pt x="7115" y="3922"/>
                    </a:lnTo>
                    <a:lnTo>
                      <a:pt x="7103" y="3941"/>
                    </a:lnTo>
                    <a:lnTo>
                      <a:pt x="7100" y="3946"/>
                    </a:lnTo>
                    <a:lnTo>
                      <a:pt x="7088" y="3965"/>
                    </a:lnTo>
                    <a:lnTo>
                      <a:pt x="7085" y="3970"/>
                    </a:lnTo>
                    <a:lnTo>
                      <a:pt x="7072" y="3988"/>
                    </a:lnTo>
                    <a:lnTo>
                      <a:pt x="7068" y="3993"/>
                    </a:lnTo>
                    <a:lnTo>
                      <a:pt x="7054" y="4011"/>
                    </a:lnTo>
                    <a:lnTo>
                      <a:pt x="7051" y="4015"/>
                    </a:lnTo>
                    <a:lnTo>
                      <a:pt x="7036" y="4033"/>
                    </a:lnTo>
                    <a:lnTo>
                      <a:pt x="7033" y="4037"/>
                    </a:lnTo>
                    <a:lnTo>
                      <a:pt x="7018" y="4054"/>
                    </a:lnTo>
                    <a:lnTo>
                      <a:pt x="7014" y="4058"/>
                    </a:lnTo>
                    <a:lnTo>
                      <a:pt x="6998" y="4074"/>
                    </a:lnTo>
                    <a:lnTo>
                      <a:pt x="6994" y="4078"/>
                    </a:lnTo>
                    <a:lnTo>
                      <a:pt x="6978" y="4094"/>
                    </a:lnTo>
                    <a:lnTo>
                      <a:pt x="6974" y="4098"/>
                    </a:lnTo>
                    <a:lnTo>
                      <a:pt x="6957" y="4113"/>
                    </a:lnTo>
                    <a:lnTo>
                      <a:pt x="6953" y="4116"/>
                    </a:lnTo>
                    <a:lnTo>
                      <a:pt x="6935" y="4131"/>
                    </a:lnTo>
                    <a:lnTo>
                      <a:pt x="6931" y="4134"/>
                    </a:lnTo>
                    <a:lnTo>
                      <a:pt x="6913" y="4148"/>
                    </a:lnTo>
                    <a:lnTo>
                      <a:pt x="6908" y="4152"/>
                    </a:lnTo>
                    <a:lnTo>
                      <a:pt x="6908" y="4152"/>
                    </a:lnTo>
                    <a:lnTo>
                      <a:pt x="6909" y="4159"/>
                    </a:lnTo>
                    <a:lnTo>
                      <a:pt x="6909" y="4163"/>
                    </a:lnTo>
                    <a:lnTo>
                      <a:pt x="6922" y="4296"/>
                    </a:lnTo>
                    <a:lnTo>
                      <a:pt x="6923" y="4301"/>
                    </a:lnTo>
                    <a:lnTo>
                      <a:pt x="6933" y="4435"/>
                    </a:lnTo>
                    <a:lnTo>
                      <a:pt x="6934" y="4440"/>
                    </a:lnTo>
                    <a:lnTo>
                      <a:pt x="6942" y="4575"/>
                    </a:lnTo>
                    <a:lnTo>
                      <a:pt x="6942" y="4579"/>
                    </a:lnTo>
                    <a:lnTo>
                      <a:pt x="6948" y="4715"/>
                    </a:lnTo>
                    <a:lnTo>
                      <a:pt x="6948" y="4720"/>
                    </a:lnTo>
                    <a:lnTo>
                      <a:pt x="6949" y="4750"/>
                    </a:lnTo>
                    <a:lnTo>
                      <a:pt x="8391" y="4750"/>
                    </a:lnTo>
                    <a:lnTo>
                      <a:pt x="8390" y="4745"/>
                    </a:lnTo>
                    <a:lnTo>
                      <a:pt x="8378" y="4618"/>
                    </a:lnTo>
                    <a:lnTo>
                      <a:pt x="8362" y="4492"/>
                    </a:lnTo>
                    <a:lnTo>
                      <a:pt x="8340" y="4367"/>
                    </a:lnTo>
                    <a:lnTo>
                      <a:pt x="8315" y="4243"/>
                    </a:lnTo>
                    <a:lnTo>
                      <a:pt x="8284" y="4120"/>
                    </a:lnTo>
                    <a:lnTo>
                      <a:pt x="8249" y="3998"/>
                    </a:lnTo>
                    <a:lnTo>
                      <a:pt x="8209" y="3878"/>
                    </a:lnTo>
                    <a:lnTo>
                      <a:pt x="8165" y="3759"/>
                    </a:lnTo>
                    <a:lnTo>
                      <a:pt x="8117" y="3641"/>
                    </a:lnTo>
                    <a:lnTo>
                      <a:pt x="8064" y="3526"/>
                    </a:lnTo>
                    <a:lnTo>
                      <a:pt x="8054" y="3507"/>
                    </a:lnTo>
                    <a:lnTo>
                      <a:pt x="8045" y="3514"/>
                    </a:lnTo>
                    <a:lnTo>
                      <a:pt x="8016" y="3528"/>
                    </a:lnTo>
                    <a:close/>
                    <a:moveTo>
                      <a:pt x="7735" y="7020"/>
                    </a:moveTo>
                    <a:lnTo>
                      <a:pt x="7783" y="6953"/>
                    </a:lnTo>
                    <a:lnTo>
                      <a:pt x="6699" y="6953"/>
                    </a:lnTo>
                    <a:lnTo>
                      <a:pt x="6683" y="7010"/>
                    </a:lnTo>
                    <a:lnTo>
                      <a:pt x="6681" y="7015"/>
                    </a:lnTo>
                    <a:lnTo>
                      <a:pt x="6646" y="7130"/>
                    </a:lnTo>
                    <a:lnTo>
                      <a:pt x="6645" y="7135"/>
                    </a:lnTo>
                    <a:lnTo>
                      <a:pt x="6608" y="7247"/>
                    </a:lnTo>
                    <a:lnTo>
                      <a:pt x="6606" y="7253"/>
                    </a:lnTo>
                    <a:lnTo>
                      <a:pt x="6567" y="7361"/>
                    </a:lnTo>
                    <a:lnTo>
                      <a:pt x="6565" y="7367"/>
                    </a:lnTo>
                    <a:lnTo>
                      <a:pt x="6524" y="7472"/>
                    </a:lnTo>
                    <a:lnTo>
                      <a:pt x="6522" y="7478"/>
                    </a:lnTo>
                    <a:lnTo>
                      <a:pt x="6480" y="7579"/>
                    </a:lnTo>
                    <a:lnTo>
                      <a:pt x="6477" y="7586"/>
                    </a:lnTo>
                    <a:lnTo>
                      <a:pt x="6433" y="7684"/>
                    </a:lnTo>
                    <a:lnTo>
                      <a:pt x="6430" y="7690"/>
                    </a:lnTo>
                    <a:lnTo>
                      <a:pt x="6384" y="7785"/>
                    </a:lnTo>
                    <a:lnTo>
                      <a:pt x="6381" y="7791"/>
                    </a:lnTo>
                    <a:lnTo>
                      <a:pt x="6333" y="7882"/>
                    </a:lnTo>
                    <a:lnTo>
                      <a:pt x="6330" y="7889"/>
                    </a:lnTo>
                    <a:lnTo>
                      <a:pt x="6281" y="7976"/>
                    </a:lnTo>
                    <a:lnTo>
                      <a:pt x="6276" y="7983"/>
                    </a:lnTo>
                    <a:lnTo>
                      <a:pt x="6226" y="8066"/>
                    </a:lnTo>
                    <a:lnTo>
                      <a:pt x="6221" y="8074"/>
                    </a:lnTo>
                    <a:lnTo>
                      <a:pt x="6169" y="8153"/>
                    </a:lnTo>
                    <a:lnTo>
                      <a:pt x="6164" y="8160"/>
                    </a:lnTo>
                    <a:lnTo>
                      <a:pt x="6131" y="8206"/>
                    </a:lnTo>
                    <a:lnTo>
                      <a:pt x="6241" y="8165"/>
                    </a:lnTo>
                    <a:lnTo>
                      <a:pt x="6359" y="8117"/>
                    </a:lnTo>
                    <a:lnTo>
                      <a:pt x="6474" y="8064"/>
                    </a:lnTo>
                    <a:lnTo>
                      <a:pt x="6588" y="8006"/>
                    </a:lnTo>
                    <a:lnTo>
                      <a:pt x="6700" y="7944"/>
                    </a:lnTo>
                    <a:lnTo>
                      <a:pt x="6810" y="7879"/>
                    </a:lnTo>
                    <a:lnTo>
                      <a:pt x="6916" y="7809"/>
                    </a:lnTo>
                    <a:lnTo>
                      <a:pt x="7020" y="7735"/>
                    </a:lnTo>
                    <a:lnTo>
                      <a:pt x="7121" y="7658"/>
                    </a:lnTo>
                    <a:lnTo>
                      <a:pt x="7218" y="7577"/>
                    </a:lnTo>
                    <a:lnTo>
                      <a:pt x="7313" y="7492"/>
                    </a:lnTo>
                    <a:lnTo>
                      <a:pt x="7404" y="7404"/>
                    </a:lnTo>
                    <a:lnTo>
                      <a:pt x="7492" y="7313"/>
                    </a:lnTo>
                    <a:lnTo>
                      <a:pt x="7577" y="7218"/>
                    </a:lnTo>
                    <a:lnTo>
                      <a:pt x="7658" y="7121"/>
                    </a:lnTo>
                    <a:lnTo>
                      <a:pt x="7735" y="7020"/>
                    </a:lnTo>
                    <a:close/>
                    <a:moveTo>
                      <a:pt x="7033" y="3043"/>
                    </a:moveTo>
                    <a:lnTo>
                      <a:pt x="7036" y="3047"/>
                    </a:lnTo>
                    <a:lnTo>
                      <a:pt x="7783" y="3047"/>
                    </a:lnTo>
                    <a:lnTo>
                      <a:pt x="7735" y="2980"/>
                    </a:lnTo>
                    <a:lnTo>
                      <a:pt x="7658" y="2879"/>
                    </a:lnTo>
                    <a:lnTo>
                      <a:pt x="7577" y="2782"/>
                    </a:lnTo>
                    <a:lnTo>
                      <a:pt x="7492" y="2687"/>
                    </a:lnTo>
                    <a:lnTo>
                      <a:pt x="7404" y="2596"/>
                    </a:lnTo>
                    <a:lnTo>
                      <a:pt x="7313" y="2508"/>
                    </a:lnTo>
                    <a:lnTo>
                      <a:pt x="7218" y="2423"/>
                    </a:lnTo>
                    <a:lnTo>
                      <a:pt x="7121" y="2342"/>
                    </a:lnTo>
                    <a:lnTo>
                      <a:pt x="7020" y="2265"/>
                    </a:lnTo>
                    <a:lnTo>
                      <a:pt x="6916" y="2191"/>
                    </a:lnTo>
                    <a:lnTo>
                      <a:pt x="6810" y="2121"/>
                    </a:lnTo>
                    <a:lnTo>
                      <a:pt x="6700" y="2056"/>
                    </a:lnTo>
                    <a:lnTo>
                      <a:pt x="6588" y="1994"/>
                    </a:lnTo>
                    <a:lnTo>
                      <a:pt x="6474" y="1936"/>
                    </a:lnTo>
                    <a:lnTo>
                      <a:pt x="6359" y="1883"/>
                    </a:lnTo>
                    <a:lnTo>
                      <a:pt x="6241" y="1835"/>
                    </a:lnTo>
                    <a:lnTo>
                      <a:pt x="6131" y="1794"/>
                    </a:lnTo>
                    <a:lnTo>
                      <a:pt x="6164" y="1840"/>
                    </a:lnTo>
                    <a:lnTo>
                      <a:pt x="6169" y="1847"/>
                    </a:lnTo>
                    <a:lnTo>
                      <a:pt x="6221" y="1926"/>
                    </a:lnTo>
                    <a:lnTo>
                      <a:pt x="6226" y="1934"/>
                    </a:lnTo>
                    <a:lnTo>
                      <a:pt x="6276" y="2017"/>
                    </a:lnTo>
                    <a:lnTo>
                      <a:pt x="6281" y="2024"/>
                    </a:lnTo>
                    <a:lnTo>
                      <a:pt x="6330" y="2111"/>
                    </a:lnTo>
                    <a:lnTo>
                      <a:pt x="6333" y="2118"/>
                    </a:lnTo>
                    <a:lnTo>
                      <a:pt x="6381" y="2209"/>
                    </a:lnTo>
                    <a:lnTo>
                      <a:pt x="6384" y="2215"/>
                    </a:lnTo>
                    <a:lnTo>
                      <a:pt x="6430" y="2310"/>
                    </a:lnTo>
                    <a:lnTo>
                      <a:pt x="6433" y="2316"/>
                    </a:lnTo>
                    <a:lnTo>
                      <a:pt x="6477" y="2414"/>
                    </a:lnTo>
                    <a:lnTo>
                      <a:pt x="6480" y="2421"/>
                    </a:lnTo>
                    <a:lnTo>
                      <a:pt x="6522" y="2522"/>
                    </a:lnTo>
                    <a:lnTo>
                      <a:pt x="6524" y="2528"/>
                    </a:lnTo>
                    <a:lnTo>
                      <a:pt x="6565" y="2633"/>
                    </a:lnTo>
                    <a:lnTo>
                      <a:pt x="6567" y="2639"/>
                    </a:lnTo>
                    <a:lnTo>
                      <a:pt x="6606" y="2747"/>
                    </a:lnTo>
                    <a:lnTo>
                      <a:pt x="6608" y="2753"/>
                    </a:lnTo>
                    <a:lnTo>
                      <a:pt x="6623" y="2800"/>
                    </a:lnTo>
                    <a:lnTo>
                      <a:pt x="6626" y="2800"/>
                    </a:lnTo>
                    <a:lnTo>
                      <a:pt x="6632" y="2802"/>
                    </a:lnTo>
                    <a:lnTo>
                      <a:pt x="6654" y="2807"/>
                    </a:lnTo>
                    <a:lnTo>
                      <a:pt x="6659" y="2808"/>
                    </a:lnTo>
                    <a:lnTo>
                      <a:pt x="6681" y="2815"/>
                    </a:lnTo>
                    <a:lnTo>
                      <a:pt x="6686" y="2816"/>
                    </a:lnTo>
                    <a:lnTo>
                      <a:pt x="6708" y="2823"/>
                    </a:lnTo>
                    <a:lnTo>
                      <a:pt x="6713" y="2825"/>
                    </a:lnTo>
                    <a:lnTo>
                      <a:pt x="6734" y="2833"/>
                    </a:lnTo>
                    <a:lnTo>
                      <a:pt x="6739" y="2835"/>
                    </a:lnTo>
                    <a:lnTo>
                      <a:pt x="6760" y="2844"/>
                    </a:lnTo>
                    <a:lnTo>
                      <a:pt x="6765" y="2846"/>
                    </a:lnTo>
                    <a:lnTo>
                      <a:pt x="6786" y="2855"/>
                    </a:lnTo>
                    <a:lnTo>
                      <a:pt x="6791" y="2858"/>
                    </a:lnTo>
                    <a:lnTo>
                      <a:pt x="6811" y="2868"/>
                    </a:lnTo>
                    <a:lnTo>
                      <a:pt x="6816" y="2871"/>
                    </a:lnTo>
                    <a:lnTo>
                      <a:pt x="6836" y="2882"/>
                    </a:lnTo>
                    <a:lnTo>
                      <a:pt x="6842" y="2885"/>
                    </a:lnTo>
                    <a:lnTo>
                      <a:pt x="6861" y="2897"/>
                    </a:lnTo>
                    <a:lnTo>
                      <a:pt x="6866" y="2900"/>
                    </a:lnTo>
                    <a:lnTo>
                      <a:pt x="6885" y="2912"/>
                    </a:lnTo>
                    <a:lnTo>
                      <a:pt x="6890" y="2915"/>
                    </a:lnTo>
                    <a:lnTo>
                      <a:pt x="6908" y="2928"/>
                    </a:lnTo>
                    <a:lnTo>
                      <a:pt x="6913" y="2932"/>
                    </a:lnTo>
                    <a:lnTo>
                      <a:pt x="6931" y="2946"/>
                    </a:lnTo>
                    <a:lnTo>
                      <a:pt x="6935" y="2949"/>
                    </a:lnTo>
                    <a:lnTo>
                      <a:pt x="6953" y="2964"/>
                    </a:lnTo>
                    <a:lnTo>
                      <a:pt x="6957" y="2967"/>
                    </a:lnTo>
                    <a:lnTo>
                      <a:pt x="6974" y="2982"/>
                    </a:lnTo>
                    <a:lnTo>
                      <a:pt x="6978" y="2986"/>
                    </a:lnTo>
                    <a:lnTo>
                      <a:pt x="6994" y="3002"/>
                    </a:lnTo>
                    <a:lnTo>
                      <a:pt x="6998" y="3006"/>
                    </a:lnTo>
                    <a:lnTo>
                      <a:pt x="7014" y="3022"/>
                    </a:lnTo>
                    <a:lnTo>
                      <a:pt x="7018" y="3026"/>
                    </a:lnTo>
                    <a:lnTo>
                      <a:pt x="7033" y="3043"/>
                    </a:lnTo>
                    <a:close/>
                    <a:moveTo>
                      <a:pt x="6918" y="3557"/>
                    </a:moveTo>
                    <a:lnTo>
                      <a:pt x="6918" y="3547"/>
                    </a:lnTo>
                    <a:lnTo>
                      <a:pt x="6817" y="3547"/>
                    </a:lnTo>
                    <a:lnTo>
                      <a:pt x="6831" y="3620"/>
                    </a:lnTo>
                    <a:lnTo>
                      <a:pt x="6832" y="3625"/>
                    </a:lnTo>
                    <a:lnTo>
                      <a:pt x="6854" y="3753"/>
                    </a:lnTo>
                    <a:lnTo>
                      <a:pt x="6855" y="3757"/>
                    </a:lnTo>
                    <a:lnTo>
                      <a:pt x="6857" y="3769"/>
                    </a:lnTo>
                    <a:lnTo>
                      <a:pt x="6857" y="3769"/>
                    </a:lnTo>
                    <a:lnTo>
                      <a:pt x="6865" y="3754"/>
                    </a:lnTo>
                    <a:lnTo>
                      <a:pt x="6873" y="3739"/>
                    </a:lnTo>
                    <a:lnTo>
                      <a:pt x="6880" y="3723"/>
                    </a:lnTo>
                    <a:lnTo>
                      <a:pt x="6886" y="3708"/>
                    </a:lnTo>
                    <a:lnTo>
                      <a:pt x="6892" y="3692"/>
                    </a:lnTo>
                    <a:lnTo>
                      <a:pt x="6898" y="3675"/>
                    </a:lnTo>
                    <a:lnTo>
                      <a:pt x="6902" y="3659"/>
                    </a:lnTo>
                    <a:lnTo>
                      <a:pt x="6907" y="3642"/>
                    </a:lnTo>
                    <a:lnTo>
                      <a:pt x="6910" y="3626"/>
                    </a:lnTo>
                    <a:lnTo>
                      <a:pt x="6913" y="3609"/>
                    </a:lnTo>
                    <a:lnTo>
                      <a:pt x="6915" y="3592"/>
                    </a:lnTo>
                    <a:lnTo>
                      <a:pt x="6917" y="3575"/>
                    </a:lnTo>
                    <a:lnTo>
                      <a:pt x="6918" y="3557"/>
                    </a:lnTo>
                    <a:close/>
                    <a:moveTo>
                      <a:pt x="6443" y="5397"/>
                    </a:moveTo>
                    <a:lnTo>
                      <a:pt x="6448" y="5265"/>
                    </a:lnTo>
                    <a:lnTo>
                      <a:pt x="6449" y="5250"/>
                    </a:lnTo>
                    <a:lnTo>
                      <a:pt x="3551" y="5250"/>
                    </a:lnTo>
                    <a:lnTo>
                      <a:pt x="3552" y="5265"/>
                    </a:lnTo>
                    <a:lnTo>
                      <a:pt x="3557" y="5397"/>
                    </a:lnTo>
                    <a:lnTo>
                      <a:pt x="3565" y="5528"/>
                    </a:lnTo>
                    <a:lnTo>
                      <a:pt x="3576" y="5657"/>
                    </a:lnTo>
                    <a:lnTo>
                      <a:pt x="3588" y="5786"/>
                    </a:lnTo>
                    <a:lnTo>
                      <a:pt x="3603" y="5914"/>
                    </a:lnTo>
                    <a:lnTo>
                      <a:pt x="3620" y="6040"/>
                    </a:lnTo>
                    <a:lnTo>
                      <a:pt x="3639" y="6165"/>
                    </a:lnTo>
                    <a:lnTo>
                      <a:pt x="3660" y="6288"/>
                    </a:lnTo>
                    <a:lnTo>
                      <a:pt x="3684" y="6409"/>
                    </a:lnTo>
                    <a:lnTo>
                      <a:pt x="3693" y="6453"/>
                    </a:lnTo>
                    <a:lnTo>
                      <a:pt x="6307" y="6453"/>
                    </a:lnTo>
                    <a:lnTo>
                      <a:pt x="6316" y="6409"/>
                    </a:lnTo>
                    <a:lnTo>
                      <a:pt x="6340" y="6288"/>
                    </a:lnTo>
                    <a:lnTo>
                      <a:pt x="6361" y="6165"/>
                    </a:lnTo>
                    <a:lnTo>
                      <a:pt x="6380" y="6040"/>
                    </a:lnTo>
                    <a:lnTo>
                      <a:pt x="6397" y="5914"/>
                    </a:lnTo>
                    <a:lnTo>
                      <a:pt x="6412" y="5786"/>
                    </a:lnTo>
                    <a:lnTo>
                      <a:pt x="6424" y="5657"/>
                    </a:lnTo>
                    <a:lnTo>
                      <a:pt x="6435" y="5528"/>
                    </a:lnTo>
                    <a:lnTo>
                      <a:pt x="6443" y="5397"/>
                    </a:lnTo>
                    <a:close/>
                    <a:moveTo>
                      <a:pt x="5702" y="3547"/>
                    </a:moveTo>
                    <a:lnTo>
                      <a:pt x="3693" y="3547"/>
                    </a:lnTo>
                    <a:lnTo>
                      <a:pt x="3684" y="3591"/>
                    </a:lnTo>
                    <a:lnTo>
                      <a:pt x="3660" y="3712"/>
                    </a:lnTo>
                    <a:lnTo>
                      <a:pt x="3639" y="3835"/>
                    </a:lnTo>
                    <a:lnTo>
                      <a:pt x="3620" y="3960"/>
                    </a:lnTo>
                    <a:lnTo>
                      <a:pt x="3603" y="4086"/>
                    </a:lnTo>
                    <a:lnTo>
                      <a:pt x="3588" y="4214"/>
                    </a:lnTo>
                    <a:lnTo>
                      <a:pt x="3576" y="4343"/>
                    </a:lnTo>
                    <a:lnTo>
                      <a:pt x="3565" y="4472"/>
                    </a:lnTo>
                    <a:lnTo>
                      <a:pt x="3557" y="4603"/>
                    </a:lnTo>
                    <a:lnTo>
                      <a:pt x="3552" y="4735"/>
                    </a:lnTo>
                    <a:lnTo>
                      <a:pt x="3551" y="4750"/>
                    </a:lnTo>
                    <a:lnTo>
                      <a:pt x="6449" y="4750"/>
                    </a:lnTo>
                    <a:lnTo>
                      <a:pt x="6448" y="4735"/>
                    </a:lnTo>
                    <a:lnTo>
                      <a:pt x="6443" y="4603"/>
                    </a:lnTo>
                    <a:lnTo>
                      <a:pt x="6435" y="4472"/>
                    </a:lnTo>
                    <a:lnTo>
                      <a:pt x="6424" y="4343"/>
                    </a:lnTo>
                    <a:lnTo>
                      <a:pt x="6420" y="4297"/>
                    </a:lnTo>
                    <a:lnTo>
                      <a:pt x="6406" y="4296"/>
                    </a:lnTo>
                    <a:lnTo>
                      <a:pt x="6400" y="4296"/>
                    </a:lnTo>
                    <a:lnTo>
                      <a:pt x="6378" y="4294"/>
                    </a:lnTo>
                    <a:lnTo>
                      <a:pt x="6372" y="4293"/>
                    </a:lnTo>
                    <a:lnTo>
                      <a:pt x="6350" y="4290"/>
                    </a:lnTo>
                    <a:lnTo>
                      <a:pt x="6344" y="4289"/>
                    </a:lnTo>
                    <a:lnTo>
                      <a:pt x="6322" y="4285"/>
                    </a:lnTo>
                    <a:lnTo>
                      <a:pt x="6316" y="4284"/>
                    </a:lnTo>
                    <a:lnTo>
                      <a:pt x="6294" y="4280"/>
                    </a:lnTo>
                    <a:lnTo>
                      <a:pt x="6288" y="4278"/>
                    </a:lnTo>
                    <a:lnTo>
                      <a:pt x="6266" y="4273"/>
                    </a:lnTo>
                    <a:lnTo>
                      <a:pt x="6261" y="4272"/>
                    </a:lnTo>
                    <a:lnTo>
                      <a:pt x="6239" y="4265"/>
                    </a:lnTo>
                    <a:lnTo>
                      <a:pt x="6234" y="4264"/>
                    </a:lnTo>
                    <a:lnTo>
                      <a:pt x="6212" y="4257"/>
                    </a:lnTo>
                    <a:lnTo>
                      <a:pt x="6207" y="4255"/>
                    </a:lnTo>
                    <a:lnTo>
                      <a:pt x="6186" y="4247"/>
                    </a:lnTo>
                    <a:lnTo>
                      <a:pt x="6181" y="4245"/>
                    </a:lnTo>
                    <a:lnTo>
                      <a:pt x="6160" y="4236"/>
                    </a:lnTo>
                    <a:lnTo>
                      <a:pt x="6155" y="4234"/>
                    </a:lnTo>
                    <a:lnTo>
                      <a:pt x="6134" y="4225"/>
                    </a:lnTo>
                    <a:lnTo>
                      <a:pt x="6129" y="4222"/>
                    </a:lnTo>
                    <a:lnTo>
                      <a:pt x="6109" y="4212"/>
                    </a:lnTo>
                    <a:lnTo>
                      <a:pt x="6104" y="4209"/>
                    </a:lnTo>
                    <a:lnTo>
                      <a:pt x="6084" y="4198"/>
                    </a:lnTo>
                    <a:lnTo>
                      <a:pt x="6078" y="4195"/>
                    </a:lnTo>
                    <a:lnTo>
                      <a:pt x="6059" y="4183"/>
                    </a:lnTo>
                    <a:lnTo>
                      <a:pt x="6054" y="4180"/>
                    </a:lnTo>
                    <a:lnTo>
                      <a:pt x="6035" y="4168"/>
                    </a:lnTo>
                    <a:lnTo>
                      <a:pt x="6030" y="4165"/>
                    </a:lnTo>
                    <a:lnTo>
                      <a:pt x="6012" y="4152"/>
                    </a:lnTo>
                    <a:lnTo>
                      <a:pt x="6007" y="4148"/>
                    </a:lnTo>
                    <a:lnTo>
                      <a:pt x="5989" y="4134"/>
                    </a:lnTo>
                    <a:lnTo>
                      <a:pt x="5985" y="4131"/>
                    </a:lnTo>
                    <a:lnTo>
                      <a:pt x="5967" y="4116"/>
                    </a:lnTo>
                    <a:lnTo>
                      <a:pt x="5963" y="4113"/>
                    </a:lnTo>
                    <a:lnTo>
                      <a:pt x="5946" y="4098"/>
                    </a:lnTo>
                    <a:lnTo>
                      <a:pt x="5942" y="4094"/>
                    </a:lnTo>
                    <a:lnTo>
                      <a:pt x="5926" y="4078"/>
                    </a:lnTo>
                    <a:lnTo>
                      <a:pt x="5922" y="4074"/>
                    </a:lnTo>
                    <a:lnTo>
                      <a:pt x="5906" y="4058"/>
                    </a:lnTo>
                    <a:lnTo>
                      <a:pt x="5902" y="4054"/>
                    </a:lnTo>
                    <a:lnTo>
                      <a:pt x="5887" y="4037"/>
                    </a:lnTo>
                    <a:lnTo>
                      <a:pt x="5884" y="4033"/>
                    </a:lnTo>
                    <a:lnTo>
                      <a:pt x="5869" y="4015"/>
                    </a:lnTo>
                    <a:lnTo>
                      <a:pt x="5866" y="4011"/>
                    </a:lnTo>
                    <a:lnTo>
                      <a:pt x="5852" y="3993"/>
                    </a:lnTo>
                    <a:lnTo>
                      <a:pt x="5848" y="3988"/>
                    </a:lnTo>
                    <a:lnTo>
                      <a:pt x="5835" y="3970"/>
                    </a:lnTo>
                    <a:lnTo>
                      <a:pt x="5832" y="3965"/>
                    </a:lnTo>
                    <a:lnTo>
                      <a:pt x="5820" y="3946"/>
                    </a:lnTo>
                    <a:lnTo>
                      <a:pt x="5817" y="3941"/>
                    </a:lnTo>
                    <a:lnTo>
                      <a:pt x="5805" y="3922"/>
                    </a:lnTo>
                    <a:lnTo>
                      <a:pt x="5802" y="3916"/>
                    </a:lnTo>
                    <a:lnTo>
                      <a:pt x="5791" y="3896"/>
                    </a:lnTo>
                    <a:lnTo>
                      <a:pt x="5788" y="3891"/>
                    </a:lnTo>
                    <a:lnTo>
                      <a:pt x="5778" y="3871"/>
                    </a:lnTo>
                    <a:lnTo>
                      <a:pt x="5775" y="3866"/>
                    </a:lnTo>
                    <a:lnTo>
                      <a:pt x="5766" y="3845"/>
                    </a:lnTo>
                    <a:lnTo>
                      <a:pt x="5764" y="3840"/>
                    </a:lnTo>
                    <a:lnTo>
                      <a:pt x="5755" y="3819"/>
                    </a:lnTo>
                    <a:lnTo>
                      <a:pt x="5753" y="3814"/>
                    </a:lnTo>
                    <a:lnTo>
                      <a:pt x="5745" y="3793"/>
                    </a:lnTo>
                    <a:lnTo>
                      <a:pt x="5743" y="3788"/>
                    </a:lnTo>
                    <a:lnTo>
                      <a:pt x="5736" y="3766"/>
                    </a:lnTo>
                    <a:lnTo>
                      <a:pt x="5735" y="3761"/>
                    </a:lnTo>
                    <a:lnTo>
                      <a:pt x="5728" y="3739"/>
                    </a:lnTo>
                    <a:lnTo>
                      <a:pt x="5727" y="3734"/>
                    </a:lnTo>
                    <a:lnTo>
                      <a:pt x="5722" y="3712"/>
                    </a:lnTo>
                    <a:lnTo>
                      <a:pt x="5720" y="3706"/>
                    </a:lnTo>
                    <a:lnTo>
                      <a:pt x="5716" y="3684"/>
                    </a:lnTo>
                    <a:lnTo>
                      <a:pt x="5715" y="3678"/>
                    </a:lnTo>
                    <a:lnTo>
                      <a:pt x="5711" y="3656"/>
                    </a:lnTo>
                    <a:lnTo>
                      <a:pt x="5710" y="3650"/>
                    </a:lnTo>
                    <a:lnTo>
                      <a:pt x="5707" y="3628"/>
                    </a:lnTo>
                    <a:lnTo>
                      <a:pt x="5706" y="3622"/>
                    </a:lnTo>
                    <a:lnTo>
                      <a:pt x="5704" y="3600"/>
                    </a:lnTo>
                    <a:lnTo>
                      <a:pt x="5704" y="3594"/>
                    </a:lnTo>
                    <a:lnTo>
                      <a:pt x="5703" y="3571"/>
                    </a:lnTo>
                    <a:lnTo>
                      <a:pt x="5702" y="3566"/>
                    </a:lnTo>
                    <a:lnTo>
                      <a:pt x="5702" y="3547"/>
                    </a:lnTo>
                    <a:close/>
                    <a:moveTo>
                      <a:pt x="6374" y="3990"/>
                    </a:moveTo>
                    <a:lnTo>
                      <a:pt x="6384" y="3992"/>
                    </a:lnTo>
                    <a:lnTo>
                      <a:pt x="6380" y="3960"/>
                    </a:lnTo>
                    <a:lnTo>
                      <a:pt x="6361" y="3835"/>
                    </a:lnTo>
                    <a:lnTo>
                      <a:pt x="6340" y="3712"/>
                    </a:lnTo>
                    <a:lnTo>
                      <a:pt x="6316" y="3591"/>
                    </a:lnTo>
                    <a:lnTo>
                      <a:pt x="6307" y="3547"/>
                    </a:lnTo>
                    <a:lnTo>
                      <a:pt x="6002" y="3547"/>
                    </a:lnTo>
                    <a:lnTo>
                      <a:pt x="6002" y="3557"/>
                    </a:lnTo>
                    <a:lnTo>
                      <a:pt x="6003" y="3575"/>
                    </a:lnTo>
                    <a:lnTo>
                      <a:pt x="6005" y="3592"/>
                    </a:lnTo>
                    <a:lnTo>
                      <a:pt x="6007" y="3609"/>
                    </a:lnTo>
                    <a:lnTo>
                      <a:pt x="6010" y="3626"/>
                    </a:lnTo>
                    <a:lnTo>
                      <a:pt x="6013" y="3642"/>
                    </a:lnTo>
                    <a:lnTo>
                      <a:pt x="6018" y="3659"/>
                    </a:lnTo>
                    <a:lnTo>
                      <a:pt x="6022" y="3675"/>
                    </a:lnTo>
                    <a:lnTo>
                      <a:pt x="6028" y="3692"/>
                    </a:lnTo>
                    <a:lnTo>
                      <a:pt x="6034" y="3708"/>
                    </a:lnTo>
                    <a:lnTo>
                      <a:pt x="6040" y="3723"/>
                    </a:lnTo>
                    <a:lnTo>
                      <a:pt x="6047" y="3739"/>
                    </a:lnTo>
                    <a:lnTo>
                      <a:pt x="6055" y="3754"/>
                    </a:lnTo>
                    <a:lnTo>
                      <a:pt x="6063" y="3769"/>
                    </a:lnTo>
                    <a:lnTo>
                      <a:pt x="6072" y="3784"/>
                    </a:lnTo>
                    <a:lnTo>
                      <a:pt x="6081" y="3798"/>
                    </a:lnTo>
                    <a:lnTo>
                      <a:pt x="6091" y="3812"/>
                    </a:lnTo>
                    <a:lnTo>
                      <a:pt x="6102" y="3826"/>
                    </a:lnTo>
                    <a:lnTo>
                      <a:pt x="6113" y="3839"/>
                    </a:lnTo>
                    <a:lnTo>
                      <a:pt x="6124" y="3852"/>
                    </a:lnTo>
                    <a:lnTo>
                      <a:pt x="6136" y="3864"/>
                    </a:lnTo>
                    <a:lnTo>
                      <a:pt x="6148" y="3876"/>
                    </a:lnTo>
                    <a:lnTo>
                      <a:pt x="6161" y="3887"/>
                    </a:lnTo>
                    <a:lnTo>
                      <a:pt x="6174" y="3898"/>
                    </a:lnTo>
                    <a:lnTo>
                      <a:pt x="6188" y="3909"/>
                    </a:lnTo>
                    <a:lnTo>
                      <a:pt x="6202" y="3919"/>
                    </a:lnTo>
                    <a:lnTo>
                      <a:pt x="6216" y="3928"/>
                    </a:lnTo>
                    <a:lnTo>
                      <a:pt x="6231" y="3937"/>
                    </a:lnTo>
                    <a:lnTo>
                      <a:pt x="6246" y="3945"/>
                    </a:lnTo>
                    <a:lnTo>
                      <a:pt x="6261" y="3953"/>
                    </a:lnTo>
                    <a:lnTo>
                      <a:pt x="6277" y="3960"/>
                    </a:lnTo>
                    <a:lnTo>
                      <a:pt x="6292" y="3966"/>
                    </a:lnTo>
                    <a:lnTo>
                      <a:pt x="6308" y="3972"/>
                    </a:lnTo>
                    <a:lnTo>
                      <a:pt x="6325" y="3978"/>
                    </a:lnTo>
                    <a:lnTo>
                      <a:pt x="6341" y="3982"/>
                    </a:lnTo>
                    <a:lnTo>
                      <a:pt x="6358" y="3987"/>
                    </a:lnTo>
                    <a:lnTo>
                      <a:pt x="6374" y="3990"/>
                    </a:lnTo>
                    <a:close/>
                    <a:moveTo>
                      <a:pt x="6134" y="7087"/>
                    </a:moveTo>
                    <a:lnTo>
                      <a:pt x="6169" y="6981"/>
                    </a:lnTo>
                    <a:lnTo>
                      <a:pt x="6178" y="6953"/>
                    </a:lnTo>
                    <a:lnTo>
                      <a:pt x="3822" y="6953"/>
                    </a:lnTo>
                    <a:lnTo>
                      <a:pt x="3831" y="6981"/>
                    </a:lnTo>
                    <a:lnTo>
                      <a:pt x="3866" y="7087"/>
                    </a:lnTo>
                    <a:lnTo>
                      <a:pt x="3903" y="7189"/>
                    </a:lnTo>
                    <a:lnTo>
                      <a:pt x="3941" y="7288"/>
                    </a:lnTo>
                    <a:lnTo>
                      <a:pt x="3981" y="7384"/>
                    </a:lnTo>
                    <a:lnTo>
                      <a:pt x="4022" y="7475"/>
                    </a:lnTo>
                    <a:lnTo>
                      <a:pt x="4064" y="7563"/>
                    </a:lnTo>
                    <a:lnTo>
                      <a:pt x="4108" y="7647"/>
                    </a:lnTo>
                    <a:lnTo>
                      <a:pt x="4153" y="7727"/>
                    </a:lnTo>
                    <a:lnTo>
                      <a:pt x="4199" y="7803"/>
                    </a:lnTo>
                    <a:lnTo>
                      <a:pt x="4246" y="7874"/>
                    </a:lnTo>
                    <a:lnTo>
                      <a:pt x="4294" y="7941"/>
                    </a:lnTo>
                    <a:lnTo>
                      <a:pt x="4342" y="8004"/>
                    </a:lnTo>
                    <a:lnTo>
                      <a:pt x="4391" y="8062"/>
                    </a:lnTo>
                    <a:lnTo>
                      <a:pt x="4440" y="8115"/>
                    </a:lnTo>
                    <a:lnTo>
                      <a:pt x="4490" y="8163"/>
                    </a:lnTo>
                    <a:lnTo>
                      <a:pt x="4539" y="8206"/>
                    </a:lnTo>
                    <a:lnTo>
                      <a:pt x="4587" y="8245"/>
                    </a:lnTo>
                    <a:lnTo>
                      <a:pt x="4636" y="8279"/>
                    </a:lnTo>
                    <a:lnTo>
                      <a:pt x="4683" y="8309"/>
                    </a:lnTo>
                    <a:lnTo>
                      <a:pt x="4731" y="8334"/>
                    </a:lnTo>
                    <a:lnTo>
                      <a:pt x="4777" y="8354"/>
                    </a:lnTo>
                    <a:lnTo>
                      <a:pt x="4823" y="8371"/>
                    </a:lnTo>
                    <a:lnTo>
                      <a:pt x="4868" y="8384"/>
                    </a:lnTo>
                    <a:lnTo>
                      <a:pt x="4912" y="8393"/>
                    </a:lnTo>
                    <a:lnTo>
                      <a:pt x="4956" y="8398"/>
                    </a:lnTo>
                    <a:lnTo>
                      <a:pt x="5000" y="8400"/>
                    </a:lnTo>
                    <a:lnTo>
                      <a:pt x="5044" y="8398"/>
                    </a:lnTo>
                    <a:lnTo>
                      <a:pt x="5088" y="8393"/>
                    </a:lnTo>
                    <a:lnTo>
                      <a:pt x="5132" y="8384"/>
                    </a:lnTo>
                    <a:lnTo>
                      <a:pt x="5177" y="8371"/>
                    </a:lnTo>
                    <a:lnTo>
                      <a:pt x="5223" y="8354"/>
                    </a:lnTo>
                    <a:lnTo>
                      <a:pt x="5269" y="8334"/>
                    </a:lnTo>
                    <a:lnTo>
                      <a:pt x="5317" y="8309"/>
                    </a:lnTo>
                    <a:lnTo>
                      <a:pt x="5364" y="8279"/>
                    </a:lnTo>
                    <a:lnTo>
                      <a:pt x="5413" y="8245"/>
                    </a:lnTo>
                    <a:lnTo>
                      <a:pt x="5461" y="8206"/>
                    </a:lnTo>
                    <a:lnTo>
                      <a:pt x="5510" y="8163"/>
                    </a:lnTo>
                    <a:lnTo>
                      <a:pt x="5560" y="8115"/>
                    </a:lnTo>
                    <a:lnTo>
                      <a:pt x="5609" y="8062"/>
                    </a:lnTo>
                    <a:lnTo>
                      <a:pt x="5658" y="8004"/>
                    </a:lnTo>
                    <a:lnTo>
                      <a:pt x="5706" y="7941"/>
                    </a:lnTo>
                    <a:lnTo>
                      <a:pt x="5754" y="7874"/>
                    </a:lnTo>
                    <a:lnTo>
                      <a:pt x="5801" y="7803"/>
                    </a:lnTo>
                    <a:lnTo>
                      <a:pt x="5847" y="7727"/>
                    </a:lnTo>
                    <a:lnTo>
                      <a:pt x="5892" y="7647"/>
                    </a:lnTo>
                    <a:lnTo>
                      <a:pt x="5936" y="7563"/>
                    </a:lnTo>
                    <a:lnTo>
                      <a:pt x="5978" y="7475"/>
                    </a:lnTo>
                    <a:lnTo>
                      <a:pt x="6019" y="7384"/>
                    </a:lnTo>
                    <a:lnTo>
                      <a:pt x="6059" y="7288"/>
                    </a:lnTo>
                    <a:lnTo>
                      <a:pt x="6097" y="7189"/>
                    </a:lnTo>
                    <a:lnTo>
                      <a:pt x="6134" y="7087"/>
                    </a:lnTo>
                    <a:close/>
                    <a:moveTo>
                      <a:pt x="6109" y="2868"/>
                    </a:moveTo>
                    <a:lnTo>
                      <a:pt x="6116" y="2864"/>
                    </a:lnTo>
                    <a:lnTo>
                      <a:pt x="6097" y="2811"/>
                    </a:lnTo>
                    <a:lnTo>
                      <a:pt x="6059" y="2712"/>
                    </a:lnTo>
                    <a:lnTo>
                      <a:pt x="6019" y="2616"/>
                    </a:lnTo>
                    <a:lnTo>
                      <a:pt x="5978" y="2525"/>
                    </a:lnTo>
                    <a:lnTo>
                      <a:pt x="5936" y="2437"/>
                    </a:lnTo>
                    <a:lnTo>
                      <a:pt x="5892" y="2353"/>
                    </a:lnTo>
                    <a:lnTo>
                      <a:pt x="5847" y="2273"/>
                    </a:lnTo>
                    <a:lnTo>
                      <a:pt x="5801" y="2197"/>
                    </a:lnTo>
                    <a:lnTo>
                      <a:pt x="5754" y="2126"/>
                    </a:lnTo>
                    <a:lnTo>
                      <a:pt x="5706" y="2059"/>
                    </a:lnTo>
                    <a:lnTo>
                      <a:pt x="5658" y="1996"/>
                    </a:lnTo>
                    <a:lnTo>
                      <a:pt x="5609" y="1938"/>
                    </a:lnTo>
                    <a:lnTo>
                      <a:pt x="5560" y="1885"/>
                    </a:lnTo>
                    <a:lnTo>
                      <a:pt x="5510" y="1837"/>
                    </a:lnTo>
                    <a:lnTo>
                      <a:pt x="5461" y="1794"/>
                    </a:lnTo>
                    <a:lnTo>
                      <a:pt x="5413" y="1755"/>
                    </a:lnTo>
                    <a:lnTo>
                      <a:pt x="5364" y="1721"/>
                    </a:lnTo>
                    <a:lnTo>
                      <a:pt x="5317" y="1691"/>
                    </a:lnTo>
                    <a:lnTo>
                      <a:pt x="5269" y="1666"/>
                    </a:lnTo>
                    <a:lnTo>
                      <a:pt x="5223" y="1646"/>
                    </a:lnTo>
                    <a:lnTo>
                      <a:pt x="5177" y="1629"/>
                    </a:lnTo>
                    <a:lnTo>
                      <a:pt x="5132" y="1616"/>
                    </a:lnTo>
                    <a:lnTo>
                      <a:pt x="5088" y="1607"/>
                    </a:lnTo>
                    <a:lnTo>
                      <a:pt x="5044" y="1602"/>
                    </a:lnTo>
                    <a:lnTo>
                      <a:pt x="5000" y="1600"/>
                    </a:lnTo>
                    <a:lnTo>
                      <a:pt x="4956" y="1602"/>
                    </a:lnTo>
                    <a:lnTo>
                      <a:pt x="4912" y="1607"/>
                    </a:lnTo>
                    <a:lnTo>
                      <a:pt x="4868" y="1616"/>
                    </a:lnTo>
                    <a:lnTo>
                      <a:pt x="4823" y="1629"/>
                    </a:lnTo>
                    <a:lnTo>
                      <a:pt x="4777" y="1646"/>
                    </a:lnTo>
                    <a:lnTo>
                      <a:pt x="4731" y="1666"/>
                    </a:lnTo>
                    <a:lnTo>
                      <a:pt x="4683" y="1691"/>
                    </a:lnTo>
                    <a:lnTo>
                      <a:pt x="4636" y="1721"/>
                    </a:lnTo>
                    <a:lnTo>
                      <a:pt x="4587" y="1755"/>
                    </a:lnTo>
                    <a:lnTo>
                      <a:pt x="4539" y="1794"/>
                    </a:lnTo>
                    <a:lnTo>
                      <a:pt x="4490" y="1837"/>
                    </a:lnTo>
                    <a:lnTo>
                      <a:pt x="4440" y="1885"/>
                    </a:lnTo>
                    <a:lnTo>
                      <a:pt x="4391" y="1938"/>
                    </a:lnTo>
                    <a:lnTo>
                      <a:pt x="4342" y="1996"/>
                    </a:lnTo>
                    <a:lnTo>
                      <a:pt x="4294" y="2059"/>
                    </a:lnTo>
                    <a:lnTo>
                      <a:pt x="4246" y="2126"/>
                    </a:lnTo>
                    <a:lnTo>
                      <a:pt x="4199" y="2197"/>
                    </a:lnTo>
                    <a:lnTo>
                      <a:pt x="4153" y="2273"/>
                    </a:lnTo>
                    <a:lnTo>
                      <a:pt x="4108" y="2353"/>
                    </a:lnTo>
                    <a:lnTo>
                      <a:pt x="4064" y="2437"/>
                    </a:lnTo>
                    <a:lnTo>
                      <a:pt x="4022" y="2525"/>
                    </a:lnTo>
                    <a:lnTo>
                      <a:pt x="3981" y="2616"/>
                    </a:lnTo>
                    <a:lnTo>
                      <a:pt x="3941" y="2712"/>
                    </a:lnTo>
                    <a:lnTo>
                      <a:pt x="3903" y="2811"/>
                    </a:lnTo>
                    <a:lnTo>
                      <a:pt x="3866" y="2913"/>
                    </a:lnTo>
                    <a:lnTo>
                      <a:pt x="3831" y="3019"/>
                    </a:lnTo>
                    <a:lnTo>
                      <a:pt x="3822" y="3047"/>
                    </a:lnTo>
                    <a:lnTo>
                      <a:pt x="5884" y="3047"/>
                    </a:lnTo>
                    <a:lnTo>
                      <a:pt x="5887" y="3043"/>
                    </a:lnTo>
                    <a:lnTo>
                      <a:pt x="5902" y="3026"/>
                    </a:lnTo>
                    <a:lnTo>
                      <a:pt x="5906" y="3022"/>
                    </a:lnTo>
                    <a:lnTo>
                      <a:pt x="5922" y="3006"/>
                    </a:lnTo>
                    <a:lnTo>
                      <a:pt x="5926" y="3002"/>
                    </a:lnTo>
                    <a:lnTo>
                      <a:pt x="5942" y="2986"/>
                    </a:lnTo>
                    <a:lnTo>
                      <a:pt x="5946" y="2982"/>
                    </a:lnTo>
                    <a:lnTo>
                      <a:pt x="5963" y="2967"/>
                    </a:lnTo>
                    <a:lnTo>
                      <a:pt x="5967" y="2964"/>
                    </a:lnTo>
                    <a:lnTo>
                      <a:pt x="5985" y="2949"/>
                    </a:lnTo>
                    <a:lnTo>
                      <a:pt x="5989" y="2946"/>
                    </a:lnTo>
                    <a:lnTo>
                      <a:pt x="6007" y="2932"/>
                    </a:lnTo>
                    <a:lnTo>
                      <a:pt x="6012" y="2928"/>
                    </a:lnTo>
                    <a:lnTo>
                      <a:pt x="6030" y="2915"/>
                    </a:lnTo>
                    <a:lnTo>
                      <a:pt x="6035" y="2912"/>
                    </a:lnTo>
                    <a:lnTo>
                      <a:pt x="6054" y="2900"/>
                    </a:lnTo>
                    <a:lnTo>
                      <a:pt x="6059" y="2897"/>
                    </a:lnTo>
                    <a:lnTo>
                      <a:pt x="6078" y="2885"/>
                    </a:lnTo>
                    <a:lnTo>
                      <a:pt x="6084" y="2882"/>
                    </a:lnTo>
                    <a:lnTo>
                      <a:pt x="6104" y="2871"/>
                    </a:lnTo>
                    <a:lnTo>
                      <a:pt x="6109" y="2868"/>
                    </a:lnTo>
                    <a:close/>
                    <a:moveTo>
                      <a:pt x="2217" y="3047"/>
                    </a:moveTo>
                    <a:lnTo>
                      <a:pt x="3301" y="3047"/>
                    </a:lnTo>
                    <a:lnTo>
                      <a:pt x="3317" y="2990"/>
                    </a:lnTo>
                    <a:lnTo>
                      <a:pt x="3319" y="2985"/>
                    </a:lnTo>
                    <a:lnTo>
                      <a:pt x="3354" y="2870"/>
                    </a:lnTo>
                    <a:lnTo>
                      <a:pt x="3355" y="2865"/>
                    </a:lnTo>
                    <a:lnTo>
                      <a:pt x="3392" y="2753"/>
                    </a:lnTo>
                    <a:lnTo>
                      <a:pt x="3394" y="2747"/>
                    </a:lnTo>
                    <a:lnTo>
                      <a:pt x="3433" y="2639"/>
                    </a:lnTo>
                    <a:lnTo>
                      <a:pt x="3435" y="2633"/>
                    </a:lnTo>
                    <a:lnTo>
                      <a:pt x="3476" y="2528"/>
                    </a:lnTo>
                    <a:lnTo>
                      <a:pt x="3478" y="2522"/>
                    </a:lnTo>
                    <a:lnTo>
                      <a:pt x="3520" y="2421"/>
                    </a:lnTo>
                    <a:lnTo>
                      <a:pt x="3523" y="2414"/>
                    </a:lnTo>
                    <a:lnTo>
                      <a:pt x="3567" y="2316"/>
                    </a:lnTo>
                    <a:lnTo>
                      <a:pt x="3570" y="2310"/>
                    </a:lnTo>
                    <a:lnTo>
                      <a:pt x="3616" y="2215"/>
                    </a:lnTo>
                    <a:lnTo>
                      <a:pt x="3619" y="2209"/>
                    </a:lnTo>
                    <a:lnTo>
                      <a:pt x="3667" y="2118"/>
                    </a:lnTo>
                    <a:lnTo>
                      <a:pt x="3670" y="2111"/>
                    </a:lnTo>
                    <a:lnTo>
                      <a:pt x="3719" y="2024"/>
                    </a:lnTo>
                    <a:lnTo>
                      <a:pt x="3724" y="2017"/>
                    </a:lnTo>
                    <a:lnTo>
                      <a:pt x="3774" y="1934"/>
                    </a:lnTo>
                    <a:lnTo>
                      <a:pt x="3779" y="1926"/>
                    </a:lnTo>
                    <a:lnTo>
                      <a:pt x="3831" y="1847"/>
                    </a:lnTo>
                    <a:lnTo>
                      <a:pt x="3836" y="1840"/>
                    </a:lnTo>
                    <a:lnTo>
                      <a:pt x="3869" y="1794"/>
                    </a:lnTo>
                    <a:lnTo>
                      <a:pt x="3759" y="1835"/>
                    </a:lnTo>
                    <a:lnTo>
                      <a:pt x="3641" y="1883"/>
                    </a:lnTo>
                    <a:lnTo>
                      <a:pt x="3526" y="1936"/>
                    </a:lnTo>
                    <a:lnTo>
                      <a:pt x="3412" y="1994"/>
                    </a:lnTo>
                    <a:lnTo>
                      <a:pt x="3300" y="2056"/>
                    </a:lnTo>
                    <a:lnTo>
                      <a:pt x="3190" y="2121"/>
                    </a:lnTo>
                    <a:lnTo>
                      <a:pt x="3084" y="2191"/>
                    </a:lnTo>
                    <a:lnTo>
                      <a:pt x="2980" y="2265"/>
                    </a:lnTo>
                    <a:lnTo>
                      <a:pt x="2879" y="2342"/>
                    </a:lnTo>
                    <a:lnTo>
                      <a:pt x="2782" y="2423"/>
                    </a:lnTo>
                    <a:lnTo>
                      <a:pt x="2687" y="2508"/>
                    </a:lnTo>
                    <a:lnTo>
                      <a:pt x="2596" y="2596"/>
                    </a:lnTo>
                    <a:lnTo>
                      <a:pt x="2508" y="2687"/>
                    </a:lnTo>
                    <a:lnTo>
                      <a:pt x="2423" y="2782"/>
                    </a:lnTo>
                    <a:lnTo>
                      <a:pt x="2342" y="2879"/>
                    </a:lnTo>
                    <a:lnTo>
                      <a:pt x="2265" y="2980"/>
                    </a:lnTo>
                    <a:lnTo>
                      <a:pt x="2217" y="3047"/>
                    </a:lnTo>
                    <a:close/>
                    <a:moveTo>
                      <a:pt x="3759" y="8165"/>
                    </a:moveTo>
                    <a:lnTo>
                      <a:pt x="3869" y="8206"/>
                    </a:lnTo>
                    <a:lnTo>
                      <a:pt x="3836" y="8160"/>
                    </a:lnTo>
                    <a:lnTo>
                      <a:pt x="3831" y="8153"/>
                    </a:lnTo>
                    <a:lnTo>
                      <a:pt x="3779" y="8074"/>
                    </a:lnTo>
                    <a:lnTo>
                      <a:pt x="3774" y="8066"/>
                    </a:lnTo>
                    <a:lnTo>
                      <a:pt x="3724" y="7983"/>
                    </a:lnTo>
                    <a:lnTo>
                      <a:pt x="3719" y="7976"/>
                    </a:lnTo>
                    <a:lnTo>
                      <a:pt x="3670" y="7889"/>
                    </a:lnTo>
                    <a:lnTo>
                      <a:pt x="3667" y="7882"/>
                    </a:lnTo>
                    <a:lnTo>
                      <a:pt x="3619" y="7791"/>
                    </a:lnTo>
                    <a:lnTo>
                      <a:pt x="3616" y="7785"/>
                    </a:lnTo>
                    <a:lnTo>
                      <a:pt x="3570" y="7690"/>
                    </a:lnTo>
                    <a:lnTo>
                      <a:pt x="3567" y="7684"/>
                    </a:lnTo>
                    <a:lnTo>
                      <a:pt x="3523" y="7586"/>
                    </a:lnTo>
                    <a:lnTo>
                      <a:pt x="3520" y="7579"/>
                    </a:lnTo>
                    <a:lnTo>
                      <a:pt x="3478" y="7478"/>
                    </a:lnTo>
                    <a:lnTo>
                      <a:pt x="3476" y="7472"/>
                    </a:lnTo>
                    <a:lnTo>
                      <a:pt x="3435" y="7367"/>
                    </a:lnTo>
                    <a:lnTo>
                      <a:pt x="3433" y="7361"/>
                    </a:lnTo>
                    <a:lnTo>
                      <a:pt x="3394" y="7253"/>
                    </a:lnTo>
                    <a:lnTo>
                      <a:pt x="3392" y="7247"/>
                    </a:lnTo>
                    <a:lnTo>
                      <a:pt x="3355" y="7135"/>
                    </a:lnTo>
                    <a:lnTo>
                      <a:pt x="3354" y="7130"/>
                    </a:lnTo>
                    <a:lnTo>
                      <a:pt x="3319" y="7015"/>
                    </a:lnTo>
                    <a:lnTo>
                      <a:pt x="3317" y="7010"/>
                    </a:lnTo>
                    <a:lnTo>
                      <a:pt x="3301" y="6953"/>
                    </a:lnTo>
                    <a:lnTo>
                      <a:pt x="2217" y="6953"/>
                    </a:lnTo>
                    <a:lnTo>
                      <a:pt x="2265" y="7020"/>
                    </a:lnTo>
                    <a:lnTo>
                      <a:pt x="2342" y="7121"/>
                    </a:lnTo>
                    <a:lnTo>
                      <a:pt x="2423" y="7218"/>
                    </a:lnTo>
                    <a:lnTo>
                      <a:pt x="2508" y="7313"/>
                    </a:lnTo>
                    <a:lnTo>
                      <a:pt x="2596" y="7404"/>
                    </a:lnTo>
                    <a:lnTo>
                      <a:pt x="2687" y="7492"/>
                    </a:lnTo>
                    <a:lnTo>
                      <a:pt x="2782" y="7577"/>
                    </a:lnTo>
                    <a:lnTo>
                      <a:pt x="2879" y="7658"/>
                    </a:lnTo>
                    <a:lnTo>
                      <a:pt x="2980" y="7735"/>
                    </a:lnTo>
                    <a:lnTo>
                      <a:pt x="3084" y="7809"/>
                    </a:lnTo>
                    <a:lnTo>
                      <a:pt x="3190" y="7879"/>
                    </a:lnTo>
                    <a:lnTo>
                      <a:pt x="3300" y="7944"/>
                    </a:lnTo>
                    <a:lnTo>
                      <a:pt x="3412" y="8006"/>
                    </a:lnTo>
                    <a:lnTo>
                      <a:pt x="3526" y="8064"/>
                    </a:lnTo>
                    <a:lnTo>
                      <a:pt x="3641" y="8117"/>
                    </a:lnTo>
                    <a:lnTo>
                      <a:pt x="3759" y="8165"/>
                    </a:lnTo>
                    <a:close/>
                    <a:moveTo>
                      <a:pt x="1610" y="4745"/>
                    </a:moveTo>
                    <a:lnTo>
                      <a:pt x="1609" y="4750"/>
                    </a:lnTo>
                    <a:lnTo>
                      <a:pt x="3051" y="4750"/>
                    </a:lnTo>
                    <a:lnTo>
                      <a:pt x="3052" y="4720"/>
                    </a:lnTo>
                    <a:lnTo>
                      <a:pt x="3052" y="4715"/>
                    </a:lnTo>
                    <a:lnTo>
                      <a:pt x="3058" y="4579"/>
                    </a:lnTo>
                    <a:lnTo>
                      <a:pt x="3058" y="4575"/>
                    </a:lnTo>
                    <a:lnTo>
                      <a:pt x="3066" y="4440"/>
                    </a:lnTo>
                    <a:lnTo>
                      <a:pt x="3067" y="4435"/>
                    </a:lnTo>
                    <a:lnTo>
                      <a:pt x="3077" y="4301"/>
                    </a:lnTo>
                    <a:lnTo>
                      <a:pt x="3078" y="4296"/>
                    </a:lnTo>
                    <a:lnTo>
                      <a:pt x="3091" y="4163"/>
                    </a:lnTo>
                    <a:lnTo>
                      <a:pt x="3091" y="4159"/>
                    </a:lnTo>
                    <a:lnTo>
                      <a:pt x="3106" y="4027"/>
                    </a:lnTo>
                    <a:lnTo>
                      <a:pt x="3107" y="4022"/>
                    </a:lnTo>
                    <a:lnTo>
                      <a:pt x="3125" y="3891"/>
                    </a:lnTo>
                    <a:lnTo>
                      <a:pt x="3125" y="3887"/>
                    </a:lnTo>
                    <a:lnTo>
                      <a:pt x="3145" y="3757"/>
                    </a:lnTo>
                    <a:lnTo>
                      <a:pt x="3146" y="3753"/>
                    </a:lnTo>
                    <a:lnTo>
                      <a:pt x="3168" y="3625"/>
                    </a:lnTo>
                    <a:lnTo>
                      <a:pt x="3169" y="3620"/>
                    </a:lnTo>
                    <a:lnTo>
                      <a:pt x="3183" y="3547"/>
                    </a:lnTo>
                    <a:lnTo>
                      <a:pt x="2080" y="3547"/>
                    </a:lnTo>
                    <a:lnTo>
                      <a:pt x="2047" y="3545"/>
                    </a:lnTo>
                    <a:lnTo>
                      <a:pt x="2015" y="3538"/>
                    </a:lnTo>
                    <a:lnTo>
                      <a:pt x="1984" y="3528"/>
                    </a:lnTo>
                    <a:lnTo>
                      <a:pt x="1955" y="3514"/>
                    </a:lnTo>
                    <a:lnTo>
                      <a:pt x="1946" y="3507"/>
                    </a:lnTo>
                    <a:lnTo>
                      <a:pt x="1936" y="3526"/>
                    </a:lnTo>
                    <a:lnTo>
                      <a:pt x="1883" y="3641"/>
                    </a:lnTo>
                    <a:lnTo>
                      <a:pt x="1835" y="3759"/>
                    </a:lnTo>
                    <a:lnTo>
                      <a:pt x="1791" y="3878"/>
                    </a:lnTo>
                    <a:lnTo>
                      <a:pt x="1751" y="3998"/>
                    </a:lnTo>
                    <a:lnTo>
                      <a:pt x="1716" y="4120"/>
                    </a:lnTo>
                    <a:lnTo>
                      <a:pt x="1685" y="4243"/>
                    </a:lnTo>
                    <a:lnTo>
                      <a:pt x="1660" y="4367"/>
                    </a:lnTo>
                    <a:lnTo>
                      <a:pt x="1638" y="4492"/>
                    </a:lnTo>
                    <a:lnTo>
                      <a:pt x="1622" y="4618"/>
                    </a:lnTo>
                    <a:lnTo>
                      <a:pt x="1610" y="4745"/>
                    </a:lnTo>
                    <a:close/>
                    <a:moveTo>
                      <a:pt x="1936" y="6474"/>
                    </a:moveTo>
                    <a:lnTo>
                      <a:pt x="1946" y="6493"/>
                    </a:lnTo>
                    <a:lnTo>
                      <a:pt x="1955" y="6486"/>
                    </a:lnTo>
                    <a:lnTo>
                      <a:pt x="1984" y="6472"/>
                    </a:lnTo>
                    <a:lnTo>
                      <a:pt x="2015" y="6462"/>
                    </a:lnTo>
                    <a:lnTo>
                      <a:pt x="2047" y="6455"/>
                    </a:lnTo>
                    <a:lnTo>
                      <a:pt x="2080" y="6453"/>
                    </a:lnTo>
                    <a:lnTo>
                      <a:pt x="3183" y="6453"/>
                    </a:lnTo>
                    <a:lnTo>
                      <a:pt x="3169" y="6380"/>
                    </a:lnTo>
                    <a:lnTo>
                      <a:pt x="3168" y="6375"/>
                    </a:lnTo>
                    <a:lnTo>
                      <a:pt x="3146" y="6247"/>
                    </a:lnTo>
                    <a:lnTo>
                      <a:pt x="3145" y="6243"/>
                    </a:lnTo>
                    <a:lnTo>
                      <a:pt x="3125" y="6113"/>
                    </a:lnTo>
                    <a:lnTo>
                      <a:pt x="3125" y="6109"/>
                    </a:lnTo>
                    <a:lnTo>
                      <a:pt x="3107" y="5978"/>
                    </a:lnTo>
                    <a:lnTo>
                      <a:pt x="3106" y="5973"/>
                    </a:lnTo>
                    <a:lnTo>
                      <a:pt x="3091" y="5841"/>
                    </a:lnTo>
                    <a:lnTo>
                      <a:pt x="3091" y="5837"/>
                    </a:lnTo>
                    <a:lnTo>
                      <a:pt x="3078" y="5704"/>
                    </a:lnTo>
                    <a:lnTo>
                      <a:pt x="3077" y="5699"/>
                    </a:lnTo>
                    <a:lnTo>
                      <a:pt x="3067" y="5565"/>
                    </a:lnTo>
                    <a:lnTo>
                      <a:pt x="3066" y="5560"/>
                    </a:lnTo>
                    <a:lnTo>
                      <a:pt x="3058" y="5425"/>
                    </a:lnTo>
                    <a:lnTo>
                      <a:pt x="3058" y="5421"/>
                    </a:lnTo>
                    <a:lnTo>
                      <a:pt x="3052" y="5285"/>
                    </a:lnTo>
                    <a:lnTo>
                      <a:pt x="3052" y="5280"/>
                    </a:lnTo>
                    <a:lnTo>
                      <a:pt x="3051" y="5250"/>
                    </a:lnTo>
                    <a:lnTo>
                      <a:pt x="1609" y="5250"/>
                    </a:lnTo>
                    <a:lnTo>
                      <a:pt x="1610" y="5255"/>
                    </a:lnTo>
                    <a:lnTo>
                      <a:pt x="1622" y="5382"/>
                    </a:lnTo>
                    <a:lnTo>
                      <a:pt x="1638" y="5508"/>
                    </a:lnTo>
                    <a:lnTo>
                      <a:pt x="1660" y="5633"/>
                    </a:lnTo>
                    <a:lnTo>
                      <a:pt x="1685" y="5757"/>
                    </a:lnTo>
                    <a:lnTo>
                      <a:pt x="1716" y="5880"/>
                    </a:lnTo>
                    <a:lnTo>
                      <a:pt x="1751" y="6002"/>
                    </a:lnTo>
                    <a:lnTo>
                      <a:pt x="1791" y="6122"/>
                    </a:lnTo>
                    <a:lnTo>
                      <a:pt x="1835" y="6241"/>
                    </a:lnTo>
                    <a:lnTo>
                      <a:pt x="1883" y="6359"/>
                    </a:lnTo>
                    <a:lnTo>
                      <a:pt x="1936" y="647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Helvetica Neue"/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</p:grpSp>
      <p:sp>
        <p:nvSpPr>
          <p:cNvPr id="503" name="Google Shape;503;p14"/>
          <p:cNvSpPr txBox="1"/>
          <p:nvPr/>
        </p:nvSpPr>
        <p:spPr>
          <a:xfrm>
            <a:off x="294968" y="1527409"/>
            <a:ext cx="3880792" cy="378389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rm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Arial"/>
              <a:buNone/>
            </a:pPr>
            <a:r>
              <a:rPr b="1" lang="en-US" sz="20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Demand</a:t>
            </a:r>
            <a:endParaRPr/>
          </a:p>
        </p:txBody>
      </p:sp>
      <p:cxnSp>
        <p:nvCxnSpPr>
          <p:cNvPr id="504" name="Google Shape;504;p14"/>
          <p:cNvCxnSpPr/>
          <p:nvPr/>
        </p:nvCxnSpPr>
        <p:spPr>
          <a:xfrm>
            <a:off x="295277" y="2035084"/>
            <a:ext cx="636970" cy="0"/>
          </a:xfrm>
          <a:prstGeom prst="straightConnector1">
            <a:avLst/>
          </a:prstGeom>
          <a:noFill/>
          <a:ln cap="flat" cmpd="sng" w="76200">
            <a:solidFill>
              <a:schemeClr val="accent1"/>
            </a:solidFill>
            <a:prstDash val="solid"/>
            <a:miter lim="8000"/>
            <a:headEnd len="sm" w="sm" type="none"/>
            <a:tailEnd len="sm" w="sm" type="none"/>
          </a:ln>
        </p:spPr>
      </p:cxnSp>
      <p:sp>
        <p:nvSpPr>
          <p:cNvPr id="505" name="Google Shape;505;p14"/>
          <p:cNvSpPr txBox="1"/>
          <p:nvPr/>
        </p:nvSpPr>
        <p:spPr>
          <a:xfrm>
            <a:off x="7368512" y="1527409"/>
            <a:ext cx="4528520" cy="378389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rm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Arial"/>
              <a:buNone/>
            </a:pPr>
            <a:r>
              <a:rPr b="1" lang="en-US" sz="20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By 2028</a:t>
            </a:r>
            <a:endParaRPr/>
          </a:p>
        </p:txBody>
      </p:sp>
      <p:cxnSp>
        <p:nvCxnSpPr>
          <p:cNvPr id="506" name="Google Shape;506;p14"/>
          <p:cNvCxnSpPr/>
          <p:nvPr/>
        </p:nvCxnSpPr>
        <p:spPr>
          <a:xfrm>
            <a:off x="7368821" y="2035084"/>
            <a:ext cx="636970" cy="0"/>
          </a:xfrm>
          <a:prstGeom prst="straightConnector1">
            <a:avLst/>
          </a:prstGeom>
          <a:noFill/>
          <a:ln cap="flat" cmpd="sng" w="76200">
            <a:solidFill>
              <a:schemeClr val="accent1"/>
            </a:solidFill>
            <a:prstDash val="solid"/>
            <a:miter lim="8000"/>
            <a:headEnd len="sm" w="sm" type="none"/>
            <a:tailEnd len="sm" w="sm" type="none"/>
          </a:ln>
        </p:spPr>
      </p:cxnSp>
      <p:cxnSp>
        <p:nvCxnSpPr>
          <p:cNvPr id="507" name="Google Shape;507;p14"/>
          <p:cNvCxnSpPr/>
          <p:nvPr/>
        </p:nvCxnSpPr>
        <p:spPr>
          <a:xfrm>
            <a:off x="7419372" y="3327867"/>
            <a:ext cx="4213185" cy="0"/>
          </a:xfrm>
          <a:prstGeom prst="straightConnector1">
            <a:avLst/>
          </a:prstGeom>
          <a:noFill/>
          <a:ln cap="flat" cmpd="sng" w="9525">
            <a:solidFill>
              <a:srgbClr val="7F7F7F"/>
            </a:solidFill>
            <a:prstDash val="dot"/>
            <a:miter lim="8000"/>
            <a:headEnd len="sm" w="sm" type="none"/>
            <a:tailEnd len="sm" w="sm" type="none"/>
          </a:ln>
        </p:spPr>
      </p:cxnSp>
      <p:cxnSp>
        <p:nvCxnSpPr>
          <p:cNvPr id="508" name="Google Shape;508;p14"/>
          <p:cNvCxnSpPr/>
          <p:nvPr/>
        </p:nvCxnSpPr>
        <p:spPr>
          <a:xfrm>
            <a:off x="7419372" y="4414461"/>
            <a:ext cx="4213185" cy="0"/>
          </a:xfrm>
          <a:prstGeom prst="straightConnector1">
            <a:avLst/>
          </a:prstGeom>
          <a:noFill/>
          <a:ln cap="flat" cmpd="sng" w="9525">
            <a:solidFill>
              <a:srgbClr val="7F7F7F"/>
            </a:solidFill>
            <a:prstDash val="dot"/>
            <a:miter lim="8000"/>
            <a:headEnd len="sm" w="sm" type="none"/>
            <a:tailEnd len="sm" w="sm" type="none"/>
          </a:ln>
        </p:spPr>
      </p:cxnSp>
      <p:sp>
        <p:nvSpPr>
          <p:cNvPr id="509" name="Google Shape;509;p14"/>
          <p:cNvSpPr txBox="1"/>
          <p:nvPr>
            <p:ph idx="12" type="sldNum"/>
          </p:nvPr>
        </p:nvSpPr>
        <p:spPr>
          <a:xfrm>
            <a:off x="288823" y="6385929"/>
            <a:ext cx="469366" cy="298862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510" name="Google Shape;510;p14"/>
          <p:cNvSpPr txBox="1"/>
          <p:nvPr>
            <p:ph idx="11" type="ftr"/>
          </p:nvPr>
        </p:nvSpPr>
        <p:spPr>
          <a:xfrm>
            <a:off x="972044" y="6385929"/>
            <a:ext cx="10924988" cy="319344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14" name="Shape 5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5" name="Google Shape;515;p15"/>
          <p:cNvSpPr txBox="1"/>
          <p:nvPr>
            <p:ph type="title"/>
          </p:nvPr>
        </p:nvSpPr>
        <p:spPr>
          <a:xfrm>
            <a:off x="295275" y="365125"/>
            <a:ext cx="11601450" cy="579438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Helvetica Neue"/>
              <a:buNone/>
            </a:pPr>
            <a:r>
              <a:rPr lang="en-US"/>
              <a:t>Three Structural Tailwinds</a:t>
            </a:r>
            <a:endParaRPr/>
          </a:p>
        </p:txBody>
      </p:sp>
      <p:sp>
        <p:nvSpPr>
          <p:cNvPr id="516" name="Google Shape;516;p15"/>
          <p:cNvSpPr txBox="1"/>
          <p:nvPr>
            <p:ph idx="12" type="sldNum"/>
          </p:nvPr>
        </p:nvSpPr>
        <p:spPr>
          <a:xfrm>
            <a:off x="288823" y="6385929"/>
            <a:ext cx="469366" cy="298862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grpSp>
        <p:nvGrpSpPr>
          <p:cNvPr id="517" name="Google Shape;517;p15"/>
          <p:cNvGrpSpPr/>
          <p:nvPr/>
        </p:nvGrpSpPr>
        <p:grpSpPr>
          <a:xfrm>
            <a:off x="295276" y="2074701"/>
            <a:ext cx="666256" cy="666256"/>
            <a:chOff x="2962542" y="3559635"/>
            <a:chExt cx="633600" cy="633600"/>
          </a:xfrm>
        </p:grpSpPr>
        <p:sp>
          <p:nvSpPr>
            <p:cNvPr id="518" name="Google Shape;518;p15"/>
            <p:cNvSpPr/>
            <p:nvPr/>
          </p:nvSpPr>
          <p:spPr>
            <a:xfrm>
              <a:off x="2962542" y="3559635"/>
              <a:ext cx="633600" cy="633600"/>
            </a:xfrm>
            <a:custGeom>
              <a:rect b="b" l="l" r="r" t="t"/>
              <a:pathLst>
                <a:path extrusionOk="0" h="10000" w="10000">
                  <a:moveTo>
                    <a:pt x="3337" y="3181"/>
                  </a:moveTo>
                  <a:lnTo>
                    <a:pt x="6663" y="3181"/>
                  </a:lnTo>
                  <a:lnTo>
                    <a:pt x="6667" y="3181"/>
                  </a:lnTo>
                  <a:lnTo>
                    <a:pt x="6671" y="3181"/>
                  </a:lnTo>
                  <a:lnTo>
                    <a:pt x="6675" y="3182"/>
                  </a:lnTo>
                  <a:lnTo>
                    <a:pt x="6678" y="3182"/>
                  </a:lnTo>
                  <a:lnTo>
                    <a:pt x="6682" y="3183"/>
                  </a:lnTo>
                  <a:lnTo>
                    <a:pt x="6686" y="3184"/>
                  </a:lnTo>
                  <a:lnTo>
                    <a:pt x="6690" y="3185"/>
                  </a:lnTo>
                  <a:lnTo>
                    <a:pt x="6693" y="3186"/>
                  </a:lnTo>
                  <a:lnTo>
                    <a:pt x="6697" y="3187"/>
                  </a:lnTo>
                  <a:lnTo>
                    <a:pt x="6701" y="3188"/>
                  </a:lnTo>
                  <a:lnTo>
                    <a:pt x="6704" y="3190"/>
                  </a:lnTo>
                  <a:lnTo>
                    <a:pt x="6708" y="3191"/>
                  </a:lnTo>
                  <a:lnTo>
                    <a:pt x="6712" y="3193"/>
                  </a:lnTo>
                  <a:lnTo>
                    <a:pt x="6715" y="3195"/>
                  </a:lnTo>
                  <a:lnTo>
                    <a:pt x="6718" y="3197"/>
                  </a:lnTo>
                  <a:lnTo>
                    <a:pt x="6722" y="3199"/>
                  </a:lnTo>
                  <a:lnTo>
                    <a:pt x="6725" y="3201"/>
                  </a:lnTo>
                  <a:lnTo>
                    <a:pt x="6728" y="3204"/>
                  </a:lnTo>
                  <a:lnTo>
                    <a:pt x="6731" y="3206"/>
                  </a:lnTo>
                  <a:lnTo>
                    <a:pt x="6734" y="3209"/>
                  </a:lnTo>
                  <a:lnTo>
                    <a:pt x="6737" y="3211"/>
                  </a:lnTo>
                  <a:lnTo>
                    <a:pt x="6739" y="3214"/>
                  </a:lnTo>
                  <a:lnTo>
                    <a:pt x="6742" y="3217"/>
                  </a:lnTo>
                  <a:lnTo>
                    <a:pt x="6744" y="3220"/>
                  </a:lnTo>
                  <a:lnTo>
                    <a:pt x="6747" y="3223"/>
                  </a:lnTo>
                  <a:lnTo>
                    <a:pt x="6749" y="3226"/>
                  </a:lnTo>
                  <a:lnTo>
                    <a:pt x="6751" y="3230"/>
                  </a:lnTo>
                  <a:lnTo>
                    <a:pt x="6753" y="3233"/>
                  </a:lnTo>
                  <a:lnTo>
                    <a:pt x="6755" y="3236"/>
                  </a:lnTo>
                  <a:lnTo>
                    <a:pt x="6757" y="3240"/>
                  </a:lnTo>
                  <a:lnTo>
                    <a:pt x="6758" y="3244"/>
                  </a:lnTo>
                  <a:lnTo>
                    <a:pt x="6760" y="3247"/>
                  </a:lnTo>
                  <a:lnTo>
                    <a:pt x="6761" y="3251"/>
                  </a:lnTo>
                  <a:lnTo>
                    <a:pt x="6762" y="3255"/>
                  </a:lnTo>
                  <a:lnTo>
                    <a:pt x="6763" y="3258"/>
                  </a:lnTo>
                  <a:lnTo>
                    <a:pt x="6764" y="3262"/>
                  </a:lnTo>
                  <a:lnTo>
                    <a:pt x="6765" y="3266"/>
                  </a:lnTo>
                  <a:lnTo>
                    <a:pt x="6766" y="3270"/>
                  </a:lnTo>
                  <a:lnTo>
                    <a:pt x="6766" y="3273"/>
                  </a:lnTo>
                  <a:lnTo>
                    <a:pt x="6767" y="3277"/>
                  </a:lnTo>
                  <a:lnTo>
                    <a:pt x="6767" y="3281"/>
                  </a:lnTo>
                  <a:lnTo>
                    <a:pt x="6767" y="3285"/>
                  </a:lnTo>
                  <a:lnTo>
                    <a:pt x="6767" y="5156"/>
                  </a:lnTo>
                  <a:lnTo>
                    <a:pt x="6767" y="5160"/>
                  </a:lnTo>
                  <a:lnTo>
                    <a:pt x="6767" y="5164"/>
                  </a:lnTo>
                  <a:lnTo>
                    <a:pt x="6766" y="5168"/>
                  </a:lnTo>
                  <a:lnTo>
                    <a:pt x="6766" y="5171"/>
                  </a:lnTo>
                  <a:lnTo>
                    <a:pt x="6765" y="5175"/>
                  </a:lnTo>
                  <a:lnTo>
                    <a:pt x="6764" y="5179"/>
                  </a:lnTo>
                  <a:lnTo>
                    <a:pt x="6763" y="5183"/>
                  </a:lnTo>
                  <a:lnTo>
                    <a:pt x="6762" y="5186"/>
                  </a:lnTo>
                  <a:lnTo>
                    <a:pt x="6761" y="5190"/>
                  </a:lnTo>
                  <a:lnTo>
                    <a:pt x="6760" y="5194"/>
                  </a:lnTo>
                  <a:lnTo>
                    <a:pt x="6758" y="5197"/>
                  </a:lnTo>
                  <a:lnTo>
                    <a:pt x="6757" y="5201"/>
                  </a:lnTo>
                  <a:lnTo>
                    <a:pt x="6755" y="5205"/>
                  </a:lnTo>
                  <a:lnTo>
                    <a:pt x="6753" y="5208"/>
                  </a:lnTo>
                  <a:lnTo>
                    <a:pt x="6751" y="5211"/>
                  </a:lnTo>
                  <a:lnTo>
                    <a:pt x="6749" y="5215"/>
                  </a:lnTo>
                  <a:lnTo>
                    <a:pt x="6747" y="5218"/>
                  </a:lnTo>
                  <a:lnTo>
                    <a:pt x="6744" y="5221"/>
                  </a:lnTo>
                  <a:lnTo>
                    <a:pt x="6742" y="5224"/>
                  </a:lnTo>
                  <a:lnTo>
                    <a:pt x="6739" y="5227"/>
                  </a:lnTo>
                  <a:lnTo>
                    <a:pt x="6737" y="5230"/>
                  </a:lnTo>
                  <a:lnTo>
                    <a:pt x="6734" y="5232"/>
                  </a:lnTo>
                  <a:lnTo>
                    <a:pt x="6731" y="5235"/>
                  </a:lnTo>
                  <a:lnTo>
                    <a:pt x="6728" y="5237"/>
                  </a:lnTo>
                  <a:lnTo>
                    <a:pt x="6725" y="5240"/>
                  </a:lnTo>
                  <a:lnTo>
                    <a:pt x="6722" y="5242"/>
                  </a:lnTo>
                  <a:lnTo>
                    <a:pt x="6718" y="5244"/>
                  </a:lnTo>
                  <a:lnTo>
                    <a:pt x="6715" y="5246"/>
                  </a:lnTo>
                  <a:lnTo>
                    <a:pt x="6712" y="5248"/>
                  </a:lnTo>
                  <a:lnTo>
                    <a:pt x="6708" y="5250"/>
                  </a:lnTo>
                  <a:lnTo>
                    <a:pt x="6704" y="5251"/>
                  </a:lnTo>
                  <a:lnTo>
                    <a:pt x="6701" y="5253"/>
                  </a:lnTo>
                  <a:lnTo>
                    <a:pt x="6697" y="5254"/>
                  </a:lnTo>
                  <a:lnTo>
                    <a:pt x="6693" y="5255"/>
                  </a:lnTo>
                  <a:lnTo>
                    <a:pt x="6690" y="5256"/>
                  </a:lnTo>
                  <a:lnTo>
                    <a:pt x="6686" y="5257"/>
                  </a:lnTo>
                  <a:lnTo>
                    <a:pt x="6682" y="5258"/>
                  </a:lnTo>
                  <a:lnTo>
                    <a:pt x="6678" y="5259"/>
                  </a:lnTo>
                  <a:lnTo>
                    <a:pt x="6675" y="5259"/>
                  </a:lnTo>
                  <a:lnTo>
                    <a:pt x="6671" y="5260"/>
                  </a:lnTo>
                  <a:lnTo>
                    <a:pt x="6667" y="5260"/>
                  </a:lnTo>
                  <a:lnTo>
                    <a:pt x="6663" y="5260"/>
                  </a:lnTo>
                  <a:lnTo>
                    <a:pt x="3337" y="5260"/>
                  </a:lnTo>
                  <a:lnTo>
                    <a:pt x="3333" y="5260"/>
                  </a:lnTo>
                  <a:lnTo>
                    <a:pt x="3329" y="5260"/>
                  </a:lnTo>
                  <a:lnTo>
                    <a:pt x="3325" y="5259"/>
                  </a:lnTo>
                  <a:lnTo>
                    <a:pt x="3322" y="5259"/>
                  </a:lnTo>
                  <a:lnTo>
                    <a:pt x="3318" y="5258"/>
                  </a:lnTo>
                  <a:lnTo>
                    <a:pt x="3314" y="5257"/>
                  </a:lnTo>
                  <a:lnTo>
                    <a:pt x="3310" y="5256"/>
                  </a:lnTo>
                  <a:lnTo>
                    <a:pt x="3307" y="5255"/>
                  </a:lnTo>
                  <a:lnTo>
                    <a:pt x="3303" y="5254"/>
                  </a:lnTo>
                  <a:lnTo>
                    <a:pt x="3299" y="5253"/>
                  </a:lnTo>
                  <a:lnTo>
                    <a:pt x="3296" y="5251"/>
                  </a:lnTo>
                  <a:lnTo>
                    <a:pt x="3292" y="5250"/>
                  </a:lnTo>
                  <a:lnTo>
                    <a:pt x="3288" y="5248"/>
                  </a:lnTo>
                  <a:lnTo>
                    <a:pt x="3285" y="5246"/>
                  </a:lnTo>
                  <a:lnTo>
                    <a:pt x="3282" y="5244"/>
                  </a:lnTo>
                  <a:lnTo>
                    <a:pt x="3278" y="5242"/>
                  </a:lnTo>
                  <a:lnTo>
                    <a:pt x="3275" y="5240"/>
                  </a:lnTo>
                  <a:lnTo>
                    <a:pt x="3272" y="5237"/>
                  </a:lnTo>
                  <a:lnTo>
                    <a:pt x="3269" y="5235"/>
                  </a:lnTo>
                  <a:lnTo>
                    <a:pt x="3266" y="5232"/>
                  </a:lnTo>
                  <a:lnTo>
                    <a:pt x="3263" y="5230"/>
                  </a:lnTo>
                  <a:lnTo>
                    <a:pt x="3261" y="5227"/>
                  </a:lnTo>
                  <a:lnTo>
                    <a:pt x="3258" y="5224"/>
                  </a:lnTo>
                  <a:lnTo>
                    <a:pt x="3256" y="5221"/>
                  </a:lnTo>
                  <a:lnTo>
                    <a:pt x="3253" y="5218"/>
                  </a:lnTo>
                  <a:lnTo>
                    <a:pt x="3251" y="5215"/>
                  </a:lnTo>
                  <a:lnTo>
                    <a:pt x="3249" y="5211"/>
                  </a:lnTo>
                  <a:lnTo>
                    <a:pt x="3247" y="5208"/>
                  </a:lnTo>
                  <a:lnTo>
                    <a:pt x="3245" y="5205"/>
                  </a:lnTo>
                  <a:lnTo>
                    <a:pt x="3243" y="5201"/>
                  </a:lnTo>
                  <a:lnTo>
                    <a:pt x="3242" y="5197"/>
                  </a:lnTo>
                  <a:lnTo>
                    <a:pt x="3240" y="5194"/>
                  </a:lnTo>
                  <a:lnTo>
                    <a:pt x="3239" y="5190"/>
                  </a:lnTo>
                  <a:lnTo>
                    <a:pt x="3238" y="5186"/>
                  </a:lnTo>
                  <a:lnTo>
                    <a:pt x="3237" y="5183"/>
                  </a:lnTo>
                  <a:lnTo>
                    <a:pt x="3236" y="5179"/>
                  </a:lnTo>
                  <a:lnTo>
                    <a:pt x="3235" y="5175"/>
                  </a:lnTo>
                  <a:lnTo>
                    <a:pt x="3234" y="5171"/>
                  </a:lnTo>
                  <a:lnTo>
                    <a:pt x="3234" y="5168"/>
                  </a:lnTo>
                  <a:lnTo>
                    <a:pt x="3233" y="5164"/>
                  </a:lnTo>
                  <a:lnTo>
                    <a:pt x="3233" y="5160"/>
                  </a:lnTo>
                  <a:lnTo>
                    <a:pt x="3233" y="5156"/>
                  </a:lnTo>
                  <a:lnTo>
                    <a:pt x="3233" y="3285"/>
                  </a:lnTo>
                  <a:lnTo>
                    <a:pt x="3233" y="3281"/>
                  </a:lnTo>
                  <a:lnTo>
                    <a:pt x="3233" y="3277"/>
                  </a:lnTo>
                  <a:lnTo>
                    <a:pt x="3234" y="3273"/>
                  </a:lnTo>
                  <a:lnTo>
                    <a:pt x="3234" y="3270"/>
                  </a:lnTo>
                  <a:lnTo>
                    <a:pt x="3235" y="3266"/>
                  </a:lnTo>
                  <a:lnTo>
                    <a:pt x="3236" y="3262"/>
                  </a:lnTo>
                  <a:lnTo>
                    <a:pt x="3237" y="3258"/>
                  </a:lnTo>
                  <a:lnTo>
                    <a:pt x="3238" y="3255"/>
                  </a:lnTo>
                  <a:lnTo>
                    <a:pt x="3239" y="3251"/>
                  </a:lnTo>
                  <a:lnTo>
                    <a:pt x="3240" y="3247"/>
                  </a:lnTo>
                  <a:lnTo>
                    <a:pt x="3242" y="3244"/>
                  </a:lnTo>
                  <a:lnTo>
                    <a:pt x="3243" y="3240"/>
                  </a:lnTo>
                  <a:lnTo>
                    <a:pt x="3245" y="3236"/>
                  </a:lnTo>
                  <a:lnTo>
                    <a:pt x="3247" y="3233"/>
                  </a:lnTo>
                  <a:lnTo>
                    <a:pt x="3249" y="3230"/>
                  </a:lnTo>
                  <a:lnTo>
                    <a:pt x="3251" y="3226"/>
                  </a:lnTo>
                  <a:lnTo>
                    <a:pt x="3253" y="3223"/>
                  </a:lnTo>
                  <a:lnTo>
                    <a:pt x="3256" y="3220"/>
                  </a:lnTo>
                  <a:lnTo>
                    <a:pt x="3258" y="3217"/>
                  </a:lnTo>
                  <a:lnTo>
                    <a:pt x="3261" y="3214"/>
                  </a:lnTo>
                  <a:lnTo>
                    <a:pt x="3263" y="3211"/>
                  </a:lnTo>
                  <a:lnTo>
                    <a:pt x="3266" y="3209"/>
                  </a:lnTo>
                  <a:lnTo>
                    <a:pt x="3269" y="3206"/>
                  </a:lnTo>
                  <a:lnTo>
                    <a:pt x="3272" y="3204"/>
                  </a:lnTo>
                  <a:lnTo>
                    <a:pt x="3275" y="3201"/>
                  </a:lnTo>
                  <a:lnTo>
                    <a:pt x="3278" y="3199"/>
                  </a:lnTo>
                  <a:lnTo>
                    <a:pt x="3282" y="3197"/>
                  </a:lnTo>
                  <a:lnTo>
                    <a:pt x="3285" y="3195"/>
                  </a:lnTo>
                  <a:lnTo>
                    <a:pt x="3288" y="3193"/>
                  </a:lnTo>
                  <a:lnTo>
                    <a:pt x="3292" y="3191"/>
                  </a:lnTo>
                  <a:lnTo>
                    <a:pt x="3296" y="3190"/>
                  </a:lnTo>
                  <a:lnTo>
                    <a:pt x="3299" y="3188"/>
                  </a:lnTo>
                  <a:lnTo>
                    <a:pt x="3303" y="3187"/>
                  </a:lnTo>
                  <a:lnTo>
                    <a:pt x="3307" y="3186"/>
                  </a:lnTo>
                  <a:lnTo>
                    <a:pt x="3310" y="3185"/>
                  </a:lnTo>
                  <a:lnTo>
                    <a:pt x="3314" y="3184"/>
                  </a:lnTo>
                  <a:lnTo>
                    <a:pt x="3318" y="3183"/>
                  </a:lnTo>
                  <a:lnTo>
                    <a:pt x="3322" y="3182"/>
                  </a:lnTo>
                  <a:lnTo>
                    <a:pt x="3325" y="3182"/>
                  </a:lnTo>
                  <a:lnTo>
                    <a:pt x="3329" y="3181"/>
                  </a:lnTo>
                  <a:lnTo>
                    <a:pt x="3333" y="3181"/>
                  </a:lnTo>
                  <a:lnTo>
                    <a:pt x="3337" y="318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Helvetica Neue"/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19" name="Google Shape;519;p15"/>
            <p:cNvSpPr/>
            <p:nvPr/>
          </p:nvSpPr>
          <p:spPr>
            <a:xfrm>
              <a:off x="2962542" y="3559635"/>
              <a:ext cx="633600" cy="633600"/>
            </a:xfrm>
            <a:custGeom>
              <a:rect b="b" l="l" r="r" t="t"/>
              <a:pathLst>
                <a:path extrusionOk="0" h="10000" w="10000">
                  <a:moveTo>
                    <a:pt x="819" y="7452"/>
                  </a:moveTo>
                  <a:lnTo>
                    <a:pt x="833" y="7423"/>
                  </a:lnTo>
                  <a:lnTo>
                    <a:pt x="1249" y="6695"/>
                  </a:lnTo>
                  <a:lnTo>
                    <a:pt x="1267" y="6668"/>
                  </a:lnTo>
                  <a:lnTo>
                    <a:pt x="1289" y="6643"/>
                  </a:lnTo>
                  <a:lnTo>
                    <a:pt x="1313" y="6621"/>
                  </a:lnTo>
                  <a:lnTo>
                    <a:pt x="1341" y="6603"/>
                  </a:lnTo>
                  <a:lnTo>
                    <a:pt x="1370" y="6588"/>
                  </a:lnTo>
                  <a:lnTo>
                    <a:pt x="1401" y="6578"/>
                  </a:lnTo>
                  <a:lnTo>
                    <a:pt x="1433" y="6571"/>
                  </a:lnTo>
                  <a:lnTo>
                    <a:pt x="1466" y="6569"/>
                  </a:lnTo>
                  <a:lnTo>
                    <a:pt x="8534" y="6569"/>
                  </a:lnTo>
                  <a:lnTo>
                    <a:pt x="8567" y="6571"/>
                  </a:lnTo>
                  <a:lnTo>
                    <a:pt x="8599" y="6578"/>
                  </a:lnTo>
                  <a:lnTo>
                    <a:pt x="8630" y="6588"/>
                  </a:lnTo>
                  <a:lnTo>
                    <a:pt x="8659" y="6603"/>
                  </a:lnTo>
                  <a:lnTo>
                    <a:pt x="8687" y="6621"/>
                  </a:lnTo>
                  <a:lnTo>
                    <a:pt x="8711" y="6643"/>
                  </a:lnTo>
                  <a:lnTo>
                    <a:pt x="8733" y="6668"/>
                  </a:lnTo>
                  <a:lnTo>
                    <a:pt x="8751" y="6695"/>
                  </a:lnTo>
                  <a:lnTo>
                    <a:pt x="9167" y="7423"/>
                  </a:lnTo>
                  <a:lnTo>
                    <a:pt x="9181" y="7452"/>
                  </a:lnTo>
                  <a:lnTo>
                    <a:pt x="9192" y="7483"/>
                  </a:lnTo>
                  <a:lnTo>
                    <a:pt x="9198" y="7515"/>
                  </a:lnTo>
                  <a:lnTo>
                    <a:pt x="9200" y="7548"/>
                  </a:lnTo>
                  <a:lnTo>
                    <a:pt x="9198" y="7580"/>
                  </a:lnTo>
                  <a:lnTo>
                    <a:pt x="9191" y="7612"/>
                  </a:lnTo>
                  <a:lnTo>
                    <a:pt x="9181" y="7643"/>
                  </a:lnTo>
                  <a:lnTo>
                    <a:pt x="9166" y="7672"/>
                  </a:lnTo>
                  <a:lnTo>
                    <a:pt x="9148" y="7700"/>
                  </a:lnTo>
                  <a:lnTo>
                    <a:pt x="9126" y="7724"/>
                  </a:lnTo>
                  <a:lnTo>
                    <a:pt x="9102" y="7746"/>
                  </a:lnTo>
                  <a:lnTo>
                    <a:pt x="9075" y="7764"/>
                  </a:lnTo>
                  <a:lnTo>
                    <a:pt x="9045" y="7778"/>
                  </a:lnTo>
                  <a:lnTo>
                    <a:pt x="9015" y="7789"/>
                  </a:lnTo>
                  <a:lnTo>
                    <a:pt x="8983" y="7795"/>
                  </a:lnTo>
                  <a:lnTo>
                    <a:pt x="8950" y="7797"/>
                  </a:lnTo>
                  <a:lnTo>
                    <a:pt x="1050" y="7797"/>
                  </a:lnTo>
                  <a:lnTo>
                    <a:pt x="1017" y="7795"/>
                  </a:lnTo>
                  <a:lnTo>
                    <a:pt x="985" y="7789"/>
                  </a:lnTo>
                  <a:lnTo>
                    <a:pt x="955" y="7778"/>
                  </a:lnTo>
                  <a:lnTo>
                    <a:pt x="925" y="7764"/>
                  </a:lnTo>
                  <a:lnTo>
                    <a:pt x="898" y="7746"/>
                  </a:lnTo>
                  <a:lnTo>
                    <a:pt x="874" y="7724"/>
                  </a:lnTo>
                  <a:lnTo>
                    <a:pt x="852" y="7700"/>
                  </a:lnTo>
                  <a:lnTo>
                    <a:pt x="834" y="7672"/>
                  </a:lnTo>
                  <a:lnTo>
                    <a:pt x="819" y="7643"/>
                  </a:lnTo>
                  <a:lnTo>
                    <a:pt x="809" y="7612"/>
                  </a:lnTo>
                  <a:lnTo>
                    <a:pt x="802" y="7580"/>
                  </a:lnTo>
                  <a:lnTo>
                    <a:pt x="800" y="7548"/>
                  </a:lnTo>
                  <a:lnTo>
                    <a:pt x="802" y="7515"/>
                  </a:lnTo>
                  <a:lnTo>
                    <a:pt x="808" y="7483"/>
                  </a:lnTo>
                  <a:lnTo>
                    <a:pt x="819" y="7452"/>
                  </a:lnTo>
                  <a:close/>
                  <a:moveTo>
                    <a:pt x="8519" y="7297"/>
                  </a:moveTo>
                  <a:lnTo>
                    <a:pt x="8389" y="7069"/>
                  </a:lnTo>
                  <a:lnTo>
                    <a:pt x="1611" y="7069"/>
                  </a:lnTo>
                  <a:lnTo>
                    <a:pt x="1481" y="7297"/>
                  </a:lnTo>
                  <a:lnTo>
                    <a:pt x="8519" y="7297"/>
                  </a:lnTo>
                  <a:close/>
                  <a:moveTo>
                    <a:pt x="2800" y="2203"/>
                  </a:moveTo>
                  <a:lnTo>
                    <a:pt x="2812" y="2203"/>
                  </a:lnTo>
                  <a:lnTo>
                    <a:pt x="2817" y="2203"/>
                  </a:lnTo>
                  <a:lnTo>
                    <a:pt x="7183" y="2203"/>
                  </a:lnTo>
                  <a:lnTo>
                    <a:pt x="7188" y="2203"/>
                  </a:lnTo>
                  <a:lnTo>
                    <a:pt x="7200" y="2203"/>
                  </a:lnTo>
                  <a:lnTo>
                    <a:pt x="7209" y="2204"/>
                  </a:lnTo>
                  <a:lnTo>
                    <a:pt x="7221" y="2204"/>
                  </a:lnTo>
                  <a:lnTo>
                    <a:pt x="7231" y="2205"/>
                  </a:lnTo>
                  <a:lnTo>
                    <a:pt x="7242" y="2206"/>
                  </a:lnTo>
                  <a:lnTo>
                    <a:pt x="7252" y="2207"/>
                  </a:lnTo>
                  <a:lnTo>
                    <a:pt x="7263" y="2209"/>
                  </a:lnTo>
                  <a:lnTo>
                    <a:pt x="7273" y="2210"/>
                  </a:lnTo>
                  <a:lnTo>
                    <a:pt x="7284" y="2212"/>
                  </a:lnTo>
                  <a:lnTo>
                    <a:pt x="7293" y="2214"/>
                  </a:lnTo>
                  <a:lnTo>
                    <a:pt x="7305" y="2217"/>
                  </a:lnTo>
                  <a:lnTo>
                    <a:pt x="7314" y="2219"/>
                  </a:lnTo>
                  <a:lnTo>
                    <a:pt x="7325" y="2222"/>
                  </a:lnTo>
                  <a:lnTo>
                    <a:pt x="7334" y="2224"/>
                  </a:lnTo>
                  <a:lnTo>
                    <a:pt x="7345" y="2227"/>
                  </a:lnTo>
                  <a:lnTo>
                    <a:pt x="7354" y="2230"/>
                  </a:lnTo>
                  <a:lnTo>
                    <a:pt x="7365" y="2234"/>
                  </a:lnTo>
                  <a:lnTo>
                    <a:pt x="7373" y="2237"/>
                  </a:lnTo>
                  <a:lnTo>
                    <a:pt x="7384" y="2241"/>
                  </a:lnTo>
                  <a:lnTo>
                    <a:pt x="7392" y="2244"/>
                  </a:lnTo>
                  <a:lnTo>
                    <a:pt x="7403" y="2248"/>
                  </a:lnTo>
                  <a:lnTo>
                    <a:pt x="7411" y="2252"/>
                  </a:lnTo>
                  <a:lnTo>
                    <a:pt x="7422" y="2257"/>
                  </a:lnTo>
                  <a:lnTo>
                    <a:pt x="7429" y="2260"/>
                  </a:lnTo>
                  <a:lnTo>
                    <a:pt x="7440" y="2266"/>
                  </a:lnTo>
                  <a:lnTo>
                    <a:pt x="7448" y="2269"/>
                  </a:lnTo>
                  <a:lnTo>
                    <a:pt x="7458" y="2275"/>
                  </a:lnTo>
                  <a:lnTo>
                    <a:pt x="7468" y="2281"/>
                  </a:lnTo>
                  <a:lnTo>
                    <a:pt x="7478" y="2287"/>
                  </a:lnTo>
                  <a:lnTo>
                    <a:pt x="7486" y="2292"/>
                  </a:lnTo>
                  <a:lnTo>
                    <a:pt x="7496" y="2298"/>
                  </a:lnTo>
                  <a:lnTo>
                    <a:pt x="7503" y="2303"/>
                  </a:lnTo>
                  <a:lnTo>
                    <a:pt x="7513" y="2310"/>
                  </a:lnTo>
                  <a:lnTo>
                    <a:pt x="7520" y="2316"/>
                  </a:lnTo>
                  <a:lnTo>
                    <a:pt x="7530" y="2323"/>
                  </a:lnTo>
                  <a:lnTo>
                    <a:pt x="7537" y="2329"/>
                  </a:lnTo>
                  <a:lnTo>
                    <a:pt x="7546" y="2336"/>
                  </a:lnTo>
                  <a:lnTo>
                    <a:pt x="7553" y="2342"/>
                  </a:lnTo>
                  <a:lnTo>
                    <a:pt x="7562" y="2350"/>
                  </a:lnTo>
                  <a:lnTo>
                    <a:pt x="7569" y="2356"/>
                  </a:lnTo>
                  <a:lnTo>
                    <a:pt x="7577" y="2364"/>
                  </a:lnTo>
                  <a:lnTo>
                    <a:pt x="7584" y="2371"/>
                  </a:lnTo>
                  <a:lnTo>
                    <a:pt x="7592" y="2379"/>
                  </a:lnTo>
                  <a:lnTo>
                    <a:pt x="7598" y="2386"/>
                  </a:lnTo>
                  <a:lnTo>
                    <a:pt x="7606" y="2395"/>
                  </a:lnTo>
                  <a:lnTo>
                    <a:pt x="7612" y="2402"/>
                  </a:lnTo>
                  <a:lnTo>
                    <a:pt x="7619" y="2411"/>
                  </a:lnTo>
                  <a:lnTo>
                    <a:pt x="7625" y="2418"/>
                  </a:lnTo>
                  <a:lnTo>
                    <a:pt x="7632" y="2428"/>
                  </a:lnTo>
                  <a:lnTo>
                    <a:pt x="7638" y="2435"/>
                  </a:lnTo>
                  <a:lnTo>
                    <a:pt x="7645" y="2445"/>
                  </a:lnTo>
                  <a:lnTo>
                    <a:pt x="7650" y="2452"/>
                  </a:lnTo>
                  <a:lnTo>
                    <a:pt x="7656" y="2462"/>
                  </a:lnTo>
                  <a:lnTo>
                    <a:pt x="7661" y="2470"/>
                  </a:lnTo>
                  <a:lnTo>
                    <a:pt x="7667" y="2480"/>
                  </a:lnTo>
                  <a:lnTo>
                    <a:pt x="7673" y="2490"/>
                  </a:lnTo>
                  <a:lnTo>
                    <a:pt x="7679" y="2500"/>
                  </a:lnTo>
                  <a:lnTo>
                    <a:pt x="7682" y="2508"/>
                  </a:lnTo>
                  <a:lnTo>
                    <a:pt x="7688" y="2519"/>
                  </a:lnTo>
                  <a:lnTo>
                    <a:pt x="7691" y="2526"/>
                  </a:lnTo>
                  <a:lnTo>
                    <a:pt x="7696" y="2537"/>
                  </a:lnTo>
                  <a:lnTo>
                    <a:pt x="7700" y="2545"/>
                  </a:lnTo>
                  <a:lnTo>
                    <a:pt x="7704" y="2556"/>
                  </a:lnTo>
                  <a:lnTo>
                    <a:pt x="7707" y="2564"/>
                  </a:lnTo>
                  <a:lnTo>
                    <a:pt x="7711" y="2575"/>
                  </a:lnTo>
                  <a:lnTo>
                    <a:pt x="7714" y="2583"/>
                  </a:lnTo>
                  <a:lnTo>
                    <a:pt x="7718" y="2594"/>
                  </a:lnTo>
                  <a:lnTo>
                    <a:pt x="7721" y="2603"/>
                  </a:lnTo>
                  <a:lnTo>
                    <a:pt x="7724" y="2614"/>
                  </a:lnTo>
                  <a:lnTo>
                    <a:pt x="7726" y="2623"/>
                  </a:lnTo>
                  <a:lnTo>
                    <a:pt x="7729" y="2634"/>
                  </a:lnTo>
                  <a:lnTo>
                    <a:pt x="7731" y="2643"/>
                  </a:lnTo>
                  <a:lnTo>
                    <a:pt x="7734" y="2655"/>
                  </a:lnTo>
                  <a:lnTo>
                    <a:pt x="7736" y="2664"/>
                  </a:lnTo>
                  <a:lnTo>
                    <a:pt x="7738" y="2675"/>
                  </a:lnTo>
                  <a:lnTo>
                    <a:pt x="7739" y="2685"/>
                  </a:lnTo>
                  <a:lnTo>
                    <a:pt x="7741" y="2696"/>
                  </a:lnTo>
                  <a:lnTo>
                    <a:pt x="7742" y="2706"/>
                  </a:lnTo>
                  <a:lnTo>
                    <a:pt x="7743" y="2717"/>
                  </a:lnTo>
                  <a:lnTo>
                    <a:pt x="7744" y="2727"/>
                  </a:lnTo>
                  <a:lnTo>
                    <a:pt x="7744" y="2739"/>
                  </a:lnTo>
                  <a:lnTo>
                    <a:pt x="7745" y="2748"/>
                  </a:lnTo>
                  <a:lnTo>
                    <a:pt x="7745" y="2760"/>
                  </a:lnTo>
                  <a:lnTo>
                    <a:pt x="7745" y="2765"/>
                  </a:lnTo>
                  <a:lnTo>
                    <a:pt x="7745" y="5676"/>
                  </a:lnTo>
                  <a:lnTo>
                    <a:pt x="7745" y="5681"/>
                  </a:lnTo>
                  <a:lnTo>
                    <a:pt x="7745" y="5693"/>
                  </a:lnTo>
                  <a:lnTo>
                    <a:pt x="7744" y="5702"/>
                  </a:lnTo>
                  <a:lnTo>
                    <a:pt x="7744" y="5714"/>
                  </a:lnTo>
                  <a:lnTo>
                    <a:pt x="7743" y="5723"/>
                  </a:lnTo>
                  <a:lnTo>
                    <a:pt x="7742" y="5735"/>
                  </a:lnTo>
                  <a:lnTo>
                    <a:pt x="7741" y="5744"/>
                  </a:lnTo>
                  <a:lnTo>
                    <a:pt x="7739" y="5756"/>
                  </a:lnTo>
                  <a:lnTo>
                    <a:pt x="7738" y="5765"/>
                  </a:lnTo>
                  <a:lnTo>
                    <a:pt x="7736" y="5777"/>
                  </a:lnTo>
                  <a:lnTo>
                    <a:pt x="7734" y="5786"/>
                  </a:lnTo>
                  <a:lnTo>
                    <a:pt x="7731" y="5797"/>
                  </a:lnTo>
                  <a:lnTo>
                    <a:pt x="7729" y="5806"/>
                  </a:lnTo>
                  <a:lnTo>
                    <a:pt x="7727" y="5817"/>
                  </a:lnTo>
                  <a:lnTo>
                    <a:pt x="7724" y="5826"/>
                  </a:lnTo>
                  <a:lnTo>
                    <a:pt x="7721" y="5837"/>
                  </a:lnTo>
                  <a:lnTo>
                    <a:pt x="7718" y="5846"/>
                  </a:lnTo>
                  <a:lnTo>
                    <a:pt x="7715" y="5857"/>
                  </a:lnTo>
                  <a:lnTo>
                    <a:pt x="7712" y="5865"/>
                  </a:lnTo>
                  <a:lnTo>
                    <a:pt x="7708" y="5876"/>
                  </a:lnTo>
                  <a:lnTo>
                    <a:pt x="7704" y="5885"/>
                  </a:lnTo>
                  <a:lnTo>
                    <a:pt x="7700" y="5895"/>
                  </a:lnTo>
                  <a:lnTo>
                    <a:pt x="7696" y="5903"/>
                  </a:lnTo>
                  <a:lnTo>
                    <a:pt x="7692" y="5914"/>
                  </a:lnTo>
                  <a:lnTo>
                    <a:pt x="7688" y="5922"/>
                  </a:lnTo>
                  <a:lnTo>
                    <a:pt x="7683" y="5933"/>
                  </a:lnTo>
                  <a:lnTo>
                    <a:pt x="7679" y="5940"/>
                  </a:lnTo>
                  <a:lnTo>
                    <a:pt x="7673" y="5951"/>
                  </a:lnTo>
                  <a:lnTo>
                    <a:pt x="7667" y="5961"/>
                  </a:lnTo>
                  <a:lnTo>
                    <a:pt x="7661" y="5971"/>
                  </a:lnTo>
                  <a:lnTo>
                    <a:pt x="7656" y="5979"/>
                  </a:lnTo>
                  <a:lnTo>
                    <a:pt x="7650" y="5989"/>
                  </a:lnTo>
                  <a:lnTo>
                    <a:pt x="7644" y="5997"/>
                  </a:lnTo>
                  <a:lnTo>
                    <a:pt x="7637" y="6006"/>
                  </a:lnTo>
                  <a:lnTo>
                    <a:pt x="7632" y="6014"/>
                  </a:lnTo>
                  <a:lnTo>
                    <a:pt x="7625" y="6023"/>
                  </a:lnTo>
                  <a:lnTo>
                    <a:pt x="7619" y="6031"/>
                  </a:lnTo>
                  <a:lnTo>
                    <a:pt x="7611" y="6040"/>
                  </a:lnTo>
                  <a:lnTo>
                    <a:pt x="7605" y="6047"/>
                  </a:lnTo>
                  <a:lnTo>
                    <a:pt x="7597" y="6055"/>
                  </a:lnTo>
                  <a:lnTo>
                    <a:pt x="7591" y="6062"/>
                  </a:lnTo>
                  <a:lnTo>
                    <a:pt x="7583" y="6070"/>
                  </a:lnTo>
                  <a:lnTo>
                    <a:pt x="7576" y="6077"/>
                  </a:lnTo>
                  <a:lnTo>
                    <a:pt x="7568" y="6085"/>
                  </a:lnTo>
                  <a:lnTo>
                    <a:pt x="7561" y="6091"/>
                  </a:lnTo>
                  <a:lnTo>
                    <a:pt x="7553" y="6099"/>
                  </a:lnTo>
                  <a:lnTo>
                    <a:pt x="7546" y="6104"/>
                  </a:lnTo>
                  <a:lnTo>
                    <a:pt x="7537" y="6112"/>
                  </a:lnTo>
                  <a:lnTo>
                    <a:pt x="7530" y="6117"/>
                  </a:lnTo>
                  <a:lnTo>
                    <a:pt x="7521" y="6124"/>
                  </a:lnTo>
                  <a:lnTo>
                    <a:pt x="7514" y="6130"/>
                  </a:lnTo>
                  <a:lnTo>
                    <a:pt x="7505" y="6136"/>
                  </a:lnTo>
                  <a:lnTo>
                    <a:pt x="7497" y="6141"/>
                  </a:lnTo>
                  <a:lnTo>
                    <a:pt x="7488" y="6148"/>
                  </a:lnTo>
                  <a:lnTo>
                    <a:pt x="7481" y="6152"/>
                  </a:lnTo>
                  <a:lnTo>
                    <a:pt x="7471" y="6159"/>
                  </a:lnTo>
                  <a:lnTo>
                    <a:pt x="7458" y="6166"/>
                  </a:lnTo>
                  <a:lnTo>
                    <a:pt x="7448" y="6172"/>
                  </a:lnTo>
                  <a:lnTo>
                    <a:pt x="7440" y="6175"/>
                  </a:lnTo>
                  <a:lnTo>
                    <a:pt x="7429" y="6181"/>
                  </a:lnTo>
                  <a:lnTo>
                    <a:pt x="7422" y="6184"/>
                  </a:lnTo>
                  <a:lnTo>
                    <a:pt x="7411" y="6189"/>
                  </a:lnTo>
                  <a:lnTo>
                    <a:pt x="7403" y="6193"/>
                  </a:lnTo>
                  <a:lnTo>
                    <a:pt x="7392" y="6197"/>
                  </a:lnTo>
                  <a:lnTo>
                    <a:pt x="7384" y="6200"/>
                  </a:lnTo>
                  <a:lnTo>
                    <a:pt x="7373" y="6204"/>
                  </a:lnTo>
                  <a:lnTo>
                    <a:pt x="7365" y="6207"/>
                  </a:lnTo>
                  <a:lnTo>
                    <a:pt x="7354" y="6211"/>
                  </a:lnTo>
                  <a:lnTo>
                    <a:pt x="7345" y="6214"/>
                  </a:lnTo>
                  <a:lnTo>
                    <a:pt x="7334" y="6217"/>
                  </a:lnTo>
                  <a:lnTo>
                    <a:pt x="7325" y="6219"/>
                  </a:lnTo>
                  <a:lnTo>
                    <a:pt x="7314" y="6222"/>
                  </a:lnTo>
                  <a:lnTo>
                    <a:pt x="7305" y="6224"/>
                  </a:lnTo>
                  <a:lnTo>
                    <a:pt x="7293" y="6227"/>
                  </a:lnTo>
                  <a:lnTo>
                    <a:pt x="7284" y="6229"/>
                  </a:lnTo>
                  <a:lnTo>
                    <a:pt x="7273" y="6231"/>
                  </a:lnTo>
                  <a:lnTo>
                    <a:pt x="7263" y="6232"/>
                  </a:lnTo>
                  <a:lnTo>
                    <a:pt x="7252" y="6234"/>
                  </a:lnTo>
                  <a:lnTo>
                    <a:pt x="7242" y="6235"/>
                  </a:lnTo>
                  <a:lnTo>
                    <a:pt x="7231" y="6236"/>
                  </a:lnTo>
                  <a:lnTo>
                    <a:pt x="7221" y="6237"/>
                  </a:lnTo>
                  <a:lnTo>
                    <a:pt x="7209" y="6237"/>
                  </a:lnTo>
                  <a:lnTo>
                    <a:pt x="7200" y="6238"/>
                  </a:lnTo>
                  <a:lnTo>
                    <a:pt x="7188" y="6238"/>
                  </a:lnTo>
                  <a:lnTo>
                    <a:pt x="7183" y="6238"/>
                  </a:lnTo>
                  <a:lnTo>
                    <a:pt x="2817" y="6238"/>
                  </a:lnTo>
                  <a:lnTo>
                    <a:pt x="2812" y="6238"/>
                  </a:lnTo>
                  <a:lnTo>
                    <a:pt x="2800" y="6238"/>
                  </a:lnTo>
                  <a:lnTo>
                    <a:pt x="2791" y="6237"/>
                  </a:lnTo>
                  <a:lnTo>
                    <a:pt x="2779" y="6237"/>
                  </a:lnTo>
                  <a:lnTo>
                    <a:pt x="2769" y="6236"/>
                  </a:lnTo>
                  <a:lnTo>
                    <a:pt x="2758" y="6235"/>
                  </a:lnTo>
                  <a:lnTo>
                    <a:pt x="2748" y="6234"/>
                  </a:lnTo>
                  <a:lnTo>
                    <a:pt x="2737" y="6232"/>
                  </a:lnTo>
                  <a:lnTo>
                    <a:pt x="2727" y="6231"/>
                  </a:lnTo>
                  <a:lnTo>
                    <a:pt x="2716" y="6229"/>
                  </a:lnTo>
                  <a:lnTo>
                    <a:pt x="2707" y="6227"/>
                  </a:lnTo>
                  <a:lnTo>
                    <a:pt x="2695" y="6224"/>
                  </a:lnTo>
                  <a:lnTo>
                    <a:pt x="2686" y="6222"/>
                  </a:lnTo>
                  <a:lnTo>
                    <a:pt x="2675" y="6219"/>
                  </a:lnTo>
                  <a:lnTo>
                    <a:pt x="2666" y="6217"/>
                  </a:lnTo>
                  <a:lnTo>
                    <a:pt x="2655" y="6214"/>
                  </a:lnTo>
                  <a:lnTo>
                    <a:pt x="2646" y="6211"/>
                  </a:lnTo>
                  <a:lnTo>
                    <a:pt x="2635" y="6207"/>
                  </a:lnTo>
                  <a:lnTo>
                    <a:pt x="2627" y="6204"/>
                  </a:lnTo>
                  <a:lnTo>
                    <a:pt x="2616" y="6200"/>
                  </a:lnTo>
                  <a:lnTo>
                    <a:pt x="2608" y="6197"/>
                  </a:lnTo>
                  <a:lnTo>
                    <a:pt x="2597" y="6193"/>
                  </a:lnTo>
                  <a:lnTo>
                    <a:pt x="2589" y="6189"/>
                  </a:lnTo>
                  <a:lnTo>
                    <a:pt x="2578" y="6184"/>
                  </a:lnTo>
                  <a:lnTo>
                    <a:pt x="2571" y="6181"/>
                  </a:lnTo>
                  <a:lnTo>
                    <a:pt x="2560" y="6175"/>
                  </a:lnTo>
                  <a:lnTo>
                    <a:pt x="2552" y="6172"/>
                  </a:lnTo>
                  <a:lnTo>
                    <a:pt x="2542" y="6166"/>
                  </a:lnTo>
                  <a:lnTo>
                    <a:pt x="2529" y="6159"/>
                  </a:lnTo>
                  <a:lnTo>
                    <a:pt x="2519" y="6152"/>
                  </a:lnTo>
                  <a:lnTo>
                    <a:pt x="2512" y="6148"/>
                  </a:lnTo>
                  <a:lnTo>
                    <a:pt x="2503" y="6141"/>
                  </a:lnTo>
                  <a:lnTo>
                    <a:pt x="2495" y="6136"/>
                  </a:lnTo>
                  <a:lnTo>
                    <a:pt x="2486" y="6130"/>
                  </a:lnTo>
                  <a:lnTo>
                    <a:pt x="2479" y="6124"/>
                  </a:lnTo>
                  <a:lnTo>
                    <a:pt x="2470" y="6117"/>
                  </a:lnTo>
                  <a:lnTo>
                    <a:pt x="2463" y="6112"/>
                  </a:lnTo>
                  <a:lnTo>
                    <a:pt x="2454" y="6104"/>
                  </a:lnTo>
                  <a:lnTo>
                    <a:pt x="2447" y="6099"/>
                  </a:lnTo>
                  <a:lnTo>
                    <a:pt x="2439" y="6091"/>
                  </a:lnTo>
                  <a:lnTo>
                    <a:pt x="2432" y="6085"/>
                  </a:lnTo>
                  <a:lnTo>
                    <a:pt x="2424" y="6077"/>
                  </a:lnTo>
                  <a:lnTo>
                    <a:pt x="2417" y="6070"/>
                  </a:lnTo>
                  <a:lnTo>
                    <a:pt x="2409" y="6062"/>
                  </a:lnTo>
                  <a:lnTo>
                    <a:pt x="2403" y="6055"/>
                  </a:lnTo>
                  <a:lnTo>
                    <a:pt x="2395" y="6047"/>
                  </a:lnTo>
                  <a:lnTo>
                    <a:pt x="2389" y="6040"/>
                  </a:lnTo>
                  <a:lnTo>
                    <a:pt x="2381" y="6031"/>
                  </a:lnTo>
                  <a:lnTo>
                    <a:pt x="2375" y="6023"/>
                  </a:lnTo>
                  <a:lnTo>
                    <a:pt x="2368" y="6014"/>
                  </a:lnTo>
                  <a:lnTo>
                    <a:pt x="2363" y="6006"/>
                  </a:lnTo>
                  <a:lnTo>
                    <a:pt x="2356" y="5997"/>
                  </a:lnTo>
                  <a:lnTo>
                    <a:pt x="2350" y="5989"/>
                  </a:lnTo>
                  <a:lnTo>
                    <a:pt x="2344" y="5979"/>
                  </a:lnTo>
                  <a:lnTo>
                    <a:pt x="2339" y="5971"/>
                  </a:lnTo>
                  <a:lnTo>
                    <a:pt x="2333" y="5961"/>
                  </a:lnTo>
                  <a:lnTo>
                    <a:pt x="2327" y="5951"/>
                  </a:lnTo>
                  <a:lnTo>
                    <a:pt x="2321" y="5940"/>
                  </a:lnTo>
                  <a:lnTo>
                    <a:pt x="2317" y="5933"/>
                  </a:lnTo>
                  <a:lnTo>
                    <a:pt x="2312" y="5922"/>
                  </a:lnTo>
                  <a:lnTo>
                    <a:pt x="2308" y="5914"/>
                  </a:lnTo>
                  <a:lnTo>
                    <a:pt x="2304" y="5903"/>
                  </a:lnTo>
                  <a:lnTo>
                    <a:pt x="2300" y="5895"/>
                  </a:lnTo>
                  <a:lnTo>
                    <a:pt x="2296" y="5885"/>
                  </a:lnTo>
                  <a:lnTo>
                    <a:pt x="2292" y="5876"/>
                  </a:lnTo>
                  <a:lnTo>
                    <a:pt x="2288" y="5865"/>
                  </a:lnTo>
                  <a:lnTo>
                    <a:pt x="2285" y="5857"/>
                  </a:lnTo>
                  <a:lnTo>
                    <a:pt x="2282" y="5846"/>
                  </a:lnTo>
                  <a:lnTo>
                    <a:pt x="2279" y="5837"/>
                  </a:lnTo>
                  <a:lnTo>
                    <a:pt x="2276" y="5826"/>
                  </a:lnTo>
                  <a:lnTo>
                    <a:pt x="2273" y="5817"/>
                  </a:lnTo>
                  <a:lnTo>
                    <a:pt x="2271" y="5806"/>
                  </a:lnTo>
                  <a:lnTo>
                    <a:pt x="2269" y="5797"/>
                  </a:lnTo>
                  <a:lnTo>
                    <a:pt x="2266" y="5786"/>
                  </a:lnTo>
                  <a:lnTo>
                    <a:pt x="2264" y="5777"/>
                  </a:lnTo>
                  <a:lnTo>
                    <a:pt x="2262" y="5765"/>
                  </a:lnTo>
                  <a:lnTo>
                    <a:pt x="2261" y="5756"/>
                  </a:lnTo>
                  <a:lnTo>
                    <a:pt x="2259" y="5744"/>
                  </a:lnTo>
                  <a:lnTo>
                    <a:pt x="2258" y="5735"/>
                  </a:lnTo>
                  <a:lnTo>
                    <a:pt x="2257" y="5723"/>
                  </a:lnTo>
                  <a:lnTo>
                    <a:pt x="2256" y="5714"/>
                  </a:lnTo>
                  <a:lnTo>
                    <a:pt x="2256" y="5702"/>
                  </a:lnTo>
                  <a:lnTo>
                    <a:pt x="2255" y="5693"/>
                  </a:lnTo>
                  <a:lnTo>
                    <a:pt x="2255" y="5681"/>
                  </a:lnTo>
                  <a:lnTo>
                    <a:pt x="2255" y="5676"/>
                  </a:lnTo>
                  <a:lnTo>
                    <a:pt x="2255" y="2765"/>
                  </a:lnTo>
                  <a:lnTo>
                    <a:pt x="2255" y="2760"/>
                  </a:lnTo>
                  <a:lnTo>
                    <a:pt x="2255" y="2748"/>
                  </a:lnTo>
                  <a:lnTo>
                    <a:pt x="2256" y="2739"/>
                  </a:lnTo>
                  <a:lnTo>
                    <a:pt x="2256" y="2727"/>
                  </a:lnTo>
                  <a:lnTo>
                    <a:pt x="2257" y="2717"/>
                  </a:lnTo>
                  <a:lnTo>
                    <a:pt x="2258" y="2706"/>
                  </a:lnTo>
                  <a:lnTo>
                    <a:pt x="2259" y="2696"/>
                  </a:lnTo>
                  <a:lnTo>
                    <a:pt x="2261" y="2685"/>
                  </a:lnTo>
                  <a:lnTo>
                    <a:pt x="2262" y="2675"/>
                  </a:lnTo>
                  <a:lnTo>
                    <a:pt x="2264" y="2664"/>
                  </a:lnTo>
                  <a:lnTo>
                    <a:pt x="2266" y="2655"/>
                  </a:lnTo>
                  <a:lnTo>
                    <a:pt x="2269" y="2643"/>
                  </a:lnTo>
                  <a:lnTo>
                    <a:pt x="2271" y="2634"/>
                  </a:lnTo>
                  <a:lnTo>
                    <a:pt x="2274" y="2623"/>
                  </a:lnTo>
                  <a:lnTo>
                    <a:pt x="2276" y="2614"/>
                  </a:lnTo>
                  <a:lnTo>
                    <a:pt x="2279" y="2603"/>
                  </a:lnTo>
                  <a:lnTo>
                    <a:pt x="2282" y="2594"/>
                  </a:lnTo>
                  <a:lnTo>
                    <a:pt x="2286" y="2583"/>
                  </a:lnTo>
                  <a:lnTo>
                    <a:pt x="2289" y="2575"/>
                  </a:lnTo>
                  <a:lnTo>
                    <a:pt x="2293" y="2564"/>
                  </a:lnTo>
                  <a:lnTo>
                    <a:pt x="2296" y="2556"/>
                  </a:lnTo>
                  <a:lnTo>
                    <a:pt x="2300" y="2545"/>
                  </a:lnTo>
                  <a:lnTo>
                    <a:pt x="2304" y="2537"/>
                  </a:lnTo>
                  <a:lnTo>
                    <a:pt x="2309" y="2526"/>
                  </a:lnTo>
                  <a:lnTo>
                    <a:pt x="2312" y="2519"/>
                  </a:lnTo>
                  <a:lnTo>
                    <a:pt x="2318" y="2508"/>
                  </a:lnTo>
                  <a:lnTo>
                    <a:pt x="2321" y="2500"/>
                  </a:lnTo>
                  <a:lnTo>
                    <a:pt x="2327" y="2490"/>
                  </a:lnTo>
                  <a:lnTo>
                    <a:pt x="2333" y="2480"/>
                  </a:lnTo>
                  <a:lnTo>
                    <a:pt x="2339" y="2470"/>
                  </a:lnTo>
                  <a:lnTo>
                    <a:pt x="2344" y="2462"/>
                  </a:lnTo>
                  <a:lnTo>
                    <a:pt x="2350" y="2452"/>
                  </a:lnTo>
                  <a:lnTo>
                    <a:pt x="2355" y="2445"/>
                  </a:lnTo>
                  <a:lnTo>
                    <a:pt x="2362" y="2435"/>
                  </a:lnTo>
                  <a:lnTo>
                    <a:pt x="2368" y="2428"/>
                  </a:lnTo>
                  <a:lnTo>
                    <a:pt x="2375" y="2418"/>
                  </a:lnTo>
                  <a:lnTo>
                    <a:pt x="2381" y="2411"/>
                  </a:lnTo>
                  <a:lnTo>
                    <a:pt x="2388" y="2402"/>
                  </a:lnTo>
                  <a:lnTo>
                    <a:pt x="2394" y="2395"/>
                  </a:lnTo>
                  <a:lnTo>
                    <a:pt x="2402" y="2386"/>
                  </a:lnTo>
                  <a:lnTo>
                    <a:pt x="2408" y="2379"/>
                  </a:lnTo>
                  <a:lnTo>
                    <a:pt x="2416" y="2371"/>
                  </a:lnTo>
                  <a:lnTo>
                    <a:pt x="2423" y="2364"/>
                  </a:lnTo>
                  <a:lnTo>
                    <a:pt x="2431" y="2356"/>
                  </a:lnTo>
                  <a:lnTo>
                    <a:pt x="2438" y="2350"/>
                  </a:lnTo>
                  <a:lnTo>
                    <a:pt x="2447" y="2342"/>
                  </a:lnTo>
                  <a:lnTo>
                    <a:pt x="2454" y="2336"/>
                  </a:lnTo>
                  <a:lnTo>
                    <a:pt x="2463" y="2329"/>
                  </a:lnTo>
                  <a:lnTo>
                    <a:pt x="2470" y="2323"/>
                  </a:lnTo>
                  <a:lnTo>
                    <a:pt x="2480" y="2316"/>
                  </a:lnTo>
                  <a:lnTo>
                    <a:pt x="2487" y="2310"/>
                  </a:lnTo>
                  <a:lnTo>
                    <a:pt x="2497" y="2303"/>
                  </a:lnTo>
                  <a:lnTo>
                    <a:pt x="2504" y="2298"/>
                  </a:lnTo>
                  <a:lnTo>
                    <a:pt x="2514" y="2292"/>
                  </a:lnTo>
                  <a:lnTo>
                    <a:pt x="2522" y="2287"/>
                  </a:lnTo>
                  <a:lnTo>
                    <a:pt x="2532" y="2281"/>
                  </a:lnTo>
                  <a:lnTo>
                    <a:pt x="2542" y="2275"/>
                  </a:lnTo>
                  <a:lnTo>
                    <a:pt x="2552" y="2269"/>
                  </a:lnTo>
                  <a:lnTo>
                    <a:pt x="2560" y="2266"/>
                  </a:lnTo>
                  <a:lnTo>
                    <a:pt x="2571" y="2260"/>
                  </a:lnTo>
                  <a:lnTo>
                    <a:pt x="2578" y="2257"/>
                  </a:lnTo>
                  <a:lnTo>
                    <a:pt x="2589" y="2252"/>
                  </a:lnTo>
                  <a:lnTo>
                    <a:pt x="2597" y="2248"/>
                  </a:lnTo>
                  <a:lnTo>
                    <a:pt x="2608" y="2244"/>
                  </a:lnTo>
                  <a:lnTo>
                    <a:pt x="2616" y="2241"/>
                  </a:lnTo>
                  <a:lnTo>
                    <a:pt x="2627" y="2237"/>
                  </a:lnTo>
                  <a:lnTo>
                    <a:pt x="2635" y="2234"/>
                  </a:lnTo>
                  <a:lnTo>
                    <a:pt x="2646" y="2230"/>
                  </a:lnTo>
                  <a:lnTo>
                    <a:pt x="2655" y="2227"/>
                  </a:lnTo>
                  <a:lnTo>
                    <a:pt x="2666" y="2224"/>
                  </a:lnTo>
                  <a:lnTo>
                    <a:pt x="2675" y="2222"/>
                  </a:lnTo>
                  <a:lnTo>
                    <a:pt x="2686" y="2219"/>
                  </a:lnTo>
                  <a:lnTo>
                    <a:pt x="2695" y="2217"/>
                  </a:lnTo>
                  <a:lnTo>
                    <a:pt x="2707" y="2214"/>
                  </a:lnTo>
                  <a:lnTo>
                    <a:pt x="2716" y="2212"/>
                  </a:lnTo>
                  <a:lnTo>
                    <a:pt x="2727" y="2210"/>
                  </a:lnTo>
                  <a:lnTo>
                    <a:pt x="2737" y="2209"/>
                  </a:lnTo>
                  <a:lnTo>
                    <a:pt x="2748" y="2207"/>
                  </a:lnTo>
                  <a:lnTo>
                    <a:pt x="2758" y="2206"/>
                  </a:lnTo>
                  <a:lnTo>
                    <a:pt x="2769" y="2205"/>
                  </a:lnTo>
                  <a:lnTo>
                    <a:pt x="2779" y="2204"/>
                  </a:lnTo>
                  <a:lnTo>
                    <a:pt x="2791" y="2204"/>
                  </a:lnTo>
                  <a:lnTo>
                    <a:pt x="2800" y="2203"/>
                  </a:lnTo>
                  <a:close/>
                  <a:moveTo>
                    <a:pt x="7181" y="2703"/>
                  </a:moveTo>
                  <a:lnTo>
                    <a:pt x="2819" y="2703"/>
                  </a:lnTo>
                  <a:lnTo>
                    <a:pt x="2815" y="2703"/>
                  </a:lnTo>
                  <a:lnTo>
                    <a:pt x="2813" y="2703"/>
                  </a:lnTo>
                  <a:lnTo>
                    <a:pt x="2811" y="2703"/>
                  </a:lnTo>
                  <a:lnTo>
                    <a:pt x="2809" y="2704"/>
                  </a:lnTo>
                  <a:lnTo>
                    <a:pt x="2807" y="2704"/>
                  </a:lnTo>
                  <a:lnTo>
                    <a:pt x="2804" y="2705"/>
                  </a:lnTo>
                  <a:lnTo>
                    <a:pt x="2802" y="2705"/>
                  </a:lnTo>
                  <a:lnTo>
                    <a:pt x="2800" y="2706"/>
                  </a:lnTo>
                  <a:lnTo>
                    <a:pt x="2797" y="2707"/>
                  </a:lnTo>
                  <a:lnTo>
                    <a:pt x="2795" y="2708"/>
                  </a:lnTo>
                  <a:lnTo>
                    <a:pt x="2792" y="2709"/>
                  </a:lnTo>
                  <a:lnTo>
                    <a:pt x="2789" y="2710"/>
                  </a:lnTo>
                  <a:lnTo>
                    <a:pt x="2787" y="2711"/>
                  </a:lnTo>
                  <a:lnTo>
                    <a:pt x="2785" y="2712"/>
                  </a:lnTo>
                  <a:lnTo>
                    <a:pt x="2784" y="2713"/>
                  </a:lnTo>
                  <a:lnTo>
                    <a:pt x="2782" y="2714"/>
                  </a:lnTo>
                  <a:lnTo>
                    <a:pt x="2780" y="2715"/>
                  </a:lnTo>
                  <a:lnTo>
                    <a:pt x="2779" y="2717"/>
                  </a:lnTo>
                  <a:lnTo>
                    <a:pt x="2777" y="2718"/>
                  </a:lnTo>
                  <a:lnTo>
                    <a:pt x="2775" y="2720"/>
                  </a:lnTo>
                  <a:lnTo>
                    <a:pt x="2773" y="2721"/>
                  </a:lnTo>
                  <a:lnTo>
                    <a:pt x="2772" y="2723"/>
                  </a:lnTo>
                  <a:lnTo>
                    <a:pt x="2770" y="2725"/>
                  </a:lnTo>
                  <a:lnTo>
                    <a:pt x="2769" y="2727"/>
                  </a:lnTo>
                  <a:lnTo>
                    <a:pt x="2767" y="2728"/>
                  </a:lnTo>
                  <a:lnTo>
                    <a:pt x="2766" y="2730"/>
                  </a:lnTo>
                  <a:lnTo>
                    <a:pt x="2765" y="2732"/>
                  </a:lnTo>
                  <a:lnTo>
                    <a:pt x="2764" y="2733"/>
                  </a:lnTo>
                  <a:lnTo>
                    <a:pt x="2763" y="2735"/>
                  </a:lnTo>
                  <a:lnTo>
                    <a:pt x="2762" y="2737"/>
                  </a:lnTo>
                  <a:lnTo>
                    <a:pt x="2761" y="2740"/>
                  </a:lnTo>
                  <a:lnTo>
                    <a:pt x="2760" y="2743"/>
                  </a:lnTo>
                  <a:lnTo>
                    <a:pt x="2759" y="2745"/>
                  </a:lnTo>
                  <a:lnTo>
                    <a:pt x="2758" y="2748"/>
                  </a:lnTo>
                  <a:lnTo>
                    <a:pt x="2757" y="2750"/>
                  </a:lnTo>
                  <a:lnTo>
                    <a:pt x="2757" y="2752"/>
                  </a:lnTo>
                  <a:lnTo>
                    <a:pt x="2756" y="2755"/>
                  </a:lnTo>
                  <a:lnTo>
                    <a:pt x="2756" y="2757"/>
                  </a:lnTo>
                  <a:lnTo>
                    <a:pt x="2755" y="2759"/>
                  </a:lnTo>
                  <a:lnTo>
                    <a:pt x="2755" y="2761"/>
                  </a:lnTo>
                  <a:lnTo>
                    <a:pt x="2755" y="2763"/>
                  </a:lnTo>
                  <a:lnTo>
                    <a:pt x="2755" y="2767"/>
                  </a:lnTo>
                  <a:lnTo>
                    <a:pt x="2755" y="5674"/>
                  </a:lnTo>
                  <a:lnTo>
                    <a:pt x="2755" y="5678"/>
                  </a:lnTo>
                  <a:lnTo>
                    <a:pt x="2755" y="5680"/>
                  </a:lnTo>
                  <a:lnTo>
                    <a:pt x="2755" y="5682"/>
                  </a:lnTo>
                  <a:lnTo>
                    <a:pt x="2756" y="5684"/>
                  </a:lnTo>
                  <a:lnTo>
                    <a:pt x="2756" y="5686"/>
                  </a:lnTo>
                  <a:lnTo>
                    <a:pt x="2757" y="5688"/>
                  </a:lnTo>
                  <a:lnTo>
                    <a:pt x="2757" y="5691"/>
                  </a:lnTo>
                  <a:lnTo>
                    <a:pt x="2758" y="5693"/>
                  </a:lnTo>
                  <a:lnTo>
                    <a:pt x="2759" y="5696"/>
                  </a:lnTo>
                  <a:lnTo>
                    <a:pt x="2760" y="5699"/>
                  </a:lnTo>
                  <a:lnTo>
                    <a:pt x="2761" y="5701"/>
                  </a:lnTo>
                  <a:lnTo>
                    <a:pt x="2762" y="5704"/>
                  </a:lnTo>
                  <a:lnTo>
                    <a:pt x="2763" y="5707"/>
                  </a:lnTo>
                  <a:lnTo>
                    <a:pt x="2764" y="5708"/>
                  </a:lnTo>
                  <a:lnTo>
                    <a:pt x="2765" y="5709"/>
                  </a:lnTo>
                  <a:lnTo>
                    <a:pt x="2766" y="5710"/>
                  </a:lnTo>
                  <a:lnTo>
                    <a:pt x="2767" y="5712"/>
                  </a:lnTo>
                  <a:lnTo>
                    <a:pt x="2768" y="5714"/>
                  </a:lnTo>
                  <a:lnTo>
                    <a:pt x="2769" y="5715"/>
                  </a:lnTo>
                  <a:lnTo>
                    <a:pt x="2771" y="5717"/>
                  </a:lnTo>
                  <a:lnTo>
                    <a:pt x="2773" y="5719"/>
                  </a:lnTo>
                  <a:lnTo>
                    <a:pt x="2775" y="5721"/>
                  </a:lnTo>
                  <a:lnTo>
                    <a:pt x="2777" y="5722"/>
                  </a:lnTo>
                  <a:lnTo>
                    <a:pt x="2779" y="5724"/>
                  </a:lnTo>
                  <a:lnTo>
                    <a:pt x="2781" y="5726"/>
                  </a:lnTo>
                  <a:lnTo>
                    <a:pt x="2784" y="5728"/>
                  </a:lnTo>
                  <a:lnTo>
                    <a:pt x="2786" y="5730"/>
                  </a:lnTo>
                  <a:lnTo>
                    <a:pt x="2786" y="5730"/>
                  </a:lnTo>
                  <a:lnTo>
                    <a:pt x="2787" y="5730"/>
                  </a:lnTo>
                  <a:lnTo>
                    <a:pt x="2789" y="5731"/>
                  </a:lnTo>
                  <a:lnTo>
                    <a:pt x="2792" y="5732"/>
                  </a:lnTo>
                  <a:lnTo>
                    <a:pt x="2795" y="5733"/>
                  </a:lnTo>
                  <a:lnTo>
                    <a:pt x="2797" y="5734"/>
                  </a:lnTo>
                  <a:lnTo>
                    <a:pt x="2800" y="5735"/>
                  </a:lnTo>
                  <a:lnTo>
                    <a:pt x="2802" y="5736"/>
                  </a:lnTo>
                  <a:lnTo>
                    <a:pt x="2804" y="5736"/>
                  </a:lnTo>
                  <a:lnTo>
                    <a:pt x="2807" y="5737"/>
                  </a:lnTo>
                  <a:lnTo>
                    <a:pt x="2809" y="5737"/>
                  </a:lnTo>
                  <a:lnTo>
                    <a:pt x="2811" y="5738"/>
                  </a:lnTo>
                  <a:lnTo>
                    <a:pt x="2813" y="5738"/>
                  </a:lnTo>
                  <a:lnTo>
                    <a:pt x="2815" y="5738"/>
                  </a:lnTo>
                  <a:lnTo>
                    <a:pt x="2819" y="5738"/>
                  </a:lnTo>
                  <a:lnTo>
                    <a:pt x="7181" y="5738"/>
                  </a:lnTo>
                  <a:lnTo>
                    <a:pt x="7185" y="5738"/>
                  </a:lnTo>
                  <a:lnTo>
                    <a:pt x="7187" y="5738"/>
                  </a:lnTo>
                  <a:lnTo>
                    <a:pt x="7189" y="5738"/>
                  </a:lnTo>
                  <a:lnTo>
                    <a:pt x="7191" y="5737"/>
                  </a:lnTo>
                  <a:lnTo>
                    <a:pt x="7193" y="5737"/>
                  </a:lnTo>
                  <a:lnTo>
                    <a:pt x="7196" y="5736"/>
                  </a:lnTo>
                  <a:lnTo>
                    <a:pt x="7198" y="5736"/>
                  </a:lnTo>
                  <a:lnTo>
                    <a:pt x="7200" y="5735"/>
                  </a:lnTo>
                  <a:lnTo>
                    <a:pt x="7203" y="5734"/>
                  </a:lnTo>
                  <a:lnTo>
                    <a:pt x="7205" y="5733"/>
                  </a:lnTo>
                  <a:lnTo>
                    <a:pt x="7208" y="5732"/>
                  </a:lnTo>
                  <a:lnTo>
                    <a:pt x="7211" y="5731"/>
                  </a:lnTo>
                  <a:lnTo>
                    <a:pt x="7213" y="5730"/>
                  </a:lnTo>
                  <a:lnTo>
                    <a:pt x="7214" y="5730"/>
                  </a:lnTo>
                  <a:lnTo>
                    <a:pt x="7214" y="5730"/>
                  </a:lnTo>
                  <a:lnTo>
                    <a:pt x="7216" y="5728"/>
                  </a:lnTo>
                  <a:lnTo>
                    <a:pt x="7219" y="5726"/>
                  </a:lnTo>
                  <a:lnTo>
                    <a:pt x="7221" y="5724"/>
                  </a:lnTo>
                  <a:lnTo>
                    <a:pt x="7223" y="5722"/>
                  </a:lnTo>
                  <a:lnTo>
                    <a:pt x="7225" y="5721"/>
                  </a:lnTo>
                  <a:lnTo>
                    <a:pt x="7227" y="5719"/>
                  </a:lnTo>
                  <a:lnTo>
                    <a:pt x="7229" y="5717"/>
                  </a:lnTo>
                  <a:lnTo>
                    <a:pt x="7231" y="5715"/>
                  </a:lnTo>
                  <a:lnTo>
                    <a:pt x="7232" y="5714"/>
                  </a:lnTo>
                  <a:lnTo>
                    <a:pt x="7233" y="5712"/>
                  </a:lnTo>
                  <a:lnTo>
                    <a:pt x="7234" y="5710"/>
                  </a:lnTo>
                  <a:lnTo>
                    <a:pt x="7235" y="5709"/>
                  </a:lnTo>
                  <a:lnTo>
                    <a:pt x="7236" y="5708"/>
                  </a:lnTo>
                  <a:lnTo>
                    <a:pt x="7237" y="5707"/>
                  </a:lnTo>
                  <a:lnTo>
                    <a:pt x="7238" y="5704"/>
                  </a:lnTo>
                  <a:lnTo>
                    <a:pt x="7239" y="5701"/>
                  </a:lnTo>
                  <a:lnTo>
                    <a:pt x="7240" y="5699"/>
                  </a:lnTo>
                  <a:lnTo>
                    <a:pt x="7241" y="5696"/>
                  </a:lnTo>
                  <a:lnTo>
                    <a:pt x="7242" y="5693"/>
                  </a:lnTo>
                  <a:lnTo>
                    <a:pt x="7243" y="5691"/>
                  </a:lnTo>
                  <a:lnTo>
                    <a:pt x="7243" y="5688"/>
                  </a:lnTo>
                  <a:lnTo>
                    <a:pt x="7244" y="5686"/>
                  </a:lnTo>
                  <a:lnTo>
                    <a:pt x="7244" y="5684"/>
                  </a:lnTo>
                  <a:lnTo>
                    <a:pt x="7245" y="5682"/>
                  </a:lnTo>
                  <a:lnTo>
                    <a:pt x="7245" y="5680"/>
                  </a:lnTo>
                  <a:lnTo>
                    <a:pt x="7245" y="5678"/>
                  </a:lnTo>
                  <a:lnTo>
                    <a:pt x="7245" y="5674"/>
                  </a:lnTo>
                  <a:lnTo>
                    <a:pt x="7245" y="2767"/>
                  </a:lnTo>
                  <a:lnTo>
                    <a:pt x="7245" y="2763"/>
                  </a:lnTo>
                  <a:lnTo>
                    <a:pt x="7245" y="2761"/>
                  </a:lnTo>
                  <a:lnTo>
                    <a:pt x="7245" y="2759"/>
                  </a:lnTo>
                  <a:lnTo>
                    <a:pt x="7244" y="2757"/>
                  </a:lnTo>
                  <a:lnTo>
                    <a:pt x="7244" y="2755"/>
                  </a:lnTo>
                  <a:lnTo>
                    <a:pt x="7243" y="2752"/>
                  </a:lnTo>
                  <a:lnTo>
                    <a:pt x="7243" y="2750"/>
                  </a:lnTo>
                  <a:lnTo>
                    <a:pt x="7242" y="2748"/>
                  </a:lnTo>
                  <a:lnTo>
                    <a:pt x="7241" y="2745"/>
                  </a:lnTo>
                  <a:lnTo>
                    <a:pt x="7240" y="2743"/>
                  </a:lnTo>
                  <a:lnTo>
                    <a:pt x="7239" y="2740"/>
                  </a:lnTo>
                  <a:lnTo>
                    <a:pt x="7238" y="2737"/>
                  </a:lnTo>
                  <a:lnTo>
                    <a:pt x="7237" y="2735"/>
                  </a:lnTo>
                  <a:lnTo>
                    <a:pt x="7236" y="2733"/>
                  </a:lnTo>
                  <a:lnTo>
                    <a:pt x="7235" y="2732"/>
                  </a:lnTo>
                  <a:lnTo>
                    <a:pt x="7234" y="2730"/>
                  </a:lnTo>
                  <a:lnTo>
                    <a:pt x="7233" y="2728"/>
                  </a:lnTo>
                  <a:lnTo>
                    <a:pt x="7231" y="2727"/>
                  </a:lnTo>
                  <a:lnTo>
                    <a:pt x="7230" y="2725"/>
                  </a:lnTo>
                  <a:lnTo>
                    <a:pt x="7228" y="2723"/>
                  </a:lnTo>
                  <a:lnTo>
                    <a:pt x="7227" y="2721"/>
                  </a:lnTo>
                  <a:lnTo>
                    <a:pt x="7225" y="2720"/>
                  </a:lnTo>
                  <a:lnTo>
                    <a:pt x="7223" y="2718"/>
                  </a:lnTo>
                  <a:lnTo>
                    <a:pt x="7221" y="2717"/>
                  </a:lnTo>
                  <a:lnTo>
                    <a:pt x="7220" y="2715"/>
                  </a:lnTo>
                  <a:lnTo>
                    <a:pt x="7218" y="2714"/>
                  </a:lnTo>
                  <a:lnTo>
                    <a:pt x="7216" y="2713"/>
                  </a:lnTo>
                  <a:lnTo>
                    <a:pt x="7215" y="2712"/>
                  </a:lnTo>
                  <a:lnTo>
                    <a:pt x="7213" y="2711"/>
                  </a:lnTo>
                  <a:lnTo>
                    <a:pt x="7211" y="2710"/>
                  </a:lnTo>
                  <a:lnTo>
                    <a:pt x="7208" y="2709"/>
                  </a:lnTo>
                  <a:lnTo>
                    <a:pt x="7205" y="2708"/>
                  </a:lnTo>
                  <a:lnTo>
                    <a:pt x="7203" y="2707"/>
                  </a:lnTo>
                  <a:lnTo>
                    <a:pt x="7200" y="2706"/>
                  </a:lnTo>
                  <a:lnTo>
                    <a:pt x="7198" y="2705"/>
                  </a:lnTo>
                  <a:lnTo>
                    <a:pt x="7196" y="2705"/>
                  </a:lnTo>
                  <a:lnTo>
                    <a:pt x="7193" y="2704"/>
                  </a:lnTo>
                  <a:lnTo>
                    <a:pt x="7191" y="2704"/>
                  </a:lnTo>
                  <a:lnTo>
                    <a:pt x="7189" y="2703"/>
                  </a:lnTo>
                  <a:lnTo>
                    <a:pt x="7187" y="2703"/>
                  </a:lnTo>
                  <a:lnTo>
                    <a:pt x="7185" y="2703"/>
                  </a:lnTo>
                  <a:lnTo>
                    <a:pt x="7181" y="2703"/>
                  </a:lnTo>
                  <a:close/>
                  <a:moveTo>
                    <a:pt x="3324" y="3031"/>
                  </a:moveTo>
                  <a:lnTo>
                    <a:pt x="3330" y="3031"/>
                  </a:lnTo>
                  <a:lnTo>
                    <a:pt x="3334" y="3031"/>
                  </a:lnTo>
                  <a:lnTo>
                    <a:pt x="3337" y="3031"/>
                  </a:lnTo>
                  <a:lnTo>
                    <a:pt x="6663" y="3031"/>
                  </a:lnTo>
                  <a:lnTo>
                    <a:pt x="6666" y="3031"/>
                  </a:lnTo>
                  <a:lnTo>
                    <a:pt x="6670" y="3031"/>
                  </a:lnTo>
                  <a:lnTo>
                    <a:pt x="6676" y="3031"/>
                  </a:lnTo>
                  <a:lnTo>
                    <a:pt x="6680" y="3032"/>
                  </a:lnTo>
                  <a:lnTo>
                    <a:pt x="6685" y="3032"/>
                  </a:lnTo>
                  <a:lnTo>
                    <a:pt x="6689" y="3032"/>
                  </a:lnTo>
                  <a:lnTo>
                    <a:pt x="6695" y="3033"/>
                  </a:lnTo>
                  <a:lnTo>
                    <a:pt x="6699" y="3034"/>
                  </a:lnTo>
                  <a:lnTo>
                    <a:pt x="6704" y="3034"/>
                  </a:lnTo>
                  <a:lnTo>
                    <a:pt x="6708" y="3035"/>
                  </a:lnTo>
                  <a:lnTo>
                    <a:pt x="6713" y="3036"/>
                  </a:lnTo>
                  <a:lnTo>
                    <a:pt x="6717" y="3037"/>
                  </a:lnTo>
                  <a:lnTo>
                    <a:pt x="6723" y="3038"/>
                  </a:lnTo>
                  <a:lnTo>
                    <a:pt x="6726" y="3039"/>
                  </a:lnTo>
                  <a:lnTo>
                    <a:pt x="6732" y="3041"/>
                  </a:lnTo>
                  <a:lnTo>
                    <a:pt x="6735" y="3042"/>
                  </a:lnTo>
                  <a:lnTo>
                    <a:pt x="6741" y="3043"/>
                  </a:lnTo>
                  <a:lnTo>
                    <a:pt x="6744" y="3045"/>
                  </a:lnTo>
                  <a:lnTo>
                    <a:pt x="6749" y="3046"/>
                  </a:lnTo>
                  <a:lnTo>
                    <a:pt x="6753" y="3048"/>
                  </a:lnTo>
                  <a:lnTo>
                    <a:pt x="6758" y="3050"/>
                  </a:lnTo>
                  <a:lnTo>
                    <a:pt x="6761" y="3051"/>
                  </a:lnTo>
                  <a:lnTo>
                    <a:pt x="6766" y="3053"/>
                  </a:lnTo>
                  <a:lnTo>
                    <a:pt x="6770" y="3055"/>
                  </a:lnTo>
                  <a:lnTo>
                    <a:pt x="6775" y="3057"/>
                  </a:lnTo>
                  <a:lnTo>
                    <a:pt x="6778" y="3059"/>
                  </a:lnTo>
                  <a:lnTo>
                    <a:pt x="6783" y="3061"/>
                  </a:lnTo>
                  <a:lnTo>
                    <a:pt x="6786" y="3063"/>
                  </a:lnTo>
                  <a:lnTo>
                    <a:pt x="6791" y="3066"/>
                  </a:lnTo>
                  <a:lnTo>
                    <a:pt x="6794" y="3068"/>
                  </a:lnTo>
                  <a:lnTo>
                    <a:pt x="6799" y="3071"/>
                  </a:lnTo>
                  <a:lnTo>
                    <a:pt x="6803" y="3073"/>
                  </a:lnTo>
                  <a:lnTo>
                    <a:pt x="6808" y="3076"/>
                  </a:lnTo>
                  <a:lnTo>
                    <a:pt x="6811" y="3078"/>
                  </a:lnTo>
                  <a:lnTo>
                    <a:pt x="6815" y="3082"/>
                  </a:lnTo>
                  <a:lnTo>
                    <a:pt x="6819" y="3084"/>
                  </a:lnTo>
                  <a:lnTo>
                    <a:pt x="6823" y="3088"/>
                  </a:lnTo>
                  <a:lnTo>
                    <a:pt x="6826" y="3090"/>
                  </a:lnTo>
                  <a:lnTo>
                    <a:pt x="6831" y="3094"/>
                  </a:lnTo>
                  <a:lnTo>
                    <a:pt x="6833" y="3097"/>
                  </a:lnTo>
                  <a:lnTo>
                    <a:pt x="6838" y="3101"/>
                  </a:lnTo>
                  <a:lnTo>
                    <a:pt x="6841" y="3103"/>
                  </a:lnTo>
                  <a:lnTo>
                    <a:pt x="6845" y="3107"/>
                  </a:lnTo>
                  <a:lnTo>
                    <a:pt x="6847" y="3110"/>
                  </a:lnTo>
                  <a:lnTo>
                    <a:pt x="6851" y="3115"/>
                  </a:lnTo>
                  <a:lnTo>
                    <a:pt x="6854" y="3117"/>
                  </a:lnTo>
                  <a:lnTo>
                    <a:pt x="6858" y="3122"/>
                  </a:lnTo>
                  <a:lnTo>
                    <a:pt x="6860" y="3125"/>
                  </a:lnTo>
                  <a:lnTo>
                    <a:pt x="6864" y="3129"/>
                  </a:lnTo>
                  <a:lnTo>
                    <a:pt x="6866" y="3133"/>
                  </a:lnTo>
                  <a:lnTo>
                    <a:pt x="6870" y="3137"/>
                  </a:lnTo>
                  <a:lnTo>
                    <a:pt x="6872" y="3140"/>
                  </a:lnTo>
                  <a:lnTo>
                    <a:pt x="6875" y="3145"/>
                  </a:lnTo>
                  <a:lnTo>
                    <a:pt x="6877" y="3149"/>
                  </a:lnTo>
                  <a:lnTo>
                    <a:pt x="6880" y="3154"/>
                  </a:lnTo>
                  <a:lnTo>
                    <a:pt x="6882" y="3157"/>
                  </a:lnTo>
                  <a:lnTo>
                    <a:pt x="6885" y="3162"/>
                  </a:lnTo>
                  <a:lnTo>
                    <a:pt x="6887" y="3165"/>
                  </a:lnTo>
                  <a:lnTo>
                    <a:pt x="6889" y="3170"/>
                  </a:lnTo>
                  <a:lnTo>
                    <a:pt x="6891" y="3173"/>
                  </a:lnTo>
                  <a:lnTo>
                    <a:pt x="6893" y="3178"/>
                  </a:lnTo>
                  <a:lnTo>
                    <a:pt x="6895" y="3182"/>
                  </a:lnTo>
                  <a:lnTo>
                    <a:pt x="6897" y="3187"/>
                  </a:lnTo>
                  <a:lnTo>
                    <a:pt x="6898" y="3190"/>
                  </a:lnTo>
                  <a:lnTo>
                    <a:pt x="6900" y="3195"/>
                  </a:lnTo>
                  <a:lnTo>
                    <a:pt x="6902" y="3199"/>
                  </a:lnTo>
                  <a:lnTo>
                    <a:pt x="6903" y="3204"/>
                  </a:lnTo>
                  <a:lnTo>
                    <a:pt x="6905" y="3207"/>
                  </a:lnTo>
                  <a:lnTo>
                    <a:pt x="6906" y="3213"/>
                  </a:lnTo>
                  <a:lnTo>
                    <a:pt x="6907" y="3216"/>
                  </a:lnTo>
                  <a:lnTo>
                    <a:pt x="6909" y="3222"/>
                  </a:lnTo>
                  <a:lnTo>
                    <a:pt x="6910" y="3225"/>
                  </a:lnTo>
                  <a:lnTo>
                    <a:pt x="6911" y="3231"/>
                  </a:lnTo>
                  <a:lnTo>
                    <a:pt x="6912" y="3235"/>
                  </a:lnTo>
                  <a:lnTo>
                    <a:pt x="6913" y="3240"/>
                  </a:lnTo>
                  <a:lnTo>
                    <a:pt x="6914" y="3244"/>
                  </a:lnTo>
                  <a:lnTo>
                    <a:pt x="6914" y="3249"/>
                  </a:lnTo>
                  <a:lnTo>
                    <a:pt x="6915" y="3253"/>
                  </a:lnTo>
                  <a:lnTo>
                    <a:pt x="6916" y="3259"/>
                  </a:lnTo>
                  <a:lnTo>
                    <a:pt x="6916" y="3263"/>
                  </a:lnTo>
                  <a:lnTo>
                    <a:pt x="6916" y="3268"/>
                  </a:lnTo>
                  <a:lnTo>
                    <a:pt x="6917" y="3272"/>
                  </a:lnTo>
                  <a:lnTo>
                    <a:pt x="6917" y="3278"/>
                  </a:lnTo>
                  <a:lnTo>
                    <a:pt x="6917" y="3282"/>
                  </a:lnTo>
                  <a:lnTo>
                    <a:pt x="6917" y="3285"/>
                  </a:lnTo>
                  <a:lnTo>
                    <a:pt x="6917" y="5156"/>
                  </a:lnTo>
                  <a:lnTo>
                    <a:pt x="6917" y="5159"/>
                  </a:lnTo>
                  <a:lnTo>
                    <a:pt x="6917" y="5163"/>
                  </a:lnTo>
                  <a:lnTo>
                    <a:pt x="6917" y="5169"/>
                  </a:lnTo>
                  <a:lnTo>
                    <a:pt x="6916" y="5173"/>
                  </a:lnTo>
                  <a:lnTo>
                    <a:pt x="6916" y="5178"/>
                  </a:lnTo>
                  <a:lnTo>
                    <a:pt x="6916" y="5182"/>
                  </a:lnTo>
                  <a:lnTo>
                    <a:pt x="6915" y="5188"/>
                  </a:lnTo>
                  <a:lnTo>
                    <a:pt x="6914" y="5192"/>
                  </a:lnTo>
                  <a:lnTo>
                    <a:pt x="6914" y="5197"/>
                  </a:lnTo>
                  <a:lnTo>
                    <a:pt x="6913" y="5201"/>
                  </a:lnTo>
                  <a:lnTo>
                    <a:pt x="6912" y="5206"/>
                  </a:lnTo>
                  <a:lnTo>
                    <a:pt x="6911" y="5210"/>
                  </a:lnTo>
                  <a:lnTo>
                    <a:pt x="6910" y="5216"/>
                  </a:lnTo>
                  <a:lnTo>
                    <a:pt x="6909" y="5219"/>
                  </a:lnTo>
                  <a:lnTo>
                    <a:pt x="6907" y="5225"/>
                  </a:lnTo>
                  <a:lnTo>
                    <a:pt x="6906" y="5228"/>
                  </a:lnTo>
                  <a:lnTo>
                    <a:pt x="6905" y="5234"/>
                  </a:lnTo>
                  <a:lnTo>
                    <a:pt x="6903" y="5237"/>
                  </a:lnTo>
                  <a:lnTo>
                    <a:pt x="6902" y="5242"/>
                  </a:lnTo>
                  <a:lnTo>
                    <a:pt x="6900" y="5246"/>
                  </a:lnTo>
                  <a:lnTo>
                    <a:pt x="6898" y="5251"/>
                  </a:lnTo>
                  <a:lnTo>
                    <a:pt x="6897" y="5254"/>
                  </a:lnTo>
                  <a:lnTo>
                    <a:pt x="6895" y="5259"/>
                  </a:lnTo>
                  <a:lnTo>
                    <a:pt x="6893" y="5263"/>
                  </a:lnTo>
                  <a:lnTo>
                    <a:pt x="6891" y="5268"/>
                  </a:lnTo>
                  <a:lnTo>
                    <a:pt x="6889" y="5271"/>
                  </a:lnTo>
                  <a:lnTo>
                    <a:pt x="6887" y="5276"/>
                  </a:lnTo>
                  <a:lnTo>
                    <a:pt x="6885" y="5279"/>
                  </a:lnTo>
                  <a:lnTo>
                    <a:pt x="6882" y="5284"/>
                  </a:lnTo>
                  <a:lnTo>
                    <a:pt x="6880" y="5287"/>
                  </a:lnTo>
                  <a:lnTo>
                    <a:pt x="6877" y="5292"/>
                  </a:lnTo>
                  <a:lnTo>
                    <a:pt x="6875" y="5296"/>
                  </a:lnTo>
                  <a:lnTo>
                    <a:pt x="6872" y="5301"/>
                  </a:lnTo>
                  <a:lnTo>
                    <a:pt x="6870" y="5304"/>
                  </a:lnTo>
                  <a:lnTo>
                    <a:pt x="6866" y="5308"/>
                  </a:lnTo>
                  <a:lnTo>
                    <a:pt x="6864" y="5312"/>
                  </a:lnTo>
                  <a:lnTo>
                    <a:pt x="6860" y="5316"/>
                  </a:lnTo>
                  <a:lnTo>
                    <a:pt x="6858" y="5319"/>
                  </a:lnTo>
                  <a:lnTo>
                    <a:pt x="6854" y="5324"/>
                  </a:lnTo>
                  <a:lnTo>
                    <a:pt x="6851" y="5326"/>
                  </a:lnTo>
                  <a:lnTo>
                    <a:pt x="6847" y="5331"/>
                  </a:lnTo>
                  <a:lnTo>
                    <a:pt x="6845" y="5334"/>
                  </a:lnTo>
                  <a:lnTo>
                    <a:pt x="6841" y="5338"/>
                  </a:lnTo>
                  <a:lnTo>
                    <a:pt x="6838" y="5340"/>
                  </a:lnTo>
                  <a:lnTo>
                    <a:pt x="6833" y="5344"/>
                  </a:lnTo>
                  <a:lnTo>
                    <a:pt x="6831" y="5347"/>
                  </a:lnTo>
                  <a:lnTo>
                    <a:pt x="6826" y="5351"/>
                  </a:lnTo>
                  <a:lnTo>
                    <a:pt x="6823" y="5353"/>
                  </a:lnTo>
                  <a:lnTo>
                    <a:pt x="6819" y="5357"/>
                  </a:lnTo>
                  <a:lnTo>
                    <a:pt x="6815" y="5359"/>
                  </a:lnTo>
                  <a:lnTo>
                    <a:pt x="6811" y="5363"/>
                  </a:lnTo>
                  <a:lnTo>
                    <a:pt x="6808" y="5365"/>
                  </a:lnTo>
                  <a:lnTo>
                    <a:pt x="6803" y="5368"/>
                  </a:lnTo>
                  <a:lnTo>
                    <a:pt x="6799" y="5370"/>
                  </a:lnTo>
                  <a:lnTo>
                    <a:pt x="6794" y="5373"/>
                  </a:lnTo>
                  <a:lnTo>
                    <a:pt x="6791" y="5375"/>
                  </a:lnTo>
                  <a:lnTo>
                    <a:pt x="6786" y="5378"/>
                  </a:lnTo>
                  <a:lnTo>
                    <a:pt x="6783" y="5380"/>
                  </a:lnTo>
                  <a:lnTo>
                    <a:pt x="6778" y="5382"/>
                  </a:lnTo>
                  <a:lnTo>
                    <a:pt x="6775" y="5384"/>
                  </a:lnTo>
                  <a:lnTo>
                    <a:pt x="6770" y="5386"/>
                  </a:lnTo>
                  <a:lnTo>
                    <a:pt x="6766" y="5388"/>
                  </a:lnTo>
                  <a:lnTo>
                    <a:pt x="6761" y="5390"/>
                  </a:lnTo>
                  <a:lnTo>
                    <a:pt x="6758" y="5391"/>
                  </a:lnTo>
                  <a:lnTo>
                    <a:pt x="6753" y="5393"/>
                  </a:lnTo>
                  <a:lnTo>
                    <a:pt x="6749" y="5395"/>
                  </a:lnTo>
                  <a:lnTo>
                    <a:pt x="6744" y="5396"/>
                  </a:lnTo>
                  <a:lnTo>
                    <a:pt x="6741" y="5398"/>
                  </a:lnTo>
                  <a:lnTo>
                    <a:pt x="6735" y="5399"/>
                  </a:lnTo>
                  <a:lnTo>
                    <a:pt x="6732" y="5400"/>
                  </a:lnTo>
                  <a:lnTo>
                    <a:pt x="6726" y="5402"/>
                  </a:lnTo>
                  <a:lnTo>
                    <a:pt x="6723" y="5403"/>
                  </a:lnTo>
                  <a:lnTo>
                    <a:pt x="6717" y="5404"/>
                  </a:lnTo>
                  <a:lnTo>
                    <a:pt x="6713" y="5405"/>
                  </a:lnTo>
                  <a:lnTo>
                    <a:pt x="6708" y="5406"/>
                  </a:lnTo>
                  <a:lnTo>
                    <a:pt x="6704" y="5407"/>
                  </a:lnTo>
                  <a:lnTo>
                    <a:pt x="6699" y="5407"/>
                  </a:lnTo>
                  <a:lnTo>
                    <a:pt x="6695" y="5408"/>
                  </a:lnTo>
                  <a:lnTo>
                    <a:pt x="6689" y="5409"/>
                  </a:lnTo>
                  <a:lnTo>
                    <a:pt x="6685" y="5409"/>
                  </a:lnTo>
                  <a:lnTo>
                    <a:pt x="6680" y="5409"/>
                  </a:lnTo>
                  <a:lnTo>
                    <a:pt x="6676" y="5410"/>
                  </a:lnTo>
                  <a:lnTo>
                    <a:pt x="6670" y="5410"/>
                  </a:lnTo>
                  <a:lnTo>
                    <a:pt x="6666" y="5410"/>
                  </a:lnTo>
                  <a:lnTo>
                    <a:pt x="6663" y="5410"/>
                  </a:lnTo>
                  <a:lnTo>
                    <a:pt x="3337" y="5410"/>
                  </a:lnTo>
                  <a:lnTo>
                    <a:pt x="3334" y="5410"/>
                  </a:lnTo>
                  <a:lnTo>
                    <a:pt x="3330" y="5410"/>
                  </a:lnTo>
                  <a:lnTo>
                    <a:pt x="3324" y="5410"/>
                  </a:lnTo>
                  <a:lnTo>
                    <a:pt x="3320" y="5409"/>
                  </a:lnTo>
                  <a:lnTo>
                    <a:pt x="3315" y="5409"/>
                  </a:lnTo>
                  <a:lnTo>
                    <a:pt x="3311" y="5409"/>
                  </a:lnTo>
                  <a:lnTo>
                    <a:pt x="3305" y="5408"/>
                  </a:lnTo>
                  <a:lnTo>
                    <a:pt x="3301" y="5407"/>
                  </a:lnTo>
                  <a:lnTo>
                    <a:pt x="3296" y="5407"/>
                  </a:lnTo>
                  <a:lnTo>
                    <a:pt x="3292" y="5406"/>
                  </a:lnTo>
                  <a:lnTo>
                    <a:pt x="3287" y="5405"/>
                  </a:lnTo>
                  <a:lnTo>
                    <a:pt x="3283" y="5404"/>
                  </a:lnTo>
                  <a:lnTo>
                    <a:pt x="3277" y="5403"/>
                  </a:lnTo>
                  <a:lnTo>
                    <a:pt x="3274" y="5402"/>
                  </a:lnTo>
                  <a:lnTo>
                    <a:pt x="3268" y="5400"/>
                  </a:lnTo>
                  <a:lnTo>
                    <a:pt x="3265" y="5399"/>
                  </a:lnTo>
                  <a:lnTo>
                    <a:pt x="3259" y="5398"/>
                  </a:lnTo>
                  <a:lnTo>
                    <a:pt x="3256" y="5396"/>
                  </a:lnTo>
                  <a:lnTo>
                    <a:pt x="3251" y="5395"/>
                  </a:lnTo>
                  <a:lnTo>
                    <a:pt x="3247" y="5393"/>
                  </a:lnTo>
                  <a:lnTo>
                    <a:pt x="3242" y="5391"/>
                  </a:lnTo>
                  <a:lnTo>
                    <a:pt x="3239" y="5390"/>
                  </a:lnTo>
                  <a:lnTo>
                    <a:pt x="3234" y="5388"/>
                  </a:lnTo>
                  <a:lnTo>
                    <a:pt x="3230" y="5386"/>
                  </a:lnTo>
                  <a:lnTo>
                    <a:pt x="3225" y="5384"/>
                  </a:lnTo>
                  <a:lnTo>
                    <a:pt x="3222" y="5382"/>
                  </a:lnTo>
                  <a:lnTo>
                    <a:pt x="3217" y="5380"/>
                  </a:lnTo>
                  <a:lnTo>
                    <a:pt x="3214" y="5378"/>
                  </a:lnTo>
                  <a:lnTo>
                    <a:pt x="3209" y="5375"/>
                  </a:lnTo>
                  <a:lnTo>
                    <a:pt x="3206" y="5373"/>
                  </a:lnTo>
                  <a:lnTo>
                    <a:pt x="3201" y="5370"/>
                  </a:lnTo>
                  <a:lnTo>
                    <a:pt x="3197" y="5368"/>
                  </a:lnTo>
                  <a:lnTo>
                    <a:pt x="3192" y="5365"/>
                  </a:lnTo>
                  <a:lnTo>
                    <a:pt x="3189" y="5363"/>
                  </a:lnTo>
                  <a:lnTo>
                    <a:pt x="3185" y="5359"/>
                  </a:lnTo>
                  <a:lnTo>
                    <a:pt x="3181" y="5357"/>
                  </a:lnTo>
                  <a:lnTo>
                    <a:pt x="3177" y="5353"/>
                  </a:lnTo>
                  <a:lnTo>
                    <a:pt x="3174" y="5351"/>
                  </a:lnTo>
                  <a:lnTo>
                    <a:pt x="3169" y="5347"/>
                  </a:lnTo>
                  <a:lnTo>
                    <a:pt x="3167" y="5344"/>
                  </a:lnTo>
                  <a:lnTo>
                    <a:pt x="3162" y="5340"/>
                  </a:lnTo>
                  <a:lnTo>
                    <a:pt x="3159" y="5338"/>
                  </a:lnTo>
                  <a:lnTo>
                    <a:pt x="3155" y="5334"/>
                  </a:lnTo>
                  <a:lnTo>
                    <a:pt x="3153" y="5331"/>
                  </a:lnTo>
                  <a:lnTo>
                    <a:pt x="3149" y="5326"/>
                  </a:lnTo>
                  <a:lnTo>
                    <a:pt x="3146" y="5324"/>
                  </a:lnTo>
                  <a:lnTo>
                    <a:pt x="3142" y="5319"/>
                  </a:lnTo>
                  <a:lnTo>
                    <a:pt x="3140" y="5316"/>
                  </a:lnTo>
                  <a:lnTo>
                    <a:pt x="3136" y="5312"/>
                  </a:lnTo>
                  <a:lnTo>
                    <a:pt x="3134" y="5308"/>
                  </a:lnTo>
                  <a:lnTo>
                    <a:pt x="3130" y="5304"/>
                  </a:lnTo>
                  <a:lnTo>
                    <a:pt x="3128" y="5301"/>
                  </a:lnTo>
                  <a:lnTo>
                    <a:pt x="3125" y="5296"/>
                  </a:lnTo>
                  <a:lnTo>
                    <a:pt x="3123" y="5292"/>
                  </a:lnTo>
                  <a:lnTo>
                    <a:pt x="3120" y="5287"/>
                  </a:lnTo>
                  <a:lnTo>
                    <a:pt x="3118" y="5284"/>
                  </a:lnTo>
                  <a:lnTo>
                    <a:pt x="3115" y="5279"/>
                  </a:lnTo>
                  <a:lnTo>
                    <a:pt x="3113" y="5276"/>
                  </a:lnTo>
                  <a:lnTo>
                    <a:pt x="3111" y="5271"/>
                  </a:lnTo>
                  <a:lnTo>
                    <a:pt x="3109" y="5268"/>
                  </a:lnTo>
                  <a:lnTo>
                    <a:pt x="3107" y="5263"/>
                  </a:lnTo>
                  <a:lnTo>
                    <a:pt x="3105" y="5259"/>
                  </a:lnTo>
                  <a:lnTo>
                    <a:pt x="3103" y="5254"/>
                  </a:lnTo>
                  <a:lnTo>
                    <a:pt x="3102" y="5251"/>
                  </a:lnTo>
                  <a:lnTo>
                    <a:pt x="3100" y="5246"/>
                  </a:lnTo>
                  <a:lnTo>
                    <a:pt x="3098" y="5242"/>
                  </a:lnTo>
                  <a:lnTo>
                    <a:pt x="3097" y="5237"/>
                  </a:lnTo>
                  <a:lnTo>
                    <a:pt x="3095" y="5234"/>
                  </a:lnTo>
                  <a:lnTo>
                    <a:pt x="3094" y="5228"/>
                  </a:lnTo>
                  <a:lnTo>
                    <a:pt x="3093" y="5225"/>
                  </a:lnTo>
                  <a:lnTo>
                    <a:pt x="3091" y="5219"/>
                  </a:lnTo>
                  <a:lnTo>
                    <a:pt x="3090" y="5216"/>
                  </a:lnTo>
                  <a:lnTo>
                    <a:pt x="3089" y="5210"/>
                  </a:lnTo>
                  <a:lnTo>
                    <a:pt x="3088" y="5206"/>
                  </a:lnTo>
                  <a:lnTo>
                    <a:pt x="3087" y="5201"/>
                  </a:lnTo>
                  <a:lnTo>
                    <a:pt x="3086" y="5197"/>
                  </a:lnTo>
                  <a:lnTo>
                    <a:pt x="3086" y="5192"/>
                  </a:lnTo>
                  <a:lnTo>
                    <a:pt x="3085" y="5188"/>
                  </a:lnTo>
                  <a:lnTo>
                    <a:pt x="3084" y="5182"/>
                  </a:lnTo>
                  <a:lnTo>
                    <a:pt x="3084" y="5178"/>
                  </a:lnTo>
                  <a:lnTo>
                    <a:pt x="3084" y="5173"/>
                  </a:lnTo>
                  <a:lnTo>
                    <a:pt x="3083" y="5169"/>
                  </a:lnTo>
                  <a:lnTo>
                    <a:pt x="3083" y="5163"/>
                  </a:lnTo>
                  <a:lnTo>
                    <a:pt x="3083" y="5159"/>
                  </a:lnTo>
                  <a:lnTo>
                    <a:pt x="3083" y="5156"/>
                  </a:lnTo>
                  <a:lnTo>
                    <a:pt x="3083" y="3285"/>
                  </a:lnTo>
                  <a:lnTo>
                    <a:pt x="3083" y="3282"/>
                  </a:lnTo>
                  <a:lnTo>
                    <a:pt x="3083" y="3278"/>
                  </a:lnTo>
                  <a:lnTo>
                    <a:pt x="3083" y="3272"/>
                  </a:lnTo>
                  <a:lnTo>
                    <a:pt x="3084" y="3268"/>
                  </a:lnTo>
                  <a:lnTo>
                    <a:pt x="3084" y="3263"/>
                  </a:lnTo>
                  <a:lnTo>
                    <a:pt x="3084" y="3259"/>
                  </a:lnTo>
                  <a:lnTo>
                    <a:pt x="3085" y="3253"/>
                  </a:lnTo>
                  <a:lnTo>
                    <a:pt x="3086" y="3249"/>
                  </a:lnTo>
                  <a:lnTo>
                    <a:pt x="3086" y="3244"/>
                  </a:lnTo>
                  <a:lnTo>
                    <a:pt x="3087" y="3240"/>
                  </a:lnTo>
                  <a:lnTo>
                    <a:pt x="3088" y="3235"/>
                  </a:lnTo>
                  <a:lnTo>
                    <a:pt x="3089" y="3231"/>
                  </a:lnTo>
                  <a:lnTo>
                    <a:pt x="3090" y="3225"/>
                  </a:lnTo>
                  <a:lnTo>
                    <a:pt x="3091" y="3222"/>
                  </a:lnTo>
                  <a:lnTo>
                    <a:pt x="3093" y="3216"/>
                  </a:lnTo>
                  <a:lnTo>
                    <a:pt x="3094" y="3213"/>
                  </a:lnTo>
                  <a:lnTo>
                    <a:pt x="3095" y="3207"/>
                  </a:lnTo>
                  <a:lnTo>
                    <a:pt x="3097" y="3204"/>
                  </a:lnTo>
                  <a:lnTo>
                    <a:pt x="3098" y="3199"/>
                  </a:lnTo>
                  <a:lnTo>
                    <a:pt x="3100" y="3195"/>
                  </a:lnTo>
                  <a:lnTo>
                    <a:pt x="3102" y="3190"/>
                  </a:lnTo>
                  <a:lnTo>
                    <a:pt x="3103" y="3187"/>
                  </a:lnTo>
                  <a:lnTo>
                    <a:pt x="3105" y="3182"/>
                  </a:lnTo>
                  <a:lnTo>
                    <a:pt x="3107" y="3178"/>
                  </a:lnTo>
                  <a:lnTo>
                    <a:pt x="3109" y="3173"/>
                  </a:lnTo>
                  <a:lnTo>
                    <a:pt x="3111" y="3170"/>
                  </a:lnTo>
                  <a:lnTo>
                    <a:pt x="3113" y="3165"/>
                  </a:lnTo>
                  <a:lnTo>
                    <a:pt x="3115" y="3162"/>
                  </a:lnTo>
                  <a:lnTo>
                    <a:pt x="3118" y="3157"/>
                  </a:lnTo>
                  <a:lnTo>
                    <a:pt x="3120" y="3154"/>
                  </a:lnTo>
                  <a:lnTo>
                    <a:pt x="3123" y="3149"/>
                  </a:lnTo>
                  <a:lnTo>
                    <a:pt x="3125" y="3145"/>
                  </a:lnTo>
                  <a:lnTo>
                    <a:pt x="3128" y="3140"/>
                  </a:lnTo>
                  <a:lnTo>
                    <a:pt x="3130" y="3137"/>
                  </a:lnTo>
                  <a:lnTo>
                    <a:pt x="3134" y="3133"/>
                  </a:lnTo>
                  <a:lnTo>
                    <a:pt x="3136" y="3129"/>
                  </a:lnTo>
                  <a:lnTo>
                    <a:pt x="3140" y="3125"/>
                  </a:lnTo>
                  <a:lnTo>
                    <a:pt x="3142" y="3122"/>
                  </a:lnTo>
                  <a:lnTo>
                    <a:pt x="3146" y="3117"/>
                  </a:lnTo>
                  <a:lnTo>
                    <a:pt x="3149" y="3115"/>
                  </a:lnTo>
                  <a:lnTo>
                    <a:pt x="3153" y="3110"/>
                  </a:lnTo>
                  <a:lnTo>
                    <a:pt x="3155" y="3107"/>
                  </a:lnTo>
                  <a:lnTo>
                    <a:pt x="3159" y="3103"/>
                  </a:lnTo>
                  <a:lnTo>
                    <a:pt x="3162" y="3101"/>
                  </a:lnTo>
                  <a:lnTo>
                    <a:pt x="3167" y="3097"/>
                  </a:lnTo>
                  <a:lnTo>
                    <a:pt x="3169" y="3094"/>
                  </a:lnTo>
                  <a:lnTo>
                    <a:pt x="3174" y="3090"/>
                  </a:lnTo>
                  <a:lnTo>
                    <a:pt x="3177" y="3088"/>
                  </a:lnTo>
                  <a:lnTo>
                    <a:pt x="3181" y="3084"/>
                  </a:lnTo>
                  <a:lnTo>
                    <a:pt x="3185" y="3082"/>
                  </a:lnTo>
                  <a:lnTo>
                    <a:pt x="3189" y="3078"/>
                  </a:lnTo>
                  <a:lnTo>
                    <a:pt x="3192" y="3076"/>
                  </a:lnTo>
                  <a:lnTo>
                    <a:pt x="3197" y="3073"/>
                  </a:lnTo>
                  <a:lnTo>
                    <a:pt x="3201" y="3071"/>
                  </a:lnTo>
                  <a:lnTo>
                    <a:pt x="3206" y="3068"/>
                  </a:lnTo>
                  <a:lnTo>
                    <a:pt x="3209" y="3066"/>
                  </a:lnTo>
                  <a:lnTo>
                    <a:pt x="3214" y="3063"/>
                  </a:lnTo>
                  <a:lnTo>
                    <a:pt x="3217" y="3061"/>
                  </a:lnTo>
                  <a:lnTo>
                    <a:pt x="3222" y="3059"/>
                  </a:lnTo>
                  <a:lnTo>
                    <a:pt x="3225" y="3057"/>
                  </a:lnTo>
                  <a:lnTo>
                    <a:pt x="3230" y="3055"/>
                  </a:lnTo>
                  <a:lnTo>
                    <a:pt x="3234" y="3053"/>
                  </a:lnTo>
                  <a:lnTo>
                    <a:pt x="3239" y="3051"/>
                  </a:lnTo>
                  <a:lnTo>
                    <a:pt x="3242" y="3050"/>
                  </a:lnTo>
                  <a:lnTo>
                    <a:pt x="3247" y="3048"/>
                  </a:lnTo>
                  <a:lnTo>
                    <a:pt x="3251" y="3046"/>
                  </a:lnTo>
                  <a:lnTo>
                    <a:pt x="3256" y="3045"/>
                  </a:lnTo>
                  <a:lnTo>
                    <a:pt x="3259" y="3043"/>
                  </a:lnTo>
                  <a:lnTo>
                    <a:pt x="3265" y="3042"/>
                  </a:lnTo>
                  <a:lnTo>
                    <a:pt x="3268" y="3041"/>
                  </a:lnTo>
                  <a:lnTo>
                    <a:pt x="3274" y="3039"/>
                  </a:lnTo>
                  <a:lnTo>
                    <a:pt x="3277" y="3038"/>
                  </a:lnTo>
                  <a:lnTo>
                    <a:pt x="3283" y="3037"/>
                  </a:lnTo>
                  <a:lnTo>
                    <a:pt x="3287" y="3036"/>
                  </a:lnTo>
                  <a:lnTo>
                    <a:pt x="3292" y="3035"/>
                  </a:lnTo>
                  <a:lnTo>
                    <a:pt x="3296" y="3034"/>
                  </a:lnTo>
                  <a:lnTo>
                    <a:pt x="3301" y="3034"/>
                  </a:lnTo>
                  <a:lnTo>
                    <a:pt x="3305" y="3033"/>
                  </a:lnTo>
                  <a:lnTo>
                    <a:pt x="3311" y="3032"/>
                  </a:lnTo>
                  <a:lnTo>
                    <a:pt x="3315" y="3032"/>
                  </a:lnTo>
                  <a:lnTo>
                    <a:pt x="3320" y="3032"/>
                  </a:lnTo>
                  <a:lnTo>
                    <a:pt x="3324" y="3031"/>
                  </a:lnTo>
                  <a:close/>
                  <a:moveTo>
                    <a:pt x="6617" y="5110"/>
                  </a:moveTo>
                  <a:lnTo>
                    <a:pt x="6617" y="3331"/>
                  </a:lnTo>
                  <a:lnTo>
                    <a:pt x="3383" y="3331"/>
                  </a:lnTo>
                  <a:lnTo>
                    <a:pt x="3383" y="5110"/>
                  </a:lnTo>
                  <a:lnTo>
                    <a:pt x="6617" y="511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Helvetica Neue"/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520" name="Google Shape;520;p15"/>
          <p:cNvGrpSpPr/>
          <p:nvPr/>
        </p:nvGrpSpPr>
        <p:grpSpPr>
          <a:xfrm>
            <a:off x="4246505" y="2074701"/>
            <a:ext cx="666256" cy="666256"/>
            <a:chOff x="697932" y="4459160"/>
            <a:chExt cx="633600" cy="633600"/>
          </a:xfrm>
        </p:grpSpPr>
        <p:sp>
          <p:nvSpPr>
            <p:cNvPr id="521" name="Google Shape;521;p15"/>
            <p:cNvSpPr/>
            <p:nvPr/>
          </p:nvSpPr>
          <p:spPr>
            <a:xfrm>
              <a:off x="697932" y="4459160"/>
              <a:ext cx="633600" cy="633600"/>
            </a:xfrm>
            <a:custGeom>
              <a:rect b="b" l="l" r="r" t="t"/>
              <a:pathLst>
                <a:path extrusionOk="0" h="10000" w="10000">
                  <a:moveTo>
                    <a:pt x="6173" y="7412"/>
                  </a:moveTo>
                  <a:lnTo>
                    <a:pt x="6172" y="7456"/>
                  </a:lnTo>
                  <a:lnTo>
                    <a:pt x="6170" y="7500"/>
                  </a:lnTo>
                  <a:lnTo>
                    <a:pt x="6166" y="7544"/>
                  </a:lnTo>
                  <a:lnTo>
                    <a:pt x="6160" y="7587"/>
                  </a:lnTo>
                  <a:lnTo>
                    <a:pt x="6153" y="7630"/>
                  </a:lnTo>
                  <a:lnTo>
                    <a:pt x="6144" y="7673"/>
                  </a:lnTo>
                  <a:lnTo>
                    <a:pt x="6133" y="7716"/>
                  </a:lnTo>
                  <a:lnTo>
                    <a:pt x="6121" y="7757"/>
                  </a:lnTo>
                  <a:lnTo>
                    <a:pt x="6107" y="7799"/>
                  </a:lnTo>
                  <a:lnTo>
                    <a:pt x="6092" y="7840"/>
                  </a:lnTo>
                  <a:lnTo>
                    <a:pt x="6075" y="7880"/>
                  </a:lnTo>
                  <a:lnTo>
                    <a:pt x="6057" y="7920"/>
                  </a:lnTo>
                  <a:lnTo>
                    <a:pt x="6037" y="7959"/>
                  </a:lnTo>
                  <a:lnTo>
                    <a:pt x="6016" y="7998"/>
                  </a:lnTo>
                  <a:lnTo>
                    <a:pt x="5993" y="8036"/>
                  </a:lnTo>
                  <a:lnTo>
                    <a:pt x="5969" y="8073"/>
                  </a:lnTo>
                  <a:lnTo>
                    <a:pt x="5944" y="8109"/>
                  </a:lnTo>
                  <a:lnTo>
                    <a:pt x="5917" y="8144"/>
                  </a:lnTo>
                  <a:lnTo>
                    <a:pt x="5889" y="8177"/>
                  </a:lnTo>
                  <a:lnTo>
                    <a:pt x="5860" y="8210"/>
                  </a:lnTo>
                  <a:lnTo>
                    <a:pt x="5830" y="8242"/>
                  </a:lnTo>
                  <a:lnTo>
                    <a:pt x="5798" y="8272"/>
                  </a:lnTo>
                  <a:lnTo>
                    <a:pt x="5766" y="8301"/>
                  </a:lnTo>
                  <a:lnTo>
                    <a:pt x="5732" y="8329"/>
                  </a:lnTo>
                  <a:lnTo>
                    <a:pt x="5697" y="8356"/>
                  </a:lnTo>
                  <a:lnTo>
                    <a:pt x="5661" y="8381"/>
                  </a:lnTo>
                  <a:lnTo>
                    <a:pt x="5625" y="8405"/>
                  </a:lnTo>
                  <a:lnTo>
                    <a:pt x="5587" y="8428"/>
                  </a:lnTo>
                  <a:lnTo>
                    <a:pt x="5548" y="8449"/>
                  </a:lnTo>
                  <a:lnTo>
                    <a:pt x="5509" y="8469"/>
                  </a:lnTo>
                  <a:lnTo>
                    <a:pt x="5469" y="8487"/>
                  </a:lnTo>
                  <a:lnTo>
                    <a:pt x="5428" y="8504"/>
                  </a:lnTo>
                  <a:lnTo>
                    <a:pt x="5387" y="8519"/>
                  </a:lnTo>
                  <a:lnTo>
                    <a:pt x="5346" y="8533"/>
                  </a:lnTo>
                  <a:lnTo>
                    <a:pt x="5304" y="8545"/>
                  </a:lnTo>
                  <a:lnTo>
                    <a:pt x="5261" y="8556"/>
                  </a:lnTo>
                  <a:lnTo>
                    <a:pt x="5218" y="8565"/>
                  </a:lnTo>
                  <a:lnTo>
                    <a:pt x="5175" y="8572"/>
                  </a:lnTo>
                  <a:lnTo>
                    <a:pt x="5132" y="8578"/>
                  </a:lnTo>
                  <a:lnTo>
                    <a:pt x="5088" y="8582"/>
                  </a:lnTo>
                  <a:lnTo>
                    <a:pt x="5044" y="8584"/>
                  </a:lnTo>
                  <a:lnTo>
                    <a:pt x="5000" y="8585"/>
                  </a:lnTo>
                  <a:lnTo>
                    <a:pt x="4956" y="8584"/>
                  </a:lnTo>
                  <a:lnTo>
                    <a:pt x="4912" y="8582"/>
                  </a:lnTo>
                  <a:lnTo>
                    <a:pt x="4868" y="8578"/>
                  </a:lnTo>
                  <a:lnTo>
                    <a:pt x="4825" y="8572"/>
                  </a:lnTo>
                  <a:lnTo>
                    <a:pt x="4782" y="8565"/>
                  </a:lnTo>
                  <a:lnTo>
                    <a:pt x="4739" y="8556"/>
                  </a:lnTo>
                  <a:lnTo>
                    <a:pt x="4696" y="8545"/>
                  </a:lnTo>
                  <a:lnTo>
                    <a:pt x="4654" y="8533"/>
                  </a:lnTo>
                  <a:lnTo>
                    <a:pt x="4613" y="8519"/>
                  </a:lnTo>
                  <a:lnTo>
                    <a:pt x="4572" y="8504"/>
                  </a:lnTo>
                  <a:lnTo>
                    <a:pt x="4531" y="8487"/>
                  </a:lnTo>
                  <a:lnTo>
                    <a:pt x="4491" y="8469"/>
                  </a:lnTo>
                  <a:lnTo>
                    <a:pt x="4452" y="8449"/>
                  </a:lnTo>
                  <a:lnTo>
                    <a:pt x="4413" y="8428"/>
                  </a:lnTo>
                  <a:lnTo>
                    <a:pt x="4375" y="8405"/>
                  </a:lnTo>
                  <a:lnTo>
                    <a:pt x="4339" y="8381"/>
                  </a:lnTo>
                  <a:lnTo>
                    <a:pt x="4303" y="8356"/>
                  </a:lnTo>
                  <a:lnTo>
                    <a:pt x="4268" y="8329"/>
                  </a:lnTo>
                  <a:lnTo>
                    <a:pt x="4234" y="8301"/>
                  </a:lnTo>
                  <a:lnTo>
                    <a:pt x="4202" y="8272"/>
                  </a:lnTo>
                  <a:lnTo>
                    <a:pt x="4170" y="8242"/>
                  </a:lnTo>
                  <a:lnTo>
                    <a:pt x="4140" y="8210"/>
                  </a:lnTo>
                  <a:lnTo>
                    <a:pt x="4111" y="8177"/>
                  </a:lnTo>
                  <a:lnTo>
                    <a:pt x="4083" y="8144"/>
                  </a:lnTo>
                  <a:lnTo>
                    <a:pt x="4056" y="8109"/>
                  </a:lnTo>
                  <a:lnTo>
                    <a:pt x="4031" y="8073"/>
                  </a:lnTo>
                  <a:lnTo>
                    <a:pt x="4007" y="8036"/>
                  </a:lnTo>
                  <a:lnTo>
                    <a:pt x="3984" y="7998"/>
                  </a:lnTo>
                  <a:lnTo>
                    <a:pt x="3963" y="7959"/>
                  </a:lnTo>
                  <a:lnTo>
                    <a:pt x="3943" y="7920"/>
                  </a:lnTo>
                  <a:lnTo>
                    <a:pt x="3925" y="7880"/>
                  </a:lnTo>
                  <a:lnTo>
                    <a:pt x="3908" y="7840"/>
                  </a:lnTo>
                  <a:lnTo>
                    <a:pt x="3893" y="7799"/>
                  </a:lnTo>
                  <a:lnTo>
                    <a:pt x="3879" y="7757"/>
                  </a:lnTo>
                  <a:lnTo>
                    <a:pt x="3867" y="7716"/>
                  </a:lnTo>
                  <a:lnTo>
                    <a:pt x="3856" y="7673"/>
                  </a:lnTo>
                  <a:lnTo>
                    <a:pt x="3847" y="7630"/>
                  </a:lnTo>
                  <a:lnTo>
                    <a:pt x="3840" y="7587"/>
                  </a:lnTo>
                  <a:lnTo>
                    <a:pt x="3834" y="7544"/>
                  </a:lnTo>
                  <a:lnTo>
                    <a:pt x="3830" y="7500"/>
                  </a:lnTo>
                  <a:lnTo>
                    <a:pt x="3828" y="7456"/>
                  </a:lnTo>
                  <a:lnTo>
                    <a:pt x="3827" y="7412"/>
                  </a:lnTo>
                  <a:lnTo>
                    <a:pt x="3828" y="7368"/>
                  </a:lnTo>
                  <a:lnTo>
                    <a:pt x="3830" y="7324"/>
                  </a:lnTo>
                  <a:lnTo>
                    <a:pt x="3834" y="7280"/>
                  </a:lnTo>
                  <a:lnTo>
                    <a:pt x="3840" y="7237"/>
                  </a:lnTo>
                  <a:lnTo>
                    <a:pt x="3847" y="7193"/>
                  </a:lnTo>
                  <a:lnTo>
                    <a:pt x="3856" y="7151"/>
                  </a:lnTo>
                  <a:lnTo>
                    <a:pt x="3867" y="7108"/>
                  </a:lnTo>
                  <a:lnTo>
                    <a:pt x="3879" y="7066"/>
                  </a:lnTo>
                  <a:lnTo>
                    <a:pt x="3893" y="7024"/>
                  </a:lnTo>
                  <a:lnTo>
                    <a:pt x="3908" y="6983"/>
                  </a:lnTo>
                  <a:lnTo>
                    <a:pt x="3925" y="6943"/>
                  </a:lnTo>
                  <a:lnTo>
                    <a:pt x="3943" y="6903"/>
                  </a:lnTo>
                  <a:lnTo>
                    <a:pt x="3963" y="6864"/>
                  </a:lnTo>
                  <a:lnTo>
                    <a:pt x="3984" y="6825"/>
                  </a:lnTo>
                  <a:lnTo>
                    <a:pt x="4007" y="6787"/>
                  </a:lnTo>
                  <a:lnTo>
                    <a:pt x="4031" y="6751"/>
                  </a:lnTo>
                  <a:lnTo>
                    <a:pt x="4056" y="6715"/>
                  </a:lnTo>
                  <a:lnTo>
                    <a:pt x="4083" y="6680"/>
                  </a:lnTo>
                  <a:lnTo>
                    <a:pt x="4111" y="6646"/>
                  </a:lnTo>
                  <a:lnTo>
                    <a:pt x="4140" y="6614"/>
                  </a:lnTo>
                  <a:lnTo>
                    <a:pt x="4170" y="6582"/>
                  </a:lnTo>
                  <a:lnTo>
                    <a:pt x="4202" y="6552"/>
                  </a:lnTo>
                  <a:lnTo>
                    <a:pt x="4234" y="6523"/>
                  </a:lnTo>
                  <a:lnTo>
                    <a:pt x="4268" y="6495"/>
                  </a:lnTo>
                  <a:lnTo>
                    <a:pt x="4303" y="6468"/>
                  </a:lnTo>
                  <a:lnTo>
                    <a:pt x="4339" y="6443"/>
                  </a:lnTo>
                  <a:lnTo>
                    <a:pt x="4375" y="6419"/>
                  </a:lnTo>
                  <a:lnTo>
                    <a:pt x="4413" y="6396"/>
                  </a:lnTo>
                  <a:lnTo>
                    <a:pt x="4452" y="6375"/>
                  </a:lnTo>
                  <a:lnTo>
                    <a:pt x="4491" y="6355"/>
                  </a:lnTo>
                  <a:lnTo>
                    <a:pt x="4531" y="6336"/>
                  </a:lnTo>
                  <a:lnTo>
                    <a:pt x="4572" y="6320"/>
                  </a:lnTo>
                  <a:lnTo>
                    <a:pt x="4613" y="6304"/>
                  </a:lnTo>
                  <a:lnTo>
                    <a:pt x="4654" y="6291"/>
                  </a:lnTo>
                  <a:lnTo>
                    <a:pt x="4696" y="6278"/>
                  </a:lnTo>
                  <a:lnTo>
                    <a:pt x="4739" y="6268"/>
                  </a:lnTo>
                  <a:lnTo>
                    <a:pt x="4782" y="6259"/>
                  </a:lnTo>
                  <a:lnTo>
                    <a:pt x="4825" y="6251"/>
                  </a:lnTo>
                  <a:lnTo>
                    <a:pt x="4868" y="6246"/>
                  </a:lnTo>
                  <a:lnTo>
                    <a:pt x="4912" y="6241"/>
                  </a:lnTo>
                  <a:lnTo>
                    <a:pt x="4956" y="6239"/>
                  </a:lnTo>
                  <a:lnTo>
                    <a:pt x="5000" y="6238"/>
                  </a:lnTo>
                  <a:lnTo>
                    <a:pt x="5044" y="6239"/>
                  </a:lnTo>
                  <a:lnTo>
                    <a:pt x="5088" y="6241"/>
                  </a:lnTo>
                  <a:lnTo>
                    <a:pt x="5132" y="6246"/>
                  </a:lnTo>
                  <a:lnTo>
                    <a:pt x="5175" y="6251"/>
                  </a:lnTo>
                  <a:lnTo>
                    <a:pt x="5218" y="6259"/>
                  </a:lnTo>
                  <a:lnTo>
                    <a:pt x="5261" y="6268"/>
                  </a:lnTo>
                  <a:lnTo>
                    <a:pt x="5304" y="6278"/>
                  </a:lnTo>
                  <a:lnTo>
                    <a:pt x="5346" y="6291"/>
                  </a:lnTo>
                  <a:lnTo>
                    <a:pt x="5387" y="6304"/>
                  </a:lnTo>
                  <a:lnTo>
                    <a:pt x="5428" y="6320"/>
                  </a:lnTo>
                  <a:lnTo>
                    <a:pt x="5469" y="6336"/>
                  </a:lnTo>
                  <a:lnTo>
                    <a:pt x="5509" y="6355"/>
                  </a:lnTo>
                  <a:lnTo>
                    <a:pt x="5548" y="6375"/>
                  </a:lnTo>
                  <a:lnTo>
                    <a:pt x="5587" y="6396"/>
                  </a:lnTo>
                  <a:lnTo>
                    <a:pt x="5625" y="6419"/>
                  </a:lnTo>
                  <a:lnTo>
                    <a:pt x="5661" y="6443"/>
                  </a:lnTo>
                  <a:lnTo>
                    <a:pt x="5697" y="6468"/>
                  </a:lnTo>
                  <a:lnTo>
                    <a:pt x="5732" y="6495"/>
                  </a:lnTo>
                  <a:lnTo>
                    <a:pt x="5766" y="6523"/>
                  </a:lnTo>
                  <a:lnTo>
                    <a:pt x="5798" y="6552"/>
                  </a:lnTo>
                  <a:lnTo>
                    <a:pt x="5830" y="6582"/>
                  </a:lnTo>
                  <a:lnTo>
                    <a:pt x="5860" y="6614"/>
                  </a:lnTo>
                  <a:lnTo>
                    <a:pt x="5889" y="6646"/>
                  </a:lnTo>
                  <a:lnTo>
                    <a:pt x="5917" y="6680"/>
                  </a:lnTo>
                  <a:lnTo>
                    <a:pt x="5944" y="6715"/>
                  </a:lnTo>
                  <a:lnTo>
                    <a:pt x="5969" y="6751"/>
                  </a:lnTo>
                  <a:lnTo>
                    <a:pt x="5993" y="6787"/>
                  </a:lnTo>
                  <a:lnTo>
                    <a:pt x="6016" y="6825"/>
                  </a:lnTo>
                  <a:lnTo>
                    <a:pt x="6037" y="6864"/>
                  </a:lnTo>
                  <a:lnTo>
                    <a:pt x="6057" y="6903"/>
                  </a:lnTo>
                  <a:lnTo>
                    <a:pt x="6075" y="6943"/>
                  </a:lnTo>
                  <a:lnTo>
                    <a:pt x="6092" y="6983"/>
                  </a:lnTo>
                  <a:lnTo>
                    <a:pt x="6107" y="7024"/>
                  </a:lnTo>
                  <a:lnTo>
                    <a:pt x="6121" y="7066"/>
                  </a:lnTo>
                  <a:lnTo>
                    <a:pt x="6133" y="7108"/>
                  </a:lnTo>
                  <a:lnTo>
                    <a:pt x="6144" y="7151"/>
                  </a:lnTo>
                  <a:lnTo>
                    <a:pt x="6153" y="7193"/>
                  </a:lnTo>
                  <a:lnTo>
                    <a:pt x="6160" y="7237"/>
                  </a:lnTo>
                  <a:lnTo>
                    <a:pt x="6166" y="7280"/>
                  </a:lnTo>
                  <a:lnTo>
                    <a:pt x="6170" y="7324"/>
                  </a:lnTo>
                  <a:lnTo>
                    <a:pt x="6172" y="7368"/>
                  </a:lnTo>
                  <a:lnTo>
                    <a:pt x="6173" y="741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Helvetica Neue"/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22" name="Google Shape;522;p15"/>
            <p:cNvSpPr/>
            <p:nvPr/>
          </p:nvSpPr>
          <p:spPr>
            <a:xfrm>
              <a:off x="697932" y="4459160"/>
              <a:ext cx="633600" cy="633600"/>
            </a:xfrm>
            <a:custGeom>
              <a:rect b="b" l="l" r="r" t="t"/>
              <a:pathLst>
                <a:path extrusionOk="0" h="10000" w="10000">
                  <a:moveTo>
                    <a:pt x="3685" y="2405"/>
                  </a:moveTo>
                  <a:lnTo>
                    <a:pt x="3685" y="2414"/>
                  </a:lnTo>
                  <a:lnTo>
                    <a:pt x="3686" y="2453"/>
                  </a:lnTo>
                  <a:lnTo>
                    <a:pt x="3686" y="2463"/>
                  </a:lnTo>
                  <a:lnTo>
                    <a:pt x="3686" y="2469"/>
                  </a:lnTo>
                  <a:lnTo>
                    <a:pt x="6314" y="2469"/>
                  </a:lnTo>
                  <a:lnTo>
                    <a:pt x="6314" y="2463"/>
                  </a:lnTo>
                  <a:lnTo>
                    <a:pt x="6314" y="2453"/>
                  </a:lnTo>
                  <a:lnTo>
                    <a:pt x="6315" y="2414"/>
                  </a:lnTo>
                  <a:lnTo>
                    <a:pt x="6315" y="2405"/>
                  </a:lnTo>
                  <a:lnTo>
                    <a:pt x="6317" y="2366"/>
                  </a:lnTo>
                  <a:lnTo>
                    <a:pt x="6318" y="2356"/>
                  </a:lnTo>
                  <a:lnTo>
                    <a:pt x="6322" y="2318"/>
                  </a:lnTo>
                  <a:lnTo>
                    <a:pt x="6323" y="2308"/>
                  </a:lnTo>
                  <a:lnTo>
                    <a:pt x="6328" y="2270"/>
                  </a:lnTo>
                  <a:lnTo>
                    <a:pt x="6329" y="2260"/>
                  </a:lnTo>
                  <a:lnTo>
                    <a:pt x="6336" y="2222"/>
                  </a:lnTo>
                  <a:lnTo>
                    <a:pt x="6337" y="2213"/>
                  </a:lnTo>
                  <a:lnTo>
                    <a:pt x="6345" y="2175"/>
                  </a:lnTo>
                  <a:lnTo>
                    <a:pt x="6347" y="2166"/>
                  </a:lnTo>
                  <a:lnTo>
                    <a:pt x="6357" y="2128"/>
                  </a:lnTo>
                  <a:lnTo>
                    <a:pt x="6359" y="2119"/>
                  </a:lnTo>
                  <a:lnTo>
                    <a:pt x="6370" y="2081"/>
                  </a:lnTo>
                  <a:lnTo>
                    <a:pt x="6373" y="2073"/>
                  </a:lnTo>
                  <a:lnTo>
                    <a:pt x="6385" y="2036"/>
                  </a:lnTo>
                  <a:lnTo>
                    <a:pt x="6388" y="2027"/>
                  </a:lnTo>
                  <a:lnTo>
                    <a:pt x="6402" y="1990"/>
                  </a:lnTo>
                  <a:lnTo>
                    <a:pt x="6405" y="1981"/>
                  </a:lnTo>
                  <a:lnTo>
                    <a:pt x="6420" y="1945"/>
                  </a:lnTo>
                  <a:lnTo>
                    <a:pt x="6424" y="1937"/>
                  </a:lnTo>
                  <a:lnTo>
                    <a:pt x="6440" y="1901"/>
                  </a:lnTo>
                  <a:lnTo>
                    <a:pt x="6444" y="1893"/>
                  </a:lnTo>
                  <a:lnTo>
                    <a:pt x="6462" y="1858"/>
                  </a:lnTo>
                  <a:lnTo>
                    <a:pt x="6467" y="1850"/>
                  </a:lnTo>
                  <a:lnTo>
                    <a:pt x="6486" y="1815"/>
                  </a:lnTo>
                  <a:lnTo>
                    <a:pt x="6490" y="1808"/>
                  </a:lnTo>
                  <a:lnTo>
                    <a:pt x="6510" y="1774"/>
                  </a:lnTo>
                  <a:lnTo>
                    <a:pt x="6515" y="1766"/>
                  </a:lnTo>
                  <a:lnTo>
                    <a:pt x="6537" y="1734"/>
                  </a:lnTo>
                  <a:lnTo>
                    <a:pt x="6542" y="1726"/>
                  </a:lnTo>
                  <a:lnTo>
                    <a:pt x="6564" y="1694"/>
                  </a:lnTo>
                  <a:lnTo>
                    <a:pt x="6570" y="1687"/>
                  </a:lnTo>
                  <a:lnTo>
                    <a:pt x="6594" y="1656"/>
                  </a:lnTo>
                  <a:lnTo>
                    <a:pt x="6599" y="1648"/>
                  </a:lnTo>
                  <a:lnTo>
                    <a:pt x="6624" y="1618"/>
                  </a:lnTo>
                  <a:lnTo>
                    <a:pt x="6630" y="1611"/>
                  </a:lnTo>
                  <a:lnTo>
                    <a:pt x="6656" y="1582"/>
                  </a:lnTo>
                  <a:lnTo>
                    <a:pt x="6663" y="1575"/>
                  </a:lnTo>
                  <a:lnTo>
                    <a:pt x="6690" y="1547"/>
                  </a:lnTo>
                  <a:lnTo>
                    <a:pt x="6696" y="1541"/>
                  </a:lnTo>
                  <a:lnTo>
                    <a:pt x="6724" y="1514"/>
                  </a:lnTo>
                  <a:lnTo>
                    <a:pt x="6731" y="1507"/>
                  </a:lnTo>
                  <a:lnTo>
                    <a:pt x="6760" y="1481"/>
                  </a:lnTo>
                  <a:lnTo>
                    <a:pt x="6767" y="1475"/>
                  </a:lnTo>
                  <a:lnTo>
                    <a:pt x="6797" y="1450"/>
                  </a:lnTo>
                  <a:lnTo>
                    <a:pt x="6805" y="1444"/>
                  </a:lnTo>
                  <a:lnTo>
                    <a:pt x="6836" y="1421"/>
                  </a:lnTo>
                  <a:lnTo>
                    <a:pt x="6843" y="1415"/>
                  </a:lnTo>
                  <a:lnTo>
                    <a:pt x="6875" y="1392"/>
                  </a:lnTo>
                  <a:lnTo>
                    <a:pt x="6883" y="1387"/>
                  </a:lnTo>
                  <a:lnTo>
                    <a:pt x="6916" y="1366"/>
                  </a:lnTo>
                  <a:lnTo>
                    <a:pt x="6924" y="1361"/>
                  </a:lnTo>
                  <a:lnTo>
                    <a:pt x="6958" y="1340"/>
                  </a:lnTo>
                  <a:lnTo>
                    <a:pt x="6964" y="1337"/>
                  </a:lnTo>
                  <a:lnTo>
                    <a:pt x="6999" y="1318"/>
                  </a:lnTo>
                  <a:lnTo>
                    <a:pt x="7007" y="1313"/>
                  </a:lnTo>
                  <a:lnTo>
                    <a:pt x="7042" y="1295"/>
                  </a:lnTo>
                  <a:lnTo>
                    <a:pt x="7050" y="1291"/>
                  </a:lnTo>
                  <a:lnTo>
                    <a:pt x="7086" y="1275"/>
                  </a:lnTo>
                  <a:lnTo>
                    <a:pt x="7094" y="1271"/>
                  </a:lnTo>
                  <a:lnTo>
                    <a:pt x="7130" y="1256"/>
                  </a:lnTo>
                  <a:lnTo>
                    <a:pt x="7139" y="1253"/>
                  </a:lnTo>
                  <a:lnTo>
                    <a:pt x="7176" y="1239"/>
                  </a:lnTo>
                  <a:lnTo>
                    <a:pt x="7185" y="1236"/>
                  </a:lnTo>
                  <a:lnTo>
                    <a:pt x="7222" y="1224"/>
                  </a:lnTo>
                  <a:lnTo>
                    <a:pt x="7230" y="1221"/>
                  </a:lnTo>
                  <a:lnTo>
                    <a:pt x="7268" y="1210"/>
                  </a:lnTo>
                  <a:lnTo>
                    <a:pt x="7277" y="1208"/>
                  </a:lnTo>
                  <a:lnTo>
                    <a:pt x="7315" y="1198"/>
                  </a:lnTo>
                  <a:lnTo>
                    <a:pt x="7324" y="1196"/>
                  </a:lnTo>
                  <a:lnTo>
                    <a:pt x="7362" y="1188"/>
                  </a:lnTo>
                  <a:lnTo>
                    <a:pt x="7371" y="1187"/>
                  </a:lnTo>
                  <a:lnTo>
                    <a:pt x="7409" y="1180"/>
                  </a:lnTo>
                  <a:lnTo>
                    <a:pt x="7419" y="1179"/>
                  </a:lnTo>
                  <a:lnTo>
                    <a:pt x="7457" y="1174"/>
                  </a:lnTo>
                  <a:lnTo>
                    <a:pt x="7467" y="1173"/>
                  </a:lnTo>
                  <a:lnTo>
                    <a:pt x="7505" y="1169"/>
                  </a:lnTo>
                  <a:lnTo>
                    <a:pt x="7515" y="1168"/>
                  </a:lnTo>
                  <a:lnTo>
                    <a:pt x="7554" y="1166"/>
                  </a:lnTo>
                  <a:lnTo>
                    <a:pt x="7563" y="1166"/>
                  </a:lnTo>
                  <a:lnTo>
                    <a:pt x="7602" y="1165"/>
                  </a:lnTo>
                  <a:lnTo>
                    <a:pt x="7612" y="1165"/>
                  </a:lnTo>
                  <a:lnTo>
                    <a:pt x="7651" y="1166"/>
                  </a:lnTo>
                  <a:lnTo>
                    <a:pt x="7660" y="1166"/>
                  </a:lnTo>
                  <a:lnTo>
                    <a:pt x="7699" y="1168"/>
                  </a:lnTo>
                  <a:lnTo>
                    <a:pt x="7709" y="1169"/>
                  </a:lnTo>
                  <a:lnTo>
                    <a:pt x="7747" y="1173"/>
                  </a:lnTo>
                  <a:lnTo>
                    <a:pt x="7757" y="1174"/>
                  </a:lnTo>
                  <a:lnTo>
                    <a:pt x="7795" y="1179"/>
                  </a:lnTo>
                  <a:lnTo>
                    <a:pt x="7805" y="1180"/>
                  </a:lnTo>
                  <a:lnTo>
                    <a:pt x="7843" y="1187"/>
                  </a:lnTo>
                  <a:lnTo>
                    <a:pt x="7852" y="1188"/>
                  </a:lnTo>
                  <a:lnTo>
                    <a:pt x="7890" y="1196"/>
                  </a:lnTo>
                  <a:lnTo>
                    <a:pt x="7899" y="1198"/>
                  </a:lnTo>
                  <a:lnTo>
                    <a:pt x="7937" y="1208"/>
                  </a:lnTo>
                  <a:lnTo>
                    <a:pt x="7946" y="1210"/>
                  </a:lnTo>
                  <a:lnTo>
                    <a:pt x="7984" y="1221"/>
                  </a:lnTo>
                  <a:lnTo>
                    <a:pt x="7993" y="1224"/>
                  </a:lnTo>
                  <a:lnTo>
                    <a:pt x="8030" y="1236"/>
                  </a:lnTo>
                  <a:lnTo>
                    <a:pt x="8038" y="1239"/>
                  </a:lnTo>
                  <a:lnTo>
                    <a:pt x="8075" y="1253"/>
                  </a:lnTo>
                  <a:lnTo>
                    <a:pt x="8084" y="1256"/>
                  </a:lnTo>
                  <a:lnTo>
                    <a:pt x="8120" y="1271"/>
                  </a:lnTo>
                  <a:lnTo>
                    <a:pt x="8128" y="1275"/>
                  </a:lnTo>
                  <a:lnTo>
                    <a:pt x="8164" y="1291"/>
                  </a:lnTo>
                  <a:lnTo>
                    <a:pt x="8172" y="1295"/>
                  </a:lnTo>
                  <a:lnTo>
                    <a:pt x="8207" y="1313"/>
                  </a:lnTo>
                  <a:lnTo>
                    <a:pt x="8216" y="1317"/>
                  </a:lnTo>
                  <a:lnTo>
                    <a:pt x="8250" y="1336"/>
                  </a:lnTo>
                  <a:lnTo>
                    <a:pt x="8258" y="1341"/>
                  </a:lnTo>
                  <a:lnTo>
                    <a:pt x="8291" y="1361"/>
                  </a:lnTo>
                  <a:lnTo>
                    <a:pt x="8299" y="1366"/>
                  </a:lnTo>
                  <a:lnTo>
                    <a:pt x="8332" y="1387"/>
                  </a:lnTo>
                  <a:lnTo>
                    <a:pt x="8340" y="1393"/>
                  </a:lnTo>
                  <a:lnTo>
                    <a:pt x="8372" y="1415"/>
                  </a:lnTo>
                  <a:lnTo>
                    <a:pt x="8379" y="1421"/>
                  </a:lnTo>
                  <a:lnTo>
                    <a:pt x="8410" y="1444"/>
                  </a:lnTo>
                  <a:lnTo>
                    <a:pt x="8417" y="1450"/>
                  </a:lnTo>
                  <a:lnTo>
                    <a:pt x="8447" y="1475"/>
                  </a:lnTo>
                  <a:lnTo>
                    <a:pt x="8454" y="1481"/>
                  </a:lnTo>
                  <a:lnTo>
                    <a:pt x="8483" y="1507"/>
                  </a:lnTo>
                  <a:lnTo>
                    <a:pt x="8490" y="1514"/>
                  </a:lnTo>
                  <a:lnTo>
                    <a:pt x="8518" y="1541"/>
                  </a:lnTo>
                  <a:lnTo>
                    <a:pt x="8525" y="1547"/>
                  </a:lnTo>
                  <a:lnTo>
                    <a:pt x="8552" y="1575"/>
                  </a:lnTo>
                  <a:lnTo>
                    <a:pt x="8558" y="1582"/>
                  </a:lnTo>
                  <a:lnTo>
                    <a:pt x="8584" y="1611"/>
                  </a:lnTo>
                  <a:lnTo>
                    <a:pt x="8590" y="1618"/>
                  </a:lnTo>
                  <a:lnTo>
                    <a:pt x="8615" y="1648"/>
                  </a:lnTo>
                  <a:lnTo>
                    <a:pt x="8621" y="1656"/>
                  </a:lnTo>
                  <a:lnTo>
                    <a:pt x="8645" y="1687"/>
                  </a:lnTo>
                  <a:lnTo>
                    <a:pt x="8650" y="1694"/>
                  </a:lnTo>
                  <a:lnTo>
                    <a:pt x="8673" y="1726"/>
                  </a:lnTo>
                  <a:lnTo>
                    <a:pt x="8678" y="1734"/>
                  </a:lnTo>
                  <a:lnTo>
                    <a:pt x="8699" y="1767"/>
                  </a:lnTo>
                  <a:lnTo>
                    <a:pt x="8704" y="1775"/>
                  </a:lnTo>
                  <a:lnTo>
                    <a:pt x="8725" y="1809"/>
                  </a:lnTo>
                  <a:lnTo>
                    <a:pt x="8728" y="1815"/>
                  </a:lnTo>
                  <a:lnTo>
                    <a:pt x="8747" y="1850"/>
                  </a:lnTo>
                  <a:lnTo>
                    <a:pt x="8752" y="1858"/>
                  </a:lnTo>
                  <a:lnTo>
                    <a:pt x="8770" y="1893"/>
                  </a:lnTo>
                  <a:lnTo>
                    <a:pt x="8774" y="1901"/>
                  </a:lnTo>
                  <a:lnTo>
                    <a:pt x="8790" y="1937"/>
                  </a:lnTo>
                  <a:lnTo>
                    <a:pt x="8794" y="1945"/>
                  </a:lnTo>
                  <a:lnTo>
                    <a:pt x="8809" y="1981"/>
                  </a:lnTo>
                  <a:lnTo>
                    <a:pt x="8812" y="1990"/>
                  </a:lnTo>
                  <a:lnTo>
                    <a:pt x="8826" y="2027"/>
                  </a:lnTo>
                  <a:lnTo>
                    <a:pt x="8829" y="2036"/>
                  </a:lnTo>
                  <a:lnTo>
                    <a:pt x="8841" y="2073"/>
                  </a:lnTo>
                  <a:lnTo>
                    <a:pt x="8844" y="2081"/>
                  </a:lnTo>
                  <a:lnTo>
                    <a:pt x="8855" y="2119"/>
                  </a:lnTo>
                  <a:lnTo>
                    <a:pt x="8857" y="2128"/>
                  </a:lnTo>
                  <a:lnTo>
                    <a:pt x="8867" y="2166"/>
                  </a:lnTo>
                  <a:lnTo>
                    <a:pt x="8869" y="2175"/>
                  </a:lnTo>
                  <a:lnTo>
                    <a:pt x="8877" y="2213"/>
                  </a:lnTo>
                  <a:lnTo>
                    <a:pt x="8878" y="2222"/>
                  </a:lnTo>
                  <a:lnTo>
                    <a:pt x="8885" y="2260"/>
                  </a:lnTo>
                  <a:lnTo>
                    <a:pt x="8886" y="2270"/>
                  </a:lnTo>
                  <a:lnTo>
                    <a:pt x="8891" y="2308"/>
                  </a:lnTo>
                  <a:lnTo>
                    <a:pt x="8892" y="2318"/>
                  </a:lnTo>
                  <a:lnTo>
                    <a:pt x="8896" y="2356"/>
                  </a:lnTo>
                  <a:lnTo>
                    <a:pt x="8897" y="2366"/>
                  </a:lnTo>
                  <a:lnTo>
                    <a:pt x="8899" y="2405"/>
                  </a:lnTo>
                  <a:lnTo>
                    <a:pt x="8899" y="2414"/>
                  </a:lnTo>
                  <a:lnTo>
                    <a:pt x="8900" y="2453"/>
                  </a:lnTo>
                  <a:lnTo>
                    <a:pt x="8900" y="2463"/>
                  </a:lnTo>
                  <a:lnTo>
                    <a:pt x="8899" y="2502"/>
                  </a:lnTo>
                  <a:lnTo>
                    <a:pt x="8899" y="2511"/>
                  </a:lnTo>
                  <a:lnTo>
                    <a:pt x="8897" y="2550"/>
                  </a:lnTo>
                  <a:lnTo>
                    <a:pt x="8896" y="2560"/>
                  </a:lnTo>
                  <a:lnTo>
                    <a:pt x="8892" y="2598"/>
                  </a:lnTo>
                  <a:lnTo>
                    <a:pt x="8891" y="2608"/>
                  </a:lnTo>
                  <a:lnTo>
                    <a:pt x="8886" y="2646"/>
                  </a:lnTo>
                  <a:lnTo>
                    <a:pt x="8885" y="2656"/>
                  </a:lnTo>
                  <a:lnTo>
                    <a:pt x="8878" y="2694"/>
                  </a:lnTo>
                  <a:lnTo>
                    <a:pt x="8877" y="2703"/>
                  </a:lnTo>
                  <a:lnTo>
                    <a:pt x="8869" y="2741"/>
                  </a:lnTo>
                  <a:lnTo>
                    <a:pt x="8867" y="2750"/>
                  </a:lnTo>
                  <a:lnTo>
                    <a:pt x="8857" y="2788"/>
                  </a:lnTo>
                  <a:lnTo>
                    <a:pt x="8855" y="2797"/>
                  </a:lnTo>
                  <a:lnTo>
                    <a:pt x="8844" y="2835"/>
                  </a:lnTo>
                  <a:lnTo>
                    <a:pt x="8841" y="2843"/>
                  </a:lnTo>
                  <a:lnTo>
                    <a:pt x="8829" y="2880"/>
                  </a:lnTo>
                  <a:lnTo>
                    <a:pt x="8826" y="2889"/>
                  </a:lnTo>
                  <a:lnTo>
                    <a:pt x="8812" y="2926"/>
                  </a:lnTo>
                  <a:lnTo>
                    <a:pt x="8809" y="2935"/>
                  </a:lnTo>
                  <a:lnTo>
                    <a:pt x="8794" y="2971"/>
                  </a:lnTo>
                  <a:lnTo>
                    <a:pt x="8790" y="2979"/>
                  </a:lnTo>
                  <a:lnTo>
                    <a:pt x="8774" y="3015"/>
                  </a:lnTo>
                  <a:lnTo>
                    <a:pt x="8770" y="3023"/>
                  </a:lnTo>
                  <a:lnTo>
                    <a:pt x="8752" y="3058"/>
                  </a:lnTo>
                  <a:lnTo>
                    <a:pt x="8747" y="3066"/>
                  </a:lnTo>
                  <a:lnTo>
                    <a:pt x="8728" y="3101"/>
                  </a:lnTo>
                  <a:lnTo>
                    <a:pt x="8725" y="3107"/>
                  </a:lnTo>
                  <a:lnTo>
                    <a:pt x="8704" y="3141"/>
                  </a:lnTo>
                  <a:lnTo>
                    <a:pt x="8699" y="3149"/>
                  </a:lnTo>
                  <a:lnTo>
                    <a:pt x="8678" y="3182"/>
                  </a:lnTo>
                  <a:lnTo>
                    <a:pt x="8673" y="3190"/>
                  </a:lnTo>
                  <a:lnTo>
                    <a:pt x="8650" y="3222"/>
                  </a:lnTo>
                  <a:lnTo>
                    <a:pt x="8645" y="3229"/>
                  </a:lnTo>
                  <a:lnTo>
                    <a:pt x="8621" y="3260"/>
                  </a:lnTo>
                  <a:lnTo>
                    <a:pt x="8615" y="3268"/>
                  </a:lnTo>
                  <a:lnTo>
                    <a:pt x="8590" y="3298"/>
                  </a:lnTo>
                  <a:lnTo>
                    <a:pt x="8584" y="3305"/>
                  </a:lnTo>
                  <a:lnTo>
                    <a:pt x="8558" y="3334"/>
                  </a:lnTo>
                  <a:lnTo>
                    <a:pt x="8552" y="3341"/>
                  </a:lnTo>
                  <a:lnTo>
                    <a:pt x="8525" y="3369"/>
                  </a:lnTo>
                  <a:lnTo>
                    <a:pt x="8518" y="3375"/>
                  </a:lnTo>
                  <a:lnTo>
                    <a:pt x="8490" y="3402"/>
                  </a:lnTo>
                  <a:lnTo>
                    <a:pt x="8483" y="3409"/>
                  </a:lnTo>
                  <a:lnTo>
                    <a:pt x="8454" y="3435"/>
                  </a:lnTo>
                  <a:lnTo>
                    <a:pt x="8447" y="3441"/>
                  </a:lnTo>
                  <a:lnTo>
                    <a:pt x="8417" y="3466"/>
                  </a:lnTo>
                  <a:lnTo>
                    <a:pt x="8410" y="3472"/>
                  </a:lnTo>
                  <a:lnTo>
                    <a:pt x="8379" y="3495"/>
                  </a:lnTo>
                  <a:lnTo>
                    <a:pt x="8372" y="3501"/>
                  </a:lnTo>
                  <a:lnTo>
                    <a:pt x="8340" y="3523"/>
                  </a:lnTo>
                  <a:lnTo>
                    <a:pt x="8332" y="3529"/>
                  </a:lnTo>
                  <a:lnTo>
                    <a:pt x="8299" y="3550"/>
                  </a:lnTo>
                  <a:lnTo>
                    <a:pt x="8291" y="3555"/>
                  </a:lnTo>
                  <a:lnTo>
                    <a:pt x="8258" y="3575"/>
                  </a:lnTo>
                  <a:lnTo>
                    <a:pt x="8250" y="3580"/>
                  </a:lnTo>
                  <a:lnTo>
                    <a:pt x="8216" y="3599"/>
                  </a:lnTo>
                  <a:lnTo>
                    <a:pt x="8207" y="3603"/>
                  </a:lnTo>
                  <a:lnTo>
                    <a:pt x="8172" y="3621"/>
                  </a:lnTo>
                  <a:lnTo>
                    <a:pt x="8164" y="3625"/>
                  </a:lnTo>
                  <a:lnTo>
                    <a:pt x="8128" y="3641"/>
                  </a:lnTo>
                  <a:lnTo>
                    <a:pt x="8120" y="3645"/>
                  </a:lnTo>
                  <a:lnTo>
                    <a:pt x="8084" y="3660"/>
                  </a:lnTo>
                  <a:lnTo>
                    <a:pt x="8075" y="3663"/>
                  </a:lnTo>
                  <a:lnTo>
                    <a:pt x="8038" y="3677"/>
                  </a:lnTo>
                  <a:lnTo>
                    <a:pt x="8030" y="3680"/>
                  </a:lnTo>
                  <a:lnTo>
                    <a:pt x="7993" y="3692"/>
                  </a:lnTo>
                  <a:lnTo>
                    <a:pt x="7984" y="3695"/>
                  </a:lnTo>
                  <a:lnTo>
                    <a:pt x="7946" y="3706"/>
                  </a:lnTo>
                  <a:lnTo>
                    <a:pt x="7937" y="3708"/>
                  </a:lnTo>
                  <a:lnTo>
                    <a:pt x="7899" y="3718"/>
                  </a:lnTo>
                  <a:lnTo>
                    <a:pt x="7890" y="3720"/>
                  </a:lnTo>
                  <a:lnTo>
                    <a:pt x="7852" y="3728"/>
                  </a:lnTo>
                  <a:lnTo>
                    <a:pt x="7843" y="3729"/>
                  </a:lnTo>
                  <a:lnTo>
                    <a:pt x="7805" y="3736"/>
                  </a:lnTo>
                  <a:lnTo>
                    <a:pt x="7795" y="3737"/>
                  </a:lnTo>
                  <a:lnTo>
                    <a:pt x="7757" y="3742"/>
                  </a:lnTo>
                  <a:lnTo>
                    <a:pt x="7747" y="3743"/>
                  </a:lnTo>
                  <a:lnTo>
                    <a:pt x="7709" y="3747"/>
                  </a:lnTo>
                  <a:lnTo>
                    <a:pt x="7699" y="3748"/>
                  </a:lnTo>
                  <a:lnTo>
                    <a:pt x="7660" y="3750"/>
                  </a:lnTo>
                  <a:lnTo>
                    <a:pt x="7651" y="3750"/>
                  </a:lnTo>
                  <a:lnTo>
                    <a:pt x="7612" y="3751"/>
                  </a:lnTo>
                  <a:lnTo>
                    <a:pt x="7602" y="3751"/>
                  </a:lnTo>
                  <a:lnTo>
                    <a:pt x="7563" y="3750"/>
                  </a:lnTo>
                  <a:lnTo>
                    <a:pt x="7554" y="3750"/>
                  </a:lnTo>
                  <a:lnTo>
                    <a:pt x="7515" y="3748"/>
                  </a:lnTo>
                  <a:lnTo>
                    <a:pt x="7505" y="3747"/>
                  </a:lnTo>
                  <a:lnTo>
                    <a:pt x="7467" y="3743"/>
                  </a:lnTo>
                  <a:lnTo>
                    <a:pt x="7457" y="3742"/>
                  </a:lnTo>
                  <a:lnTo>
                    <a:pt x="7419" y="3737"/>
                  </a:lnTo>
                  <a:lnTo>
                    <a:pt x="7409" y="3736"/>
                  </a:lnTo>
                  <a:lnTo>
                    <a:pt x="7371" y="3729"/>
                  </a:lnTo>
                  <a:lnTo>
                    <a:pt x="7362" y="3728"/>
                  </a:lnTo>
                  <a:lnTo>
                    <a:pt x="7342" y="3723"/>
                  </a:lnTo>
                  <a:lnTo>
                    <a:pt x="5798" y="6233"/>
                  </a:lnTo>
                  <a:lnTo>
                    <a:pt x="5799" y="6234"/>
                  </a:lnTo>
                  <a:lnTo>
                    <a:pt x="5806" y="6239"/>
                  </a:lnTo>
                  <a:lnTo>
                    <a:pt x="5842" y="6265"/>
                  </a:lnTo>
                  <a:lnTo>
                    <a:pt x="5849" y="6270"/>
                  </a:lnTo>
                  <a:lnTo>
                    <a:pt x="5884" y="6297"/>
                  </a:lnTo>
                  <a:lnTo>
                    <a:pt x="5891" y="6303"/>
                  </a:lnTo>
                  <a:lnTo>
                    <a:pt x="5925" y="6330"/>
                  </a:lnTo>
                  <a:lnTo>
                    <a:pt x="5932" y="6337"/>
                  </a:lnTo>
                  <a:lnTo>
                    <a:pt x="5965" y="6366"/>
                  </a:lnTo>
                  <a:lnTo>
                    <a:pt x="5972" y="6372"/>
                  </a:lnTo>
                  <a:lnTo>
                    <a:pt x="6003" y="6402"/>
                  </a:lnTo>
                  <a:lnTo>
                    <a:pt x="6010" y="6409"/>
                  </a:lnTo>
                  <a:lnTo>
                    <a:pt x="6040" y="6440"/>
                  </a:lnTo>
                  <a:lnTo>
                    <a:pt x="6046" y="6447"/>
                  </a:lnTo>
                  <a:lnTo>
                    <a:pt x="6075" y="6480"/>
                  </a:lnTo>
                  <a:lnTo>
                    <a:pt x="6082" y="6487"/>
                  </a:lnTo>
                  <a:lnTo>
                    <a:pt x="6109" y="6521"/>
                  </a:lnTo>
                  <a:lnTo>
                    <a:pt x="6115" y="6528"/>
                  </a:lnTo>
                  <a:lnTo>
                    <a:pt x="6142" y="6563"/>
                  </a:lnTo>
                  <a:lnTo>
                    <a:pt x="6147" y="6570"/>
                  </a:lnTo>
                  <a:lnTo>
                    <a:pt x="6173" y="6606"/>
                  </a:lnTo>
                  <a:lnTo>
                    <a:pt x="6178" y="6613"/>
                  </a:lnTo>
                  <a:lnTo>
                    <a:pt x="6202" y="6650"/>
                  </a:lnTo>
                  <a:lnTo>
                    <a:pt x="6207" y="6658"/>
                  </a:lnTo>
                  <a:lnTo>
                    <a:pt x="6230" y="6696"/>
                  </a:lnTo>
                  <a:lnTo>
                    <a:pt x="6235" y="6704"/>
                  </a:lnTo>
                  <a:lnTo>
                    <a:pt x="6256" y="6742"/>
                  </a:lnTo>
                  <a:lnTo>
                    <a:pt x="6260" y="6751"/>
                  </a:lnTo>
                  <a:lnTo>
                    <a:pt x="6280" y="6790"/>
                  </a:lnTo>
                  <a:lnTo>
                    <a:pt x="6284" y="6799"/>
                  </a:lnTo>
                  <a:lnTo>
                    <a:pt x="6303" y="6839"/>
                  </a:lnTo>
                  <a:lnTo>
                    <a:pt x="6306" y="6847"/>
                  </a:lnTo>
                  <a:lnTo>
                    <a:pt x="6323" y="6888"/>
                  </a:lnTo>
                  <a:lnTo>
                    <a:pt x="6327" y="6896"/>
                  </a:lnTo>
                  <a:lnTo>
                    <a:pt x="6342" y="6938"/>
                  </a:lnTo>
                  <a:lnTo>
                    <a:pt x="6345" y="6946"/>
                  </a:lnTo>
                  <a:lnTo>
                    <a:pt x="6359" y="6988"/>
                  </a:lnTo>
                  <a:lnTo>
                    <a:pt x="6361" y="6997"/>
                  </a:lnTo>
                  <a:lnTo>
                    <a:pt x="6373" y="7039"/>
                  </a:lnTo>
                  <a:lnTo>
                    <a:pt x="6376" y="7048"/>
                  </a:lnTo>
                  <a:lnTo>
                    <a:pt x="6386" y="7091"/>
                  </a:lnTo>
                  <a:lnTo>
                    <a:pt x="6388" y="7100"/>
                  </a:lnTo>
                  <a:lnTo>
                    <a:pt x="6397" y="7143"/>
                  </a:lnTo>
                  <a:lnTo>
                    <a:pt x="6399" y="7152"/>
                  </a:lnTo>
                  <a:lnTo>
                    <a:pt x="6406" y="7195"/>
                  </a:lnTo>
                  <a:lnTo>
                    <a:pt x="6408" y="7204"/>
                  </a:lnTo>
                  <a:lnTo>
                    <a:pt x="6413" y="7248"/>
                  </a:lnTo>
                  <a:lnTo>
                    <a:pt x="6415" y="7257"/>
                  </a:lnTo>
                  <a:lnTo>
                    <a:pt x="6419" y="7301"/>
                  </a:lnTo>
                  <a:lnTo>
                    <a:pt x="6419" y="7310"/>
                  </a:lnTo>
                  <a:lnTo>
                    <a:pt x="6422" y="7354"/>
                  </a:lnTo>
                  <a:lnTo>
                    <a:pt x="6422" y="7363"/>
                  </a:lnTo>
                  <a:lnTo>
                    <a:pt x="6423" y="7407"/>
                  </a:lnTo>
                  <a:lnTo>
                    <a:pt x="6423" y="7417"/>
                  </a:lnTo>
                  <a:lnTo>
                    <a:pt x="6422" y="7461"/>
                  </a:lnTo>
                  <a:lnTo>
                    <a:pt x="6422" y="7470"/>
                  </a:lnTo>
                  <a:lnTo>
                    <a:pt x="6419" y="7514"/>
                  </a:lnTo>
                  <a:lnTo>
                    <a:pt x="6419" y="7523"/>
                  </a:lnTo>
                  <a:lnTo>
                    <a:pt x="6415" y="7567"/>
                  </a:lnTo>
                  <a:lnTo>
                    <a:pt x="6413" y="7576"/>
                  </a:lnTo>
                  <a:lnTo>
                    <a:pt x="6408" y="7620"/>
                  </a:lnTo>
                  <a:lnTo>
                    <a:pt x="6406" y="7629"/>
                  </a:lnTo>
                  <a:lnTo>
                    <a:pt x="6399" y="7672"/>
                  </a:lnTo>
                  <a:lnTo>
                    <a:pt x="6397" y="7681"/>
                  </a:lnTo>
                  <a:lnTo>
                    <a:pt x="6388" y="7724"/>
                  </a:lnTo>
                  <a:lnTo>
                    <a:pt x="6386" y="7733"/>
                  </a:lnTo>
                  <a:lnTo>
                    <a:pt x="6376" y="7776"/>
                  </a:lnTo>
                  <a:lnTo>
                    <a:pt x="6373" y="7785"/>
                  </a:lnTo>
                  <a:lnTo>
                    <a:pt x="6361" y="7827"/>
                  </a:lnTo>
                  <a:lnTo>
                    <a:pt x="6359" y="7836"/>
                  </a:lnTo>
                  <a:lnTo>
                    <a:pt x="6345" y="7877"/>
                  </a:lnTo>
                  <a:lnTo>
                    <a:pt x="6342" y="7886"/>
                  </a:lnTo>
                  <a:lnTo>
                    <a:pt x="6327" y="7927"/>
                  </a:lnTo>
                  <a:lnTo>
                    <a:pt x="6323" y="7936"/>
                  </a:lnTo>
                  <a:lnTo>
                    <a:pt x="6306" y="7976"/>
                  </a:lnTo>
                  <a:lnTo>
                    <a:pt x="6303" y="7985"/>
                  </a:lnTo>
                  <a:lnTo>
                    <a:pt x="6284" y="8025"/>
                  </a:lnTo>
                  <a:lnTo>
                    <a:pt x="6280" y="8033"/>
                  </a:lnTo>
                  <a:lnTo>
                    <a:pt x="6260" y="8072"/>
                  </a:lnTo>
                  <a:lnTo>
                    <a:pt x="6256" y="8081"/>
                  </a:lnTo>
                  <a:lnTo>
                    <a:pt x="6235" y="8119"/>
                  </a:lnTo>
                  <a:lnTo>
                    <a:pt x="6230" y="8127"/>
                  </a:lnTo>
                  <a:lnTo>
                    <a:pt x="6208" y="8165"/>
                  </a:lnTo>
                  <a:lnTo>
                    <a:pt x="6203" y="8173"/>
                  </a:lnTo>
                  <a:lnTo>
                    <a:pt x="6178" y="8209"/>
                  </a:lnTo>
                  <a:lnTo>
                    <a:pt x="6173" y="8217"/>
                  </a:lnTo>
                  <a:lnTo>
                    <a:pt x="6148" y="8253"/>
                  </a:lnTo>
                  <a:lnTo>
                    <a:pt x="6142" y="8261"/>
                  </a:lnTo>
                  <a:lnTo>
                    <a:pt x="6116" y="8296"/>
                  </a:lnTo>
                  <a:lnTo>
                    <a:pt x="6110" y="8303"/>
                  </a:lnTo>
                  <a:lnTo>
                    <a:pt x="6082" y="8337"/>
                  </a:lnTo>
                  <a:lnTo>
                    <a:pt x="6076" y="8344"/>
                  </a:lnTo>
                  <a:lnTo>
                    <a:pt x="6047" y="8376"/>
                  </a:lnTo>
                  <a:lnTo>
                    <a:pt x="6040" y="8383"/>
                  </a:lnTo>
                  <a:lnTo>
                    <a:pt x="6010" y="8415"/>
                  </a:lnTo>
                  <a:lnTo>
                    <a:pt x="6003" y="8421"/>
                  </a:lnTo>
                  <a:lnTo>
                    <a:pt x="5972" y="8452"/>
                  </a:lnTo>
                  <a:lnTo>
                    <a:pt x="5965" y="8458"/>
                  </a:lnTo>
                  <a:lnTo>
                    <a:pt x="5932" y="8487"/>
                  </a:lnTo>
                  <a:lnTo>
                    <a:pt x="5925" y="8493"/>
                  </a:lnTo>
                  <a:lnTo>
                    <a:pt x="5892" y="8521"/>
                  </a:lnTo>
                  <a:lnTo>
                    <a:pt x="5884" y="8527"/>
                  </a:lnTo>
                  <a:lnTo>
                    <a:pt x="5850" y="8554"/>
                  </a:lnTo>
                  <a:lnTo>
                    <a:pt x="5842" y="8559"/>
                  </a:lnTo>
                  <a:lnTo>
                    <a:pt x="5806" y="8585"/>
                  </a:lnTo>
                  <a:lnTo>
                    <a:pt x="5799" y="8590"/>
                  </a:lnTo>
                  <a:lnTo>
                    <a:pt x="5762" y="8614"/>
                  </a:lnTo>
                  <a:lnTo>
                    <a:pt x="5754" y="8619"/>
                  </a:lnTo>
                  <a:lnTo>
                    <a:pt x="5716" y="8642"/>
                  </a:lnTo>
                  <a:lnTo>
                    <a:pt x="5708" y="8647"/>
                  </a:lnTo>
                  <a:lnTo>
                    <a:pt x="5669" y="8668"/>
                  </a:lnTo>
                  <a:lnTo>
                    <a:pt x="5661" y="8673"/>
                  </a:lnTo>
                  <a:lnTo>
                    <a:pt x="5621" y="8692"/>
                  </a:lnTo>
                  <a:lnTo>
                    <a:pt x="5613" y="8696"/>
                  </a:lnTo>
                  <a:lnTo>
                    <a:pt x="5573" y="8715"/>
                  </a:lnTo>
                  <a:lnTo>
                    <a:pt x="5564" y="8718"/>
                  </a:lnTo>
                  <a:lnTo>
                    <a:pt x="5524" y="8735"/>
                  </a:lnTo>
                  <a:lnTo>
                    <a:pt x="5515" y="8739"/>
                  </a:lnTo>
                  <a:lnTo>
                    <a:pt x="5474" y="8754"/>
                  </a:lnTo>
                  <a:lnTo>
                    <a:pt x="5465" y="8757"/>
                  </a:lnTo>
                  <a:lnTo>
                    <a:pt x="5424" y="8771"/>
                  </a:lnTo>
                  <a:lnTo>
                    <a:pt x="5415" y="8773"/>
                  </a:lnTo>
                  <a:lnTo>
                    <a:pt x="5373" y="8785"/>
                  </a:lnTo>
                  <a:lnTo>
                    <a:pt x="5364" y="8788"/>
                  </a:lnTo>
                  <a:lnTo>
                    <a:pt x="5321" y="8798"/>
                  </a:lnTo>
                  <a:lnTo>
                    <a:pt x="5312" y="8800"/>
                  </a:lnTo>
                  <a:lnTo>
                    <a:pt x="5269" y="8809"/>
                  </a:lnTo>
                  <a:lnTo>
                    <a:pt x="5260" y="8811"/>
                  </a:lnTo>
                  <a:lnTo>
                    <a:pt x="5217" y="8818"/>
                  </a:lnTo>
                  <a:lnTo>
                    <a:pt x="5208" y="8820"/>
                  </a:lnTo>
                  <a:lnTo>
                    <a:pt x="5164" y="8825"/>
                  </a:lnTo>
                  <a:lnTo>
                    <a:pt x="5155" y="8827"/>
                  </a:lnTo>
                  <a:lnTo>
                    <a:pt x="5111" y="8831"/>
                  </a:lnTo>
                  <a:lnTo>
                    <a:pt x="5102" y="8831"/>
                  </a:lnTo>
                  <a:lnTo>
                    <a:pt x="5058" y="8834"/>
                  </a:lnTo>
                  <a:lnTo>
                    <a:pt x="5049" y="8834"/>
                  </a:lnTo>
                  <a:lnTo>
                    <a:pt x="5005" y="8835"/>
                  </a:lnTo>
                  <a:lnTo>
                    <a:pt x="4995" y="8835"/>
                  </a:lnTo>
                  <a:lnTo>
                    <a:pt x="4951" y="8834"/>
                  </a:lnTo>
                  <a:lnTo>
                    <a:pt x="4942" y="8834"/>
                  </a:lnTo>
                  <a:lnTo>
                    <a:pt x="4898" y="8831"/>
                  </a:lnTo>
                  <a:lnTo>
                    <a:pt x="4889" y="8831"/>
                  </a:lnTo>
                  <a:lnTo>
                    <a:pt x="4845" y="8827"/>
                  </a:lnTo>
                  <a:lnTo>
                    <a:pt x="4836" y="8825"/>
                  </a:lnTo>
                  <a:lnTo>
                    <a:pt x="4792" y="8820"/>
                  </a:lnTo>
                  <a:lnTo>
                    <a:pt x="4783" y="8818"/>
                  </a:lnTo>
                  <a:lnTo>
                    <a:pt x="4740" y="8811"/>
                  </a:lnTo>
                  <a:lnTo>
                    <a:pt x="4731" y="8809"/>
                  </a:lnTo>
                  <a:lnTo>
                    <a:pt x="4688" y="8800"/>
                  </a:lnTo>
                  <a:lnTo>
                    <a:pt x="4679" y="8798"/>
                  </a:lnTo>
                  <a:lnTo>
                    <a:pt x="4636" y="8788"/>
                  </a:lnTo>
                  <a:lnTo>
                    <a:pt x="4627" y="8785"/>
                  </a:lnTo>
                  <a:lnTo>
                    <a:pt x="4585" y="8773"/>
                  </a:lnTo>
                  <a:lnTo>
                    <a:pt x="4576" y="8771"/>
                  </a:lnTo>
                  <a:lnTo>
                    <a:pt x="4535" y="8757"/>
                  </a:lnTo>
                  <a:lnTo>
                    <a:pt x="4526" y="8754"/>
                  </a:lnTo>
                  <a:lnTo>
                    <a:pt x="4485" y="8739"/>
                  </a:lnTo>
                  <a:lnTo>
                    <a:pt x="4476" y="8735"/>
                  </a:lnTo>
                  <a:lnTo>
                    <a:pt x="4436" y="8718"/>
                  </a:lnTo>
                  <a:lnTo>
                    <a:pt x="4427" y="8715"/>
                  </a:lnTo>
                  <a:lnTo>
                    <a:pt x="4387" y="8696"/>
                  </a:lnTo>
                  <a:lnTo>
                    <a:pt x="4379" y="8692"/>
                  </a:lnTo>
                  <a:lnTo>
                    <a:pt x="4339" y="8673"/>
                  </a:lnTo>
                  <a:lnTo>
                    <a:pt x="4331" y="8668"/>
                  </a:lnTo>
                  <a:lnTo>
                    <a:pt x="4292" y="8647"/>
                  </a:lnTo>
                  <a:lnTo>
                    <a:pt x="4284" y="8642"/>
                  </a:lnTo>
                  <a:lnTo>
                    <a:pt x="4246" y="8619"/>
                  </a:lnTo>
                  <a:lnTo>
                    <a:pt x="4238" y="8614"/>
                  </a:lnTo>
                  <a:lnTo>
                    <a:pt x="4201" y="8590"/>
                  </a:lnTo>
                  <a:lnTo>
                    <a:pt x="4194" y="8585"/>
                  </a:lnTo>
                  <a:lnTo>
                    <a:pt x="4158" y="8559"/>
                  </a:lnTo>
                  <a:lnTo>
                    <a:pt x="4150" y="8554"/>
                  </a:lnTo>
                  <a:lnTo>
                    <a:pt x="4116" y="8527"/>
                  </a:lnTo>
                  <a:lnTo>
                    <a:pt x="4108" y="8521"/>
                  </a:lnTo>
                  <a:lnTo>
                    <a:pt x="4075" y="8493"/>
                  </a:lnTo>
                  <a:lnTo>
                    <a:pt x="4068" y="8487"/>
                  </a:lnTo>
                  <a:lnTo>
                    <a:pt x="4035" y="8458"/>
                  </a:lnTo>
                  <a:lnTo>
                    <a:pt x="4028" y="8452"/>
                  </a:lnTo>
                  <a:lnTo>
                    <a:pt x="3997" y="8421"/>
                  </a:lnTo>
                  <a:lnTo>
                    <a:pt x="3990" y="8415"/>
                  </a:lnTo>
                  <a:lnTo>
                    <a:pt x="3960" y="8383"/>
                  </a:lnTo>
                  <a:lnTo>
                    <a:pt x="3953" y="8376"/>
                  </a:lnTo>
                  <a:lnTo>
                    <a:pt x="3924" y="8344"/>
                  </a:lnTo>
                  <a:lnTo>
                    <a:pt x="3918" y="8337"/>
                  </a:lnTo>
                  <a:lnTo>
                    <a:pt x="3890" y="8303"/>
                  </a:lnTo>
                  <a:lnTo>
                    <a:pt x="3884" y="8296"/>
                  </a:lnTo>
                  <a:lnTo>
                    <a:pt x="3858" y="8261"/>
                  </a:lnTo>
                  <a:lnTo>
                    <a:pt x="3852" y="8253"/>
                  </a:lnTo>
                  <a:lnTo>
                    <a:pt x="3827" y="8217"/>
                  </a:lnTo>
                  <a:lnTo>
                    <a:pt x="3822" y="8209"/>
                  </a:lnTo>
                  <a:lnTo>
                    <a:pt x="3797" y="8173"/>
                  </a:lnTo>
                  <a:lnTo>
                    <a:pt x="3792" y="8165"/>
                  </a:lnTo>
                  <a:lnTo>
                    <a:pt x="3770" y="8127"/>
                  </a:lnTo>
                  <a:lnTo>
                    <a:pt x="3765" y="8119"/>
                  </a:lnTo>
                  <a:lnTo>
                    <a:pt x="3744" y="8081"/>
                  </a:lnTo>
                  <a:lnTo>
                    <a:pt x="3740" y="8072"/>
                  </a:lnTo>
                  <a:lnTo>
                    <a:pt x="3720" y="8033"/>
                  </a:lnTo>
                  <a:lnTo>
                    <a:pt x="3716" y="8025"/>
                  </a:lnTo>
                  <a:lnTo>
                    <a:pt x="3697" y="7985"/>
                  </a:lnTo>
                  <a:lnTo>
                    <a:pt x="3694" y="7976"/>
                  </a:lnTo>
                  <a:lnTo>
                    <a:pt x="3677" y="7936"/>
                  </a:lnTo>
                  <a:lnTo>
                    <a:pt x="3673" y="7927"/>
                  </a:lnTo>
                  <a:lnTo>
                    <a:pt x="3658" y="7886"/>
                  </a:lnTo>
                  <a:lnTo>
                    <a:pt x="3655" y="7877"/>
                  </a:lnTo>
                  <a:lnTo>
                    <a:pt x="3641" y="7836"/>
                  </a:lnTo>
                  <a:lnTo>
                    <a:pt x="3639" y="7827"/>
                  </a:lnTo>
                  <a:lnTo>
                    <a:pt x="3627" y="7785"/>
                  </a:lnTo>
                  <a:lnTo>
                    <a:pt x="3624" y="7776"/>
                  </a:lnTo>
                  <a:lnTo>
                    <a:pt x="3614" y="7733"/>
                  </a:lnTo>
                  <a:lnTo>
                    <a:pt x="3612" y="7724"/>
                  </a:lnTo>
                  <a:lnTo>
                    <a:pt x="3603" y="7681"/>
                  </a:lnTo>
                  <a:lnTo>
                    <a:pt x="3601" y="7672"/>
                  </a:lnTo>
                  <a:lnTo>
                    <a:pt x="3594" y="7629"/>
                  </a:lnTo>
                  <a:lnTo>
                    <a:pt x="3592" y="7620"/>
                  </a:lnTo>
                  <a:lnTo>
                    <a:pt x="3587" y="7576"/>
                  </a:lnTo>
                  <a:lnTo>
                    <a:pt x="3585" y="7567"/>
                  </a:lnTo>
                  <a:lnTo>
                    <a:pt x="3581" y="7523"/>
                  </a:lnTo>
                  <a:lnTo>
                    <a:pt x="3581" y="7514"/>
                  </a:lnTo>
                  <a:lnTo>
                    <a:pt x="3578" y="7470"/>
                  </a:lnTo>
                  <a:lnTo>
                    <a:pt x="3578" y="7461"/>
                  </a:lnTo>
                  <a:lnTo>
                    <a:pt x="3577" y="7417"/>
                  </a:lnTo>
                  <a:lnTo>
                    <a:pt x="3577" y="7407"/>
                  </a:lnTo>
                  <a:lnTo>
                    <a:pt x="3578" y="7363"/>
                  </a:lnTo>
                  <a:lnTo>
                    <a:pt x="3578" y="7354"/>
                  </a:lnTo>
                  <a:lnTo>
                    <a:pt x="3581" y="7310"/>
                  </a:lnTo>
                  <a:lnTo>
                    <a:pt x="3581" y="7301"/>
                  </a:lnTo>
                  <a:lnTo>
                    <a:pt x="3585" y="7257"/>
                  </a:lnTo>
                  <a:lnTo>
                    <a:pt x="3587" y="7248"/>
                  </a:lnTo>
                  <a:lnTo>
                    <a:pt x="3592" y="7204"/>
                  </a:lnTo>
                  <a:lnTo>
                    <a:pt x="3594" y="7195"/>
                  </a:lnTo>
                  <a:lnTo>
                    <a:pt x="3601" y="7152"/>
                  </a:lnTo>
                  <a:lnTo>
                    <a:pt x="3603" y="7143"/>
                  </a:lnTo>
                  <a:lnTo>
                    <a:pt x="3612" y="7100"/>
                  </a:lnTo>
                  <a:lnTo>
                    <a:pt x="3614" y="7091"/>
                  </a:lnTo>
                  <a:lnTo>
                    <a:pt x="3624" y="7048"/>
                  </a:lnTo>
                  <a:lnTo>
                    <a:pt x="3627" y="7039"/>
                  </a:lnTo>
                  <a:lnTo>
                    <a:pt x="3639" y="6997"/>
                  </a:lnTo>
                  <a:lnTo>
                    <a:pt x="3641" y="6988"/>
                  </a:lnTo>
                  <a:lnTo>
                    <a:pt x="3655" y="6946"/>
                  </a:lnTo>
                  <a:lnTo>
                    <a:pt x="3658" y="6938"/>
                  </a:lnTo>
                  <a:lnTo>
                    <a:pt x="3673" y="6896"/>
                  </a:lnTo>
                  <a:lnTo>
                    <a:pt x="3677" y="6888"/>
                  </a:lnTo>
                  <a:lnTo>
                    <a:pt x="3694" y="6847"/>
                  </a:lnTo>
                  <a:lnTo>
                    <a:pt x="3697" y="6839"/>
                  </a:lnTo>
                  <a:lnTo>
                    <a:pt x="3716" y="6799"/>
                  </a:lnTo>
                  <a:lnTo>
                    <a:pt x="3720" y="6790"/>
                  </a:lnTo>
                  <a:lnTo>
                    <a:pt x="3740" y="6751"/>
                  </a:lnTo>
                  <a:lnTo>
                    <a:pt x="3744" y="6742"/>
                  </a:lnTo>
                  <a:lnTo>
                    <a:pt x="3765" y="6704"/>
                  </a:lnTo>
                  <a:lnTo>
                    <a:pt x="3770" y="6696"/>
                  </a:lnTo>
                  <a:lnTo>
                    <a:pt x="3793" y="6658"/>
                  </a:lnTo>
                  <a:lnTo>
                    <a:pt x="3798" y="6650"/>
                  </a:lnTo>
                  <a:lnTo>
                    <a:pt x="3822" y="6613"/>
                  </a:lnTo>
                  <a:lnTo>
                    <a:pt x="3827" y="6606"/>
                  </a:lnTo>
                  <a:lnTo>
                    <a:pt x="3853" y="6570"/>
                  </a:lnTo>
                  <a:lnTo>
                    <a:pt x="3858" y="6563"/>
                  </a:lnTo>
                  <a:lnTo>
                    <a:pt x="3885" y="6528"/>
                  </a:lnTo>
                  <a:lnTo>
                    <a:pt x="3891" y="6521"/>
                  </a:lnTo>
                  <a:lnTo>
                    <a:pt x="3918" y="6487"/>
                  </a:lnTo>
                  <a:lnTo>
                    <a:pt x="3925" y="6480"/>
                  </a:lnTo>
                  <a:lnTo>
                    <a:pt x="3954" y="6447"/>
                  </a:lnTo>
                  <a:lnTo>
                    <a:pt x="3960" y="6440"/>
                  </a:lnTo>
                  <a:lnTo>
                    <a:pt x="3990" y="6409"/>
                  </a:lnTo>
                  <a:lnTo>
                    <a:pt x="3997" y="6402"/>
                  </a:lnTo>
                  <a:lnTo>
                    <a:pt x="4028" y="6372"/>
                  </a:lnTo>
                  <a:lnTo>
                    <a:pt x="4035" y="6366"/>
                  </a:lnTo>
                  <a:lnTo>
                    <a:pt x="4068" y="6337"/>
                  </a:lnTo>
                  <a:lnTo>
                    <a:pt x="4075" y="6330"/>
                  </a:lnTo>
                  <a:lnTo>
                    <a:pt x="4109" y="6303"/>
                  </a:lnTo>
                  <a:lnTo>
                    <a:pt x="4116" y="6297"/>
                  </a:lnTo>
                  <a:lnTo>
                    <a:pt x="4151" y="6270"/>
                  </a:lnTo>
                  <a:lnTo>
                    <a:pt x="4158" y="6265"/>
                  </a:lnTo>
                  <a:lnTo>
                    <a:pt x="4194" y="6239"/>
                  </a:lnTo>
                  <a:lnTo>
                    <a:pt x="4201" y="6234"/>
                  </a:lnTo>
                  <a:lnTo>
                    <a:pt x="4202" y="6233"/>
                  </a:lnTo>
                  <a:lnTo>
                    <a:pt x="2658" y="3723"/>
                  </a:lnTo>
                  <a:lnTo>
                    <a:pt x="2638" y="3728"/>
                  </a:lnTo>
                  <a:lnTo>
                    <a:pt x="2629" y="3729"/>
                  </a:lnTo>
                  <a:lnTo>
                    <a:pt x="2591" y="3736"/>
                  </a:lnTo>
                  <a:lnTo>
                    <a:pt x="2581" y="3737"/>
                  </a:lnTo>
                  <a:lnTo>
                    <a:pt x="2543" y="3742"/>
                  </a:lnTo>
                  <a:lnTo>
                    <a:pt x="2533" y="3743"/>
                  </a:lnTo>
                  <a:lnTo>
                    <a:pt x="2495" y="3747"/>
                  </a:lnTo>
                  <a:lnTo>
                    <a:pt x="2485" y="3748"/>
                  </a:lnTo>
                  <a:lnTo>
                    <a:pt x="2446" y="3750"/>
                  </a:lnTo>
                  <a:lnTo>
                    <a:pt x="2437" y="3750"/>
                  </a:lnTo>
                  <a:lnTo>
                    <a:pt x="2398" y="3751"/>
                  </a:lnTo>
                  <a:lnTo>
                    <a:pt x="2388" y="3751"/>
                  </a:lnTo>
                  <a:lnTo>
                    <a:pt x="2349" y="3750"/>
                  </a:lnTo>
                  <a:lnTo>
                    <a:pt x="2340" y="3750"/>
                  </a:lnTo>
                  <a:lnTo>
                    <a:pt x="2301" y="3748"/>
                  </a:lnTo>
                  <a:lnTo>
                    <a:pt x="2291" y="3747"/>
                  </a:lnTo>
                  <a:lnTo>
                    <a:pt x="2253" y="3743"/>
                  </a:lnTo>
                  <a:lnTo>
                    <a:pt x="2243" y="3742"/>
                  </a:lnTo>
                  <a:lnTo>
                    <a:pt x="2205" y="3737"/>
                  </a:lnTo>
                  <a:lnTo>
                    <a:pt x="2195" y="3736"/>
                  </a:lnTo>
                  <a:lnTo>
                    <a:pt x="2157" y="3729"/>
                  </a:lnTo>
                  <a:lnTo>
                    <a:pt x="2148" y="3728"/>
                  </a:lnTo>
                  <a:lnTo>
                    <a:pt x="2110" y="3720"/>
                  </a:lnTo>
                  <a:lnTo>
                    <a:pt x="2101" y="3718"/>
                  </a:lnTo>
                  <a:lnTo>
                    <a:pt x="2063" y="3708"/>
                  </a:lnTo>
                  <a:lnTo>
                    <a:pt x="2054" y="3706"/>
                  </a:lnTo>
                  <a:lnTo>
                    <a:pt x="2016" y="3695"/>
                  </a:lnTo>
                  <a:lnTo>
                    <a:pt x="2007" y="3692"/>
                  </a:lnTo>
                  <a:lnTo>
                    <a:pt x="1970" y="3680"/>
                  </a:lnTo>
                  <a:lnTo>
                    <a:pt x="1962" y="3677"/>
                  </a:lnTo>
                  <a:lnTo>
                    <a:pt x="1925" y="3663"/>
                  </a:lnTo>
                  <a:lnTo>
                    <a:pt x="1916" y="3660"/>
                  </a:lnTo>
                  <a:lnTo>
                    <a:pt x="1880" y="3645"/>
                  </a:lnTo>
                  <a:lnTo>
                    <a:pt x="1872" y="3641"/>
                  </a:lnTo>
                  <a:lnTo>
                    <a:pt x="1836" y="3625"/>
                  </a:lnTo>
                  <a:lnTo>
                    <a:pt x="1828" y="3621"/>
                  </a:lnTo>
                  <a:lnTo>
                    <a:pt x="1793" y="3603"/>
                  </a:lnTo>
                  <a:lnTo>
                    <a:pt x="1784" y="3599"/>
                  </a:lnTo>
                  <a:lnTo>
                    <a:pt x="1750" y="3580"/>
                  </a:lnTo>
                  <a:lnTo>
                    <a:pt x="1742" y="3575"/>
                  </a:lnTo>
                  <a:lnTo>
                    <a:pt x="1709" y="3555"/>
                  </a:lnTo>
                  <a:lnTo>
                    <a:pt x="1701" y="3550"/>
                  </a:lnTo>
                  <a:lnTo>
                    <a:pt x="1668" y="3529"/>
                  </a:lnTo>
                  <a:lnTo>
                    <a:pt x="1660" y="3523"/>
                  </a:lnTo>
                  <a:lnTo>
                    <a:pt x="1628" y="3501"/>
                  </a:lnTo>
                  <a:lnTo>
                    <a:pt x="1621" y="3495"/>
                  </a:lnTo>
                  <a:lnTo>
                    <a:pt x="1590" y="3472"/>
                  </a:lnTo>
                  <a:lnTo>
                    <a:pt x="1583" y="3466"/>
                  </a:lnTo>
                  <a:lnTo>
                    <a:pt x="1553" y="3441"/>
                  </a:lnTo>
                  <a:lnTo>
                    <a:pt x="1546" y="3435"/>
                  </a:lnTo>
                  <a:lnTo>
                    <a:pt x="1517" y="3409"/>
                  </a:lnTo>
                  <a:lnTo>
                    <a:pt x="1510" y="3402"/>
                  </a:lnTo>
                  <a:lnTo>
                    <a:pt x="1482" y="3375"/>
                  </a:lnTo>
                  <a:lnTo>
                    <a:pt x="1475" y="3369"/>
                  </a:lnTo>
                  <a:lnTo>
                    <a:pt x="1448" y="3341"/>
                  </a:lnTo>
                  <a:lnTo>
                    <a:pt x="1442" y="3334"/>
                  </a:lnTo>
                  <a:lnTo>
                    <a:pt x="1416" y="3305"/>
                  </a:lnTo>
                  <a:lnTo>
                    <a:pt x="1410" y="3298"/>
                  </a:lnTo>
                  <a:lnTo>
                    <a:pt x="1385" y="3268"/>
                  </a:lnTo>
                  <a:lnTo>
                    <a:pt x="1379" y="3260"/>
                  </a:lnTo>
                  <a:lnTo>
                    <a:pt x="1355" y="3229"/>
                  </a:lnTo>
                  <a:lnTo>
                    <a:pt x="1350" y="3222"/>
                  </a:lnTo>
                  <a:lnTo>
                    <a:pt x="1327" y="3190"/>
                  </a:lnTo>
                  <a:lnTo>
                    <a:pt x="1322" y="3182"/>
                  </a:lnTo>
                  <a:lnTo>
                    <a:pt x="1301" y="3149"/>
                  </a:lnTo>
                  <a:lnTo>
                    <a:pt x="1296" y="3141"/>
                  </a:lnTo>
                  <a:lnTo>
                    <a:pt x="1275" y="3107"/>
                  </a:lnTo>
                  <a:lnTo>
                    <a:pt x="1272" y="3101"/>
                  </a:lnTo>
                  <a:lnTo>
                    <a:pt x="1253" y="3066"/>
                  </a:lnTo>
                  <a:lnTo>
                    <a:pt x="1248" y="3058"/>
                  </a:lnTo>
                  <a:lnTo>
                    <a:pt x="1230" y="3023"/>
                  </a:lnTo>
                  <a:lnTo>
                    <a:pt x="1226" y="3015"/>
                  </a:lnTo>
                  <a:lnTo>
                    <a:pt x="1210" y="2979"/>
                  </a:lnTo>
                  <a:lnTo>
                    <a:pt x="1206" y="2971"/>
                  </a:lnTo>
                  <a:lnTo>
                    <a:pt x="1191" y="2935"/>
                  </a:lnTo>
                  <a:lnTo>
                    <a:pt x="1188" y="2926"/>
                  </a:lnTo>
                  <a:lnTo>
                    <a:pt x="1174" y="2889"/>
                  </a:lnTo>
                  <a:lnTo>
                    <a:pt x="1171" y="2880"/>
                  </a:lnTo>
                  <a:lnTo>
                    <a:pt x="1159" y="2843"/>
                  </a:lnTo>
                  <a:lnTo>
                    <a:pt x="1156" y="2835"/>
                  </a:lnTo>
                  <a:lnTo>
                    <a:pt x="1145" y="2797"/>
                  </a:lnTo>
                  <a:lnTo>
                    <a:pt x="1143" y="2788"/>
                  </a:lnTo>
                  <a:lnTo>
                    <a:pt x="1133" y="2750"/>
                  </a:lnTo>
                  <a:lnTo>
                    <a:pt x="1131" y="2741"/>
                  </a:lnTo>
                  <a:lnTo>
                    <a:pt x="1123" y="2703"/>
                  </a:lnTo>
                  <a:lnTo>
                    <a:pt x="1122" y="2694"/>
                  </a:lnTo>
                  <a:lnTo>
                    <a:pt x="1115" y="2656"/>
                  </a:lnTo>
                  <a:lnTo>
                    <a:pt x="1114" y="2646"/>
                  </a:lnTo>
                  <a:lnTo>
                    <a:pt x="1109" y="2608"/>
                  </a:lnTo>
                  <a:lnTo>
                    <a:pt x="1108" y="2598"/>
                  </a:lnTo>
                  <a:lnTo>
                    <a:pt x="1104" y="2560"/>
                  </a:lnTo>
                  <a:lnTo>
                    <a:pt x="1103" y="2550"/>
                  </a:lnTo>
                  <a:lnTo>
                    <a:pt x="1101" y="2511"/>
                  </a:lnTo>
                  <a:lnTo>
                    <a:pt x="1101" y="2502"/>
                  </a:lnTo>
                  <a:lnTo>
                    <a:pt x="1100" y="2463"/>
                  </a:lnTo>
                  <a:lnTo>
                    <a:pt x="1100" y="2453"/>
                  </a:lnTo>
                  <a:lnTo>
                    <a:pt x="1101" y="2414"/>
                  </a:lnTo>
                  <a:lnTo>
                    <a:pt x="1101" y="2405"/>
                  </a:lnTo>
                  <a:lnTo>
                    <a:pt x="1103" y="2366"/>
                  </a:lnTo>
                  <a:lnTo>
                    <a:pt x="1104" y="2356"/>
                  </a:lnTo>
                  <a:lnTo>
                    <a:pt x="1108" y="2318"/>
                  </a:lnTo>
                  <a:lnTo>
                    <a:pt x="1109" y="2308"/>
                  </a:lnTo>
                  <a:lnTo>
                    <a:pt x="1114" y="2270"/>
                  </a:lnTo>
                  <a:lnTo>
                    <a:pt x="1115" y="2260"/>
                  </a:lnTo>
                  <a:lnTo>
                    <a:pt x="1122" y="2222"/>
                  </a:lnTo>
                  <a:lnTo>
                    <a:pt x="1123" y="2213"/>
                  </a:lnTo>
                  <a:lnTo>
                    <a:pt x="1131" y="2175"/>
                  </a:lnTo>
                  <a:lnTo>
                    <a:pt x="1133" y="2166"/>
                  </a:lnTo>
                  <a:lnTo>
                    <a:pt x="1143" y="2128"/>
                  </a:lnTo>
                  <a:lnTo>
                    <a:pt x="1145" y="2119"/>
                  </a:lnTo>
                  <a:lnTo>
                    <a:pt x="1156" y="2081"/>
                  </a:lnTo>
                  <a:lnTo>
                    <a:pt x="1159" y="2073"/>
                  </a:lnTo>
                  <a:lnTo>
                    <a:pt x="1171" y="2036"/>
                  </a:lnTo>
                  <a:lnTo>
                    <a:pt x="1174" y="2027"/>
                  </a:lnTo>
                  <a:lnTo>
                    <a:pt x="1188" y="1990"/>
                  </a:lnTo>
                  <a:lnTo>
                    <a:pt x="1191" y="1981"/>
                  </a:lnTo>
                  <a:lnTo>
                    <a:pt x="1206" y="1945"/>
                  </a:lnTo>
                  <a:lnTo>
                    <a:pt x="1210" y="1937"/>
                  </a:lnTo>
                  <a:lnTo>
                    <a:pt x="1226" y="1901"/>
                  </a:lnTo>
                  <a:lnTo>
                    <a:pt x="1230" y="1893"/>
                  </a:lnTo>
                  <a:lnTo>
                    <a:pt x="1248" y="1858"/>
                  </a:lnTo>
                  <a:lnTo>
                    <a:pt x="1253" y="1850"/>
                  </a:lnTo>
                  <a:lnTo>
                    <a:pt x="1272" y="1815"/>
                  </a:lnTo>
                  <a:lnTo>
                    <a:pt x="1275" y="1809"/>
                  </a:lnTo>
                  <a:lnTo>
                    <a:pt x="1296" y="1775"/>
                  </a:lnTo>
                  <a:lnTo>
                    <a:pt x="1301" y="1767"/>
                  </a:lnTo>
                  <a:lnTo>
                    <a:pt x="1322" y="1734"/>
                  </a:lnTo>
                  <a:lnTo>
                    <a:pt x="1327" y="1726"/>
                  </a:lnTo>
                  <a:lnTo>
                    <a:pt x="1350" y="1694"/>
                  </a:lnTo>
                  <a:lnTo>
                    <a:pt x="1355" y="1687"/>
                  </a:lnTo>
                  <a:lnTo>
                    <a:pt x="1379" y="1656"/>
                  </a:lnTo>
                  <a:lnTo>
                    <a:pt x="1385" y="1648"/>
                  </a:lnTo>
                  <a:lnTo>
                    <a:pt x="1410" y="1618"/>
                  </a:lnTo>
                  <a:lnTo>
                    <a:pt x="1416" y="1611"/>
                  </a:lnTo>
                  <a:lnTo>
                    <a:pt x="1442" y="1582"/>
                  </a:lnTo>
                  <a:lnTo>
                    <a:pt x="1448" y="1575"/>
                  </a:lnTo>
                  <a:lnTo>
                    <a:pt x="1475" y="1547"/>
                  </a:lnTo>
                  <a:lnTo>
                    <a:pt x="1482" y="1541"/>
                  </a:lnTo>
                  <a:lnTo>
                    <a:pt x="1510" y="1514"/>
                  </a:lnTo>
                  <a:lnTo>
                    <a:pt x="1517" y="1507"/>
                  </a:lnTo>
                  <a:lnTo>
                    <a:pt x="1546" y="1481"/>
                  </a:lnTo>
                  <a:lnTo>
                    <a:pt x="1553" y="1475"/>
                  </a:lnTo>
                  <a:lnTo>
                    <a:pt x="1583" y="1450"/>
                  </a:lnTo>
                  <a:lnTo>
                    <a:pt x="1590" y="1444"/>
                  </a:lnTo>
                  <a:lnTo>
                    <a:pt x="1621" y="1421"/>
                  </a:lnTo>
                  <a:lnTo>
                    <a:pt x="1628" y="1415"/>
                  </a:lnTo>
                  <a:lnTo>
                    <a:pt x="1660" y="1393"/>
                  </a:lnTo>
                  <a:lnTo>
                    <a:pt x="1668" y="1387"/>
                  </a:lnTo>
                  <a:lnTo>
                    <a:pt x="1701" y="1366"/>
                  </a:lnTo>
                  <a:lnTo>
                    <a:pt x="1709" y="1361"/>
                  </a:lnTo>
                  <a:lnTo>
                    <a:pt x="1742" y="1341"/>
                  </a:lnTo>
                  <a:lnTo>
                    <a:pt x="1750" y="1336"/>
                  </a:lnTo>
                  <a:lnTo>
                    <a:pt x="1784" y="1317"/>
                  </a:lnTo>
                  <a:lnTo>
                    <a:pt x="1793" y="1313"/>
                  </a:lnTo>
                  <a:lnTo>
                    <a:pt x="1828" y="1295"/>
                  </a:lnTo>
                  <a:lnTo>
                    <a:pt x="1836" y="1291"/>
                  </a:lnTo>
                  <a:lnTo>
                    <a:pt x="1872" y="1275"/>
                  </a:lnTo>
                  <a:lnTo>
                    <a:pt x="1880" y="1271"/>
                  </a:lnTo>
                  <a:lnTo>
                    <a:pt x="1916" y="1256"/>
                  </a:lnTo>
                  <a:lnTo>
                    <a:pt x="1925" y="1253"/>
                  </a:lnTo>
                  <a:lnTo>
                    <a:pt x="1962" y="1239"/>
                  </a:lnTo>
                  <a:lnTo>
                    <a:pt x="1970" y="1236"/>
                  </a:lnTo>
                  <a:lnTo>
                    <a:pt x="2007" y="1224"/>
                  </a:lnTo>
                  <a:lnTo>
                    <a:pt x="2016" y="1221"/>
                  </a:lnTo>
                  <a:lnTo>
                    <a:pt x="2054" y="1210"/>
                  </a:lnTo>
                  <a:lnTo>
                    <a:pt x="2063" y="1208"/>
                  </a:lnTo>
                  <a:lnTo>
                    <a:pt x="2101" y="1198"/>
                  </a:lnTo>
                  <a:lnTo>
                    <a:pt x="2110" y="1196"/>
                  </a:lnTo>
                  <a:lnTo>
                    <a:pt x="2148" y="1188"/>
                  </a:lnTo>
                  <a:lnTo>
                    <a:pt x="2157" y="1187"/>
                  </a:lnTo>
                  <a:lnTo>
                    <a:pt x="2195" y="1180"/>
                  </a:lnTo>
                  <a:lnTo>
                    <a:pt x="2205" y="1179"/>
                  </a:lnTo>
                  <a:lnTo>
                    <a:pt x="2243" y="1174"/>
                  </a:lnTo>
                  <a:lnTo>
                    <a:pt x="2253" y="1173"/>
                  </a:lnTo>
                  <a:lnTo>
                    <a:pt x="2291" y="1169"/>
                  </a:lnTo>
                  <a:lnTo>
                    <a:pt x="2301" y="1168"/>
                  </a:lnTo>
                  <a:lnTo>
                    <a:pt x="2340" y="1166"/>
                  </a:lnTo>
                  <a:lnTo>
                    <a:pt x="2349" y="1166"/>
                  </a:lnTo>
                  <a:lnTo>
                    <a:pt x="2388" y="1165"/>
                  </a:lnTo>
                  <a:lnTo>
                    <a:pt x="2398" y="1165"/>
                  </a:lnTo>
                  <a:lnTo>
                    <a:pt x="2437" y="1166"/>
                  </a:lnTo>
                  <a:lnTo>
                    <a:pt x="2446" y="1166"/>
                  </a:lnTo>
                  <a:lnTo>
                    <a:pt x="2485" y="1168"/>
                  </a:lnTo>
                  <a:lnTo>
                    <a:pt x="2495" y="1169"/>
                  </a:lnTo>
                  <a:lnTo>
                    <a:pt x="2533" y="1173"/>
                  </a:lnTo>
                  <a:lnTo>
                    <a:pt x="2543" y="1174"/>
                  </a:lnTo>
                  <a:lnTo>
                    <a:pt x="2581" y="1179"/>
                  </a:lnTo>
                  <a:lnTo>
                    <a:pt x="2591" y="1180"/>
                  </a:lnTo>
                  <a:lnTo>
                    <a:pt x="2629" y="1187"/>
                  </a:lnTo>
                  <a:lnTo>
                    <a:pt x="2638" y="1188"/>
                  </a:lnTo>
                  <a:lnTo>
                    <a:pt x="2676" y="1196"/>
                  </a:lnTo>
                  <a:lnTo>
                    <a:pt x="2685" y="1198"/>
                  </a:lnTo>
                  <a:lnTo>
                    <a:pt x="2723" y="1208"/>
                  </a:lnTo>
                  <a:lnTo>
                    <a:pt x="2732" y="1210"/>
                  </a:lnTo>
                  <a:lnTo>
                    <a:pt x="2770" y="1221"/>
                  </a:lnTo>
                  <a:lnTo>
                    <a:pt x="2778" y="1224"/>
                  </a:lnTo>
                  <a:lnTo>
                    <a:pt x="2815" y="1236"/>
                  </a:lnTo>
                  <a:lnTo>
                    <a:pt x="2824" y="1239"/>
                  </a:lnTo>
                  <a:lnTo>
                    <a:pt x="2861" y="1253"/>
                  </a:lnTo>
                  <a:lnTo>
                    <a:pt x="2870" y="1256"/>
                  </a:lnTo>
                  <a:lnTo>
                    <a:pt x="2906" y="1271"/>
                  </a:lnTo>
                  <a:lnTo>
                    <a:pt x="2914" y="1275"/>
                  </a:lnTo>
                  <a:lnTo>
                    <a:pt x="2950" y="1291"/>
                  </a:lnTo>
                  <a:lnTo>
                    <a:pt x="2958" y="1295"/>
                  </a:lnTo>
                  <a:lnTo>
                    <a:pt x="2993" y="1313"/>
                  </a:lnTo>
                  <a:lnTo>
                    <a:pt x="3001" y="1318"/>
                  </a:lnTo>
                  <a:lnTo>
                    <a:pt x="3036" y="1337"/>
                  </a:lnTo>
                  <a:lnTo>
                    <a:pt x="3042" y="1340"/>
                  </a:lnTo>
                  <a:lnTo>
                    <a:pt x="3076" y="1361"/>
                  </a:lnTo>
                  <a:lnTo>
                    <a:pt x="3084" y="1366"/>
                  </a:lnTo>
                  <a:lnTo>
                    <a:pt x="3117" y="1387"/>
                  </a:lnTo>
                  <a:lnTo>
                    <a:pt x="3125" y="1392"/>
                  </a:lnTo>
                  <a:lnTo>
                    <a:pt x="3157" y="1415"/>
                  </a:lnTo>
                  <a:lnTo>
                    <a:pt x="3164" y="1421"/>
                  </a:lnTo>
                  <a:lnTo>
                    <a:pt x="3195" y="1444"/>
                  </a:lnTo>
                  <a:lnTo>
                    <a:pt x="3203" y="1450"/>
                  </a:lnTo>
                  <a:lnTo>
                    <a:pt x="3233" y="1475"/>
                  </a:lnTo>
                  <a:lnTo>
                    <a:pt x="3240" y="1481"/>
                  </a:lnTo>
                  <a:lnTo>
                    <a:pt x="3269" y="1507"/>
                  </a:lnTo>
                  <a:lnTo>
                    <a:pt x="3276" y="1514"/>
                  </a:lnTo>
                  <a:lnTo>
                    <a:pt x="3304" y="1541"/>
                  </a:lnTo>
                  <a:lnTo>
                    <a:pt x="3310" y="1547"/>
                  </a:lnTo>
                  <a:lnTo>
                    <a:pt x="3337" y="1575"/>
                  </a:lnTo>
                  <a:lnTo>
                    <a:pt x="3344" y="1582"/>
                  </a:lnTo>
                  <a:lnTo>
                    <a:pt x="3370" y="1611"/>
                  </a:lnTo>
                  <a:lnTo>
                    <a:pt x="3376" y="1618"/>
                  </a:lnTo>
                  <a:lnTo>
                    <a:pt x="3401" y="1648"/>
                  </a:lnTo>
                  <a:lnTo>
                    <a:pt x="3406" y="1656"/>
                  </a:lnTo>
                  <a:lnTo>
                    <a:pt x="3430" y="1687"/>
                  </a:lnTo>
                  <a:lnTo>
                    <a:pt x="3436" y="1694"/>
                  </a:lnTo>
                  <a:lnTo>
                    <a:pt x="3458" y="1726"/>
                  </a:lnTo>
                  <a:lnTo>
                    <a:pt x="3463" y="1734"/>
                  </a:lnTo>
                  <a:lnTo>
                    <a:pt x="3485" y="1766"/>
                  </a:lnTo>
                  <a:lnTo>
                    <a:pt x="3490" y="1774"/>
                  </a:lnTo>
                  <a:lnTo>
                    <a:pt x="3510" y="1808"/>
                  </a:lnTo>
                  <a:lnTo>
                    <a:pt x="3514" y="1815"/>
                  </a:lnTo>
                  <a:lnTo>
                    <a:pt x="3533" y="1850"/>
                  </a:lnTo>
                  <a:lnTo>
                    <a:pt x="3538" y="1858"/>
                  </a:lnTo>
                  <a:lnTo>
                    <a:pt x="3556" y="1893"/>
                  </a:lnTo>
                  <a:lnTo>
                    <a:pt x="3560" y="1901"/>
                  </a:lnTo>
                  <a:lnTo>
                    <a:pt x="3576" y="1937"/>
                  </a:lnTo>
                  <a:lnTo>
                    <a:pt x="3580" y="1945"/>
                  </a:lnTo>
                  <a:lnTo>
                    <a:pt x="3595" y="1981"/>
                  </a:lnTo>
                  <a:lnTo>
                    <a:pt x="3598" y="1990"/>
                  </a:lnTo>
                  <a:lnTo>
                    <a:pt x="3612" y="2027"/>
                  </a:lnTo>
                  <a:lnTo>
                    <a:pt x="3615" y="2036"/>
                  </a:lnTo>
                  <a:lnTo>
                    <a:pt x="3627" y="2073"/>
                  </a:lnTo>
                  <a:lnTo>
                    <a:pt x="3630" y="2081"/>
                  </a:lnTo>
                  <a:lnTo>
                    <a:pt x="3641" y="2119"/>
                  </a:lnTo>
                  <a:lnTo>
                    <a:pt x="3643" y="2128"/>
                  </a:lnTo>
                  <a:lnTo>
                    <a:pt x="3653" y="2166"/>
                  </a:lnTo>
                  <a:lnTo>
                    <a:pt x="3655" y="2175"/>
                  </a:lnTo>
                  <a:lnTo>
                    <a:pt x="3663" y="2213"/>
                  </a:lnTo>
                  <a:lnTo>
                    <a:pt x="3664" y="2222"/>
                  </a:lnTo>
                  <a:lnTo>
                    <a:pt x="3671" y="2260"/>
                  </a:lnTo>
                  <a:lnTo>
                    <a:pt x="3672" y="2270"/>
                  </a:lnTo>
                  <a:lnTo>
                    <a:pt x="3677" y="2308"/>
                  </a:lnTo>
                  <a:lnTo>
                    <a:pt x="3678" y="2318"/>
                  </a:lnTo>
                  <a:lnTo>
                    <a:pt x="3682" y="2356"/>
                  </a:lnTo>
                  <a:lnTo>
                    <a:pt x="3683" y="2366"/>
                  </a:lnTo>
                  <a:lnTo>
                    <a:pt x="3685" y="2405"/>
                  </a:lnTo>
                  <a:close/>
                  <a:moveTo>
                    <a:pt x="8395" y="2547"/>
                  </a:moveTo>
                  <a:lnTo>
                    <a:pt x="8398" y="2517"/>
                  </a:lnTo>
                  <a:lnTo>
                    <a:pt x="8399" y="2488"/>
                  </a:lnTo>
                  <a:lnTo>
                    <a:pt x="8400" y="2458"/>
                  </a:lnTo>
                  <a:lnTo>
                    <a:pt x="8399" y="2428"/>
                  </a:lnTo>
                  <a:lnTo>
                    <a:pt x="8398" y="2399"/>
                  </a:lnTo>
                  <a:lnTo>
                    <a:pt x="8395" y="2369"/>
                  </a:lnTo>
                  <a:lnTo>
                    <a:pt x="8391" y="2340"/>
                  </a:lnTo>
                  <a:lnTo>
                    <a:pt x="8386" y="2310"/>
                  </a:lnTo>
                  <a:lnTo>
                    <a:pt x="8380" y="2282"/>
                  </a:lnTo>
                  <a:lnTo>
                    <a:pt x="8373" y="2253"/>
                  </a:lnTo>
                  <a:lnTo>
                    <a:pt x="8365" y="2225"/>
                  </a:lnTo>
                  <a:lnTo>
                    <a:pt x="8356" y="2197"/>
                  </a:lnTo>
                  <a:lnTo>
                    <a:pt x="8345" y="2169"/>
                  </a:lnTo>
                  <a:lnTo>
                    <a:pt x="8334" y="2142"/>
                  </a:lnTo>
                  <a:lnTo>
                    <a:pt x="8322" y="2115"/>
                  </a:lnTo>
                  <a:lnTo>
                    <a:pt x="8308" y="2089"/>
                  </a:lnTo>
                  <a:lnTo>
                    <a:pt x="8293" y="2062"/>
                  </a:lnTo>
                  <a:lnTo>
                    <a:pt x="8278" y="2036"/>
                  </a:lnTo>
                  <a:lnTo>
                    <a:pt x="8262" y="2011"/>
                  </a:lnTo>
                  <a:lnTo>
                    <a:pt x="8245" y="1987"/>
                  </a:lnTo>
                  <a:lnTo>
                    <a:pt x="8227" y="1963"/>
                  </a:lnTo>
                  <a:lnTo>
                    <a:pt x="8208" y="1940"/>
                  </a:lnTo>
                  <a:lnTo>
                    <a:pt x="8188" y="1918"/>
                  </a:lnTo>
                  <a:lnTo>
                    <a:pt x="8168" y="1897"/>
                  </a:lnTo>
                  <a:lnTo>
                    <a:pt x="8146" y="1877"/>
                  </a:lnTo>
                  <a:lnTo>
                    <a:pt x="8124" y="1857"/>
                  </a:lnTo>
                  <a:lnTo>
                    <a:pt x="8102" y="1838"/>
                  </a:lnTo>
                  <a:lnTo>
                    <a:pt x="8078" y="1820"/>
                  </a:lnTo>
                  <a:lnTo>
                    <a:pt x="8054" y="1803"/>
                  </a:lnTo>
                  <a:lnTo>
                    <a:pt x="8030" y="1787"/>
                  </a:lnTo>
                  <a:lnTo>
                    <a:pt x="8004" y="1772"/>
                  </a:lnTo>
                  <a:lnTo>
                    <a:pt x="7978" y="1757"/>
                  </a:lnTo>
                  <a:lnTo>
                    <a:pt x="7951" y="1744"/>
                  </a:lnTo>
                  <a:lnTo>
                    <a:pt x="7924" y="1731"/>
                  </a:lnTo>
                  <a:lnTo>
                    <a:pt x="7897" y="1720"/>
                  </a:lnTo>
                  <a:lnTo>
                    <a:pt x="7869" y="1709"/>
                  </a:lnTo>
                  <a:lnTo>
                    <a:pt x="7841" y="1700"/>
                  </a:lnTo>
                  <a:lnTo>
                    <a:pt x="7812" y="1692"/>
                  </a:lnTo>
                  <a:lnTo>
                    <a:pt x="7784" y="1685"/>
                  </a:lnTo>
                  <a:lnTo>
                    <a:pt x="7755" y="1679"/>
                  </a:lnTo>
                  <a:lnTo>
                    <a:pt x="7725" y="1674"/>
                  </a:lnTo>
                  <a:lnTo>
                    <a:pt x="7696" y="1670"/>
                  </a:lnTo>
                  <a:lnTo>
                    <a:pt x="7666" y="1667"/>
                  </a:lnTo>
                  <a:lnTo>
                    <a:pt x="7637" y="1666"/>
                  </a:lnTo>
                  <a:lnTo>
                    <a:pt x="7607" y="1665"/>
                  </a:lnTo>
                  <a:lnTo>
                    <a:pt x="7577" y="1666"/>
                  </a:lnTo>
                  <a:lnTo>
                    <a:pt x="7548" y="1667"/>
                  </a:lnTo>
                  <a:lnTo>
                    <a:pt x="7518" y="1670"/>
                  </a:lnTo>
                  <a:lnTo>
                    <a:pt x="7489" y="1674"/>
                  </a:lnTo>
                  <a:lnTo>
                    <a:pt x="7459" y="1679"/>
                  </a:lnTo>
                  <a:lnTo>
                    <a:pt x="7431" y="1685"/>
                  </a:lnTo>
                  <a:lnTo>
                    <a:pt x="7402" y="1692"/>
                  </a:lnTo>
                  <a:lnTo>
                    <a:pt x="7374" y="1700"/>
                  </a:lnTo>
                  <a:lnTo>
                    <a:pt x="7346" y="1709"/>
                  </a:lnTo>
                  <a:lnTo>
                    <a:pt x="7318" y="1720"/>
                  </a:lnTo>
                  <a:lnTo>
                    <a:pt x="7291" y="1731"/>
                  </a:lnTo>
                  <a:lnTo>
                    <a:pt x="7264" y="1743"/>
                  </a:lnTo>
                  <a:lnTo>
                    <a:pt x="7238" y="1757"/>
                  </a:lnTo>
                  <a:lnTo>
                    <a:pt x="7211" y="1772"/>
                  </a:lnTo>
                  <a:lnTo>
                    <a:pt x="7185" y="1787"/>
                  </a:lnTo>
                  <a:lnTo>
                    <a:pt x="7160" y="1803"/>
                  </a:lnTo>
                  <a:lnTo>
                    <a:pt x="7136" y="1820"/>
                  </a:lnTo>
                  <a:lnTo>
                    <a:pt x="7113" y="1838"/>
                  </a:lnTo>
                  <a:lnTo>
                    <a:pt x="7090" y="1857"/>
                  </a:lnTo>
                  <a:lnTo>
                    <a:pt x="7068" y="1877"/>
                  </a:lnTo>
                  <a:lnTo>
                    <a:pt x="7047" y="1897"/>
                  </a:lnTo>
                  <a:lnTo>
                    <a:pt x="7026" y="1918"/>
                  </a:lnTo>
                  <a:lnTo>
                    <a:pt x="7007" y="1941"/>
                  </a:lnTo>
                  <a:lnTo>
                    <a:pt x="6988" y="1963"/>
                  </a:lnTo>
                  <a:lnTo>
                    <a:pt x="6970" y="1987"/>
                  </a:lnTo>
                  <a:lnTo>
                    <a:pt x="6952" y="2011"/>
                  </a:lnTo>
                  <a:lnTo>
                    <a:pt x="6936" y="2036"/>
                  </a:lnTo>
                  <a:lnTo>
                    <a:pt x="6920" y="2062"/>
                  </a:lnTo>
                  <a:lnTo>
                    <a:pt x="6906" y="2089"/>
                  </a:lnTo>
                  <a:lnTo>
                    <a:pt x="6892" y="2115"/>
                  </a:lnTo>
                  <a:lnTo>
                    <a:pt x="6880" y="2142"/>
                  </a:lnTo>
                  <a:lnTo>
                    <a:pt x="6869" y="2169"/>
                  </a:lnTo>
                  <a:lnTo>
                    <a:pt x="6858" y="2197"/>
                  </a:lnTo>
                  <a:lnTo>
                    <a:pt x="6849" y="2225"/>
                  </a:lnTo>
                  <a:lnTo>
                    <a:pt x="6841" y="2253"/>
                  </a:lnTo>
                  <a:lnTo>
                    <a:pt x="6834" y="2282"/>
                  </a:lnTo>
                  <a:lnTo>
                    <a:pt x="6828" y="2310"/>
                  </a:lnTo>
                  <a:lnTo>
                    <a:pt x="6823" y="2340"/>
                  </a:lnTo>
                  <a:lnTo>
                    <a:pt x="6819" y="2369"/>
                  </a:lnTo>
                  <a:lnTo>
                    <a:pt x="6816" y="2399"/>
                  </a:lnTo>
                  <a:lnTo>
                    <a:pt x="6815" y="2428"/>
                  </a:lnTo>
                  <a:lnTo>
                    <a:pt x="6814" y="2458"/>
                  </a:lnTo>
                  <a:lnTo>
                    <a:pt x="6814" y="2469"/>
                  </a:lnTo>
                  <a:lnTo>
                    <a:pt x="7607" y="2469"/>
                  </a:lnTo>
                  <a:lnTo>
                    <a:pt x="7640" y="2471"/>
                  </a:lnTo>
                  <a:lnTo>
                    <a:pt x="7672" y="2478"/>
                  </a:lnTo>
                  <a:lnTo>
                    <a:pt x="7703" y="2488"/>
                  </a:lnTo>
                  <a:lnTo>
                    <a:pt x="7732" y="2502"/>
                  </a:lnTo>
                  <a:lnTo>
                    <a:pt x="7759" y="2521"/>
                  </a:lnTo>
                  <a:lnTo>
                    <a:pt x="7784" y="2542"/>
                  </a:lnTo>
                  <a:lnTo>
                    <a:pt x="7805" y="2567"/>
                  </a:lnTo>
                  <a:lnTo>
                    <a:pt x="7824" y="2594"/>
                  </a:lnTo>
                  <a:lnTo>
                    <a:pt x="7838" y="2623"/>
                  </a:lnTo>
                  <a:lnTo>
                    <a:pt x="7848" y="2654"/>
                  </a:lnTo>
                  <a:lnTo>
                    <a:pt x="7855" y="2686"/>
                  </a:lnTo>
                  <a:lnTo>
                    <a:pt x="7857" y="2719"/>
                  </a:lnTo>
                  <a:lnTo>
                    <a:pt x="7855" y="2752"/>
                  </a:lnTo>
                  <a:lnTo>
                    <a:pt x="7848" y="2784"/>
                  </a:lnTo>
                  <a:lnTo>
                    <a:pt x="7838" y="2815"/>
                  </a:lnTo>
                  <a:lnTo>
                    <a:pt x="7824" y="2844"/>
                  </a:lnTo>
                  <a:lnTo>
                    <a:pt x="7805" y="2871"/>
                  </a:lnTo>
                  <a:lnTo>
                    <a:pt x="7784" y="2896"/>
                  </a:lnTo>
                  <a:lnTo>
                    <a:pt x="7759" y="2917"/>
                  </a:lnTo>
                  <a:lnTo>
                    <a:pt x="7732" y="2936"/>
                  </a:lnTo>
                  <a:lnTo>
                    <a:pt x="7703" y="2950"/>
                  </a:lnTo>
                  <a:lnTo>
                    <a:pt x="7672" y="2960"/>
                  </a:lnTo>
                  <a:lnTo>
                    <a:pt x="7640" y="2967"/>
                  </a:lnTo>
                  <a:lnTo>
                    <a:pt x="7607" y="2969"/>
                  </a:lnTo>
                  <a:lnTo>
                    <a:pt x="7001" y="2969"/>
                  </a:lnTo>
                  <a:lnTo>
                    <a:pt x="7007" y="2975"/>
                  </a:lnTo>
                  <a:lnTo>
                    <a:pt x="7026" y="2998"/>
                  </a:lnTo>
                  <a:lnTo>
                    <a:pt x="7047" y="3019"/>
                  </a:lnTo>
                  <a:lnTo>
                    <a:pt x="7068" y="3039"/>
                  </a:lnTo>
                  <a:lnTo>
                    <a:pt x="7090" y="3059"/>
                  </a:lnTo>
                  <a:lnTo>
                    <a:pt x="7113" y="3078"/>
                  </a:lnTo>
                  <a:lnTo>
                    <a:pt x="7136" y="3096"/>
                  </a:lnTo>
                  <a:lnTo>
                    <a:pt x="7140" y="3099"/>
                  </a:lnTo>
                  <a:lnTo>
                    <a:pt x="7152" y="3082"/>
                  </a:lnTo>
                  <a:lnTo>
                    <a:pt x="7174" y="3058"/>
                  </a:lnTo>
                  <a:lnTo>
                    <a:pt x="7199" y="3037"/>
                  </a:lnTo>
                  <a:lnTo>
                    <a:pt x="7227" y="3020"/>
                  </a:lnTo>
                  <a:lnTo>
                    <a:pt x="7257" y="3006"/>
                  </a:lnTo>
                  <a:lnTo>
                    <a:pt x="7288" y="2997"/>
                  </a:lnTo>
                  <a:lnTo>
                    <a:pt x="7320" y="2991"/>
                  </a:lnTo>
                  <a:lnTo>
                    <a:pt x="7353" y="2990"/>
                  </a:lnTo>
                  <a:lnTo>
                    <a:pt x="7386" y="2993"/>
                  </a:lnTo>
                  <a:lnTo>
                    <a:pt x="7417" y="3000"/>
                  </a:lnTo>
                  <a:lnTo>
                    <a:pt x="7448" y="3012"/>
                  </a:lnTo>
                  <a:lnTo>
                    <a:pt x="7477" y="3027"/>
                  </a:lnTo>
                  <a:lnTo>
                    <a:pt x="7504" y="3046"/>
                  </a:lnTo>
                  <a:lnTo>
                    <a:pt x="7528" y="3068"/>
                  </a:lnTo>
                  <a:lnTo>
                    <a:pt x="7549" y="3093"/>
                  </a:lnTo>
                  <a:lnTo>
                    <a:pt x="7566" y="3121"/>
                  </a:lnTo>
                  <a:lnTo>
                    <a:pt x="7580" y="3151"/>
                  </a:lnTo>
                  <a:lnTo>
                    <a:pt x="7589" y="3182"/>
                  </a:lnTo>
                  <a:lnTo>
                    <a:pt x="7595" y="3214"/>
                  </a:lnTo>
                  <a:lnTo>
                    <a:pt x="7596" y="3247"/>
                  </a:lnTo>
                  <a:lnTo>
                    <a:pt x="7596" y="3251"/>
                  </a:lnTo>
                  <a:lnTo>
                    <a:pt x="7607" y="3251"/>
                  </a:lnTo>
                  <a:lnTo>
                    <a:pt x="7637" y="3250"/>
                  </a:lnTo>
                  <a:lnTo>
                    <a:pt x="7666" y="3249"/>
                  </a:lnTo>
                  <a:lnTo>
                    <a:pt x="7696" y="3246"/>
                  </a:lnTo>
                  <a:lnTo>
                    <a:pt x="7725" y="3242"/>
                  </a:lnTo>
                  <a:lnTo>
                    <a:pt x="7755" y="3237"/>
                  </a:lnTo>
                  <a:lnTo>
                    <a:pt x="7784" y="3231"/>
                  </a:lnTo>
                  <a:lnTo>
                    <a:pt x="7812" y="3224"/>
                  </a:lnTo>
                  <a:lnTo>
                    <a:pt x="7841" y="3216"/>
                  </a:lnTo>
                  <a:lnTo>
                    <a:pt x="7869" y="3207"/>
                  </a:lnTo>
                  <a:lnTo>
                    <a:pt x="7897" y="3196"/>
                  </a:lnTo>
                  <a:lnTo>
                    <a:pt x="7924" y="3185"/>
                  </a:lnTo>
                  <a:lnTo>
                    <a:pt x="7951" y="3172"/>
                  </a:lnTo>
                  <a:lnTo>
                    <a:pt x="7978" y="3159"/>
                  </a:lnTo>
                  <a:lnTo>
                    <a:pt x="8004" y="3144"/>
                  </a:lnTo>
                  <a:lnTo>
                    <a:pt x="8030" y="3129"/>
                  </a:lnTo>
                  <a:lnTo>
                    <a:pt x="8054" y="3113"/>
                  </a:lnTo>
                  <a:lnTo>
                    <a:pt x="8078" y="3096"/>
                  </a:lnTo>
                  <a:lnTo>
                    <a:pt x="8102" y="3078"/>
                  </a:lnTo>
                  <a:lnTo>
                    <a:pt x="8124" y="3059"/>
                  </a:lnTo>
                  <a:lnTo>
                    <a:pt x="8146" y="3039"/>
                  </a:lnTo>
                  <a:lnTo>
                    <a:pt x="8168" y="3019"/>
                  </a:lnTo>
                  <a:lnTo>
                    <a:pt x="8188" y="2998"/>
                  </a:lnTo>
                  <a:lnTo>
                    <a:pt x="8208" y="2976"/>
                  </a:lnTo>
                  <a:lnTo>
                    <a:pt x="8227" y="2953"/>
                  </a:lnTo>
                  <a:lnTo>
                    <a:pt x="8245" y="2929"/>
                  </a:lnTo>
                  <a:lnTo>
                    <a:pt x="8262" y="2905"/>
                  </a:lnTo>
                  <a:lnTo>
                    <a:pt x="8278" y="2880"/>
                  </a:lnTo>
                  <a:lnTo>
                    <a:pt x="8293" y="2854"/>
                  </a:lnTo>
                  <a:lnTo>
                    <a:pt x="8308" y="2827"/>
                  </a:lnTo>
                  <a:lnTo>
                    <a:pt x="8322" y="2801"/>
                  </a:lnTo>
                  <a:lnTo>
                    <a:pt x="8334" y="2774"/>
                  </a:lnTo>
                  <a:lnTo>
                    <a:pt x="8345" y="2747"/>
                  </a:lnTo>
                  <a:lnTo>
                    <a:pt x="8356" y="2719"/>
                  </a:lnTo>
                  <a:lnTo>
                    <a:pt x="8365" y="2691"/>
                  </a:lnTo>
                  <a:lnTo>
                    <a:pt x="8373" y="2663"/>
                  </a:lnTo>
                  <a:lnTo>
                    <a:pt x="8380" y="2634"/>
                  </a:lnTo>
                  <a:lnTo>
                    <a:pt x="8386" y="2606"/>
                  </a:lnTo>
                  <a:lnTo>
                    <a:pt x="8391" y="2576"/>
                  </a:lnTo>
                  <a:lnTo>
                    <a:pt x="8395" y="2547"/>
                  </a:lnTo>
                  <a:close/>
                  <a:moveTo>
                    <a:pt x="3125" y="3524"/>
                  </a:moveTo>
                  <a:lnTo>
                    <a:pt x="3123" y="3525"/>
                  </a:lnTo>
                  <a:lnTo>
                    <a:pt x="4663" y="6029"/>
                  </a:lnTo>
                  <a:lnTo>
                    <a:pt x="4678" y="6025"/>
                  </a:lnTo>
                  <a:lnTo>
                    <a:pt x="4687" y="6023"/>
                  </a:lnTo>
                  <a:lnTo>
                    <a:pt x="4730" y="6014"/>
                  </a:lnTo>
                  <a:lnTo>
                    <a:pt x="4739" y="6012"/>
                  </a:lnTo>
                  <a:lnTo>
                    <a:pt x="4782" y="6005"/>
                  </a:lnTo>
                  <a:lnTo>
                    <a:pt x="4792" y="6004"/>
                  </a:lnTo>
                  <a:lnTo>
                    <a:pt x="4835" y="5998"/>
                  </a:lnTo>
                  <a:lnTo>
                    <a:pt x="4845" y="5997"/>
                  </a:lnTo>
                  <a:lnTo>
                    <a:pt x="4888" y="5992"/>
                  </a:lnTo>
                  <a:lnTo>
                    <a:pt x="4898" y="5992"/>
                  </a:lnTo>
                  <a:lnTo>
                    <a:pt x="4942" y="5989"/>
                  </a:lnTo>
                  <a:lnTo>
                    <a:pt x="4951" y="5989"/>
                  </a:lnTo>
                  <a:lnTo>
                    <a:pt x="4995" y="5988"/>
                  </a:lnTo>
                  <a:lnTo>
                    <a:pt x="5005" y="5988"/>
                  </a:lnTo>
                  <a:lnTo>
                    <a:pt x="5049" y="5989"/>
                  </a:lnTo>
                  <a:lnTo>
                    <a:pt x="5058" y="5989"/>
                  </a:lnTo>
                  <a:lnTo>
                    <a:pt x="5102" y="5992"/>
                  </a:lnTo>
                  <a:lnTo>
                    <a:pt x="5112" y="5992"/>
                  </a:lnTo>
                  <a:lnTo>
                    <a:pt x="5155" y="5997"/>
                  </a:lnTo>
                  <a:lnTo>
                    <a:pt x="5165" y="5998"/>
                  </a:lnTo>
                  <a:lnTo>
                    <a:pt x="5208" y="6004"/>
                  </a:lnTo>
                  <a:lnTo>
                    <a:pt x="5218" y="6005"/>
                  </a:lnTo>
                  <a:lnTo>
                    <a:pt x="5261" y="6012"/>
                  </a:lnTo>
                  <a:lnTo>
                    <a:pt x="5270" y="6014"/>
                  </a:lnTo>
                  <a:lnTo>
                    <a:pt x="5313" y="6023"/>
                  </a:lnTo>
                  <a:lnTo>
                    <a:pt x="5322" y="6025"/>
                  </a:lnTo>
                  <a:lnTo>
                    <a:pt x="5337" y="6029"/>
                  </a:lnTo>
                  <a:lnTo>
                    <a:pt x="6877" y="3525"/>
                  </a:lnTo>
                  <a:lnTo>
                    <a:pt x="6875" y="3524"/>
                  </a:lnTo>
                  <a:lnTo>
                    <a:pt x="6843" y="3501"/>
                  </a:lnTo>
                  <a:lnTo>
                    <a:pt x="6836" y="3495"/>
                  </a:lnTo>
                  <a:lnTo>
                    <a:pt x="6805" y="3472"/>
                  </a:lnTo>
                  <a:lnTo>
                    <a:pt x="6797" y="3466"/>
                  </a:lnTo>
                  <a:lnTo>
                    <a:pt x="6767" y="3441"/>
                  </a:lnTo>
                  <a:lnTo>
                    <a:pt x="6760" y="3435"/>
                  </a:lnTo>
                  <a:lnTo>
                    <a:pt x="6731" y="3409"/>
                  </a:lnTo>
                  <a:lnTo>
                    <a:pt x="6724" y="3402"/>
                  </a:lnTo>
                  <a:lnTo>
                    <a:pt x="6696" y="3375"/>
                  </a:lnTo>
                  <a:lnTo>
                    <a:pt x="6690" y="3369"/>
                  </a:lnTo>
                  <a:lnTo>
                    <a:pt x="6663" y="3341"/>
                  </a:lnTo>
                  <a:lnTo>
                    <a:pt x="6656" y="3334"/>
                  </a:lnTo>
                  <a:lnTo>
                    <a:pt x="6630" y="3305"/>
                  </a:lnTo>
                  <a:lnTo>
                    <a:pt x="6624" y="3298"/>
                  </a:lnTo>
                  <a:lnTo>
                    <a:pt x="6599" y="3268"/>
                  </a:lnTo>
                  <a:lnTo>
                    <a:pt x="6594" y="3260"/>
                  </a:lnTo>
                  <a:lnTo>
                    <a:pt x="6570" y="3229"/>
                  </a:lnTo>
                  <a:lnTo>
                    <a:pt x="6564" y="3222"/>
                  </a:lnTo>
                  <a:lnTo>
                    <a:pt x="6542" y="3190"/>
                  </a:lnTo>
                  <a:lnTo>
                    <a:pt x="6537" y="3182"/>
                  </a:lnTo>
                  <a:lnTo>
                    <a:pt x="6515" y="3150"/>
                  </a:lnTo>
                  <a:lnTo>
                    <a:pt x="6510" y="3142"/>
                  </a:lnTo>
                  <a:lnTo>
                    <a:pt x="6490" y="3108"/>
                  </a:lnTo>
                  <a:lnTo>
                    <a:pt x="6486" y="3101"/>
                  </a:lnTo>
                  <a:lnTo>
                    <a:pt x="6467" y="3066"/>
                  </a:lnTo>
                  <a:lnTo>
                    <a:pt x="6462" y="3058"/>
                  </a:lnTo>
                  <a:lnTo>
                    <a:pt x="6444" y="3023"/>
                  </a:lnTo>
                  <a:lnTo>
                    <a:pt x="6440" y="3015"/>
                  </a:lnTo>
                  <a:lnTo>
                    <a:pt x="6424" y="2979"/>
                  </a:lnTo>
                  <a:lnTo>
                    <a:pt x="6420" y="2971"/>
                  </a:lnTo>
                  <a:lnTo>
                    <a:pt x="6419" y="2969"/>
                  </a:lnTo>
                  <a:lnTo>
                    <a:pt x="3581" y="2969"/>
                  </a:lnTo>
                  <a:lnTo>
                    <a:pt x="3580" y="2971"/>
                  </a:lnTo>
                  <a:lnTo>
                    <a:pt x="3576" y="2979"/>
                  </a:lnTo>
                  <a:lnTo>
                    <a:pt x="3560" y="3015"/>
                  </a:lnTo>
                  <a:lnTo>
                    <a:pt x="3556" y="3023"/>
                  </a:lnTo>
                  <a:lnTo>
                    <a:pt x="3538" y="3058"/>
                  </a:lnTo>
                  <a:lnTo>
                    <a:pt x="3533" y="3066"/>
                  </a:lnTo>
                  <a:lnTo>
                    <a:pt x="3514" y="3101"/>
                  </a:lnTo>
                  <a:lnTo>
                    <a:pt x="3510" y="3108"/>
                  </a:lnTo>
                  <a:lnTo>
                    <a:pt x="3490" y="3142"/>
                  </a:lnTo>
                  <a:lnTo>
                    <a:pt x="3485" y="3150"/>
                  </a:lnTo>
                  <a:lnTo>
                    <a:pt x="3463" y="3182"/>
                  </a:lnTo>
                  <a:lnTo>
                    <a:pt x="3458" y="3190"/>
                  </a:lnTo>
                  <a:lnTo>
                    <a:pt x="3436" y="3222"/>
                  </a:lnTo>
                  <a:lnTo>
                    <a:pt x="3430" y="3229"/>
                  </a:lnTo>
                  <a:lnTo>
                    <a:pt x="3406" y="3260"/>
                  </a:lnTo>
                  <a:lnTo>
                    <a:pt x="3401" y="3268"/>
                  </a:lnTo>
                  <a:lnTo>
                    <a:pt x="3376" y="3298"/>
                  </a:lnTo>
                  <a:lnTo>
                    <a:pt x="3370" y="3305"/>
                  </a:lnTo>
                  <a:lnTo>
                    <a:pt x="3344" y="3334"/>
                  </a:lnTo>
                  <a:lnTo>
                    <a:pt x="3337" y="3341"/>
                  </a:lnTo>
                  <a:lnTo>
                    <a:pt x="3310" y="3369"/>
                  </a:lnTo>
                  <a:lnTo>
                    <a:pt x="3304" y="3375"/>
                  </a:lnTo>
                  <a:lnTo>
                    <a:pt x="3276" y="3402"/>
                  </a:lnTo>
                  <a:lnTo>
                    <a:pt x="3269" y="3409"/>
                  </a:lnTo>
                  <a:lnTo>
                    <a:pt x="3240" y="3435"/>
                  </a:lnTo>
                  <a:lnTo>
                    <a:pt x="3233" y="3441"/>
                  </a:lnTo>
                  <a:lnTo>
                    <a:pt x="3203" y="3466"/>
                  </a:lnTo>
                  <a:lnTo>
                    <a:pt x="3195" y="3472"/>
                  </a:lnTo>
                  <a:lnTo>
                    <a:pt x="3164" y="3495"/>
                  </a:lnTo>
                  <a:lnTo>
                    <a:pt x="3157" y="3501"/>
                  </a:lnTo>
                  <a:lnTo>
                    <a:pt x="3125" y="3524"/>
                  </a:lnTo>
                  <a:close/>
                  <a:moveTo>
                    <a:pt x="4567" y="6811"/>
                  </a:moveTo>
                  <a:lnTo>
                    <a:pt x="4545" y="6787"/>
                  </a:lnTo>
                  <a:lnTo>
                    <a:pt x="4526" y="6760"/>
                  </a:lnTo>
                  <a:lnTo>
                    <a:pt x="4465" y="6660"/>
                  </a:lnTo>
                  <a:lnTo>
                    <a:pt x="4452" y="6669"/>
                  </a:lnTo>
                  <a:lnTo>
                    <a:pt x="4424" y="6690"/>
                  </a:lnTo>
                  <a:lnTo>
                    <a:pt x="4398" y="6712"/>
                  </a:lnTo>
                  <a:lnTo>
                    <a:pt x="4372" y="6735"/>
                  </a:lnTo>
                  <a:lnTo>
                    <a:pt x="4347" y="6759"/>
                  </a:lnTo>
                  <a:lnTo>
                    <a:pt x="4323" y="6784"/>
                  </a:lnTo>
                  <a:lnTo>
                    <a:pt x="4300" y="6810"/>
                  </a:lnTo>
                  <a:lnTo>
                    <a:pt x="4278" y="6836"/>
                  </a:lnTo>
                  <a:lnTo>
                    <a:pt x="4257" y="6864"/>
                  </a:lnTo>
                  <a:lnTo>
                    <a:pt x="4237" y="6892"/>
                  </a:lnTo>
                  <a:lnTo>
                    <a:pt x="4218" y="6921"/>
                  </a:lnTo>
                  <a:lnTo>
                    <a:pt x="4200" y="6950"/>
                  </a:lnTo>
                  <a:lnTo>
                    <a:pt x="4184" y="6980"/>
                  </a:lnTo>
                  <a:lnTo>
                    <a:pt x="4168" y="7011"/>
                  </a:lnTo>
                  <a:lnTo>
                    <a:pt x="4154" y="7043"/>
                  </a:lnTo>
                  <a:lnTo>
                    <a:pt x="4141" y="7074"/>
                  </a:lnTo>
                  <a:lnTo>
                    <a:pt x="4129" y="7107"/>
                  </a:lnTo>
                  <a:lnTo>
                    <a:pt x="4118" y="7139"/>
                  </a:lnTo>
                  <a:lnTo>
                    <a:pt x="4108" y="7173"/>
                  </a:lnTo>
                  <a:lnTo>
                    <a:pt x="4100" y="7206"/>
                  </a:lnTo>
                  <a:lnTo>
                    <a:pt x="4093" y="7240"/>
                  </a:lnTo>
                  <a:lnTo>
                    <a:pt x="4087" y="7274"/>
                  </a:lnTo>
                  <a:lnTo>
                    <a:pt x="4083" y="7308"/>
                  </a:lnTo>
                  <a:lnTo>
                    <a:pt x="4080" y="7343"/>
                  </a:lnTo>
                  <a:lnTo>
                    <a:pt x="4078" y="7377"/>
                  </a:lnTo>
                  <a:lnTo>
                    <a:pt x="4077" y="7412"/>
                  </a:lnTo>
                  <a:lnTo>
                    <a:pt x="4078" y="7447"/>
                  </a:lnTo>
                  <a:lnTo>
                    <a:pt x="4080" y="7481"/>
                  </a:lnTo>
                  <a:lnTo>
                    <a:pt x="4083" y="7516"/>
                  </a:lnTo>
                  <a:lnTo>
                    <a:pt x="4087" y="7550"/>
                  </a:lnTo>
                  <a:lnTo>
                    <a:pt x="4093" y="7584"/>
                  </a:lnTo>
                  <a:lnTo>
                    <a:pt x="4100" y="7617"/>
                  </a:lnTo>
                  <a:lnTo>
                    <a:pt x="4108" y="7651"/>
                  </a:lnTo>
                  <a:lnTo>
                    <a:pt x="4118" y="7684"/>
                  </a:lnTo>
                  <a:lnTo>
                    <a:pt x="4129" y="7716"/>
                  </a:lnTo>
                  <a:lnTo>
                    <a:pt x="4141" y="7749"/>
                  </a:lnTo>
                  <a:lnTo>
                    <a:pt x="4154" y="7780"/>
                  </a:lnTo>
                  <a:lnTo>
                    <a:pt x="4168" y="7812"/>
                  </a:lnTo>
                  <a:lnTo>
                    <a:pt x="4184" y="7843"/>
                  </a:lnTo>
                  <a:lnTo>
                    <a:pt x="4201" y="7873"/>
                  </a:lnTo>
                  <a:lnTo>
                    <a:pt x="4219" y="7903"/>
                  </a:lnTo>
                  <a:lnTo>
                    <a:pt x="4238" y="7932"/>
                  </a:lnTo>
                  <a:lnTo>
                    <a:pt x="4258" y="7960"/>
                  </a:lnTo>
                  <a:lnTo>
                    <a:pt x="4279" y="7988"/>
                  </a:lnTo>
                  <a:lnTo>
                    <a:pt x="4301" y="8014"/>
                  </a:lnTo>
                  <a:lnTo>
                    <a:pt x="4323" y="8040"/>
                  </a:lnTo>
                  <a:lnTo>
                    <a:pt x="4347" y="8065"/>
                  </a:lnTo>
                  <a:lnTo>
                    <a:pt x="4372" y="8089"/>
                  </a:lnTo>
                  <a:lnTo>
                    <a:pt x="4398" y="8112"/>
                  </a:lnTo>
                  <a:lnTo>
                    <a:pt x="4424" y="8134"/>
                  </a:lnTo>
                  <a:lnTo>
                    <a:pt x="4452" y="8155"/>
                  </a:lnTo>
                  <a:lnTo>
                    <a:pt x="4480" y="8175"/>
                  </a:lnTo>
                  <a:lnTo>
                    <a:pt x="4509" y="8194"/>
                  </a:lnTo>
                  <a:lnTo>
                    <a:pt x="4538" y="8211"/>
                  </a:lnTo>
                  <a:lnTo>
                    <a:pt x="4568" y="8228"/>
                  </a:lnTo>
                  <a:lnTo>
                    <a:pt x="4599" y="8244"/>
                  </a:lnTo>
                  <a:lnTo>
                    <a:pt x="4631" y="8258"/>
                  </a:lnTo>
                  <a:lnTo>
                    <a:pt x="4663" y="8271"/>
                  </a:lnTo>
                  <a:lnTo>
                    <a:pt x="4695" y="8283"/>
                  </a:lnTo>
                  <a:lnTo>
                    <a:pt x="4728" y="8294"/>
                  </a:lnTo>
                  <a:lnTo>
                    <a:pt x="4761" y="8304"/>
                  </a:lnTo>
                  <a:lnTo>
                    <a:pt x="4794" y="8312"/>
                  </a:lnTo>
                  <a:lnTo>
                    <a:pt x="4828" y="8319"/>
                  </a:lnTo>
                  <a:lnTo>
                    <a:pt x="4862" y="8325"/>
                  </a:lnTo>
                  <a:lnTo>
                    <a:pt x="4896" y="8329"/>
                  </a:lnTo>
                  <a:lnTo>
                    <a:pt x="4931" y="8332"/>
                  </a:lnTo>
                  <a:lnTo>
                    <a:pt x="4965" y="8334"/>
                  </a:lnTo>
                  <a:lnTo>
                    <a:pt x="5000" y="8335"/>
                  </a:lnTo>
                  <a:lnTo>
                    <a:pt x="5035" y="8334"/>
                  </a:lnTo>
                  <a:lnTo>
                    <a:pt x="5069" y="8332"/>
                  </a:lnTo>
                  <a:lnTo>
                    <a:pt x="5104" y="8329"/>
                  </a:lnTo>
                  <a:lnTo>
                    <a:pt x="5138" y="8325"/>
                  </a:lnTo>
                  <a:lnTo>
                    <a:pt x="5172" y="8319"/>
                  </a:lnTo>
                  <a:lnTo>
                    <a:pt x="5206" y="8312"/>
                  </a:lnTo>
                  <a:lnTo>
                    <a:pt x="5239" y="8304"/>
                  </a:lnTo>
                  <a:lnTo>
                    <a:pt x="5272" y="8294"/>
                  </a:lnTo>
                  <a:lnTo>
                    <a:pt x="5305" y="8283"/>
                  </a:lnTo>
                  <a:lnTo>
                    <a:pt x="5337" y="8271"/>
                  </a:lnTo>
                  <a:lnTo>
                    <a:pt x="5369" y="8258"/>
                  </a:lnTo>
                  <a:lnTo>
                    <a:pt x="5401" y="8244"/>
                  </a:lnTo>
                  <a:lnTo>
                    <a:pt x="5432" y="8228"/>
                  </a:lnTo>
                  <a:lnTo>
                    <a:pt x="5462" y="8211"/>
                  </a:lnTo>
                  <a:lnTo>
                    <a:pt x="5491" y="8194"/>
                  </a:lnTo>
                  <a:lnTo>
                    <a:pt x="5520" y="8175"/>
                  </a:lnTo>
                  <a:lnTo>
                    <a:pt x="5548" y="8155"/>
                  </a:lnTo>
                  <a:lnTo>
                    <a:pt x="5576" y="8134"/>
                  </a:lnTo>
                  <a:lnTo>
                    <a:pt x="5602" y="8112"/>
                  </a:lnTo>
                  <a:lnTo>
                    <a:pt x="5628" y="8089"/>
                  </a:lnTo>
                  <a:lnTo>
                    <a:pt x="5653" y="8065"/>
                  </a:lnTo>
                  <a:lnTo>
                    <a:pt x="5677" y="8040"/>
                  </a:lnTo>
                  <a:lnTo>
                    <a:pt x="5699" y="8014"/>
                  </a:lnTo>
                  <a:lnTo>
                    <a:pt x="5721" y="7988"/>
                  </a:lnTo>
                  <a:lnTo>
                    <a:pt x="5742" y="7960"/>
                  </a:lnTo>
                  <a:lnTo>
                    <a:pt x="5762" y="7932"/>
                  </a:lnTo>
                  <a:lnTo>
                    <a:pt x="5781" y="7903"/>
                  </a:lnTo>
                  <a:lnTo>
                    <a:pt x="5799" y="7873"/>
                  </a:lnTo>
                  <a:lnTo>
                    <a:pt x="5816" y="7843"/>
                  </a:lnTo>
                  <a:lnTo>
                    <a:pt x="5832" y="7812"/>
                  </a:lnTo>
                  <a:lnTo>
                    <a:pt x="5846" y="7780"/>
                  </a:lnTo>
                  <a:lnTo>
                    <a:pt x="5859" y="7749"/>
                  </a:lnTo>
                  <a:lnTo>
                    <a:pt x="5871" y="7716"/>
                  </a:lnTo>
                  <a:lnTo>
                    <a:pt x="5882" y="7684"/>
                  </a:lnTo>
                  <a:lnTo>
                    <a:pt x="5892" y="7651"/>
                  </a:lnTo>
                  <a:lnTo>
                    <a:pt x="5900" y="7617"/>
                  </a:lnTo>
                  <a:lnTo>
                    <a:pt x="5907" y="7584"/>
                  </a:lnTo>
                  <a:lnTo>
                    <a:pt x="5913" y="7550"/>
                  </a:lnTo>
                  <a:lnTo>
                    <a:pt x="5917" y="7516"/>
                  </a:lnTo>
                  <a:lnTo>
                    <a:pt x="5920" y="7481"/>
                  </a:lnTo>
                  <a:lnTo>
                    <a:pt x="5922" y="7447"/>
                  </a:lnTo>
                  <a:lnTo>
                    <a:pt x="5923" y="7412"/>
                  </a:lnTo>
                  <a:lnTo>
                    <a:pt x="5922" y="7377"/>
                  </a:lnTo>
                  <a:lnTo>
                    <a:pt x="5920" y="7343"/>
                  </a:lnTo>
                  <a:lnTo>
                    <a:pt x="5917" y="7308"/>
                  </a:lnTo>
                  <a:lnTo>
                    <a:pt x="5913" y="7274"/>
                  </a:lnTo>
                  <a:lnTo>
                    <a:pt x="5907" y="7240"/>
                  </a:lnTo>
                  <a:lnTo>
                    <a:pt x="5900" y="7206"/>
                  </a:lnTo>
                  <a:lnTo>
                    <a:pt x="5892" y="7173"/>
                  </a:lnTo>
                  <a:lnTo>
                    <a:pt x="5882" y="7139"/>
                  </a:lnTo>
                  <a:lnTo>
                    <a:pt x="5871" y="7107"/>
                  </a:lnTo>
                  <a:lnTo>
                    <a:pt x="5859" y="7074"/>
                  </a:lnTo>
                  <a:lnTo>
                    <a:pt x="5846" y="7043"/>
                  </a:lnTo>
                  <a:lnTo>
                    <a:pt x="5832" y="7011"/>
                  </a:lnTo>
                  <a:lnTo>
                    <a:pt x="5816" y="6980"/>
                  </a:lnTo>
                  <a:lnTo>
                    <a:pt x="5800" y="6950"/>
                  </a:lnTo>
                  <a:lnTo>
                    <a:pt x="5782" y="6921"/>
                  </a:lnTo>
                  <a:lnTo>
                    <a:pt x="5763" y="6892"/>
                  </a:lnTo>
                  <a:lnTo>
                    <a:pt x="5743" y="6864"/>
                  </a:lnTo>
                  <a:lnTo>
                    <a:pt x="5722" y="6836"/>
                  </a:lnTo>
                  <a:lnTo>
                    <a:pt x="5700" y="6810"/>
                  </a:lnTo>
                  <a:lnTo>
                    <a:pt x="5677" y="6784"/>
                  </a:lnTo>
                  <a:lnTo>
                    <a:pt x="5653" y="6759"/>
                  </a:lnTo>
                  <a:lnTo>
                    <a:pt x="5628" y="6735"/>
                  </a:lnTo>
                  <a:lnTo>
                    <a:pt x="5602" y="6712"/>
                  </a:lnTo>
                  <a:lnTo>
                    <a:pt x="5576" y="6690"/>
                  </a:lnTo>
                  <a:lnTo>
                    <a:pt x="5548" y="6669"/>
                  </a:lnTo>
                  <a:lnTo>
                    <a:pt x="5535" y="6660"/>
                  </a:lnTo>
                  <a:lnTo>
                    <a:pt x="5474" y="6760"/>
                  </a:lnTo>
                  <a:lnTo>
                    <a:pt x="5455" y="6787"/>
                  </a:lnTo>
                  <a:lnTo>
                    <a:pt x="5433" y="6811"/>
                  </a:lnTo>
                  <a:lnTo>
                    <a:pt x="5408" y="6832"/>
                  </a:lnTo>
                  <a:lnTo>
                    <a:pt x="5380" y="6849"/>
                  </a:lnTo>
                  <a:lnTo>
                    <a:pt x="5350" y="6863"/>
                  </a:lnTo>
                  <a:lnTo>
                    <a:pt x="5319" y="6872"/>
                  </a:lnTo>
                  <a:lnTo>
                    <a:pt x="5287" y="6878"/>
                  </a:lnTo>
                  <a:lnTo>
                    <a:pt x="5254" y="6879"/>
                  </a:lnTo>
                  <a:lnTo>
                    <a:pt x="5221" y="6876"/>
                  </a:lnTo>
                  <a:lnTo>
                    <a:pt x="5190" y="6869"/>
                  </a:lnTo>
                  <a:lnTo>
                    <a:pt x="5159" y="6857"/>
                  </a:lnTo>
                  <a:lnTo>
                    <a:pt x="5130" y="6842"/>
                  </a:lnTo>
                  <a:lnTo>
                    <a:pt x="5103" y="6823"/>
                  </a:lnTo>
                  <a:lnTo>
                    <a:pt x="5079" y="6801"/>
                  </a:lnTo>
                  <a:lnTo>
                    <a:pt x="5058" y="6776"/>
                  </a:lnTo>
                  <a:lnTo>
                    <a:pt x="5041" y="6748"/>
                  </a:lnTo>
                  <a:lnTo>
                    <a:pt x="5027" y="6718"/>
                  </a:lnTo>
                  <a:lnTo>
                    <a:pt x="5018" y="6687"/>
                  </a:lnTo>
                  <a:lnTo>
                    <a:pt x="5012" y="6655"/>
                  </a:lnTo>
                  <a:lnTo>
                    <a:pt x="5011" y="6622"/>
                  </a:lnTo>
                  <a:lnTo>
                    <a:pt x="5014" y="6589"/>
                  </a:lnTo>
                  <a:lnTo>
                    <a:pt x="5021" y="6558"/>
                  </a:lnTo>
                  <a:lnTo>
                    <a:pt x="5033" y="6527"/>
                  </a:lnTo>
                  <a:lnTo>
                    <a:pt x="5048" y="6498"/>
                  </a:lnTo>
                  <a:lnTo>
                    <a:pt x="5053" y="6490"/>
                  </a:lnTo>
                  <a:lnTo>
                    <a:pt x="5035" y="6489"/>
                  </a:lnTo>
                  <a:lnTo>
                    <a:pt x="5000" y="6488"/>
                  </a:lnTo>
                  <a:lnTo>
                    <a:pt x="4965" y="6489"/>
                  </a:lnTo>
                  <a:lnTo>
                    <a:pt x="4947" y="6490"/>
                  </a:lnTo>
                  <a:lnTo>
                    <a:pt x="4952" y="6498"/>
                  </a:lnTo>
                  <a:lnTo>
                    <a:pt x="4967" y="6527"/>
                  </a:lnTo>
                  <a:lnTo>
                    <a:pt x="4979" y="6558"/>
                  </a:lnTo>
                  <a:lnTo>
                    <a:pt x="4986" y="6589"/>
                  </a:lnTo>
                  <a:lnTo>
                    <a:pt x="4989" y="6622"/>
                  </a:lnTo>
                  <a:lnTo>
                    <a:pt x="4988" y="6655"/>
                  </a:lnTo>
                  <a:lnTo>
                    <a:pt x="4982" y="6687"/>
                  </a:lnTo>
                  <a:lnTo>
                    <a:pt x="4973" y="6718"/>
                  </a:lnTo>
                  <a:lnTo>
                    <a:pt x="4959" y="6748"/>
                  </a:lnTo>
                  <a:lnTo>
                    <a:pt x="4942" y="6776"/>
                  </a:lnTo>
                  <a:lnTo>
                    <a:pt x="4921" y="6801"/>
                  </a:lnTo>
                  <a:lnTo>
                    <a:pt x="4897" y="6823"/>
                  </a:lnTo>
                  <a:lnTo>
                    <a:pt x="4870" y="6842"/>
                  </a:lnTo>
                  <a:lnTo>
                    <a:pt x="4841" y="6857"/>
                  </a:lnTo>
                  <a:lnTo>
                    <a:pt x="4810" y="6869"/>
                  </a:lnTo>
                  <a:lnTo>
                    <a:pt x="4779" y="6876"/>
                  </a:lnTo>
                  <a:lnTo>
                    <a:pt x="4746" y="6879"/>
                  </a:lnTo>
                  <a:lnTo>
                    <a:pt x="4713" y="6878"/>
                  </a:lnTo>
                  <a:lnTo>
                    <a:pt x="4681" y="6872"/>
                  </a:lnTo>
                  <a:lnTo>
                    <a:pt x="4650" y="6863"/>
                  </a:lnTo>
                  <a:lnTo>
                    <a:pt x="4620" y="6849"/>
                  </a:lnTo>
                  <a:lnTo>
                    <a:pt x="4592" y="6832"/>
                  </a:lnTo>
                  <a:lnTo>
                    <a:pt x="4567" y="6811"/>
                  </a:lnTo>
                  <a:close/>
                  <a:moveTo>
                    <a:pt x="2393" y="2469"/>
                  </a:moveTo>
                  <a:lnTo>
                    <a:pt x="3186" y="2469"/>
                  </a:lnTo>
                  <a:lnTo>
                    <a:pt x="3186" y="2458"/>
                  </a:lnTo>
                  <a:lnTo>
                    <a:pt x="3185" y="2428"/>
                  </a:lnTo>
                  <a:lnTo>
                    <a:pt x="3184" y="2399"/>
                  </a:lnTo>
                  <a:lnTo>
                    <a:pt x="3181" y="2369"/>
                  </a:lnTo>
                  <a:lnTo>
                    <a:pt x="3177" y="2340"/>
                  </a:lnTo>
                  <a:lnTo>
                    <a:pt x="3172" y="2310"/>
                  </a:lnTo>
                  <a:lnTo>
                    <a:pt x="3166" y="2282"/>
                  </a:lnTo>
                  <a:lnTo>
                    <a:pt x="3159" y="2253"/>
                  </a:lnTo>
                  <a:lnTo>
                    <a:pt x="3151" y="2225"/>
                  </a:lnTo>
                  <a:lnTo>
                    <a:pt x="3142" y="2197"/>
                  </a:lnTo>
                  <a:lnTo>
                    <a:pt x="3131" y="2169"/>
                  </a:lnTo>
                  <a:lnTo>
                    <a:pt x="3120" y="2142"/>
                  </a:lnTo>
                  <a:lnTo>
                    <a:pt x="3108" y="2115"/>
                  </a:lnTo>
                  <a:lnTo>
                    <a:pt x="3094" y="2089"/>
                  </a:lnTo>
                  <a:lnTo>
                    <a:pt x="3080" y="2062"/>
                  </a:lnTo>
                  <a:lnTo>
                    <a:pt x="3064" y="2036"/>
                  </a:lnTo>
                  <a:lnTo>
                    <a:pt x="3048" y="2011"/>
                  </a:lnTo>
                  <a:lnTo>
                    <a:pt x="3030" y="1987"/>
                  </a:lnTo>
                  <a:lnTo>
                    <a:pt x="3012" y="1963"/>
                  </a:lnTo>
                  <a:lnTo>
                    <a:pt x="2993" y="1941"/>
                  </a:lnTo>
                  <a:lnTo>
                    <a:pt x="2974" y="1918"/>
                  </a:lnTo>
                  <a:lnTo>
                    <a:pt x="2953" y="1897"/>
                  </a:lnTo>
                  <a:lnTo>
                    <a:pt x="2932" y="1877"/>
                  </a:lnTo>
                  <a:lnTo>
                    <a:pt x="2910" y="1857"/>
                  </a:lnTo>
                  <a:lnTo>
                    <a:pt x="2887" y="1838"/>
                  </a:lnTo>
                  <a:lnTo>
                    <a:pt x="2864" y="1820"/>
                  </a:lnTo>
                  <a:lnTo>
                    <a:pt x="2840" y="1803"/>
                  </a:lnTo>
                  <a:lnTo>
                    <a:pt x="2815" y="1787"/>
                  </a:lnTo>
                  <a:lnTo>
                    <a:pt x="2789" y="1772"/>
                  </a:lnTo>
                  <a:lnTo>
                    <a:pt x="2762" y="1757"/>
                  </a:lnTo>
                  <a:lnTo>
                    <a:pt x="2736" y="1743"/>
                  </a:lnTo>
                  <a:lnTo>
                    <a:pt x="2709" y="1731"/>
                  </a:lnTo>
                  <a:lnTo>
                    <a:pt x="2682" y="1720"/>
                  </a:lnTo>
                  <a:lnTo>
                    <a:pt x="2654" y="1709"/>
                  </a:lnTo>
                  <a:lnTo>
                    <a:pt x="2626" y="1700"/>
                  </a:lnTo>
                  <a:lnTo>
                    <a:pt x="2598" y="1692"/>
                  </a:lnTo>
                  <a:lnTo>
                    <a:pt x="2569" y="1685"/>
                  </a:lnTo>
                  <a:lnTo>
                    <a:pt x="2541" y="1679"/>
                  </a:lnTo>
                  <a:lnTo>
                    <a:pt x="2511" y="1674"/>
                  </a:lnTo>
                  <a:lnTo>
                    <a:pt x="2482" y="1670"/>
                  </a:lnTo>
                  <a:lnTo>
                    <a:pt x="2452" y="1667"/>
                  </a:lnTo>
                  <a:lnTo>
                    <a:pt x="2423" y="1666"/>
                  </a:lnTo>
                  <a:lnTo>
                    <a:pt x="2393" y="1665"/>
                  </a:lnTo>
                  <a:lnTo>
                    <a:pt x="2363" y="1666"/>
                  </a:lnTo>
                  <a:lnTo>
                    <a:pt x="2334" y="1667"/>
                  </a:lnTo>
                  <a:lnTo>
                    <a:pt x="2304" y="1670"/>
                  </a:lnTo>
                  <a:lnTo>
                    <a:pt x="2275" y="1674"/>
                  </a:lnTo>
                  <a:lnTo>
                    <a:pt x="2245" y="1679"/>
                  </a:lnTo>
                  <a:lnTo>
                    <a:pt x="2216" y="1685"/>
                  </a:lnTo>
                  <a:lnTo>
                    <a:pt x="2188" y="1692"/>
                  </a:lnTo>
                  <a:lnTo>
                    <a:pt x="2159" y="1700"/>
                  </a:lnTo>
                  <a:lnTo>
                    <a:pt x="2131" y="1709"/>
                  </a:lnTo>
                  <a:lnTo>
                    <a:pt x="2103" y="1720"/>
                  </a:lnTo>
                  <a:lnTo>
                    <a:pt x="2076" y="1731"/>
                  </a:lnTo>
                  <a:lnTo>
                    <a:pt x="2049" y="1744"/>
                  </a:lnTo>
                  <a:lnTo>
                    <a:pt x="2022" y="1757"/>
                  </a:lnTo>
                  <a:lnTo>
                    <a:pt x="1996" y="1772"/>
                  </a:lnTo>
                  <a:lnTo>
                    <a:pt x="1970" y="1787"/>
                  </a:lnTo>
                  <a:lnTo>
                    <a:pt x="1946" y="1803"/>
                  </a:lnTo>
                  <a:lnTo>
                    <a:pt x="1922" y="1820"/>
                  </a:lnTo>
                  <a:lnTo>
                    <a:pt x="1898" y="1838"/>
                  </a:lnTo>
                  <a:lnTo>
                    <a:pt x="1876" y="1857"/>
                  </a:lnTo>
                  <a:lnTo>
                    <a:pt x="1854" y="1877"/>
                  </a:lnTo>
                  <a:lnTo>
                    <a:pt x="1832" y="1897"/>
                  </a:lnTo>
                  <a:lnTo>
                    <a:pt x="1812" y="1918"/>
                  </a:lnTo>
                  <a:lnTo>
                    <a:pt x="1792" y="1940"/>
                  </a:lnTo>
                  <a:lnTo>
                    <a:pt x="1773" y="1963"/>
                  </a:lnTo>
                  <a:lnTo>
                    <a:pt x="1755" y="1987"/>
                  </a:lnTo>
                  <a:lnTo>
                    <a:pt x="1738" y="2011"/>
                  </a:lnTo>
                  <a:lnTo>
                    <a:pt x="1722" y="2036"/>
                  </a:lnTo>
                  <a:lnTo>
                    <a:pt x="1707" y="2062"/>
                  </a:lnTo>
                  <a:lnTo>
                    <a:pt x="1692" y="2089"/>
                  </a:lnTo>
                  <a:lnTo>
                    <a:pt x="1678" y="2115"/>
                  </a:lnTo>
                  <a:lnTo>
                    <a:pt x="1666" y="2142"/>
                  </a:lnTo>
                  <a:lnTo>
                    <a:pt x="1655" y="2169"/>
                  </a:lnTo>
                  <a:lnTo>
                    <a:pt x="1644" y="2197"/>
                  </a:lnTo>
                  <a:lnTo>
                    <a:pt x="1635" y="2225"/>
                  </a:lnTo>
                  <a:lnTo>
                    <a:pt x="1627" y="2253"/>
                  </a:lnTo>
                  <a:lnTo>
                    <a:pt x="1620" y="2282"/>
                  </a:lnTo>
                  <a:lnTo>
                    <a:pt x="1614" y="2310"/>
                  </a:lnTo>
                  <a:lnTo>
                    <a:pt x="1609" y="2340"/>
                  </a:lnTo>
                  <a:lnTo>
                    <a:pt x="1605" y="2369"/>
                  </a:lnTo>
                  <a:lnTo>
                    <a:pt x="1602" y="2399"/>
                  </a:lnTo>
                  <a:lnTo>
                    <a:pt x="1601" y="2428"/>
                  </a:lnTo>
                  <a:lnTo>
                    <a:pt x="1600" y="2458"/>
                  </a:lnTo>
                  <a:lnTo>
                    <a:pt x="1601" y="2488"/>
                  </a:lnTo>
                  <a:lnTo>
                    <a:pt x="1602" y="2517"/>
                  </a:lnTo>
                  <a:lnTo>
                    <a:pt x="1605" y="2547"/>
                  </a:lnTo>
                  <a:lnTo>
                    <a:pt x="1609" y="2576"/>
                  </a:lnTo>
                  <a:lnTo>
                    <a:pt x="1614" y="2606"/>
                  </a:lnTo>
                  <a:lnTo>
                    <a:pt x="1620" y="2634"/>
                  </a:lnTo>
                  <a:lnTo>
                    <a:pt x="1627" y="2663"/>
                  </a:lnTo>
                  <a:lnTo>
                    <a:pt x="1635" y="2691"/>
                  </a:lnTo>
                  <a:lnTo>
                    <a:pt x="1644" y="2719"/>
                  </a:lnTo>
                  <a:lnTo>
                    <a:pt x="1655" y="2747"/>
                  </a:lnTo>
                  <a:lnTo>
                    <a:pt x="1666" y="2774"/>
                  </a:lnTo>
                  <a:lnTo>
                    <a:pt x="1678" y="2801"/>
                  </a:lnTo>
                  <a:lnTo>
                    <a:pt x="1692" y="2827"/>
                  </a:lnTo>
                  <a:lnTo>
                    <a:pt x="1707" y="2854"/>
                  </a:lnTo>
                  <a:lnTo>
                    <a:pt x="1722" y="2880"/>
                  </a:lnTo>
                  <a:lnTo>
                    <a:pt x="1738" y="2905"/>
                  </a:lnTo>
                  <a:lnTo>
                    <a:pt x="1755" y="2929"/>
                  </a:lnTo>
                  <a:lnTo>
                    <a:pt x="1773" y="2953"/>
                  </a:lnTo>
                  <a:lnTo>
                    <a:pt x="1792" y="2976"/>
                  </a:lnTo>
                  <a:lnTo>
                    <a:pt x="1812" y="2998"/>
                  </a:lnTo>
                  <a:lnTo>
                    <a:pt x="1832" y="3019"/>
                  </a:lnTo>
                  <a:lnTo>
                    <a:pt x="1854" y="3039"/>
                  </a:lnTo>
                  <a:lnTo>
                    <a:pt x="1876" y="3059"/>
                  </a:lnTo>
                  <a:lnTo>
                    <a:pt x="1898" y="3078"/>
                  </a:lnTo>
                  <a:lnTo>
                    <a:pt x="1922" y="3096"/>
                  </a:lnTo>
                  <a:lnTo>
                    <a:pt x="1946" y="3113"/>
                  </a:lnTo>
                  <a:lnTo>
                    <a:pt x="1970" y="3129"/>
                  </a:lnTo>
                  <a:lnTo>
                    <a:pt x="1996" y="3144"/>
                  </a:lnTo>
                  <a:lnTo>
                    <a:pt x="2022" y="3159"/>
                  </a:lnTo>
                  <a:lnTo>
                    <a:pt x="2049" y="3172"/>
                  </a:lnTo>
                  <a:lnTo>
                    <a:pt x="2076" y="3185"/>
                  </a:lnTo>
                  <a:lnTo>
                    <a:pt x="2103" y="3196"/>
                  </a:lnTo>
                  <a:lnTo>
                    <a:pt x="2131" y="3207"/>
                  </a:lnTo>
                  <a:lnTo>
                    <a:pt x="2159" y="3216"/>
                  </a:lnTo>
                  <a:lnTo>
                    <a:pt x="2188" y="3224"/>
                  </a:lnTo>
                  <a:lnTo>
                    <a:pt x="2216" y="3231"/>
                  </a:lnTo>
                  <a:lnTo>
                    <a:pt x="2245" y="3237"/>
                  </a:lnTo>
                  <a:lnTo>
                    <a:pt x="2275" y="3242"/>
                  </a:lnTo>
                  <a:lnTo>
                    <a:pt x="2304" y="3246"/>
                  </a:lnTo>
                  <a:lnTo>
                    <a:pt x="2334" y="3249"/>
                  </a:lnTo>
                  <a:lnTo>
                    <a:pt x="2363" y="3250"/>
                  </a:lnTo>
                  <a:lnTo>
                    <a:pt x="2393" y="3251"/>
                  </a:lnTo>
                  <a:lnTo>
                    <a:pt x="2404" y="3251"/>
                  </a:lnTo>
                  <a:lnTo>
                    <a:pt x="2404" y="3247"/>
                  </a:lnTo>
                  <a:lnTo>
                    <a:pt x="2405" y="3214"/>
                  </a:lnTo>
                  <a:lnTo>
                    <a:pt x="2411" y="3182"/>
                  </a:lnTo>
                  <a:lnTo>
                    <a:pt x="2420" y="3151"/>
                  </a:lnTo>
                  <a:lnTo>
                    <a:pt x="2434" y="3121"/>
                  </a:lnTo>
                  <a:lnTo>
                    <a:pt x="2451" y="3093"/>
                  </a:lnTo>
                  <a:lnTo>
                    <a:pt x="2472" y="3068"/>
                  </a:lnTo>
                  <a:lnTo>
                    <a:pt x="2496" y="3046"/>
                  </a:lnTo>
                  <a:lnTo>
                    <a:pt x="2523" y="3027"/>
                  </a:lnTo>
                  <a:lnTo>
                    <a:pt x="2552" y="3012"/>
                  </a:lnTo>
                  <a:lnTo>
                    <a:pt x="2583" y="3000"/>
                  </a:lnTo>
                  <a:lnTo>
                    <a:pt x="2614" y="2993"/>
                  </a:lnTo>
                  <a:lnTo>
                    <a:pt x="2647" y="2990"/>
                  </a:lnTo>
                  <a:lnTo>
                    <a:pt x="2680" y="2991"/>
                  </a:lnTo>
                  <a:lnTo>
                    <a:pt x="2712" y="2997"/>
                  </a:lnTo>
                  <a:lnTo>
                    <a:pt x="2743" y="3006"/>
                  </a:lnTo>
                  <a:lnTo>
                    <a:pt x="2773" y="3020"/>
                  </a:lnTo>
                  <a:lnTo>
                    <a:pt x="2801" y="3037"/>
                  </a:lnTo>
                  <a:lnTo>
                    <a:pt x="2826" y="3058"/>
                  </a:lnTo>
                  <a:lnTo>
                    <a:pt x="2848" y="3082"/>
                  </a:lnTo>
                  <a:lnTo>
                    <a:pt x="2860" y="3099"/>
                  </a:lnTo>
                  <a:lnTo>
                    <a:pt x="2864" y="3096"/>
                  </a:lnTo>
                  <a:lnTo>
                    <a:pt x="2887" y="3078"/>
                  </a:lnTo>
                  <a:lnTo>
                    <a:pt x="2910" y="3059"/>
                  </a:lnTo>
                  <a:lnTo>
                    <a:pt x="2932" y="3039"/>
                  </a:lnTo>
                  <a:lnTo>
                    <a:pt x="2953" y="3019"/>
                  </a:lnTo>
                  <a:lnTo>
                    <a:pt x="2974" y="2998"/>
                  </a:lnTo>
                  <a:lnTo>
                    <a:pt x="2993" y="2975"/>
                  </a:lnTo>
                  <a:lnTo>
                    <a:pt x="2999" y="2969"/>
                  </a:lnTo>
                  <a:lnTo>
                    <a:pt x="2393" y="2969"/>
                  </a:lnTo>
                  <a:lnTo>
                    <a:pt x="2360" y="2967"/>
                  </a:lnTo>
                  <a:lnTo>
                    <a:pt x="2328" y="2960"/>
                  </a:lnTo>
                  <a:lnTo>
                    <a:pt x="2297" y="2950"/>
                  </a:lnTo>
                  <a:lnTo>
                    <a:pt x="2268" y="2936"/>
                  </a:lnTo>
                  <a:lnTo>
                    <a:pt x="2241" y="2917"/>
                  </a:lnTo>
                  <a:lnTo>
                    <a:pt x="2216" y="2896"/>
                  </a:lnTo>
                  <a:lnTo>
                    <a:pt x="2195" y="2871"/>
                  </a:lnTo>
                  <a:lnTo>
                    <a:pt x="2176" y="2844"/>
                  </a:lnTo>
                  <a:lnTo>
                    <a:pt x="2162" y="2815"/>
                  </a:lnTo>
                  <a:lnTo>
                    <a:pt x="2152" y="2784"/>
                  </a:lnTo>
                  <a:lnTo>
                    <a:pt x="2145" y="2752"/>
                  </a:lnTo>
                  <a:lnTo>
                    <a:pt x="2143" y="2719"/>
                  </a:lnTo>
                  <a:lnTo>
                    <a:pt x="2145" y="2686"/>
                  </a:lnTo>
                  <a:lnTo>
                    <a:pt x="2152" y="2654"/>
                  </a:lnTo>
                  <a:lnTo>
                    <a:pt x="2162" y="2623"/>
                  </a:lnTo>
                  <a:lnTo>
                    <a:pt x="2176" y="2594"/>
                  </a:lnTo>
                  <a:lnTo>
                    <a:pt x="2195" y="2567"/>
                  </a:lnTo>
                  <a:lnTo>
                    <a:pt x="2216" y="2542"/>
                  </a:lnTo>
                  <a:lnTo>
                    <a:pt x="2241" y="2521"/>
                  </a:lnTo>
                  <a:lnTo>
                    <a:pt x="2268" y="2502"/>
                  </a:lnTo>
                  <a:lnTo>
                    <a:pt x="2297" y="2488"/>
                  </a:lnTo>
                  <a:lnTo>
                    <a:pt x="2328" y="2478"/>
                  </a:lnTo>
                  <a:lnTo>
                    <a:pt x="2360" y="2471"/>
                  </a:lnTo>
                  <a:lnTo>
                    <a:pt x="2393" y="2469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Helvetica Neue"/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523" name="Google Shape;523;p15"/>
          <p:cNvSpPr txBox="1"/>
          <p:nvPr/>
        </p:nvSpPr>
        <p:spPr>
          <a:xfrm>
            <a:off x="295277" y="2816296"/>
            <a:ext cx="3698993" cy="351055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rm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Arial"/>
              <a:buNone/>
            </a:pPr>
            <a:r>
              <a:rPr b="1" lang="en-US" sz="20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Digitization</a:t>
            </a:r>
            <a:endParaRPr/>
          </a:p>
        </p:txBody>
      </p:sp>
      <p:sp>
        <p:nvSpPr>
          <p:cNvPr id="524" name="Google Shape;524;p15"/>
          <p:cNvSpPr txBox="1"/>
          <p:nvPr/>
        </p:nvSpPr>
        <p:spPr>
          <a:xfrm>
            <a:off x="295276" y="3429000"/>
            <a:ext cx="3698993" cy="175499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Arial"/>
              <a:buNone/>
            </a:pPr>
            <a:r>
              <a:rPr lang="en-US" sz="18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Mid-market firms in our target regions are modernizing core systems, and our platform sits squarely in their path of spend.</a:t>
            </a:r>
            <a:endParaRPr/>
          </a:p>
          <a:p>
            <a:pPr indent="0" lvl="0" mar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Arial"/>
              <a:buNone/>
            </a:pPr>
            <a:r>
              <a:rPr b="1" lang="en-US" sz="18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 multi-year wave, not a fad</a:t>
            </a:r>
            <a:endParaRPr/>
          </a:p>
        </p:txBody>
      </p:sp>
      <p:cxnSp>
        <p:nvCxnSpPr>
          <p:cNvPr id="525" name="Google Shape;525;p15"/>
          <p:cNvCxnSpPr/>
          <p:nvPr/>
        </p:nvCxnSpPr>
        <p:spPr>
          <a:xfrm>
            <a:off x="295277" y="3250916"/>
            <a:ext cx="3698993" cy="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miter lim="8000"/>
            <a:headEnd len="sm" w="sm" type="none"/>
            <a:tailEnd len="sm" w="sm" type="none"/>
          </a:ln>
        </p:spPr>
      </p:cxnSp>
      <p:sp>
        <p:nvSpPr>
          <p:cNvPr id="526" name="Google Shape;526;p15"/>
          <p:cNvSpPr txBox="1"/>
          <p:nvPr/>
        </p:nvSpPr>
        <p:spPr>
          <a:xfrm>
            <a:off x="4246505" y="2816296"/>
            <a:ext cx="3698993" cy="351055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rm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Arial"/>
              <a:buNone/>
            </a:pPr>
            <a:r>
              <a:rPr b="1" lang="en-US" sz="20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Consolidation</a:t>
            </a:r>
            <a:endParaRPr/>
          </a:p>
        </p:txBody>
      </p:sp>
      <p:sp>
        <p:nvSpPr>
          <p:cNvPr id="527" name="Google Shape;527;p15"/>
          <p:cNvSpPr txBox="1"/>
          <p:nvPr/>
        </p:nvSpPr>
        <p:spPr>
          <a:xfrm>
            <a:off x="4246505" y="3429000"/>
            <a:ext cx="3698993" cy="175499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Arial"/>
              <a:buNone/>
            </a:pPr>
            <a:r>
              <a:rPr lang="en-US" sz="18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Buyers want fewer vendors and broader suites, which favors our integrated Platform and Data lines over point tools.</a:t>
            </a:r>
            <a:endParaRPr/>
          </a:p>
          <a:p>
            <a:pPr indent="0" lvl="0" mar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Arial"/>
              <a:buNone/>
            </a:pPr>
            <a:r>
              <a:rPr b="1" lang="en-US" sz="18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Plays to our strengths</a:t>
            </a:r>
            <a:endParaRPr/>
          </a:p>
        </p:txBody>
      </p:sp>
      <p:cxnSp>
        <p:nvCxnSpPr>
          <p:cNvPr id="528" name="Google Shape;528;p15"/>
          <p:cNvCxnSpPr/>
          <p:nvPr/>
        </p:nvCxnSpPr>
        <p:spPr>
          <a:xfrm>
            <a:off x="4246505" y="3250916"/>
            <a:ext cx="3698993" cy="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miter lim="8000"/>
            <a:headEnd len="sm" w="sm" type="none"/>
            <a:tailEnd len="sm" w="sm" type="none"/>
          </a:ln>
        </p:spPr>
      </p:cxnSp>
      <p:sp>
        <p:nvSpPr>
          <p:cNvPr id="529" name="Google Shape;529;p15"/>
          <p:cNvSpPr txBox="1"/>
          <p:nvPr/>
        </p:nvSpPr>
        <p:spPr>
          <a:xfrm>
            <a:off x="8197733" y="2816296"/>
            <a:ext cx="3698993" cy="351055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rm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Arial"/>
              <a:buNone/>
            </a:pPr>
            <a:r>
              <a:rPr b="1" lang="en-US" sz="20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Regulation</a:t>
            </a:r>
            <a:endParaRPr/>
          </a:p>
        </p:txBody>
      </p:sp>
      <p:sp>
        <p:nvSpPr>
          <p:cNvPr id="530" name="Google Shape;530;p15"/>
          <p:cNvSpPr txBox="1"/>
          <p:nvPr/>
        </p:nvSpPr>
        <p:spPr>
          <a:xfrm>
            <a:off x="8197733" y="3429000"/>
            <a:ext cx="3698993" cy="175499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Arial"/>
              <a:buNone/>
            </a:pPr>
            <a:r>
              <a:rPr lang="en-US" sz="18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New data and reporting rules in Europe and APAC are pushing demand toward compliant, well-governed platforms like ours.</a:t>
            </a:r>
            <a:endParaRPr/>
          </a:p>
          <a:p>
            <a:pPr indent="0" lvl="0" mar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Arial"/>
              <a:buNone/>
            </a:pPr>
            <a:r>
              <a:rPr b="1" lang="en-US" sz="18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 durable demand driver</a:t>
            </a:r>
            <a:endParaRPr/>
          </a:p>
        </p:txBody>
      </p:sp>
      <p:cxnSp>
        <p:nvCxnSpPr>
          <p:cNvPr id="531" name="Google Shape;531;p15"/>
          <p:cNvCxnSpPr/>
          <p:nvPr/>
        </p:nvCxnSpPr>
        <p:spPr>
          <a:xfrm>
            <a:off x="8197733" y="3250916"/>
            <a:ext cx="3698993" cy="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miter lim="8000"/>
            <a:headEnd len="sm" w="sm" type="none"/>
            <a:tailEnd len="sm" w="sm" type="none"/>
          </a:ln>
        </p:spPr>
      </p:cxnSp>
      <p:grpSp>
        <p:nvGrpSpPr>
          <p:cNvPr id="532" name="Google Shape;532;p15"/>
          <p:cNvGrpSpPr/>
          <p:nvPr/>
        </p:nvGrpSpPr>
        <p:grpSpPr>
          <a:xfrm>
            <a:off x="8197733" y="2074701"/>
            <a:ext cx="666256" cy="666256"/>
            <a:chOff x="8624067" y="2660110"/>
            <a:chExt cx="633600" cy="633600"/>
          </a:xfrm>
        </p:grpSpPr>
        <p:sp>
          <p:nvSpPr>
            <p:cNvPr id="533" name="Google Shape;533;p15"/>
            <p:cNvSpPr/>
            <p:nvPr/>
          </p:nvSpPr>
          <p:spPr>
            <a:xfrm>
              <a:off x="8624067" y="2660110"/>
              <a:ext cx="633600" cy="633600"/>
            </a:xfrm>
            <a:custGeom>
              <a:rect b="b" l="l" r="r" t="t"/>
              <a:pathLst>
                <a:path extrusionOk="0" h="10000" w="10000">
                  <a:moveTo>
                    <a:pt x="5456" y="2148"/>
                  </a:moveTo>
                  <a:lnTo>
                    <a:pt x="5456" y="2165"/>
                  </a:lnTo>
                  <a:lnTo>
                    <a:pt x="5455" y="2183"/>
                  </a:lnTo>
                  <a:lnTo>
                    <a:pt x="5453" y="2200"/>
                  </a:lnTo>
                  <a:lnTo>
                    <a:pt x="5451" y="2217"/>
                  </a:lnTo>
                  <a:lnTo>
                    <a:pt x="5448" y="2233"/>
                  </a:lnTo>
                  <a:lnTo>
                    <a:pt x="5445" y="2250"/>
                  </a:lnTo>
                  <a:lnTo>
                    <a:pt x="5440" y="2267"/>
                  </a:lnTo>
                  <a:lnTo>
                    <a:pt x="5436" y="2283"/>
                  </a:lnTo>
                  <a:lnTo>
                    <a:pt x="5430" y="2299"/>
                  </a:lnTo>
                  <a:lnTo>
                    <a:pt x="5425" y="2315"/>
                  </a:lnTo>
                  <a:lnTo>
                    <a:pt x="5418" y="2331"/>
                  </a:lnTo>
                  <a:lnTo>
                    <a:pt x="5411" y="2347"/>
                  </a:lnTo>
                  <a:lnTo>
                    <a:pt x="5403" y="2362"/>
                  </a:lnTo>
                  <a:lnTo>
                    <a:pt x="5395" y="2377"/>
                  </a:lnTo>
                  <a:lnTo>
                    <a:pt x="5386" y="2392"/>
                  </a:lnTo>
                  <a:lnTo>
                    <a:pt x="5377" y="2406"/>
                  </a:lnTo>
                  <a:lnTo>
                    <a:pt x="5367" y="2420"/>
                  </a:lnTo>
                  <a:lnTo>
                    <a:pt x="5356" y="2433"/>
                  </a:lnTo>
                  <a:lnTo>
                    <a:pt x="5346" y="2446"/>
                  </a:lnTo>
                  <a:lnTo>
                    <a:pt x="5334" y="2459"/>
                  </a:lnTo>
                  <a:lnTo>
                    <a:pt x="5322" y="2471"/>
                  </a:lnTo>
                  <a:lnTo>
                    <a:pt x="5310" y="2483"/>
                  </a:lnTo>
                  <a:lnTo>
                    <a:pt x="5297" y="2495"/>
                  </a:lnTo>
                  <a:lnTo>
                    <a:pt x="5284" y="2505"/>
                  </a:lnTo>
                  <a:lnTo>
                    <a:pt x="5271" y="2516"/>
                  </a:lnTo>
                  <a:lnTo>
                    <a:pt x="5257" y="2526"/>
                  </a:lnTo>
                  <a:lnTo>
                    <a:pt x="5243" y="2535"/>
                  </a:lnTo>
                  <a:lnTo>
                    <a:pt x="5228" y="2544"/>
                  </a:lnTo>
                  <a:lnTo>
                    <a:pt x="5213" y="2552"/>
                  </a:lnTo>
                  <a:lnTo>
                    <a:pt x="5198" y="2560"/>
                  </a:lnTo>
                  <a:lnTo>
                    <a:pt x="5182" y="2567"/>
                  </a:lnTo>
                  <a:lnTo>
                    <a:pt x="5167" y="2574"/>
                  </a:lnTo>
                  <a:lnTo>
                    <a:pt x="5151" y="2579"/>
                  </a:lnTo>
                  <a:lnTo>
                    <a:pt x="5134" y="2585"/>
                  </a:lnTo>
                  <a:lnTo>
                    <a:pt x="5118" y="2590"/>
                  </a:lnTo>
                  <a:lnTo>
                    <a:pt x="5102" y="2594"/>
                  </a:lnTo>
                  <a:lnTo>
                    <a:pt x="5085" y="2597"/>
                  </a:lnTo>
                  <a:lnTo>
                    <a:pt x="5068" y="2600"/>
                  </a:lnTo>
                  <a:lnTo>
                    <a:pt x="5051" y="2602"/>
                  </a:lnTo>
                  <a:lnTo>
                    <a:pt x="5034" y="2604"/>
                  </a:lnTo>
                  <a:lnTo>
                    <a:pt x="5017" y="2605"/>
                  </a:lnTo>
                  <a:lnTo>
                    <a:pt x="5000" y="2605"/>
                  </a:lnTo>
                  <a:lnTo>
                    <a:pt x="4983" y="2605"/>
                  </a:lnTo>
                  <a:lnTo>
                    <a:pt x="4966" y="2604"/>
                  </a:lnTo>
                  <a:lnTo>
                    <a:pt x="4949" y="2602"/>
                  </a:lnTo>
                  <a:lnTo>
                    <a:pt x="4932" y="2600"/>
                  </a:lnTo>
                  <a:lnTo>
                    <a:pt x="4915" y="2597"/>
                  </a:lnTo>
                  <a:lnTo>
                    <a:pt x="4898" y="2594"/>
                  </a:lnTo>
                  <a:lnTo>
                    <a:pt x="4882" y="2590"/>
                  </a:lnTo>
                  <a:lnTo>
                    <a:pt x="4866" y="2585"/>
                  </a:lnTo>
                  <a:lnTo>
                    <a:pt x="4849" y="2579"/>
                  </a:lnTo>
                  <a:lnTo>
                    <a:pt x="4833" y="2574"/>
                  </a:lnTo>
                  <a:lnTo>
                    <a:pt x="4818" y="2567"/>
                  </a:lnTo>
                  <a:lnTo>
                    <a:pt x="4802" y="2560"/>
                  </a:lnTo>
                  <a:lnTo>
                    <a:pt x="4787" y="2552"/>
                  </a:lnTo>
                  <a:lnTo>
                    <a:pt x="4772" y="2544"/>
                  </a:lnTo>
                  <a:lnTo>
                    <a:pt x="4757" y="2535"/>
                  </a:lnTo>
                  <a:lnTo>
                    <a:pt x="4743" y="2526"/>
                  </a:lnTo>
                  <a:lnTo>
                    <a:pt x="4729" y="2516"/>
                  </a:lnTo>
                  <a:lnTo>
                    <a:pt x="4716" y="2505"/>
                  </a:lnTo>
                  <a:lnTo>
                    <a:pt x="4703" y="2495"/>
                  </a:lnTo>
                  <a:lnTo>
                    <a:pt x="4690" y="2483"/>
                  </a:lnTo>
                  <a:lnTo>
                    <a:pt x="4678" y="2471"/>
                  </a:lnTo>
                  <a:lnTo>
                    <a:pt x="4666" y="2459"/>
                  </a:lnTo>
                  <a:lnTo>
                    <a:pt x="4654" y="2446"/>
                  </a:lnTo>
                  <a:lnTo>
                    <a:pt x="4644" y="2433"/>
                  </a:lnTo>
                  <a:lnTo>
                    <a:pt x="4633" y="2420"/>
                  </a:lnTo>
                  <a:lnTo>
                    <a:pt x="4623" y="2406"/>
                  </a:lnTo>
                  <a:lnTo>
                    <a:pt x="4614" y="2392"/>
                  </a:lnTo>
                  <a:lnTo>
                    <a:pt x="4605" y="2377"/>
                  </a:lnTo>
                  <a:lnTo>
                    <a:pt x="4597" y="2362"/>
                  </a:lnTo>
                  <a:lnTo>
                    <a:pt x="4589" y="2347"/>
                  </a:lnTo>
                  <a:lnTo>
                    <a:pt x="4582" y="2331"/>
                  </a:lnTo>
                  <a:lnTo>
                    <a:pt x="4575" y="2315"/>
                  </a:lnTo>
                  <a:lnTo>
                    <a:pt x="4570" y="2299"/>
                  </a:lnTo>
                  <a:lnTo>
                    <a:pt x="4564" y="2283"/>
                  </a:lnTo>
                  <a:lnTo>
                    <a:pt x="4560" y="2267"/>
                  </a:lnTo>
                  <a:lnTo>
                    <a:pt x="4555" y="2250"/>
                  </a:lnTo>
                  <a:lnTo>
                    <a:pt x="4552" y="2233"/>
                  </a:lnTo>
                  <a:lnTo>
                    <a:pt x="4549" y="2217"/>
                  </a:lnTo>
                  <a:lnTo>
                    <a:pt x="4547" y="2200"/>
                  </a:lnTo>
                  <a:lnTo>
                    <a:pt x="4545" y="2183"/>
                  </a:lnTo>
                  <a:lnTo>
                    <a:pt x="4544" y="2165"/>
                  </a:lnTo>
                  <a:lnTo>
                    <a:pt x="4544" y="2148"/>
                  </a:lnTo>
                  <a:lnTo>
                    <a:pt x="4544" y="2131"/>
                  </a:lnTo>
                  <a:lnTo>
                    <a:pt x="4545" y="2114"/>
                  </a:lnTo>
                  <a:lnTo>
                    <a:pt x="4547" y="2097"/>
                  </a:lnTo>
                  <a:lnTo>
                    <a:pt x="4549" y="2080"/>
                  </a:lnTo>
                  <a:lnTo>
                    <a:pt x="4552" y="2063"/>
                  </a:lnTo>
                  <a:lnTo>
                    <a:pt x="4555" y="2047"/>
                  </a:lnTo>
                  <a:lnTo>
                    <a:pt x="4560" y="2030"/>
                  </a:lnTo>
                  <a:lnTo>
                    <a:pt x="4564" y="2014"/>
                  </a:lnTo>
                  <a:lnTo>
                    <a:pt x="4570" y="1998"/>
                  </a:lnTo>
                  <a:lnTo>
                    <a:pt x="4575" y="1982"/>
                  </a:lnTo>
                  <a:lnTo>
                    <a:pt x="4582" y="1966"/>
                  </a:lnTo>
                  <a:lnTo>
                    <a:pt x="4589" y="1950"/>
                  </a:lnTo>
                  <a:lnTo>
                    <a:pt x="4597" y="1935"/>
                  </a:lnTo>
                  <a:lnTo>
                    <a:pt x="4605" y="1920"/>
                  </a:lnTo>
                  <a:lnTo>
                    <a:pt x="4614" y="1905"/>
                  </a:lnTo>
                  <a:lnTo>
                    <a:pt x="4623" y="1891"/>
                  </a:lnTo>
                  <a:lnTo>
                    <a:pt x="4633" y="1877"/>
                  </a:lnTo>
                  <a:lnTo>
                    <a:pt x="4644" y="1864"/>
                  </a:lnTo>
                  <a:lnTo>
                    <a:pt x="4654" y="1851"/>
                  </a:lnTo>
                  <a:lnTo>
                    <a:pt x="4666" y="1838"/>
                  </a:lnTo>
                  <a:lnTo>
                    <a:pt x="4678" y="1826"/>
                  </a:lnTo>
                  <a:lnTo>
                    <a:pt x="4690" y="1814"/>
                  </a:lnTo>
                  <a:lnTo>
                    <a:pt x="4703" y="1802"/>
                  </a:lnTo>
                  <a:lnTo>
                    <a:pt x="4716" y="1792"/>
                  </a:lnTo>
                  <a:lnTo>
                    <a:pt x="4729" y="1781"/>
                  </a:lnTo>
                  <a:lnTo>
                    <a:pt x="4743" y="1771"/>
                  </a:lnTo>
                  <a:lnTo>
                    <a:pt x="4757" y="1762"/>
                  </a:lnTo>
                  <a:lnTo>
                    <a:pt x="4772" y="1753"/>
                  </a:lnTo>
                  <a:lnTo>
                    <a:pt x="4787" y="1745"/>
                  </a:lnTo>
                  <a:lnTo>
                    <a:pt x="4802" y="1737"/>
                  </a:lnTo>
                  <a:lnTo>
                    <a:pt x="4818" y="1730"/>
                  </a:lnTo>
                  <a:lnTo>
                    <a:pt x="4833" y="1723"/>
                  </a:lnTo>
                  <a:lnTo>
                    <a:pt x="4849" y="1718"/>
                  </a:lnTo>
                  <a:lnTo>
                    <a:pt x="4866" y="1712"/>
                  </a:lnTo>
                  <a:lnTo>
                    <a:pt x="4882" y="1708"/>
                  </a:lnTo>
                  <a:lnTo>
                    <a:pt x="4898" y="1703"/>
                  </a:lnTo>
                  <a:lnTo>
                    <a:pt x="4915" y="1700"/>
                  </a:lnTo>
                  <a:lnTo>
                    <a:pt x="4932" y="1697"/>
                  </a:lnTo>
                  <a:lnTo>
                    <a:pt x="4949" y="1695"/>
                  </a:lnTo>
                  <a:lnTo>
                    <a:pt x="4966" y="1693"/>
                  </a:lnTo>
                  <a:lnTo>
                    <a:pt x="4983" y="1692"/>
                  </a:lnTo>
                  <a:lnTo>
                    <a:pt x="5000" y="1692"/>
                  </a:lnTo>
                  <a:lnTo>
                    <a:pt x="5017" y="1692"/>
                  </a:lnTo>
                  <a:lnTo>
                    <a:pt x="5034" y="1693"/>
                  </a:lnTo>
                  <a:lnTo>
                    <a:pt x="5051" y="1695"/>
                  </a:lnTo>
                  <a:lnTo>
                    <a:pt x="5068" y="1697"/>
                  </a:lnTo>
                  <a:lnTo>
                    <a:pt x="5085" y="1700"/>
                  </a:lnTo>
                  <a:lnTo>
                    <a:pt x="5102" y="1703"/>
                  </a:lnTo>
                  <a:lnTo>
                    <a:pt x="5118" y="1708"/>
                  </a:lnTo>
                  <a:lnTo>
                    <a:pt x="5134" y="1712"/>
                  </a:lnTo>
                  <a:lnTo>
                    <a:pt x="5151" y="1718"/>
                  </a:lnTo>
                  <a:lnTo>
                    <a:pt x="5167" y="1723"/>
                  </a:lnTo>
                  <a:lnTo>
                    <a:pt x="5182" y="1730"/>
                  </a:lnTo>
                  <a:lnTo>
                    <a:pt x="5198" y="1737"/>
                  </a:lnTo>
                  <a:lnTo>
                    <a:pt x="5213" y="1745"/>
                  </a:lnTo>
                  <a:lnTo>
                    <a:pt x="5228" y="1753"/>
                  </a:lnTo>
                  <a:lnTo>
                    <a:pt x="5243" y="1762"/>
                  </a:lnTo>
                  <a:lnTo>
                    <a:pt x="5257" y="1771"/>
                  </a:lnTo>
                  <a:lnTo>
                    <a:pt x="5271" y="1781"/>
                  </a:lnTo>
                  <a:lnTo>
                    <a:pt x="5284" y="1792"/>
                  </a:lnTo>
                  <a:lnTo>
                    <a:pt x="5297" y="1802"/>
                  </a:lnTo>
                  <a:lnTo>
                    <a:pt x="5310" y="1814"/>
                  </a:lnTo>
                  <a:lnTo>
                    <a:pt x="5322" y="1826"/>
                  </a:lnTo>
                  <a:lnTo>
                    <a:pt x="5334" y="1838"/>
                  </a:lnTo>
                  <a:lnTo>
                    <a:pt x="5346" y="1851"/>
                  </a:lnTo>
                  <a:lnTo>
                    <a:pt x="5356" y="1864"/>
                  </a:lnTo>
                  <a:lnTo>
                    <a:pt x="5367" y="1877"/>
                  </a:lnTo>
                  <a:lnTo>
                    <a:pt x="5377" y="1891"/>
                  </a:lnTo>
                  <a:lnTo>
                    <a:pt x="5386" y="1905"/>
                  </a:lnTo>
                  <a:lnTo>
                    <a:pt x="5395" y="1920"/>
                  </a:lnTo>
                  <a:lnTo>
                    <a:pt x="5403" y="1935"/>
                  </a:lnTo>
                  <a:lnTo>
                    <a:pt x="5411" y="1950"/>
                  </a:lnTo>
                  <a:lnTo>
                    <a:pt x="5418" y="1966"/>
                  </a:lnTo>
                  <a:lnTo>
                    <a:pt x="5425" y="1982"/>
                  </a:lnTo>
                  <a:lnTo>
                    <a:pt x="5430" y="1998"/>
                  </a:lnTo>
                  <a:lnTo>
                    <a:pt x="5436" y="2014"/>
                  </a:lnTo>
                  <a:lnTo>
                    <a:pt x="5440" y="2030"/>
                  </a:lnTo>
                  <a:lnTo>
                    <a:pt x="5445" y="2047"/>
                  </a:lnTo>
                  <a:lnTo>
                    <a:pt x="5448" y="2063"/>
                  </a:lnTo>
                  <a:lnTo>
                    <a:pt x="5451" y="2080"/>
                  </a:lnTo>
                  <a:lnTo>
                    <a:pt x="5453" y="2097"/>
                  </a:lnTo>
                  <a:lnTo>
                    <a:pt x="5455" y="2114"/>
                  </a:lnTo>
                  <a:lnTo>
                    <a:pt x="5456" y="2131"/>
                  </a:lnTo>
                  <a:lnTo>
                    <a:pt x="5456" y="2148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Helvetica Neue"/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34" name="Google Shape;534;p15"/>
            <p:cNvSpPr/>
            <p:nvPr/>
          </p:nvSpPr>
          <p:spPr>
            <a:xfrm>
              <a:off x="8624067" y="2660110"/>
              <a:ext cx="633600" cy="633600"/>
            </a:xfrm>
            <a:custGeom>
              <a:rect b="b" l="l" r="r" t="t"/>
              <a:pathLst>
                <a:path extrusionOk="0" h="10000" w="10000">
                  <a:moveTo>
                    <a:pt x="5605" y="2122"/>
                  </a:moveTo>
                  <a:lnTo>
                    <a:pt x="5606" y="2128"/>
                  </a:lnTo>
                  <a:lnTo>
                    <a:pt x="5606" y="2145"/>
                  </a:lnTo>
                  <a:lnTo>
                    <a:pt x="5606" y="2151"/>
                  </a:lnTo>
                  <a:lnTo>
                    <a:pt x="5606" y="2168"/>
                  </a:lnTo>
                  <a:lnTo>
                    <a:pt x="5605" y="2174"/>
                  </a:lnTo>
                  <a:lnTo>
                    <a:pt x="5604" y="2191"/>
                  </a:lnTo>
                  <a:lnTo>
                    <a:pt x="5604" y="2196"/>
                  </a:lnTo>
                  <a:lnTo>
                    <a:pt x="5602" y="2214"/>
                  </a:lnTo>
                  <a:lnTo>
                    <a:pt x="5602" y="2219"/>
                  </a:lnTo>
                  <a:lnTo>
                    <a:pt x="5600" y="2236"/>
                  </a:lnTo>
                  <a:lnTo>
                    <a:pt x="5599" y="2242"/>
                  </a:lnTo>
                  <a:lnTo>
                    <a:pt x="5596" y="2258"/>
                  </a:lnTo>
                  <a:lnTo>
                    <a:pt x="5595" y="2264"/>
                  </a:lnTo>
                  <a:lnTo>
                    <a:pt x="5591" y="2281"/>
                  </a:lnTo>
                  <a:lnTo>
                    <a:pt x="5590" y="2286"/>
                  </a:lnTo>
                  <a:lnTo>
                    <a:pt x="5586" y="2303"/>
                  </a:lnTo>
                  <a:lnTo>
                    <a:pt x="5585" y="2308"/>
                  </a:lnTo>
                  <a:lnTo>
                    <a:pt x="5580" y="2324"/>
                  </a:lnTo>
                  <a:lnTo>
                    <a:pt x="5578" y="2330"/>
                  </a:lnTo>
                  <a:lnTo>
                    <a:pt x="5573" y="2346"/>
                  </a:lnTo>
                  <a:lnTo>
                    <a:pt x="5571" y="2351"/>
                  </a:lnTo>
                  <a:lnTo>
                    <a:pt x="5565" y="2367"/>
                  </a:lnTo>
                  <a:lnTo>
                    <a:pt x="5563" y="2372"/>
                  </a:lnTo>
                  <a:lnTo>
                    <a:pt x="5557" y="2388"/>
                  </a:lnTo>
                  <a:lnTo>
                    <a:pt x="5555" y="2393"/>
                  </a:lnTo>
                  <a:lnTo>
                    <a:pt x="5547" y="2409"/>
                  </a:lnTo>
                  <a:lnTo>
                    <a:pt x="5545" y="2414"/>
                  </a:lnTo>
                  <a:lnTo>
                    <a:pt x="5537" y="2429"/>
                  </a:lnTo>
                  <a:lnTo>
                    <a:pt x="5535" y="2434"/>
                  </a:lnTo>
                  <a:lnTo>
                    <a:pt x="5527" y="2449"/>
                  </a:lnTo>
                  <a:lnTo>
                    <a:pt x="5523" y="2455"/>
                  </a:lnTo>
                  <a:lnTo>
                    <a:pt x="5514" y="2469"/>
                  </a:lnTo>
                  <a:lnTo>
                    <a:pt x="5511" y="2474"/>
                  </a:lnTo>
                  <a:lnTo>
                    <a:pt x="5502" y="2488"/>
                  </a:lnTo>
                  <a:lnTo>
                    <a:pt x="5499" y="2493"/>
                  </a:lnTo>
                  <a:lnTo>
                    <a:pt x="5489" y="2507"/>
                  </a:lnTo>
                  <a:lnTo>
                    <a:pt x="5486" y="2511"/>
                  </a:lnTo>
                  <a:lnTo>
                    <a:pt x="5475" y="2525"/>
                  </a:lnTo>
                  <a:lnTo>
                    <a:pt x="5472" y="2529"/>
                  </a:lnTo>
                  <a:lnTo>
                    <a:pt x="5461" y="2542"/>
                  </a:lnTo>
                  <a:lnTo>
                    <a:pt x="5457" y="2546"/>
                  </a:lnTo>
                  <a:lnTo>
                    <a:pt x="5446" y="2559"/>
                  </a:lnTo>
                  <a:lnTo>
                    <a:pt x="5442" y="2563"/>
                  </a:lnTo>
                  <a:lnTo>
                    <a:pt x="5430" y="2575"/>
                  </a:lnTo>
                  <a:lnTo>
                    <a:pt x="5426" y="2579"/>
                  </a:lnTo>
                  <a:lnTo>
                    <a:pt x="5414" y="2591"/>
                  </a:lnTo>
                  <a:lnTo>
                    <a:pt x="5410" y="2595"/>
                  </a:lnTo>
                  <a:lnTo>
                    <a:pt x="5397" y="2606"/>
                  </a:lnTo>
                  <a:lnTo>
                    <a:pt x="5393" y="2610"/>
                  </a:lnTo>
                  <a:lnTo>
                    <a:pt x="5380" y="2621"/>
                  </a:lnTo>
                  <a:lnTo>
                    <a:pt x="5376" y="2624"/>
                  </a:lnTo>
                  <a:lnTo>
                    <a:pt x="5362" y="2635"/>
                  </a:lnTo>
                  <a:lnTo>
                    <a:pt x="5358" y="2638"/>
                  </a:lnTo>
                  <a:lnTo>
                    <a:pt x="5344" y="2648"/>
                  </a:lnTo>
                  <a:lnTo>
                    <a:pt x="5339" y="2651"/>
                  </a:lnTo>
                  <a:lnTo>
                    <a:pt x="5325" y="2660"/>
                  </a:lnTo>
                  <a:lnTo>
                    <a:pt x="5320" y="2663"/>
                  </a:lnTo>
                  <a:lnTo>
                    <a:pt x="5306" y="2672"/>
                  </a:lnTo>
                  <a:lnTo>
                    <a:pt x="5301" y="2675"/>
                  </a:lnTo>
                  <a:lnTo>
                    <a:pt x="5286" y="2683"/>
                  </a:lnTo>
                  <a:lnTo>
                    <a:pt x="5281" y="2686"/>
                  </a:lnTo>
                  <a:lnTo>
                    <a:pt x="5266" y="2694"/>
                  </a:lnTo>
                  <a:lnTo>
                    <a:pt x="5260" y="2696"/>
                  </a:lnTo>
                  <a:lnTo>
                    <a:pt x="5250" y="2701"/>
                  </a:lnTo>
                  <a:lnTo>
                    <a:pt x="5250" y="2811"/>
                  </a:lnTo>
                  <a:lnTo>
                    <a:pt x="7738" y="2811"/>
                  </a:lnTo>
                  <a:lnTo>
                    <a:pt x="7738" y="2811"/>
                  </a:lnTo>
                  <a:lnTo>
                    <a:pt x="7738" y="2811"/>
                  </a:lnTo>
                  <a:lnTo>
                    <a:pt x="7770" y="2813"/>
                  </a:lnTo>
                  <a:lnTo>
                    <a:pt x="7770" y="2813"/>
                  </a:lnTo>
                  <a:lnTo>
                    <a:pt x="7771" y="2813"/>
                  </a:lnTo>
                  <a:lnTo>
                    <a:pt x="7781" y="2815"/>
                  </a:lnTo>
                  <a:lnTo>
                    <a:pt x="7801" y="2819"/>
                  </a:lnTo>
                  <a:lnTo>
                    <a:pt x="7802" y="2819"/>
                  </a:lnTo>
                  <a:lnTo>
                    <a:pt x="7803" y="2820"/>
                  </a:lnTo>
                  <a:lnTo>
                    <a:pt x="7814" y="2823"/>
                  </a:lnTo>
                  <a:lnTo>
                    <a:pt x="7832" y="2829"/>
                  </a:lnTo>
                  <a:lnTo>
                    <a:pt x="7833" y="2830"/>
                  </a:lnTo>
                  <a:lnTo>
                    <a:pt x="7834" y="2830"/>
                  </a:lnTo>
                  <a:lnTo>
                    <a:pt x="7845" y="2836"/>
                  </a:lnTo>
                  <a:lnTo>
                    <a:pt x="7861" y="2843"/>
                  </a:lnTo>
                  <a:lnTo>
                    <a:pt x="7862" y="2844"/>
                  </a:lnTo>
                  <a:lnTo>
                    <a:pt x="7863" y="2844"/>
                  </a:lnTo>
                  <a:lnTo>
                    <a:pt x="7874" y="2852"/>
                  </a:lnTo>
                  <a:lnTo>
                    <a:pt x="7887" y="2861"/>
                  </a:lnTo>
                  <a:lnTo>
                    <a:pt x="7889" y="2862"/>
                  </a:lnTo>
                  <a:lnTo>
                    <a:pt x="7890" y="2863"/>
                  </a:lnTo>
                  <a:lnTo>
                    <a:pt x="7900" y="2871"/>
                  </a:lnTo>
                  <a:lnTo>
                    <a:pt x="7912" y="2881"/>
                  </a:lnTo>
                  <a:lnTo>
                    <a:pt x="7913" y="2883"/>
                  </a:lnTo>
                  <a:lnTo>
                    <a:pt x="7915" y="2884"/>
                  </a:lnTo>
                  <a:lnTo>
                    <a:pt x="7923" y="2894"/>
                  </a:lnTo>
                  <a:lnTo>
                    <a:pt x="7933" y="2905"/>
                  </a:lnTo>
                  <a:lnTo>
                    <a:pt x="7935" y="2907"/>
                  </a:lnTo>
                  <a:lnTo>
                    <a:pt x="7936" y="2909"/>
                  </a:lnTo>
                  <a:lnTo>
                    <a:pt x="7943" y="2919"/>
                  </a:lnTo>
                  <a:lnTo>
                    <a:pt x="7952" y="2931"/>
                  </a:lnTo>
                  <a:lnTo>
                    <a:pt x="7953" y="2934"/>
                  </a:lnTo>
                  <a:lnTo>
                    <a:pt x="7955" y="2936"/>
                  </a:lnTo>
                  <a:lnTo>
                    <a:pt x="7960" y="2947"/>
                  </a:lnTo>
                  <a:lnTo>
                    <a:pt x="7966" y="2960"/>
                  </a:lnTo>
                  <a:lnTo>
                    <a:pt x="8878" y="5013"/>
                  </a:lnTo>
                  <a:lnTo>
                    <a:pt x="8891" y="5047"/>
                  </a:lnTo>
                  <a:lnTo>
                    <a:pt x="8898" y="5082"/>
                  </a:lnTo>
                  <a:lnTo>
                    <a:pt x="8900" y="5119"/>
                  </a:lnTo>
                  <a:lnTo>
                    <a:pt x="8899" y="5153"/>
                  </a:lnTo>
                  <a:lnTo>
                    <a:pt x="8899" y="5162"/>
                  </a:lnTo>
                  <a:lnTo>
                    <a:pt x="8897" y="5196"/>
                  </a:lnTo>
                  <a:lnTo>
                    <a:pt x="8896" y="5206"/>
                  </a:lnTo>
                  <a:lnTo>
                    <a:pt x="8893" y="5240"/>
                  </a:lnTo>
                  <a:lnTo>
                    <a:pt x="8892" y="5249"/>
                  </a:lnTo>
                  <a:lnTo>
                    <a:pt x="8888" y="5283"/>
                  </a:lnTo>
                  <a:lnTo>
                    <a:pt x="8886" y="5292"/>
                  </a:lnTo>
                  <a:lnTo>
                    <a:pt x="8881" y="5326"/>
                  </a:lnTo>
                  <a:lnTo>
                    <a:pt x="8879" y="5335"/>
                  </a:lnTo>
                  <a:lnTo>
                    <a:pt x="8872" y="5368"/>
                  </a:lnTo>
                  <a:lnTo>
                    <a:pt x="8870" y="5377"/>
                  </a:lnTo>
                  <a:lnTo>
                    <a:pt x="8862" y="5410"/>
                  </a:lnTo>
                  <a:lnTo>
                    <a:pt x="8859" y="5419"/>
                  </a:lnTo>
                  <a:lnTo>
                    <a:pt x="8850" y="5452"/>
                  </a:lnTo>
                  <a:lnTo>
                    <a:pt x="8847" y="5461"/>
                  </a:lnTo>
                  <a:lnTo>
                    <a:pt x="8837" y="5493"/>
                  </a:lnTo>
                  <a:lnTo>
                    <a:pt x="8833" y="5502"/>
                  </a:lnTo>
                  <a:lnTo>
                    <a:pt x="8822" y="5534"/>
                  </a:lnTo>
                  <a:lnTo>
                    <a:pt x="8818" y="5543"/>
                  </a:lnTo>
                  <a:lnTo>
                    <a:pt x="8805" y="5574"/>
                  </a:lnTo>
                  <a:lnTo>
                    <a:pt x="8801" y="5583"/>
                  </a:lnTo>
                  <a:lnTo>
                    <a:pt x="8787" y="5614"/>
                  </a:lnTo>
                  <a:lnTo>
                    <a:pt x="8783" y="5622"/>
                  </a:lnTo>
                  <a:lnTo>
                    <a:pt x="8768" y="5653"/>
                  </a:lnTo>
                  <a:lnTo>
                    <a:pt x="8763" y="5661"/>
                  </a:lnTo>
                  <a:lnTo>
                    <a:pt x="8747" y="5691"/>
                  </a:lnTo>
                  <a:lnTo>
                    <a:pt x="8742" y="5699"/>
                  </a:lnTo>
                  <a:lnTo>
                    <a:pt x="8725" y="5728"/>
                  </a:lnTo>
                  <a:lnTo>
                    <a:pt x="8719" y="5736"/>
                  </a:lnTo>
                  <a:lnTo>
                    <a:pt x="8701" y="5765"/>
                  </a:lnTo>
                  <a:lnTo>
                    <a:pt x="8695" y="5773"/>
                  </a:lnTo>
                  <a:lnTo>
                    <a:pt x="8676" y="5801"/>
                  </a:lnTo>
                  <a:lnTo>
                    <a:pt x="8670" y="5808"/>
                  </a:lnTo>
                  <a:lnTo>
                    <a:pt x="8649" y="5835"/>
                  </a:lnTo>
                  <a:lnTo>
                    <a:pt x="8643" y="5843"/>
                  </a:lnTo>
                  <a:lnTo>
                    <a:pt x="8621" y="5869"/>
                  </a:lnTo>
                  <a:lnTo>
                    <a:pt x="8615" y="5876"/>
                  </a:lnTo>
                  <a:lnTo>
                    <a:pt x="8593" y="5901"/>
                  </a:lnTo>
                  <a:lnTo>
                    <a:pt x="8586" y="5908"/>
                  </a:lnTo>
                  <a:lnTo>
                    <a:pt x="8563" y="5933"/>
                  </a:lnTo>
                  <a:lnTo>
                    <a:pt x="8556" y="5939"/>
                  </a:lnTo>
                  <a:lnTo>
                    <a:pt x="8531" y="5963"/>
                  </a:lnTo>
                  <a:lnTo>
                    <a:pt x="8525" y="5969"/>
                  </a:lnTo>
                  <a:lnTo>
                    <a:pt x="8499" y="5992"/>
                  </a:lnTo>
                  <a:lnTo>
                    <a:pt x="8492" y="5998"/>
                  </a:lnTo>
                  <a:lnTo>
                    <a:pt x="8466" y="6020"/>
                  </a:lnTo>
                  <a:lnTo>
                    <a:pt x="8459" y="6025"/>
                  </a:lnTo>
                  <a:lnTo>
                    <a:pt x="8432" y="6046"/>
                  </a:lnTo>
                  <a:lnTo>
                    <a:pt x="8424" y="6052"/>
                  </a:lnTo>
                  <a:lnTo>
                    <a:pt x="8397" y="6071"/>
                  </a:lnTo>
                  <a:lnTo>
                    <a:pt x="8389" y="6077"/>
                  </a:lnTo>
                  <a:lnTo>
                    <a:pt x="8360" y="6095"/>
                  </a:lnTo>
                  <a:lnTo>
                    <a:pt x="8353" y="6100"/>
                  </a:lnTo>
                  <a:lnTo>
                    <a:pt x="8323" y="6118"/>
                  </a:lnTo>
                  <a:lnTo>
                    <a:pt x="8315" y="6123"/>
                  </a:lnTo>
                  <a:lnTo>
                    <a:pt x="8285" y="6139"/>
                  </a:lnTo>
                  <a:lnTo>
                    <a:pt x="8277" y="6144"/>
                  </a:lnTo>
                  <a:lnTo>
                    <a:pt x="8246" y="6159"/>
                  </a:lnTo>
                  <a:lnTo>
                    <a:pt x="8238" y="6163"/>
                  </a:lnTo>
                  <a:lnTo>
                    <a:pt x="8207" y="6177"/>
                  </a:lnTo>
                  <a:lnTo>
                    <a:pt x="8198" y="6181"/>
                  </a:lnTo>
                  <a:lnTo>
                    <a:pt x="8167" y="6194"/>
                  </a:lnTo>
                  <a:lnTo>
                    <a:pt x="8158" y="6198"/>
                  </a:lnTo>
                  <a:lnTo>
                    <a:pt x="8126" y="6210"/>
                  </a:lnTo>
                  <a:lnTo>
                    <a:pt x="8118" y="6213"/>
                  </a:lnTo>
                  <a:lnTo>
                    <a:pt x="8085" y="6223"/>
                  </a:lnTo>
                  <a:lnTo>
                    <a:pt x="8076" y="6226"/>
                  </a:lnTo>
                  <a:lnTo>
                    <a:pt x="8044" y="6236"/>
                  </a:lnTo>
                  <a:lnTo>
                    <a:pt x="8035" y="6238"/>
                  </a:lnTo>
                  <a:lnTo>
                    <a:pt x="8002" y="6246"/>
                  </a:lnTo>
                  <a:lnTo>
                    <a:pt x="7993" y="6248"/>
                  </a:lnTo>
                  <a:lnTo>
                    <a:pt x="7959" y="6255"/>
                  </a:lnTo>
                  <a:lnTo>
                    <a:pt x="7950" y="6257"/>
                  </a:lnTo>
                  <a:lnTo>
                    <a:pt x="7917" y="6263"/>
                  </a:lnTo>
                  <a:lnTo>
                    <a:pt x="7907" y="6264"/>
                  </a:lnTo>
                  <a:lnTo>
                    <a:pt x="7874" y="6269"/>
                  </a:lnTo>
                  <a:lnTo>
                    <a:pt x="7864" y="6270"/>
                  </a:lnTo>
                  <a:lnTo>
                    <a:pt x="7830" y="6273"/>
                  </a:lnTo>
                  <a:lnTo>
                    <a:pt x="7821" y="6274"/>
                  </a:lnTo>
                  <a:lnTo>
                    <a:pt x="7787" y="6276"/>
                  </a:lnTo>
                  <a:lnTo>
                    <a:pt x="7777" y="6276"/>
                  </a:lnTo>
                  <a:lnTo>
                    <a:pt x="7743" y="6277"/>
                  </a:lnTo>
                  <a:lnTo>
                    <a:pt x="7733" y="6277"/>
                  </a:lnTo>
                  <a:lnTo>
                    <a:pt x="7699" y="6276"/>
                  </a:lnTo>
                  <a:lnTo>
                    <a:pt x="7689" y="6276"/>
                  </a:lnTo>
                  <a:lnTo>
                    <a:pt x="7655" y="6274"/>
                  </a:lnTo>
                  <a:lnTo>
                    <a:pt x="7646" y="6273"/>
                  </a:lnTo>
                  <a:lnTo>
                    <a:pt x="7611" y="6270"/>
                  </a:lnTo>
                  <a:lnTo>
                    <a:pt x="7602" y="6269"/>
                  </a:lnTo>
                  <a:lnTo>
                    <a:pt x="7568" y="6264"/>
                  </a:lnTo>
                  <a:lnTo>
                    <a:pt x="7559" y="6263"/>
                  </a:lnTo>
                  <a:lnTo>
                    <a:pt x="7525" y="6257"/>
                  </a:lnTo>
                  <a:lnTo>
                    <a:pt x="7516" y="6255"/>
                  </a:lnTo>
                  <a:lnTo>
                    <a:pt x="7483" y="6248"/>
                  </a:lnTo>
                  <a:lnTo>
                    <a:pt x="7474" y="6246"/>
                  </a:lnTo>
                  <a:lnTo>
                    <a:pt x="7441" y="6238"/>
                  </a:lnTo>
                  <a:lnTo>
                    <a:pt x="7432" y="6236"/>
                  </a:lnTo>
                  <a:lnTo>
                    <a:pt x="7399" y="6226"/>
                  </a:lnTo>
                  <a:lnTo>
                    <a:pt x="7390" y="6223"/>
                  </a:lnTo>
                  <a:lnTo>
                    <a:pt x="7358" y="6213"/>
                  </a:lnTo>
                  <a:lnTo>
                    <a:pt x="7349" y="6210"/>
                  </a:lnTo>
                  <a:lnTo>
                    <a:pt x="7317" y="6198"/>
                  </a:lnTo>
                  <a:lnTo>
                    <a:pt x="7308" y="6194"/>
                  </a:lnTo>
                  <a:lnTo>
                    <a:pt x="7277" y="6181"/>
                  </a:lnTo>
                  <a:lnTo>
                    <a:pt x="7268" y="6177"/>
                  </a:lnTo>
                  <a:lnTo>
                    <a:pt x="7237" y="6163"/>
                  </a:lnTo>
                  <a:lnTo>
                    <a:pt x="7229" y="6159"/>
                  </a:lnTo>
                  <a:lnTo>
                    <a:pt x="7198" y="6144"/>
                  </a:lnTo>
                  <a:lnTo>
                    <a:pt x="7190" y="6139"/>
                  </a:lnTo>
                  <a:lnTo>
                    <a:pt x="7160" y="6123"/>
                  </a:lnTo>
                  <a:lnTo>
                    <a:pt x="7152" y="6118"/>
                  </a:lnTo>
                  <a:lnTo>
                    <a:pt x="7122" y="6100"/>
                  </a:lnTo>
                  <a:lnTo>
                    <a:pt x="7115" y="6095"/>
                  </a:lnTo>
                  <a:lnTo>
                    <a:pt x="7086" y="6077"/>
                  </a:lnTo>
                  <a:lnTo>
                    <a:pt x="7078" y="6071"/>
                  </a:lnTo>
                  <a:lnTo>
                    <a:pt x="7051" y="6052"/>
                  </a:lnTo>
                  <a:lnTo>
                    <a:pt x="7043" y="6046"/>
                  </a:lnTo>
                  <a:lnTo>
                    <a:pt x="7016" y="6025"/>
                  </a:lnTo>
                  <a:lnTo>
                    <a:pt x="7009" y="6020"/>
                  </a:lnTo>
                  <a:lnTo>
                    <a:pt x="6983" y="5998"/>
                  </a:lnTo>
                  <a:lnTo>
                    <a:pt x="6976" y="5992"/>
                  </a:lnTo>
                  <a:lnTo>
                    <a:pt x="6950" y="5969"/>
                  </a:lnTo>
                  <a:lnTo>
                    <a:pt x="6944" y="5963"/>
                  </a:lnTo>
                  <a:lnTo>
                    <a:pt x="6919" y="5939"/>
                  </a:lnTo>
                  <a:lnTo>
                    <a:pt x="6912" y="5933"/>
                  </a:lnTo>
                  <a:lnTo>
                    <a:pt x="6889" y="5908"/>
                  </a:lnTo>
                  <a:lnTo>
                    <a:pt x="6882" y="5901"/>
                  </a:lnTo>
                  <a:lnTo>
                    <a:pt x="6860" y="5876"/>
                  </a:lnTo>
                  <a:lnTo>
                    <a:pt x="6854" y="5869"/>
                  </a:lnTo>
                  <a:lnTo>
                    <a:pt x="6832" y="5843"/>
                  </a:lnTo>
                  <a:lnTo>
                    <a:pt x="6826" y="5835"/>
                  </a:lnTo>
                  <a:lnTo>
                    <a:pt x="6805" y="5808"/>
                  </a:lnTo>
                  <a:lnTo>
                    <a:pt x="6799" y="5801"/>
                  </a:lnTo>
                  <a:lnTo>
                    <a:pt x="6780" y="5773"/>
                  </a:lnTo>
                  <a:lnTo>
                    <a:pt x="6774" y="5765"/>
                  </a:lnTo>
                  <a:lnTo>
                    <a:pt x="6756" y="5736"/>
                  </a:lnTo>
                  <a:lnTo>
                    <a:pt x="6750" y="5728"/>
                  </a:lnTo>
                  <a:lnTo>
                    <a:pt x="6733" y="5699"/>
                  </a:lnTo>
                  <a:lnTo>
                    <a:pt x="6728" y="5691"/>
                  </a:lnTo>
                  <a:lnTo>
                    <a:pt x="6712" y="5661"/>
                  </a:lnTo>
                  <a:lnTo>
                    <a:pt x="6707" y="5653"/>
                  </a:lnTo>
                  <a:lnTo>
                    <a:pt x="6692" y="5622"/>
                  </a:lnTo>
                  <a:lnTo>
                    <a:pt x="6688" y="5614"/>
                  </a:lnTo>
                  <a:lnTo>
                    <a:pt x="6674" y="5583"/>
                  </a:lnTo>
                  <a:lnTo>
                    <a:pt x="6670" y="5574"/>
                  </a:lnTo>
                  <a:lnTo>
                    <a:pt x="6657" y="5543"/>
                  </a:lnTo>
                  <a:lnTo>
                    <a:pt x="6653" y="5534"/>
                  </a:lnTo>
                  <a:lnTo>
                    <a:pt x="6642" y="5502"/>
                  </a:lnTo>
                  <a:lnTo>
                    <a:pt x="6638" y="5493"/>
                  </a:lnTo>
                  <a:lnTo>
                    <a:pt x="6628" y="5461"/>
                  </a:lnTo>
                  <a:lnTo>
                    <a:pt x="6625" y="5452"/>
                  </a:lnTo>
                  <a:lnTo>
                    <a:pt x="6616" y="5419"/>
                  </a:lnTo>
                  <a:lnTo>
                    <a:pt x="6613" y="5410"/>
                  </a:lnTo>
                  <a:lnTo>
                    <a:pt x="6605" y="5377"/>
                  </a:lnTo>
                  <a:lnTo>
                    <a:pt x="6603" y="5368"/>
                  </a:lnTo>
                  <a:lnTo>
                    <a:pt x="6596" y="5335"/>
                  </a:lnTo>
                  <a:lnTo>
                    <a:pt x="6594" y="5326"/>
                  </a:lnTo>
                  <a:lnTo>
                    <a:pt x="6589" y="5292"/>
                  </a:lnTo>
                  <a:lnTo>
                    <a:pt x="6587" y="5283"/>
                  </a:lnTo>
                  <a:lnTo>
                    <a:pt x="6583" y="5249"/>
                  </a:lnTo>
                  <a:lnTo>
                    <a:pt x="6582" y="5240"/>
                  </a:lnTo>
                  <a:lnTo>
                    <a:pt x="6579" y="5206"/>
                  </a:lnTo>
                  <a:lnTo>
                    <a:pt x="6578" y="5196"/>
                  </a:lnTo>
                  <a:lnTo>
                    <a:pt x="6576" y="5162"/>
                  </a:lnTo>
                  <a:lnTo>
                    <a:pt x="6576" y="5153"/>
                  </a:lnTo>
                  <a:lnTo>
                    <a:pt x="6575" y="5119"/>
                  </a:lnTo>
                  <a:lnTo>
                    <a:pt x="6577" y="5082"/>
                  </a:lnTo>
                  <a:lnTo>
                    <a:pt x="6584" y="5047"/>
                  </a:lnTo>
                  <a:lnTo>
                    <a:pt x="6597" y="5012"/>
                  </a:lnTo>
                  <a:lnTo>
                    <a:pt x="7353" y="3311"/>
                  </a:lnTo>
                  <a:lnTo>
                    <a:pt x="5250" y="3311"/>
                  </a:lnTo>
                  <a:lnTo>
                    <a:pt x="5250" y="7852"/>
                  </a:lnTo>
                  <a:lnTo>
                    <a:pt x="5248" y="7885"/>
                  </a:lnTo>
                  <a:lnTo>
                    <a:pt x="5241" y="7917"/>
                  </a:lnTo>
                  <a:lnTo>
                    <a:pt x="5231" y="7948"/>
                  </a:lnTo>
                  <a:lnTo>
                    <a:pt x="5217" y="7977"/>
                  </a:lnTo>
                  <a:lnTo>
                    <a:pt x="5198" y="8004"/>
                  </a:lnTo>
                  <a:lnTo>
                    <a:pt x="5177" y="8029"/>
                  </a:lnTo>
                  <a:lnTo>
                    <a:pt x="5152" y="8050"/>
                  </a:lnTo>
                  <a:lnTo>
                    <a:pt x="5141" y="8058"/>
                  </a:lnTo>
                  <a:lnTo>
                    <a:pt x="6369" y="8058"/>
                  </a:lnTo>
                  <a:lnTo>
                    <a:pt x="6402" y="8060"/>
                  </a:lnTo>
                  <a:lnTo>
                    <a:pt x="6434" y="8067"/>
                  </a:lnTo>
                  <a:lnTo>
                    <a:pt x="6465" y="8077"/>
                  </a:lnTo>
                  <a:lnTo>
                    <a:pt x="6494" y="8091"/>
                  </a:lnTo>
                  <a:lnTo>
                    <a:pt x="6521" y="8110"/>
                  </a:lnTo>
                  <a:lnTo>
                    <a:pt x="6546" y="8131"/>
                  </a:lnTo>
                  <a:lnTo>
                    <a:pt x="6567" y="8156"/>
                  </a:lnTo>
                  <a:lnTo>
                    <a:pt x="6586" y="8183"/>
                  </a:lnTo>
                  <a:lnTo>
                    <a:pt x="6600" y="8212"/>
                  </a:lnTo>
                  <a:lnTo>
                    <a:pt x="6610" y="8243"/>
                  </a:lnTo>
                  <a:lnTo>
                    <a:pt x="6617" y="8275"/>
                  </a:lnTo>
                  <a:lnTo>
                    <a:pt x="6619" y="8308"/>
                  </a:lnTo>
                  <a:lnTo>
                    <a:pt x="6617" y="8341"/>
                  </a:lnTo>
                  <a:lnTo>
                    <a:pt x="6610" y="8373"/>
                  </a:lnTo>
                  <a:lnTo>
                    <a:pt x="6600" y="8404"/>
                  </a:lnTo>
                  <a:lnTo>
                    <a:pt x="6586" y="8433"/>
                  </a:lnTo>
                  <a:lnTo>
                    <a:pt x="6567" y="8460"/>
                  </a:lnTo>
                  <a:lnTo>
                    <a:pt x="6546" y="8485"/>
                  </a:lnTo>
                  <a:lnTo>
                    <a:pt x="6521" y="8506"/>
                  </a:lnTo>
                  <a:lnTo>
                    <a:pt x="6494" y="8525"/>
                  </a:lnTo>
                  <a:lnTo>
                    <a:pt x="6465" y="8539"/>
                  </a:lnTo>
                  <a:lnTo>
                    <a:pt x="6434" y="8549"/>
                  </a:lnTo>
                  <a:lnTo>
                    <a:pt x="6402" y="8556"/>
                  </a:lnTo>
                  <a:lnTo>
                    <a:pt x="6369" y="8558"/>
                  </a:lnTo>
                  <a:lnTo>
                    <a:pt x="3631" y="8558"/>
                  </a:lnTo>
                  <a:lnTo>
                    <a:pt x="3598" y="8556"/>
                  </a:lnTo>
                  <a:lnTo>
                    <a:pt x="3566" y="8549"/>
                  </a:lnTo>
                  <a:lnTo>
                    <a:pt x="3535" y="8539"/>
                  </a:lnTo>
                  <a:lnTo>
                    <a:pt x="3506" y="8525"/>
                  </a:lnTo>
                  <a:lnTo>
                    <a:pt x="3479" y="8506"/>
                  </a:lnTo>
                  <a:lnTo>
                    <a:pt x="3454" y="8485"/>
                  </a:lnTo>
                  <a:lnTo>
                    <a:pt x="3433" y="8460"/>
                  </a:lnTo>
                  <a:lnTo>
                    <a:pt x="3414" y="8433"/>
                  </a:lnTo>
                  <a:lnTo>
                    <a:pt x="3400" y="8404"/>
                  </a:lnTo>
                  <a:lnTo>
                    <a:pt x="3390" y="8373"/>
                  </a:lnTo>
                  <a:lnTo>
                    <a:pt x="3383" y="8341"/>
                  </a:lnTo>
                  <a:lnTo>
                    <a:pt x="3381" y="8308"/>
                  </a:lnTo>
                  <a:lnTo>
                    <a:pt x="3383" y="8275"/>
                  </a:lnTo>
                  <a:lnTo>
                    <a:pt x="3390" y="8243"/>
                  </a:lnTo>
                  <a:lnTo>
                    <a:pt x="3400" y="8212"/>
                  </a:lnTo>
                  <a:lnTo>
                    <a:pt x="3414" y="8183"/>
                  </a:lnTo>
                  <a:lnTo>
                    <a:pt x="3433" y="8156"/>
                  </a:lnTo>
                  <a:lnTo>
                    <a:pt x="3454" y="8131"/>
                  </a:lnTo>
                  <a:lnTo>
                    <a:pt x="3479" y="8110"/>
                  </a:lnTo>
                  <a:lnTo>
                    <a:pt x="3506" y="8091"/>
                  </a:lnTo>
                  <a:lnTo>
                    <a:pt x="3535" y="8077"/>
                  </a:lnTo>
                  <a:lnTo>
                    <a:pt x="3566" y="8067"/>
                  </a:lnTo>
                  <a:lnTo>
                    <a:pt x="3598" y="8060"/>
                  </a:lnTo>
                  <a:lnTo>
                    <a:pt x="3631" y="8058"/>
                  </a:lnTo>
                  <a:lnTo>
                    <a:pt x="4859" y="8058"/>
                  </a:lnTo>
                  <a:lnTo>
                    <a:pt x="4848" y="8050"/>
                  </a:lnTo>
                  <a:lnTo>
                    <a:pt x="4823" y="8029"/>
                  </a:lnTo>
                  <a:lnTo>
                    <a:pt x="4802" y="8004"/>
                  </a:lnTo>
                  <a:lnTo>
                    <a:pt x="4783" y="7977"/>
                  </a:lnTo>
                  <a:lnTo>
                    <a:pt x="4769" y="7948"/>
                  </a:lnTo>
                  <a:lnTo>
                    <a:pt x="4759" y="7917"/>
                  </a:lnTo>
                  <a:lnTo>
                    <a:pt x="4752" y="7885"/>
                  </a:lnTo>
                  <a:lnTo>
                    <a:pt x="4750" y="7852"/>
                  </a:lnTo>
                  <a:lnTo>
                    <a:pt x="4750" y="3311"/>
                  </a:lnTo>
                  <a:lnTo>
                    <a:pt x="2647" y="3311"/>
                  </a:lnTo>
                  <a:lnTo>
                    <a:pt x="3403" y="5012"/>
                  </a:lnTo>
                  <a:lnTo>
                    <a:pt x="3416" y="5047"/>
                  </a:lnTo>
                  <a:lnTo>
                    <a:pt x="3423" y="5082"/>
                  </a:lnTo>
                  <a:lnTo>
                    <a:pt x="3425" y="5119"/>
                  </a:lnTo>
                  <a:lnTo>
                    <a:pt x="3424" y="5153"/>
                  </a:lnTo>
                  <a:lnTo>
                    <a:pt x="3424" y="5162"/>
                  </a:lnTo>
                  <a:lnTo>
                    <a:pt x="3422" y="5196"/>
                  </a:lnTo>
                  <a:lnTo>
                    <a:pt x="3421" y="5206"/>
                  </a:lnTo>
                  <a:lnTo>
                    <a:pt x="3418" y="5240"/>
                  </a:lnTo>
                  <a:lnTo>
                    <a:pt x="3417" y="5249"/>
                  </a:lnTo>
                  <a:lnTo>
                    <a:pt x="3413" y="5283"/>
                  </a:lnTo>
                  <a:lnTo>
                    <a:pt x="3411" y="5292"/>
                  </a:lnTo>
                  <a:lnTo>
                    <a:pt x="3406" y="5326"/>
                  </a:lnTo>
                  <a:lnTo>
                    <a:pt x="3404" y="5335"/>
                  </a:lnTo>
                  <a:lnTo>
                    <a:pt x="3397" y="5368"/>
                  </a:lnTo>
                  <a:lnTo>
                    <a:pt x="3395" y="5377"/>
                  </a:lnTo>
                  <a:lnTo>
                    <a:pt x="3387" y="5410"/>
                  </a:lnTo>
                  <a:lnTo>
                    <a:pt x="3384" y="5419"/>
                  </a:lnTo>
                  <a:lnTo>
                    <a:pt x="3375" y="5452"/>
                  </a:lnTo>
                  <a:lnTo>
                    <a:pt x="3372" y="5461"/>
                  </a:lnTo>
                  <a:lnTo>
                    <a:pt x="3362" y="5493"/>
                  </a:lnTo>
                  <a:lnTo>
                    <a:pt x="3358" y="5502"/>
                  </a:lnTo>
                  <a:lnTo>
                    <a:pt x="3347" y="5534"/>
                  </a:lnTo>
                  <a:lnTo>
                    <a:pt x="3343" y="5543"/>
                  </a:lnTo>
                  <a:lnTo>
                    <a:pt x="3330" y="5574"/>
                  </a:lnTo>
                  <a:lnTo>
                    <a:pt x="3326" y="5583"/>
                  </a:lnTo>
                  <a:lnTo>
                    <a:pt x="3312" y="5614"/>
                  </a:lnTo>
                  <a:lnTo>
                    <a:pt x="3308" y="5622"/>
                  </a:lnTo>
                  <a:lnTo>
                    <a:pt x="3293" y="5653"/>
                  </a:lnTo>
                  <a:lnTo>
                    <a:pt x="3288" y="5661"/>
                  </a:lnTo>
                  <a:lnTo>
                    <a:pt x="3272" y="5691"/>
                  </a:lnTo>
                  <a:lnTo>
                    <a:pt x="3267" y="5699"/>
                  </a:lnTo>
                  <a:lnTo>
                    <a:pt x="3250" y="5728"/>
                  </a:lnTo>
                  <a:lnTo>
                    <a:pt x="3244" y="5736"/>
                  </a:lnTo>
                  <a:lnTo>
                    <a:pt x="3226" y="5765"/>
                  </a:lnTo>
                  <a:lnTo>
                    <a:pt x="3220" y="5773"/>
                  </a:lnTo>
                  <a:lnTo>
                    <a:pt x="3201" y="5801"/>
                  </a:lnTo>
                  <a:lnTo>
                    <a:pt x="3195" y="5808"/>
                  </a:lnTo>
                  <a:lnTo>
                    <a:pt x="3174" y="5835"/>
                  </a:lnTo>
                  <a:lnTo>
                    <a:pt x="3168" y="5843"/>
                  </a:lnTo>
                  <a:lnTo>
                    <a:pt x="3146" y="5869"/>
                  </a:lnTo>
                  <a:lnTo>
                    <a:pt x="3140" y="5876"/>
                  </a:lnTo>
                  <a:lnTo>
                    <a:pt x="3118" y="5901"/>
                  </a:lnTo>
                  <a:lnTo>
                    <a:pt x="3111" y="5908"/>
                  </a:lnTo>
                  <a:lnTo>
                    <a:pt x="3088" y="5933"/>
                  </a:lnTo>
                  <a:lnTo>
                    <a:pt x="3081" y="5939"/>
                  </a:lnTo>
                  <a:lnTo>
                    <a:pt x="3056" y="5963"/>
                  </a:lnTo>
                  <a:lnTo>
                    <a:pt x="3050" y="5969"/>
                  </a:lnTo>
                  <a:lnTo>
                    <a:pt x="3024" y="5992"/>
                  </a:lnTo>
                  <a:lnTo>
                    <a:pt x="3017" y="5998"/>
                  </a:lnTo>
                  <a:lnTo>
                    <a:pt x="2991" y="6020"/>
                  </a:lnTo>
                  <a:lnTo>
                    <a:pt x="2984" y="6025"/>
                  </a:lnTo>
                  <a:lnTo>
                    <a:pt x="2957" y="6046"/>
                  </a:lnTo>
                  <a:lnTo>
                    <a:pt x="2949" y="6052"/>
                  </a:lnTo>
                  <a:lnTo>
                    <a:pt x="2922" y="6071"/>
                  </a:lnTo>
                  <a:lnTo>
                    <a:pt x="2914" y="6077"/>
                  </a:lnTo>
                  <a:lnTo>
                    <a:pt x="2885" y="6095"/>
                  </a:lnTo>
                  <a:lnTo>
                    <a:pt x="2878" y="6100"/>
                  </a:lnTo>
                  <a:lnTo>
                    <a:pt x="2848" y="6118"/>
                  </a:lnTo>
                  <a:lnTo>
                    <a:pt x="2840" y="6123"/>
                  </a:lnTo>
                  <a:lnTo>
                    <a:pt x="2810" y="6139"/>
                  </a:lnTo>
                  <a:lnTo>
                    <a:pt x="2802" y="6144"/>
                  </a:lnTo>
                  <a:lnTo>
                    <a:pt x="2771" y="6159"/>
                  </a:lnTo>
                  <a:lnTo>
                    <a:pt x="2763" y="6163"/>
                  </a:lnTo>
                  <a:lnTo>
                    <a:pt x="2732" y="6177"/>
                  </a:lnTo>
                  <a:lnTo>
                    <a:pt x="2723" y="6181"/>
                  </a:lnTo>
                  <a:lnTo>
                    <a:pt x="2692" y="6194"/>
                  </a:lnTo>
                  <a:lnTo>
                    <a:pt x="2683" y="6198"/>
                  </a:lnTo>
                  <a:lnTo>
                    <a:pt x="2651" y="6210"/>
                  </a:lnTo>
                  <a:lnTo>
                    <a:pt x="2642" y="6213"/>
                  </a:lnTo>
                  <a:lnTo>
                    <a:pt x="2610" y="6223"/>
                  </a:lnTo>
                  <a:lnTo>
                    <a:pt x="2601" y="6226"/>
                  </a:lnTo>
                  <a:lnTo>
                    <a:pt x="2568" y="6236"/>
                  </a:lnTo>
                  <a:lnTo>
                    <a:pt x="2559" y="6238"/>
                  </a:lnTo>
                  <a:lnTo>
                    <a:pt x="2526" y="6246"/>
                  </a:lnTo>
                  <a:lnTo>
                    <a:pt x="2517" y="6248"/>
                  </a:lnTo>
                  <a:lnTo>
                    <a:pt x="2484" y="6255"/>
                  </a:lnTo>
                  <a:lnTo>
                    <a:pt x="2475" y="6257"/>
                  </a:lnTo>
                  <a:lnTo>
                    <a:pt x="2441" y="6263"/>
                  </a:lnTo>
                  <a:lnTo>
                    <a:pt x="2432" y="6264"/>
                  </a:lnTo>
                  <a:lnTo>
                    <a:pt x="2398" y="6269"/>
                  </a:lnTo>
                  <a:lnTo>
                    <a:pt x="2389" y="6270"/>
                  </a:lnTo>
                  <a:lnTo>
                    <a:pt x="2354" y="6273"/>
                  </a:lnTo>
                  <a:lnTo>
                    <a:pt x="2345" y="6274"/>
                  </a:lnTo>
                  <a:lnTo>
                    <a:pt x="2311" y="6276"/>
                  </a:lnTo>
                  <a:lnTo>
                    <a:pt x="2301" y="6276"/>
                  </a:lnTo>
                  <a:lnTo>
                    <a:pt x="2267" y="6277"/>
                  </a:lnTo>
                  <a:lnTo>
                    <a:pt x="2257" y="6277"/>
                  </a:lnTo>
                  <a:lnTo>
                    <a:pt x="2223" y="6276"/>
                  </a:lnTo>
                  <a:lnTo>
                    <a:pt x="2213" y="6276"/>
                  </a:lnTo>
                  <a:lnTo>
                    <a:pt x="2179" y="6274"/>
                  </a:lnTo>
                  <a:lnTo>
                    <a:pt x="2170" y="6273"/>
                  </a:lnTo>
                  <a:lnTo>
                    <a:pt x="2136" y="6270"/>
                  </a:lnTo>
                  <a:lnTo>
                    <a:pt x="2126" y="6269"/>
                  </a:lnTo>
                  <a:lnTo>
                    <a:pt x="2093" y="6264"/>
                  </a:lnTo>
                  <a:lnTo>
                    <a:pt x="2083" y="6263"/>
                  </a:lnTo>
                  <a:lnTo>
                    <a:pt x="2050" y="6257"/>
                  </a:lnTo>
                  <a:lnTo>
                    <a:pt x="2041" y="6255"/>
                  </a:lnTo>
                  <a:lnTo>
                    <a:pt x="2007" y="6248"/>
                  </a:lnTo>
                  <a:lnTo>
                    <a:pt x="1998" y="6246"/>
                  </a:lnTo>
                  <a:lnTo>
                    <a:pt x="1965" y="6238"/>
                  </a:lnTo>
                  <a:lnTo>
                    <a:pt x="1956" y="6236"/>
                  </a:lnTo>
                  <a:lnTo>
                    <a:pt x="1924" y="6226"/>
                  </a:lnTo>
                  <a:lnTo>
                    <a:pt x="1915" y="6223"/>
                  </a:lnTo>
                  <a:lnTo>
                    <a:pt x="1882" y="6213"/>
                  </a:lnTo>
                  <a:lnTo>
                    <a:pt x="1874" y="6210"/>
                  </a:lnTo>
                  <a:lnTo>
                    <a:pt x="1842" y="6198"/>
                  </a:lnTo>
                  <a:lnTo>
                    <a:pt x="1833" y="6194"/>
                  </a:lnTo>
                  <a:lnTo>
                    <a:pt x="1802" y="6181"/>
                  </a:lnTo>
                  <a:lnTo>
                    <a:pt x="1793" y="6177"/>
                  </a:lnTo>
                  <a:lnTo>
                    <a:pt x="1762" y="6163"/>
                  </a:lnTo>
                  <a:lnTo>
                    <a:pt x="1754" y="6159"/>
                  </a:lnTo>
                  <a:lnTo>
                    <a:pt x="1723" y="6144"/>
                  </a:lnTo>
                  <a:lnTo>
                    <a:pt x="1715" y="6139"/>
                  </a:lnTo>
                  <a:lnTo>
                    <a:pt x="1685" y="6123"/>
                  </a:lnTo>
                  <a:lnTo>
                    <a:pt x="1677" y="6118"/>
                  </a:lnTo>
                  <a:lnTo>
                    <a:pt x="1647" y="6100"/>
                  </a:lnTo>
                  <a:lnTo>
                    <a:pt x="1640" y="6095"/>
                  </a:lnTo>
                  <a:lnTo>
                    <a:pt x="1611" y="6077"/>
                  </a:lnTo>
                  <a:lnTo>
                    <a:pt x="1603" y="6071"/>
                  </a:lnTo>
                  <a:lnTo>
                    <a:pt x="1576" y="6052"/>
                  </a:lnTo>
                  <a:lnTo>
                    <a:pt x="1568" y="6046"/>
                  </a:lnTo>
                  <a:lnTo>
                    <a:pt x="1541" y="6025"/>
                  </a:lnTo>
                  <a:lnTo>
                    <a:pt x="1534" y="6020"/>
                  </a:lnTo>
                  <a:lnTo>
                    <a:pt x="1508" y="5998"/>
                  </a:lnTo>
                  <a:lnTo>
                    <a:pt x="1501" y="5992"/>
                  </a:lnTo>
                  <a:lnTo>
                    <a:pt x="1475" y="5969"/>
                  </a:lnTo>
                  <a:lnTo>
                    <a:pt x="1469" y="5963"/>
                  </a:lnTo>
                  <a:lnTo>
                    <a:pt x="1444" y="5939"/>
                  </a:lnTo>
                  <a:lnTo>
                    <a:pt x="1437" y="5933"/>
                  </a:lnTo>
                  <a:lnTo>
                    <a:pt x="1414" y="5908"/>
                  </a:lnTo>
                  <a:lnTo>
                    <a:pt x="1407" y="5901"/>
                  </a:lnTo>
                  <a:lnTo>
                    <a:pt x="1385" y="5876"/>
                  </a:lnTo>
                  <a:lnTo>
                    <a:pt x="1379" y="5869"/>
                  </a:lnTo>
                  <a:lnTo>
                    <a:pt x="1357" y="5843"/>
                  </a:lnTo>
                  <a:lnTo>
                    <a:pt x="1351" y="5835"/>
                  </a:lnTo>
                  <a:lnTo>
                    <a:pt x="1330" y="5808"/>
                  </a:lnTo>
                  <a:lnTo>
                    <a:pt x="1324" y="5801"/>
                  </a:lnTo>
                  <a:lnTo>
                    <a:pt x="1305" y="5773"/>
                  </a:lnTo>
                  <a:lnTo>
                    <a:pt x="1299" y="5765"/>
                  </a:lnTo>
                  <a:lnTo>
                    <a:pt x="1281" y="5736"/>
                  </a:lnTo>
                  <a:lnTo>
                    <a:pt x="1275" y="5728"/>
                  </a:lnTo>
                  <a:lnTo>
                    <a:pt x="1258" y="5699"/>
                  </a:lnTo>
                  <a:lnTo>
                    <a:pt x="1253" y="5691"/>
                  </a:lnTo>
                  <a:lnTo>
                    <a:pt x="1237" y="5661"/>
                  </a:lnTo>
                  <a:lnTo>
                    <a:pt x="1232" y="5653"/>
                  </a:lnTo>
                  <a:lnTo>
                    <a:pt x="1217" y="5622"/>
                  </a:lnTo>
                  <a:lnTo>
                    <a:pt x="1213" y="5614"/>
                  </a:lnTo>
                  <a:lnTo>
                    <a:pt x="1199" y="5583"/>
                  </a:lnTo>
                  <a:lnTo>
                    <a:pt x="1195" y="5574"/>
                  </a:lnTo>
                  <a:lnTo>
                    <a:pt x="1182" y="5543"/>
                  </a:lnTo>
                  <a:lnTo>
                    <a:pt x="1178" y="5534"/>
                  </a:lnTo>
                  <a:lnTo>
                    <a:pt x="1167" y="5502"/>
                  </a:lnTo>
                  <a:lnTo>
                    <a:pt x="1163" y="5493"/>
                  </a:lnTo>
                  <a:lnTo>
                    <a:pt x="1153" y="5461"/>
                  </a:lnTo>
                  <a:lnTo>
                    <a:pt x="1150" y="5452"/>
                  </a:lnTo>
                  <a:lnTo>
                    <a:pt x="1141" y="5419"/>
                  </a:lnTo>
                  <a:lnTo>
                    <a:pt x="1138" y="5410"/>
                  </a:lnTo>
                  <a:lnTo>
                    <a:pt x="1130" y="5377"/>
                  </a:lnTo>
                  <a:lnTo>
                    <a:pt x="1128" y="5368"/>
                  </a:lnTo>
                  <a:lnTo>
                    <a:pt x="1121" y="5335"/>
                  </a:lnTo>
                  <a:lnTo>
                    <a:pt x="1119" y="5326"/>
                  </a:lnTo>
                  <a:lnTo>
                    <a:pt x="1114" y="5292"/>
                  </a:lnTo>
                  <a:lnTo>
                    <a:pt x="1112" y="5283"/>
                  </a:lnTo>
                  <a:lnTo>
                    <a:pt x="1108" y="5249"/>
                  </a:lnTo>
                  <a:lnTo>
                    <a:pt x="1107" y="5240"/>
                  </a:lnTo>
                  <a:lnTo>
                    <a:pt x="1104" y="5206"/>
                  </a:lnTo>
                  <a:lnTo>
                    <a:pt x="1103" y="5196"/>
                  </a:lnTo>
                  <a:lnTo>
                    <a:pt x="1101" y="5162"/>
                  </a:lnTo>
                  <a:lnTo>
                    <a:pt x="1101" y="5153"/>
                  </a:lnTo>
                  <a:lnTo>
                    <a:pt x="1100" y="5119"/>
                  </a:lnTo>
                  <a:lnTo>
                    <a:pt x="1102" y="5082"/>
                  </a:lnTo>
                  <a:lnTo>
                    <a:pt x="1109" y="5047"/>
                  </a:lnTo>
                  <a:lnTo>
                    <a:pt x="1122" y="5013"/>
                  </a:lnTo>
                  <a:lnTo>
                    <a:pt x="2034" y="2960"/>
                  </a:lnTo>
                  <a:lnTo>
                    <a:pt x="2040" y="2947"/>
                  </a:lnTo>
                  <a:lnTo>
                    <a:pt x="2045" y="2936"/>
                  </a:lnTo>
                  <a:lnTo>
                    <a:pt x="2047" y="2934"/>
                  </a:lnTo>
                  <a:lnTo>
                    <a:pt x="2048" y="2931"/>
                  </a:lnTo>
                  <a:lnTo>
                    <a:pt x="2057" y="2919"/>
                  </a:lnTo>
                  <a:lnTo>
                    <a:pt x="2064" y="2909"/>
                  </a:lnTo>
                  <a:lnTo>
                    <a:pt x="2065" y="2907"/>
                  </a:lnTo>
                  <a:lnTo>
                    <a:pt x="2067" y="2905"/>
                  </a:lnTo>
                  <a:lnTo>
                    <a:pt x="2077" y="2894"/>
                  </a:lnTo>
                  <a:lnTo>
                    <a:pt x="2085" y="2884"/>
                  </a:lnTo>
                  <a:lnTo>
                    <a:pt x="2087" y="2883"/>
                  </a:lnTo>
                  <a:lnTo>
                    <a:pt x="2088" y="2881"/>
                  </a:lnTo>
                  <a:lnTo>
                    <a:pt x="2100" y="2871"/>
                  </a:lnTo>
                  <a:lnTo>
                    <a:pt x="2110" y="2863"/>
                  </a:lnTo>
                  <a:lnTo>
                    <a:pt x="2111" y="2862"/>
                  </a:lnTo>
                  <a:lnTo>
                    <a:pt x="2113" y="2861"/>
                  </a:lnTo>
                  <a:lnTo>
                    <a:pt x="2126" y="2852"/>
                  </a:lnTo>
                  <a:lnTo>
                    <a:pt x="2137" y="2844"/>
                  </a:lnTo>
                  <a:lnTo>
                    <a:pt x="2138" y="2844"/>
                  </a:lnTo>
                  <a:lnTo>
                    <a:pt x="2139" y="2843"/>
                  </a:lnTo>
                  <a:lnTo>
                    <a:pt x="2155" y="2836"/>
                  </a:lnTo>
                  <a:lnTo>
                    <a:pt x="2166" y="2830"/>
                  </a:lnTo>
                  <a:lnTo>
                    <a:pt x="2167" y="2830"/>
                  </a:lnTo>
                  <a:lnTo>
                    <a:pt x="2168" y="2829"/>
                  </a:lnTo>
                  <a:lnTo>
                    <a:pt x="2186" y="2823"/>
                  </a:lnTo>
                  <a:lnTo>
                    <a:pt x="2197" y="2820"/>
                  </a:lnTo>
                  <a:lnTo>
                    <a:pt x="2198" y="2819"/>
                  </a:lnTo>
                  <a:lnTo>
                    <a:pt x="2199" y="2819"/>
                  </a:lnTo>
                  <a:lnTo>
                    <a:pt x="2219" y="2815"/>
                  </a:lnTo>
                  <a:lnTo>
                    <a:pt x="2229" y="2813"/>
                  </a:lnTo>
                  <a:lnTo>
                    <a:pt x="2230" y="2813"/>
                  </a:lnTo>
                  <a:lnTo>
                    <a:pt x="2230" y="2813"/>
                  </a:lnTo>
                  <a:lnTo>
                    <a:pt x="2262" y="2811"/>
                  </a:lnTo>
                  <a:lnTo>
                    <a:pt x="2262" y="2811"/>
                  </a:lnTo>
                  <a:lnTo>
                    <a:pt x="2262" y="2811"/>
                  </a:lnTo>
                  <a:lnTo>
                    <a:pt x="4750" y="2811"/>
                  </a:lnTo>
                  <a:lnTo>
                    <a:pt x="4750" y="2701"/>
                  </a:lnTo>
                  <a:lnTo>
                    <a:pt x="4740" y="2696"/>
                  </a:lnTo>
                  <a:lnTo>
                    <a:pt x="4734" y="2694"/>
                  </a:lnTo>
                  <a:lnTo>
                    <a:pt x="4719" y="2686"/>
                  </a:lnTo>
                  <a:lnTo>
                    <a:pt x="4714" y="2683"/>
                  </a:lnTo>
                  <a:lnTo>
                    <a:pt x="4699" y="2675"/>
                  </a:lnTo>
                  <a:lnTo>
                    <a:pt x="4694" y="2672"/>
                  </a:lnTo>
                  <a:lnTo>
                    <a:pt x="4680" y="2663"/>
                  </a:lnTo>
                  <a:lnTo>
                    <a:pt x="4675" y="2660"/>
                  </a:lnTo>
                  <a:lnTo>
                    <a:pt x="4661" y="2651"/>
                  </a:lnTo>
                  <a:lnTo>
                    <a:pt x="4656" y="2648"/>
                  </a:lnTo>
                  <a:lnTo>
                    <a:pt x="4642" y="2638"/>
                  </a:lnTo>
                  <a:lnTo>
                    <a:pt x="4638" y="2635"/>
                  </a:lnTo>
                  <a:lnTo>
                    <a:pt x="4624" y="2624"/>
                  </a:lnTo>
                  <a:lnTo>
                    <a:pt x="4620" y="2621"/>
                  </a:lnTo>
                  <a:lnTo>
                    <a:pt x="4607" y="2610"/>
                  </a:lnTo>
                  <a:lnTo>
                    <a:pt x="4603" y="2606"/>
                  </a:lnTo>
                  <a:lnTo>
                    <a:pt x="4590" y="2595"/>
                  </a:lnTo>
                  <a:lnTo>
                    <a:pt x="4586" y="2591"/>
                  </a:lnTo>
                  <a:lnTo>
                    <a:pt x="4574" y="2579"/>
                  </a:lnTo>
                  <a:lnTo>
                    <a:pt x="4570" y="2575"/>
                  </a:lnTo>
                  <a:lnTo>
                    <a:pt x="4558" y="2563"/>
                  </a:lnTo>
                  <a:lnTo>
                    <a:pt x="4554" y="2559"/>
                  </a:lnTo>
                  <a:lnTo>
                    <a:pt x="4543" y="2546"/>
                  </a:lnTo>
                  <a:lnTo>
                    <a:pt x="4539" y="2542"/>
                  </a:lnTo>
                  <a:lnTo>
                    <a:pt x="4528" y="2529"/>
                  </a:lnTo>
                  <a:lnTo>
                    <a:pt x="4525" y="2525"/>
                  </a:lnTo>
                  <a:lnTo>
                    <a:pt x="4514" y="2511"/>
                  </a:lnTo>
                  <a:lnTo>
                    <a:pt x="4511" y="2507"/>
                  </a:lnTo>
                  <a:lnTo>
                    <a:pt x="4501" y="2493"/>
                  </a:lnTo>
                  <a:lnTo>
                    <a:pt x="4498" y="2488"/>
                  </a:lnTo>
                  <a:lnTo>
                    <a:pt x="4489" y="2474"/>
                  </a:lnTo>
                  <a:lnTo>
                    <a:pt x="4486" y="2469"/>
                  </a:lnTo>
                  <a:lnTo>
                    <a:pt x="4477" y="2455"/>
                  </a:lnTo>
                  <a:lnTo>
                    <a:pt x="4473" y="2449"/>
                  </a:lnTo>
                  <a:lnTo>
                    <a:pt x="4465" y="2434"/>
                  </a:lnTo>
                  <a:lnTo>
                    <a:pt x="4463" y="2429"/>
                  </a:lnTo>
                  <a:lnTo>
                    <a:pt x="4455" y="2414"/>
                  </a:lnTo>
                  <a:lnTo>
                    <a:pt x="4453" y="2409"/>
                  </a:lnTo>
                  <a:lnTo>
                    <a:pt x="4445" y="2393"/>
                  </a:lnTo>
                  <a:lnTo>
                    <a:pt x="4443" y="2388"/>
                  </a:lnTo>
                  <a:lnTo>
                    <a:pt x="4437" y="2372"/>
                  </a:lnTo>
                  <a:lnTo>
                    <a:pt x="4435" y="2367"/>
                  </a:lnTo>
                  <a:lnTo>
                    <a:pt x="4429" y="2351"/>
                  </a:lnTo>
                  <a:lnTo>
                    <a:pt x="4427" y="2346"/>
                  </a:lnTo>
                  <a:lnTo>
                    <a:pt x="4422" y="2330"/>
                  </a:lnTo>
                  <a:lnTo>
                    <a:pt x="4420" y="2324"/>
                  </a:lnTo>
                  <a:lnTo>
                    <a:pt x="4415" y="2308"/>
                  </a:lnTo>
                  <a:lnTo>
                    <a:pt x="4414" y="2303"/>
                  </a:lnTo>
                  <a:lnTo>
                    <a:pt x="4410" y="2286"/>
                  </a:lnTo>
                  <a:lnTo>
                    <a:pt x="4409" y="2281"/>
                  </a:lnTo>
                  <a:lnTo>
                    <a:pt x="4405" y="2264"/>
                  </a:lnTo>
                  <a:lnTo>
                    <a:pt x="4404" y="2258"/>
                  </a:lnTo>
                  <a:lnTo>
                    <a:pt x="4401" y="2242"/>
                  </a:lnTo>
                  <a:lnTo>
                    <a:pt x="4400" y="2236"/>
                  </a:lnTo>
                  <a:lnTo>
                    <a:pt x="4398" y="2219"/>
                  </a:lnTo>
                  <a:lnTo>
                    <a:pt x="4398" y="2214"/>
                  </a:lnTo>
                  <a:lnTo>
                    <a:pt x="4396" y="2196"/>
                  </a:lnTo>
                  <a:lnTo>
                    <a:pt x="4396" y="2191"/>
                  </a:lnTo>
                  <a:lnTo>
                    <a:pt x="4395" y="2174"/>
                  </a:lnTo>
                  <a:lnTo>
                    <a:pt x="4394" y="2168"/>
                  </a:lnTo>
                  <a:lnTo>
                    <a:pt x="4394" y="2151"/>
                  </a:lnTo>
                  <a:lnTo>
                    <a:pt x="4394" y="2145"/>
                  </a:lnTo>
                  <a:lnTo>
                    <a:pt x="4394" y="2128"/>
                  </a:lnTo>
                  <a:lnTo>
                    <a:pt x="4395" y="2122"/>
                  </a:lnTo>
                  <a:lnTo>
                    <a:pt x="4396" y="2105"/>
                  </a:lnTo>
                  <a:lnTo>
                    <a:pt x="4396" y="2100"/>
                  </a:lnTo>
                  <a:lnTo>
                    <a:pt x="4398" y="2083"/>
                  </a:lnTo>
                  <a:lnTo>
                    <a:pt x="4398" y="2077"/>
                  </a:lnTo>
                  <a:lnTo>
                    <a:pt x="4400" y="2060"/>
                  </a:lnTo>
                  <a:lnTo>
                    <a:pt x="4401" y="2055"/>
                  </a:lnTo>
                  <a:lnTo>
                    <a:pt x="4404" y="2038"/>
                  </a:lnTo>
                  <a:lnTo>
                    <a:pt x="4405" y="2033"/>
                  </a:lnTo>
                  <a:lnTo>
                    <a:pt x="4409" y="2016"/>
                  </a:lnTo>
                  <a:lnTo>
                    <a:pt x="4410" y="2011"/>
                  </a:lnTo>
                  <a:lnTo>
                    <a:pt x="4414" y="1994"/>
                  </a:lnTo>
                  <a:lnTo>
                    <a:pt x="4415" y="1989"/>
                  </a:lnTo>
                  <a:lnTo>
                    <a:pt x="4420" y="1972"/>
                  </a:lnTo>
                  <a:lnTo>
                    <a:pt x="4422" y="1967"/>
                  </a:lnTo>
                  <a:lnTo>
                    <a:pt x="4427" y="1951"/>
                  </a:lnTo>
                  <a:lnTo>
                    <a:pt x="4429" y="1946"/>
                  </a:lnTo>
                  <a:lnTo>
                    <a:pt x="4435" y="1930"/>
                  </a:lnTo>
                  <a:lnTo>
                    <a:pt x="4437" y="1925"/>
                  </a:lnTo>
                  <a:lnTo>
                    <a:pt x="4443" y="1909"/>
                  </a:lnTo>
                  <a:lnTo>
                    <a:pt x="4445" y="1904"/>
                  </a:lnTo>
                  <a:lnTo>
                    <a:pt x="4453" y="1888"/>
                  </a:lnTo>
                  <a:lnTo>
                    <a:pt x="4455" y="1883"/>
                  </a:lnTo>
                  <a:lnTo>
                    <a:pt x="4463" y="1868"/>
                  </a:lnTo>
                  <a:lnTo>
                    <a:pt x="4465" y="1863"/>
                  </a:lnTo>
                  <a:lnTo>
                    <a:pt x="4473" y="1848"/>
                  </a:lnTo>
                  <a:lnTo>
                    <a:pt x="4477" y="1842"/>
                  </a:lnTo>
                  <a:lnTo>
                    <a:pt x="4486" y="1828"/>
                  </a:lnTo>
                  <a:lnTo>
                    <a:pt x="4489" y="1823"/>
                  </a:lnTo>
                  <a:lnTo>
                    <a:pt x="4498" y="1809"/>
                  </a:lnTo>
                  <a:lnTo>
                    <a:pt x="4501" y="1804"/>
                  </a:lnTo>
                  <a:lnTo>
                    <a:pt x="4511" y="1790"/>
                  </a:lnTo>
                  <a:lnTo>
                    <a:pt x="4514" y="1786"/>
                  </a:lnTo>
                  <a:lnTo>
                    <a:pt x="4525" y="1772"/>
                  </a:lnTo>
                  <a:lnTo>
                    <a:pt x="4528" y="1768"/>
                  </a:lnTo>
                  <a:lnTo>
                    <a:pt x="4539" y="1755"/>
                  </a:lnTo>
                  <a:lnTo>
                    <a:pt x="4543" y="1751"/>
                  </a:lnTo>
                  <a:lnTo>
                    <a:pt x="4554" y="1738"/>
                  </a:lnTo>
                  <a:lnTo>
                    <a:pt x="4558" y="1734"/>
                  </a:lnTo>
                  <a:lnTo>
                    <a:pt x="4570" y="1722"/>
                  </a:lnTo>
                  <a:lnTo>
                    <a:pt x="4574" y="1718"/>
                  </a:lnTo>
                  <a:lnTo>
                    <a:pt x="4586" y="1706"/>
                  </a:lnTo>
                  <a:lnTo>
                    <a:pt x="4590" y="1702"/>
                  </a:lnTo>
                  <a:lnTo>
                    <a:pt x="4603" y="1691"/>
                  </a:lnTo>
                  <a:lnTo>
                    <a:pt x="4607" y="1687"/>
                  </a:lnTo>
                  <a:lnTo>
                    <a:pt x="4620" y="1676"/>
                  </a:lnTo>
                  <a:lnTo>
                    <a:pt x="4624" y="1673"/>
                  </a:lnTo>
                  <a:lnTo>
                    <a:pt x="4638" y="1662"/>
                  </a:lnTo>
                  <a:lnTo>
                    <a:pt x="4642" y="1659"/>
                  </a:lnTo>
                  <a:lnTo>
                    <a:pt x="4656" y="1649"/>
                  </a:lnTo>
                  <a:lnTo>
                    <a:pt x="4661" y="1646"/>
                  </a:lnTo>
                  <a:lnTo>
                    <a:pt x="4675" y="1637"/>
                  </a:lnTo>
                  <a:lnTo>
                    <a:pt x="4680" y="1634"/>
                  </a:lnTo>
                  <a:lnTo>
                    <a:pt x="4694" y="1625"/>
                  </a:lnTo>
                  <a:lnTo>
                    <a:pt x="4699" y="1622"/>
                  </a:lnTo>
                  <a:lnTo>
                    <a:pt x="4714" y="1614"/>
                  </a:lnTo>
                  <a:lnTo>
                    <a:pt x="4719" y="1611"/>
                  </a:lnTo>
                  <a:lnTo>
                    <a:pt x="4734" y="1603"/>
                  </a:lnTo>
                  <a:lnTo>
                    <a:pt x="4740" y="1601"/>
                  </a:lnTo>
                  <a:lnTo>
                    <a:pt x="4755" y="1594"/>
                  </a:lnTo>
                  <a:lnTo>
                    <a:pt x="4760" y="1591"/>
                  </a:lnTo>
                  <a:lnTo>
                    <a:pt x="4776" y="1585"/>
                  </a:lnTo>
                  <a:lnTo>
                    <a:pt x="4781" y="1583"/>
                  </a:lnTo>
                  <a:lnTo>
                    <a:pt x="4797" y="1577"/>
                  </a:lnTo>
                  <a:lnTo>
                    <a:pt x="4803" y="1575"/>
                  </a:lnTo>
                  <a:lnTo>
                    <a:pt x="4819" y="1570"/>
                  </a:lnTo>
                  <a:lnTo>
                    <a:pt x="4824" y="1568"/>
                  </a:lnTo>
                  <a:lnTo>
                    <a:pt x="4840" y="1563"/>
                  </a:lnTo>
                  <a:lnTo>
                    <a:pt x="4846" y="1562"/>
                  </a:lnTo>
                  <a:lnTo>
                    <a:pt x="4862" y="1558"/>
                  </a:lnTo>
                  <a:lnTo>
                    <a:pt x="4868" y="1557"/>
                  </a:lnTo>
                  <a:lnTo>
                    <a:pt x="4885" y="1553"/>
                  </a:lnTo>
                  <a:lnTo>
                    <a:pt x="4890" y="1552"/>
                  </a:lnTo>
                  <a:lnTo>
                    <a:pt x="4907" y="1549"/>
                  </a:lnTo>
                  <a:lnTo>
                    <a:pt x="4912" y="1548"/>
                  </a:lnTo>
                  <a:lnTo>
                    <a:pt x="4929" y="1546"/>
                  </a:lnTo>
                  <a:lnTo>
                    <a:pt x="4935" y="1546"/>
                  </a:lnTo>
                  <a:lnTo>
                    <a:pt x="4952" y="1544"/>
                  </a:lnTo>
                  <a:lnTo>
                    <a:pt x="4957" y="1544"/>
                  </a:lnTo>
                  <a:lnTo>
                    <a:pt x="4974" y="1543"/>
                  </a:lnTo>
                  <a:lnTo>
                    <a:pt x="4980" y="1542"/>
                  </a:lnTo>
                  <a:lnTo>
                    <a:pt x="4997" y="1542"/>
                  </a:lnTo>
                  <a:lnTo>
                    <a:pt x="5003" y="1542"/>
                  </a:lnTo>
                  <a:lnTo>
                    <a:pt x="5020" y="1542"/>
                  </a:lnTo>
                  <a:lnTo>
                    <a:pt x="5026" y="1543"/>
                  </a:lnTo>
                  <a:lnTo>
                    <a:pt x="5043" y="1544"/>
                  </a:lnTo>
                  <a:lnTo>
                    <a:pt x="5048" y="1544"/>
                  </a:lnTo>
                  <a:lnTo>
                    <a:pt x="5065" y="1546"/>
                  </a:lnTo>
                  <a:lnTo>
                    <a:pt x="5071" y="1546"/>
                  </a:lnTo>
                  <a:lnTo>
                    <a:pt x="5088" y="1548"/>
                  </a:lnTo>
                  <a:lnTo>
                    <a:pt x="5093" y="1549"/>
                  </a:lnTo>
                  <a:lnTo>
                    <a:pt x="5110" y="1552"/>
                  </a:lnTo>
                  <a:lnTo>
                    <a:pt x="5115" y="1553"/>
                  </a:lnTo>
                  <a:lnTo>
                    <a:pt x="5132" y="1557"/>
                  </a:lnTo>
                  <a:lnTo>
                    <a:pt x="5138" y="1558"/>
                  </a:lnTo>
                  <a:lnTo>
                    <a:pt x="5154" y="1562"/>
                  </a:lnTo>
                  <a:lnTo>
                    <a:pt x="5160" y="1563"/>
                  </a:lnTo>
                  <a:lnTo>
                    <a:pt x="5176" y="1568"/>
                  </a:lnTo>
                  <a:lnTo>
                    <a:pt x="5181" y="1570"/>
                  </a:lnTo>
                  <a:lnTo>
                    <a:pt x="5197" y="1575"/>
                  </a:lnTo>
                  <a:lnTo>
                    <a:pt x="5203" y="1577"/>
                  </a:lnTo>
                  <a:lnTo>
                    <a:pt x="5219" y="1583"/>
                  </a:lnTo>
                  <a:lnTo>
                    <a:pt x="5224" y="1585"/>
                  </a:lnTo>
                  <a:lnTo>
                    <a:pt x="5240" y="1591"/>
                  </a:lnTo>
                  <a:lnTo>
                    <a:pt x="5245" y="1594"/>
                  </a:lnTo>
                  <a:lnTo>
                    <a:pt x="5260" y="1601"/>
                  </a:lnTo>
                  <a:lnTo>
                    <a:pt x="5266" y="1603"/>
                  </a:lnTo>
                  <a:lnTo>
                    <a:pt x="5281" y="1611"/>
                  </a:lnTo>
                  <a:lnTo>
                    <a:pt x="5286" y="1614"/>
                  </a:lnTo>
                  <a:lnTo>
                    <a:pt x="5301" y="1622"/>
                  </a:lnTo>
                  <a:lnTo>
                    <a:pt x="5306" y="1625"/>
                  </a:lnTo>
                  <a:lnTo>
                    <a:pt x="5320" y="1634"/>
                  </a:lnTo>
                  <a:lnTo>
                    <a:pt x="5325" y="1637"/>
                  </a:lnTo>
                  <a:lnTo>
                    <a:pt x="5339" y="1646"/>
                  </a:lnTo>
                  <a:lnTo>
                    <a:pt x="5344" y="1649"/>
                  </a:lnTo>
                  <a:lnTo>
                    <a:pt x="5358" y="1659"/>
                  </a:lnTo>
                  <a:lnTo>
                    <a:pt x="5362" y="1662"/>
                  </a:lnTo>
                  <a:lnTo>
                    <a:pt x="5376" y="1673"/>
                  </a:lnTo>
                  <a:lnTo>
                    <a:pt x="5380" y="1676"/>
                  </a:lnTo>
                  <a:lnTo>
                    <a:pt x="5393" y="1687"/>
                  </a:lnTo>
                  <a:lnTo>
                    <a:pt x="5397" y="1691"/>
                  </a:lnTo>
                  <a:lnTo>
                    <a:pt x="5410" y="1702"/>
                  </a:lnTo>
                  <a:lnTo>
                    <a:pt x="5414" y="1706"/>
                  </a:lnTo>
                  <a:lnTo>
                    <a:pt x="5426" y="1718"/>
                  </a:lnTo>
                  <a:lnTo>
                    <a:pt x="5430" y="1722"/>
                  </a:lnTo>
                  <a:lnTo>
                    <a:pt x="5442" y="1734"/>
                  </a:lnTo>
                  <a:lnTo>
                    <a:pt x="5446" y="1738"/>
                  </a:lnTo>
                  <a:lnTo>
                    <a:pt x="5457" y="1751"/>
                  </a:lnTo>
                  <a:lnTo>
                    <a:pt x="5461" y="1755"/>
                  </a:lnTo>
                  <a:lnTo>
                    <a:pt x="5472" y="1768"/>
                  </a:lnTo>
                  <a:lnTo>
                    <a:pt x="5475" y="1772"/>
                  </a:lnTo>
                  <a:lnTo>
                    <a:pt x="5486" y="1786"/>
                  </a:lnTo>
                  <a:lnTo>
                    <a:pt x="5489" y="1790"/>
                  </a:lnTo>
                  <a:lnTo>
                    <a:pt x="5499" y="1804"/>
                  </a:lnTo>
                  <a:lnTo>
                    <a:pt x="5502" y="1809"/>
                  </a:lnTo>
                  <a:lnTo>
                    <a:pt x="5511" y="1823"/>
                  </a:lnTo>
                  <a:lnTo>
                    <a:pt x="5514" y="1828"/>
                  </a:lnTo>
                  <a:lnTo>
                    <a:pt x="5523" y="1842"/>
                  </a:lnTo>
                  <a:lnTo>
                    <a:pt x="5527" y="1848"/>
                  </a:lnTo>
                  <a:lnTo>
                    <a:pt x="5535" y="1863"/>
                  </a:lnTo>
                  <a:lnTo>
                    <a:pt x="5537" y="1868"/>
                  </a:lnTo>
                  <a:lnTo>
                    <a:pt x="5545" y="1883"/>
                  </a:lnTo>
                  <a:lnTo>
                    <a:pt x="5547" y="1888"/>
                  </a:lnTo>
                  <a:lnTo>
                    <a:pt x="5555" y="1904"/>
                  </a:lnTo>
                  <a:lnTo>
                    <a:pt x="5557" y="1909"/>
                  </a:lnTo>
                  <a:lnTo>
                    <a:pt x="5563" y="1925"/>
                  </a:lnTo>
                  <a:lnTo>
                    <a:pt x="5565" y="1930"/>
                  </a:lnTo>
                  <a:lnTo>
                    <a:pt x="5571" y="1946"/>
                  </a:lnTo>
                  <a:lnTo>
                    <a:pt x="5573" y="1951"/>
                  </a:lnTo>
                  <a:lnTo>
                    <a:pt x="5578" y="1967"/>
                  </a:lnTo>
                  <a:lnTo>
                    <a:pt x="5580" y="1972"/>
                  </a:lnTo>
                  <a:lnTo>
                    <a:pt x="5585" y="1989"/>
                  </a:lnTo>
                  <a:lnTo>
                    <a:pt x="5586" y="1994"/>
                  </a:lnTo>
                  <a:lnTo>
                    <a:pt x="5590" y="2011"/>
                  </a:lnTo>
                  <a:lnTo>
                    <a:pt x="5591" y="2016"/>
                  </a:lnTo>
                  <a:lnTo>
                    <a:pt x="5595" y="2033"/>
                  </a:lnTo>
                  <a:lnTo>
                    <a:pt x="5596" y="2038"/>
                  </a:lnTo>
                  <a:lnTo>
                    <a:pt x="5599" y="2055"/>
                  </a:lnTo>
                  <a:lnTo>
                    <a:pt x="5600" y="2060"/>
                  </a:lnTo>
                  <a:lnTo>
                    <a:pt x="5602" y="2077"/>
                  </a:lnTo>
                  <a:lnTo>
                    <a:pt x="5602" y="2083"/>
                  </a:lnTo>
                  <a:lnTo>
                    <a:pt x="5604" y="2100"/>
                  </a:lnTo>
                  <a:lnTo>
                    <a:pt x="5604" y="2105"/>
                  </a:lnTo>
                  <a:lnTo>
                    <a:pt x="5605" y="2122"/>
                  </a:lnTo>
                  <a:close/>
                  <a:moveTo>
                    <a:pt x="8398" y="5163"/>
                  </a:moveTo>
                  <a:lnTo>
                    <a:pt x="7738" y="3677"/>
                  </a:lnTo>
                  <a:lnTo>
                    <a:pt x="7077" y="5163"/>
                  </a:lnTo>
                  <a:lnTo>
                    <a:pt x="7077" y="5164"/>
                  </a:lnTo>
                  <a:lnTo>
                    <a:pt x="7079" y="5188"/>
                  </a:lnTo>
                  <a:lnTo>
                    <a:pt x="7082" y="5213"/>
                  </a:lnTo>
                  <a:lnTo>
                    <a:pt x="7087" y="5237"/>
                  </a:lnTo>
                  <a:lnTo>
                    <a:pt x="7092" y="5262"/>
                  </a:lnTo>
                  <a:lnTo>
                    <a:pt x="7098" y="5286"/>
                  </a:lnTo>
                  <a:lnTo>
                    <a:pt x="7104" y="5309"/>
                  </a:lnTo>
                  <a:lnTo>
                    <a:pt x="7112" y="5333"/>
                  </a:lnTo>
                  <a:lnTo>
                    <a:pt x="7121" y="5356"/>
                  </a:lnTo>
                  <a:lnTo>
                    <a:pt x="7130" y="5379"/>
                  </a:lnTo>
                  <a:lnTo>
                    <a:pt x="7140" y="5401"/>
                  </a:lnTo>
                  <a:lnTo>
                    <a:pt x="7151" y="5423"/>
                  </a:lnTo>
                  <a:lnTo>
                    <a:pt x="7164" y="5445"/>
                  </a:lnTo>
                  <a:lnTo>
                    <a:pt x="7176" y="5466"/>
                  </a:lnTo>
                  <a:lnTo>
                    <a:pt x="7190" y="5487"/>
                  </a:lnTo>
                  <a:lnTo>
                    <a:pt x="7204" y="5507"/>
                  </a:lnTo>
                  <a:lnTo>
                    <a:pt x="7219" y="5527"/>
                  </a:lnTo>
                  <a:lnTo>
                    <a:pt x="7235" y="5546"/>
                  </a:lnTo>
                  <a:lnTo>
                    <a:pt x="7252" y="5564"/>
                  </a:lnTo>
                  <a:lnTo>
                    <a:pt x="7269" y="5582"/>
                  </a:lnTo>
                  <a:lnTo>
                    <a:pt x="7287" y="5599"/>
                  </a:lnTo>
                  <a:lnTo>
                    <a:pt x="7305" y="5616"/>
                  </a:lnTo>
                  <a:lnTo>
                    <a:pt x="7324" y="5632"/>
                  </a:lnTo>
                  <a:lnTo>
                    <a:pt x="7344" y="5647"/>
                  </a:lnTo>
                  <a:lnTo>
                    <a:pt x="7364" y="5661"/>
                  </a:lnTo>
                  <a:lnTo>
                    <a:pt x="7385" y="5675"/>
                  </a:lnTo>
                  <a:lnTo>
                    <a:pt x="7406" y="5687"/>
                  </a:lnTo>
                  <a:lnTo>
                    <a:pt x="7428" y="5699"/>
                  </a:lnTo>
                  <a:lnTo>
                    <a:pt x="7450" y="5711"/>
                  </a:lnTo>
                  <a:lnTo>
                    <a:pt x="7473" y="5721"/>
                  </a:lnTo>
                  <a:lnTo>
                    <a:pt x="7496" y="5731"/>
                  </a:lnTo>
                  <a:lnTo>
                    <a:pt x="7519" y="5739"/>
                  </a:lnTo>
                  <a:lnTo>
                    <a:pt x="7543" y="5747"/>
                  </a:lnTo>
                  <a:lnTo>
                    <a:pt x="7567" y="5754"/>
                  </a:lnTo>
                  <a:lnTo>
                    <a:pt x="7591" y="5760"/>
                  </a:lnTo>
                  <a:lnTo>
                    <a:pt x="7615" y="5765"/>
                  </a:lnTo>
                  <a:lnTo>
                    <a:pt x="7639" y="5769"/>
                  </a:lnTo>
                  <a:lnTo>
                    <a:pt x="7664" y="5773"/>
                  </a:lnTo>
                  <a:lnTo>
                    <a:pt x="7688" y="5775"/>
                  </a:lnTo>
                  <a:lnTo>
                    <a:pt x="7713" y="5776"/>
                  </a:lnTo>
                  <a:lnTo>
                    <a:pt x="7738" y="5777"/>
                  </a:lnTo>
                  <a:lnTo>
                    <a:pt x="7763" y="5776"/>
                  </a:lnTo>
                  <a:lnTo>
                    <a:pt x="7787" y="5775"/>
                  </a:lnTo>
                  <a:lnTo>
                    <a:pt x="7812" y="5773"/>
                  </a:lnTo>
                  <a:lnTo>
                    <a:pt x="7836" y="5769"/>
                  </a:lnTo>
                  <a:lnTo>
                    <a:pt x="7860" y="5765"/>
                  </a:lnTo>
                  <a:lnTo>
                    <a:pt x="7885" y="5760"/>
                  </a:lnTo>
                  <a:lnTo>
                    <a:pt x="7909" y="5754"/>
                  </a:lnTo>
                  <a:lnTo>
                    <a:pt x="7932" y="5747"/>
                  </a:lnTo>
                  <a:lnTo>
                    <a:pt x="7956" y="5739"/>
                  </a:lnTo>
                  <a:lnTo>
                    <a:pt x="7979" y="5731"/>
                  </a:lnTo>
                  <a:lnTo>
                    <a:pt x="8002" y="5721"/>
                  </a:lnTo>
                  <a:lnTo>
                    <a:pt x="8025" y="5711"/>
                  </a:lnTo>
                  <a:lnTo>
                    <a:pt x="8047" y="5699"/>
                  </a:lnTo>
                  <a:lnTo>
                    <a:pt x="8069" y="5687"/>
                  </a:lnTo>
                  <a:lnTo>
                    <a:pt x="8090" y="5675"/>
                  </a:lnTo>
                  <a:lnTo>
                    <a:pt x="8111" y="5661"/>
                  </a:lnTo>
                  <a:lnTo>
                    <a:pt x="8131" y="5647"/>
                  </a:lnTo>
                  <a:lnTo>
                    <a:pt x="8151" y="5632"/>
                  </a:lnTo>
                  <a:lnTo>
                    <a:pt x="8170" y="5616"/>
                  </a:lnTo>
                  <a:lnTo>
                    <a:pt x="8188" y="5599"/>
                  </a:lnTo>
                  <a:lnTo>
                    <a:pt x="8206" y="5582"/>
                  </a:lnTo>
                  <a:lnTo>
                    <a:pt x="8223" y="5564"/>
                  </a:lnTo>
                  <a:lnTo>
                    <a:pt x="8240" y="5546"/>
                  </a:lnTo>
                  <a:lnTo>
                    <a:pt x="8256" y="5527"/>
                  </a:lnTo>
                  <a:lnTo>
                    <a:pt x="8271" y="5507"/>
                  </a:lnTo>
                  <a:lnTo>
                    <a:pt x="8285" y="5487"/>
                  </a:lnTo>
                  <a:lnTo>
                    <a:pt x="8299" y="5466"/>
                  </a:lnTo>
                  <a:lnTo>
                    <a:pt x="8311" y="5445"/>
                  </a:lnTo>
                  <a:lnTo>
                    <a:pt x="8324" y="5423"/>
                  </a:lnTo>
                  <a:lnTo>
                    <a:pt x="8335" y="5401"/>
                  </a:lnTo>
                  <a:lnTo>
                    <a:pt x="8345" y="5379"/>
                  </a:lnTo>
                  <a:lnTo>
                    <a:pt x="8354" y="5356"/>
                  </a:lnTo>
                  <a:lnTo>
                    <a:pt x="8363" y="5333"/>
                  </a:lnTo>
                  <a:lnTo>
                    <a:pt x="8371" y="5309"/>
                  </a:lnTo>
                  <a:lnTo>
                    <a:pt x="8377" y="5286"/>
                  </a:lnTo>
                  <a:lnTo>
                    <a:pt x="8383" y="5262"/>
                  </a:lnTo>
                  <a:lnTo>
                    <a:pt x="8388" y="5237"/>
                  </a:lnTo>
                  <a:lnTo>
                    <a:pt x="8393" y="5213"/>
                  </a:lnTo>
                  <a:lnTo>
                    <a:pt x="8396" y="5188"/>
                  </a:lnTo>
                  <a:lnTo>
                    <a:pt x="8398" y="5164"/>
                  </a:lnTo>
                  <a:lnTo>
                    <a:pt x="8398" y="5163"/>
                  </a:lnTo>
                  <a:close/>
                  <a:moveTo>
                    <a:pt x="5305" y="2171"/>
                  </a:moveTo>
                  <a:lnTo>
                    <a:pt x="5306" y="2160"/>
                  </a:lnTo>
                  <a:lnTo>
                    <a:pt x="5306" y="2148"/>
                  </a:lnTo>
                  <a:lnTo>
                    <a:pt x="5306" y="2137"/>
                  </a:lnTo>
                  <a:lnTo>
                    <a:pt x="5305" y="2125"/>
                  </a:lnTo>
                  <a:lnTo>
                    <a:pt x="5304" y="2114"/>
                  </a:lnTo>
                  <a:lnTo>
                    <a:pt x="5303" y="2102"/>
                  </a:lnTo>
                  <a:lnTo>
                    <a:pt x="5301" y="2091"/>
                  </a:lnTo>
                  <a:lnTo>
                    <a:pt x="5298" y="2080"/>
                  </a:lnTo>
                  <a:lnTo>
                    <a:pt x="5296" y="2069"/>
                  </a:lnTo>
                  <a:lnTo>
                    <a:pt x="5292" y="2058"/>
                  </a:lnTo>
                  <a:lnTo>
                    <a:pt x="5289" y="2047"/>
                  </a:lnTo>
                  <a:lnTo>
                    <a:pt x="5285" y="2036"/>
                  </a:lnTo>
                  <a:lnTo>
                    <a:pt x="5280" y="2026"/>
                  </a:lnTo>
                  <a:lnTo>
                    <a:pt x="5276" y="2015"/>
                  </a:lnTo>
                  <a:lnTo>
                    <a:pt x="5270" y="2005"/>
                  </a:lnTo>
                  <a:lnTo>
                    <a:pt x="5265" y="1995"/>
                  </a:lnTo>
                  <a:lnTo>
                    <a:pt x="5259" y="1985"/>
                  </a:lnTo>
                  <a:lnTo>
                    <a:pt x="5253" y="1976"/>
                  </a:lnTo>
                  <a:lnTo>
                    <a:pt x="5246" y="1967"/>
                  </a:lnTo>
                  <a:lnTo>
                    <a:pt x="5239" y="1957"/>
                  </a:lnTo>
                  <a:lnTo>
                    <a:pt x="5232" y="1949"/>
                  </a:lnTo>
                  <a:lnTo>
                    <a:pt x="5224" y="1940"/>
                  </a:lnTo>
                  <a:lnTo>
                    <a:pt x="5216" y="1932"/>
                  </a:lnTo>
                  <a:lnTo>
                    <a:pt x="5208" y="1924"/>
                  </a:lnTo>
                  <a:lnTo>
                    <a:pt x="5199" y="1916"/>
                  </a:lnTo>
                  <a:lnTo>
                    <a:pt x="5191" y="1909"/>
                  </a:lnTo>
                  <a:lnTo>
                    <a:pt x="5181" y="1902"/>
                  </a:lnTo>
                  <a:lnTo>
                    <a:pt x="5172" y="1895"/>
                  </a:lnTo>
                  <a:lnTo>
                    <a:pt x="5163" y="1889"/>
                  </a:lnTo>
                  <a:lnTo>
                    <a:pt x="5153" y="1883"/>
                  </a:lnTo>
                  <a:lnTo>
                    <a:pt x="5143" y="1877"/>
                  </a:lnTo>
                  <a:lnTo>
                    <a:pt x="5133" y="1872"/>
                  </a:lnTo>
                  <a:lnTo>
                    <a:pt x="5122" y="1867"/>
                  </a:lnTo>
                  <a:lnTo>
                    <a:pt x="5112" y="1863"/>
                  </a:lnTo>
                  <a:lnTo>
                    <a:pt x="5101" y="1859"/>
                  </a:lnTo>
                  <a:lnTo>
                    <a:pt x="5090" y="1856"/>
                  </a:lnTo>
                  <a:lnTo>
                    <a:pt x="5079" y="1852"/>
                  </a:lnTo>
                  <a:lnTo>
                    <a:pt x="5068" y="1850"/>
                  </a:lnTo>
                  <a:lnTo>
                    <a:pt x="5057" y="1847"/>
                  </a:lnTo>
                  <a:lnTo>
                    <a:pt x="5046" y="1845"/>
                  </a:lnTo>
                  <a:lnTo>
                    <a:pt x="5034" y="1844"/>
                  </a:lnTo>
                  <a:lnTo>
                    <a:pt x="5023" y="1843"/>
                  </a:lnTo>
                  <a:lnTo>
                    <a:pt x="5012" y="1842"/>
                  </a:lnTo>
                  <a:lnTo>
                    <a:pt x="5000" y="1842"/>
                  </a:lnTo>
                  <a:lnTo>
                    <a:pt x="4988" y="1842"/>
                  </a:lnTo>
                  <a:lnTo>
                    <a:pt x="4977" y="1843"/>
                  </a:lnTo>
                  <a:lnTo>
                    <a:pt x="4966" y="1844"/>
                  </a:lnTo>
                  <a:lnTo>
                    <a:pt x="4954" y="1845"/>
                  </a:lnTo>
                  <a:lnTo>
                    <a:pt x="4943" y="1847"/>
                  </a:lnTo>
                  <a:lnTo>
                    <a:pt x="4932" y="1850"/>
                  </a:lnTo>
                  <a:lnTo>
                    <a:pt x="4921" y="1852"/>
                  </a:lnTo>
                  <a:lnTo>
                    <a:pt x="4910" y="1856"/>
                  </a:lnTo>
                  <a:lnTo>
                    <a:pt x="4899" y="1859"/>
                  </a:lnTo>
                  <a:lnTo>
                    <a:pt x="4888" y="1863"/>
                  </a:lnTo>
                  <a:lnTo>
                    <a:pt x="4878" y="1867"/>
                  </a:lnTo>
                  <a:lnTo>
                    <a:pt x="4867" y="1872"/>
                  </a:lnTo>
                  <a:lnTo>
                    <a:pt x="4857" y="1877"/>
                  </a:lnTo>
                  <a:lnTo>
                    <a:pt x="4847" y="1883"/>
                  </a:lnTo>
                  <a:lnTo>
                    <a:pt x="4837" y="1889"/>
                  </a:lnTo>
                  <a:lnTo>
                    <a:pt x="4828" y="1895"/>
                  </a:lnTo>
                  <a:lnTo>
                    <a:pt x="4819" y="1902"/>
                  </a:lnTo>
                  <a:lnTo>
                    <a:pt x="4809" y="1909"/>
                  </a:lnTo>
                  <a:lnTo>
                    <a:pt x="4801" y="1916"/>
                  </a:lnTo>
                  <a:lnTo>
                    <a:pt x="4792" y="1924"/>
                  </a:lnTo>
                  <a:lnTo>
                    <a:pt x="4784" y="1932"/>
                  </a:lnTo>
                  <a:lnTo>
                    <a:pt x="4776" y="1940"/>
                  </a:lnTo>
                  <a:lnTo>
                    <a:pt x="4768" y="1949"/>
                  </a:lnTo>
                  <a:lnTo>
                    <a:pt x="4761" y="1957"/>
                  </a:lnTo>
                  <a:lnTo>
                    <a:pt x="4754" y="1967"/>
                  </a:lnTo>
                  <a:lnTo>
                    <a:pt x="4747" y="1976"/>
                  </a:lnTo>
                  <a:lnTo>
                    <a:pt x="4741" y="1985"/>
                  </a:lnTo>
                  <a:lnTo>
                    <a:pt x="4735" y="1995"/>
                  </a:lnTo>
                  <a:lnTo>
                    <a:pt x="4730" y="2005"/>
                  </a:lnTo>
                  <a:lnTo>
                    <a:pt x="4724" y="2015"/>
                  </a:lnTo>
                  <a:lnTo>
                    <a:pt x="4720" y="2026"/>
                  </a:lnTo>
                  <a:lnTo>
                    <a:pt x="4715" y="2036"/>
                  </a:lnTo>
                  <a:lnTo>
                    <a:pt x="4711" y="2047"/>
                  </a:lnTo>
                  <a:lnTo>
                    <a:pt x="4708" y="2058"/>
                  </a:lnTo>
                  <a:lnTo>
                    <a:pt x="4704" y="2069"/>
                  </a:lnTo>
                  <a:lnTo>
                    <a:pt x="4702" y="2080"/>
                  </a:lnTo>
                  <a:lnTo>
                    <a:pt x="4699" y="2091"/>
                  </a:lnTo>
                  <a:lnTo>
                    <a:pt x="4697" y="2102"/>
                  </a:lnTo>
                  <a:lnTo>
                    <a:pt x="4696" y="2114"/>
                  </a:lnTo>
                  <a:lnTo>
                    <a:pt x="4695" y="2125"/>
                  </a:lnTo>
                  <a:lnTo>
                    <a:pt x="4694" y="2137"/>
                  </a:lnTo>
                  <a:lnTo>
                    <a:pt x="4694" y="2148"/>
                  </a:lnTo>
                  <a:lnTo>
                    <a:pt x="4694" y="2160"/>
                  </a:lnTo>
                  <a:lnTo>
                    <a:pt x="4695" y="2171"/>
                  </a:lnTo>
                  <a:lnTo>
                    <a:pt x="4696" y="2183"/>
                  </a:lnTo>
                  <a:lnTo>
                    <a:pt x="4697" y="2194"/>
                  </a:lnTo>
                  <a:lnTo>
                    <a:pt x="4699" y="2206"/>
                  </a:lnTo>
                  <a:lnTo>
                    <a:pt x="4702" y="2217"/>
                  </a:lnTo>
                  <a:lnTo>
                    <a:pt x="4704" y="2228"/>
                  </a:lnTo>
                  <a:lnTo>
                    <a:pt x="4708" y="2239"/>
                  </a:lnTo>
                  <a:lnTo>
                    <a:pt x="4711" y="2250"/>
                  </a:lnTo>
                  <a:lnTo>
                    <a:pt x="4715" y="2261"/>
                  </a:lnTo>
                  <a:lnTo>
                    <a:pt x="4720" y="2271"/>
                  </a:lnTo>
                  <a:lnTo>
                    <a:pt x="4724" y="2282"/>
                  </a:lnTo>
                  <a:lnTo>
                    <a:pt x="4730" y="2292"/>
                  </a:lnTo>
                  <a:lnTo>
                    <a:pt x="4735" y="2302"/>
                  </a:lnTo>
                  <a:lnTo>
                    <a:pt x="4741" y="2312"/>
                  </a:lnTo>
                  <a:lnTo>
                    <a:pt x="4747" y="2321"/>
                  </a:lnTo>
                  <a:lnTo>
                    <a:pt x="4750" y="2325"/>
                  </a:lnTo>
                  <a:lnTo>
                    <a:pt x="4750" y="2148"/>
                  </a:lnTo>
                  <a:lnTo>
                    <a:pt x="4752" y="2115"/>
                  </a:lnTo>
                  <a:lnTo>
                    <a:pt x="4759" y="2083"/>
                  </a:lnTo>
                  <a:lnTo>
                    <a:pt x="4769" y="2052"/>
                  </a:lnTo>
                  <a:lnTo>
                    <a:pt x="4783" y="2023"/>
                  </a:lnTo>
                  <a:lnTo>
                    <a:pt x="4802" y="1996"/>
                  </a:lnTo>
                  <a:lnTo>
                    <a:pt x="4823" y="1971"/>
                  </a:lnTo>
                  <a:lnTo>
                    <a:pt x="4848" y="1950"/>
                  </a:lnTo>
                  <a:lnTo>
                    <a:pt x="4875" y="1931"/>
                  </a:lnTo>
                  <a:lnTo>
                    <a:pt x="4904" y="1917"/>
                  </a:lnTo>
                  <a:lnTo>
                    <a:pt x="4935" y="1907"/>
                  </a:lnTo>
                  <a:lnTo>
                    <a:pt x="4967" y="1900"/>
                  </a:lnTo>
                  <a:lnTo>
                    <a:pt x="5000" y="1898"/>
                  </a:lnTo>
                  <a:lnTo>
                    <a:pt x="5033" y="1900"/>
                  </a:lnTo>
                  <a:lnTo>
                    <a:pt x="5065" y="1907"/>
                  </a:lnTo>
                  <a:lnTo>
                    <a:pt x="5096" y="1917"/>
                  </a:lnTo>
                  <a:lnTo>
                    <a:pt x="5125" y="1931"/>
                  </a:lnTo>
                  <a:lnTo>
                    <a:pt x="5152" y="1950"/>
                  </a:lnTo>
                  <a:lnTo>
                    <a:pt x="5177" y="1971"/>
                  </a:lnTo>
                  <a:lnTo>
                    <a:pt x="5198" y="1996"/>
                  </a:lnTo>
                  <a:lnTo>
                    <a:pt x="5217" y="2023"/>
                  </a:lnTo>
                  <a:lnTo>
                    <a:pt x="5231" y="2052"/>
                  </a:lnTo>
                  <a:lnTo>
                    <a:pt x="5241" y="2083"/>
                  </a:lnTo>
                  <a:lnTo>
                    <a:pt x="5248" y="2115"/>
                  </a:lnTo>
                  <a:lnTo>
                    <a:pt x="5250" y="2148"/>
                  </a:lnTo>
                  <a:lnTo>
                    <a:pt x="5250" y="2325"/>
                  </a:lnTo>
                  <a:lnTo>
                    <a:pt x="5253" y="2321"/>
                  </a:lnTo>
                  <a:lnTo>
                    <a:pt x="5259" y="2312"/>
                  </a:lnTo>
                  <a:lnTo>
                    <a:pt x="5265" y="2302"/>
                  </a:lnTo>
                  <a:lnTo>
                    <a:pt x="5270" y="2292"/>
                  </a:lnTo>
                  <a:lnTo>
                    <a:pt x="5276" y="2282"/>
                  </a:lnTo>
                  <a:lnTo>
                    <a:pt x="5280" y="2271"/>
                  </a:lnTo>
                  <a:lnTo>
                    <a:pt x="5285" y="2261"/>
                  </a:lnTo>
                  <a:lnTo>
                    <a:pt x="5289" y="2250"/>
                  </a:lnTo>
                  <a:lnTo>
                    <a:pt x="5292" y="2239"/>
                  </a:lnTo>
                  <a:lnTo>
                    <a:pt x="5296" y="2228"/>
                  </a:lnTo>
                  <a:lnTo>
                    <a:pt x="5298" y="2217"/>
                  </a:lnTo>
                  <a:lnTo>
                    <a:pt x="5301" y="2206"/>
                  </a:lnTo>
                  <a:lnTo>
                    <a:pt x="5303" y="2194"/>
                  </a:lnTo>
                  <a:lnTo>
                    <a:pt x="5304" y="2183"/>
                  </a:lnTo>
                  <a:lnTo>
                    <a:pt x="5305" y="2171"/>
                  </a:lnTo>
                  <a:close/>
                  <a:moveTo>
                    <a:pt x="2923" y="5164"/>
                  </a:moveTo>
                  <a:lnTo>
                    <a:pt x="2923" y="5163"/>
                  </a:lnTo>
                  <a:lnTo>
                    <a:pt x="2262" y="3677"/>
                  </a:lnTo>
                  <a:lnTo>
                    <a:pt x="1602" y="5163"/>
                  </a:lnTo>
                  <a:lnTo>
                    <a:pt x="1602" y="5164"/>
                  </a:lnTo>
                  <a:lnTo>
                    <a:pt x="1604" y="5188"/>
                  </a:lnTo>
                  <a:lnTo>
                    <a:pt x="1607" y="5213"/>
                  </a:lnTo>
                  <a:lnTo>
                    <a:pt x="1612" y="5237"/>
                  </a:lnTo>
                  <a:lnTo>
                    <a:pt x="1617" y="5262"/>
                  </a:lnTo>
                  <a:lnTo>
                    <a:pt x="1623" y="5286"/>
                  </a:lnTo>
                  <a:lnTo>
                    <a:pt x="1629" y="5309"/>
                  </a:lnTo>
                  <a:lnTo>
                    <a:pt x="1637" y="5333"/>
                  </a:lnTo>
                  <a:lnTo>
                    <a:pt x="1646" y="5356"/>
                  </a:lnTo>
                  <a:lnTo>
                    <a:pt x="1655" y="5379"/>
                  </a:lnTo>
                  <a:lnTo>
                    <a:pt x="1665" y="5401"/>
                  </a:lnTo>
                  <a:lnTo>
                    <a:pt x="1676" y="5423"/>
                  </a:lnTo>
                  <a:lnTo>
                    <a:pt x="1689" y="5445"/>
                  </a:lnTo>
                  <a:lnTo>
                    <a:pt x="1701" y="5466"/>
                  </a:lnTo>
                  <a:lnTo>
                    <a:pt x="1715" y="5487"/>
                  </a:lnTo>
                  <a:lnTo>
                    <a:pt x="1729" y="5507"/>
                  </a:lnTo>
                  <a:lnTo>
                    <a:pt x="1744" y="5527"/>
                  </a:lnTo>
                  <a:lnTo>
                    <a:pt x="1760" y="5546"/>
                  </a:lnTo>
                  <a:lnTo>
                    <a:pt x="1777" y="5564"/>
                  </a:lnTo>
                  <a:lnTo>
                    <a:pt x="1794" y="5582"/>
                  </a:lnTo>
                  <a:lnTo>
                    <a:pt x="1812" y="5599"/>
                  </a:lnTo>
                  <a:lnTo>
                    <a:pt x="1830" y="5616"/>
                  </a:lnTo>
                  <a:lnTo>
                    <a:pt x="1849" y="5632"/>
                  </a:lnTo>
                  <a:lnTo>
                    <a:pt x="1869" y="5647"/>
                  </a:lnTo>
                  <a:lnTo>
                    <a:pt x="1889" y="5661"/>
                  </a:lnTo>
                  <a:lnTo>
                    <a:pt x="1910" y="5675"/>
                  </a:lnTo>
                  <a:lnTo>
                    <a:pt x="1931" y="5687"/>
                  </a:lnTo>
                  <a:lnTo>
                    <a:pt x="1953" y="5699"/>
                  </a:lnTo>
                  <a:lnTo>
                    <a:pt x="1975" y="5711"/>
                  </a:lnTo>
                  <a:lnTo>
                    <a:pt x="1998" y="5721"/>
                  </a:lnTo>
                  <a:lnTo>
                    <a:pt x="2021" y="5731"/>
                  </a:lnTo>
                  <a:lnTo>
                    <a:pt x="2044" y="5739"/>
                  </a:lnTo>
                  <a:lnTo>
                    <a:pt x="2068" y="5747"/>
                  </a:lnTo>
                  <a:lnTo>
                    <a:pt x="2091" y="5754"/>
                  </a:lnTo>
                  <a:lnTo>
                    <a:pt x="2115" y="5760"/>
                  </a:lnTo>
                  <a:lnTo>
                    <a:pt x="2140" y="5765"/>
                  </a:lnTo>
                  <a:lnTo>
                    <a:pt x="2164" y="5769"/>
                  </a:lnTo>
                  <a:lnTo>
                    <a:pt x="2188" y="5773"/>
                  </a:lnTo>
                  <a:lnTo>
                    <a:pt x="2213" y="5775"/>
                  </a:lnTo>
                  <a:lnTo>
                    <a:pt x="2237" y="5776"/>
                  </a:lnTo>
                  <a:lnTo>
                    <a:pt x="2262" y="5777"/>
                  </a:lnTo>
                  <a:lnTo>
                    <a:pt x="2287" y="5776"/>
                  </a:lnTo>
                  <a:lnTo>
                    <a:pt x="2312" y="5775"/>
                  </a:lnTo>
                  <a:lnTo>
                    <a:pt x="2336" y="5773"/>
                  </a:lnTo>
                  <a:lnTo>
                    <a:pt x="2361" y="5769"/>
                  </a:lnTo>
                  <a:lnTo>
                    <a:pt x="2385" y="5765"/>
                  </a:lnTo>
                  <a:lnTo>
                    <a:pt x="2409" y="5760"/>
                  </a:lnTo>
                  <a:lnTo>
                    <a:pt x="2433" y="5754"/>
                  </a:lnTo>
                  <a:lnTo>
                    <a:pt x="2457" y="5747"/>
                  </a:lnTo>
                  <a:lnTo>
                    <a:pt x="2481" y="5739"/>
                  </a:lnTo>
                  <a:lnTo>
                    <a:pt x="2504" y="5731"/>
                  </a:lnTo>
                  <a:lnTo>
                    <a:pt x="2527" y="5721"/>
                  </a:lnTo>
                  <a:lnTo>
                    <a:pt x="2550" y="5711"/>
                  </a:lnTo>
                  <a:lnTo>
                    <a:pt x="2572" y="5699"/>
                  </a:lnTo>
                  <a:lnTo>
                    <a:pt x="2594" y="5687"/>
                  </a:lnTo>
                  <a:lnTo>
                    <a:pt x="2615" y="5675"/>
                  </a:lnTo>
                  <a:lnTo>
                    <a:pt x="2636" y="5661"/>
                  </a:lnTo>
                  <a:lnTo>
                    <a:pt x="2656" y="5647"/>
                  </a:lnTo>
                  <a:lnTo>
                    <a:pt x="2676" y="5632"/>
                  </a:lnTo>
                  <a:lnTo>
                    <a:pt x="2695" y="5616"/>
                  </a:lnTo>
                  <a:lnTo>
                    <a:pt x="2713" y="5599"/>
                  </a:lnTo>
                  <a:lnTo>
                    <a:pt x="2731" y="5582"/>
                  </a:lnTo>
                  <a:lnTo>
                    <a:pt x="2748" y="5564"/>
                  </a:lnTo>
                  <a:lnTo>
                    <a:pt x="2765" y="5546"/>
                  </a:lnTo>
                  <a:lnTo>
                    <a:pt x="2781" y="5527"/>
                  </a:lnTo>
                  <a:lnTo>
                    <a:pt x="2796" y="5507"/>
                  </a:lnTo>
                  <a:lnTo>
                    <a:pt x="2810" y="5487"/>
                  </a:lnTo>
                  <a:lnTo>
                    <a:pt x="2824" y="5466"/>
                  </a:lnTo>
                  <a:lnTo>
                    <a:pt x="2836" y="5445"/>
                  </a:lnTo>
                  <a:lnTo>
                    <a:pt x="2849" y="5423"/>
                  </a:lnTo>
                  <a:lnTo>
                    <a:pt x="2860" y="5401"/>
                  </a:lnTo>
                  <a:lnTo>
                    <a:pt x="2870" y="5379"/>
                  </a:lnTo>
                  <a:lnTo>
                    <a:pt x="2879" y="5356"/>
                  </a:lnTo>
                  <a:lnTo>
                    <a:pt x="2888" y="5333"/>
                  </a:lnTo>
                  <a:lnTo>
                    <a:pt x="2896" y="5309"/>
                  </a:lnTo>
                  <a:lnTo>
                    <a:pt x="2902" y="5286"/>
                  </a:lnTo>
                  <a:lnTo>
                    <a:pt x="2908" y="5262"/>
                  </a:lnTo>
                  <a:lnTo>
                    <a:pt x="2913" y="5237"/>
                  </a:lnTo>
                  <a:lnTo>
                    <a:pt x="2918" y="5213"/>
                  </a:lnTo>
                  <a:lnTo>
                    <a:pt x="2921" y="5188"/>
                  </a:lnTo>
                  <a:lnTo>
                    <a:pt x="2923" y="5164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Helvetica Neue"/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535" name="Google Shape;535;p15"/>
          <p:cNvSpPr txBox="1"/>
          <p:nvPr>
            <p:ph idx="11" type="ftr"/>
          </p:nvPr>
        </p:nvSpPr>
        <p:spPr>
          <a:xfrm>
            <a:off x="972044" y="6385929"/>
            <a:ext cx="10924988" cy="319344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39" name="Shape 5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0" name="Google Shape;540;p16"/>
          <p:cNvSpPr txBox="1"/>
          <p:nvPr>
            <p:ph type="title"/>
          </p:nvPr>
        </p:nvSpPr>
        <p:spPr>
          <a:xfrm>
            <a:off x="294968" y="365126"/>
            <a:ext cx="11602064" cy="578772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Helvetica Neue"/>
              <a:buNone/>
            </a:pPr>
            <a:r>
              <a:rPr lang="en-US"/>
              <a:t>Prioritizing the Six Markets</a:t>
            </a:r>
            <a:endParaRPr/>
          </a:p>
        </p:txBody>
      </p:sp>
      <p:grpSp>
        <p:nvGrpSpPr>
          <p:cNvPr id="541" name="Google Shape;541;p16"/>
          <p:cNvGrpSpPr/>
          <p:nvPr/>
        </p:nvGrpSpPr>
        <p:grpSpPr>
          <a:xfrm>
            <a:off x="294969" y="1750869"/>
            <a:ext cx="6279452" cy="4322698"/>
            <a:chOff x="294968" y="1847691"/>
            <a:chExt cx="7784161" cy="4322698"/>
          </a:xfrm>
        </p:grpSpPr>
        <p:sp>
          <p:nvSpPr>
            <p:cNvPr id="542" name="Google Shape;542;p16"/>
            <p:cNvSpPr/>
            <p:nvPr/>
          </p:nvSpPr>
          <p:spPr>
            <a:xfrm>
              <a:off x="1163912" y="3846800"/>
              <a:ext cx="5993189" cy="103523"/>
            </a:xfrm>
            <a:prstGeom prst="leftRightArrow">
              <a:avLst>
                <a:gd fmla="val 27400" name="adj1"/>
                <a:gd fmla="val 50000" name="adj2"/>
              </a:avLst>
            </a:prstGeom>
            <a:solidFill>
              <a:srgbClr val="BEBEBE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2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543" name="Google Shape;543;p16"/>
            <p:cNvSpPr/>
            <p:nvPr/>
          </p:nvSpPr>
          <p:spPr>
            <a:xfrm rot="5400000">
              <a:off x="2109634" y="3822931"/>
              <a:ext cx="4101741" cy="151261"/>
            </a:xfrm>
            <a:prstGeom prst="leftRightArrow">
              <a:avLst>
                <a:gd fmla="val 27400" name="adj1"/>
                <a:gd fmla="val 50000" name="adj2"/>
              </a:avLst>
            </a:prstGeom>
            <a:solidFill>
              <a:srgbClr val="BEBEBE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2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544" name="Google Shape;544;p16"/>
            <p:cNvSpPr/>
            <p:nvPr/>
          </p:nvSpPr>
          <p:spPr>
            <a:xfrm flipH="1">
              <a:off x="1301102" y="1934596"/>
              <a:ext cx="2722219" cy="1863089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2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545" name="Google Shape;545;p16"/>
            <p:cNvSpPr/>
            <p:nvPr/>
          </p:nvSpPr>
          <p:spPr>
            <a:xfrm>
              <a:off x="4297693" y="1934596"/>
              <a:ext cx="2722216" cy="1863089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2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546" name="Google Shape;546;p16"/>
            <p:cNvSpPr/>
            <p:nvPr/>
          </p:nvSpPr>
          <p:spPr>
            <a:xfrm rot="10800000">
              <a:off x="1301102" y="3999173"/>
              <a:ext cx="2722219" cy="1863089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2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547" name="Google Shape;547;p16"/>
            <p:cNvSpPr/>
            <p:nvPr/>
          </p:nvSpPr>
          <p:spPr>
            <a:xfrm flipH="1" rot="10800000">
              <a:off x="4297693" y="3999173"/>
              <a:ext cx="2722216" cy="1863089"/>
            </a:xfrm>
            <a:prstGeom prst="rect">
              <a:avLst/>
            </a:prstGeom>
            <a:solidFill>
              <a:srgbClr val="580000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2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cxnSp>
          <p:nvCxnSpPr>
            <p:cNvPr id="548" name="Google Shape;548;p16"/>
            <p:cNvCxnSpPr/>
            <p:nvPr/>
          </p:nvCxnSpPr>
          <p:spPr>
            <a:xfrm rot="10800000">
              <a:off x="1303623" y="6058747"/>
              <a:ext cx="5716286" cy="0"/>
            </a:xfrm>
            <a:prstGeom prst="straightConnector1">
              <a:avLst/>
            </a:prstGeom>
            <a:noFill/>
            <a:ln cap="rnd" cmpd="sng" w="19050">
              <a:solidFill>
                <a:srgbClr val="929292"/>
              </a:solidFill>
              <a:prstDash val="dot"/>
              <a:round/>
              <a:headEnd len="med" w="med" type="triangle"/>
              <a:tailEnd len="sm" w="sm" type="none"/>
            </a:ln>
          </p:spPr>
        </p:cxnSp>
        <p:sp>
          <p:nvSpPr>
            <p:cNvPr id="549" name="Google Shape;549;p16"/>
            <p:cNvSpPr/>
            <p:nvPr/>
          </p:nvSpPr>
          <p:spPr>
            <a:xfrm flipH="1">
              <a:off x="3199142" y="5934555"/>
              <a:ext cx="1922727" cy="235834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anchorCtr="0" anchor="ctr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1400">
                  <a:solidFill>
                    <a:schemeClr val="dk1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Business Value</a:t>
              </a:r>
              <a:endParaRPr/>
            </a:p>
          </p:txBody>
        </p:sp>
        <p:cxnSp>
          <p:nvCxnSpPr>
            <p:cNvPr id="550" name="Google Shape;550;p16"/>
            <p:cNvCxnSpPr/>
            <p:nvPr/>
          </p:nvCxnSpPr>
          <p:spPr>
            <a:xfrm rot="5400000">
              <a:off x="-1124985" y="3927832"/>
              <a:ext cx="3912229" cy="0"/>
            </a:xfrm>
            <a:prstGeom prst="straightConnector1">
              <a:avLst/>
            </a:prstGeom>
            <a:noFill/>
            <a:ln cap="rnd" cmpd="sng" w="19050">
              <a:solidFill>
                <a:srgbClr val="929292"/>
              </a:solidFill>
              <a:prstDash val="dot"/>
              <a:round/>
              <a:headEnd len="med" w="med" type="triangle"/>
              <a:tailEnd len="sm" w="sm" type="none"/>
            </a:ln>
          </p:spPr>
        </p:cxnSp>
        <p:sp>
          <p:nvSpPr>
            <p:cNvPr id="551" name="Google Shape;551;p16"/>
            <p:cNvSpPr/>
            <p:nvPr/>
          </p:nvSpPr>
          <p:spPr>
            <a:xfrm flipH="1" rot="-5400000">
              <a:off x="164002" y="3810778"/>
              <a:ext cx="1315916" cy="235834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anchorCtr="0" anchor="ctr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1400">
                  <a:solidFill>
                    <a:schemeClr val="dk1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Complexity</a:t>
              </a:r>
              <a:endParaRPr/>
            </a:p>
          </p:txBody>
        </p:sp>
        <p:sp>
          <p:nvSpPr>
            <p:cNvPr id="552" name="Google Shape;552;p16"/>
            <p:cNvSpPr/>
            <p:nvPr/>
          </p:nvSpPr>
          <p:spPr>
            <a:xfrm flipH="1">
              <a:off x="294968" y="5931987"/>
              <a:ext cx="1046862" cy="23583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400">
                  <a:solidFill>
                    <a:schemeClr val="dk1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Low</a:t>
              </a:r>
              <a:endParaRPr b="1" sz="14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553" name="Google Shape;553;p16"/>
            <p:cNvSpPr/>
            <p:nvPr/>
          </p:nvSpPr>
          <p:spPr>
            <a:xfrm flipH="1">
              <a:off x="7032267" y="5934554"/>
              <a:ext cx="1046862" cy="23583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400">
                  <a:solidFill>
                    <a:schemeClr val="dk1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High</a:t>
              </a:r>
              <a:endParaRPr b="1" sz="14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554" name="Google Shape;554;p16"/>
            <p:cNvSpPr/>
            <p:nvPr/>
          </p:nvSpPr>
          <p:spPr>
            <a:xfrm flipH="1" rot="-5400000">
              <a:off x="96559" y="2212036"/>
              <a:ext cx="716472" cy="23583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0" lIns="0" spcFirstLastPara="1" rIns="0" wrap="square" tIns="0">
              <a:spAutoFit/>
            </a:bodyPr>
            <a:lstStyle/>
            <a:p>
              <a:pPr indent="0" lvl="0" marL="0" marR="0" rtl="0" algn="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400">
                  <a:solidFill>
                    <a:schemeClr val="dk1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High</a:t>
              </a:r>
              <a:endParaRPr b="1" sz="14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555" name="Google Shape;555;p16"/>
            <p:cNvSpPr/>
            <p:nvPr/>
          </p:nvSpPr>
          <p:spPr>
            <a:xfrm flipH="1">
              <a:off x="1446536" y="2414222"/>
              <a:ext cx="2456487" cy="903837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1400">
                  <a:solidFill>
                    <a:schemeClr val="lt1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United Kingdom</a:t>
              </a:r>
              <a:endParaRPr/>
            </a:p>
            <a:p>
              <a:pPr indent="0" lvl="0" marL="0" marR="0" rtl="0" algn="ct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200">
                  <a:solidFill>
                    <a:schemeClr val="lt1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High value, low complexity — our clearest first move and phase-one anchor.</a:t>
              </a:r>
              <a:endParaRPr/>
            </a:p>
          </p:txBody>
        </p:sp>
        <p:sp>
          <p:nvSpPr>
            <p:cNvPr id="556" name="Google Shape;556;p16"/>
            <p:cNvSpPr/>
            <p:nvPr/>
          </p:nvSpPr>
          <p:spPr>
            <a:xfrm flipH="1">
              <a:off x="4417986" y="2414222"/>
              <a:ext cx="2491200" cy="903837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1400">
                  <a:solidFill>
                    <a:schemeClr val="lt1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Germany</a:t>
              </a:r>
              <a:endParaRPr/>
            </a:p>
            <a:p>
              <a:pPr indent="0" lvl="0" marL="0" marR="0" rtl="0" algn="ct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200">
                  <a:solidFill>
                    <a:schemeClr val="lt1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Large value with moderate localization effort; strong phase-one candidate.</a:t>
              </a:r>
              <a:endParaRPr/>
            </a:p>
          </p:txBody>
        </p:sp>
        <p:sp>
          <p:nvSpPr>
            <p:cNvPr id="557" name="Google Shape;557;p16"/>
            <p:cNvSpPr/>
            <p:nvPr/>
          </p:nvSpPr>
          <p:spPr>
            <a:xfrm flipH="1">
              <a:off x="1446536" y="4478799"/>
              <a:ext cx="2456487" cy="903837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1400">
                  <a:solidFill>
                    <a:schemeClr val="lt1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Japan</a:t>
              </a:r>
              <a:endParaRPr/>
            </a:p>
            <a:p>
              <a:pPr indent="0" lvl="0" marL="0" marR="0" rtl="0" algn="ct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200">
                  <a:solidFill>
                    <a:schemeClr val="lt1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Highest value but highest complexity; sequenced into phase two.</a:t>
              </a:r>
              <a:endParaRPr/>
            </a:p>
          </p:txBody>
        </p:sp>
        <p:sp>
          <p:nvSpPr>
            <p:cNvPr id="558" name="Google Shape;558;p16"/>
            <p:cNvSpPr/>
            <p:nvPr/>
          </p:nvSpPr>
          <p:spPr>
            <a:xfrm flipH="1">
              <a:off x="4417986" y="4478799"/>
              <a:ext cx="2491198" cy="903837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1400">
                  <a:solidFill>
                    <a:schemeClr val="lt1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Canada &amp; Mexico</a:t>
              </a:r>
              <a:endParaRPr/>
            </a:p>
            <a:p>
              <a:pPr indent="0" lvl="0" marL="0" marR="0" rtl="0" algn="ct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200">
                  <a:solidFill>
                    <a:schemeClr val="lt1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Lower complexity, steady value — efficient fill-in opportunities.</a:t>
              </a:r>
              <a:endParaRPr/>
            </a:p>
          </p:txBody>
        </p:sp>
      </p:grpSp>
      <p:sp>
        <p:nvSpPr>
          <p:cNvPr id="559" name="Google Shape;559;p16"/>
          <p:cNvSpPr/>
          <p:nvPr/>
        </p:nvSpPr>
        <p:spPr>
          <a:xfrm rot="-2782704">
            <a:off x="7162869" y="2183362"/>
            <a:ext cx="587641" cy="587641"/>
          </a:xfrm>
          <a:prstGeom prst="roundRect">
            <a:avLst>
              <a:gd fmla="val 16667" name="adj"/>
            </a:avLst>
          </a:pr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7F7F7F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560" name="Google Shape;560;p16"/>
          <p:cNvSpPr/>
          <p:nvPr/>
        </p:nvSpPr>
        <p:spPr>
          <a:xfrm rot="-2782704">
            <a:off x="7251378" y="2183361"/>
            <a:ext cx="587641" cy="587641"/>
          </a:xfrm>
          <a:prstGeom prst="roundRect">
            <a:avLst>
              <a:gd fmla="val 16667" name="adj"/>
            </a:avLst>
          </a:prstGeom>
          <a:solidFill>
            <a:srgbClr val="FFFFFF"/>
          </a:solidFill>
          <a:ln cap="flat" cmpd="sng" w="19050">
            <a:solidFill>
              <a:schemeClr val="accent1"/>
            </a:solidFill>
            <a:prstDash val="solid"/>
            <a:miter lim="8000"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7F7F7F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grpSp>
        <p:nvGrpSpPr>
          <p:cNvPr id="561" name="Google Shape;561;p16"/>
          <p:cNvGrpSpPr/>
          <p:nvPr/>
        </p:nvGrpSpPr>
        <p:grpSpPr>
          <a:xfrm>
            <a:off x="7291792" y="2216227"/>
            <a:ext cx="499069" cy="498659"/>
            <a:chOff x="8624067" y="3559635"/>
            <a:chExt cx="633600" cy="633600"/>
          </a:xfrm>
        </p:grpSpPr>
        <p:sp>
          <p:nvSpPr>
            <p:cNvPr id="562" name="Google Shape;562;p16"/>
            <p:cNvSpPr/>
            <p:nvPr/>
          </p:nvSpPr>
          <p:spPr>
            <a:xfrm>
              <a:off x="8624067" y="3559635"/>
              <a:ext cx="633600" cy="633600"/>
            </a:xfrm>
            <a:custGeom>
              <a:rect b="b" l="l" r="r" t="t"/>
              <a:pathLst>
                <a:path extrusionOk="0" h="10000" w="10000">
                  <a:moveTo>
                    <a:pt x="3606" y="1747"/>
                  </a:moveTo>
                  <a:lnTo>
                    <a:pt x="7556" y="1747"/>
                  </a:lnTo>
                  <a:lnTo>
                    <a:pt x="6626" y="2909"/>
                  </a:lnTo>
                  <a:lnTo>
                    <a:pt x="7556" y="4071"/>
                  </a:lnTo>
                  <a:lnTo>
                    <a:pt x="3606" y="4071"/>
                  </a:lnTo>
                  <a:lnTo>
                    <a:pt x="3606" y="1747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Helvetica Neue"/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63" name="Google Shape;563;p16"/>
            <p:cNvSpPr/>
            <p:nvPr/>
          </p:nvSpPr>
          <p:spPr>
            <a:xfrm>
              <a:off x="8624067" y="3559635"/>
              <a:ext cx="633600" cy="633600"/>
            </a:xfrm>
            <a:custGeom>
              <a:rect b="b" l="l" r="r" t="t"/>
              <a:pathLst>
                <a:path extrusionOk="0" h="10000" w="10000">
                  <a:moveTo>
                    <a:pt x="3356" y="4071"/>
                  </a:moveTo>
                  <a:lnTo>
                    <a:pt x="3356" y="1747"/>
                  </a:lnTo>
                  <a:lnTo>
                    <a:pt x="3356" y="1050"/>
                  </a:lnTo>
                  <a:lnTo>
                    <a:pt x="3358" y="1017"/>
                  </a:lnTo>
                  <a:lnTo>
                    <a:pt x="3365" y="985"/>
                  </a:lnTo>
                  <a:lnTo>
                    <a:pt x="3375" y="954"/>
                  </a:lnTo>
                  <a:lnTo>
                    <a:pt x="3389" y="925"/>
                  </a:lnTo>
                  <a:lnTo>
                    <a:pt x="3408" y="898"/>
                  </a:lnTo>
                  <a:lnTo>
                    <a:pt x="3429" y="873"/>
                  </a:lnTo>
                  <a:lnTo>
                    <a:pt x="3454" y="852"/>
                  </a:lnTo>
                  <a:lnTo>
                    <a:pt x="3481" y="833"/>
                  </a:lnTo>
                  <a:lnTo>
                    <a:pt x="3510" y="819"/>
                  </a:lnTo>
                  <a:lnTo>
                    <a:pt x="3541" y="809"/>
                  </a:lnTo>
                  <a:lnTo>
                    <a:pt x="3573" y="802"/>
                  </a:lnTo>
                  <a:lnTo>
                    <a:pt x="3606" y="800"/>
                  </a:lnTo>
                  <a:lnTo>
                    <a:pt x="3639" y="802"/>
                  </a:lnTo>
                  <a:lnTo>
                    <a:pt x="3671" y="809"/>
                  </a:lnTo>
                  <a:lnTo>
                    <a:pt x="3702" y="819"/>
                  </a:lnTo>
                  <a:lnTo>
                    <a:pt x="3731" y="833"/>
                  </a:lnTo>
                  <a:lnTo>
                    <a:pt x="3758" y="852"/>
                  </a:lnTo>
                  <a:lnTo>
                    <a:pt x="3783" y="873"/>
                  </a:lnTo>
                  <a:lnTo>
                    <a:pt x="3804" y="898"/>
                  </a:lnTo>
                  <a:lnTo>
                    <a:pt x="3823" y="925"/>
                  </a:lnTo>
                  <a:lnTo>
                    <a:pt x="3837" y="954"/>
                  </a:lnTo>
                  <a:lnTo>
                    <a:pt x="3847" y="985"/>
                  </a:lnTo>
                  <a:lnTo>
                    <a:pt x="3854" y="1017"/>
                  </a:lnTo>
                  <a:lnTo>
                    <a:pt x="3856" y="1050"/>
                  </a:lnTo>
                  <a:lnTo>
                    <a:pt x="3856" y="1497"/>
                  </a:lnTo>
                  <a:lnTo>
                    <a:pt x="7556" y="1497"/>
                  </a:lnTo>
                  <a:lnTo>
                    <a:pt x="7589" y="1499"/>
                  </a:lnTo>
                  <a:lnTo>
                    <a:pt x="7621" y="1506"/>
                  </a:lnTo>
                  <a:lnTo>
                    <a:pt x="7653" y="1516"/>
                  </a:lnTo>
                  <a:lnTo>
                    <a:pt x="7682" y="1531"/>
                  </a:lnTo>
                  <a:lnTo>
                    <a:pt x="7709" y="1550"/>
                  </a:lnTo>
                  <a:lnTo>
                    <a:pt x="7734" y="1572"/>
                  </a:lnTo>
                  <a:lnTo>
                    <a:pt x="7756" y="1596"/>
                  </a:lnTo>
                  <a:lnTo>
                    <a:pt x="7774" y="1624"/>
                  </a:lnTo>
                  <a:lnTo>
                    <a:pt x="7788" y="1654"/>
                  </a:lnTo>
                  <a:lnTo>
                    <a:pt x="7798" y="1685"/>
                  </a:lnTo>
                  <a:lnTo>
                    <a:pt x="7804" y="1718"/>
                  </a:lnTo>
                  <a:lnTo>
                    <a:pt x="7806" y="1751"/>
                  </a:lnTo>
                  <a:lnTo>
                    <a:pt x="7803" y="1784"/>
                  </a:lnTo>
                  <a:lnTo>
                    <a:pt x="7796" y="1816"/>
                  </a:lnTo>
                  <a:lnTo>
                    <a:pt x="7785" y="1847"/>
                  </a:lnTo>
                  <a:lnTo>
                    <a:pt x="7770" y="1876"/>
                  </a:lnTo>
                  <a:lnTo>
                    <a:pt x="7751" y="1903"/>
                  </a:lnTo>
                  <a:lnTo>
                    <a:pt x="6946" y="2909"/>
                  </a:lnTo>
                  <a:lnTo>
                    <a:pt x="7751" y="3915"/>
                  </a:lnTo>
                  <a:lnTo>
                    <a:pt x="7770" y="3942"/>
                  </a:lnTo>
                  <a:lnTo>
                    <a:pt x="7785" y="3971"/>
                  </a:lnTo>
                  <a:lnTo>
                    <a:pt x="7796" y="4002"/>
                  </a:lnTo>
                  <a:lnTo>
                    <a:pt x="7803" y="4034"/>
                  </a:lnTo>
                  <a:lnTo>
                    <a:pt x="7806" y="4067"/>
                  </a:lnTo>
                  <a:lnTo>
                    <a:pt x="7804" y="4100"/>
                  </a:lnTo>
                  <a:lnTo>
                    <a:pt x="7798" y="4133"/>
                  </a:lnTo>
                  <a:lnTo>
                    <a:pt x="7788" y="4164"/>
                  </a:lnTo>
                  <a:lnTo>
                    <a:pt x="7774" y="4194"/>
                  </a:lnTo>
                  <a:lnTo>
                    <a:pt x="7756" y="4222"/>
                  </a:lnTo>
                  <a:lnTo>
                    <a:pt x="7734" y="4246"/>
                  </a:lnTo>
                  <a:lnTo>
                    <a:pt x="7709" y="4268"/>
                  </a:lnTo>
                  <a:lnTo>
                    <a:pt x="7682" y="4287"/>
                  </a:lnTo>
                  <a:lnTo>
                    <a:pt x="7653" y="4302"/>
                  </a:lnTo>
                  <a:lnTo>
                    <a:pt x="7621" y="4312"/>
                  </a:lnTo>
                  <a:lnTo>
                    <a:pt x="7589" y="4319"/>
                  </a:lnTo>
                  <a:lnTo>
                    <a:pt x="7556" y="4321"/>
                  </a:lnTo>
                  <a:lnTo>
                    <a:pt x="3856" y="4321"/>
                  </a:lnTo>
                  <a:lnTo>
                    <a:pt x="3856" y="8700"/>
                  </a:lnTo>
                  <a:lnTo>
                    <a:pt x="4768" y="8700"/>
                  </a:lnTo>
                  <a:lnTo>
                    <a:pt x="4801" y="8702"/>
                  </a:lnTo>
                  <a:lnTo>
                    <a:pt x="4833" y="8709"/>
                  </a:lnTo>
                  <a:lnTo>
                    <a:pt x="4864" y="8719"/>
                  </a:lnTo>
                  <a:lnTo>
                    <a:pt x="4893" y="8733"/>
                  </a:lnTo>
                  <a:lnTo>
                    <a:pt x="4920" y="8752"/>
                  </a:lnTo>
                  <a:lnTo>
                    <a:pt x="4945" y="8773"/>
                  </a:lnTo>
                  <a:lnTo>
                    <a:pt x="4966" y="8798"/>
                  </a:lnTo>
                  <a:lnTo>
                    <a:pt x="4985" y="8825"/>
                  </a:lnTo>
                  <a:lnTo>
                    <a:pt x="4999" y="8854"/>
                  </a:lnTo>
                  <a:lnTo>
                    <a:pt x="5009" y="8885"/>
                  </a:lnTo>
                  <a:lnTo>
                    <a:pt x="5016" y="8917"/>
                  </a:lnTo>
                  <a:lnTo>
                    <a:pt x="5018" y="8950"/>
                  </a:lnTo>
                  <a:lnTo>
                    <a:pt x="5016" y="8983"/>
                  </a:lnTo>
                  <a:lnTo>
                    <a:pt x="5009" y="9015"/>
                  </a:lnTo>
                  <a:lnTo>
                    <a:pt x="4999" y="9046"/>
                  </a:lnTo>
                  <a:lnTo>
                    <a:pt x="4985" y="9075"/>
                  </a:lnTo>
                  <a:lnTo>
                    <a:pt x="4966" y="9102"/>
                  </a:lnTo>
                  <a:lnTo>
                    <a:pt x="4945" y="9127"/>
                  </a:lnTo>
                  <a:lnTo>
                    <a:pt x="4920" y="9148"/>
                  </a:lnTo>
                  <a:lnTo>
                    <a:pt x="4893" y="9167"/>
                  </a:lnTo>
                  <a:lnTo>
                    <a:pt x="4864" y="9181"/>
                  </a:lnTo>
                  <a:lnTo>
                    <a:pt x="4833" y="9191"/>
                  </a:lnTo>
                  <a:lnTo>
                    <a:pt x="4801" y="9198"/>
                  </a:lnTo>
                  <a:lnTo>
                    <a:pt x="4768" y="9200"/>
                  </a:lnTo>
                  <a:lnTo>
                    <a:pt x="3606" y="9200"/>
                  </a:lnTo>
                  <a:lnTo>
                    <a:pt x="2444" y="9200"/>
                  </a:lnTo>
                  <a:lnTo>
                    <a:pt x="2411" y="9198"/>
                  </a:lnTo>
                  <a:lnTo>
                    <a:pt x="2379" y="9191"/>
                  </a:lnTo>
                  <a:lnTo>
                    <a:pt x="2348" y="9181"/>
                  </a:lnTo>
                  <a:lnTo>
                    <a:pt x="2319" y="9167"/>
                  </a:lnTo>
                  <a:lnTo>
                    <a:pt x="2292" y="9148"/>
                  </a:lnTo>
                  <a:lnTo>
                    <a:pt x="2267" y="9127"/>
                  </a:lnTo>
                  <a:lnTo>
                    <a:pt x="2246" y="9102"/>
                  </a:lnTo>
                  <a:lnTo>
                    <a:pt x="2227" y="9075"/>
                  </a:lnTo>
                  <a:lnTo>
                    <a:pt x="2213" y="9046"/>
                  </a:lnTo>
                  <a:lnTo>
                    <a:pt x="2203" y="9015"/>
                  </a:lnTo>
                  <a:lnTo>
                    <a:pt x="2196" y="8983"/>
                  </a:lnTo>
                  <a:lnTo>
                    <a:pt x="2194" y="8950"/>
                  </a:lnTo>
                  <a:lnTo>
                    <a:pt x="2196" y="8917"/>
                  </a:lnTo>
                  <a:lnTo>
                    <a:pt x="2203" y="8885"/>
                  </a:lnTo>
                  <a:lnTo>
                    <a:pt x="2213" y="8854"/>
                  </a:lnTo>
                  <a:lnTo>
                    <a:pt x="2227" y="8825"/>
                  </a:lnTo>
                  <a:lnTo>
                    <a:pt x="2246" y="8798"/>
                  </a:lnTo>
                  <a:lnTo>
                    <a:pt x="2267" y="8773"/>
                  </a:lnTo>
                  <a:lnTo>
                    <a:pt x="2292" y="8752"/>
                  </a:lnTo>
                  <a:lnTo>
                    <a:pt x="2319" y="8733"/>
                  </a:lnTo>
                  <a:lnTo>
                    <a:pt x="2348" y="8719"/>
                  </a:lnTo>
                  <a:lnTo>
                    <a:pt x="2379" y="8709"/>
                  </a:lnTo>
                  <a:lnTo>
                    <a:pt x="2411" y="8702"/>
                  </a:lnTo>
                  <a:lnTo>
                    <a:pt x="2444" y="8700"/>
                  </a:lnTo>
                  <a:lnTo>
                    <a:pt x="3356" y="8700"/>
                  </a:lnTo>
                  <a:lnTo>
                    <a:pt x="3356" y="4071"/>
                  </a:lnTo>
                  <a:close/>
                  <a:moveTo>
                    <a:pt x="7036" y="1997"/>
                  </a:moveTo>
                  <a:lnTo>
                    <a:pt x="3856" y="1997"/>
                  </a:lnTo>
                  <a:lnTo>
                    <a:pt x="3856" y="3821"/>
                  </a:lnTo>
                  <a:lnTo>
                    <a:pt x="7036" y="3821"/>
                  </a:lnTo>
                  <a:lnTo>
                    <a:pt x="6431" y="3065"/>
                  </a:lnTo>
                  <a:lnTo>
                    <a:pt x="6412" y="3038"/>
                  </a:lnTo>
                  <a:lnTo>
                    <a:pt x="6396" y="3007"/>
                  </a:lnTo>
                  <a:lnTo>
                    <a:pt x="6385" y="2976"/>
                  </a:lnTo>
                  <a:lnTo>
                    <a:pt x="6378" y="2943"/>
                  </a:lnTo>
                  <a:lnTo>
                    <a:pt x="6376" y="2909"/>
                  </a:lnTo>
                  <a:lnTo>
                    <a:pt x="6378" y="2875"/>
                  </a:lnTo>
                  <a:lnTo>
                    <a:pt x="6385" y="2842"/>
                  </a:lnTo>
                  <a:lnTo>
                    <a:pt x="6396" y="2811"/>
                  </a:lnTo>
                  <a:lnTo>
                    <a:pt x="6412" y="2780"/>
                  </a:lnTo>
                  <a:lnTo>
                    <a:pt x="6431" y="2753"/>
                  </a:lnTo>
                  <a:lnTo>
                    <a:pt x="7036" y="1997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Helvetica Neue"/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564" name="Google Shape;564;p16"/>
          <p:cNvSpPr/>
          <p:nvPr/>
        </p:nvSpPr>
        <p:spPr>
          <a:xfrm>
            <a:off x="8044404" y="2135002"/>
            <a:ext cx="3852627" cy="684360"/>
          </a:xfrm>
          <a:prstGeom prst="roundRect">
            <a:avLst>
              <a:gd fmla="val 0" name="adj"/>
            </a:avLst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Start where value is high and complexity is low: the UK is our beachhead.</a:t>
            </a:r>
            <a:endParaRPr sz="140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565" name="Google Shape;565;p16"/>
          <p:cNvSpPr/>
          <p:nvPr/>
        </p:nvSpPr>
        <p:spPr>
          <a:xfrm rot="-2782704">
            <a:off x="7162869" y="3170964"/>
            <a:ext cx="587641" cy="587641"/>
          </a:xfrm>
          <a:prstGeom prst="roundRect">
            <a:avLst>
              <a:gd fmla="val 16667" name="adj"/>
            </a:avLst>
          </a:pr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7F7F7F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566" name="Google Shape;566;p16"/>
          <p:cNvSpPr/>
          <p:nvPr/>
        </p:nvSpPr>
        <p:spPr>
          <a:xfrm rot="-2782704">
            <a:off x="7251378" y="3170963"/>
            <a:ext cx="587641" cy="587641"/>
          </a:xfrm>
          <a:prstGeom prst="roundRect">
            <a:avLst>
              <a:gd fmla="val 16667" name="adj"/>
            </a:avLst>
          </a:prstGeom>
          <a:solidFill>
            <a:srgbClr val="FFFFFF"/>
          </a:solidFill>
          <a:ln cap="flat" cmpd="sng" w="19050">
            <a:solidFill>
              <a:schemeClr val="accent1"/>
            </a:solidFill>
            <a:prstDash val="solid"/>
            <a:miter lim="8000"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7F7F7F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grpSp>
        <p:nvGrpSpPr>
          <p:cNvPr id="567" name="Google Shape;567;p16"/>
          <p:cNvGrpSpPr/>
          <p:nvPr/>
        </p:nvGrpSpPr>
        <p:grpSpPr>
          <a:xfrm>
            <a:off x="7291792" y="3203829"/>
            <a:ext cx="499069" cy="498659"/>
            <a:chOff x="697932" y="4459160"/>
            <a:chExt cx="633600" cy="633600"/>
          </a:xfrm>
        </p:grpSpPr>
        <p:sp>
          <p:nvSpPr>
            <p:cNvPr id="568" name="Google Shape;568;p16"/>
            <p:cNvSpPr/>
            <p:nvPr/>
          </p:nvSpPr>
          <p:spPr>
            <a:xfrm>
              <a:off x="697932" y="4459160"/>
              <a:ext cx="633600" cy="633600"/>
            </a:xfrm>
            <a:custGeom>
              <a:rect b="b" l="l" r="r" t="t"/>
              <a:pathLst>
                <a:path extrusionOk="0" h="10000" w="10000">
                  <a:moveTo>
                    <a:pt x="6173" y="7412"/>
                  </a:moveTo>
                  <a:lnTo>
                    <a:pt x="6172" y="7456"/>
                  </a:lnTo>
                  <a:lnTo>
                    <a:pt x="6170" y="7500"/>
                  </a:lnTo>
                  <a:lnTo>
                    <a:pt x="6166" y="7544"/>
                  </a:lnTo>
                  <a:lnTo>
                    <a:pt x="6160" y="7587"/>
                  </a:lnTo>
                  <a:lnTo>
                    <a:pt x="6153" y="7630"/>
                  </a:lnTo>
                  <a:lnTo>
                    <a:pt x="6144" y="7673"/>
                  </a:lnTo>
                  <a:lnTo>
                    <a:pt x="6133" y="7716"/>
                  </a:lnTo>
                  <a:lnTo>
                    <a:pt x="6121" y="7757"/>
                  </a:lnTo>
                  <a:lnTo>
                    <a:pt x="6107" y="7799"/>
                  </a:lnTo>
                  <a:lnTo>
                    <a:pt x="6092" y="7840"/>
                  </a:lnTo>
                  <a:lnTo>
                    <a:pt x="6075" y="7880"/>
                  </a:lnTo>
                  <a:lnTo>
                    <a:pt x="6057" y="7920"/>
                  </a:lnTo>
                  <a:lnTo>
                    <a:pt x="6037" y="7959"/>
                  </a:lnTo>
                  <a:lnTo>
                    <a:pt x="6016" y="7998"/>
                  </a:lnTo>
                  <a:lnTo>
                    <a:pt x="5993" y="8036"/>
                  </a:lnTo>
                  <a:lnTo>
                    <a:pt x="5969" y="8073"/>
                  </a:lnTo>
                  <a:lnTo>
                    <a:pt x="5944" y="8109"/>
                  </a:lnTo>
                  <a:lnTo>
                    <a:pt x="5917" y="8144"/>
                  </a:lnTo>
                  <a:lnTo>
                    <a:pt x="5889" y="8177"/>
                  </a:lnTo>
                  <a:lnTo>
                    <a:pt x="5860" y="8210"/>
                  </a:lnTo>
                  <a:lnTo>
                    <a:pt x="5830" y="8242"/>
                  </a:lnTo>
                  <a:lnTo>
                    <a:pt x="5798" y="8272"/>
                  </a:lnTo>
                  <a:lnTo>
                    <a:pt x="5766" y="8301"/>
                  </a:lnTo>
                  <a:lnTo>
                    <a:pt x="5732" y="8329"/>
                  </a:lnTo>
                  <a:lnTo>
                    <a:pt x="5697" y="8356"/>
                  </a:lnTo>
                  <a:lnTo>
                    <a:pt x="5661" y="8381"/>
                  </a:lnTo>
                  <a:lnTo>
                    <a:pt x="5625" y="8405"/>
                  </a:lnTo>
                  <a:lnTo>
                    <a:pt x="5587" y="8428"/>
                  </a:lnTo>
                  <a:lnTo>
                    <a:pt x="5548" y="8449"/>
                  </a:lnTo>
                  <a:lnTo>
                    <a:pt x="5509" y="8469"/>
                  </a:lnTo>
                  <a:lnTo>
                    <a:pt x="5469" y="8487"/>
                  </a:lnTo>
                  <a:lnTo>
                    <a:pt x="5428" y="8504"/>
                  </a:lnTo>
                  <a:lnTo>
                    <a:pt x="5387" y="8519"/>
                  </a:lnTo>
                  <a:lnTo>
                    <a:pt x="5346" y="8533"/>
                  </a:lnTo>
                  <a:lnTo>
                    <a:pt x="5304" y="8545"/>
                  </a:lnTo>
                  <a:lnTo>
                    <a:pt x="5261" y="8556"/>
                  </a:lnTo>
                  <a:lnTo>
                    <a:pt x="5218" y="8565"/>
                  </a:lnTo>
                  <a:lnTo>
                    <a:pt x="5175" y="8572"/>
                  </a:lnTo>
                  <a:lnTo>
                    <a:pt x="5132" y="8578"/>
                  </a:lnTo>
                  <a:lnTo>
                    <a:pt x="5088" y="8582"/>
                  </a:lnTo>
                  <a:lnTo>
                    <a:pt x="5044" y="8584"/>
                  </a:lnTo>
                  <a:lnTo>
                    <a:pt x="5000" y="8585"/>
                  </a:lnTo>
                  <a:lnTo>
                    <a:pt x="4956" y="8584"/>
                  </a:lnTo>
                  <a:lnTo>
                    <a:pt x="4912" y="8582"/>
                  </a:lnTo>
                  <a:lnTo>
                    <a:pt x="4868" y="8578"/>
                  </a:lnTo>
                  <a:lnTo>
                    <a:pt x="4825" y="8572"/>
                  </a:lnTo>
                  <a:lnTo>
                    <a:pt x="4782" y="8565"/>
                  </a:lnTo>
                  <a:lnTo>
                    <a:pt x="4739" y="8556"/>
                  </a:lnTo>
                  <a:lnTo>
                    <a:pt x="4696" y="8545"/>
                  </a:lnTo>
                  <a:lnTo>
                    <a:pt x="4654" y="8533"/>
                  </a:lnTo>
                  <a:lnTo>
                    <a:pt x="4613" y="8519"/>
                  </a:lnTo>
                  <a:lnTo>
                    <a:pt x="4572" y="8504"/>
                  </a:lnTo>
                  <a:lnTo>
                    <a:pt x="4531" y="8487"/>
                  </a:lnTo>
                  <a:lnTo>
                    <a:pt x="4491" y="8469"/>
                  </a:lnTo>
                  <a:lnTo>
                    <a:pt x="4452" y="8449"/>
                  </a:lnTo>
                  <a:lnTo>
                    <a:pt x="4413" y="8428"/>
                  </a:lnTo>
                  <a:lnTo>
                    <a:pt x="4375" y="8405"/>
                  </a:lnTo>
                  <a:lnTo>
                    <a:pt x="4339" y="8381"/>
                  </a:lnTo>
                  <a:lnTo>
                    <a:pt x="4303" y="8356"/>
                  </a:lnTo>
                  <a:lnTo>
                    <a:pt x="4268" y="8329"/>
                  </a:lnTo>
                  <a:lnTo>
                    <a:pt x="4234" y="8301"/>
                  </a:lnTo>
                  <a:lnTo>
                    <a:pt x="4202" y="8272"/>
                  </a:lnTo>
                  <a:lnTo>
                    <a:pt x="4170" y="8242"/>
                  </a:lnTo>
                  <a:lnTo>
                    <a:pt x="4140" y="8210"/>
                  </a:lnTo>
                  <a:lnTo>
                    <a:pt x="4111" y="8177"/>
                  </a:lnTo>
                  <a:lnTo>
                    <a:pt x="4083" y="8144"/>
                  </a:lnTo>
                  <a:lnTo>
                    <a:pt x="4056" y="8109"/>
                  </a:lnTo>
                  <a:lnTo>
                    <a:pt x="4031" y="8073"/>
                  </a:lnTo>
                  <a:lnTo>
                    <a:pt x="4007" y="8036"/>
                  </a:lnTo>
                  <a:lnTo>
                    <a:pt x="3984" y="7998"/>
                  </a:lnTo>
                  <a:lnTo>
                    <a:pt x="3963" y="7959"/>
                  </a:lnTo>
                  <a:lnTo>
                    <a:pt x="3943" y="7920"/>
                  </a:lnTo>
                  <a:lnTo>
                    <a:pt x="3925" y="7880"/>
                  </a:lnTo>
                  <a:lnTo>
                    <a:pt x="3908" y="7840"/>
                  </a:lnTo>
                  <a:lnTo>
                    <a:pt x="3893" y="7799"/>
                  </a:lnTo>
                  <a:lnTo>
                    <a:pt x="3879" y="7757"/>
                  </a:lnTo>
                  <a:lnTo>
                    <a:pt x="3867" y="7716"/>
                  </a:lnTo>
                  <a:lnTo>
                    <a:pt x="3856" y="7673"/>
                  </a:lnTo>
                  <a:lnTo>
                    <a:pt x="3847" y="7630"/>
                  </a:lnTo>
                  <a:lnTo>
                    <a:pt x="3840" y="7587"/>
                  </a:lnTo>
                  <a:lnTo>
                    <a:pt x="3834" y="7544"/>
                  </a:lnTo>
                  <a:lnTo>
                    <a:pt x="3830" y="7500"/>
                  </a:lnTo>
                  <a:lnTo>
                    <a:pt x="3828" y="7456"/>
                  </a:lnTo>
                  <a:lnTo>
                    <a:pt x="3827" y="7412"/>
                  </a:lnTo>
                  <a:lnTo>
                    <a:pt x="3828" y="7368"/>
                  </a:lnTo>
                  <a:lnTo>
                    <a:pt x="3830" y="7324"/>
                  </a:lnTo>
                  <a:lnTo>
                    <a:pt x="3834" y="7280"/>
                  </a:lnTo>
                  <a:lnTo>
                    <a:pt x="3840" y="7237"/>
                  </a:lnTo>
                  <a:lnTo>
                    <a:pt x="3847" y="7193"/>
                  </a:lnTo>
                  <a:lnTo>
                    <a:pt x="3856" y="7151"/>
                  </a:lnTo>
                  <a:lnTo>
                    <a:pt x="3867" y="7108"/>
                  </a:lnTo>
                  <a:lnTo>
                    <a:pt x="3879" y="7066"/>
                  </a:lnTo>
                  <a:lnTo>
                    <a:pt x="3893" y="7024"/>
                  </a:lnTo>
                  <a:lnTo>
                    <a:pt x="3908" y="6983"/>
                  </a:lnTo>
                  <a:lnTo>
                    <a:pt x="3925" y="6943"/>
                  </a:lnTo>
                  <a:lnTo>
                    <a:pt x="3943" y="6903"/>
                  </a:lnTo>
                  <a:lnTo>
                    <a:pt x="3963" y="6864"/>
                  </a:lnTo>
                  <a:lnTo>
                    <a:pt x="3984" y="6825"/>
                  </a:lnTo>
                  <a:lnTo>
                    <a:pt x="4007" y="6787"/>
                  </a:lnTo>
                  <a:lnTo>
                    <a:pt x="4031" y="6751"/>
                  </a:lnTo>
                  <a:lnTo>
                    <a:pt x="4056" y="6715"/>
                  </a:lnTo>
                  <a:lnTo>
                    <a:pt x="4083" y="6680"/>
                  </a:lnTo>
                  <a:lnTo>
                    <a:pt x="4111" y="6646"/>
                  </a:lnTo>
                  <a:lnTo>
                    <a:pt x="4140" y="6614"/>
                  </a:lnTo>
                  <a:lnTo>
                    <a:pt x="4170" y="6582"/>
                  </a:lnTo>
                  <a:lnTo>
                    <a:pt x="4202" y="6552"/>
                  </a:lnTo>
                  <a:lnTo>
                    <a:pt x="4234" y="6523"/>
                  </a:lnTo>
                  <a:lnTo>
                    <a:pt x="4268" y="6495"/>
                  </a:lnTo>
                  <a:lnTo>
                    <a:pt x="4303" y="6468"/>
                  </a:lnTo>
                  <a:lnTo>
                    <a:pt x="4339" y="6443"/>
                  </a:lnTo>
                  <a:lnTo>
                    <a:pt x="4375" y="6419"/>
                  </a:lnTo>
                  <a:lnTo>
                    <a:pt x="4413" y="6396"/>
                  </a:lnTo>
                  <a:lnTo>
                    <a:pt x="4452" y="6375"/>
                  </a:lnTo>
                  <a:lnTo>
                    <a:pt x="4491" y="6355"/>
                  </a:lnTo>
                  <a:lnTo>
                    <a:pt x="4531" y="6336"/>
                  </a:lnTo>
                  <a:lnTo>
                    <a:pt x="4572" y="6320"/>
                  </a:lnTo>
                  <a:lnTo>
                    <a:pt x="4613" y="6304"/>
                  </a:lnTo>
                  <a:lnTo>
                    <a:pt x="4654" y="6291"/>
                  </a:lnTo>
                  <a:lnTo>
                    <a:pt x="4696" y="6278"/>
                  </a:lnTo>
                  <a:lnTo>
                    <a:pt x="4739" y="6268"/>
                  </a:lnTo>
                  <a:lnTo>
                    <a:pt x="4782" y="6259"/>
                  </a:lnTo>
                  <a:lnTo>
                    <a:pt x="4825" y="6251"/>
                  </a:lnTo>
                  <a:lnTo>
                    <a:pt x="4868" y="6246"/>
                  </a:lnTo>
                  <a:lnTo>
                    <a:pt x="4912" y="6241"/>
                  </a:lnTo>
                  <a:lnTo>
                    <a:pt x="4956" y="6239"/>
                  </a:lnTo>
                  <a:lnTo>
                    <a:pt x="5000" y="6238"/>
                  </a:lnTo>
                  <a:lnTo>
                    <a:pt x="5044" y="6239"/>
                  </a:lnTo>
                  <a:lnTo>
                    <a:pt x="5088" y="6241"/>
                  </a:lnTo>
                  <a:lnTo>
                    <a:pt x="5132" y="6246"/>
                  </a:lnTo>
                  <a:lnTo>
                    <a:pt x="5175" y="6251"/>
                  </a:lnTo>
                  <a:lnTo>
                    <a:pt x="5218" y="6259"/>
                  </a:lnTo>
                  <a:lnTo>
                    <a:pt x="5261" y="6268"/>
                  </a:lnTo>
                  <a:lnTo>
                    <a:pt x="5304" y="6278"/>
                  </a:lnTo>
                  <a:lnTo>
                    <a:pt x="5346" y="6291"/>
                  </a:lnTo>
                  <a:lnTo>
                    <a:pt x="5387" y="6304"/>
                  </a:lnTo>
                  <a:lnTo>
                    <a:pt x="5428" y="6320"/>
                  </a:lnTo>
                  <a:lnTo>
                    <a:pt x="5469" y="6336"/>
                  </a:lnTo>
                  <a:lnTo>
                    <a:pt x="5509" y="6355"/>
                  </a:lnTo>
                  <a:lnTo>
                    <a:pt x="5548" y="6375"/>
                  </a:lnTo>
                  <a:lnTo>
                    <a:pt x="5587" y="6396"/>
                  </a:lnTo>
                  <a:lnTo>
                    <a:pt x="5625" y="6419"/>
                  </a:lnTo>
                  <a:lnTo>
                    <a:pt x="5661" y="6443"/>
                  </a:lnTo>
                  <a:lnTo>
                    <a:pt x="5697" y="6468"/>
                  </a:lnTo>
                  <a:lnTo>
                    <a:pt x="5732" y="6495"/>
                  </a:lnTo>
                  <a:lnTo>
                    <a:pt x="5766" y="6523"/>
                  </a:lnTo>
                  <a:lnTo>
                    <a:pt x="5798" y="6552"/>
                  </a:lnTo>
                  <a:lnTo>
                    <a:pt x="5830" y="6582"/>
                  </a:lnTo>
                  <a:lnTo>
                    <a:pt x="5860" y="6614"/>
                  </a:lnTo>
                  <a:lnTo>
                    <a:pt x="5889" y="6646"/>
                  </a:lnTo>
                  <a:lnTo>
                    <a:pt x="5917" y="6680"/>
                  </a:lnTo>
                  <a:lnTo>
                    <a:pt x="5944" y="6715"/>
                  </a:lnTo>
                  <a:lnTo>
                    <a:pt x="5969" y="6751"/>
                  </a:lnTo>
                  <a:lnTo>
                    <a:pt x="5993" y="6787"/>
                  </a:lnTo>
                  <a:lnTo>
                    <a:pt x="6016" y="6825"/>
                  </a:lnTo>
                  <a:lnTo>
                    <a:pt x="6037" y="6864"/>
                  </a:lnTo>
                  <a:lnTo>
                    <a:pt x="6057" y="6903"/>
                  </a:lnTo>
                  <a:lnTo>
                    <a:pt x="6075" y="6943"/>
                  </a:lnTo>
                  <a:lnTo>
                    <a:pt x="6092" y="6983"/>
                  </a:lnTo>
                  <a:lnTo>
                    <a:pt x="6107" y="7024"/>
                  </a:lnTo>
                  <a:lnTo>
                    <a:pt x="6121" y="7066"/>
                  </a:lnTo>
                  <a:lnTo>
                    <a:pt x="6133" y="7108"/>
                  </a:lnTo>
                  <a:lnTo>
                    <a:pt x="6144" y="7151"/>
                  </a:lnTo>
                  <a:lnTo>
                    <a:pt x="6153" y="7193"/>
                  </a:lnTo>
                  <a:lnTo>
                    <a:pt x="6160" y="7237"/>
                  </a:lnTo>
                  <a:lnTo>
                    <a:pt x="6166" y="7280"/>
                  </a:lnTo>
                  <a:lnTo>
                    <a:pt x="6170" y="7324"/>
                  </a:lnTo>
                  <a:lnTo>
                    <a:pt x="6172" y="7368"/>
                  </a:lnTo>
                  <a:lnTo>
                    <a:pt x="6173" y="741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Helvetica Neue"/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69" name="Google Shape;569;p16"/>
            <p:cNvSpPr/>
            <p:nvPr/>
          </p:nvSpPr>
          <p:spPr>
            <a:xfrm>
              <a:off x="697932" y="4459160"/>
              <a:ext cx="633600" cy="633600"/>
            </a:xfrm>
            <a:custGeom>
              <a:rect b="b" l="l" r="r" t="t"/>
              <a:pathLst>
                <a:path extrusionOk="0" h="10000" w="10000">
                  <a:moveTo>
                    <a:pt x="3685" y="2405"/>
                  </a:moveTo>
                  <a:lnTo>
                    <a:pt x="3685" y="2414"/>
                  </a:lnTo>
                  <a:lnTo>
                    <a:pt x="3686" y="2453"/>
                  </a:lnTo>
                  <a:lnTo>
                    <a:pt x="3686" y="2463"/>
                  </a:lnTo>
                  <a:lnTo>
                    <a:pt x="3686" y="2469"/>
                  </a:lnTo>
                  <a:lnTo>
                    <a:pt x="6314" y="2469"/>
                  </a:lnTo>
                  <a:lnTo>
                    <a:pt x="6314" y="2463"/>
                  </a:lnTo>
                  <a:lnTo>
                    <a:pt x="6314" y="2453"/>
                  </a:lnTo>
                  <a:lnTo>
                    <a:pt x="6315" y="2414"/>
                  </a:lnTo>
                  <a:lnTo>
                    <a:pt x="6315" y="2405"/>
                  </a:lnTo>
                  <a:lnTo>
                    <a:pt x="6317" y="2366"/>
                  </a:lnTo>
                  <a:lnTo>
                    <a:pt x="6318" y="2356"/>
                  </a:lnTo>
                  <a:lnTo>
                    <a:pt x="6322" y="2318"/>
                  </a:lnTo>
                  <a:lnTo>
                    <a:pt x="6323" y="2308"/>
                  </a:lnTo>
                  <a:lnTo>
                    <a:pt x="6328" y="2270"/>
                  </a:lnTo>
                  <a:lnTo>
                    <a:pt x="6329" y="2260"/>
                  </a:lnTo>
                  <a:lnTo>
                    <a:pt x="6336" y="2222"/>
                  </a:lnTo>
                  <a:lnTo>
                    <a:pt x="6337" y="2213"/>
                  </a:lnTo>
                  <a:lnTo>
                    <a:pt x="6345" y="2175"/>
                  </a:lnTo>
                  <a:lnTo>
                    <a:pt x="6347" y="2166"/>
                  </a:lnTo>
                  <a:lnTo>
                    <a:pt x="6357" y="2128"/>
                  </a:lnTo>
                  <a:lnTo>
                    <a:pt x="6359" y="2119"/>
                  </a:lnTo>
                  <a:lnTo>
                    <a:pt x="6370" y="2081"/>
                  </a:lnTo>
                  <a:lnTo>
                    <a:pt x="6373" y="2073"/>
                  </a:lnTo>
                  <a:lnTo>
                    <a:pt x="6385" y="2036"/>
                  </a:lnTo>
                  <a:lnTo>
                    <a:pt x="6388" y="2027"/>
                  </a:lnTo>
                  <a:lnTo>
                    <a:pt x="6402" y="1990"/>
                  </a:lnTo>
                  <a:lnTo>
                    <a:pt x="6405" y="1981"/>
                  </a:lnTo>
                  <a:lnTo>
                    <a:pt x="6420" y="1945"/>
                  </a:lnTo>
                  <a:lnTo>
                    <a:pt x="6424" y="1937"/>
                  </a:lnTo>
                  <a:lnTo>
                    <a:pt x="6440" y="1901"/>
                  </a:lnTo>
                  <a:lnTo>
                    <a:pt x="6444" y="1893"/>
                  </a:lnTo>
                  <a:lnTo>
                    <a:pt x="6462" y="1858"/>
                  </a:lnTo>
                  <a:lnTo>
                    <a:pt x="6467" y="1850"/>
                  </a:lnTo>
                  <a:lnTo>
                    <a:pt x="6486" y="1815"/>
                  </a:lnTo>
                  <a:lnTo>
                    <a:pt x="6490" y="1808"/>
                  </a:lnTo>
                  <a:lnTo>
                    <a:pt x="6510" y="1774"/>
                  </a:lnTo>
                  <a:lnTo>
                    <a:pt x="6515" y="1766"/>
                  </a:lnTo>
                  <a:lnTo>
                    <a:pt x="6537" y="1734"/>
                  </a:lnTo>
                  <a:lnTo>
                    <a:pt x="6542" y="1726"/>
                  </a:lnTo>
                  <a:lnTo>
                    <a:pt x="6564" y="1694"/>
                  </a:lnTo>
                  <a:lnTo>
                    <a:pt x="6570" y="1687"/>
                  </a:lnTo>
                  <a:lnTo>
                    <a:pt x="6594" y="1656"/>
                  </a:lnTo>
                  <a:lnTo>
                    <a:pt x="6599" y="1648"/>
                  </a:lnTo>
                  <a:lnTo>
                    <a:pt x="6624" y="1618"/>
                  </a:lnTo>
                  <a:lnTo>
                    <a:pt x="6630" y="1611"/>
                  </a:lnTo>
                  <a:lnTo>
                    <a:pt x="6656" y="1582"/>
                  </a:lnTo>
                  <a:lnTo>
                    <a:pt x="6663" y="1575"/>
                  </a:lnTo>
                  <a:lnTo>
                    <a:pt x="6690" y="1547"/>
                  </a:lnTo>
                  <a:lnTo>
                    <a:pt x="6696" y="1541"/>
                  </a:lnTo>
                  <a:lnTo>
                    <a:pt x="6724" y="1514"/>
                  </a:lnTo>
                  <a:lnTo>
                    <a:pt x="6731" y="1507"/>
                  </a:lnTo>
                  <a:lnTo>
                    <a:pt x="6760" y="1481"/>
                  </a:lnTo>
                  <a:lnTo>
                    <a:pt x="6767" y="1475"/>
                  </a:lnTo>
                  <a:lnTo>
                    <a:pt x="6797" y="1450"/>
                  </a:lnTo>
                  <a:lnTo>
                    <a:pt x="6805" y="1444"/>
                  </a:lnTo>
                  <a:lnTo>
                    <a:pt x="6836" y="1421"/>
                  </a:lnTo>
                  <a:lnTo>
                    <a:pt x="6843" y="1415"/>
                  </a:lnTo>
                  <a:lnTo>
                    <a:pt x="6875" y="1392"/>
                  </a:lnTo>
                  <a:lnTo>
                    <a:pt x="6883" y="1387"/>
                  </a:lnTo>
                  <a:lnTo>
                    <a:pt x="6916" y="1366"/>
                  </a:lnTo>
                  <a:lnTo>
                    <a:pt x="6924" y="1361"/>
                  </a:lnTo>
                  <a:lnTo>
                    <a:pt x="6958" y="1340"/>
                  </a:lnTo>
                  <a:lnTo>
                    <a:pt x="6964" y="1337"/>
                  </a:lnTo>
                  <a:lnTo>
                    <a:pt x="6999" y="1318"/>
                  </a:lnTo>
                  <a:lnTo>
                    <a:pt x="7007" y="1313"/>
                  </a:lnTo>
                  <a:lnTo>
                    <a:pt x="7042" y="1295"/>
                  </a:lnTo>
                  <a:lnTo>
                    <a:pt x="7050" y="1291"/>
                  </a:lnTo>
                  <a:lnTo>
                    <a:pt x="7086" y="1275"/>
                  </a:lnTo>
                  <a:lnTo>
                    <a:pt x="7094" y="1271"/>
                  </a:lnTo>
                  <a:lnTo>
                    <a:pt x="7130" y="1256"/>
                  </a:lnTo>
                  <a:lnTo>
                    <a:pt x="7139" y="1253"/>
                  </a:lnTo>
                  <a:lnTo>
                    <a:pt x="7176" y="1239"/>
                  </a:lnTo>
                  <a:lnTo>
                    <a:pt x="7185" y="1236"/>
                  </a:lnTo>
                  <a:lnTo>
                    <a:pt x="7222" y="1224"/>
                  </a:lnTo>
                  <a:lnTo>
                    <a:pt x="7230" y="1221"/>
                  </a:lnTo>
                  <a:lnTo>
                    <a:pt x="7268" y="1210"/>
                  </a:lnTo>
                  <a:lnTo>
                    <a:pt x="7277" y="1208"/>
                  </a:lnTo>
                  <a:lnTo>
                    <a:pt x="7315" y="1198"/>
                  </a:lnTo>
                  <a:lnTo>
                    <a:pt x="7324" y="1196"/>
                  </a:lnTo>
                  <a:lnTo>
                    <a:pt x="7362" y="1188"/>
                  </a:lnTo>
                  <a:lnTo>
                    <a:pt x="7371" y="1187"/>
                  </a:lnTo>
                  <a:lnTo>
                    <a:pt x="7409" y="1180"/>
                  </a:lnTo>
                  <a:lnTo>
                    <a:pt x="7419" y="1179"/>
                  </a:lnTo>
                  <a:lnTo>
                    <a:pt x="7457" y="1174"/>
                  </a:lnTo>
                  <a:lnTo>
                    <a:pt x="7467" y="1173"/>
                  </a:lnTo>
                  <a:lnTo>
                    <a:pt x="7505" y="1169"/>
                  </a:lnTo>
                  <a:lnTo>
                    <a:pt x="7515" y="1168"/>
                  </a:lnTo>
                  <a:lnTo>
                    <a:pt x="7554" y="1166"/>
                  </a:lnTo>
                  <a:lnTo>
                    <a:pt x="7563" y="1166"/>
                  </a:lnTo>
                  <a:lnTo>
                    <a:pt x="7602" y="1165"/>
                  </a:lnTo>
                  <a:lnTo>
                    <a:pt x="7612" y="1165"/>
                  </a:lnTo>
                  <a:lnTo>
                    <a:pt x="7651" y="1166"/>
                  </a:lnTo>
                  <a:lnTo>
                    <a:pt x="7660" y="1166"/>
                  </a:lnTo>
                  <a:lnTo>
                    <a:pt x="7699" y="1168"/>
                  </a:lnTo>
                  <a:lnTo>
                    <a:pt x="7709" y="1169"/>
                  </a:lnTo>
                  <a:lnTo>
                    <a:pt x="7747" y="1173"/>
                  </a:lnTo>
                  <a:lnTo>
                    <a:pt x="7757" y="1174"/>
                  </a:lnTo>
                  <a:lnTo>
                    <a:pt x="7795" y="1179"/>
                  </a:lnTo>
                  <a:lnTo>
                    <a:pt x="7805" y="1180"/>
                  </a:lnTo>
                  <a:lnTo>
                    <a:pt x="7843" y="1187"/>
                  </a:lnTo>
                  <a:lnTo>
                    <a:pt x="7852" y="1188"/>
                  </a:lnTo>
                  <a:lnTo>
                    <a:pt x="7890" y="1196"/>
                  </a:lnTo>
                  <a:lnTo>
                    <a:pt x="7899" y="1198"/>
                  </a:lnTo>
                  <a:lnTo>
                    <a:pt x="7937" y="1208"/>
                  </a:lnTo>
                  <a:lnTo>
                    <a:pt x="7946" y="1210"/>
                  </a:lnTo>
                  <a:lnTo>
                    <a:pt x="7984" y="1221"/>
                  </a:lnTo>
                  <a:lnTo>
                    <a:pt x="7993" y="1224"/>
                  </a:lnTo>
                  <a:lnTo>
                    <a:pt x="8030" y="1236"/>
                  </a:lnTo>
                  <a:lnTo>
                    <a:pt x="8038" y="1239"/>
                  </a:lnTo>
                  <a:lnTo>
                    <a:pt x="8075" y="1253"/>
                  </a:lnTo>
                  <a:lnTo>
                    <a:pt x="8084" y="1256"/>
                  </a:lnTo>
                  <a:lnTo>
                    <a:pt x="8120" y="1271"/>
                  </a:lnTo>
                  <a:lnTo>
                    <a:pt x="8128" y="1275"/>
                  </a:lnTo>
                  <a:lnTo>
                    <a:pt x="8164" y="1291"/>
                  </a:lnTo>
                  <a:lnTo>
                    <a:pt x="8172" y="1295"/>
                  </a:lnTo>
                  <a:lnTo>
                    <a:pt x="8207" y="1313"/>
                  </a:lnTo>
                  <a:lnTo>
                    <a:pt x="8216" y="1317"/>
                  </a:lnTo>
                  <a:lnTo>
                    <a:pt x="8250" y="1336"/>
                  </a:lnTo>
                  <a:lnTo>
                    <a:pt x="8258" y="1341"/>
                  </a:lnTo>
                  <a:lnTo>
                    <a:pt x="8291" y="1361"/>
                  </a:lnTo>
                  <a:lnTo>
                    <a:pt x="8299" y="1366"/>
                  </a:lnTo>
                  <a:lnTo>
                    <a:pt x="8332" y="1387"/>
                  </a:lnTo>
                  <a:lnTo>
                    <a:pt x="8340" y="1393"/>
                  </a:lnTo>
                  <a:lnTo>
                    <a:pt x="8372" y="1415"/>
                  </a:lnTo>
                  <a:lnTo>
                    <a:pt x="8379" y="1421"/>
                  </a:lnTo>
                  <a:lnTo>
                    <a:pt x="8410" y="1444"/>
                  </a:lnTo>
                  <a:lnTo>
                    <a:pt x="8417" y="1450"/>
                  </a:lnTo>
                  <a:lnTo>
                    <a:pt x="8447" y="1475"/>
                  </a:lnTo>
                  <a:lnTo>
                    <a:pt x="8454" y="1481"/>
                  </a:lnTo>
                  <a:lnTo>
                    <a:pt x="8483" y="1507"/>
                  </a:lnTo>
                  <a:lnTo>
                    <a:pt x="8490" y="1514"/>
                  </a:lnTo>
                  <a:lnTo>
                    <a:pt x="8518" y="1541"/>
                  </a:lnTo>
                  <a:lnTo>
                    <a:pt x="8525" y="1547"/>
                  </a:lnTo>
                  <a:lnTo>
                    <a:pt x="8552" y="1575"/>
                  </a:lnTo>
                  <a:lnTo>
                    <a:pt x="8558" y="1582"/>
                  </a:lnTo>
                  <a:lnTo>
                    <a:pt x="8584" y="1611"/>
                  </a:lnTo>
                  <a:lnTo>
                    <a:pt x="8590" y="1618"/>
                  </a:lnTo>
                  <a:lnTo>
                    <a:pt x="8615" y="1648"/>
                  </a:lnTo>
                  <a:lnTo>
                    <a:pt x="8621" y="1656"/>
                  </a:lnTo>
                  <a:lnTo>
                    <a:pt x="8645" y="1687"/>
                  </a:lnTo>
                  <a:lnTo>
                    <a:pt x="8650" y="1694"/>
                  </a:lnTo>
                  <a:lnTo>
                    <a:pt x="8673" y="1726"/>
                  </a:lnTo>
                  <a:lnTo>
                    <a:pt x="8678" y="1734"/>
                  </a:lnTo>
                  <a:lnTo>
                    <a:pt x="8699" y="1767"/>
                  </a:lnTo>
                  <a:lnTo>
                    <a:pt x="8704" y="1775"/>
                  </a:lnTo>
                  <a:lnTo>
                    <a:pt x="8725" y="1809"/>
                  </a:lnTo>
                  <a:lnTo>
                    <a:pt x="8728" y="1815"/>
                  </a:lnTo>
                  <a:lnTo>
                    <a:pt x="8747" y="1850"/>
                  </a:lnTo>
                  <a:lnTo>
                    <a:pt x="8752" y="1858"/>
                  </a:lnTo>
                  <a:lnTo>
                    <a:pt x="8770" y="1893"/>
                  </a:lnTo>
                  <a:lnTo>
                    <a:pt x="8774" y="1901"/>
                  </a:lnTo>
                  <a:lnTo>
                    <a:pt x="8790" y="1937"/>
                  </a:lnTo>
                  <a:lnTo>
                    <a:pt x="8794" y="1945"/>
                  </a:lnTo>
                  <a:lnTo>
                    <a:pt x="8809" y="1981"/>
                  </a:lnTo>
                  <a:lnTo>
                    <a:pt x="8812" y="1990"/>
                  </a:lnTo>
                  <a:lnTo>
                    <a:pt x="8826" y="2027"/>
                  </a:lnTo>
                  <a:lnTo>
                    <a:pt x="8829" y="2036"/>
                  </a:lnTo>
                  <a:lnTo>
                    <a:pt x="8841" y="2073"/>
                  </a:lnTo>
                  <a:lnTo>
                    <a:pt x="8844" y="2081"/>
                  </a:lnTo>
                  <a:lnTo>
                    <a:pt x="8855" y="2119"/>
                  </a:lnTo>
                  <a:lnTo>
                    <a:pt x="8857" y="2128"/>
                  </a:lnTo>
                  <a:lnTo>
                    <a:pt x="8867" y="2166"/>
                  </a:lnTo>
                  <a:lnTo>
                    <a:pt x="8869" y="2175"/>
                  </a:lnTo>
                  <a:lnTo>
                    <a:pt x="8877" y="2213"/>
                  </a:lnTo>
                  <a:lnTo>
                    <a:pt x="8878" y="2222"/>
                  </a:lnTo>
                  <a:lnTo>
                    <a:pt x="8885" y="2260"/>
                  </a:lnTo>
                  <a:lnTo>
                    <a:pt x="8886" y="2270"/>
                  </a:lnTo>
                  <a:lnTo>
                    <a:pt x="8891" y="2308"/>
                  </a:lnTo>
                  <a:lnTo>
                    <a:pt x="8892" y="2318"/>
                  </a:lnTo>
                  <a:lnTo>
                    <a:pt x="8896" y="2356"/>
                  </a:lnTo>
                  <a:lnTo>
                    <a:pt x="8897" y="2366"/>
                  </a:lnTo>
                  <a:lnTo>
                    <a:pt x="8899" y="2405"/>
                  </a:lnTo>
                  <a:lnTo>
                    <a:pt x="8899" y="2414"/>
                  </a:lnTo>
                  <a:lnTo>
                    <a:pt x="8900" y="2453"/>
                  </a:lnTo>
                  <a:lnTo>
                    <a:pt x="8900" y="2463"/>
                  </a:lnTo>
                  <a:lnTo>
                    <a:pt x="8899" y="2502"/>
                  </a:lnTo>
                  <a:lnTo>
                    <a:pt x="8899" y="2511"/>
                  </a:lnTo>
                  <a:lnTo>
                    <a:pt x="8897" y="2550"/>
                  </a:lnTo>
                  <a:lnTo>
                    <a:pt x="8896" y="2560"/>
                  </a:lnTo>
                  <a:lnTo>
                    <a:pt x="8892" y="2598"/>
                  </a:lnTo>
                  <a:lnTo>
                    <a:pt x="8891" y="2608"/>
                  </a:lnTo>
                  <a:lnTo>
                    <a:pt x="8886" y="2646"/>
                  </a:lnTo>
                  <a:lnTo>
                    <a:pt x="8885" y="2656"/>
                  </a:lnTo>
                  <a:lnTo>
                    <a:pt x="8878" y="2694"/>
                  </a:lnTo>
                  <a:lnTo>
                    <a:pt x="8877" y="2703"/>
                  </a:lnTo>
                  <a:lnTo>
                    <a:pt x="8869" y="2741"/>
                  </a:lnTo>
                  <a:lnTo>
                    <a:pt x="8867" y="2750"/>
                  </a:lnTo>
                  <a:lnTo>
                    <a:pt x="8857" y="2788"/>
                  </a:lnTo>
                  <a:lnTo>
                    <a:pt x="8855" y="2797"/>
                  </a:lnTo>
                  <a:lnTo>
                    <a:pt x="8844" y="2835"/>
                  </a:lnTo>
                  <a:lnTo>
                    <a:pt x="8841" y="2843"/>
                  </a:lnTo>
                  <a:lnTo>
                    <a:pt x="8829" y="2880"/>
                  </a:lnTo>
                  <a:lnTo>
                    <a:pt x="8826" y="2889"/>
                  </a:lnTo>
                  <a:lnTo>
                    <a:pt x="8812" y="2926"/>
                  </a:lnTo>
                  <a:lnTo>
                    <a:pt x="8809" y="2935"/>
                  </a:lnTo>
                  <a:lnTo>
                    <a:pt x="8794" y="2971"/>
                  </a:lnTo>
                  <a:lnTo>
                    <a:pt x="8790" y="2979"/>
                  </a:lnTo>
                  <a:lnTo>
                    <a:pt x="8774" y="3015"/>
                  </a:lnTo>
                  <a:lnTo>
                    <a:pt x="8770" y="3023"/>
                  </a:lnTo>
                  <a:lnTo>
                    <a:pt x="8752" y="3058"/>
                  </a:lnTo>
                  <a:lnTo>
                    <a:pt x="8747" y="3066"/>
                  </a:lnTo>
                  <a:lnTo>
                    <a:pt x="8728" y="3101"/>
                  </a:lnTo>
                  <a:lnTo>
                    <a:pt x="8725" y="3107"/>
                  </a:lnTo>
                  <a:lnTo>
                    <a:pt x="8704" y="3141"/>
                  </a:lnTo>
                  <a:lnTo>
                    <a:pt x="8699" y="3149"/>
                  </a:lnTo>
                  <a:lnTo>
                    <a:pt x="8678" y="3182"/>
                  </a:lnTo>
                  <a:lnTo>
                    <a:pt x="8673" y="3190"/>
                  </a:lnTo>
                  <a:lnTo>
                    <a:pt x="8650" y="3222"/>
                  </a:lnTo>
                  <a:lnTo>
                    <a:pt x="8645" y="3229"/>
                  </a:lnTo>
                  <a:lnTo>
                    <a:pt x="8621" y="3260"/>
                  </a:lnTo>
                  <a:lnTo>
                    <a:pt x="8615" y="3268"/>
                  </a:lnTo>
                  <a:lnTo>
                    <a:pt x="8590" y="3298"/>
                  </a:lnTo>
                  <a:lnTo>
                    <a:pt x="8584" y="3305"/>
                  </a:lnTo>
                  <a:lnTo>
                    <a:pt x="8558" y="3334"/>
                  </a:lnTo>
                  <a:lnTo>
                    <a:pt x="8552" y="3341"/>
                  </a:lnTo>
                  <a:lnTo>
                    <a:pt x="8525" y="3369"/>
                  </a:lnTo>
                  <a:lnTo>
                    <a:pt x="8518" y="3375"/>
                  </a:lnTo>
                  <a:lnTo>
                    <a:pt x="8490" y="3402"/>
                  </a:lnTo>
                  <a:lnTo>
                    <a:pt x="8483" y="3409"/>
                  </a:lnTo>
                  <a:lnTo>
                    <a:pt x="8454" y="3435"/>
                  </a:lnTo>
                  <a:lnTo>
                    <a:pt x="8447" y="3441"/>
                  </a:lnTo>
                  <a:lnTo>
                    <a:pt x="8417" y="3466"/>
                  </a:lnTo>
                  <a:lnTo>
                    <a:pt x="8410" y="3472"/>
                  </a:lnTo>
                  <a:lnTo>
                    <a:pt x="8379" y="3495"/>
                  </a:lnTo>
                  <a:lnTo>
                    <a:pt x="8372" y="3501"/>
                  </a:lnTo>
                  <a:lnTo>
                    <a:pt x="8340" y="3523"/>
                  </a:lnTo>
                  <a:lnTo>
                    <a:pt x="8332" y="3529"/>
                  </a:lnTo>
                  <a:lnTo>
                    <a:pt x="8299" y="3550"/>
                  </a:lnTo>
                  <a:lnTo>
                    <a:pt x="8291" y="3555"/>
                  </a:lnTo>
                  <a:lnTo>
                    <a:pt x="8258" y="3575"/>
                  </a:lnTo>
                  <a:lnTo>
                    <a:pt x="8250" y="3580"/>
                  </a:lnTo>
                  <a:lnTo>
                    <a:pt x="8216" y="3599"/>
                  </a:lnTo>
                  <a:lnTo>
                    <a:pt x="8207" y="3603"/>
                  </a:lnTo>
                  <a:lnTo>
                    <a:pt x="8172" y="3621"/>
                  </a:lnTo>
                  <a:lnTo>
                    <a:pt x="8164" y="3625"/>
                  </a:lnTo>
                  <a:lnTo>
                    <a:pt x="8128" y="3641"/>
                  </a:lnTo>
                  <a:lnTo>
                    <a:pt x="8120" y="3645"/>
                  </a:lnTo>
                  <a:lnTo>
                    <a:pt x="8084" y="3660"/>
                  </a:lnTo>
                  <a:lnTo>
                    <a:pt x="8075" y="3663"/>
                  </a:lnTo>
                  <a:lnTo>
                    <a:pt x="8038" y="3677"/>
                  </a:lnTo>
                  <a:lnTo>
                    <a:pt x="8030" y="3680"/>
                  </a:lnTo>
                  <a:lnTo>
                    <a:pt x="7993" y="3692"/>
                  </a:lnTo>
                  <a:lnTo>
                    <a:pt x="7984" y="3695"/>
                  </a:lnTo>
                  <a:lnTo>
                    <a:pt x="7946" y="3706"/>
                  </a:lnTo>
                  <a:lnTo>
                    <a:pt x="7937" y="3708"/>
                  </a:lnTo>
                  <a:lnTo>
                    <a:pt x="7899" y="3718"/>
                  </a:lnTo>
                  <a:lnTo>
                    <a:pt x="7890" y="3720"/>
                  </a:lnTo>
                  <a:lnTo>
                    <a:pt x="7852" y="3728"/>
                  </a:lnTo>
                  <a:lnTo>
                    <a:pt x="7843" y="3729"/>
                  </a:lnTo>
                  <a:lnTo>
                    <a:pt x="7805" y="3736"/>
                  </a:lnTo>
                  <a:lnTo>
                    <a:pt x="7795" y="3737"/>
                  </a:lnTo>
                  <a:lnTo>
                    <a:pt x="7757" y="3742"/>
                  </a:lnTo>
                  <a:lnTo>
                    <a:pt x="7747" y="3743"/>
                  </a:lnTo>
                  <a:lnTo>
                    <a:pt x="7709" y="3747"/>
                  </a:lnTo>
                  <a:lnTo>
                    <a:pt x="7699" y="3748"/>
                  </a:lnTo>
                  <a:lnTo>
                    <a:pt x="7660" y="3750"/>
                  </a:lnTo>
                  <a:lnTo>
                    <a:pt x="7651" y="3750"/>
                  </a:lnTo>
                  <a:lnTo>
                    <a:pt x="7612" y="3751"/>
                  </a:lnTo>
                  <a:lnTo>
                    <a:pt x="7602" y="3751"/>
                  </a:lnTo>
                  <a:lnTo>
                    <a:pt x="7563" y="3750"/>
                  </a:lnTo>
                  <a:lnTo>
                    <a:pt x="7554" y="3750"/>
                  </a:lnTo>
                  <a:lnTo>
                    <a:pt x="7515" y="3748"/>
                  </a:lnTo>
                  <a:lnTo>
                    <a:pt x="7505" y="3747"/>
                  </a:lnTo>
                  <a:lnTo>
                    <a:pt x="7467" y="3743"/>
                  </a:lnTo>
                  <a:lnTo>
                    <a:pt x="7457" y="3742"/>
                  </a:lnTo>
                  <a:lnTo>
                    <a:pt x="7419" y="3737"/>
                  </a:lnTo>
                  <a:lnTo>
                    <a:pt x="7409" y="3736"/>
                  </a:lnTo>
                  <a:lnTo>
                    <a:pt x="7371" y="3729"/>
                  </a:lnTo>
                  <a:lnTo>
                    <a:pt x="7362" y="3728"/>
                  </a:lnTo>
                  <a:lnTo>
                    <a:pt x="7342" y="3723"/>
                  </a:lnTo>
                  <a:lnTo>
                    <a:pt x="5798" y="6233"/>
                  </a:lnTo>
                  <a:lnTo>
                    <a:pt x="5799" y="6234"/>
                  </a:lnTo>
                  <a:lnTo>
                    <a:pt x="5806" y="6239"/>
                  </a:lnTo>
                  <a:lnTo>
                    <a:pt x="5842" y="6265"/>
                  </a:lnTo>
                  <a:lnTo>
                    <a:pt x="5849" y="6270"/>
                  </a:lnTo>
                  <a:lnTo>
                    <a:pt x="5884" y="6297"/>
                  </a:lnTo>
                  <a:lnTo>
                    <a:pt x="5891" y="6303"/>
                  </a:lnTo>
                  <a:lnTo>
                    <a:pt x="5925" y="6330"/>
                  </a:lnTo>
                  <a:lnTo>
                    <a:pt x="5932" y="6337"/>
                  </a:lnTo>
                  <a:lnTo>
                    <a:pt x="5965" y="6366"/>
                  </a:lnTo>
                  <a:lnTo>
                    <a:pt x="5972" y="6372"/>
                  </a:lnTo>
                  <a:lnTo>
                    <a:pt x="6003" y="6402"/>
                  </a:lnTo>
                  <a:lnTo>
                    <a:pt x="6010" y="6409"/>
                  </a:lnTo>
                  <a:lnTo>
                    <a:pt x="6040" y="6440"/>
                  </a:lnTo>
                  <a:lnTo>
                    <a:pt x="6046" y="6447"/>
                  </a:lnTo>
                  <a:lnTo>
                    <a:pt x="6075" y="6480"/>
                  </a:lnTo>
                  <a:lnTo>
                    <a:pt x="6082" y="6487"/>
                  </a:lnTo>
                  <a:lnTo>
                    <a:pt x="6109" y="6521"/>
                  </a:lnTo>
                  <a:lnTo>
                    <a:pt x="6115" y="6528"/>
                  </a:lnTo>
                  <a:lnTo>
                    <a:pt x="6142" y="6563"/>
                  </a:lnTo>
                  <a:lnTo>
                    <a:pt x="6147" y="6570"/>
                  </a:lnTo>
                  <a:lnTo>
                    <a:pt x="6173" y="6606"/>
                  </a:lnTo>
                  <a:lnTo>
                    <a:pt x="6178" y="6613"/>
                  </a:lnTo>
                  <a:lnTo>
                    <a:pt x="6202" y="6650"/>
                  </a:lnTo>
                  <a:lnTo>
                    <a:pt x="6207" y="6658"/>
                  </a:lnTo>
                  <a:lnTo>
                    <a:pt x="6230" y="6696"/>
                  </a:lnTo>
                  <a:lnTo>
                    <a:pt x="6235" y="6704"/>
                  </a:lnTo>
                  <a:lnTo>
                    <a:pt x="6256" y="6742"/>
                  </a:lnTo>
                  <a:lnTo>
                    <a:pt x="6260" y="6751"/>
                  </a:lnTo>
                  <a:lnTo>
                    <a:pt x="6280" y="6790"/>
                  </a:lnTo>
                  <a:lnTo>
                    <a:pt x="6284" y="6799"/>
                  </a:lnTo>
                  <a:lnTo>
                    <a:pt x="6303" y="6839"/>
                  </a:lnTo>
                  <a:lnTo>
                    <a:pt x="6306" y="6847"/>
                  </a:lnTo>
                  <a:lnTo>
                    <a:pt x="6323" y="6888"/>
                  </a:lnTo>
                  <a:lnTo>
                    <a:pt x="6327" y="6896"/>
                  </a:lnTo>
                  <a:lnTo>
                    <a:pt x="6342" y="6938"/>
                  </a:lnTo>
                  <a:lnTo>
                    <a:pt x="6345" y="6946"/>
                  </a:lnTo>
                  <a:lnTo>
                    <a:pt x="6359" y="6988"/>
                  </a:lnTo>
                  <a:lnTo>
                    <a:pt x="6361" y="6997"/>
                  </a:lnTo>
                  <a:lnTo>
                    <a:pt x="6373" y="7039"/>
                  </a:lnTo>
                  <a:lnTo>
                    <a:pt x="6376" y="7048"/>
                  </a:lnTo>
                  <a:lnTo>
                    <a:pt x="6386" y="7091"/>
                  </a:lnTo>
                  <a:lnTo>
                    <a:pt x="6388" y="7100"/>
                  </a:lnTo>
                  <a:lnTo>
                    <a:pt x="6397" y="7143"/>
                  </a:lnTo>
                  <a:lnTo>
                    <a:pt x="6399" y="7152"/>
                  </a:lnTo>
                  <a:lnTo>
                    <a:pt x="6406" y="7195"/>
                  </a:lnTo>
                  <a:lnTo>
                    <a:pt x="6408" y="7204"/>
                  </a:lnTo>
                  <a:lnTo>
                    <a:pt x="6413" y="7248"/>
                  </a:lnTo>
                  <a:lnTo>
                    <a:pt x="6415" y="7257"/>
                  </a:lnTo>
                  <a:lnTo>
                    <a:pt x="6419" y="7301"/>
                  </a:lnTo>
                  <a:lnTo>
                    <a:pt x="6419" y="7310"/>
                  </a:lnTo>
                  <a:lnTo>
                    <a:pt x="6422" y="7354"/>
                  </a:lnTo>
                  <a:lnTo>
                    <a:pt x="6422" y="7363"/>
                  </a:lnTo>
                  <a:lnTo>
                    <a:pt x="6423" y="7407"/>
                  </a:lnTo>
                  <a:lnTo>
                    <a:pt x="6423" y="7417"/>
                  </a:lnTo>
                  <a:lnTo>
                    <a:pt x="6422" y="7461"/>
                  </a:lnTo>
                  <a:lnTo>
                    <a:pt x="6422" y="7470"/>
                  </a:lnTo>
                  <a:lnTo>
                    <a:pt x="6419" y="7514"/>
                  </a:lnTo>
                  <a:lnTo>
                    <a:pt x="6419" y="7523"/>
                  </a:lnTo>
                  <a:lnTo>
                    <a:pt x="6415" y="7567"/>
                  </a:lnTo>
                  <a:lnTo>
                    <a:pt x="6413" y="7576"/>
                  </a:lnTo>
                  <a:lnTo>
                    <a:pt x="6408" y="7620"/>
                  </a:lnTo>
                  <a:lnTo>
                    <a:pt x="6406" y="7629"/>
                  </a:lnTo>
                  <a:lnTo>
                    <a:pt x="6399" y="7672"/>
                  </a:lnTo>
                  <a:lnTo>
                    <a:pt x="6397" y="7681"/>
                  </a:lnTo>
                  <a:lnTo>
                    <a:pt x="6388" y="7724"/>
                  </a:lnTo>
                  <a:lnTo>
                    <a:pt x="6386" y="7733"/>
                  </a:lnTo>
                  <a:lnTo>
                    <a:pt x="6376" y="7776"/>
                  </a:lnTo>
                  <a:lnTo>
                    <a:pt x="6373" y="7785"/>
                  </a:lnTo>
                  <a:lnTo>
                    <a:pt x="6361" y="7827"/>
                  </a:lnTo>
                  <a:lnTo>
                    <a:pt x="6359" y="7836"/>
                  </a:lnTo>
                  <a:lnTo>
                    <a:pt x="6345" y="7877"/>
                  </a:lnTo>
                  <a:lnTo>
                    <a:pt x="6342" y="7886"/>
                  </a:lnTo>
                  <a:lnTo>
                    <a:pt x="6327" y="7927"/>
                  </a:lnTo>
                  <a:lnTo>
                    <a:pt x="6323" y="7936"/>
                  </a:lnTo>
                  <a:lnTo>
                    <a:pt x="6306" y="7976"/>
                  </a:lnTo>
                  <a:lnTo>
                    <a:pt x="6303" y="7985"/>
                  </a:lnTo>
                  <a:lnTo>
                    <a:pt x="6284" y="8025"/>
                  </a:lnTo>
                  <a:lnTo>
                    <a:pt x="6280" y="8033"/>
                  </a:lnTo>
                  <a:lnTo>
                    <a:pt x="6260" y="8072"/>
                  </a:lnTo>
                  <a:lnTo>
                    <a:pt x="6256" y="8081"/>
                  </a:lnTo>
                  <a:lnTo>
                    <a:pt x="6235" y="8119"/>
                  </a:lnTo>
                  <a:lnTo>
                    <a:pt x="6230" y="8127"/>
                  </a:lnTo>
                  <a:lnTo>
                    <a:pt x="6208" y="8165"/>
                  </a:lnTo>
                  <a:lnTo>
                    <a:pt x="6203" y="8173"/>
                  </a:lnTo>
                  <a:lnTo>
                    <a:pt x="6178" y="8209"/>
                  </a:lnTo>
                  <a:lnTo>
                    <a:pt x="6173" y="8217"/>
                  </a:lnTo>
                  <a:lnTo>
                    <a:pt x="6148" y="8253"/>
                  </a:lnTo>
                  <a:lnTo>
                    <a:pt x="6142" y="8261"/>
                  </a:lnTo>
                  <a:lnTo>
                    <a:pt x="6116" y="8296"/>
                  </a:lnTo>
                  <a:lnTo>
                    <a:pt x="6110" y="8303"/>
                  </a:lnTo>
                  <a:lnTo>
                    <a:pt x="6082" y="8337"/>
                  </a:lnTo>
                  <a:lnTo>
                    <a:pt x="6076" y="8344"/>
                  </a:lnTo>
                  <a:lnTo>
                    <a:pt x="6047" y="8376"/>
                  </a:lnTo>
                  <a:lnTo>
                    <a:pt x="6040" y="8383"/>
                  </a:lnTo>
                  <a:lnTo>
                    <a:pt x="6010" y="8415"/>
                  </a:lnTo>
                  <a:lnTo>
                    <a:pt x="6003" y="8421"/>
                  </a:lnTo>
                  <a:lnTo>
                    <a:pt x="5972" y="8452"/>
                  </a:lnTo>
                  <a:lnTo>
                    <a:pt x="5965" y="8458"/>
                  </a:lnTo>
                  <a:lnTo>
                    <a:pt x="5932" y="8487"/>
                  </a:lnTo>
                  <a:lnTo>
                    <a:pt x="5925" y="8493"/>
                  </a:lnTo>
                  <a:lnTo>
                    <a:pt x="5892" y="8521"/>
                  </a:lnTo>
                  <a:lnTo>
                    <a:pt x="5884" y="8527"/>
                  </a:lnTo>
                  <a:lnTo>
                    <a:pt x="5850" y="8554"/>
                  </a:lnTo>
                  <a:lnTo>
                    <a:pt x="5842" y="8559"/>
                  </a:lnTo>
                  <a:lnTo>
                    <a:pt x="5806" y="8585"/>
                  </a:lnTo>
                  <a:lnTo>
                    <a:pt x="5799" y="8590"/>
                  </a:lnTo>
                  <a:lnTo>
                    <a:pt x="5762" y="8614"/>
                  </a:lnTo>
                  <a:lnTo>
                    <a:pt x="5754" y="8619"/>
                  </a:lnTo>
                  <a:lnTo>
                    <a:pt x="5716" y="8642"/>
                  </a:lnTo>
                  <a:lnTo>
                    <a:pt x="5708" y="8647"/>
                  </a:lnTo>
                  <a:lnTo>
                    <a:pt x="5669" y="8668"/>
                  </a:lnTo>
                  <a:lnTo>
                    <a:pt x="5661" y="8673"/>
                  </a:lnTo>
                  <a:lnTo>
                    <a:pt x="5621" y="8692"/>
                  </a:lnTo>
                  <a:lnTo>
                    <a:pt x="5613" y="8696"/>
                  </a:lnTo>
                  <a:lnTo>
                    <a:pt x="5573" y="8715"/>
                  </a:lnTo>
                  <a:lnTo>
                    <a:pt x="5564" y="8718"/>
                  </a:lnTo>
                  <a:lnTo>
                    <a:pt x="5524" y="8735"/>
                  </a:lnTo>
                  <a:lnTo>
                    <a:pt x="5515" y="8739"/>
                  </a:lnTo>
                  <a:lnTo>
                    <a:pt x="5474" y="8754"/>
                  </a:lnTo>
                  <a:lnTo>
                    <a:pt x="5465" y="8757"/>
                  </a:lnTo>
                  <a:lnTo>
                    <a:pt x="5424" y="8771"/>
                  </a:lnTo>
                  <a:lnTo>
                    <a:pt x="5415" y="8773"/>
                  </a:lnTo>
                  <a:lnTo>
                    <a:pt x="5373" y="8785"/>
                  </a:lnTo>
                  <a:lnTo>
                    <a:pt x="5364" y="8788"/>
                  </a:lnTo>
                  <a:lnTo>
                    <a:pt x="5321" y="8798"/>
                  </a:lnTo>
                  <a:lnTo>
                    <a:pt x="5312" y="8800"/>
                  </a:lnTo>
                  <a:lnTo>
                    <a:pt x="5269" y="8809"/>
                  </a:lnTo>
                  <a:lnTo>
                    <a:pt x="5260" y="8811"/>
                  </a:lnTo>
                  <a:lnTo>
                    <a:pt x="5217" y="8818"/>
                  </a:lnTo>
                  <a:lnTo>
                    <a:pt x="5208" y="8820"/>
                  </a:lnTo>
                  <a:lnTo>
                    <a:pt x="5164" y="8825"/>
                  </a:lnTo>
                  <a:lnTo>
                    <a:pt x="5155" y="8827"/>
                  </a:lnTo>
                  <a:lnTo>
                    <a:pt x="5111" y="8831"/>
                  </a:lnTo>
                  <a:lnTo>
                    <a:pt x="5102" y="8831"/>
                  </a:lnTo>
                  <a:lnTo>
                    <a:pt x="5058" y="8834"/>
                  </a:lnTo>
                  <a:lnTo>
                    <a:pt x="5049" y="8834"/>
                  </a:lnTo>
                  <a:lnTo>
                    <a:pt x="5005" y="8835"/>
                  </a:lnTo>
                  <a:lnTo>
                    <a:pt x="4995" y="8835"/>
                  </a:lnTo>
                  <a:lnTo>
                    <a:pt x="4951" y="8834"/>
                  </a:lnTo>
                  <a:lnTo>
                    <a:pt x="4942" y="8834"/>
                  </a:lnTo>
                  <a:lnTo>
                    <a:pt x="4898" y="8831"/>
                  </a:lnTo>
                  <a:lnTo>
                    <a:pt x="4889" y="8831"/>
                  </a:lnTo>
                  <a:lnTo>
                    <a:pt x="4845" y="8827"/>
                  </a:lnTo>
                  <a:lnTo>
                    <a:pt x="4836" y="8825"/>
                  </a:lnTo>
                  <a:lnTo>
                    <a:pt x="4792" y="8820"/>
                  </a:lnTo>
                  <a:lnTo>
                    <a:pt x="4783" y="8818"/>
                  </a:lnTo>
                  <a:lnTo>
                    <a:pt x="4740" y="8811"/>
                  </a:lnTo>
                  <a:lnTo>
                    <a:pt x="4731" y="8809"/>
                  </a:lnTo>
                  <a:lnTo>
                    <a:pt x="4688" y="8800"/>
                  </a:lnTo>
                  <a:lnTo>
                    <a:pt x="4679" y="8798"/>
                  </a:lnTo>
                  <a:lnTo>
                    <a:pt x="4636" y="8788"/>
                  </a:lnTo>
                  <a:lnTo>
                    <a:pt x="4627" y="8785"/>
                  </a:lnTo>
                  <a:lnTo>
                    <a:pt x="4585" y="8773"/>
                  </a:lnTo>
                  <a:lnTo>
                    <a:pt x="4576" y="8771"/>
                  </a:lnTo>
                  <a:lnTo>
                    <a:pt x="4535" y="8757"/>
                  </a:lnTo>
                  <a:lnTo>
                    <a:pt x="4526" y="8754"/>
                  </a:lnTo>
                  <a:lnTo>
                    <a:pt x="4485" y="8739"/>
                  </a:lnTo>
                  <a:lnTo>
                    <a:pt x="4476" y="8735"/>
                  </a:lnTo>
                  <a:lnTo>
                    <a:pt x="4436" y="8718"/>
                  </a:lnTo>
                  <a:lnTo>
                    <a:pt x="4427" y="8715"/>
                  </a:lnTo>
                  <a:lnTo>
                    <a:pt x="4387" y="8696"/>
                  </a:lnTo>
                  <a:lnTo>
                    <a:pt x="4379" y="8692"/>
                  </a:lnTo>
                  <a:lnTo>
                    <a:pt x="4339" y="8673"/>
                  </a:lnTo>
                  <a:lnTo>
                    <a:pt x="4331" y="8668"/>
                  </a:lnTo>
                  <a:lnTo>
                    <a:pt x="4292" y="8647"/>
                  </a:lnTo>
                  <a:lnTo>
                    <a:pt x="4284" y="8642"/>
                  </a:lnTo>
                  <a:lnTo>
                    <a:pt x="4246" y="8619"/>
                  </a:lnTo>
                  <a:lnTo>
                    <a:pt x="4238" y="8614"/>
                  </a:lnTo>
                  <a:lnTo>
                    <a:pt x="4201" y="8590"/>
                  </a:lnTo>
                  <a:lnTo>
                    <a:pt x="4194" y="8585"/>
                  </a:lnTo>
                  <a:lnTo>
                    <a:pt x="4158" y="8559"/>
                  </a:lnTo>
                  <a:lnTo>
                    <a:pt x="4150" y="8554"/>
                  </a:lnTo>
                  <a:lnTo>
                    <a:pt x="4116" y="8527"/>
                  </a:lnTo>
                  <a:lnTo>
                    <a:pt x="4108" y="8521"/>
                  </a:lnTo>
                  <a:lnTo>
                    <a:pt x="4075" y="8493"/>
                  </a:lnTo>
                  <a:lnTo>
                    <a:pt x="4068" y="8487"/>
                  </a:lnTo>
                  <a:lnTo>
                    <a:pt x="4035" y="8458"/>
                  </a:lnTo>
                  <a:lnTo>
                    <a:pt x="4028" y="8452"/>
                  </a:lnTo>
                  <a:lnTo>
                    <a:pt x="3997" y="8421"/>
                  </a:lnTo>
                  <a:lnTo>
                    <a:pt x="3990" y="8415"/>
                  </a:lnTo>
                  <a:lnTo>
                    <a:pt x="3960" y="8383"/>
                  </a:lnTo>
                  <a:lnTo>
                    <a:pt x="3953" y="8376"/>
                  </a:lnTo>
                  <a:lnTo>
                    <a:pt x="3924" y="8344"/>
                  </a:lnTo>
                  <a:lnTo>
                    <a:pt x="3918" y="8337"/>
                  </a:lnTo>
                  <a:lnTo>
                    <a:pt x="3890" y="8303"/>
                  </a:lnTo>
                  <a:lnTo>
                    <a:pt x="3884" y="8296"/>
                  </a:lnTo>
                  <a:lnTo>
                    <a:pt x="3858" y="8261"/>
                  </a:lnTo>
                  <a:lnTo>
                    <a:pt x="3852" y="8253"/>
                  </a:lnTo>
                  <a:lnTo>
                    <a:pt x="3827" y="8217"/>
                  </a:lnTo>
                  <a:lnTo>
                    <a:pt x="3822" y="8209"/>
                  </a:lnTo>
                  <a:lnTo>
                    <a:pt x="3797" y="8173"/>
                  </a:lnTo>
                  <a:lnTo>
                    <a:pt x="3792" y="8165"/>
                  </a:lnTo>
                  <a:lnTo>
                    <a:pt x="3770" y="8127"/>
                  </a:lnTo>
                  <a:lnTo>
                    <a:pt x="3765" y="8119"/>
                  </a:lnTo>
                  <a:lnTo>
                    <a:pt x="3744" y="8081"/>
                  </a:lnTo>
                  <a:lnTo>
                    <a:pt x="3740" y="8072"/>
                  </a:lnTo>
                  <a:lnTo>
                    <a:pt x="3720" y="8033"/>
                  </a:lnTo>
                  <a:lnTo>
                    <a:pt x="3716" y="8025"/>
                  </a:lnTo>
                  <a:lnTo>
                    <a:pt x="3697" y="7985"/>
                  </a:lnTo>
                  <a:lnTo>
                    <a:pt x="3694" y="7976"/>
                  </a:lnTo>
                  <a:lnTo>
                    <a:pt x="3677" y="7936"/>
                  </a:lnTo>
                  <a:lnTo>
                    <a:pt x="3673" y="7927"/>
                  </a:lnTo>
                  <a:lnTo>
                    <a:pt x="3658" y="7886"/>
                  </a:lnTo>
                  <a:lnTo>
                    <a:pt x="3655" y="7877"/>
                  </a:lnTo>
                  <a:lnTo>
                    <a:pt x="3641" y="7836"/>
                  </a:lnTo>
                  <a:lnTo>
                    <a:pt x="3639" y="7827"/>
                  </a:lnTo>
                  <a:lnTo>
                    <a:pt x="3627" y="7785"/>
                  </a:lnTo>
                  <a:lnTo>
                    <a:pt x="3624" y="7776"/>
                  </a:lnTo>
                  <a:lnTo>
                    <a:pt x="3614" y="7733"/>
                  </a:lnTo>
                  <a:lnTo>
                    <a:pt x="3612" y="7724"/>
                  </a:lnTo>
                  <a:lnTo>
                    <a:pt x="3603" y="7681"/>
                  </a:lnTo>
                  <a:lnTo>
                    <a:pt x="3601" y="7672"/>
                  </a:lnTo>
                  <a:lnTo>
                    <a:pt x="3594" y="7629"/>
                  </a:lnTo>
                  <a:lnTo>
                    <a:pt x="3592" y="7620"/>
                  </a:lnTo>
                  <a:lnTo>
                    <a:pt x="3587" y="7576"/>
                  </a:lnTo>
                  <a:lnTo>
                    <a:pt x="3585" y="7567"/>
                  </a:lnTo>
                  <a:lnTo>
                    <a:pt x="3581" y="7523"/>
                  </a:lnTo>
                  <a:lnTo>
                    <a:pt x="3581" y="7514"/>
                  </a:lnTo>
                  <a:lnTo>
                    <a:pt x="3578" y="7470"/>
                  </a:lnTo>
                  <a:lnTo>
                    <a:pt x="3578" y="7461"/>
                  </a:lnTo>
                  <a:lnTo>
                    <a:pt x="3577" y="7417"/>
                  </a:lnTo>
                  <a:lnTo>
                    <a:pt x="3577" y="7407"/>
                  </a:lnTo>
                  <a:lnTo>
                    <a:pt x="3578" y="7363"/>
                  </a:lnTo>
                  <a:lnTo>
                    <a:pt x="3578" y="7354"/>
                  </a:lnTo>
                  <a:lnTo>
                    <a:pt x="3581" y="7310"/>
                  </a:lnTo>
                  <a:lnTo>
                    <a:pt x="3581" y="7301"/>
                  </a:lnTo>
                  <a:lnTo>
                    <a:pt x="3585" y="7257"/>
                  </a:lnTo>
                  <a:lnTo>
                    <a:pt x="3587" y="7248"/>
                  </a:lnTo>
                  <a:lnTo>
                    <a:pt x="3592" y="7204"/>
                  </a:lnTo>
                  <a:lnTo>
                    <a:pt x="3594" y="7195"/>
                  </a:lnTo>
                  <a:lnTo>
                    <a:pt x="3601" y="7152"/>
                  </a:lnTo>
                  <a:lnTo>
                    <a:pt x="3603" y="7143"/>
                  </a:lnTo>
                  <a:lnTo>
                    <a:pt x="3612" y="7100"/>
                  </a:lnTo>
                  <a:lnTo>
                    <a:pt x="3614" y="7091"/>
                  </a:lnTo>
                  <a:lnTo>
                    <a:pt x="3624" y="7048"/>
                  </a:lnTo>
                  <a:lnTo>
                    <a:pt x="3627" y="7039"/>
                  </a:lnTo>
                  <a:lnTo>
                    <a:pt x="3639" y="6997"/>
                  </a:lnTo>
                  <a:lnTo>
                    <a:pt x="3641" y="6988"/>
                  </a:lnTo>
                  <a:lnTo>
                    <a:pt x="3655" y="6946"/>
                  </a:lnTo>
                  <a:lnTo>
                    <a:pt x="3658" y="6938"/>
                  </a:lnTo>
                  <a:lnTo>
                    <a:pt x="3673" y="6896"/>
                  </a:lnTo>
                  <a:lnTo>
                    <a:pt x="3677" y="6888"/>
                  </a:lnTo>
                  <a:lnTo>
                    <a:pt x="3694" y="6847"/>
                  </a:lnTo>
                  <a:lnTo>
                    <a:pt x="3697" y="6839"/>
                  </a:lnTo>
                  <a:lnTo>
                    <a:pt x="3716" y="6799"/>
                  </a:lnTo>
                  <a:lnTo>
                    <a:pt x="3720" y="6790"/>
                  </a:lnTo>
                  <a:lnTo>
                    <a:pt x="3740" y="6751"/>
                  </a:lnTo>
                  <a:lnTo>
                    <a:pt x="3744" y="6742"/>
                  </a:lnTo>
                  <a:lnTo>
                    <a:pt x="3765" y="6704"/>
                  </a:lnTo>
                  <a:lnTo>
                    <a:pt x="3770" y="6696"/>
                  </a:lnTo>
                  <a:lnTo>
                    <a:pt x="3793" y="6658"/>
                  </a:lnTo>
                  <a:lnTo>
                    <a:pt x="3798" y="6650"/>
                  </a:lnTo>
                  <a:lnTo>
                    <a:pt x="3822" y="6613"/>
                  </a:lnTo>
                  <a:lnTo>
                    <a:pt x="3827" y="6606"/>
                  </a:lnTo>
                  <a:lnTo>
                    <a:pt x="3853" y="6570"/>
                  </a:lnTo>
                  <a:lnTo>
                    <a:pt x="3858" y="6563"/>
                  </a:lnTo>
                  <a:lnTo>
                    <a:pt x="3885" y="6528"/>
                  </a:lnTo>
                  <a:lnTo>
                    <a:pt x="3891" y="6521"/>
                  </a:lnTo>
                  <a:lnTo>
                    <a:pt x="3918" y="6487"/>
                  </a:lnTo>
                  <a:lnTo>
                    <a:pt x="3925" y="6480"/>
                  </a:lnTo>
                  <a:lnTo>
                    <a:pt x="3954" y="6447"/>
                  </a:lnTo>
                  <a:lnTo>
                    <a:pt x="3960" y="6440"/>
                  </a:lnTo>
                  <a:lnTo>
                    <a:pt x="3990" y="6409"/>
                  </a:lnTo>
                  <a:lnTo>
                    <a:pt x="3997" y="6402"/>
                  </a:lnTo>
                  <a:lnTo>
                    <a:pt x="4028" y="6372"/>
                  </a:lnTo>
                  <a:lnTo>
                    <a:pt x="4035" y="6366"/>
                  </a:lnTo>
                  <a:lnTo>
                    <a:pt x="4068" y="6337"/>
                  </a:lnTo>
                  <a:lnTo>
                    <a:pt x="4075" y="6330"/>
                  </a:lnTo>
                  <a:lnTo>
                    <a:pt x="4109" y="6303"/>
                  </a:lnTo>
                  <a:lnTo>
                    <a:pt x="4116" y="6297"/>
                  </a:lnTo>
                  <a:lnTo>
                    <a:pt x="4151" y="6270"/>
                  </a:lnTo>
                  <a:lnTo>
                    <a:pt x="4158" y="6265"/>
                  </a:lnTo>
                  <a:lnTo>
                    <a:pt x="4194" y="6239"/>
                  </a:lnTo>
                  <a:lnTo>
                    <a:pt x="4201" y="6234"/>
                  </a:lnTo>
                  <a:lnTo>
                    <a:pt x="4202" y="6233"/>
                  </a:lnTo>
                  <a:lnTo>
                    <a:pt x="2658" y="3723"/>
                  </a:lnTo>
                  <a:lnTo>
                    <a:pt x="2638" y="3728"/>
                  </a:lnTo>
                  <a:lnTo>
                    <a:pt x="2629" y="3729"/>
                  </a:lnTo>
                  <a:lnTo>
                    <a:pt x="2591" y="3736"/>
                  </a:lnTo>
                  <a:lnTo>
                    <a:pt x="2581" y="3737"/>
                  </a:lnTo>
                  <a:lnTo>
                    <a:pt x="2543" y="3742"/>
                  </a:lnTo>
                  <a:lnTo>
                    <a:pt x="2533" y="3743"/>
                  </a:lnTo>
                  <a:lnTo>
                    <a:pt x="2495" y="3747"/>
                  </a:lnTo>
                  <a:lnTo>
                    <a:pt x="2485" y="3748"/>
                  </a:lnTo>
                  <a:lnTo>
                    <a:pt x="2446" y="3750"/>
                  </a:lnTo>
                  <a:lnTo>
                    <a:pt x="2437" y="3750"/>
                  </a:lnTo>
                  <a:lnTo>
                    <a:pt x="2398" y="3751"/>
                  </a:lnTo>
                  <a:lnTo>
                    <a:pt x="2388" y="3751"/>
                  </a:lnTo>
                  <a:lnTo>
                    <a:pt x="2349" y="3750"/>
                  </a:lnTo>
                  <a:lnTo>
                    <a:pt x="2340" y="3750"/>
                  </a:lnTo>
                  <a:lnTo>
                    <a:pt x="2301" y="3748"/>
                  </a:lnTo>
                  <a:lnTo>
                    <a:pt x="2291" y="3747"/>
                  </a:lnTo>
                  <a:lnTo>
                    <a:pt x="2253" y="3743"/>
                  </a:lnTo>
                  <a:lnTo>
                    <a:pt x="2243" y="3742"/>
                  </a:lnTo>
                  <a:lnTo>
                    <a:pt x="2205" y="3737"/>
                  </a:lnTo>
                  <a:lnTo>
                    <a:pt x="2195" y="3736"/>
                  </a:lnTo>
                  <a:lnTo>
                    <a:pt x="2157" y="3729"/>
                  </a:lnTo>
                  <a:lnTo>
                    <a:pt x="2148" y="3728"/>
                  </a:lnTo>
                  <a:lnTo>
                    <a:pt x="2110" y="3720"/>
                  </a:lnTo>
                  <a:lnTo>
                    <a:pt x="2101" y="3718"/>
                  </a:lnTo>
                  <a:lnTo>
                    <a:pt x="2063" y="3708"/>
                  </a:lnTo>
                  <a:lnTo>
                    <a:pt x="2054" y="3706"/>
                  </a:lnTo>
                  <a:lnTo>
                    <a:pt x="2016" y="3695"/>
                  </a:lnTo>
                  <a:lnTo>
                    <a:pt x="2007" y="3692"/>
                  </a:lnTo>
                  <a:lnTo>
                    <a:pt x="1970" y="3680"/>
                  </a:lnTo>
                  <a:lnTo>
                    <a:pt x="1962" y="3677"/>
                  </a:lnTo>
                  <a:lnTo>
                    <a:pt x="1925" y="3663"/>
                  </a:lnTo>
                  <a:lnTo>
                    <a:pt x="1916" y="3660"/>
                  </a:lnTo>
                  <a:lnTo>
                    <a:pt x="1880" y="3645"/>
                  </a:lnTo>
                  <a:lnTo>
                    <a:pt x="1872" y="3641"/>
                  </a:lnTo>
                  <a:lnTo>
                    <a:pt x="1836" y="3625"/>
                  </a:lnTo>
                  <a:lnTo>
                    <a:pt x="1828" y="3621"/>
                  </a:lnTo>
                  <a:lnTo>
                    <a:pt x="1793" y="3603"/>
                  </a:lnTo>
                  <a:lnTo>
                    <a:pt x="1784" y="3599"/>
                  </a:lnTo>
                  <a:lnTo>
                    <a:pt x="1750" y="3580"/>
                  </a:lnTo>
                  <a:lnTo>
                    <a:pt x="1742" y="3575"/>
                  </a:lnTo>
                  <a:lnTo>
                    <a:pt x="1709" y="3555"/>
                  </a:lnTo>
                  <a:lnTo>
                    <a:pt x="1701" y="3550"/>
                  </a:lnTo>
                  <a:lnTo>
                    <a:pt x="1668" y="3529"/>
                  </a:lnTo>
                  <a:lnTo>
                    <a:pt x="1660" y="3523"/>
                  </a:lnTo>
                  <a:lnTo>
                    <a:pt x="1628" y="3501"/>
                  </a:lnTo>
                  <a:lnTo>
                    <a:pt x="1621" y="3495"/>
                  </a:lnTo>
                  <a:lnTo>
                    <a:pt x="1590" y="3472"/>
                  </a:lnTo>
                  <a:lnTo>
                    <a:pt x="1583" y="3466"/>
                  </a:lnTo>
                  <a:lnTo>
                    <a:pt x="1553" y="3441"/>
                  </a:lnTo>
                  <a:lnTo>
                    <a:pt x="1546" y="3435"/>
                  </a:lnTo>
                  <a:lnTo>
                    <a:pt x="1517" y="3409"/>
                  </a:lnTo>
                  <a:lnTo>
                    <a:pt x="1510" y="3402"/>
                  </a:lnTo>
                  <a:lnTo>
                    <a:pt x="1482" y="3375"/>
                  </a:lnTo>
                  <a:lnTo>
                    <a:pt x="1475" y="3369"/>
                  </a:lnTo>
                  <a:lnTo>
                    <a:pt x="1448" y="3341"/>
                  </a:lnTo>
                  <a:lnTo>
                    <a:pt x="1442" y="3334"/>
                  </a:lnTo>
                  <a:lnTo>
                    <a:pt x="1416" y="3305"/>
                  </a:lnTo>
                  <a:lnTo>
                    <a:pt x="1410" y="3298"/>
                  </a:lnTo>
                  <a:lnTo>
                    <a:pt x="1385" y="3268"/>
                  </a:lnTo>
                  <a:lnTo>
                    <a:pt x="1379" y="3260"/>
                  </a:lnTo>
                  <a:lnTo>
                    <a:pt x="1355" y="3229"/>
                  </a:lnTo>
                  <a:lnTo>
                    <a:pt x="1350" y="3222"/>
                  </a:lnTo>
                  <a:lnTo>
                    <a:pt x="1327" y="3190"/>
                  </a:lnTo>
                  <a:lnTo>
                    <a:pt x="1322" y="3182"/>
                  </a:lnTo>
                  <a:lnTo>
                    <a:pt x="1301" y="3149"/>
                  </a:lnTo>
                  <a:lnTo>
                    <a:pt x="1296" y="3141"/>
                  </a:lnTo>
                  <a:lnTo>
                    <a:pt x="1275" y="3107"/>
                  </a:lnTo>
                  <a:lnTo>
                    <a:pt x="1272" y="3101"/>
                  </a:lnTo>
                  <a:lnTo>
                    <a:pt x="1253" y="3066"/>
                  </a:lnTo>
                  <a:lnTo>
                    <a:pt x="1248" y="3058"/>
                  </a:lnTo>
                  <a:lnTo>
                    <a:pt x="1230" y="3023"/>
                  </a:lnTo>
                  <a:lnTo>
                    <a:pt x="1226" y="3015"/>
                  </a:lnTo>
                  <a:lnTo>
                    <a:pt x="1210" y="2979"/>
                  </a:lnTo>
                  <a:lnTo>
                    <a:pt x="1206" y="2971"/>
                  </a:lnTo>
                  <a:lnTo>
                    <a:pt x="1191" y="2935"/>
                  </a:lnTo>
                  <a:lnTo>
                    <a:pt x="1188" y="2926"/>
                  </a:lnTo>
                  <a:lnTo>
                    <a:pt x="1174" y="2889"/>
                  </a:lnTo>
                  <a:lnTo>
                    <a:pt x="1171" y="2880"/>
                  </a:lnTo>
                  <a:lnTo>
                    <a:pt x="1159" y="2843"/>
                  </a:lnTo>
                  <a:lnTo>
                    <a:pt x="1156" y="2835"/>
                  </a:lnTo>
                  <a:lnTo>
                    <a:pt x="1145" y="2797"/>
                  </a:lnTo>
                  <a:lnTo>
                    <a:pt x="1143" y="2788"/>
                  </a:lnTo>
                  <a:lnTo>
                    <a:pt x="1133" y="2750"/>
                  </a:lnTo>
                  <a:lnTo>
                    <a:pt x="1131" y="2741"/>
                  </a:lnTo>
                  <a:lnTo>
                    <a:pt x="1123" y="2703"/>
                  </a:lnTo>
                  <a:lnTo>
                    <a:pt x="1122" y="2694"/>
                  </a:lnTo>
                  <a:lnTo>
                    <a:pt x="1115" y="2656"/>
                  </a:lnTo>
                  <a:lnTo>
                    <a:pt x="1114" y="2646"/>
                  </a:lnTo>
                  <a:lnTo>
                    <a:pt x="1109" y="2608"/>
                  </a:lnTo>
                  <a:lnTo>
                    <a:pt x="1108" y="2598"/>
                  </a:lnTo>
                  <a:lnTo>
                    <a:pt x="1104" y="2560"/>
                  </a:lnTo>
                  <a:lnTo>
                    <a:pt x="1103" y="2550"/>
                  </a:lnTo>
                  <a:lnTo>
                    <a:pt x="1101" y="2511"/>
                  </a:lnTo>
                  <a:lnTo>
                    <a:pt x="1101" y="2502"/>
                  </a:lnTo>
                  <a:lnTo>
                    <a:pt x="1100" y="2463"/>
                  </a:lnTo>
                  <a:lnTo>
                    <a:pt x="1100" y="2453"/>
                  </a:lnTo>
                  <a:lnTo>
                    <a:pt x="1101" y="2414"/>
                  </a:lnTo>
                  <a:lnTo>
                    <a:pt x="1101" y="2405"/>
                  </a:lnTo>
                  <a:lnTo>
                    <a:pt x="1103" y="2366"/>
                  </a:lnTo>
                  <a:lnTo>
                    <a:pt x="1104" y="2356"/>
                  </a:lnTo>
                  <a:lnTo>
                    <a:pt x="1108" y="2318"/>
                  </a:lnTo>
                  <a:lnTo>
                    <a:pt x="1109" y="2308"/>
                  </a:lnTo>
                  <a:lnTo>
                    <a:pt x="1114" y="2270"/>
                  </a:lnTo>
                  <a:lnTo>
                    <a:pt x="1115" y="2260"/>
                  </a:lnTo>
                  <a:lnTo>
                    <a:pt x="1122" y="2222"/>
                  </a:lnTo>
                  <a:lnTo>
                    <a:pt x="1123" y="2213"/>
                  </a:lnTo>
                  <a:lnTo>
                    <a:pt x="1131" y="2175"/>
                  </a:lnTo>
                  <a:lnTo>
                    <a:pt x="1133" y="2166"/>
                  </a:lnTo>
                  <a:lnTo>
                    <a:pt x="1143" y="2128"/>
                  </a:lnTo>
                  <a:lnTo>
                    <a:pt x="1145" y="2119"/>
                  </a:lnTo>
                  <a:lnTo>
                    <a:pt x="1156" y="2081"/>
                  </a:lnTo>
                  <a:lnTo>
                    <a:pt x="1159" y="2073"/>
                  </a:lnTo>
                  <a:lnTo>
                    <a:pt x="1171" y="2036"/>
                  </a:lnTo>
                  <a:lnTo>
                    <a:pt x="1174" y="2027"/>
                  </a:lnTo>
                  <a:lnTo>
                    <a:pt x="1188" y="1990"/>
                  </a:lnTo>
                  <a:lnTo>
                    <a:pt x="1191" y="1981"/>
                  </a:lnTo>
                  <a:lnTo>
                    <a:pt x="1206" y="1945"/>
                  </a:lnTo>
                  <a:lnTo>
                    <a:pt x="1210" y="1937"/>
                  </a:lnTo>
                  <a:lnTo>
                    <a:pt x="1226" y="1901"/>
                  </a:lnTo>
                  <a:lnTo>
                    <a:pt x="1230" y="1893"/>
                  </a:lnTo>
                  <a:lnTo>
                    <a:pt x="1248" y="1858"/>
                  </a:lnTo>
                  <a:lnTo>
                    <a:pt x="1253" y="1850"/>
                  </a:lnTo>
                  <a:lnTo>
                    <a:pt x="1272" y="1815"/>
                  </a:lnTo>
                  <a:lnTo>
                    <a:pt x="1275" y="1809"/>
                  </a:lnTo>
                  <a:lnTo>
                    <a:pt x="1296" y="1775"/>
                  </a:lnTo>
                  <a:lnTo>
                    <a:pt x="1301" y="1767"/>
                  </a:lnTo>
                  <a:lnTo>
                    <a:pt x="1322" y="1734"/>
                  </a:lnTo>
                  <a:lnTo>
                    <a:pt x="1327" y="1726"/>
                  </a:lnTo>
                  <a:lnTo>
                    <a:pt x="1350" y="1694"/>
                  </a:lnTo>
                  <a:lnTo>
                    <a:pt x="1355" y="1687"/>
                  </a:lnTo>
                  <a:lnTo>
                    <a:pt x="1379" y="1656"/>
                  </a:lnTo>
                  <a:lnTo>
                    <a:pt x="1385" y="1648"/>
                  </a:lnTo>
                  <a:lnTo>
                    <a:pt x="1410" y="1618"/>
                  </a:lnTo>
                  <a:lnTo>
                    <a:pt x="1416" y="1611"/>
                  </a:lnTo>
                  <a:lnTo>
                    <a:pt x="1442" y="1582"/>
                  </a:lnTo>
                  <a:lnTo>
                    <a:pt x="1448" y="1575"/>
                  </a:lnTo>
                  <a:lnTo>
                    <a:pt x="1475" y="1547"/>
                  </a:lnTo>
                  <a:lnTo>
                    <a:pt x="1482" y="1541"/>
                  </a:lnTo>
                  <a:lnTo>
                    <a:pt x="1510" y="1514"/>
                  </a:lnTo>
                  <a:lnTo>
                    <a:pt x="1517" y="1507"/>
                  </a:lnTo>
                  <a:lnTo>
                    <a:pt x="1546" y="1481"/>
                  </a:lnTo>
                  <a:lnTo>
                    <a:pt x="1553" y="1475"/>
                  </a:lnTo>
                  <a:lnTo>
                    <a:pt x="1583" y="1450"/>
                  </a:lnTo>
                  <a:lnTo>
                    <a:pt x="1590" y="1444"/>
                  </a:lnTo>
                  <a:lnTo>
                    <a:pt x="1621" y="1421"/>
                  </a:lnTo>
                  <a:lnTo>
                    <a:pt x="1628" y="1415"/>
                  </a:lnTo>
                  <a:lnTo>
                    <a:pt x="1660" y="1393"/>
                  </a:lnTo>
                  <a:lnTo>
                    <a:pt x="1668" y="1387"/>
                  </a:lnTo>
                  <a:lnTo>
                    <a:pt x="1701" y="1366"/>
                  </a:lnTo>
                  <a:lnTo>
                    <a:pt x="1709" y="1361"/>
                  </a:lnTo>
                  <a:lnTo>
                    <a:pt x="1742" y="1341"/>
                  </a:lnTo>
                  <a:lnTo>
                    <a:pt x="1750" y="1336"/>
                  </a:lnTo>
                  <a:lnTo>
                    <a:pt x="1784" y="1317"/>
                  </a:lnTo>
                  <a:lnTo>
                    <a:pt x="1793" y="1313"/>
                  </a:lnTo>
                  <a:lnTo>
                    <a:pt x="1828" y="1295"/>
                  </a:lnTo>
                  <a:lnTo>
                    <a:pt x="1836" y="1291"/>
                  </a:lnTo>
                  <a:lnTo>
                    <a:pt x="1872" y="1275"/>
                  </a:lnTo>
                  <a:lnTo>
                    <a:pt x="1880" y="1271"/>
                  </a:lnTo>
                  <a:lnTo>
                    <a:pt x="1916" y="1256"/>
                  </a:lnTo>
                  <a:lnTo>
                    <a:pt x="1925" y="1253"/>
                  </a:lnTo>
                  <a:lnTo>
                    <a:pt x="1962" y="1239"/>
                  </a:lnTo>
                  <a:lnTo>
                    <a:pt x="1970" y="1236"/>
                  </a:lnTo>
                  <a:lnTo>
                    <a:pt x="2007" y="1224"/>
                  </a:lnTo>
                  <a:lnTo>
                    <a:pt x="2016" y="1221"/>
                  </a:lnTo>
                  <a:lnTo>
                    <a:pt x="2054" y="1210"/>
                  </a:lnTo>
                  <a:lnTo>
                    <a:pt x="2063" y="1208"/>
                  </a:lnTo>
                  <a:lnTo>
                    <a:pt x="2101" y="1198"/>
                  </a:lnTo>
                  <a:lnTo>
                    <a:pt x="2110" y="1196"/>
                  </a:lnTo>
                  <a:lnTo>
                    <a:pt x="2148" y="1188"/>
                  </a:lnTo>
                  <a:lnTo>
                    <a:pt x="2157" y="1187"/>
                  </a:lnTo>
                  <a:lnTo>
                    <a:pt x="2195" y="1180"/>
                  </a:lnTo>
                  <a:lnTo>
                    <a:pt x="2205" y="1179"/>
                  </a:lnTo>
                  <a:lnTo>
                    <a:pt x="2243" y="1174"/>
                  </a:lnTo>
                  <a:lnTo>
                    <a:pt x="2253" y="1173"/>
                  </a:lnTo>
                  <a:lnTo>
                    <a:pt x="2291" y="1169"/>
                  </a:lnTo>
                  <a:lnTo>
                    <a:pt x="2301" y="1168"/>
                  </a:lnTo>
                  <a:lnTo>
                    <a:pt x="2340" y="1166"/>
                  </a:lnTo>
                  <a:lnTo>
                    <a:pt x="2349" y="1166"/>
                  </a:lnTo>
                  <a:lnTo>
                    <a:pt x="2388" y="1165"/>
                  </a:lnTo>
                  <a:lnTo>
                    <a:pt x="2398" y="1165"/>
                  </a:lnTo>
                  <a:lnTo>
                    <a:pt x="2437" y="1166"/>
                  </a:lnTo>
                  <a:lnTo>
                    <a:pt x="2446" y="1166"/>
                  </a:lnTo>
                  <a:lnTo>
                    <a:pt x="2485" y="1168"/>
                  </a:lnTo>
                  <a:lnTo>
                    <a:pt x="2495" y="1169"/>
                  </a:lnTo>
                  <a:lnTo>
                    <a:pt x="2533" y="1173"/>
                  </a:lnTo>
                  <a:lnTo>
                    <a:pt x="2543" y="1174"/>
                  </a:lnTo>
                  <a:lnTo>
                    <a:pt x="2581" y="1179"/>
                  </a:lnTo>
                  <a:lnTo>
                    <a:pt x="2591" y="1180"/>
                  </a:lnTo>
                  <a:lnTo>
                    <a:pt x="2629" y="1187"/>
                  </a:lnTo>
                  <a:lnTo>
                    <a:pt x="2638" y="1188"/>
                  </a:lnTo>
                  <a:lnTo>
                    <a:pt x="2676" y="1196"/>
                  </a:lnTo>
                  <a:lnTo>
                    <a:pt x="2685" y="1198"/>
                  </a:lnTo>
                  <a:lnTo>
                    <a:pt x="2723" y="1208"/>
                  </a:lnTo>
                  <a:lnTo>
                    <a:pt x="2732" y="1210"/>
                  </a:lnTo>
                  <a:lnTo>
                    <a:pt x="2770" y="1221"/>
                  </a:lnTo>
                  <a:lnTo>
                    <a:pt x="2778" y="1224"/>
                  </a:lnTo>
                  <a:lnTo>
                    <a:pt x="2815" y="1236"/>
                  </a:lnTo>
                  <a:lnTo>
                    <a:pt x="2824" y="1239"/>
                  </a:lnTo>
                  <a:lnTo>
                    <a:pt x="2861" y="1253"/>
                  </a:lnTo>
                  <a:lnTo>
                    <a:pt x="2870" y="1256"/>
                  </a:lnTo>
                  <a:lnTo>
                    <a:pt x="2906" y="1271"/>
                  </a:lnTo>
                  <a:lnTo>
                    <a:pt x="2914" y="1275"/>
                  </a:lnTo>
                  <a:lnTo>
                    <a:pt x="2950" y="1291"/>
                  </a:lnTo>
                  <a:lnTo>
                    <a:pt x="2958" y="1295"/>
                  </a:lnTo>
                  <a:lnTo>
                    <a:pt x="2993" y="1313"/>
                  </a:lnTo>
                  <a:lnTo>
                    <a:pt x="3001" y="1318"/>
                  </a:lnTo>
                  <a:lnTo>
                    <a:pt x="3036" y="1337"/>
                  </a:lnTo>
                  <a:lnTo>
                    <a:pt x="3042" y="1340"/>
                  </a:lnTo>
                  <a:lnTo>
                    <a:pt x="3076" y="1361"/>
                  </a:lnTo>
                  <a:lnTo>
                    <a:pt x="3084" y="1366"/>
                  </a:lnTo>
                  <a:lnTo>
                    <a:pt x="3117" y="1387"/>
                  </a:lnTo>
                  <a:lnTo>
                    <a:pt x="3125" y="1392"/>
                  </a:lnTo>
                  <a:lnTo>
                    <a:pt x="3157" y="1415"/>
                  </a:lnTo>
                  <a:lnTo>
                    <a:pt x="3164" y="1421"/>
                  </a:lnTo>
                  <a:lnTo>
                    <a:pt x="3195" y="1444"/>
                  </a:lnTo>
                  <a:lnTo>
                    <a:pt x="3203" y="1450"/>
                  </a:lnTo>
                  <a:lnTo>
                    <a:pt x="3233" y="1475"/>
                  </a:lnTo>
                  <a:lnTo>
                    <a:pt x="3240" y="1481"/>
                  </a:lnTo>
                  <a:lnTo>
                    <a:pt x="3269" y="1507"/>
                  </a:lnTo>
                  <a:lnTo>
                    <a:pt x="3276" y="1514"/>
                  </a:lnTo>
                  <a:lnTo>
                    <a:pt x="3304" y="1541"/>
                  </a:lnTo>
                  <a:lnTo>
                    <a:pt x="3310" y="1547"/>
                  </a:lnTo>
                  <a:lnTo>
                    <a:pt x="3337" y="1575"/>
                  </a:lnTo>
                  <a:lnTo>
                    <a:pt x="3344" y="1582"/>
                  </a:lnTo>
                  <a:lnTo>
                    <a:pt x="3370" y="1611"/>
                  </a:lnTo>
                  <a:lnTo>
                    <a:pt x="3376" y="1618"/>
                  </a:lnTo>
                  <a:lnTo>
                    <a:pt x="3401" y="1648"/>
                  </a:lnTo>
                  <a:lnTo>
                    <a:pt x="3406" y="1656"/>
                  </a:lnTo>
                  <a:lnTo>
                    <a:pt x="3430" y="1687"/>
                  </a:lnTo>
                  <a:lnTo>
                    <a:pt x="3436" y="1694"/>
                  </a:lnTo>
                  <a:lnTo>
                    <a:pt x="3458" y="1726"/>
                  </a:lnTo>
                  <a:lnTo>
                    <a:pt x="3463" y="1734"/>
                  </a:lnTo>
                  <a:lnTo>
                    <a:pt x="3485" y="1766"/>
                  </a:lnTo>
                  <a:lnTo>
                    <a:pt x="3490" y="1774"/>
                  </a:lnTo>
                  <a:lnTo>
                    <a:pt x="3510" y="1808"/>
                  </a:lnTo>
                  <a:lnTo>
                    <a:pt x="3514" y="1815"/>
                  </a:lnTo>
                  <a:lnTo>
                    <a:pt x="3533" y="1850"/>
                  </a:lnTo>
                  <a:lnTo>
                    <a:pt x="3538" y="1858"/>
                  </a:lnTo>
                  <a:lnTo>
                    <a:pt x="3556" y="1893"/>
                  </a:lnTo>
                  <a:lnTo>
                    <a:pt x="3560" y="1901"/>
                  </a:lnTo>
                  <a:lnTo>
                    <a:pt x="3576" y="1937"/>
                  </a:lnTo>
                  <a:lnTo>
                    <a:pt x="3580" y="1945"/>
                  </a:lnTo>
                  <a:lnTo>
                    <a:pt x="3595" y="1981"/>
                  </a:lnTo>
                  <a:lnTo>
                    <a:pt x="3598" y="1990"/>
                  </a:lnTo>
                  <a:lnTo>
                    <a:pt x="3612" y="2027"/>
                  </a:lnTo>
                  <a:lnTo>
                    <a:pt x="3615" y="2036"/>
                  </a:lnTo>
                  <a:lnTo>
                    <a:pt x="3627" y="2073"/>
                  </a:lnTo>
                  <a:lnTo>
                    <a:pt x="3630" y="2081"/>
                  </a:lnTo>
                  <a:lnTo>
                    <a:pt x="3641" y="2119"/>
                  </a:lnTo>
                  <a:lnTo>
                    <a:pt x="3643" y="2128"/>
                  </a:lnTo>
                  <a:lnTo>
                    <a:pt x="3653" y="2166"/>
                  </a:lnTo>
                  <a:lnTo>
                    <a:pt x="3655" y="2175"/>
                  </a:lnTo>
                  <a:lnTo>
                    <a:pt x="3663" y="2213"/>
                  </a:lnTo>
                  <a:lnTo>
                    <a:pt x="3664" y="2222"/>
                  </a:lnTo>
                  <a:lnTo>
                    <a:pt x="3671" y="2260"/>
                  </a:lnTo>
                  <a:lnTo>
                    <a:pt x="3672" y="2270"/>
                  </a:lnTo>
                  <a:lnTo>
                    <a:pt x="3677" y="2308"/>
                  </a:lnTo>
                  <a:lnTo>
                    <a:pt x="3678" y="2318"/>
                  </a:lnTo>
                  <a:lnTo>
                    <a:pt x="3682" y="2356"/>
                  </a:lnTo>
                  <a:lnTo>
                    <a:pt x="3683" y="2366"/>
                  </a:lnTo>
                  <a:lnTo>
                    <a:pt x="3685" y="2405"/>
                  </a:lnTo>
                  <a:close/>
                  <a:moveTo>
                    <a:pt x="8395" y="2547"/>
                  </a:moveTo>
                  <a:lnTo>
                    <a:pt x="8398" y="2517"/>
                  </a:lnTo>
                  <a:lnTo>
                    <a:pt x="8399" y="2488"/>
                  </a:lnTo>
                  <a:lnTo>
                    <a:pt x="8400" y="2458"/>
                  </a:lnTo>
                  <a:lnTo>
                    <a:pt x="8399" y="2428"/>
                  </a:lnTo>
                  <a:lnTo>
                    <a:pt x="8398" y="2399"/>
                  </a:lnTo>
                  <a:lnTo>
                    <a:pt x="8395" y="2369"/>
                  </a:lnTo>
                  <a:lnTo>
                    <a:pt x="8391" y="2340"/>
                  </a:lnTo>
                  <a:lnTo>
                    <a:pt x="8386" y="2310"/>
                  </a:lnTo>
                  <a:lnTo>
                    <a:pt x="8380" y="2282"/>
                  </a:lnTo>
                  <a:lnTo>
                    <a:pt x="8373" y="2253"/>
                  </a:lnTo>
                  <a:lnTo>
                    <a:pt x="8365" y="2225"/>
                  </a:lnTo>
                  <a:lnTo>
                    <a:pt x="8356" y="2197"/>
                  </a:lnTo>
                  <a:lnTo>
                    <a:pt x="8345" y="2169"/>
                  </a:lnTo>
                  <a:lnTo>
                    <a:pt x="8334" y="2142"/>
                  </a:lnTo>
                  <a:lnTo>
                    <a:pt x="8322" y="2115"/>
                  </a:lnTo>
                  <a:lnTo>
                    <a:pt x="8308" y="2089"/>
                  </a:lnTo>
                  <a:lnTo>
                    <a:pt x="8293" y="2062"/>
                  </a:lnTo>
                  <a:lnTo>
                    <a:pt x="8278" y="2036"/>
                  </a:lnTo>
                  <a:lnTo>
                    <a:pt x="8262" y="2011"/>
                  </a:lnTo>
                  <a:lnTo>
                    <a:pt x="8245" y="1987"/>
                  </a:lnTo>
                  <a:lnTo>
                    <a:pt x="8227" y="1963"/>
                  </a:lnTo>
                  <a:lnTo>
                    <a:pt x="8208" y="1940"/>
                  </a:lnTo>
                  <a:lnTo>
                    <a:pt x="8188" y="1918"/>
                  </a:lnTo>
                  <a:lnTo>
                    <a:pt x="8168" y="1897"/>
                  </a:lnTo>
                  <a:lnTo>
                    <a:pt x="8146" y="1877"/>
                  </a:lnTo>
                  <a:lnTo>
                    <a:pt x="8124" y="1857"/>
                  </a:lnTo>
                  <a:lnTo>
                    <a:pt x="8102" y="1838"/>
                  </a:lnTo>
                  <a:lnTo>
                    <a:pt x="8078" y="1820"/>
                  </a:lnTo>
                  <a:lnTo>
                    <a:pt x="8054" y="1803"/>
                  </a:lnTo>
                  <a:lnTo>
                    <a:pt x="8030" y="1787"/>
                  </a:lnTo>
                  <a:lnTo>
                    <a:pt x="8004" y="1772"/>
                  </a:lnTo>
                  <a:lnTo>
                    <a:pt x="7978" y="1757"/>
                  </a:lnTo>
                  <a:lnTo>
                    <a:pt x="7951" y="1744"/>
                  </a:lnTo>
                  <a:lnTo>
                    <a:pt x="7924" y="1731"/>
                  </a:lnTo>
                  <a:lnTo>
                    <a:pt x="7897" y="1720"/>
                  </a:lnTo>
                  <a:lnTo>
                    <a:pt x="7869" y="1709"/>
                  </a:lnTo>
                  <a:lnTo>
                    <a:pt x="7841" y="1700"/>
                  </a:lnTo>
                  <a:lnTo>
                    <a:pt x="7812" y="1692"/>
                  </a:lnTo>
                  <a:lnTo>
                    <a:pt x="7784" y="1685"/>
                  </a:lnTo>
                  <a:lnTo>
                    <a:pt x="7755" y="1679"/>
                  </a:lnTo>
                  <a:lnTo>
                    <a:pt x="7725" y="1674"/>
                  </a:lnTo>
                  <a:lnTo>
                    <a:pt x="7696" y="1670"/>
                  </a:lnTo>
                  <a:lnTo>
                    <a:pt x="7666" y="1667"/>
                  </a:lnTo>
                  <a:lnTo>
                    <a:pt x="7637" y="1666"/>
                  </a:lnTo>
                  <a:lnTo>
                    <a:pt x="7607" y="1665"/>
                  </a:lnTo>
                  <a:lnTo>
                    <a:pt x="7577" y="1666"/>
                  </a:lnTo>
                  <a:lnTo>
                    <a:pt x="7548" y="1667"/>
                  </a:lnTo>
                  <a:lnTo>
                    <a:pt x="7518" y="1670"/>
                  </a:lnTo>
                  <a:lnTo>
                    <a:pt x="7489" y="1674"/>
                  </a:lnTo>
                  <a:lnTo>
                    <a:pt x="7459" y="1679"/>
                  </a:lnTo>
                  <a:lnTo>
                    <a:pt x="7431" y="1685"/>
                  </a:lnTo>
                  <a:lnTo>
                    <a:pt x="7402" y="1692"/>
                  </a:lnTo>
                  <a:lnTo>
                    <a:pt x="7374" y="1700"/>
                  </a:lnTo>
                  <a:lnTo>
                    <a:pt x="7346" y="1709"/>
                  </a:lnTo>
                  <a:lnTo>
                    <a:pt x="7318" y="1720"/>
                  </a:lnTo>
                  <a:lnTo>
                    <a:pt x="7291" y="1731"/>
                  </a:lnTo>
                  <a:lnTo>
                    <a:pt x="7264" y="1743"/>
                  </a:lnTo>
                  <a:lnTo>
                    <a:pt x="7238" y="1757"/>
                  </a:lnTo>
                  <a:lnTo>
                    <a:pt x="7211" y="1772"/>
                  </a:lnTo>
                  <a:lnTo>
                    <a:pt x="7185" y="1787"/>
                  </a:lnTo>
                  <a:lnTo>
                    <a:pt x="7160" y="1803"/>
                  </a:lnTo>
                  <a:lnTo>
                    <a:pt x="7136" y="1820"/>
                  </a:lnTo>
                  <a:lnTo>
                    <a:pt x="7113" y="1838"/>
                  </a:lnTo>
                  <a:lnTo>
                    <a:pt x="7090" y="1857"/>
                  </a:lnTo>
                  <a:lnTo>
                    <a:pt x="7068" y="1877"/>
                  </a:lnTo>
                  <a:lnTo>
                    <a:pt x="7047" y="1897"/>
                  </a:lnTo>
                  <a:lnTo>
                    <a:pt x="7026" y="1918"/>
                  </a:lnTo>
                  <a:lnTo>
                    <a:pt x="7007" y="1941"/>
                  </a:lnTo>
                  <a:lnTo>
                    <a:pt x="6988" y="1963"/>
                  </a:lnTo>
                  <a:lnTo>
                    <a:pt x="6970" y="1987"/>
                  </a:lnTo>
                  <a:lnTo>
                    <a:pt x="6952" y="2011"/>
                  </a:lnTo>
                  <a:lnTo>
                    <a:pt x="6936" y="2036"/>
                  </a:lnTo>
                  <a:lnTo>
                    <a:pt x="6920" y="2062"/>
                  </a:lnTo>
                  <a:lnTo>
                    <a:pt x="6906" y="2089"/>
                  </a:lnTo>
                  <a:lnTo>
                    <a:pt x="6892" y="2115"/>
                  </a:lnTo>
                  <a:lnTo>
                    <a:pt x="6880" y="2142"/>
                  </a:lnTo>
                  <a:lnTo>
                    <a:pt x="6869" y="2169"/>
                  </a:lnTo>
                  <a:lnTo>
                    <a:pt x="6858" y="2197"/>
                  </a:lnTo>
                  <a:lnTo>
                    <a:pt x="6849" y="2225"/>
                  </a:lnTo>
                  <a:lnTo>
                    <a:pt x="6841" y="2253"/>
                  </a:lnTo>
                  <a:lnTo>
                    <a:pt x="6834" y="2282"/>
                  </a:lnTo>
                  <a:lnTo>
                    <a:pt x="6828" y="2310"/>
                  </a:lnTo>
                  <a:lnTo>
                    <a:pt x="6823" y="2340"/>
                  </a:lnTo>
                  <a:lnTo>
                    <a:pt x="6819" y="2369"/>
                  </a:lnTo>
                  <a:lnTo>
                    <a:pt x="6816" y="2399"/>
                  </a:lnTo>
                  <a:lnTo>
                    <a:pt x="6815" y="2428"/>
                  </a:lnTo>
                  <a:lnTo>
                    <a:pt x="6814" y="2458"/>
                  </a:lnTo>
                  <a:lnTo>
                    <a:pt x="6814" y="2469"/>
                  </a:lnTo>
                  <a:lnTo>
                    <a:pt x="7607" y="2469"/>
                  </a:lnTo>
                  <a:lnTo>
                    <a:pt x="7640" y="2471"/>
                  </a:lnTo>
                  <a:lnTo>
                    <a:pt x="7672" y="2478"/>
                  </a:lnTo>
                  <a:lnTo>
                    <a:pt x="7703" y="2488"/>
                  </a:lnTo>
                  <a:lnTo>
                    <a:pt x="7732" y="2502"/>
                  </a:lnTo>
                  <a:lnTo>
                    <a:pt x="7759" y="2521"/>
                  </a:lnTo>
                  <a:lnTo>
                    <a:pt x="7784" y="2542"/>
                  </a:lnTo>
                  <a:lnTo>
                    <a:pt x="7805" y="2567"/>
                  </a:lnTo>
                  <a:lnTo>
                    <a:pt x="7824" y="2594"/>
                  </a:lnTo>
                  <a:lnTo>
                    <a:pt x="7838" y="2623"/>
                  </a:lnTo>
                  <a:lnTo>
                    <a:pt x="7848" y="2654"/>
                  </a:lnTo>
                  <a:lnTo>
                    <a:pt x="7855" y="2686"/>
                  </a:lnTo>
                  <a:lnTo>
                    <a:pt x="7857" y="2719"/>
                  </a:lnTo>
                  <a:lnTo>
                    <a:pt x="7855" y="2752"/>
                  </a:lnTo>
                  <a:lnTo>
                    <a:pt x="7848" y="2784"/>
                  </a:lnTo>
                  <a:lnTo>
                    <a:pt x="7838" y="2815"/>
                  </a:lnTo>
                  <a:lnTo>
                    <a:pt x="7824" y="2844"/>
                  </a:lnTo>
                  <a:lnTo>
                    <a:pt x="7805" y="2871"/>
                  </a:lnTo>
                  <a:lnTo>
                    <a:pt x="7784" y="2896"/>
                  </a:lnTo>
                  <a:lnTo>
                    <a:pt x="7759" y="2917"/>
                  </a:lnTo>
                  <a:lnTo>
                    <a:pt x="7732" y="2936"/>
                  </a:lnTo>
                  <a:lnTo>
                    <a:pt x="7703" y="2950"/>
                  </a:lnTo>
                  <a:lnTo>
                    <a:pt x="7672" y="2960"/>
                  </a:lnTo>
                  <a:lnTo>
                    <a:pt x="7640" y="2967"/>
                  </a:lnTo>
                  <a:lnTo>
                    <a:pt x="7607" y="2969"/>
                  </a:lnTo>
                  <a:lnTo>
                    <a:pt x="7001" y="2969"/>
                  </a:lnTo>
                  <a:lnTo>
                    <a:pt x="7007" y="2975"/>
                  </a:lnTo>
                  <a:lnTo>
                    <a:pt x="7026" y="2998"/>
                  </a:lnTo>
                  <a:lnTo>
                    <a:pt x="7047" y="3019"/>
                  </a:lnTo>
                  <a:lnTo>
                    <a:pt x="7068" y="3039"/>
                  </a:lnTo>
                  <a:lnTo>
                    <a:pt x="7090" y="3059"/>
                  </a:lnTo>
                  <a:lnTo>
                    <a:pt x="7113" y="3078"/>
                  </a:lnTo>
                  <a:lnTo>
                    <a:pt x="7136" y="3096"/>
                  </a:lnTo>
                  <a:lnTo>
                    <a:pt x="7140" y="3099"/>
                  </a:lnTo>
                  <a:lnTo>
                    <a:pt x="7152" y="3082"/>
                  </a:lnTo>
                  <a:lnTo>
                    <a:pt x="7174" y="3058"/>
                  </a:lnTo>
                  <a:lnTo>
                    <a:pt x="7199" y="3037"/>
                  </a:lnTo>
                  <a:lnTo>
                    <a:pt x="7227" y="3020"/>
                  </a:lnTo>
                  <a:lnTo>
                    <a:pt x="7257" y="3006"/>
                  </a:lnTo>
                  <a:lnTo>
                    <a:pt x="7288" y="2997"/>
                  </a:lnTo>
                  <a:lnTo>
                    <a:pt x="7320" y="2991"/>
                  </a:lnTo>
                  <a:lnTo>
                    <a:pt x="7353" y="2990"/>
                  </a:lnTo>
                  <a:lnTo>
                    <a:pt x="7386" y="2993"/>
                  </a:lnTo>
                  <a:lnTo>
                    <a:pt x="7417" y="3000"/>
                  </a:lnTo>
                  <a:lnTo>
                    <a:pt x="7448" y="3012"/>
                  </a:lnTo>
                  <a:lnTo>
                    <a:pt x="7477" y="3027"/>
                  </a:lnTo>
                  <a:lnTo>
                    <a:pt x="7504" y="3046"/>
                  </a:lnTo>
                  <a:lnTo>
                    <a:pt x="7528" y="3068"/>
                  </a:lnTo>
                  <a:lnTo>
                    <a:pt x="7549" y="3093"/>
                  </a:lnTo>
                  <a:lnTo>
                    <a:pt x="7566" y="3121"/>
                  </a:lnTo>
                  <a:lnTo>
                    <a:pt x="7580" y="3151"/>
                  </a:lnTo>
                  <a:lnTo>
                    <a:pt x="7589" y="3182"/>
                  </a:lnTo>
                  <a:lnTo>
                    <a:pt x="7595" y="3214"/>
                  </a:lnTo>
                  <a:lnTo>
                    <a:pt x="7596" y="3247"/>
                  </a:lnTo>
                  <a:lnTo>
                    <a:pt x="7596" y="3251"/>
                  </a:lnTo>
                  <a:lnTo>
                    <a:pt x="7607" y="3251"/>
                  </a:lnTo>
                  <a:lnTo>
                    <a:pt x="7637" y="3250"/>
                  </a:lnTo>
                  <a:lnTo>
                    <a:pt x="7666" y="3249"/>
                  </a:lnTo>
                  <a:lnTo>
                    <a:pt x="7696" y="3246"/>
                  </a:lnTo>
                  <a:lnTo>
                    <a:pt x="7725" y="3242"/>
                  </a:lnTo>
                  <a:lnTo>
                    <a:pt x="7755" y="3237"/>
                  </a:lnTo>
                  <a:lnTo>
                    <a:pt x="7784" y="3231"/>
                  </a:lnTo>
                  <a:lnTo>
                    <a:pt x="7812" y="3224"/>
                  </a:lnTo>
                  <a:lnTo>
                    <a:pt x="7841" y="3216"/>
                  </a:lnTo>
                  <a:lnTo>
                    <a:pt x="7869" y="3207"/>
                  </a:lnTo>
                  <a:lnTo>
                    <a:pt x="7897" y="3196"/>
                  </a:lnTo>
                  <a:lnTo>
                    <a:pt x="7924" y="3185"/>
                  </a:lnTo>
                  <a:lnTo>
                    <a:pt x="7951" y="3172"/>
                  </a:lnTo>
                  <a:lnTo>
                    <a:pt x="7978" y="3159"/>
                  </a:lnTo>
                  <a:lnTo>
                    <a:pt x="8004" y="3144"/>
                  </a:lnTo>
                  <a:lnTo>
                    <a:pt x="8030" y="3129"/>
                  </a:lnTo>
                  <a:lnTo>
                    <a:pt x="8054" y="3113"/>
                  </a:lnTo>
                  <a:lnTo>
                    <a:pt x="8078" y="3096"/>
                  </a:lnTo>
                  <a:lnTo>
                    <a:pt x="8102" y="3078"/>
                  </a:lnTo>
                  <a:lnTo>
                    <a:pt x="8124" y="3059"/>
                  </a:lnTo>
                  <a:lnTo>
                    <a:pt x="8146" y="3039"/>
                  </a:lnTo>
                  <a:lnTo>
                    <a:pt x="8168" y="3019"/>
                  </a:lnTo>
                  <a:lnTo>
                    <a:pt x="8188" y="2998"/>
                  </a:lnTo>
                  <a:lnTo>
                    <a:pt x="8208" y="2976"/>
                  </a:lnTo>
                  <a:lnTo>
                    <a:pt x="8227" y="2953"/>
                  </a:lnTo>
                  <a:lnTo>
                    <a:pt x="8245" y="2929"/>
                  </a:lnTo>
                  <a:lnTo>
                    <a:pt x="8262" y="2905"/>
                  </a:lnTo>
                  <a:lnTo>
                    <a:pt x="8278" y="2880"/>
                  </a:lnTo>
                  <a:lnTo>
                    <a:pt x="8293" y="2854"/>
                  </a:lnTo>
                  <a:lnTo>
                    <a:pt x="8308" y="2827"/>
                  </a:lnTo>
                  <a:lnTo>
                    <a:pt x="8322" y="2801"/>
                  </a:lnTo>
                  <a:lnTo>
                    <a:pt x="8334" y="2774"/>
                  </a:lnTo>
                  <a:lnTo>
                    <a:pt x="8345" y="2747"/>
                  </a:lnTo>
                  <a:lnTo>
                    <a:pt x="8356" y="2719"/>
                  </a:lnTo>
                  <a:lnTo>
                    <a:pt x="8365" y="2691"/>
                  </a:lnTo>
                  <a:lnTo>
                    <a:pt x="8373" y="2663"/>
                  </a:lnTo>
                  <a:lnTo>
                    <a:pt x="8380" y="2634"/>
                  </a:lnTo>
                  <a:lnTo>
                    <a:pt x="8386" y="2606"/>
                  </a:lnTo>
                  <a:lnTo>
                    <a:pt x="8391" y="2576"/>
                  </a:lnTo>
                  <a:lnTo>
                    <a:pt x="8395" y="2547"/>
                  </a:lnTo>
                  <a:close/>
                  <a:moveTo>
                    <a:pt x="3125" y="3524"/>
                  </a:moveTo>
                  <a:lnTo>
                    <a:pt x="3123" y="3525"/>
                  </a:lnTo>
                  <a:lnTo>
                    <a:pt x="4663" y="6029"/>
                  </a:lnTo>
                  <a:lnTo>
                    <a:pt x="4678" y="6025"/>
                  </a:lnTo>
                  <a:lnTo>
                    <a:pt x="4687" y="6023"/>
                  </a:lnTo>
                  <a:lnTo>
                    <a:pt x="4730" y="6014"/>
                  </a:lnTo>
                  <a:lnTo>
                    <a:pt x="4739" y="6012"/>
                  </a:lnTo>
                  <a:lnTo>
                    <a:pt x="4782" y="6005"/>
                  </a:lnTo>
                  <a:lnTo>
                    <a:pt x="4792" y="6004"/>
                  </a:lnTo>
                  <a:lnTo>
                    <a:pt x="4835" y="5998"/>
                  </a:lnTo>
                  <a:lnTo>
                    <a:pt x="4845" y="5997"/>
                  </a:lnTo>
                  <a:lnTo>
                    <a:pt x="4888" y="5992"/>
                  </a:lnTo>
                  <a:lnTo>
                    <a:pt x="4898" y="5992"/>
                  </a:lnTo>
                  <a:lnTo>
                    <a:pt x="4942" y="5989"/>
                  </a:lnTo>
                  <a:lnTo>
                    <a:pt x="4951" y="5989"/>
                  </a:lnTo>
                  <a:lnTo>
                    <a:pt x="4995" y="5988"/>
                  </a:lnTo>
                  <a:lnTo>
                    <a:pt x="5005" y="5988"/>
                  </a:lnTo>
                  <a:lnTo>
                    <a:pt x="5049" y="5989"/>
                  </a:lnTo>
                  <a:lnTo>
                    <a:pt x="5058" y="5989"/>
                  </a:lnTo>
                  <a:lnTo>
                    <a:pt x="5102" y="5992"/>
                  </a:lnTo>
                  <a:lnTo>
                    <a:pt x="5112" y="5992"/>
                  </a:lnTo>
                  <a:lnTo>
                    <a:pt x="5155" y="5997"/>
                  </a:lnTo>
                  <a:lnTo>
                    <a:pt x="5165" y="5998"/>
                  </a:lnTo>
                  <a:lnTo>
                    <a:pt x="5208" y="6004"/>
                  </a:lnTo>
                  <a:lnTo>
                    <a:pt x="5218" y="6005"/>
                  </a:lnTo>
                  <a:lnTo>
                    <a:pt x="5261" y="6012"/>
                  </a:lnTo>
                  <a:lnTo>
                    <a:pt x="5270" y="6014"/>
                  </a:lnTo>
                  <a:lnTo>
                    <a:pt x="5313" y="6023"/>
                  </a:lnTo>
                  <a:lnTo>
                    <a:pt x="5322" y="6025"/>
                  </a:lnTo>
                  <a:lnTo>
                    <a:pt x="5337" y="6029"/>
                  </a:lnTo>
                  <a:lnTo>
                    <a:pt x="6877" y="3525"/>
                  </a:lnTo>
                  <a:lnTo>
                    <a:pt x="6875" y="3524"/>
                  </a:lnTo>
                  <a:lnTo>
                    <a:pt x="6843" y="3501"/>
                  </a:lnTo>
                  <a:lnTo>
                    <a:pt x="6836" y="3495"/>
                  </a:lnTo>
                  <a:lnTo>
                    <a:pt x="6805" y="3472"/>
                  </a:lnTo>
                  <a:lnTo>
                    <a:pt x="6797" y="3466"/>
                  </a:lnTo>
                  <a:lnTo>
                    <a:pt x="6767" y="3441"/>
                  </a:lnTo>
                  <a:lnTo>
                    <a:pt x="6760" y="3435"/>
                  </a:lnTo>
                  <a:lnTo>
                    <a:pt x="6731" y="3409"/>
                  </a:lnTo>
                  <a:lnTo>
                    <a:pt x="6724" y="3402"/>
                  </a:lnTo>
                  <a:lnTo>
                    <a:pt x="6696" y="3375"/>
                  </a:lnTo>
                  <a:lnTo>
                    <a:pt x="6690" y="3369"/>
                  </a:lnTo>
                  <a:lnTo>
                    <a:pt x="6663" y="3341"/>
                  </a:lnTo>
                  <a:lnTo>
                    <a:pt x="6656" y="3334"/>
                  </a:lnTo>
                  <a:lnTo>
                    <a:pt x="6630" y="3305"/>
                  </a:lnTo>
                  <a:lnTo>
                    <a:pt x="6624" y="3298"/>
                  </a:lnTo>
                  <a:lnTo>
                    <a:pt x="6599" y="3268"/>
                  </a:lnTo>
                  <a:lnTo>
                    <a:pt x="6594" y="3260"/>
                  </a:lnTo>
                  <a:lnTo>
                    <a:pt x="6570" y="3229"/>
                  </a:lnTo>
                  <a:lnTo>
                    <a:pt x="6564" y="3222"/>
                  </a:lnTo>
                  <a:lnTo>
                    <a:pt x="6542" y="3190"/>
                  </a:lnTo>
                  <a:lnTo>
                    <a:pt x="6537" y="3182"/>
                  </a:lnTo>
                  <a:lnTo>
                    <a:pt x="6515" y="3150"/>
                  </a:lnTo>
                  <a:lnTo>
                    <a:pt x="6510" y="3142"/>
                  </a:lnTo>
                  <a:lnTo>
                    <a:pt x="6490" y="3108"/>
                  </a:lnTo>
                  <a:lnTo>
                    <a:pt x="6486" y="3101"/>
                  </a:lnTo>
                  <a:lnTo>
                    <a:pt x="6467" y="3066"/>
                  </a:lnTo>
                  <a:lnTo>
                    <a:pt x="6462" y="3058"/>
                  </a:lnTo>
                  <a:lnTo>
                    <a:pt x="6444" y="3023"/>
                  </a:lnTo>
                  <a:lnTo>
                    <a:pt x="6440" y="3015"/>
                  </a:lnTo>
                  <a:lnTo>
                    <a:pt x="6424" y="2979"/>
                  </a:lnTo>
                  <a:lnTo>
                    <a:pt x="6420" y="2971"/>
                  </a:lnTo>
                  <a:lnTo>
                    <a:pt x="6419" y="2969"/>
                  </a:lnTo>
                  <a:lnTo>
                    <a:pt x="3581" y="2969"/>
                  </a:lnTo>
                  <a:lnTo>
                    <a:pt x="3580" y="2971"/>
                  </a:lnTo>
                  <a:lnTo>
                    <a:pt x="3576" y="2979"/>
                  </a:lnTo>
                  <a:lnTo>
                    <a:pt x="3560" y="3015"/>
                  </a:lnTo>
                  <a:lnTo>
                    <a:pt x="3556" y="3023"/>
                  </a:lnTo>
                  <a:lnTo>
                    <a:pt x="3538" y="3058"/>
                  </a:lnTo>
                  <a:lnTo>
                    <a:pt x="3533" y="3066"/>
                  </a:lnTo>
                  <a:lnTo>
                    <a:pt x="3514" y="3101"/>
                  </a:lnTo>
                  <a:lnTo>
                    <a:pt x="3510" y="3108"/>
                  </a:lnTo>
                  <a:lnTo>
                    <a:pt x="3490" y="3142"/>
                  </a:lnTo>
                  <a:lnTo>
                    <a:pt x="3485" y="3150"/>
                  </a:lnTo>
                  <a:lnTo>
                    <a:pt x="3463" y="3182"/>
                  </a:lnTo>
                  <a:lnTo>
                    <a:pt x="3458" y="3190"/>
                  </a:lnTo>
                  <a:lnTo>
                    <a:pt x="3436" y="3222"/>
                  </a:lnTo>
                  <a:lnTo>
                    <a:pt x="3430" y="3229"/>
                  </a:lnTo>
                  <a:lnTo>
                    <a:pt x="3406" y="3260"/>
                  </a:lnTo>
                  <a:lnTo>
                    <a:pt x="3401" y="3268"/>
                  </a:lnTo>
                  <a:lnTo>
                    <a:pt x="3376" y="3298"/>
                  </a:lnTo>
                  <a:lnTo>
                    <a:pt x="3370" y="3305"/>
                  </a:lnTo>
                  <a:lnTo>
                    <a:pt x="3344" y="3334"/>
                  </a:lnTo>
                  <a:lnTo>
                    <a:pt x="3337" y="3341"/>
                  </a:lnTo>
                  <a:lnTo>
                    <a:pt x="3310" y="3369"/>
                  </a:lnTo>
                  <a:lnTo>
                    <a:pt x="3304" y="3375"/>
                  </a:lnTo>
                  <a:lnTo>
                    <a:pt x="3276" y="3402"/>
                  </a:lnTo>
                  <a:lnTo>
                    <a:pt x="3269" y="3409"/>
                  </a:lnTo>
                  <a:lnTo>
                    <a:pt x="3240" y="3435"/>
                  </a:lnTo>
                  <a:lnTo>
                    <a:pt x="3233" y="3441"/>
                  </a:lnTo>
                  <a:lnTo>
                    <a:pt x="3203" y="3466"/>
                  </a:lnTo>
                  <a:lnTo>
                    <a:pt x="3195" y="3472"/>
                  </a:lnTo>
                  <a:lnTo>
                    <a:pt x="3164" y="3495"/>
                  </a:lnTo>
                  <a:lnTo>
                    <a:pt x="3157" y="3501"/>
                  </a:lnTo>
                  <a:lnTo>
                    <a:pt x="3125" y="3524"/>
                  </a:lnTo>
                  <a:close/>
                  <a:moveTo>
                    <a:pt x="4567" y="6811"/>
                  </a:moveTo>
                  <a:lnTo>
                    <a:pt x="4545" y="6787"/>
                  </a:lnTo>
                  <a:lnTo>
                    <a:pt x="4526" y="6760"/>
                  </a:lnTo>
                  <a:lnTo>
                    <a:pt x="4465" y="6660"/>
                  </a:lnTo>
                  <a:lnTo>
                    <a:pt x="4452" y="6669"/>
                  </a:lnTo>
                  <a:lnTo>
                    <a:pt x="4424" y="6690"/>
                  </a:lnTo>
                  <a:lnTo>
                    <a:pt x="4398" y="6712"/>
                  </a:lnTo>
                  <a:lnTo>
                    <a:pt x="4372" y="6735"/>
                  </a:lnTo>
                  <a:lnTo>
                    <a:pt x="4347" y="6759"/>
                  </a:lnTo>
                  <a:lnTo>
                    <a:pt x="4323" y="6784"/>
                  </a:lnTo>
                  <a:lnTo>
                    <a:pt x="4300" y="6810"/>
                  </a:lnTo>
                  <a:lnTo>
                    <a:pt x="4278" y="6836"/>
                  </a:lnTo>
                  <a:lnTo>
                    <a:pt x="4257" y="6864"/>
                  </a:lnTo>
                  <a:lnTo>
                    <a:pt x="4237" y="6892"/>
                  </a:lnTo>
                  <a:lnTo>
                    <a:pt x="4218" y="6921"/>
                  </a:lnTo>
                  <a:lnTo>
                    <a:pt x="4200" y="6950"/>
                  </a:lnTo>
                  <a:lnTo>
                    <a:pt x="4184" y="6980"/>
                  </a:lnTo>
                  <a:lnTo>
                    <a:pt x="4168" y="7011"/>
                  </a:lnTo>
                  <a:lnTo>
                    <a:pt x="4154" y="7043"/>
                  </a:lnTo>
                  <a:lnTo>
                    <a:pt x="4141" y="7074"/>
                  </a:lnTo>
                  <a:lnTo>
                    <a:pt x="4129" y="7107"/>
                  </a:lnTo>
                  <a:lnTo>
                    <a:pt x="4118" y="7139"/>
                  </a:lnTo>
                  <a:lnTo>
                    <a:pt x="4108" y="7173"/>
                  </a:lnTo>
                  <a:lnTo>
                    <a:pt x="4100" y="7206"/>
                  </a:lnTo>
                  <a:lnTo>
                    <a:pt x="4093" y="7240"/>
                  </a:lnTo>
                  <a:lnTo>
                    <a:pt x="4087" y="7274"/>
                  </a:lnTo>
                  <a:lnTo>
                    <a:pt x="4083" y="7308"/>
                  </a:lnTo>
                  <a:lnTo>
                    <a:pt x="4080" y="7343"/>
                  </a:lnTo>
                  <a:lnTo>
                    <a:pt x="4078" y="7377"/>
                  </a:lnTo>
                  <a:lnTo>
                    <a:pt x="4077" y="7412"/>
                  </a:lnTo>
                  <a:lnTo>
                    <a:pt x="4078" y="7447"/>
                  </a:lnTo>
                  <a:lnTo>
                    <a:pt x="4080" y="7481"/>
                  </a:lnTo>
                  <a:lnTo>
                    <a:pt x="4083" y="7516"/>
                  </a:lnTo>
                  <a:lnTo>
                    <a:pt x="4087" y="7550"/>
                  </a:lnTo>
                  <a:lnTo>
                    <a:pt x="4093" y="7584"/>
                  </a:lnTo>
                  <a:lnTo>
                    <a:pt x="4100" y="7617"/>
                  </a:lnTo>
                  <a:lnTo>
                    <a:pt x="4108" y="7651"/>
                  </a:lnTo>
                  <a:lnTo>
                    <a:pt x="4118" y="7684"/>
                  </a:lnTo>
                  <a:lnTo>
                    <a:pt x="4129" y="7716"/>
                  </a:lnTo>
                  <a:lnTo>
                    <a:pt x="4141" y="7749"/>
                  </a:lnTo>
                  <a:lnTo>
                    <a:pt x="4154" y="7780"/>
                  </a:lnTo>
                  <a:lnTo>
                    <a:pt x="4168" y="7812"/>
                  </a:lnTo>
                  <a:lnTo>
                    <a:pt x="4184" y="7843"/>
                  </a:lnTo>
                  <a:lnTo>
                    <a:pt x="4201" y="7873"/>
                  </a:lnTo>
                  <a:lnTo>
                    <a:pt x="4219" y="7903"/>
                  </a:lnTo>
                  <a:lnTo>
                    <a:pt x="4238" y="7932"/>
                  </a:lnTo>
                  <a:lnTo>
                    <a:pt x="4258" y="7960"/>
                  </a:lnTo>
                  <a:lnTo>
                    <a:pt x="4279" y="7988"/>
                  </a:lnTo>
                  <a:lnTo>
                    <a:pt x="4301" y="8014"/>
                  </a:lnTo>
                  <a:lnTo>
                    <a:pt x="4323" y="8040"/>
                  </a:lnTo>
                  <a:lnTo>
                    <a:pt x="4347" y="8065"/>
                  </a:lnTo>
                  <a:lnTo>
                    <a:pt x="4372" y="8089"/>
                  </a:lnTo>
                  <a:lnTo>
                    <a:pt x="4398" y="8112"/>
                  </a:lnTo>
                  <a:lnTo>
                    <a:pt x="4424" y="8134"/>
                  </a:lnTo>
                  <a:lnTo>
                    <a:pt x="4452" y="8155"/>
                  </a:lnTo>
                  <a:lnTo>
                    <a:pt x="4480" y="8175"/>
                  </a:lnTo>
                  <a:lnTo>
                    <a:pt x="4509" y="8194"/>
                  </a:lnTo>
                  <a:lnTo>
                    <a:pt x="4538" y="8211"/>
                  </a:lnTo>
                  <a:lnTo>
                    <a:pt x="4568" y="8228"/>
                  </a:lnTo>
                  <a:lnTo>
                    <a:pt x="4599" y="8244"/>
                  </a:lnTo>
                  <a:lnTo>
                    <a:pt x="4631" y="8258"/>
                  </a:lnTo>
                  <a:lnTo>
                    <a:pt x="4663" y="8271"/>
                  </a:lnTo>
                  <a:lnTo>
                    <a:pt x="4695" y="8283"/>
                  </a:lnTo>
                  <a:lnTo>
                    <a:pt x="4728" y="8294"/>
                  </a:lnTo>
                  <a:lnTo>
                    <a:pt x="4761" y="8304"/>
                  </a:lnTo>
                  <a:lnTo>
                    <a:pt x="4794" y="8312"/>
                  </a:lnTo>
                  <a:lnTo>
                    <a:pt x="4828" y="8319"/>
                  </a:lnTo>
                  <a:lnTo>
                    <a:pt x="4862" y="8325"/>
                  </a:lnTo>
                  <a:lnTo>
                    <a:pt x="4896" y="8329"/>
                  </a:lnTo>
                  <a:lnTo>
                    <a:pt x="4931" y="8332"/>
                  </a:lnTo>
                  <a:lnTo>
                    <a:pt x="4965" y="8334"/>
                  </a:lnTo>
                  <a:lnTo>
                    <a:pt x="5000" y="8335"/>
                  </a:lnTo>
                  <a:lnTo>
                    <a:pt x="5035" y="8334"/>
                  </a:lnTo>
                  <a:lnTo>
                    <a:pt x="5069" y="8332"/>
                  </a:lnTo>
                  <a:lnTo>
                    <a:pt x="5104" y="8329"/>
                  </a:lnTo>
                  <a:lnTo>
                    <a:pt x="5138" y="8325"/>
                  </a:lnTo>
                  <a:lnTo>
                    <a:pt x="5172" y="8319"/>
                  </a:lnTo>
                  <a:lnTo>
                    <a:pt x="5206" y="8312"/>
                  </a:lnTo>
                  <a:lnTo>
                    <a:pt x="5239" y="8304"/>
                  </a:lnTo>
                  <a:lnTo>
                    <a:pt x="5272" y="8294"/>
                  </a:lnTo>
                  <a:lnTo>
                    <a:pt x="5305" y="8283"/>
                  </a:lnTo>
                  <a:lnTo>
                    <a:pt x="5337" y="8271"/>
                  </a:lnTo>
                  <a:lnTo>
                    <a:pt x="5369" y="8258"/>
                  </a:lnTo>
                  <a:lnTo>
                    <a:pt x="5401" y="8244"/>
                  </a:lnTo>
                  <a:lnTo>
                    <a:pt x="5432" y="8228"/>
                  </a:lnTo>
                  <a:lnTo>
                    <a:pt x="5462" y="8211"/>
                  </a:lnTo>
                  <a:lnTo>
                    <a:pt x="5491" y="8194"/>
                  </a:lnTo>
                  <a:lnTo>
                    <a:pt x="5520" y="8175"/>
                  </a:lnTo>
                  <a:lnTo>
                    <a:pt x="5548" y="8155"/>
                  </a:lnTo>
                  <a:lnTo>
                    <a:pt x="5576" y="8134"/>
                  </a:lnTo>
                  <a:lnTo>
                    <a:pt x="5602" y="8112"/>
                  </a:lnTo>
                  <a:lnTo>
                    <a:pt x="5628" y="8089"/>
                  </a:lnTo>
                  <a:lnTo>
                    <a:pt x="5653" y="8065"/>
                  </a:lnTo>
                  <a:lnTo>
                    <a:pt x="5677" y="8040"/>
                  </a:lnTo>
                  <a:lnTo>
                    <a:pt x="5699" y="8014"/>
                  </a:lnTo>
                  <a:lnTo>
                    <a:pt x="5721" y="7988"/>
                  </a:lnTo>
                  <a:lnTo>
                    <a:pt x="5742" y="7960"/>
                  </a:lnTo>
                  <a:lnTo>
                    <a:pt x="5762" y="7932"/>
                  </a:lnTo>
                  <a:lnTo>
                    <a:pt x="5781" y="7903"/>
                  </a:lnTo>
                  <a:lnTo>
                    <a:pt x="5799" y="7873"/>
                  </a:lnTo>
                  <a:lnTo>
                    <a:pt x="5816" y="7843"/>
                  </a:lnTo>
                  <a:lnTo>
                    <a:pt x="5832" y="7812"/>
                  </a:lnTo>
                  <a:lnTo>
                    <a:pt x="5846" y="7780"/>
                  </a:lnTo>
                  <a:lnTo>
                    <a:pt x="5859" y="7749"/>
                  </a:lnTo>
                  <a:lnTo>
                    <a:pt x="5871" y="7716"/>
                  </a:lnTo>
                  <a:lnTo>
                    <a:pt x="5882" y="7684"/>
                  </a:lnTo>
                  <a:lnTo>
                    <a:pt x="5892" y="7651"/>
                  </a:lnTo>
                  <a:lnTo>
                    <a:pt x="5900" y="7617"/>
                  </a:lnTo>
                  <a:lnTo>
                    <a:pt x="5907" y="7584"/>
                  </a:lnTo>
                  <a:lnTo>
                    <a:pt x="5913" y="7550"/>
                  </a:lnTo>
                  <a:lnTo>
                    <a:pt x="5917" y="7516"/>
                  </a:lnTo>
                  <a:lnTo>
                    <a:pt x="5920" y="7481"/>
                  </a:lnTo>
                  <a:lnTo>
                    <a:pt x="5922" y="7447"/>
                  </a:lnTo>
                  <a:lnTo>
                    <a:pt x="5923" y="7412"/>
                  </a:lnTo>
                  <a:lnTo>
                    <a:pt x="5922" y="7377"/>
                  </a:lnTo>
                  <a:lnTo>
                    <a:pt x="5920" y="7343"/>
                  </a:lnTo>
                  <a:lnTo>
                    <a:pt x="5917" y="7308"/>
                  </a:lnTo>
                  <a:lnTo>
                    <a:pt x="5913" y="7274"/>
                  </a:lnTo>
                  <a:lnTo>
                    <a:pt x="5907" y="7240"/>
                  </a:lnTo>
                  <a:lnTo>
                    <a:pt x="5900" y="7206"/>
                  </a:lnTo>
                  <a:lnTo>
                    <a:pt x="5892" y="7173"/>
                  </a:lnTo>
                  <a:lnTo>
                    <a:pt x="5882" y="7139"/>
                  </a:lnTo>
                  <a:lnTo>
                    <a:pt x="5871" y="7107"/>
                  </a:lnTo>
                  <a:lnTo>
                    <a:pt x="5859" y="7074"/>
                  </a:lnTo>
                  <a:lnTo>
                    <a:pt x="5846" y="7043"/>
                  </a:lnTo>
                  <a:lnTo>
                    <a:pt x="5832" y="7011"/>
                  </a:lnTo>
                  <a:lnTo>
                    <a:pt x="5816" y="6980"/>
                  </a:lnTo>
                  <a:lnTo>
                    <a:pt x="5800" y="6950"/>
                  </a:lnTo>
                  <a:lnTo>
                    <a:pt x="5782" y="6921"/>
                  </a:lnTo>
                  <a:lnTo>
                    <a:pt x="5763" y="6892"/>
                  </a:lnTo>
                  <a:lnTo>
                    <a:pt x="5743" y="6864"/>
                  </a:lnTo>
                  <a:lnTo>
                    <a:pt x="5722" y="6836"/>
                  </a:lnTo>
                  <a:lnTo>
                    <a:pt x="5700" y="6810"/>
                  </a:lnTo>
                  <a:lnTo>
                    <a:pt x="5677" y="6784"/>
                  </a:lnTo>
                  <a:lnTo>
                    <a:pt x="5653" y="6759"/>
                  </a:lnTo>
                  <a:lnTo>
                    <a:pt x="5628" y="6735"/>
                  </a:lnTo>
                  <a:lnTo>
                    <a:pt x="5602" y="6712"/>
                  </a:lnTo>
                  <a:lnTo>
                    <a:pt x="5576" y="6690"/>
                  </a:lnTo>
                  <a:lnTo>
                    <a:pt x="5548" y="6669"/>
                  </a:lnTo>
                  <a:lnTo>
                    <a:pt x="5535" y="6660"/>
                  </a:lnTo>
                  <a:lnTo>
                    <a:pt x="5474" y="6760"/>
                  </a:lnTo>
                  <a:lnTo>
                    <a:pt x="5455" y="6787"/>
                  </a:lnTo>
                  <a:lnTo>
                    <a:pt x="5433" y="6811"/>
                  </a:lnTo>
                  <a:lnTo>
                    <a:pt x="5408" y="6832"/>
                  </a:lnTo>
                  <a:lnTo>
                    <a:pt x="5380" y="6849"/>
                  </a:lnTo>
                  <a:lnTo>
                    <a:pt x="5350" y="6863"/>
                  </a:lnTo>
                  <a:lnTo>
                    <a:pt x="5319" y="6872"/>
                  </a:lnTo>
                  <a:lnTo>
                    <a:pt x="5287" y="6878"/>
                  </a:lnTo>
                  <a:lnTo>
                    <a:pt x="5254" y="6879"/>
                  </a:lnTo>
                  <a:lnTo>
                    <a:pt x="5221" y="6876"/>
                  </a:lnTo>
                  <a:lnTo>
                    <a:pt x="5190" y="6869"/>
                  </a:lnTo>
                  <a:lnTo>
                    <a:pt x="5159" y="6857"/>
                  </a:lnTo>
                  <a:lnTo>
                    <a:pt x="5130" y="6842"/>
                  </a:lnTo>
                  <a:lnTo>
                    <a:pt x="5103" y="6823"/>
                  </a:lnTo>
                  <a:lnTo>
                    <a:pt x="5079" y="6801"/>
                  </a:lnTo>
                  <a:lnTo>
                    <a:pt x="5058" y="6776"/>
                  </a:lnTo>
                  <a:lnTo>
                    <a:pt x="5041" y="6748"/>
                  </a:lnTo>
                  <a:lnTo>
                    <a:pt x="5027" y="6718"/>
                  </a:lnTo>
                  <a:lnTo>
                    <a:pt x="5018" y="6687"/>
                  </a:lnTo>
                  <a:lnTo>
                    <a:pt x="5012" y="6655"/>
                  </a:lnTo>
                  <a:lnTo>
                    <a:pt x="5011" y="6622"/>
                  </a:lnTo>
                  <a:lnTo>
                    <a:pt x="5014" y="6589"/>
                  </a:lnTo>
                  <a:lnTo>
                    <a:pt x="5021" y="6558"/>
                  </a:lnTo>
                  <a:lnTo>
                    <a:pt x="5033" y="6527"/>
                  </a:lnTo>
                  <a:lnTo>
                    <a:pt x="5048" y="6498"/>
                  </a:lnTo>
                  <a:lnTo>
                    <a:pt x="5053" y="6490"/>
                  </a:lnTo>
                  <a:lnTo>
                    <a:pt x="5035" y="6489"/>
                  </a:lnTo>
                  <a:lnTo>
                    <a:pt x="5000" y="6488"/>
                  </a:lnTo>
                  <a:lnTo>
                    <a:pt x="4965" y="6489"/>
                  </a:lnTo>
                  <a:lnTo>
                    <a:pt x="4947" y="6490"/>
                  </a:lnTo>
                  <a:lnTo>
                    <a:pt x="4952" y="6498"/>
                  </a:lnTo>
                  <a:lnTo>
                    <a:pt x="4967" y="6527"/>
                  </a:lnTo>
                  <a:lnTo>
                    <a:pt x="4979" y="6558"/>
                  </a:lnTo>
                  <a:lnTo>
                    <a:pt x="4986" y="6589"/>
                  </a:lnTo>
                  <a:lnTo>
                    <a:pt x="4989" y="6622"/>
                  </a:lnTo>
                  <a:lnTo>
                    <a:pt x="4988" y="6655"/>
                  </a:lnTo>
                  <a:lnTo>
                    <a:pt x="4982" y="6687"/>
                  </a:lnTo>
                  <a:lnTo>
                    <a:pt x="4973" y="6718"/>
                  </a:lnTo>
                  <a:lnTo>
                    <a:pt x="4959" y="6748"/>
                  </a:lnTo>
                  <a:lnTo>
                    <a:pt x="4942" y="6776"/>
                  </a:lnTo>
                  <a:lnTo>
                    <a:pt x="4921" y="6801"/>
                  </a:lnTo>
                  <a:lnTo>
                    <a:pt x="4897" y="6823"/>
                  </a:lnTo>
                  <a:lnTo>
                    <a:pt x="4870" y="6842"/>
                  </a:lnTo>
                  <a:lnTo>
                    <a:pt x="4841" y="6857"/>
                  </a:lnTo>
                  <a:lnTo>
                    <a:pt x="4810" y="6869"/>
                  </a:lnTo>
                  <a:lnTo>
                    <a:pt x="4779" y="6876"/>
                  </a:lnTo>
                  <a:lnTo>
                    <a:pt x="4746" y="6879"/>
                  </a:lnTo>
                  <a:lnTo>
                    <a:pt x="4713" y="6878"/>
                  </a:lnTo>
                  <a:lnTo>
                    <a:pt x="4681" y="6872"/>
                  </a:lnTo>
                  <a:lnTo>
                    <a:pt x="4650" y="6863"/>
                  </a:lnTo>
                  <a:lnTo>
                    <a:pt x="4620" y="6849"/>
                  </a:lnTo>
                  <a:lnTo>
                    <a:pt x="4592" y="6832"/>
                  </a:lnTo>
                  <a:lnTo>
                    <a:pt x="4567" y="6811"/>
                  </a:lnTo>
                  <a:close/>
                  <a:moveTo>
                    <a:pt x="2393" y="2469"/>
                  </a:moveTo>
                  <a:lnTo>
                    <a:pt x="3186" y="2469"/>
                  </a:lnTo>
                  <a:lnTo>
                    <a:pt x="3186" y="2458"/>
                  </a:lnTo>
                  <a:lnTo>
                    <a:pt x="3185" y="2428"/>
                  </a:lnTo>
                  <a:lnTo>
                    <a:pt x="3184" y="2399"/>
                  </a:lnTo>
                  <a:lnTo>
                    <a:pt x="3181" y="2369"/>
                  </a:lnTo>
                  <a:lnTo>
                    <a:pt x="3177" y="2340"/>
                  </a:lnTo>
                  <a:lnTo>
                    <a:pt x="3172" y="2310"/>
                  </a:lnTo>
                  <a:lnTo>
                    <a:pt x="3166" y="2282"/>
                  </a:lnTo>
                  <a:lnTo>
                    <a:pt x="3159" y="2253"/>
                  </a:lnTo>
                  <a:lnTo>
                    <a:pt x="3151" y="2225"/>
                  </a:lnTo>
                  <a:lnTo>
                    <a:pt x="3142" y="2197"/>
                  </a:lnTo>
                  <a:lnTo>
                    <a:pt x="3131" y="2169"/>
                  </a:lnTo>
                  <a:lnTo>
                    <a:pt x="3120" y="2142"/>
                  </a:lnTo>
                  <a:lnTo>
                    <a:pt x="3108" y="2115"/>
                  </a:lnTo>
                  <a:lnTo>
                    <a:pt x="3094" y="2089"/>
                  </a:lnTo>
                  <a:lnTo>
                    <a:pt x="3080" y="2062"/>
                  </a:lnTo>
                  <a:lnTo>
                    <a:pt x="3064" y="2036"/>
                  </a:lnTo>
                  <a:lnTo>
                    <a:pt x="3048" y="2011"/>
                  </a:lnTo>
                  <a:lnTo>
                    <a:pt x="3030" y="1987"/>
                  </a:lnTo>
                  <a:lnTo>
                    <a:pt x="3012" y="1963"/>
                  </a:lnTo>
                  <a:lnTo>
                    <a:pt x="2993" y="1941"/>
                  </a:lnTo>
                  <a:lnTo>
                    <a:pt x="2974" y="1918"/>
                  </a:lnTo>
                  <a:lnTo>
                    <a:pt x="2953" y="1897"/>
                  </a:lnTo>
                  <a:lnTo>
                    <a:pt x="2932" y="1877"/>
                  </a:lnTo>
                  <a:lnTo>
                    <a:pt x="2910" y="1857"/>
                  </a:lnTo>
                  <a:lnTo>
                    <a:pt x="2887" y="1838"/>
                  </a:lnTo>
                  <a:lnTo>
                    <a:pt x="2864" y="1820"/>
                  </a:lnTo>
                  <a:lnTo>
                    <a:pt x="2840" y="1803"/>
                  </a:lnTo>
                  <a:lnTo>
                    <a:pt x="2815" y="1787"/>
                  </a:lnTo>
                  <a:lnTo>
                    <a:pt x="2789" y="1772"/>
                  </a:lnTo>
                  <a:lnTo>
                    <a:pt x="2762" y="1757"/>
                  </a:lnTo>
                  <a:lnTo>
                    <a:pt x="2736" y="1743"/>
                  </a:lnTo>
                  <a:lnTo>
                    <a:pt x="2709" y="1731"/>
                  </a:lnTo>
                  <a:lnTo>
                    <a:pt x="2682" y="1720"/>
                  </a:lnTo>
                  <a:lnTo>
                    <a:pt x="2654" y="1709"/>
                  </a:lnTo>
                  <a:lnTo>
                    <a:pt x="2626" y="1700"/>
                  </a:lnTo>
                  <a:lnTo>
                    <a:pt x="2598" y="1692"/>
                  </a:lnTo>
                  <a:lnTo>
                    <a:pt x="2569" y="1685"/>
                  </a:lnTo>
                  <a:lnTo>
                    <a:pt x="2541" y="1679"/>
                  </a:lnTo>
                  <a:lnTo>
                    <a:pt x="2511" y="1674"/>
                  </a:lnTo>
                  <a:lnTo>
                    <a:pt x="2482" y="1670"/>
                  </a:lnTo>
                  <a:lnTo>
                    <a:pt x="2452" y="1667"/>
                  </a:lnTo>
                  <a:lnTo>
                    <a:pt x="2423" y="1666"/>
                  </a:lnTo>
                  <a:lnTo>
                    <a:pt x="2393" y="1665"/>
                  </a:lnTo>
                  <a:lnTo>
                    <a:pt x="2363" y="1666"/>
                  </a:lnTo>
                  <a:lnTo>
                    <a:pt x="2334" y="1667"/>
                  </a:lnTo>
                  <a:lnTo>
                    <a:pt x="2304" y="1670"/>
                  </a:lnTo>
                  <a:lnTo>
                    <a:pt x="2275" y="1674"/>
                  </a:lnTo>
                  <a:lnTo>
                    <a:pt x="2245" y="1679"/>
                  </a:lnTo>
                  <a:lnTo>
                    <a:pt x="2216" y="1685"/>
                  </a:lnTo>
                  <a:lnTo>
                    <a:pt x="2188" y="1692"/>
                  </a:lnTo>
                  <a:lnTo>
                    <a:pt x="2159" y="1700"/>
                  </a:lnTo>
                  <a:lnTo>
                    <a:pt x="2131" y="1709"/>
                  </a:lnTo>
                  <a:lnTo>
                    <a:pt x="2103" y="1720"/>
                  </a:lnTo>
                  <a:lnTo>
                    <a:pt x="2076" y="1731"/>
                  </a:lnTo>
                  <a:lnTo>
                    <a:pt x="2049" y="1744"/>
                  </a:lnTo>
                  <a:lnTo>
                    <a:pt x="2022" y="1757"/>
                  </a:lnTo>
                  <a:lnTo>
                    <a:pt x="1996" y="1772"/>
                  </a:lnTo>
                  <a:lnTo>
                    <a:pt x="1970" y="1787"/>
                  </a:lnTo>
                  <a:lnTo>
                    <a:pt x="1946" y="1803"/>
                  </a:lnTo>
                  <a:lnTo>
                    <a:pt x="1922" y="1820"/>
                  </a:lnTo>
                  <a:lnTo>
                    <a:pt x="1898" y="1838"/>
                  </a:lnTo>
                  <a:lnTo>
                    <a:pt x="1876" y="1857"/>
                  </a:lnTo>
                  <a:lnTo>
                    <a:pt x="1854" y="1877"/>
                  </a:lnTo>
                  <a:lnTo>
                    <a:pt x="1832" y="1897"/>
                  </a:lnTo>
                  <a:lnTo>
                    <a:pt x="1812" y="1918"/>
                  </a:lnTo>
                  <a:lnTo>
                    <a:pt x="1792" y="1940"/>
                  </a:lnTo>
                  <a:lnTo>
                    <a:pt x="1773" y="1963"/>
                  </a:lnTo>
                  <a:lnTo>
                    <a:pt x="1755" y="1987"/>
                  </a:lnTo>
                  <a:lnTo>
                    <a:pt x="1738" y="2011"/>
                  </a:lnTo>
                  <a:lnTo>
                    <a:pt x="1722" y="2036"/>
                  </a:lnTo>
                  <a:lnTo>
                    <a:pt x="1707" y="2062"/>
                  </a:lnTo>
                  <a:lnTo>
                    <a:pt x="1692" y="2089"/>
                  </a:lnTo>
                  <a:lnTo>
                    <a:pt x="1678" y="2115"/>
                  </a:lnTo>
                  <a:lnTo>
                    <a:pt x="1666" y="2142"/>
                  </a:lnTo>
                  <a:lnTo>
                    <a:pt x="1655" y="2169"/>
                  </a:lnTo>
                  <a:lnTo>
                    <a:pt x="1644" y="2197"/>
                  </a:lnTo>
                  <a:lnTo>
                    <a:pt x="1635" y="2225"/>
                  </a:lnTo>
                  <a:lnTo>
                    <a:pt x="1627" y="2253"/>
                  </a:lnTo>
                  <a:lnTo>
                    <a:pt x="1620" y="2282"/>
                  </a:lnTo>
                  <a:lnTo>
                    <a:pt x="1614" y="2310"/>
                  </a:lnTo>
                  <a:lnTo>
                    <a:pt x="1609" y="2340"/>
                  </a:lnTo>
                  <a:lnTo>
                    <a:pt x="1605" y="2369"/>
                  </a:lnTo>
                  <a:lnTo>
                    <a:pt x="1602" y="2399"/>
                  </a:lnTo>
                  <a:lnTo>
                    <a:pt x="1601" y="2428"/>
                  </a:lnTo>
                  <a:lnTo>
                    <a:pt x="1600" y="2458"/>
                  </a:lnTo>
                  <a:lnTo>
                    <a:pt x="1601" y="2488"/>
                  </a:lnTo>
                  <a:lnTo>
                    <a:pt x="1602" y="2517"/>
                  </a:lnTo>
                  <a:lnTo>
                    <a:pt x="1605" y="2547"/>
                  </a:lnTo>
                  <a:lnTo>
                    <a:pt x="1609" y="2576"/>
                  </a:lnTo>
                  <a:lnTo>
                    <a:pt x="1614" y="2606"/>
                  </a:lnTo>
                  <a:lnTo>
                    <a:pt x="1620" y="2634"/>
                  </a:lnTo>
                  <a:lnTo>
                    <a:pt x="1627" y="2663"/>
                  </a:lnTo>
                  <a:lnTo>
                    <a:pt x="1635" y="2691"/>
                  </a:lnTo>
                  <a:lnTo>
                    <a:pt x="1644" y="2719"/>
                  </a:lnTo>
                  <a:lnTo>
                    <a:pt x="1655" y="2747"/>
                  </a:lnTo>
                  <a:lnTo>
                    <a:pt x="1666" y="2774"/>
                  </a:lnTo>
                  <a:lnTo>
                    <a:pt x="1678" y="2801"/>
                  </a:lnTo>
                  <a:lnTo>
                    <a:pt x="1692" y="2827"/>
                  </a:lnTo>
                  <a:lnTo>
                    <a:pt x="1707" y="2854"/>
                  </a:lnTo>
                  <a:lnTo>
                    <a:pt x="1722" y="2880"/>
                  </a:lnTo>
                  <a:lnTo>
                    <a:pt x="1738" y="2905"/>
                  </a:lnTo>
                  <a:lnTo>
                    <a:pt x="1755" y="2929"/>
                  </a:lnTo>
                  <a:lnTo>
                    <a:pt x="1773" y="2953"/>
                  </a:lnTo>
                  <a:lnTo>
                    <a:pt x="1792" y="2976"/>
                  </a:lnTo>
                  <a:lnTo>
                    <a:pt x="1812" y="2998"/>
                  </a:lnTo>
                  <a:lnTo>
                    <a:pt x="1832" y="3019"/>
                  </a:lnTo>
                  <a:lnTo>
                    <a:pt x="1854" y="3039"/>
                  </a:lnTo>
                  <a:lnTo>
                    <a:pt x="1876" y="3059"/>
                  </a:lnTo>
                  <a:lnTo>
                    <a:pt x="1898" y="3078"/>
                  </a:lnTo>
                  <a:lnTo>
                    <a:pt x="1922" y="3096"/>
                  </a:lnTo>
                  <a:lnTo>
                    <a:pt x="1946" y="3113"/>
                  </a:lnTo>
                  <a:lnTo>
                    <a:pt x="1970" y="3129"/>
                  </a:lnTo>
                  <a:lnTo>
                    <a:pt x="1996" y="3144"/>
                  </a:lnTo>
                  <a:lnTo>
                    <a:pt x="2022" y="3159"/>
                  </a:lnTo>
                  <a:lnTo>
                    <a:pt x="2049" y="3172"/>
                  </a:lnTo>
                  <a:lnTo>
                    <a:pt x="2076" y="3185"/>
                  </a:lnTo>
                  <a:lnTo>
                    <a:pt x="2103" y="3196"/>
                  </a:lnTo>
                  <a:lnTo>
                    <a:pt x="2131" y="3207"/>
                  </a:lnTo>
                  <a:lnTo>
                    <a:pt x="2159" y="3216"/>
                  </a:lnTo>
                  <a:lnTo>
                    <a:pt x="2188" y="3224"/>
                  </a:lnTo>
                  <a:lnTo>
                    <a:pt x="2216" y="3231"/>
                  </a:lnTo>
                  <a:lnTo>
                    <a:pt x="2245" y="3237"/>
                  </a:lnTo>
                  <a:lnTo>
                    <a:pt x="2275" y="3242"/>
                  </a:lnTo>
                  <a:lnTo>
                    <a:pt x="2304" y="3246"/>
                  </a:lnTo>
                  <a:lnTo>
                    <a:pt x="2334" y="3249"/>
                  </a:lnTo>
                  <a:lnTo>
                    <a:pt x="2363" y="3250"/>
                  </a:lnTo>
                  <a:lnTo>
                    <a:pt x="2393" y="3251"/>
                  </a:lnTo>
                  <a:lnTo>
                    <a:pt x="2404" y="3251"/>
                  </a:lnTo>
                  <a:lnTo>
                    <a:pt x="2404" y="3247"/>
                  </a:lnTo>
                  <a:lnTo>
                    <a:pt x="2405" y="3214"/>
                  </a:lnTo>
                  <a:lnTo>
                    <a:pt x="2411" y="3182"/>
                  </a:lnTo>
                  <a:lnTo>
                    <a:pt x="2420" y="3151"/>
                  </a:lnTo>
                  <a:lnTo>
                    <a:pt x="2434" y="3121"/>
                  </a:lnTo>
                  <a:lnTo>
                    <a:pt x="2451" y="3093"/>
                  </a:lnTo>
                  <a:lnTo>
                    <a:pt x="2472" y="3068"/>
                  </a:lnTo>
                  <a:lnTo>
                    <a:pt x="2496" y="3046"/>
                  </a:lnTo>
                  <a:lnTo>
                    <a:pt x="2523" y="3027"/>
                  </a:lnTo>
                  <a:lnTo>
                    <a:pt x="2552" y="3012"/>
                  </a:lnTo>
                  <a:lnTo>
                    <a:pt x="2583" y="3000"/>
                  </a:lnTo>
                  <a:lnTo>
                    <a:pt x="2614" y="2993"/>
                  </a:lnTo>
                  <a:lnTo>
                    <a:pt x="2647" y="2990"/>
                  </a:lnTo>
                  <a:lnTo>
                    <a:pt x="2680" y="2991"/>
                  </a:lnTo>
                  <a:lnTo>
                    <a:pt x="2712" y="2997"/>
                  </a:lnTo>
                  <a:lnTo>
                    <a:pt x="2743" y="3006"/>
                  </a:lnTo>
                  <a:lnTo>
                    <a:pt x="2773" y="3020"/>
                  </a:lnTo>
                  <a:lnTo>
                    <a:pt x="2801" y="3037"/>
                  </a:lnTo>
                  <a:lnTo>
                    <a:pt x="2826" y="3058"/>
                  </a:lnTo>
                  <a:lnTo>
                    <a:pt x="2848" y="3082"/>
                  </a:lnTo>
                  <a:lnTo>
                    <a:pt x="2860" y="3099"/>
                  </a:lnTo>
                  <a:lnTo>
                    <a:pt x="2864" y="3096"/>
                  </a:lnTo>
                  <a:lnTo>
                    <a:pt x="2887" y="3078"/>
                  </a:lnTo>
                  <a:lnTo>
                    <a:pt x="2910" y="3059"/>
                  </a:lnTo>
                  <a:lnTo>
                    <a:pt x="2932" y="3039"/>
                  </a:lnTo>
                  <a:lnTo>
                    <a:pt x="2953" y="3019"/>
                  </a:lnTo>
                  <a:lnTo>
                    <a:pt x="2974" y="2998"/>
                  </a:lnTo>
                  <a:lnTo>
                    <a:pt x="2993" y="2975"/>
                  </a:lnTo>
                  <a:lnTo>
                    <a:pt x="2999" y="2969"/>
                  </a:lnTo>
                  <a:lnTo>
                    <a:pt x="2393" y="2969"/>
                  </a:lnTo>
                  <a:lnTo>
                    <a:pt x="2360" y="2967"/>
                  </a:lnTo>
                  <a:lnTo>
                    <a:pt x="2328" y="2960"/>
                  </a:lnTo>
                  <a:lnTo>
                    <a:pt x="2297" y="2950"/>
                  </a:lnTo>
                  <a:lnTo>
                    <a:pt x="2268" y="2936"/>
                  </a:lnTo>
                  <a:lnTo>
                    <a:pt x="2241" y="2917"/>
                  </a:lnTo>
                  <a:lnTo>
                    <a:pt x="2216" y="2896"/>
                  </a:lnTo>
                  <a:lnTo>
                    <a:pt x="2195" y="2871"/>
                  </a:lnTo>
                  <a:lnTo>
                    <a:pt x="2176" y="2844"/>
                  </a:lnTo>
                  <a:lnTo>
                    <a:pt x="2162" y="2815"/>
                  </a:lnTo>
                  <a:lnTo>
                    <a:pt x="2152" y="2784"/>
                  </a:lnTo>
                  <a:lnTo>
                    <a:pt x="2145" y="2752"/>
                  </a:lnTo>
                  <a:lnTo>
                    <a:pt x="2143" y="2719"/>
                  </a:lnTo>
                  <a:lnTo>
                    <a:pt x="2145" y="2686"/>
                  </a:lnTo>
                  <a:lnTo>
                    <a:pt x="2152" y="2654"/>
                  </a:lnTo>
                  <a:lnTo>
                    <a:pt x="2162" y="2623"/>
                  </a:lnTo>
                  <a:lnTo>
                    <a:pt x="2176" y="2594"/>
                  </a:lnTo>
                  <a:lnTo>
                    <a:pt x="2195" y="2567"/>
                  </a:lnTo>
                  <a:lnTo>
                    <a:pt x="2216" y="2542"/>
                  </a:lnTo>
                  <a:lnTo>
                    <a:pt x="2241" y="2521"/>
                  </a:lnTo>
                  <a:lnTo>
                    <a:pt x="2268" y="2502"/>
                  </a:lnTo>
                  <a:lnTo>
                    <a:pt x="2297" y="2488"/>
                  </a:lnTo>
                  <a:lnTo>
                    <a:pt x="2328" y="2478"/>
                  </a:lnTo>
                  <a:lnTo>
                    <a:pt x="2360" y="2471"/>
                  </a:lnTo>
                  <a:lnTo>
                    <a:pt x="2393" y="2469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Helvetica Neue"/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570" name="Google Shape;570;p16"/>
          <p:cNvSpPr/>
          <p:nvPr/>
        </p:nvSpPr>
        <p:spPr>
          <a:xfrm>
            <a:off x="8044404" y="3122604"/>
            <a:ext cx="3852627" cy="684360"/>
          </a:xfrm>
          <a:prstGeom prst="roundRect">
            <a:avLst>
              <a:gd fmla="val 0" name="adj"/>
            </a:avLst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Germany follows quickly, sharing much of the same go-to-market motion.</a:t>
            </a:r>
            <a:endParaRPr sz="140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571" name="Google Shape;571;p16"/>
          <p:cNvSpPr/>
          <p:nvPr/>
        </p:nvSpPr>
        <p:spPr>
          <a:xfrm rot="-2782704">
            <a:off x="7162869" y="4158566"/>
            <a:ext cx="587641" cy="587641"/>
          </a:xfrm>
          <a:prstGeom prst="roundRect">
            <a:avLst>
              <a:gd fmla="val 16667" name="adj"/>
            </a:avLst>
          </a:pr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7F7F7F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572" name="Google Shape;572;p16"/>
          <p:cNvSpPr/>
          <p:nvPr/>
        </p:nvSpPr>
        <p:spPr>
          <a:xfrm rot="-2782704">
            <a:off x="7251378" y="4158565"/>
            <a:ext cx="587641" cy="587641"/>
          </a:xfrm>
          <a:prstGeom prst="roundRect">
            <a:avLst>
              <a:gd fmla="val 16667" name="adj"/>
            </a:avLst>
          </a:prstGeom>
          <a:solidFill>
            <a:srgbClr val="FFFFFF"/>
          </a:solidFill>
          <a:ln cap="flat" cmpd="sng" w="19050">
            <a:solidFill>
              <a:schemeClr val="accent1"/>
            </a:solidFill>
            <a:prstDash val="solid"/>
            <a:miter lim="8000"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7F7F7F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grpSp>
        <p:nvGrpSpPr>
          <p:cNvPr id="573" name="Google Shape;573;p16"/>
          <p:cNvGrpSpPr/>
          <p:nvPr/>
        </p:nvGrpSpPr>
        <p:grpSpPr>
          <a:xfrm>
            <a:off x="7291792" y="4191431"/>
            <a:ext cx="499069" cy="498659"/>
            <a:chOff x="8624067" y="1760585"/>
            <a:chExt cx="633600" cy="633600"/>
          </a:xfrm>
        </p:grpSpPr>
        <p:sp>
          <p:nvSpPr>
            <p:cNvPr id="574" name="Google Shape;574;p16"/>
            <p:cNvSpPr/>
            <p:nvPr/>
          </p:nvSpPr>
          <p:spPr>
            <a:xfrm>
              <a:off x="8624067" y="1760585"/>
              <a:ext cx="633600" cy="633600"/>
            </a:xfrm>
            <a:custGeom>
              <a:rect b="b" l="l" r="r" t="t"/>
              <a:pathLst>
                <a:path extrusionOk="0" h="10000" w="10000">
                  <a:moveTo>
                    <a:pt x="6327" y="3494"/>
                  </a:moveTo>
                  <a:lnTo>
                    <a:pt x="6335" y="3539"/>
                  </a:lnTo>
                  <a:lnTo>
                    <a:pt x="6344" y="3640"/>
                  </a:lnTo>
                  <a:lnTo>
                    <a:pt x="6345" y="3672"/>
                  </a:lnTo>
                  <a:lnTo>
                    <a:pt x="6341" y="3705"/>
                  </a:lnTo>
                  <a:lnTo>
                    <a:pt x="6334" y="3737"/>
                  </a:lnTo>
                  <a:lnTo>
                    <a:pt x="6322" y="3767"/>
                  </a:lnTo>
                  <a:lnTo>
                    <a:pt x="6306" y="3796"/>
                  </a:lnTo>
                  <a:lnTo>
                    <a:pt x="6287" y="3822"/>
                  </a:lnTo>
                  <a:lnTo>
                    <a:pt x="6264" y="3846"/>
                  </a:lnTo>
                  <a:lnTo>
                    <a:pt x="6239" y="3866"/>
                  </a:lnTo>
                  <a:lnTo>
                    <a:pt x="6211" y="3883"/>
                  </a:lnTo>
                  <a:lnTo>
                    <a:pt x="6181" y="3897"/>
                  </a:lnTo>
                  <a:lnTo>
                    <a:pt x="6150" y="3906"/>
                  </a:lnTo>
                  <a:lnTo>
                    <a:pt x="6117" y="3911"/>
                  </a:lnTo>
                  <a:lnTo>
                    <a:pt x="6085" y="3912"/>
                  </a:lnTo>
                  <a:lnTo>
                    <a:pt x="6052" y="3908"/>
                  </a:lnTo>
                  <a:lnTo>
                    <a:pt x="6020" y="3901"/>
                  </a:lnTo>
                  <a:lnTo>
                    <a:pt x="5990" y="3889"/>
                  </a:lnTo>
                  <a:lnTo>
                    <a:pt x="5961" y="3873"/>
                  </a:lnTo>
                  <a:lnTo>
                    <a:pt x="5935" y="3854"/>
                  </a:lnTo>
                  <a:lnTo>
                    <a:pt x="5911" y="3831"/>
                  </a:lnTo>
                  <a:lnTo>
                    <a:pt x="5891" y="3806"/>
                  </a:lnTo>
                  <a:lnTo>
                    <a:pt x="5874" y="3778"/>
                  </a:lnTo>
                  <a:lnTo>
                    <a:pt x="5860" y="3748"/>
                  </a:lnTo>
                  <a:lnTo>
                    <a:pt x="5851" y="3717"/>
                  </a:lnTo>
                  <a:lnTo>
                    <a:pt x="5846" y="3684"/>
                  </a:lnTo>
                  <a:lnTo>
                    <a:pt x="5839" y="3607"/>
                  </a:lnTo>
                  <a:lnTo>
                    <a:pt x="5825" y="3557"/>
                  </a:lnTo>
                  <a:lnTo>
                    <a:pt x="5802" y="3510"/>
                  </a:lnTo>
                  <a:lnTo>
                    <a:pt x="5770" y="3464"/>
                  </a:lnTo>
                  <a:lnTo>
                    <a:pt x="5726" y="3418"/>
                  </a:lnTo>
                  <a:lnTo>
                    <a:pt x="5671" y="3373"/>
                  </a:lnTo>
                  <a:lnTo>
                    <a:pt x="5606" y="3331"/>
                  </a:lnTo>
                  <a:lnTo>
                    <a:pt x="5531" y="3293"/>
                  </a:lnTo>
                  <a:lnTo>
                    <a:pt x="5450" y="3260"/>
                  </a:lnTo>
                  <a:lnTo>
                    <a:pt x="5362" y="3232"/>
                  </a:lnTo>
                  <a:lnTo>
                    <a:pt x="5272" y="3210"/>
                  </a:lnTo>
                  <a:lnTo>
                    <a:pt x="5250" y="3207"/>
                  </a:lnTo>
                  <a:lnTo>
                    <a:pt x="5250" y="4557"/>
                  </a:lnTo>
                  <a:lnTo>
                    <a:pt x="5319" y="4575"/>
                  </a:lnTo>
                  <a:lnTo>
                    <a:pt x="5329" y="4577"/>
                  </a:lnTo>
                  <a:lnTo>
                    <a:pt x="5455" y="4614"/>
                  </a:lnTo>
                  <a:lnTo>
                    <a:pt x="5467" y="4618"/>
                  </a:lnTo>
                  <a:lnTo>
                    <a:pt x="5589" y="4660"/>
                  </a:lnTo>
                  <a:lnTo>
                    <a:pt x="5603" y="4665"/>
                  </a:lnTo>
                  <a:lnTo>
                    <a:pt x="5719" y="4714"/>
                  </a:lnTo>
                  <a:lnTo>
                    <a:pt x="5735" y="4721"/>
                  </a:lnTo>
                  <a:lnTo>
                    <a:pt x="5845" y="4775"/>
                  </a:lnTo>
                  <a:lnTo>
                    <a:pt x="5863" y="4785"/>
                  </a:lnTo>
                  <a:lnTo>
                    <a:pt x="5965" y="4847"/>
                  </a:lnTo>
                  <a:lnTo>
                    <a:pt x="5986" y="4860"/>
                  </a:lnTo>
                  <a:lnTo>
                    <a:pt x="6078" y="4929"/>
                  </a:lnTo>
                  <a:lnTo>
                    <a:pt x="6100" y="4947"/>
                  </a:lnTo>
                  <a:lnTo>
                    <a:pt x="6183" y="5024"/>
                  </a:lnTo>
                  <a:lnTo>
                    <a:pt x="6205" y="5048"/>
                  </a:lnTo>
                  <a:lnTo>
                    <a:pt x="6275" y="5134"/>
                  </a:lnTo>
                  <a:lnTo>
                    <a:pt x="6296" y="5163"/>
                  </a:lnTo>
                  <a:lnTo>
                    <a:pt x="6353" y="5258"/>
                  </a:lnTo>
                  <a:lnTo>
                    <a:pt x="6371" y="5293"/>
                  </a:lnTo>
                  <a:lnTo>
                    <a:pt x="6413" y="5397"/>
                  </a:lnTo>
                  <a:lnTo>
                    <a:pt x="6425" y="5435"/>
                  </a:lnTo>
                  <a:lnTo>
                    <a:pt x="6451" y="5549"/>
                  </a:lnTo>
                  <a:lnTo>
                    <a:pt x="6457" y="5587"/>
                  </a:lnTo>
                  <a:lnTo>
                    <a:pt x="6466" y="5712"/>
                  </a:lnTo>
                  <a:lnTo>
                    <a:pt x="6466" y="5748"/>
                  </a:lnTo>
                  <a:lnTo>
                    <a:pt x="6457" y="5874"/>
                  </a:lnTo>
                  <a:lnTo>
                    <a:pt x="6452" y="5911"/>
                  </a:lnTo>
                  <a:lnTo>
                    <a:pt x="6426" y="6030"/>
                  </a:lnTo>
                  <a:lnTo>
                    <a:pt x="6415" y="6065"/>
                  </a:lnTo>
                  <a:lnTo>
                    <a:pt x="6373" y="6175"/>
                  </a:lnTo>
                  <a:lnTo>
                    <a:pt x="6358" y="6208"/>
                  </a:lnTo>
                  <a:lnTo>
                    <a:pt x="6301" y="6310"/>
                  </a:lnTo>
                  <a:lnTo>
                    <a:pt x="6282" y="6338"/>
                  </a:lnTo>
                  <a:lnTo>
                    <a:pt x="6212" y="6433"/>
                  </a:lnTo>
                  <a:lnTo>
                    <a:pt x="6192" y="6456"/>
                  </a:lnTo>
                  <a:lnTo>
                    <a:pt x="6109" y="6542"/>
                  </a:lnTo>
                  <a:lnTo>
                    <a:pt x="6088" y="6561"/>
                  </a:lnTo>
                  <a:lnTo>
                    <a:pt x="5995" y="6638"/>
                  </a:lnTo>
                  <a:lnTo>
                    <a:pt x="5973" y="6654"/>
                  </a:lnTo>
                  <a:lnTo>
                    <a:pt x="5871" y="6721"/>
                  </a:lnTo>
                  <a:lnTo>
                    <a:pt x="5850" y="6733"/>
                  </a:lnTo>
                  <a:lnTo>
                    <a:pt x="5740" y="6791"/>
                  </a:lnTo>
                  <a:lnTo>
                    <a:pt x="5718" y="6800"/>
                  </a:lnTo>
                  <a:lnTo>
                    <a:pt x="5601" y="6848"/>
                  </a:lnTo>
                  <a:lnTo>
                    <a:pt x="5580" y="6855"/>
                  </a:lnTo>
                  <a:lnTo>
                    <a:pt x="5458" y="6893"/>
                  </a:lnTo>
                  <a:lnTo>
                    <a:pt x="5437" y="6898"/>
                  </a:lnTo>
                  <a:lnTo>
                    <a:pt x="5311" y="6925"/>
                  </a:lnTo>
                  <a:lnTo>
                    <a:pt x="5291" y="6929"/>
                  </a:lnTo>
                  <a:lnTo>
                    <a:pt x="5250" y="6934"/>
                  </a:lnTo>
                  <a:lnTo>
                    <a:pt x="5250" y="7190"/>
                  </a:lnTo>
                  <a:lnTo>
                    <a:pt x="5248" y="7223"/>
                  </a:lnTo>
                  <a:lnTo>
                    <a:pt x="5241" y="7255"/>
                  </a:lnTo>
                  <a:lnTo>
                    <a:pt x="5231" y="7286"/>
                  </a:lnTo>
                  <a:lnTo>
                    <a:pt x="5217" y="7315"/>
                  </a:lnTo>
                  <a:lnTo>
                    <a:pt x="5198" y="7342"/>
                  </a:lnTo>
                  <a:lnTo>
                    <a:pt x="5177" y="7367"/>
                  </a:lnTo>
                  <a:lnTo>
                    <a:pt x="5152" y="7388"/>
                  </a:lnTo>
                  <a:lnTo>
                    <a:pt x="5125" y="7407"/>
                  </a:lnTo>
                  <a:lnTo>
                    <a:pt x="5096" y="7421"/>
                  </a:lnTo>
                  <a:lnTo>
                    <a:pt x="5065" y="7431"/>
                  </a:lnTo>
                  <a:lnTo>
                    <a:pt x="5033" y="7438"/>
                  </a:lnTo>
                  <a:lnTo>
                    <a:pt x="5000" y="7440"/>
                  </a:lnTo>
                  <a:lnTo>
                    <a:pt x="4967" y="7438"/>
                  </a:lnTo>
                  <a:lnTo>
                    <a:pt x="4935" y="7431"/>
                  </a:lnTo>
                  <a:lnTo>
                    <a:pt x="4904" y="7421"/>
                  </a:lnTo>
                  <a:lnTo>
                    <a:pt x="4875" y="7407"/>
                  </a:lnTo>
                  <a:lnTo>
                    <a:pt x="4848" y="7388"/>
                  </a:lnTo>
                  <a:lnTo>
                    <a:pt x="4823" y="7367"/>
                  </a:lnTo>
                  <a:lnTo>
                    <a:pt x="4802" y="7342"/>
                  </a:lnTo>
                  <a:lnTo>
                    <a:pt x="4783" y="7315"/>
                  </a:lnTo>
                  <a:lnTo>
                    <a:pt x="4769" y="7286"/>
                  </a:lnTo>
                  <a:lnTo>
                    <a:pt x="4759" y="7255"/>
                  </a:lnTo>
                  <a:lnTo>
                    <a:pt x="4752" y="7223"/>
                  </a:lnTo>
                  <a:lnTo>
                    <a:pt x="4750" y="7190"/>
                  </a:lnTo>
                  <a:lnTo>
                    <a:pt x="4750" y="6940"/>
                  </a:lnTo>
                  <a:lnTo>
                    <a:pt x="4719" y="6937"/>
                  </a:lnTo>
                  <a:lnTo>
                    <a:pt x="4703" y="6935"/>
                  </a:lnTo>
                  <a:lnTo>
                    <a:pt x="4577" y="6915"/>
                  </a:lnTo>
                  <a:lnTo>
                    <a:pt x="4560" y="6912"/>
                  </a:lnTo>
                  <a:lnTo>
                    <a:pt x="4438" y="6884"/>
                  </a:lnTo>
                  <a:lnTo>
                    <a:pt x="4419" y="6879"/>
                  </a:lnTo>
                  <a:lnTo>
                    <a:pt x="4302" y="6843"/>
                  </a:lnTo>
                  <a:lnTo>
                    <a:pt x="4282" y="6836"/>
                  </a:lnTo>
                  <a:lnTo>
                    <a:pt x="4171" y="6791"/>
                  </a:lnTo>
                  <a:lnTo>
                    <a:pt x="4149" y="6781"/>
                  </a:lnTo>
                  <a:lnTo>
                    <a:pt x="4047" y="6727"/>
                  </a:lnTo>
                  <a:lnTo>
                    <a:pt x="4023" y="6712"/>
                  </a:lnTo>
                  <a:lnTo>
                    <a:pt x="3930" y="6649"/>
                  </a:lnTo>
                  <a:lnTo>
                    <a:pt x="3905" y="6629"/>
                  </a:lnTo>
                  <a:lnTo>
                    <a:pt x="3823" y="6556"/>
                  </a:lnTo>
                  <a:lnTo>
                    <a:pt x="3798" y="6531"/>
                  </a:lnTo>
                  <a:lnTo>
                    <a:pt x="3727" y="6449"/>
                  </a:lnTo>
                  <a:lnTo>
                    <a:pt x="3705" y="6417"/>
                  </a:lnTo>
                  <a:lnTo>
                    <a:pt x="3648" y="6325"/>
                  </a:lnTo>
                  <a:lnTo>
                    <a:pt x="3630" y="6289"/>
                  </a:lnTo>
                  <a:lnTo>
                    <a:pt x="3587" y="6186"/>
                  </a:lnTo>
                  <a:lnTo>
                    <a:pt x="3575" y="6147"/>
                  </a:lnTo>
                  <a:lnTo>
                    <a:pt x="3549" y="6033"/>
                  </a:lnTo>
                  <a:lnTo>
                    <a:pt x="3543" y="5995"/>
                  </a:lnTo>
                  <a:lnTo>
                    <a:pt x="3534" y="5870"/>
                  </a:lnTo>
                  <a:lnTo>
                    <a:pt x="3533" y="5837"/>
                  </a:lnTo>
                  <a:lnTo>
                    <a:pt x="3537" y="5805"/>
                  </a:lnTo>
                  <a:lnTo>
                    <a:pt x="3546" y="5773"/>
                  </a:lnTo>
                  <a:lnTo>
                    <a:pt x="3558" y="5743"/>
                  </a:lnTo>
                  <a:lnTo>
                    <a:pt x="3574" y="5715"/>
                  </a:lnTo>
                  <a:lnTo>
                    <a:pt x="3594" y="5689"/>
                  </a:lnTo>
                  <a:lnTo>
                    <a:pt x="3617" y="5665"/>
                  </a:lnTo>
                  <a:lnTo>
                    <a:pt x="3643" y="5645"/>
                  </a:lnTo>
                  <a:lnTo>
                    <a:pt x="3671" y="5629"/>
                  </a:lnTo>
                  <a:lnTo>
                    <a:pt x="3701" y="5616"/>
                  </a:lnTo>
                  <a:lnTo>
                    <a:pt x="3732" y="5607"/>
                  </a:lnTo>
                  <a:lnTo>
                    <a:pt x="3765" y="5603"/>
                  </a:lnTo>
                  <a:lnTo>
                    <a:pt x="3798" y="5602"/>
                  </a:lnTo>
                  <a:lnTo>
                    <a:pt x="3830" y="5606"/>
                  </a:lnTo>
                  <a:lnTo>
                    <a:pt x="3862" y="5615"/>
                  </a:lnTo>
                  <a:lnTo>
                    <a:pt x="3892" y="5627"/>
                  </a:lnTo>
                  <a:lnTo>
                    <a:pt x="3920" y="5643"/>
                  </a:lnTo>
                  <a:lnTo>
                    <a:pt x="3946" y="5663"/>
                  </a:lnTo>
                  <a:lnTo>
                    <a:pt x="3970" y="5686"/>
                  </a:lnTo>
                  <a:lnTo>
                    <a:pt x="3990" y="5712"/>
                  </a:lnTo>
                  <a:lnTo>
                    <a:pt x="4006" y="5740"/>
                  </a:lnTo>
                  <a:lnTo>
                    <a:pt x="4019" y="5770"/>
                  </a:lnTo>
                  <a:lnTo>
                    <a:pt x="4028" y="5801"/>
                  </a:lnTo>
                  <a:lnTo>
                    <a:pt x="4032" y="5834"/>
                  </a:lnTo>
                  <a:lnTo>
                    <a:pt x="4040" y="5939"/>
                  </a:lnTo>
                  <a:lnTo>
                    <a:pt x="4057" y="6014"/>
                  </a:lnTo>
                  <a:lnTo>
                    <a:pt x="4084" y="6080"/>
                  </a:lnTo>
                  <a:lnTo>
                    <a:pt x="4121" y="6139"/>
                  </a:lnTo>
                  <a:lnTo>
                    <a:pt x="4167" y="6194"/>
                  </a:lnTo>
                  <a:lnTo>
                    <a:pt x="4224" y="6245"/>
                  </a:lnTo>
                  <a:lnTo>
                    <a:pt x="4293" y="6291"/>
                  </a:lnTo>
                  <a:lnTo>
                    <a:pt x="4372" y="6333"/>
                  </a:lnTo>
                  <a:lnTo>
                    <a:pt x="4460" y="6369"/>
                  </a:lnTo>
                  <a:lnTo>
                    <a:pt x="4558" y="6399"/>
                  </a:lnTo>
                  <a:lnTo>
                    <a:pt x="4662" y="6423"/>
                  </a:lnTo>
                  <a:lnTo>
                    <a:pt x="4750" y="6436"/>
                  </a:lnTo>
                  <a:lnTo>
                    <a:pt x="4750" y="4953"/>
                  </a:lnTo>
                  <a:lnTo>
                    <a:pt x="4720" y="4946"/>
                  </a:lnTo>
                  <a:lnTo>
                    <a:pt x="4718" y="4946"/>
                  </a:lnTo>
                  <a:lnTo>
                    <a:pt x="4602" y="4916"/>
                  </a:lnTo>
                  <a:lnTo>
                    <a:pt x="4596" y="4915"/>
                  </a:lnTo>
                  <a:lnTo>
                    <a:pt x="4479" y="4882"/>
                  </a:lnTo>
                  <a:lnTo>
                    <a:pt x="4470" y="4879"/>
                  </a:lnTo>
                  <a:lnTo>
                    <a:pt x="4354" y="4842"/>
                  </a:lnTo>
                  <a:lnTo>
                    <a:pt x="4342" y="4838"/>
                  </a:lnTo>
                  <a:lnTo>
                    <a:pt x="4229" y="4796"/>
                  </a:lnTo>
                  <a:lnTo>
                    <a:pt x="4214" y="4790"/>
                  </a:lnTo>
                  <a:lnTo>
                    <a:pt x="4106" y="4741"/>
                  </a:lnTo>
                  <a:lnTo>
                    <a:pt x="4087" y="4731"/>
                  </a:lnTo>
                  <a:lnTo>
                    <a:pt x="3987" y="4675"/>
                  </a:lnTo>
                  <a:lnTo>
                    <a:pt x="3964" y="4661"/>
                  </a:lnTo>
                  <a:lnTo>
                    <a:pt x="3873" y="4596"/>
                  </a:lnTo>
                  <a:lnTo>
                    <a:pt x="3847" y="4575"/>
                  </a:lnTo>
                  <a:lnTo>
                    <a:pt x="3768" y="4501"/>
                  </a:lnTo>
                  <a:lnTo>
                    <a:pt x="3741" y="4471"/>
                  </a:lnTo>
                  <a:lnTo>
                    <a:pt x="3676" y="4386"/>
                  </a:lnTo>
                  <a:lnTo>
                    <a:pt x="3651" y="4347"/>
                  </a:lnTo>
                  <a:lnTo>
                    <a:pt x="3602" y="4251"/>
                  </a:lnTo>
                  <a:lnTo>
                    <a:pt x="3584" y="4206"/>
                  </a:lnTo>
                  <a:lnTo>
                    <a:pt x="3553" y="4096"/>
                  </a:lnTo>
                  <a:lnTo>
                    <a:pt x="3545" y="4050"/>
                  </a:lnTo>
                  <a:lnTo>
                    <a:pt x="3534" y="3927"/>
                  </a:lnTo>
                  <a:lnTo>
                    <a:pt x="3533" y="3890"/>
                  </a:lnTo>
                  <a:lnTo>
                    <a:pt x="3541" y="3764"/>
                  </a:lnTo>
                  <a:lnTo>
                    <a:pt x="3544" y="3733"/>
                  </a:lnTo>
                  <a:lnTo>
                    <a:pt x="3566" y="3615"/>
                  </a:lnTo>
                  <a:lnTo>
                    <a:pt x="3574" y="3583"/>
                  </a:lnTo>
                  <a:lnTo>
                    <a:pt x="3610" y="3472"/>
                  </a:lnTo>
                  <a:lnTo>
                    <a:pt x="3622" y="3441"/>
                  </a:lnTo>
                  <a:lnTo>
                    <a:pt x="3671" y="3339"/>
                  </a:lnTo>
                  <a:lnTo>
                    <a:pt x="3687" y="3309"/>
                  </a:lnTo>
                  <a:lnTo>
                    <a:pt x="3749" y="3215"/>
                  </a:lnTo>
                  <a:lnTo>
                    <a:pt x="3769" y="3188"/>
                  </a:lnTo>
                  <a:lnTo>
                    <a:pt x="3843" y="3103"/>
                  </a:lnTo>
                  <a:lnTo>
                    <a:pt x="3866" y="3080"/>
                  </a:lnTo>
                  <a:lnTo>
                    <a:pt x="3951" y="3004"/>
                  </a:lnTo>
                  <a:lnTo>
                    <a:pt x="3975" y="2985"/>
                  </a:lnTo>
                  <a:lnTo>
                    <a:pt x="4072" y="2918"/>
                  </a:lnTo>
                  <a:lnTo>
                    <a:pt x="4097" y="2903"/>
                  </a:lnTo>
                  <a:lnTo>
                    <a:pt x="4204" y="2846"/>
                  </a:lnTo>
                  <a:lnTo>
                    <a:pt x="4228" y="2834"/>
                  </a:lnTo>
                  <a:lnTo>
                    <a:pt x="4346" y="2787"/>
                  </a:lnTo>
                  <a:lnTo>
                    <a:pt x="4369" y="2779"/>
                  </a:lnTo>
                  <a:lnTo>
                    <a:pt x="4496" y="2741"/>
                  </a:lnTo>
                  <a:lnTo>
                    <a:pt x="4518" y="2736"/>
                  </a:lnTo>
                  <a:lnTo>
                    <a:pt x="4654" y="2709"/>
                  </a:lnTo>
                  <a:lnTo>
                    <a:pt x="4674" y="2706"/>
                  </a:lnTo>
                  <a:lnTo>
                    <a:pt x="4779" y="2694"/>
                  </a:lnTo>
                  <a:lnTo>
                    <a:pt x="4783" y="2685"/>
                  </a:lnTo>
                  <a:lnTo>
                    <a:pt x="4802" y="2658"/>
                  </a:lnTo>
                  <a:lnTo>
                    <a:pt x="4823" y="2633"/>
                  </a:lnTo>
                  <a:lnTo>
                    <a:pt x="4848" y="2612"/>
                  </a:lnTo>
                  <a:lnTo>
                    <a:pt x="4875" y="2593"/>
                  </a:lnTo>
                  <a:lnTo>
                    <a:pt x="4904" y="2579"/>
                  </a:lnTo>
                  <a:lnTo>
                    <a:pt x="4935" y="2569"/>
                  </a:lnTo>
                  <a:lnTo>
                    <a:pt x="4967" y="2562"/>
                  </a:lnTo>
                  <a:lnTo>
                    <a:pt x="5000" y="2560"/>
                  </a:lnTo>
                  <a:lnTo>
                    <a:pt x="5033" y="2562"/>
                  </a:lnTo>
                  <a:lnTo>
                    <a:pt x="5065" y="2569"/>
                  </a:lnTo>
                  <a:lnTo>
                    <a:pt x="5096" y="2579"/>
                  </a:lnTo>
                  <a:lnTo>
                    <a:pt x="5125" y="2593"/>
                  </a:lnTo>
                  <a:lnTo>
                    <a:pt x="5152" y="2612"/>
                  </a:lnTo>
                  <a:lnTo>
                    <a:pt x="5177" y="2633"/>
                  </a:lnTo>
                  <a:lnTo>
                    <a:pt x="5198" y="2658"/>
                  </a:lnTo>
                  <a:lnTo>
                    <a:pt x="5217" y="2685"/>
                  </a:lnTo>
                  <a:lnTo>
                    <a:pt x="5222" y="2696"/>
                  </a:lnTo>
                  <a:lnTo>
                    <a:pt x="5240" y="2698"/>
                  </a:lnTo>
                  <a:lnTo>
                    <a:pt x="5256" y="2700"/>
                  </a:lnTo>
                  <a:lnTo>
                    <a:pt x="5365" y="2719"/>
                  </a:lnTo>
                  <a:lnTo>
                    <a:pt x="5381" y="2723"/>
                  </a:lnTo>
                  <a:lnTo>
                    <a:pt x="5489" y="2749"/>
                  </a:lnTo>
                  <a:lnTo>
                    <a:pt x="5506" y="2753"/>
                  </a:lnTo>
                  <a:lnTo>
                    <a:pt x="5611" y="2787"/>
                  </a:lnTo>
                  <a:lnTo>
                    <a:pt x="5629" y="2793"/>
                  </a:lnTo>
                  <a:lnTo>
                    <a:pt x="5730" y="2834"/>
                  </a:lnTo>
                  <a:lnTo>
                    <a:pt x="5749" y="2843"/>
                  </a:lnTo>
                  <a:lnTo>
                    <a:pt x="5844" y="2892"/>
                  </a:lnTo>
                  <a:lnTo>
                    <a:pt x="5865" y="2904"/>
                  </a:lnTo>
                  <a:lnTo>
                    <a:pt x="5952" y="2960"/>
                  </a:lnTo>
                  <a:lnTo>
                    <a:pt x="5975" y="2976"/>
                  </a:lnTo>
                  <a:lnTo>
                    <a:pt x="6053" y="3039"/>
                  </a:lnTo>
                  <a:lnTo>
                    <a:pt x="6076" y="3061"/>
                  </a:lnTo>
                  <a:lnTo>
                    <a:pt x="6144" y="3132"/>
                  </a:lnTo>
                  <a:lnTo>
                    <a:pt x="6167" y="3160"/>
                  </a:lnTo>
                  <a:lnTo>
                    <a:pt x="6223" y="3238"/>
                  </a:lnTo>
                  <a:lnTo>
                    <a:pt x="6243" y="3274"/>
                  </a:lnTo>
                  <a:lnTo>
                    <a:pt x="6285" y="3359"/>
                  </a:lnTo>
                  <a:lnTo>
                    <a:pt x="6301" y="3401"/>
                  </a:lnTo>
                  <a:lnTo>
                    <a:pt x="6327" y="3494"/>
                  </a:lnTo>
                  <a:close/>
                  <a:moveTo>
                    <a:pt x="5309" y="5092"/>
                  </a:moveTo>
                  <a:lnTo>
                    <a:pt x="5250" y="5075"/>
                  </a:lnTo>
                  <a:lnTo>
                    <a:pt x="5250" y="6427"/>
                  </a:lnTo>
                  <a:lnTo>
                    <a:pt x="5322" y="6412"/>
                  </a:lnTo>
                  <a:lnTo>
                    <a:pt x="5423" y="6381"/>
                  </a:lnTo>
                  <a:lnTo>
                    <a:pt x="5519" y="6342"/>
                  </a:lnTo>
                  <a:lnTo>
                    <a:pt x="5608" y="6296"/>
                  </a:lnTo>
                  <a:lnTo>
                    <a:pt x="5688" y="6243"/>
                  </a:lnTo>
                  <a:lnTo>
                    <a:pt x="5760" y="6184"/>
                  </a:lnTo>
                  <a:lnTo>
                    <a:pt x="5821" y="6121"/>
                  </a:lnTo>
                  <a:lnTo>
                    <a:pt x="5872" y="6053"/>
                  </a:lnTo>
                  <a:lnTo>
                    <a:pt x="5912" y="5980"/>
                  </a:lnTo>
                  <a:lnTo>
                    <a:pt x="5941" y="5903"/>
                  </a:lnTo>
                  <a:lnTo>
                    <a:pt x="5960" y="5820"/>
                  </a:lnTo>
                  <a:lnTo>
                    <a:pt x="5966" y="5730"/>
                  </a:lnTo>
                  <a:lnTo>
                    <a:pt x="5960" y="5643"/>
                  </a:lnTo>
                  <a:lnTo>
                    <a:pt x="5942" y="5567"/>
                  </a:lnTo>
                  <a:lnTo>
                    <a:pt x="5915" y="5499"/>
                  </a:lnTo>
                  <a:lnTo>
                    <a:pt x="5877" y="5437"/>
                  </a:lnTo>
                  <a:lnTo>
                    <a:pt x="5829" y="5378"/>
                  </a:lnTo>
                  <a:lnTo>
                    <a:pt x="5769" y="5322"/>
                  </a:lnTo>
                  <a:lnTo>
                    <a:pt x="5697" y="5269"/>
                  </a:lnTo>
                  <a:lnTo>
                    <a:pt x="5614" y="5219"/>
                  </a:lnTo>
                  <a:lnTo>
                    <a:pt x="5521" y="5173"/>
                  </a:lnTo>
                  <a:lnTo>
                    <a:pt x="5418" y="5130"/>
                  </a:lnTo>
                  <a:lnTo>
                    <a:pt x="5309" y="5092"/>
                  </a:lnTo>
                  <a:close/>
                  <a:moveTo>
                    <a:pt x="4727" y="4432"/>
                  </a:moveTo>
                  <a:lnTo>
                    <a:pt x="4750" y="4438"/>
                  </a:lnTo>
                  <a:lnTo>
                    <a:pt x="4750" y="3200"/>
                  </a:lnTo>
                  <a:lnTo>
                    <a:pt x="4741" y="3201"/>
                  </a:lnTo>
                  <a:lnTo>
                    <a:pt x="4626" y="3224"/>
                  </a:lnTo>
                  <a:lnTo>
                    <a:pt x="4522" y="3255"/>
                  </a:lnTo>
                  <a:lnTo>
                    <a:pt x="4428" y="3293"/>
                  </a:lnTo>
                  <a:lnTo>
                    <a:pt x="4345" y="3337"/>
                  </a:lnTo>
                  <a:lnTo>
                    <a:pt x="4273" y="3387"/>
                  </a:lnTo>
                  <a:lnTo>
                    <a:pt x="4211" y="3443"/>
                  </a:lnTo>
                  <a:lnTo>
                    <a:pt x="4158" y="3503"/>
                  </a:lnTo>
                  <a:lnTo>
                    <a:pt x="4115" y="3569"/>
                  </a:lnTo>
                  <a:lnTo>
                    <a:pt x="4081" y="3641"/>
                  </a:lnTo>
                  <a:lnTo>
                    <a:pt x="4055" y="3721"/>
                  </a:lnTo>
                  <a:lnTo>
                    <a:pt x="4039" y="3808"/>
                  </a:lnTo>
                  <a:lnTo>
                    <a:pt x="4034" y="3901"/>
                  </a:lnTo>
                  <a:lnTo>
                    <a:pt x="4041" y="3982"/>
                  </a:lnTo>
                  <a:lnTo>
                    <a:pt x="4059" y="4045"/>
                  </a:lnTo>
                  <a:lnTo>
                    <a:pt x="4086" y="4100"/>
                  </a:lnTo>
                  <a:lnTo>
                    <a:pt x="4125" y="4150"/>
                  </a:lnTo>
                  <a:lnTo>
                    <a:pt x="4177" y="4199"/>
                  </a:lnTo>
                  <a:lnTo>
                    <a:pt x="4243" y="4246"/>
                  </a:lnTo>
                  <a:lnTo>
                    <a:pt x="4322" y="4290"/>
                  </a:lnTo>
                  <a:lnTo>
                    <a:pt x="4412" y="4331"/>
                  </a:lnTo>
                  <a:lnTo>
                    <a:pt x="4511" y="4368"/>
                  </a:lnTo>
                  <a:lnTo>
                    <a:pt x="4617" y="4401"/>
                  </a:lnTo>
                  <a:lnTo>
                    <a:pt x="4727" y="443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Helvetica Neue"/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75" name="Google Shape;575;p16"/>
            <p:cNvSpPr/>
            <p:nvPr/>
          </p:nvSpPr>
          <p:spPr>
            <a:xfrm>
              <a:off x="8624067" y="1760585"/>
              <a:ext cx="633600" cy="633600"/>
            </a:xfrm>
            <a:custGeom>
              <a:rect b="b" l="l" r="r" t="t"/>
              <a:pathLst>
                <a:path extrusionOk="0" h="10000" w="10000">
                  <a:moveTo>
                    <a:pt x="8897" y="4858"/>
                  </a:moveTo>
                  <a:lnTo>
                    <a:pt x="8900" y="4995"/>
                  </a:lnTo>
                  <a:lnTo>
                    <a:pt x="8900" y="5005"/>
                  </a:lnTo>
                  <a:lnTo>
                    <a:pt x="8897" y="5142"/>
                  </a:lnTo>
                  <a:lnTo>
                    <a:pt x="8897" y="5151"/>
                  </a:lnTo>
                  <a:lnTo>
                    <a:pt x="8889" y="5288"/>
                  </a:lnTo>
                  <a:lnTo>
                    <a:pt x="8889" y="5297"/>
                  </a:lnTo>
                  <a:lnTo>
                    <a:pt x="8876" y="5433"/>
                  </a:lnTo>
                  <a:lnTo>
                    <a:pt x="8875" y="5443"/>
                  </a:lnTo>
                  <a:lnTo>
                    <a:pt x="8857" y="5578"/>
                  </a:lnTo>
                  <a:lnTo>
                    <a:pt x="8855" y="5587"/>
                  </a:lnTo>
                  <a:lnTo>
                    <a:pt x="8833" y="5721"/>
                  </a:lnTo>
                  <a:lnTo>
                    <a:pt x="8831" y="5731"/>
                  </a:lnTo>
                  <a:lnTo>
                    <a:pt x="8803" y="5864"/>
                  </a:lnTo>
                  <a:lnTo>
                    <a:pt x="8801" y="5873"/>
                  </a:lnTo>
                  <a:lnTo>
                    <a:pt x="8768" y="6005"/>
                  </a:lnTo>
                  <a:lnTo>
                    <a:pt x="8766" y="6014"/>
                  </a:lnTo>
                  <a:lnTo>
                    <a:pt x="8728" y="6145"/>
                  </a:lnTo>
                  <a:lnTo>
                    <a:pt x="8725" y="6154"/>
                  </a:lnTo>
                  <a:lnTo>
                    <a:pt x="8683" y="6283"/>
                  </a:lnTo>
                  <a:lnTo>
                    <a:pt x="8680" y="6292"/>
                  </a:lnTo>
                  <a:lnTo>
                    <a:pt x="8632" y="6420"/>
                  </a:lnTo>
                  <a:lnTo>
                    <a:pt x="8629" y="6428"/>
                  </a:lnTo>
                  <a:lnTo>
                    <a:pt x="8577" y="6554"/>
                  </a:lnTo>
                  <a:lnTo>
                    <a:pt x="8573" y="6563"/>
                  </a:lnTo>
                  <a:lnTo>
                    <a:pt x="8516" y="6687"/>
                  </a:lnTo>
                  <a:lnTo>
                    <a:pt x="8512" y="6695"/>
                  </a:lnTo>
                  <a:lnTo>
                    <a:pt x="8450" y="6818"/>
                  </a:lnTo>
                  <a:lnTo>
                    <a:pt x="8446" y="6826"/>
                  </a:lnTo>
                  <a:lnTo>
                    <a:pt x="8380" y="6946"/>
                  </a:lnTo>
                  <a:lnTo>
                    <a:pt x="8375" y="6954"/>
                  </a:lnTo>
                  <a:lnTo>
                    <a:pt x="8304" y="7071"/>
                  </a:lnTo>
                  <a:lnTo>
                    <a:pt x="8299" y="7079"/>
                  </a:lnTo>
                  <a:lnTo>
                    <a:pt x="8225" y="7194"/>
                  </a:lnTo>
                  <a:lnTo>
                    <a:pt x="8219" y="7202"/>
                  </a:lnTo>
                  <a:lnTo>
                    <a:pt x="8140" y="7313"/>
                  </a:lnTo>
                  <a:lnTo>
                    <a:pt x="8135" y="7321"/>
                  </a:lnTo>
                  <a:lnTo>
                    <a:pt x="8052" y="7429"/>
                  </a:lnTo>
                  <a:lnTo>
                    <a:pt x="8046" y="7436"/>
                  </a:lnTo>
                  <a:lnTo>
                    <a:pt x="7959" y="7541"/>
                  </a:lnTo>
                  <a:lnTo>
                    <a:pt x="7953" y="7548"/>
                  </a:lnTo>
                  <a:lnTo>
                    <a:pt x="7862" y="7650"/>
                  </a:lnTo>
                  <a:lnTo>
                    <a:pt x="7856" y="7657"/>
                  </a:lnTo>
                  <a:lnTo>
                    <a:pt x="7761" y="7755"/>
                  </a:lnTo>
                  <a:lnTo>
                    <a:pt x="7755" y="7761"/>
                  </a:lnTo>
                  <a:lnTo>
                    <a:pt x="7657" y="7856"/>
                  </a:lnTo>
                  <a:lnTo>
                    <a:pt x="7650" y="7862"/>
                  </a:lnTo>
                  <a:lnTo>
                    <a:pt x="7548" y="7953"/>
                  </a:lnTo>
                  <a:lnTo>
                    <a:pt x="7541" y="7959"/>
                  </a:lnTo>
                  <a:lnTo>
                    <a:pt x="7436" y="8046"/>
                  </a:lnTo>
                  <a:lnTo>
                    <a:pt x="7429" y="8052"/>
                  </a:lnTo>
                  <a:lnTo>
                    <a:pt x="7321" y="8135"/>
                  </a:lnTo>
                  <a:lnTo>
                    <a:pt x="7313" y="8140"/>
                  </a:lnTo>
                  <a:lnTo>
                    <a:pt x="7202" y="8219"/>
                  </a:lnTo>
                  <a:lnTo>
                    <a:pt x="7194" y="8225"/>
                  </a:lnTo>
                  <a:lnTo>
                    <a:pt x="7079" y="8299"/>
                  </a:lnTo>
                  <a:lnTo>
                    <a:pt x="7071" y="8304"/>
                  </a:lnTo>
                  <a:lnTo>
                    <a:pt x="6954" y="8375"/>
                  </a:lnTo>
                  <a:lnTo>
                    <a:pt x="6946" y="8380"/>
                  </a:lnTo>
                  <a:lnTo>
                    <a:pt x="6826" y="8446"/>
                  </a:lnTo>
                  <a:lnTo>
                    <a:pt x="6818" y="8450"/>
                  </a:lnTo>
                  <a:lnTo>
                    <a:pt x="6695" y="8512"/>
                  </a:lnTo>
                  <a:lnTo>
                    <a:pt x="6687" y="8516"/>
                  </a:lnTo>
                  <a:lnTo>
                    <a:pt x="6563" y="8573"/>
                  </a:lnTo>
                  <a:lnTo>
                    <a:pt x="6554" y="8577"/>
                  </a:lnTo>
                  <a:lnTo>
                    <a:pt x="6428" y="8629"/>
                  </a:lnTo>
                  <a:lnTo>
                    <a:pt x="6420" y="8632"/>
                  </a:lnTo>
                  <a:lnTo>
                    <a:pt x="6292" y="8680"/>
                  </a:lnTo>
                  <a:lnTo>
                    <a:pt x="6283" y="8683"/>
                  </a:lnTo>
                  <a:lnTo>
                    <a:pt x="6154" y="8725"/>
                  </a:lnTo>
                  <a:lnTo>
                    <a:pt x="6145" y="8728"/>
                  </a:lnTo>
                  <a:lnTo>
                    <a:pt x="6014" y="8766"/>
                  </a:lnTo>
                  <a:lnTo>
                    <a:pt x="6005" y="8768"/>
                  </a:lnTo>
                  <a:lnTo>
                    <a:pt x="5873" y="8801"/>
                  </a:lnTo>
                  <a:lnTo>
                    <a:pt x="5864" y="8803"/>
                  </a:lnTo>
                  <a:lnTo>
                    <a:pt x="5731" y="8831"/>
                  </a:lnTo>
                  <a:lnTo>
                    <a:pt x="5721" y="8833"/>
                  </a:lnTo>
                  <a:lnTo>
                    <a:pt x="5587" y="8855"/>
                  </a:lnTo>
                  <a:lnTo>
                    <a:pt x="5578" y="8857"/>
                  </a:lnTo>
                  <a:lnTo>
                    <a:pt x="5443" y="8875"/>
                  </a:lnTo>
                  <a:lnTo>
                    <a:pt x="5433" y="8876"/>
                  </a:lnTo>
                  <a:lnTo>
                    <a:pt x="5297" y="8889"/>
                  </a:lnTo>
                  <a:lnTo>
                    <a:pt x="5288" y="8889"/>
                  </a:lnTo>
                  <a:lnTo>
                    <a:pt x="5151" y="8897"/>
                  </a:lnTo>
                  <a:lnTo>
                    <a:pt x="5142" y="8897"/>
                  </a:lnTo>
                  <a:lnTo>
                    <a:pt x="5005" y="8900"/>
                  </a:lnTo>
                  <a:lnTo>
                    <a:pt x="4995" y="8900"/>
                  </a:lnTo>
                  <a:lnTo>
                    <a:pt x="4858" y="8897"/>
                  </a:lnTo>
                  <a:lnTo>
                    <a:pt x="4849" y="8897"/>
                  </a:lnTo>
                  <a:lnTo>
                    <a:pt x="4712" y="8889"/>
                  </a:lnTo>
                  <a:lnTo>
                    <a:pt x="4703" y="8889"/>
                  </a:lnTo>
                  <a:lnTo>
                    <a:pt x="4567" y="8876"/>
                  </a:lnTo>
                  <a:lnTo>
                    <a:pt x="4557" y="8875"/>
                  </a:lnTo>
                  <a:lnTo>
                    <a:pt x="4422" y="8857"/>
                  </a:lnTo>
                  <a:lnTo>
                    <a:pt x="4413" y="8855"/>
                  </a:lnTo>
                  <a:lnTo>
                    <a:pt x="4279" y="8833"/>
                  </a:lnTo>
                  <a:lnTo>
                    <a:pt x="4269" y="8831"/>
                  </a:lnTo>
                  <a:lnTo>
                    <a:pt x="4136" y="8803"/>
                  </a:lnTo>
                  <a:lnTo>
                    <a:pt x="4127" y="8801"/>
                  </a:lnTo>
                  <a:lnTo>
                    <a:pt x="3995" y="8768"/>
                  </a:lnTo>
                  <a:lnTo>
                    <a:pt x="3986" y="8766"/>
                  </a:lnTo>
                  <a:lnTo>
                    <a:pt x="3855" y="8728"/>
                  </a:lnTo>
                  <a:lnTo>
                    <a:pt x="3846" y="8725"/>
                  </a:lnTo>
                  <a:lnTo>
                    <a:pt x="3717" y="8683"/>
                  </a:lnTo>
                  <a:lnTo>
                    <a:pt x="3708" y="8680"/>
                  </a:lnTo>
                  <a:lnTo>
                    <a:pt x="3580" y="8632"/>
                  </a:lnTo>
                  <a:lnTo>
                    <a:pt x="3572" y="8629"/>
                  </a:lnTo>
                  <a:lnTo>
                    <a:pt x="3446" y="8577"/>
                  </a:lnTo>
                  <a:lnTo>
                    <a:pt x="3437" y="8573"/>
                  </a:lnTo>
                  <a:lnTo>
                    <a:pt x="3313" y="8516"/>
                  </a:lnTo>
                  <a:lnTo>
                    <a:pt x="3305" y="8512"/>
                  </a:lnTo>
                  <a:lnTo>
                    <a:pt x="3182" y="8450"/>
                  </a:lnTo>
                  <a:lnTo>
                    <a:pt x="3174" y="8446"/>
                  </a:lnTo>
                  <a:lnTo>
                    <a:pt x="3054" y="8380"/>
                  </a:lnTo>
                  <a:lnTo>
                    <a:pt x="3046" y="8375"/>
                  </a:lnTo>
                  <a:lnTo>
                    <a:pt x="2929" y="8304"/>
                  </a:lnTo>
                  <a:lnTo>
                    <a:pt x="2921" y="8299"/>
                  </a:lnTo>
                  <a:lnTo>
                    <a:pt x="2806" y="8225"/>
                  </a:lnTo>
                  <a:lnTo>
                    <a:pt x="2798" y="8219"/>
                  </a:lnTo>
                  <a:lnTo>
                    <a:pt x="2687" y="8140"/>
                  </a:lnTo>
                  <a:lnTo>
                    <a:pt x="2679" y="8135"/>
                  </a:lnTo>
                  <a:lnTo>
                    <a:pt x="2571" y="8052"/>
                  </a:lnTo>
                  <a:lnTo>
                    <a:pt x="2564" y="8046"/>
                  </a:lnTo>
                  <a:lnTo>
                    <a:pt x="2459" y="7959"/>
                  </a:lnTo>
                  <a:lnTo>
                    <a:pt x="2452" y="7953"/>
                  </a:lnTo>
                  <a:lnTo>
                    <a:pt x="2350" y="7862"/>
                  </a:lnTo>
                  <a:lnTo>
                    <a:pt x="2343" y="7856"/>
                  </a:lnTo>
                  <a:lnTo>
                    <a:pt x="2245" y="7761"/>
                  </a:lnTo>
                  <a:lnTo>
                    <a:pt x="2239" y="7755"/>
                  </a:lnTo>
                  <a:lnTo>
                    <a:pt x="2144" y="7657"/>
                  </a:lnTo>
                  <a:lnTo>
                    <a:pt x="2138" y="7650"/>
                  </a:lnTo>
                  <a:lnTo>
                    <a:pt x="2047" y="7548"/>
                  </a:lnTo>
                  <a:lnTo>
                    <a:pt x="2041" y="7541"/>
                  </a:lnTo>
                  <a:lnTo>
                    <a:pt x="1954" y="7436"/>
                  </a:lnTo>
                  <a:lnTo>
                    <a:pt x="1948" y="7429"/>
                  </a:lnTo>
                  <a:lnTo>
                    <a:pt x="1865" y="7321"/>
                  </a:lnTo>
                  <a:lnTo>
                    <a:pt x="1860" y="7313"/>
                  </a:lnTo>
                  <a:lnTo>
                    <a:pt x="1781" y="7202"/>
                  </a:lnTo>
                  <a:lnTo>
                    <a:pt x="1775" y="7194"/>
                  </a:lnTo>
                  <a:lnTo>
                    <a:pt x="1701" y="7079"/>
                  </a:lnTo>
                  <a:lnTo>
                    <a:pt x="1696" y="7071"/>
                  </a:lnTo>
                  <a:lnTo>
                    <a:pt x="1625" y="6954"/>
                  </a:lnTo>
                  <a:lnTo>
                    <a:pt x="1620" y="6946"/>
                  </a:lnTo>
                  <a:lnTo>
                    <a:pt x="1554" y="6826"/>
                  </a:lnTo>
                  <a:lnTo>
                    <a:pt x="1550" y="6818"/>
                  </a:lnTo>
                  <a:lnTo>
                    <a:pt x="1488" y="6695"/>
                  </a:lnTo>
                  <a:lnTo>
                    <a:pt x="1484" y="6687"/>
                  </a:lnTo>
                  <a:lnTo>
                    <a:pt x="1427" y="6563"/>
                  </a:lnTo>
                  <a:lnTo>
                    <a:pt x="1423" y="6554"/>
                  </a:lnTo>
                  <a:lnTo>
                    <a:pt x="1371" y="6428"/>
                  </a:lnTo>
                  <a:lnTo>
                    <a:pt x="1368" y="6420"/>
                  </a:lnTo>
                  <a:lnTo>
                    <a:pt x="1320" y="6292"/>
                  </a:lnTo>
                  <a:lnTo>
                    <a:pt x="1317" y="6283"/>
                  </a:lnTo>
                  <a:lnTo>
                    <a:pt x="1275" y="6154"/>
                  </a:lnTo>
                  <a:lnTo>
                    <a:pt x="1272" y="6145"/>
                  </a:lnTo>
                  <a:lnTo>
                    <a:pt x="1234" y="6014"/>
                  </a:lnTo>
                  <a:lnTo>
                    <a:pt x="1232" y="6005"/>
                  </a:lnTo>
                  <a:lnTo>
                    <a:pt x="1199" y="5873"/>
                  </a:lnTo>
                  <a:lnTo>
                    <a:pt x="1197" y="5864"/>
                  </a:lnTo>
                  <a:lnTo>
                    <a:pt x="1169" y="5731"/>
                  </a:lnTo>
                  <a:lnTo>
                    <a:pt x="1167" y="5721"/>
                  </a:lnTo>
                  <a:lnTo>
                    <a:pt x="1145" y="5587"/>
                  </a:lnTo>
                  <a:lnTo>
                    <a:pt x="1143" y="5578"/>
                  </a:lnTo>
                  <a:lnTo>
                    <a:pt x="1125" y="5443"/>
                  </a:lnTo>
                  <a:lnTo>
                    <a:pt x="1124" y="5433"/>
                  </a:lnTo>
                  <a:lnTo>
                    <a:pt x="1111" y="5297"/>
                  </a:lnTo>
                  <a:lnTo>
                    <a:pt x="1111" y="5288"/>
                  </a:lnTo>
                  <a:lnTo>
                    <a:pt x="1103" y="5151"/>
                  </a:lnTo>
                  <a:lnTo>
                    <a:pt x="1103" y="5142"/>
                  </a:lnTo>
                  <a:lnTo>
                    <a:pt x="1100" y="5005"/>
                  </a:lnTo>
                  <a:lnTo>
                    <a:pt x="1100" y="4995"/>
                  </a:lnTo>
                  <a:lnTo>
                    <a:pt x="1103" y="4858"/>
                  </a:lnTo>
                  <a:lnTo>
                    <a:pt x="1103" y="4849"/>
                  </a:lnTo>
                  <a:lnTo>
                    <a:pt x="1111" y="4712"/>
                  </a:lnTo>
                  <a:lnTo>
                    <a:pt x="1111" y="4703"/>
                  </a:lnTo>
                  <a:lnTo>
                    <a:pt x="1124" y="4567"/>
                  </a:lnTo>
                  <a:lnTo>
                    <a:pt x="1125" y="4557"/>
                  </a:lnTo>
                  <a:lnTo>
                    <a:pt x="1143" y="4422"/>
                  </a:lnTo>
                  <a:lnTo>
                    <a:pt x="1145" y="4413"/>
                  </a:lnTo>
                  <a:lnTo>
                    <a:pt x="1167" y="4279"/>
                  </a:lnTo>
                  <a:lnTo>
                    <a:pt x="1169" y="4269"/>
                  </a:lnTo>
                  <a:lnTo>
                    <a:pt x="1197" y="4136"/>
                  </a:lnTo>
                  <a:lnTo>
                    <a:pt x="1199" y="4127"/>
                  </a:lnTo>
                  <a:lnTo>
                    <a:pt x="1232" y="3995"/>
                  </a:lnTo>
                  <a:lnTo>
                    <a:pt x="1234" y="3986"/>
                  </a:lnTo>
                  <a:lnTo>
                    <a:pt x="1272" y="3855"/>
                  </a:lnTo>
                  <a:lnTo>
                    <a:pt x="1275" y="3846"/>
                  </a:lnTo>
                  <a:lnTo>
                    <a:pt x="1317" y="3717"/>
                  </a:lnTo>
                  <a:lnTo>
                    <a:pt x="1320" y="3708"/>
                  </a:lnTo>
                  <a:lnTo>
                    <a:pt x="1368" y="3580"/>
                  </a:lnTo>
                  <a:lnTo>
                    <a:pt x="1371" y="3572"/>
                  </a:lnTo>
                  <a:lnTo>
                    <a:pt x="1423" y="3446"/>
                  </a:lnTo>
                  <a:lnTo>
                    <a:pt x="1427" y="3437"/>
                  </a:lnTo>
                  <a:lnTo>
                    <a:pt x="1484" y="3313"/>
                  </a:lnTo>
                  <a:lnTo>
                    <a:pt x="1488" y="3305"/>
                  </a:lnTo>
                  <a:lnTo>
                    <a:pt x="1550" y="3182"/>
                  </a:lnTo>
                  <a:lnTo>
                    <a:pt x="1554" y="3174"/>
                  </a:lnTo>
                  <a:lnTo>
                    <a:pt x="1620" y="3054"/>
                  </a:lnTo>
                  <a:lnTo>
                    <a:pt x="1625" y="3046"/>
                  </a:lnTo>
                  <a:lnTo>
                    <a:pt x="1696" y="2929"/>
                  </a:lnTo>
                  <a:lnTo>
                    <a:pt x="1701" y="2921"/>
                  </a:lnTo>
                  <a:lnTo>
                    <a:pt x="1775" y="2806"/>
                  </a:lnTo>
                  <a:lnTo>
                    <a:pt x="1781" y="2798"/>
                  </a:lnTo>
                  <a:lnTo>
                    <a:pt x="1860" y="2687"/>
                  </a:lnTo>
                  <a:lnTo>
                    <a:pt x="1865" y="2679"/>
                  </a:lnTo>
                  <a:lnTo>
                    <a:pt x="1948" y="2571"/>
                  </a:lnTo>
                  <a:lnTo>
                    <a:pt x="1954" y="2564"/>
                  </a:lnTo>
                  <a:lnTo>
                    <a:pt x="2041" y="2459"/>
                  </a:lnTo>
                  <a:lnTo>
                    <a:pt x="2047" y="2452"/>
                  </a:lnTo>
                  <a:lnTo>
                    <a:pt x="2138" y="2350"/>
                  </a:lnTo>
                  <a:lnTo>
                    <a:pt x="2144" y="2343"/>
                  </a:lnTo>
                  <a:lnTo>
                    <a:pt x="2239" y="2245"/>
                  </a:lnTo>
                  <a:lnTo>
                    <a:pt x="2245" y="2239"/>
                  </a:lnTo>
                  <a:lnTo>
                    <a:pt x="2343" y="2144"/>
                  </a:lnTo>
                  <a:lnTo>
                    <a:pt x="2350" y="2138"/>
                  </a:lnTo>
                  <a:lnTo>
                    <a:pt x="2452" y="2047"/>
                  </a:lnTo>
                  <a:lnTo>
                    <a:pt x="2459" y="2041"/>
                  </a:lnTo>
                  <a:lnTo>
                    <a:pt x="2564" y="1954"/>
                  </a:lnTo>
                  <a:lnTo>
                    <a:pt x="2571" y="1948"/>
                  </a:lnTo>
                  <a:lnTo>
                    <a:pt x="2679" y="1865"/>
                  </a:lnTo>
                  <a:lnTo>
                    <a:pt x="2687" y="1860"/>
                  </a:lnTo>
                  <a:lnTo>
                    <a:pt x="2798" y="1781"/>
                  </a:lnTo>
                  <a:lnTo>
                    <a:pt x="2806" y="1775"/>
                  </a:lnTo>
                  <a:lnTo>
                    <a:pt x="2921" y="1701"/>
                  </a:lnTo>
                  <a:lnTo>
                    <a:pt x="2929" y="1696"/>
                  </a:lnTo>
                  <a:lnTo>
                    <a:pt x="3046" y="1625"/>
                  </a:lnTo>
                  <a:lnTo>
                    <a:pt x="3054" y="1620"/>
                  </a:lnTo>
                  <a:lnTo>
                    <a:pt x="3174" y="1554"/>
                  </a:lnTo>
                  <a:lnTo>
                    <a:pt x="3182" y="1550"/>
                  </a:lnTo>
                  <a:lnTo>
                    <a:pt x="3305" y="1488"/>
                  </a:lnTo>
                  <a:lnTo>
                    <a:pt x="3313" y="1484"/>
                  </a:lnTo>
                  <a:lnTo>
                    <a:pt x="3437" y="1427"/>
                  </a:lnTo>
                  <a:lnTo>
                    <a:pt x="3446" y="1423"/>
                  </a:lnTo>
                  <a:lnTo>
                    <a:pt x="3572" y="1371"/>
                  </a:lnTo>
                  <a:lnTo>
                    <a:pt x="3580" y="1368"/>
                  </a:lnTo>
                  <a:lnTo>
                    <a:pt x="3708" y="1320"/>
                  </a:lnTo>
                  <a:lnTo>
                    <a:pt x="3717" y="1317"/>
                  </a:lnTo>
                  <a:lnTo>
                    <a:pt x="3846" y="1275"/>
                  </a:lnTo>
                  <a:lnTo>
                    <a:pt x="3855" y="1272"/>
                  </a:lnTo>
                  <a:lnTo>
                    <a:pt x="3986" y="1234"/>
                  </a:lnTo>
                  <a:lnTo>
                    <a:pt x="3995" y="1232"/>
                  </a:lnTo>
                  <a:lnTo>
                    <a:pt x="4127" y="1199"/>
                  </a:lnTo>
                  <a:lnTo>
                    <a:pt x="4136" y="1197"/>
                  </a:lnTo>
                  <a:lnTo>
                    <a:pt x="4269" y="1169"/>
                  </a:lnTo>
                  <a:lnTo>
                    <a:pt x="4279" y="1167"/>
                  </a:lnTo>
                  <a:lnTo>
                    <a:pt x="4413" y="1145"/>
                  </a:lnTo>
                  <a:lnTo>
                    <a:pt x="4422" y="1143"/>
                  </a:lnTo>
                  <a:lnTo>
                    <a:pt x="4557" y="1125"/>
                  </a:lnTo>
                  <a:lnTo>
                    <a:pt x="4567" y="1124"/>
                  </a:lnTo>
                  <a:lnTo>
                    <a:pt x="4703" y="1111"/>
                  </a:lnTo>
                  <a:lnTo>
                    <a:pt x="4712" y="1111"/>
                  </a:lnTo>
                  <a:lnTo>
                    <a:pt x="4849" y="1103"/>
                  </a:lnTo>
                  <a:lnTo>
                    <a:pt x="4858" y="1103"/>
                  </a:lnTo>
                  <a:lnTo>
                    <a:pt x="4995" y="1100"/>
                  </a:lnTo>
                  <a:lnTo>
                    <a:pt x="5005" y="1100"/>
                  </a:lnTo>
                  <a:lnTo>
                    <a:pt x="5142" y="1103"/>
                  </a:lnTo>
                  <a:lnTo>
                    <a:pt x="5151" y="1103"/>
                  </a:lnTo>
                  <a:lnTo>
                    <a:pt x="5288" y="1111"/>
                  </a:lnTo>
                  <a:lnTo>
                    <a:pt x="5297" y="1111"/>
                  </a:lnTo>
                  <a:lnTo>
                    <a:pt x="5433" y="1124"/>
                  </a:lnTo>
                  <a:lnTo>
                    <a:pt x="5443" y="1125"/>
                  </a:lnTo>
                  <a:lnTo>
                    <a:pt x="5578" y="1143"/>
                  </a:lnTo>
                  <a:lnTo>
                    <a:pt x="5587" y="1145"/>
                  </a:lnTo>
                  <a:lnTo>
                    <a:pt x="5721" y="1167"/>
                  </a:lnTo>
                  <a:lnTo>
                    <a:pt x="5731" y="1169"/>
                  </a:lnTo>
                  <a:lnTo>
                    <a:pt x="5864" y="1197"/>
                  </a:lnTo>
                  <a:lnTo>
                    <a:pt x="5873" y="1199"/>
                  </a:lnTo>
                  <a:lnTo>
                    <a:pt x="6005" y="1232"/>
                  </a:lnTo>
                  <a:lnTo>
                    <a:pt x="6014" y="1234"/>
                  </a:lnTo>
                  <a:lnTo>
                    <a:pt x="6145" y="1272"/>
                  </a:lnTo>
                  <a:lnTo>
                    <a:pt x="6154" y="1275"/>
                  </a:lnTo>
                  <a:lnTo>
                    <a:pt x="6283" y="1317"/>
                  </a:lnTo>
                  <a:lnTo>
                    <a:pt x="6292" y="1320"/>
                  </a:lnTo>
                  <a:lnTo>
                    <a:pt x="6420" y="1368"/>
                  </a:lnTo>
                  <a:lnTo>
                    <a:pt x="6428" y="1371"/>
                  </a:lnTo>
                  <a:lnTo>
                    <a:pt x="6554" y="1423"/>
                  </a:lnTo>
                  <a:lnTo>
                    <a:pt x="6563" y="1427"/>
                  </a:lnTo>
                  <a:lnTo>
                    <a:pt x="6687" y="1484"/>
                  </a:lnTo>
                  <a:lnTo>
                    <a:pt x="6695" y="1488"/>
                  </a:lnTo>
                  <a:lnTo>
                    <a:pt x="6818" y="1550"/>
                  </a:lnTo>
                  <a:lnTo>
                    <a:pt x="6826" y="1554"/>
                  </a:lnTo>
                  <a:lnTo>
                    <a:pt x="6946" y="1620"/>
                  </a:lnTo>
                  <a:lnTo>
                    <a:pt x="6954" y="1625"/>
                  </a:lnTo>
                  <a:lnTo>
                    <a:pt x="7071" y="1696"/>
                  </a:lnTo>
                  <a:lnTo>
                    <a:pt x="7079" y="1701"/>
                  </a:lnTo>
                  <a:lnTo>
                    <a:pt x="7194" y="1775"/>
                  </a:lnTo>
                  <a:lnTo>
                    <a:pt x="7202" y="1781"/>
                  </a:lnTo>
                  <a:lnTo>
                    <a:pt x="7313" y="1860"/>
                  </a:lnTo>
                  <a:lnTo>
                    <a:pt x="7321" y="1865"/>
                  </a:lnTo>
                  <a:lnTo>
                    <a:pt x="7429" y="1948"/>
                  </a:lnTo>
                  <a:lnTo>
                    <a:pt x="7436" y="1954"/>
                  </a:lnTo>
                  <a:lnTo>
                    <a:pt x="7541" y="2041"/>
                  </a:lnTo>
                  <a:lnTo>
                    <a:pt x="7548" y="2047"/>
                  </a:lnTo>
                  <a:lnTo>
                    <a:pt x="7650" y="2138"/>
                  </a:lnTo>
                  <a:lnTo>
                    <a:pt x="7657" y="2144"/>
                  </a:lnTo>
                  <a:lnTo>
                    <a:pt x="7755" y="2239"/>
                  </a:lnTo>
                  <a:lnTo>
                    <a:pt x="7761" y="2245"/>
                  </a:lnTo>
                  <a:lnTo>
                    <a:pt x="7856" y="2343"/>
                  </a:lnTo>
                  <a:lnTo>
                    <a:pt x="7862" y="2350"/>
                  </a:lnTo>
                  <a:lnTo>
                    <a:pt x="7953" y="2452"/>
                  </a:lnTo>
                  <a:lnTo>
                    <a:pt x="7959" y="2459"/>
                  </a:lnTo>
                  <a:lnTo>
                    <a:pt x="8046" y="2564"/>
                  </a:lnTo>
                  <a:lnTo>
                    <a:pt x="8052" y="2571"/>
                  </a:lnTo>
                  <a:lnTo>
                    <a:pt x="8135" y="2679"/>
                  </a:lnTo>
                  <a:lnTo>
                    <a:pt x="8140" y="2687"/>
                  </a:lnTo>
                  <a:lnTo>
                    <a:pt x="8219" y="2798"/>
                  </a:lnTo>
                  <a:lnTo>
                    <a:pt x="8225" y="2806"/>
                  </a:lnTo>
                  <a:lnTo>
                    <a:pt x="8299" y="2921"/>
                  </a:lnTo>
                  <a:lnTo>
                    <a:pt x="8304" y="2929"/>
                  </a:lnTo>
                  <a:lnTo>
                    <a:pt x="8375" y="3046"/>
                  </a:lnTo>
                  <a:lnTo>
                    <a:pt x="8380" y="3054"/>
                  </a:lnTo>
                  <a:lnTo>
                    <a:pt x="8446" y="3174"/>
                  </a:lnTo>
                  <a:lnTo>
                    <a:pt x="8450" y="3182"/>
                  </a:lnTo>
                  <a:lnTo>
                    <a:pt x="8512" y="3305"/>
                  </a:lnTo>
                  <a:lnTo>
                    <a:pt x="8516" y="3313"/>
                  </a:lnTo>
                  <a:lnTo>
                    <a:pt x="8573" y="3437"/>
                  </a:lnTo>
                  <a:lnTo>
                    <a:pt x="8577" y="3446"/>
                  </a:lnTo>
                  <a:lnTo>
                    <a:pt x="8629" y="3572"/>
                  </a:lnTo>
                  <a:lnTo>
                    <a:pt x="8632" y="3580"/>
                  </a:lnTo>
                  <a:lnTo>
                    <a:pt x="8680" y="3708"/>
                  </a:lnTo>
                  <a:lnTo>
                    <a:pt x="8683" y="3717"/>
                  </a:lnTo>
                  <a:lnTo>
                    <a:pt x="8725" y="3846"/>
                  </a:lnTo>
                  <a:lnTo>
                    <a:pt x="8728" y="3855"/>
                  </a:lnTo>
                  <a:lnTo>
                    <a:pt x="8766" y="3986"/>
                  </a:lnTo>
                  <a:lnTo>
                    <a:pt x="8768" y="3995"/>
                  </a:lnTo>
                  <a:lnTo>
                    <a:pt x="8801" y="4127"/>
                  </a:lnTo>
                  <a:lnTo>
                    <a:pt x="8803" y="4136"/>
                  </a:lnTo>
                  <a:lnTo>
                    <a:pt x="8831" y="4269"/>
                  </a:lnTo>
                  <a:lnTo>
                    <a:pt x="8833" y="4279"/>
                  </a:lnTo>
                  <a:lnTo>
                    <a:pt x="8855" y="4413"/>
                  </a:lnTo>
                  <a:lnTo>
                    <a:pt x="8857" y="4422"/>
                  </a:lnTo>
                  <a:lnTo>
                    <a:pt x="8875" y="4557"/>
                  </a:lnTo>
                  <a:lnTo>
                    <a:pt x="8876" y="4567"/>
                  </a:lnTo>
                  <a:lnTo>
                    <a:pt x="8889" y="4703"/>
                  </a:lnTo>
                  <a:lnTo>
                    <a:pt x="8889" y="4712"/>
                  </a:lnTo>
                  <a:lnTo>
                    <a:pt x="8897" y="4849"/>
                  </a:lnTo>
                  <a:lnTo>
                    <a:pt x="8897" y="4858"/>
                  </a:lnTo>
                  <a:close/>
                  <a:moveTo>
                    <a:pt x="8398" y="5128"/>
                  </a:moveTo>
                  <a:lnTo>
                    <a:pt x="8400" y="5000"/>
                  </a:lnTo>
                  <a:lnTo>
                    <a:pt x="8398" y="4872"/>
                  </a:lnTo>
                  <a:lnTo>
                    <a:pt x="8390" y="4745"/>
                  </a:lnTo>
                  <a:lnTo>
                    <a:pt x="8378" y="4618"/>
                  </a:lnTo>
                  <a:lnTo>
                    <a:pt x="8362" y="4492"/>
                  </a:lnTo>
                  <a:lnTo>
                    <a:pt x="8340" y="4367"/>
                  </a:lnTo>
                  <a:lnTo>
                    <a:pt x="8315" y="4243"/>
                  </a:lnTo>
                  <a:lnTo>
                    <a:pt x="8284" y="4120"/>
                  </a:lnTo>
                  <a:lnTo>
                    <a:pt x="8249" y="3998"/>
                  </a:lnTo>
                  <a:lnTo>
                    <a:pt x="8209" y="3878"/>
                  </a:lnTo>
                  <a:lnTo>
                    <a:pt x="8165" y="3759"/>
                  </a:lnTo>
                  <a:lnTo>
                    <a:pt x="8117" y="3641"/>
                  </a:lnTo>
                  <a:lnTo>
                    <a:pt x="8064" y="3526"/>
                  </a:lnTo>
                  <a:lnTo>
                    <a:pt x="8006" y="3412"/>
                  </a:lnTo>
                  <a:lnTo>
                    <a:pt x="7944" y="3300"/>
                  </a:lnTo>
                  <a:lnTo>
                    <a:pt x="7879" y="3190"/>
                  </a:lnTo>
                  <a:lnTo>
                    <a:pt x="7809" y="3084"/>
                  </a:lnTo>
                  <a:lnTo>
                    <a:pt x="7735" y="2980"/>
                  </a:lnTo>
                  <a:lnTo>
                    <a:pt x="7658" y="2879"/>
                  </a:lnTo>
                  <a:lnTo>
                    <a:pt x="7577" y="2782"/>
                  </a:lnTo>
                  <a:lnTo>
                    <a:pt x="7492" y="2687"/>
                  </a:lnTo>
                  <a:lnTo>
                    <a:pt x="7404" y="2596"/>
                  </a:lnTo>
                  <a:lnTo>
                    <a:pt x="7313" y="2508"/>
                  </a:lnTo>
                  <a:lnTo>
                    <a:pt x="7218" y="2423"/>
                  </a:lnTo>
                  <a:lnTo>
                    <a:pt x="7121" y="2342"/>
                  </a:lnTo>
                  <a:lnTo>
                    <a:pt x="7020" y="2265"/>
                  </a:lnTo>
                  <a:lnTo>
                    <a:pt x="6916" y="2191"/>
                  </a:lnTo>
                  <a:lnTo>
                    <a:pt x="6810" y="2121"/>
                  </a:lnTo>
                  <a:lnTo>
                    <a:pt x="6700" y="2056"/>
                  </a:lnTo>
                  <a:lnTo>
                    <a:pt x="6588" y="1994"/>
                  </a:lnTo>
                  <a:lnTo>
                    <a:pt x="6474" y="1936"/>
                  </a:lnTo>
                  <a:lnTo>
                    <a:pt x="6359" y="1883"/>
                  </a:lnTo>
                  <a:lnTo>
                    <a:pt x="6241" y="1835"/>
                  </a:lnTo>
                  <a:lnTo>
                    <a:pt x="6122" y="1791"/>
                  </a:lnTo>
                  <a:lnTo>
                    <a:pt x="6002" y="1751"/>
                  </a:lnTo>
                  <a:lnTo>
                    <a:pt x="5880" y="1716"/>
                  </a:lnTo>
                  <a:lnTo>
                    <a:pt x="5757" y="1685"/>
                  </a:lnTo>
                  <a:lnTo>
                    <a:pt x="5633" y="1660"/>
                  </a:lnTo>
                  <a:lnTo>
                    <a:pt x="5508" y="1638"/>
                  </a:lnTo>
                  <a:lnTo>
                    <a:pt x="5382" y="1622"/>
                  </a:lnTo>
                  <a:lnTo>
                    <a:pt x="5255" y="1610"/>
                  </a:lnTo>
                  <a:lnTo>
                    <a:pt x="5128" y="1602"/>
                  </a:lnTo>
                  <a:lnTo>
                    <a:pt x="5000" y="1600"/>
                  </a:lnTo>
                  <a:lnTo>
                    <a:pt x="4872" y="1602"/>
                  </a:lnTo>
                  <a:lnTo>
                    <a:pt x="4745" y="1610"/>
                  </a:lnTo>
                  <a:lnTo>
                    <a:pt x="4618" y="1622"/>
                  </a:lnTo>
                  <a:lnTo>
                    <a:pt x="4492" y="1638"/>
                  </a:lnTo>
                  <a:lnTo>
                    <a:pt x="4367" y="1660"/>
                  </a:lnTo>
                  <a:lnTo>
                    <a:pt x="4243" y="1685"/>
                  </a:lnTo>
                  <a:lnTo>
                    <a:pt x="4120" y="1716"/>
                  </a:lnTo>
                  <a:lnTo>
                    <a:pt x="3998" y="1751"/>
                  </a:lnTo>
                  <a:lnTo>
                    <a:pt x="3878" y="1791"/>
                  </a:lnTo>
                  <a:lnTo>
                    <a:pt x="3759" y="1835"/>
                  </a:lnTo>
                  <a:lnTo>
                    <a:pt x="3641" y="1883"/>
                  </a:lnTo>
                  <a:lnTo>
                    <a:pt x="3526" y="1936"/>
                  </a:lnTo>
                  <a:lnTo>
                    <a:pt x="3412" y="1994"/>
                  </a:lnTo>
                  <a:lnTo>
                    <a:pt x="3300" y="2056"/>
                  </a:lnTo>
                  <a:lnTo>
                    <a:pt x="3190" y="2121"/>
                  </a:lnTo>
                  <a:lnTo>
                    <a:pt x="3084" y="2191"/>
                  </a:lnTo>
                  <a:lnTo>
                    <a:pt x="2980" y="2265"/>
                  </a:lnTo>
                  <a:lnTo>
                    <a:pt x="2879" y="2342"/>
                  </a:lnTo>
                  <a:lnTo>
                    <a:pt x="2782" y="2423"/>
                  </a:lnTo>
                  <a:lnTo>
                    <a:pt x="2687" y="2508"/>
                  </a:lnTo>
                  <a:lnTo>
                    <a:pt x="2596" y="2596"/>
                  </a:lnTo>
                  <a:lnTo>
                    <a:pt x="2508" y="2687"/>
                  </a:lnTo>
                  <a:lnTo>
                    <a:pt x="2423" y="2782"/>
                  </a:lnTo>
                  <a:lnTo>
                    <a:pt x="2342" y="2879"/>
                  </a:lnTo>
                  <a:lnTo>
                    <a:pt x="2265" y="2980"/>
                  </a:lnTo>
                  <a:lnTo>
                    <a:pt x="2191" y="3084"/>
                  </a:lnTo>
                  <a:lnTo>
                    <a:pt x="2121" y="3190"/>
                  </a:lnTo>
                  <a:lnTo>
                    <a:pt x="2056" y="3300"/>
                  </a:lnTo>
                  <a:lnTo>
                    <a:pt x="1994" y="3412"/>
                  </a:lnTo>
                  <a:lnTo>
                    <a:pt x="1936" y="3526"/>
                  </a:lnTo>
                  <a:lnTo>
                    <a:pt x="1883" y="3641"/>
                  </a:lnTo>
                  <a:lnTo>
                    <a:pt x="1835" y="3759"/>
                  </a:lnTo>
                  <a:lnTo>
                    <a:pt x="1791" y="3878"/>
                  </a:lnTo>
                  <a:lnTo>
                    <a:pt x="1751" y="3998"/>
                  </a:lnTo>
                  <a:lnTo>
                    <a:pt x="1716" y="4120"/>
                  </a:lnTo>
                  <a:lnTo>
                    <a:pt x="1685" y="4243"/>
                  </a:lnTo>
                  <a:lnTo>
                    <a:pt x="1660" y="4367"/>
                  </a:lnTo>
                  <a:lnTo>
                    <a:pt x="1638" y="4492"/>
                  </a:lnTo>
                  <a:lnTo>
                    <a:pt x="1622" y="4618"/>
                  </a:lnTo>
                  <a:lnTo>
                    <a:pt x="1610" y="4745"/>
                  </a:lnTo>
                  <a:lnTo>
                    <a:pt x="1602" y="4872"/>
                  </a:lnTo>
                  <a:lnTo>
                    <a:pt x="1600" y="5000"/>
                  </a:lnTo>
                  <a:lnTo>
                    <a:pt x="1602" y="5128"/>
                  </a:lnTo>
                  <a:lnTo>
                    <a:pt x="1610" y="5255"/>
                  </a:lnTo>
                  <a:lnTo>
                    <a:pt x="1622" y="5382"/>
                  </a:lnTo>
                  <a:lnTo>
                    <a:pt x="1638" y="5508"/>
                  </a:lnTo>
                  <a:lnTo>
                    <a:pt x="1660" y="5633"/>
                  </a:lnTo>
                  <a:lnTo>
                    <a:pt x="1685" y="5757"/>
                  </a:lnTo>
                  <a:lnTo>
                    <a:pt x="1716" y="5880"/>
                  </a:lnTo>
                  <a:lnTo>
                    <a:pt x="1751" y="6002"/>
                  </a:lnTo>
                  <a:lnTo>
                    <a:pt x="1791" y="6122"/>
                  </a:lnTo>
                  <a:lnTo>
                    <a:pt x="1835" y="6241"/>
                  </a:lnTo>
                  <a:lnTo>
                    <a:pt x="1883" y="6359"/>
                  </a:lnTo>
                  <a:lnTo>
                    <a:pt x="1936" y="6474"/>
                  </a:lnTo>
                  <a:lnTo>
                    <a:pt x="1994" y="6588"/>
                  </a:lnTo>
                  <a:lnTo>
                    <a:pt x="2056" y="6700"/>
                  </a:lnTo>
                  <a:lnTo>
                    <a:pt x="2121" y="6810"/>
                  </a:lnTo>
                  <a:lnTo>
                    <a:pt x="2191" y="6916"/>
                  </a:lnTo>
                  <a:lnTo>
                    <a:pt x="2265" y="7020"/>
                  </a:lnTo>
                  <a:lnTo>
                    <a:pt x="2342" y="7121"/>
                  </a:lnTo>
                  <a:lnTo>
                    <a:pt x="2423" y="7218"/>
                  </a:lnTo>
                  <a:lnTo>
                    <a:pt x="2508" y="7313"/>
                  </a:lnTo>
                  <a:lnTo>
                    <a:pt x="2596" y="7404"/>
                  </a:lnTo>
                  <a:lnTo>
                    <a:pt x="2687" y="7492"/>
                  </a:lnTo>
                  <a:lnTo>
                    <a:pt x="2782" y="7577"/>
                  </a:lnTo>
                  <a:lnTo>
                    <a:pt x="2879" y="7658"/>
                  </a:lnTo>
                  <a:lnTo>
                    <a:pt x="2980" y="7735"/>
                  </a:lnTo>
                  <a:lnTo>
                    <a:pt x="3084" y="7809"/>
                  </a:lnTo>
                  <a:lnTo>
                    <a:pt x="3190" y="7879"/>
                  </a:lnTo>
                  <a:lnTo>
                    <a:pt x="3300" y="7944"/>
                  </a:lnTo>
                  <a:lnTo>
                    <a:pt x="3412" y="8006"/>
                  </a:lnTo>
                  <a:lnTo>
                    <a:pt x="3526" y="8064"/>
                  </a:lnTo>
                  <a:lnTo>
                    <a:pt x="3641" y="8117"/>
                  </a:lnTo>
                  <a:lnTo>
                    <a:pt x="3759" y="8165"/>
                  </a:lnTo>
                  <a:lnTo>
                    <a:pt x="3878" y="8209"/>
                  </a:lnTo>
                  <a:lnTo>
                    <a:pt x="3998" y="8249"/>
                  </a:lnTo>
                  <a:lnTo>
                    <a:pt x="4120" y="8284"/>
                  </a:lnTo>
                  <a:lnTo>
                    <a:pt x="4243" y="8315"/>
                  </a:lnTo>
                  <a:lnTo>
                    <a:pt x="4367" y="8340"/>
                  </a:lnTo>
                  <a:lnTo>
                    <a:pt x="4492" y="8362"/>
                  </a:lnTo>
                  <a:lnTo>
                    <a:pt x="4618" y="8378"/>
                  </a:lnTo>
                  <a:lnTo>
                    <a:pt x="4745" y="8390"/>
                  </a:lnTo>
                  <a:lnTo>
                    <a:pt x="4872" y="8398"/>
                  </a:lnTo>
                  <a:lnTo>
                    <a:pt x="5000" y="8400"/>
                  </a:lnTo>
                  <a:lnTo>
                    <a:pt x="5128" y="8398"/>
                  </a:lnTo>
                  <a:lnTo>
                    <a:pt x="5255" y="8390"/>
                  </a:lnTo>
                  <a:lnTo>
                    <a:pt x="5382" y="8378"/>
                  </a:lnTo>
                  <a:lnTo>
                    <a:pt x="5508" y="8362"/>
                  </a:lnTo>
                  <a:lnTo>
                    <a:pt x="5633" y="8340"/>
                  </a:lnTo>
                  <a:lnTo>
                    <a:pt x="5757" y="8315"/>
                  </a:lnTo>
                  <a:lnTo>
                    <a:pt x="5880" y="8284"/>
                  </a:lnTo>
                  <a:lnTo>
                    <a:pt x="6002" y="8249"/>
                  </a:lnTo>
                  <a:lnTo>
                    <a:pt x="6122" y="8209"/>
                  </a:lnTo>
                  <a:lnTo>
                    <a:pt x="6241" y="8165"/>
                  </a:lnTo>
                  <a:lnTo>
                    <a:pt x="6359" y="8117"/>
                  </a:lnTo>
                  <a:lnTo>
                    <a:pt x="6474" y="8064"/>
                  </a:lnTo>
                  <a:lnTo>
                    <a:pt x="6588" y="8006"/>
                  </a:lnTo>
                  <a:lnTo>
                    <a:pt x="6700" y="7944"/>
                  </a:lnTo>
                  <a:lnTo>
                    <a:pt x="6810" y="7879"/>
                  </a:lnTo>
                  <a:lnTo>
                    <a:pt x="6916" y="7809"/>
                  </a:lnTo>
                  <a:lnTo>
                    <a:pt x="7020" y="7735"/>
                  </a:lnTo>
                  <a:lnTo>
                    <a:pt x="7121" y="7658"/>
                  </a:lnTo>
                  <a:lnTo>
                    <a:pt x="7218" y="7577"/>
                  </a:lnTo>
                  <a:lnTo>
                    <a:pt x="7313" y="7492"/>
                  </a:lnTo>
                  <a:lnTo>
                    <a:pt x="7404" y="7404"/>
                  </a:lnTo>
                  <a:lnTo>
                    <a:pt x="7492" y="7313"/>
                  </a:lnTo>
                  <a:lnTo>
                    <a:pt x="7577" y="7218"/>
                  </a:lnTo>
                  <a:lnTo>
                    <a:pt x="7658" y="7121"/>
                  </a:lnTo>
                  <a:lnTo>
                    <a:pt x="7735" y="7020"/>
                  </a:lnTo>
                  <a:lnTo>
                    <a:pt x="7809" y="6916"/>
                  </a:lnTo>
                  <a:lnTo>
                    <a:pt x="7879" y="6810"/>
                  </a:lnTo>
                  <a:lnTo>
                    <a:pt x="7944" y="6700"/>
                  </a:lnTo>
                  <a:lnTo>
                    <a:pt x="8006" y="6588"/>
                  </a:lnTo>
                  <a:lnTo>
                    <a:pt x="8064" y="6474"/>
                  </a:lnTo>
                  <a:lnTo>
                    <a:pt x="8117" y="6359"/>
                  </a:lnTo>
                  <a:lnTo>
                    <a:pt x="8165" y="6241"/>
                  </a:lnTo>
                  <a:lnTo>
                    <a:pt x="8209" y="6122"/>
                  </a:lnTo>
                  <a:lnTo>
                    <a:pt x="8249" y="6002"/>
                  </a:lnTo>
                  <a:lnTo>
                    <a:pt x="8284" y="5880"/>
                  </a:lnTo>
                  <a:lnTo>
                    <a:pt x="8315" y="5757"/>
                  </a:lnTo>
                  <a:lnTo>
                    <a:pt x="8340" y="5633"/>
                  </a:lnTo>
                  <a:lnTo>
                    <a:pt x="8362" y="5508"/>
                  </a:lnTo>
                  <a:lnTo>
                    <a:pt x="8378" y="5382"/>
                  </a:lnTo>
                  <a:lnTo>
                    <a:pt x="8390" y="5255"/>
                  </a:lnTo>
                  <a:lnTo>
                    <a:pt x="8398" y="5128"/>
                  </a:lnTo>
                  <a:close/>
                  <a:moveTo>
                    <a:pt x="7946" y="4892"/>
                  </a:moveTo>
                  <a:lnTo>
                    <a:pt x="7948" y="4997"/>
                  </a:lnTo>
                  <a:lnTo>
                    <a:pt x="7948" y="5003"/>
                  </a:lnTo>
                  <a:lnTo>
                    <a:pt x="7946" y="5108"/>
                  </a:lnTo>
                  <a:lnTo>
                    <a:pt x="7946" y="5114"/>
                  </a:lnTo>
                  <a:lnTo>
                    <a:pt x="7940" y="5218"/>
                  </a:lnTo>
                  <a:lnTo>
                    <a:pt x="7939" y="5224"/>
                  </a:lnTo>
                  <a:lnTo>
                    <a:pt x="7930" y="5328"/>
                  </a:lnTo>
                  <a:lnTo>
                    <a:pt x="7929" y="5334"/>
                  </a:lnTo>
                  <a:lnTo>
                    <a:pt x="7915" y="5437"/>
                  </a:lnTo>
                  <a:lnTo>
                    <a:pt x="7915" y="5443"/>
                  </a:lnTo>
                  <a:lnTo>
                    <a:pt x="7897" y="5546"/>
                  </a:lnTo>
                  <a:lnTo>
                    <a:pt x="7896" y="5551"/>
                  </a:lnTo>
                  <a:lnTo>
                    <a:pt x="7875" y="5654"/>
                  </a:lnTo>
                  <a:lnTo>
                    <a:pt x="7873" y="5659"/>
                  </a:lnTo>
                  <a:lnTo>
                    <a:pt x="7848" y="5760"/>
                  </a:lnTo>
                  <a:lnTo>
                    <a:pt x="7847" y="5766"/>
                  </a:lnTo>
                  <a:lnTo>
                    <a:pt x="7818" y="5866"/>
                  </a:lnTo>
                  <a:lnTo>
                    <a:pt x="7816" y="5871"/>
                  </a:lnTo>
                  <a:lnTo>
                    <a:pt x="7784" y="5971"/>
                  </a:lnTo>
                  <a:lnTo>
                    <a:pt x="7782" y="5976"/>
                  </a:lnTo>
                  <a:lnTo>
                    <a:pt x="7746" y="6074"/>
                  </a:lnTo>
                  <a:lnTo>
                    <a:pt x="7744" y="6079"/>
                  </a:lnTo>
                  <a:lnTo>
                    <a:pt x="7703" y="6176"/>
                  </a:lnTo>
                  <a:lnTo>
                    <a:pt x="7701" y="6181"/>
                  </a:lnTo>
                  <a:lnTo>
                    <a:pt x="7658" y="6276"/>
                  </a:lnTo>
                  <a:lnTo>
                    <a:pt x="7655" y="6281"/>
                  </a:lnTo>
                  <a:lnTo>
                    <a:pt x="7608" y="6375"/>
                  </a:lnTo>
                  <a:lnTo>
                    <a:pt x="7605" y="6380"/>
                  </a:lnTo>
                  <a:lnTo>
                    <a:pt x="7554" y="6472"/>
                  </a:lnTo>
                  <a:lnTo>
                    <a:pt x="7552" y="6476"/>
                  </a:lnTo>
                  <a:lnTo>
                    <a:pt x="7497" y="6566"/>
                  </a:lnTo>
                  <a:lnTo>
                    <a:pt x="7494" y="6571"/>
                  </a:lnTo>
                  <a:lnTo>
                    <a:pt x="7437" y="6659"/>
                  </a:lnTo>
                  <a:lnTo>
                    <a:pt x="7434" y="6664"/>
                  </a:lnTo>
                  <a:lnTo>
                    <a:pt x="7373" y="6749"/>
                  </a:lnTo>
                  <a:lnTo>
                    <a:pt x="7370" y="6754"/>
                  </a:lnTo>
                  <a:lnTo>
                    <a:pt x="7306" y="6837"/>
                  </a:lnTo>
                  <a:lnTo>
                    <a:pt x="7303" y="6841"/>
                  </a:lnTo>
                  <a:lnTo>
                    <a:pt x="7236" y="6922"/>
                  </a:lnTo>
                  <a:lnTo>
                    <a:pt x="7233" y="6926"/>
                  </a:lnTo>
                  <a:lnTo>
                    <a:pt x="7163" y="7004"/>
                  </a:lnTo>
                  <a:lnTo>
                    <a:pt x="7159" y="7008"/>
                  </a:lnTo>
                  <a:lnTo>
                    <a:pt x="7087" y="7083"/>
                  </a:lnTo>
                  <a:lnTo>
                    <a:pt x="7083" y="7087"/>
                  </a:lnTo>
                  <a:lnTo>
                    <a:pt x="7008" y="7159"/>
                  </a:lnTo>
                  <a:lnTo>
                    <a:pt x="7004" y="7163"/>
                  </a:lnTo>
                  <a:lnTo>
                    <a:pt x="6926" y="7233"/>
                  </a:lnTo>
                  <a:lnTo>
                    <a:pt x="6922" y="7236"/>
                  </a:lnTo>
                  <a:lnTo>
                    <a:pt x="6841" y="7303"/>
                  </a:lnTo>
                  <a:lnTo>
                    <a:pt x="6837" y="7306"/>
                  </a:lnTo>
                  <a:lnTo>
                    <a:pt x="6754" y="7370"/>
                  </a:lnTo>
                  <a:lnTo>
                    <a:pt x="6749" y="7373"/>
                  </a:lnTo>
                  <a:lnTo>
                    <a:pt x="6664" y="7434"/>
                  </a:lnTo>
                  <a:lnTo>
                    <a:pt x="6659" y="7437"/>
                  </a:lnTo>
                  <a:lnTo>
                    <a:pt x="6571" y="7494"/>
                  </a:lnTo>
                  <a:lnTo>
                    <a:pt x="6566" y="7497"/>
                  </a:lnTo>
                  <a:lnTo>
                    <a:pt x="6476" y="7552"/>
                  </a:lnTo>
                  <a:lnTo>
                    <a:pt x="6472" y="7554"/>
                  </a:lnTo>
                  <a:lnTo>
                    <a:pt x="6380" y="7605"/>
                  </a:lnTo>
                  <a:lnTo>
                    <a:pt x="6375" y="7608"/>
                  </a:lnTo>
                  <a:lnTo>
                    <a:pt x="6281" y="7655"/>
                  </a:lnTo>
                  <a:lnTo>
                    <a:pt x="6276" y="7658"/>
                  </a:lnTo>
                  <a:lnTo>
                    <a:pt x="6181" y="7701"/>
                  </a:lnTo>
                  <a:lnTo>
                    <a:pt x="6176" y="7703"/>
                  </a:lnTo>
                  <a:lnTo>
                    <a:pt x="6079" y="7744"/>
                  </a:lnTo>
                  <a:lnTo>
                    <a:pt x="6074" y="7746"/>
                  </a:lnTo>
                  <a:lnTo>
                    <a:pt x="5976" y="7782"/>
                  </a:lnTo>
                  <a:lnTo>
                    <a:pt x="5971" y="7784"/>
                  </a:lnTo>
                  <a:lnTo>
                    <a:pt x="5871" y="7816"/>
                  </a:lnTo>
                  <a:lnTo>
                    <a:pt x="5866" y="7818"/>
                  </a:lnTo>
                  <a:lnTo>
                    <a:pt x="5766" y="7847"/>
                  </a:lnTo>
                  <a:lnTo>
                    <a:pt x="5760" y="7848"/>
                  </a:lnTo>
                  <a:lnTo>
                    <a:pt x="5659" y="7873"/>
                  </a:lnTo>
                  <a:lnTo>
                    <a:pt x="5654" y="7875"/>
                  </a:lnTo>
                  <a:lnTo>
                    <a:pt x="5551" y="7896"/>
                  </a:lnTo>
                  <a:lnTo>
                    <a:pt x="5546" y="7897"/>
                  </a:lnTo>
                  <a:lnTo>
                    <a:pt x="5443" y="7915"/>
                  </a:lnTo>
                  <a:lnTo>
                    <a:pt x="5437" y="7915"/>
                  </a:lnTo>
                  <a:lnTo>
                    <a:pt x="5334" y="7929"/>
                  </a:lnTo>
                  <a:lnTo>
                    <a:pt x="5328" y="7930"/>
                  </a:lnTo>
                  <a:lnTo>
                    <a:pt x="5224" y="7939"/>
                  </a:lnTo>
                  <a:lnTo>
                    <a:pt x="5218" y="7940"/>
                  </a:lnTo>
                  <a:lnTo>
                    <a:pt x="5114" y="7946"/>
                  </a:lnTo>
                  <a:lnTo>
                    <a:pt x="5108" y="7946"/>
                  </a:lnTo>
                  <a:lnTo>
                    <a:pt x="5003" y="7948"/>
                  </a:lnTo>
                  <a:lnTo>
                    <a:pt x="4997" y="7948"/>
                  </a:lnTo>
                  <a:lnTo>
                    <a:pt x="4892" y="7946"/>
                  </a:lnTo>
                  <a:lnTo>
                    <a:pt x="4886" y="7946"/>
                  </a:lnTo>
                  <a:lnTo>
                    <a:pt x="4782" y="7940"/>
                  </a:lnTo>
                  <a:lnTo>
                    <a:pt x="4776" y="7939"/>
                  </a:lnTo>
                  <a:lnTo>
                    <a:pt x="4672" y="7930"/>
                  </a:lnTo>
                  <a:lnTo>
                    <a:pt x="4666" y="7929"/>
                  </a:lnTo>
                  <a:lnTo>
                    <a:pt x="4563" y="7915"/>
                  </a:lnTo>
                  <a:lnTo>
                    <a:pt x="4557" y="7915"/>
                  </a:lnTo>
                  <a:lnTo>
                    <a:pt x="4454" y="7897"/>
                  </a:lnTo>
                  <a:lnTo>
                    <a:pt x="4449" y="7896"/>
                  </a:lnTo>
                  <a:lnTo>
                    <a:pt x="4346" y="7875"/>
                  </a:lnTo>
                  <a:lnTo>
                    <a:pt x="4341" y="7873"/>
                  </a:lnTo>
                  <a:lnTo>
                    <a:pt x="4240" y="7848"/>
                  </a:lnTo>
                  <a:lnTo>
                    <a:pt x="4234" y="7847"/>
                  </a:lnTo>
                  <a:lnTo>
                    <a:pt x="4134" y="7818"/>
                  </a:lnTo>
                  <a:lnTo>
                    <a:pt x="4129" y="7816"/>
                  </a:lnTo>
                  <a:lnTo>
                    <a:pt x="4029" y="7784"/>
                  </a:lnTo>
                  <a:lnTo>
                    <a:pt x="4024" y="7782"/>
                  </a:lnTo>
                  <a:lnTo>
                    <a:pt x="3926" y="7746"/>
                  </a:lnTo>
                  <a:lnTo>
                    <a:pt x="3921" y="7744"/>
                  </a:lnTo>
                  <a:lnTo>
                    <a:pt x="3824" y="7703"/>
                  </a:lnTo>
                  <a:lnTo>
                    <a:pt x="3819" y="7701"/>
                  </a:lnTo>
                  <a:lnTo>
                    <a:pt x="3724" y="7658"/>
                  </a:lnTo>
                  <a:lnTo>
                    <a:pt x="3719" y="7655"/>
                  </a:lnTo>
                  <a:lnTo>
                    <a:pt x="3625" y="7608"/>
                  </a:lnTo>
                  <a:lnTo>
                    <a:pt x="3620" y="7605"/>
                  </a:lnTo>
                  <a:lnTo>
                    <a:pt x="3528" y="7554"/>
                  </a:lnTo>
                  <a:lnTo>
                    <a:pt x="3524" y="7552"/>
                  </a:lnTo>
                  <a:lnTo>
                    <a:pt x="3434" y="7497"/>
                  </a:lnTo>
                  <a:lnTo>
                    <a:pt x="3429" y="7494"/>
                  </a:lnTo>
                  <a:lnTo>
                    <a:pt x="3341" y="7437"/>
                  </a:lnTo>
                  <a:lnTo>
                    <a:pt x="3336" y="7434"/>
                  </a:lnTo>
                  <a:lnTo>
                    <a:pt x="3251" y="7373"/>
                  </a:lnTo>
                  <a:lnTo>
                    <a:pt x="3246" y="7370"/>
                  </a:lnTo>
                  <a:lnTo>
                    <a:pt x="3163" y="7306"/>
                  </a:lnTo>
                  <a:lnTo>
                    <a:pt x="3159" y="7303"/>
                  </a:lnTo>
                  <a:lnTo>
                    <a:pt x="3078" y="7236"/>
                  </a:lnTo>
                  <a:lnTo>
                    <a:pt x="3074" y="7233"/>
                  </a:lnTo>
                  <a:lnTo>
                    <a:pt x="2996" y="7163"/>
                  </a:lnTo>
                  <a:lnTo>
                    <a:pt x="2992" y="7159"/>
                  </a:lnTo>
                  <a:lnTo>
                    <a:pt x="2917" y="7087"/>
                  </a:lnTo>
                  <a:lnTo>
                    <a:pt x="2913" y="7083"/>
                  </a:lnTo>
                  <a:lnTo>
                    <a:pt x="2841" y="7008"/>
                  </a:lnTo>
                  <a:lnTo>
                    <a:pt x="2837" y="7004"/>
                  </a:lnTo>
                  <a:lnTo>
                    <a:pt x="2767" y="6926"/>
                  </a:lnTo>
                  <a:lnTo>
                    <a:pt x="2764" y="6922"/>
                  </a:lnTo>
                  <a:lnTo>
                    <a:pt x="2697" y="6841"/>
                  </a:lnTo>
                  <a:lnTo>
                    <a:pt x="2694" y="6837"/>
                  </a:lnTo>
                  <a:lnTo>
                    <a:pt x="2630" y="6754"/>
                  </a:lnTo>
                  <a:lnTo>
                    <a:pt x="2627" y="6749"/>
                  </a:lnTo>
                  <a:lnTo>
                    <a:pt x="2566" y="6664"/>
                  </a:lnTo>
                  <a:lnTo>
                    <a:pt x="2563" y="6659"/>
                  </a:lnTo>
                  <a:lnTo>
                    <a:pt x="2506" y="6571"/>
                  </a:lnTo>
                  <a:lnTo>
                    <a:pt x="2503" y="6566"/>
                  </a:lnTo>
                  <a:lnTo>
                    <a:pt x="2448" y="6476"/>
                  </a:lnTo>
                  <a:lnTo>
                    <a:pt x="2446" y="6472"/>
                  </a:lnTo>
                  <a:lnTo>
                    <a:pt x="2395" y="6380"/>
                  </a:lnTo>
                  <a:lnTo>
                    <a:pt x="2392" y="6375"/>
                  </a:lnTo>
                  <a:lnTo>
                    <a:pt x="2345" y="6281"/>
                  </a:lnTo>
                  <a:lnTo>
                    <a:pt x="2342" y="6276"/>
                  </a:lnTo>
                  <a:lnTo>
                    <a:pt x="2299" y="6181"/>
                  </a:lnTo>
                  <a:lnTo>
                    <a:pt x="2297" y="6176"/>
                  </a:lnTo>
                  <a:lnTo>
                    <a:pt x="2256" y="6079"/>
                  </a:lnTo>
                  <a:lnTo>
                    <a:pt x="2254" y="6074"/>
                  </a:lnTo>
                  <a:lnTo>
                    <a:pt x="2218" y="5976"/>
                  </a:lnTo>
                  <a:lnTo>
                    <a:pt x="2216" y="5971"/>
                  </a:lnTo>
                  <a:lnTo>
                    <a:pt x="2184" y="5871"/>
                  </a:lnTo>
                  <a:lnTo>
                    <a:pt x="2182" y="5866"/>
                  </a:lnTo>
                  <a:lnTo>
                    <a:pt x="2153" y="5766"/>
                  </a:lnTo>
                  <a:lnTo>
                    <a:pt x="2152" y="5760"/>
                  </a:lnTo>
                  <a:lnTo>
                    <a:pt x="2127" y="5659"/>
                  </a:lnTo>
                  <a:lnTo>
                    <a:pt x="2125" y="5654"/>
                  </a:lnTo>
                  <a:lnTo>
                    <a:pt x="2104" y="5551"/>
                  </a:lnTo>
                  <a:lnTo>
                    <a:pt x="2103" y="5546"/>
                  </a:lnTo>
                  <a:lnTo>
                    <a:pt x="2085" y="5443"/>
                  </a:lnTo>
                  <a:lnTo>
                    <a:pt x="2085" y="5437"/>
                  </a:lnTo>
                  <a:lnTo>
                    <a:pt x="2071" y="5334"/>
                  </a:lnTo>
                  <a:lnTo>
                    <a:pt x="2070" y="5328"/>
                  </a:lnTo>
                  <a:lnTo>
                    <a:pt x="2061" y="5224"/>
                  </a:lnTo>
                  <a:lnTo>
                    <a:pt x="2060" y="5218"/>
                  </a:lnTo>
                  <a:lnTo>
                    <a:pt x="2054" y="5114"/>
                  </a:lnTo>
                  <a:lnTo>
                    <a:pt x="2054" y="5108"/>
                  </a:lnTo>
                  <a:lnTo>
                    <a:pt x="2052" y="5003"/>
                  </a:lnTo>
                  <a:lnTo>
                    <a:pt x="2052" y="4997"/>
                  </a:lnTo>
                  <a:lnTo>
                    <a:pt x="2054" y="4892"/>
                  </a:lnTo>
                  <a:lnTo>
                    <a:pt x="2054" y="4886"/>
                  </a:lnTo>
                  <a:lnTo>
                    <a:pt x="2060" y="4782"/>
                  </a:lnTo>
                  <a:lnTo>
                    <a:pt x="2061" y="4776"/>
                  </a:lnTo>
                  <a:lnTo>
                    <a:pt x="2070" y="4672"/>
                  </a:lnTo>
                  <a:lnTo>
                    <a:pt x="2071" y="4666"/>
                  </a:lnTo>
                  <a:lnTo>
                    <a:pt x="2085" y="4563"/>
                  </a:lnTo>
                  <a:lnTo>
                    <a:pt x="2085" y="4557"/>
                  </a:lnTo>
                  <a:lnTo>
                    <a:pt x="2103" y="4454"/>
                  </a:lnTo>
                  <a:lnTo>
                    <a:pt x="2104" y="4449"/>
                  </a:lnTo>
                  <a:lnTo>
                    <a:pt x="2125" y="4346"/>
                  </a:lnTo>
                  <a:lnTo>
                    <a:pt x="2127" y="4341"/>
                  </a:lnTo>
                  <a:lnTo>
                    <a:pt x="2152" y="4240"/>
                  </a:lnTo>
                  <a:lnTo>
                    <a:pt x="2153" y="4234"/>
                  </a:lnTo>
                  <a:lnTo>
                    <a:pt x="2182" y="4134"/>
                  </a:lnTo>
                  <a:lnTo>
                    <a:pt x="2184" y="4129"/>
                  </a:lnTo>
                  <a:lnTo>
                    <a:pt x="2216" y="4029"/>
                  </a:lnTo>
                  <a:lnTo>
                    <a:pt x="2218" y="4024"/>
                  </a:lnTo>
                  <a:lnTo>
                    <a:pt x="2254" y="3926"/>
                  </a:lnTo>
                  <a:lnTo>
                    <a:pt x="2256" y="3921"/>
                  </a:lnTo>
                  <a:lnTo>
                    <a:pt x="2297" y="3824"/>
                  </a:lnTo>
                  <a:lnTo>
                    <a:pt x="2299" y="3819"/>
                  </a:lnTo>
                  <a:lnTo>
                    <a:pt x="2342" y="3724"/>
                  </a:lnTo>
                  <a:lnTo>
                    <a:pt x="2345" y="3719"/>
                  </a:lnTo>
                  <a:lnTo>
                    <a:pt x="2392" y="3625"/>
                  </a:lnTo>
                  <a:lnTo>
                    <a:pt x="2395" y="3620"/>
                  </a:lnTo>
                  <a:lnTo>
                    <a:pt x="2446" y="3528"/>
                  </a:lnTo>
                  <a:lnTo>
                    <a:pt x="2448" y="3524"/>
                  </a:lnTo>
                  <a:lnTo>
                    <a:pt x="2503" y="3434"/>
                  </a:lnTo>
                  <a:lnTo>
                    <a:pt x="2506" y="3429"/>
                  </a:lnTo>
                  <a:lnTo>
                    <a:pt x="2563" y="3341"/>
                  </a:lnTo>
                  <a:lnTo>
                    <a:pt x="2566" y="3336"/>
                  </a:lnTo>
                  <a:lnTo>
                    <a:pt x="2627" y="3251"/>
                  </a:lnTo>
                  <a:lnTo>
                    <a:pt x="2630" y="3246"/>
                  </a:lnTo>
                  <a:lnTo>
                    <a:pt x="2694" y="3163"/>
                  </a:lnTo>
                  <a:lnTo>
                    <a:pt x="2697" y="3159"/>
                  </a:lnTo>
                  <a:lnTo>
                    <a:pt x="2764" y="3078"/>
                  </a:lnTo>
                  <a:lnTo>
                    <a:pt x="2767" y="3074"/>
                  </a:lnTo>
                  <a:lnTo>
                    <a:pt x="2837" y="2996"/>
                  </a:lnTo>
                  <a:lnTo>
                    <a:pt x="2841" y="2992"/>
                  </a:lnTo>
                  <a:lnTo>
                    <a:pt x="2913" y="2917"/>
                  </a:lnTo>
                  <a:lnTo>
                    <a:pt x="2917" y="2913"/>
                  </a:lnTo>
                  <a:lnTo>
                    <a:pt x="2992" y="2841"/>
                  </a:lnTo>
                  <a:lnTo>
                    <a:pt x="2996" y="2837"/>
                  </a:lnTo>
                  <a:lnTo>
                    <a:pt x="3074" y="2767"/>
                  </a:lnTo>
                  <a:lnTo>
                    <a:pt x="3078" y="2764"/>
                  </a:lnTo>
                  <a:lnTo>
                    <a:pt x="3159" y="2697"/>
                  </a:lnTo>
                  <a:lnTo>
                    <a:pt x="3163" y="2694"/>
                  </a:lnTo>
                  <a:lnTo>
                    <a:pt x="3246" y="2630"/>
                  </a:lnTo>
                  <a:lnTo>
                    <a:pt x="3251" y="2627"/>
                  </a:lnTo>
                  <a:lnTo>
                    <a:pt x="3336" y="2566"/>
                  </a:lnTo>
                  <a:lnTo>
                    <a:pt x="3341" y="2563"/>
                  </a:lnTo>
                  <a:lnTo>
                    <a:pt x="3429" y="2506"/>
                  </a:lnTo>
                  <a:lnTo>
                    <a:pt x="3434" y="2503"/>
                  </a:lnTo>
                  <a:lnTo>
                    <a:pt x="3524" y="2448"/>
                  </a:lnTo>
                  <a:lnTo>
                    <a:pt x="3528" y="2446"/>
                  </a:lnTo>
                  <a:lnTo>
                    <a:pt x="3620" y="2395"/>
                  </a:lnTo>
                  <a:lnTo>
                    <a:pt x="3625" y="2392"/>
                  </a:lnTo>
                  <a:lnTo>
                    <a:pt x="3719" y="2345"/>
                  </a:lnTo>
                  <a:lnTo>
                    <a:pt x="3724" y="2342"/>
                  </a:lnTo>
                  <a:lnTo>
                    <a:pt x="3819" y="2299"/>
                  </a:lnTo>
                  <a:lnTo>
                    <a:pt x="3824" y="2297"/>
                  </a:lnTo>
                  <a:lnTo>
                    <a:pt x="3921" y="2256"/>
                  </a:lnTo>
                  <a:lnTo>
                    <a:pt x="3926" y="2254"/>
                  </a:lnTo>
                  <a:lnTo>
                    <a:pt x="4024" y="2218"/>
                  </a:lnTo>
                  <a:lnTo>
                    <a:pt x="4029" y="2216"/>
                  </a:lnTo>
                  <a:lnTo>
                    <a:pt x="4129" y="2184"/>
                  </a:lnTo>
                  <a:lnTo>
                    <a:pt x="4134" y="2182"/>
                  </a:lnTo>
                  <a:lnTo>
                    <a:pt x="4234" y="2153"/>
                  </a:lnTo>
                  <a:lnTo>
                    <a:pt x="4240" y="2152"/>
                  </a:lnTo>
                  <a:lnTo>
                    <a:pt x="4341" y="2127"/>
                  </a:lnTo>
                  <a:lnTo>
                    <a:pt x="4346" y="2125"/>
                  </a:lnTo>
                  <a:lnTo>
                    <a:pt x="4449" y="2104"/>
                  </a:lnTo>
                  <a:lnTo>
                    <a:pt x="4454" y="2103"/>
                  </a:lnTo>
                  <a:lnTo>
                    <a:pt x="4557" y="2085"/>
                  </a:lnTo>
                  <a:lnTo>
                    <a:pt x="4563" y="2085"/>
                  </a:lnTo>
                  <a:lnTo>
                    <a:pt x="4666" y="2071"/>
                  </a:lnTo>
                  <a:lnTo>
                    <a:pt x="4672" y="2070"/>
                  </a:lnTo>
                  <a:lnTo>
                    <a:pt x="4776" y="2061"/>
                  </a:lnTo>
                  <a:lnTo>
                    <a:pt x="4782" y="2060"/>
                  </a:lnTo>
                  <a:lnTo>
                    <a:pt x="4886" y="2054"/>
                  </a:lnTo>
                  <a:lnTo>
                    <a:pt x="4892" y="2054"/>
                  </a:lnTo>
                  <a:lnTo>
                    <a:pt x="4997" y="2052"/>
                  </a:lnTo>
                  <a:lnTo>
                    <a:pt x="5003" y="2052"/>
                  </a:lnTo>
                  <a:lnTo>
                    <a:pt x="5108" y="2054"/>
                  </a:lnTo>
                  <a:lnTo>
                    <a:pt x="5114" y="2054"/>
                  </a:lnTo>
                  <a:lnTo>
                    <a:pt x="5218" y="2060"/>
                  </a:lnTo>
                  <a:lnTo>
                    <a:pt x="5224" y="2061"/>
                  </a:lnTo>
                  <a:lnTo>
                    <a:pt x="5328" y="2070"/>
                  </a:lnTo>
                  <a:lnTo>
                    <a:pt x="5334" y="2071"/>
                  </a:lnTo>
                  <a:lnTo>
                    <a:pt x="5437" y="2085"/>
                  </a:lnTo>
                  <a:lnTo>
                    <a:pt x="5443" y="2085"/>
                  </a:lnTo>
                  <a:lnTo>
                    <a:pt x="5546" y="2103"/>
                  </a:lnTo>
                  <a:lnTo>
                    <a:pt x="5551" y="2104"/>
                  </a:lnTo>
                  <a:lnTo>
                    <a:pt x="5654" y="2125"/>
                  </a:lnTo>
                  <a:lnTo>
                    <a:pt x="5659" y="2127"/>
                  </a:lnTo>
                  <a:lnTo>
                    <a:pt x="5760" y="2152"/>
                  </a:lnTo>
                  <a:lnTo>
                    <a:pt x="5766" y="2153"/>
                  </a:lnTo>
                  <a:lnTo>
                    <a:pt x="5866" y="2182"/>
                  </a:lnTo>
                  <a:lnTo>
                    <a:pt x="5871" y="2184"/>
                  </a:lnTo>
                  <a:lnTo>
                    <a:pt x="5971" y="2216"/>
                  </a:lnTo>
                  <a:lnTo>
                    <a:pt x="5976" y="2218"/>
                  </a:lnTo>
                  <a:lnTo>
                    <a:pt x="6074" y="2254"/>
                  </a:lnTo>
                  <a:lnTo>
                    <a:pt x="6079" y="2256"/>
                  </a:lnTo>
                  <a:lnTo>
                    <a:pt x="6176" y="2297"/>
                  </a:lnTo>
                  <a:lnTo>
                    <a:pt x="6181" y="2299"/>
                  </a:lnTo>
                  <a:lnTo>
                    <a:pt x="6276" y="2342"/>
                  </a:lnTo>
                  <a:lnTo>
                    <a:pt x="6281" y="2345"/>
                  </a:lnTo>
                  <a:lnTo>
                    <a:pt x="6375" y="2392"/>
                  </a:lnTo>
                  <a:lnTo>
                    <a:pt x="6380" y="2395"/>
                  </a:lnTo>
                  <a:lnTo>
                    <a:pt x="6472" y="2446"/>
                  </a:lnTo>
                  <a:lnTo>
                    <a:pt x="6476" y="2448"/>
                  </a:lnTo>
                  <a:lnTo>
                    <a:pt x="6566" y="2503"/>
                  </a:lnTo>
                  <a:lnTo>
                    <a:pt x="6571" y="2506"/>
                  </a:lnTo>
                  <a:lnTo>
                    <a:pt x="6659" y="2563"/>
                  </a:lnTo>
                  <a:lnTo>
                    <a:pt x="6664" y="2566"/>
                  </a:lnTo>
                  <a:lnTo>
                    <a:pt x="6749" y="2627"/>
                  </a:lnTo>
                  <a:lnTo>
                    <a:pt x="6754" y="2630"/>
                  </a:lnTo>
                  <a:lnTo>
                    <a:pt x="6837" y="2694"/>
                  </a:lnTo>
                  <a:lnTo>
                    <a:pt x="6841" y="2697"/>
                  </a:lnTo>
                  <a:lnTo>
                    <a:pt x="6922" y="2764"/>
                  </a:lnTo>
                  <a:lnTo>
                    <a:pt x="6926" y="2767"/>
                  </a:lnTo>
                  <a:lnTo>
                    <a:pt x="7004" y="2837"/>
                  </a:lnTo>
                  <a:lnTo>
                    <a:pt x="7008" y="2841"/>
                  </a:lnTo>
                  <a:lnTo>
                    <a:pt x="7083" y="2913"/>
                  </a:lnTo>
                  <a:lnTo>
                    <a:pt x="7087" y="2917"/>
                  </a:lnTo>
                  <a:lnTo>
                    <a:pt x="7159" y="2992"/>
                  </a:lnTo>
                  <a:lnTo>
                    <a:pt x="7163" y="2996"/>
                  </a:lnTo>
                  <a:lnTo>
                    <a:pt x="7233" y="3074"/>
                  </a:lnTo>
                  <a:lnTo>
                    <a:pt x="7236" y="3078"/>
                  </a:lnTo>
                  <a:lnTo>
                    <a:pt x="7303" y="3159"/>
                  </a:lnTo>
                  <a:lnTo>
                    <a:pt x="7306" y="3163"/>
                  </a:lnTo>
                  <a:lnTo>
                    <a:pt x="7370" y="3246"/>
                  </a:lnTo>
                  <a:lnTo>
                    <a:pt x="7373" y="3251"/>
                  </a:lnTo>
                  <a:lnTo>
                    <a:pt x="7434" y="3336"/>
                  </a:lnTo>
                  <a:lnTo>
                    <a:pt x="7437" y="3341"/>
                  </a:lnTo>
                  <a:lnTo>
                    <a:pt x="7494" y="3429"/>
                  </a:lnTo>
                  <a:lnTo>
                    <a:pt x="7497" y="3434"/>
                  </a:lnTo>
                  <a:lnTo>
                    <a:pt x="7552" y="3524"/>
                  </a:lnTo>
                  <a:lnTo>
                    <a:pt x="7554" y="3528"/>
                  </a:lnTo>
                  <a:lnTo>
                    <a:pt x="7605" y="3620"/>
                  </a:lnTo>
                  <a:lnTo>
                    <a:pt x="7608" y="3625"/>
                  </a:lnTo>
                  <a:lnTo>
                    <a:pt x="7655" y="3719"/>
                  </a:lnTo>
                  <a:lnTo>
                    <a:pt x="7658" y="3724"/>
                  </a:lnTo>
                  <a:lnTo>
                    <a:pt x="7701" y="3819"/>
                  </a:lnTo>
                  <a:lnTo>
                    <a:pt x="7703" y="3824"/>
                  </a:lnTo>
                  <a:lnTo>
                    <a:pt x="7744" y="3921"/>
                  </a:lnTo>
                  <a:lnTo>
                    <a:pt x="7746" y="3926"/>
                  </a:lnTo>
                  <a:lnTo>
                    <a:pt x="7782" y="4024"/>
                  </a:lnTo>
                  <a:lnTo>
                    <a:pt x="7784" y="4029"/>
                  </a:lnTo>
                  <a:lnTo>
                    <a:pt x="7816" y="4129"/>
                  </a:lnTo>
                  <a:lnTo>
                    <a:pt x="7818" y="4134"/>
                  </a:lnTo>
                  <a:lnTo>
                    <a:pt x="7847" y="4234"/>
                  </a:lnTo>
                  <a:lnTo>
                    <a:pt x="7848" y="4240"/>
                  </a:lnTo>
                  <a:lnTo>
                    <a:pt x="7873" y="4341"/>
                  </a:lnTo>
                  <a:lnTo>
                    <a:pt x="7875" y="4346"/>
                  </a:lnTo>
                  <a:lnTo>
                    <a:pt x="7896" y="4449"/>
                  </a:lnTo>
                  <a:lnTo>
                    <a:pt x="7897" y="4454"/>
                  </a:lnTo>
                  <a:lnTo>
                    <a:pt x="7915" y="4557"/>
                  </a:lnTo>
                  <a:lnTo>
                    <a:pt x="7915" y="4563"/>
                  </a:lnTo>
                  <a:lnTo>
                    <a:pt x="7929" y="4666"/>
                  </a:lnTo>
                  <a:lnTo>
                    <a:pt x="7930" y="4672"/>
                  </a:lnTo>
                  <a:lnTo>
                    <a:pt x="7939" y="4776"/>
                  </a:lnTo>
                  <a:lnTo>
                    <a:pt x="7940" y="4782"/>
                  </a:lnTo>
                  <a:lnTo>
                    <a:pt x="7946" y="4886"/>
                  </a:lnTo>
                  <a:lnTo>
                    <a:pt x="7946" y="4892"/>
                  </a:lnTo>
                  <a:close/>
                  <a:moveTo>
                    <a:pt x="7646" y="5099"/>
                  </a:moveTo>
                  <a:lnTo>
                    <a:pt x="7648" y="5000"/>
                  </a:lnTo>
                  <a:lnTo>
                    <a:pt x="7646" y="4901"/>
                  </a:lnTo>
                  <a:lnTo>
                    <a:pt x="7641" y="4801"/>
                  </a:lnTo>
                  <a:lnTo>
                    <a:pt x="7631" y="4703"/>
                  </a:lnTo>
                  <a:lnTo>
                    <a:pt x="7618" y="4605"/>
                  </a:lnTo>
                  <a:lnTo>
                    <a:pt x="7602" y="4507"/>
                  </a:lnTo>
                  <a:lnTo>
                    <a:pt x="7582" y="4410"/>
                  </a:lnTo>
                  <a:lnTo>
                    <a:pt x="7558" y="4315"/>
                  </a:lnTo>
                  <a:lnTo>
                    <a:pt x="7531" y="4220"/>
                  </a:lnTo>
                  <a:lnTo>
                    <a:pt x="7500" y="4126"/>
                  </a:lnTo>
                  <a:lnTo>
                    <a:pt x="7465" y="4033"/>
                  </a:lnTo>
                  <a:lnTo>
                    <a:pt x="7427" y="3942"/>
                  </a:lnTo>
                  <a:lnTo>
                    <a:pt x="7386" y="3852"/>
                  </a:lnTo>
                  <a:lnTo>
                    <a:pt x="7341" y="3763"/>
                  </a:lnTo>
                  <a:lnTo>
                    <a:pt x="7293" y="3676"/>
                  </a:lnTo>
                  <a:lnTo>
                    <a:pt x="7242" y="3590"/>
                  </a:lnTo>
                  <a:lnTo>
                    <a:pt x="7187" y="3507"/>
                  </a:lnTo>
                  <a:lnTo>
                    <a:pt x="7130" y="3427"/>
                  </a:lnTo>
                  <a:lnTo>
                    <a:pt x="7070" y="3348"/>
                  </a:lnTo>
                  <a:lnTo>
                    <a:pt x="7007" y="3272"/>
                  </a:lnTo>
                  <a:lnTo>
                    <a:pt x="6941" y="3198"/>
                  </a:lnTo>
                  <a:lnTo>
                    <a:pt x="6873" y="3127"/>
                  </a:lnTo>
                  <a:lnTo>
                    <a:pt x="6802" y="3059"/>
                  </a:lnTo>
                  <a:lnTo>
                    <a:pt x="6728" y="2993"/>
                  </a:lnTo>
                  <a:lnTo>
                    <a:pt x="6652" y="2930"/>
                  </a:lnTo>
                  <a:lnTo>
                    <a:pt x="6573" y="2870"/>
                  </a:lnTo>
                  <a:lnTo>
                    <a:pt x="6493" y="2813"/>
                  </a:lnTo>
                  <a:lnTo>
                    <a:pt x="6410" y="2758"/>
                  </a:lnTo>
                  <a:lnTo>
                    <a:pt x="6324" y="2707"/>
                  </a:lnTo>
                  <a:lnTo>
                    <a:pt x="6237" y="2659"/>
                  </a:lnTo>
                  <a:lnTo>
                    <a:pt x="6148" y="2614"/>
                  </a:lnTo>
                  <a:lnTo>
                    <a:pt x="6058" y="2573"/>
                  </a:lnTo>
                  <a:lnTo>
                    <a:pt x="5967" y="2535"/>
                  </a:lnTo>
                  <a:lnTo>
                    <a:pt x="5874" y="2500"/>
                  </a:lnTo>
                  <a:lnTo>
                    <a:pt x="5780" y="2469"/>
                  </a:lnTo>
                  <a:lnTo>
                    <a:pt x="5685" y="2442"/>
                  </a:lnTo>
                  <a:lnTo>
                    <a:pt x="5590" y="2418"/>
                  </a:lnTo>
                  <a:lnTo>
                    <a:pt x="5493" y="2398"/>
                  </a:lnTo>
                  <a:lnTo>
                    <a:pt x="5395" y="2382"/>
                  </a:lnTo>
                  <a:lnTo>
                    <a:pt x="5297" y="2369"/>
                  </a:lnTo>
                  <a:lnTo>
                    <a:pt x="5199" y="2359"/>
                  </a:lnTo>
                  <a:lnTo>
                    <a:pt x="5099" y="2354"/>
                  </a:lnTo>
                  <a:lnTo>
                    <a:pt x="5000" y="2352"/>
                  </a:lnTo>
                  <a:lnTo>
                    <a:pt x="4901" y="2354"/>
                  </a:lnTo>
                  <a:lnTo>
                    <a:pt x="4801" y="2359"/>
                  </a:lnTo>
                  <a:lnTo>
                    <a:pt x="4703" y="2369"/>
                  </a:lnTo>
                  <a:lnTo>
                    <a:pt x="4605" y="2382"/>
                  </a:lnTo>
                  <a:lnTo>
                    <a:pt x="4507" y="2398"/>
                  </a:lnTo>
                  <a:lnTo>
                    <a:pt x="4410" y="2418"/>
                  </a:lnTo>
                  <a:lnTo>
                    <a:pt x="4315" y="2442"/>
                  </a:lnTo>
                  <a:lnTo>
                    <a:pt x="4220" y="2469"/>
                  </a:lnTo>
                  <a:lnTo>
                    <a:pt x="4126" y="2500"/>
                  </a:lnTo>
                  <a:lnTo>
                    <a:pt x="4033" y="2535"/>
                  </a:lnTo>
                  <a:lnTo>
                    <a:pt x="3942" y="2573"/>
                  </a:lnTo>
                  <a:lnTo>
                    <a:pt x="3852" y="2614"/>
                  </a:lnTo>
                  <a:lnTo>
                    <a:pt x="3763" y="2659"/>
                  </a:lnTo>
                  <a:lnTo>
                    <a:pt x="3676" y="2707"/>
                  </a:lnTo>
                  <a:lnTo>
                    <a:pt x="3590" y="2758"/>
                  </a:lnTo>
                  <a:lnTo>
                    <a:pt x="3507" y="2813"/>
                  </a:lnTo>
                  <a:lnTo>
                    <a:pt x="3427" y="2870"/>
                  </a:lnTo>
                  <a:lnTo>
                    <a:pt x="3348" y="2930"/>
                  </a:lnTo>
                  <a:lnTo>
                    <a:pt x="3272" y="2993"/>
                  </a:lnTo>
                  <a:lnTo>
                    <a:pt x="3198" y="3059"/>
                  </a:lnTo>
                  <a:lnTo>
                    <a:pt x="3127" y="3127"/>
                  </a:lnTo>
                  <a:lnTo>
                    <a:pt x="3059" y="3198"/>
                  </a:lnTo>
                  <a:lnTo>
                    <a:pt x="2993" y="3272"/>
                  </a:lnTo>
                  <a:lnTo>
                    <a:pt x="2930" y="3348"/>
                  </a:lnTo>
                  <a:lnTo>
                    <a:pt x="2870" y="3427"/>
                  </a:lnTo>
                  <a:lnTo>
                    <a:pt x="2813" y="3507"/>
                  </a:lnTo>
                  <a:lnTo>
                    <a:pt x="2758" y="3590"/>
                  </a:lnTo>
                  <a:lnTo>
                    <a:pt x="2707" y="3676"/>
                  </a:lnTo>
                  <a:lnTo>
                    <a:pt x="2659" y="3763"/>
                  </a:lnTo>
                  <a:lnTo>
                    <a:pt x="2614" y="3852"/>
                  </a:lnTo>
                  <a:lnTo>
                    <a:pt x="2573" y="3942"/>
                  </a:lnTo>
                  <a:lnTo>
                    <a:pt x="2535" y="4033"/>
                  </a:lnTo>
                  <a:lnTo>
                    <a:pt x="2500" y="4126"/>
                  </a:lnTo>
                  <a:lnTo>
                    <a:pt x="2469" y="4220"/>
                  </a:lnTo>
                  <a:lnTo>
                    <a:pt x="2442" y="4315"/>
                  </a:lnTo>
                  <a:lnTo>
                    <a:pt x="2418" y="4410"/>
                  </a:lnTo>
                  <a:lnTo>
                    <a:pt x="2398" y="4507"/>
                  </a:lnTo>
                  <a:lnTo>
                    <a:pt x="2382" y="4605"/>
                  </a:lnTo>
                  <a:lnTo>
                    <a:pt x="2369" y="4703"/>
                  </a:lnTo>
                  <a:lnTo>
                    <a:pt x="2359" y="4801"/>
                  </a:lnTo>
                  <a:lnTo>
                    <a:pt x="2354" y="4901"/>
                  </a:lnTo>
                  <a:lnTo>
                    <a:pt x="2352" y="5000"/>
                  </a:lnTo>
                  <a:lnTo>
                    <a:pt x="2354" y="5099"/>
                  </a:lnTo>
                  <a:lnTo>
                    <a:pt x="2359" y="5199"/>
                  </a:lnTo>
                  <a:lnTo>
                    <a:pt x="2369" y="5297"/>
                  </a:lnTo>
                  <a:lnTo>
                    <a:pt x="2382" y="5395"/>
                  </a:lnTo>
                  <a:lnTo>
                    <a:pt x="2398" y="5493"/>
                  </a:lnTo>
                  <a:lnTo>
                    <a:pt x="2418" y="5590"/>
                  </a:lnTo>
                  <a:lnTo>
                    <a:pt x="2442" y="5685"/>
                  </a:lnTo>
                  <a:lnTo>
                    <a:pt x="2469" y="5780"/>
                  </a:lnTo>
                  <a:lnTo>
                    <a:pt x="2500" y="5874"/>
                  </a:lnTo>
                  <a:lnTo>
                    <a:pt x="2535" y="5967"/>
                  </a:lnTo>
                  <a:lnTo>
                    <a:pt x="2573" y="6058"/>
                  </a:lnTo>
                  <a:lnTo>
                    <a:pt x="2614" y="6148"/>
                  </a:lnTo>
                  <a:lnTo>
                    <a:pt x="2659" y="6237"/>
                  </a:lnTo>
                  <a:lnTo>
                    <a:pt x="2707" y="6324"/>
                  </a:lnTo>
                  <a:lnTo>
                    <a:pt x="2758" y="6410"/>
                  </a:lnTo>
                  <a:lnTo>
                    <a:pt x="2813" y="6493"/>
                  </a:lnTo>
                  <a:lnTo>
                    <a:pt x="2870" y="6573"/>
                  </a:lnTo>
                  <a:lnTo>
                    <a:pt x="2930" y="6652"/>
                  </a:lnTo>
                  <a:lnTo>
                    <a:pt x="2993" y="6728"/>
                  </a:lnTo>
                  <a:lnTo>
                    <a:pt x="3059" y="6802"/>
                  </a:lnTo>
                  <a:lnTo>
                    <a:pt x="3127" y="6873"/>
                  </a:lnTo>
                  <a:lnTo>
                    <a:pt x="3198" y="6941"/>
                  </a:lnTo>
                  <a:lnTo>
                    <a:pt x="3272" y="7007"/>
                  </a:lnTo>
                  <a:lnTo>
                    <a:pt x="3348" y="7070"/>
                  </a:lnTo>
                  <a:lnTo>
                    <a:pt x="3427" y="7130"/>
                  </a:lnTo>
                  <a:lnTo>
                    <a:pt x="3507" y="7187"/>
                  </a:lnTo>
                  <a:lnTo>
                    <a:pt x="3590" y="7242"/>
                  </a:lnTo>
                  <a:lnTo>
                    <a:pt x="3676" y="7293"/>
                  </a:lnTo>
                  <a:lnTo>
                    <a:pt x="3763" y="7341"/>
                  </a:lnTo>
                  <a:lnTo>
                    <a:pt x="3852" y="7386"/>
                  </a:lnTo>
                  <a:lnTo>
                    <a:pt x="3942" y="7427"/>
                  </a:lnTo>
                  <a:lnTo>
                    <a:pt x="4033" y="7465"/>
                  </a:lnTo>
                  <a:lnTo>
                    <a:pt x="4126" y="7500"/>
                  </a:lnTo>
                  <a:lnTo>
                    <a:pt x="4220" y="7531"/>
                  </a:lnTo>
                  <a:lnTo>
                    <a:pt x="4315" y="7558"/>
                  </a:lnTo>
                  <a:lnTo>
                    <a:pt x="4410" y="7582"/>
                  </a:lnTo>
                  <a:lnTo>
                    <a:pt x="4507" y="7602"/>
                  </a:lnTo>
                  <a:lnTo>
                    <a:pt x="4605" y="7618"/>
                  </a:lnTo>
                  <a:lnTo>
                    <a:pt x="4703" y="7631"/>
                  </a:lnTo>
                  <a:lnTo>
                    <a:pt x="4801" y="7641"/>
                  </a:lnTo>
                  <a:lnTo>
                    <a:pt x="4901" y="7646"/>
                  </a:lnTo>
                  <a:lnTo>
                    <a:pt x="5000" y="7648"/>
                  </a:lnTo>
                  <a:lnTo>
                    <a:pt x="5099" y="7646"/>
                  </a:lnTo>
                  <a:lnTo>
                    <a:pt x="5199" y="7641"/>
                  </a:lnTo>
                  <a:lnTo>
                    <a:pt x="5297" y="7631"/>
                  </a:lnTo>
                  <a:lnTo>
                    <a:pt x="5395" y="7618"/>
                  </a:lnTo>
                  <a:lnTo>
                    <a:pt x="5493" y="7602"/>
                  </a:lnTo>
                  <a:lnTo>
                    <a:pt x="5590" y="7582"/>
                  </a:lnTo>
                  <a:lnTo>
                    <a:pt x="5685" y="7558"/>
                  </a:lnTo>
                  <a:lnTo>
                    <a:pt x="5780" y="7531"/>
                  </a:lnTo>
                  <a:lnTo>
                    <a:pt x="5874" y="7500"/>
                  </a:lnTo>
                  <a:lnTo>
                    <a:pt x="5967" y="7465"/>
                  </a:lnTo>
                  <a:lnTo>
                    <a:pt x="6058" y="7427"/>
                  </a:lnTo>
                  <a:lnTo>
                    <a:pt x="6148" y="7386"/>
                  </a:lnTo>
                  <a:lnTo>
                    <a:pt x="6237" y="7341"/>
                  </a:lnTo>
                  <a:lnTo>
                    <a:pt x="6324" y="7293"/>
                  </a:lnTo>
                  <a:lnTo>
                    <a:pt x="6410" y="7242"/>
                  </a:lnTo>
                  <a:lnTo>
                    <a:pt x="6493" y="7187"/>
                  </a:lnTo>
                  <a:lnTo>
                    <a:pt x="6573" y="7130"/>
                  </a:lnTo>
                  <a:lnTo>
                    <a:pt x="6652" y="7070"/>
                  </a:lnTo>
                  <a:lnTo>
                    <a:pt x="6728" y="7007"/>
                  </a:lnTo>
                  <a:lnTo>
                    <a:pt x="6802" y="6941"/>
                  </a:lnTo>
                  <a:lnTo>
                    <a:pt x="6873" y="6873"/>
                  </a:lnTo>
                  <a:lnTo>
                    <a:pt x="6941" y="6802"/>
                  </a:lnTo>
                  <a:lnTo>
                    <a:pt x="7007" y="6728"/>
                  </a:lnTo>
                  <a:lnTo>
                    <a:pt x="7070" y="6652"/>
                  </a:lnTo>
                  <a:lnTo>
                    <a:pt x="7130" y="6573"/>
                  </a:lnTo>
                  <a:lnTo>
                    <a:pt x="7187" y="6493"/>
                  </a:lnTo>
                  <a:lnTo>
                    <a:pt x="7242" y="6410"/>
                  </a:lnTo>
                  <a:lnTo>
                    <a:pt x="7293" y="6324"/>
                  </a:lnTo>
                  <a:lnTo>
                    <a:pt x="7341" y="6237"/>
                  </a:lnTo>
                  <a:lnTo>
                    <a:pt x="7386" y="6148"/>
                  </a:lnTo>
                  <a:lnTo>
                    <a:pt x="7427" y="6058"/>
                  </a:lnTo>
                  <a:lnTo>
                    <a:pt x="7465" y="5967"/>
                  </a:lnTo>
                  <a:lnTo>
                    <a:pt x="7500" y="5874"/>
                  </a:lnTo>
                  <a:lnTo>
                    <a:pt x="7531" y="5780"/>
                  </a:lnTo>
                  <a:lnTo>
                    <a:pt x="7558" y="5685"/>
                  </a:lnTo>
                  <a:lnTo>
                    <a:pt x="7582" y="5590"/>
                  </a:lnTo>
                  <a:lnTo>
                    <a:pt x="7602" y="5493"/>
                  </a:lnTo>
                  <a:lnTo>
                    <a:pt x="7618" y="5395"/>
                  </a:lnTo>
                  <a:lnTo>
                    <a:pt x="7631" y="5297"/>
                  </a:lnTo>
                  <a:lnTo>
                    <a:pt x="7641" y="5199"/>
                  </a:lnTo>
                  <a:lnTo>
                    <a:pt x="7646" y="5099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Helvetica Neue"/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576" name="Google Shape;576;p16"/>
          <p:cNvSpPr/>
          <p:nvPr/>
        </p:nvSpPr>
        <p:spPr>
          <a:xfrm>
            <a:off x="8044404" y="4110206"/>
            <a:ext cx="3852627" cy="684360"/>
          </a:xfrm>
          <a:prstGeom prst="roundRect">
            <a:avLst>
              <a:gd fmla="val 0" name="adj"/>
            </a:avLst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Japan and India carry the most value but need real local investment.</a:t>
            </a:r>
            <a:endParaRPr sz="140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577" name="Google Shape;577;p16"/>
          <p:cNvSpPr/>
          <p:nvPr/>
        </p:nvSpPr>
        <p:spPr>
          <a:xfrm rot="-2782704">
            <a:off x="7162869" y="5146169"/>
            <a:ext cx="587641" cy="587641"/>
          </a:xfrm>
          <a:prstGeom prst="roundRect">
            <a:avLst>
              <a:gd fmla="val 16667" name="adj"/>
            </a:avLst>
          </a:pr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7F7F7F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578" name="Google Shape;578;p16"/>
          <p:cNvSpPr/>
          <p:nvPr/>
        </p:nvSpPr>
        <p:spPr>
          <a:xfrm rot="-2782704">
            <a:off x="7251378" y="5146168"/>
            <a:ext cx="587641" cy="587641"/>
          </a:xfrm>
          <a:prstGeom prst="roundRect">
            <a:avLst>
              <a:gd fmla="val 16667" name="adj"/>
            </a:avLst>
          </a:prstGeom>
          <a:solidFill>
            <a:srgbClr val="FFFFFF"/>
          </a:solidFill>
          <a:ln cap="flat" cmpd="sng" w="19050">
            <a:solidFill>
              <a:schemeClr val="accent1"/>
            </a:solidFill>
            <a:prstDash val="solid"/>
            <a:miter lim="8000"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7F7F7F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grpSp>
        <p:nvGrpSpPr>
          <p:cNvPr id="579" name="Google Shape;579;p16"/>
          <p:cNvGrpSpPr/>
          <p:nvPr/>
        </p:nvGrpSpPr>
        <p:grpSpPr>
          <a:xfrm>
            <a:off x="7291792" y="5179034"/>
            <a:ext cx="499069" cy="498659"/>
            <a:chOff x="6359457" y="1760585"/>
            <a:chExt cx="633600" cy="633600"/>
          </a:xfrm>
        </p:grpSpPr>
        <p:sp>
          <p:nvSpPr>
            <p:cNvPr id="580" name="Google Shape;580;p16"/>
            <p:cNvSpPr/>
            <p:nvPr/>
          </p:nvSpPr>
          <p:spPr>
            <a:xfrm>
              <a:off x="6359457" y="1760585"/>
              <a:ext cx="633600" cy="633600"/>
            </a:xfrm>
            <a:custGeom>
              <a:rect b="b" l="l" r="r" t="t"/>
              <a:pathLst>
                <a:path extrusionOk="0" h="10000" w="10000">
                  <a:moveTo>
                    <a:pt x="7068" y="3540"/>
                  </a:moveTo>
                  <a:lnTo>
                    <a:pt x="7068" y="3563"/>
                  </a:lnTo>
                  <a:lnTo>
                    <a:pt x="7066" y="3586"/>
                  </a:lnTo>
                  <a:lnTo>
                    <a:pt x="7064" y="3608"/>
                  </a:lnTo>
                  <a:lnTo>
                    <a:pt x="7061" y="3631"/>
                  </a:lnTo>
                  <a:lnTo>
                    <a:pt x="7057" y="3653"/>
                  </a:lnTo>
                  <a:lnTo>
                    <a:pt x="7053" y="3676"/>
                  </a:lnTo>
                  <a:lnTo>
                    <a:pt x="7047" y="3698"/>
                  </a:lnTo>
                  <a:lnTo>
                    <a:pt x="7041" y="3719"/>
                  </a:lnTo>
                  <a:lnTo>
                    <a:pt x="7034" y="3741"/>
                  </a:lnTo>
                  <a:lnTo>
                    <a:pt x="7026" y="3762"/>
                  </a:lnTo>
                  <a:lnTo>
                    <a:pt x="7018" y="3783"/>
                  </a:lnTo>
                  <a:lnTo>
                    <a:pt x="7008" y="3804"/>
                  </a:lnTo>
                  <a:lnTo>
                    <a:pt x="6998" y="3824"/>
                  </a:lnTo>
                  <a:lnTo>
                    <a:pt x="6987" y="3844"/>
                  </a:lnTo>
                  <a:lnTo>
                    <a:pt x="6975" y="3864"/>
                  </a:lnTo>
                  <a:lnTo>
                    <a:pt x="6963" y="3883"/>
                  </a:lnTo>
                  <a:lnTo>
                    <a:pt x="6949" y="3901"/>
                  </a:lnTo>
                  <a:lnTo>
                    <a:pt x="6935" y="3919"/>
                  </a:lnTo>
                  <a:lnTo>
                    <a:pt x="6921" y="3937"/>
                  </a:lnTo>
                  <a:lnTo>
                    <a:pt x="6906" y="3954"/>
                  </a:lnTo>
                  <a:lnTo>
                    <a:pt x="6890" y="3970"/>
                  </a:lnTo>
                  <a:lnTo>
                    <a:pt x="6874" y="3986"/>
                  </a:lnTo>
                  <a:lnTo>
                    <a:pt x="6857" y="4001"/>
                  </a:lnTo>
                  <a:lnTo>
                    <a:pt x="6839" y="4015"/>
                  </a:lnTo>
                  <a:lnTo>
                    <a:pt x="6821" y="4029"/>
                  </a:lnTo>
                  <a:lnTo>
                    <a:pt x="6803" y="4043"/>
                  </a:lnTo>
                  <a:lnTo>
                    <a:pt x="6784" y="4055"/>
                  </a:lnTo>
                  <a:lnTo>
                    <a:pt x="6764" y="4067"/>
                  </a:lnTo>
                  <a:lnTo>
                    <a:pt x="6744" y="4078"/>
                  </a:lnTo>
                  <a:lnTo>
                    <a:pt x="6724" y="4088"/>
                  </a:lnTo>
                  <a:lnTo>
                    <a:pt x="6703" y="4098"/>
                  </a:lnTo>
                  <a:lnTo>
                    <a:pt x="6682" y="4106"/>
                  </a:lnTo>
                  <a:lnTo>
                    <a:pt x="6661" y="4114"/>
                  </a:lnTo>
                  <a:lnTo>
                    <a:pt x="6639" y="4121"/>
                  </a:lnTo>
                  <a:lnTo>
                    <a:pt x="6618" y="4127"/>
                  </a:lnTo>
                  <a:lnTo>
                    <a:pt x="6596" y="4133"/>
                  </a:lnTo>
                  <a:lnTo>
                    <a:pt x="6573" y="4137"/>
                  </a:lnTo>
                  <a:lnTo>
                    <a:pt x="6551" y="4141"/>
                  </a:lnTo>
                  <a:lnTo>
                    <a:pt x="6528" y="4144"/>
                  </a:lnTo>
                  <a:lnTo>
                    <a:pt x="6506" y="4146"/>
                  </a:lnTo>
                  <a:lnTo>
                    <a:pt x="6483" y="4148"/>
                  </a:lnTo>
                  <a:lnTo>
                    <a:pt x="6460" y="4148"/>
                  </a:lnTo>
                  <a:lnTo>
                    <a:pt x="6437" y="4148"/>
                  </a:lnTo>
                  <a:lnTo>
                    <a:pt x="6414" y="4146"/>
                  </a:lnTo>
                  <a:lnTo>
                    <a:pt x="6392" y="4144"/>
                  </a:lnTo>
                  <a:lnTo>
                    <a:pt x="6369" y="4141"/>
                  </a:lnTo>
                  <a:lnTo>
                    <a:pt x="6347" y="4137"/>
                  </a:lnTo>
                  <a:lnTo>
                    <a:pt x="6324" y="4133"/>
                  </a:lnTo>
                  <a:lnTo>
                    <a:pt x="6302" y="4127"/>
                  </a:lnTo>
                  <a:lnTo>
                    <a:pt x="6281" y="4121"/>
                  </a:lnTo>
                  <a:lnTo>
                    <a:pt x="6259" y="4114"/>
                  </a:lnTo>
                  <a:lnTo>
                    <a:pt x="6238" y="4106"/>
                  </a:lnTo>
                  <a:lnTo>
                    <a:pt x="6217" y="4098"/>
                  </a:lnTo>
                  <a:lnTo>
                    <a:pt x="6196" y="4088"/>
                  </a:lnTo>
                  <a:lnTo>
                    <a:pt x="6176" y="4078"/>
                  </a:lnTo>
                  <a:lnTo>
                    <a:pt x="6156" y="4067"/>
                  </a:lnTo>
                  <a:lnTo>
                    <a:pt x="6136" y="4055"/>
                  </a:lnTo>
                  <a:lnTo>
                    <a:pt x="6117" y="4043"/>
                  </a:lnTo>
                  <a:lnTo>
                    <a:pt x="6099" y="4029"/>
                  </a:lnTo>
                  <a:lnTo>
                    <a:pt x="6081" y="4015"/>
                  </a:lnTo>
                  <a:lnTo>
                    <a:pt x="6063" y="4001"/>
                  </a:lnTo>
                  <a:lnTo>
                    <a:pt x="6046" y="3986"/>
                  </a:lnTo>
                  <a:lnTo>
                    <a:pt x="6030" y="3970"/>
                  </a:lnTo>
                  <a:lnTo>
                    <a:pt x="6014" y="3954"/>
                  </a:lnTo>
                  <a:lnTo>
                    <a:pt x="5999" y="3937"/>
                  </a:lnTo>
                  <a:lnTo>
                    <a:pt x="5985" y="3919"/>
                  </a:lnTo>
                  <a:lnTo>
                    <a:pt x="5971" y="3901"/>
                  </a:lnTo>
                  <a:lnTo>
                    <a:pt x="5957" y="3883"/>
                  </a:lnTo>
                  <a:lnTo>
                    <a:pt x="5945" y="3864"/>
                  </a:lnTo>
                  <a:lnTo>
                    <a:pt x="5933" y="3844"/>
                  </a:lnTo>
                  <a:lnTo>
                    <a:pt x="5922" y="3824"/>
                  </a:lnTo>
                  <a:lnTo>
                    <a:pt x="5912" y="3804"/>
                  </a:lnTo>
                  <a:lnTo>
                    <a:pt x="5902" y="3783"/>
                  </a:lnTo>
                  <a:lnTo>
                    <a:pt x="5894" y="3762"/>
                  </a:lnTo>
                  <a:lnTo>
                    <a:pt x="5886" y="3741"/>
                  </a:lnTo>
                  <a:lnTo>
                    <a:pt x="5879" y="3719"/>
                  </a:lnTo>
                  <a:lnTo>
                    <a:pt x="5873" y="3698"/>
                  </a:lnTo>
                  <a:lnTo>
                    <a:pt x="5867" y="3676"/>
                  </a:lnTo>
                  <a:lnTo>
                    <a:pt x="5863" y="3653"/>
                  </a:lnTo>
                  <a:lnTo>
                    <a:pt x="5859" y="3631"/>
                  </a:lnTo>
                  <a:lnTo>
                    <a:pt x="5856" y="3608"/>
                  </a:lnTo>
                  <a:lnTo>
                    <a:pt x="5854" y="3586"/>
                  </a:lnTo>
                  <a:lnTo>
                    <a:pt x="5852" y="3563"/>
                  </a:lnTo>
                  <a:lnTo>
                    <a:pt x="5852" y="3540"/>
                  </a:lnTo>
                  <a:lnTo>
                    <a:pt x="5852" y="3517"/>
                  </a:lnTo>
                  <a:lnTo>
                    <a:pt x="5854" y="3494"/>
                  </a:lnTo>
                  <a:lnTo>
                    <a:pt x="5856" y="3472"/>
                  </a:lnTo>
                  <a:lnTo>
                    <a:pt x="5859" y="3449"/>
                  </a:lnTo>
                  <a:lnTo>
                    <a:pt x="5863" y="3427"/>
                  </a:lnTo>
                  <a:lnTo>
                    <a:pt x="5867" y="3404"/>
                  </a:lnTo>
                  <a:lnTo>
                    <a:pt x="5873" y="3382"/>
                  </a:lnTo>
                  <a:lnTo>
                    <a:pt x="5879" y="3361"/>
                  </a:lnTo>
                  <a:lnTo>
                    <a:pt x="5886" y="3339"/>
                  </a:lnTo>
                  <a:lnTo>
                    <a:pt x="5894" y="3318"/>
                  </a:lnTo>
                  <a:lnTo>
                    <a:pt x="5902" y="3297"/>
                  </a:lnTo>
                  <a:lnTo>
                    <a:pt x="5912" y="3276"/>
                  </a:lnTo>
                  <a:lnTo>
                    <a:pt x="5922" y="3256"/>
                  </a:lnTo>
                  <a:lnTo>
                    <a:pt x="5933" y="3236"/>
                  </a:lnTo>
                  <a:lnTo>
                    <a:pt x="5945" y="3216"/>
                  </a:lnTo>
                  <a:lnTo>
                    <a:pt x="5957" y="3197"/>
                  </a:lnTo>
                  <a:lnTo>
                    <a:pt x="5971" y="3179"/>
                  </a:lnTo>
                  <a:lnTo>
                    <a:pt x="5985" y="3161"/>
                  </a:lnTo>
                  <a:lnTo>
                    <a:pt x="5999" y="3143"/>
                  </a:lnTo>
                  <a:lnTo>
                    <a:pt x="6014" y="3126"/>
                  </a:lnTo>
                  <a:lnTo>
                    <a:pt x="6030" y="3110"/>
                  </a:lnTo>
                  <a:lnTo>
                    <a:pt x="6046" y="3094"/>
                  </a:lnTo>
                  <a:lnTo>
                    <a:pt x="6063" y="3079"/>
                  </a:lnTo>
                  <a:lnTo>
                    <a:pt x="6081" y="3065"/>
                  </a:lnTo>
                  <a:lnTo>
                    <a:pt x="6099" y="3051"/>
                  </a:lnTo>
                  <a:lnTo>
                    <a:pt x="6117" y="3037"/>
                  </a:lnTo>
                  <a:lnTo>
                    <a:pt x="6136" y="3025"/>
                  </a:lnTo>
                  <a:lnTo>
                    <a:pt x="6156" y="3013"/>
                  </a:lnTo>
                  <a:lnTo>
                    <a:pt x="6176" y="3002"/>
                  </a:lnTo>
                  <a:lnTo>
                    <a:pt x="6196" y="2992"/>
                  </a:lnTo>
                  <a:lnTo>
                    <a:pt x="6217" y="2982"/>
                  </a:lnTo>
                  <a:lnTo>
                    <a:pt x="6238" y="2974"/>
                  </a:lnTo>
                  <a:lnTo>
                    <a:pt x="6259" y="2966"/>
                  </a:lnTo>
                  <a:lnTo>
                    <a:pt x="6281" y="2959"/>
                  </a:lnTo>
                  <a:lnTo>
                    <a:pt x="6302" y="2953"/>
                  </a:lnTo>
                  <a:lnTo>
                    <a:pt x="6324" y="2947"/>
                  </a:lnTo>
                  <a:lnTo>
                    <a:pt x="6347" y="2943"/>
                  </a:lnTo>
                  <a:lnTo>
                    <a:pt x="6369" y="2939"/>
                  </a:lnTo>
                  <a:lnTo>
                    <a:pt x="6392" y="2936"/>
                  </a:lnTo>
                  <a:lnTo>
                    <a:pt x="6414" y="2934"/>
                  </a:lnTo>
                  <a:lnTo>
                    <a:pt x="6437" y="2932"/>
                  </a:lnTo>
                  <a:lnTo>
                    <a:pt x="6460" y="2932"/>
                  </a:lnTo>
                  <a:lnTo>
                    <a:pt x="6483" y="2932"/>
                  </a:lnTo>
                  <a:lnTo>
                    <a:pt x="6506" y="2934"/>
                  </a:lnTo>
                  <a:lnTo>
                    <a:pt x="6528" y="2936"/>
                  </a:lnTo>
                  <a:lnTo>
                    <a:pt x="6551" y="2939"/>
                  </a:lnTo>
                  <a:lnTo>
                    <a:pt x="6573" y="2943"/>
                  </a:lnTo>
                  <a:lnTo>
                    <a:pt x="6596" y="2947"/>
                  </a:lnTo>
                  <a:lnTo>
                    <a:pt x="6618" y="2953"/>
                  </a:lnTo>
                  <a:lnTo>
                    <a:pt x="6639" y="2959"/>
                  </a:lnTo>
                  <a:lnTo>
                    <a:pt x="6661" y="2966"/>
                  </a:lnTo>
                  <a:lnTo>
                    <a:pt x="6682" y="2974"/>
                  </a:lnTo>
                  <a:lnTo>
                    <a:pt x="6703" y="2982"/>
                  </a:lnTo>
                  <a:lnTo>
                    <a:pt x="6724" y="2992"/>
                  </a:lnTo>
                  <a:lnTo>
                    <a:pt x="6744" y="3002"/>
                  </a:lnTo>
                  <a:lnTo>
                    <a:pt x="6764" y="3013"/>
                  </a:lnTo>
                  <a:lnTo>
                    <a:pt x="6784" y="3025"/>
                  </a:lnTo>
                  <a:lnTo>
                    <a:pt x="6803" y="3037"/>
                  </a:lnTo>
                  <a:lnTo>
                    <a:pt x="6821" y="3051"/>
                  </a:lnTo>
                  <a:lnTo>
                    <a:pt x="6839" y="3065"/>
                  </a:lnTo>
                  <a:lnTo>
                    <a:pt x="6857" y="3079"/>
                  </a:lnTo>
                  <a:lnTo>
                    <a:pt x="6874" y="3094"/>
                  </a:lnTo>
                  <a:lnTo>
                    <a:pt x="6890" y="3110"/>
                  </a:lnTo>
                  <a:lnTo>
                    <a:pt x="6906" y="3126"/>
                  </a:lnTo>
                  <a:lnTo>
                    <a:pt x="6921" y="3143"/>
                  </a:lnTo>
                  <a:lnTo>
                    <a:pt x="6935" y="3161"/>
                  </a:lnTo>
                  <a:lnTo>
                    <a:pt x="6949" y="3179"/>
                  </a:lnTo>
                  <a:lnTo>
                    <a:pt x="6963" y="3197"/>
                  </a:lnTo>
                  <a:lnTo>
                    <a:pt x="6975" y="3216"/>
                  </a:lnTo>
                  <a:lnTo>
                    <a:pt x="6987" y="3236"/>
                  </a:lnTo>
                  <a:lnTo>
                    <a:pt x="6998" y="3256"/>
                  </a:lnTo>
                  <a:lnTo>
                    <a:pt x="7008" y="3276"/>
                  </a:lnTo>
                  <a:lnTo>
                    <a:pt x="7018" y="3297"/>
                  </a:lnTo>
                  <a:lnTo>
                    <a:pt x="7026" y="3318"/>
                  </a:lnTo>
                  <a:lnTo>
                    <a:pt x="7034" y="3339"/>
                  </a:lnTo>
                  <a:lnTo>
                    <a:pt x="7041" y="3361"/>
                  </a:lnTo>
                  <a:lnTo>
                    <a:pt x="7047" y="3382"/>
                  </a:lnTo>
                  <a:lnTo>
                    <a:pt x="7053" y="3404"/>
                  </a:lnTo>
                  <a:lnTo>
                    <a:pt x="7057" y="3427"/>
                  </a:lnTo>
                  <a:lnTo>
                    <a:pt x="7061" y="3449"/>
                  </a:lnTo>
                  <a:lnTo>
                    <a:pt x="7064" y="3472"/>
                  </a:lnTo>
                  <a:lnTo>
                    <a:pt x="7066" y="3494"/>
                  </a:lnTo>
                  <a:lnTo>
                    <a:pt x="7068" y="3517"/>
                  </a:lnTo>
                  <a:lnTo>
                    <a:pt x="7068" y="354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Helvetica Neue"/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81" name="Google Shape;581;p16"/>
            <p:cNvSpPr/>
            <p:nvPr/>
          </p:nvSpPr>
          <p:spPr>
            <a:xfrm>
              <a:off x="6359457" y="1760585"/>
              <a:ext cx="633600" cy="633600"/>
            </a:xfrm>
            <a:custGeom>
              <a:rect b="b" l="l" r="r" t="t"/>
              <a:pathLst>
                <a:path extrusionOk="0" h="10000" w="10000">
                  <a:moveTo>
                    <a:pt x="8889" y="4712"/>
                  </a:moveTo>
                  <a:lnTo>
                    <a:pt x="8897" y="4849"/>
                  </a:lnTo>
                  <a:lnTo>
                    <a:pt x="8897" y="4858"/>
                  </a:lnTo>
                  <a:lnTo>
                    <a:pt x="8900" y="4995"/>
                  </a:lnTo>
                  <a:lnTo>
                    <a:pt x="8900" y="4999"/>
                  </a:lnTo>
                  <a:lnTo>
                    <a:pt x="8900" y="5000"/>
                  </a:lnTo>
                  <a:lnTo>
                    <a:pt x="8900" y="5001"/>
                  </a:lnTo>
                  <a:lnTo>
                    <a:pt x="8900" y="5005"/>
                  </a:lnTo>
                  <a:lnTo>
                    <a:pt x="8897" y="5142"/>
                  </a:lnTo>
                  <a:lnTo>
                    <a:pt x="8897" y="5151"/>
                  </a:lnTo>
                  <a:lnTo>
                    <a:pt x="8889" y="5288"/>
                  </a:lnTo>
                  <a:lnTo>
                    <a:pt x="8889" y="5297"/>
                  </a:lnTo>
                  <a:lnTo>
                    <a:pt x="8876" y="5433"/>
                  </a:lnTo>
                  <a:lnTo>
                    <a:pt x="8875" y="5443"/>
                  </a:lnTo>
                  <a:lnTo>
                    <a:pt x="8857" y="5578"/>
                  </a:lnTo>
                  <a:lnTo>
                    <a:pt x="8855" y="5587"/>
                  </a:lnTo>
                  <a:lnTo>
                    <a:pt x="8833" y="5721"/>
                  </a:lnTo>
                  <a:lnTo>
                    <a:pt x="8831" y="5731"/>
                  </a:lnTo>
                  <a:lnTo>
                    <a:pt x="8803" y="5864"/>
                  </a:lnTo>
                  <a:lnTo>
                    <a:pt x="8801" y="5873"/>
                  </a:lnTo>
                  <a:lnTo>
                    <a:pt x="8768" y="6005"/>
                  </a:lnTo>
                  <a:lnTo>
                    <a:pt x="8766" y="6014"/>
                  </a:lnTo>
                  <a:lnTo>
                    <a:pt x="8728" y="6145"/>
                  </a:lnTo>
                  <a:lnTo>
                    <a:pt x="8725" y="6154"/>
                  </a:lnTo>
                  <a:lnTo>
                    <a:pt x="8683" y="6283"/>
                  </a:lnTo>
                  <a:lnTo>
                    <a:pt x="8680" y="6292"/>
                  </a:lnTo>
                  <a:lnTo>
                    <a:pt x="8632" y="6420"/>
                  </a:lnTo>
                  <a:lnTo>
                    <a:pt x="8629" y="6428"/>
                  </a:lnTo>
                  <a:lnTo>
                    <a:pt x="8577" y="6554"/>
                  </a:lnTo>
                  <a:lnTo>
                    <a:pt x="8573" y="6563"/>
                  </a:lnTo>
                  <a:lnTo>
                    <a:pt x="8516" y="6687"/>
                  </a:lnTo>
                  <a:lnTo>
                    <a:pt x="8512" y="6695"/>
                  </a:lnTo>
                  <a:lnTo>
                    <a:pt x="8450" y="6818"/>
                  </a:lnTo>
                  <a:lnTo>
                    <a:pt x="8446" y="6826"/>
                  </a:lnTo>
                  <a:lnTo>
                    <a:pt x="8380" y="6946"/>
                  </a:lnTo>
                  <a:lnTo>
                    <a:pt x="8375" y="6954"/>
                  </a:lnTo>
                  <a:lnTo>
                    <a:pt x="8304" y="7071"/>
                  </a:lnTo>
                  <a:lnTo>
                    <a:pt x="8299" y="7079"/>
                  </a:lnTo>
                  <a:lnTo>
                    <a:pt x="8225" y="7194"/>
                  </a:lnTo>
                  <a:lnTo>
                    <a:pt x="8219" y="7202"/>
                  </a:lnTo>
                  <a:lnTo>
                    <a:pt x="8140" y="7313"/>
                  </a:lnTo>
                  <a:lnTo>
                    <a:pt x="8135" y="7321"/>
                  </a:lnTo>
                  <a:lnTo>
                    <a:pt x="8052" y="7429"/>
                  </a:lnTo>
                  <a:lnTo>
                    <a:pt x="8046" y="7436"/>
                  </a:lnTo>
                  <a:lnTo>
                    <a:pt x="7959" y="7541"/>
                  </a:lnTo>
                  <a:lnTo>
                    <a:pt x="7953" y="7548"/>
                  </a:lnTo>
                  <a:lnTo>
                    <a:pt x="7862" y="7650"/>
                  </a:lnTo>
                  <a:lnTo>
                    <a:pt x="7856" y="7657"/>
                  </a:lnTo>
                  <a:lnTo>
                    <a:pt x="7761" y="7755"/>
                  </a:lnTo>
                  <a:lnTo>
                    <a:pt x="7755" y="7761"/>
                  </a:lnTo>
                  <a:lnTo>
                    <a:pt x="7657" y="7856"/>
                  </a:lnTo>
                  <a:lnTo>
                    <a:pt x="7650" y="7862"/>
                  </a:lnTo>
                  <a:lnTo>
                    <a:pt x="7548" y="7953"/>
                  </a:lnTo>
                  <a:lnTo>
                    <a:pt x="7541" y="7959"/>
                  </a:lnTo>
                  <a:lnTo>
                    <a:pt x="7436" y="8046"/>
                  </a:lnTo>
                  <a:lnTo>
                    <a:pt x="7429" y="8052"/>
                  </a:lnTo>
                  <a:lnTo>
                    <a:pt x="7321" y="8135"/>
                  </a:lnTo>
                  <a:lnTo>
                    <a:pt x="7313" y="8140"/>
                  </a:lnTo>
                  <a:lnTo>
                    <a:pt x="7202" y="8219"/>
                  </a:lnTo>
                  <a:lnTo>
                    <a:pt x="7194" y="8225"/>
                  </a:lnTo>
                  <a:lnTo>
                    <a:pt x="7079" y="8299"/>
                  </a:lnTo>
                  <a:lnTo>
                    <a:pt x="7071" y="8304"/>
                  </a:lnTo>
                  <a:lnTo>
                    <a:pt x="6954" y="8375"/>
                  </a:lnTo>
                  <a:lnTo>
                    <a:pt x="6946" y="8380"/>
                  </a:lnTo>
                  <a:lnTo>
                    <a:pt x="6826" y="8446"/>
                  </a:lnTo>
                  <a:lnTo>
                    <a:pt x="6818" y="8450"/>
                  </a:lnTo>
                  <a:lnTo>
                    <a:pt x="6695" y="8512"/>
                  </a:lnTo>
                  <a:lnTo>
                    <a:pt x="6687" y="8516"/>
                  </a:lnTo>
                  <a:lnTo>
                    <a:pt x="6563" y="8573"/>
                  </a:lnTo>
                  <a:lnTo>
                    <a:pt x="6554" y="8577"/>
                  </a:lnTo>
                  <a:lnTo>
                    <a:pt x="6428" y="8629"/>
                  </a:lnTo>
                  <a:lnTo>
                    <a:pt x="6420" y="8632"/>
                  </a:lnTo>
                  <a:lnTo>
                    <a:pt x="6292" y="8680"/>
                  </a:lnTo>
                  <a:lnTo>
                    <a:pt x="6283" y="8683"/>
                  </a:lnTo>
                  <a:lnTo>
                    <a:pt x="6154" y="8725"/>
                  </a:lnTo>
                  <a:lnTo>
                    <a:pt x="6145" y="8728"/>
                  </a:lnTo>
                  <a:lnTo>
                    <a:pt x="6014" y="8766"/>
                  </a:lnTo>
                  <a:lnTo>
                    <a:pt x="6005" y="8768"/>
                  </a:lnTo>
                  <a:lnTo>
                    <a:pt x="5873" y="8801"/>
                  </a:lnTo>
                  <a:lnTo>
                    <a:pt x="5864" y="8803"/>
                  </a:lnTo>
                  <a:lnTo>
                    <a:pt x="5731" y="8831"/>
                  </a:lnTo>
                  <a:lnTo>
                    <a:pt x="5721" y="8833"/>
                  </a:lnTo>
                  <a:lnTo>
                    <a:pt x="5587" y="8855"/>
                  </a:lnTo>
                  <a:lnTo>
                    <a:pt x="5578" y="8857"/>
                  </a:lnTo>
                  <a:lnTo>
                    <a:pt x="5443" y="8875"/>
                  </a:lnTo>
                  <a:lnTo>
                    <a:pt x="5433" y="8876"/>
                  </a:lnTo>
                  <a:lnTo>
                    <a:pt x="5297" y="8889"/>
                  </a:lnTo>
                  <a:lnTo>
                    <a:pt x="5288" y="8889"/>
                  </a:lnTo>
                  <a:lnTo>
                    <a:pt x="5151" y="8897"/>
                  </a:lnTo>
                  <a:lnTo>
                    <a:pt x="5142" y="8897"/>
                  </a:lnTo>
                  <a:lnTo>
                    <a:pt x="5005" y="8900"/>
                  </a:lnTo>
                  <a:lnTo>
                    <a:pt x="4995" y="8900"/>
                  </a:lnTo>
                  <a:lnTo>
                    <a:pt x="4858" y="8897"/>
                  </a:lnTo>
                  <a:lnTo>
                    <a:pt x="4849" y="8897"/>
                  </a:lnTo>
                  <a:lnTo>
                    <a:pt x="4712" y="8889"/>
                  </a:lnTo>
                  <a:lnTo>
                    <a:pt x="4703" y="8889"/>
                  </a:lnTo>
                  <a:lnTo>
                    <a:pt x="4567" y="8876"/>
                  </a:lnTo>
                  <a:lnTo>
                    <a:pt x="4557" y="8875"/>
                  </a:lnTo>
                  <a:lnTo>
                    <a:pt x="4422" y="8857"/>
                  </a:lnTo>
                  <a:lnTo>
                    <a:pt x="4413" y="8855"/>
                  </a:lnTo>
                  <a:lnTo>
                    <a:pt x="4279" y="8833"/>
                  </a:lnTo>
                  <a:lnTo>
                    <a:pt x="4269" y="8831"/>
                  </a:lnTo>
                  <a:lnTo>
                    <a:pt x="4136" y="8803"/>
                  </a:lnTo>
                  <a:lnTo>
                    <a:pt x="4127" y="8801"/>
                  </a:lnTo>
                  <a:lnTo>
                    <a:pt x="3995" y="8768"/>
                  </a:lnTo>
                  <a:lnTo>
                    <a:pt x="3986" y="8766"/>
                  </a:lnTo>
                  <a:lnTo>
                    <a:pt x="3855" y="8728"/>
                  </a:lnTo>
                  <a:lnTo>
                    <a:pt x="3846" y="8725"/>
                  </a:lnTo>
                  <a:lnTo>
                    <a:pt x="3717" y="8683"/>
                  </a:lnTo>
                  <a:lnTo>
                    <a:pt x="3708" y="8680"/>
                  </a:lnTo>
                  <a:lnTo>
                    <a:pt x="3580" y="8632"/>
                  </a:lnTo>
                  <a:lnTo>
                    <a:pt x="3572" y="8629"/>
                  </a:lnTo>
                  <a:lnTo>
                    <a:pt x="3446" y="8577"/>
                  </a:lnTo>
                  <a:lnTo>
                    <a:pt x="3437" y="8573"/>
                  </a:lnTo>
                  <a:lnTo>
                    <a:pt x="3313" y="8516"/>
                  </a:lnTo>
                  <a:lnTo>
                    <a:pt x="3305" y="8512"/>
                  </a:lnTo>
                  <a:lnTo>
                    <a:pt x="3182" y="8450"/>
                  </a:lnTo>
                  <a:lnTo>
                    <a:pt x="3174" y="8446"/>
                  </a:lnTo>
                  <a:lnTo>
                    <a:pt x="3054" y="8380"/>
                  </a:lnTo>
                  <a:lnTo>
                    <a:pt x="3046" y="8375"/>
                  </a:lnTo>
                  <a:lnTo>
                    <a:pt x="2929" y="8304"/>
                  </a:lnTo>
                  <a:lnTo>
                    <a:pt x="2921" y="8299"/>
                  </a:lnTo>
                  <a:lnTo>
                    <a:pt x="2806" y="8225"/>
                  </a:lnTo>
                  <a:lnTo>
                    <a:pt x="2798" y="8219"/>
                  </a:lnTo>
                  <a:lnTo>
                    <a:pt x="2687" y="8140"/>
                  </a:lnTo>
                  <a:lnTo>
                    <a:pt x="2679" y="8135"/>
                  </a:lnTo>
                  <a:lnTo>
                    <a:pt x="2571" y="8052"/>
                  </a:lnTo>
                  <a:lnTo>
                    <a:pt x="2564" y="8046"/>
                  </a:lnTo>
                  <a:lnTo>
                    <a:pt x="2459" y="7959"/>
                  </a:lnTo>
                  <a:lnTo>
                    <a:pt x="2452" y="7953"/>
                  </a:lnTo>
                  <a:lnTo>
                    <a:pt x="2350" y="7862"/>
                  </a:lnTo>
                  <a:lnTo>
                    <a:pt x="2343" y="7856"/>
                  </a:lnTo>
                  <a:lnTo>
                    <a:pt x="2245" y="7761"/>
                  </a:lnTo>
                  <a:lnTo>
                    <a:pt x="2239" y="7755"/>
                  </a:lnTo>
                  <a:lnTo>
                    <a:pt x="2144" y="7657"/>
                  </a:lnTo>
                  <a:lnTo>
                    <a:pt x="2138" y="7650"/>
                  </a:lnTo>
                  <a:lnTo>
                    <a:pt x="2047" y="7548"/>
                  </a:lnTo>
                  <a:lnTo>
                    <a:pt x="2041" y="7541"/>
                  </a:lnTo>
                  <a:lnTo>
                    <a:pt x="1954" y="7436"/>
                  </a:lnTo>
                  <a:lnTo>
                    <a:pt x="1948" y="7429"/>
                  </a:lnTo>
                  <a:lnTo>
                    <a:pt x="1865" y="7321"/>
                  </a:lnTo>
                  <a:lnTo>
                    <a:pt x="1860" y="7313"/>
                  </a:lnTo>
                  <a:lnTo>
                    <a:pt x="1781" y="7202"/>
                  </a:lnTo>
                  <a:lnTo>
                    <a:pt x="1775" y="7194"/>
                  </a:lnTo>
                  <a:lnTo>
                    <a:pt x="1701" y="7079"/>
                  </a:lnTo>
                  <a:lnTo>
                    <a:pt x="1696" y="7071"/>
                  </a:lnTo>
                  <a:lnTo>
                    <a:pt x="1625" y="6954"/>
                  </a:lnTo>
                  <a:lnTo>
                    <a:pt x="1620" y="6946"/>
                  </a:lnTo>
                  <a:lnTo>
                    <a:pt x="1554" y="6826"/>
                  </a:lnTo>
                  <a:lnTo>
                    <a:pt x="1550" y="6818"/>
                  </a:lnTo>
                  <a:lnTo>
                    <a:pt x="1488" y="6695"/>
                  </a:lnTo>
                  <a:lnTo>
                    <a:pt x="1484" y="6687"/>
                  </a:lnTo>
                  <a:lnTo>
                    <a:pt x="1427" y="6563"/>
                  </a:lnTo>
                  <a:lnTo>
                    <a:pt x="1423" y="6554"/>
                  </a:lnTo>
                  <a:lnTo>
                    <a:pt x="1371" y="6428"/>
                  </a:lnTo>
                  <a:lnTo>
                    <a:pt x="1368" y="6420"/>
                  </a:lnTo>
                  <a:lnTo>
                    <a:pt x="1320" y="6292"/>
                  </a:lnTo>
                  <a:lnTo>
                    <a:pt x="1317" y="6283"/>
                  </a:lnTo>
                  <a:lnTo>
                    <a:pt x="1275" y="6154"/>
                  </a:lnTo>
                  <a:lnTo>
                    <a:pt x="1272" y="6145"/>
                  </a:lnTo>
                  <a:lnTo>
                    <a:pt x="1234" y="6014"/>
                  </a:lnTo>
                  <a:lnTo>
                    <a:pt x="1232" y="6005"/>
                  </a:lnTo>
                  <a:lnTo>
                    <a:pt x="1199" y="5873"/>
                  </a:lnTo>
                  <a:lnTo>
                    <a:pt x="1197" y="5864"/>
                  </a:lnTo>
                  <a:lnTo>
                    <a:pt x="1169" y="5731"/>
                  </a:lnTo>
                  <a:lnTo>
                    <a:pt x="1167" y="5721"/>
                  </a:lnTo>
                  <a:lnTo>
                    <a:pt x="1145" y="5587"/>
                  </a:lnTo>
                  <a:lnTo>
                    <a:pt x="1143" y="5578"/>
                  </a:lnTo>
                  <a:lnTo>
                    <a:pt x="1125" y="5443"/>
                  </a:lnTo>
                  <a:lnTo>
                    <a:pt x="1124" y="5433"/>
                  </a:lnTo>
                  <a:lnTo>
                    <a:pt x="1111" y="5297"/>
                  </a:lnTo>
                  <a:lnTo>
                    <a:pt x="1111" y="5288"/>
                  </a:lnTo>
                  <a:lnTo>
                    <a:pt x="1103" y="5151"/>
                  </a:lnTo>
                  <a:lnTo>
                    <a:pt x="1103" y="5142"/>
                  </a:lnTo>
                  <a:lnTo>
                    <a:pt x="1100" y="5005"/>
                  </a:lnTo>
                  <a:lnTo>
                    <a:pt x="1100" y="5001"/>
                  </a:lnTo>
                  <a:lnTo>
                    <a:pt x="1100" y="5000"/>
                  </a:lnTo>
                  <a:lnTo>
                    <a:pt x="1100" y="4999"/>
                  </a:lnTo>
                  <a:lnTo>
                    <a:pt x="1100" y="4995"/>
                  </a:lnTo>
                  <a:lnTo>
                    <a:pt x="1103" y="4858"/>
                  </a:lnTo>
                  <a:lnTo>
                    <a:pt x="1103" y="4849"/>
                  </a:lnTo>
                  <a:lnTo>
                    <a:pt x="1111" y="4712"/>
                  </a:lnTo>
                  <a:lnTo>
                    <a:pt x="1111" y="4703"/>
                  </a:lnTo>
                  <a:lnTo>
                    <a:pt x="1124" y="4567"/>
                  </a:lnTo>
                  <a:lnTo>
                    <a:pt x="1125" y="4557"/>
                  </a:lnTo>
                  <a:lnTo>
                    <a:pt x="1143" y="4422"/>
                  </a:lnTo>
                  <a:lnTo>
                    <a:pt x="1145" y="4413"/>
                  </a:lnTo>
                  <a:lnTo>
                    <a:pt x="1167" y="4279"/>
                  </a:lnTo>
                  <a:lnTo>
                    <a:pt x="1169" y="4269"/>
                  </a:lnTo>
                  <a:lnTo>
                    <a:pt x="1197" y="4136"/>
                  </a:lnTo>
                  <a:lnTo>
                    <a:pt x="1199" y="4127"/>
                  </a:lnTo>
                  <a:lnTo>
                    <a:pt x="1232" y="3995"/>
                  </a:lnTo>
                  <a:lnTo>
                    <a:pt x="1234" y="3986"/>
                  </a:lnTo>
                  <a:lnTo>
                    <a:pt x="1272" y="3855"/>
                  </a:lnTo>
                  <a:lnTo>
                    <a:pt x="1275" y="3846"/>
                  </a:lnTo>
                  <a:lnTo>
                    <a:pt x="1317" y="3717"/>
                  </a:lnTo>
                  <a:lnTo>
                    <a:pt x="1320" y="3708"/>
                  </a:lnTo>
                  <a:lnTo>
                    <a:pt x="1368" y="3580"/>
                  </a:lnTo>
                  <a:lnTo>
                    <a:pt x="1371" y="3572"/>
                  </a:lnTo>
                  <a:lnTo>
                    <a:pt x="1423" y="3446"/>
                  </a:lnTo>
                  <a:lnTo>
                    <a:pt x="1427" y="3437"/>
                  </a:lnTo>
                  <a:lnTo>
                    <a:pt x="1484" y="3313"/>
                  </a:lnTo>
                  <a:lnTo>
                    <a:pt x="1488" y="3305"/>
                  </a:lnTo>
                  <a:lnTo>
                    <a:pt x="1550" y="3182"/>
                  </a:lnTo>
                  <a:lnTo>
                    <a:pt x="1554" y="3174"/>
                  </a:lnTo>
                  <a:lnTo>
                    <a:pt x="1620" y="3054"/>
                  </a:lnTo>
                  <a:lnTo>
                    <a:pt x="1625" y="3046"/>
                  </a:lnTo>
                  <a:lnTo>
                    <a:pt x="1696" y="2929"/>
                  </a:lnTo>
                  <a:lnTo>
                    <a:pt x="1701" y="2921"/>
                  </a:lnTo>
                  <a:lnTo>
                    <a:pt x="1775" y="2806"/>
                  </a:lnTo>
                  <a:lnTo>
                    <a:pt x="1781" y="2798"/>
                  </a:lnTo>
                  <a:lnTo>
                    <a:pt x="1860" y="2687"/>
                  </a:lnTo>
                  <a:lnTo>
                    <a:pt x="1865" y="2679"/>
                  </a:lnTo>
                  <a:lnTo>
                    <a:pt x="1948" y="2571"/>
                  </a:lnTo>
                  <a:lnTo>
                    <a:pt x="1954" y="2564"/>
                  </a:lnTo>
                  <a:lnTo>
                    <a:pt x="2041" y="2459"/>
                  </a:lnTo>
                  <a:lnTo>
                    <a:pt x="2047" y="2452"/>
                  </a:lnTo>
                  <a:lnTo>
                    <a:pt x="2138" y="2350"/>
                  </a:lnTo>
                  <a:lnTo>
                    <a:pt x="2144" y="2343"/>
                  </a:lnTo>
                  <a:lnTo>
                    <a:pt x="2239" y="2245"/>
                  </a:lnTo>
                  <a:lnTo>
                    <a:pt x="2245" y="2239"/>
                  </a:lnTo>
                  <a:lnTo>
                    <a:pt x="2343" y="2144"/>
                  </a:lnTo>
                  <a:lnTo>
                    <a:pt x="2350" y="2138"/>
                  </a:lnTo>
                  <a:lnTo>
                    <a:pt x="2452" y="2047"/>
                  </a:lnTo>
                  <a:lnTo>
                    <a:pt x="2459" y="2041"/>
                  </a:lnTo>
                  <a:lnTo>
                    <a:pt x="2564" y="1954"/>
                  </a:lnTo>
                  <a:lnTo>
                    <a:pt x="2571" y="1948"/>
                  </a:lnTo>
                  <a:lnTo>
                    <a:pt x="2679" y="1865"/>
                  </a:lnTo>
                  <a:lnTo>
                    <a:pt x="2687" y="1860"/>
                  </a:lnTo>
                  <a:lnTo>
                    <a:pt x="2798" y="1781"/>
                  </a:lnTo>
                  <a:lnTo>
                    <a:pt x="2806" y="1775"/>
                  </a:lnTo>
                  <a:lnTo>
                    <a:pt x="2921" y="1701"/>
                  </a:lnTo>
                  <a:lnTo>
                    <a:pt x="2929" y="1696"/>
                  </a:lnTo>
                  <a:lnTo>
                    <a:pt x="3046" y="1625"/>
                  </a:lnTo>
                  <a:lnTo>
                    <a:pt x="3054" y="1620"/>
                  </a:lnTo>
                  <a:lnTo>
                    <a:pt x="3174" y="1554"/>
                  </a:lnTo>
                  <a:lnTo>
                    <a:pt x="3182" y="1550"/>
                  </a:lnTo>
                  <a:lnTo>
                    <a:pt x="3305" y="1488"/>
                  </a:lnTo>
                  <a:lnTo>
                    <a:pt x="3313" y="1484"/>
                  </a:lnTo>
                  <a:lnTo>
                    <a:pt x="3437" y="1427"/>
                  </a:lnTo>
                  <a:lnTo>
                    <a:pt x="3446" y="1423"/>
                  </a:lnTo>
                  <a:lnTo>
                    <a:pt x="3572" y="1371"/>
                  </a:lnTo>
                  <a:lnTo>
                    <a:pt x="3580" y="1368"/>
                  </a:lnTo>
                  <a:lnTo>
                    <a:pt x="3708" y="1320"/>
                  </a:lnTo>
                  <a:lnTo>
                    <a:pt x="3717" y="1317"/>
                  </a:lnTo>
                  <a:lnTo>
                    <a:pt x="3846" y="1275"/>
                  </a:lnTo>
                  <a:lnTo>
                    <a:pt x="3855" y="1272"/>
                  </a:lnTo>
                  <a:lnTo>
                    <a:pt x="3986" y="1234"/>
                  </a:lnTo>
                  <a:lnTo>
                    <a:pt x="3995" y="1232"/>
                  </a:lnTo>
                  <a:lnTo>
                    <a:pt x="4127" y="1199"/>
                  </a:lnTo>
                  <a:lnTo>
                    <a:pt x="4136" y="1197"/>
                  </a:lnTo>
                  <a:lnTo>
                    <a:pt x="4269" y="1169"/>
                  </a:lnTo>
                  <a:lnTo>
                    <a:pt x="4279" y="1167"/>
                  </a:lnTo>
                  <a:lnTo>
                    <a:pt x="4413" y="1145"/>
                  </a:lnTo>
                  <a:lnTo>
                    <a:pt x="4422" y="1143"/>
                  </a:lnTo>
                  <a:lnTo>
                    <a:pt x="4557" y="1125"/>
                  </a:lnTo>
                  <a:lnTo>
                    <a:pt x="4567" y="1124"/>
                  </a:lnTo>
                  <a:lnTo>
                    <a:pt x="4703" y="1111"/>
                  </a:lnTo>
                  <a:lnTo>
                    <a:pt x="4712" y="1111"/>
                  </a:lnTo>
                  <a:lnTo>
                    <a:pt x="4849" y="1103"/>
                  </a:lnTo>
                  <a:lnTo>
                    <a:pt x="4858" y="1103"/>
                  </a:lnTo>
                  <a:lnTo>
                    <a:pt x="4995" y="1100"/>
                  </a:lnTo>
                  <a:lnTo>
                    <a:pt x="5005" y="1100"/>
                  </a:lnTo>
                  <a:lnTo>
                    <a:pt x="5142" y="1103"/>
                  </a:lnTo>
                  <a:lnTo>
                    <a:pt x="5151" y="1103"/>
                  </a:lnTo>
                  <a:lnTo>
                    <a:pt x="5288" y="1111"/>
                  </a:lnTo>
                  <a:lnTo>
                    <a:pt x="5297" y="1111"/>
                  </a:lnTo>
                  <a:lnTo>
                    <a:pt x="5433" y="1124"/>
                  </a:lnTo>
                  <a:lnTo>
                    <a:pt x="5443" y="1125"/>
                  </a:lnTo>
                  <a:lnTo>
                    <a:pt x="5578" y="1143"/>
                  </a:lnTo>
                  <a:lnTo>
                    <a:pt x="5587" y="1145"/>
                  </a:lnTo>
                  <a:lnTo>
                    <a:pt x="5721" y="1167"/>
                  </a:lnTo>
                  <a:lnTo>
                    <a:pt x="5731" y="1169"/>
                  </a:lnTo>
                  <a:lnTo>
                    <a:pt x="5864" y="1197"/>
                  </a:lnTo>
                  <a:lnTo>
                    <a:pt x="5873" y="1199"/>
                  </a:lnTo>
                  <a:lnTo>
                    <a:pt x="6005" y="1232"/>
                  </a:lnTo>
                  <a:lnTo>
                    <a:pt x="6014" y="1234"/>
                  </a:lnTo>
                  <a:lnTo>
                    <a:pt x="6145" y="1272"/>
                  </a:lnTo>
                  <a:lnTo>
                    <a:pt x="6154" y="1275"/>
                  </a:lnTo>
                  <a:lnTo>
                    <a:pt x="6283" y="1317"/>
                  </a:lnTo>
                  <a:lnTo>
                    <a:pt x="6292" y="1320"/>
                  </a:lnTo>
                  <a:lnTo>
                    <a:pt x="6420" y="1368"/>
                  </a:lnTo>
                  <a:lnTo>
                    <a:pt x="6428" y="1371"/>
                  </a:lnTo>
                  <a:lnTo>
                    <a:pt x="6554" y="1423"/>
                  </a:lnTo>
                  <a:lnTo>
                    <a:pt x="6563" y="1427"/>
                  </a:lnTo>
                  <a:lnTo>
                    <a:pt x="6687" y="1484"/>
                  </a:lnTo>
                  <a:lnTo>
                    <a:pt x="6695" y="1488"/>
                  </a:lnTo>
                  <a:lnTo>
                    <a:pt x="6818" y="1550"/>
                  </a:lnTo>
                  <a:lnTo>
                    <a:pt x="6826" y="1554"/>
                  </a:lnTo>
                  <a:lnTo>
                    <a:pt x="6946" y="1620"/>
                  </a:lnTo>
                  <a:lnTo>
                    <a:pt x="6954" y="1625"/>
                  </a:lnTo>
                  <a:lnTo>
                    <a:pt x="7071" y="1696"/>
                  </a:lnTo>
                  <a:lnTo>
                    <a:pt x="7079" y="1701"/>
                  </a:lnTo>
                  <a:lnTo>
                    <a:pt x="7194" y="1775"/>
                  </a:lnTo>
                  <a:lnTo>
                    <a:pt x="7202" y="1781"/>
                  </a:lnTo>
                  <a:lnTo>
                    <a:pt x="7313" y="1860"/>
                  </a:lnTo>
                  <a:lnTo>
                    <a:pt x="7321" y="1865"/>
                  </a:lnTo>
                  <a:lnTo>
                    <a:pt x="7429" y="1948"/>
                  </a:lnTo>
                  <a:lnTo>
                    <a:pt x="7436" y="1954"/>
                  </a:lnTo>
                  <a:lnTo>
                    <a:pt x="7541" y="2041"/>
                  </a:lnTo>
                  <a:lnTo>
                    <a:pt x="7548" y="2047"/>
                  </a:lnTo>
                  <a:lnTo>
                    <a:pt x="7650" y="2138"/>
                  </a:lnTo>
                  <a:lnTo>
                    <a:pt x="7657" y="2144"/>
                  </a:lnTo>
                  <a:lnTo>
                    <a:pt x="7755" y="2239"/>
                  </a:lnTo>
                  <a:lnTo>
                    <a:pt x="7761" y="2245"/>
                  </a:lnTo>
                  <a:lnTo>
                    <a:pt x="7856" y="2343"/>
                  </a:lnTo>
                  <a:lnTo>
                    <a:pt x="7862" y="2350"/>
                  </a:lnTo>
                  <a:lnTo>
                    <a:pt x="7953" y="2452"/>
                  </a:lnTo>
                  <a:lnTo>
                    <a:pt x="7959" y="2459"/>
                  </a:lnTo>
                  <a:lnTo>
                    <a:pt x="8046" y="2564"/>
                  </a:lnTo>
                  <a:lnTo>
                    <a:pt x="8052" y="2571"/>
                  </a:lnTo>
                  <a:lnTo>
                    <a:pt x="8135" y="2679"/>
                  </a:lnTo>
                  <a:lnTo>
                    <a:pt x="8140" y="2687"/>
                  </a:lnTo>
                  <a:lnTo>
                    <a:pt x="8219" y="2798"/>
                  </a:lnTo>
                  <a:lnTo>
                    <a:pt x="8225" y="2806"/>
                  </a:lnTo>
                  <a:lnTo>
                    <a:pt x="8299" y="2921"/>
                  </a:lnTo>
                  <a:lnTo>
                    <a:pt x="8304" y="2929"/>
                  </a:lnTo>
                  <a:lnTo>
                    <a:pt x="8375" y="3046"/>
                  </a:lnTo>
                  <a:lnTo>
                    <a:pt x="8380" y="3054"/>
                  </a:lnTo>
                  <a:lnTo>
                    <a:pt x="8446" y="3174"/>
                  </a:lnTo>
                  <a:lnTo>
                    <a:pt x="8450" y="3182"/>
                  </a:lnTo>
                  <a:lnTo>
                    <a:pt x="8512" y="3305"/>
                  </a:lnTo>
                  <a:lnTo>
                    <a:pt x="8516" y="3313"/>
                  </a:lnTo>
                  <a:lnTo>
                    <a:pt x="8573" y="3437"/>
                  </a:lnTo>
                  <a:lnTo>
                    <a:pt x="8577" y="3446"/>
                  </a:lnTo>
                  <a:lnTo>
                    <a:pt x="8629" y="3572"/>
                  </a:lnTo>
                  <a:lnTo>
                    <a:pt x="8632" y="3580"/>
                  </a:lnTo>
                  <a:lnTo>
                    <a:pt x="8680" y="3708"/>
                  </a:lnTo>
                  <a:lnTo>
                    <a:pt x="8683" y="3717"/>
                  </a:lnTo>
                  <a:lnTo>
                    <a:pt x="8725" y="3846"/>
                  </a:lnTo>
                  <a:lnTo>
                    <a:pt x="8728" y="3855"/>
                  </a:lnTo>
                  <a:lnTo>
                    <a:pt x="8766" y="3986"/>
                  </a:lnTo>
                  <a:lnTo>
                    <a:pt x="8768" y="3995"/>
                  </a:lnTo>
                  <a:lnTo>
                    <a:pt x="8801" y="4127"/>
                  </a:lnTo>
                  <a:lnTo>
                    <a:pt x="8803" y="4136"/>
                  </a:lnTo>
                  <a:lnTo>
                    <a:pt x="8831" y="4269"/>
                  </a:lnTo>
                  <a:lnTo>
                    <a:pt x="8833" y="4279"/>
                  </a:lnTo>
                  <a:lnTo>
                    <a:pt x="8855" y="4413"/>
                  </a:lnTo>
                  <a:lnTo>
                    <a:pt x="8857" y="4422"/>
                  </a:lnTo>
                  <a:lnTo>
                    <a:pt x="8875" y="4557"/>
                  </a:lnTo>
                  <a:lnTo>
                    <a:pt x="8876" y="4567"/>
                  </a:lnTo>
                  <a:lnTo>
                    <a:pt x="8889" y="4703"/>
                  </a:lnTo>
                  <a:lnTo>
                    <a:pt x="8889" y="4712"/>
                  </a:lnTo>
                  <a:close/>
                  <a:moveTo>
                    <a:pt x="8390" y="5255"/>
                  </a:moveTo>
                  <a:lnTo>
                    <a:pt x="8391" y="5250"/>
                  </a:lnTo>
                  <a:lnTo>
                    <a:pt x="6949" y="5250"/>
                  </a:lnTo>
                  <a:lnTo>
                    <a:pt x="6948" y="5280"/>
                  </a:lnTo>
                  <a:lnTo>
                    <a:pt x="6948" y="5285"/>
                  </a:lnTo>
                  <a:lnTo>
                    <a:pt x="6942" y="5421"/>
                  </a:lnTo>
                  <a:lnTo>
                    <a:pt x="6942" y="5425"/>
                  </a:lnTo>
                  <a:lnTo>
                    <a:pt x="6934" y="5560"/>
                  </a:lnTo>
                  <a:lnTo>
                    <a:pt x="6933" y="5565"/>
                  </a:lnTo>
                  <a:lnTo>
                    <a:pt x="6923" y="5699"/>
                  </a:lnTo>
                  <a:lnTo>
                    <a:pt x="6922" y="5704"/>
                  </a:lnTo>
                  <a:lnTo>
                    <a:pt x="6909" y="5837"/>
                  </a:lnTo>
                  <a:lnTo>
                    <a:pt x="6909" y="5841"/>
                  </a:lnTo>
                  <a:lnTo>
                    <a:pt x="6894" y="5973"/>
                  </a:lnTo>
                  <a:lnTo>
                    <a:pt x="6893" y="5978"/>
                  </a:lnTo>
                  <a:lnTo>
                    <a:pt x="6875" y="6109"/>
                  </a:lnTo>
                  <a:lnTo>
                    <a:pt x="6875" y="6113"/>
                  </a:lnTo>
                  <a:lnTo>
                    <a:pt x="6855" y="6243"/>
                  </a:lnTo>
                  <a:lnTo>
                    <a:pt x="6854" y="6247"/>
                  </a:lnTo>
                  <a:lnTo>
                    <a:pt x="6832" y="6375"/>
                  </a:lnTo>
                  <a:lnTo>
                    <a:pt x="6831" y="6380"/>
                  </a:lnTo>
                  <a:lnTo>
                    <a:pt x="6817" y="6453"/>
                  </a:lnTo>
                  <a:lnTo>
                    <a:pt x="7920" y="6453"/>
                  </a:lnTo>
                  <a:lnTo>
                    <a:pt x="7953" y="6455"/>
                  </a:lnTo>
                  <a:lnTo>
                    <a:pt x="7985" y="6462"/>
                  </a:lnTo>
                  <a:lnTo>
                    <a:pt x="8016" y="6472"/>
                  </a:lnTo>
                  <a:lnTo>
                    <a:pt x="8045" y="6486"/>
                  </a:lnTo>
                  <a:lnTo>
                    <a:pt x="8054" y="6493"/>
                  </a:lnTo>
                  <a:lnTo>
                    <a:pt x="8064" y="6474"/>
                  </a:lnTo>
                  <a:lnTo>
                    <a:pt x="8117" y="6359"/>
                  </a:lnTo>
                  <a:lnTo>
                    <a:pt x="8165" y="6241"/>
                  </a:lnTo>
                  <a:lnTo>
                    <a:pt x="8209" y="6122"/>
                  </a:lnTo>
                  <a:lnTo>
                    <a:pt x="8249" y="6002"/>
                  </a:lnTo>
                  <a:lnTo>
                    <a:pt x="8284" y="5880"/>
                  </a:lnTo>
                  <a:lnTo>
                    <a:pt x="8315" y="5757"/>
                  </a:lnTo>
                  <a:lnTo>
                    <a:pt x="8340" y="5633"/>
                  </a:lnTo>
                  <a:lnTo>
                    <a:pt x="8362" y="5508"/>
                  </a:lnTo>
                  <a:lnTo>
                    <a:pt x="8378" y="5382"/>
                  </a:lnTo>
                  <a:lnTo>
                    <a:pt x="8390" y="5255"/>
                  </a:lnTo>
                  <a:close/>
                  <a:moveTo>
                    <a:pt x="8016" y="3528"/>
                  </a:moveTo>
                  <a:lnTo>
                    <a:pt x="7985" y="3538"/>
                  </a:lnTo>
                  <a:lnTo>
                    <a:pt x="7953" y="3545"/>
                  </a:lnTo>
                  <a:lnTo>
                    <a:pt x="7920" y="3547"/>
                  </a:lnTo>
                  <a:lnTo>
                    <a:pt x="7218" y="3547"/>
                  </a:lnTo>
                  <a:lnTo>
                    <a:pt x="7218" y="3566"/>
                  </a:lnTo>
                  <a:lnTo>
                    <a:pt x="7217" y="3571"/>
                  </a:lnTo>
                  <a:lnTo>
                    <a:pt x="7216" y="3594"/>
                  </a:lnTo>
                  <a:lnTo>
                    <a:pt x="7216" y="3600"/>
                  </a:lnTo>
                  <a:lnTo>
                    <a:pt x="7214" y="3622"/>
                  </a:lnTo>
                  <a:lnTo>
                    <a:pt x="7213" y="3628"/>
                  </a:lnTo>
                  <a:lnTo>
                    <a:pt x="7210" y="3650"/>
                  </a:lnTo>
                  <a:lnTo>
                    <a:pt x="7209" y="3656"/>
                  </a:lnTo>
                  <a:lnTo>
                    <a:pt x="7205" y="3678"/>
                  </a:lnTo>
                  <a:lnTo>
                    <a:pt x="7204" y="3684"/>
                  </a:lnTo>
                  <a:lnTo>
                    <a:pt x="7200" y="3706"/>
                  </a:lnTo>
                  <a:lnTo>
                    <a:pt x="7198" y="3712"/>
                  </a:lnTo>
                  <a:lnTo>
                    <a:pt x="7193" y="3734"/>
                  </a:lnTo>
                  <a:lnTo>
                    <a:pt x="7192" y="3739"/>
                  </a:lnTo>
                  <a:lnTo>
                    <a:pt x="7185" y="3761"/>
                  </a:lnTo>
                  <a:lnTo>
                    <a:pt x="7184" y="3766"/>
                  </a:lnTo>
                  <a:lnTo>
                    <a:pt x="7177" y="3788"/>
                  </a:lnTo>
                  <a:lnTo>
                    <a:pt x="7175" y="3793"/>
                  </a:lnTo>
                  <a:lnTo>
                    <a:pt x="7167" y="3814"/>
                  </a:lnTo>
                  <a:lnTo>
                    <a:pt x="7165" y="3819"/>
                  </a:lnTo>
                  <a:lnTo>
                    <a:pt x="7156" y="3840"/>
                  </a:lnTo>
                  <a:lnTo>
                    <a:pt x="7154" y="3845"/>
                  </a:lnTo>
                  <a:lnTo>
                    <a:pt x="7145" y="3866"/>
                  </a:lnTo>
                  <a:lnTo>
                    <a:pt x="7142" y="3871"/>
                  </a:lnTo>
                  <a:lnTo>
                    <a:pt x="7132" y="3891"/>
                  </a:lnTo>
                  <a:lnTo>
                    <a:pt x="7129" y="3896"/>
                  </a:lnTo>
                  <a:lnTo>
                    <a:pt x="7118" y="3916"/>
                  </a:lnTo>
                  <a:lnTo>
                    <a:pt x="7115" y="3922"/>
                  </a:lnTo>
                  <a:lnTo>
                    <a:pt x="7103" y="3941"/>
                  </a:lnTo>
                  <a:lnTo>
                    <a:pt x="7100" y="3946"/>
                  </a:lnTo>
                  <a:lnTo>
                    <a:pt x="7088" y="3965"/>
                  </a:lnTo>
                  <a:lnTo>
                    <a:pt x="7085" y="3970"/>
                  </a:lnTo>
                  <a:lnTo>
                    <a:pt x="7072" y="3988"/>
                  </a:lnTo>
                  <a:lnTo>
                    <a:pt x="7068" y="3993"/>
                  </a:lnTo>
                  <a:lnTo>
                    <a:pt x="7054" y="4011"/>
                  </a:lnTo>
                  <a:lnTo>
                    <a:pt x="7051" y="4015"/>
                  </a:lnTo>
                  <a:lnTo>
                    <a:pt x="7036" y="4033"/>
                  </a:lnTo>
                  <a:lnTo>
                    <a:pt x="7033" y="4037"/>
                  </a:lnTo>
                  <a:lnTo>
                    <a:pt x="7018" y="4054"/>
                  </a:lnTo>
                  <a:lnTo>
                    <a:pt x="7014" y="4058"/>
                  </a:lnTo>
                  <a:lnTo>
                    <a:pt x="6998" y="4074"/>
                  </a:lnTo>
                  <a:lnTo>
                    <a:pt x="6994" y="4078"/>
                  </a:lnTo>
                  <a:lnTo>
                    <a:pt x="6978" y="4094"/>
                  </a:lnTo>
                  <a:lnTo>
                    <a:pt x="6974" y="4098"/>
                  </a:lnTo>
                  <a:lnTo>
                    <a:pt x="6957" y="4113"/>
                  </a:lnTo>
                  <a:lnTo>
                    <a:pt x="6953" y="4116"/>
                  </a:lnTo>
                  <a:lnTo>
                    <a:pt x="6935" y="4131"/>
                  </a:lnTo>
                  <a:lnTo>
                    <a:pt x="6931" y="4134"/>
                  </a:lnTo>
                  <a:lnTo>
                    <a:pt x="6913" y="4148"/>
                  </a:lnTo>
                  <a:lnTo>
                    <a:pt x="6908" y="4152"/>
                  </a:lnTo>
                  <a:lnTo>
                    <a:pt x="6908" y="4152"/>
                  </a:lnTo>
                  <a:lnTo>
                    <a:pt x="6909" y="4159"/>
                  </a:lnTo>
                  <a:lnTo>
                    <a:pt x="6909" y="4163"/>
                  </a:lnTo>
                  <a:lnTo>
                    <a:pt x="6922" y="4296"/>
                  </a:lnTo>
                  <a:lnTo>
                    <a:pt x="6923" y="4301"/>
                  </a:lnTo>
                  <a:lnTo>
                    <a:pt x="6933" y="4435"/>
                  </a:lnTo>
                  <a:lnTo>
                    <a:pt x="6934" y="4440"/>
                  </a:lnTo>
                  <a:lnTo>
                    <a:pt x="6942" y="4575"/>
                  </a:lnTo>
                  <a:lnTo>
                    <a:pt x="6942" y="4579"/>
                  </a:lnTo>
                  <a:lnTo>
                    <a:pt x="6948" y="4715"/>
                  </a:lnTo>
                  <a:lnTo>
                    <a:pt x="6948" y="4720"/>
                  </a:lnTo>
                  <a:lnTo>
                    <a:pt x="6949" y="4750"/>
                  </a:lnTo>
                  <a:lnTo>
                    <a:pt x="8391" y="4750"/>
                  </a:lnTo>
                  <a:lnTo>
                    <a:pt x="8390" y="4745"/>
                  </a:lnTo>
                  <a:lnTo>
                    <a:pt x="8378" y="4618"/>
                  </a:lnTo>
                  <a:lnTo>
                    <a:pt x="8362" y="4492"/>
                  </a:lnTo>
                  <a:lnTo>
                    <a:pt x="8340" y="4367"/>
                  </a:lnTo>
                  <a:lnTo>
                    <a:pt x="8315" y="4243"/>
                  </a:lnTo>
                  <a:lnTo>
                    <a:pt x="8284" y="4120"/>
                  </a:lnTo>
                  <a:lnTo>
                    <a:pt x="8249" y="3998"/>
                  </a:lnTo>
                  <a:lnTo>
                    <a:pt x="8209" y="3878"/>
                  </a:lnTo>
                  <a:lnTo>
                    <a:pt x="8165" y="3759"/>
                  </a:lnTo>
                  <a:lnTo>
                    <a:pt x="8117" y="3641"/>
                  </a:lnTo>
                  <a:lnTo>
                    <a:pt x="8064" y="3526"/>
                  </a:lnTo>
                  <a:lnTo>
                    <a:pt x="8054" y="3507"/>
                  </a:lnTo>
                  <a:lnTo>
                    <a:pt x="8045" y="3514"/>
                  </a:lnTo>
                  <a:lnTo>
                    <a:pt x="8016" y="3528"/>
                  </a:lnTo>
                  <a:close/>
                  <a:moveTo>
                    <a:pt x="7735" y="7020"/>
                  </a:moveTo>
                  <a:lnTo>
                    <a:pt x="7783" y="6953"/>
                  </a:lnTo>
                  <a:lnTo>
                    <a:pt x="6699" y="6953"/>
                  </a:lnTo>
                  <a:lnTo>
                    <a:pt x="6683" y="7010"/>
                  </a:lnTo>
                  <a:lnTo>
                    <a:pt x="6681" y="7015"/>
                  </a:lnTo>
                  <a:lnTo>
                    <a:pt x="6646" y="7130"/>
                  </a:lnTo>
                  <a:lnTo>
                    <a:pt x="6645" y="7135"/>
                  </a:lnTo>
                  <a:lnTo>
                    <a:pt x="6608" y="7247"/>
                  </a:lnTo>
                  <a:lnTo>
                    <a:pt x="6606" y="7253"/>
                  </a:lnTo>
                  <a:lnTo>
                    <a:pt x="6567" y="7361"/>
                  </a:lnTo>
                  <a:lnTo>
                    <a:pt x="6565" y="7367"/>
                  </a:lnTo>
                  <a:lnTo>
                    <a:pt x="6524" y="7472"/>
                  </a:lnTo>
                  <a:lnTo>
                    <a:pt x="6522" y="7478"/>
                  </a:lnTo>
                  <a:lnTo>
                    <a:pt x="6480" y="7579"/>
                  </a:lnTo>
                  <a:lnTo>
                    <a:pt x="6477" y="7586"/>
                  </a:lnTo>
                  <a:lnTo>
                    <a:pt x="6433" y="7684"/>
                  </a:lnTo>
                  <a:lnTo>
                    <a:pt x="6430" y="7690"/>
                  </a:lnTo>
                  <a:lnTo>
                    <a:pt x="6384" y="7785"/>
                  </a:lnTo>
                  <a:lnTo>
                    <a:pt x="6381" y="7791"/>
                  </a:lnTo>
                  <a:lnTo>
                    <a:pt x="6333" y="7882"/>
                  </a:lnTo>
                  <a:lnTo>
                    <a:pt x="6330" y="7889"/>
                  </a:lnTo>
                  <a:lnTo>
                    <a:pt x="6281" y="7976"/>
                  </a:lnTo>
                  <a:lnTo>
                    <a:pt x="6276" y="7983"/>
                  </a:lnTo>
                  <a:lnTo>
                    <a:pt x="6226" y="8066"/>
                  </a:lnTo>
                  <a:lnTo>
                    <a:pt x="6221" y="8074"/>
                  </a:lnTo>
                  <a:lnTo>
                    <a:pt x="6169" y="8153"/>
                  </a:lnTo>
                  <a:lnTo>
                    <a:pt x="6164" y="8160"/>
                  </a:lnTo>
                  <a:lnTo>
                    <a:pt x="6131" y="8206"/>
                  </a:lnTo>
                  <a:lnTo>
                    <a:pt x="6241" y="8165"/>
                  </a:lnTo>
                  <a:lnTo>
                    <a:pt x="6359" y="8117"/>
                  </a:lnTo>
                  <a:lnTo>
                    <a:pt x="6474" y="8064"/>
                  </a:lnTo>
                  <a:lnTo>
                    <a:pt x="6588" y="8006"/>
                  </a:lnTo>
                  <a:lnTo>
                    <a:pt x="6700" y="7944"/>
                  </a:lnTo>
                  <a:lnTo>
                    <a:pt x="6810" y="7879"/>
                  </a:lnTo>
                  <a:lnTo>
                    <a:pt x="6916" y="7809"/>
                  </a:lnTo>
                  <a:lnTo>
                    <a:pt x="7020" y="7735"/>
                  </a:lnTo>
                  <a:lnTo>
                    <a:pt x="7121" y="7658"/>
                  </a:lnTo>
                  <a:lnTo>
                    <a:pt x="7218" y="7577"/>
                  </a:lnTo>
                  <a:lnTo>
                    <a:pt x="7313" y="7492"/>
                  </a:lnTo>
                  <a:lnTo>
                    <a:pt x="7404" y="7404"/>
                  </a:lnTo>
                  <a:lnTo>
                    <a:pt x="7492" y="7313"/>
                  </a:lnTo>
                  <a:lnTo>
                    <a:pt x="7577" y="7218"/>
                  </a:lnTo>
                  <a:lnTo>
                    <a:pt x="7658" y="7121"/>
                  </a:lnTo>
                  <a:lnTo>
                    <a:pt x="7735" y="7020"/>
                  </a:lnTo>
                  <a:close/>
                  <a:moveTo>
                    <a:pt x="7033" y="3043"/>
                  </a:moveTo>
                  <a:lnTo>
                    <a:pt x="7036" y="3047"/>
                  </a:lnTo>
                  <a:lnTo>
                    <a:pt x="7783" y="3047"/>
                  </a:lnTo>
                  <a:lnTo>
                    <a:pt x="7735" y="2980"/>
                  </a:lnTo>
                  <a:lnTo>
                    <a:pt x="7658" y="2879"/>
                  </a:lnTo>
                  <a:lnTo>
                    <a:pt x="7577" y="2782"/>
                  </a:lnTo>
                  <a:lnTo>
                    <a:pt x="7492" y="2687"/>
                  </a:lnTo>
                  <a:lnTo>
                    <a:pt x="7404" y="2596"/>
                  </a:lnTo>
                  <a:lnTo>
                    <a:pt x="7313" y="2508"/>
                  </a:lnTo>
                  <a:lnTo>
                    <a:pt x="7218" y="2423"/>
                  </a:lnTo>
                  <a:lnTo>
                    <a:pt x="7121" y="2342"/>
                  </a:lnTo>
                  <a:lnTo>
                    <a:pt x="7020" y="2265"/>
                  </a:lnTo>
                  <a:lnTo>
                    <a:pt x="6916" y="2191"/>
                  </a:lnTo>
                  <a:lnTo>
                    <a:pt x="6810" y="2121"/>
                  </a:lnTo>
                  <a:lnTo>
                    <a:pt x="6700" y="2056"/>
                  </a:lnTo>
                  <a:lnTo>
                    <a:pt x="6588" y="1994"/>
                  </a:lnTo>
                  <a:lnTo>
                    <a:pt x="6474" y="1936"/>
                  </a:lnTo>
                  <a:lnTo>
                    <a:pt x="6359" y="1883"/>
                  </a:lnTo>
                  <a:lnTo>
                    <a:pt x="6241" y="1835"/>
                  </a:lnTo>
                  <a:lnTo>
                    <a:pt x="6131" y="1794"/>
                  </a:lnTo>
                  <a:lnTo>
                    <a:pt x="6164" y="1840"/>
                  </a:lnTo>
                  <a:lnTo>
                    <a:pt x="6169" y="1847"/>
                  </a:lnTo>
                  <a:lnTo>
                    <a:pt x="6221" y="1926"/>
                  </a:lnTo>
                  <a:lnTo>
                    <a:pt x="6226" y="1934"/>
                  </a:lnTo>
                  <a:lnTo>
                    <a:pt x="6276" y="2017"/>
                  </a:lnTo>
                  <a:lnTo>
                    <a:pt x="6281" y="2024"/>
                  </a:lnTo>
                  <a:lnTo>
                    <a:pt x="6330" y="2111"/>
                  </a:lnTo>
                  <a:lnTo>
                    <a:pt x="6333" y="2118"/>
                  </a:lnTo>
                  <a:lnTo>
                    <a:pt x="6381" y="2209"/>
                  </a:lnTo>
                  <a:lnTo>
                    <a:pt x="6384" y="2215"/>
                  </a:lnTo>
                  <a:lnTo>
                    <a:pt x="6430" y="2310"/>
                  </a:lnTo>
                  <a:lnTo>
                    <a:pt x="6433" y="2316"/>
                  </a:lnTo>
                  <a:lnTo>
                    <a:pt x="6477" y="2414"/>
                  </a:lnTo>
                  <a:lnTo>
                    <a:pt x="6480" y="2421"/>
                  </a:lnTo>
                  <a:lnTo>
                    <a:pt x="6522" y="2522"/>
                  </a:lnTo>
                  <a:lnTo>
                    <a:pt x="6524" y="2528"/>
                  </a:lnTo>
                  <a:lnTo>
                    <a:pt x="6565" y="2633"/>
                  </a:lnTo>
                  <a:lnTo>
                    <a:pt x="6567" y="2639"/>
                  </a:lnTo>
                  <a:lnTo>
                    <a:pt x="6606" y="2747"/>
                  </a:lnTo>
                  <a:lnTo>
                    <a:pt x="6608" y="2753"/>
                  </a:lnTo>
                  <a:lnTo>
                    <a:pt x="6623" y="2800"/>
                  </a:lnTo>
                  <a:lnTo>
                    <a:pt x="6626" y="2800"/>
                  </a:lnTo>
                  <a:lnTo>
                    <a:pt x="6632" y="2802"/>
                  </a:lnTo>
                  <a:lnTo>
                    <a:pt x="6654" y="2807"/>
                  </a:lnTo>
                  <a:lnTo>
                    <a:pt x="6659" y="2808"/>
                  </a:lnTo>
                  <a:lnTo>
                    <a:pt x="6681" y="2815"/>
                  </a:lnTo>
                  <a:lnTo>
                    <a:pt x="6686" y="2816"/>
                  </a:lnTo>
                  <a:lnTo>
                    <a:pt x="6708" y="2823"/>
                  </a:lnTo>
                  <a:lnTo>
                    <a:pt x="6713" y="2825"/>
                  </a:lnTo>
                  <a:lnTo>
                    <a:pt x="6734" y="2833"/>
                  </a:lnTo>
                  <a:lnTo>
                    <a:pt x="6739" y="2835"/>
                  </a:lnTo>
                  <a:lnTo>
                    <a:pt x="6760" y="2844"/>
                  </a:lnTo>
                  <a:lnTo>
                    <a:pt x="6765" y="2846"/>
                  </a:lnTo>
                  <a:lnTo>
                    <a:pt x="6786" y="2855"/>
                  </a:lnTo>
                  <a:lnTo>
                    <a:pt x="6791" y="2858"/>
                  </a:lnTo>
                  <a:lnTo>
                    <a:pt x="6811" y="2868"/>
                  </a:lnTo>
                  <a:lnTo>
                    <a:pt x="6816" y="2871"/>
                  </a:lnTo>
                  <a:lnTo>
                    <a:pt x="6836" y="2882"/>
                  </a:lnTo>
                  <a:lnTo>
                    <a:pt x="6842" y="2885"/>
                  </a:lnTo>
                  <a:lnTo>
                    <a:pt x="6861" y="2897"/>
                  </a:lnTo>
                  <a:lnTo>
                    <a:pt x="6866" y="2900"/>
                  </a:lnTo>
                  <a:lnTo>
                    <a:pt x="6885" y="2912"/>
                  </a:lnTo>
                  <a:lnTo>
                    <a:pt x="6890" y="2915"/>
                  </a:lnTo>
                  <a:lnTo>
                    <a:pt x="6908" y="2928"/>
                  </a:lnTo>
                  <a:lnTo>
                    <a:pt x="6913" y="2932"/>
                  </a:lnTo>
                  <a:lnTo>
                    <a:pt x="6931" y="2946"/>
                  </a:lnTo>
                  <a:lnTo>
                    <a:pt x="6935" y="2949"/>
                  </a:lnTo>
                  <a:lnTo>
                    <a:pt x="6953" y="2964"/>
                  </a:lnTo>
                  <a:lnTo>
                    <a:pt x="6957" y="2967"/>
                  </a:lnTo>
                  <a:lnTo>
                    <a:pt x="6974" y="2982"/>
                  </a:lnTo>
                  <a:lnTo>
                    <a:pt x="6978" y="2986"/>
                  </a:lnTo>
                  <a:lnTo>
                    <a:pt x="6994" y="3002"/>
                  </a:lnTo>
                  <a:lnTo>
                    <a:pt x="6998" y="3006"/>
                  </a:lnTo>
                  <a:lnTo>
                    <a:pt x="7014" y="3022"/>
                  </a:lnTo>
                  <a:lnTo>
                    <a:pt x="7018" y="3026"/>
                  </a:lnTo>
                  <a:lnTo>
                    <a:pt x="7033" y="3043"/>
                  </a:lnTo>
                  <a:close/>
                  <a:moveTo>
                    <a:pt x="6918" y="3557"/>
                  </a:moveTo>
                  <a:lnTo>
                    <a:pt x="6918" y="3547"/>
                  </a:lnTo>
                  <a:lnTo>
                    <a:pt x="6817" y="3547"/>
                  </a:lnTo>
                  <a:lnTo>
                    <a:pt x="6831" y="3620"/>
                  </a:lnTo>
                  <a:lnTo>
                    <a:pt x="6832" y="3625"/>
                  </a:lnTo>
                  <a:lnTo>
                    <a:pt x="6854" y="3753"/>
                  </a:lnTo>
                  <a:lnTo>
                    <a:pt x="6855" y="3757"/>
                  </a:lnTo>
                  <a:lnTo>
                    <a:pt x="6857" y="3769"/>
                  </a:lnTo>
                  <a:lnTo>
                    <a:pt x="6857" y="3769"/>
                  </a:lnTo>
                  <a:lnTo>
                    <a:pt x="6865" y="3754"/>
                  </a:lnTo>
                  <a:lnTo>
                    <a:pt x="6873" y="3739"/>
                  </a:lnTo>
                  <a:lnTo>
                    <a:pt x="6880" y="3723"/>
                  </a:lnTo>
                  <a:lnTo>
                    <a:pt x="6886" y="3708"/>
                  </a:lnTo>
                  <a:lnTo>
                    <a:pt x="6892" y="3692"/>
                  </a:lnTo>
                  <a:lnTo>
                    <a:pt x="6898" y="3675"/>
                  </a:lnTo>
                  <a:lnTo>
                    <a:pt x="6902" y="3659"/>
                  </a:lnTo>
                  <a:lnTo>
                    <a:pt x="6907" y="3642"/>
                  </a:lnTo>
                  <a:lnTo>
                    <a:pt x="6910" y="3626"/>
                  </a:lnTo>
                  <a:lnTo>
                    <a:pt x="6913" y="3609"/>
                  </a:lnTo>
                  <a:lnTo>
                    <a:pt x="6915" y="3592"/>
                  </a:lnTo>
                  <a:lnTo>
                    <a:pt x="6917" y="3575"/>
                  </a:lnTo>
                  <a:lnTo>
                    <a:pt x="6918" y="3557"/>
                  </a:lnTo>
                  <a:close/>
                  <a:moveTo>
                    <a:pt x="6443" y="5397"/>
                  </a:moveTo>
                  <a:lnTo>
                    <a:pt x="6448" y="5265"/>
                  </a:lnTo>
                  <a:lnTo>
                    <a:pt x="6449" y="5250"/>
                  </a:lnTo>
                  <a:lnTo>
                    <a:pt x="3551" y="5250"/>
                  </a:lnTo>
                  <a:lnTo>
                    <a:pt x="3552" y="5265"/>
                  </a:lnTo>
                  <a:lnTo>
                    <a:pt x="3557" y="5397"/>
                  </a:lnTo>
                  <a:lnTo>
                    <a:pt x="3565" y="5528"/>
                  </a:lnTo>
                  <a:lnTo>
                    <a:pt x="3576" y="5657"/>
                  </a:lnTo>
                  <a:lnTo>
                    <a:pt x="3588" y="5786"/>
                  </a:lnTo>
                  <a:lnTo>
                    <a:pt x="3603" y="5914"/>
                  </a:lnTo>
                  <a:lnTo>
                    <a:pt x="3620" y="6040"/>
                  </a:lnTo>
                  <a:lnTo>
                    <a:pt x="3639" y="6165"/>
                  </a:lnTo>
                  <a:lnTo>
                    <a:pt x="3660" y="6288"/>
                  </a:lnTo>
                  <a:lnTo>
                    <a:pt x="3684" y="6409"/>
                  </a:lnTo>
                  <a:lnTo>
                    <a:pt x="3693" y="6453"/>
                  </a:lnTo>
                  <a:lnTo>
                    <a:pt x="6307" y="6453"/>
                  </a:lnTo>
                  <a:lnTo>
                    <a:pt x="6316" y="6409"/>
                  </a:lnTo>
                  <a:lnTo>
                    <a:pt x="6340" y="6288"/>
                  </a:lnTo>
                  <a:lnTo>
                    <a:pt x="6361" y="6165"/>
                  </a:lnTo>
                  <a:lnTo>
                    <a:pt x="6380" y="6040"/>
                  </a:lnTo>
                  <a:lnTo>
                    <a:pt x="6397" y="5914"/>
                  </a:lnTo>
                  <a:lnTo>
                    <a:pt x="6412" y="5786"/>
                  </a:lnTo>
                  <a:lnTo>
                    <a:pt x="6424" y="5657"/>
                  </a:lnTo>
                  <a:lnTo>
                    <a:pt x="6435" y="5528"/>
                  </a:lnTo>
                  <a:lnTo>
                    <a:pt x="6443" y="5397"/>
                  </a:lnTo>
                  <a:close/>
                  <a:moveTo>
                    <a:pt x="5702" y="3547"/>
                  </a:moveTo>
                  <a:lnTo>
                    <a:pt x="3693" y="3547"/>
                  </a:lnTo>
                  <a:lnTo>
                    <a:pt x="3684" y="3591"/>
                  </a:lnTo>
                  <a:lnTo>
                    <a:pt x="3660" y="3712"/>
                  </a:lnTo>
                  <a:lnTo>
                    <a:pt x="3639" y="3835"/>
                  </a:lnTo>
                  <a:lnTo>
                    <a:pt x="3620" y="3960"/>
                  </a:lnTo>
                  <a:lnTo>
                    <a:pt x="3603" y="4086"/>
                  </a:lnTo>
                  <a:lnTo>
                    <a:pt x="3588" y="4214"/>
                  </a:lnTo>
                  <a:lnTo>
                    <a:pt x="3576" y="4343"/>
                  </a:lnTo>
                  <a:lnTo>
                    <a:pt x="3565" y="4472"/>
                  </a:lnTo>
                  <a:lnTo>
                    <a:pt x="3557" y="4603"/>
                  </a:lnTo>
                  <a:lnTo>
                    <a:pt x="3552" y="4735"/>
                  </a:lnTo>
                  <a:lnTo>
                    <a:pt x="3551" y="4750"/>
                  </a:lnTo>
                  <a:lnTo>
                    <a:pt x="6449" y="4750"/>
                  </a:lnTo>
                  <a:lnTo>
                    <a:pt x="6448" y="4735"/>
                  </a:lnTo>
                  <a:lnTo>
                    <a:pt x="6443" y="4603"/>
                  </a:lnTo>
                  <a:lnTo>
                    <a:pt x="6435" y="4472"/>
                  </a:lnTo>
                  <a:lnTo>
                    <a:pt x="6424" y="4343"/>
                  </a:lnTo>
                  <a:lnTo>
                    <a:pt x="6420" y="4297"/>
                  </a:lnTo>
                  <a:lnTo>
                    <a:pt x="6406" y="4296"/>
                  </a:lnTo>
                  <a:lnTo>
                    <a:pt x="6400" y="4296"/>
                  </a:lnTo>
                  <a:lnTo>
                    <a:pt x="6378" y="4294"/>
                  </a:lnTo>
                  <a:lnTo>
                    <a:pt x="6372" y="4293"/>
                  </a:lnTo>
                  <a:lnTo>
                    <a:pt x="6350" y="4290"/>
                  </a:lnTo>
                  <a:lnTo>
                    <a:pt x="6344" y="4289"/>
                  </a:lnTo>
                  <a:lnTo>
                    <a:pt x="6322" y="4285"/>
                  </a:lnTo>
                  <a:lnTo>
                    <a:pt x="6316" y="4284"/>
                  </a:lnTo>
                  <a:lnTo>
                    <a:pt x="6294" y="4280"/>
                  </a:lnTo>
                  <a:lnTo>
                    <a:pt x="6288" y="4278"/>
                  </a:lnTo>
                  <a:lnTo>
                    <a:pt x="6266" y="4273"/>
                  </a:lnTo>
                  <a:lnTo>
                    <a:pt x="6261" y="4272"/>
                  </a:lnTo>
                  <a:lnTo>
                    <a:pt x="6239" y="4265"/>
                  </a:lnTo>
                  <a:lnTo>
                    <a:pt x="6234" y="4264"/>
                  </a:lnTo>
                  <a:lnTo>
                    <a:pt x="6212" y="4257"/>
                  </a:lnTo>
                  <a:lnTo>
                    <a:pt x="6207" y="4255"/>
                  </a:lnTo>
                  <a:lnTo>
                    <a:pt x="6186" y="4247"/>
                  </a:lnTo>
                  <a:lnTo>
                    <a:pt x="6181" y="4245"/>
                  </a:lnTo>
                  <a:lnTo>
                    <a:pt x="6160" y="4236"/>
                  </a:lnTo>
                  <a:lnTo>
                    <a:pt x="6155" y="4234"/>
                  </a:lnTo>
                  <a:lnTo>
                    <a:pt x="6134" y="4225"/>
                  </a:lnTo>
                  <a:lnTo>
                    <a:pt x="6129" y="4222"/>
                  </a:lnTo>
                  <a:lnTo>
                    <a:pt x="6109" y="4212"/>
                  </a:lnTo>
                  <a:lnTo>
                    <a:pt x="6104" y="4209"/>
                  </a:lnTo>
                  <a:lnTo>
                    <a:pt x="6084" y="4198"/>
                  </a:lnTo>
                  <a:lnTo>
                    <a:pt x="6078" y="4195"/>
                  </a:lnTo>
                  <a:lnTo>
                    <a:pt x="6059" y="4183"/>
                  </a:lnTo>
                  <a:lnTo>
                    <a:pt x="6054" y="4180"/>
                  </a:lnTo>
                  <a:lnTo>
                    <a:pt x="6035" y="4168"/>
                  </a:lnTo>
                  <a:lnTo>
                    <a:pt x="6030" y="4165"/>
                  </a:lnTo>
                  <a:lnTo>
                    <a:pt x="6012" y="4152"/>
                  </a:lnTo>
                  <a:lnTo>
                    <a:pt x="6007" y="4148"/>
                  </a:lnTo>
                  <a:lnTo>
                    <a:pt x="5989" y="4134"/>
                  </a:lnTo>
                  <a:lnTo>
                    <a:pt x="5985" y="4131"/>
                  </a:lnTo>
                  <a:lnTo>
                    <a:pt x="5967" y="4116"/>
                  </a:lnTo>
                  <a:lnTo>
                    <a:pt x="5963" y="4113"/>
                  </a:lnTo>
                  <a:lnTo>
                    <a:pt x="5946" y="4098"/>
                  </a:lnTo>
                  <a:lnTo>
                    <a:pt x="5942" y="4094"/>
                  </a:lnTo>
                  <a:lnTo>
                    <a:pt x="5926" y="4078"/>
                  </a:lnTo>
                  <a:lnTo>
                    <a:pt x="5922" y="4074"/>
                  </a:lnTo>
                  <a:lnTo>
                    <a:pt x="5906" y="4058"/>
                  </a:lnTo>
                  <a:lnTo>
                    <a:pt x="5902" y="4054"/>
                  </a:lnTo>
                  <a:lnTo>
                    <a:pt x="5887" y="4037"/>
                  </a:lnTo>
                  <a:lnTo>
                    <a:pt x="5884" y="4033"/>
                  </a:lnTo>
                  <a:lnTo>
                    <a:pt x="5869" y="4015"/>
                  </a:lnTo>
                  <a:lnTo>
                    <a:pt x="5866" y="4011"/>
                  </a:lnTo>
                  <a:lnTo>
                    <a:pt x="5852" y="3993"/>
                  </a:lnTo>
                  <a:lnTo>
                    <a:pt x="5848" y="3988"/>
                  </a:lnTo>
                  <a:lnTo>
                    <a:pt x="5835" y="3970"/>
                  </a:lnTo>
                  <a:lnTo>
                    <a:pt x="5832" y="3965"/>
                  </a:lnTo>
                  <a:lnTo>
                    <a:pt x="5820" y="3946"/>
                  </a:lnTo>
                  <a:lnTo>
                    <a:pt x="5817" y="3941"/>
                  </a:lnTo>
                  <a:lnTo>
                    <a:pt x="5805" y="3922"/>
                  </a:lnTo>
                  <a:lnTo>
                    <a:pt x="5802" y="3916"/>
                  </a:lnTo>
                  <a:lnTo>
                    <a:pt x="5791" y="3896"/>
                  </a:lnTo>
                  <a:lnTo>
                    <a:pt x="5788" y="3891"/>
                  </a:lnTo>
                  <a:lnTo>
                    <a:pt x="5778" y="3871"/>
                  </a:lnTo>
                  <a:lnTo>
                    <a:pt x="5775" y="3866"/>
                  </a:lnTo>
                  <a:lnTo>
                    <a:pt x="5766" y="3845"/>
                  </a:lnTo>
                  <a:lnTo>
                    <a:pt x="5764" y="3840"/>
                  </a:lnTo>
                  <a:lnTo>
                    <a:pt x="5755" y="3819"/>
                  </a:lnTo>
                  <a:lnTo>
                    <a:pt x="5753" y="3814"/>
                  </a:lnTo>
                  <a:lnTo>
                    <a:pt x="5745" y="3793"/>
                  </a:lnTo>
                  <a:lnTo>
                    <a:pt x="5743" y="3788"/>
                  </a:lnTo>
                  <a:lnTo>
                    <a:pt x="5736" y="3766"/>
                  </a:lnTo>
                  <a:lnTo>
                    <a:pt x="5735" y="3761"/>
                  </a:lnTo>
                  <a:lnTo>
                    <a:pt x="5728" y="3739"/>
                  </a:lnTo>
                  <a:lnTo>
                    <a:pt x="5727" y="3734"/>
                  </a:lnTo>
                  <a:lnTo>
                    <a:pt x="5722" y="3712"/>
                  </a:lnTo>
                  <a:lnTo>
                    <a:pt x="5720" y="3706"/>
                  </a:lnTo>
                  <a:lnTo>
                    <a:pt x="5716" y="3684"/>
                  </a:lnTo>
                  <a:lnTo>
                    <a:pt x="5715" y="3678"/>
                  </a:lnTo>
                  <a:lnTo>
                    <a:pt x="5711" y="3656"/>
                  </a:lnTo>
                  <a:lnTo>
                    <a:pt x="5710" y="3650"/>
                  </a:lnTo>
                  <a:lnTo>
                    <a:pt x="5707" y="3628"/>
                  </a:lnTo>
                  <a:lnTo>
                    <a:pt x="5706" y="3622"/>
                  </a:lnTo>
                  <a:lnTo>
                    <a:pt x="5704" y="3600"/>
                  </a:lnTo>
                  <a:lnTo>
                    <a:pt x="5704" y="3594"/>
                  </a:lnTo>
                  <a:lnTo>
                    <a:pt x="5703" y="3571"/>
                  </a:lnTo>
                  <a:lnTo>
                    <a:pt x="5702" y="3566"/>
                  </a:lnTo>
                  <a:lnTo>
                    <a:pt x="5702" y="3547"/>
                  </a:lnTo>
                  <a:close/>
                  <a:moveTo>
                    <a:pt x="6374" y="3990"/>
                  </a:moveTo>
                  <a:lnTo>
                    <a:pt x="6384" y="3992"/>
                  </a:lnTo>
                  <a:lnTo>
                    <a:pt x="6380" y="3960"/>
                  </a:lnTo>
                  <a:lnTo>
                    <a:pt x="6361" y="3835"/>
                  </a:lnTo>
                  <a:lnTo>
                    <a:pt x="6340" y="3712"/>
                  </a:lnTo>
                  <a:lnTo>
                    <a:pt x="6316" y="3591"/>
                  </a:lnTo>
                  <a:lnTo>
                    <a:pt x="6307" y="3547"/>
                  </a:lnTo>
                  <a:lnTo>
                    <a:pt x="6002" y="3547"/>
                  </a:lnTo>
                  <a:lnTo>
                    <a:pt x="6002" y="3557"/>
                  </a:lnTo>
                  <a:lnTo>
                    <a:pt x="6003" y="3575"/>
                  </a:lnTo>
                  <a:lnTo>
                    <a:pt x="6005" y="3592"/>
                  </a:lnTo>
                  <a:lnTo>
                    <a:pt x="6007" y="3609"/>
                  </a:lnTo>
                  <a:lnTo>
                    <a:pt x="6010" y="3626"/>
                  </a:lnTo>
                  <a:lnTo>
                    <a:pt x="6013" y="3642"/>
                  </a:lnTo>
                  <a:lnTo>
                    <a:pt x="6018" y="3659"/>
                  </a:lnTo>
                  <a:lnTo>
                    <a:pt x="6022" y="3675"/>
                  </a:lnTo>
                  <a:lnTo>
                    <a:pt x="6028" y="3692"/>
                  </a:lnTo>
                  <a:lnTo>
                    <a:pt x="6034" y="3708"/>
                  </a:lnTo>
                  <a:lnTo>
                    <a:pt x="6040" y="3723"/>
                  </a:lnTo>
                  <a:lnTo>
                    <a:pt x="6047" y="3739"/>
                  </a:lnTo>
                  <a:lnTo>
                    <a:pt x="6055" y="3754"/>
                  </a:lnTo>
                  <a:lnTo>
                    <a:pt x="6063" y="3769"/>
                  </a:lnTo>
                  <a:lnTo>
                    <a:pt x="6072" y="3784"/>
                  </a:lnTo>
                  <a:lnTo>
                    <a:pt x="6081" y="3798"/>
                  </a:lnTo>
                  <a:lnTo>
                    <a:pt x="6091" y="3812"/>
                  </a:lnTo>
                  <a:lnTo>
                    <a:pt x="6102" y="3826"/>
                  </a:lnTo>
                  <a:lnTo>
                    <a:pt x="6113" y="3839"/>
                  </a:lnTo>
                  <a:lnTo>
                    <a:pt x="6124" y="3852"/>
                  </a:lnTo>
                  <a:lnTo>
                    <a:pt x="6136" y="3864"/>
                  </a:lnTo>
                  <a:lnTo>
                    <a:pt x="6148" y="3876"/>
                  </a:lnTo>
                  <a:lnTo>
                    <a:pt x="6161" y="3887"/>
                  </a:lnTo>
                  <a:lnTo>
                    <a:pt x="6174" y="3898"/>
                  </a:lnTo>
                  <a:lnTo>
                    <a:pt x="6188" y="3909"/>
                  </a:lnTo>
                  <a:lnTo>
                    <a:pt x="6202" y="3919"/>
                  </a:lnTo>
                  <a:lnTo>
                    <a:pt x="6216" y="3928"/>
                  </a:lnTo>
                  <a:lnTo>
                    <a:pt x="6231" y="3937"/>
                  </a:lnTo>
                  <a:lnTo>
                    <a:pt x="6246" y="3945"/>
                  </a:lnTo>
                  <a:lnTo>
                    <a:pt x="6261" y="3953"/>
                  </a:lnTo>
                  <a:lnTo>
                    <a:pt x="6277" y="3960"/>
                  </a:lnTo>
                  <a:lnTo>
                    <a:pt x="6292" y="3966"/>
                  </a:lnTo>
                  <a:lnTo>
                    <a:pt x="6308" y="3972"/>
                  </a:lnTo>
                  <a:lnTo>
                    <a:pt x="6325" y="3978"/>
                  </a:lnTo>
                  <a:lnTo>
                    <a:pt x="6341" y="3982"/>
                  </a:lnTo>
                  <a:lnTo>
                    <a:pt x="6358" y="3987"/>
                  </a:lnTo>
                  <a:lnTo>
                    <a:pt x="6374" y="3990"/>
                  </a:lnTo>
                  <a:close/>
                  <a:moveTo>
                    <a:pt x="6134" y="7087"/>
                  </a:moveTo>
                  <a:lnTo>
                    <a:pt x="6169" y="6981"/>
                  </a:lnTo>
                  <a:lnTo>
                    <a:pt x="6178" y="6953"/>
                  </a:lnTo>
                  <a:lnTo>
                    <a:pt x="3822" y="6953"/>
                  </a:lnTo>
                  <a:lnTo>
                    <a:pt x="3831" y="6981"/>
                  </a:lnTo>
                  <a:lnTo>
                    <a:pt x="3866" y="7087"/>
                  </a:lnTo>
                  <a:lnTo>
                    <a:pt x="3903" y="7189"/>
                  </a:lnTo>
                  <a:lnTo>
                    <a:pt x="3941" y="7288"/>
                  </a:lnTo>
                  <a:lnTo>
                    <a:pt x="3981" y="7384"/>
                  </a:lnTo>
                  <a:lnTo>
                    <a:pt x="4022" y="7475"/>
                  </a:lnTo>
                  <a:lnTo>
                    <a:pt x="4064" y="7563"/>
                  </a:lnTo>
                  <a:lnTo>
                    <a:pt x="4108" y="7647"/>
                  </a:lnTo>
                  <a:lnTo>
                    <a:pt x="4153" y="7727"/>
                  </a:lnTo>
                  <a:lnTo>
                    <a:pt x="4199" y="7803"/>
                  </a:lnTo>
                  <a:lnTo>
                    <a:pt x="4246" y="7874"/>
                  </a:lnTo>
                  <a:lnTo>
                    <a:pt x="4294" y="7941"/>
                  </a:lnTo>
                  <a:lnTo>
                    <a:pt x="4342" y="8004"/>
                  </a:lnTo>
                  <a:lnTo>
                    <a:pt x="4391" y="8062"/>
                  </a:lnTo>
                  <a:lnTo>
                    <a:pt x="4440" y="8115"/>
                  </a:lnTo>
                  <a:lnTo>
                    <a:pt x="4490" y="8163"/>
                  </a:lnTo>
                  <a:lnTo>
                    <a:pt x="4539" y="8206"/>
                  </a:lnTo>
                  <a:lnTo>
                    <a:pt x="4587" y="8245"/>
                  </a:lnTo>
                  <a:lnTo>
                    <a:pt x="4636" y="8279"/>
                  </a:lnTo>
                  <a:lnTo>
                    <a:pt x="4683" y="8309"/>
                  </a:lnTo>
                  <a:lnTo>
                    <a:pt x="4731" y="8334"/>
                  </a:lnTo>
                  <a:lnTo>
                    <a:pt x="4777" y="8354"/>
                  </a:lnTo>
                  <a:lnTo>
                    <a:pt x="4823" y="8371"/>
                  </a:lnTo>
                  <a:lnTo>
                    <a:pt x="4868" y="8384"/>
                  </a:lnTo>
                  <a:lnTo>
                    <a:pt x="4912" y="8393"/>
                  </a:lnTo>
                  <a:lnTo>
                    <a:pt x="4956" y="8398"/>
                  </a:lnTo>
                  <a:lnTo>
                    <a:pt x="5000" y="8400"/>
                  </a:lnTo>
                  <a:lnTo>
                    <a:pt x="5044" y="8398"/>
                  </a:lnTo>
                  <a:lnTo>
                    <a:pt x="5088" y="8393"/>
                  </a:lnTo>
                  <a:lnTo>
                    <a:pt x="5132" y="8384"/>
                  </a:lnTo>
                  <a:lnTo>
                    <a:pt x="5177" y="8371"/>
                  </a:lnTo>
                  <a:lnTo>
                    <a:pt x="5223" y="8354"/>
                  </a:lnTo>
                  <a:lnTo>
                    <a:pt x="5269" y="8334"/>
                  </a:lnTo>
                  <a:lnTo>
                    <a:pt x="5317" y="8309"/>
                  </a:lnTo>
                  <a:lnTo>
                    <a:pt x="5364" y="8279"/>
                  </a:lnTo>
                  <a:lnTo>
                    <a:pt x="5413" y="8245"/>
                  </a:lnTo>
                  <a:lnTo>
                    <a:pt x="5461" y="8206"/>
                  </a:lnTo>
                  <a:lnTo>
                    <a:pt x="5510" y="8163"/>
                  </a:lnTo>
                  <a:lnTo>
                    <a:pt x="5560" y="8115"/>
                  </a:lnTo>
                  <a:lnTo>
                    <a:pt x="5609" y="8062"/>
                  </a:lnTo>
                  <a:lnTo>
                    <a:pt x="5658" y="8004"/>
                  </a:lnTo>
                  <a:lnTo>
                    <a:pt x="5706" y="7941"/>
                  </a:lnTo>
                  <a:lnTo>
                    <a:pt x="5754" y="7874"/>
                  </a:lnTo>
                  <a:lnTo>
                    <a:pt x="5801" y="7803"/>
                  </a:lnTo>
                  <a:lnTo>
                    <a:pt x="5847" y="7727"/>
                  </a:lnTo>
                  <a:lnTo>
                    <a:pt x="5892" y="7647"/>
                  </a:lnTo>
                  <a:lnTo>
                    <a:pt x="5936" y="7563"/>
                  </a:lnTo>
                  <a:lnTo>
                    <a:pt x="5978" y="7475"/>
                  </a:lnTo>
                  <a:lnTo>
                    <a:pt x="6019" y="7384"/>
                  </a:lnTo>
                  <a:lnTo>
                    <a:pt x="6059" y="7288"/>
                  </a:lnTo>
                  <a:lnTo>
                    <a:pt x="6097" y="7189"/>
                  </a:lnTo>
                  <a:lnTo>
                    <a:pt x="6134" y="7087"/>
                  </a:lnTo>
                  <a:close/>
                  <a:moveTo>
                    <a:pt x="6109" y="2868"/>
                  </a:moveTo>
                  <a:lnTo>
                    <a:pt x="6116" y="2864"/>
                  </a:lnTo>
                  <a:lnTo>
                    <a:pt x="6097" y="2811"/>
                  </a:lnTo>
                  <a:lnTo>
                    <a:pt x="6059" y="2712"/>
                  </a:lnTo>
                  <a:lnTo>
                    <a:pt x="6019" y="2616"/>
                  </a:lnTo>
                  <a:lnTo>
                    <a:pt x="5978" y="2525"/>
                  </a:lnTo>
                  <a:lnTo>
                    <a:pt x="5936" y="2437"/>
                  </a:lnTo>
                  <a:lnTo>
                    <a:pt x="5892" y="2353"/>
                  </a:lnTo>
                  <a:lnTo>
                    <a:pt x="5847" y="2273"/>
                  </a:lnTo>
                  <a:lnTo>
                    <a:pt x="5801" y="2197"/>
                  </a:lnTo>
                  <a:lnTo>
                    <a:pt x="5754" y="2126"/>
                  </a:lnTo>
                  <a:lnTo>
                    <a:pt x="5706" y="2059"/>
                  </a:lnTo>
                  <a:lnTo>
                    <a:pt x="5658" y="1996"/>
                  </a:lnTo>
                  <a:lnTo>
                    <a:pt x="5609" y="1938"/>
                  </a:lnTo>
                  <a:lnTo>
                    <a:pt x="5560" y="1885"/>
                  </a:lnTo>
                  <a:lnTo>
                    <a:pt x="5510" y="1837"/>
                  </a:lnTo>
                  <a:lnTo>
                    <a:pt x="5461" y="1794"/>
                  </a:lnTo>
                  <a:lnTo>
                    <a:pt x="5413" y="1755"/>
                  </a:lnTo>
                  <a:lnTo>
                    <a:pt x="5364" y="1721"/>
                  </a:lnTo>
                  <a:lnTo>
                    <a:pt x="5317" y="1691"/>
                  </a:lnTo>
                  <a:lnTo>
                    <a:pt x="5269" y="1666"/>
                  </a:lnTo>
                  <a:lnTo>
                    <a:pt x="5223" y="1646"/>
                  </a:lnTo>
                  <a:lnTo>
                    <a:pt x="5177" y="1629"/>
                  </a:lnTo>
                  <a:lnTo>
                    <a:pt x="5132" y="1616"/>
                  </a:lnTo>
                  <a:lnTo>
                    <a:pt x="5088" y="1607"/>
                  </a:lnTo>
                  <a:lnTo>
                    <a:pt x="5044" y="1602"/>
                  </a:lnTo>
                  <a:lnTo>
                    <a:pt x="5000" y="1600"/>
                  </a:lnTo>
                  <a:lnTo>
                    <a:pt x="4956" y="1602"/>
                  </a:lnTo>
                  <a:lnTo>
                    <a:pt x="4912" y="1607"/>
                  </a:lnTo>
                  <a:lnTo>
                    <a:pt x="4868" y="1616"/>
                  </a:lnTo>
                  <a:lnTo>
                    <a:pt x="4823" y="1629"/>
                  </a:lnTo>
                  <a:lnTo>
                    <a:pt x="4777" y="1646"/>
                  </a:lnTo>
                  <a:lnTo>
                    <a:pt x="4731" y="1666"/>
                  </a:lnTo>
                  <a:lnTo>
                    <a:pt x="4683" y="1691"/>
                  </a:lnTo>
                  <a:lnTo>
                    <a:pt x="4636" y="1721"/>
                  </a:lnTo>
                  <a:lnTo>
                    <a:pt x="4587" y="1755"/>
                  </a:lnTo>
                  <a:lnTo>
                    <a:pt x="4539" y="1794"/>
                  </a:lnTo>
                  <a:lnTo>
                    <a:pt x="4490" y="1837"/>
                  </a:lnTo>
                  <a:lnTo>
                    <a:pt x="4440" y="1885"/>
                  </a:lnTo>
                  <a:lnTo>
                    <a:pt x="4391" y="1938"/>
                  </a:lnTo>
                  <a:lnTo>
                    <a:pt x="4342" y="1996"/>
                  </a:lnTo>
                  <a:lnTo>
                    <a:pt x="4294" y="2059"/>
                  </a:lnTo>
                  <a:lnTo>
                    <a:pt x="4246" y="2126"/>
                  </a:lnTo>
                  <a:lnTo>
                    <a:pt x="4199" y="2197"/>
                  </a:lnTo>
                  <a:lnTo>
                    <a:pt x="4153" y="2273"/>
                  </a:lnTo>
                  <a:lnTo>
                    <a:pt x="4108" y="2353"/>
                  </a:lnTo>
                  <a:lnTo>
                    <a:pt x="4064" y="2437"/>
                  </a:lnTo>
                  <a:lnTo>
                    <a:pt x="4022" y="2525"/>
                  </a:lnTo>
                  <a:lnTo>
                    <a:pt x="3981" y="2616"/>
                  </a:lnTo>
                  <a:lnTo>
                    <a:pt x="3941" y="2712"/>
                  </a:lnTo>
                  <a:lnTo>
                    <a:pt x="3903" y="2811"/>
                  </a:lnTo>
                  <a:lnTo>
                    <a:pt x="3866" y="2913"/>
                  </a:lnTo>
                  <a:lnTo>
                    <a:pt x="3831" y="3019"/>
                  </a:lnTo>
                  <a:lnTo>
                    <a:pt x="3822" y="3047"/>
                  </a:lnTo>
                  <a:lnTo>
                    <a:pt x="5884" y="3047"/>
                  </a:lnTo>
                  <a:lnTo>
                    <a:pt x="5887" y="3043"/>
                  </a:lnTo>
                  <a:lnTo>
                    <a:pt x="5902" y="3026"/>
                  </a:lnTo>
                  <a:lnTo>
                    <a:pt x="5906" y="3022"/>
                  </a:lnTo>
                  <a:lnTo>
                    <a:pt x="5922" y="3006"/>
                  </a:lnTo>
                  <a:lnTo>
                    <a:pt x="5926" y="3002"/>
                  </a:lnTo>
                  <a:lnTo>
                    <a:pt x="5942" y="2986"/>
                  </a:lnTo>
                  <a:lnTo>
                    <a:pt x="5946" y="2982"/>
                  </a:lnTo>
                  <a:lnTo>
                    <a:pt x="5963" y="2967"/>
                  </a:lnTo>
                  <a:lnTo>
                    <a:pt x="5967" y="2964"/>
                  </a:lnTo>
                  <a:lnTo>
                    <a:pt x="5985" y="2949"/>
                  </a:lnTo>
                  <a:lnTo>
                    <a:pt x="5989" y="2946"/>
                  </a:lnTo>
                  <a:lnTo>
                    <a:pt x="6007" y="2932"/>
                  </a:lnTo>
                  <a:lnTo>
                    <a:pt x="6012" y="2928"/>
                  </a:lnTo>
                  <a:lnTo>
                    <a:pt x="6030" y="2915"/>
                  </a:lnTo>
                  <a:lnTo>
                    <a:pt x="6035" y="2912"/>
                  </a:lnTo>
                  <a:lnTo>
                    <a:pt x="6054" y="2900"/>
                  </a:lnTo>
                  <a:lnTo>
                    <a:pt x="6059" y="2897"/>
                  </a:lnTo>
                  <a:lnTo>
                    <a:pt x="6078" y="2885"/>
                  </a:lnTo>
                  <a:lnTo>
                    <a:pt x="6084" y="2882"/>
                  </a:lnTo>
                  <a:lnTo>
                    <a:pt x="6104" y="2871"/>
                  </a:lnTo>
                  <a:lnTo>
                    <a:pt x="6109" y="2868"/>
                  </a:lnTo>
                  <a:close/>
                  <a:moveTo>
                    <a:pt x="2217" y="3047"/>
                  </a:moveTo>
                  <a:lnTo>
                    <a:pt x="3301" y="3047"/>
                  </a:lnTo>
                  <a:lnTo>
                    <a:pt x="3317" y="2990"/>
                  </a:lnTo>
                  <a:lnTo>
                    <a:pt x="3319" y="2985"/>
                  </a:lnTo>
                  <a:lnTo>
                    <a:pt x="3354" y="2870"/>
                  </a:lnTo>
                  <a:lnTo>
                    <a:pt x="3355" y="2865"/>
                  </a:lnTo>
                  <a:lnTo>
                    <a:pt x="3392" y="2753"/>
                  </a:lnTo>
                  <a:lnTo>
                    <a:pt x="3394" y="2747"/>
                  </a:lnTo>
                  <a:lnTo>
                    <a:pt x="3433" y="2639"/>
                  </a:lnTo>
                  <a:lnTo>
                    <a:pt x="3435" y="2633"/>
                  </a:lnTo>
                  <a:lnTo>
                    <a:pt x="3476" y="2528"/>
                  </a:lnTo>
                  <a:lnTo>
                    <a:pt x="3478" y="2522"/>
                  </a:lnTo>
                  <a:lnTo>
                    <a:pt x="3520" y="2421"/>
                  </a:lnTo>
                  <a:lnTo>
                    <a:pt x="3523" y="2414"/>
                  </a:lnTo>
                  <a:lnTo>
                    <a:pt x="3567" y="2316"/>
                  </a:lnTo>
                  <a:lnTo>
                    <a:pt x="3570" y="2310"/>
                  </a:lnTo>
                  <a:lnTo>
                    <a:pt x="3616" y="2215"/>
                  </a:lnTo>
                  <a:lnTo>
                    <a:pt x="3619" y="2209"/>
                  </a:lnTo>
                  <a:lnTo>
                    <a:pt x="3667" y="2118"/>
                  </a:lnTo>
                  <a:lnTo>
                    <a:pt x="3670" y="2111"/>
                  </a:lnTo>
                  <a:lnTo>
                    <a:pt x="3719" y="2024"/>
                  </a:lnTo>
                  <a:lnTo>
                    <a:pt x="3724" y="2017"/>
                  </a:lnTo>
                  <a:lnTo>
                    <a:pt x="3774" y="1934"/>
                  </a:lnTo>
                  <a:lnTo>
                    <a:pt x="3779" y="1926"/>
                  </a:lnTo>
                  <a:lnTo>
                    <a:pt x="3831" y="1847"/>
                  </a:lnTo>
                  <a:lnTo>
                    <a:pt x="3836" y="1840"/>
                  </a:lnTo>
                  <a:lnTo>
                    <a:pt x="3869" y="1794"/>
                  </a:lnTo>
                  <a:lnTo>
                    <a:pt x="3759" y="1835"/>
                  </a:lnTo>
                  <a:lnTo>
                    <a:pt x="3641" y="1883"/>
                  </a:lnTo>
                  <a:lnTo>
                    <a:pt x="3526" y="1936"/>
                  </a:lnTo>
                  <a:lnTo>
                    <a:pt x="3412" y="1994"/>
                  </a:lnTo>
                  <a:lnTo>
                    <a:pt x="3300" y="2056"/>
                  </a:lnTo>
                  <a:lnTo>
                    <a:pt x="3190" y="2121"/>
                  </a:lnTo>
                  <a:lnTo>
                    <a:pt x="3084" y="2191"/>
                  </a:lnTo>
                  <a:lnTo>
                    <a:pt x="2980" y="2265"/>
                  </a:lnTo>
                  <a:lnTo>
                    <a:pt x="2879" y="2342"/>
                  </a:lnTo>
                  <a:lnTo>
                    <a:pt x="2782" y="2423"/>
                  </a:lnTo>
                  <a:lnTo>
                    <a:pt x="2687" y="2508"/>
                  </a:lnTo>
                  <a:lnTo>
                    <a:pt x="2596" y="2596"/>
                  </a:lnTo>
                  <a:lnTo>
                    <a:pt x="2508" y="2687"/>
                  </a:lnTo>
                  <a:lnTo>
                    <a:pt x="2423" y="2782"/>
                  </a:lnTo>
                  <a:lnTo>
                    <a:pt x="2342" y="2879"/>
                  </a:lnTo>
                  <a:lnTo>
                    <a:pt x="2265" y="2980"/>
                  </a:lnTo>
                  <a:lnTo>
                    <a:pt x="2217" y="3047"/>
                  </a:lnTo>
                  <a:close/>
                  <a:moveTo>
                    <a:pt x="3759" y="8165"/>
                  </a:moveTo>
                  <a:lnTo>
                    <a:pt x="3869" y="8206"/>
                  </a:lnTo>
                  <a:lnTo>
                    <a:pt x="3836" y="8160"/>
                  </a:lnTo>
                  <a:lnTo>
                    <a:pt x="3831" y="8153"/>
                  </a:lnTo>
                  <a:lnTo>
                    <a:pt x="3779" y="8074"/>
                  </a:lnTo>
                  <a:lnTo>
                    <a:pt x="3774" y="8066"/>
                  </a:lnTo>
                  <a:lnTo>
                    <a:pt x="3724" y="7983"/>
                  </a:lnTo>
                  <a:lnTo>
                    <a:pt x="3719" y="7976"/>
                  </a:lnTo>
                  <a:lnTo>
                    <a:pt x="3670" y="7889"/>
                  </a:lnTo>
                  <a:lnTo>
                    <a:pt x="3667" y="7882"/>
                  </a:lnTo>
                  <a:lnTo>
                    <a:pt x="3619" y="7791"/>
                  </a:lnTo>
                  <a:lnTo>
                    <a:pt x="3616" y="7785"/>
                  </a:lnTo>
                  <a:lnTo>
                    <a:pt x="3570" y="7690"/>
                  </a:lnTo>
                  <a:lnTo>
                    <a:pt x="3567" y="7684"/>
                  </a:lnTo>
                  <a:lnTo>
                    <a:pt x="3523" y="7586"/>
                  </a:lnTo>
                  <a:lnTo>
                    <a:pt x="3520" y="7579"/>
                  </a:lnTo>
                  <a:lnTo>
                    <a:pt x="3478" y="7478"/>
                  </a:lnTo>
                  <a:lnTo>
                    <a:pt x="3476" y="7472"/>
                  </a:lnTo>
                  <a:lnTo>
                    <a:pt x="3435" y="7367"/>
                  </a:lnTo>
                  <a:lnTo>
                    <a:pt x="3433" y="7361"/>
                  </a:lnTo>
                  <a:lnTo>
                    <a:pt x="3394" y="7253"/>
                  </a:lnTo>
                  <a:lnTo>
                    <a:pt x="3392" y="7247"/>
                  </a:lnTo>
                  <a:lnTo>
                    <a:pt x="3355" y="7135"/>
                  </a:lnTo>
                  <a:lnTo>
                    <a:pt x="3354" y="7130"/>
                  </a:lnTo>
                  <a:lnTo>
                    <a:pt x="3319" y="7015"/>
                  </a:lnTo>
                  <a:lnTo>
                    <a:pt x="3317" y="7010"/>
                  </a:lnTo>
                  <a:lnTo>
                    <a:pt x="3301" y="6953"/>
                  </a:lnTo>
                  <a:lnTo>
                    <a:pt x="2217" y="6953"/>
                  </a:lnTo>
                  <a:lnTo>
                    <a:pt x="2265" y="7020"/>
                  </a:lnTo>
                  <a:lnTo>
                    <a:pt x="2342" y="7121"/>
                  </a:lnTo>
                  <a:lnTo>
                    <a:pt x="2423" y="7218"/>
                  </a:lnTo>
                  <a:lnTo>
                    <a:pt x="2508" y="7313"/>
                  </a:lnTo>
                  <a:lnTo>
                    <a:pt x="2596" y="7404"/>
                  </a:lnTo>
                  <a:lnTo>
                    <a:pt x="2687" y="7492"/>
                  </a:lnTo>
                  <a:lnTo>
                    <a:pt x="2782" y="7577"/>
                  </a:lnTo>
                  <a:lnTo>
                    <a:pt x="2879" y="7658"/>
                  </a:lnTo>
                  <a:lnTo>
                    <a:pt x="2980" y="7735"/>
                  </a:lnTo>
                  <a:lnTo>
                    <a:pt x="3084" y="7809"/>
                  </a:lnTo>
                  <a:lnTo>
                    <a:pt x="3190" y="7879"/>
                  </a:lnTo>
                  <a:lnTo>
                    <a:pt x="3300" y="7944"/>
                  </a:lnTo>
                  <a:lnTo>
                    <a:pt x="3412" y="8006"/>
                  </a:lnTo>
                  <a:lnTo>
                    <a:pt x="3526" y="8064"/>
                  </a:lnTo>
                  <a:lnTo>
                    <a:pt x="3641" y="8117"/>
                  </a:lnTo>
                  <a:lnTo>
                    <a:pt x="3759" y="8165"/>
                  </a:lnTo>
                  <a:close/>
                  <a:moveTo>
                    <a:pt x="1610" y="4745"/>
                  </a:moveTo>
                  <a:lnTo>
                    <a:pt x="1609" y="4750"/>
                  </a:lnTo>
                  <a:lnTo>
                    <a:pt x="3051" y="4750"/>
                  </a:lnTo>
                  <a:lnTo>
                    <a:pt x="3052" y="4720"/>
                  </a:lnTo>
                  <a:lnTo>
                    <a:pt x="3052" y="4715"/>
                  </a:lnTo>
                  <a:lnTo>
                    <a:pt x="3058" y="4579"/>
                  </a:lnTo>
                  <a:lnTo>
                    <a:pt x="3058" y="4575"/>
                  </a:lnTo>
                  <a:lnTo>
                    <a:pt x="3066" y="4440"/>
                  </a:lnTo>
                  <a:lnTo>
                    <a:pt x="3067" y="4435"/>
                  </a:lnTo>
                  <a:lnTo>
                    <a:pt x="3077" y="4301"/>
                  </a:lnTo>
                  <a:lnTo>
                    <a:pt x="3078" y="4296"/>
                  </a:lnTo>
                  <a:lnTo>
                    <a:pt x="3091" y="4163"/>
                  </a:lnTo>
                  <a:lnTo>
                    <a:pt x="3091" y="4159"/>
                  </a:lnTo>
                  <a:lnTo>
                    <a:pt x="3106" y="4027"/>
                  </a:lnTo>
                  <a:lnTo>
                    <a:pt x="3107" y="4022"/>
                  </a:lnTo>
                  <a:lnTo>
                    <a:pt x="3125" y="3891"/>
                  </a:lnTo>
                  <a:lnTo>
                    <a:pt x="3125" y="3887"/>
                  </a:lnTo>
                  <a:lnTo>
                    <a:pt x="3145" y="3757"/>
                  </a:lnTo>
                  <a:lnTo>
                    <a:pt x="3146" y="3753"/>
                  </a:lnTo>
                  <a:lnTo>
                    <a:pt x="3168" y="3625"/>
                  </a:lnTo>
                  <a:lnTo>
                    <a:pt x="3169" y="3620"/>
                  </a:lnTo>
                  <a:lnTo>
                    <a:pt x="3183" y="3547"/>
                  </a:lnTo>
                  <a:lnTo>
                    <a:pt x="2080" y="3547"/>
                  </a:lnTo>
                  <a:lnTo>
                    <a:pt x="2047" y="3545"/>
                  </a:lnTo>
                  <a:lnTo>
                    <a:pt x="2015" y="3538"/>
                  </a:lnTo>
                  <a:lnTo>
                    <a:pt x="1984" y="3528"/>
                  </a:lnTo>
                  <a:lnTo>
                    <a:pt x="1955" y="3514"/>
                  </a:lnTo>
                  <a:lnTo>
                    <a:pt x="1946" y="3507"/>
                  </a:lnTo>
                  <a:lnTo>
                    <a:pt x="1936" y="3526"/>
                  </a:lnTo>
                  <a:lnTo>
                    <a:pt x="1883" y="3641"/>
                  </a:lnTo>
                  <a:lnTo>
                    <a:pt x="1835" y="3759"/>
                  </a:lnTo>
                  <a:lnTo>
                    <a:pt x="1791" y="3878"/>
                  </a:lnTo>
                  <a:lnTo>
                    <a:pt x="1751" y="3998"/>
                  </a:lnTo>
                  <a:lnTo>
                    <a:pt x="1716" y="4120"/>
                  </a:lnTo>
                  <a:lnTo>
                    <a:pt x="1685" y="4243"/>
                  </a:lnTo>
                  <a:lnTo>
                    <a:pt x="1660" y="4367"/>
                  </a:lnTo>
                  <a:lnTo>
                    <a:pt x="1638" y="4492"/>
                  </a:lnTo>
                  <a:lnTo>
                    <a:pt x="1622" y="4618"/>
                  </a:lnTo>
                  <a:lnTo>
                    <a:pt x="1610" y="4745"/>
                  </a:lnTo>
                  <a:close/>
                  <a:moveTo>
                    <a:pt x="1936" y="6474"/>
                  </a:moveTo>
                  <a:lnTo>
                    <a:pt x="1946" y="6493"/>
                  </a:lnTo>
                  <a:lnTo>
                    <a:pt x="1955" y="6486"/>
                  </a:lnTo>
                  <a:lnTo>
                    <a:pt x="1984" y="6472"/>
                  </a:lnTo>
                  <a:lnTo>
                    <a:pt x="2015" y="6462"/>
                  </a:lnTo>
                  <a:lnTo>
                    <a:pt x="2047" y="6455"/>
                  </a:lnTo>
                  <a:lnTo>
                    <a:pt x="2080" y="6453"/>
                  </a:lnTo>
                  <a:lnTo>
                    <a:pt x="3183" y="6453"/>
                  </a:lnTo>
                  <a:lnTo>
                    <a:pt x="3169" y="6380"/>
                  </a:lnTo>
                  <a:lnTo>
                    <a:pt x="3168" y="6375"/>
                  </a:lnTo>
                  <a:lnTo>
                    <a:pt x="3146" y="6247"/>
                  </a:lnTo>
                  <a:lnTo>
                    <a:pt x="3145" y="6243"/>
                  </a:lnTo>
                  <a:lnTo>
                    <a:pt x="3125" y="6113"/>
                  </a:lnTo>
                  <a:lnTo>
                    <a:pt x="3125" y="6109"/>
                  </a:lnTo>
                  <a:lnTo>
                    <a:pt x="3107" y="5978"/>
                  </a:lnTo>
                  <a:lnTo>
                    <a:pt x="3106" y="5973"/>
                  </a:lnTo>
                  <a:lnTo>
                    <a:pt x="3091" y="5841"/>
                  </a:lnTo>
                  <a:lnTo>
                    <a:pt x="3091" y="5837"/>
                  </a:lnTo>
                  <a:lnTo>
                    <a:pt x="3078" y="5704"/>
                  </a:lnTo>
                  <a:lnTo>
                    <a:pt x="3077" y="5699"/>
                  </a:lnTo>
                  <a:lnTo>
                    <a:pt x="3067" y="5565"/>
                  </a:lnTo>
                  <a:lnTo>
                    <a:pt x="3066" y="5560"/>
                  </a:lnTo>
                  <a:lnTo>
                    <a:pt x="3058" y="5425"/>
                  </a:lnTo>
                  <a:lnTo>
                    <a:pt x="3058" y="5421"/>
                  </a:lnTo>
                  <a:lnTo>
                    <a:pt x="3052" y="5285"/>
                  </a:lnTo>
                  <a:lnTo>
                    <a:pt x="3052" y="5280"/>
                  </a:lnTo>
                  <a:lnTo>
                    <a:pt x="3051" y="5250"/>
                  </a:lnTo>
                  <a:lnTo>
                    <a:pt x="1609" y="5250"/>
                  </a:lnTo>
                  <a:lnTo>
                    <a:pt x="1610" y="5255"/>
                  </a:lnTo>
                  <a:lnTo>
                    <a:pt x="1622" y="5382"/>
                  </a:lnTo>
                  <a:lnTo>
                    <a:pt x="1638" y="5508"/>
                  </a:lnTo>
                  <a:lnTo>
                    <a:pt x="1660" y="5633"/>
                  </a:lnTo>
                  <a:lnTo>
                    <a:pt x="1685" y="5757"/>
                  </a:lnTo>
                  <a:lnTo>
                    <a:pt x="1716" y="5880"/>
                  </a:lnTo>
                  <a:lnTo>
                    <a:pt x="1751" y="6002"/>
                  </a:lnTo>
                  <a:lnTo>
                    <a:pt x="1791" y="6122"/>
                  </a:lnTo>
                  <a:lnTo>
                    <a:pt x="1835" y="6241"/>
                  </a:lnTo>
                  <a:lnTo>
                    <a:pt x="1883" y="6359"/>
                  </a:lnTo>
                  <a:lnTo>
                    <a:pt x="1936" y="6474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Helvetica Neue"/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582" name="Google Shape;582;p16"/>
          <p:cNvSpPr/>
          <p:nvPr/>
        </p:nvSpPr>
        <p:spPr>
          <a:xfrm>
            <a:off x="8044404" y="5097809"/>
            <a:ext cx="3852627" cy="684360"/>
          </a:xfrm>
          <a:prstGeom prst="roundRect">
            <a:avLst>
              <a:gd fmla="val 0" name="adj"/>
            </a:avLst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Canada and Mexico are low-risk additions that extend reach efficiently.</a:t>
            </a:r>
            <a:endParaRPr sz="140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cxnSp>
        <p:nvCxnSpPr>
          <p:cNvPr id="583" name="Google Shape;583;p16"/>
          <p:cNvCxnSpPr/>
          <p:nvPr/>
        </p:nvCxnSpPr>
        <p:spPr>
          <a:xfrm>
            <a:off x="7160169" y="2970983"/>
            <a:ext cx="4736861" cy="0"/>
          </a:xfrm>
          <a:prstGeom prst="straightConnector1">
            <a:avLst/>
          </a:prstGeom>
          <a:noFill/>
          <a:ln cap="rnd" cmpd="sng" w="15875">
            <a:solidFill>
              <a:srgbClr val="3F3F3F"/>
            </a:solidFill>
            <a:prstDash val="dot"/>
            <a:miter lim="8000"/>
            <a:headEnd len="sm" w="sm" type="none"/>
            <a:tailEnd len="sm" w="sm" type="none"/>
          </a:ln>
        </p:spPr>
      </p:cxnSp>
      <p:cxnSp>
        <p:nvCxnSpPr>
          <p:cNvPr id="584" name="Google Shape;584;p16"/>
          <p:cNvCxnSpPr/>
          <p:nvPr/>
        </p:nvCxnSpPr>
        <p:spPr>
          <a:xfrm>
            <a:off x="7160169" y="3958585"/>
            <a:ext cx="4736861" cy="0"/>
          </a:xfrm>
          <a:prstGeom prst="straightConnector1">
            <a:avLst/>
          </a:prstGeom>
          <a:noFill/>
          <a:ln cap="rnd" cmpd="sng" w="15875">
            <a:solidFill>
              <a:srgbClr val="3F3F3F"/>
            </a:solidFill>
            <a:prstDash val="dot"/>
            <a:miter lim="8000"/>
            <a:headEnd len="sm" w="sm" type="none"/>
            <a:tailEnd len="sm" w="sm" type="none"/>
          </a:ln>
        </p:spPr>
      </p:cxnSp>
      <p:cxnSp>
        <p:nvCxnSpPr>
          <p:cNvPr id="585" name="Google Shape;585;p16"/>
          <p:cNvCxnSpPr/>
          <p:nvPr/>
        </p:nvCxnSpPr>
        <p:spPr>
          <a:xfrm>
            <a:off x="7160169" y="4946187"/>
            <a:ext cx="4736861" cy="0"/>
          </a:xfrm>
          <a:prstGeom prst="straightConnector1">
            <a:avLst/>
          </a:prstGeom>
          <a:noFill/>
          <a:ln cap="rnd" cmpd="sng" w="15875">
            <a:solidFill>
              <a:srgbClr val="3F3F3F"/>
            </a:solidFill>
            <a:prstDash val="dot"/>
            <a:miter lim="8000"/>
            <a:headEnd len="sm" w="sm" type="none"/>
            <a:tailEnd len="sm" w="sm" type="none"/>
          </a:ln>
        </p:spPr>
      </p:cxnSp>
      <p:grpSp>
        <p:nvGrpSpPr>
          <p:cNvPr id="586" name="Google Shape;586;p16"/>
          <p:cNvGrpSpPr/>
          <p:nvPr/>
        </p:nvGrpSpPr>
        <p:grpSpPr>
          <a:xfrm>
            <a:off x="6173184" y="3409737"/>
            <a:ext cx="487509" cy="624911"/>
            <a:chOff x="5996227" y="3219626"/>
            <a:chExt cx="808182" cy="484632"/>
          </a:xfrm>
        </p:grpSpPr>
        <p:sp>
          <p:nvSpPr>
            <p:cNvPr id="587" name="Google Shape;587;p16"/>
            <p:cNvSpPr/>
            <p:nvPr/>
          </p:nvSpPr>
          <p:spPr>
            <a:xfrm>
              <a:off x="6319777" y="3219626"/>
              <a:ext cx="484632" cy="484632"/>
            </a:xfrm>
            <a:prstGeom prst="chevron">
              <a:avLst>
                <a:gd fmla="val 50000" name="adj"/>
              </a:avLst>
            </a:prstGeom>
            <a:solidFill>
              <a:srgbClr val="3F3F3F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588" name="Google Shape;588;p16"/>
            <p:cNvSpPr/>
            <p:nvPr/>
          </p:nvSpPr>
          <p:spPr>
            <a:xfrm>
              <a:off x="5996227" y="3219626"/>
              <a:ext cx="484632" cy="484632"/>
            </a:xfrm>
            <a:prstGeom prst="chevron">
              <a:avLst>
                <a:gd fmla="val 50000" name="adj"/>
              </a:avLst>
            </a:prstGeom>
            <a:solidFill>
              <a:srgbClr val="BEBEBE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</p:grpSp>
      <p:grpSp>
        <p:nvGrpSpPr>
          <p:cNvPr id="589" name="Google Shape;589;p16"/>
          <p:cNvGrpSpPr/>
          <p:nvPr/>
        </p:nvGrpSpPr>
        <p:grpSpPr>
          <a:xfrm>
            <a:off x="6173184" y="2210410"/>
            <a:ext cx="487509" cy="624911"/>
            <a:chOff x="5996227" y="3219626"/>
            <a:chExt cx="808182" cy="484632"/>
          </a:xfrm>
        </p:grpSpPr>
        <p:sp>
          <p:nvSpPr>
            <p:cNvPr id="590" name="Google Shape;590;p16"/>
            <p:cNvSpPr/>
            <p:nvPr/>
          </p:nvSpPr>
          <p:spPr>
            <a:xfrm>
              <a:off x="6319777" y="3219626"/>
              <a:ext cx="484632" cy="484632"/>
            </a:xfrm>
            <a:prstGeom prst="chevron">
              <a:avLst>
                <a:gd fmla="val 50000" name="adj"/>
              </a:avLst>
            </a:prstGeom>
            <a:solidFill>
              <a:srgbClr val="3F3F3F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591" name="Google Shape;591;p16"/>
            <p:cNvSpPr/>
            <p:nvPr/>
          </p:nvSpPr>
          <p:spPr>
            <a:xfrm>
              <a:off x="5996227" y="3219626"/>
              <a:ext cx="484632" cy="484632"/>
            </a:xfrm>
            <a:prstGeom prst="chevron">
              <a:avLst>
                <a:gd fmla="val 50000" name="adj"/>
              </a:avLst>
            </a:prstGeom>
            <a:solidFill>
              <a:srgbClr val="BEBEBE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</p:grpSp>
      <p:grpSp>
        <p:nvGrpSpPr>
          <p:cNvPr id="592" name="Google Shape;592;p16"/>
          <p:cNvGrpSpPr/>
          <p:nvPr/>
        </p:nvGrpSpPr>
        <p:grpSpPr>
          <a:xfrm>
            <a:off x="6173184" y="4609065"/>
            <a:ext cx="487509" cy="624911"/>
            <a:chOff x="5996227" y="3219626"/>
            <a:chExt cx="808182" cy="484632"/>
          </a:xfrm>
        </p:grpSpPr>
        <p:sp>
          <p:nvSpPr>
            <p:cNvPr id="593" name="Google Shape;593;p16"/>
            <p:cNvSpPr/>
            <p:nvPr/>
          </p:nvSpPr>
          <p:spPr>
            <a:xfrm>
              <a:off x="6319777" y="3219626"/>
              <a:ext cx="484632" cy="484632"/>
            </a:xfrm>
            <a:prstGeom prst="chevron">
              <a:avLst>
                <a:gd fmla="val 50000" name="adj"/>
              </a:avLst>
            </a:prstGeom>
            <a:solidFill>
              <a:srgbClr val="3F3F3F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594" name="Google Shape;594;p16"/>
            <p:cNvSpPr/>
            <p:nvPr/>
          </p:nvSpPr>
          <p:spPr>
            <a:xfrm>
              <a:off x="5996227" y="3219626"/>
              <a:ext cx="484632" cy="484632"/>
            </a:xfrm>
            <a:prstGeom prst="chevron">
              <a:avLst>
                <a:gd fmla="val 50000" name="adj"/>
              </a:avLst>
            </a:prstGeom>
            <a:solidFill>
              <a:srgbClr val="BEBEBE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</p:grpSp>
      <p:sp>
        <p:nvSpPr>
          <p:cNvPr id="595" name="Google Shape;595;p16"/>
          <p:cNvSpPr txBox="1"/>
          <p:nvPr/>
        </p:nvSpPr>
        <p:spPr>
          <a:xfrm>
            <a:off x="7129793" y="1231576"/>
            <a:ext cx="4767237" cy="428858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rm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Arial"/>
              <a:buNone/>
            </a:pPr>
            <a:r>
              <a:rPr b="1" lang="en-US" sz="16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Key Highlights</a:t>
            </a:r>
            <a:endParaRPr/>
          </a:p>
        </p:txBody>
      </p:sp>
      <p:cxnSp>
        <p:nvCxnSpPr>
          <p:cNvPr id="596" name="Google Shape;596;p16"/>
          <p:cNvCxnSpPr/>
          <p:nvPr/>
        </p:nvCxnSpPr>
        <p:spPr>
          <a:xfrm>
            <a:off x="7130102" y="1789719"/>
            <a:ext cx="588643" cy="0"/>
          </a:xfrm>
          <a:prstGeom prst="straightConnector1">
            <a:avLst/>
          </a:prstGeom>
          <a:noFill/>
          <a:ln cap="flat" cmpd="sng" w="76200">
            <a:solidFill>
              <a:schemeClr val="accent1"/>
            </a:solidFill>
            <a:prstDash val="solid"/>
            <a:miter lim="8000"/>
            <a:headEnd len="sm" w="sm" type="none"/>
            <a:tailEnd len="sm" w="sm" type="none"/>
          </a:ln>
        </p:spPr>
      </p:cxnSp>
      <p:sp>
        <p:nvSpPr>
          <p:cNvPr id="597" name="Google Shape;597;p16"/>
          <p:cNvSpPr txBox="1"/>
          <p:nvPr>
            <p:ph idx="12" type="sldNum"/>
          </p:nvPr>
        </p:nvSpPr>
        <p:spPr>
          <a:xfrm>
            <a:off x="288823" y="6385929"/>
            <a:ext cx="469366" cy="298862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598" name="Google Shape;598;p16"/>
          <p:cNvSpPr txBox="1"/>
          <p:nvPr>
            <p:ph idx="11" type="ftr"/>
          </p:nvPr>
        </p:nvSpPr>
        <p:spPr>
          <a:xfrm>
            <a:off x="972044" y="6385929"/>
            <a:ext cx="10924988" cy="319344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02" name="Shape 6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3" name="Google Shape;603;p17"/>
          <p:cNvSpPr/>
          <p:nvPr/>
        </p:nvSpPr>
        <p:spPr>
          <a:xfrm>
            <a:off x="6400649" y="1803400"/>
            <a:ext cx="2570491" cy="4297680"/>
          </a:xfrm>
          <a:prstGeom prst="roundRect">
            <a:avLst>
              <a:gd fmla="val 10343" name="adj"/>
            </a:avLst>
          </a:prstGeom>
          <a:solidFill>
            <a:srgbClr val="FFFFFF"/>
          </a:solidFill>
          <a:ln cap="rnd" cmpd="sng" w="9525">
            <a:solidFill>
              <a:srgbClr val="F1F1F1"/>
            </a:solidFill>
            <a:prstDash val="solid"/>
            <a:round/>
            <a:headEnd len="sm" w="sm" type="none"/>
            <a:tailEnd len="sm" w="sm" type="none"/>
          </a:ln>
          <a:effectLst>
            <a:outerShdw blurRad="50800" rotWithShape="0" algn="t" dir="5400000" dist="38100">
              <a:srgbClr val="000000">
                <a:alpha val="40000"/>
              </a:srgbClr>
            </a:outerShdw>
          </a:effectLst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rgbClr val="FFFFFF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604" name="Google Shape;604;p17"/>
          <p:cNvSpPr/>
          <p:nvPr/>
        </p:nvSpPr>
        <p:spPr>
          <a:xfrm>
            <a:off x="9326541" y="1803400"/>
            <a:ext cx="2570491" cy="4297680"/>
          </a:xfrm>
          <a:prstGeom prst="roundRect">
            <a:avLst>
              <a:gd fmla="val 10343" name="adj"/>
            </a:avLst>
          </a:prstGeom>
          <a:solidFill>
            <a:srgbClr val="FFFFFF"/>
          </a:solidFill>
          <a:ln cap="rnd" cmpd="sng" w="9525">
            <a:solidFill>
              <a:srgbClr val="F1F1F1"/>
            </a:solidFill>
            <a:prstDash val="solid"/>
            <a:round/>
            <a:headEnd len="sm" w="sm" type="none"/>
            <a:tailEnd len="sm" w="sm" type="none"/>
          </a:ln>
          <a:effectLst>
            <a:outerShdw blurRad="50800" rotWithShape="0" algn="t" dir="5400000" dist="38100">
              <a:srgbClr val="000000">
                <a:alpha val="40000"/>
              </a:srgbClr>
            </a:outerShdw>
          </a:effectLst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rgbClr val="FFFFFF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605" name="Google Shape;605;p17"/>
          <p:cNvSpPr/>
          <p:nvPr/>
        </p:nvSpPr>
        <p:spPr>
          <a:xfrm>
            <a:off x="3474758" y="1803400"/>
            <a:ext cx="2570491" cy="4297680"/>
          </a:xfrm>
          <a:prstGeom prst="roundRect">
            <a:avLst>
              <a:gd fmla="val 10343" name="adj"/>
            </a:avLst>
          </a:prstGeom>
          <a:solidFill>
            <a:srgbClr val="FFFFFF"/>
          </a:solidFill>
          <a:ln cap="rnd" cmpd="sng" w="9525">
            <a:solidFill>
              <a:srgbClr val="F1F1F1"/>
            </a:solidFill>
            <a:prstDash val="solid"/>
            <a:round/>
            <a:headEnd len="sm" w="sm" type="none"/>
            <a:tailEnd len="sm" w="sm" type="none"/>
          </a:ln>
          <a:effectLst>
            <a:outerShdw blurRad="50800" rotWithShape="0" algn="t" dir="5400000" dist="38100">
              <a:srgbClr val="000000">
                <a:alpha val="40000"/>
              </a:srgbClr>
            </a:outerShdw>
          </a:effectLst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rgbClr val="FFFFFF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606" name="Google Shape;606;p17"/>
          <p:cNvSpPr txBox="1"/>
          <p:nvPr>
            <p:ph type="title"/>
          </p:nvPr>
        </p:nvSpPr>
        <p:spPr>
          <a:xfrm>
            <a:off x="294968" y="365126"/>
            <a:ext cx="11602064" cy="578772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Helvetica Neue"/>
              <a:buNone/>
            </a:pPr>
            <a:r>
              <a:rPr lang="en-US"/>
              <a:t>How We Could Enter Each Market</a:t>
            </a:r>
            <a:endParaRPr/>
          </a:p>
        </p:txBody>
      </p:sp>
      <p:sp>
        <p:nvSpPr>
          <p:cNvPr id="607" name="Google Shape;607;p17"/>
          <p:cNvSpPr/>
          <p:nvPr/>
        </p:nvSpPr>
        <p:spPr>
          <a:xfrm>
            <a:off x="294968" y="2694976"/>
            <a:ext cx="11602064" cy="541485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rgbClr val="E4E4E4"/>
            </a:solidFill>
            <a:prstDash val="solid"/>
            <a:miter lim="8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608" name="Google Shape;608;p17"/>
          <p:cNvSpPr/>
          <p:nvPr/>
        </p:nvSpPr>
        <p:spPr>
          <a:xfrm>
            <a:off x="294968" y="3262024"/>
            <a:ext cx="11602064" cy="504689"/>
          </a:xfrm>
          <a:prstGeom prst="rect">
            <a:avLst/>
          </a:prstGeom>
          <a:solidFill>
            <a:schemeClr val="lt1"/>
          </a:solidFill>
          <a:ln cap="flat" cmpd="sng" w="9525">
            <a:solidFill>
              <a:srgbClr val="E4E4E4"/>
            </a:solidFill>
            <a:prstDash val="solid"/>
            <a:miter lim="8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609" name="Google Shape;609;p17"/>
          <p:cNvSpPr/>
          <p:nvPr/>
        </p:nvSpPr>
        <p:spPr>
          <a:xfrm>
            <a:off x="294968" y="3792276"/>
            <a:ext cx="11602064" cy="504689"/>
          </a:xfrm>
          <a:prstGeom prst="rect">
            <a:avLst/>
          </a:prstGeom>
          <a:solidFill>
            <a:srgbClr val="F1F1F1"/>
          </a:solidFill>
          <a:ln cap="flat" cmpd="sng" w="9525">
            <a:solidFill>
              <a:srgbClr val="E4E4E4"/>
            </a:solidFill>
            <a:prstDash val="solid"/>
            <a:miter lim="8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610" name="Google Shape;610;p17"/>
          <p:cNvSpPr/>
          <p:nvPr/>
        </p:nvSpPr>
        <p:spPr>
          <a:xfrm>
            <a:off x="294968" y="4322528"/>
            <a:ext cx="11602064" cy="504689"/>
          </a:xfrm>
          <a:prstGeom prst="rect">
            <a:avLst/>
          </a:prstGeom>
          <a:solidFill>
            <a:schemeClr val="lt1"/>
          </a:solidFill>
          <a:ln cap="flat" cmpd="sng" w="9525">
            <a:solidFill>
              <a:srgbClr val="E4E4E4"/>
            </a:solidFill>
            <a:prstDash val="solid"/>
            <a:miter lim="8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611" name="Google Shape;611;p17"/>
          <p:cNvSpPr/>
          <p:nvPr/>
        </p:nvSpPr>
        <p:spPr>
          <a:xfrm>
            <a:off x="294968" y="4852780"/>
            <a:ext cx="11602064" cy="504689"/>
          </a:xfrm>
          <a:prstGeom prst="rect">
            <a:avLst/>
          </a:prstGeom>
          <a:solidFill>
            <a:srgbClr val="F1F1F1"/>
          </a:solidFill>
          <a:ln cap="flat" cmpd="sng" w="9525">
            <a:solidFill>
              <a:srgbClr val="E4E4E4"/>
            </a:solidFill>
            <a:prstDash val="solid"/>
            <a:miter lim="8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612" name="Google Shape;612;p17"/>
          <p:cNvSpPr/>
          <p:nvPr/>
        </p:nvSpPr>
        <p:spPr>
          <a:xfrm>
            <a:off x="294968" y="5383031"/>
            <a:ext cx="11602064" cy="504689"/>
          </a:xfrm>
          <a:prstGeom prst="rect">
            <a:avLst/>
          </a:prstGeom>
          <a:solidFill>
            <a:schemeClr val="lt1"/>
          </a:solidFill>
          <a:ln cap="flat" cmpd="sng" w="9525">
            <a:solidFill>
              <a:srgbClr val="E4E4E4"/>
            </a:solidFill>
            <a:prstDash val="solid"/>
            <a:miter lim="8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613" name="Google Shape;613;p17"/>
          <p:cNvSpPr/>
          <p:nvPr/>
        </p:nvSpPr>
        <p:spPr>
          <a:xfrm>
            <a:off x="432812" y="2809380"/>
            <a:ext cx="3367028" cy="312677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rm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400">
                <a:solidFill>
                  <a:schemeClr val="accent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Control</a:t>
            </a:r>
            <a:endParaRPr/>
          </a:p>
        </p:txBody>
      </p:sp>
      <p:sp>
        <p:nvSpPr>
          <p:cNvPr id="614" name="Google Shape;614;p17"/>
          <p:cNvSpPr/>
          <p:nvPr/>
        </p:nvSpPr>
        <p:spPr>
          <a:xfrm>
            <a:off x="432812" y="3343311"/>
            <a:ext cx="3367028" cy="312677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rm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400">
                <a:solidFill>
                  <a:schemeClr val="accent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Speed</a:t>
            </a:r>
            <a:endParaRPr/>
          </a:p>
        </p:txBody>
      </p:sp>
      <p:sp>
        <p:nvSpPr>
          <p:cNvPr id="615" name="Google Shape;615;p17"/>
          <p:cNvSpPr/>
          <p:nvPr/>
        </p:nvSpPr>
        <p:spPr>
          <a:xfrm>
            <a:off x="432812" y="3877242"/>
            <a:ext cx="3367028" cy="312677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rm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400">
                <a:solidFill>
                  <a:schemeClr val="accent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Capital</a:t>
            </a:r>
            <a:endParaRPr/>
          </a:p>
        </p:txBody>
      </p:sp>
      <p:sp>
        <p:nvSpPr>
          <p:cNvPr id="616" name="Google Shape;616;p17"/>
          <p:cNvSpPr/>
          <p:nvPr/>
        </p:nvSpPr>
        <p:spPr>
          <a:xfrm>
            <a:off x="432812" y="4411173"/>
            <a:ext cx="3367028" cy="312677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rm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400">
                <a:solidFill>
                  <a:schemeClr val="accent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Local fit</a:t>
            </a:r>
            <a:endParaRPr/>
          </a:p>
        </p:txBody>
      </p:sp>
      <p:sp>
        <p:nvSpPr>
          <p:cNvPr id="617" name="Google Shape;617;p17"/>
          <p:cNvSpPr/>
          <p:nvPr/>
        </p:nvSpPr>
        <p:spPr>
          <a:xfrm>
            <a:off x="432812" y="4945104"/>
            <a:ext cx="3367028" cy="312677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rm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400">
                <a:solidFill>
                  <a:schemeClr val="accent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Risk</a:t>
            </a:r>
            <a:endParaRPr/>
          </a:p>
        </p:txBody>
      </p:sp>
      <p:sp>
        <p:nvSpPr>
          <p:cNvPr id="618" name="Google Shape;618;p17"/>
          <p:cNvSpPr/>
          <p:nvPr/>
        </p:nvSpPr>
        <p:spPr>
          <a:xfrm>
            <a:off x="432812" y="5479036"/>
            <a:ext cx="3367028" cy="312677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rm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400">
                <a:solidFill>
                  <a:schemeClr val="accent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Best for</a:t>
            </a:r>
            <a:endParaRPr/>
          </a:p>
        </p:txBody>
      </p:sp>
      <p:sp>
        <p:nvSpPr>
          <p:cNvPr id="619" name="Google Shape;619;p17"/>
          <p:cNvSpPr/>
          <p:nvPr/>
        </p:nvSpPr>
        <p:spPr>
          <a:xfrm>
            <a:off x="6748556" y="1623175"/>
            <a:ext cx="1874676" cy="312305"/>
          </a:xfrm>
          <a:prstGeom prst="roundRect">
            <a:avLst>
              <a:gd fmla="val 43889" name="adj"/>
            </a:avLst>
          </a:prstGeom>
          <a:solidFill>
            <a:schemeClr val="accent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6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Partner</a:t>
            </a:r>
            <a:endParaRPr b="1" sz="1600">
              <a:solidFill>
                <a:schemeClr val="lt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620" name="Google Shape;620;p17"/>
          <p:cNvSpPr txBox="1"/>
          <p:nvPr/>
        </p:nvSpPr>
        <p:spPr>
          <a:xfrm>
            <a:off x="6636462" y="2081531"/>
            <a:ext cx="2098864" cy="469412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600">
                <a:solidFill>
                  <a:schemeClr val="accent2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Medium</a:t>
            </a:r>
            <a:endParaRPr/>
          </a:p>
        </p:txBody>
      </p:sp>
      <p:grpSp>
        <p:nvGrpSpPr>
          <p:cNvPr id="621" name="Google Shape;621;p17"/>
          <p:cNvGrpSpPr/>
          <p:nvPr/>
        </p:nvGrpSpPr>
        <p:grpSpPr>
          <a:xfrm>
            <a:off x="6636462" y="2860610"/>
            <a:ext cx="2098863" cy="210216"/>
            <a:chOff x="4330294" y="2692970"/>
            <a:chExt cx="2098863" cy="210216"/>
          </a:xfrm>
        </p:grpSpPr>
        <p:sp>
          <p:nvSpPr>
            <p:cNvPr id="622" name="Google Shape;622;p17"/>
            <p:cNvSpPr/>
            <p:nvPr/>
          </p:nvSpPr>
          <p:spPr>
            <a:xfrm>
              <a:off x="4330294" y="2692970"/>
              <a:ext cx="210216" cy="210216"/>
            </a:xfrm>
            <a:prstGeom prst="ellipse">
              <a:avLst/>
            </a:prstGeom>
            <a:solidFill>
              <a:srgbClr val="FF3F3F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1000">
                  <a:solidFill>
                    <a:schemeClr val="lt1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✗</a:t>
              </a:r>
              <a:endParaRPr b="1" sz="10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623" name="Google Shape;623;p17"/>
            <p:cNvSpPr txBox="1"/>
            <p:nvPr/>
          </p:nvSpPr>
          <p:spPr>
            <a:xfrm>
              <a:off x="4632177" y="2695112"/>
              <a:ext cx="1796980" cy="20593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0" lIns="0" spcFirstLastPara="1" rIns="0" wrap="square" tIns="0">
              <a:norm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100">
                  <a:solidFill>
                    <a:schemeClr val="dk1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Speed to first revenue</a:t>
              </a:r>
              <a:endParaRPr/>
            </a:p>
          </p:txBody>
        </p:sp>
      </p:grpSp>
      <p:grpSp>
        <p:nvGrpSpPr>
          <p:cNvPr id="624" name="Google Shape;624;p17"/>
          <p:cNvGrpSpPr/>
          <p:nvPr/>
        </p:nvGrpSpPr>
        <p:grpSpPr>
          <a:xfrm>
            <a:off x="6636462" y="3394541"/>
            <a:ext cx="2098863" cy="210216"/>
            <a:chOff x="4330294" y="2692970"/>
            <a:chExt cx="2098863" cy="210216"/>
          </a:xfrm>
        </p:grpSpPr>
        <p:sp>
          <p:nvSpPr>
            <p:cNvPr id="625" name="Google Shape;625;p17"/>
            <p:cNvSpPr/>
            <p:nvPr/>
          </p:nvSpPr>
          <p:spPr>
            <a:xfrm>
              <a:off x="4330294" y="2692970"/>
              <a:ext cx="210216" cy="210216"/>
            </a:xfrm>
            <a:prstGeom prst="ellipse">
              <a:avLst/>
            </a:prstGeom>
            <a:solidFill>
              <a:srgbClr val="00B050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1000">
                  <a:solidFill>
                    <a:schemeClr val="lt1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✓</a:t>
              </a:r>
              <a:endParaRPr b="1" sz="10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626" name="Google Shape;626;p17"/>
            <p:cNvSpPr txBox="1"/>
            <p:nvPr/>
          </p:nvSpPr>
          <p:spPr>
            <a:xfrm>
              <a:off x="4632177" y="2695112"/>
              <a:ext cx="1796980" cy="20593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0" lIns="0" spcFirstLastPara="1" rIns="0" wrap="square" tIns="0">
              <a:norm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100">
                  <a:solidFill>
                    <a:schemeClr val="dk1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Low upfront capital outlay</a:t>
              </a:r>
              <a:endParaRPr/>
            </a:p>
          </p:txBody>
        </p:sp>
      </p:grpSp>
      <p:grpSp>
        <p:nvGrpSpPr>
          <p:cNvPr id="627" name="Google Shape;627;p17"/>
          <p:cNvGrpSpPr/>
          <p:nvPr/>
        </p:nvGrpSpPr>
        <p:grpSpPr>
          <a:xfrm>
            <a:off x="6636462" y="3928472"/>
            <a:ext cx="2098863" cy="210216"/>
            <a:chOff x="4330294" y="2692970"/>
            <a:chExt cx="2098863" cy="210216"/>
          </a:xfrm>
        </p:grpSpPr>
        <p:sp>
          <p:nvSpPr>
            <p:cNvPr id="628" name="Google Shape;628;p17"/>
            <p:cNvSpPr/>
            <p:nvPr/>
          </p:nvSpPr>
          <p:spPr>
            <a:xfrm>
              <a:off x="4330294" y="2692970"/>
              <a:ext cx="210216" cy="210216"/>
            </a:xfrm>
            <a:prstGeom prst="ellipse">
              <a:avLst/>
            </a:prstGeom>
            <a:solidFill>
              <a:srgbClr val="FF3F3F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1000">
                  <a:solidFill>
                    <a:schemeClr val="lt1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✗</a:t>
              </a:r>
              <a:endParaRPr b="1" sz="10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629" name="Google Shape;629;p17"/>
            <p:cNvSpPr txBox="1"/>
            <p:nvPr/>
          </p:nvSpPr>
          <p:spPr>
            <a:xfrm>
              <a:off x="4632177" y="2695112"/>
              <a:ext cx="1796980" cy="20593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0" lIns="0" spcFirstLastPara="1" rIns="0" wrap="square" tIns="0">
              <a:norm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100">
                  <a:solidFill>
                    <a:schemeClr val="dk1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High upfront capital outlay</a:t>
              </a:r>
              <a:endParaRPr/>
            </a:p>
          </p:txBody>
        </p:sp>
      </p:grpSp>
      <p:grpSp>
        <p:nvGrpSpPr>
          <p:cNvPr id="630" name="Google Shape;630;p17"/>
          <p:cNvGrpSpPr/>
          <p:nvPr/>
        </p:nvGrpSpPr>
        <p:grpSpPr>
          <a:xfrm>
            <a:off x="6636462" y="4462403"/>
            <a:ext cx="2098863" cy="210216"/>
            <a:chOff x="4330294" y="2692970"/>
            <a:chExt cx="2098863" cy="210216"/>
          </a:xfrm>
        </p:grpSpPr>
        <p:sp>
          <p:nvSpPr>
            <p:cNvPr id="631" name="Google Shape;631;p17"/>
            <p:cNvSpPr/>
            <p:nvPr/>
          </p:nvSpPr>
          <p:spPr>
            <a:xfrm>
              <a:off x="4330294" y="2692970"/>
              <a:ext cx="210216" cy="210216"/>
            </a:xfrm>
            <a:prstGeom prst="ellipse">
              <a:avLst/>
            </a:prstGeom>
            <a:solidFill>
              <a:srgbClr val="00B050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1000">
                  <a:solidFill>
                    <a:schemeClr val="lt1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✓</a:t>
              </a:r>
              <a:endParaRPr b="1" sz="10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632" name="Google Shape;632;p17"/>
            <p:cNvSpPr txBox="1"/>
            <p:nvPr/>
          </p:nvSpPr>
          <p:spPr>
            <a:xfrm>
              <a:off x="4632177" y="2695112"/>
              <a:ext cx="1796980" cy="20593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0" lIns="0" spcFirstLastPara="1" rIns="0" wrap="square" tIns="0">
              <a:normAutofit fontScale="92500"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100">
                  <a:solidFill>
                    <a:schemeClr val="dk1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Lowest execution risk over time</a:t>
              </a:r>
              <a:endParaRPr/>
            </a:p>
          </p:txBody>
        </p:sp>
      </p:grpSp>
      <p:grpSp>
        <p:nvGrpSpPr>
          <p:cNvPr id="633" name="Google Shape;633;p17"/>
          <p:cNvGrpSpPr/>
          <p:nvPr/>
        </p:nvGrpSpPr>
        <p:grpSpPr>
          <a:xfrm>
            <a:off x="6636462" y="4996334"/>
            <a:ext cx="2098863" cy="210216"/>
            <a:chOff x="4330294" y="2692970"/>
            <a:chExt cx="2098863" cy="210216"/>
          </a:xfrm>
        </p:grpSpPr>
        <p:sp>
          <p:nvSpPr>
            <p:cNvPr id="634" name="Google Shape;634;p17"/>
            <p:cNvSpPr/>
            <p:nvPr/>
          </p:nvSpPr>
          <p:spPr>
            <a:xfrm>
              <a:off x="4330294" y="2692970"/>
              <a:ext cx="210216" cy="210216"/>
            </a:xfrm>
            <a:prstGeom prst="ellipse">
              <a:avLst/>
            </a:prstGeom>
            <a:solidFill>
              <a:srgbClr val="00B050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1000">
                  <a:solidFill>
                    <a:schemeClr val="lt1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✓</a:t>
              </a:r>
              <a:endParaRPr b="1" sz="10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635" name="Google Shape;635;p17"/>
            <p:cNvSpPr txBox="1"/>
            <p:nvPr/>
          </p:nvSpPr>
          <p:spPr>
            <a:xfrm>
              <a:off x="4632177" y="2695112"/>
              <a:ext cx="1796980" cy="20593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0" lIns="0" spcFirstLastPara="1" rIns="0" wrap="square" tIns="0">
              <a:norm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100">
                  <a:solidFill>
                    <a:schemeClr val="dk1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Easiest to govern centrally</a:t>
              </a:r>
              <a:endParaRPr/>
            </a:p>
          </p:txBody>
        </p:sp>
      </p:grpSp>
      <p:grpSp>
        <p:nvGrpSpPr>
          <p:cNvPr id="636" name="Google Shape;636;p17"/>
          <p:cNvGrpSpPr/>
          <p:nvPr/>
        </p:nvGrpSpPr>
        <p:grpSpPr>
          <a:xfrm>
            <a:off x="6636462" y="5530267"/>
            <a:ext cx="2098863" cy="210216"/>
            <a:chOff x="4330294" y="2692970"/>
            <a:chExt cx="2098863" cy="210216"/>
          </a:xfrm>
        </p:grpSpPr>
        <p:sp>
          <p:nvSpPr>
            <p:cNvPr id="637" name="Google Shape;637;p17"/>
            <p:cNvSpPr/>
            <p:nvPr/>
          </p:nvSpPr>
          <p:spPr>
            <a:xfrm>
              <a:off x="4330294" y="2692970"/>
              <a:ext cx="210216" cy="210216"/>
            </a:xfrm>
            <a:prstGeom prst="ellipse">
              <a:avLst/>
            </a:prstGeom>
            <a:solidFill>
              <a:srgbClr val="00B050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1000">
                  <a:solidFill>
                    <a:schemeClr val="lt1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✓</a:t>
              </a:r>
              <a:endParaRPr b="1" sz="10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638" name="Google Shape;638;p17"/>
            <p:cNvSpPr txBox="1"/>
            <p:nvPr/>
          </p:nvSpPr>
          <p:spPr>
            <a:xfrm>
              <a:off x="4632177" y="2695112"/>
              <a:ext cx="1796980" cy="20593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0" lIns="0" spcFirstLastPara="1" rIns="0" wrap="square" tIns="0">
              <a:normAutofit fontScale="92500"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100">
                  <a:solidFill>
                    <a:schemeClr val="dk1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Best for low-complexity markets</a:t>
              </a:r>
              <a:endParaRPr/>
            </a:p>
          </p:txBody>
        </p:sp>
      </p:grpSp>
      <p:sp>
        <p:nvSpPr>
          <p:cNvPr id="639" name="Google Shape;639;p17"/>
          <p:cNvSpPr/>
          <p:nvPr/>
        </p:nvSpPr>
        <p:spPr>
          <a:xfrm>
            <a:off x="9674448" y="1623175"/>
            <a:ext cx="1874676" cy="312305"/>
          </a:xfrm>
          <a:prstGeom prst="roundRect">
            <a:avLst>
              <a:gd fmla="val 43889" name="adj"/>
            </a:avLst>
          </a:prstGeom>
          <a:solidFill>
            <a:schemeClr val="accent3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6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Acquire</a:t>
            </a:r>
            <a:endParaRPr b="1" sz="1600">
              <a:solidFill>
                <a:schemeClr val="lt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640" name="Google Shape;640;p17"/>
          <p:cNvSpPr txBox="1"/>
          <p:nvPr/>
        </p:nvSpPr>
        <p:spPr>
          <a:xfrm>
            <a:off x="9562354" y="2081531"/>
            <a:ext cx="2098864" cy="469412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600">
                <a:solidFill>
                  <a:schemeClr val="accent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Fast</a:t>
            </a:r>
            <a:endParaRPr/>
          </a:p>
        </p:txBody>
      </p:sp>
      <p:grpSp>
        <p:nvGrpSpPr>
          <p:cNvPr id="641" name="Google Shape;641;p17"/>
          <p:cNvGrpSpPr/>
          <p:nvPr/>
        </p:nvGrpSpPr>
        <p:grpSpPr>
          <a:xfrm>
            <a:off x="9562355" y="2860610"/>
            <a:ext cx="2098863" cy="210216"/>
            <a:chOff x="4330294" y="2692970"/>
            <a:chExt cx="2098863" cy="210216"/>
          </a:xfrm>
        </p:grpSpPr>
        <p:sp>
          <p:nvSpPr>
            <p:cNvPr id="642" name="Google Shape;642;p17"/>
            <p:cNvSpPr/>
            <p:nvPr/>
          </p:nvSpPr>
          <p:spPr>
            <a:xfrm>
              <a:off x="4330294" y="2692970"/>
              <a:ext cx="210216" cy="210216"/>
            </a:xfrm>
            <a:prstGeom prst="ellipse">
              <a:avLst/>
            </a:prstGeom>
            <a:solidFill>
              <a:srgbClr val="FF3F3F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1000">
                  <a:solidFill>
                    <a:schemeClr val="lt1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✗</a:t>
              </a:r>
              <a:endParaRPr b="1" sz="10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643" name="Google Shape;643;p17"/>
            <p:cNvSpPr txBox="1"/>
            <p:nvPr/>
          </p:nvSpPr>
          <p:spPr>
            <a:xfrm>
              <a:off x="4632177" y="2695112"/>
              <a:ext cx="1796980" cy="20593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0" lIns="0" spcFirstLastPara="1" rIns="0" wrap="square" tIns="0">
              <a:normAutofit fontScale="85000" lnSpcReduction="10000"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100">
                  <a:solidFill>
                    <a:schemeClr val="dk1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Instant local team and customers</a:t>
              </a:r>
              <a:endParaRPr/>
            </a:p>
          </p:txBody>
        </p:sp>
      </p:grpSp>
      <p:grpSp>
        <p:nvGrpSpPr>
          <p:cNvPr id="644" name="Google Shape;644;p17"/>
          <p:cNvGrpSpPr/>
          <p:nvPr/>
        </p:nvGrpSpPr>
        <p:grpSpPr>
          <a:xfrm>
            <a:off x="9562355" y="3394541"/>
            <a:ext cx="2098863" cy="210216"/>
            <a:chOff x="4330294" y="2692970"/>
            <a:chExt cx="2098863" cy="210216"/>
          </a:xfrm>
        </p:grpSpPr>
        <p:sp>
          <p:nvSpPr>
            <p:cNvPr id="645" name="Google Shape;645;p17"/>
            <p:cNvSpPr/>
            <p:nvPr/>
          </p:nvSpPr>
          <p:spPr>
            <a:xfrm>
              <a:off x="4330294" y="2692970"/>
              <a:ext cx="210216" cy="210216"/>
            </a:xfrm>
            <a:prstGeom prst="ellipse">
              <a:avLst/>
            </a:prstGeom>
            <a:solidFill>
              <a:srgbClr val="00B050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1000">
                  <a:solidFill>
                    <a:schemeClr val="lt1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✓</a:t>
              </a:r>
              <a:endParaRPr b="1" sz="10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646" name="Google Shape;646;p17"/>
            <p:cNvSpPr txBox="1"/>
            <p:nvPr/>
          </p:nvSpPr>
          <p:spPr>
            <a:xfrm>
              <a:off x="4632177" y="2695112"/>
              <a:ext cx="1796980" cy="20593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0" lIns="0" spcFirstLastPara="1" rIns="0" wrap="square" tIns="0">
              <a:normAutofit fontScale="85000" lnSpcReduction="10000"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100">
                  <a:solidFill>
                    <a:schemeClr val="dk1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Shared cost and local knowledge</a:t>
              </a:r>
              <a:endParaRPr/>
            </a:p>
          </p:txBody>
        </p:sp>
      </p:grpSp>
      <p:grpSp>
        <p:nvGrpSpPr>
          <p:cNvPr id="647" name="Google Shape;647;p17"/>
          <p:cNvGrpSpPr/>
          <p:nvPr/>
        </p:nvGrpSpPr>
        <p:grpSpPr>
          <a:xfrm>
            <a:off x="9562355" y="3928472"/>
            <a:ext cx="2098863" cy="210216"/>
            <a:chOff x="4330294" y="2692970"/>
            <a:chExt cx="2098863" cy="210216"/>
          </a:xfrm>
        </p:grpSpPr>
        <p:sp>
          <p:nvSpPr>
            <p:cNvPr id="648" name="Google Shape;648;p17"/>
            <p:cNvSpPr/>
            <p:nvPr/>
          </p:nvSpPr>
          <p:spPr>
            <a:xfrm>
              <a:off x="4330294" y="2692970"/>
              <a:ext cx="210216" cy="210216"/>
            </a:xfrm>
            <a:prstGeom prst="ellipse">
              <a:avLst/>
            </a:prstGeom>
            <a:solidFill>
              <a:srgbClr val="FF3F3F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1000">
                  <a:solidFill>
                    <a:schemeClr val="lt1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✗</a:t>
              </a:r>
              <a:endParaRPr b="1" sz="10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649" name="Google Shape;649;p17"/>
            <p:cNvSpPr txBox="1"/>
            <p:nvPr/>
          </p:nvSpPr>
          <p:spPr>
            <a:xfrm>
              <a:off x="4632177" y="2695112"/>
              <a:ext cx="1796980" cy="20593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0" lIns="0" spcFirstLastPara="1" rIns="0" wrap="square" tIns="0">
              <a:norm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100">
                  <a:solidFill>
                    <a:schemeClr val="dk1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Slow path to first revenue</a:t>
              </a:r>
              <a:endParaRPr/>
            </a:p>
          </p:txBody>
        </p:sp>
      </p:grpSp>
      <p:grpSp>
        <p:nvGrpSpPr>
          <p:cNvPr id="650" name="Google Shape;650;p17"/>
          <p:cNvGrpSpPr/>
          <p:nvPr/>
        </p:nvGrpSpPr>
        <p:grpSpPr>
          <a:xfrm>
            <a:off x="9562355" y="4462403"/>
            <a:ext cx="2098863" cy="210216"/>
            <a:chOff x="4330294" y="2692970"/>
            <a:chExt cx="2098863" cy="210216"/>
          </a:xfrm>
        </p:grpSpPr>
        <p:sp>
          <p:nvSpPr>
            <p:cNvPr id="651" name="Google Shape;651;p17"/>
            <p:cNvSpPr/>
            <p:nvPr/>
          </p:nvSpPr>
          <p:spPr>
            <a:xfrm>
              <a:off x="4330294" y="2692970"/>
              <a:ext cx="210216" cy="210216"/>
            </a:xfrm>
            <a:prstGeom prst="ellipse">
              <a:avLst/>
            </a:prstGeom>
            <a:solidFill>
              <a:srgbClr val="00B050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1000">
                  <a:solidFill>
                    <a:schemeClr val="lt1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✓</a:t>
              </a:r>
              <a:endParaRPr b="1" sz="10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652" name="Google Shape;652;p17"/>
            <p:cNvSpPr txBox="1"/>
            <p:nvPr/>
          </p:nvSpPr>
          <p:spPr>
            <a:xfrm>
              <a:off x="4632177" y="2695112"/>
              <a:ext cx="1796980" cy="20593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0" lIns="0" spcFirstLastPara="1" rIns="0" wrap="square" tIns="0">
              <a:normAutofit fontScale="85000" lnSpcReduction="10000"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100">
                  <a:solidFill>
                    <a:schemeClr val="dk1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Dependent on partner performance</a:t>
              </a:r>
              <a:endParaRPr/>
            </a:p>
          </p:txBody>
        </p:sp>
      </p:grpSp>
      <p:grpSp>
        <p:nvGrpSpPr>
          <p:cNvPr id="653" name="Google Shape;653;p17"/>
          <p:cNvGrpSpPr/>
          <p:nvPr/>
        </p:nvGrpSpPr>
        <p:grpSpPr>
          <a:xfrm>
            <a:off x="9562355" y="4996334"/>
            <a:ext cx="2098863" cy="210216"/>
            <a:chOff x="4330294" y="2692970"/>
            <a:chExt cx="2098863" cy="210216"/>
          </a:xfrm>
        </p:grpSpPr>
        <p:sp>
          <p:nvSpPr>
            <p:cNvPr id="654" name="Google Shape;654;p17"/>
            <p:cNvSpPr/>
            <p:nvPr/>
          </p:nvSpPr>
          <p:spPr>
            <a:xfrm>
              <a:off x="4330294" y="2692970"/>
              <a:ext cx="210216" cy="210216"/>
            </a:xfrm>
            <a:prstGeom prst="ellipse">
              <a:avLst/>
            </a:prstGeom>
            <a:solidFill>
              <a:srgbClr val="00B050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1000">
                  <a:solidFill>
                    <a:schemeClr val="lt1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✓</a:t>
              </a:r>
              <a:endParaRPr b="1" sz="10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655" name="Google Shape;655;p17"/>
            <p:cNvSpPr txBox="1"/>
            <p:nvPr/>
          </p:nvSpPr>
          <p:spPr>
            <a:xfrm>
              <a:off x="4632177" y="2695112"/>
              <a:ext cx="1796980" cy="20593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0" lIns="0" spcFirstLastPara="1" rIns="0" wrap="square" tIns="0">
              <a:norm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100">
                  <a:solidFill>
                    <a:schemeClr val="dk1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Faster than building alone</a:t>
              </a:r>
              <a:endParaRPr/>
            </a:p>
          </p:txBody>
        </p:sp>
      </p:grpSp>
      <p:grpSp>
        <p:nvGrpSpPr>
          <p:cNvPr id="656" name="Google Shape;656;p17"/>
          <p:cNvGrpSpPr/>
          <p:nvPr/>
        </p:nvGrpSpPr>
        <p:grpSpPr>
          <a:xfrm>
            <a:off x="9562355" y="5530267"/>
            <a:ext cx="2098863" cy="210216"/>
            <a:chOff x="4330294" y="2692970"/>
            <a:chExt cx="2098863" cy="210216"/>
          </a:xfrm>
        </p:grpSpPr>
        <p:sp>
          <p:nvSpPr>
            <p:cNvPr id="657" name="Google Shape;657;p17"/>
            <p:cNvSpPr/>
            <p:nvPr/>
          </p:nvSpPr>
          <p:spPr>
            <a:xfrm>
              <a:off x="4330294" y="2692970"/>
              <a:ext cx="210216" cy="210216"/>
            </a:xfrm>
            <a:prstGeom prst="ellipse">
              <a:avLst/>
            </a:prstGeom>
            <a:solidFill>
              <a:srgbClr val="00B050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1000">
                  <a:solidFill>
                    <a:schemeClr val="lt1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✓</a:t>
              </a:r>
              <a:endParaRPr b="1" sz="10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658" name="Google Shape;658;p17"/>
            <p:cNvSpPr txBox="1"/>
            <p:nvPr/>
          </p:nvSpPr>
          <p:spPr>
            <a:xfrm>
              <a:off x="4632177" y="2695112"/>
              <a:ext cx="1796980" cy="20593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0" lIns="0" spcFirstLastPara="1" rIns="0" wrap="square" tIns="0">
              <a:normAutofit fontScale="85000" lnSpcReduction="10000"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100">
                  <a:solidFill>
                    <a:schemeClr val="dk1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Best for mid-complexity markets</a:t>
              </a:r>
              <a:endParaRPr/>
            </a:p>
          </p:txBody>
        </p:sp>
      </p:grpSp>
      <p:sp>
        <p:nvSpPr>
          <p:cNvPr id="659" name="Google Shape;659;p17"/>
          <p:cNvSpPr/>
          <p:nvPr/>
        </p:nvSpPr>
        <p:spPr>
          <a:xfrm>
            <a:off x="3822665" y="1623175"/>
            <a:ext cx="1874676" cy="312305"/>
          </a:xfrm>
          <a:prstGeom prst="roundRect">
            <a:avLst>
              <a:gd fmla="val 43889" name="adj"/>
            </a:avLst>
          </a:prstGeom>
          <a:solidFill>
            <a:schemeClr val="accen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6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Organic</a:t>
            </a:r>
            <a:endParaRPr b="1" sz="1600">
              <a:solidFill>
                <a:schemeClr val="lt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660" name="Google Shape;660;p17"/>
          <p:cNvSpPr txBox="1"/>
          <p:nvPr/>
        </p:nvSpPr>
        <p:spPr>
          <a:xfrm>
            <a:off x="3710571" y="2081531"/>
            <a:ext cx="2098864" cy="469412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600">
                <a:solidFill>
                  <a:schemeClr val="accen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Slow</a:t>
            </a:r>
            <a:endParaRPr/>
          </a:p>
        </p:txBody>
      </p:sp>
      <p:grpSp>
        <p:nvGrpSpPr>
          <p:cNvPr id="661" name="Google Shape;661;p17"/>
          <p:cNvGrpSpPr/>
          <p:nvPr/>
        </p:nvGrpSpPr>
        <p:grpSpPr>
          <a:xfrm>
            <a:off x="3710572" y="2860610"/>
            <a:ext cx="2098863" cy="210216"/>
            <a:chOff x="4330294" y="2692970"/>
            <a:chExt cx="2098863" cy="210216"/>
          </a:xfrm>
        </p:grpSpPr>
        <p:sp>
          <p:nvSpPr>
            <p:cNvPr id="662" name="Google Shape;662;p17"/>
            <p:cNvSpPr/>
            <p:nvPr/>
          </p:nvSpPr>
          <p:spPr>
            <a:xfrm>
              <a:off x="4330294" y="2692970"/>
              <a:ext cx="210216" cy="210216"/>
            </a:xfrm>
            <a:prstGeom prst="ellipse">
              <a:avLst/>
            </a:prstGeom>
            <a:solidFill>
              <a:srgbClr val="00B050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1000">
                  <a:solidFill>
                    <a:schemeClr val="lt1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✓</a:t>
              </a:r>
              <a:endParaRPr b="1" sz="10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663" name="Google Shape;663;p17"/>
            <p:cNvSpPr txBox="1"/>
            <p:nvPr/>
          </p:nvSpPr>
          <p:spPr>
            <a:xfrm>
              <a:off x="4632177" y="2695112"/>
              <a:ext cx="1796980" cy="20593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0" lIns="0" spcFirstLastPara="1" rIns="0" wrap="square" tIns="0">
              <a:normAutofit fontScale="85000" lnSpcReduction="10000"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100">
                  <a:solidFill>
                    <a:schemeClr val="dk1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Full control of brand and roadmap</a:t>
              </a:r>
              <a:endParaRPr/>
            </a:p>
          </p:txBody>
        </p:sp>
      </p:grpSp>
      <p:grpSp>
        <p:nvGrpSpPr>
          <p:cNvPr id="664" name="Google Shape;664;p17"/>
          <p:cNvGrpSpPr/>
          <p:nvPr/>
        </p:nvGrpSpPr>
        <p:grpSpPr>
          <a:xfrm>
            <a:off x="3710572" y="3394541"/>
            <a:ext cx="2098863" cy="210216"/>
            <a:chOff x="4330294" y="2692970"/>
            <a:chExt cx="2098863" cy="210216"/>
          </a:xfrm>
        </p:grpSpPr>
        <p:sp>
          <p:nvSpPr>
            <p:cNvPr id="665" name="Google Shape;665;p17"/>
            <p:cNvSpPr/>
            <p:nvPr/>
          </p:nvSpPr>
          <p:spPr>
            <a:xfrm>
              <a:off x="4330294" y="2692970"/>
              <a:ext cx="210216" cy="210216"/>
            </a:xfrm>
            <a:prstGeom prst="ellipse">
              <a:avLst/>
            </a:prstGeom>
            <a:solidFill>
              <a:srgbClr val="FF3F3F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1000">
                  <a:solidFill>
                    <a:schemeClr val="lt1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✗</a:t>
              </a:r>
              <a:endParaRPr b="1" sz="10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666" name="Google Shape;666;p17"/>
            <p:cNvSpPr txBox="1"/>
            <p:nvPr/>
          </p:nvSpPr>
          <p:spPr>
            <a:xfrm>
              <a:off x="4632177" y="2695112"/>
              <a:ext cx="1796980" cy="20593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0" lIns="0" spcFirstLastPara="1" rIns="0" wrap="square" tIns="0">
              <a:normAutofit fontScale="92500"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100">
                  <a:solidFill>
                    <a:schemeClr val="dk1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Margin shared with the partner</a:t>
              </a:r>
              <a:endParaRPr/>
            </a:p>
          </p:txBody>
        </p:sp>
      </p:grpSp>
      <p:grpSp>
        <p:nvGrpSpPr>
          <p:cNvPr id="667" name="Google Shape;667;p17"/>
          <p:cNvGrpSpPr/>
          <p:nvPr/>
        </p:nvGrpSpPr>
        <p:grpSpPr>
          <a:xfrm>
            <a:off x="3710572" y="3928472"/>
            <a:ext cx="2098863" cy="210216"/>
            <a:chOff x="4330294" y="2692970"/>
            <a:chExt cx="2098863" cy="210216"/>
          </a:xfrm>
        </p:grpSpPr>
        <p:sp>
          <p:nvSpPr>
            <p:cNvPr id="668" name="Google Shape;668;p17"/>
            <p:cNvSpPr/>
            <p:nvPr/>
          </p:nvSpPr>
          <p:spPr>
            <a:xfrm>
              <a:off x="4330294" y="2692970"/>
              <a:ext cx="210216" cy="210216"/>
            </a:xfrm>
            <a:prstGeom prst="ellipse">
              <a:avLst/>
            </a:prstGeom>
            <a:solidFill>
              <a:srgbClr val="00B050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1000">
                  <a:solidFill>
                    <a:schemeClr val="lt1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✓</a:t>
              </a:r>
              <a:endParaRPr b="1" sz="10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669" name="Google Shape;669;p17"/>
            <p:cNvSpPr txBox="1"/>
            <p:nvPr/>
          </p:nvSpPr>
          <p:spPr>
            <a:xfrm>
              <a:off x="4632177" y="2695112"/>
              <a:ext cx="1796980" cy="20593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0" lIns="0" spcFirstLastPara="1" rIns="0" wrap="square" tIns="0">
              <a:normAutofit fontScale="92500"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100">
                  <a:solidFill>
                    <a:schemeClr val="dk1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Local credibility from day one</a:t>
              </a:r>
              <a:endParaRPr/>
            </a:p>
          </p:txBody>
        </p:sp>
      </p:grpSp>
      <p:grpSp>
        <p:nvGrpSpPr>
          <p:cNvPr id="670" name="Google Shape;670;p17"/>
          <p:cNvGrpSpPr/>
          <p:nvPr/>
        </p:nvGrpSpPr>
        <p:grpSpPr>
          <a:xfrm>
            <a:off x="3710572" y="4462403"/>
            <a:ext cx="2098863" cy="210216"/>
            <a:chOff x="4330294" y="2692970"/>
            <a:chExt cx="2098863" cy="210216"/>
          </a:xfrm>
        </p:grpSpPr>
        <p:sp>
          <p:nvSpPr>
            <p:cNvPr id="671" name="Google Shape;671;p17"/>
            <p:cNvSpPr/>
            <p:nvPr/>
          </p:nvSpPr>
          <p:spPr>
            <a:xfrm>
              <a:off x="4330294" y="2692970"/>
              <a:ext cx="210216" cy="210216"/>
            </a:xfrm>
            <a:prstGeom prst="ellipse">
              <a:avLst/>
            </a:prstGeom>
            <a:solidFill>
              <a:srgbClr val="FF3F3F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1000">
                  <a:solidFill>
                    <a:schemeClr val="lt1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✗</a:t>
              </a:r>
              <a:endParaRPr b="1" sz="10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672" name="Google Shape;672;p17"/>
            <p:cNvSpPr txBox="1"/>
            <p:nvPr/>
          </p:nvSpPr>
          <p:spPr>
            <a:xfrm>
              <a:off x="4632177" y="2695112"/>
              <a:ext cx="1796980" cy="20593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0" lIns="0" spcFirstLastPara="1" rIns="0" wrap="square" tIns="0">
              <a:norm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100">
                  <a:solidFill>
                    <a:schemeClr val="dk1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Integration and culture risk</a:t>
              </a:r>
              <a:endParaRPr/>
            </a:p>
          </p:txBody>
        </p:sp>
      </p:grpSp>
      <p:grpSp>
        <p:nvGrpSpPr>
          <p:cNvPr id="673" name="Google Shape;673;p17"/>
          <p:cNvGrpSpPr/>
          <p:nvPr/>
        </p:nvGrpSpPr>
        <p:grpSpPr>
          <a:xfrm>
            <a:off x="3710572" y="4996334"/>
            <a:ext cx="2098863" cy="210216"/>
            <a:chOff x="4330294" y="2692970"/>
            <a:chExt cx="2098863" cy="210216"/>
          </a:xfrm>
        </p:grpSpPr>
        <p:sp>
          <p:nvSpPr>
            <p:cNvPr id="674" name="Google Shape;674;p17"/>
            <p:cNvSpPr/>
            <p:nvPr/>
          </p:nvSpPr>
          <p:spPr>
            <a:xfrm>
              <a:off x="4330294" y="2692970"/>
              <a:ext cx="210216" cy="210216"/>
            </a:xfrm>
            <a:prstGeom prst="ellipse">
              <a:avLst/>
            </a:prstGeom>
            <a:solidFill>
              <a:srgbClr val="FF3F3F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1000">
                  <a:solidFill>
                    <a:schemeClr val="lt1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✗</a:t>
              </a:r>
              <a:endParaRPr b="1" sz="10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675" name="Google Shape;675;p17"/>
            <p:cNvSpPr txBox="1"/>
            <p:nvPr/>
          </p:nvSpPr>
          <p:spPr>
            <a:xfrm>
              <a:off x="4632177" y="2695112"/>
              <a:ext cx="1796980" cy="20593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0" lIns="0" spcFirstLastPara="1" rIns="0" wrap="square" tIns="0">
              <a:norm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100">
                  <a:solidFill>
                    <a:schemeClr val="dk1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Most complex to integrate</a:t>
              </a:r>
              <a:endParaRPr/>
            </a:p>
          </p:txBody>
        </p:sp>
      </p:grpSp>
      <p:grpSp>
        <p:nvGrpSpPr>
          <p:cNvPr id="676" name="Google Shape;676;p17"/>
          <p:cNvGrpSpPr/>
          <p:nvPr/>
        </p:nvGrpSpPr>
        <p:grpSpPr>
          <a:xfrm>
            <a:off x="3710572" y="5530267"/>
            <a:ext cx="2098863" cy="210216"/>
            <a:chOff x="4330294" y="2692970"/>
            <a:chExt cx="2098863" cy="210216"/>
          </a:xfrm>
        </p:grpSpPr>
        <p:sp>
          <p:nvSpPr>
            <p:cNvPr id="677" name="Google Shape;677;p17"/>
            <p:cNvSpPr/>
            <p:nvPr/>
          </p:nvSpPr>
          <p:spPr>
            <a:xfrm>
              <a:off x="4330294" y="2692970"/>
              <a:ext cx="210216" cy="210216"/>
            </a:xfrm>
            <a:prstGeom prst="ellipse">
              <a:avLst/>
            </a:prstGeom>
            <a:solidFill>
              <a:srgbClr val="FF3F3F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1000">
                  <a:solidFill>
                    <a:schemeClr val="lt1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✗</a:t>
              </a:r>
              <a:endParaRPr b="1" sz="10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678" name="Google Shape;678;p17"/>
            <p:cNvSpPr txBox="1"/>
            <p:nvPr/>
          </p:nvSpPr>
          <p:spPr>
            <a:xfrm>
              <a:off x="4632177" y="2695112"/>
              <a:ext cx="1796980" cy="20593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0" lIns="0" spcFirstLastPara="1" rIns="0" wrap="square" tIns="0">
              <a:normAutofit fontScale="85000" lnSpcReduction="10000"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100">
                  <a:solidFill>
                    <a:schemeClr val="dk1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Best for high-value, hard markets</a:t>
              </a:r>
              <a:endParaRPr/>
            </a:p>
          </p:txBody>
        </p:sp>
      </p:grpSp>
      <p:sp>
        <p:nvSpPr>
          <p:cNvPr id="679" name="Google Shape;679;p17"/>
          <p:cNvSpPr txBox="1"/>
          <p:nvPr/>
        </p:nvSpPr>
        <p:spPr>
          <a:xfrm>
            <a:off x="294969" y="1826459"/>
            <a:ext cx="3563698" cy="428858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rm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Arial"/>
              <a:buNone/>
            </a:pPr>
            <a:r>
              <a:rPr b="1" lang="en-US" sz="16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Entry models</a:t>
            </a:r>
            <a:endParaRPr/>
          </a:p>
        </p:txBody>
      </p:sp>
      <p:cxnSp>
        <p:nvCxnSpPr>
          <p:cNvPr id="680" name="Google Shape;680;p17"/>
          <p:cNvCxnSpPr/>
          <p:nvPr/>
        </p:nvCxnSpPr>
        <p:spPr>
          <a:xfrm>
            <a:off x="295277" y="2384602"/>
            <a:ext cx="588643" cy="0"/>
          </a:xfrm>
          <a:prstGeom prst="straightConnector1">
            <a:avLst/>
          </a:prstGeom>
          <a:noFill/>
          <a:ln cap="flat" cmpd="sng" w="76200">
            <a:solidFill>
              <a:schemeClr val="accent1"/>
            </a:solidFill>
            <a:prstDash val="solid"/>
            <a:miter lim="8000"/>
            <a:headEnd len="sm" w="sm" type="none"/>
            <a:tailEnd len="sm" w="sm" type="none"/>
          </a:ln>
        </p:spPr>
      </p:cxnSp>
      <p:sp>
        <p:nvSpPr>
          <p:cNvPr id="681" name="Google Shape;681;p17"/>
          <p:cNvSpPr txBox="1"/>
          <p:nvPr>
            <p:ph idx="12" type="sldNum"/>
          </p:nvPr>
        </p:nvSpPr>
        <p:spPr>
          <a:xfrm>
            <a:off x="288823" y="6385929"/>
            <a:ext cx="469366" cy="298862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682" name="Google Shape;682;p17"/>
          <p:cNvSpPr txBox="1"/>
          <p:nvPr>
            <p:ph idx="11" type="ftr"/>
          </p:nvPr>
        </p:nvSpPr>
        <p:spPr>
          <a:xfrm>
            <a:off x="972044" y="6385929"/>
            <a:ext cx="10924988" cy="319344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86" name="Shape 6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7" name="Google Shape;687;p18"/>
          <p:cNvPicPr preferRelativeResize="0"/>
          <p:nvPr>
            <p:ph idx="2" type="pic"/>
          </p:nvPr>
        </p:nvPicPr>
        <p:blipFill rotWithShape="1">
          <a:blip r:embed="rId3">
            <a:alphaModFix/>
          </a:blip>
          <a:srcRect b="28906" l="0" r="0" t="28906"/>
          <a:stretch/>
        </p:blipFill>
        <p:spPr>
          <a:xfrm>
            <a:off x="0" y="-1"/>
            <a:ext cx="12192000" cy="3429000"/>
          </a:xfrm>
          <a:prstGeom prst="rect">
            <a:avLst/>
          </a:prstGeom>
          <a:noFill/>
          <a:ln>
            <a:noFill/>
          </a:ln>
        </p:spPr>
      </p:pic>
      <p:sp>
        <p:nvSpPr>
          <p:cNvPr id="688" name="Google Shape;688;p18"/>
          <p:cNvSpPr txBox="1"/>
          <p:nvPr>
            <p:ph type="title"/>
          </p:nvPr>
        </p:nvSpPr>
        <p:spPr>
          <a:xfrm>
            <a:off x="3297441" y="4036262"/>
            <a:ext cx="8452599" cy="2070302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400"/>
              <a:buFont typeface="Helvetica Neue"/>
              <a:buNone/>
            </a:pPr>
            <a:r>
              <a:rPr lang="en-US"/>
              <a:t>Our Expansion Strategy</a:t>
            </a:r>
            <a:endParaRPr/>
          </a:p>
        </p:txBody>
      </p:sp>
      <p:sp>
        <p:nvSpPr>
          <p:cNvPr id="689" name="Google Shape;689;p18"/>
          <p:cNvSpPr txBox="1"/>
          <p:nvPr>
            <p:ph idx="1" type="body"/>
          </p:nvPr>
        </p:nvSpPr>
        <p:spPr>
          <a:xfrm>
            <a:off x="325888" y="4252627"/>
            <a:ext cx="2142992" cy="1570222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-228600" lvl="0" marL="22860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9600"/>
              <a:buNone/>
            </a:pPr>
            <a:r>
              <a:rPr lang="en-US"/>
              <a:t>03</a:t>
            </a:r>
            <a:endParaRPr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93" name="Shape 6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4" name="Google Shape;694;p19"/>
          <p:cNvSpPr txBox="1"/>
          <p:nvPr>
            <p:ph type="title"/>
          </p:nvPr>
        </p:nvSpPr>
        <p:spPr>
          <a:xfrm>
            <a:off x="294968" y="365126"/>
            <a:ext cx="11602064" cy="578772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Helvetica Neue"/>
              <a:buNone/>
            </a:pPr>
            <a:r>
              <a:rPr lang="en-US"/>
              <a:t>Build vs. Buy, by Market</a:t>
            </a:r>
            <a:endParaRPr/>
          </a:p>
        </p:txBody>
      </p:sp>
      <p:sp>
        <p:nvSpPr>
          <p:cNvPr id="695" name="Google Shape;695;p19"/>
          <p:cNvSpPr/>
          <p:nvPr/>
        </p:nvSpPr>
        <p:spPr>
          <a:xfrm>
            <a:off x="0" y="1693571"/>
            <a:ext cx="5361006" cy="546710"/>
          </a:xfrm>
          <a:prstGeom prst="homePlate">
            <a:avLst>
              <a:gd fmla="val 29661" name="adj"/>
            </a:avLst>
          </a:prstGeom>
          <a:solidFill>
            <a:schemeClr val="accen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8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Build organically</a:t>
            </a:r>
            <a:endParaRPr/>
          </a:p>
        </p:txBody>
      </p:sp>
      <p:sp>
        <p:nvSpPr>
          <p:cNvPr id="696" name="Google Shape;696;p19"/>
          <p:cNvSpPr/>
          <p:nvPr/>
        </p:nvSpPr>
        <p:spPr>
          <a:xfrm flipH="1">
            <a:off x="6830994" y="1693571"/>
            <a:ext cx="5361006" cy="546710"/>
          </a:xfrm>
          <a:prstGeom prst="homePlate">
            <a:avLst>
              <a:gd fmla="val 29661" name="adj"/>
            </a:avLst>
          </a:prstGeom>
          <a:solidFill>
            <a:schemeClr val="accent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8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Acquire locally</a:t>
            </a:r>
            <a:endParaRPr/>
          </a:p>
        </p:txBody>
      </p:sp>
      <p:sp>
        <p:nvSpPr>
          <p:cNvPr id="697" name="Google Shape;697;p19"/>
          <p:cNvSpPr txBox="1"/>
          <p:nvPr/>
        </p:nvSpPr>
        <p:spPr>
          <a:xfrm>
            <a:off x="5682112" y="1705318"/>
            <a:ext cx="827776" cy="525381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4400">
                <a:solidFill>
                  <a:schemeClr val="accen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VS</a:t>
            </a:r>
            <a:endParaRPr/>
          </a:p>
        </p:txBody>
      </p:sp>
      <p:grpSp>
        <p:nvGrpSpPr>
          <p:cNvPr id="698" name="Google Shape;698;p19"/>
          <p:cNvGrpSpPr/>
          <p:nvPr/>
        </p:nvGrpSpPr>
        <p:grpSpPr>
          <a:xfrm>
            <a:off x="5811564" y="2465628"/>
            <a:ext cx="568872" cy="568872"/>
            <a:chOff x="5654040" y="2886916"/>
            <a:chExt cx="883920" cy="883920"/>
          </a:xfrm>
        </p:grpSpPr>
        <p:sp>
          <p:nvSpPr>
            <p:cNvPr id="699" name="Google Shape;699;p19"/>
            <p:cNvSpPr/>
            <p:nvPr/>
          </p:nvSpPr>
          <p:spPr>
            <a:xfrm>
              <a:off x="5654040" y="2886916"/>
              <a:ext cx="883920" cy="883920"/>
            </a:xfrm>
            <a:prstGeom prst="roundRect">
              <a:avLst>
                <a:gd fmla="val 27334" name="adj"/>
              </a:avLst>
            </a:prstGeom>
            <a:noFill/>
            <a:ln cap="flat" cmpd="sng" w="28575">
              <a:solidFill>
                <a:schemeClr val="accent1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grpSp>
          <p:nvGrpSpPr>
            <p:cNvPr id="700" name="Google Shape;700;p19"/>
            <p:cNvGrpSpPr/>
            <p:nvPr/>
          </p:nvGrpSpPr>
          <p:grpSpPr>
            <a:xfrm>
              <a:off x="5747177" y="2980342"/>
              <a:ext cx="697646" cy="697068"/>
              <a:chOff x="9756372" y="861060"/>
              <a:chExt cx="633600" cy="633600"/>
            </a:xfrm>
          </p:grpSpPr>
          <p:sp>
            <p:nvSpPr>
              <p:cNvPr id="701" name="Google Shape;701;p19"/>
              <p:cNvSpPr/>
              <p:nvPr/>
            </p:nvSpPr>
            <p:spPr>
              <a:xfrm>
                <a:off x="9756372" y="861060"/>
                <a:ext cx="633600" cy="633600"/>
              </a:xfrm>
              <a:custGeom>
                <a:rect b="b" l="l" r="r" t="t"/>
                <a:pathLst>
                  <a:path extrusionOk="0" h="10000" w="10000">
                    <a:moveTo>
                      <a:pt x="6975" y="7901"/>
                    </a:moveTo>
                    <a:lnTo>
                      <a:pt x="3025" y="7901"/>
                    </a:lnTo>
                    <a:lnTo>
                      <a:pt x="3083" y="7508"/>
                    </a:lnTo>
                    <a:lnTo>
                      <a:pt x="3244" y="7175"/>
                    </a:lnTo>
                    <a:lnTo>
                      <a:pt x="3491" y="6903"/>
                    </a:lnTo>
                    <a:lnTo>
                      <a:pt x="3808" y="6692"/>
                    </a:lnTo>
                    <a:lnTo>
                      <a:pt x="4177" y="6541"/>
                    </a:lnTo>
                    <a:lnTo>
                      <a:pt x="4580" y="6450"/>
                    </a:lnTo>
                    <a:lnTo>
                      <a:pt x="5000" y="6420"/>
                    </a:lnTo>
                    <a:lnTo>
                      <a:pt x="5420" y="6450"/>
                    </a:lnTo>
                    <a:lnTo>
                      <a:pt x="5823" y="6541"/>
                    </a:lnTo>
                    <a:lnTo>
                      <a:pt x="6192" y="6692"/>
                    </a:lnTo>
                    <a:lnTo>
                      <a:pt x="6509" y="6903"/>
                    </a:lnTo>
                    <a:lnTo>
                      <a:pt x="6756" y="7175"/>
                    </a:lnTo>
                    <a:lnTo>
                      <a:pt x="6917" y="7508"/>
                    </a:lnTo>
                    <a:lnTo>
                      <a:pt x="6975" y="7901"/>
                    </a:lnTo>
                    <a:close/>
                    <a:moveTo>
                      <a:pt x="6110" y="3168"/>
                    </a:moveTo>
                    <a:lnTo>
                      <a:pt x="6111" y="3210"/>
                    </a:lnTo>
                    <a:lnTo>
                      <a:pt x="6110" y="3252"/>
                    </a:lnTo>
                    <a:lnTo>
                      <a:pt x="6108" y="3293"/>
                    </a:lnTo>
                    <a:lnTo>
                      <a:pt x="6104" y="3335"/>
                    </a:lnTo>
                    <a:lnTo>
                      <a:pt x="6099" y="3376"/>
                    </a:lnTo>
                    <a:lnTo>
                      <a:pt x="6092" y="3417"/>
                    </a:lnTo>
                    <a:lnTo>
                      <a:pt x="6083" y="3457"/>
                    </a:lnTo>
                    <a:lnTo>
                      <a:pt x="6073" y="3498"/>
                    </a:lnTo>
                    <a:lnTo>
                      <a:pt x="6062" y="3538"/>
                    </a:lnTo>
                    <a:lnTo>
                      <a:pt x="6049" y="3577"/>
                    </a:lnTo>
                    <a:lnTo>
                      <a:pt x="6034" y="3616"/>
                    </a:lnTo>
                    <a:lnTo>
                      <a:pt x="6018" y="3654"/>
                    </a:lnTo>
                    <a:lnTo>
                      <a:pt x="6001" y="3692"/>
                    </a:lnTo>
                    <a:lnTo>
                      <a:pt x="5982" y="3729"/>
                    </a:lnTo>
                    <a:lnTo>
                      <a:pt x="5962" y="3766"/>
                    </a:lnTo>
                    <a:lnTo>
                      <a:pt x="5941" y="3802"/>
                    </a:lnTo>
                    <a:lnTo>
                      <a:pt x="5918" y="3836"/>
                    </a:lnTo>
                    <a:lnTo>
                      <a:pt x="5894" y="3870"/>
                    </a:lnTo>
                    <a:lnTo>
                      <a:pt x="5868" y="3903"/>
                    </a:lnTo>
                    <a:lnTo>
                      <a:pt x="5842" y="3935"/>
                    </a:lnTo>
                    <a:lnTo>
                      <a:pt x="5814" y="3966"/>
                    </a:lnTo>
                    <a:lnTo>
                      <a:pt x="5786" y="3996"/>
                    </a:lnTo>
                    <a:lnTo>
                      <a:pt x="5756" y="4024"/>
                    </a:lnTo>
                    <a:lnTo>
                      <a:pt x="5725" y="4052"/>
                    </a:lnTo>
                    <a:lnTo>
                      <a:pt x="5693" y="4078"/>
                    </a:lnTo>
                    <a:lnTo>
                      <a:pt x="5660" y="4104"/>
                    </a:lnTo>
                    <a:lnTo>
                      <a:pt x="5626" y="4128"/>
                    </a:lnTo>
                    <a:lnTo>
                      <a:pt x="5591" y="4151"/>
                    </a:lnTo>
                    <a:lnTo>
                      <a:pt x="5555" y="4172"/>
                    </a:lnTo>
                    <a:lnTo>
                      <a:pt x="5519" y="4192"/>
                    </a:lnTo>
                    <a:lnTo>
                      <a:pt x="5482" y="4211"/>
                    </a:lnTo>
                    <a:lnTo>
                      <a:pt x="5444" y="4228"/>
                    </a:lnTo>
                    <a:lnTo>
                      <a:pt x="5406" y="4244"/>
                    </a:lnTo>
                    <a:lnTo>
                      <a:pt x="5367" y="4259"/>
                    </a:lnTo>
                    <a:lnTo>
                      <a:pt x="5327" y="4272"/>
                    </a:lnTo>
                    <a:lnTo>
                      <a:pt x="5288" y="4283"/>
                    </a:lnTo>
                    <a:lnTo>
                      <a:pt x="5247" y="4293"/>
                    </a:lnTo>
                    <a:lnTo>
                      <a:pt x="5207" y="4302"/>
                    </a:lnTo>
                    <a:lnTo>
                      <a:pt x="5166" y="4309"/>
                    </a:lnTo>
                    <a:lnTo>
                      <a:pt x="5125" y="4314"/>
                    </a:lnTo>
                    <a:lnTo>
                      <a:pt x="5083" y="4318"/>
                    </a:lnTo>
                    <a:lnTo>
                      <a:pt x="5042" y="4320"/>
                    </a:lnTo>
                    <a:lnTo>
                      <a:pt x="5000" y="4321"/>
                    </a:lnTo>
                    <a:lnTo>
                      <a:pt x="4958" y="4320"/>
                    </a:lnTo>
                    <a:lnTo>
                      <a:pt x="4917" y="4318"/>
                    </a:lnTo>
                    <a:lnTo>
                      <a:pt x="4875" y="4314"/>
                    </a:lnTo>
                    <a:lnTo>
                      <a:pt x="4834" y="4309"/>
                    </a:lnTo>
                    <a:lnTo>
                      <a:pt x="4793" y="4302"/>
                    </a:lnTo>
                    <a:lnTo>
                      <a:pt x="4753" y="4293"/>
                    </a:lnTo>
                    <a:lnTo>
                      <a:pt x="4712" y="4283"/>
                    </a:lnTo>
                    <a:lnTo>
                      <a:pt x="4673" y="4272"/>
                    </a:lnTo>
                    <a:lnTo>
                      <a:pt x="4633" y="4259"/>
                    </a:lnTo>
                    <a:lnTo>
                      <a:pt x="4594" y="4244"/>
                    </a:lnTo>
                    <a:lnTo>
                      <a:pt x="4556" y="4228"/>
                    </a:lnTo>
                    <a:lnTo>
                      <a:pt x="4518" y="4211"/>
                    </a:lnTo>
                    <a:lnTo>
                      <a:pt x="4481" y="4192"/>
                    </a:lnTo>
                    <a:lnTo>
                      <a:pt x="4445" y="4172"/>
                    </a:lnTo>
                    <a:lnTo>
                      <a:pt x="4409" y="4151"/>
                    </a:lnTo>
                    <a:lnTo>
                      <a:pt x="4374" y="4128"/>
                    </a:lnTo>
                    <a:lnTo>
                      <a:pt x="4340" y="4104"/>
                    </a:lnTo>
                    <a:lnTo>
                      <a:pt x="4307" y="4078"/>
                    </a:lnTo>
                    <a:lnTo>
                      <a:pt x="4275" y="4052"/>
                    </a:lnTo>
                    <a:lnTo>
                      <a:pt x="4244" y="4024"/>
                    </a:lnTo>
                    <a:lnTo>
                      <a:pt x="4214" y="3996"/>
                    </a:lnTo>
                    <a:lnTo>
                      <a:pt x="4186" y="3966"/>
                    </a:lnTo>
                    <a:lnTo>
                      <a:pt x="4158" y="3935"/>
                    </a:lnTo>
                    <a:lnTo>
                      <a:pt x="4132" y="3903"/>
                    </a:lnTo>
                    <a:lnTo>
                      <a:pt x="4106" y="3870"/>
                    </a:lnTo>
                    <a:lnTo>
                      <a:pt x="4082" y="3836"/>
                    </a:lnTo>
                    <a:lnTo>
                      <a:pt x="4059" y="3802"/>
                    </a:lnTo>
                    <a:lnTo>
                      <a:pt x="4038" y="3766"/>
                    </a:lnTo>
                    <a:lnTo>
                      <a:pt x="4018" y="3729"/>
                    </a:lnTo>
                    <a:lnTo>
                      <a:pt x="3999" y="3692"/>
                    </a:lnTo>
                    <a:lnTo>
                      <a:pt x="3982" y="3654"/>
                    </a:lnTo>
                    <a:lnTo>
                      <a:pt x="3966" y="3616"/>
                    </a:lnTo>
                    <a:lnTo>
                      <a:pt x="3951" y="3577"/>
                    </a:lnTo>
                    <a:lnTo>
                      <a:pt x="3938" y="3538"/>
                    </a:lnTo>
                    <a:lnTo>
                      <a:pt x="3927" y="3498"/>
                    </a:lnTo>
                    <a:lnTo>
                      <a:pt x="3917" y="3457"/>
                    </a:lnTo>
                    <a:lnTo>
                      <a:pt x="3908" y="3417"/>
                    </a:lnTo>
                    <a:lnTo>
                      <a:pt x="3901" y="3376"/>
                    </a:lnTo>
                    <a:lnTo>
                      <a:pt x="3896" y="3335"/>
                    </a:lnTo>
                    <a:lnTo>
                      <a:pt x="3892" y="3293"/>
                    </a:lnTo>
                    <a:lnTo>
                      <a:pt x="3890" y="3252"/>
                    </a:lnTo>
                    <a:lnTo>
                      <a:pt x="3889" y="3210"/>
                    </a:lnTo>
                    <a:lnTo>
                      <a:pt x="3890" y="3168"/>
                    </a:lnTo>
                    <a:lnTo>
                      <a:pt x="3892" y="3127"/>
                    </a:lnTo>
                    <a:lnTo>
                      <a:pt x="3896" y="3085"/>
                    </a:lnTo>
                    <a:lnTo>
                      <a:pt x="3901" y="3044"/>
                    </a:lnTo>
                    <a:lnTo>
                      <a:pt x="3908" y="3003"/>
                    </a:lnTo>
                    <a:lnTo>
                      <a:pt x="3917" y="2963"/>
                    </a:lnTo>
                    <a:lnTo>
                      <a:pt x="3927" y="2923"/>
                    </a:lnTo>
                    <a:lnTo>
                      <a:pt x="3938" y="2883"/>
                    </a:lnTo>
                    <a:lnTo>
                      <a:pt x="3951" y="2844"/>
                    </a:lnTo>
                    <a:lnTo>
                      <a:pt x="3966" y="2805"/>
                    </a:lnTo>
                    <a:lnTo>
                      <a:pt x="3982" y="2766"/>
                    </a:lnTo>
                    <a:lnTo>
                      <a:pt x="3999" y="2729"/>
                    </a:lnTo>
                    <a:lnTo>
                      <a:pt x="4018" y="2692"/>
                    </a:lnTo>
                    <a:lnTo>
                      <a:pt x="4038" y="2655"/>
                    </a:lnTo>
                    <a:lnTo>
                      <a:pt x="4059" y="2619"/>
                    </a:lnTo>
                    <a:lnTo>
                      <a:pt x="4082" y="2584"/>
                    </a:lnTo>
                    <a:lnTo>
                      <a:pt x="4106" y="2550"/>
                    </a:lnTo>
                    <a:lnTo>
                      <a:pt x="4132" y="2518"/>
                    </a:lnTo>
                    <a:lnTo>
                      <a:pt x="4158" y="2486"/>
                    </a:lnTo>
                    <a:lnTo>
                      <a:pt x="4186" y="2455"/>
                    </a:lnTo>
                    <a:lnTo>
                      <a:pt x="4214" y="2425"/>
                    </a:lnTo>
                    <a:lnTo>
                      <a:pt x="4244" y="2396"/>
                    </a:lnTo>
                    <a:lnTo>
                      <a:pt x="4275" y="2368"/>
                    </a:lnTo>
                    <a:lnTo>
                      <a:pt x="4307" y="2342"/>
                    </a:lnTo>
                    <a:lnTo>
                      <a:pt x="4340" y="2317"/>
                    </a:lnTo>
                    <a:lnTo>
                      <a:pt x="4374" y="2293"/>
                    </a:lnTo>
                    <a:lnTo>
                      <a:pt x="4409" y="2270"/>
                    </a:lnTo>
                    <a:lnTo>
                      <a:pt x="4445" y="2248"/>
                    </a:lnTo>
                    <a:lnTo>
                      <a:pt x="4481" y="2228"/>
                    </a:lnTo>
                    <a:lnTo>
                      <a:pt x="4518" y="2209"/>
                    </a:lnTo>
                    <a:lnTo>
                      <a:pt x="4556" y="2192"/>
                    </a:lnTo>
                    <a:lnTo>
                      <a:pt x="4594" y="2176"/>
                    </a:lnTo>
                    <a:lnTo>
                      <a:pt x="4633" y="2162"/>
                    </a:lnTo>
                    <a:lnTo>
                      <a:pt x="4673" y="2149"/>
                    </a:lnTo>
                    <a:lnTo>
                      <a:pt x="4712" y="2137"/>
                    </a:lnTo>
                    <a:lnTo>
                      <a:pt x="4753" y="2127"/>
                    </a:lnTo>
                    <a:lnTo>
                      <a:pt x="4793" y="2119"/>
                    </a:lnTo>
                    <a:lnTo>
                      <a:pt x="4834" y="2112"/>
                    </a:lnTo>
                    <a:lnTo>
                      <a:pt x="4875" y="2106"/>
                    </a:lnTo>
                    <a:lnTo>
                      <a:pt x="4917" y="2102"/>
                    </a:lnTo>
                    <a:lnTo>
                      <a:pt x="4958" y="2100"/>
                    </a:lnTo>
                    <a:lnTo>
                      <a:pt x="5000" y="2099"/>
                    </a:lnTo>
                    <a:lnTo>
                      <a:pt x="5042" y="2100"/>
                    </a:lnTo>
                    <a:lnTo>
                      <a:pt x="5083" y="2102"/>
                    </a:lnTo>
                    <a:lnTo>
                      <a:pt x="5125" y="2106"/>
                    </a:lnTo>
                    <a:lnTo>
                      <a:pt x="5166" y="2112"/>
                    </a:lnTo>
                    <a:lnTo>
                      <a:pt x="5207" y="2119"/>
                    </a:lnTo>
                    <a:lnTo>
                      <a:pt x="5247" y="2127"/>
                    </a:lnTo>
                    <a:lnTo>
                      <a:pt x="5288" y="2137"/>
                    </a:lnTo>
                    <a:lnTo>
                      <a:pt x="5327" y="2149"/>
                    </a:lnTo>
                    <a:lnTo>
                      <a:pt x="5367" y="2162"/>
                    </a:lnTo>
                    <a:lnTo>
                      <a:pt x="5406" y="2176"/>
                    </a:lnTo>
                    <a:lnTo>
                      <a:pt x="5444" y="2192"/>
                    </a:lnTo>
                    <a:lnTo>
                      <a:pt x="5482" y="2209"/>
                    </a:lnTo>
                    <a:lnTo>
                      <a:pt x="5519" y="2228"/>
                    </a:lnTo>
                    <a:lnTo>
                      <a:pt x="5555" y="2248"/>
                    </a:lnTo>
                    <a:lnTo>
                      <a:pt x="5591" y="2270"/>
                    </a:lnTo>
                    <a:lnTo>
                      <a:pt x="5626" y="2293"/>
                    </a:lnTo>
                    <a:lnTo>
                      <a:pt x="5660" y="2317"/>
                    </a:lnTo>
                    <a:lnTo>
                      <a:pt x="5693" y="2342"/>
                    </a:lnTo>
                    <a:lnTo>
                      <a:pt x="5725" y="2368"/>
                    </a:lnTo>
                    <a:lnTo>
                      <a:pt x="5756" y="2396"/>
                    </a:lnTo>
                    <a:lnTo>
                      <a:pt x="5786" y="2425"/>
                    </a:lnTo>
                    <a:lnTo>
                      <a:pt x="5814" y="2455"/>
                    </a:lnTo>
                    <a:lnTo>
                      <a:pt x="5842" y="2486"/>
                    </a:lnTo>
                    <a:lnTo>
                      <a:pt x="5868" y="2518"/>
                    </a:lnTo>
                    <a:lnTo>
                      <a:pt x="5894" y="2550"/>
                    </a:lnTo>
                    <a:lnTo>
                      <a:pt x="5918" y="2584"/>
                    </a:lnTo>
                    <a:lnTo>
                      <a:pt x="5941" y="2619"/>
                    </a:lnTo>
                    <a:lnTo>
                      <a:pt x="5962" y="2655"/>
                    </a:lnTo>
                    <a:lnTo>
                      <a:pt x="5982" y="2692"/>
                    </a:lnTo>
                    <a:lnTo>
                      <a:pt x="6001" y="2729"/>
                    </a:lnTo>
                    <a:lnTo>
                      <a:pt x="6018" y="2766"/>
                    </a:lnTo>
                    <a:lnTo>
                      <a:pt x="6034" y="2805"/>
                    </a:lnTo>
                    <a:lnTo>
                      <a:pt x="6049" y="2844"/>
                    </a:lnTo>
                    <a:lnTo>
                      <a:pt x="6062" y="2883"/>
                    </a:lnTo>
                    <a:lnTo>
                      <a:pt x="6073" y="2923"/>
                    </a:lnTo>
                    <a:lnTo>
                      <a:pt x="6083" y="2963"/>
                    </a:lnTo>
                    <a:lnTo>
                      <a:pt x="6092" y="3003"/>
                    </a:lnTo>
                    <a:lnTo>
                      <a:pt x="6099" y="3044"/>
                    </a:lnTo>
                    <a:lnTo>
                      <a:pt x="6104" y="3085"/>
                    </a:lnTo>
                    <a:lnTo>
                      <a:pt x="6108" y="3127"/>
                    </a:lnTo>
                    <a:lnTo>
                      <a:pt x="6110" y="3168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Helvetica Neue"/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02" name="Google Shape;702;p19"/>
              <p:cNvSpPr/>
              <p:nvPr/>
            </p:nvSpPr>
            <p:spPr>
              <a:xfrm>
                <a:off x="9756372" y="861060"/>
                <a:ext cx="633600" cy="633600"/>
              </a:xfrm>
              <a:custGeom>
                <a:rect b="b" l="l" r="r" t="t"/>
                <a:pathLst>
                  <a:path extrusionOk="0" h="10000" w="10000">
                    <a:moveTo>
                      <a:pt x="1564" y="7097"/>
                    </a:moveTo>
                    <a:lnTo>
                      <a:pt x="1423" y="7252"/>
                    </a:lnTo>
                    <a:lnTo>
                      <a:pt x="1335" y="7434"/>
                    </a:lnTo>
                    <a:lnTo>
                      <a:pt x="1297" y="7690"/>
                    </a:lnTo>
                    <a:lnTo>
                      <a:pt x="1291" y="7722"/>
                    </a:lnTo>
                    <a:lnTo>
                      <a:pt x="1280" y="7753"/>
                    </a:lnTo>
                    <a:lnTo>
                      <a:pt x="1265" y="7782"/>
                    </a:lnTo>
                    <a:lnTo>
                      <a:pt x="1246" y="7809"/>
                    </a:lnTo>
                    <a:lnTo>
                      <a:pt x="1224" y="7833"/>
                    </a:lnTo>
                    <a:lnTo>
                      <a:pt x="1199" y="7855"/>
                    </a:lnTo>
                    <a:lnTo>
                      <a:pt x="1172" y="7872"/>
                    </a:lnTo>
                    <a:lnTo>
                      <a:pt x="1142" y="7886"/>
                    </a:lnTo>
                    <a:lnTo>
                      <a:pt x="1111" y="7896"/>
                    </a:lnTo>
                    <a:lnTo>
                      <a:pt x="1079" y="7902"/>
                    </a:lnTo>
                    <a:lnTo>
                      <a:pt x="1046" y="7904"/>
                    </a:lnTo>
                    <a:lnTo>
                      <a:pt x="1014" y="7901"/>
                    </a:lnTo>
                    <a:lnTo>
                      <a:pt x="982" y="7895"/>
                    </a:lnTo>
                    <a:lnTo>
                      <a:pt x="951" y="7884"/>
                    </a:lnTo>
                    <a:lnTo>
                      <a:pt x="922" y="7869"/>
                    </a:lnTo>
                    <a:lnTo>
                      <a:pt x="895" y="7850"/>
                    </a:lnTo>
                    <a:lnTo>
                      <a:pt x="871" y="7828"/>
                    </a:lnTo>
                    <a:lnTo>
                      <a:pt x="849" y="7803"/>
                    </a:lnTo>
                    <a:lnTo>
                      <a:pt x="832" y="7776"/>
                    </a:lnTo>
                    <a:lnTo>
                      <a:pt x="818" y="7746"/>
                    </a:lnTo>
                    <a:lnTo>
                      <a:pt x="808" y="7715"/>
                    </a:lnTo>
                    <a:lnTo>
                      <a:pt x="802" y="7683"/>
                    </a:lnTo>
                    <a:lnTo>
                      <a:pt x="800" y="7650"/>
                    </a:lnTo>
                    <a:lnTo>
                      <a:pt x="803" y="7618"/>
                    </a:lnTo>
                    <a:lnTo>
                      <a:pt x="846" y="7323"/>
                    </a:lnTo>
                    <a:lnTo>
                      <a:pt x="854" y="7286"/>
                    </a:lnTo>
                    <a:lnTo>
                      <a:pt x="868" y="7250"/>
                    </a:lnTo>
                    <a:lnTo>
                      <a:pt x="989" y="7001"/>
                    </a:lnTo>
                    <a:lnTo>
                      <a:pt x="1007" y="6970"/>
                    </a:lnTo>
                    <a:lnTo>
                      <a:pt x="1029" y="6942"/>
                    </a:lnTo>
                    <a:lnTo>
                      <a:pt x="1215" y="6738"/>
                    </a:lnTo>
                    <a:lnTo>
                      <a:pt x="1237" y="6716"/>
                    </a:lnTo>
                    <a:lnTo>
                      <a:pt x="1261" y="6698"/>
                    </a:lnTo>
                    <a:lnTo>
                      <a:pt x="1498" y="6539"/>
                    </a:lnTo>
                    <a:lnTo>
                      <a:pt x="1520" y="6527"/>
                    </a:lnTo>
                    <a:lnTo>
                      <a:pt x="1542" y="6516"/>
                    </a:lnTo>
                    <a:lnTo>
                      <a:pt x="1819" y="6403"/>
                    </a:lnTo>
                    <a:lnTo>
                      <a:pt x="1859" y="6390"/>
                    </a:lnTo>
                    <a:lnTo>
                      <a:pt x="2161" y="6322"/>
                    </a:lnTo>
                    <a:lnTo>
                      <a:pt x="2198" y="6317"/>
                    </a:lnTo>
                    <a:lnTo>
                      <a:pt x="2513" y="6294"/>
                    </a:lnTo>
                    <a:lnTo>
                      <a:pt x="2549" y="6294"/>
                    </a:lnTo>
                    <a:lnTo>
                      <a:pt x="2864" y="6317"/>
                    </a:lnTo>
                    <a:lnTo>
                      <a:pt x="2901" y="6322"/>
                    </a:lnTo>
                    <a:lnTo>
                      <a:pt x="3203" y="6390"/>
                    </a:lnTo>
                    <a:lnTo>
                      <a:pt x="3243" y="6403"/>
                    </a:lnTo>
                    <a:lnTo>
                      <a:pt x="3520" y="6516"/>
                    </a:lnTo>
                    <a:lnTo>
                      <a:pt x="3542" y="6527"/>
                    </a:lnTo>
                    <a:lnTo>
                      <a:pt x="3564" y="6539"/>
                    </a:lnTo>
                    <a:lnTo>
                      <a:pt x="3575" y="6547"/>
                    </a:lnTo>
                    <a:lnTo>
                      <a:pt x="3669" y="6484"/>
                    </a:lnTo>
                    <a:lnTo>
                      <a:pt x="3691" y="6471"/>
                    </a:lnTo>
                    <a:lnTo>
                      <a:pt x="3713" y="6461"/>
                    </a:lnTo>
                    <a:lnTo>
                      <a:pt x="4082" y="6309"/>
                    </a:lnTo>
                    <a:lnTo>
                      <a:pt x="4122" y="6297"/>
                    </a:lnTo>
                    <a:lnTo>
                      <a:pt x="4525" y="6206"/>
                    </a:lnTo>
                    <a:lnTo>
                      <a:pt x="4562" y="6201"/>
                    </a:lnTo>
                    <a:lnTo>
                      <a:pt x="4982" y="6170"/>
                    </a:lnTo>
                    <a:lnTo>
                      <a:pt x="5018" y="6170"/>
                    </a:lnTo>
                    <a:lnTo>
                      <a:pt x="5438" y="6201"/>
                    </a:lnTo>
                    <a:lnTo>
                      <a:pt x="5475" y="6206"/>
                    </a:lnTo>
                    <a:lnTo>
                      <a:pt x="5878" y="6297"/>
                    </a:lnTo>
                    <a:lnTo>
                      <a:pt x="5918" y="6309"/>
                    </a:lnTo>
                    <a:lnTo>
                      <a:pt x="6287" y="6461"/>
                    </a:lnTo>
                    <a:lnTo>
                      <a:pt x="6309" y="6471"/>
                    </a:lnTo>
                    <a:lnTo>
                      <a:pt x="6331" y="6484"/>
                    </a:lnTo>
                    <a:lnTo>
                      <a:pt x="6425" y="6547"/>
                    </a:lnTo>
                    <a:lnTo>
                      <a:pt x="6436" y="6539"/>
                    </a:lnTo>
                    <a:lnTo>
                      <a:pt x="6458" y="6527"/>
                    </a:lnTo>
                    <a:lnTo>
                      <a:pt x="6480" y="6516"/>
                    </a:lnTo>
                    <a:lnTo>
                      <a:pt x="6757" y="6403"/>
                    </a:lnTo>
                    <a:lnTo>
                      <a:pt x="6797" y="6390"/>
                    </a:lnTo>
                    <a:lnTo>
                      <a:pt x="7099" y="6322"/>
                    </a:lnTo>
                    <a:lnTo>
                      <a:pt x="7136" y="6317"/>
                    </a:lnTo>
                    <a:lnTo>
                      <a:pt x="7451" y="6294"/>
                    </a:lnTo>
                    <a:lnTo>
                      <a:pt x="7487" y="6294"/>
                    </a:lnTo>
                    <a:lnTo>
                      <a:pt x="7802" y="6317"/>
                    </a:lnTo>
                    <a:lnTo>
                      <a:pt x="7839" y="6322"/>
                    </a:lnTo>
                    <a:lnTo>
                      <a:pt x="8141" y="6390"/>
                    </a:lnTo>
                    <a:lnTo>
                      <a:pt x="8181" y="6403"/>
                    </a:lnTo>
                    <a:lnTo>
                      <a:pt x="8458" y="6516"/>
                    </a:lnTo>
                    <a:lnTo>
                      <a:pt x="8480" y="6527"/>
                    </a:lnTo>
                    <a:lnTo>
                      <a:pt x="8502" y="6539"/>
                    </a:lnTo>
                    <a:lnTo>
                      <a:pt x="8739" y="6698"/>
                    </a:lnTo>
                    <a:lnTo>
                      <a:pt x="8763" y="6716"/>
                    </a:lnTo>
                    <a:lnTo>
                      <a:pt x="8785" y="6738"/>
                    </a:lnTo>
                    <a:lnTo>
                      <a:pt x="8971" y="6942"/>
                    </a:lnTo>
                    <a:lnTo>
                      <a:pt x="8993" y="6970"/>
                    </a:lnTo>
                    <a:lnTo>
                      <a:pt x="9011" y="7001"/>
                    </a:lnTo>
                    <a:lnTo>
                      <a:pt x="9132" y="7250"/>
                    </a:lnTo>
                    <a:lnTo>
                      <a:pt x="9146" y="7286"/>
                    </a:lnTo>
                    <a:lnTo>
                      <a:pt x="9154" y="7323"/>
                    </a:lnTo>
                    <a:lnTo>
                      <a:pt x="9197" y="7618"/>
                    </a:lnTo>
                    <a:lnTo>
                      <a:pt x="9200" y="7650"/>
                    </a:lnTo>
                    <a:lnTo>
                      <a:pt x="9198" y="7683"/>
                    </a:lnTo>
                    <a:lnTo>
                      <a:pt x="9192" y="7715"/>
                    </a:lnTo>
                    <a:lnTo>
                      <a:pt x="9182" y="7746"/>
                    </a:lnTo>
                    <a:lnTo>
                      <a:pt x="9168" y="7776"/>
                    </a:lnTo>
                    <a:lnTo>
                      <a:pt x="9151" y="7803"/>
                    </a:lnTo>
                    <a:lnTo>
                      <a:pt x="9129" y="7828"/>
                    </a:lnTo>
                    <a:lnTo>
                      <a:pt x="9105" y="7850"/>
                    </a:lnTo>
                    <a:lnTo>
                      <a:pt x="9078" y="7869"/>
                    </a:lnTo>
                    <a:lnTo>
                      <a:pt x="9049" y="7884"/>
                    </a:lnTo>
                    <a:lnTo>
                      <a:pt x="9018" y="7895"/>
                    </a:lnTo>
                    <a:lnTo>
                      <a:pt x="8986" y="7901"/>
                    </a:lnTo>
                    <a:lnTo>
                      <a:pt x="8954" y="7904"/>
                    </a:lnTo>
                    <a:lnTo>
                      <a:pt x="8921" y="7902"/>
                    </a:lnTo>
                    <a:lnTo>
                      <a:pt x="8889" y="7896"/>
                    </a:lnTo>
                    <a:lnTo>
                      <a:pt x="8858" y="7886"/>
                    </a:lnTo>
                    <a:lnTo>
                      <a:pt x="8828" y="7872"/>
                    </a:lnTo>
                    <a:lnTo>
                      <a:pt x="8801" y="7855"/>
                    </a:lnTo>
                    <a:lnTo>
                      <a:pt x="8776" y="7833"/>
                    </a:lnTo>
                    <a:lnTo>
                      <a:pt x="8754" y="7809"/>
                    </a:lnTo>
                    <a:lnTo>
                      <a:pt x="8735" y="7782"/>
                    </a:lnTo>
                    <a:lnTo>
                      <a:pt x="8720" y="7753"/>
                    </a:lnTo>
                    <a:lnTo>
                      <a:pt x="8709" y="7722"/>
                    </a:lnTo>
                    <a:lnTo>
                      <a:pt x="8703" y="7690"/>
                    </a:lnTo>
                    <a:lnTo>
                      <a:pt x="8665" y="7434"/>
                    </a:lnTo>
                    <a:lnTo>
                      <a:pt x="8577" y="7252"/>
                    </a:lnTo>
                    <a:lnTo>
                      <a:pt x="8436" y="7097"/>
                    </a:lnTo>
                    <a:lnTo>
                      <a:pt x="8245" y="6969"/>
                    </a:lnTo>
                    <a:lnTo>
                      <a:pt x="8011" y="6873"/>
                    </a:lnTo>
                    <a:lnTo>
                      <a:pt x="7748" y="6814"/>
                    </a:lnTo>
                    <a:lnTo>
                      <a:pt x="7469" y="6794"/>
                    </a:lnTo>
                    <a:lnTo>
                      <a:pt x="7190" y="6814"/>
                    </a:lnTo>
                    <a:lnTo>
                      <a:pt x="6927" y="6873"/>
                    </a:lnTo>
                    <a:lnTo>
                      <a:pt x="6848" y="6905"/>
                    </a:lnTo>
                    <a:lnTo>
                      <a:pt x="6941" y="7007"/>
                    </a:lnTo>
                    <a:lnTo>
                      <a:pt x="6963" y="7035"/>
                    </a:lnTo>
                    <a:lnTo>
                      <a:pt x="6981" y="7066"/>
                    </a:lnTo>
                    <a:lnTo>
                      <a:pt x="7142" y="7399"/>
                    </a:lnTo>
                    <a:lnTo>
                      <a:pt x="7156" y="7435"/>
                    </a:lnTo>
                    <a:lnTo>
                      <a:pt x="7165" y="7472"/>
                    </a:lnTo>
                    <a:lnTo>
                      <a:pt x="7222" y="7865"/>
                    </a:lnTo>
                    <a:lnTo>
                      <a:pt x="7225" y="7897"/>
                    </a:lnTo>
                    <a:lnTo>
                      <a:pt x="7223" y="7930"/>
                    </a:lnTo>
                    <a:lnTo>
                      <a:pt x="7217" y="7962"/>
                    </a:lnTo>
                    <a:lnTo>
                      <a:pt x="7207" y="7993"/>
                    </a:lnTo>
                    <a:lnTo>
                      <a:pt x="7193" y="8023"/>
                    </a:lnTo>
                    <a:lnTo>
                      <a:pt x="7176" y="8050"/>
                    </a:lnTo>
                    <a:lnTo>
                      <a:pt x="7154" y="8075"/>
                    </a:lnTo>
                    <a:lnTo>
                      <a:pt x="7130" y="8097"/>
                    </a:lnTo>
                    <a:lnTo>
                      <a:pt x="7103" y="8116"/>
                    </a:lnTo>
                    <a:lnTo>
                      <a:pt x="7074" y="8131"/>
                    </a:lnTo>
                    <a:lnTo>
                      <a:pt x="7043" y="8142"/>
                    </a:lnTo>
                    <a:lnTo>
                      <a:pt x="7011" y="8148"/>
                    </a:lnTo>
                    <a:lnTo>
                      <a:pt x="6979" y="8151"/>
                    </a:lnTo>
                    <a:lnTo>
                      <a:pt x="6946" y="8149"/>
                    </a:lnTo>
                    <a:lnTo>
                      <a:pt x="6914" y="8143"/>
                    </a:lnTo>
                    <a:lnTo>
                      <a:pt x="6883" y="8133"/>
                    </a:lnTo>
                    <a:lnTo>
                      <a:pt x="6853" y="8119"/>
                    </a:lnTo>
                    <a:lnTo>
                      <a:pt x="6826" y="8102"/>
                    </a:lnTo>
                    <a:lnTo>
                      <a:pt x="6801" y="8080"/>
                    </a:lnTo>
                    <a:lnTo>
                      <a:pt x="6779" y="8056"/>
                    </a:lnTo>
                    <a:lnTo>
                      <a:pt x="6760" y="8029"/>
                    </a:lnTo>
                    <a:lnTo>
                      <a:pt x="6745" y="8000"/>
                    </a:lnTo>
                    <a:lnTo>
                      <a:pt x="6734" y="7969"/>
                    </a:lnTo>
                    <a:lnTo>
                      <a:pt x="6728" y="7937"/>
                    </a:lnTo>
                    <a:lnTo>
                      <a:pt x="6676" y="7582"/>
                    </a:lnTo>
                    <a:lnTo>
                      <a:pt x="6547" y="7317"/>
                    </a:lnTo>
                    <a:lnTo>
                      <a:pt x="6424" y="7182"/>
                    </a:lnTo>
                    <a:lnTo>
                      <a:pt x="6361" y="7252"/>
                    </a:lnTo>
                    <a:lnTo>
                      <a:pt x="6273" y="7434"/>
                    </a:lnTo>
                    <a:lnTo>
                      <a:pt x="6235" y="7690"/>
                    </a:lnTo>
                    <a:lnTo>
                      <a:pt x="6229" y="7722"/>
                    </a:lnTo>
                    <a:lnTo>
                      <a:pt x="6218" y="7753"/>
                    </a:lnTo>
                    <a:lnTo>
                      <a:pt x="6203" y="7782"/>
                    </a:lnTo>
                    <a:lnTo>
                      <a:pt x="6184" y="7809"/>
                    </a:lnTo>
                    <a:lnTo>
                      <a:pt x="6162" y="7833"/>
                    </a:lnTo>
                    <a:lnTo>
                      <a:pt x="6137" y="7855"/>
                    </a:lnTo>
                    <a:lnTo>
                      <a:pt x="6110" y="7872"/>
                    </a:lnTo>
                    <a:lnTo>
                      <a:pt x="6080" y="7886"/>
                    </a:lnTo>
                    <a:lnTo>
                      <a:pt x="6049" y="7896"/>
                    </a:lnTo>
                    <a:lnTo>
                      <a:pt x="6017" y="7902"/>
                    </a:lnTo>
                    <a:lnTo>
                      <a:pt x="5984" y="7904"/>
                    </a:lnTo>
                    <a:lnTo>
                      <a:pt x="5952" y="7901"/>
                    </a:lnTo>
                    <a:lnTo>
                      <a:pt x="5920" y="7895"/>
                    </a:lnTo>
                    <a:lnTo>
                      <a:pt x="5889" y="7884"/>
                    </a:lnTo>
                    <a:lnTo>
                      <a:pt x="5860" y="7869"/>
                    </a:lnTo>
                    <a:lnTo>
                      <a:pt x="5833" y="7850"/>
                    </a:lnTo>
                    <a:lnTo>
                      <a:pt x="5809" y="7828"/>
                    </a:lnTo>
                    <a:lnTo>
                      <a:pt x="5787" y="7803"/>
                    </a:lnTo>
                    <a:lnTo>
                      <a:pt x="5770" y="7776"/>
                    </a:lnTo>
                    <a:lnTo>
                      <a:pt x="5756" y="7746"/>
                    </a:lnTo>
                    <a:lnTo>
                      <a:pt x="5746" y="7715"/>
                    </a:lnTo>
                    <a:lnTo>
                      <a:pt x="5740" y="7683"/>
                    </a:lnTo>
                    <a:lnTo>
                      <a:pt x="5738" y="7650"/>
                    </a:lnTo>
                    <a:lnTo>
                      <a:pt x="5741" y="7618"/>
                    </a:lnTo>
                    <a:lnTo>
                      <a:pt x="5784" y="7323"/>
                    </a:lnTo>
                    <a:lnTo>
                      <a:pt x="5792" y="7286"/>
                    </a:lnTo>
                    <a:lnTo>
                      <a:pt x="5806" y="7250"/>
                    </a:lnTo>
                    <a:lnTo>
                      <a:pt x="5927" y="7001"/>
                    </a:lnTo>
                    <a:lnTo>
                      <a:pt x="5945" y="6970"/>
                    </a:lnTo>
                    <a:lnTo>
                      <a:pt x="5967" y="6942"/>
                    </a:lnTo>
                    <a:lnTo>
                      <a:pt x="6015" y="6889"/>
                    </a:lnTo>
                    <a:lnTo>
                      <a:pt x="5748" y="6780"/>
                    </a:lnTo>
                    <a:lnTo>
                      <a:pt x="5384" y="6698"/>
                    </a:lnTo>
                    <a:lnTo>
                      <a:pt x="5000" y="6670"/>
                    </a:lnTo>
                    <a:lnTo>
                      <a:pt x="4616" y="6698"/>
                    </a:lnTo>
                    <a:lnTo>
                      <a:pt x="4252" y="6780"/>
                    </a:lnTo>
                    <a:lnTo>
                      <a:pt x="3985" y="6889"/>
                    </a:lnTo>
                    <a:lnTo>
                      <a:pt x="4033" y="6942"/>
                    </a:lnTo>
                    <a:lnTo>
                      <a:pt x="4055" y="6970"/>
                    </a:lnTo>
                    <a:lnTo>
                      <a:pt x="4073" y="7001"/>
                    </a:lnTo>
                    <a:lnTo>
                      <a:pt x="4194" y="7250"/>
                    </a:lnTo>
                    <a:lnTo>
                      <a:pt x="4208" y="7286"/>
                    </a:lnTo>
                    <a:lnTo>
                      <a:pt x="4216" y="7323"/>
                    </a:lnTo>
                    <a:lnTo>
                      <a:pt x="4259" y="7618"/>
                    </a:lnTo>
                    <a:lnTo>
                      <a:pt x="4262" y="7650"/>
                    </a:lnTo>
                    <a:lnTo>
                      <a:pt x="4260" y="7683"/>
                    </a:lnTo>
                    <a:lnTo>
                      <a:pt x="4254" y="7715"/>
                    </a:lnTo>
                    <a:lnTo>
                      <a:pt x="4244" y="7746"/>
                    </a:lnTo>
                    <a:lnTo>
                      <a:pt x="4230" y="7776"/>
                    </a:lnTo>
                    <a:lnTo>
                      <a:pt x="4213" y="7803"/>
                    </a:lnTo>
                    <a:lnTo>
                      <a:pt x="4191" y="7828"/>
                    </a:lnTo>
                    <a:lnTo>
                      <a:pt x="4167" y="7850"/>
                    </a:lnTo>
                    <a:lnTo>
                      <a:pt x="4140" y="7869"/>
                    </a:lnTo>
                    <a:lnTo>
                      <a:pt x="4111" y="7884"/>
                    </a:lnTo>
                    <a:lnTo>
                      <a:pt x="4080" y="7895"/>
                    </a:lnTo>
                    <a:lnTo>
                      <a:pt x="4048" y="7901"/>
                    </a:lnTo>
                    <a:lnTo>
                      <a:pt x="4016" y="7904"/>
                    </a:lnTo>
                    <a:lnTo>
                      <a:pt x="3983" y="7902"/>
                    </a:lnTo>
                    <a:lnTo>
                      <a:pt x="3951" y="7896"/>
                    </a:lnTo>
                    <a:lnTo>
                      <a:pt x="3920" y="7886"/>
                    </a:lnTo>
                    <a:lnTo>
                      <a:pt x="3890" y="7872"/>
                    </a:lnTo>
                    <a:lnTo>
                      <a:pt x="3863" y="7855"/>
                    </a:lnTo>
                    <a:lnTo>
                      <a:pt x="3838" y="7833"/>
                    </a:lnTo>
                    <a:lnTo>
                      <a:pt x="3816" y="7809"/>
                    </a:lnTo>
                    <a:lnTo>
                      <a:pt x="3797" y="7782"/>
                    </a:lnTo>
                    <a:lnTo>
                      <a:pt x="3782" y="7753"/>
                    </a:lnTo>
                    <a:lnTo>
                      <a:pt x="3771" y="7722"/>
                    </a:lnTo>
                    <a:lnTo>
                      <a:pt x="3765" y="7690"/>
                    </a:lnTo>
                    <a:lnTo>
                      <a:pt x="3727" y="7434"/>
                    </a:lnTo>
                    <a:lnTo>
                      <a:pt x="3639" y="7252"/>
                    </a:lnTo>
                    <a:lnTo>
                      <a:pt x="3576" y="7182"/>
                    </a:lnTo>
                    <a:lnTo>
                      <a:pt x="3453" y="7317"/>
                    </a:lnTo>
                    <a:lnTo>
                      <a:pt x="3324" y="7582"/>
                    </a:lnTo>
                    <a:lnTo>
                      <a:pt x="3272" y="7937"/>
                    </a:lnTo>
                    <a:lnTo>
                      <a:pt x="3266" y="7969"/>
                    </a:lnTo>
                    <a:lnTo>
                      <a:pt x="3255" y="8000"/>
                    </a:lnTo>
                    <a:lnTo>
                      <a:pt x="3240" y="8029"/>
                    </a:lnTo>
                    <a:lnTo>
                      <a:pt x="3221" y="8056"/>
                    </a:lnTo>
                    <a:lnTo>
                      <a:pt x="3199" y="8080"/>
                    </a:lnTo>
                    <a:lnTo>
                      <a:pt x="3174" y="8102"/>
                    </a:lnTo>
                    <a:lnTo>
                      <a:pt x="3147" y="8119"/>
                    </a:lnTo>
                    <a:lnTo>
                      <a:pt x="3117" y="8133"/>
                    </a:lnTo>
                    <a:lnTo>
                      <a:pt x="3086" y="8143"/>
                    </a:lnTo>
                    <a:lnTo>
                      <a:pt x="3054" y="8149"/>
                    </a:lnTo>
                    <a:lnTo>
                      <a:pt x="3021" y="8151"/>
                    </a:lnTo>
                    <a:lnTo>
                      <a:pt x="2989" y="8148"/>
                    </a:lnTo>
                    <a:lnTo>
                      <a:pt x="2957" y="8142"/>
                    </a:lnTo>
                    <a:lnTo>
                      <a:pt x="2926" y="8131"/>
                    </a:lnTo>
                    <a:lnTo>
                      <a:pt x="2897" y="8116"/>
                    </a:lnTo>
                    <a:lnTo>
                      <a:pt x="2870" y="8097"/>
                    </a:lnTo>
                    <a:lnTo>
                      <a:pt x="2846" y="8075"/>
                    </a:lnTo>
                    <a:lnTo>
                      <a:pt x="2824" y="8050"/>
                    </a:lnTo>
                    <a:lnTo>
                      <a:pt x="2807" y="8023"/>
                    </a:lnTo>
                    <a:lnTo>
                      <a:pt x="2793" y="7993"/>
                    </a:lnTo>
                    <a:lnTo>
                      <a:pt x="2783" y="7962"/>
                    </a:lnTo>
                    <a:lnTo>
                      <a:pt x="2777" y="7930"/>
                    </a:lnTo>
                    <a:lnTo>
                      <a:pt x="2775" y="7897"/>
                    </a:lnTo>
                    <a:lnTo>
                      <a:pt x="2778" y="7865"/>
                    </a:lnTo>
                    <a:lnTo>
                      <a:pt x="2835" y="7472"/>
                    </a:lnTo>
                    <a:lnTo>
                      <a:pt x="2844" y="7435"/>
                    </a:lnTo>
                    <a:lnTo>
                      <a:pt x="2858" y="7399"/>
                    </a:lnTo>
                    <a:lnTo>
                      <a:pt x="3019" y="7066"/>
                    </a:lnTo>
                    <a:lnTo>
                      <a:pt x="3037" y="7035"/>
                    </a:lnTo>
                    <a:lnTo>
                      <a:pt x="3059" y="7007"/>
                    </a:lnTo>
                    <a:lnTo>
                      <a:pt x="3152" y="6905"/>
                    </a:lnTo>
                    <a:lnTo>
                      <a:pt x="3073" y="6873"/>
                    </a:lnTo>
                    <a:lnTo>
                      <a:pt x="2810" y="6814"/>
                    </a:lnTo>
                    <a:lnTo>
                      <a:pt x="2531" y="6794"/>
                    </a:lnTo>
                    <a:lnTo>
                      <a:pt x="2252" y="6814"/>
                    </a:lnTo>
                    <a:lnTo>
                      <a:pt x="1989" y="6873"/>
                    </a:lnTo>
                    <a:lnTo>
                      <a:pt x="1755" y="6969"/>
                    </a:lnTo>
                    <a:lnTo>
                      <a:pt x="1564" y="7097"/>
                    </a:lnTo>
                    <a:close/>
                    <a:moveTo>
                      <a:pt x="8580" y="4119"/>
                    </a:moveTo>
                    <a:lnTo>
                      <a:pt x="8582" y="4151"/>
                    </a:lnTo>
                    <a:lnTo>
                      <a:pt x="8582" y="4161"/>
                    </a:lnTo>
                    <a:lnTo>
                      <a:pt x="8583" y="4193"/>
                    </a:lnTo>
                    <a:lnTo>
                      <a:pt x="8583" y="4203"/>
                    </a:lnTo>
                    <a:lnTo>
                      <a:pt x="8582" y="4235"/>
                    </a:lnTo>
                    <a:lnTo>
                      <a:pt x="8582" y="4244"/>
                    </a:lnTo>
                    <a:lnTo>
                      <a:pt x="8580" y="4277"/>
                    </a:lnTo>
                    <a:lnTo>
                      <a:pt x="8579" y="4286"/>
                    </a:lnTo>
                    <a:lnTo>
                      <a:pt x="8576" y="4318"/>
                    </a:lnTo>
                    <a:lnTo>
                      <a:pt x="8575" y="4327"/>
                    </a:lnTo>
                    <a:lnTo>
                      <a:pt x="8571" y="4359"/>
                    </a:lnTo>
                    <a:lnTo>
                      <a:pt x="8570" y="4369"/>
                    </a:lnTo>
                    <a:lnTo>
                      <a:pt x="8564" y="4400"/>
                    </a:lnTo>
                    <a:lnTo>
                      <a:pt x="8563" y="4410"/>
                    </a:lnTo>
                    <a:lnTo>
                      <a:pt x="8556" y="4441"/>
                    </a:lnTo>
                    <a:lnTo>
                      <a:pt x="8554" y="4450"/>
                    </a:lnTo>
                    <a:lnTo>
                      <a:pt x="8546" y="4481"/>
                    </a:lnTo>
                    <a:lnTo>
                      <a:pt x="8544" y="4490"/>
                    </a:lnTo>
                    <a:lnTo>
                      <a:pt x="8535" y="4521"/>
                    </a:lnTo>
                    <a:lnTo>
                      <a:pt x="8532" y="4530"/>
                    </a:lnTo>
                    <a:lnTo>
                      <a:pt x="8522" y="4561"/>
                    </a:lnTo>
                    <a:lnTo>
                      <a:pt x="8519" y="4570"/>
                    </a:lnTo>
                    <a:lnTo>
                      <a:pt x="8508" y="4600"/>
                    </a:lnTo>
                    <a:lnTo>
                      <a:pt x="8504" y="4609"/>
                    </a:lnTo>
                    <a:lnTo>
                      <a:pt x="8492" y="4639"/>
                    </a:lnTo>
                    <a:lnTo>
                      <a:pt x="8488" y="4647"/>
                    </a:lnTo>
                    <a:lnTo>
                      <a:pt x="8475" y="4677"/>
                    </a:lnTo>
                    <a:lnTo>
                      <a:pt x="8471" y="4685"/>
                    </a:lnTo>
                    <a:lnTo>
                      <a:pt x="8456" y="4714"/>
                    </a:lnTo>
                    <a:lnTo>
                      <a:pt x="8452" y="4722"/>
                    </a:lnTo>
                    <a:lnTo>
                      <a:pt x="8436" y="4751"/>
                    </a:lnTo>
                    <a:lnTo>
                      <a:pt x="8431" y="4759"/>
                    </a:lnTo>
                    <a:lnTo>
                      <a:pt x="8414" y="4787"/>
                    </a:lnTo>
                    <a:lnTo>
                      <a:pt x="8409" y="4795"/>
                    </a:lnTo>
                    <a:lnTo>
                      <a:pt x="8391" y="4822"/>
                    </a:lnTo>
                    <a:lnTo>
                      <a:pt x="8386" y="4830"/>
                    </a:lnTo>
                    <a:lnTo>
                      <a:pt x="8367" y="4856"/>
                    </a:lnTo>
                    <a:lnTo>
                      <a:pt x="8362" y="4864"/>
                    </a:lnTo>
                    <a:lnTo>
                      <a:pt x="8342" y="4889"/>
                    </a:lnTo>
                    <a:lnTo>
                      <a:pt x="8336" y="4896"/>
                    </a:lnTo>
                    <a:lnTo>
                      <a:pt x="8316" y="4921"/>
                    </a:lnTo>
                    <a:lnTo>
                      <a:pt x="8310" y="4928"/>
                    </a:lnTo>
                    <a:lnTo>
                      <a:pt x="8288" y="4952"/>
                    </a:lnTo>
                    <a:lnTo>
                      <a:pt x="8282" y="4959"/>
                    </a:lnTo>
                    <a:lnTo>
                      <a:pt x="8260" y="4982"/>
                    </a:lnTo>
                    <a:lnTo>
                      <a:pt x="8253" y="4989"/>
                    </a:lnTo>
                    <a:lnTo>
                      <a:pt x="8230" y="5011"/>
                    </a:lnTo>
                    <a:lnTo>
                      <a:pt x="8223" y="5017"/>
                    </a:lnTo>
                    <a:lnTo>
                      <a:pt x="8199" y="5039"/>
                    </a:lnTo>
                    <a:lnTo>
                      <a:pt x="8192" y="5045"/>
                    </a:lnTo>
                    <a:lnTo>
                      <a:pt x="8167" y="5065"/>
                    </a:lnTo>
                    <a:lnTo>
                      <a:pt x="8160" y="5071"/>
                    </a:lnTo>
                    <a:lnTo>
                      <a:pt x="8135" y="5091"/>
                    </a:lnTo>
                    <a:lnTo>
                      <a:pt x="8127" y="5096"/>
                    </a:lnTo>
                    <a:lnTo>
                      <a:pt x="8101" y="5115"/>
                    </a:lnTo>
                    <a:lnTo>
                      <a:pt x="8093" y="5120"/>
                    </a:lnTo>
                    <a:lnTo>
                      <a:pt x="8066" y="5138"/>
                    </a:lnTo>
                    <a:lnTo>
                      <a:pt x="8058" y="5143"/>
                    </a:lnTo>
                    <a:lnTo>
                      <a:pt x="8030" y="5160"/>
                    </a:lnTo>
                    <a:lnTo>
                      <a:pt x="8022" y="5165"/>
                    </a:lnTo>
                    <a:lnTo>
                      <a:pt x="7993" y="5181"/>
                    </a:lnTo>
                    <a:lnTo>
                      <a:pt x="7985" y="5185"/>
                    </a:lnTo>
                    <a:lnTo>
                      <a:pt x="7956" y="5200"/>
                    </a:lnTo>
                    <a:lnTo>
                      <a:pt x="7948" y="5204"/>
                    </a:lnTo>
                    <a:lnTo>
                      <a:pt x="7918" y="5217"/>
                    </a:lnTo>
                    <a:lnTo>
                      <a:pt x="7910" y="5221"/>
                    </a:lnTo>
                    <a:lnTo>
                      <a:pt x="7880" y="5233"/>
                    </a:lnTo>
                    <a:lnTo>
                      <a:pt x="7871" y="5237"/>
                    </a:lnTo>
                    <a:lnTo>
                      <a:pt x="7841" y="5248"/>
                    </a:lnTo>
                    <a:lnTo>
                      <a:pt x="7832" y="5251"/>
                    </a:lnTo>
                    <a:lnTo>
                      <a:pt x="7801" y="5261"/>
                    </a:lnTo>
                    <a:lnTo>
                      <a:pt x="7792" y="5264"/>
                    </a:lnTo>
                    <a:lnTo>
                      <a:pt x="7761" y="5273"/>
                    </a:lnTo>
                    <a:lnTo>
                      <a:pt x="7752" y="5275"/>
                    </a:lnTo>
                    <a:lnTo>
                      <a:pt x="7721" y="5283"/>
                    </a:lnTo>
                    <a:lnTo>
                      <a:pt x="7712" y="5285"/>
                    </a:lnTo>
                    <a:lnTo>
                      <a:pt x="7681" y="5292"/>
                    </a:lnTo>
                    <a:lnTo>
                      <a:pt x="7671" y="5293"/>
                    </a:lnTo>
                    <a:lnTo>
                      <a:pt x="7640" y="5299"/>
                    </a:lnTo>
                    <a:lnTo>
                      <a:pt x="7630" y="5300"/>
                    </a:lnTo>
                    <a:lnTo>
                      <a:pt x="7598" y="5304"/>
                    </a:lnTo>
                    <a:lnTo>
                      <a:pt x="7589" y="5305"/>
                    </a:lnTo>
                    <a:lnTo>
                      <a:pt x="7557" y="5308"/>
                    </a:lnTo>
                    <a:lnTo>
                      <a:pt x="7548" y="5309"/>
                    </a:lnTo>
                    <a:lnTo>
                      <a:pt x="7515" y="5311"/>
                    </a:lnTo>
                    <a:lnTo>
                      <a:pt x="7506" y="5311"/>
                    </a:lnTo>
                    <a:lnTo>
                      <a:pt x="7474" y="5312"/>
                    </a:lnTo>
                    <a:lnTo>
                      <a:pt x="7464" y="5312"/>
                    </a:lnTo>
                    <a:lnTo>
                      <a:pt x="7432" y="5311"/>
                    </a:lnTo>
                    <a:lnTo>
                      <a:pt x="7422" y="5311"/>
                    </a:lnTo>
                    <a:lnTo>
                      <a:pt x="7390" y="5309"/>
                    </a:lnTo>
                    <a:lnTo>
                      <a:pt x="7381" y="5308"/>
                    </a:lnTo>
                    <a:lnTo>
                      <a:pt x="7348" y="5305"/>
                    </a:lnTo>
                    <a:lnTo>
                      <a:pt x="7339" y="5304"/>
                    </a:lnTo>
                    <a:lnTo>
                      <a:pt x="7307" y="5300"/>
                    </a:lnTo>
                    <a:lnTo>
                      <a:pt x="7298" y="5299"/>
                    </a:lnTo>
                    <a:lnTo>
                      <a:pt x="7266" y="5293"/>
                    </a:lnTo>
                    <a:lnTo>
                      <a:pt x="7257" y="5292"/>
                    </a:lnTo>
                    <a:lnTo>
                      <a:pt x="7225" y="5285"/>
                    </a:lnTo>
                    <a:lnTo>
                      <a:pt x="7216" y="5283"/>
                    </a:lnTo>
                    <a:lnTo>
                      <a:pt x="7185" y="5275"/>
                    </a:lnTo>
                    <a:lnTo>
                      <a:pt x="7176" y="5273"/>
                    </a:lnTo>
                    <a:lnTo>
                      <a:pt x="7145" y="5264"/>
                    </a:lnTo>
                    <a:lnTo>
                      <a:pt x="7136" y="5261"/>
                    </a:lnTo>
                    <a:lnTo>
                      <a:pt x="7105" y="5251"/>
                    </a:lnTo>
                    <a:lnTo>
                      <a:pt x="7096" y="5248"/>
                    </a:lnTo>
                    <a:lnTo>
                      <a:pt x="7066" y="5237"/>
                    </a:lnTo>
                    <a:lnTo>
                      <a:pt x="7057" y="5233"/>
                    </a:lnTo>
                    <a:lnTo>
                      <a:pt x="7028" y="5221"/>
                    </a:lnTo>
                    <a:lnTo>
                      <a:pt x="7019" y="5217"/>
                    </a:lnTo>
                    <a:lnTo>
                      <a:pt x="6990" y="5203"/>
                    </a:lnTo>
                    <a:lnTo>
                      <a:pt x="6981" y="5199"/>
                    </a:lnTo>
                    <a:lnTo>
                      <a:pt x="6952" y="5185"/>
                    </a:lnTo>
                    <a:lnTo>
                      <a:pt x="6944" y="5180"/>
                    </a:lnTo>
                    <a:lnTo>
                      <a:pt x="6916" y="5165"/>
                    </a:lnTo>
                    <a:lnTo>
                      <a:pt x="6908" y="5160"/>
                    </a:lnTo>
                    <a:lnTo>
                      <a:pt x="6880" y="5143"/>
                    </a:lnTo>
                    <a:lnTo>
                      <a:pt x="6872" y="5139"/>
                    </a:lnTo>
                    <a:lnTo>
                      <a:pt x="6845" y="5121"/>
                    </a:lnTo>
                    <a:lnTo>
                      <a:pt x="6837" y="5115"/>
                    </a:lnTo>
                    <a:lnTo>
                      <a:pt x="6811" y="5097"/>
                    </a:lnTo>
                    <a:lnTo>
                      <a:pt x="6803" y="5091"/>
                    </a:lnTo>
                    <a:lnTo>
                      <a:pt x="6778" y="5072"/>
                    </a:lnTo>
                    <a:lnTo>
                      <a:pt x="6770" y="5066"/>
                    </a:lnTo>
                    <a:lnTo>
                      <a:pt x="6746" y="5045"/>
                    </a:lnTo>
                    <a:lnTo>
                      <a:pt x="6738" y="5039"/>
                    </a:lnTo>
                    <a:lnTo>
                      <a:pt x="6714" y="5018"/>
                    </a:lnTo>
                    <a:lnTo>
                      <a:pt x="6708" y="5011"/>
                    </a:lnTo>
                    <a:lnTo>
                      <a:pt x="6684" y="4989"/>
                    </a:lnTo>
                    <a:lnTo>
                      <a:pt x="6678" y="4982"/>
                    </a:lnTo>
                    <a:lnTo>
                      <a:pt x="6655" y="4959"/>
                    </a:lnTo>
                    <a:lnTo>
                      <a:pt x="6649" y="4952"/>
                    </a:lnTo>
                    <a:lnTo>
                      <a:pt x="6627" y="4928"/>
                    </a:lnTo>
                    <a:lnTo>
                      <a:pt x="6621" y="4921"/>
                    </a:lnTo>
                    <a:lnTo>
                      <a:pt x="6601" y="4896"/>
                    </a:lnTo>
                    <a:lnTo>
                      <a:pt x="6595" y="4889"/>
                    </a:lnTo>
                    <a:lnTo>
                      <a:pt x="6575" y="4864"/>
                    </a:lnTo>
                    <a:lnTo>
                      <a:pt x="6570" y="4856"/>
                    </a:lnTo>
                    <a:lnTo>
                      <a:pt x="6551" y="4830"/>
                    </a:lnTo>
                    <a:lnTo>
                      <a:pt x="6546" y="4822"/>
                    </a:lnTo>
                    <a:lnTo>
                      <a:pt x="6528" y="4795"/>
                    </a:lnTo>
                    <a:lnTo>
                      <a:pt x="6523" y="4787"/>
                    </a:lnTo>
                    <a:lnTo>
                      <a:pt x="6506" y="4759"/>
                    </a:lnTo>
                    <a:lnTo>
                      <a:pt x="6500" y="4750"/>
                    </a:lnTo>
                    <a:lnTo>
                      <a:pt x="6485" y="4721"/>
                    </a:lnTo>
                    <a:lnTo>
                      <a:pt x="6481" y="4713"/>
                    </a:lnTo>
                    <a:lnTo>
                      <a:pt x="6466" y="4684"/>
                    </a:lnTo>
                    <a:lnTo>
                      <a:pt x="6462" y="4676"/>
                    </a:lnTo>
                    <a:lnTo>
                      <a:pt x="6449" y="4646"/>
                    </a:lnTo>
                    <a:lnTo>
                      <a:pt x="6445" y="4638"/>
                    </a:lnTo>
                    <a:lnTo>
                      <a:pt x="6433" y="4608"/>
                    </a:lnTo>
                    <a:lnTo>
                      <a:pt x="6430" y="4599"/>
                    </a:lnTo>
                    <a:lnTo>
                      <a:pt x="6419" y="4569"/>
                    </a:lnTo>
                    <a:lnTo>
                      <a:pt x="6416" y="4560"/>
                    </a:lnTo>
                    <a:lnTo>
                      <a:pt x="6406" y="4530"/>
                    </a:lnTo>
                    <a:lnTo>
                      <a:pt x="6403" y="4521"/>
                    </a:lnTo>
                    <a:lnTo>
                      <a:pt x="6394" y="4490"/>
                    </a:lnTo>
                    <a:lnTo>
                      <a:pt x="6392" y="4481"/>
                    </a:lnTo>
                    <a:lnTo>
                      <a:pt x="6384" y="4450"/>
                    </a:lnTo>
                    <a:lnTo>
                      <a:pt x="6382" y="4441"/>
                    </a:lnTo>
                    <a:lnTo>
                      <a:pt x="6375" y="4409"/>
                    </a:lnTo>
                    <a:lnTo>
                      <a:pt x="6374" y="4400"/>
                    </a:lnTo>
                    <a:lnTo>
                      <a:pt x="6368" y="4369"/>
                    </a:lnTo>
                    <a:lnTo>
                      <a:pt x="6367" y="4359"/>
                    </a:lnTo>
                    <a:lnTo>
                      <a:pt x="6363" y="4327"/>
                    </a:lnTo>
                    <a:lnTo>
                      <a:pt x="6362" y="4318"/>
                    </a:lnTo>
                    <a:lnTo>
                      <a:pt x="6359" y="4286"/>
                    </a:lnTo>
                    <a:lnTo>
                      <a:pt x="6358" y="4277"/>
                    </a:lnTo>
                    <a:lnTo>
                      <a:pt x="6356" y="4244"/>
                    </a:lnTo>
                    <a:lnTo>
                      <a:pt x="6356" y="4235"/>
                    </a:lnTo>
                    <a:lnTo>
                      <a:pt x="6355" y="4203"/>
                    </a:lnTo>
                    <a:lnTo>
                      <a:pt x="6355" y="4193"/>
                    </a:lnTo>
                    <a:lnTo>
                      <a:pt x="6356" y="4161"/>
                    </a:lnTo>
                    <a:lnTo>
                      <a:pt x="6356" y="4151"/>
                    </a:lnTo>
                    <a:lnTo>
                      <a:pt x="6358" y="4119"/>
                    </a:lnTo>
                    <a:lnTo>
                      <a:pt x="6359" y="4110"/>
                    </a:lnTo>
                    <a:lnTo>
                      <a:pt x="6362" y="4077"/>
                    </a:lnTo>
                    <a:lnTo>
                      <a:pt x="6363" y="4068"/>
                    </a:lnTo>
                    <a:lnTo>
                      <a:pt x="6367" y="4036"/>
                    </a:lnTo>
                    <a:lnTo>
                      <a:pt x="6368" y="4027"/>
                    </a:lnTo>
                    <a:lnTo>
                      <a:pt x="6374" y="3995"/>
                    </a:lnTo>
                    <a:lnTo>
                      <a:pt x="6375" y="3986"/>
                    </a:lnTo>
                    <a:lnTo>
                      <a:pt x="6382" y="3954"/>
                    </a:lnTo>
                    <a:lnTo>
                      <a:pt x="6384" y="3945"/>
                    </a:lnTo>
                    <a:lnTo>
                      <a:pt x="6392" y="3914"/>
                    </a:lnTo>
                    <a:lnTo>
                      <a:pt x="6394" y="3905"/>
                    </a:lnTo>
                    <a:lnTo>
                      <a:pt x="6403" y="3874"/>
                    </a:lnTo>
                    <a:lnTo>
                      <a:pt x="6406" y="3865"/>
                    </a:lnTo>
                    <a:lnTo>
                      <a:pt x="6416" y="3835"/>
                    </a:lnTo>
                    <a:lnTo>
                      <a:pt x="6419" y="3826"/>
                    </a:lnTo>
                    <a:lnTo>
                      <a:pt x="6430" y="3796"/>
                    </a:lnTo>
                    <a:lnTo>
                      <a:pt x="6433" y="3787"/>
                    </a:lnTo>
                    <a:lnTo>
                      <a:pt x="6445" y="3757"/>
                    </a:lnTo>
                    <a:lnTo>
                      <a:pt x="6449" y="3749"/>
                    </a:lnTo>
                    <a:lnTo>
                      <a:pt x="6462" y="3720"/>
                    </a:lnTo>
                    <a:lnTo>
                      <a:pt x="6466" y="3711"/>
                    </a:lnTo>
                    <a:lnTo>
                      <a:pt x="6481" y="3682"/>
                    </a:lnTo>
                    <a:lnTo>
                      <a:pt x="6485" y="3674"/>
                    </a:lnTo>
                    <a:lnTo>
                      <a:pt x="6501" y="3646"/>
                    </a:lnTo>
                    <a:lnTo>
                      <a:pt x="6506" y="3637"/>
                    </a:lnTo>
                    <a:lnTo>
                      <a:pt x="6523" y="3609"/>
                    </a:lnTo>
                    <a:lnTo>
                      <a:pt x="6528" y="3601"/>
                    </a:lnTo>
                    <a:lnTo>
                      <a:pt x="6545" y="3574"/>
                    </a:lnTo>
                    <a:lnTo>
                      <a:pt x="6551" y="3566"/>
                    </a:lnTo>
                    <a:lnTo>
                      <a:pt x="6569" y="3540"/>
                    </a:lnTo>
                    <a:lnTo>
                      <a:pt x="6575" y="3532"/>
                    </a:lnTo>
                    <a:lnTo>
                      <a:pt x="6595" y="3507"/>
                    </a:lnTo>
                    <a:lnTo>
                      <a:pt x="6600" y="3499"/>
                    </a:lnTo>
                    <a:lnTo>
                      <a:pt x="6621" y="3474"/>
                    </a:lnTo>
                    <a:lnTo>
                      <a:pt x="6627" y="3467"/>
                    </a:lnTo>
                    <a:lnTo>
                      <a:pt x="6649" y="3443"/>
                    </a:lnTo>
                    <a:lnTo>
                      <a:pt x="6655" y="3436"/>
                    </a:lnTo>
                    <a:lnTo>
                      <a:pt x="6677" y="3413"/>
                    </a:lnTo>
                    <a:lnTo>
                      <a:pt x="6684" y="3406"/>
                    </a:lnTo>
                    <a:lnTo>
                      <a:pt x="6707" y="3384"/>
                    </a:lnTo>
                    <a:lnTo>
                      <a:pt x="6714" y="3378"/>
                    </a:lnTo>
                    <a:lnTo>
                      <a:pt x="6738" y="3356"/>
                    </a:lnTo>
                    <a:lnTo>
                      <a:pt x="6745" y="3350"/>
                    </a:lnTo>
                    <a:lnTo>
                      <a:pt x="6770" y="3329"/>
                    </a:lnTo>
                    <a:lnTo>
                      <a:pt x="6778" y="3324"/>
                    </a:lnTo>
                    <a:lnTo>
                      <a:pt x="6803" y="3304"/>
                    </a:lnTo>
                    <a:lnTo>
                      <a:pt x="6811" y="3298"/>
                    </a:lnTo>
                    <a:lnTo>
                      <a:pt x="6837" y="3280"/>
                    </a:lnTo>
                    <a:lnTo>
                      <a:pt x="6845" y="3274"/>
                    </a:lnTo>
                    <a:lnTo>
                      <a:pt x="6872" y="3257"/>
                    </a:lnTo>
                    <a:lnTo>
                      <a:pt x="6880" y="3252"/>
                    </a:lnTo>
                    <a:lnTo>
                      <a:pt x="6908" y="3235"/>
                    </a:lnTo>
                    <a:lnTo>
                      <a:pt x="6917" y="3230"/>
                    </a:lnTo>
                    <a:lnTo>
                      <a:pt x="6945" y="3214"/>
                    </a:lnTo>
                    <a:lnTo>
                      <a:pt x="6953" y="3210"/>
                    </a:lnTo>
                    <a:lnTo>
                      <a:pt x="6982" y="3195"/>
                    </a:lnTo>
                    <a:lnTo>
                      <a:pt x="6991" y="3191"/>
                    </a:lnTo>
                    <a:lnTo>
                      <a:pt x="7020" y="3178"/>
                    </a:lnTo>
                    <a:lnTo>
                      <a:pt x="7028" y="3174"/>
                    </a:lnTo>
                    <a:lnTo>
                      <a:pt x="7058" y="3162"/>
                    </a:lnTo>
                    <a:lnTo>
                      <a:pt x="7067" y="3159"/>
                    </a:lnTo>
                    <a:lnTo>
                      <a:pt x="7097" y="3148"/>
                    </a:lnTo>
                    <a:lnTo>
                      <a:pt x="7106" y="3145"/>
                    </a:lnTo>
                    <a:lnTo>
                      <a:pt x="7136" y="3135"/>
                    </a:lnTo>
                    <a:lnTo>
                      <a:pt x="7145" y="3132"/>
                    </a:lnTo>
                    <a:lnTo>
                      <a:pt x="7176" y="3123"/>
                    </a:lnTo>
                    <a:lnTo>
                      <a:pt x="7185" y="3121"/>
                    </a:lnTo>
                    <a:lnTo>
                      <a:pt x="7216" y="3113"/>
                    </a:lnTo>
                    <a:lnTo>
                      <a:pt x="7225" y="3111"/>
                    </a:lnTo>
                    <a:lnTo>
                      <a:pt x="7257" y="3104"/>
                    </a:lnTo>
                    <a:lnTo>
                      <a:pt x="7266" y="3103"/>
                    </a:lnTo>
                    <a:lnTo>
                      <a:pt x="7298" y="3097"/>
                    </a:lnTo>
                    <a:lnTo>
                      <a:pt x="7307" y="3096"/>
                    </a:lnTo>
                    <a:lnTo>
                      <a:pt x="7339" y="3092"/>
                    </a:lnTo>
                    <a:lnTo>
                      <a:pt x="7348" y="3091"/>
                    </a:lnTo>
                    <a:lnTo>
                      <a:pt x="7381" y="3088"/>
                    </a:lnTo>
                    <a:lnTo>
                      <a:pt x="7390" y="3087"/>
                    </a:lnTo>
                    <a:lnTo>
                      <a:pt x="7422" y="3085"/>
                    </a:lnTo>
                    <a:lnTo>
                      <a:pt x="7432" y="3085"/>
                    </a:lnTo>
                    <a:lnTo>
                      <a:pt x="7464" y="3084"/>
                    </a:lnTo>
                    <a:lnTo>
                      <a:pt x="7474" y="3084"/>
                    </a:lnTo>
                    <a:lnTo>
                      <a:pt x="7506" y="3085"/>
                    </a:lnTo>
                    <a:lnTo>
                      <a:pt x="7515" y="3085"/>
                    </a:lnTo>
                    <a:lnTo>
                      <a:pt x="7548" y="3087"/>
                    </a:lnTo>
                    <a:lnTo>
                      <a:pt x="7557" y="3088"/>
                    </a:lnTo>
                    <a:lnTo>
                      <a:pt x="7589" y="3091"/>
                    </a:lnTo>
                    <a:lnTo>
                      <a:pt x="7598" y="3092"/>
                    </a:lnTo>
                    <a:lnTo>
                      <a:pt x="7630" y="3096"/>
                    </a:lnTo>
                    <a:lnTo>
                      <a:pt x="7640" y="3097"/>
                    </a:lnTo>
                    <a:lnTo>
                      <a:pt x="7671" y="3103"/>
                    </a:lnTo>
                    <a:lnTo>
                      <a:pt x="7680" y="3104"/>
                    </a:lnTo>
                    <a:lnTo>
                      <a:pt x="7712" y="3111"/>
                    </a:lnTo>
                    <a:lnTo>
                      <a:pt x="7721" y="3113"/>
                    </a:lnTo>
                    <a:lnTo>
                      <a:pt x="7752" y="3121"/>
                    </a:lnTo>
                    <a:lnTo>
                      <a:pt x="7761" y="3123"/>
                    </a:lnTo>
                    <a:lnTo>
                      <a:pt x="7792" y="3132"/>
                    </a:lnTo>
                    <a:lnTo>
                      <a:pt x="7801" y="3135"/>
                    </a:lnTo>
                    <a:lnTo>
                      <a:pt x="7831" y="3145"/>
                    </a:lnTo>
                    <a:lnTo>
                      <a:pt x="7840" y="3148"/>
                    </a:lnTo>
                    <a:lnTo>
                      <a:pt x="7870" y="3159"/>
                    </a:lnTo>
                    <a:lnTo>
                      <a:pt x="7879" y="3162"/>
                    </a:lnTo>
                    <a:lnTo>
                      <a:pt x="7909" y="3174"/>
                    </a:lnTo>
                    <a:lnTo>
                      <a:pt x="7917" y="3178"/>
                    </a:lnTo>
                    <a:lnTo>
                      <a:pt x="7947" y="3191"/>
                    </a:lnTo>
                    <a:lnTo>
                      <a:pt x="7955" y="3195"/>
                    </a:lnTo>
                    <a:lnTo>
                      <a:pt x="7984" y="3210"/>
                    </a:lnTo>
                    <a:lnTo>
                      <a:pt x="7992" y="3214"/>
                    </a:lnTo>
                    <a:lnTo>
                      <a:pt x="8021" y="3229"/>
                    </a:lnTo>
                    <a:lnTo>
                      <a:pt x="8030" y="3235"/>
                    </a:lnTo>
                    <a:lnTo>
                      <a:pt x="8058" y="3252"/>
                    </a:lnTo>
                    <a:lnTo>
                      <a:pt x="8066" y="3257"/>
                    </a:lnTo>
                    <a:lnTo>
                      <a:pt x="8093" y="3275"/>
                    </a:lnTo>
                    <a:lnTo>
                      <a:pt x="8101" y="3280"/>
                    </a:lnTo>
                    <a:lnTo>
                      <a:pt x="8127" y="3299"/>
                    </a:lnTo>
                    <a:lnTo>
                      <a:pt x="8135" y="3304"/>
                    </a:lnTo>
                    <a:lnTo>
                      <a:pt x="8160" y="3324"/>
                    </a:lnTo>
                    <a:lnTo>
                      <a:pt x="8167" y="3330"/>
                    </a:lnTo>
                    <a:lnTo>
                      <a:pt x="8192" y="3350"/>
                    </a:lnTo>
                    <a:lnTo>
                      <a:pt x="8199" y="3356"/>
                    </a:lnTo>
                    <a:lnTo>
                      <a:pt x="8223" y="3378"/>
                    </a:lnTo>
                    <a:lnTo>
                      <a:pt x="8230" y="3384"/>
                    </a:lnTo>
                    <a:lnTo>
                      <a:pt x="8253" y="3407"/>
                    </a:lnTo>
                    <a:lnTo>
                      <a:pt x="8260" y="3413"/>
                    </a:lnTo>
                    <a:lnTo>
                      <a:pt x="8282" y="3437"/>
                    </a:lnTo>
                    <a:lnTo>
                      <a:pt x="8289" y="3443"/>
                    </a:lnTo>
                    <a:lnTo>
                      <a:pt x="8310" y="3467"/>
                    </a:lnTo>
                    <a:lnTo>
                      <a:pt x="8316" y="3475"/>
                    </a:lnTo>
                    <a:lnTo>
                      <a:pt x="8337" y="3499"/>
                    </a:lnTo>
                    <a:lnTo>
                      <a:pt x="8343" y="3507"/>
                    </a:lnTo>
                    <a:lnTo>
                      <a:pt x="8362" y="3532"/>
                    </a:lnTo>
                    <a:lnTo>
                      <a:pt x="8368" y="3540"/>
                    </a:lnTo>
                    <a:lnTo>
                      <a:pt x="8386" y="3566"/>
                    </a:lnTo>
                    <a:lnTo>
                      <a:pt x="8392" y="3574"/>
                    </a:lnTo>
                    <a:lnTo>
                      <a:pt x="8410" y="3601"/>
                    </a:lnTo>
                    <a:lnTo>
                      <a:pt x="8414" y="3609"/>
                    </a:lnTo>
                    <a:lnTo>
                      <a:pt x="8431" y="3637"/>
                    </a:lnTo>
                    <a:lnTo>
                      <a:pt x="8436" y="3645"/>
                    </a:lnTo>
                    <a:lnTo>
                      <a:pt x="8451" y="3673"/>
                    </a:lnTo>
                    <a:lnTo>
                      <a:pt x="8456" y="3681"/>
                    </a:lnTo>
                    <a:lnTo>
                      <a:pt x="8470" y="3710"/>
                    </a:lnTo>
                    <a:lnTo>
                      <a:pt x="8474" y="3719"/>
                    </a:lnTo>
                    <a:lnTo>
                      <a:pt x="8488" y="3748"/>
                    </a:lnTo>
                    <a:lnTo>
                      <a:pt x="8492" y="3757"/>
                    </a:lnTo>
                    <a:lnTo>
                      <a:pt x="8504" y="3786"/>
                    </a:lnTo>
                    <a:lnTo>
                      <a:pt x="8508" y="3795"/>
                    </a:lnTo>
                    <a:lnTo>
                      <a:pt x="8519" y="3825"/>
                    </a:lnTo>
                    <a:lnTo>
                      <a:pt x="8522" y="3834"/>
                    </a:lnTo>
                    <a:lnTo>
                      <a:pt x="8532" y="3865"/>
                    </a:lnTo>
                    <a:lnTo>
                      <a:pt x="8535" y="3874"/>
                    </a:lnTo>
                    <a:lnTo>
                      <a:pt x="8544" y="3905"/>
                    </a:lnTo>
                    <a:lnTo>
                      <a:pt x="8546" y="3914"/>
                    </a:lnTo>
                    <a:lnTo>
                      <a:pt x="8554" y="3945"/>
                    </a:lnTo>
                    <a:lnTo>
                      <a:pt x="8556" y="3954"/>
                    </a:lnTo>
                    <a:lnTo>
                      <a:pt x="8563" y="3986"/>
                    </a:lnTo>
                    <a:lnTo>
                      <a:pt x="8564" y="3995"/>
                    </a:lnTo>
                    <a:lnTo>
                      <a:pt x="8570" y="4027"/>
                    </a:lnTo>
                    <a:lnTo>
                      <a:pt x="8571" y="4036"/>
                    </a:lnTo>
                    <a:lnTo>
                      <a:pt x="8575" y="4068"/>
                    </a:lnTo>
                    <a:lnTo>
                      <a:pt x="8576" y="4077"/>
                    </a:lnTo>
                    <a:lnTo>
                      <a:pt x="8579" y="4110"/>
                    </a:lnTo>
                    <a:lnTo>
                      <a:pt x="8580" y="4119"/>
                    </a:lnTo>
                    <a:close/>
                    <a:moveTo>
                      <a:pt x="8079" y="4266"/>
                    </a:moveTo>
                    <a:lnTo>
                      <a:pt x="8081" y="4244"/>
                    </a:lnTo>
                    <a:lnTo>
                      <a:pt x="8083" y="4221"/>
                    </a:lnTo>
                    <a:lnTo>
                      <a:pt x="8083" y="4198"/>
                    </a:lnTo>
                    <a:lnTo>
                      <a:pt x="8083" y="4175"/>
                    </a:lnTo>
                    <a:lnTo>
                      <a:pt x="8081" y="4152"/>
                    </a:lnTo>
                    <a:lnTo>
                      <a:pt x="8079" y="4129"/>
                    </a:lnTo>
                    <a:lnTo>
                      <a:pt x="8076" y="4106"/>
                    </a:lnTo>
                    <a:lnTo>
                      <a:pt x="8072" y="4084"/>
                    </a:lnTo>
                    <a:lnTo>
                      <a:pt x="8068" y="4061"/>
                    </a:lnTo>
                    <a:lnTo>
                      <a:pt x="8062" y="4039"/>
                    </a:lnTo>
                    <a:lnTo>
                      <a:pt x="8056" y="4017"/>
                    </a:lnTo>
                    <a:lnTo>
                      <a:pt x="8049" y="3995"/>
                    </a:lnTo>
                    <a:lnTo>
                      <a:pt x="8041" y="3974"/>
                    </a:lnTo>
                    <a:lnTo>
                      <a:pt x="8032" y="3953"/>
                    </a:lnTo>
                    <a:lnTo>
                      <a:pt x="8022" y="3932"/>
                    </a:lnTo>
                    <a:lnTo>
                      <a:pt x="8012" y="3912"/>
                    </a:lnTo>
                    <a:lnTo>
                      <a:pt x="8001" y="3891"/>
                    </a:lnTo>
                    <a:lnTo>
                      <a:pt x="7988" y="3871"/>
                    </a:lnTo>
                    <a:lnTo>
                      <a:pt x="7976" y="3852"/>
                    </a:lnTo>
                    <a:lnTo>
                      <a:pt x="7962" y="3833"/>
                    </a:lnTo>
                    <a:lnTo>
                      <a:pt x="7948" y="3814"/>
                    </a:lnTo>
                    <a:lnTo>
                      <a:pt x="7934" y="3797"/>
                    </a:lnTo>
                    <a:lnTo>
                      <a:pt x="7918" y="3780"/>
                    </a:lnTo>
                    <a:lnTo>
                      <a:pt x="7903" y="3763"/>
                    </a:lnTo>
                    <a:lnTo>
                      <a:pt x="7886" y="3747"/>
                    </a:lnTo>
                    <a:lnTo>
                      <a:pt x="7869" y="3732"/>
                    </a:lnTo>
                    <a:lnTo>
                      <a:pt x="7851" y="3717"/>
                    </a:lnTo>
                    <a:lnTo>
                      <a:pt x="7833" y="3703"/>
                    </a:lnTo>
                    <a:lnTo>
                      <a:pt x="7815" y="3690"/>
                    </a:lnTo>
                    <a:lnTo>
                      <a:pt x="7795" y="3677"/>
                    </a:lnTo>
                    <a:lnTo>
                      <a:pt x="7776" y="3666"/>
                    </a:lnTo>
                    <a:lnTo>
                      <a:pt x="7757" y="3655"/>
                    </a:lnTo>
                    <a:lnTo>
                      <a:pt x="7736" y="3645"/>
                    </a:lnTo>
                    <a:lnTo>
                      <a:pt x="7715" y="3635"/>
                    </a:lnTo>
                    <a:lnTo>
                      <a:pt x="7693" y="3626"/>
                    </a:lnTo>
                    <a:lnTo>
                      <a:pt x="7672" y="3618"/>
                    </a:lnTo>
                    <a:lnTo>
                      <a:pt x="7650" y="3611"/>
                    </a:lnTo>
                    <a:lnTo>
                      <a:pt x="7628" y="3605"/>
                    </a:lnTo>
                    <a:lnTo>
                      <a:pt x="7605" y="3599"/>
                    </a:lnTo>
                    <a:lnTo>
                      <a:pt x="7583" y="3595"/>
                    </a:lnTo>
                    <a:lnTo>
                      <a:pt x="7560" y="3591"/>
                    </a:lnTo>
                    <a:lnTo>
                      <a:pt x="7538" y="3588"/>
                    </a:lnTo>
                    <a:lnTo>
                      <a:pt x="7515" y="3586"/>
                    </a:lnTo>
                    <a:lnTo>
                      <a:pt x="7492" y="3584"/>
                    </a:lnTo>
                    <a:lnTo>
                      <a:pt x="7469" y="3584"/>
                    </a:lnTo>
                    <a:lnTo>
                      <a:pt x="7446" y="3584"/>
                    </a:lnTo>
                    <a:lnTo>
                      <a:pt x="7423" y="3586"/>
                    </a:lnTo>
                    <a:lnTo>
                      <a:pt x="7400" y="3588"/>
                    </a:lnTo>
                    <a:lnTo>
                      <a:pt x="7377" y="3591"/>
                    </a:lnTo>
                    <a:lnTo>
                      <a:pt x="7354" y="3595"/>
                    </a:lnTo>
                    <a:lnTo>
                      <a:pt x="7332" y="3599"/>
                    </a:lnTo>
                    <a:lnTo>
                      <a:pt x="7310" y="3605"/>
                    </a:lnTo>
                    <a:lnTo>
                      <a:pt x="7288" y="3611"/>
                    </a:lnTo>
                    <a:lnTo>
                      <a:pt x="7266" y="3618"/>
                    </a:lnTo>
                    <a:lnTo>
                      <a:pt x="7244" y="3626"/>
                    </a:lnTo>
                    <a:lnTo>
                      <a:pt x="7223" y="3635"/>
                    </a:lnTo>
                    <a:lnTo>
                      <a:pt x="7202" y="3645"/>
                    </a:lnTo>
                    <a:lnTo>
                      <a:pt x="7181" y="3655"/>
                    </a:lnTo>
                    <a:lnTo>
                      <a:pt x="7162" y="3666"/>
                    </a:lnTo>
                    <a:lnTo>
                      <a:pt x="7142" y="3678"/>
                    </a:lnTo>
                    <a:lnTo>
                      <a:pt x="7123" y="3690"/>
                    </a:lnTo>
                    <a:lnTo>
                      <a:pt x="7104" y="3704"/>
                    </a:lnTo>
                    <a:lnTo>
                      <a:pt x="7086" y="3718"/>
                    </a:lnTo>
                    <a:lnTo>
                      <a:pt x="7068" y="3732"/>
                    </a:lnTo>
                    <a:lnTo>
                      <a:pt x="7051" y="3747"/>
                    </a:lnTo>
                    <a:lnTo>
                      <a:pt x="7034" y="3763"/>
                    </a:lnTo>
                    <a:lnTo>
                      <a:pt x="7018" y="3780"/>
                    </a:lnTo>
                    <a:lnTo>
                      <a:pt x="7003" y="3797"/>
                    </a:lnTo>
                    <a:lnTo>
                      <a:pt x="6989" y="3815"/>
                    </a:lnTo>
                    <a:lnTo>
                      <a:pt x="6975" y="3833"/>
                    </a:lnTo>
                    <a:lnTo>
                      <a:pt x="6961" y="3852"/>
                    </a:lnTo>
                    <a:lnTo>
                      <a:pt x="6949" y="3871"/>
                    </a:lnTo>
                    <a:lnTo>
                      <a:pt x="6937" y="3891"/>
                    </a:lnTo>
                    <a:lnTo>
                      <a:pt x="6926" y="3910"/>
                    </a:lnTo>
                    <a:lnTo>
                      <a:pt x="6916" y="3931"/>
                    </a:lnTo>
                    <a:lnTo>
                      <a:pt x="6906" y="3952"/>
                    </a:lnTo>
                    <a:lnTo>
                      <a:pt x="6897" y="3973"/>
                    </a:lnTo>
                    <a:lnTo>
                      <a:pt x="6889" y="3995"/>
                    </a:lnTo>
                    <a:lnTo>
                      <a:pt x="6882" y="4017"/>
                    </a:lnTo>
                    <a:lnTo>
                      <a:pt x="6876" y="4039"/>
                    </a:lnTo>
                    <a:lnTo>
                      <a:pt x="6870" y="4061"/>
                    </a:lnTo>
                    <a:lnTo>
                      <a:pt x="6866" y="4083"/>
                    </a:lnTo>
                    <a:lnTo>
                      <a:pt x="6862" y="4106"/>
                    </a:lnTo>
                    <a:lnTo>
                      <a:pt x="6859" y="4129"/>
                    </a:lnTo>
                    <a:lnTo>
                      <a:pt x="6857" y="4152"/>
                    </a:lnTo>
                    <a:lnTo>
                      <a:pt x="6855" y="4175"/>
                    </a:lnTo>
                    <a:lnTo>
                      <a:pt x="6855" y="4198"/>
                    </a:lnTo>
                    <a:lnTo>
                      <a:pt x="6855" y="4221"/>
                    </a:lnTo>
                    <a:lnTo>
                      <a:pt x="6857" y="4244"/>
                    </a:lnTo>
                    <a:lnTo>
                      <a:pt x="6859" y="4267"/>
                    </a:lnTo>
                    <a:lnTo>
                      <a:pt x="6862" y="4289"/>
                    </a:lnTo>
                    <a:lnTo>
                      <a:pt x="6866" y="4312"/>
                    </a:lnTo>
                    <a:lnTo>
                      <a:pt x="6870" y="4334"/>
                    </a:lnTo>
                    <a:lnTo>
                      <a:pt x="6876" y="4357"/>
                    </a:lnTo>
                    <a:lnTo>
                      <a:pt x="6882" y="4379"/>
                    </a:lnTo>
                    <a:lnTo>
                      <a:pt x="6889" y="4401"/>
                    </a:lnTo>
                    <a:lnTo>
                      <a:pt x="6897" y="4422"/>
                    </a:lnTo>
                    <a:lnTo>
                      <a:pt x="6906" y="4444"/>
                    </a:lnTo>
                    <a:lnTo>
                      <a:pt x="6916" y="4465"/>
                    </a:lnTo>
                    <a:lnTo>
                      <a:pt x="6926" y="4486"/>
                    </a:lnTo>
                    <a:lnTo>
                      <a:pt x="6937" y="4505"/>
                    </a:lnTo>
                    <a:lnTo>
                      <a:pt x="6948" y="4524"/>
                    </a:lnTo>
                    <a:lnTo>
                      <a:pt x="6961" y="4544"/>
                    </a:lnTo>
                    <a:lnTo>
                      <a:pt x="6974" y="4562"/>
                    </a:lnTo>
                    <a:lnTo>
                      <a:pt x="6988" y="4580"/>
                    </a:lnTo>
                    <a:lnTo>
                      <a:pt x="7003" y="4598"/>
                    </a:lnTo>
                    <a:lnTo>
                      <a:pt x="7018" y="4615"/>
                    </a:lnTo>
                    <a:lnTo>
                      <a:pt x="7034" y="4632"/>
                    </a:lnTo>
                    <a:lnTo>
                      <a:pt x="7051" y="4647"/>
                    </a:lnTo>
                    <a:lnTo>
                      <a:pt x="7068" y="4663"/>
                    </a:lnTo>
                    <a:lnTo>
                      <a:pt x="7085" y="4677"/>
                    </a:lnTo>
                    <a:lnTo>
                      <a:pt x="7104" y="4691"/>
                    </a:lnTo>
                    <a:lnTo>
                      <a:pt x="7123" y="4705"/>
                    </a:lnTo>
                    <a:lnTo>
                      <a:pt x="7142" y="4717"/>
                    </a:lnTo>
                    <a:lnTo>
                      <a:pt x="7162" y="4730"/>
                    </a:lnTo>
                    <a:lnTo>
                      <a:pt x="7183" y="4741"/>
                    </a:lnTo>
                    <a:lnTo>
                      <a:pt x="7203" y="4751"/>
                    </a:lnTo>
                    <a:lnTo>
                      <a:pt x="7224" y="4761"/>
                    </a:lnTo>
                    <a:lnTo>
                      <a:pt x="7245" y="4770"/>
                    </a:lnTo>
                    <a:lnTo>
                      <a:pt x="7266" y="4778"/>
                    </a:lnTo>
                    <a:lnTo>
                      <a:pt x="7288" y="4785"/>
                    </a:lnTo>
                    <a:lnTo>
                      <a:pt x="7310" y="4791"/>
                    </a:lnTo>
                    <a:lnTo>
                      <a:pt x="7332" y="4797"/>
                    </a:lnTo>
                    <a:lnTo>
                      <a:pt x="7355" y="4801"/>
                    </a:lnTo>
                    <a:lnTo>
                      <a:pt x="7377" y="4805"/>
                    </a:lnTo>
                    <a:lnTo>
                      <a:pt x="7400" y="4808"/>
                    </a:lnTo>
                    <a:lnTo>
                      <a:pt x="7423" y="4810"/>
                    </a:lnTo>
                    <a:lnTo>
                      <a:pt x="7446" y="4812"/>
                    </a:lnTo>
                    <a:lnTo>
                      <a:pt x="7469" y="4812"/>
                    </a:lnTo>
                    <a:lnTo>
                      <a:pt x="7492" y="4812"/>
                    </a:lnTo>
                    <a:lnTo>
                      <a:pt x="7515" y="4810"/>
                    </a:lnTo>
                    <a:lnTo>
                      <a:pt x="7537" y="4808"/>
                    </a:lnTo>
                    <a:lnTo>
                      <a:pt x="7560" y="4805"/>
                    </a:lnTo>
                    <a:lnTo>
                      <a:pt x="7583" y="4801"/>
                    </a:lnTo>
                    <a:lnTo>
                      <a:pt x="7605" y="4797"/>
                    </a:lnTo>
                    <a:lnTo>
                      <a:pt x="7627" y="4791"/>
                    </a:lnTo>
                    <a:lnTo>
                      <a:pt x="7649" y="4785"/>
                    </a:lnTo>
                    <a:lnTo>
                      <a:pt x="7671" y="4777"/>
                    </a:lnTo>
                    <a:lnTo>
                      <a:pt x="7693" y="4769"/>
                    </a:lnTo>
                    <a:lnTo>
                      <a:pt x="7714" y="4761"/>
                    </a:lnTo>
                    <a:lnTo>
                      <a:pt x="7735" y="4751"/>
                    </a:lnTo>
                    <a:lnTo>
                      <a:pt x="7756" y="4741"/>
                    </a:lnTo>
                    <a:lnTo>
                      <a:pt x="7776" y="4730"/>
                    </a:lnTo>
                    <a:lnTo>
                      <a:pt x="7795" y="4718"/>
                    </a:lnTo>
                    <a:lnTo>
                      <a:pt x="7815" y="4705"/>
                    </a:lnTo>
                    <a:lnTo>
                      <a:pt x="7833" y="4692"/>
                    </a:lnTo>
                    <a:lnTo>
                      <a:pt x="7852" y="4678"/>
                    </a:lnTo>
                    <a:lnTo>
                      <a:pt x="7869" y="4663"/>
                    </a:lnTo>
                    <a:lnTo>
                      <a:pt x="7886" y="4648"/>
                    </a:lnTo>
                    <a:lnTo>
                      <a:pt x="7903" y="4632"/>
                    </a:lnTo>
                    <a:lnTo>
                      <a:pt x="7919" y="4615"/>
                    </a:lnTo>
                    <a:lnTo>
                      <a:pt x="7934" y="4598"/>
                    </a:lnTo>
                    <a:lnTo>
                      <a:pt x="7949" y="4581"/>
                    </a:lnTo>
                    <a:lnTo>
                      <a:pt x="7963" y="4562"/>
                    </a:lnTo>
                    <a:lnTo>
                      <a:pt x="7976" y="4544"/>
                    </a:lnTo>
                    <a:lnTo>
                      <a:pt x="7989" y="4524"/>
                    </a:lnTo>
                    <a:lnTo>
                      <a:pt x="8001" y="4505"/>
                    </a:lnTo>
                    <a:lnTo>
                      <a:pt x="8012" y="4485"/>
                    </a:lnTo>
                    <a:lnTo>
                      <a:pt x="8022" y="4464"/>
                    </a:lnTo>
                    <a:lnTo>
                      <a:pt x="8032" y="4443"/>
                    </a:lnTo>
                    <a:lnTo>
                      <a:pt x="8040" y="4422"/>
                    </a:lnTo>
                    <a:lnTo>
                      <a:pt x="8048" y="4400"/>
                    </a:lnTo>
                    <a:lnTo>
                      <a:pt x="8056" y="4378"/>
                    </a:lnTo>
                    <a:lnTo>
                      <a:pt x="8062" y="4356"/>
                    </a:lnTo>
                    <a:lnTo>
                      <a:pt x="8068" y="4334"/>
                    </a:lnTo>
                    <a:lnTo>
                      <a:pt x="8072" y="4312"/>
                    </a:lnTo>
                    <a:lnTo>
                      <a:pt x="8076" y="4289"/>
                    </a:lnTo>
                    <a:lnTo>
                      <a:pt x="8079" y="4266"/>
                    </a:lnTo>
                    <a:close/>
                    <a:moveTo>
                      <a:pt x="6360" y="3154"/>
                    </a:moveTo>
                    <a:lnTo>
                      <a:pt x="6360" y="3164"/>
                    </a:lnTo>
                    <a:lnTo>
                      <a:pt x="6361" y="3205"/>
                    </a:lnTo>
                    <a:lnTo>
                      <a:pt x="6361" y="3215"/>
                    </a:lnTo>
                    <a:lnTo>
                      <a:pt x="6360" y="3256"/>
                    </a:lnTo>
                    <a:lnTo>
                      <a:pt x="6360" y="3266"/>
                    </a:lnTo>
                    <a:lnTo>
                      <a:pt x="6357" y="3307"/>
                    </a:lnTo>
                    <a:lnTo>
                      <a:pt x="6357" y="3317"/>
                    </a:lnTo>
                    <a:lnTo>
                      <a:pt x="6353" y="3358"/>
                    </a:lnTo>
                    <a:lnTo>
                      <a:pt x="6352" y="3367"/>
                    </a:lnTo>
                    <a:lnTo>
                      <a:pt x="6346" y="3408"/>
                    </a:lnTo>
                    <a:lnTo>
                      <a:pt x="6345" y="3418"/>
                    </a:lnTo>
                    <a:lnTo>
                      <a:pt x="6338" y="3459"/>
                    </a:lnTo>
                    <a:lnTo>
                      <a:pt x="6336" y="3468"/>
                    </a:lnTo>
                    <a:lnTo>
                      <a:pt x="6328" y="3508"/>
                    </a:lnTo>
                    <a:lnTo>
                      <a:pt x="6326" y="3518"/>
                    </a:lnTo>
                    <a:lnTo>
                      <a:pt x="6316" y="3558"/>
                    </a:lnTo>
                    <a:lnTo>
                      <a:pt x="6314" y="3567"/>
                    </a:lnTo>
                    <a:lnTo>
                      <a:pt x="6302" y="3607"/>
                    </a:lnTo>
                    <a:lnTo>
                      <a:pt x="6299" y="3616"/>
                    </a:lnTo>
                    <a:lnTo>
                      <a:pt x="6286" y="3655"/>
                    </a:lnTo>
                    <a:lnTo>
                      <a:pt x="6283" y="3664"/>
                    </a:lnTo>
                    <a:lnTo>
                      <a:pt x="6269" y="3703"/>
                    </a:lnTo>
                    <a:lnTo>
                      <a:pt x="6265" y="3712"/>
                    </a:lnTo>
                    <a:lnTo>
                      <a:pt x="6249" y="3750"/>
                    </a:lnTo>
                    <a:lnTo>
                      <a:pt x="6246" y="3759"/>
                    </a:lnTo>
                    <a:lnTo>
                      <a:pt x="6228" y="3797"/>
                    </a:lnTo>
                    <a:lnTo>
                      <a:pt x="6224" y="3805"/>
                    </a:lnTo>
                    <a:lnTo>
                      <a:pt x="6205" y="3842"/>
                    </a:lnTo>
                    <a:lnTo>
                      <a:pt x="6201" y="3851"/>
                    </a:lnTo>
                    <a:lnTo>
                      <a:pt x="6181" y="3887"/>
                    </a:lnTo>
                    <a:lnTo>
                      <a:pt x="6176" y="3895"/>
                    </a:lnTo>
                    <a:lnTo>
                      <a:pt x="6155" y="3931"/>
                    </a:lnTo>
                    <a:lnTo>
                      <a:pt x="6150" y="3939"/>
                    </a:lnTo>
                    <a:lnTo>
                      <a:pt x="6127" y="3973"/>
                    </a:lnTo>
                    <a:lnTo>
                      <a:pt x="6122" y="3981"/>
                    </a:lnTo>
                    <a:lnTo>
                      <a:pt x="6097" y="4015"/>
                    </a:lnTo>
                    <a:lnTo>
                      <a:pt x="6092" y="4023"/>
                    </a:lnTo>
                    <a:lnTo>
                      <a:pt x="6067" y="4055"/>
                    </a:lnTo>
                    <a:lnTo>
                      <a:pt x="6061" y="4063"/>
                    </a:lnTo>
                    <a:lnTo>
                      <a:pt x="6034" y="4095"/>
                    </a:lnTo>
                    <a:lnTo>
                      <a:pt x="6028" y="4102"/>
                    </a:lnTo>
                    <a:lnTo>
                      <a:pt x="6001" y="4133"/>
                    </a:lnTo>
                    <a:lnTo>
                      <a:pt x="5994" y="4139"/>
                    </a:lnTo>
                    <a:lnTo>
                      <a:pt x="5965" y="4169"/>
                    </a:lnTo>
                    <a:lnTo>
                      <a:pt x="5959" y="4176"/>
                    </a:lnTo>
                    <a:lnTo>
                      <a:pt x="5929" y="4205"/>
                    </a:lnTo>
                    <a:lnTo>
                      <a:pt x="5922" y="4211"/>
                    </a:lnTo>
                    <a:lnTo>
                      <a:pt x="5891" y="4239"/>
                    </a:lnTo>
                    <a:lnTo>
                      <a:pt x="5884" y="4245"/>
                    </a:lnTo>
                    <a:lnTo>
                      <a:pt x="5852" y="4271"/>
                    </a:lnTo>
                    <a:lnTo>
                      <a:pt x="5845" y="4277"/>
                    </a:lnTo>
                    <a:lnTo>
                      <a:pt x="5812" y="4302"/>
                    </a:lnTo>
                    <a:lnTo>
                      <a:pt x="5804" y="4308"/>
                    </a:lnTo>
                    <a:lnTo>
                      <a:pt x="5770" y="4332"/>
                    </a:lnTo>
                    <a:lnTo>
                      <a:pt x="5762" y="4337"/>
                    </a:lnTo>
                    <a:lnTo>
                      <a:pt x="5727" y="4360"/>
                    </a:lnTo>
                    <a:lnTo>
                      <a:pt x="5719" y="4365"/>
                    </a:lnTo>
                    <a:lnTo>
                      <a:pt x="5684" y="4386"/>
                    </a:lnTo>
                    <a:lnTo>
                      <a:pt x="5677" y="4390"/>
                    </a:lnTo>
                    <a:lnTo>
                      <a:pt x="5640" y="4411"/>
                    </a:lnTo>
                    <a:lnTo>
                      <a:pt x="5632" y="4415"/>
                    </a:lnTo>
                    <a:lnTo>
                      <a:pt x="5595" y="4434"/>
                    </a:lnTo>
                    <a:lnTo>
                      <a:pt x="5586" y="4438"/>
                    </a:lnTo>
                    <a:lnTo>
                      <a:pt x="5549" y="4456"/>
                    </a:lnTo>
                    <a:lnTo>
                      <a:pt x="5540" y="4459"/>
                    </a:lnTo>
                    <a:lnTo>
                      <a:pt x="5502" y="4475"/>
                    </a:lnTo>
                    <a:lnTo>
                      <a:pt x="5493" y="4479"/>
                    </a:lnTo>
                    <a:lnTo>
                      <a:pt x="5454" y="4493"/>
                    </a:lnTo>
                    <a:lnTo>
                      <a:pt x="5445" y="4496"/>
                    </a:lnTo>
                    <a:lnTo>
                      <a:pt x="5406" y="4509"/>
                    </a:lnTo>
                    <a:lnTo>
                      <a:pt x="5397" y="4512"/>
                    </a:lnTo>
                    <a:lnTo>
                      <a:pt x="5357" y="4523"/>
                    </a:lnTo>
                    <a:lnTo>
                      <a:pt x="5348" y="4526"/>
                    </a:lnTo>
                    <a:lnTo>
                      <a:pt x="5308" y="4536"/>
                    </a:lnTo>
                    <a:lnTo>
                      <a:pt x="5298" y="4538"/>
                    </a:lnTo>
                    <a:lnTo>
                      <a:pt x="5258" y="4546"/>
                    </a:lnTo>
                    <a:lnTo>
                      <a:pt x="5249" y="4548"/>
                    </a:lnTo>
                    <a:lnTo>
                      <a:pt x="5208" y="4555"/>
                    </a:lnTo>
                    <a:lnTo>
                      <a:pt x="5198" y="4556"/>
                    </a:lnTo>
                    <a:lnTo>
                      <a:pt x="5157" y="4562"/>
                    </a:lnTo>
                    <a:lnTo>
                      <a:pt x="5148" y="4563"/>
                    </a:lnTo>
                    <a:lnTo>
                      <a:pt x="5107" y="4567"/>
                    </a:lnTo>
                    <a:lnTo>
                      <a:pt x="5097" y="4567"/>
                    </a:lnTo>
                    <a:lnTo>
                      <a:pt x="5056" y="4570"/>
                    </a:lnTo>
                    <a:lnTo>
                      <a:pt x="5046" y="4570"/>
                    </a:lnTo>
                    <a:lnTo>
                      <a:pt x="5005" y="4571"/>
                    </a:lnTo>
                    <a:lnTo>
                      <a:pt x="4995" y="4571"/>
                    </a:lnTo>
                    <a:lnTo>
                      <a:pt x="4954" y="4570"/>
                    </a:lnTo>
                    <a:lnTo>
                      <a:pt x="4944" y="4570"/>
                    </a:lnTo>
                    <a:lnTo>
                      <a:pt x="4903" y="4567"/>
                    </a:lnTo>
                    <a:lnTo>
                      <a:pt x="4893" y="4567"/>
                    </a:lnTo>
                    <a:lnTo>
                      <a:pt x="4852" y="4563"/>
                    </a:lnTo>
                    <a:lnTo>
                      <a:pt x="4843" y="4562"/>
                    </a:lnTo>
                    <a:lnTo>
                      <a:pt x="4802" y="4556"/>
                    </a:lnTo>
                    <a:lnTo>
                      <a:pt x="4792" y="4555"/>
                    </a:lnTo>
                    <a:lnTo>
                      <a:pt x="4751" y="4548"/>
                    </a:lnTo>
                    <a:lnTo>
                      <a:pt x="4742" y="4546"/>
                    </a:lnTo>
                    <a:lnTo>
                      <a:pt x="4702" y="4538"/>
                    </a:lnTo>
                    <a:lnTo>
                      <a:pt x="4692" y="4536"/>
                    </a:lnTo>
                    <a:lnTo>
                      <a:pt x="4652" y="4526"/>
                    </a:lnTo>
                    <a:lnTo>
                      <a:pt x="4643" y="4523"/>
                    </a:lnTo>
                    <a:lnTo>
                      <a:pt x="4603" y="4512"/>
                    </a:lnTo>
                    <a:lnTo>
                      <a:pt x="4594" y="4509"/>
                    </a:lnTo>
                    <a:lnTo>
                      <a:pt x="4555" y="4496"/>
                    </a:lnTo>
                    <a:lnTo>
                      <a:pt x="4546" y="4493"/>
                    </a:lnTo>
                    <a:lnTo>
                      <a:pt x="4507" y="4479"/>
                    </a:lnTo>
                    <a:lnTo>
                      <a:pt x="4498" y="4475"/>
                    </a:lnTo>
                    <a:lnTo>
                      <a:pt x="4460" y="4459"/>
                    </a:lnTo>
                    <a:lnTo>
                      <a:pt x="4451" y="4456"/>
                    </a:lnTo>
                    <a:lnTo>
                      <a:pt x="4414" y="4438"/>
                    </a:lnTo>
                    <a:lnTo>
                      <a:pt x="4405" y="4434"/>
                    </a:lnTo>
                    <a:lnTo>
                      <a:pt x="4368" y="4415"/>
                    </a:lnTo>
                    <a:lnTo>
                      <a:pt x="4360" y="4411"/>
                    </a:lnTo>
                    <a:lnTo>
                      <a:pt x="4323" y="4390"/>
                    </a:lnTo>
                    <a:lnTo>
                      <a:pt x="4316" y="4386"/>
                    </a:lnTo>
                    <a:lnTo>
                      <a:pt x="4281" y="4365"/>
                    </a:lnTo>
                    <a:lnTo>
                      <a:pt x="4273" y="4360"/>
                    </a:lnTo>
                    <a:lnTo>
                      <a:pt x="4238" y="4337"/>
                    </a:lnTo>
                    <a:lnTo>
                      <a:pt x="4230" y="4332"/>
                    </a:lnTo>
                    <a:lnTo>
                      <a:pt x="4196" y="4308"/>
                    </a:lnTo>
                    <a:lnTo>
                      <a:pt x="4188" y="4302"/>
                    </a:lnTo>
                    <a:lnTo>
                      <a:pt x="4155" y="4277"/>
                    </a:lnTo>
                    <a:lnTo>
                      <a:pt x="4148" y="4271"/>
                    </a:lnTo>
                    <a:lnTo>
                      <a:pt x="4116" y="4245"/>
                    </a:lnTo>
                    <a:lnTo>
                      <a:pt x="4109" y="4239"/>
                    </a:lnTo>
                    <a:lnTo>
                      <a:pt x="4078" y="4211"/>
                    </a:lnTo>
                    <a:lnTo>
                      <a:pt x="4071" y="4205"/>
                    </a:lnTo>
                    <a:lnTo>
                      <a:pt x="4041" y="4176"/>
                    </a:lnTo>
                    <a:lnTo>
                      <a:pt x="4035" y="4169"/>
                    </a:lnTo>
                    <a:lnTo>
                      <a:pt x="4006" y="4139"/>
                    </a:lnTo>
                    <a:lnTo>
                      <a:pt x="3999" y="4133"/>
                    </a:lnTo>
                    <a:lnTo>
                      <a:pt x="3972" y="4102"/>
                    </a:lnTo>
                    <a:lnTo>
                      <a:pt x="3966" y="4095"/>
                    </a:lnTo>
                    <a:lnTo>
                      <a:pt x="3939" y="4063"/>
                    </a:lnTo>
                    <a:lnTo>
                      <a:pt x="3933" y="4055"/>
                    </a:lnTo>
                    <a:lnTo>
                      <a:pt x="3908" y="4023"/>
                    </a:lnTo>
                    <a:lnTo>
                      <a:pt x="3903" y="4015"/>
                    </a:lnTo>
                    <a:lnTo>
                      <a:pt x="3878" y="3981"/>
                    </a:lnTo>
                    <a:lnTo>
                      <a:pt x="3873" y="3973"/>
                    </a:lnTo>
                    <a:lnTo>
                      <a:pt x="3850" y="3939"/>
                    </a:lnTo>
                    <a:lnTo>
                      <a:pt x="3845" y="3931"/>
                    </a:lnTo>
                    <a:lnTo>
                      <a:pt x="3824" y="3895"/>
                    </a:lnTo>
                    <a:lnTo>
                      <a:pt x="3819" y="3887"/>
                    </a:lnTo>
                    <a:lnTo>
                      <a:pt x="3799" y="3851"/>
                    </a:lnTo>
                    <a:lnTo>
                      <a:pt x="3795" y="3842"/>
                    </a:lnTo>
                    <a:lnTo>
                      <a:pt x="3776" y="3805"/>
                    </a:lnTo>
                    <a:lnTo>
                      <a:pt x="3772" y="3797"/>
                    </a:lnTo>
                    <a:lnTo>
                      <a:pt x="3754" y="3759"/>
                    </a:lnTo>
                    <a:lnTo>
                      <a:pt x="3751" y="3750"/>
                    </a:lnTo>
                    <a:lnTo>
                      <a:pt x="3735" y="3712"/>
                    </a:lnTo>
                    <a:lnTo>
                      <a:pt x="3731" y="3703"/>
                    </a:lnTo>
                    <a:lnTo>
                      <a:pt x="3717" y="3664"/>
                    </a:lnTo>
                    <a:lnTo>
                      <a:pt x="3714" y="3655"/>
                    </a:lnTo>
                    <a:lnTo>
                      <a:pt x="3701" y="3616"/>
                    </a:lnTo>
                    <a:lnTo>
                      <a:pt x="3698" y="3607"/>
                    </a:lnTo>
                    <a:lnTo>
                      <a:pt x="3686" y="3567"/>
                    </a:lnTo>
                    <a:lnTo>
                      <a:pt x="3684" y="3558"/>
                    </a:lnTo>
                    <a:lnTo>
                      <a:pt x="3674" y="3518"/>
                    </a:lnTo>
                    <a:lnTo>
                      <a:pt x="3672" y="3508"/>
                    </a:lnTo>
                    <a:lnTo>
                      <a:pt x="3664" y="3468"/>
                    </a:lnTo>
                    <a:lnTo>
                      <a:pt x="3662" y="3459"/>
                    </a:lnTo>
                    <a:lnTo>
                      <a:pt x="3655" y="3418"/>
                    </a:lnTo>
                    <a:lnTo>
                      <a:pt x="3654" y="3408"/>
                    </a:lnTo>
                    <a:lnTo>
                      <a:pt x="3648" y="3367"/>
                    </a:lnTo>
                    <a:lnTo>
                      <a:pt x="3647" y="3358"/>
                    </a:lnTo>
                    <a:lnTo>
                      <a:pt x="3643" y="3317"/>
                    </a:lnTo>
                    <a:lnTo>
                      <a:pt x="3643" y="3307"/>
                    </a:lnTo>
                    <a:lnTo>
                      <a:pt x="3640" y="3266"/>
                    </a:lnTo>
                    <a:lnTo>
                      <a:pt x="3640" y="3256"/>
                    </a:lnTo>
                    <a:lnTo>
                      <a:pt x="3639" y="3215"/>
                    </a:lnTo>
                    <a:lnTo>
                      <a:pt x="3639" y="3205"/>
                    </a:lnTo>
                    <a:lnTo>
                      <a:pt x="3640" y="3164"/>
                    </a:lnTo>
                    <a:lnTo>
                      <a:pt x="3640" y="3154"/>
                    </a:lnTo>
                    <a:lnTo>
                      <a:pt x="3643" y="3113"/>
                    </a:lnTo>
                    <a:lnTo>
                      <a:pt x="3643" y="3103"/>
                    </a:lnTo>
                    <a:lnTo>
                      <a:pt x="3647" y="3062"/>
                    </a:lnTo>
                    <a:lnTo>
                      <a:pt x="3648" y="3053"/>
                    </a:lnTo>
                    <a:lnTo>
                      <a:pt x="3654" y="3012"/>
                    </a:lnTo>
                    <a:lnTo>
                      <a:pt x="3655" y="3002"/>
                    </a:lnTo>
                    <a:lnTo>
                      <a:pt x="3662" y="2962"/>
                    </a:lnTo>
                    <a:lnTo>
                      <a:pt x="3664" y="2952"/>
                    </a:lnTo>
                    <a:lnTo>
                      <a:pt x="3672" y="2912"/>
                    </a:lnTo>
                    <a:lnTo>
                      <a:pt x="3674" y="2903"/>
                    </a:lnTo>
                    <a:lnTo>
                      <a:pt x="3684" y="2863"/>
                    </a:lnTo>
                    <a:lnTo>
                      <a:pt x="3687" y="2853"/>
                    </a:lnTo>
                    <a:lnTo>
                      <a:pt x="3698" y="2814"/>
                    </a:lnTo>
                    <a:lnTo>
                      <a:pt x="3701" y="2805"/>
                    </a:lnTo>
                    <a:lnTo>
                      <a:pt x="3714" y="2765"/>
                    </a:lnTo>
                    <a:lnTo>
                      <a:pt x="3717" y="2757"/>
                    </a:lnTo>
                    <a:lnTo>
                      <a:pt x="3731" y="2718"/>
                    </a:lnTo>
                    <a:lnTo>
                      <a:pt x="3735" y="2709"/>
                    </a:lnTo>
                    <a:lnTo>
                      <a:pt x="3751" y="2671"/>
                    </a:lnTo>
                    <a:lnTo>
                      <a:pt x="3754" y="2662"/>
                    </a:lnTo>
                    <a:lnTo>
                      <a:pt x="3772" y="2624"/>
                    </a:lnTo>
                    <a:lnTo>
                      <a:pt x="3776" y="2616"/>
                    </a:lnTo>
                    <a:lnTo>
                      <a:pt x="3795" y="2579"/>
                    </a:lnTo>
                    <a:lnTo>
                      <a:pt x="3799" y="2570"/>
                    </a:lnTo>
                    <a:lnTo>
                      <a:pt x="3819" y="2534"/>
                    </a:lnTo>
                    <a:lnTo>
                      <a:pt x="3824" y="2526"/>
                    </a:lnTo>
                    <a:lnTo>
                      <a:pt x="3845" y="2491"/>
                    </a:lnTo>
                    <a:lnTo>
                      <a:pt x="3850" y="2483"/>
                    </a:lnTo>
                    <a:lnTo>
                      <a:pt x="3873" y="2448"/>
                    </a:lnTo>
                    <a:lnTo>
                      <a:pt x="3878" y="2440"/>
                    </a:lnTo>
                    <a:lnTo>
                      <a:pt x="3902" y="2406"/>
                    </a:lnTo>
                    <a:lnTo>
                      <a:pt x="3908" y="2398"/>
                    </a:lnTo>
                    <a:lnTo>
                      <a:pt x="3933" y="2365"/>
                    </a:lnTo>
                    <a:lnTo>
                      <a:pt x="3939" y="2358"/>
                    </a:lnTo>
                    <a:lnTo>
                      <a:pt x="3966" y="2326"/>
                    </a:lnTo>
                    <a:lnTo>
                      <a:pt x="3972" y="2319"/>
                    </a:lnTo>
                    <a:lnTo>
                      <a:pt x="3999" y="2288"/>
                    </a:lnTo>
                    <a:lnTo>
                      <a:pt x="4006" y="2281"/>
                    </a:lnTo>
                    <a:lnTo>
                      <a:pt x="4035" y="2251"/>
                    </a:lnTo>
                    <a:lnTo>
                      <a:pt x="4041" y="2245"/>
                    </a:lnTo>
                    <a:lnTo>
                      <a:pt x="4071" y="2216"/>
                    </a:lnTo>
                    <a:lnTo>
                      <a:pt x="4078" y="2210"/>
                    </a:lnTo>
                    <a:lnTo>
                      <a:pt x="4109" y="2182"/>
                    </a:lnTo>
                    <a:lnTo>
                      <a:pt x="4116" y="2176"/>
                    </a:lnTo>
                    <a:lnTo>
                      <a:pt x="4148" y="2149"/>
                    </a:lnTo>
                    <a:lnTo>
                      <a:pt x="4155" y="2144"/>
                    </a:lnTo>
                    <a:lnTo>
                      <a:pt x="4188" y="2118"/>
                    </a:lnTo>
                    <a:lnTo>
                      <a:pt x="4196" y="2113"/>
                    </a:lnTo>
                    <a:lnTo>
                      <a:pt x="4230" y="2089"/>
                    </a:lnTo>
                    <a:lnTo>
                      <a:pt x="4237" y="2084"/>
                    </a:lnTo>
                    <a:lnTo>
                      <a:pt x="4272" y="2061"/>
                    </a:lnTo>
                    <a:lnTo>
                      <a:pt x="4280" y="2056"/>
                    </a:lnTo>
                    <a:lnTo>
                      <a:pt x="4316" y="2034"/>
                    </a:lnTo>
                    <a:lnTo>
                      <a:pt x="4324" y="2029"/>
                    </a:lnTo>
                    <a:lnTo>
                      <a:pt x="4360" y="2009"/>
                    </a:lnTo>
                    <a:lnTo>
                      <a:pt x="4369" y="2005"/>
                    </a:lnTo>
                    <a:lnTo>
                      <a:pt x="4406" y="1986"/>
                    </a:lnTo>
                    <a:lnTo>
                      <a:pt x="4414" y="1982"/>
                    </a:lnTo>
                    <a:lnTo>
                      <a:pt x="4452" y="1965"/>
                    </a:lnTo>
                    <a:lnTo>
                      <a:pt x="4460" y="1961"/>
                    </a:lnTo>
                    <a:lnTo>
                      <a:pt x="4499" y="1945"/>
                    </a:lnTo>
                    <a:lnTo>
                      <a:pt x="4507" y="1942"/>
                    </a:lnTo>
                    <a:lnTo>
                      <a:pt x="4546" y="1927"/>
                    </a:lnTo>
                    <a:lnTo>
                      <a:pt x="4555" y="1924"/>
                    </a:lnTo>
                    <a:lnTo>
                      <a:pt x="4594" y="1911"/>
                    </a:lnTo>
                    <a:lnTo>
                      <a:pt x="4603" y="1908"/>
                    </a:lnTo>
                    <a:lnTo>
                      <a:pt x="4643" y="1897"/>
                    </a:lnTo>
                    <a:lnTo>
                      <a:pt x="4652" y="1895"/>
                    </a:lnTo>
                    <a:lnTo>
                      <a:pt x="4692" y="1885"/>
                    </a:lnTo>
                    <a:lnTo>
                      <a:pt x="4701" y="1882"/>
                    </a:lnTo>
                    <a:lnTo>
                      <a:pt x="4742" y="1874"/>
                    </a:lnTo>
                    <a:lnTo>
                      <a:pt x="4751" y="1872"/>
                    </a:lnTo>
                    <a:lnTo>
                      <a:pt x="4792" y="1865"/>
                    </a:lnTo>
                    <a:lnTo>
                      <a:pt x="4801" y="1864"/>
                    </a:lnTo>
                    <a:lnTo>
                      <a:pt x="4842" y="1858"/>
                    </a:lnTo>
                    <a:lnTo>
                      <a:pt x="4852" y="1857"/>
                    </a:lnTo>
                    <a:lnTo>
                      <a:pt x="4893" y="1853"/>
                    </a:lnTo>
                    <a:lnTo>
                      <a:pt x="4902" y="1853"/>
                    </a:lnTo>
                    <a:lnTo>
                      <a:pt x="4944" y="1850"/>
                    </a:lnTo>
                    <a:lnTo>
                      <a:pt x="4954" y="1850"/>
                    </a:lnTo>
                    <a:lnTo>
                      <a:pt x="4995" y="1849"/>
                    </a:lnTo>
                    <a:lnTo>
                      <a:pt x="5005" y="1849"/>
                    </a:lnTo>
                    <a:lnTo>
                      <a:pt x="5046" y="1850"/>
                    </a:lnTo>
                    <a:lnTo>
                      <a:pt x="5056" y="1850"/>
                    </a:lnTo>
                    <a:lnTo>
                      <a:pt x="5098" y="1853"/>
                    </a:lnTo>
                    <a:lnTo>
                      <a:pt x="5107" y="1853"/>
                    </a:lnTo>
                    <a:lnTo>
                      <a:pt x="5148" y="1857"/>
                    </a:lnTo>
                    <a:lnTo>
                      <a:pt x="5158" y="1858"/>
                    </a:lnTo>
                    <a:lnTo>
                      <a:pt x="5199" y="1864"/>
                    </a:lnTo>
                    <a:lnTo>
                      <a:pt x="5208" y="1865"/>
                    </a:lnTo>
                    <a:lnTo>
                      <a:pt x="5249" y="1872"/>
                    </a:lnTo>
                    <a:lnTo>
                      <a:pt x="5258" y="1874"/>
                    </a:lnTo>
                    <a:lnTo>
                      <a:pt x="5299" y="1882"/>
                    </a:lnTo>
                    <a:lnTo>
                      <a:pt x="5308" y="1885"/>
                    </a:lnTo>
                    <a:lnTo>
                      <a:pt x="5348" y="1895"/>
                    </a:lnTo>
                    <a:lnTo>
                      <a:pt x="5357" y="1897"/>
                    </a:lnTo>
                    <a:lnTo>
                      <a:pt x="5397" y="1908"/>
                    </a:lnTo>
                    <a:lnTo>
                      <a:pt x="5406" y="1911"/>
                    </a:lnTo>
                    <a:lnTo>
                      <a:pt x="5445" y="1924"/>
                    </a:lnTo>
                    <a:lnTo>
                      <a:pt x="5454" y="1927"/>
                    </a:lnTo>
                    <a:lnTo>
                      <a:pt x="5493" y="1942"/>
                    </a:lnTo>
                    <a:lnTo>
                      <a:pt x="5501" y="1945"/>
                    </a:lnTo>
                    <a:lnTo>
                      <a:pt x="5540" y="1961"/>
                    </a:lnTo>
                    <a:lnTo>
                      <a:pt x="5548" y="1965"/>
                    </a:lnTo>
                    <a:lnTo>
                      <a:pt x="5586" y="1982"/>
                    </a:lnTo>
                    <a:lnTo>
                      <a:pt x="5594" y="1986"/>
                    </a:lnTo>
                    <a:lnTo>
                      <a:pt x="5631" y="2005"/>
                    </a:lnTo>
                    <a:lnTo>
                      <a:pt x="5640" y="2009"/>
                    </a:lnTo>
                    <a:lnTo>
                      <a:pt x="5676" y="2029"/>
                    </a:lnTo>
                    <a:lnTo>
                      <a:pt x="5684" y="2034"/>
                    </a:lnTo>
                    <a:lnTo>
                      <a:pt x="5720" y="2056"/>
                    </a:lnTo>
                    <a:lnTo>
                      <a:pt x="5728" y="2061"/>
                    </a:lnTo>
                    <a:lnTo>
                      <a:pt x="5763" y="2084"/>
                    </a:lnTo>
                    <a:lnTo>
                      <a:pt x="5770" y="2089"/>
                    </a:lnTo>
                    <a:lnTo>
                      <a:pt x="5804" y="2113"/>
                    </a:lnTo>
                    <a:lnTo>
                      <a:pt x="5812" y="2118"/>
                    </a:lnTo>
                    <a:lnTo>
                      <a:pt x="5845" y="2144"/>
                    </a:lnTo>
                    <a:lnTo>
                      <a:pt x="5852" y="2149"/>
                    </a:lnTo>
                    <a:lnTo>
                      <a:pt x="5884" y="2176"/>
                    </a:lnTo>
                    <a:lnTo>
                      <a:pt x="5891" y="2182"/>
                    </a:lnTo>
                    <a:lnTo>
                      <a:pt x="5922" y="2210"/>
                    </a:lnTo>
                    <a:lnTo>
                      <a:pt x="5929" y="2216"/>
                    </a:lnTo>
                    <a:lnTo>
                      <a:pt x="5959" y="2245"/>
                    </a:lnTo>
                    <a:lnTo>
                      <a:pt x="5965" y="2251"/>
                    </a:lnTo>
                    <a:lnTo>
                      <a:pt x="5994" y="2281"/>
                    </a:lnTo>
                    <a:lnTo>
                      <a:pt x="6001" y="2288"/>
                    </a:lnTo>
                    <a:lnTo>
                      <a:pt x="6028" y="2319"/>
                    </a:lnTo>
                    <a:lnTo>
                      <a:pt x="6034" y="2326"/>
                    </a:lnTo>
                    <a:lnTo>
                      <a:pt x="6061" y="2358"/>
                    </a:lnTo>
                    <a:lnTo>
                      <a:pt x="6067" y="2365"/>
                    </a:lnTo>
                    <a:lnTo>
                      <a:pt x="6092" y="2398"/>
                    </a:lnTo>
                    <a:lnTo>
                      <a:pt x="6098" y="2406"/>
                    </a:lnTo>
                    <a:lnTo>
                      <a:pt x="6122" y="2440"/>
                    </a:lnTo>
                    <a:lnTo>
                      <a:pt x="6127" y="2448"/>
                    </a:lnTo>
                    <a:lnTo>
                      <a:pt x="6150" y="2483"/>
                    </a:lnTo>
                    <a:lnTo>
                      <a:pt x="6155" y="2491"/>
                    </a:lnTo>
                    <a:lnTo>
                      <a:pt x="6176" y="2526"/>
                    </a:lnTo>
                    <a:lnTo>
                      <a:pt x="6181" y="2534"/>
                    </a:lnTo>
                    <a:lnTo>
                      <a:pt x="6201" y="2570"/>
                    </a:lnTo>
                    <a:lnTo>
                      <a:pt x="6205" y="2579"/>
                    </a:lnTo>
                    <a:lnTo>
                      <a:pt x="6224" y="2616"/>
                    </a:lnTo>
                    <a:lnTo>
                      <a:pt x="6228" y="2624"/>
                    </a:lnTo>
                    <a:lnTo>
                      <a:pt x="6246" y="2662"/>
                    </a:lnTo>
                    <a:lnTo>
                      <a:pt x="6249" y="2671"/>
                    </a:lnTo>
                    <a:lnTo>
                      <a:pt x="6265" y="2709"/>
                    </a:lnTo>
                    <a:lnTo>
                      <a:pt x="6269" y="2718"/>
                    </a:lnTo>
                    <a:lnTo>
                      <a:pt x="6283" y="2757"/>
                    </a:lnTo>
                    <a:lnTo>
                      <a:pt x="6286" y="2765"/>
                    </a:lnTo>
                    <a:lnTo>
                      <a:pt x="6299" y="2805"/>
                    </a:lnTo>
                    <a:lnTo>
                      <a:pt x="6302" y="2814"/>
                    </a:lnTo>
                    <a:lnTo>
                      <a:pt x="6313" y="2853"/>
                    </a:lnTo>
                    <a:lnTo>
                      <a:pt x="6316" y="2863"/>
                    </a:lnTo>
                    <a:lnTo>
                      <a:pt x="6326" y="2903"/>
                    </a:lnTo>
                    <a:lnTo>
                      <a:pt x="6328" y="2912"/>
                    </a:lnTo>
                    <a:lnTo>
                      <a:pt x="6336" y="2952"/>
                    </a:lnTo>
                    <a:lnTo>
                      <a:pt x="6338" y="2962"/>
                    </a:lnTo>
                    <a:lnTo>
                      <a:pt x="6345" y="3002"/>
                    </a:lnTo>
                    <a:lnTo>
                      <a:pt x="6346" y="3012"/>
                    </a:lnTo>
                    <a:lnTo>
                      <a:pt x="6352" y="3053"/>
                    </a:lnTo>
                    <a:lnTo>
                      <a:pt x="6353" y="3062"/>
                    </a:lnTo>
                    <a:lnTo>
                      <a:pt x="6357" y="3103"/>
                    </a:lnTo>
                    <a:lnTo>
                      <a:pt x="6357" y="3113"/>
                    </a:lnTo>
                    <a:lnTo>
                      <a:pt x="6360" y="3154"/>
                    </a:lnTo>
                    <a:close/>
                    <a:moveTo>
                      <a:pt x="5859" y="3275"/>
                    </a:moveTo>
                    <a:lnTo>
                      <a:pt x="5860" y="3242"/>
                    </a:lnTo>
                    <a:lnTo>
                      <a:pt x="5861" y="3210"/>
                    </a:lnTo>
                    <a:lnTo>
                      <a:pt x="5860" y="3178"/>
                    </a:lnTo>
                    <a:lnTo>
                      <a:pt x="5859" y="3145"/>
                    </a:lnTo>
                    <a:lnTo>
                      <a:pt x="5856" y="3113"/>
                    </a:lnTo>
                    <a:lnTo>
                      <a:pt x="5851" y="3082"/>
                    </a:lnTo>
                    <a:lnTo>
                      <a:pt x="5846" y="3050"/>
                    </a:lnTo>
                    <a:lnTo>
                      <a:pt x="5839" y="3019"/>
                    </a:lnTo>
                    <a:lnTo>
                      <a:pt x="5832" y="2988"/>
                    </a:lnTo>
                    <a:lnTo>
                      <a:pt x="5823" y="2957"/>
                    </a:lnTo>
                    <a:lnTo>
                      <a:pt x="5813" y="2926"/>
                    </a:lnTo>
                    <a:lnTo>
                      <a:pt x="5802" y="2896"/>
                    </a:lnTo>
                    <a:lnTo>
                      <a:pt x="5789" y="2867"/>
                    </a:lnTo>
                    <a:lnTo>
                      <a:pt x="5776" y="2837"/>
                    </a:lnTo>
                    <a:lnTo>
                      <a:pt x="5761" y="2809"/>
                    </a:lnTo>
                    <a:lnTo>
                      <a:pt x="5745" y="2780"/>
                    </a:lnTo>
                    <a:lnTo>
                      <a:pt x="5729" y="2752"/>
                    </a:lnTo>
                    <a:lnTo>
                      <a:pt x="5711" y="2725"/>
                    </a:lnTo>
                    <a:lnTo>
                      <a:pt x="5693" y="2699"/>
                    </a:lnTo>
                    <a:lnTo>
                      <a:pt x="5673" y="2674"/>
                    </a:lnTo>
                    <a:lnTo>
                      <a:pt x="5653" y="2649"/>
                    </a:lnTo>
                    <a:lnTo>
                      <a:pt x="5631" y="2625"/>
                    </a:lnTo>
                    <a:lnTo>
                      <a:pt x="5609" y="2602"/>
                    </a:lnTo>
                    <a:lnTo>
                      <a:pt x="5586" y="2580"/>
                    </a:lnTo>
                    <a:lnTo>
                      <a:pt x="5562" y="2558"/>
                    </a:lnTo>
                    <a:lnTo>
                      <a:pt x="5537" y="2537"/>
                    </a:lnTo>
                    <a:lnTo>
                      <a:pt x="5511" y="2518"/>
                    </a:lnTo>
                    <a:lnTo>
                      <a:pt x="5485" y="2499"/>
                    </a:lnTo>
                    <a:lnTo>
                      <a:pt x="5457" y="2481"/>
                    </a:lnTo>
                    <a:lnTo>
                      <a:pt x="5430" y="2464"/>
                    </a:lnTo>
                    <a:lnTo>
                      <a:pt x="5402" y="2449"/>
                    </a:lnTo>
                    <a:lnTo>
                      <a:pt x="5373" y="2434"/>
                    </a:lnTo>
                    <a:lnTo>
                      <a:pt x="5344" y="2421"/>
                    </a:lnTo>
                    <a:lnTo>
                      <a:pt x="5314" y="2409"/>
                    </a:lnTo>
                    <a:lnTo>
                      <a:pt x="5284" y="2398"/>
                    </a:lnTo>
                    <a:lnTo>
                      <a:pt x="5254" y="2388"/>
                    </a:lnTo>
                    <a:lnTo>
                      <a:pt x="5223" y="2379"/>
                    </a:lnTo>
                    <a:lnTo>
                      <a:pt x="5191" y="2371"/>
                    </a:lnTo>
                    <a:lnTo>
                      <a:pt x="5160" y="2364"/>
                    </a:lnTo>
                    <a:lnTo>
                      <a:pt x="5128" y="2359"/>
                    </a:lnTo>
                    <a:lnTo>
                      <a:pt x="5096" y="2355"/>
                    </a:lnTo>
                    <a:lnTo>
                      <a:pt x="5064" y="2351"/>
                    </a:lnTo>
                    <a:lnTo>
                      <a:pt x="5032" y="2350"/>
                    </a:lnTo>
                    <a:lnTo>
                      <a:pt x="5000" y="2349"/>
                    </a:lnTo>
                    <a:lnTo>
                      <a:pt x="4968" y="2350"/>
                    </a:lnTo>
                    <a:lnTo>
                      <a:pt x="4936" y="2351"/>
                    </a:lnTo>
                    <a:lnTo>
                      <a:pt x="4904" y="2355"/>
                    </a:lnTo>
                    <a:lnTo>
                      <a:pt x="4872" y="2359"/>
                    </a:lnTo>
                    <a:lnTo>
                      <a:pt x="4840" y="2364"/>
                    </a:lnTo>
                    <a:lnTo>
                      <a:pt x="4809" y="2371"/>
                    </a:lnTo>
                    <a:lnTo>
                      <a:pt x="4777" y="2379"/>
                    </a:lnTo>
                    <a:lnTo>
                      <a:pt x="4746" y="2388"/>
                    </a:lnTo>
                    <a:lnTo>
                      <a:pt x="4716" y="2398"/>
                    </a:lnTo>
                    <a:lnTo>
                      <a:pt x="4686" y="2409"/>
                    </a:lnTo>
                    <a:lnTo>
                      <a:pt x="4656" y="2421"/>
                    </a:lnTo>
                    <a:lnTo>
                      <a:pt x="4627" y="2434"/>
                    </a:lnTo>
                    <a:lnTo>
                      <a:pt x="4598" y="2449"/>
                    </a:lnTo>
                    <a:lnTo>
                      <a:pt x="4570" y="2464"/>
                    </a:lnTo>
                    <a:lnTo>
                      <a:pt x="4543" y="2481"/>
                    </a:lnTo>
                    <a:lnTo>
                      <a:pt x="4515" y="2499"/>
                    </a:lnTo>
                    <a:lnTo>
                      <a:pt x="4489" y="2518"/>
                    </a:lnTo>
                    <a:lnTo>
                      <a:pt x="4463" y="2537"/>
                    </a:lnTo>
                    <a:lnTo>
                      <a:pt x="4438" y="2558"/>
                    </a:lnTo>
                    <a:lnTo>
                      <a:pt x="4414" y="2580"/>
                    </a:lnTo>
                    <a:lnTo>
                      <a:pt x="4391" y="2602"/>
                    </a:lnTo>
                    <a:lnTo>
                      <a:pt x="4369" y="2625"/>
                    </a:lnTo>
                    <a:lnTo>
                      <a:pt x="4347" y="2649"/>
                    </a:lnTo>
                    <a:lnTo>
                      <a:pt x="4327" y="2674"/>
                    </a:lnTo>
                    <a:lnTo>
                      <a:pt x="4307" y="2699"/>
                    </a:lnTo>
                    <a:lnTo>
                      <a:pt x="4289" y="2725"/>
                    </a:lnTo>
                    <a:lnTo>
                      <a:pt x="4271" y="2752"/>
                    </a:lnTo>
                    <a:lnTo>
                      <a:pt x="4255" y="2780"/>
                    </a:lnTo>
                    <a:lnTo>
                      <a:pt x="4239" y="2809"/>
                    </a:lnTo>
                    <a:lnTo>
                      <a:pt x="4224" y="2837"/>
                    </a:lnTo>
                    <a:lnTo>
                      <a:pt x="4211" y="2867"/>
                    </a:lnTo>
                    <a:lnTo>
                      <a:pt x="4198" y="2896"/>
                    </a:lnTo>
                    <a:lnTo>
                      <a:pt x="4187" y="2926"/>
                    </a:lnTo>
                    <a:lnTo>
                      <a:pt x="4177" y="2957"/>
                    </a:lnTo>
                    <a:lnTo>
                      <a:pt x="4168" y="2988"/>
                    </a:lnTo>
                    <a:lnTo>
                      <a:pt x="4161" y="3019"/>
                    </a:lnTo>
                    <a:lnTo>
                      <a:pt x="4154" y="3050"/>
                    </a:lnTo>
                    <a:lnTo>
                      <a:pt x="4149" y="3082"/>
                    </a:lnTo>
                    <a:lnTo>
                      <a:pt x="4144" y="3113"/>
                    </a:lnTo>
                    <a:lnTo>
                      <a:pt x="4141" y="3145"/>
                    </a:lnTo>
                    <a:lnTo>
                      <a:pt x="4140" y="3178"/>
                    </a:lnTo>
                    <a:lnTo>
                      <a:pt x="4139" y="3210"/>
                    </a:lnTo>
                    <a:lnTo>
                      <a:pt x="4140" y="3242"/>
                    </a:lnTo>
                    <a:lnTo>
                      <a:pt x="4141" y="3275"/>
                    </a:lnTo>
                    <a:lnTo>
                      <a:pt x="4144" y="3307"/>
                    </a:lnTo>
                    <a:lnTo>
                      <a:pt x="4149" y="3339"/>
                    </a:lnTo>
                    <a:lnTo>
                      <a:pt x="4154" y="3370"/>
                    </a:lnTo>
                    <a:lnTo>
                      <a:pt x="4161" y="3402"/>
                    </a:lnTo>
                    <a:lnTo>
                      <a:pt x="4168" y="3433"/>
                    </a:lnTo>
                    <a:lnTo>
                      <a:pt x="4177" y="3464"/>
                    </a:lnTo>
                    <a:lnTo>
                      <a:pt x="4187" y="3495"/>
                    </a:lnTo>
                    <a:lnTo>
                      <a:pt x="4198" y="3525"/>
                    </a:lnTo>
                    <a:lnTo>
                      <a:pt x="4211" y="3554"/>
                    </a:lnTo>
                    <a:lnTo>
                      <a:pt x="4224" y="3584"/>
                    </a:lnTo>
                    <a:lnTo>
                      <a:pt x="4239" y="3612"/>
                    </a:lnTo>
                    <a:lnTo>
                      <a:pt x="4254" y="3641"/>
                    </a:lnTo>
                    <a:lnTo>
                      <a:pt x="4271" y="3668"/>
                    </a:lnTo>
                    <a:lnTo>
                      <a:pt x="4289" y="3695"/>
                    </a:lnTo>
                    <a:lnTo>
                      <a:pt x="4307" y="3721"/>
                    </a:lnTo>
                    <a:lnTo>
                      <a:pt x="4327" y="3747"/>
                    </a:lnTo>
                    <a:lnTo>
                      <a:pt x="4347" y="3772"/>
                    </a:lnTo>
                    <a:lnTo>
                      <a:pt x="4369" y="3796"/>
                    </a:lnTo>
                    <a:lnTo>
                      <a:pt x="4391" y="3819"/>
                    </a:lnTo>
                    <a:lnTo>
                      <a:pt x="4414" y="3841"/>
                    </a:lnTo>
                    <a:lnTo>
                      <a:pt x="4438" y="3862"/>
                    </a:lnTo>
                    <a:lnTo>
                      <a:pt x="4463" y="3883"/>
                    </a:lnTo>
                    <a:lnTo>
                      <a:pt x="4489" y="3902"/>
                    </a:lnTo>
                    <a:lnTo>
                      <a:pt x="4515" y="3921"/>
                    </a:lnTo>
                    <a:lnTo>
                      <a:pt x="4542" y="3939"/>
                    </a:lnTo>
                    <a:lnTo>
                      <a:pt x="4570" y="3956"/>
                    </a:lnTo>
                    <a:lnTo>
                      <a:pt x="4599" y="3972"/>
                    </a:lnTo>
                    <a:lnTo>
                      <a:pt x="4627" y="3986"/>
                    </a:lnTo>
                    <a:lnTo>
                      <a:pt x="4656" y="3999"/>
                    </a:lnTo>
                    <a:lnTo>
                      <a:pt x="4686" y="4012"/>
                    </a:lnTo>
                    <a:lnTo>
                      <a:pt x="4716" y="4023"/>
                    </a:lnTo>
                    <a:lnTo>
                      <a:pt x="4746" y="4033"/>
                    </a:lnTo>
                    <a:lnTo>
                      <a:pt x="4777" y="4042"/>
                    </a:lnTo>
                    <a:lnTo>
                      <a:pt x="4808" y="4049"/>
                    </a:lnTo>
                    <a:lnTo>
                      <a:pt x="4840" y="4056"/>
                    </a:lnTo>
                    <a:lnTo>
                      <a:pt x="4871" y="4061"/>
                    </a:lnTo>
                    <a:lnTo>
                      <a:pt x="4903" y="4066"/>
                    </a:lnTo>
                    <a:lnTo>
                      <a:pt x="4935" y="4069"/>
                    </a:lnTo>
                    <a:lnTo>
                      <a:pt x="4968" y="4070"/>
                    </a:lnTo>
                    <a:lnTo>
                      <a:pt x="5000" y="4071"/>
                    </a:lnTo>
                    <a:lnTo>
                      <a:pt x="5032" y="4070"/>
                    </a:lnTo>
                    <a:lnTo>
                      <a:pt x="5065" y="4069"/>
                    </a:lnTo>
                    <a:lnTo>
                      <a:pt x="5097" y="4066"/>
                    </a:lnTo>
                    <a:lnTo>
                      <a:pt x="5129" y="4061"/>
                    </a:lnTo>
                    <a:lnTo>
                      <a:pt x="5160" y="4056"/>
                    </a:lnTo>
                    <a:lnTo>
                      <a:pt x="5192" y="4049"/>
                    </a:lnTo>
                    <a:lnTo>
                      <a:pt x="5223" y="4042"/>
                    </a:lnTo>
                    <a:lnTo>
                      <a:pt x="5254" y="4033"/>
                    </a:lnTo>
                    <a:lnTo>
                      <a:pt x="5284" y="4023"/>
                    </a:lnTo>
                    <a:lnTo>
                      <a:pt x="5314" y="4012"/>
                    </a:lnTo>
                    <a:lnTo>
                      <a:pt x="5344" y="3999"/>
                    </a:lnTo>
                    <a:lnTo>
                      <a:pt x="5373" y="3986"/>
                    </a:lnTo>
                    <a:lnTo>
                      <a:pt x="5401" y="3972"/>
                    </a:lnTo>
                    <a:lnTo>
                      <a:pt x="5430" y="3956"/>
                    </a:lnTo>
                    <a:lnTo>
                      <a:pt x="5458" y="3939"/>
                    </a:lnTo>
                    <a:lnTo>
                      <a:pt x="5485" y="3921"/>
                    </a:lnTo>
                    <a:lnTo>
                      <a:pt x="5511" y="3902"/>
                    </a:lnTo>
                    <a:lnTo>
                      <a:pt x="5537" y="3883"/>
                    </a:lnTo>
                    <a:lnTo>
                      <a:pt x="5562" y="3862"/>
                    </a:lnTo>
                    <a:lnTo>
                      <a:pt x="5586" y="3841"/>
                    </a:lnTo>
                    <a:lnTo>
                      <a:pt x="5609" y="3819"/>
                    </a:lnTo>
                    <a:lnTo>
                      <a:pt x="5631" y="3796"/>
                    </a:lnTo>
                    <a:lnTo>
                      <a:pt x="5653" y="3772"/>
                    </a:lnTo>
                    <a:lnTo>
                      <a:pt x="5673" y="3747"/>
                    </a:lnTo>
                    <a:lnTo>
                      <a:pt x="5693" y="3721"/>
                    </a:lnTo>
                    <a:lnTo>
                      <a:pt x="5711" y="3695"/>
                    </a:lnTo>
                    <a:lnTo>
                      <a:pt x="5729" y="3668"/>
                    </a:lnTo>
                    <a:lnTo>
                      <a:pt x="5746" y="3641"/>
                    </a:lnTo>
                    <a:lnTo>
                      <a:pt x="5761" y="3612"/>
                    </a:lnTo>
                    <a:lnTo>
                      <a:pt x="5776" y="3584"/>
                    </a:lnTo>
                    <a:lnTo>
                      <a:pt x="5789" y="3554"/>
                    </a:lnTo>
                    <a:lnTo>
                      <a:pt x="5802" y="3525"/>
                    </a:lnTo>
                    <a:lnTo>
                      <a:pt x="5813" y="3495"/>
                    </a:lnTo>
                    <a:lnTo>
                      <a:pt x="5823" y="3464"/>
                    </a:lnTo>
                    <a:lnTo>
                      <a:pt x="5832" y="3433"/>
                    </a:lnTo>
                    <a:lnTo>
                      <a:pt x="5839" y="3402"/>
                    </a:lnTo>
                    <a:lnTo>
                      <a:pt x="5846" y="3370"/>
                    </a:lnTo>
                    <a:lnTo>
                      <a:pt x="5851" y="3339"/>
                    </a:lnTo>
                    <a:lnTo>
                      <a:pt x="5856" y="3307"/>
                    </a:lnTo>
                    <a:lnTo>
                      <a:pt x="5859" y="3275"/>
                    </a:lnTo>
                    <a:close/>
                    <a:moveTo>
                      <a:pt x="3642" y="4119"/>
                    </a:moveTo>
                    <a:lnTo>
                      <a:pt x="3644" y="4151"/>
                    </a:lnTo>
                    <a:lnTo>
                      <a:pt x="3644" y="4161"/>
                    </a:lnTo>
                    <a:lnTo>
                      <a:pt x="3645" y="4193"/>
                    </a:lnTo>
                    <a:lnTo>
                      <a:pt x="3645" y="4203"/>
                    </a:lnTo>
                    <a:lnTo>
                      <a:pt x="3644" y="4235"/>
                    </a:lnTo>
                    <a:lnTo>
                      <a:pt x="3644" y="4244"/>
                    </a:lnTo>
                    <a:lnTo>
                      <a:pt x="3642" y="4277"/>
                    </a:lnTo>
                    <a:lnTo>
                      <a:pt x="3641" y="4286"/>
                    </a:lnTo>
                    <a:lnTo>
                      <a:pt x="3638" y="4318"/>
                    </a:lnTo>
                    <a:lnTo>
                      <a:pt x="3637" y="4327"/>
                    </a:lnTo>
                    <a:lnTo>
                      <a:pt x="3633" y="4359"/>
                    </a:lnTo>
                    <a:lnTo>
                      <a:pt x="3632" y="4369"/>
                    </a:lnTo>
                    <a:lnTo>
                      <a:pt x="3626" y="4400"/>
                    </a:lnTo>
                    <a:lnTo>
                      <a:pt x="3625" y="4409"/>
                    </a:lnTo>
                    <a:lnTo>
                      <a:pt x="3618" y="4441"/>
                    </a:lnTo>
                    <a:lnTo>
                      <a:pt x="3616" y="4450"/>
                    </a:lnTo>
                    <a:lnTo>
                      <a:pt x="3608" y="4481"/>
                    </a:lnTo>
                    <a:lnTo>
                      <a:pt x="3606" y="4490"/>
                    </a:lnTo>
                    <a:lnTo>
                      <a:pt x="3597" y="4521"/>
                    </a:lnTo>
                    <a:lnTo>
                      <a:pt x="3594" y="4530"/>
                    </a:lnTo>
                    <a:lnTo>
                      <a:pt x="3584" y="4560"/>
                    </a:lnTo>
                    <a:lnTo>
                      <a:pt x="3581" y="4569"/>
                    </a:lnTo>
                    <a:lnTo>
                      <a:pt x="3570" y="4599"/>
                    </a:lnTo>
                    <a:lnTo>
                      <a:pt x="3567" y="4608"/>
                    </a:lnTo>
                    <a:lnTo>
                      <a:pt x="3555" y="4638"/>
                    </a:lnTo>
                    <a:lnTo>
                      <a:pt x="3551" y="4646"/>
                    </a:lnTo>
                    <a:lnTo>
                      <a:pt x="3538" y="4676"/>
                    </a:lnTo>
                    <a:lnTo>
                      <a:pt x="3534" y="4684"/>
                    </a:lnTo>
                    <a:lnTo>
                      <a:pt x="3519" y="4713"/>
                    </a:lnTo>
                    <a:lnTo>
                      <a:pt x="3515" y="4721"/>
                    </a:lnTo>
                    <a:lnTo>
                      <a:pt x="3500" y="4750"/>
                    </a:lnTo>
                    <a:lnTo>
                      <a:pt x="3494" y="4759"/>
                    </a:lnTo>
                    <a:lnTo>
                      <a:pt x="3477" y="4787"/>
                    </a:lnTo>
                    <a:lnTo>
                      <a:pt x="3472" y="4795"/>
                    </a:lnTo>
                    <a:lnTo>
                      <a:pt x="3454" y="4822"/>
                    </a:lnTo>
                    <a:lnTo>
                      <a:pt x="3449" y="4830"/>
                    </a:lnTo>
                    <a:lnTo>
                      <a:pt x="3430" y="4856"/>
                    </a:lnTo>
                    <a:lnTo>
                      <a:pt x="3425" y="4864"/>
                    </a:lnTo>
                    <a:lnTo>
                      <a:pt x="3405" y="4889"/>
                    </a:lnTo>
                    <a:lnTo>
                      <a:pt x="3399" y="4896"/>
                    </a:lnTo>
                    <a:lnTo>
                      <a:pt x="3379" y="4921"/>
                    </a:lnTo>
                    <a:lnTo>
                      <a:pt x="3373" y="4928"/>
                    </a:lnTo>
                    <a:lnTo>
                      <a:pt x="3351" y="4952"/>
                    </a:lnTo>
                    <a:lnTo>
                      <a:pt x="3345" y="4959"/>
                    </a:lnTo>
                    <a:lnTo>
                      <a:pt x="3322" y="4982"/>
                    </a:lnTo>
                    <a:lnTo>
                      <a:pt x="3316" y="4989"/>
                    </a:lnTo>
                    <a:lnTo>
                      <a:pt x="3292" y="5011"/>
                    </a:lnTo>
                    <a:lnTo>
                      <a:pt x="3286" y="5018"/>
                    </a:lnTo>
                    <a:lnTo>
                      <a:pt x="3262" y="5039"/>
                    </a:lnTo>
                    <a:lnTo>
                      <a:pt x="3254" y="5045"/>
                    </a:lnTo>
                    <a:lnTo>
                      <a:pt x="3230" y="5066"/>
                    </a:lnTo>
                    <a:lnTo>
                      <a:pt x="3222" y="5072"/>
                    </a:lnTo>
                    <a:lnTo>
                      <a:pt x="3197" y="5091"/>
                    </a:lnTo>
                    <a:lnTo>
                      <a:pt x="3189" y="5097"/>
                    </a:lnTo>
                    <a:lnTo>
                      <a:pt x="3163" y="5115"/>
                    </a:lnTo>
                    <a:lnTo>
                      <a:pt x="3155" y="5121"/>
                    </a:lnTo>
                    <a:lnTo>
                      <a:pt x="3128" y="5139"/>
                    </a:lnTo>
                    <a:lnTo>
                      <a:pt x="3120" y="5143"/>
                    </a:lnTo>
                    <a:lnTo>
                      <a:pt x="3092" y="5160"/>
                    </a:lnTo>
                    <a:lnTo>
                      <a:pt x="3084" y="5165"/>
                    </a:lnTo>
                    <a:lnTo>
                      <a:pt x="3056" y="5180"/>
                    </a:lnTo>
                    <a:lnTo>
                      <a:pt x="3048" y="5185"/>
                    </a:lnTo>
                    <a:lnTo>
                      <a:pt x="3019" y="5199"/>
                    </a:lnTo>
                    <a:lnTo>
                      <a:pt x="3010" y="5203"/>
                    </a:lnTo>
                    <a:lnTo>
                      <a:pt x="2981" y="5217"/>
                    </a:lnTo>
                    <a:lnTo>
                      <a:pt x="2972" y="5221"/>
                    </a:lnTo>
                    <a:lnTo>
                      <a:pt x="2943" y="5233"/>
                    </a:lnTo>
                    <a:lnTo>
                      <a:pt x="2934" y="5237"/>
                    </a:lnTo>
                    <a:lnTo>
                      <a:pt x="2904" y="5248"/>
                    </a:lnTo>
                    <a:lnTo>
                      <a:pt x="2895" y="5251"/>
                    </a:lnTo>
                    <a:lnTo>
                      <a:pt x="2864" y="5261"/>
                    </a:lnTo>
                    <a:lnTo>
                      <a:pt x="2855" y="5264"/>
                    </a:lnTo>
                    <a:lnTo>
                      <a:pt x="2824" y="5273"/>
                    </a:lnTo>
                    <a:lnTo>
                      <a:pt x="2815" y="5275"/>
                    </a:lnTo>
                    <a:lnTo>
                      <a:pt x="2784" y="5283"/>
                    </a:lnTo>
                    <a:lnTo>
                      <a:pt x="2775" y="5285"/>
                    </a:lnTo>
                    <a:lnTo>
                      <a:pt x="2743" y="5292"/>
                    </a:lnTo>
                    <a:lnTo>
                      <a:pt x="2734" y="5293"/>
                    </a:lnTo>
                    <a:lnTo>
                      <a:pt x="2702" y="5299"/>
                    </a:lnTo>
                    <a:lnTo>
                      <a:pt x="2693" y="5300"/>
                    </a:lnTo>
                    <a:lnTo>
                      <a:pt x="2661" y="5304"/>
                    </a:lnTo>
                    <a:lnTo>
                      <a:pt x="2652" y="5305"/>
                    </a:lnTo>
                    <a:lnTo>
                      <a:pt x="2619" y="5308"/>
                    </a:lnTo>
                    <a:lnTo>
                      <a:pt x="2610" y="5309"/>
                    </a:lnTo>
                    <a:lnTo>
                      <a:pt x="2578" y="5311"/>
                    </a:lnTo>
                    <a:lnTo>
                      <a:pt x="2568" y="5311"/>
                    </a:lnTo>
                    <a:lnTo>
                      <a:pt x="2536" y="5312"/>
                    </a:lnTo>
                    <a:lnTo>
                      <a:pt x="2526" y="5312"/>
                    </a:lnTo>
                    <a:lnTo>
                      <a:pt x="2494" y="5311"/>
                    </a:lnTo>
                    <a:lnTo>
                      <a:pt x="2485" y="5311"/>
                    </a:lnTo>
                    <a:lnTo>
                      <a:pt x="2452" y="5309"/>
                    </a:lnTo>
                    <a:lnTo>
                      <a:pt x="2443" y="5308"/>
                    </a:lnTo>
                    <a:lnTo>
                      <a:pt x="2411" y="5305"/>
                    </a:lnTo>
                    <a:lnTo>
                      <a:pt x="2402" y="5304"/>
                    </a:lnTo>
                    <a:lnTo>
                      <a:pt x="2370" y="5300"/>
                    </a:lnTo>
                    <a:lnTo>
                      <a:pt x="2360" y="5299"/>
                    </a:lnTo>
                    <a:lnTo>
                      <a:pt x="2329" y="5293"/>
                    </a:lnTo>
                    <a:lnTo>
                      <a:pt x="2319" y="5292"/>
                    </a:lnTo>
                    <a:lnTo>
                      <a:pt x="2288" y="5285"/>
                    </a:lnTo>
                    <a:lnTo>
                      <a:pt x="2279" y="5283"/>
                    </a:lnTo>
                    <a:lnTo>
                      <a:pt x="2248" y="5275"/>
                    </a:lnTo>
                    <a:lnTo>
                      <a:pt x="2239" y="5273"/>
                    </a:lnTo>
                    <a:lnTo>
                      <a:pt x="2208" y="5264"/>
                    </a:lnTo>
                    <a:lnTo>
                      <a:pt x="2199" y="5261"/>
                    </a:lnTo>
                    <a:lnTo>
                      <a:pt x="2168" y="5251"/>
                    </a:lnTo>
                    <a:lnTo>
                      <a:pt x="2159" y="5248"/>
                    </a:lnTo>
                    <a:lnTo>
                      <a:pt x="2129" y="5237"/>
                    </a:lnTo>
                    <a:lnTo>
                      <a:pt x="2120" y="5233"/>
                    </a:lnTo>
                    <a:lnTo>
                      <a:pt x="2090" y="5221"/>
                    </a:lnTo>
                    <a:lnTo>
                      <a:pt x="2082" y="5217"/>
                    </a:lnTo>
                    <a:lnTo>
                      <a:pt x="2052" y="5204"/>
                    </a:lnTo>
                    <a:lnTo>
                      <a:pt x="2044" y="5200"/>
                    </a:lnTo>
                    <a:lnTo>
                      <a:pt x="2015" y="5185"/>
                    </a:lnTo>
                    <a:lnTo>
                      <a:pt x="2007" y="5181"/>
                    </a:lnTo>
                    <a:lnTo>
                      <a:pt x="1978" y="5165"/>
                    </a:lnTo>
                    <a:lnTo>
                      <a:pt x="1970" y="5160"/>
                    </a:lnTo>
                    <a:lnTo>
                      <a:pt x="1942" y="5143"/>
                    </a:lnTo>
                    <a:lnTo>
                      <a:pt x="1934" y="5138"/>
                    </a:lnTo>
                    <a:lnTo>
                      <a:pt x="1907" y="5120"/>
                    </a:lnTo>
                    <a:lnTo>
                      <a:pt x="1899" y="5115"/>
                    </a:lnTo>
                    <a:lnTo>
                      <a:pt x="1873" y="5096"/>
                    </a:lnTo>
                    <a:lnTo>
                      <a:pt x="1865" y="5091"/>
                    </a:lnTo>
                    <a:lnTo>
                      <a:pt x="1840" y="5071"/>
                    </a:lnTo>
                    <a:lnTo>
                      <a:pt x="1833" y="5065"/>
                    </a:lnTo>
                    <a:lnTo>
                      <a:pt x="1808" y="5045"/>
                    </a:lnTo>
                    <a:lnTo>
                      <a:pt x="1801" y="5039"/>
                    </a:lnTo>
                    <a:lnTo>
                      <a:pt x="1777" y="5017"/>
                    </a:lnTo>
                    <a:lnTo>
                      <a:pt x="1770" y="5011"/>
                    </a:lnTo>
                    <a:lnTo>
                      <a:pt x="1747" y="4989"/>
                    </a:lnTo>
                    <a:lnTo>
                      <a:pt x="1740" y="4982"/>
                    </a:lnTo>
                    <a:lnTo>
                      <a:pt x="1718" y="4959"/>
                    </a:lnTo>
                    <a:lnTo>
                      <a:pt x="1712" y="4952"/>
                    </a:lnTo>
                    <a:lnTo>
                      <a:pt x="1690" y="4928"/>
                    </a:lnTo>
                    <a:lnTo>
                      <a:pt x="1684" y="4921"/>
                    </a:lnTo>
                    <a:lnTo>
                      <a:pt x="1664" y="4896"/>
                    </a:lnTo>
                    <a:lnTo>
                      <a:pt x="1658" y="4889"/>
                    </a:lnTo>
                    <a:lnTo>
                      <a:pt x="1638" y="4864"/>
                    </a:lnTo>
                    <a:lnTo>
                      <a:pt x="1633" y="4856"/>
                    </a:lnTo>
                    <a:lnTo>
                      <a:pt x="1614" y="4830"/>
                    </a:lnTo>
                    <a:lnTo>
                      <a:pt x="1609" y="4822"/>
                    </a:lnTo>
                    <a:lnTo>
                      <a:pt x="1591" y="4795"/>
                    </a:lnTo>
                    <a:lnTo>
                      <a:pt x="1586" y="4787"/>
                    </a:lnTo>
                    <a:lnTo>
                      <a:pt x="1569" y="4759"/>
                    </a:lnTo>
                    <a:lnTo>
                      <a:pt x="1564" y="4751"/>
                    </a:lnTo>
                    <a:lnTo>
                      <a:pt x="1548" y="4722"/>
                    </a:lnTo>
                    <a:lnTo>
                      <a:pt x="1544" y="4714"/>
                    </a:lnTo>
                    <a:lnTo>
                      <a:pt x="1529" y="4685"/>
                    </a:lnTo>
                    <a:lnTo>
                      <a:pt x="1525" y="4677"/>
                    </a:lnTo>
                    <a:lnTo>
                      <a:pt x="1512" y="4647"/>
                    </a:lnTo>
                    <a:lnTo>
                      <a:pt x="1508" y="4639"/>
                    </a:lnTo>
                    <a:lnTo>
                      <a:pt x="1496" y="4609"/>
                    </a:lnTo>
                    <a:lnTo>
                      <a:pt x="1492" y="4600"/>
                    </a:lnTo>
                    <a:lnTo>
                      <a:pt x="1481" y="4570"/>
                    </a:lnTo>
                    <a:lnTo>
                      <a:pt x="1478" y="4561"/>
                    </a:lnTo>
                    <a:lnTo>
                      <a:pt x="1468" y="4530"/>
                    </a:lnTo>
                    <a:lnTo>
                      <a:pt x="1465" y="4521"/>
                    </a:lnTo>
                    <a:lnTo>
                      <a:pt x="1456" y="4490"/>
                    </a:lnTo>
                    <a:lnTo>
                      <a:pt x="1454" y="4481"/>
                    </a:lnTo>
                    <a:lnTo>
                      <a:pt x="1446" y="4450"/>
                    </a:lnTo>
                    <a:lnTo>
                      <a:pt x="1444" y="4441"/>
                    </a:lnTo>
                    <a:lnTo>
                      <a:pt x="1437" y="4410"/>
                    </a:lnTo>
                    <a:lnTo>
                      <a:pt x="1436" y="4400"/>
                    </a:lnTo>
                    <a:lnTo>
                      <a:pt x="1430" y="4369"/>
                    </a:lnTo>
                    <a:lnTo>
                      <a:pt x="1429" y="4359"/>
                    </a:lnTo>
                    <a:lnTo>
                      <a:pt x="1425" y="4327"/>
                    </a:lnTo>
                    <a:lnTo>
                      <a:pt x="1424" y="4318"/>
                    </a:lnTo>
                    <a:lnTo>
                      <a:pt x="1421" y="4286"/>
                    </a:lnTo>
                    <a:lnTo>
                      <a:pt x="1420" y="4277"/>
                    </a:lnTo>
                    <a:lnTo>
                      <a:pt x="1418" y="4244"/>
                    </a:lnTo>
                    <a:lnTo>
                      <a:pt x="1418" y="4235"/>
                    </a:lnTo>
                    <a:lnTo>
                      <a:pt x="1417" y="4203"/>
                    </a:lnTo>
                    <a:lnTo>
                      <a:pt x="1417" y="4193"/>
                    </a:lnTo>
                    <a:lnTo>
                      <a:pt x="1418" y="4161"/>
                    </a:lnTo>
                    <a:lnTo>
                      <a:pt x="1418" y="4151"/>
                    </a:lnTo>
                    <a:lnTo>
                      <a:pt x="1420" y="4119"/>
                    </a:lnTo>
                    <a:lnTo>
                      <a:pt x="1421" y="4110"/>
                    </a:lnTo>
                    <a:lnTo>
                      <a:pt x="1424" y="4077"/>
                    </a:lnTo>
                    <a:lnTo>
                      <a:pt x="1425" y="4068"/>
                    </a:lnTo>
                    <a:lnTo>
                      <a:pt x="1429" y="4036"/>
                    </a:lnTo>
                    <a:lnTo>
                      <a:pt x="1430" y="4027"/>
                    </a:lnTo>
                    <a:lnTo>
                      <a:pt x="1436" y="3995"/>
                    </a:lnTo>
                    <a:lnTo>
                      <a:pt x="1437" y="3986"/>
                    </a:lnTo>
                    <a:lnTo>
                      <a:pt x="1444" y="3954"/>
                    </a:lnTo>
                    <a:lnTo>
                      <a:pt x="1446" y="3945"/>
                    </a:lnTo>
                    <a:lnTo>
                      <a:pt x="1454" y="3914"/>
                    </a:lnTo>
                    <a:lnTo>
                      <a:pt x="1456" y="3905"/>
                    </a:lnTo>
                    <a:lnTo>
                      <a:pt x="1465" y="3874"/>
                    </a:lnTo>
                    <a:lnTo>
                      <a:pt x="1468" y="3865"/>
                    </a:lnTo>
                    <a:lnTo>
                      <a:pt x="1478" y="3834"/>
                    </a:lnTo>
                    <a:lnTo>
                      <a:pt x="1481" y="3825"/>
                    </a:lnTo>
                    <a:lnTo>
                      <a:pt x="1492" y="3795"/>
                    </a:lnTo>
                    <a:lnTo>
                      <a:pt x="1496" y="3786"/>
                    </a:lnTo>
                    <a:lnTo>
                      <a:pt x="1508" y="3757"/>
                    </a:lnTo>
                    <a:lnTo>
                      <a:pt x="1512" y="3748"/>
                    </a:lnTo>
                    <a:lnTo>
                      <a:pt x="1526" y="3719"/>
                    </a:lnTo>
                    <a:lnTo>
                      <a:pt x="1530" y="3710"/>
                    </a:lnTo>
                    <a:lnTo>
                      <a:pt x="1544" y="3681"/>
                    </a:lnTo>
                    <a:lnTo>
                      <a:pt x="1549" y="3673"/>
                    </a:lnTo>
                    <a:lnTo>
                      <a:pt x="1564" y="3645"/>
                    </a:lnTo>
                    <a:lnTo>
                      <a:pt x="1569" y="3637"/>
                    </a:lnTo>
                    <a:lnTo>
                      <a:pt x="1586" y="3609"/>
                    </a:lnTo>
                    <a:lnTo>
                      <a:pt x="1590" y="3601"/>
                    </a:lnTo>
                    <a:lnTo>
                      <a:pt x="1608" y="3574"/>
                    </a:lnTo>
                    <a:lnTo>
                      <a:pt x="1614" y="3566"/>
                    </a:lnTo>
                    <a:lnTo>
                      <a:pt x="1632" y="3540"/>
                    </a:lnTo>
                    <a:lnTo>
                      <a:pt x="1638" y="3532"/>
                    </a:lnTo>
                    <a:lnTo>
                      <a:pt x="1657" y="3507"/>
                    </a:lnTo>
                    <a:lnTo>
                      <a:pt x="1663" y="3499"/>
                    </a:lnTo>
                    <a:lnTo>
                      <a:pt x="1684" y="3475"/>
                    </a:lnTo>
                    <a:lnTo>
                      <a:pt x="1690" y="3467"/>
                    </a:lnTo>
                    <a:lnTo>
                      <a:pt x="1711" y="3443"/>
                    </a:lnTo>
                    <a:lnTo>
                      <a:pt x="1718" y="3437"/>
                    </a:lnTo>
                    <a:lnTo>
                      <a:pt x="1740" y="3413"/>
                    </a:lnTo>
                    <a:lnTo>
                      <a:pt x="1747" y="3407"/>
                    </a:lnTo>
                    <a:lnTo>
                      <a:pt x="1770" y="3384"/>
                    </a:lnTo>
                    <a:lnTo>
                      <a:pt x="1777" y="3378"/>
                    </a:lnTo>
                    <a:lnTo>
                      <a:pt x="1801" y="3356"/>
                    </a:lnTo>
                    <a:lnTo>
                      <a:pt x="1808" y="3350"/>
                    </a:lnTo>
                    <a:lnTo>
                      <a:pt x="1833" y="3330"/>
                    </a:lnTo>
                    <a:lnTo>
                      <a:pt x="1840" y="3324"/>
                    </a:lnTo>
                    <a:lnTo>
                      <a:pt x="1865" y="3304"/>
                    </a:lnTo>
                    <a:lnTo>
                      <a:pt x="1873" y="3299"/>
                    </a:lnTo>
                    <a:lnTo>
                      <a:pt x="1899" y="3280"/>
                    </a:lnTo>
                    <a:lnTo>
                      <a:pt x="1907" y="3275"/>
                    </a:lnTo>
                    <a:lnTo>
                      <a:pt x="1934" y="3257"/>
                    </a:lnTo>
                    <a:lnTo>
                      <a:pt x="1942" y="3252"/>
                    </a:lnTo>
                    <a:lnTo>
                      <a:pt x="1970" y="3235"/>
                    </a:lnTo>
                    <a:lnTo>
                      <a:pt x="1979" y="3229"/>
                    </a:lnTo>
                    <a:lnTo>
                      <a:pt x="2008" y="3214"/>
                    </a:lnTo>
                    <a:lnTo>
                      <a:pt x="2016" y="3210"/>
                    </a:lnTo>
                    <a:lnTo>
                      <a:pt x="2045" y="3195"/>
                    </a:lnTo>
                    <a:lnTo>
                      <a:pt x="2053" y="3191"/>
                    </a:lnTo>
                    <a:lnTo>
                      <a:pt x="2083" y="3178"/>
                    </a:lnTo>
                    <a:lnTo>
                      <a:pt x="2091" y="3174"/>
                    </a:lnTo>
                    <a:lnTo>
                      <a:pt x="2121" y="3162"/>
                    </a:lnTo>
                    <a:lnTo>
                      <a:pt x="2130" y="3159"/>
                    </a:lnTo>
                    <a:lnTo>
                      <a:pt x="2160" y="3148"/>
                    </a:lnTo>
                    <a:lnTo>
                      <a:pt x="2169" y="3145"/>
                    </a:lnTo>
                    <a:lnTo>
                      <a:pt x="2199" y="3135"/>
                    </a:lnTo>
                    <a:lnTo>
                      <a:pt x="2208" y="3132"/>
                    </a:lnTo>
                    <a:lnTo>
                      <a:pt x="2239" y="3123"/>
                    </a:lnTo>
                    <a:lnTo>
                      <a:pt x="2248" y="3121"/>
                    </a:lnTo>
                    <a:lnTo>
                      <a:pt x="2279" y="3113"/>
                    </a:lnTo>
                    <a:lnTo>
                      <a:pt x="2288" y="3111"/>
                    </a:lnTo>
                    <a:lnTo>
                      <a:pt x="2320" y="3104"/>
                    </a:lnTo>
                    <a:lnTo>
                      <a:pt x="2329" y="3103"/>
                    </a:lnTo>
                    <a:lnTo>
                      <a:pt x="2360" y="3097"/>
                    </a:lnTo>
                    <a:lnTo>
                      <a:pt x="2370" y="3096"/>
                    </a:lnTo>
                    <a:lnTo>
                      <a:pt x="2402" y="3092"/>
                    </a:lnTo>
                    <a:lnTo>
                      <a:pt x="2411" y="3091"/>
                    </a:lnTo>
                    <a:lnTo>
                      <a:pt x="2443" y="3088"/>
                    </a:lnTo>
                    <a:lnTo>
                      <a:pt x="2452" y="3087"/>
                    </a:lnTo>
                    <a:lnTo>
                      <a:pt x="2485" y="3085"/>
                    </a:lnTo>
                    <a:lnTo>
                      <a:pt x="2494" y="3085"/>
                    </a:lnTo>
                    <a:lnTo>
                      <a:pt x="2526" y="3084"/>
                    </a:lnTo>
                    <a:lnTo>
                      <a:pt x="2536" y="3084"/>
                    </a:lnTo>
                    <a:lnTo>
                      <a:pt x="2568" y="3085"/>
                    </a:lnTo>
                    <a:lnTo>
                      <a:pt x="2578" y="3085"/>
                    </a:lnTo>
                    <a:lnTo>
                      <a:pt x="2610" y="3087"/>
                    </a:lnTo>
                    <a:lnTo>
                      <a:pt x="2619" y="3088"/>
                    </a:lnTo>
                    <a:lnTo>
                      <a:pt x="2652" y="3091"/>
                    </a:lnTo>
                    <a:lnTo>
                      <a:pt x="2661" y="3092"/>
                    </a:lnTo>
                    <a:lnTo>
                      <a:pt x="2693" y="3096"/>
                    </a:lnTo>
                    <a:lnTo>
                      <a:pt x="2702" y="3097"/>
                    </a:lnTo>
                    <a:lnTo>
                      <a:pt x="2734" y="3103"/>
                    </a:lnTo>
                    <a:lnTo>
                      <a:pt x="2743" y="3104"/>
                    </a:lnTo>
                    <a:lnTo>
                      <a:pt x="2775" y="3111"/>
                    </a:lnTo>
                    <a:lnTo>
                      <a:pt x="2784" y="3113"/>
                    </a:lnTo>
                    <a:lnTo>
                      <a:pt x="2815" y="3121"/>
                    </a:lnTo>
                    <a:lnTo>
                      <a:pt x="2824" y="3123"/>
                    </a:lnTo>
                    <a:lnTo>
                      <a:pt x="2855" y="3132"/>
                    </a:lnTo>
                    <a:lnTo>
                      <a:pt x="2864" y="3135"/>
                    </a:lnTo>
                    <a:lnTo>
                      <a:pt x="2894" y="3145"/>
                    </a:lnTo>
                    <a:lnTo>
                      <a:pt x="2903" y="3148"/>
                    </a:lnTo>
                    <a:lnTo>
                      <a:pt x="2933" y="3159"/>
                    </a:lnTo>
                    <a:lnTo>
                      <a:pt x="2942" y="3162"/>
                    </a:lnTo>
                    <a:lnTo>
                      <a:pt x="2972" y="3174"/>
                    </a:lnTo>
                    <a:lnTo>
                      <a:pt x="2980" y="3178"/>
                    </a:lnTo>
                    <a:lnTo>
                      <a:pt x="3009" y="3191"/>
                    </a:lnTo>
                    <a:lnTo>
                      <a:pt x="3018" y="3195"/>
                    </a:lnTo>
                    <a:lnTo>
                      <a:pt x="3047" y="3210"/>
                    </a:lnTo>
                    <a:lnTo>
                      <a:pt x="3055" y="3214"/>
                    </a:lnTo>
                    <a:lnTo>
                      <a:pt x="3083" y="3230"/>
                    </a:lnTo>
                    <a:lnTo>
                      <a:pt x="3092" y="3235"/>
                    </a:lnTo>
                    <a:lnTo>
                      <a:pt x="3120" y="3252"/>
                    </a:lnTo>
                    <a:lnTo>
                      <a:pt x="3128" y="3257"/>
                    </a:lnTo>
                    <a:lnTo>
                      <a:pt x="3155" y="3274"/>
                    </a:lnTo>
                    <a:lnTo>
                      <a:pt x="3163" y="3280"/>
                    </a:lnTo>
                    <a:lnTo>
                      <a:pt x="3189" y="3298"/>
                    </a:lnTo>
                    <a:lnTo>
                      <a:pt x="3197" y="3304"/>
                    </a:lnTo>
                    <a:lnTo>
                      <a:pt x="3222" y="3324"/>
                    </a:lnTo>
                    <a:lnTo>
                      <a:pt x="3230" y="3329"/>
                    </a:lnTo>
                    <a:lnTo>
                      <a:pt x="3255" y="3350"/>
                    </a:lnTo>
                    <a:lnTo>
                      <a:pt x="3262" y="3356"/>
                    </a:lnTo>
                    <a:lnTo>
                      <a:pt x="3286" y="3378"/>
                    </a:lnTo>
                    <a:lnTo>
                      <a:pt x="3293" y="3384"/>
                    </a:lnTo>
                    <a:lnTo>
                      <a:pt x="3316" y="3406"/>
                    </a:lnTo>
                    <a:lnTo>
                      <a:pt x="3323" y="3413"/>
                    </a:lnTo>
                    <a:lnTo>
                      <a:pt x="3345" y="3436"/>
                    </a:lnTo>
                    <a:lnTo>
                      <a:pt x="3351" y="3443"/>
                    </a:lnTo>
                    <a:lnTo>
                      <a:pt x="3373" y="3467"/>
                    </a:lnTo>
                    <a:lnTo>
                      <a:pt x="3379" y="3474"/>
                    </a:lnTo>
                    <a:lnTo>
                      <a:pt x="3400" y="3499"/>
                    </a:lnTo>
                    <a:lnTo>
                      <a:pt x="3405" y="3507"/>
                    </a:lnTo>
                    <a:lnTo>
                      <a:pt x="3425" y="3532"/>
                    </a:lnTo>
                    <a:lnTo>
                      <a:pt x="3431" y="3540"/>
                    </a:lnTo>
                    <a:lnTo>
                      <a:pt x="3449" y="3566"/>
                    </a:lnTo>
                    <a:lnTo>
                      <a:pt x="3455" y="3574"/>
                    </a:lnTo>
                    <a:lnTo>
                      <a:pt x="3472" y="3601"/>
                    </a:lnTo>
                    <a:lnTo>
                      <a:pt x="3477" y="3609"/>
                    </a:lnTo>
                    <a:lnTo>
                      <a:pt x="3494" y="3637"/>
                    </a:lnTo>
                    <a:lnTo>
                      <a:pt x="3499" y="3646"/>
                    </a:lnTo>
                    <a:lnTo>
                      <a:pt x="3515" y="3674"/>
                    </a:lnTo>
                    <a:lnTo>
                      <a:pt x="3519" y="3682"/>
                    </a:lnTo>
                    <a:lnTo>
                      <a:pt x="3534" y="3711"/>
                    </a:lnTo>
                    <a:lnTo>
                      <a:pt x="3538" y="3720"/>
                    </a:lnTo>
                    <a:lnTo>
                      <a:pt x="3551" y="3749"/>
                    </a:lnTo>
                    <a:lnTo>
                      <a:pt x="3555" y="3757"/>
                    </a:lnTo>
                    <a:lnTo>
                      <a:pt x="3567" y="3787"/>
                    </a:lnTo>
                    <a:lnTo>
                      <a:pt x="3570" y="3796"/>
                    </a:lnTo>
                    <a:lnTo>
                      <a:pt x="3581" y="3826"/>
                    </a:lnTo>
                    <a:lnTo>
                      <a:pt x="3584" y="3835"/>
                    </a:lnTo>
                    <a:lnTo>
                      <a:pt x="3594" y="3865"/>
                    </a:lnTo>
                    <a:lnTo>
                      <a:pt x="3597" y="3874"/>
                    </a:lnTo>
                    <a:lnTo>
                      <a:pt x="3606" y="3905"/>
                    </a:lnTo>
                    <a:lnTo>
                      <a:pt x="3608" y="3914"/>
                    </a:lnTo>
                    <a:lnTo>
                      <a:pt x="3616" y="3945"/>
                    </a:lnTo>
                    <a:lnTo>
                      <a:pt x="3618" y="3954"/>
                    </a:lnTo>
                    <a:lnTo>
                      <a:pt x="3625" y="3986"/>
                    </a:lnTo>
                    <a:lnTo>
                      <a:pt x="3626" y="3995"/>
                    </a:lnTo>
                    <a:lnTo>
                      <a:pt x="3632" y="4027"/>
                    </a:lnTo>
                    <a:lnTo>
                      <a:pt x="3633" y="4036"/>
                    </a:lnTo>
                    <a:lnTo>
                      <a:pt x="3637" y="4068"/>
                    </a:lnTo>
                    <a:lnTo>
                      <a:pt x="3638" y="4077"/>
                    </a:lnTo>
                    <a:lnTo>
                      <a:pt x="3641" y="4110"/>
                    </a:lnTo>
                    <a:lnTo>
                      <a:pt x="3642" y="4119"/>
                    </a:lnTo>
                    <a:close/>
                    <a:moveTo>
                      <a:pt x="3141" y="4267"/>
                    </a:moveTo>
                    <a:lnTo>
                      <a:pt x="3143" y="4244"/>
                    </a:lnTo>
                    <a:lnTo>
                      <a:pt x="3145" y="4221"/>
                    </a:lnTo>
                    <a:lnTo>
                      <a:pt x="3145" y="4198"/>
                    </a:lnTo>
                    <a:lnTo>
                      <a:pt x="3145" y="4175"/>
                    </a:lnTo>
                    <a:lnTo>
                      <a:pt x="3143" y="4152"/>
                    </a:lnTo>
                    <a:lnTo>
                      <a:pt x="3141" y="4129"/>
                    </a:lnTo>
                    <a:lnTo>
                      <a:pt x="3138" y="4106"/>
                    </a:lnTo>
                    <a:lnTo>
                      <a:pt x="3134" y="4083"/>
                    </a:lnTo>
                    <a:lnTo>
                      <a:pt x="3130" y="4061"/>
                    </a:lnTo>
                    <a:lnTo>
                      <a:pt x="3124" y="4039"/>
                    </a:lnTo>
                    <a:lnTo>
                      <a:pt x="3118" y="4017"/>
                    </a:lnTo>
                    <a:lnTo>
                      <a:pt x="3111" y="3995"/>
                    </a:lnTo>
                    <a:lnTo>
                      <a:pt x="3103" y="3973"/>
                    </a:lnTo>
                    <a:lnTo>
                      <a:pt x="3094" y="3952"/>
                    </a:lnTo>
                    <a:lnTo>
                      <a:pt x="3084" y="3931"/>
                    </a:lnTo>
                    <a:lnTo>
                      <a:pt x="3074" y="3910"/>
                    </a:lnTo>
                    <a:lnTo>
                      <a:pt x="3063" y="3891"/>
                    </a:lnTo>
                    <a:lnTo>
                      <a:pt x="3051" y="3871"/>
                    </a:lnTo>
                    <a:lnTo>
                      <a:pt x="3039" y="3852"/>
                    </a:lnTo>
                    <a:lnTo>
                      <a:pt x="3025" y="3833"/>
                    </a:lnTo>
                    <a:lnTo>
                      <a:pt x="3011" y="3815"/>
                    </a:lnTo>
                    <a:lnTo>
                      <a:pt x="2997" y="3797"/>
                    </a:lnTo>
                    <a:lnTo>
                      <a:pt x="2982" y="3780"/>
                    </a:lnTo>
                    <a:lnTo>
                      <a:pt x="2966" y="3763"/>
                    </a:lnTo>
                    <a:lnTo>
                      <a:pt x="2949" y="3747"/>
                    </a:lnTo>
                    <a:lnTo>
                      <a:pt x="2932" y="3732"/>
                    </a:lnTo>
                    <a:lnTo>
                      <a:pt x="2914" y="3718"/>
                    </a:lnTo>
                    <a:lnTo>
                      <a:pt x="2896" y="3704"/>
                    </a:lnTo>
                    <a:lnTo>
                      <a:pt x="2877" y="3690"/>
                    </a:lnTo>
                    <a:lnTo>
                      <a:pt x="2858" y="3678"/>
                    </a:lnTo>
                    <a:lnTo>
                      <a:pt x="2838" y="3666"/>
                    </a:lnTo>
                    <a:lnTo>
                      <a:pt x="2819" y="3655"/>
                    </a:lnTo>
                    <a:lnTo>
                      <a:pt x="2798" y="3645"/>
                    </a:lnTo>
                    <a:lnTo>
                      <a:pt x="2777" y="3635"/>
                    </a:lnTo>
                    <a:lnTo>
                      <a:pt x="2756" y="3626"/>
                    </a:lnTo>
                    <a:lnTo>
                      <a:pt x="2734" y="3618"/>
                    </a:lnTo>
                    <a:lnTo>
                      <a:pt x="2712" y="3611"/>
                    </a:lnTo>
                    <a:lnTo>
                      <a:pt x="2690" y="3605"/>
                    </a:lnTo>
                    <a:lnTo>
                      <a:pt x="2668" y="3599"/>
                    </a:lnTo>
                    <a:lnTo>
                      <a:pt x="2646" y="3595"/>
                    </a:lnTo>
                    <a:lnTo>
                      <a:pt x="2623" y="3591"/>
                    </a:lnTo>
                    <a:lnTo>
                      <a:pt x="2600" y="3588"/>
                    </a:lnTo>
                    <a:lnTo>
                      <a:pt x="2577" y="3586"/>
                    </a:lnTo>
                    <a:lnTo>
                      <a:pt x="2554" y="3584"/>
                    </a:lnTo>
                    <a:lnTo>
                      <a:pt x="2531" y="3584"/>
                    </a:lnTo>
                    <a:lnTo>
                      <a:pt x="2508" y="3584"/>
                    </a:lnTo>
                    <a:lnTo>
                      <a:pt x="2485" y="3586"/>
                    </a:lnTo>
                    <a:lnTo>
                      <a:pt x="2462" y="3588"/>
                    </a:lnTo>
                    <a:lnTo>
                      <a:pt x="2440" y="3591"/>
                    </a:lnTo>
                    <a:lnTo>
                      <a:pt x="2417" y="3595"/>
                    </a:lnTo>
                    <a:lnTo>
                      <a:pt x="2395" y="3599"/>
                    </a:lnTo>
                    <a:lnTo>
                      <a:pt x="2372" y="3605"/>
                    </a:lnTo>
                    <a:lnTo>
                      <a:pt x="2350" y="3611"/>
                    </a:lnTo>
                    <a:lnTo>
                      <a:pt x="2328" y="3618"/>
                    </a:lnTo>
                    <a:lnTo>
                      <a:pt x="2307" y="3626"/>
                    </a:lnTo>
                    <a:lnTo>
                      <a:pt x="2285" y="3635"/>
                    </a:lnTo>
                    <a:lnTo>
                      <a:pt x="2264" y="3645"/>
                    </a:lnTo>
                    <a:lnTo>
                      <a:pt x="2243" y="3655"/>
                    </a:lnTo>
                    <a:lnTo>
                      <a:pt x="2224" y="3666"/>
                    </a:lnTo>
                    <a:lnTo>
                      <a:pt x="2205" y="3677"/>
                    </a:lnTo>
                    <a:lnTo>
                      <a:pt x="2185" y="3690"/>
                    </a:lnTo>
                    <a:lnTo>
                      <a:pt x="2167" y="3703"/>
                    </a:lnTo>
                    <a:lnTo>
                      <a:pt x="2149" y="3717"/>
                    </a:lnTo>
                    <a:lnTo>
                      <a:pt x="2131" y="3732"/>
                    </a:lnTo>
                    <a:lnTo>
                      <a:pt x="2114" y="3747"/>
                    </a:lnTo>
                    <a:lnTo>
                      <a:pt x="2097" y="3763"/>
                    </a:lnTo>
                    <a:lnTo>
                      <a:pt x="2082" y="3780"/>
                    </a:lnTo>
                    <a:lnTo>
                      <a:pt x="2066" y="3797"/>
                    </a:lnTo>
                    <a:lnTo>
                      <a:pt x="2052" y="3814"/>
                    </a:lnTo>
                    <a:lnTo>
                      <a:pt x="2038" y="3833"/>
                    </a:lnTo>
                    <a:lnTo>
                      <a:pt x="2024" y="3852"/>
                    </a:lnTo>
                    <a:lnTo>
                      <a:pt x="2012" y="3871"/>
                    </a:lnTo>
                    <a:lnTo>
                      <a:pt x="1999" y="3891"/>
                    </a:lnTo>
                    <a:lnTo>
                      <a:pt x="1988" y="3912"/>
                    </a:lnTo>
                    <a:lnTo>
                      <a:pt x="1978" y="3932"/>
                    </a:lnTo>
                    <a:lnTo>
                      <a:pt x="1968" y="3953"/>
                    </a:lnTo>
                    <a:lnTo>
                      <a:pt x="1959" y="3974"/>
                    </a:lnTo>
                    <a:lnTo>
                      <a:pt x="1951" y="3995"/>
                    </a:lnTo>
                    <a:lnTo>
                      <a:pt x="1944" y="4017"/>
                    </a:lnTo>
                    <a:lnTo>
                      <a:pt x="1938" y="4039"/>
                    </a:lnTo>
                    <a:lnTo>
                      <a:pt x="1932" y="4061"/>
                    </a:lnTo>
                    <a:lnTo>
                      <a:pt x="1928" y="4084"/>
                    </a:lnTo>
                    <a:lnTo>
                      <a:pt x="1924" y="4106"/>
                    </a:lnTo>
                    <a:lnTo>
                      <a:pt x="1921" y="4129"/>
                    </a:lnTo>
                    <a:lnTo>
                      <a:pt x="1919" y="4152"/>
                    </a:lnTo>
                    <a:lnTo>
                      <a:pt x="1917" y="4175"/>
                    </a:lnTo>
                    <a:lnTo>
                      <a:pt x="1917" y="4198"/>
                    </a:lnTo>
                    <a:lnTo>
                      <a:pt x="1917" y="4221"/>
                    </a:lnTo>
                    <a:lnTo>
                      <a:pt x="1919" y="4244"/>
                    </a:lnTo>
                    <a:lnTo>
                      <a:pt x="1921" y="4266"/>
                    </a:lnTo>
                    <a:lnTo>
                      <a:pt x="1924" y="4289"/>
                    </a:lnTo>
                    <a:lnTo>
                      <a:pt x="1928" y="4312"/>
                    </a:lnTo>
                    <a:lnTo>
                      <a:pt x="1932" y="4334"/>
                    </a:lnTo>
                    <a:lnTo>
                      <a:pt x="1938" y="4356"/>
                    </a:lnTo>
                    <a:lnTo>
                      <a:pt x="1944" y="4378"/>
                    </a:lnTo>
                    <a:lnTo>
                      <a:pt x="1952" y="4400"/>
                    </a:lnTo>
                    <a:lnTo>
                      <a:pt x="1960" y="4422"/>
                    </a:lnTo>
                    <a:lnTo>
                      <a:pt x="1968" y="4443"/>
                    </a:lnTo>
                    <a:lnTo>
                      <a:pt x="1978" y="4464"/>
                    </a:lnTo>
                    <a:lnTo>
                      <a:pt x="1988" y="4485"/>
                    </a:lnTo>
                    <a:lnTo>
                      <a:pt x="1999" y="4505"/>
                    </a:lnTo>
                    <a:lnTo>
                      <a:pt x="2011" y="4524"/>
                    </a:lnTo>
                    <a:lnTo>
                      <a:pt x="2024" y="4544"/>
                    </a:lnTo>
                    <a:lnTo>
                      <a:pt x="2037" y="4562"/>
                    </a:lnTo>
                    <a:lnTo>
                      <a:pt x="2051" y="4581"/>
                    </a:lnTo>
                    <a:lnTo>
                      <a:pt x="2066" y="4598"/>
                    </a:lnTo>
                    <a:lnTo>
                      <a:pt x="2081" y="4615"/>
                    </a:lnTo>
                    <a:lnTo>
                      <a:pt x="2097" y="4632"/>
                    </a:lnTo>
                    <a:lnTo>
                      <a:pt x="2114" y="4648"/>
                    </a:lnTo>
                    <a:lnTo>
                      <a:pt x="2131" y="4663"/>
                    </a:lnTo>
                    <a:lnTo>
                      <a:pt x="2148" y="4678"/>
                    </a:lnTo>
                    <a:lnTo>
                      <a:pt x="2167" y="4692"/>
                    </a:lnTo>
                    <a:lnTo>
                      <a:pt x="2185" y="4705"/>
                    </a:lnTo>
                    <a:lnTo>
                      <a:pt x="2205" y="4718"/>
                    </a:lnTo>
                    <a:lnTo>
                      <a:pt x="2224" y="4730"/>
                    </a:lnTo>
                    <a:lnTo>
                      <a:pt x="2244" y="4741"/>
                    </a:lnTo>
                    <a:lnTo>
                      <a:pt x="2265" y="4751"/>
                    </a:lnTo>
                    <a:lnTo>
                      <a:pt x="2286" y="4761"/>
                    </a:lnTo>
                    <a:lnTo>
                      <a:pt x="2307" y="4769"/>
                    </a:lnTo>
                    <a:lnTo>
                      <a:pt x="2329" y="4777"/>
                    </a:lnTo>
                    <a:lnTo>
                      <a:pt x="2351" y="4785"/>
                    </a:lnTo>
                    <a:lnTo>
                      <a:pt x="2373" y="4791"/>
                    </a:lnTo>
                    <a:lnTo>
                      <a:pt x="2395" y="4797"/>
                    </a:lnTo>
                    <a:lnTo>
                      <a:pt x="2417" y="4801"/>
                    </a:lnTo>
                    <a:lnTo>
                      <a:pt x="2440" y="4805"/>
                    </a:lnTo>
                    <a:lnTo>
                      <a:pt x="2463" y="4808"/>
                    </a:lnTo>
                    <a:lnTo>
                      <a:pt x="2485" y="4810"/>
                    </a:lnTo>
                    <a:lnTo>
                      <a:pt x="2508" y="4812"/>
                    </a:lnTo>
                    <a:lnTo>
                      <a:pt x="2531" y="4812"/>
                    </a:lnTo>
                    <a:lnTo>
                      <a:pt x="2554" y="4812"/>
                    </a:lnTo>
                    <a:lnTo>
                      <a:pt x="2577" y="4810"/>
                    </a:lnTo>
                    <a:lnTo>
                      <a:pt x="2600" y="4808"/>
                    </a:lnTo>
                    <a:lnTo>
                      <a:pt x="2623" y="4805"/>
                    </a:lnTo>
                    <a:lnTo>
                      <a:pt x="2645" y="4801"/>
                    </a:lnTo>
                    <a:lnTo>
                      <a:pt x="2668" y="4797"/>
                    </a:lnTo>
                    <a:lnTo>
                      <a:pt x="2690" y="4791"/>
                    </a:lnTo>
                    <a:lnTo>
                      <a:pt x="2712" y="4785"/>
                    </a:lnTo>
                    <a:lnTo>
                      <a:pt x="2734" y="4778"/>
                    </a:lnTo>
                    <a:lnTo>
                      <a:pt x="2755" y="4770"/>
                    </a:lnTo>
                    <a:lnTo>
                      <a:pt x="2776" y="4761"/>
                    </a:lnTo>
                    <a:lnTo>
                      <a:pt x="2797" y="4751"/>
                    </a:lnTo>
                    <a:lnTo>
                      <a:pt x="2817" y="4741"/>
                    </a:lnTo>
                    <a:lnTo>
                      <a:pt x="2838" y="4730"/>
                    </a:lnTo>
                    <a:lnTo>
                      <a:pt x="2858" y="4717"/>
                    </a:lnTo>
                    <a:lnTo>
                      <a:pt x="2877" y="4705"/>
                    </a:lnTo>
                    <a:lnTo>
                      <a:pt x="2896" y="4691"/>
                    </a:lnTo>
                    <a:lnTo>
                      <a:pt x="2915" y="4677"/>
                    </a:lnTo>
                    <a:lnTo>
                      <a:pt x="2932" y="4663"/>
                    </a:lnTo>
                    <a:lnTo>
                      <a:pt x="2949" y="4647"/>
                    </a:lnTo>
                    <a:lnTo>
                      <a:pt x="2966" y="4632"/>
                    </a:lnTo>
                    <a:lnTo>
                      <a:pt x="2982" y="4615"/>
                    </a:lnTo>
                    <a:lnTo>
                      <a:pt x="2997" y="4598"/>
                    </a:lnTo>
                    <a:lnTo>
                      <a:pt x="3012" y="4580"/>
                    </a:lnTo>
                    <a:lnTo>
                      <a:pt x="3026" y="4562"/>
                    </a:lnTo>
                    <a:lnTo>
                      <a:pt x="3039" y="4544"/>
                    </a:lnTo>
                    <a:lnTo>
                      <a:pt x="3052" y="4524"/>
                    </a:lnTo>
                    <a:lnTo>
                      <a:pt x="3063" y="4505"/>
                    </a:lnTo>
                    <a:lnTo>
                      <a:pt x="3074" y="4486"/>
                    </a:lnTo>
                    <a:lnTo>
                      <a:pt x="3084" y="4465"/>
                    </a:lnTo>
                    <a:lnTo>
                      <a:pt x="3094" y="4444"/>
                    </a:lnTo>
                    <a:lnTo>
                      <a:pt x="3103" y="4422"/>
                    </a:lnTo>
                    <a:lnTo>
                      <a:pt x="3111" y="4401"/>
                    </a:lnTo>
                    <a:lnTo>
                      <a:pt x="3118" y="4379"/>
                    </a:lnTo>
                    <a:lnTo>
                      <a:pt x="3124" y="4357"/>
                    </a:lnTo>
                    <a:lnTo>
                      <a:pt x="3130" y="4334"/>
                    </a:lnTo>
                    <a:lnTo>
                      <a:pt x="3134" y="4312"/>
                    </a:lnTo>
                    <a:lnTo>
                      <a:pt x="3138" y="4289"/>
                    </a:lnTo>
                    <a:lnTo>
                      <a:pt x="3141" y="4267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Helvetica Neue"/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</p:grpSp>
      <p:grpSp>
        <p:nvGrpSpPr>
          <p:cNvPr id="703" name="Google Shape;703;p19"/>
          <p:cNvGrpSpPr/>
          <p:nvPr/>
        </p:nvGrpSpPr>
        <p:grpSpPr>
          <a:xfrm>
            <a:off x="5811564" y="3201646"/>
            <a:ext cx="568872" cy="568872"/>
            <a:chOff x="5654040" y="2886916"/>
            <a:chExt cx="883920" cy="883920"/>
          </a:xfrm>
        </p:grpSpPr>
        <p:sp>
          <p:nvSpPr>
            <p:cNvPr id="704" name="Google Shape;704;p19"/>
            <p:cNvSpPr/>
            <p:nvPr/>
          </p:nvSpPr>
          <p:spPr>
            <a:xfrm>
              <a:off x="5654040" y="2886916"/>
              <a:ext cx="883920" cy="883920"/>
            </a:xfrm>
            <a:prstGeom prst="roundRect">
              <a:avLst>
                <a:gd fmla="val 27334" name="adj"/>
              </a:avLst>
            </a:prstGeom>
            <a:noFill/>
            <a:ln cap="flat" cmpd="sng" w="28575">
              <a:solidFill>
                <a:schemeClr val="accent1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grpSp>
          <p:nvGrpSpPr>
            <p:cNvPr id="705" name="Google Shape;705;p19"/>
            <p:cNvGrpSpPr/>
            <p:nvPr/>
          </p:nvGrpSpPr>
          <p:grpSpPr>
            <a:xfrm>
              <a:off x="5747177" y="2980342"/>
              <a:ext cx="697646" cy="697068"/>
              <a:chOff x="8624067" y="1760585"/>
              <a:chExt cx="633600" cy="633600"/>
            </a:xfrm>
          </p:grpSpPr>
          <p:sp>
            <p:nvSpPr>
              <p:cNvPr id="706" name="Google Shape;706;p19"/>
              <p:cNvSpPr/>
              <p:nvPr/>
            </p:nvSpPr>
            <p:spPr>
              <a:xfrm>
                <a:off x="8624067" y="1760585"/>
                <a:ext cx="633600" cy="633600"/>
              </a:xfrm>
              <a:custGeom>
                <a:rect b="b" l="l" r="r" t="t"/>
                <a:pathLst>
                  <a:path extrusionOk="0" h="10000" w="10000">
                    <a:moveTo>
                      <a:pt x="6327" y="3494"/>
                    </a:moveTo>
                    <a:lnTo>
                      <a:pt x="6335" y="3539"/>
                    </a:lnTo>
                    <a:lnTo>
                      <a:pt x="6344" y="3640"/>
                    </a:lnTo>
                    <a:lnTo>
                      <a:pt x="6345" y="3672"/>
                    </a:lnTo>
                    <a:lnTo>
                      <a:pt x="6341" y="3705"/>
                    </a:lnTo>
                    <a:lnTo>
                      <a:pt x="6334" y="3737"/>
                    </a:lnTo>
                    <a:lnTo>
                      <a:pt x="6322" y="3767"/>
                    </a:lnTo>
                    <a:lnTo>
                      <a:pt x="6306" y="3796"/>
                    </a:lnTo>
                    <a:lnTo>
                      <a:pt x="6287" y="3822"/>
                    </a:lnTo>
                    <a:lnTo>
                      <a:pt x="6264" y="3846"/>
                    </a:lnTo>
                    <a:lnTo>
                      <a:pt x="6239" y="3866"/>
                    </a:lnTo>
                    <a:lnTo>
                      <a:pt x="6211" y="3883"/>
                    </a:lnTo>
                    <a:lnTo>
                      <a:pt x="6181" y="3897"/>
                    </a:lnTo>
                    <a:lnTo>
                      <a:pt x="6150" y="3906"/>
                    </a:lnTo>
                    <a:lnTo>
                      <a:pt x="6117" y="3911"/>
                    </a:lnTo>
                    <a:lnTo>
                      <a:pt x="6085" y="3912"/>
                    </a:lnTo>
                    <a:lnTo>
                      <a:pt x="6052" y="3908"/>
                    </a:lnTo>
                    <a:lnTo>
                      <a:pt x="6020" y="3901"/>
                    </a:lnTo>
                    <a:lnTo>
                      <a:pt x="5990" y="3889"/>
                    </a:lnTo>
                    <a:lnTo>
                      <a:pt x="5961" y="3873"/>
                    </a:lnTo>
                    <a:lnTo>
                      <a:pt x="5935" y="3854"/>
                    </a:lnTo>
                    <a:lnTo>
                      <a:pt x="5911" y="3831"/>
                    </a:lnTo>
                    <a:lnTo>
                      <a:pt x="5891" y="3806"/>
                    </a:lnTo>
                    <a:lnTo>
                      <a:pt x="5874" y="3778"/>
                    </a:lnTo>
                    <a:lnTo>
                      <a:pt x="5860" y="3748"/>
                    </a:lnTo>
                    <a:lnTo>
                      <a:pt x="5851" y="3717"/>
                    </a:lnTo>
                    <a:lnTo>
                      <a:pt x="5846" y="3684"/>
                    </a:lnTo>
                    <a:lnTo>
                      <a:pt x="5839" y="3607"/>
                    </a:lnTo>
                    <a:lnTo>
                      <a:pt x="5825" y="3557"/>
                    </a:lnTo>
                    <a:lnTo>
                      <a:pt x="5802" y="3510"/>
                    </a:lnTo>
                    <a:lnTo>
                      <a:pt x="5770" y="3464"/>
                    </a:lnTo>
                    <a:lnTo>
                      <a:pt x="5726" y="3418"/>
                    </a:lnTo>
                    <a:lnTo>
                      <a:pt x="5671" y="3373"/>
                    </a:lnTo>
                    <a:lnTo>
                      <a:pt x="5606" y="3331"/>
                    </a:lnTo>
                    <a:lnTo>
                      <a:pt x="5531" y="3293"/>
                    </a:lnTo>
                    <a:lnTo>
                      <a:pt x="5450" y="3260"/>
                    </a:lnTo>
                    <a:lnTo>
                      <a:pt x="5362" y="3232"/>
                    </a:lnTo>
                    <a:lnTo>
                      <a:pt x="5272" y="3210"/>
                    </a:lnTo>
                    <a:lnTo>
                      <a:pt x="5250" y="3207"/>
                    </a:lnTo>
                    <a:lnTo>
                      <a:pt x="5250" y="4557"/>
                    </a:lnTo>
                    <a:lnTo>
                      <a:pt x="5319" y="4575"/>
                    </a:lnTo>
                    <a:lnTo>
                      <a:pt x="5329" y="4577"/>
                    </a:lnTo>
                    <a:lnTo>
                      <a:pt x="5455" y="4614"/>
                    </a:lnTo>
                    <a:lnTo>
                      <a:pt x="5467" y="4618"/>
                    </a:lnTo>
                    <a:lnTo>
                      <a:pt x="5589" y="4660"/>
                    </a:lnTo>
                    <a:lnTo>
                      <a:pt x="5603" y="4665"/>
                    </a:lnTo>
                    <a:lnTo>
                      <a:pt x="5719" y="4714"/>
                    </a:lnTo>
                    <a:lnTo>
                      <a:pt x="5735" y="4721"/>
                    </a:lnTo>
                    <a:lnTo>
                      <a:pt x="5845" y="4775"/>
                    </a:lnTo>
                    <a:lnTo>
                      <a:pt x="5863" y="4785"/>
                    </a:lnTo>
                    <a:lnTo>
                      <a:pt x="5965" y="4847"/>
                    </a:lnTo>
                    <a:lnTo>
                      <a:pt x="5986" y="4860"/>
                    </a:lnTo>
                    <a:lnTo>
                      <a:pt x="6078" y="4929"/>
                    </a:lnTo>
                    <a:lnTo>
                      <a:pt x="6100" y="4947"/>
                    </a:lnTo>
                    <a:lnTo>
                      <a:pt x="6183" y="5024"/>
                    </a:lnTo>
                    <a:lnTo>
                      <a:pt x="6205" y="5048"/>
                    </a:lnTo>
                    <a:lnTo>
                      <a:pt x="6275" y="5134"/>
                    </a:lnTo>
                    <a:lnTo>
                      <a:pt x="6296" y="5163"/>
                    </a:lnTo>
                    <a:lnTo>
                      <a:pt x="6353" y="5258"/>
                    </a:lnTo>
                    <a:lnTo>
                      <a:pt x="6371" y="5293"/>
                    </a:lnTo>
                    <a:lnTo>
                      <a:pt x="6413" y="5397"/>
                    </a:lnTo>
                    <a:lnTo>
                      <a:pt x="6425" y="5435"/>
                    </a:lnTo>
                    <a:lnTo>
                      <a:pt x="6451" y="5549"/>
                    </a:lnTo>
                    <a:lnTo>
                      <a:pt x="6457" y="5587"/>
                    </a:lnTo>
                    <a:lnTo>
                      <a:pt x="6466" y="5712"/>
                    </a:lnTo>
                    <a:lnTo>
                      <a:pt x="6466" y="5748"/>
                    </a:lnTo>
                    <a:lnTo>
                      <a:pt x="6457" y="5874"/>
                    </a:lnTo>
                    <a:lnTo>
                      <a:pt x="6452" y="5911"/>
                    </a:lnTo>
                    <a:lnTo>
                      <a:pt x="6426" y="6030"/>
                    </a:lnTo>
                    <a:lnTo>
                      <a:pt x="6415" y="6065"/>
                    </a:lnTo>
                    <a:lnTo>
                      <a:pt x="6373" y="6175"/>
                    </a:lnTo>
                    <a:lnTo>
                      <a:pt x="6358" y="6208"/>
                    </a:lnTo>
                    <a:lnTo>
                      <a:pt x="6301" y="6310"/>
                    </a:lnTo>
                    <a:lnTo>
                      <a:pt x="6282" y="6338"/>
                    </a:lnTo>
                    <a:lnTo>
                      <a:pt x="6212" y="6433"/>
                    </a:lnTo>
                    <a:lnTo>
                      <a:pt x="6192" y="6456"/>
                    </a:lnTo>
                    <a:lnTo>
                      <a:pt x="6109" y="6542"/>
                    </a:lnTo>
                    <a:lnTo>
                      <a:pt x="6088" y="6561"/>
                    </a:lnTo>
                    <a:lnTo>
                      <a:pt x="5995" y="6638"/>
                    </a:lnTo>
                    <a:lnTo>
                      <a:pt x="5973" y="6654"/>
                    </a:lnTo>
                    <a:lnTo>
                      <a:pt x="5871" y="6721"/>
                    </a:lnTo>
                    <a:lnTo>
                      <a:pt x="5850" y="6733"/>
                    </a:lnTo>
                    <a:lnTo>
                      <a:pt x="5740" y="6791"/>
                    </a:lnTo>
                    <a:lnTo>
                      <a:pt x="5718" y="6800"/>
                    </a:lnTo>
                    <a:lnTo>
                      <a:pt x="5601" y="6848"/>
                    </a:lnTo>
                    <a:lnTo>
                      <a:pt x="5580" y="6855"/>
                    </a:lnTo>
                    <a:lnTo>
                      <a:pt x="5458" y="6893"/>
                    </a:lnTo>
                    <a:lnTo>
                      <a:pt x="5437" y="6898"/>
                    </a:lnTo>
                    <a:lnTo>
                      <a:pt x="5311" y="6925"/>
                    </a:lnTo>
                    <a:lnTo>
                      <a:pt x="5291" y="6929"/>
                    </a:lnTo>
                    <a:lnTo>
                      <a:pt x="5250" y="6934"/>
                    </a:lnTo>
                    <a:lnTo>
                      <a:pt x="5250" y="7190"/>
                    </a:lnTo>
                    <a:lnTo>
                      <a:pt x="5248" y="7223"/>
                    </a:lnTo>
                    <a:lnTo>
                      <a:pt x="5241" y="7255"/>
                    </a:lnTo>
                    <a:lnTo>
                      <a:pt x="5231" y="7286"/>
                    </a:lnTo>
                    <a:lnTo>
                      <a:pt x="5217" y="7315"/>
                    </a:lnTo>
                    <a:lnTo>
                      <a:pt x="5198" y="7342"/>
                    </a:lnTo>
                    <a:lnTo>
                      <a:pt x="5177" y="7367"/>
                    </a:lnTo>
                    <a:lnTo>
                      <a:pt x="5152" y="7388"/>
                    </a:lnTo>
                    <a:lnTo>
                      <a:pt x="5125" y="7407"/>
                    </a:lnTo>
                    <a:lnTo>
                      <a:pt x="5096" y="7421"/>
                    </a:lnTo>
                    <a:lnTo>
                      <a:pt x="5065" y="7431"/>
                    </a:lnTo>
                    <a:lnTo>
                      <a:pt x="5033" y="7438"/>
                    </a:lnTo>
                    <a:lnTo>
                      <a:pt x="5000" y="7440"/>
                    </a:lnTo>
                    <a:lnTo>
                      <a:pt x="4967" y="7438"/>
                    </a:lnTo>
                    <a:lnTo>
                      <a:pt x="4935" y="7431"/>
                    </a:lnTo>
                    <a:lnTo>
                      <a:pt x="4904" y="7421"/>
                    </a:lnTo>
                    <a:lnTo>
                      <a:pt x="4875" y="7407"/>
                    </a:lnTo>
                    <a:lnTo>
                      <a:pt x="4848" y="7388"/>
                    </a:lnTo>
                    <a:lnTo>
                      <a:pt x="4823" y="7367"/>
                    </a:lnTo>
                    <a:lnTo>
                      <a:pt x="4802" y="7342"/>
                    </a:lnTo>
                    <a:lnTo>
                      <a:pt x="4783" y="7315"/>
                    </a:lnTo>
                    <a:lnTo>
                      <a:pt x="4769" y="7286"/>
                    </a:lnTo>
                    <a:lnTo>
                      <a:pt x="4759" y="7255"/>
                    </a:lnTo>
                    <a:lnTo>
                      <a:pt x="4752" y="7223"/>
                    </a:lnTo>
                    <a:lnTo>
                      <a:pt x="4750" y="7190"/>
                    </a:lnTo>
                    <a:lnTo>
                      <a:pt x="4750" y="6940"/>
                    </a:lnTo>
                    <a:lnTo>
                      <a:pt x="4719" y="6937"/>
                    </a:lnTo>
                    <a:lnTo>
                      <a:pt x="4703" y="6935"/>
                    </a:lnTo>
                    <a:lnTo>
                      <a:pt x="4577" y="6915"/>
                    </a:lnTo>
                    <a:lnTo>
                      <a:pt x="4560" y="6912"/>
                    </a:lnTo>
                    <a:lnTo>
                      <a:pt x="4438" y="6884"/>
                    </a:lnTo>
                    <a:lnTo>
                      <a:pt x="4419" y="6879"/>
                    </a:lnTo>
                    <a:lnTo>
                      <a:pt x="4302" y="6843"/>
                    </a:lnTo>
                    <a:lnTo>
                      <a:pt x="4282" y="6836"/>
                    </a:lnTo>
                    <a:lnTo>
                      <a:pt x="4171" y="6791"/>
                    </a:lnTo>
                    <a:lnTo>
                      <a:pt x="4149" y="6781"/>
                    </a:lnTo>
                    <a:lnTo>
                      <a:pt x="4047" y="6727"/>
                    </a:lnTo>
                    <a:lnTo>
                      <a:pt x="4023" y="6712"/>
                    </a:lnTo>
                    <a:lnTo>
                      <a:pt x="3930" y="6649"/>
                    </a:lnTo>
                    <a:lnTo>
                      <a:pt x="3905" y="6629"/>
                    </a:lnTo>
                    <a:lnTo>
                      <a:pt x="3823" y="6556"/>
                    </a:lnTo>
                    <a:lnTo>
                      <a:pt x="3798" y="6531"/>
                    </a:lnTo>
                    <a:lnTo>
                      <a:pt x="3727" y="6449"/>
                    </a:lnTo>
                    <a:lnTo>
                      <a:pt x="3705" y="6417"/>
                    </a:lnTo>
                    <a:lnTo>
                      <a:pt x="3648" y="6325"/>
                    </a:lnTo>
                    <a:lnTo>
                      <a:pt x="3630" y="6289"/>
                    </a:lnTo>
                    <a:lnTo>
                      <a:pt x="3587" y="6186"/>
                    </a:lnTo>
                    <a:lnTo>
                      <a:pt x="3575" y="6147"/>
                    </a:lnTo>
                    <a:lnTo>
                      <a:pt x="3549" y="6033"/>
                    </a:lnTo>
                    <a:lnTo>
                      <a:pt x="3543" y="5995"/>
                    </a:lnTo>
                    <a:lnTo>
                      <a:pt x="3534" y="5870"/>
                    </a:lnTo>
                    <a:lnTo>
                      <a:pt x="3533" y="5837"/>
                    </a:lnTo>
                    <a:lnTo>
                      <a:pt x="3537" y="5805"/>
                    </a:lnTo>
                    <a:lnTo>
                      <a:pt x="3546" y="5773"/>
                    </a:lnTo>
                    <a:lnTo>
                      <a:pt x="3558" y="5743"/>
                    </a:lnTo>
                    <a:lnTo>
                      <a:pt x="3574" y="5715"/>
                    </a:lnTo>
                    <a:lnTo>
                      <a:pt x="3594" y="5689"/>
                    </a:lnTo>
                    <a:lnTo>
                      <a:pt x="3617" y="5665"/>
                    </a:lnTo>
                    <a:lnTo>
                      <a:pt x="3643" y="5645"/>
                    </a:lnTo>
                    <a:lnTo>
                      <a:pt x="3671" y="5629"/>
                    </a:lnTo>
                    <a:lnTo>
                      <a:pt x="3701" y="5616"/>
                    </a:lnTo>
                    <a:lnTo>
                      <a:pt x="3732" y="5607"/>
                    </a:lnTo>
                    <a:lnTo>
                      <a:pt x="3765" y="5603"/>
                    </a:lnTo>
                    <a:lnTo>
                      <a:pt x="3798" y="5602"/>
                    </a:lnTo>
                    <a:lnTo>
                      <a:pt x="3830" y="5606"/>
                    </a:lnTo>
                    <a:lnTo>
                      <a:pt x="3862" y="5615"/>
                    </a:lnTo>
                    <a:lnTo>
                      <a:pt x="3892" y="5627"/>
                    </a:lnTo>
                    <a:lnTo>
                      <a:pt x="3920" y="5643"/>
                    </a:lnTo>
                    <a:lnTo>
                      <a:pt x="3946" y="5663"/>
                    </a:lnTo>
                    <a:lnTo>
                      <a:pt x="3970" y="5686"/>
                    </a:lnTo>
                    <a:lnTo>
                      <a:pt x="3990" y="5712"/>
                    </a:lnTo>
                    <a:lnTo>
                      <a:pt x="4006" y="5740"/>
                    </a:lnTo>
                    <a:lnTo>
                      <a:pt x="4019" y="5770"/>
                    </a:lnTo>
                    <a:lnTo>
                      <a:pt x="4028" y="5801"/>
                    </a:lnTo>
                    <a:lnTo>
                      <a:pt x="4032" y="5834"/>
                    </a:lnTo>
                    <a:lnTo>
                      <a:pt x="4040" y="5939"/>
                    </a:lnTo>
                    <a:lnTo>
                      <a:pt x="4057" y="6014"/>
                    </a:lnTo>
                    <a:lnTo>
                      <a:pt x="4084" y="6080"/>
                    </a:lnTo>
                    <a:lnTo>
                      <a:pt x="4121" y="6139"/>
                    </a:lnTo>
                    <a:lnTo>
                      <a:pt x="4167" y="6194"/>
                    </a:lnTo>
                    <a:lnTo>
                      <a:pt x="4224" y="6245"/>
                    </a:lnTo>
                    <a:lnTo>
                      <a:pt x="4293" y="6291"/>
                    </a:lnTo>
                    <a:lnTo>
                      <a:pt x="4372" y="6333"/>
                    </a:lnTo>
                    <a:lnTo>
                      <a:pt x="4460" y="6369"/>
                    </a:lnTo>
                    <a:lnTo>
                      <a:pt x="4558" y="6399"/>
                    </a:lnTo>
                    <a:lnTo>
                      <a:pt x="4662" y="6423"/>
                    </a:lnTo>
                    <a:lnTo>
                      <a:pt x="4750" y="6436"/>
                    </a:lnTo>
                    <a:lnTo>
                      <a:pt x="4750" y="4953"/>
                    </a:lnTo>
                    <a:lnTo>
                      <a:pt x="4720" y="4946"/>
                    </a:lnTo>
                    <a:lnTo>
                      <a:pt x="4718" y="4946"/>
                    </a:lnTo>
                    <a:lnTo>
                      <a:pt x="4602" y="4916"/>
                    </a:lnTo>
                    <a:lnTo>
                      <a:pt x="4596" y="4915"/>
                    </a:lnTo>
                    <a:lnTo>
                      <a:pt x="4479" y="4882"/>
                    </a:lnTo>
                    <a:lnTo>
                      <a:pt x="4470" y="4879"/>
                    </a:lnTo>
                    <a:lnTo>
                      <a:pt x="4354" y="4842"/>
                    </a:lnTo>
                    <a:lnTo>
                      <a:pt x="4342" y="4838"/>
                    </a:lnTo>
                    <a:lnTo>
                      <a:pt x="4229" y="4796"/>
                    </a:lnTo>
                    <a:lnTo>
                      <a:pt x="4214" y="4790"/>
                    </a:lnTo>
                    <a:lnTo>
                      <a:pt x="4106" y="4741"/>
                    </a:lnTo>
                    <a:lnTo>
                      <a:pt x="4087" y="4731"/>
                    </a:lnTo>
                    <a:lnTo>
                      <a:pt x="3987" y="4675"/>
                    </a:lnTo>
                    <a:lnTo>
                      <a:pt x="3964" y="4661"/>
                    </a:lnTo>
                    <a:lnTo>
                      <a:pt x="3873" y="4596"/>
                    </a:lnTo>
                    <a:lnTo>
                      <a:pt x="3847" y="4575"/>
                    </a:lnTo>
                    <a:lnTo>
                      <a:pt x="3768" y="4501"/>
                    </a:lnTo>
                    <a:lnTo>
                      <a:pt x="3741" y="4471"/>
                    </a:lnTo>
                    <a:lnTo>
                      <a:pt x="3676" y="4386"/>
                    </a:lnTo>
                    <a:lnTo>
                      <a:pt x="3651" y="4347"/>
                    </a:lnTo>
                    <a:lnTo>
                      <a:pt x="3602" y="4251"/>
                    </a:lnTo>
                    <a:lnTo>
                      <a:pt x="3584" y="4206"/>
                    </a:lnTo>
                    <a:lnTo>
                      <a:pt x="3553" y="4096"/>
                    </a:lnTo>
                    <a:lnTo>
                      <a:pt x="3545" y="4050"/>
                    </a:lnTo>
                    <a:lnTo>
                      <a:pt x="3534" y="3927"/>
                    </a:lnTo>
                    <a:lnTo>
                      <a:pt x="3533" y="3890"/>
                    </a:lnTo>
                    <a:lnTo>
                      <a:pt x="3541" y="3764"/>
                    </a:lnTo>
                    <a:lnTo>
                      <a:pt x="3544" y="3733"/>
                    </a:lnTo>
                    <a:lnTo>
                      <a:pt x="3566" y="3615"/>
                    </a:lnTo>
                    <a:lnTo>
                      <a:pt x="3574" y="3583"/>
                    </a:lnTo>
                    <a:lnTo>
                      <a:pt x="3610" y="3472"/>
                    </a:lnTo>
                    <a:lnTo>
                      <a:pt x="3622" y="3441"/>
                    </a:lnTo>
                    <a:lnTo>
                      <a:pt x="3671" y="3339"/>
                    </a:lnTo>
                    <a:lnTo>
                      <a:pt x="3687" y="3309"/>
                    </a:lnTo>
                    <a:lnTo>
                      <a:pt x="3749" y="3215"/>
                    </a:lnTo>
                    <a:lnTo>
                      <a:pt x="3769" y="3188"/>
                    </a:lnTo>
                    <a:lnTo>
                      <a:pt x="3843" y="3103"/>
                    </a:lnTo>
                    <a:lnTo>
                      <a:pt x="3866" y="3080"/>
                    </a:lnTo>
                    <a:lnTo>
                      <a:pt x="3951" y="3004"/>
                    </a:lnTo>
                    <a:lnTo>
                      <a:pt x="3975" y="2985"/>
                    </a:lnTo>
                    <a:lnTo>
                      <a:pt x="4072" y="2918"/>
                    </a:lnTo>
                    <a:lnTo>
                      <a:pt x="4097" y="2903"/>
                    </a:lnTo>
                    <a:lnTo>
                      <a:pt x="4204" y="2846"/>
                    </a:lnTo>
                    <a:lnTo>
                      <a:pt x="4228" y="2834"/>
                    </a:lnTo>
                    <a:lnTo>
                      <a:pt x="4346" y="2787"/>
                    </a:lnTo>
                    <a:lnTo>
                      <a:pt x="4369" y="2779"/>
                    </a:lnTo>
                    <a:lnTo>
                      <a:pt x="4496" y="2741"/>
                    </a:lnTo>
                    <a:lnTo>
                      <a:pt x="4518" y="2736"/>
                    </a:lnTo>
                    <a:lnTo>
                      <a:pt x="4654" y="2709"/>
                    </a:lnTo>
                    <a:lnTo>
                      <a:pt x="4674" y="2706"/>
                    </a:lnTo>
                    <a:lnTo>
                      <a:pt x="4779" y="2694"/>
                    </a:lnTo>
                    <a:lnTo>
                      <a:pt x="4783" y="2685"/>
                    </a:lnTo>
                    <a:lnTo>
                      <a:pt x="4802" y="2658"/>
                    </a:lnTo>
                    <a:lnTo>
                      <a:pt x="4823" y="2633"/>
                    </a:lnTo>
                    <a:lnTo>
                      <a:pt x="4848" y="2612"/>
                    </a:lnTo>
                    <a:lnTo>
                      <a:pt x="4875" y="2593"/>
                    </a:lnTo>
                    <a:lnTo>
                      <a:pt x="4904" y="2579"/>
                    </a:lnTo>
                    <a:lnTo>
                      <a:pt x="4935" y="2569"/>
                    </a:lnTo>
                    <a:lnTo>
                      <a:pt x="4967" y="2562"/>
                    </a:lnTo>
                    <a:lnTo>
                      <a:pt x="5000" y="2560"/>
                    </a:lnTo>
                    <a:lnTo>
                      <a:pt x="5033" y="2562"/>
                    </a:lnTo>
                    <a:lnTo>
                      <a:pt x="5065" y="2569"/>
                    </a:lnTo>
                    <a:lnTo>
                      <a:pt x="5096" y="2579"/>
                    </a:lnTo>
                    <a:lnTo>
                      <a:pt x="5125" y="2593"/>
                    </a:lnTo>
                    <a:lnTo>
                      <a:pt x="5152" y="2612"/>
                    </a:lnTo>
                    <a:lnTo>
                      <a:pt x="5177" y="2633"/>
                    </a:lnTo>
                    <a:lnTo>
                      <a:pt x="5198" y="2658"/>
                    </a:lnTo>
                    <a:lnTo>
                      <a:pt x="5217" y="2685"/>
                    </a:lnTo>
                    <a:lnTo>
                      <a:pt x="5222" y="2696"/>
                    </a:lnTo>
                    <a:lnTo>
                      <a:pt x="5240" y="2698"/>
                    </a:lnTo>
                    <a:lnTo>
                      <a:pt x="5256" y="2700"/>
                    </a:lnTo>
                    <a:lnTo>
                      <a:pt x="5365" y="2719"/>
                    </a:lnTo>
                    <a:lnTo>
                      <a:pt x="5381" y="2723"/>
                    </a:lnTo>
                    <a:lnTo>
                      <a:pt x="5489" y="2749"/>
                    </a:lnTo>
                    <a:lnTo>
                      <a:pt x="5506" y="2753"/>
                    </a:lnTo>
                    <a:lnTo>
                      <a:pt x="5611" y="2787"/>
                    </a:lnTo>
                    <a:lnTo>
                      <a:pt x="5629" y="2793"/>
                    </a:lnTo>
                    <a:lnTo>
                      <a:pt x="5730" y="2834"/>
                    </a:lnTo>
                    <a:lnTo>
                      <a:pt x="5749" y="2843"/>
                    </a:lnTo>
                    <a:lnTo>
                      <a:pt x="5844" y="2892"/>
                    </a:lnTo>
                    <a:lnTo>
                      <a:pt x="5865" y="2904"/>
                    </a:lnTo>
                    <a:lnTo>
                      <a:pt x="5952" y="2960"/>
                    </a:lnTo>
                    <a:lnTo>
                      <a:pt x="5975" y="2976"/>
                    </a:lnTo>
                    <a:lnTo>
                      <a:pt x="6053" y="3039"/>
                    </a:lnTo>
                    <a:lnTo>
                      <a:pt x="6076" y="3061"/>
                    </a:lnTo>
                    <a:lnTo>
                      <a:pt x="6144" y="3132"/>
                    </a:lnTo>
                    <a:lnTo>
                      <a:pt x="6167" y="3160"/>
                    </a:lnTo>
                    <a:lnTo>
                      <a:pt x="6223" y="3238"/>
                    </a:lnTo>
                    <a:lnTo>
                      <a:pt x="6243" y="3274"/>
                    </a:lnTo>
                    <a:lnTo>
                      <a:pt x="6285" y="3359"/>
                    </a:lnTo>
                    <a:lnTo>
                      <a:pt x="6301" y="3401"/>
                    </a:lnTo>
                    <a:lnTo>
                      <a:pt x="6327" y="3494"/>
                    </a:lnTo>
                    <a:close/>
                    <a:moveTo>
                      <a:pt x="5309" y="5092"/>
                    </a:moveTo>
                    <a:lnTo>
                      <a:pt x="5250" y="5075"/>
                    </a:lnTo>
                    <a:lnTo>
                      <a:pt x="5250" y="6427"/>
                    </a:lnTo>
                    <a:lnTo>
                      <a:pt x="5322" y="6412"/>
                    </a:lnTo>
                    <a:lnTo>
                      <a:pt x="5423" y="6381"/>
                    </a:lnTo>
                    <a:lnTo>
                      <a:pt x="5519" y="6342"/>
                    </a:lnTo>
                    <a:lnTo>
                      <a:pt x="5608" y="6296"/>
                    </a:lnTo>
                    <a:lnTo>
                      <a:pt x="5688" y="6243"/>
                    </a:lnTo>
                    <a:lnTo>
                      <a:pt x="5760" y="6184"/>
                    </a:lnTo>
                    <a:lnTo>
                      <a:pt x="5821" y="6121"/>
                    </a:lnTo>
                    <a:lnTo>
                      <a:pt x="5872" y="6053"/>
                    </a:lnTo>
                    <a:lnTo>
                      <a:pt x="5912" y="5980"/>
                    </a:lnTo>
                    <a:lnTo>
                      <a:pt x="5941" y="5903"/>
                    </a:lnTo>
                    <a:lnTo>
                      <a:pt x="5960" y="5820"/>
                    </a:lnTo>
                    <a:lnTo>
                      <a:pt x="5966" y="5730"/>
                    </a:lnTo>
                    <a:lnTo>
                      <a:pt x="5960" y="5643"/>
                    </a:lnTo>
                    <a:lnTo>
                      <a:pt x="5942" y="5567"/>
                    </a:lnTo>
                    <a:lnTo>
                      <a:pt x="5915" y="5499"/>
                    </a:lnTo>
                    <a:lnTo>
                      <a:pt x="5877" y="5437"/>
                    </a:lnTo>
                    <a:lnTo>
                      <a:pt x="5829" y="5378"/>
                    </a:lnTo>
                    <a:lnTo>
                      <a:pt x="5769" y="5322"/>
                    </a:lnTo>
                    <a:lnTo>
                      <a:pt x="5697" y="5269"/>
                    </a:lnTo>
                    <a:lnTo>
                      <a:pt x="5614" y="5219"/>
                    </a:lnTo>
                    <a:lnTo>
                      <a:pt x="5521" y="5173"/>
                    </a:lnTo>
                    <a:lnTo>
                      <a:pt x="5418" y="5130"/>
                    </a:lnTo>
                    <a:lnTo>
                      <a:pt x="5309" y="5092"/>
                    </a:lnTo>
                    <a:close/>
                    <a:moveTo>
                      <a:pt x="4727" y="4432"/>
                    </a:moveTo>
                    <a:lnTo>
                      <a:pt x="4750" y="4438"/>
                    </a:lnTo>
                    <a:lnTo>
                      <a:pt x="4750" y="3200"/>
                    </a:lnTo>
                    <a:lnTo>
                      <a:pt x="4741" y="3201"/>
                    </a:lnTo>
                    <a:lnTo>
                      <a:pt x="4626" y="3224"/>
                    </a:lnTo>
                    <a:lnTo>
                      <a:pt x="4522" y="3255"/>
                    </a:lnTo>
                    <a:lnTo>
                      <a:pt x="4428" y="3293"/>
                    </a:lnTo>
                    <a:lnTo>
                      <a:pt x="4345" y="3337"/>
                    </a:lnTo>
                    <a:lnTo>
                      <a:pt x="4273" y="3387"/>
                    </a:lnTo>
                    <a:lnTo>
                      <a:pt x="4211" y="3443"/>
                    </a:lnTo>
                    <a:lnTo>
                      <a:pt x="4158" y="3503"/>
                    </a:lnTo>
                    <a:lnTo>
                      <a:pt x="4115" y="3569"/>
                    </a:lnTo>
                    <a:lnTo>
                      <a:pt x="4081" y="3641"/>
                    </a:lnTo>
                    <a:lnTo>
                      <a:pt x="4055" y="3721"/>
                    </a:lnTo>
                    <a:lnTo>
                      <a:pt x="4039" y="3808"/>
                    </a:lnTo>
                    <a:lnTo>
                      <a:pt x="4034" y="3901"/>
                    </a:lnTo>
                    <a:lnTo>
                      <a:pt x="4041" y="3982"/>
                    </a:lnTo>
                    <a:lnTo>
                      <a:pt x="4059" y="4045"/>
                    </a:lnTo>
                    <a:lnTo>
                      <a:pt x="4086" y="4100"/>
                    </a:lnTo>
                    <a:lnTo>
                      <a:pt x="4125" y="4150"/>
                    </a:lnTo>
                    <a:lnTo>
                      <a:pt x="4177" y="4199"/>
                    </a:lnTo>
                    <a:lnTo>
                      <a:pt x="4243" y="4246"/>
                    </a:lnTo>
                    <a:lnTo>
                      <a:pt x="4322" y="4290"/>
                    </a:lnTo>
                    <a:lnTo>
                      <a:pt x="4412" y="4331"/>
                    </a:lnTo>
                    <a:lnTo>
                      <a:pt x="4511" y="4368"/>
                    </a:lnTo>
                    <a:lnTo>
                      <a:pt x="4617" y="4401"/>
                    </a:lnTo>
                    <a:lnTo>
                      <a:pt x="4727" y="4432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Helvetica Neue"/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07" name="Google Shape;707;p19"/>
              <p:cNvSpPr/>
              <p:nvPr/>
            </p:nvSpPr>
            <p:spPr>
              <a:xfrm>
                <a:off x="8624067" y="1760585"/>
                <a:ext cx="633600" cy="633600"/>
              </a:xfrm>
              <a:custGeom>
                <a:rect b="b" l="l" r="r" t="t"/>
                <a:pathLst>
                  <a:path extrusionOk="0" h="10000" w="10000">
                    <a:moveTo>
                      <a:pt x="8897" y="4858"/>
                    </a:moveTo>
                    <a:lnTo>
                      <a:pt x="8900" y="4995"/>
                    </a:lnTo>
                    <a:lnTo>
                      <a:pt x="8900" y="5005"/>
                    </a:lnTo>
                    <a:lnTo>
                      <a:pt x="8897" y="5142"/>
                    </a:lnTo>
                    <a:lnTo>
                      <a:pt x="8897" y="5151"/>
                    </a:lnTo>
                    <a:lnTo>
                      <a:pt x="8889" y="5288"/>
                    </a:lnTo>
                    <a:lnTo>
                      <a:pt x="8889" y="5297"/>
                    </a:lnTo>
                    <a:lnTo>
                      <a:pt x="8876" y="5433"/>
                    </a:lnTo>
                    <a:lnTo>
                      <a:pt x="8875" y="5443"/>
                    </a:lnTo>
                    <a:lnTo>
                      <a:pt x="8857" y="5578"/>
                    </a:lnTo>
                    <a:lnTo>
                      <a:pt x="8855" y="5587"/>
                    </a:lnTo>
                    <a:lnTo>
                      <a:pt x="8833" y="5721"/>
                    </a:lnTo>
                    <a:lnTo>
                      <a:pt x="8831" y="5731"/>
                    </a:lnTo>
                    <a:lnTo>
                      <a:pt x="8803" y="5864"/>
                    </a:lnTo>
                    <a:lnTo>
                      <a:pt x="8801" y="5873"/>
                    </a:lnTo>
                    <a:lnTo>
                      <a:pt x="8768" y="6005"/>
                    </a:lnTo>
                    <a:lnTo>
                      <a:pt x="8766" y="6014"/>
                    </a:lnTo>
                    <a:lnTo>
                      <a:pt x="8728" y="6145"/>
                    </a:lnTo>
                    <a:lnTo>
                      <a:pt x="8725" y="6154"/>
                    </a:lnTo>
                    <a:lnTo>
                      <a:pt x="8683" y="6283"/>
                    </a:lnTo>
                    <a:lnTo>
                      <a:pt x="8680" y="6292"/>
                    </a:lnTo>
                    <a:lnTo>
                      <a:pt x="8632" y="6420"/>
                    </a:lnTo>
                    <a:lnTo>
                      <a:pt x="8629" y="6428"/>
                    </a:lnTo>
                    <a:lnTo>
                      <a:pt x="8577" y="6554"/>
                    </a:lnTo>
                    <a:lnTo>
                      <a:pt x="8573" y="6563"/>
                    </a:lnTo>
                    <a:lnTo>
                      <a:pt x="8516" y="6687"/>
                    </a:lnTo>
                    <a:lnTo>
                      <a:pt x="8512" y="6695"/>
                    </a:lnTo>
                    <a:lnTo>
                      <a:pt x="8450" y="6818"/>
                    </a:lnTo>
                    <a:lnTo>
                      <a:pt x="8446" y="6826"/>
                    </a:lnTo>
                    <a:lnTo>
                      <a:pt x="8380" y="6946"/>
                    </a:lnTo>
                    <a:lnTo>
                      <a:pt x="8375" y="6954"/>
                    </a:lnTo>
                    <a:lnTo>
                      <a:pt x="8304" y="7071"/>
                    </a:lnTo>
                    <a:lnTo>
                      <a:pt x="8299" y="7079"/>
                    </a:lnTo>
                    <a:lnTo>
                      <a:pt x="8225" y="7194"/>
                    </a:lnTo>
                    <a:lnTo>
                      <a:pt x="8219" y="7202"/>
                    </a:lnTo>
                    <a:lnTo>
                      <a:pt x="8140" y="7313"/>
                    </a:lnTo>
                    <a:lnTo>
                      <a:pt x="8135" y="7321"/>
                    </a:lnTo>
                    <a:lnTo>
                      <a:pt x="8052" y="7429"/>
                    </a:lnTo>
                    <a:lnTo>
                      <a:pt x="8046" y="7436"/>
                    </a:lnTo>
                    <a:lnTo>
                      <a:pt x="7959" y="7541"/>
                    </a:lnTo>
                    <a:lnTo>
                      <a:pt x="7953" y="7548"/>
                    </a:lnTo>
                    <a:lnTo>
                      <a:pt x="7862" y="7650"/>
                    </a:lnTo>
                    <a:lnTo>
                      <a:pt x="7856" y="7657"/>
                    </a:lnTo>
                    <a:lnTo>
                      <a:pt x="7761" y="7755"/>
                    </a:lnTo>
                    <a:lnTo>
                      <a:pt x="7755" y="7761"/>
                    </a:lnTo>
                    <a:lnTo>
                      <a:pt x="7657" y="7856"/>
                    </a:lnTo>
                    <a:lnTo>
                      <a:pt x="7650" y="7862"/>
                    </a:lnTo>
                    <a:lnTo>
                      <a:pt x="7548" y="7953"/>
                    </a:lnTo>
                    <a:lnTo>
                      <a:pt x="7541" y="7959"/>
                    </a:lnTo>
                    <a:lnTo>
                      <a:pt x="7436" y="8046"/>
                    </a:lnTo>
                    <a:lnTo>
                      <a:pt x="7429" y="8052"/>
                    </a:lnTo>
                    <a:lnTo>
                      <a:pt x="7321" y="8135"/>
                    </a:lnTo>
                    <a:lnTo>
                      <a:pt x="7313" y="8140"/>
                    </a:lnTo>
                    <a:lnTo>
                      <a:pt x="7202" y="8219"/>
                    </a:lnTo>
                    <a:lnTo>
                      <a:pt x="7194" y="8225"/>
                    </a:lnTo>
                    <a:lnTo>
                      <a:pt x="7079" y="8299"/>
                    </a:lnTo>
                    <a:lnTo>
                      <a:pt x="7071" y="8304"/>
                    </a:lnTo>
                    <a:lnTo>
                      <a:pt x="6954" y="8375"/>
                    </a:lnTo>
                    <a:lnTo>
                      <a:pt x="6946" y="8380"/>
                    </a:lnTo>
                    <a:lnTo>
                      <a:pt x="6826" y="8446"/>
                    </a:lnTo>
                    <a:lnTo>
                      <a:pt x="6818" y="8450"/>
                    </a:lnTo>
                    <a:lnTo>
                      <a:pt x="6695" y="8512"/>
                    </a:lnTo>
                    <a:lnTo>
                      <a:pt x="6687" y="8516"/>
                    </a:lnTo>
                    <a:lnTo>
                      <a:pt x="6563" y="8573"/>
                    </a:lnTo>
                    <a:lnTo>
                      <a:pt x="6554" y="8577"/>
                    </a:lnTo>
                    <a:lnTo>
                      <a:pt x="6428" y="8629"/>
                    </a:lnTo>
                    <a:lnTo>
                      <a:pt x="6420" y="8632"/>
                    </a:lnTo>
                    <a:lnTo>
                      <a:pt x="6292" y="8680"/>
                    </a:lnTo>
                    <a:lnTo>
                      <a:pt x="6283" y="8683"/>
                    </a:lnTo>
                    <a:lnTo>
                      <a:pt x="6154" y="8725"/>
                    </a:lnTo>
                    <a:lnTo>
                      <a:pt x="6145" y="8728"/>
                    </a:lnTo>
                    <a:lnTo>
                      <a:pt x="6014" y="8766"/>
                    </a:lnTo>
                    <a:lnTo>
                      <a:pt x="6005" y="8768"/>
                    </a:lnTo>
                    <a:lnTo>
                      <a:pt x="5873" y="8801"/>
                    </a:lnTo>
                    <a:lnTo>
                      <a:pt x="5864" y="8803"/>
                    </a:lnTo>
                    <a:lnTo>
                      <a:pt x="5731" y="8831"/>
                    </a:lnTo>
                    <a:lnTo>
                      <a:pt x="5721" y="8833"/>
                    </a:lnTo>
                    <a:lnTo>
                      <a:pt x="5587" y="8855"/>
                    </a:lnTo>
                    <a:lnTo>
                      <a:pt x="5578" y="8857"/>
                    </a:lnTo>
                    <a:lnTo>
                      <a:pt x="5443" y="8875"/>
                    </a:lnTo>
                    <a:lnTo>
                      <a:pt x="5433" y="8876"/>
                    </a:lnTo>
                    <a:lnTo>
                      <a:pt x="5297" y="8889"/>
                    </a:lnTo>
                    <a:lnTo>
                      <a:pt x="5288" y="8889"/>
                    </a:lnTo>
                    <a:lnTo>
                      <a:pt x="5151" y="8897"/>
                    </a:lnTo>
                    <a:lnTo>
                      <a:pt x="5142" y="8897"/>
                    </a:lnTo>
                    <a:lnTo>
                      <a:pt x="5005" y="8900"/>
                    </a:lnTo>
                    <a:lnTo>
                      <a:pt x="4995" y="8900"/>
                    </a:lnTo>
                    <a:lnTo>
                      <a:pt x="4858" y="8897"/>
                    </a:lnTo>
                    <a:lnTo>
                      <a:pt x="4849" y="8897"/>
                    </a:lnTo>
                    <a:lnTo>
                      <a:pt x="4712" y="8889"/>
                    </a:lnTo>
                    <a:lnTo>
                      <a:pt x="4703" y="8889"/>
                    </a:lnTo>
                    <a:lnTo>
                      <a:pt x="4567" y="8876"/>
                    </a:lnTo>
                    <a:lnTo>
                      <a:pt x="4557" y="8875"/>
                    </a:lnTo>
                    <a:lnTo>
                      <a:pt x="4422" y="8857"/>
                    </a:lnTo>
                    <a:lnTo>
                      <a:pt x="4413" y="8855"/>
                    </a:lnTo>
                    <a:lnTo>
                      <a:pt x="4279" y="8833"/>
                    </a:lnTo>
                    <a:lnTo>
                      <a:pt x="4269" y="8831"/>
                    </a:lnTo>
                    <a:lnTo>
                      <a:pt x="4136" y="8803"/>
                    </a:lnTo>
                    <a:lnTo>
                      <a:pt x="4127" y="8801"/>
                    </a:lnTo>
                    <a:lnTo>
                      <a:pt x="3995" y="8768"/>
                    </a:lnTo>
                    <a:lnTo>
                      <a:pt x="3986" y="8766"/>
                    </a:lnTo>
                    <a:lnTo>
                      <a:pt x="3855" y="8728"/>
                    </a:lnTo>
                    <a:lnTo>
                      <a:pt x="3846" y="8725"/>
                    </a:lnTo>
                    <a:lnTo>
                      <a:pt x="3717" y="8683"/>
                    </a:lnTo>
                    <a:lnTo>
                      <a:pt x="3708" y="8680"/>
                    </a:lnTo>
                    <a:lnTo>
                      <a:pt x="3580" y="8632"/>
                    </a:lnTo>
                    <a:lnTo>
                      <a:pt x="3572" y="8629"/>
                    </a:lnTo>
                    <a:lnTo>
                      <a:pt x="3446" y="8577"/>
                    </a:lnTo>
                    <a:lnTo>
                      <a:pt x="3437" y="8573"/>
                    </a:lnTo>
                    <a:lnTo>
                      <a:pt x="3313" y="8516"/>
                    </a:lnTo>
                    <a:lnTo>
                      <a:pt x="3305" y="8512"/>
                    </a:lnTo>
                    <a:lnTo>
                      <a:pt x="3182" y="8450"/>
                    </a:lnTo>
                    <a:lnTo>
                      <a:pt x="3174" y="8446"/>
                    </a:lnTo>
                    <a:lnTo>
                      <a:pt x="3054" y="8380"/>
                    </a:lnTo>
                    <a:lnTo>
                      <a:pt x="3046" y="8375"/>
                    </a:lnTo>
                    <a:lnTo>
                      <a:pt x="2929" y="8304"/>
                    </a:lnTo>
                    <a:lnTo>
                      <a:pt x="2921" y="8299"/>
                    </a:lnTo>
                    <a:lnTo>
                      <a:pt x="2806" y="8225"/>
                    </a:lnTo>
                    <a:lnTo>
                      <a:pt x="2798" y="8219"/>
                    </a:lnTo>
                    <a:lnTo>
                      <a:pt x="2687" y="8140"/>
                    </a:lnTo>
                    <a:lnTo>
                      <a:pt x="2679" y="8135"/>
                    </a:lnTo>
                    <a:lnTo>
                      <a:pt x="2571" y="8052"/>
                    </a:lnTo>
                    <a:lnTo>
                      <a:pt x="2564" y="8046"/>
                    </a:lnTo>
                    <a:lnTo>
                      <a:pt x="2459" y="7959"/>
                    </a:lnTo>
                    <a:lnTo>
                      <a:pt x="2452" y="7953"/>
                    </a:lnTo>
                    <a:lnTo>
                      <a:pt x="2350" y="7862"/>
                    </a:lnTo>
                    <a:lnTo>
                      <a:pt x="2343" y="7856"/>
                    </a:lnTo>
                    <a:lnTo>
                      <a:pt x="2245" y="7761"/>
                    </a:lnTo>
                    <a:lnTo>
                      <a:pt x="2239" y="7755"/>
                    </a:lnTo>
                    <a:lnTo>
                      <a:pt x="2144" y="7657"/>
                    </a:lnTo>
                    <a:lnTo>
                      <a:pt x="2138" y="7650"/>
                    </a:lnTo>
                    <a:lnTo>
                      <a:pt x="2047" y="7548"/>
                    </a:lnTo>
                    <a:lnTo>
                      <a:pt x="2041" y="7541"/>
                    </a:lnTo>
                    <a:lnTo>
                      <a:pt x="1954" y="7436"/>
                    </a:lnTo>
                    <a:lnTo>
                      <a:pt x="1948" y="7429"/>
                    </a:lnTo>
                    <a:lnTo>
                      <a:pt x="1865" y="7321"/>
                    </a:lnTo>
                    <a:lnTo>
                      <a:pt x="1860" y="7313"/>
                    </a:lnTo>
                    <a:lnTo>
                      <a:pt x="1781" y="7202"/>
                    </a:lnTo>
                    <a:lnTo>
                      <a:pt x="1775" y="7194"/>
                    </a:lnTo>
                    <a:lnTo>
                      <a:pt x="1701" y="7079"/>
                    </a:lnTo>
                    <a:lnTo>
                      <a:pt x="1696" y="7071"/>
                    </a:lnTo>
                    <a:lnTo>
                      <a:pt x="1625" y="6954"/>
                    </a:lnTo>
                    <a:lnTo>
                      <a:pt x="1620" y="6946"/>
                    </a:lnTo>
                    <a:lnTo>
                      <a:pt x="1554" y="6826"/>
                    </a:lnTo>
                    <a:lnTo>
                      <a:pt x="1550" y="6818"/>
                    </a:lnTo>
                    <a:lnTo>
                      <a:pt x="1488" y="6695"/>
                    </a:lnTo>
                    <a:lnTo>
                      <a:pt x="1484" y="6687"/>
                    </a:lnTo>
                    <a:lnTo>
                      <a:pt x="1427" y="6563"/>
                    </a:lnTo>
                    <a:lnTo>
                      <a:pt x="1423" y="6554"/>
                    </a:lnTo>
                    <a:lnTo>
                      <a:pt x="1371" y="6428"/>
                    </a:lnTo>
                    <a:lnTo>
                      <a:pt x="1368" y="6420"/>
                    </a:lnTo>
                    <a:lnTo>
                      <a:pt x="1320" y="6292"/>
                    </a:lnTo>
                    <a:lnTo>
                      <a:pt x="1317" y="6283"/>
                    </a:lnTo>
                    <a:lnTo>
                      <a:pt x="1275" y="6154"/>
                    </a:lnTo>
                    <a:lnTo>
                      <a:pt x="1272" y="6145"/>
                    </a:lnTo>
                    <a:lnTo>
                      <a:pt x="1234" y="6014"/>
                    </a:lnTo>
                    <a:lnTo>
                      <a:pt x="1232" y="6005"/>
                    </a:lnTo>
                    <a:lnTo>
                      <a:pt x="1199" y="5873"/>
                    </a:lnTo>
                    <a:lnTo>
                      <a:pt x="1197" y="5864"/>
                    </a:lnTo>
                    <a:lnTo>
                      <a:pt x="1169" y="5731"/>
                    </a:lnTo>
                    <a:lnTo>
                      <a:pt x="1167" y="5721"/>
                    </a:lnTo>
                    <a:lnTo>
                      <a:pt x="1145" y="5587"/>
                    </a:lnTo>
                    <a:lnTo>
                      <a:pt x="1143" y="5578"/>
                    </a:lnTo>
                    <a:lnTo>
                      <a:pt x="1125" y="5443"/>
                    </a:lnTo>
                    <a:lnTo>
                      <a:pt x="1124" y="5433"/>
                    </a:lnTo>
                    <a:lnTo>
                      <a:pt x="1111" y="5297"/>
                    </a:lnTo>
                    <a:lnTo>
                      <a:pt x="1111" y="5288"/>
                    </a:lnTo>
                    <a:lnTo>
                      <a:pt x="1103" y="5151"/>
                    </a:lnTo>
                    <a:lnTo>
                      <a:pt x="1103" y="5142"/>
                    </a:lnTo>
                    <a:lnTo>
                      <a:pt x="1100" y="5005"/>
                    </a:lnTo>
                    <a:lnTo>
                      <a:pt x="1100" y="4995"/>
                    </a:lnTo>
                    <a:lnTo>
                      <a:pt x="1103" y="4858"/>
                    </a:lnTo>
                    <a:lnTo>
                      <a:pt x="1103" y="4849"/>
                    </a:lnTo>
                    <a:lnTo>
                      <a:pt x="1111" y="4712"/>
                    </a:lnTo>
                    <a:lnTo>
                      <a:pt x="1111" y="4703"/>
                    </a:lnTo>
                    <a:lnTo>
                      <a:pt x="1124" y="4567"/>
                    </a:lnTo>
                    <a:lnTo>
                      <a:pt x="1125" y="4557"/>
                    </a:lnTo>
                    <a:lnTo>
                      <a:pt x="1143" y="4422"/>
                    </a:lnTo>
                    <a:lnTo>
                      <a:pt x="1145" y="4413"/>
                    </a:lnTo>
                    <a:lnTo>
                      <a:pt x="1167" y="4279"/>
                    </a:lnTo>
                    <a:lnTo>
                      <a:pt x="1169" y="4269"/>
                    </a:lnTo>
                    <a:lnTo>
                      <a:pt x="1197" y="4136"/>
                    </a:lnTo>
                    <a:lnTo>
                      <a:pt x="1199" y="4127"/>
                    </a:lnTo>
                    <a:lnTo>
                      <a:pt x="1232" y="3995"/>
                    </a:lnTo>
                    <a:lnTo>
                      <a:pt x="1234" y="3986"/>
                    </a:lnTo>
                    <a:lnTo>
                      <a:pt x="1272" y="3855"/>
                    </a:lnTo>
                    <a:lnTo>
                      <a:pt x="1275" y="3846"/>
                    </a:lnTo>
                    <a:lnTo>
                      <a:pt x="1317" y="3717"/>
                    </a:lnTo>
                    <a:lnTo>
                      <a:pt x="1320" y="3708"/>
                    </a:lnTo>
                    <a:lnTo>
                      <a:pt x="1368" y="3580"/>
                    </a:lnTo>
                    <a:lnTo>
                      <a:pt x="1371" y="3572"/>
                    </a:lnTo>
                    <a:lnTo>
                      <a:pt x="1423" y="3446"/>
                    </a:lnTo>
                    <a:lnTo>
                      <a:pt x="1427" y="3437"/>
                    </a:lnTo>
                    <a:lnTo>
                      <a:pt x="1484" y="3313"/>
                    </a:lnTo>
                    <a:lnTo>
                      <a:pt x="1488" y="3305"/>
                    </a:lnTo>
                    <a:lnTo>
                      <a:pt x="1550" y="3182"/>
                    </a:lnTo>
                    <a:lnTo>
                      <a:pt x="1554" y="3174"/>
                    </a:lnTo>
                    <a:lnTo>
                      <a:pt x="1620" y="3054"/>
                    </a:lnTo>
                    <a:lnTo>
                      <a:pt x="1625" y="3046"/>
                    </a:lnTo>
                    <a:lnTo>
                      <a:pt x="1696" y="2929"/>
                    </a:lnTo>
                    <a:lnTo>
                      <a:pt x="1701" y="2921"/>
                    </a:lnTo>
                    <a:lnTo>
                      <a:pt x="1775" y="2806"/>
                    </a:lnTo>
                    <a:lnTo>
                      <a:pt x="1781" y="2798"/>
                    </a:lnTo>
                    <a:lnTo>
                      <a:pt x="1860" y="2687"/>
                    </a:lnTo>
                    <a:lnTo>
                      <a:pt x="1865" y="2679"/>
                    </a:lnTo>
                    <a:lnTo>
                      <a:pt x="1948" y="2571"/>
                    </a:lnTo>
                    <a:lnTo>
                      <a:pt x="1954" y="2564"/>
                    </a:lnTo>
                    <a:lnTo>
                      <a:pt x="2041" y="2459"/>
                    </a:lnTo>
                    <a:lnTo>
                      <a:pt x="2047" y="2452"/>
                    </a:lnTo>
                    <a:lnTo>
                      <a:pt x="2138" y="2350"/>
                    </a:lnTo>
                    <a:lnTo>
                      <a:pt x="2144" y="2343"/>
                    </a:lnTo>
                    <a:lnTo>
                      <a:pt x="2239" y="2245"/>
                    </a:lnTo>
                    <a:lnTo>
                      <a:pt x="2245" y="2239"/>
                    </a:lnTo>
                    <a:lnTo>
                      <a:pt x="2343" y="2144"/>
                    </a:lnTo>
                    <a:lnTo>
                      <a:pt x="2350" y="2138"/>
                    </a:lnTo>
                    <a:lnTo>
                      <a:pt x="2452" y="2047"/>
                    </a:lnTo>
                    <a:lnTo>
                      <a:pt x="2459" y="2041"/>
                    </a:lnTo>
                    <a:lnTo>
                      <a:pt x="2564" y="1954"/>
                    </a:lnTo>
                    <a:lnTo>
                      <a:pt x="2571" y="1948"/>
                    </a:lnTo>
                    <a:lnTo>
                      <a:pt x="2679" y="1865"/>
                    </a:lnTo>
                    <a:lnTo>
                      <a:pt x="2687" y="1860"/>
                    </a:lnTo>
                    <a:lnTo>
                      <a:pt x="2798" y="1781"/>
                    </a:lnTo>
                    <a:lnTo>
                      <a:pt x="2806" y="1775"/>
                    </a:lnTo>
                    <a:lnTo>
                      <a:pt x="2921" y="1701"/>
                    </a:lnTo>
                    <a:lnTo>
                      <a:pt x="2929" y="1696"/>
                    </a:lnTo>
                    <a:lnTo>
                      <a:pt x="3046" y="1625"/>
                    </a:lnTo>
                    <a:lnTo>
                      <a:pt x="3054" y="1620"/>
                    </a:lnTo>
                    <a:lnTo>
                      <a:pt x="3174" y="1554"/>
                    </a:lnTo>
                    <a:lnTo>
                      <a:pt x="3182" y="1550"/>
                    </a:lnTo>
                    <a:lnTo>
                      <a:pt x="3305" y="1488"/>
                    </a:lnTo>
                    <a:lnTo>
                      <a:pt x="3313" y="1484"/>
                    </a:lnTo>
                    <a:lnTo>
                      <a:pt x="3437" y="1427"/>
                    </a:lnTo>
                    <a:lnTo>
                      <a:pt x="3446" y="1423"/>
                    </a:lnTo>
                    <a:lnTo>
                      <a:pt x="3572" y="1371"/>
                    </a:lnTo>
                    <a:lnTo>
                      <a:pt x="3580" y="1368"/>
                    </a:lnTo>
                    <a:lnTo>
                      <a:pt x="3708" y="1320"/>
                    </a:lnTo>
                    <a:lnTo>
                      <a:pt x="3717" y="1317"/>
                    </a:lnTo>
                    <a:lnTo>
                      <a:pt x="3846" y="1275"/>
                    </a:lnTo>
                    <a:lnTo>
                      <a:pt x="3855" y="1272"/>
                    </a:lnTo>
                    <a:lnTo>
                      <a:pt x="3986" y="1234"/>
                    </a:lnTo>
                    <a:lnTo>
                      <a:pt x="3995" y="1232"/>
                    </a:lnTo>
                    <a:lnTo>
                      <a:pt x="4127" y="1199"/>
                    </a:lnTo>
                    <a:lnTo>
                      <a:pt x="4136" y="1197"/>
                    </a:lnTo>
                    <a:lnTo>
                      <a:pt x="4269" y="1169"/>
                    </a:lnTo>
                    <a:lnTo>
                      <a:pt x="4279" y="1167"/>
                    </a:lnTo>
                    <a:lnTo>
                      <a:pt x="4413" y="1145"/>
                    </a:lnTo>
                    <a:lnTo>
                      <a:pt x="4422" y="1143"/>
                    </a:lnTo>
                    <a:lnTo>
                      <a:pt x="4557" y="1125"/>
                    </a:lnTo>
                    <a:lnTo>
                      <a:pt x="4567" y="1124"/>
                    </a:lnTo>
                    <a:lnTo>
                      <a:pt x="4703" y="1111"/>
                    </a:lnTo>
                    <a:lnTo>
                      <a:pt x="4712" y="1111"/>
                    </a:lnTo>
                    <a:lnTo>
                      <a:pt x="4849" y="1103"/>
                    </a:lnTo>
                    <a:lnTo>
                      <a:pt x="4858" y="1103"/>
                    </a:lnTo>
                    <a:lnTo>
                      <a:pt x="4995" y="1100"/>
                    </a:lnTo>
                    <a:lnTo>
                      <a:pt x="5005" y="1100"/>
                    </a:lnTo>
                    <a:lnTo>
                      <a:pt x="5142" y="1103"/>
                    </a:lnTo>
                    <a:lnTo>
                      <a:pt x="5151" y="1103"/>
                    </a:lnTo>
                    <a:lnTo>
                      <a:pt x="5288" y="1111"/>
                    </a:lnTo>
                    <a:lnTo>
                      <a:pt x="5297" y="1111"/>
                    </a:lnTo>
                    <a:lnTo>
                      <a:pt x="5433" y="1124"/>
                    </a:lnTo>
                    <a:lnTo>
                      <a:pt x="5443" y="1125"/>
                    </a:lnTo>
                    <a:lnTo>
                      <a:pt x="5578" y="1143"/>
                    </a:lnTo>
                    <a:lnTo>
                      <a:pt x="5587" y="1145"/>
                    </a:lnTo>
                    <a:lnTo>
                      <a:pt x="5721" y="1167"/>
                    </a:lnTo>
                    <a:lnTo>
                      <a:pt x="5731" y="1169"/>
                    </a:lnTo>
                    <a:lnTo>
                      <a:pt x="5864" y="1197"/>
                    </a:lnTo>
                    <a:lnTo>
                      <a:pt x="5873" y="1199"/>
                    </a:lnTo>
                    <a:lnTo>
                      <a:pt x="6005" y="1232"/>
                    </a:lnTo>
                    <a:lnTo>
                      <a:pt x="6014" y="1234"/>
                    </a:lnTo>
                    <a:lnTo>
                      <a:pt x="6145" y="1272"/>
                    </a:lnTo>
                    <a:lnTo>
                      <a:pt x="6154" y="1275"/>
                    </a:lnTo>
                    <a:lnTo>
                      <a:pt x="6283" y="1317"/>
                    </a:lnTo>
                    <a:lnTo>
                      <a:pt x="6292" y="1320"/>
                    </a:lnTo>
                    <a:lnTo>
                      <a:pt x="6420" y="1368"/>
                    </a:lnTo>
                    <a:lnTo>
                      <a:pt x="6428" y="1371"/>
                    </a:lnTo>
                    <a:lnTo>
                      <a:pt x="6554" y="1423"/>
                    </a:lnTo>
                    <a:lnTo>
                      <a:pt x="6563" y="1427"/>
                    </a:lnTo>
                    <a:lnTo>
                      <a:pt x="6687" y="1484"/>
                    </a:lnTo>
                    <a:lnTo>
                      <a:pt x="6695" y="1488"/>
                    </a:lnTo>
                    <a:lnTo>
                      <a:pt x="6818" y="1550"/>
                    </a:lnTo>
                    <a:lnTo>
                      <a:pt x="6826" y="1554"/>
                    </a:lnTo>
                    <a:lnTo>
                      <a:pt x="6946" y="1620"/>
                    </a:lnTo>
                    <a:lnTo>
                      <a:pt x="6954" y="1625"/>
                    </a:lnTo>
                    <a:lnTo>
                      <a:pt x="7071" y="1696"/>
                    </a:lnTo>
                    <a:lnTo>
                      <a:pt x="7079" y="1701"/>
                    </a:lnTo>
                    <a:lnTo>
                      <a:pt x="7194" y="1775"/>
                    </a:lnTo>
                    <a:lnTo>
                      <a:pt x="7202" y="1781"/>
                    </a:lnTo>
                    <a:lnTo>
                      <a:pt x="7313" y="1860"/>
                    </a:lnTo>
                    <a:lnTo>
                      <a:pt x="7321" y="1865"/>
                    </a:lnTo>
                    <a:lnTo>
                      <a:pt x="7429" y="1948"/>
                    </a:lnTo>
                    <a:lnTo>
                      <a:pt x="7436" y="1954"/>
                    </a:lnTo>
                    <a:lnTo>
                      <a:pt x="7541" y="2041"/>
                    </a:lnTo>
                    <a:lnTo>
                      <a:pt x="7548" y="2047"/>
                    </a:lnTo>
                    <a:lnTo>
                      <a:pt x="7650" y="2138"/>
                    </a:lnTo>
                    <a:lnTo>
                      <a:pt x="7657" y="2144"/>
                    </a:lnTo>
                    <a:lnTo>
                      <a:pt x="7755" y="2239"/>
                    </a:lnTo>
                    <a:lnTo>
                      <a:pt x="7761" y="2245"/>
                    </a:lnTo>
                    <a:lnTo>
                      <a:pt x="7856" y="2343"/>
                    </a:lnTo>
                    <a:lnTo>
                      <a:pt x="7862" y="2350"/>
                    </a:lnTo>
                    <a:lnTo>
                      <a:pt x="7953" y="2452"/>
                    </a:lnTo>
                    <a:lnTo>
                      <a:pt x="7959" y="2459"/>
                    </a:lnTo>
                    <a:lnTo>
                      <a:pt x="8046" y="2564"/>
                    </a:lnTo>
                    <a:lnTo>
                      <a:pt x="8052" y="2571"/>
                    </a:lnTo>
                    <a:lnTo>
                      <a:pt x="8135" y="2679"/>
                    </a:lnTo>
                    <a:lnTo>
                      <a:pt x="8140" y="2687"/>
                    </a:lnTo>
                    <a:lnTo>
                      <a:pt x="8219" y="2798"/>
                    </a:lnTo>
                    <a:lnTo>
                      <a:pt x="8225" y="2806"/>
                    </a:lnTo>
                    <a:lnTo>
                      <a:pt x="8299" y="2921"/>
                    </a:lnTo>
                    <a:lnTo>
                      <a:pt x="8304" y="2929"/>
                    </a:lnTo>
                    <a:lnTo>
                      <a:pt x="8375" y="3046"/>
                    </a:lnTo>
                    <a:lnTo>
                      <a:pt x="8380" y="3054"/>
                    </a:lnTo>
                    <a:lnTo>
                      <a:pt x="8446" y="3174"/>
                    </a:lnTo>
                    <a:lnTo>
                      <a:pt x="8450" y="3182"/>
                    </a:lnTo>
                    <a:lnTo>
                      <a:pt x="8512" y="3305"/>
                    </a:lnTo>
                    <a:lnTo>
                      <a:pt x="8516" y="3313"/>
                    </a:lnTo>
                    <a:lnTo>
                      <a:pt x="8573" y="3437"/>
                    </a:lnTo>
                    <a:lnTo>
                      <a:pt x="8577" y="3446"/>
                    </a:lnTo>
                    <a:lnTo>
                      <a:pt x="8629" y="3572"/>
                    </a:lnTo>
                    <a:lnTo>
                      <a:pt x="8632" y="3580"/>
                    </a:lnTo>
                    <a:lnTo>
                      <a:pt x="8680" y="3708"/>
                    </a:lnTo>
                    <a:lnTo>
                      <a:pt x="8683" y="3717"/>
                    </a:lnTo>
                    <a:lnTo>
                      <a:pt x="8725" y="3846"/>
                    </a:lnTo>
                    <a:lnTo>
                      <a:pt x="8728" y="3855"/>
                    </a:lnTo>
                    <a:lnTo>
                      <a:pt x="8766" y="3986"/>
                    </a:lnTo>
                    <a:lnTo>
                      <a:pt x="8768" y="3995"/>
                    </a:lnTo>
                    <a:lnTo>
                      <a:pt x="8801" y="4127"/>
                    </a:lnTo>
                    <a:lnTo>
                      <a:pt x="8803" y="4136"/>
                    </a:lnTo>
                    <a:lnTo>
                      <a:pt x="8831" y="4269"/>
                    </a:lnTo>
                    <a:lnTo>
                      <a:pt x="8833" y="4279"/>
                    </a:lnTo>
                    <a:lnTo>
                      <a:pt x="8855" y="4413"/>
                    </a:lnTo>
                    <a:lnTo>
                      <a:pt x="8857" y="4422"/>
                    </a:lnTo>
                    <a:lnTo>
                      <a:pt x="8875" y="4557"/>
                    </a:lnTo>
                    <a:lnTo>
                      <a:pt x="8876" y="4567"/>
                    </a:lnTo>
                    <a:lnTo>
                      <a:pt x="8889" y="4703"/>
                    </a:lnTo>
                    <a:lnTo>
                      <a:pt x="8889" y="4712"/>
                    </a:lnTo>
                    <a:lnTo>
                      <a:pt x="8897" y="4849"/>
                    </a:lnTo>
                    <a:lnTo>
                      <a:pt x="8897" y="4858"/>
                    </a:lnTo>
                    <a:close/>
                    <a:moveTo>
                      <a:pt x="8398" y="5128"/>
                    </a:moveTo>
                    <a:lnTo>
                      <a:pt x="8400" y="5000"/>
                    </a:lnTo>
                    <a:lnTo>
                      <a:pt x="8398" y="4872"/>
                    </a:lnTo>
                    <a:lnTo>
                      <a:pt x="8390" y="4745"/>
                    </a:lnTo>
                    <a:lnTo>
                      <a:pt x="8378" y="4618"/>
                    </a:lnTo>
                    <a:lnTo>
                      <a:pt x="8362" y="4492"/>
                    </a:lnTo>
                    <a:lnTo>
                      <a:pt x="8340" y="4367"/>
                    </a:lnTo>
                    <a:lnTo>
                      <a:pt x="8315" y="4243"/>
                    </a:lnTo>
                    <a:lnTo>
                      <a:pt x="8284" y="4120"/>
                    </a:lnTo>
                    <a:lnTo>
                      <a:pt x="8249" y="3998"/>
                    </a:lnTo>
                    <a:lnTo>
                      <a:pt x="8209" y="3878"/>
                    </a:lnTo>
                    <a:lnTo>
                      <a:pt x="8165" y="3759"/>
                    </a:lnTo>
                    <a:lnTo>
                      <a:pt x="8117" y="3641"/>
                    </a:lnTo>
                    <a:lnTo>
                      <a:pt x="8064" y="3526"/>
                    </a:lnTo>
                    <a:lnTo>
                      <a:pt x="8006" y="3412"/>
                    </a:lnTo>
                    <a:lnTo>
                      <a:pt x="7944" y="3300"/>
                    </a:lnTo>
                    <a:lnTo>
                      <a:pt x="7879" y="3190"/>
                    </a:lnTo>
                    <a:lnTo>
                      <a:pt x="7809" y="3084"/>
                    </a:lnTo>
                    <a:lnTo>
                      <a:pt x="7735" y="2980"/>
                    </a:lnTo>
                    <a:lnTo>
                      <a:pt x="7658" y="2879"/>
                    </a:lnTo>
                    <a:lnTo>
                      <a:pt x="7577" y="2782"/>
                    </a:lnTo>
                    <a:lnTo>
                      <a:pt x="7492" y="2687"/>
                    </a:lnTo>
                    <a:lnTo>
                      <a:pt x="7404" y="2596"/>
                    </a:lnTo>
                    <a:lnTo>
                      <a:pt x="7313" y="2508"/>
                    </a:lnTo>
                    <a:lnTo>
                      <a:pt x="7218" y="2423"/>
                    </a:lnTo>
                    <a:lnTo>
                      <a:pt x="7121" y="2342"/>
                    </a:lnTo>
                    <a:lnTo>
                      <a:pt x="7020" y="2265"/>
                    </a:lnTo>
                    <a:lnTo>
                      <a:pt x="6916" y="2191"/>
                    </a:lnTo>
                    <a:lnTo>
                      <a:pt x="6810" y="2121"/>
                    </a:lnTo>
                    <a:lnTo>
                      <a:pt x="6700" y="2056"/>
                    </a:lnTo>
                    <a:lnTo>
                      <a:pt x="6588" y="1994"/>
                    </a:lnTo>
                    <a:lnTo>
                      <a:pt x="6474" y="1936"/>
                    </a:lnTo>
                    <a:lnTo>
                      <a:pt x="6359" y="1883"/>
                    </a:lnTo>
                    <a:lnTo>
                      <a:pt x="6241" y="1835"/>
                    </a:lnTo>
                    <a:lnTo>
                      <a:pt x="6122" y="1791"/>
                    </a:lnTo>
                    <a:lnTo>
                      <a:pt x="6002" y="1751"/>
                    </a:lnTo>
                    <a:lnTo>
                      <a:pt x="5880" y="1716"/>
                    </a:lnTo>
                    <a:lnTo>
                      <a:pt x="5757" y="1685"/>
                    </a:lnTo>
                    <a:lnTo>
                      <a:pt x="5633" y="1660"/>
                    </a:lnTo>
                    <a:lnTo>
                      <a:pt x="5508" y="1638"/>
                    </a:lnTo>
                    <a:lnTo>
                      <a:pt x="5382" y="1622"/>
                    </a:lnTo>
                    <a:lnTo>
                      <a:pt x="5255" y="1610"/>
                    </a:lnTo>
                    <a:lnTo>
                      <a:pt x="5128" y="1602"/>
                    </a:lnTo>
                    <a:lnTo>
                      <a:pt x="5000" y="1600"/>
                    </a:lnTo>
                    <a:lnTo>
                      <a:pt x="4872" y="1602"/>
                    </a:lnTo>
                    <a:lnTo>
                      <a:pt x="4745" y="1610"/>
                    </a:lnTo>
                    <a:lnTo>
                      <a:pt x="4618" y="1622"/>
                    </a:lnTo>
                    <a:lnTo>
                      <a:pt x="4492" y="1638"/>
                    </a:lnTo>
                    <a:lnTo>
                      <a:pt x="4367" y="1660"/>
                    </a:lnTo>
                    <a:lnTo>
                      <a:pt x="4243" y="1685"/>
                    </a:lnTo>
                    <a:lnTo>
                      <a:pt x="4120" y="1716"/>
                    </a:lnTo>
                    <a:lnTo>
                      <a:pt x="3998" y="1751"/>
                    </a:lnTo>
                    <a:lnTo>
                      <a:pt x="3878" y="1791"/>
                    </a:lnTo>
                    <a:lnTo>
                      <a:pt x="3759" y="1835"/>
                    </a:lnTo>
                    <a:lnTo>
                      <a:pt x="3641" y="1883"/>
                    </a:lnTo>
                    <a:lnTo>
                      <a:pt x="3526" y="1936"/>
                    </a:lnTo>
                    <a:lnTo>
                      <a:pt x="3412" y="1994"/>
                    </a:lnTo>
                    <a:lnTo>
                      <a:pt x="3300" y="2056"/>
                    </a:lnTo>
                    <a:lnTo>
                      <a:pt x="3190" y="2121"/>
                    </a:lnTo>
                    <a:lnTo>
                      <a:pt x="3084" y="2191"/>
                    </a:lnTo>
                    <a:lnTo>
                      <a:pt x="2980" y="2265"/>
                    </a:lnTo>
                    <a:lnTo>
                      <a:pt x="2879" y="2342"/>
                    </a:lnTo>
                    <a:lnTo>
                      <a:pt x="2782" y="2423"/>
                    </a:lnTo>
                    <a:lnTo>
                      <a:pt x="2687" y="2508"/>
                    </a:lnTo>
                    <a:lnTo>
                      <a:pt x="2596" y="2596"/>
                    </a:lnTo>
                    <a:lnTo>
                      <a:pt x="2508" y="2687"/>
                    </a:lnTo>
                    <a:lnTo>
                      <a:pt x="2423" y="2782"/>
                    </a:lnTo>
                    <a:lnTo>
                      <a:pt x="2342" y="2879"/>
                    </a:lnTo>
                    <a:lnTo>
                      <a:pt x="2265" y="2980"/>
                    </a:lnTo>
                    <a:lnTo>
                      <a:pt x="2191" y="3084"/>
                    </a:lnTo>
                    <a:lnTo>
                      <a:pt x="2121" y="3190"/>
                    </a:lnTo>
                    <a:lnTo>
                      <a:pt x="2056" y="3300"/>
                    </a:lnTo>
                    <a:lnTo>
                      <a:pt x="1994" y="3412"/>
                    </a:lnTo>
                    <a:lnTo>
                      <a:pt x="1936" y="3526"/>
                    </a:lnTo>
                    <a:lnTo>
                      <a:pt x="1883" y="3641"/>
                    </a:lnTo>
                    <a:lnTo>
                      <a:pt x="1835" y="3759"/>
                    </a:lnTo>
                    <a:lnTo>
                      <a:pt x="1791" y="3878"/>
                    </a:lnTo>
                    <a:lnTo>
                      <a:pt x="1751" y="3998"/>
                    </a:lnTo>
                    <a:lnTo>
                      <a:pt x="1716" y="4120"/>
                    </a:lnTo>
                    <a:lnTo>
                      <a:pt x="1685" y="4243"/>
                    </a:lnTo>
                    <a:lnTo>
                      <a:pt x="1660" y="4367"/>
                    </a:lnTo>
                    <a:lnTo>
                      <a:pt x="1638" y="4492"/>
                    </a:lnTo>
                    <a:lnTo>
                      <a:pt x="1622" y="4618"/>
                    </a:lnTo>
                    <a:lnTo>
                      <a:pt x="1610" y="4745"/>
                    </a:lnTo>
                    <a:lnTo>
                      <a:pt x="1602" y="4872"/>
                    </a:lnTo>
                    <a:lnTo>
                      <a:pt x="1600" y="5000"/>
                    </a:lnTo>
                    <a:lnTo>
                      <a:pt x="1602" y="5128"/>
                    </a:lnTo>
                    <a:lnTo>
                      <a:pt x="1610" y="5255"/>
                    </a:lnTo>
                    <a:lnTo>
                      <a:pt x="1622" y="5382"/>
                    </a:lnTo>
                    <a:lnTo>
                      <a:pt x="1638" y="5508"/>
                    </a:lnTo>
                    <a:lnTo>
                      <a:pt x="1660" y="5633"/>
                    </a:lnTo>
                    <a:lnTo>
                      <a:pt x="1685" y="5757"/>
                    </a:lnTo>
                    <a:lnTo>
                      <a:pt x="1716" y="5880"/>
                    </a:lnTo>
                    <a:lnTo>
                      <a:pt x="1751" y="6002"/>
                    </a:lnTo>
                    <a:lnTo>
                      <a:pt x="1791" y="6122"/>
                    </a:lnTo>
                    <a:lnTo>
                      <a:pt x="1835" y="6241"/>
                    </a:lnTo>
                    <a:lnTo>
                      <a:pt x="1883" y="6359"/>
                    </a:lnTo>
                    <a:lnTo>
                      <a:pt x="1936" y="6474"/>
                    </a:lnTo>
                    <a:lnTo>
                      <a:pt x="1994" y="6588"/>
                    </a:lnTo>
                    <a:lnTo>
                      <a:pt x="2056" y="6700"/>
                    </a:lnTo>
                    <a:lnTo>
                      <a:pt x="2121" y="6810"/>
                    </a:lnTo>
                    <a:lnTo>
                      <a:pt x="2191" y="6916"/>
                    </a:lnTo>
                    <a:lnTo>
                      <a:pt x="2265" y="7020"/>
                    </a:lnTo>
                    <a:lnTo>
                      <a:pt x="2342" y="7121"/>
                    </a:lnTo>
                    <a:lnTo>
                      <a:pt x="2423" y="7218"/>
                    </a:lnTo>
                    <a:lnTo>
                      <a:pt x="2508" y="7313"/>
                    </a:lnTo>
                    <a:lnTo>
                      <a:pt x="2596" y="7404"/>
                    </a:lnTo>
                    <a:lnTo>
                      <a:pt x="2687" y="7492"/>
                    </a:lnTo>
                    <a:lnTo>
                      <a:pt x="2782" y="7577"/>
                    </a:lnTo>
                    <a:lnTo>
                      <a:pt x="2879" y="7658"/>
                    </a:lnTo>
                    <a:lnTo>
                      <a:pt x="2980" y="7735"/>
                    </a:lnTo>
                    <a:lnTo>
                      <a:pt x="3084" y="7809"/>
                    </a:lnTo>
                    <a:lnTo>
                      <a:pt x="3190" y="7879"/>
                    </a:lnTo>
                    <a:lnTo>
                      <a:pt x="3300" y="7944"/>
                    </a:lnTo>
                    <a:lnTo>
                      <a:pt x="3412" y="8006"/>
                    </a:lnTo>
                    <a:lnTo>
                      <a:pt x="3526" y="8064"/>
                    </a:lnTo>
                    <a:lnTo>
                      <a:pt x="3641" y="8117"/>
                    </a:lnTo>
                    <a:lnTo>
                      <a:pt x="3759" y="8165"/>
                    </a:lnTo>
                    <a:lnTo>
                      <a:pt x="3878" y="8209"/>
                    </a:lnTo>
                    <a:lnTo>
                      <a:pt x="3998" y="8249"/>
                    </a:lnTo>
                    <a:lnTo>
                      <a:pt x="4120" y="8284"/>
                    </a:lnTo>
                    <a:lnTo>
                      <a:pt x="4243" y="8315"/>
                    </a:lnTo>
                    <a:lnTo>
                      <a:pt x="4367" y="8340"/>
                    </a:lnTo>
                    <a:lnTo>
                      <a:pt x="4492" y="8362"/>
                    </a:lnTo>
                    <a:lnTo>
                      <a:pt x="4618" y="8378"/>
                    </a:lnTo>
                    <a:lnTo>
                      <a:pt x="4745" y="8390"/>
                    </a:lnTo>
                    <a:lnTo>
                      <a:pt x="4872" y="8398"/>
                    </a:lnTo>
                    <a:lnTo>
                      <a:pt x="5000" y="8400"/>
                    </a:lnTo>
                    <a:lnTo>
                      <a:pt x="5128" y="8398"/>
                    </a:lnTo>
                    <a:lnTo>
                      <a:pt x="5255" y="8390"/>
                    </a:lnTo>
                    <a:lnTo>
                      <a:pt x="5382" y="8378"/>
                    </a:lnTo>
                    <a:lnTo>
                      <a:pt x="5508" y="8362"/>
                    </a:lnTo>
                    <a:lnTo>
                      <a:pt x="5633" y="8340"/>
                    </a:lnTo>
                    <a:lnTo>
                      <a:pt x="5757" y="8315"/>
                    </a:lnTo>
                    <a:lnTo>
                      <a:pt x="5880" y="8284"/>
                    </a:lnTo>
                    <a:lnTo>
                      <a:pt x="6002" y="8249"/>
                    </a:lnTo>
                    <a:lnTo>
                      <a:pt x="6122" y="8209"/>
                    </a:lnTo>
                    <a:lnTo>
                      <a:pt x="6241" y="8165"/>
                    </a:lnTo>
                    <a:lnTo>
                      <a:pt x="6359" y="8117"/>
                    </a:lnTo>
                    <a:lnTo>
                      <a:pt x="6474" y="8064"/>
                    </a:lnTo>
                    <a:lnTo>
                      <a:pt x="6588" y="8006"/>
                    </a:lnTo>
                    <a:lnTo>
                      <a:pt x="6700" y="7944"/>
                    </a:lnTo>
                    <a:lnTo>
                      <a:pt x="6810" y="7879"/>
                    </a:lnTo>
                    <a:lnTo>
                      <a:pt x="6916" y="7809"/>
                    </a:lnTo>
                    <a:lnTo>
                      <a:pt x="7020" y="7735"/>
                    </a:lnTo>
                    <a:lnTo>
                      <a:pt x="7121" y="7658"/>
                    </a:lnTo>
                    <a:lnTo>
                      <a:pt x="7218" y="7577"/>
                    </a:lnTo>
                    <a:lnTo>
                      <a:pt x="7313" y="7492"/>
                    </a:lnTo>
                    <a:lnTo>
                      <a:pt x="7404" y="7404"/>
                    </a:lnTo>
                    <a:lnTo>
                      <a:pt x="7492" y="7313"/>
                    </a:lnTo>
                    <a:lnTo>
                      <a:pt x="7577" y="7218"/>
                    </a:lnTo>
                    <a:lnTo>
                      <a:pt x="7658" y="7121"/>
                    </a:lnTo>
                    <a:lnTo>
                      <a:pt x="7735" y="7020"/>
                    </a:lnTo>
                    <a:lnTo>
                      <a:pt x="7809" y="6916"/>
                    </a:lnTo>
                    <a:lnTo>
                      <a:pt x="7879" y="6810"/>
                    </a:lnTo>
                    <a:lnTo>
                      <a:pt x="7944" y="6700"/>
                    </a:lnTo>
                    <a:lnTo>
                      <a:pt x="8006" y="6588"/>
                    </a:lnTo>
                    <a:lnTo>
                      <a:pt x="8064" y="6474"/>
                    </a:lnTo>
                    <a:lnTo>
                      <a:pt x="8117" y="6359"/>
                    </a:lnTo>
                    <a:lnTo>
                      <a:pt x="8165" y="6241"/>
                    </a:lnTo>
                    <a:lnTo>
                      <a:pt x="8209" y="6122"/>
                    </a:lnTo>
                    <a:lnTo>
                      <a:pt x="8249" y="6002"/>
                    </a:lnTo>
                    <a:lnTo>
                      <a:pt x="8284" y="5880"/>
                    </a:lnTo>
                    <a:lnTo>
                      <a:pt x="8315" y="5757"/>
                    </a:lnTo>
                    <a:lnTo>
                      <a:pt x="8340" y="5633"/>
                    </a:lnTo>
                    <a:lnTo>
                      <a:pt x="8362" y="5508"/>
                    </a:lnTo>
                    <a:lnTo>
                      <a:pt x="8378" y="5382"/>
                    </a:lnTo>
                    <a:lnTo>
                      <a:pt x="8390" y="5255"/>
                    </a:lnTo>
                    <a:lnTo>
                      <a:pt x="8398" y="5128"/>
                    </a:lnTo>
                    <a:close/>
                    <a:moveTo>
                      <a:pt x="7946" y="4892"/>
                    </a:moveTo>
                    <a:lnTo>
                      <a:pt x="7948" y="4997"/>
                    </a:lnTo>
                    <a:lnTo>
                      <a:pt x="7948" y="5003"/>
                    </a:lnTo>
                    <a:lnTo>
                      <a:pt x="7946" y="5108"/>
                    </a:lnTo>
                    <a:lnTo>
                      <a:pt x="7946" y="5114"/>
                    </a:lnTo>
                    <a:lnTo>
                      <a:pt x="7940" y="5218"/>
                    </a:lnTo>
                    <a:lnTo>
                      <a:pt x="7939" y="5224"/>
                    </a:lnTo>
                    <a:lnTo>
                      <a:pt x="7930" y="5328"/>
                    </a:lnTo>
                    <a:lnTo>
                      <a:pt x="7929" y="5334"/>
                    </a:lnTo>
                    <a:lnTo>
                      <a:pt x="7915" y="5437"/>
                    </a:lnTo>
                    <a:lnTo>
                      <a:pt x="7915" y="5443"/>
                    </a:lnTo>
                    <a:lnTo>
                      <a:pt x="7897" y="5546"/>
                    </a:lnTo>
                    <a:lnTo>
                      <a:pt x="7896" y="5551"/>
                    </a:lnTo>
                    <a:lnTo>
                      <a:pt x="7875" y="5654"/>
                    </a:lnTo>
                    <a:lnTo>
                      <a:pt x="7873" y="5659"/>
                    </a:lnTo>
                    <a:lnTo>
                      <a:pt x="7848" y="5760"/>
                    </a:lnTo>
                    <a:lnTo>
                      <a:pt x="7847" y="5766"/>
                    </a:lnTo>
                    <a:lnTo>
                      <a:pt x="7818" y="5866"/>
                    </a:lnTo>
                    <a:lnTo>
                      <a:pt x="7816" y="5871"/>
                    </a:lnTo>
                    <a:lnTo>
                      <a:pt x="7784" y="5971"/>
                    </a:lnTo>
                    <a:lnTo>
                      <a:pt x="7782" y="5976"/>
                    </a:lnTo>
                    <a:lnTo>
                      <a:pt x="7746" y="6074"/>
                    </a:lnTo>
                    <a:lnTo>
                      <a:pt x="7744" y="6079"/>
                    </a:lnTo>
                    <a:lnTo>
                      <a:pt x="7703" y="6176"/>
                    </a:lnTo>
                    <a:lnTo>
                      <a:pt x="7701" y="6181"/>
                    </a:lnTo>
                    <a:lnTo>
                      <a:pt x="7658" y="6276"/>
                    </a:lnTo>
                    <a:lnTo>
                      <a:pt x="7655" y="6281"/>
                    </a:lnTo>
                    <a:lnTo>
                      <a:pt x="7608" y="6375"/>
                    </a:lnTo>
                    <a:lnTo>
                      <a:pt x="7605" y="6380"/>
                    </a:lnTo>
                    <a:lnTo>
                      <a:pt x="7554" y="6472"/>
                    </a:lnTo>
                    <a:lnTo>
                      <a:pt x="7552" y="6476"/>
                    </a:lnTo>
                    <a:lnTo>
                      <a:pt x="7497" y="6566"/>
                    </a:lnTo>
                    <a:lnTo>
                      <a:pt x="7494" y="6571"/>
                    </a:lnTo>
                    <a:lnTo>
                      <a:pt x="7437" y="6659"/>
                    </a:lnTo>
                    <a:lnTo>
                      <a:pt x="7434" y="6664"/>
                    </a:lnTo>
                    <a:lnTo>
                      <a:pt x="7373" y="6749"/>
                    </a:lnTo>
                    <a:lnTo>
                      <a:pt x="7370" y="6754"/>
                    </a:lnTo>
                    <a:lnTo>
                      <a:pt x="7306" y="6837"/>
                    </a:lnTo>
                    <a:lnTo>
                      <a:pt x="7303" y="6841"/>
                    </a:lnTo>
                    <a:lnTo>
                      <a:pt x="7236" y="6922"/>
                    </a:lnTo>
                    <a:lnTo>
                      <a:pt x="7233" y="6926"/>
                    </a:lnTo>
                    <a:lnTo>
                      <a:pt x="7163" y="7004"/>
                    </a:lnTo>
                    <a:lnTo>
                      <a:pt x="7159" y="7008"/>
                    </a:lnTo>
                    <a:lnTo>
                      <a:pt x="7087" y="7083"/>
                    </a:lnTo>
                    <a:lnTo>
                      <a:pt x="7083" y="7087"/>
                    </a:lnTo>
                    <a:lnTo>
                      <a:pt x="7008" y="7159"/>
                    </a:lnTo>
                    <a:lnTo>
                      <a:pt x="7004" y="7163"/>
                    </a:lnTo>
                    <a:lnTo>
                      <a:pt x="6926" y="7233"/>
                    </a:lnTo>
                    <a:lnTo>
                      <a:pt x="6922" y="7236"/>
                    </a:lnTo>
                    <a:lnTo>
                      <a:pt x="6841" y="7303"/>
                    </a:lnTo>
                    <a:lnTo>
                      <a:pt x="6837" y="7306"/>
                    </a:lnTo>
                    <a:lnTo>
                      <a:pt x="6754" y="7370"/>
                    </a:lnTo>
                    <a:lnTo>
                      <a:pt x="6749" y="7373"/>
                    </a:lnTo>
                    <a:lnTo>
                      <a:pt x="6664" y="7434"/>
                    </a:lnTo>
                    <a:lnTo>
                      <a:pt x="6659" y="7437"/>
                    </a:lnTo>
                    <a:lnTo>
                      <a:pt x="6571" y="7494"/>
                    </a:lnTo>
                    <a:lnTo>
                      <a:pt x="6566" y="7497"/>
                    </a:lnTo>
                    <a:lnTo>
                      <a:pt x="6476" y="7552"/>
                    </a:lnTo>
                    <a:lnTo>
                      <a:pt x="6472" y="7554"/>
                    </a:lnTo>
                    <a:lnTo>
                      <a:pt x="6380" y="7605"/>
                    </a:lnTo>
                    <a:lnTo>
                      <a:pt x="6375" y="7608"/>
                    </a:lnTo>
                    <a:lnTo>
                      <a:pt x="6281" y="7655"/>
                    </a:lnTo>
                    <a:lnTo>
                      <a:pt x="6276" y="7658"/>
                    </a:lnTo>
                    <a:lnTo>
                      <a:pt x="6181" y="7701"/>
                    </a:lnTo>
                    <a:lnTo>
                      <a:pt x="6176" y="7703"/>
                    </a:lnTo>
                    <a:lnTo>
                      <a:pt x="6079" y="7744"/>
                    </a:lnTo>
                    <a:lnTo>
                      <a:pt x="6074" y="7746"/>
                    </a:lnTo>
                    <a:lnTo>
                      <a:pt x="5976" y="7782"/>
                    </a:lnTo>
                    <a:lnTo>
                      <a:pt x="5971" y="7784"/>
                    </a:lnTo>
                    <a:lnTo>
                      <a:pt x="5871" y="7816"/>
                    </a:lnTo>
                    <a:lnTo>
                      <a:pt x="5866" y="7818"/>
                    </a:lnTo>
                    <a:lnTo>
                      <a:pt x="5766" y="7847"/>
                    </a:lnTo>
                    <a:lnTo>
                      <a:pt x="5760" y="7848"/>
                    </a:lnTo>
                    <a:lnTo>
                      <a:pt x="5659" y="7873"/>
                    </a:lnTo>
                    <a:lnTo>
                      <a:pt x="5654" y="7875"/>
                    </a:lnTo>
                    <a:lnTo>
                      <a:pt x="5551" y="7896"/>
                    </a:lnTo>
                    <a:lnTo>
                      <a:pt x="5546" y="7897"/>
                    </a:lnTo>
                    <a:lnTo>
                      <a:pt x="5443" y="7915"/>
                    </a:lnTo>
                    <a:lnTo>
                      <a:pt x="5437" y="7915"/>
                    </a:lnTo>
                    <a:lnTo>
                      <a:pt x="5334" y="7929"/>
                    </a:lnTo>
                    <a:lnTo>
                      <a:pt x="5328" y="7930"/>
                    </a:lnTo>
                    <a:lnTo>
                      <a:pt x="5224" y="7939"/>
                    </a:lnTo>
                    <a:lnTo>
                      <a:pt x="5218" y="7940"/>
                    </a:lnTo>
                    <a:lnTo>
                      <a:pt x="5114" y="7946"/>
                    </a:lnTo>
                    <a:lnTo>
                      <a:pt x="5108" y="7946"/>
                    </a:lnTo>
                    <a:lnTo>
                      <a:pt x="5003" y="7948"/>
                    </a:lnTo>
                    <a:lnTo>
                      <a:pt x="4997" y="7948"/>
                    </a:lnTo>
                    <a:lnTo>
                      <a:pt x="4892" y="7946"/>
                    </a:lnTo>
                    <a:lnTo>
                      <a:pt x="4886" y="7946"/>
                    </a:lnTo>
                    <a:lnTo>
                      <a:pt x="4782" y="7940"/>
                    </a:lnTo>
                    <a:lnTo>
                      <a:pt x="4776" y="7939"/>
                    </a:lnTo>
                    <a:lnTo>
                      <a:pt x="4672" y="7930"/>
                    </a:lnTo>
                    <a:lnTo>
                      <a:pt x="4666" y="7929"/>
                    </a:lnTo>
                    <a:lnTo>
                      <a:pt x="4563" y="7915"/>
                    </a:lnTo>
                    <a:lnTo>
                      <a:pt x="4557" y="7915"/>
                    </a:lnTo>
                    <a:lnTo>
                      <a:pt x="4454" y="7897"/>
                    </a:lnTo>
                    <a:lnTo>
                      <a:pt x="4449" y="7896"/>
                    </a:lnTo>
                    <a:lnTo>
                      <a:pt x="4346" y="7875"/>
                    </a:lnTo>
                    <a:lnTo>
                      <a:pt x="4341" y="7873"/>
                    </a:lnTo>
                    <a:lnTo>
                      <a:pt x="4240" y="7848"/>
                    </a:lnTo>
                    <a:lnTo>
                      <a:pt x="4234" y="7847"/>
                    </a:lnTo>
                    <a:lnTo>
                      <a:pt x="4134" y="7818"/>
                    </a:lnTo>
                    <a:lnTo>
                      <a:pt x="4129" y="7816"/>
                    </a:lnTo>
                    <a:lnTo>
                      <a:pt x="4029" y="7784"/>
                    </a:lnTo>
                    <a:lnTo>
                      <a:pt x="4024" y="7782"/>
                    </a:lnTo>
                    <a:lnTo>
                      <a:pt x="3926" y="7746"/>
                    </a:lnTo>
                    <a:lnTo>
                      <a:pt x="3921" y="7744"/>
                    </a:lnTo>
                    <a:lnTo>
                      <a:pt x="3824" y="7703"/>
                    </a:lnTo>
                    <a:lnTo>
                      <a:pt x="3819" y="7701"/>
                    </a:lnTo>
                    <a:lnTo>
                      <a:pt x="3724" y="7658"/>
                    </a:lnTo>
                    <a:lnTo>
                      <a:pt x="3719" y="7655"/>
                    </a:lnTo>
                    <a:lnTo>
                      <a:pt x="3625" y="7608"/>
                    </a:lnTo>
                    <a:lnTo>
                      <a:pt x="3620" y="7605"/>
                    </a:lnTo>
                    <a:lnTo>
                      <a:pt x="3528" y="7554"/>
                    </a:lnTo>
                    <a:lnTo>
                      <a:pt x="3524" y="7552"/>
                    </a:lnTo>
                    <a:lnTo>
                      <a:pt x="3434" y="7497"/>
                    </a:lnTo>
                    <a:lnTo>
                      <a:pt x="3429" y="7494"/>
                    </a:lnTo>
                    <a:lnTo>
                      <a:pt x="3341" y="7437"/>
                    </a:lnTo>
                    <a:lnTo>
                      <a:pt x="3336" y="7434"/>
                    </a:lnTo>
                    <a:lnTo>
                      <a:pt x="3251" y="7373"/>
                    </a:lnTo>
                    <a:lnTo>
                      <a:pt x="3246" y="7370"/>
                    </a:lnTo>
                    <a:lnTo>
                      <a:pt x="3163" y="7306"/>
                    </a:lnTo>
                    <a:lnTo>
                      <a:pt x="3159" y="7303"/>
                    </a:lnTo>
                    <a:lnTo>
                      <a:pt x="3078" y="7236"/>
                    </a:lnTo>
                    <a:lnTo>
                      <a:pt x="3074" y="7233"/>
                    </a:lnTo>
                    <a:lnTo>
                      <a:pt x="2996" y="7163"/>
                    </a:lnTo>
                    <a:lnTo>
                      <a:pt x="2992" y="7159"/>
                    </a:lnTo>
                    <a:lnTo>
                      <a:pt x="2917" y="7087"/>
                    </a:lnTo>
                    <a:lnTo>
                      <a:pt x="2913" y="7083"/>
                    </a:lnTo>
                    <a:lnTo>
                      <a:pt x="2841" y="7008"/>
                    </a:lnTo>
                    <a:lnTo>
                      <a:pt x="2837" y="7004"/>
                    </a:lnTo>
                    <a:lnTo>
                      <a:pt x="2767" y="6926"/>
                    </a:lnTo>
                    <a:lnTo>
                      <a:pt x="2764" y="6922"/>
                    </a:lnTo>
                    <a:lnTo>
                      <a:pt x="2697" y="6841"/>
                    </a:lnTo>
                    <a:lnTo>
                      <a:pt x="2694" y="6837"/>
                    </a:lnTo>
                    <a:lnTo>
                      <a:pt x="2630" y="6754"/>
                    </a:lnTo>
                    <a:lnTo>
                      <a:pt x="2627" y="6749"/>
                    </a:lnTo>
                    <a:lnTo>
                      <a:pt x="2566" y="6664"/>
                    </a:lnTo>
                    <a:lnTo>
                      <a:pt x="2563" y="6659"/>
                    </a:lnTo>
                    <a:lnTo>
                      <a:pt x="2506" y="6571"/>
                    </a:lnTo>
                    <a:lnTo>
                      <a:pt x="2503" y="6566"/>
                    </a:lnTo>
                    <a:lnTo>
                      <a:pt x="2448" y="6476"/>
                    </a:lnTo>
                    <a:lnTo>
                      <a:pt x="2446" y="6472"/>
                    </a:lnTo>
                    <a:lnTo>
                      <a:pt x="2395" y="6380"/>
                    </a:lnTo>
                    <a:lnTo>
                      <a:pt x="2392" y="6375"/>
                    </a:lnTo>
                    <a:lnTo>
                      <a:pt x="2345" y="6281"/>
                    </a:lnTo>
                    <a:lnTo>
                      <a:pt x="2342" y="6276"/>
                    </a:lnTo>
                    <a:lnTo>
                      <a:pt x="2299" y="6181"/>
                    </a:lnTo>
                    <a:lnTo>
                      <a:pt x="2297" y="6176"/>
                    </a:lnTo>
                    <a:lnTo>
                      <a:pt x="2256" y="6079"/>
                    </a:lnTo>
                    <a:lnTo>
                      <a:pt x="2254" y="6074"/>
                    </a:lnTo>
                    <a:lnTo>
                      <a:pt x="2218" y="5976"/>
                    </a:lnTo>
                    <a:lnTo>
                      <a:pt x="2216" y="5971"/>
                    </a:lnTo>
                    <a:lnTo>
                      <a:pt x="2184" y="5871"/>
                    </a:lnTo>
                    <a:lnTo>
                      <a:pt x="2182" y="5866"/>
                    </a:lnTo>
                    <a:lnTo>
                      <a:pt x="2153" y="5766"/>
                    </a:lnTo>
                    <a:lnTo>
                      <a:pt x="2152" y="5760"/>
                    </a:lnTo>
                    <a:lnTo>
                      <a:pt x="2127" y="5659"/>
                    </a:lnTo>
                    <a:lnTo>
                      <a:pt x="2125" y="5654"/>
                    </a:lnTo>
                    <a:lnTo>
                      <a:pt x="2104" y="5551"/>
                    </a:lnTo>
                    <a:lnTo>
                      <a:pt x="2103" y="5546"/>
                    </a:lnTo>
                    <a:lnTo>
                      <a:pt x="2085" y="5443"/>
                    </a:lnTo>
                    <a:lnTo>
                      <a:pt x="2085" y="5437"/>
                    </a:lnTo>
                    <a:lnTo>
                      <a:pt x="2071" y="5334"/>
                    </a:lnTo>
                    <a:lnTo>
                      <a:pt x="2070" y="5328"/>
                    </a:lnTo>
                    <a:lnTo>
                      <a:pt x="2061" y="5224"/>
                    </a:lnTo>
                    <a:lnTo>
                      <a:pt x="2060" y="5218"/>
                    </a:lnTo>
                    <a:lnTo>
                      <a:pt x="2054" y="5114"/>
                    </a:lnTo>
                    <a:lnTo>
                      <a:pt x="2054" y="5108"/>
                    </a:lnTo>
                    <a:lnTo>
                      <a:pt x="2052" y="5003"/>
                    </a:lnTo>
                    <a:lnTo>
                      <a:pt x="2052" y="4997"/>
                    </a:lnTo>
                    <a:lnTo>
                      <a:pt x="2054" y="4892"/>
                    </a:lnTo>
                    <a:lnTo>
                      <a:pt x="2054" y="4886"/>
                    </a:lnTo>
                    <a:lnTo>
                      <a:pt x="2060" y="4782"/>
                    </a:lnTo>
                    <a:lnTo>
                      <a:pt x="2061" y="4776"/>
                    </a:lnTo>
                    <a:lnTo>
                      <a:pt x="2070" y="4672"/>
                    </a:lnTo>
                    <a:lnTo>
                      <a:pt x="2071" y="4666"/>
                    </a:lnTo>
                    <a:lnTo>
                      <a:pt x="2085" y="4563"/>
                    </a:lnTo>
                    <a:lnTo>
                      <a:pt x="2085" y="4557"/>
                    </a:lnTo>
                    <a:lnTo>
                      <a:pt x="2103" y="4454"/>
                    </a:lnTo>
                    <a:lnTo>
                      <a:pt x="2104" y="4449"/>
                    </a:lnTo>
                    <a:lnTo>
                      <a:pt x="2125" y="4346"/>
                    </a:lnTo>
                    <a:lnTo>
                      <a:pt x="2127" y="4341"/>
                    </a:lnTo>
                    <a:lnTo>
                      <a:pt x="2152" y="4240"/>
                    </a:lnTo>
                    <a:lnTo>
                      <a:pt x="2153" y="4234"/>
                    </a:lnTo>
                    <a:lnTo>
                      <a:pt x="2182" y="4134"/>
                    </a:lnTo>
                    <a:lnTo>
                      <a:pt x="2184" y="4129"/>
                    </a:lnTo>
                    <a:lnTo>
                      <a:pt x="2216" y="4029"/>
                    </a:lnTo>
                    <a:lnTo>
                      <a:pt x="2218" y="4024"/>
                    </a:lnTo>
                    <a:lnTo>
                      <a:pt x="2254" y="3926"/>
                    </a:lnTo>
                    <a:lnTo>
                      <a:pt x="2256" y="3921"/>
                    </a:lnTo>
                    <a:lnTo>
                      <a:pt x="2297" y="3824"/>
                    </a:lnTo>
                    <a:lnTo>
                      <a:pt x="2299" y="3819"/>
                    </a:lnTo>
                    <a:lnTo>
                      <a:pt x="2342" y="3724"/>
                    </a:lnTo>
                    <a:lnTo>
                      <a:pt x="2345" y="3719"/>
                    </a:lnTo>
                    <a:lnTo>
                      <a:pt x="2392" y="3625"/>
                    </a:lnTo>
                    <a:lnTo>
                      <a:pt x="2395" y="3620"/>
                    </a:lnTo>
                    <a:lnTo>
                      <a:pt x="2446" y="3528"/>
                    </a:lnTo>
                    <a:lnTo>
                      <a:pt x="2448" y="3524"/>
                    </a:lnTo>
                    <a:lnTo>
                      <a:pt x="2503" y="3434"/>
                    </a:lnTo>
                    <a:lnTo>
                      <a:pt x="2506" y="3429"/>
                    </a:lnTo>
                    <a:lnTo>
                      <a:pt x="2563" y="3341"/>
                    </a:lnTo>
                    <a:lnTo>
                      <a:pt x="2566" y="3336"/>
                    </a:lnTo>
                    <a:lnTo>
                      <a:pt x="2627" y="3251"/>
                    </a:lnTo>
                    <a:lnTo>
                      <a:pt x="2630" y="3246"/>
                    </a:lnTo>
                    <a:lnTo>
                      <a:pt x="2694" y="3163"/>
                    </a:lnTo>
                    <a:lnTo>
                      <a:pt x="2697" y="3159"/>
                    </a:lnTo>
                    <a:lnTo>
                      <a:pt x="2764" y="3078"/>
                    </a:lnTo>
                    <a:lnTo>
                      <a:pt x="2767" y="3074"/>
                    </a:lnTo>
                    <a:lnTo>
                      <a:pt x="2837" y="2996"/>
                    </a:lnTo>
                    <a:lnTo>
                      <a:pt x="2841" y="2992"/>
                    </a:lnTo>
                    <a:lnTo>
                      <a:pt x="2913" y="2917"/>
                    </a:lnTo>
                    <a:lnTo>
                      <a:pt x="2917" y="2913"/>
                    </a:lnTo>
                    <a:lnTo>
                      <a:pt x="2992" y="2841"/>
                    </a:lnTo>
                    <a:lnTo>
                      <a:pt x="2996" y="2837"/>
                    </a:lnTo>
                    <a:lnTo>
                      <a:pt x="3074" y="2767"/>
                    </a:lnTo>
                    <a:lnTo>
                      <a:pt x="3078" y="2764"/>
                    </a:lnTo>
                    <a:lnTo>
                      <a:pt x="3159" y="2697"/>
                    </a:lnTo>
                    <a:lnTo>
                      <a:pt x="3163" y="2694"/>
                    </a:lnTo>
                    <a:lnTo>
                      <a:pt x="3246" y="2630"/>
                    </a:lnTo>
                    <a:lnTo>
                      <a:pt x="3251" y="2627"/>
                    </a:lnTo>
                    <a:lnTo>
                      <a:pt x="3336" y="2566"/>
                    </a:lnTo>
                    <a:lnTo>
                      <a:pt x="3341" y="2563"/>
                    </a:lnTo>
                    <a:lnTo>
                      <a:pt x="3429" y="2506"/>
                    </a:lnTo>
                    <a:lnTo>
                      <a:pt x="3434" y="2503"/>
                    </a:lnTo>
                    <a:lnTo>
                      <a:pt x="3524" y="2448"/>
                    </a:lnTo>
                    <a:lnTo>
                      <a:pt x="3528" y="2446"/>
                    </a:lnTo>
                    <a:lnTo>
                      <a:pt x="3620" y="2395"/>
                    </a:lnTo>
                    <a:lnTo>
                      <a:pt x="3625" y="2392"/>
                    </a:lnTo>
                    <a:lnTo>
                      <a:pt x="3719" y="2345"/>
                    </a:lnTo>
                    <a:lnTo>
                      <a:pt x="3724" y="2342"/>
                    </a:lnTo>
                    <a:lnTo>
                      <a:pt x="3819" y="2299"/>
                    </a:lnTo>
                    <a:lnTo>
                      <a:pt x="3824" y="2297"/>
                    </a:lnTo>
                    <a:lnTo>
                      <a:pt x="3921" y="2256"/>
                    </a:lnTo>
                    <a:lnTo>
                      <a:pt x="3926" y="2254"/>
                    </a:lnTo>
                    <a:lnTo>
                      <a:pt x="4024" y="2218"/>
                    </a:lnTo>
                    <a:lnTo>
                      <a:pt x="4029" y="2216"/>
                    </a:lnTo>
                    <a:lnTo>
                      <a:pt x="4129" y="2184"/>
                    </a:lnTo>
                    <a:lnTo>
                      <a:pt x="4134" y="2182"/>
                    </a:lnTo>
                    <a:lnTo>
                      <a:pt x="4234" y="2153"/>
                    </a:lnTo>
                    <a:lnTo>
                      <a:pt x="4240" y="2152"/>
                    </a:lnTo>
                    <a:lnTo>
                      <a:pt x="4341" y="2127"/>
                    </a:lnTo>
                    <a:lnTo>
                      <a:pt x="4346" y="2125"/>
                    </a:lnTo>
                    <a:lnTo>
                      <a:pt x="4449" y="2104"/>
                    </a:lnTo>
                    <a:lnTo>
                      <a:pt x="4454" y="2103"/>
                    </a:lnTo>
                    <a:lnTo>
                      <a:pt x="4557" y="2085"/>
                    </a:lnTo>
                    <a:lnTo>
                      <a:pt x="4563" y="2085"/>
                    </a:lnTo>
                    <a:lnTo>
                      <a:pt x="4666" y="2071"/>
                    </a:lnTo>
                    <a:lnTo>
                      <a:pt x="4672" y="2070"/>
                    </a:lnTo>
                    <a:lnTo>
                      <a:pt x="4776" y="2061"/>
                    </a:lnTo>
                    <a:lnTo>
                      <a:pt x="4782" y="2060"/>
                    </a:lnTo>
                    <a:lnTo>
                      <a:pt x="4886" y="2054"/>
                    </a:lnTo>
                    <a:lnTo>
                      <a:pt x="4892" y="2054"/>
                    </a:lnTo>
                    <a:lnTo>
                      <a:pt x="4997" y="2052"/>
                    </a:lnTo>
                    <a:lnTo>
                      <a:pt x="5003" y="2052"/>
                    </a:lnTo>
                    <a:lnTo>
                      <a:pt x="5108" y="2054"/>
                    </a:lnTo>
                    <a:lnTo>
                      <a:pt x="5114" y="2054"/>
                    </a:lnTo>
                    <a:lnTo>
                      <a:pt x="5218" y="2060"/>
                    </a:lnTo>
                    <a:lnTo>
                      <a:pt x="5224" y="2061"/>
                    </a:lnTo>
                    <a:lnTo>
                      <a:pt x="5328" y="2070"/>
                    </a:lnTo>
                    <a:lnTo>
                      <a:pt x="5334" y="2071"/>
                    </a:lnTo>
                    <a:lnTo>
                      <a:pt x="5437" y="2085"/>
                    </a:lnTo>
                    <a:lnTo>
                      <a:pt x="5443" y="2085"/>
                    </a:lnTo>
                    <a:lnTo>
                      <a:pt x="5546" y="2103"/>
                    </a:lnTo>
                    <a:lnTo>
                      <a:pt x="5551" y="2104"/>
                    </a:lnTo>
                    <a:lnTo>
                      <a:pt x="5654" y="2125"/>
                    </a:lnTo>
                    <a:lnTo>
                      <a:pt x="5659" y="2127"/>
                    </a:lnTo>
                    <a:lnTo>
                      <a:pt x="5760" y="2152"/>
                    </a:lnTo>
                    <a:lnTo>
                      <a:pt x="5766" y="2153"/>
                    </a:lnTo>
                    <a:lnTo>
                      <a:pt x="5866" y="2182"/>
                    </a:lnTo>
                    <a:lnTo>
                      <a:pt x="5871" y="2184"/>
                    </a:lnTo>
                    <a:lnTo>
                      <a:pt x="5971" y="2216"/>
                    </a:lnTo>
                    <a:lnTo>
                      <a:pt x="5976" y="2218"/>
                    </a:lnTo>
                    <a:lnTo>
                      <a:pt x="6074" y="2254"/>
                    </a:lnTo>
                    <a:lnTo>
                      <a:pt x="6079" y="2256"/>
                    </a:lnTo>
                    <a:lnTo>
                      <a:pt x="6176" y="2297"/>
                    </a:lnTo>
                    <a:lnTo>
                      <a:pt x="6181" y="2299"/>
                    </a:lnTo>
                    <a:lnTo>
                      <a:pt x="6276" y="2342"/>
                    </a:lnTo>
                    <a:lnTo>
                      <a:pt x="6281" y="2345"/>
                    </a:lnTo>
                    <a:lnTo>
                      <a:pt x="6375" y="2392"/>
                    </a:lnTo>
                    <a:lnTo>
                      <a:pt x="6380" y="2395"/>
                    </a:lnTo>
                    <a:lnTo>
                      <a:pt x="6472" y="2446"/>
                    </a:lnTo>
                    <a:lnTo>
                      <a:pt x="6476" y="2448"/>
                    </a:lnTo>
                    <a:lnTo>
                      <a:pt x="6566" y="2503"/>
                    </a:lnTo>
                    <a:lnTo>
                      <a:pt x="6571" y="2506"/>
                    </a:lnTo>
                    <a:lnTo>
                      <a:pt x="6659" y="2563"/>
                    </a:lnTo>
                    <a:lnTo>
                      <a:pt x="6664" y="2566"/>
                    </a:lnTo>
                    <a:lnTo>
                      <a:pt x="6749" y="2627"/>
                    </a:lnTo>
                    <a:lnTo>
                      <a:pt x="6754" y="2630"/>
                    </a:lnTo>
                    <a:lnTo>
                      <a:pt x="6837" y="2694"/>
                    </a:lnTo>
                    <a:lnTo>
                      <a:pt x="6841" y="2697"/>
                    </a:lnTo>
                    <a:lnTo>
                      <a:pt x="6922" y="2764"/>
                    </a:lnTo>
                    <a:lnTo>
                      <a:pt x="6926" y="2767"/>
                    </a:lnTo>
                    <a:lnTo>
                      <a:pt x="7004" y="2837"/>
                    </a:lnTo>
                    <a:lnTo>
                      <a:pt x="7008" y="2841"/>
                    </a:lnTo>
                    <a:lnTo>
                      <a:pt x="7083" y="2913"/>
                    </a:lnTo>
                    <a:lnTo>
                      <a:pt x="7087" y="2917"/>
                    </a:lnTo>
                    <a:lnTo>
                      <a:pt x="7159" y="2992"/>
                    </a:lnTo>
                    <a:lnTo>
                      <a:pt x="7163" y="2996"/>
                    </a:lnTo>
                    <a:lnTo>
                      <a:pt x="7233" y="3074"/>
                    </a:lnTo>
                    <a:lnTo>
                      <a:pt x="7236" y="3078"/>
                    </a:lnTo>
                    <a:lnTo>
                      <a:pt x="7303" y="3159"/>
                    </a:lnTo>
                    <a:lnTo>
                      <a:pt x="7306" y="3163"/>
                    </a:lnTo>
                    <a:lnTo>
                      <a:pt x="7370" y="3246"/>
                    </a:lnTo>
                    <a:lnTo>
                      <a:pt x="7373" y="3251"/>
                    </a:lnTo>
                    <a:lnTo>
                      <a:pt x="7434" y="3336"/>
                    </a:lnTo>
                    <a:lnTo>
                      <a:pt x="7437" y="3341"/>
                    </a:lnTo>
                    <a:lnTo>
                      <a:pt x="7494" y="3429"/>
                    </a:lnTo>
                    <a:lnTo>
                      <a:pt x="7497" y="3434"/>
                    </a:lnTo>
                    <a:lnTo>
                      <a:pt x="7552" y="3524"/>
                    </a:lnTo>
                    <a:lnTo>
                      <a:pt x="7554" y="3528"/>
                    </a:lnTo>
                    <a:lnTo>
                      <a:pt x="7605" y="3620"/>
                    </a:lnTo>
                    <a:lnTo>
                      <a:pt x="7608" y="3625"/>
                    </a:lnTo>
                    <a:lnTo>
                      <a:pt x="7655" y="3719"/>
                    </a:lnTo>
                    <a:lnTo>
                      <a:pt x="7658" y="3724"/>
                    </a:lnTo>
                    <a:lnTo>
                      <a:pt x="7701" y="3819"/>
                    </a:lnTo>
                    <a:lnTo>
                      <a:pt x="7703" y="3824"/>
                    </a:lnTo>
                    <a:lnTo>
                      <a:pt x="7744" y="3921"/>
                    </a:lnTo>
                    <a:lnTo>
                      <a:pt x="7746" y="3926"/>
                    </a:lnTo>
                    <a:lnTo>
                      <a:pt x="7782" y="4024"/>
                    </a:lnTo>
                    <a:lnTo>
                      <a:pt x="7784" y="4029"/>
                    </a:lnTo>
                    <a:lnTo>
                      <a:pt x="7816" y="4129"/>
                    </a:lnTo>
                    <a:lnTo>
                      <a:pt x="7818" y="4134"/>
                    </a:lnTo>
                    <a:lnTo>
                      <a:pt x="7847" y="4234"/>
                    </a:lnTo>
                    <a:lnTo>
                      <a:pt x="7848" y="4240"/>
                    </a:lnTo>
                    <a:lnTo>
                      <a:pt x="7873" y="4341"/>
                    </a:lnTo>
                    <a:lnTo>
                      <a:pt x="7875" y="4346"/>
                    </a:lnTo>
                    <a:lnTo>
                      <a:pt x="7896" y="4449"/>
                    </a:lnTo>
                    <a:lnTo>
                      <a:pt x="7897" y="4454"/>
                    </a:lnTo>
                    <a:lnTo>
                      <a:pt x="7915" y="4557"/>
                    </a:lnTo>
                    <a:lnTo>
                      <a:pt x="7915" y="4563"/>
                    </a:lnTo>
                    <a:lnTo>
                      <a:pt x="7929" y="4666"/>
                    </a:lnTo>
                    <a:lnTo>
                      <a:pt x="7930" y="4672"/>
                    </a:lnTo>
                    <a:lnTo>
                      <a:pt x="7939" y="4776"/>
                    </a:lnTo>
                    <a:lnTo>
                      <a:pt x="7940" y="4782"/>
                    </a:lnTo>
                    <a:lnTo>
                      <a:pt x="7946" y="4886"/>
                    </a:lnTo>
                    <a:lnTo>
                      <a:pt x="7946" y="4892"/>
                    </a:lnTo>
                    <a:close/>
                    <a:moveTo>
                      <a:pt x="7646" y="5099"/>
                    </a:moveTo>
                    <a:lnTo>
                      <a:pt x="7648" y="5000"/>
                    </a:lnTo>
                    <a:lnTo>
                      <a:pt x="7646" y="4901"/>
                    </a:lnTo>
                    <a:lnTo>
                      <a:pt x="7641" y="4801"/>
                    </a:lnTo>
                    <a:lnTo>
                      <a:pt x="7631" y="4703"/>
                    </a:lnTo>
                    <a:lnTo>
                      <a:pt x="7618" y="4605"/>
                    </a:lnTo>
                    <a:lnTo>
                      <a:pt x="7602" y="4507"/>
                    </a:lnTo>
                    <a:lnTo>
                      <a:pt x="7582" y="4410"/>
                    </a:lnTo>
                    <a:lnTo>
                      <a:pt x="7558" y="4315"/>
                    </a:lnTo>
                    <a:lnTo>
                      <a:pt x="7531" y="4220"/>
                    </a:lnTo>
                    <a:lnTo>
                      <a:pt x="7500" y="4126"/>
                    </a:lnTo>
                    <a:lnTo>
                      <a:pt x="7465" y="4033"/>
                    </a:lnTo>
                    <a:lnTo>
                      <a:pt x="7427" y="3942"/>
                    </a:lnTo>
                    <a:lnTo>
                      <a:pt x="7386" y="3852"/>
                    </a:lnTo>
                    <a:lnTo>
                      <a:pt x="7341" y="3763"/>
                    </a:lnTo>
                    <a:lnTo>
                      <a:pt x="7293" y="3676"/>
                    </a:lnTo>
                    <a:lnTo>
                      <a:pt x="7242" y="3590"/>
                    </a:lnTo>
                    <a:lnTo>
                      <a:pt x="7187" y="3507"/>
                    </a:lnTo>
                    <a:lnTo>
                      <a:pt x="7130" y="3427"/>
                    </a:lnTo>
                    <a:lnTo>
                      <a:pt x="7070" y="3348"/>
                    </a:lnTo>
                    <a:lnTo>
                      <a:pt x="7007" y="3272"/>
                    </a:lnTo>
                    <a:lnTo>
                      <a:pt x="6941" y="3198"/>
                    </a:lnTo>
                    <a:lnTo>
                      <a:pt x="6873" y="3127"/>
                    </a:lnTo>
                    <a:lnTo>
                      <a:pt x="6802" y="3059"/>
                    </a:lnTo>
                    <a:lnTo>
                      <a:pt x="6728" y="2993"/>
                    </a:lnTo>
                    <a:lnTo>
                      <a:pt x="6652" y="2930"/>
                    </a:lnTo>
                    <a:lnTo>
                      <a:pt x="6573" y="2870"/>
                    </a:lnTo>
                    <a:lnTo>
                      <a:pt x="6493" y="2813"/>
                    </a:lnTo>
                    <a:lnTo>
                      <a:pt x="6410" y="2758"/>
                    </a:lnTo>
                    <a:lnTo>
                      <a:pt x="6324" y="2707"/>
                    </a:lnTo>
                    <a:lnTo>
                      <a:pt x="6237" y="2659"/>
                    </a:lnTo>
                    <a:lnTo>
                      <a:pt x="6148" y="2614"/>
                    </a:lnTo>
                    <a:lnTo>
                      <a:pt x="6058" y="2573"/>
                    </a:lnTo>
                    <a:lnTo>
                      <a:pt x="5967" y="2535"/>
                    </a:lnTo>
                    <a:lnTo>
                      <a:pt x="5874" y="2500"/>
                    </a:lnTo>
                    <a:lnTo>
                      <a:pt x="5780" y="2469"/>
                    </a:lnTo>
                    <a:lnTo>
                      <a:pt x="5685" y="2442"/>
                    </a:lnTo>
                    <a:lnTo>
                      <a:pt x="5590" y="2418"/>
                    </a:lnTo>
                    <a:lnTo>
                      <a:pt x="5493" y="2398"/>
                    </a:lnTo>
                    <a:lnTo>
                      <a:pt x="5395" y="2382"/>
                    </a:lnTo>
                    <a:lnTo>
                      <a:pt x="5297" y="2369"/>
                    </a:lnTo>
                    <a:lnTo>
                      <a:pt x="5199" y="2359"/>
                    </a:lnTo>
                    <a:lnTo>
                      <a:pt x="5099" y="2354"/>
                    </a:lnTo>
                    <a:lnTo>
                      <a:pt x="5000" y="2352"/>
                    </a:lnTo>
                    <a:lnTo>
                      <a:pt x="4901" y="2354"/>
                    </a:lnTo>
                    <a:lnTo>
                      <a:pt x="4801" y="2359"/>
                    </a:lnTo>
                    <a:lnTo>
                      <a:pt x="4703" y="2369"/>
                    </a:lnTo>
                    <a:lnTo>
                      <a:pt x="4605" y="2382"/>
                    </a:lnTo>
                    <a:lnTo>
                      <a:pt x="4507" y="2398"/>
                    </a:lnTo>
                    <a:lnTo>
                      <a:pt x="4410" y="2418"/>
                    </a:lnTo>
                    <a:lnTo>
                      <a:pt x="4315" y="2442"/>
                    </a:lnTo>
                    <a:lnTo>
                      <a:pt x="4220" y="2469"/>
                    </a:lnTo>
                    <a:lnTo>
                      <a:pt x="4126" y="2500"/>
                    </a:lnTo>
                    <a:lnTo>
                      <a:pt x="4033" y="2535"/>
                    </a:lnTo>
                    <a:lnTo>
                      <a:pt x="3942" y="2573"/>
                    </a:lnTo>
                    <a:lnTo>
                      <a:pt x="3852" y="2614"/>
                    </a:lnTo>
                    <a:lnTo>
                      <a:pt x="3763" y="2659"/>
                    </a:lnTo>
                    <a:lnTo>
                      <a:pt x="3676" y="2707"/>
                    </a:lnTo>
                    <a:lnTo>
                      <a:pt x="3590" y="2758"/>
                    </a:lnTo>
                    <a:lnTo>
                      <a:pt x="3507" y="2813"/>
                    </a:lnTo>
                    <a:lnTo>
                      <a:pt x="3427" y="2870"/>
                    </a:lnTo>
                    <a:lnTo>
                      <a:pt x="3348" y="2930"/>
                    </a:lnTo>
                    <a:lnTo>
                      <a:pt x="3272" y="2993"/>
                    </a:lnTo>
                    <a:lnTo>
                      <a:pt x="3198" y="3059"/>
                    </a:lnTo>
                    <a:lnTo>
                      <a:pt x="3127" y="3127"/>
                    </a:lnTo>
                    <a:lnTo>
                      <a:pt x="3059" y="3198"/>
                    </a:lnTo>
                    <a:lnTo>
                      <a:pt x="2993" y="3272"/>
                    </a:lnTo>
                    <a:lnTo>
                      <a:pt x="2930" y="3348"/>
                    </a:lnTo>
                    <a:lnTo>
                      <a:pt x="2870" y="3427"/>
                    </a:lnTo>
                    <a:lnTo>
                      <a:pt x="2813" y="3507"/>
                    </a:lnTo>
                    <a:lnTo>
                      <a:pt x="2758" y="3590"/>
                    </a:lnTo>
                    <a:lnTo>
                      <a:pt x="2707" y="3676"/>
                    </a:lnTo>
                    <a:lnTo>
                      <a:pt x="2659" y="3763"/>
                    </a:lnTo>
                    <a:lnTo>
                      <a:pt x="2614" y="3852"/>
                    </a:lnTo>
                    <a:lnTo>
                      <a:pt x="2573" y="3942"/>
                    </a:lnTo>
                    <a:lnTo>
                      <a:pt x="2535" y="4033"/>
                    </a:lnTo>
                    <a:lnTo>
                      <a:pt x="2500" y="4126"/>
                    </a:lnTo>
                    <a:lnTo>
                      <a:pt x="2469" y="4220"/>
                    </a:lnTo>
                    <a:lnTo>
                      <a:pt x="2442" y="4315"/>
                    </a:lnTo>
                    <a:lnTo>
                      <a:pt x="2418" y="4410"/>
                    </a:lnTo>
                    <a:lnTo>
                      <a:pt x="2398" y="4507"/>
                    </a:lnTo>
                    <a:lnTo>
                      <a:pt x="2382" y="4605"/>
                    </a:lnTo>
                    <a:lnTo>
                      <a:pt x="2369" y="4703"/>
                    </a:lnTo>
                    <a:lnTo>
                      <a:pt x="2359" y="4801"/>
                    </a:lnTo>
                    <a:lnTo>
                      <a:pt x="2354" y="4901"/>
                    </a:lnTo>
                    <a:lnTo>
                      <a:pt x="2352" y="5000"/>
                    </a:lnTo>
                    <a:lnTo>
                      <a:pt x="2354" y="5099"/>
                    </a:lnTo>
                    <a:lnTo>
                      <a:pt x="2359" y="5199"/>
                    </a:lnTo>
                    <a:lnTo>
                      <a:pt x="2369" y="5297"/>
                    </a:lnTo>
                    <a:lnTo>
                      <a:pt x="2382" y="5395"/>
                    </a:lnTo>
                    <a:lnTo>
                      <a:pt x="2398" y="5493"/>
                    </a:lnTo>
                    <a:lnTo>
                      <a:pt x="2418" y="5590"/>
                    </a:lnTo>
                    <a:lnTo>
                      <a:pt x="2442" y="5685"/>
                    </a:lnTo>
                    <a:lnTo>
                      <a:pt x="2469" y="5780"/>
                    </a:lnTo>
                    <a:lnTo>
                      <a:pt x="2500" y="5874"/>
                    </a:lnTo>
                    <a:lnTo>
                      <a:pt x="2535" y="5967"/>
                    </a:lnTo>
                    <a:lnTo>
                      <a:pt x="2573" y="6058"/>
                    </a:lnTo>
                    <a:lnTo>
                      <a:pt x="2614" y="6148"/>
                    </a:lnTo>
                    <a:lnTo>
                      <a:pt x="2659" y="6237"/>
                    </a:lnTo>
                    <a:lnTo>
                      <a:pt x="2707" y="6324"/>
                    </a:lnTo>
                    <a:lnTo>
                      <a:pt x="2758" y="6410"/>
                    </a:lnTo>
                    <a:lnTo>
                      <a:pt x="2813" y="6493"/>
                    </a:lnTo>
                    <a:lnTo>
                      <a:pt x="2870" y="6573"/>
                    </a:lnTo>
                    <a:lnTo>
                      <a:pt x="2930" y="6652"/>
                    </a:lnTo>
                    <a:lnTo>
                      <a:pt x="2993" y="6728"/>
                    </a:lnTo>
                    <a:lnTo>
                      <a:pt x="3059" y="6802"/>
                    </a:lnTo>
                    <a:lnTo>
                      <a:pt x="3127" y="6873"/>
                    </a:lnTo>
                    <a:lnTo>
                      <a:pt x="3198" y="6941"/>
                    </a:lnTo>
                    <a:lnTo>
                      <a:pt x="3272" y="7007"/>
                    </a:lnTo>
                    <a:lnTo>
                      <a:pt x="3348" y="7070"/>
                    </a:lnTo>
                    <a:lnTo>
                      <a:pt x="3427" y="7130"/>
                    </a:lnTo>
                    <a:lnTo>
                      <a:pt x="3507" y="7187"/>
                    </a:lnTo>
                    <a:lnTo>
                      <a:pt x="3590" y="7242"/>
                    </a:lnTo>
                    <a:lnTo>
                      <a:pt x="3676" y="7293"/>
                    </a:lnTo>
                    <a:lnTo>
                      <a:pt x="3763" y="7341"/>
                    </a:lnTo>
                    <a:lnTo>
                      <a:pt x="3852" y="7386"/>
                    </a:lnTo>
                    <a:lnTo>
                      <a:pt x="3942" y="7427"/>
                    </a:lnTo>
                    <a:lnTo>
                      <a:pt x="4033" y="7465"/>
                    </a:lnTo>
                    <a:lnTo>
                      <a:pt x="4126" y="7500"/>
                    </a:lnTo>
                    <a:lnTo>
                      <a:pt x="4220" y="7531"/>
                    </a:lnTo>
                    <a:lnTo>
                      <a:pt x="4315" y="7558"/>
                    </a:lnTo>
                    <a:lnTo>
                      <a:pt x="4410" y="7582"/>
                    </a:lnTo>
                    <a:lnTo>
                      <a:pt x="4507" y="7602"/>
                    </a:lnTo>
                    <a:lnTo>
                      <a:pt x="4605" y="7618"/>
                    </a:lnTo>
                    <a:lnTo>
                      <a:pt x="4703" y="7631"/>
                    </a:lnTo>
                    <a:lnTo>
                      <a:pt x="4801" y="7641"/>
                    </a:lnTo>
                    <a:lnTo>
                      <a:pt x="4901" y="7646"/>
                    </a:lnTo>
                    <a:lnTo>
                      <a:pt x="5000" y="7648"/>
                    </a:lnTo>
                    <a:lnTo>
                      <a:pt x="5099" y="7646"/>
                    </a:lnTo>
                    <a:lnTo>
                      <a:pt x="5199" y="7641"/>
                    </a:lnTo>
                    <a:lnTo>
                      <a:pt x="5297" y="7631"/>
                    </a:lnTo>
                    <a:lnTo>
                      <a:pt x="5395" y="7618"/>
                    </a:lnTo>
                    <a:lnTo>
                      <a:pt x="5493" y="7602"/>
                    </a:lnTo>
                    <a:lnTo>
                      <a:pt x="5590" y="7582"/>
                    </a:lnTo>
                    <a:lnTo>
                      <a:pt x="5685" y="7558"/>
                    </a:lnTo>
                    <a:lnTo>
                      <a:pt x="5780" y="7531"/>
                    </a:lnTo>
                    <a:lnTo>
                      <a:pt x="5874" y="7500"/>
                    </a:lnTo>
                    <a:lnTo>
                      <a:pt x="5967" y="7465"/>
                    </a:lnTo>
                    <a:lnTo>
                      <a:pt x="6058" y="7427"/>
                    </a:lnTo>
                    <a:lnTo>
                      <a:pt x="6148" y="7386"/>
                    </a:lnTo>
                    <a:lnTo>
                      <a:pt x="6237" y="7341"/>
                    </a:lnTo>
                    <a:lnTo>
                      <a:pt x="6324" y="7293"/>
                    </a:lnTo>
                    <a:lnTo>
                      <a:pt x="6410" y="7242"/>
                    </a:lnTo>
                    <a:lnTo>
                      <a:pt x="6493" y="7187"/>
                    </a:lnTo>
                    <a:lnTo>
                      <a:pt x="6573" y="7130"/>
                    </a:lnTo>
                    <a:lnTo>
                      <a:pt x="6652" y="7070"/>
                    </a:lnTo>
                    <a:lnTo>
                      <a:pt x="6728" y="7007"/>
                    </a:lnTo>
                    <a:lnTo>
                      <a:pt x="6802" y="6941"/>
                    </a:lnTo>
                    <a:lnTo>
                      <a:pt x="6873" y="6873"/>
                    </a:lnTo>
                    <a:lnTo>
                      <a:pt x="6941" y="6802"/>
                    </a:lnTo>
                    <a:lnTo>
                      <a:pt x="7007" y="6728"/>
                    </a:lnTo>
                    <a:lnTo>
                      <a:pt x="7070" y="6652"/>
                    </a:lnTo>
                    <a:lnTo>
                      <a:pt x="7130" y="6573"/>
                    </a:lnTo>
                    <a:lnTo>
                      <a:pt x="7187" y="6493"/>
                    </a:lnTo>
                    <a:lnTo>
                      <a:pt x="7242" y="6410"/>
                    </a:lnTo>
                    <a:lnTo>
                      <a:pt x="7293" y="6324"/>
                    </a:lnTo>
                    <a:lnTo>
                      <a:pt x="7341" y="6237"/>
                    </a:lnTo>
                    <a:lnTo>
                      <a:pt x="7386" y="6148"/>
                    </a:lnTo>
                    <a:lnTo>
                      <a:pt x="7427" y="6058"/>
                    </a:lnTo>
                    <a:lnTo>
                      <a:pt x="7465" y="5967"/>
                    </a:lnTo>
                    <a:lnTo>
                      <a:pt x="7500" y="5874"/>
                    </a:lnTo>
                    <a:lnTo>
                      <a:pt x="7531" y="5780"/>
                    </a:lnTo>
                    <a:lnTo>
                      <a:pt x="7558" y="5685"/>
                    </a:lnTo>
                    <a:lnTo>
                      <a:pt x="7582" y="5590"/>
                    </a:lnTo>
                    <a:lnTo>
                      <a:pt x="7602" y="5493"/>
                    </a:lnTo>
                    <a:lnTo>
                      <a:pt x="7618" y="5395"/>
                    </a:lnTo>
                    <a:lnTo>
                      <a:pt x="7631" y="5297"/>
                    </a:lnTo>
                    <a:lnTo>
                      <a:pt x="7641" y="5199"/>
                    </a:lnTo>
                    <a:lnTo>
                      <a:pt x="7646" y="5099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Helvetica Neue"/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</p:grpSp>
      <p:grpSp>
        <p:nvGrpSpPr>
          <p:cNvPr id="708" name="Google Shape;708;p19"/>
          <p:cNvGrpSpPr/>
          <p:nvPr/>
        </p:nvGrpSpPr>
        <p:grpSpPr>
          <a:xfrm>
            <a:off x="5811564" y="3937664"/>
            <a:ext cx="568872" cy="568872"/>
            <a:chOff x="5654040" y="2886916"/>
            <a:chExt cx="883920" cy="883920"/>
          </a:xfrm>
        </p:grpSpPr>
        <p:sp>
          <p:nvSpPr>
            <p:cNvPr id="709" name="Google Shape;709;p19"/>
            <p:cNvSpPr/>
            <p:nvPr/>
          </p:nvSpPr>
          <p:spPr>
            <a:xfrm>
              <a:off x="5654040" y="2886916"/>
              <a:ext cx="883920" cy="883920"/>
            </a:xfrm>
            <a:prstGeom prst="roundRect">
              <a:avLst>
                <a:gd fmla="val 27334" name="adj"/>
              </a:avLst>
            </a:prstGeom>
            <a:noFill/>
            <a:ln cap="flat" cmpd="sng" w="28575">
              <a:solidFill>
                <a:schemeClr val="accent1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grpSp>
          <p:nvGrpSpPr>
            <p:cNvPr id="710" name="Google Shape;710;p19"/>
            <p:cNvGrpSpPr/>
            <p:nvPr/>
          </p:nvGrpSpPr>
          <p:grpSpPr>
            <a:xfrm>
              <a:off x="5747177" y="2980342"/>
              <a:ext cx="697646" cy="697068"/>
              <a:chOff x="2962542" y="861060"/>
              <a:chExt cx="633600" cy="633600"/>
            </a:xfrm>
          </p:grpSpPr>
          <p:sp>
            <p:nvSpPr>
              <p:cNvPr id="711" name="Google Shape;711;p19"/>
              <p:cNvSpPr/>
              <p:nvPr/>
            </p:nvSpPr>
            <p:spPr>
              <a:xfrm>
                <a:off x="2962542" y="861060"/>
                <a:ext cx="633600" cy="633600"/>
              </a:xfrm>
              <a:custGeom>
                <a:rect b="b" l="l" r="r" t="t"/>
                <a:pathLst>
                  <a:path extrusionOk="0" h="10000" w="10000">
                    <a:moveTo>
                      <a:pt x="4418" y="6307"/>
                    </a:moveTo>
                    <a:lnTo>
                      <a:pt x="3302" y="5191"/>
                    </a:lnTo>
                    <a:lnTo>
                      <a:pt x="3271" y="5157"/>
                    </a:lnTo>
                    <a:lnTo>
                      <a:pt x="3246" y="5119"/>
                    </a:lnTo>
                    <a:lnTo>
                      <a:pt x="3226" y="5078"/>
                    </a:lnTo>
                    <a:lnTo>
                      <a:pt x="3211" y="5035"/>
                    </a:lnTo>
                    <a:lnTo>
                      <a:pt x="3202" y="4990"/>
                    </a:lnTo>
                    <a:lnTo>
                      <a:pt x="3199" y="4944"/>
                    </a:lnTo>
                    <a:lnTo>
                      <a:pt x="3202" y="4898"/>
                    </a:lnTo>
                    <a:lnTo>
                      <a:pt x="3211" y="4853"/>
                    </a:lnTo>
                    <a:lnTo>
                      <a:pt x="3226" y="4810"/>
                    </a:lnTo>
                    <a:lnTo>
                      <a:pt x="3246" y="4769"/>
                    </a:lnTo>
                    <a:lnTo>
                      <a:pt x="3271" y="4731"/>
                    </a:lnTo>
                    <a:lnTo>
                      <a:pt x="3302" y="4697"/>
                    </a:lnTo>
                    <a:lnTo>
                      <a:pt x="3336" y="4666"/>
                    </a:lnTo>
                    <a:lnTo>
                      <a:pt x="3374" y="4641"/>
                    </a:lnTo>
                    <a:lnTo>
                      <a:pt x="3415" y="4621"/>
                    </a:lnTo>
                    <a:lnTo>
                      <a:pt x="3458" y="4606"/>
                    </a:lnTo>
                    <a:lnTo>
                      <a:pt x="3503" y="4597"/>
                    </a:lnTo>
                    <a:lnTo>
                      <a:pt x="3549" y="4594"/>
                    </a:lnTo>
                    <a:lnTo>
                      <a:pt x="3595" y="4597"/>
                    </a:lnTo>
                    <a:lnTo>
                      <a:pt x="3640" y="4606"/>
                    </a:lnTo>
                    <a:lnTo>
                      <a:pt x="3683" y="4621"/>
                    </a:lnTo>
                    <a:lnTo>
                      <a:pt x="3724" y="4641"/>
                    </a:lnTo>
                    <a:lnTo>
                      <a:pt x="3762" y="4666"/>
                    </a:lnTo>
                    <a:lnTo>
                      <a:pt x="3796" y="4697"/>
                    </a:lnTo>
                    <a:lnTo>
                      <a:pt x="4645" y="5545"/>
                    </a:lnTo>
                    <a:lnTo>
                      <a:pt x="6408" y="3489"/>
                    </a:lnTo>
                    <a:lnTo>
                      <a:pt x="6440" y="3456"/>
                    </a:lnTo>
                    <a:lnTo>
                      <a:pt x="6476" y="3428"/>
                    </a:lnTo>
                    <a:lnTo>
                      <a:pt x="6516" y="3405"/>
                    </a:lnTo>
                    <a:lnTo>
                      <a:pt x="6558" y="3387"/>
                    </a:lnTo>
                    <a:lnTo>
                      <a:pt x="6602" y="3375"/>
                    </a:lnTo>
                    <a:lnTo>
                      <a:pt x="6647" y="3368"/>
                    </a:lnTo>
                    <a:lnTo>
                      <a:pt x="6693" y="3368"/>
                    </a:lnTo>
                    <a:lnTo>
                      <a:pt x="6738" y="3373"/>
                    </a:lnTo>
                    <a:lnTo>
                      <a:pt x="6783" y="3384"/>
                    </a:lnTo>
                    <a:lnTo>
                      <a:pt x="6825" y="3401"/>
                    </a:lnTo>
                    <a:lnTo>
                      <a:pt x="6865" y="3424"/>
                    </a:lnTo>
                    <a:lnTo>
                      <a:pt x="6902" y="3451"/>
                    </a:lnTo>
                    <a:lnTo>
                      <a:pt x="6935" y="3483"/>
                    </a:lnTo>
                    <a:lnTo>
                      <a:pt x="6963" y="3519"/>
                    </a:lnTo>
                    <a:lnTo>
                      <a:pt x="6986" y="3559"/>
                    </a:lnTo>
                    <a:lnTo>
                      <a:pt x="7004" y="3601"/>
                    </a:lnTo>
                    <a:lnTo>
                      <a:pt x="7016" y="3645"/>
                    </a:lnTo>
                    <a:lnTo>
                      <a:pt x="7023" y="3690"/>
                    </a:lnTo>
                    <a:lnTo>
                      <a:pt x="7023" y="3736"/>
                    </a:lnTo>
                    <a:lnTo>
                      <a:pt x="7018" y="3781"/>
                    </a:lnTo>
                    <a:lnTo>
                      <a:pt x="7007" y="3826"/>
                    </a:lnTo>
                    <a:lnTo>
                      <a:pt x="6990" y="3868"/>
                    </a:lnTo>
                    <a:lnTo>
                      <a:pt x="6967" y="3908"/>
                    </a:lnTo>
                    <a:lnTo>
                      <a:pt x="6940" y="3945"/>
                    </a:lnTo>
                    <a:lnTo>
                      <a:pt x="4931" y="6288"/>
                    </a:lnTo>
                    <a:lnTo>
                      <a:pt x="4900" y="6320"/>
                    </a:lnTo>
                    <a:lnTo>
                      <a:pt x="4865" y="6347"/>
                    </a:lnTo>
                    <a:lnTo>
                      <a:pt x="4827" y="6370"/>
                    </a:lnTo>
                    <a:lnTo>
                      <a:pt x="4787" y="6388"/>
                    </a:lnTo>
                    <a:lnTo>
                      <a:pt x="4744" y="6401"/>
                    </a:lnTo>
                    <a:lnTo>
                      <a:pt x="4701" y="6408"/>
                    </a:lnTo>
                    <a:lnTo>
                      <a:pt x="4656" y="6410"/>
                    </a:lnTo>
                    <a:lnTo>
                      <a:pt x="4612" y="6406"/>
                    </a:lnTo>
                    <a:lnTo>
                      <a:pt x="4569" y="6397"/>
                    </a:lnTo>
                    <a:lnTo>
                      <a:pt x="4527" y="6382"/>
                    </a:lnTo>
                    <a:lnTo>
                      <a:pt x="4487" y="6362"/>
                    </a:lnTo>
                    <a:lnTo>
                      <a:pt x="4451" y="6337"/>
                    </a:lnTo>
                    <a:lnTo>
                      <a:pt x="4418" y="6307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Helvetica Neue"/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12" name="Google Shape;712;p19"/>
              <p:cNvSpPr/>
              <p:nvPr/>
            </p:nvSpPr>
            <p:spPr>
              <a:xfrm>
                <a:off x="2962542" y="861060"/>
                <a:ext cx="633600" cy="633600"/>
              </a:xfrm>
              <a:custGeom>
                <a:rect b="b" l="l" r="r" t="t"/>
                <a:pathLst>
                  <a:path extrusionOk="0" h="10000" w="10000">
                    <a:moveTo>
                      <a:pt x="4916" y="915"/>
                    </a:moveTo>
                    <a:lnTo>
                      <a:pt x="4949" y="905"/>
                    </a:lnTo>
                    <a:lnTo>
                      <a:pt x="4983" y="901"/>
                    </a:lnTo>
                    <a:lnTo>
                      <a:pt x="5017" y="901"/>
                    </a:lnTo>
                    <a:lnTo>
                      <a:pt x="5051" y="905"/>
                    </a:lnTo>
                    <a:lnTo>
                      <a:pt x="5084" y="915"/>
                    </a:lnTo>
                    <a:lnTo>
                      <a:pt x="8209" y="2031"/>
                    </a:lnTo>
                    <a:lnTo>
                      <a:pt x="8240" y="2044"/>
                    </a:lnTo>
                    <a:lnTo>
                      <a:pt x="8269" y="2062"/>
                    </a:lnTo>
                    <a:lnTo>
                      <a:pt x="8296" y="2083"/>
                    </a:lnTo>
                    <a:lnTo>
                      <a:pt x="8319" y="2108"/>
                    </a:lnTo>
                    <a:lnTo>
                      <a:pt x="8339" y="2136"/>
                    </a:lnTo>
                    <a:lnTo>
                      <a:pt x="8354" y="2167"/>
                    </a:lnTo>
                    <a:lnTo>
                      <a:pt x="8366" y="2199"/>
                    </a:lnTo>
                    <a:lnTo>
                      <a:pt x="8373" y="2232"/>
                    </a:lnTo>
                    <a:lnTo>
                      <a:pt x="8375" y="2266"/>
                    </a:lnTo>
                    <a:lnTo>
                      <a:pt x="8375" y="4833"/>
                    </a:lnTo>
                    <a:lnTo>
                      <a:pt x="8375" y="4845"/>
                    </a:lnTo>
                    <a:lnTo>
                      <a:pt x="8355" y="5264"/>
                    </a:lnTo>
                    <a:lnTo>
                      <a:pt x="8352" y="5288"/>
                    </a:lnTo>
                    <a:lnTo>
                      <a:pt x="8293" y="5684"/>
                    </a:lnTo>
                    <a:lnTo>
                      <a:pt x="8288" y="5709"/>
                    </a:lnTo>
                    <a:lnTo>
                      <a:pt x="8191" y="6082"/>
                    </a:lnTo>
                    <a:lnTo>
                      <a:pt x="8183" y="6107"/>
                    </a:lnTo>
                    <a:lnTo>
                      <a:pt x="8052" y="6459"/>
                    </a:lnTo>
                    <a:lnTo>
                      <a:pt x="8042" y="6482"/>
                    </a:lnTo>
                    <a:lnTo>
                      <a:pt x="7877" y="6813"/>
                    </a:lnTo>
                    <a:lnTo>
                      <a:pt x="7865" y="6835"/>
                    </a:lnTo>
                    <a:lnTo>
                      <a:pt x="7669" y="7145"/>
                    </a:lnTo>
                    <a:lnTo>
                      <a:pt x="7655" y="7164"/>
                    </a:lnTo>
                    <a:lnTo>
                      <a:pt x="7430" y="7455"/>
                    </a:lnTo>
                    <a:lnTo>
                      <a:pt x="7415" y="7472"/>
                    </a:lnTo>
                    <a:lnTo>
                      <a:pt x="7163" y="7744"/>
                    </a:lnTo>
                    <a:lnTo>
                      <a:pt x="7148" y="7758"/>
                    </a:lnTo>
                    <a:lnTo>
                      <a:pt x="6870" y="8012"/>
                    </a:lnTo>
                    <a:lnTo>
                      <a:pt x="6856" y="8024"/>
                    </a:lnTo>
                    <a:lnTo>
                      <a:pt x="6555" y="8260"/>
                    </a:lnTo>
                    <a:lnTo>
                      <a:pt x="6541" y="8270"/>
                    </a:lnTo>
                    <a:lnTo>
                      <a:pt x="6218" y="8490"/>
                    </a:lnTo>
                    <a:lnTo>
                      <a:pt x="6206" y="8498"/>
                    </a:lnTo>
                    <a:lnTo>
                      <a:pt x="5863" y="8702"/>
                    </a:lnTo>
                    <a:lnTo>
                      <a:pt x="5852" y="8708"/>
                    </a:lnTo>
                    <a:lnTo>
                      <a:pt x="5492" y="8897"/>
                    </a:lnTo>
                    <a:lnTo>
                      <a:pt x="5481" y="8902"/>
                    </a:lnTo>
                    <a:lnTo>
                      <a:pt x="5105" y="9077"/>
                    </a:lnTo>
                    <a:lnTo>
                      <a:pt x="5076" y="9088"/>
                    </a:lnTo>
                    <a:lnTo>
                      <a:pt x="5046" y="9096"/>
                    </a:lnTo>
                    <a:lnTo>
                      <a:pt x="5016" y="9100"/>
                    </a:lnTo>
                    <a:lnTo>
                      <a:pt x="4984" y="9100"/>
                    </a:lnTo>
                    <a:lnTo>
                      <a:pt x="4954" y="9096"/>
                    </a:lnTo>
                    <a:lnTo>
                      <a:pt x="4924" y="9088"/>
                    </a:lnTo>
                    <a:lnTo>
                      <a:pt x="4895" y="9077"/>
                    </a:lnTo>
                    <a:lnTo>
                      <a:pt x="4519" y="8902"/>
                    </a:lnTo>
                    <a:lnTo>
                      <a:pt x="4508" y="8897"/>
                    </a:lnTo>
                    <a:lnTo>
                      <a:pt x="4148" y="8708"/>
                    </a:lnTo>
                    <a:lnTo>
                      <a:pt x="4137" y="8702"/>
                    </a:lnTo>
                    <a:lnTo>
                      <a:pt x="3794" y="8498"/>
                    </a:lnTo>
                    <a:lnTo>
                      <a:pt x="3782" y="8490"/>
                    </a:lnTo>
                    <a:lnTo>
                      <a:pt x="3459" y="8270"/>
                    </a:lnTo>
                    <a:lnTo>
                      <a:pt x="3445" y="8260"/>
                    </a:lnTo>
                    <a:lnTo>
                      <a:pt x="3144" y="8024"/>
                    </a:lnTo>
                    <a:lnTo>
                      <a:pt x="3130" y="8012"/>
                    </a:lnTo>
                    <a:lnTo>
                      <a:pt x="2852" y="7758"/>
                    </a:lnTo>
                    <a:lnTo>
                      <a:pt x="2837" y="7744"/>
                    </a:lnTo>
                    <a:lnTo>
                      <a:pt x="2585" y="7472"/>
                    </a:lnTo>
                    <a:lnTo>
                      <a:pt x="2570" y="7455"/>
                    </a:lnTo>
                    <a:lnTo>
                      <a:pt x="2345" y="7164"/>
                    </a:lnTo>
                    <a:lnTo>
                      <a:pt x="2331" y="7145"/>
                    </a:lnTo>
                    <a:lnTo>
                      <a:pt x="2135" y="6835"/>
                    </a:lnTo>
                    <a:lnTo>
                      <a:pt x="2123" y="6813"/>
                    </a:lnTo>
                    <a:lnTo>
                      <a:pt x="1958" y="6482"/>
                    </a:lnTo>
                    <a:lnTo>
                      <a:pt x="1948" y="6459"/>
                    </a:lnTo>
                    <a:lnTo>
                      <a:pt x="1817" y="6107"/>
                    </a:lnTo>
                    <a:lnTo>
                      <a:pt x="1809" y="6082"/>
                    </a:lnTo>
                    <a:lnTo>
                      <a:pt x="1712" y="5709"/>
                    </a:lnTo>
                    <a:lnTo>
                      <a:pt x="1707" y="5684"/>
                    </a:lnTo>
                    <a:lnTo>
                      <a:pt x="1648" y="5288"/>
                    </a:lnTo>
                    <a:lnTo>
                      <a:pt x="1645" y="5264"/>
                    </a:lnTo>
                    <a:lnTo>
                      <a:pt x="1625" y="4845"/>
                    </a:lnTo>
                    <a:lnTo>
                      <a:pt x="1625" y="4833"/>
                    </a:lnTo>
                    <a:lnTo>
                      <a:pt x="1625" y="2266"/>
                    </a:lnTo>
                    <a:lnTo>
                      <a:pt x="1627" y="2232"/>
                    </a:lnTo>
                    <a:lnTo>
                      <a:pt x="1634" y="2199"/>
                    </a:lnTo>
                    <a:lnTo>
                      <a:pt x="1646" y="2167"/>
                    </a:lnTo>
                    <a:lnTo>
                      <a:pt x="1661" y="2136"/>
                    </a:lnTo>
                    <a:lnTo>
                      <a:pt x="1681" y="2108"/>
                    </a:lnTo>
                    <a:lnTo>
                      <a:pt x="1704" y="2083"/>
                    </a:lnTo>
                    <a:lnTo>
                      <a:pt x="1731" y="2062"/>
                    </a:lnTo>
                    <a:lnTo>
                      <a:pt x="1760" y="2044"/>
                    </a:lnTo>
                    <a:lnTo>
                      <a:pt x="1791" y="2031"/>
                    </a:lnTo>
                    <a:lnTo>
                      <a:pt x="4916" y="915"/>
                    </a:lnTo>
                    <a:close/>
                    <a:moveTo>
                      <a:pt x="5000" y="1415"/>
                    </a:moveTo>
                    <a:lnTo>
                      <a:pt x="2125" y="2442"/>
                    </a:lnTo>
                    <a:lnTo>
                      <a:pt x="2125" y="4827"/>
                    </a:lnTo>
                    <a:lnTo>
                      <a:pt x="2144" y="5227"/>
                    </a:lnTo>
                    <a:lnTo>
                      <a:pt x="2200" y="5597"/>
                    </a:lnTo>
                    <a:lnTo>
                      <a:pt x="2289" y="5944"/>
                    </a:lnTo>
                    <a:lnTo>
                      <a:pt x="2412" y="6271"/>
                    </a:lnTo>
                    <a:lnTo>
                      <a:pt x="2565" y="6578"/>
                    </a:lnTo>
                    <a:lnTo>
                      <a:pt x="2748" y="6867"/>
                    </a:lnTo>
                    <a:lnTo>
                      <a:pt x="2958" y="7140"/>
                    </a:lnTo>
                    <a:lnTo>
                      <a:pt x="3196" y="7396"/>
                    </a:lnTo>
                    <a:lnTo>
                      <a:pt x="3460" y="7636"/>
                    </a:lnTo>
                    <a:lnTo>
                      <a:pt x="3747" y="7861"/>
                    </a:lnTo>
                    <a:lnTo>
                      <a:pt x="4057" y="8072"/>
                    </a:lnTo>
                    <a:lnTo>
                      <a:pt x="4387" y="8269"/>
                    </a:lnTo>
                    <a:lnTo>
                      <a:pt x="4735" y="8451"/>
                    </a:lnTo>
                    <a:lnTo>
                      <a:pt x="5000" y="8574"/>
                    </a:lnTo>
                    <a:lnTo>
                      <a:pt x="5265" y="8451"/>
                    </a:lnTo>
                    <a:lnTo>
                      <a:pt x="5613" y="8269"/>
                    </a:lnTo>
                    <a:lnTo>
                      <a:pt x="5943" y="8072"/>
                    </a:lnTo>
                    <a:lnTo>
                      <a:pt x="6253" y="7861"/>
                    </a:lnTo>
                    <a:lnTo>
                      <a:pt x="6540" y="7636"/>
                    </a:lnTo>
                    <a:lnTo>
                      <a:pt x="6804" y="7396"/>
                    </a:lnTo>
                    <a:lnTo>
                      <a:pt x="7042" y="7140"/>
                    </a:lnTo>
                    <a:lnTo>
                      <a:pt x="7252" y="6867"/>
                    </a:lnTo>
                    <a:lnTo>
                      <a:pt x="7435" y="6578"/>
                    </a:lnTo>
                    <a:lnTo>
                      <a:pt x="7588" y="6271"/>
                    </a:lnTo>
                    <a:lnTo>
                      <a:pt x="7711" y="5944"/>
                    </a:lnTo>
                    <a:lnTo>
                      <a:pt x="7800" y="5597"/>
                    </a:lnTo>
                    <a:lnTo>
                      <a:pt x="7856" y="5227"/>
                    </a:lnTo>
                    <a:lnTo>
                      <a:pt x="7875" y="4827"/>
                    </a:lnTo>
                    <a:lnTo>
                      <a:pt x="7875" y="2442"/>
                    </a:lnTo>
                    <a:lnTo>
                      <a:pt x="5000" y="1415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Helvetica Neue"/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</p:grpSp>
      <p:grpSp>
        <p:nvGrpSpPr>
          <p:cNvPr id="713" name="Google Shape;713;p19"/>
          <p:cNvGrpSpPr/>
          <p:nvPr/>
        </p:nvGrpSpPr>
        <p:grpSpPr>
          <a:xfrm>
            <a:off x="5811564" y="4673682"/>
            <a:ext cx="568872" cy="568872"/>
            <a:chOff x="5654040" y="2886916"/>
            <a:chExt cx="883920" cy="883920"/>
          </a:xfrm>
        </p:grpSpPr>
        <p:sp>
          <p:nvSpPr>
            <p:cNvPr id="714" name="Google Shape;714;p19"/>
            <p:cNvSpPr/>
            <p:nvPr/>
          </p:nvSpPr>
          <p:spPr>
            <a:xfrm>
              <a:off x="5654040" y="2886916"/>
              <a:ext cx="883920" cy="883920"/>
            </a:xfrm>
            <a:prstGeom prst="roundRect">
              <a:avLst>
                <a:gd fmla="val 27334" name="adj"/>
              </a:avLst>
            </a:prstGeom>
            <a:noFill/>
            <a:ln cap="flat" cmpd="sng" w="28575">
              <a:solidFill>
                <a:schemeClr val="accent1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grpSp>
          <p:nvGrpSpPr>
            <p:cNvPr id="715" name="Google Shape;715;p19"/>
            <p:cNvGrpSpPr/>
            <p:nvPr/>
          </p:nvGrpSpPr>
          <p:grpSpPr>
            <a:xfrm>
              <a:off x="5747177" y="2980342"/>
              <a:ext cx="697646" cy="697068"/>
              <a:chOff x="7491762" y="1760585"/>
              <a:chExt cx="633600" cy="633600"/>
            </a:xfrm>
          </p:grpSpPr>
          <p:sp>
            <p:nvSpPr>
              <p:cNvPr id="716" name="Google Shape;716;p19"/>
              <p:cNvSpPr/>
              <p:nvPr/>
            </p:nvSpPr>
            <p:spPr>
              <a:xfrm>
                <a:off x="7491762" y="1760585"/>
                <a:ext cx="633600" cy="633600"/>
              </a:xfrm>
              <a:custGeom>
                <a:rect b="b" l="l" r="r" t="t"/>
                <a:pathLst>
                  <a:path extrusionOk="0" h="10000" w="10000">
                    <a:moveTo>
                      <a:pt x="8400" y="2567"/>
                    </a:moveTo>
                    <a:lnTo>
                      <a:pt x="8400" y="1600"/>
                    </a:lnTo>
                    <a:lnTo>
                      <a:pt x="7433" y="1600"/>
                    </a:lnTo>
                    <a:lnTo>
                      <a:pt x="7400" y="1598"/>
                    </a:lnTo>
                    <a:lnTo>
                      <a:pt x="7368" y="1591"/>
                    </a:lnTo>
                    <a:lnTo>
                      <a:pt x="7337" y="1581"/>
                    </a:lnTo>
                    <a:lnTo>
                      <a:pt x="7308" y="1567"/>
                    </a:lnTo>
                    <a:lnTo>
                      <a:pt x="7281" y="1548"/>
                    </a:lnTo>
                    <a:lnTo>
                      <a:pt x="7256" y="1527"/>
                    </a:lnTo>
                    <a:lnTo>
                      <a:pt x="7235" y="1502"/>
                    </a:lnTo>
                    <a:lnTo>
                      <a:pt x="7216" y="1475"/>
                    </a:lnTo>
                    <a:lnTo>
                      <a:pt x="7202" y="1446"/>
                    </a:lnTo>
                    <a:lnTo>
                      <a:pt x="7192" y="1415"/>
                    </a:lnTo>
                    <a:lnTo>
                      <a:pt x="7185" y="1383"/>
                    </a:lnTo>
                    <a:lnTo>
                      <a:pt x="7183" y="1350"/>
                    </a:lnTo>
                    <a:lnTo>
                      <a:pt x="7185" y="1317"/>
                    </a:lnTo>
                    <a:lnTo>
                      <a:pt x="7192" y="1285"/>
                    </a:lnTo>
                    <a:lnTo>
                      <a:pt x="7202" y="1254"/>
                    </a:lnTo>
                    <a:lnTo>
                      <a:pt x="7216" y="1225"/>
                    </a:lnTo>
                    <a:lnTo>
                      <a:pt x="7235" y="1198"/>
                    </a:lnTo>
                    <a:lnTo>
                      <a:pt x="7256" y="1173"/>
                    </a:lnTo>
                    <a:lnTo>
                      <a:pt x="7281" y="1152"/>
                    </a:lnTo>
                    <a:lnTo>
                      <a:pt x="7308" y="1133"/>
                    </a:lnTo>
                    <a:lnTo>
                      <a:pt x="7337" y="1119"/>
                    </a:lnTo>
                    <a:lnTo>
                      <a:pt x="7368" y="1109"/>
                    </a:lnTo>
                    <a:lnTo>
                      <a:pt x="7400" y="1102"/>
                    </a:lnTo>
                    <a:lnTo>
                      <a:pt x="7433" y="1100"/>
                    </a:lnTo>
                    <a:lnTo>
                      <a:pt x="8650" y="1100"/>
                    </a:lnTo>
                    <a:lnTo>
                      <a:pt x="8683" y="1102"/>
                    </a:lnTo>
                    <a:lnTo>
                      <a:pt x="8715" y="1109"/>
                    </a:lnTo>
                    <a:lnTo>
                      <a:pt x="8746" y="1119"/>
                    </a:lnTo>
                    <a:lnTo>
                      <a:pt x="8775" y="1133"/>
                    </a:lnTo>
                    <a:lnTo>
                      <a:pt x="8802" y="1152"/>
                    </a:lnTo>
                    <a:lnTo>
                      <a:pt x="8827" y="1173"/>
                    </a:lnTo>
                    <a:lnTo>
                      <a:pt x="8848" y="1198"/>
                    </a:lnTo>
                    <a:lnTo>
                      <a:pt x="8867" y="1225"/>
                    </a:lnTo>
                    <a:lnTo>
                      <a:pt x="8881" y="1254"/>
                    </a:lnTo>
                    <a:lnTo>
                      <a:pt x="8891" y="1285"/>
                    </a:lnTo>
                    <a:lnTo>
                      <a:pt x="8898" y="1317"/>
                    </a:lnTo>
                    <a:lnTo>
                      <a:pt x="8900" y="1350"/>
                    </a:lnTo>
                    <a:lnTo>
                      <a:pt x="8900" y="2567"/>
                    </a:lnTo>
                    <a:lnTo>
                      <a:pt x="8898" y="2600"/>
                    </a:lnTo>
                    <a:lnTo>
                      <a:pt x="8891" y="2632"/>
                    </a:lnTo>
                    <a:lnTo>
                      <a:pt x="8881" y="2663"/>
                    </a:lnTo>
                    <a:lnTo>
                      <a:pt x="8867" y="2692"/>
                    </a:lnTo>
                    <a:lnTo>
                      <a:pt x="8848" y="2719"/>
                    </a:lnTo>
                    <a:lnTo>
                      <a:pt x="8827" y="2744"/>
                    </a:lnTo>
                    <a:lnTo>
                      <a:pt x="8802" y="2765"/>
                    </a:lnTo>
                    <a:lnTo>
                      <a:pt x="8775" y="2784"/>
                    </a:lnTo>
                    <a:lnTo>
                      <a:pt x="8746" y="2798"/>
                    </a:lnTo>
                    <a:lnTo>
                      <a:pt x="8715" y="2808"/>
                    </a:lnTo>
                    <a:lnTo>
                      <a:pt x="8683" y="2815"/>
                    </a:lnTo>
                    <a:lnTo>
                      <a:pt x="8650" y="2817"/>
                    </a:lnTo>
                    <a:lnTo>
                      <a:pt x="8617" y="2815"/>
                    </a:lnTo>
                    <a:lnTo>
                      <a:pt x="8585" y="2808"/>
                    </a:lnTo>
                    <a:lnTo>
                      <a:pt x="8554" y="2798"/>
                    </a:lnTo>
                    <a:lnTo>
                      <a:pt x="8525" y="2784"/>
                    </a:lnTo>
                    <a:lnTo>
                      <a:pt x="8498" y="2765"/>
                    </a:lnTo>
                    <a:lnTo>
                      <a:pt x="8473" y="2744"/>
                    </a:lnTo>
                    <a:lnTo>
                      <a:pt x="8452" y="2719"/>
                    </a:lnTo>
                    <a:lnTo>
                      <a:pt x="8433" y="2692"/>
                    </a:lnTo>
                    <a:lnTo>
                      <a:pt x="8419" y="2663"/>
                    </a:lnTo>
                    <a:lnTo>
                      <a:pt x="8409" y="2632"/>
                    </a:lnTo>
                    <a:lnTo>
                      <a:pt x="8402" y="2600"/>
                    </a:lnTo>
                    <a:lnTo>
                      <a:pt x="8400" y="2567"/>
                    </a:lnTo>
                    <a:close/>
                    <a:moveTo>
                      <a:pt x="5486" y="5216"/>
                    </a:moveTo>
                    <a:lnTo>
                      <a:pt x="5487" y="5243"/>
                    </a:lnTo>
                    <a:lnTo>
                      <a:pt x="5486" y="5270"/>
                    </a:lnTo>
                    <a:lnTo>
                      <a:pt x="5485" y="5298"/>
                    </a:lnTo>
                    <a:lnTo>
                      <a:pt x="5482" y="5325"/>
                    </a:lnTo>
                    <a:lnTo>
                      <a:pt x="5479" y="5352"/>
                    </a:lnTo>
                    <a:lnTo>
                      <a:pt x="5474" y="5379"/>
                    </a:lnTo>
                    <a:lnTo>
                      <a:pt x="5469" y="5405"/>
                    </a:lnTo>
                    <a:lnTo>
                      <a:pt x="5462" y="5432"/>
                    </a:lnTo>
                    <a:lnTo>
                      <a:pt x="5454" y="5458"/>
                    </a:lnTo>
                    <a:lnTo>
                      <a:pt x="5446" y="5484"/>
                    </a:lnTo>
                    <a:lnTo>
                      <a:pt x="5436" y="5509"/>
                    </a:lnTo>
                    <a:lnTo>
                      <a:pt x="5426" y="5535"/>
                    </a:lnTo>
                    <a:lnTo>
                      <a:pt x="5415" y="5560"/>
                    </a:lnTo>
                    <a:lnTo>
                      <a:pt x="5402" y="5584"/>
                    </a:lnTo>
                    <a:lnTo>
                      <a:pt x="5389" y="5608"/>
                    </a:lnTo>
                    <a:lnTo>
                      <a:pt x="5375" y="5631"/>
                    </a:lnTo>
                    <a:lnTo>
                      <a:pt x="5360" y="5654"/>
                    </a:lnTo>
                    <a:lnTo>
                      <a:pt x="5344" y="5677"/>
                    </a:lnTo>
                    <a:lnTo>
                      <a:pt x="5327" y="5698"/>
                    </a:lnTo>
                    <a:lnTo>
                      <a:pt x="5310" y="5719"/>
                    </a:lnTo>
                    <a:lnTo>
                      <a:pt x="5292" y="5740"/>
                    </a:lnTo>
                    <a:lnTo>
                      <a:pt x="5273" y="5759"/>
                    </a:lnTo>
                    <a:lnTo>
                      <a:pt x="5254" y="5778"/>
                    </a:lnTo>
                    <a:lnTo>
                      <a:pt x="5233" y="5796"/>
                    </a:lnTo>
                    <a:lnTo>
                      <a:pt x="5212" y="5814"/>
                    </a:lnTo>
                    <a:lnTo>
                      <a:pt x="5191" y="5831"/>
                    </a:lnTo>
                    <a:lnTo>
                      <a:pt x="5168" y="5847"/>
                    </a:lnTo>
                    <a:lnTo>
                      <a:pt x="5145" y="5862"/>
                    </a:lnTo>
                    <a:lnTo>
                      <a:pt x="5122" y="5876"/>
                    </a:lnTo>
                    <a:lnTo>
                      <a:pt x="5098" y="5889"/>
                    </a:lnTo>
                    <a:lnTo>
                      <a:pt x="5074" y="5902"/>
                    </a:lnTo>
                    <a:lnTo>
                      <a:pt x="5049" y="5913"/>
                    </a:lnTo>
                    <a:lnTo>
                      <a:pt x="5023" y="5923"/>
                    </a:lnTo>
                    <a:lnTo>
                      <a:pt x="4998" y="5933"/>
                    </a:lnTo>
                    <a:lnTo>
                      <a:pt x="4972" y="5941"/>
                    </a:lnTo>
                    <a:lnTo>
                      <a:pt x="4946" y="5948"/>
                    </a:lnTo>
                    <a:lnTo>
                      <a:pt x="4919" y="5955"/>
                    </a:lnTo>
                    <a:lnTo>
                      <a:pt x="4893" y="5960"/>
                    </a:lnTo>
                    <a:lnTo>
                      <a:pt x="4866" y="5965"/>
                    </a:lnTo>
                    <a:lnTo>
                      <a:pt x="4839" y="5968"/>
                    </a:lnTo>
                    <a:lnTo>
                      <a:pt x="4812" y="5971"/>
                    </a:lnTo>
                    <a:lnTo>
                      <a:pt x="4784" y="5972"/>
                    </a:lnTo>
                    <a:lnTo>
                      <a:pt x="4757" y="5973"/>
                    </a:lnTo>
                    <a:lnTo>
                      <a:pt x="4730" y="5972"/>
                    </a:lnTo>
                    <a:lnTo>
                      <a:pt x="4702" y="5971"/>
                    </a:lnTo>
                    <a:lnTo>
                      <a:pt x="4675" y="5968"/>
                    </a:lnTo>
                    <a:lnTo>
                      <a:pt x="4648" y="5965"/>
                    </a:lnTo>
                    <a:lnTo>
                      <a:pt x="4621" y="5960"/>
                    </a:lnTo>
                    <a:lnTo>
                      <a:pt x="4595" y="5955"/>
                    </a:lnTo>
                    <a:lnTo>
                      <a:pt x="4568" y="5948"/>
                    </a:lnTo>
                    <a:lnTo>
                      <a:pt x="4542" y="5941"/>
                    </a:lnTo>
                    <a:lnTo>
                      <a:pt x="4516" y="5933"/>
                    </a:lnTo>
                    <a:lnTo>
                      <a:pt x="4491" y="5923"/>
                    </a:lnTo>
                    <a:lnTo>
                      <a:pt x="4465" y="5913"/>
                    </a:lnTo>
                    <a:lnTo>
                      <a:pt x="4440" y="5902"/>
                    </a:lnTo>
                    <a:lnTo>
                      <a:pt x="4416" y="5889"/>
                    </a:lnTo>
                    <a:lnTo>
                      <a:pt x="4392" y="5876"/>
                    </a:lnTo>
                    <a:lnTo>
                      <a:pt x="4369" y="5862"/>
                    </a:lnTo>
                    <a:lnTo>
                      <a:pt x="4346" y="5847"/>
                    </a:lnTo>
                    <a:lnTo>
                      <a:pt x="4323" y="5831"/>
                    </a:lnTo>
                    <a:lnTo>
                      <a:pt x="4302" y="5814"/>
                    </a:lnTo>
                    <a:lnTo>
                      <a:pt x="4281" y="5796"/>
                    </a:lnTo>
                    <a:lnTo>
                      <a:pt x="4260" y="5778"/>
                    </a:lnTo>
                    <a:lnTo>
                      <a:pt x="4241" y="5759"/>
                    </a:lnTo>
                    <a:lnTo>
                      <a:pt x="4222" y="5740"/>
                    </a:lnTo>
                    <a:lnTo>
                      <a:pt x="4204" y="5719"/>
                    </a:lnTo>
                    <a:lnTo>
                      <a:pt x="4186" y="5698"/>
                    </a:lnTo>
                    <a:lnTo>
                      <a:pt x="4169" y="5677"/>
                    </a:lnTo>
                    <a:lnTo>
                      <a:pt x="4153" y="5654"/>
                    </a:lnTo>
                    <a:lnTo>
                      <a:pt x="4138" y="5631"/>
                    </a:lnTo>
                    <a:lnTo>
                      <a:pt x="4124" y="5608"/>
                    </a:lnTo>
                    <a:lnTo>
                      <a:pt x="4111" y="5584"/>
                    </a:lnTo>
                    <a:lnTo>
                      <a:pt x="4098" y="5560"/>
                    </a:lnTo>
                    <a:lnTo>
                      <a:pt x="4087" y="5535"/>
                    </a:lnTo>
                    <a:lnTo>
                      <a:pt x="4077" y="5509"/>
                    </a:lnTo>
                    <a:lnTo>
                      <a:pt x="4067" y="5484"/>
                    </a:lnTo>
                    <a:lnTo>
                      <a:pt x="4059" y="5458"/>
                    </a:lnTo>
                    <a:lnTo>
                      <a:pt x="4052" y="5432"/>
                    </a:lnTo>
                    <a:lnTo>
                      <a:pt x="4045" y="5405"/>
                    </a:lnTo>
                    <a:lnTo>
                      <a:pt x="4040" y="5379"/>
                    </a:lnTo>
                    <a:lnTo>
                      <a:pt x="4035" y="5352"/>
                    </a:lnTo>
                    <a:lnTo>
                      <a:pt x="4032" y="5325"/>
                    </a:lnTo>
                    <a:lnTo>
                      <a:pt x="4029" y="5298"/>
                    </a:lnTo>
                    <a:lnTo>
                      <a:pt x="4028" y="5270"/>
                    </a:lnTo>
                    <a:lnTo>
                      <a:pt x="4027" y="5243"/>
                    </a:lnTo>
                    <a:lnTo>
                      <a:pt x="4028" y="5216"/>
                    </a:lnTo>
                    <a:lnTo>
                      <a:pt x="4029" y="5188"/>
                    </a:lnTo>
                    <a:lnTo>
                      <a:pt x="4032" y="5161"/>
                    </a:lnTo>
                    <a:lnTo>
                      <a:pt x="4035" y="5134"/>
                    </a:lnTo>
                    <a:lnTo>
                      <a:pt x="4040" y="5107"/>
                    </a:lnTo>
                    <a:lnTo>
                      <a:pt x="4045" y="5081"/>
                    </a:lnTo>
                    <a:lnTo>
                      <a:pt x="4052" y="5054"/>
                    </a:lnTo>
                    <a:lnTo>
                      <a:pt x="4059" y="5028"/>
                    </a:lnTo>
                    <a:lnTo>
                      <a:pt x="4067" y="5002"/>
                    </a:lnTo>
                    <a:lnTo>
                      <a:pt x="4077" y="4977"/>
                    </a:lnTo>
                    <a:lnTo>
                      <a:pt x="4087" y="4951"/>
                    </a:lnTo>
                    <a:lnTo>
                      <a:pt x="4098" y="4926"/>
                    </a:lnTo>
                    <a:lnTo>
                      <a:pt x="4111" y="4902"/>
                    </a:lnTo>
                    <a:lnTo>
                      <a:pt x="4124" y="4878"/>
                    </a:lnTo>
                    <a:lnTo>
                      <a:pt x="4138" y="4855"/>
                    </a:lnTo>
                    <a:lnTo>
                      <a:pt x="4153" y="4832"/>
                    </a:lnTo>
                    <a:lnTo>
                      <a:pt x="4169" y="4809"/>
                    </a:lnTo>
                    <a:lnTo>
                      <a:pt x="4186" y="4788"/>
                    </a:lnTo>
                    <a:lnTo>
                      <a:pt x="4204" y="4767"/>
                    </a:lnTo>
                    <a:lnTo>
                      <a:pt x="4222" y="4746"/>
                    </a:lnTo>
                    <a:lnTo>
                      <a:pt x="4241" y="4727"/>
                    </a:lnTo>
                    <a:lnTo>
                      <a:pt x="4260" y="4708"/>
                    </a:lnTo>
                    <a:lnTo>
                      <a:pt x="4281" y="4690"/>
                    </a:lnTo>
                    <a:lnTo>
                      <a:pt x="4302" y="4673"/>
                    </a:lnTo>
                    <a:lnTo>
                      <a:pt x="4323" y="4656"/>
                    </a:lnTo>
                    <a:lnTo>
                      <a:pt x="4346" y="4640"/>
                    </a:lnTo>
                    <a:lnTo>
                      <a:pt x="4369" y="4625"/>
                    </a:lnTo>
                    <a:lnTo>
                      <a:pt x="4392" y="4611"/>
                    </a:lnTo>
                    <a:lnTo>
                      <a:pt x="4416" y="4598"/>
                    </a:lnTo>
                    <a:lnTo>
                      <a:pt x="4440" y="4585"/>
                    </a:lnTo>
                    <a:lnTo>
                      <a:pt x="4465" y="4574"/>
                    </a:lnTo>
                    <a:lnTo>
                      <a:pt x="4491" y="4564"/>
                    </a:lnTo>
                    <a:lnTo>
                      <a:pt x="4516" y="4554"/>
                    </a:lnTo>
                    <a:lnTo>
                      <a:pt x="4542" y="4546"/>
                    </a:lnTo>
                    <a:lnTo>
                      <a:pt x="4568" y="4538"/>
                    </a:lnTo>
                    <a:lnTo>
                      <a:pt x="4595" y="4531"/>
                    </a:lnTo>
                    <a:lnTo>
                      <a:pt x="4621" y="4526"/>
                    </a:lnTo>
                    <a:lnTo>
                      <a:pt x="4648" y="4521"/>
                    </a:lnTo>
                    <a:lnTo>
                      <a:pt x="4675" y="4518"/>
                    </a:lnTo>
                    <a:lnTo>
                      <a:pt x="4702" y="4515"/>
                    </a:lnTo>
                    <a:lnTo>
                      <a:pt x="4730" y="4514"/>
                    </a:lnTo>
                    <a:lnTo>
                      <a:pt x="4757" y="4513"/>
                    </a:lnTo>
                    <a:lnTo>
                      <a:pt x="4784" y="4514"/>
                    </a:lnTo>
                    <a:lnTo>
                      <a:pt x="4812" y="4515"/>
                    </a:lnTo>
                    <a:lnTo>
                      <a:pt x="4839" y="4518"/>
                    </a:lnTo>
                    <a:lnTo>
                      <a:pt x="4866" y="4521"/>
                    </a:lnTo>
                    <a:lnTo>
                      <a:pt x="4893" y="4526"/>
                    </a:lnTo>
                    <a:lnTo>
                      <a:pt x="4919" y="4531"/>
                    </a:lnTo>
                    <a:lnTo>
                      <a:pt x="4946" y="4538"/>
                    </a:lnTo>
                    <a:lnTo>
                      <a:pt x="4972" y="4546"/>
                    </a:lnTo>
                    <a:lnTo>
                      <a:pt x="4998" y="4554"/>
                    </a:lnTo>
                    <a:lnTo>
                      <a:pt x="5023" y="4564"/>
                    </a:lnTo>
                    <a:lnTo>
                      <a:pt x="5049" y="4574"/>
                    </a:lnTo>
                    <a:lnTo>
                      <a:pt x="5074" y="4585"/>
                    </a:lnTo>
                    <a:lnTo>
                      <a:pt x="5098" y="4598"/>
                    </a:lnTo>
                    <a:lnTo>
                      <a:pt x="5122" y="4611"/>
                    </a:lnTo>
                    <a:lnTo>
                      <a:pt x="5145" y="4625"/>
                    </a:lnTo>
                    <a:lnTo>
                      <a:pt x="5168" y="4640"/>
                    </a:lnTo>
                    <a:lnTo>
                      <a:pt x="5191" y="4656"/>
                    </a:lnTo>
                    <a:lnTo>
                      <a:pt x="5212" y="4673"/>
                    </a:lnTo>
                    <a:lnTo>
                      <a:pt x="5233" y="4690"/>
                    </a:lnTo>
                    <a:lnTo>
                      <a:pt x="5254" y="4708"/>
                    </a:lnTo>
                    <a:lnTo>
                      <a:pt x="5273" y="4727"/>
                    </a:lnTo>
                    <a:lnTo>
                      <a:pt x="5292" y="4746"/>
                    </a:lnTo>
                    <a:lnTo>
                      <a:pt x="5310" y="4767"/>
                    </a:lnTo>
                    <a:lnTo>
                      <a:pt x="5327" y="4788"/>
                    </a:lnTo>
                    <a:lnTo>
                      <a:pt x="5344" y="4809"/>
                    </a:lnTo>
                    <a:lnTo>
                      <a:pt x="5360" y="4832"/>
                    </a:lnTo>
                    <a:lnTo>
                      <a:pt x="5375" y="4855"/>
                    </a:lnTo>
                    <a:lnTo>
                      <a:pt x="5389" y="4878"/>
                    </a:lnTo>
                    <a:lnTo>
                      <a:pt x="5402" y="4902"/>
                    </a:lnTo>
                    <a:lnTo>
                      <a:pt x="5415" y="4926"/>
                    </a:lnTo>
                    <a:lnTo>
                      <a:pt x="5426" y="4951"/>
                    </a:lnTo>
                    <a:lnTo>
                      <a:pt x="5436" y="4977"/>
                    </a:lnTo>
                    <a:lnTo>
                      <a:pt x="5446" y="5002"/>
                    </a:lnTo>
                    <a:lnTo>
                      <a:pt x="5454" y="5028"/>
                    </a:lnTo>
                    <a:lnTo>
                      <a:pt x="5462" y="5054"/>
                    </a:lnTo>
                    <a:lnTo>
                      <a:pt x="5469" y="5081"/>
                    </a:lnTo>
                    <a:lnTo>
                      <a:pt x="5474" y="5107"/>
                    </a:lnTo>
                    <a:lnTo>
                      <a:pt x="5479" y="5134"/>
                    </a:lnTo>
                    <a:lnTo>
                      <a:pt x="5482" y="5161"/>
                    </a:lnTo>
                    <a:lnTo>
                      <a:pt x="5485" y="5188"/>
                    </a:lnTo>
                    <a:lnTo>
                      <a:pt x="5486" y="5216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Helvetica Neue"/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17" name="Google Shape;717;p19"/>
              <p:cNvSpPr/>
              <p:nvPr/>
            </p:nvSpPr>
            <p:spPr>
              <a:xfrm>
                <a:off x="7491762" y="1760585"/>
                <a:ext cx="633600" cy="633600"/>
              </a:xfrm>
              <a:custGeom>
                <a:rect b="b" l="l" r="r" t="t"/>
                <a:pathLst>
                  <a:path extrusionOk="0" h="10000" w="10000">
                    <a:moveTo>
                      <a:pt x="8867" y="1475"/>
                    </a:moveTo>
                    <a:lnTo>
                      <a:pt x="8848" y="1502"/>
                    </a:lnTo>
                    <a:lnTo>
                      <a:pt x="8827" y="1527"/>
                    </a:lnTo>
                    <a:lnTo>
                      <a:pt x="7513" y="2841"/>
                    </a:lnTo>
                    <a:lnTo>
                      <a:pt x="7525" y="2854"/>
                    </a:lnTo>
                    <a:lnTo>
                      <a:pt x="7531" y="2861"/>
                    </a:lnTo>
                    <a:lnTo>
                      <a:pt x="7612" y="2959"/>
                    </a:lnTo>
                    <a:lnTo>
                      <a:pt x="7618" y="2966"/>
                    </a:lnTo>
                    <a:lnTo>
                      <a:pt x="7695" y="3067"/>
                    </a:lnTo>
                    <a:lnTo>
                      <a:pt x="7701" y="3075"/>
                    </a:lnTo>
                    <a:lnTo>
                      <a:pt x="7775" y="3179"/>
                    </a:lnTo>
                    <a:lnTo>
                      <a:pt x="7780" y="3187"/>
                    </a:lnTo>
                    <a:lnTo>
                      <a:pt x="7850" y="3293"/>
                    </a:lnTo>
                    <a:lnTo>
                      <a:pt x="7855" y="3301"/>
                    </a:lnTo>
                    <a:lnTo>
                      <a:pt x="7921" y="3411"/>
                    </a:lnTo>
                    <a:lnTo>
                      <a:pt x="7926" y="3419"/>
                    </a:lnTo>
                    <a:lnTo>
                      <a:pt x="7988" y="3531"/>
                    </a:lnTo>
                    <a:lnTo>
                      <a:pt x="7992" y="3539"/>
                    </a:lnTo>
                    <a:lnTo>
                      <a:pt x="8050" y="3653"/>
                    </a:lnTo>
                    <a:lnTo>
                      <a:pt x="8054" y="3662"/>
                    </a:lnTo>
                    <a:lnTo>
                      <a:pt x="8107" y="3778"/>
                    </a:lnTo>
                    <a:lnTo>
                      <a:pt x="8111" y="3786"/>
                    </a:lnTo>
                    <a:lnTo>
                      <a:pt x="8159" y="3904"/>
                    </a:lnTo>
                    <a:lnTo>
                      <a:pt x="8163" y="3913"/>
                    </a:lnTo>
                    <a:lnTo>
                      <a:pt x="8207" y="4032"/>
                    </a:lnTo>
                    <a:lnTo>
                      <a:pt x="8210" y="4041"/>
                    </a:lnTo>
                    <a:lnTo>
                      <a:pt x="8250" y="4161"/>
                    </a:lnTo>
                    <a:lnTo>
                      <a:pt x="8252" y="4170"/>
                    </a:lnTo>
                    <a:lnTo>
                      <a:pt x="8287" y="4292"/>
                    </a:lnTo>
                    <a:lnTo>
                      <a:pt x="8290" y="4301"/>
                    </a:lnTo>
                    <a:lnTo>
                      <a:pt x="8320" y="4425"/>
                    </a:lnTo>
                    <a:lnTo>
                      <a:pt x="8322" y="4434"/>
                    </a:lnTo>
                    <a:lnTo>
                      <a:pt x="8348" y="4558"/>
                    </a:lnTo>
                    <a:lnTo>
                      <a:pt x="8350" y="4567"/>
                    </a:lnTo>
                    <a:lnTo>
                      <a:pt x="8371" y="4693"/>
                    </a:lnTo>
                    <a:lnTo>
                      <a:pt x="8373" y="4702"/>
                    </a:lnTo>
                    <a:lnTo>
                      <a:pt x="8389" y="4828"/>
                    </a:lnTo>
                    <a:lnTo>
                      <a:pt x="8390" y="4837"/>
                    </a:lnTo>
                    <a:lnTo>
                      <a:pt x="8402" y="4964"/>
                    </a:lnTo>
                    <a:lnTo>
                      <a:pt x="8403" y="4974"/>
                    </a:lnTo>
                    <a:lnTo>
                      <a:pt x="8410" y="5101"/>
                    </a:lnTo>
                    <a:lnTo>
                      <a:pt x="8411" y="5110"/>
                    </a:lnTo>
                    <a:lnTo>
                      <a:pt x="8413" y="5238"/>
                    </a:lnTo>
                    <a:lnTo>
                      <a:pt x="8413" y="5248"/>
                    </a:lnTo>
                    <a:lnTo>
                      <a:pt x="8411" y="5376"/>
                    </a:lnTo>
                    <a:lnTo>
                      <a:pt x="8410" y="5385"/>
                    </a:lnTo>
                    <a:lnTo>
                      <a:pt x="8403" y="5513"/>
                    </a:lnTo>
                    <a:lnTo>
                      <a:pt x="8402" y="5522"/>
                    </a:lnTo>
                    <a:lnTo>
                      <a:pt x="8390" y="5649"/>
                    </a:lnTo>
                    <a:lnTo>
                      <a:pt x="8389" y="5658"/>
                    </a:lnTo>
                    <a:lnTo>
                      <a:pt x="8373" y="5784"/>
                    </a:lnTo>
                    <a:lnTo>
                      <a:pt x="8371" y="5794"/>
                    </a:lnTo>
                    <a:lnTo>
                      <a:pt x="8350" y="5919"/>
                    </a:lnTo>
                    <a:lnTo>
                      <a:pt x="8348" y="5928"/>
                    </a:lnTo>
                    <a:lnTo>
                      <a:pt x="8322" y="6053"/>
                    </a:lnTo>
                    <a:lnTo>
                      <a:pt x="8320" y="6062"/>
                    </a:lnTo>
                    <a:lnTo>
                      <a:pt x="8290" y="6185"/>
                    </a:lnTo>
                    <a:lnTo>
                      <a:pt x="8287" y="6194"/>
                    </a:lnTo>
                    <a:lnTo>
                      <a:pt x="8252" y="6316"/>
                    </a:lnTo>
                    <a:lnTo>
                      <a:pt x="8250" y="6325"/>
                    </a:lnTo>
                    <a:lnTo>
                      <a:pt x="8210" y="6446"/>
                    </a:lnTo>
                    <a:lnTo>
                      <a:pt x="8207" y="6455"/>
                    </a:lnTo>
                    <a:lnTo>
                      <a:pt x="8163" y="6574"/>
                    </a:lnTo>
                    <a:lnTo>
                      <a:pt x="8159" y="6583"/>
                    </a:lnTo>
                    <a:lnTo>
                      <a:pt x="8111" y="6700"/>
                    </a:lnTo>
                    <a:lnTo>
                      <a:pt x="8107" y="6709"/>
                    </a:lnTo>
                    <a:lnTo>
                      <a:pt x="8054" y="6825"/>
                    </a:lnTo>
                    <a:lnTo>
                      <a:pt x="8050" y="6833"/>
                    </a:lnTo>
                    <a:lnTo>
                      <a:pt x="7992" y="6948"/>
                    </a:lnTo>
                    <a:lnTo>
                      <a:pt x="7988" y="6956"/>
                    </a:lnTo>
                    <a:lnTo>
                      <a:pt x="7926" y="7068"/>
                    </a:lnTo>
                    <a:lnTo>
                      <a:pt x="7921" y="7076"/>
                    </a:lnTo>
                    <a:lnTo>
                      <a:pt x="7855" y="7186"/>
                    </a:lnTo>
                    <a:lnTo>
                      <a:pt x="7850" y="7194"/>
                    </a:lnTo>
                    <a:lnTo>
                      <a:pt x="7780" y="7300"/>
                    </a:lnTo>
                    <a:lnTo>
                      <a:pt x="7775" y="7308"/>
                    </a:lnTo>
                    <a:lnTo>
                      <a:pt x="7701" y="7412"/>
                    </a:lnTo>
                    <a:lnTo>
                      <a:pt x="7695" y="7420"/>
                    </a:lnTo>
                    <a:lnTo>
                      <a:pt x="7618" y="7521"/>
                    </a:lnTo>
                    <a:lnTo>
                      <a:pt x="7612" y="7528"/>
                    </a:lnTo>
                    <a:lnTo>
                      <a:pt x="7531" y="7626"/>
                    </a:lnTo>
                    <a:lnTo>
                      <a:pt x="7525" y="7633"/>
                    </a:lnTo>
                    <a:lnTo>
                      <a:pt x="7440" y="7728"/>
                    </a:lnTo>
                    <a:lnTo>
                      <a:pt x="7434" y="7735"/>
                    </a:lnTo>
                    <a:lnTo>
                      <a:pt x="7346" y="7826"/>
                    </a:lnTo>
                    <a:lnTo>
                      <a:pt x="7339" y="7833"/>
                    </a:lnTo>
                    <a:lnTo>
                      <a:pt x="7248" y="7921"/>
                    </a:lnTo>
                    <a:lnTo>
                      <a:pt x="7241" y="7927"/>
                    </a:lnTo>
                    <a:lnTo>
                      <a:pt x="7146" y="8012"/>
                    </a:lnTo>
                    <a:lnTo>
                      <a:pt x="7139" y="8018"/>
                    </a:lnTo>
                    <a:lnTo>
                      <a:pt x="7041" y="8099"/>
                    </a:lnTo>
                    <a:lnTo>
                      <a:pt x="7034" y="8105"/>
                    </a:lnTo>
                    <a:lnTo>
                      <a:pt x="6933" y="8182"/>
                    </a:lnTo>
                    <a:lnTo>
                      <a:pt x="6925" y="8188"/>
                    </a:lnTo>
                    <a:lnTo>
                      <a:pt x="6821" y="8262"/>
                    </a:lnTo>
                    <a:lnTo>
                      <a:pt x="6813" y="8267"/>
                    </a:lnTo>
                    <a:lnTo>
                      <a:pt x="6707" y="8337"/>
                    </a:lnTo>
                    <a:lnTo>
                      <a:pt x="6699" y="8342"/>
                    </a:lnTo>
                    <a:lnTo>
                      <a:pt x="6589" y="8408"/>
                    </a:lnTo>
                    <a:lnTo>
                      <a:pt x="6581" y="8413"/>
                    </a:lnTo>
                    <a:lnTo>
                      <a:pt x="6469" y="8475"/>
                    </a:lnTo>
                    <a:lnTo>
                      <a:pt x="6461" y="8479"/>
                    </a:lnTo>
                    <a:lnTo>
                      <a:pt x="6347" y="8537"/>
                    </a:lnTo>
                    <a:lnTo>
                      <a:pt x="6338" y="8541"/>
                    </a:lnTo>
                    <a:lnTo>
                      <a:pt x="6222" y="8594"/>
                    </a:lnTo>
                    <a:lnTo>
                      <a:pt x="6214" y="8598"/>
                    </a:lnTo>
                    <a:lnTo>
                      <a:pt x="6096" y="8646"/>
                    </a:lnTo>
                    <a:lnTo>
                      <a:pt x="6087" y="8650"/>
                    </a:lnTo>
                    <a:lnTo>
                      <a:pt x="5968" y="8694"/>
                    </a:lnTo>
                    <a:lnTo>
                      <a:pt x="5959" y="8697"/>
                    </a:lnTo>
                    <a:lnTo>
                      <a:pt x="5839" y="8737"/>
                    </a:lnTo>
                    <a:lnTo>
                      <a:pt x="5830" y="8739"/>
                    </a:lnTo>
                    <a:lnTo>
                      <a:pt x="5708" y="8774"/>
                    </a:lnTo>
                    <a:lnTo>
                      <a:pt x="5699" y="8777"/>
                    </a:lnTo>
                    <a:lnTo>
                      <a:pt x="5575" y="8807"/>
                    </a:lnTo>
                    <a:lnTo>
                      <a:pt x="5566" y="8809"/>
                    </a:lnTo>
                    <a:lnTo>
                      <a:pt x="5442" y="8835"/>
                    </a:lnTo>
                    <a:lnTo>
                      <a:pt x="5433" y="8837"/>
                    </a:lnTo>
                    <a:lnTo>
                      <a:pt x="5307" y="8858"/>
                    </a:lnTo>
                    <a:lnTo>
                      <a:pt x="5298" y="8860"/>
                    </a:lnTo>
                    <a:lnTo>
                      <a:pt x="5172" y="8876"/>
                    </a:lnTo>
                    <a:lnTo>
                      <a:pt x="5163" y="8877"/>
                    </a:lnTo>
                    <a:lnTo>
                      <a:pt x="5036" y="8889"/>
                    </a:lnTo>
                    <a:lnTo>
                      <a:pt x="5026" y="8890"/>
                    </a:lnTo>
                    <a:lnTo>
                      <a:pt x="4899" y="8897"/>
                    </a:lnTo>
                    <a:lnTo>
                      <a:pt x="4890" y="8898"/>
                    </a:lnTo>
                    <a:lnTo>
                      <a:pt x="4762" y="8900"/>
                    </a:lnTo>
                    <a:lnTo>
                      <a:pt x="4752" y="8900"/>
                    </a:lnTo>
                    <a:lnTo>
                      <a:pt x="4624" y="8898"/>
                    </a:lnTo>
                    <a:lnTo>
                      <a:pt x="4615" y="8897"/>
                    </a:lnTo>
                    <a:lnTo>
                      <a:pt x="4487" y="8890"/>
                    </a:lnTo>
                    <a:lnTo>
                      <a:pt x="4478" y="8889"/>
                    </a:lnTo>
                    <a:lnTo>
                      <a:pt x="4351" y="8877"/>
                    </a:lnTo>
                    <a:lnTo>
                      <a:pt x="4342" y="8876"/>
                    </a:lnTo>
                    <a:lnTo>
                      <a:pt x="4216" y="8860"/>
                    </a:lnTo>
                    <a:lnTo>
                      <a:pt x="4206" y="8858"/>
                    </a:lnTo>
                    <a:lnTo>
                      <a:pt x="4081" y="8837"/>
                    </a:lnTo>
                    <a:lnTo>
                      <a:pt x="4072" y="8835"/>
                    </a:lnTo>
                    <a:lnTo>
                      <a:pt x="3947" y="8809"/>
                    </a:lnTo>
                    <a:lnTo>
                      <a:pt x="3938" y="8807"/>
                    </a:lnTo>
                    <a:lnTo>
                      <a:pt x="3815" y="8777"/>
                    </a:lnTo>
                    <a:lnTo>
                      <a:pt x="3806" y="8774"/>
                    </a:lnTo>
                    <a:lnTo>
                      <a:pt x="3684" y="8739"/>
                    </a:lnTo>
                    <a:lnTo>
                      <a:pt x="3675" y="8737"/>
                    </a:lnTo>
                    <a:lnTo>
                      <a:pt x="3554" y="8697"/>
                    </a:lnTo>
                    <a:lnTo>
                      <a:pt x="3545" y="8694"/>
                    </a:lnTo>
                    <a:lnTo>
                      <a:pt x="3426" y="8650"/>
                    </a:lnTo>
                    <a:lnTo>
                      <a:pt x="3417" y="8646"/>
                    </a:lnTo>
                    <a:lnTo>
                      <a:pt x="3300" y="8598"/>
                    </a:lnTo>
                    <a:lnTo>
                      <a:pt x="3291" y="8594"/>
                    </a:lnTo>
                    <a:lnTo>
                      <a:pt x="3175" y="8541"/>
                    </a:lnTo>
                    <a:lnTo>
                      <a:pt x="3167" y="8537"/>
                    </a:lnTo>
                    <a:lnTo>
                      <a:pt x="3052" y="8479"/>
                    </a:lnTo>
                    <a:lnTo>
                      <a:pt x="3044" y="8475"/>
                    </a:lnTo>
                    <a:lnTo>
                      <a:pt x="2932" y="8413"/>
                    </a:lnTo>
                    <a:lnTo>
                      <a:pt x="2924" y="8408"/>
                    </a:lnTo>
                    <a:lnTo>
                      <a:pt x="2814" y="8342"/>
                    </a:lnTo>
                    <a:lnTo>
                      <a:pt x="2806" y="8337"/>
                    </a:lnTo>
                    <a:lnTo>
                      <a:pt x="2700" y="8267"/>
                    </a:lnTo>
                    <a:lnTo>
                      <a:pt x="2692" y="8262"/>
                    </a:lnTo>
                    <a:lnTo>
                      <a:pt x="2588" y="8188"/>
                    </a:lnTo>
                    <a:lnTo>
                      <a:pt x="2580" y="8182"/>
                    </a:lnTo>
                    <a:lnTo>
                      <a:pt x="2479" y="8105"/>
                    </a:lnTo>
                    <a:lnTo>
                      <a:pt x="2472" y="8099"/>
                    </a:lnTo>
                    <a:lnTo>
                      <a:pt x="2374" y="8018"/>
                    </a:lnTo>
                    <a:lnTo>
                      <a:pt x="2367" y="8012"/>
                    </a:lnTo>
                    <a:lnTo>
                      <a:pt x="2272" y="7927"/>
                    </a:lnTo>
                    <a:lnTo>
                      <a:pt x="2265" y="7921"/>
                    </a:lnTo>
                    <a:lnTo>
                      <a:pt x="2174" y="7833"/>
                    </a:lnTo>
                    <a:lnTo>
                      <a:pt x="2167" y="7826"/>
                    </a:lnTo>
                    <a:lnTo>
                      <a:pt x="2079" y="7735"/>
                    </a:lnTo>
                    <a:lnTo>
                      <a:pt x="2073" y="7728"/>
                    </a:lnTo>
                    <a:lnTo>
                      <a:pt x="1988" y="7633"/>
                    </a:lnTo>
                    <a:lnTo>
                      <a:pt x="1982" y="7626"/>
                    </a:lnTo>
                    <a:lnTo>
                      <a:pt x="1901" y="7528"/>
                    </a:lnTo>
                    <a:lnTo>
                      <a:pt x="1895" y="7521"/>
                    </a:lnTo>
                    <a:lnTo>
                      <a:pt x="1818" y="7420"/>
                    </a:lnTo>
                    <a:lnTo>
                      <a:pt x="1812" y="7412"/>
                    </a:lnTo>
                    <a:lnTo>
                      <a:pt x="1738" y="7308"/>
                    </a:lnTo>
                    <a:lnTo>
                      <a:pt x="1733" y="7300"/>
                    </a:lnTo>
                    <a:lnTo>
                      <a:pt x="1663" y="7194"/>
                    </a:lnTo>
                    <a:lnTo>
                      <a:pt x="1658" y="7186"/>
                    </a:lnTo>
                    <a:lnTo>
                      <a:pt x="1592" y="7076"/>
                    </a:lnTo>
                    <a:lnTo>
                      <a:pt x="1587" y="7068"/>
                    </a:lnTo>
                    <a:lnTo>
                      <a:pt x="1525" y="6956"/>
                    </a:lnTo>
                    <a:lnTo>
                      <a:pt x="1521" y="6948"/>
                    </a:lnTo>
                    <a:lnTo>
                      <a:pt x="1463" y="6833"/>
                    </a:lnTo>
                    <a:lnTo>
                      <a:pt x="1459" y="6825"/>
                    </a:lnTo>
                    <a:lnTo>
                      <a:pt x="1406" y="6709"/>
                    </a:lnTo>
                    <a:lnTo>
                      <a:pt x="1402" y="6700"/>
                    </a:lnTo>
                    <a:lnTo>
                      <a:pt x="1354" y="6583"/>
                    </a:lnTo>
                    <a:lnTo>
                      <a:pt x="1350" y="6574"/>
                    </a:lnTo>
                    <a:lnTo>
                      <a:pt x="1306" y="6455"/>
                    </a:lnTo>
                    <a:lnTo>
                      <a:pt x="1303" y="6446"/>
                    </a:lnTo>
                    <a:lnTo>
                      <a:pt x="1263" y="6325"/>
                    </a:lnTo>
                    <a:lnTo>
                      <a:pt x="1261" y="6316"/>
                    </a:lnTo>
                    <a:lnTo>
                      <a:pt x="1226" y="6194"/>
                    </a:lnTo>
                    <a:lnTo>
                      <a:pt x="1223" y="6185"/>
                    </a:lnTo>
                    <a:lnTo>
                      <a:pt x="1193" y="6062"/>
                    </a:lnTo>
                    <a:lnTo>
                      <a:pt x="1191" y="6053"/>
                    </a:lnTo>
                    <a:lnTo>
                      <a:pt x="1165" y="5928"/>
                    </a:lnTo>
                    <a:lnTo>
                      <a:pt x="1163" y="5919"/>
                    </a:lnTo>
                    <a:lnTo>
                      <a:pt x="1142" y="5794"/>
                    </a:lnTo>
                    <a:lnTo>
                      <a:pt x="1140" y="5784"/>
                    </a:lnTo>
                    <a:lnTo>
                      <a:pt x="1124" y="5658"/>
                    </a:lnTo>
                    <a:lnTo>
                      <a:pt x="1123" y="5649"/>
                    </a:lnTo>
                    <a:lnTo>
                      <a:pt x="1111" y="5522"/>
                    </a:lnTo>
                    <a:lnTo>
                      <a:pt x="1110" y="5513"/>
                    </a:lnTo>
                    <a:lnTo>
                      <a:pt x="1103" y="5385"/>
                    </a:lnTo>
                    <a:lnTo>
                      <a:pt x="1102" y="5376"/>
                    </a:lnTo>
                    <a:lnTo>
                      <a:pt x="1100" y="5248"/>
                    </a:lnTo>
                    <a:lnTo>
                      <a:pt x="1100" y="5238"/>
                    </a:lnTo>
                    <a:lnTo>
                      <a:pt x="1102" y="5110"/>
                    </a:lnTo>
                    <a:lnTo>
                      <a:pt x="1103" y="5101"/>
                    </a:lnTo>
                    <a:lnTo>
                      <a:pt x="1110" y="4974"/>
                    </a:lnTo>
                    <a:lnTo>
                      <a:pt x="1111" y="4964"/>
                    </a:lnTo>
                    <a:lnTo>
                      <a:pt x="1123" y="4837"/>
                    </a:lnTo>
                    <a:lnTo>
                      <a:pt x="1124" y="4828"/>
                    </a:lnTo>
                    <a:lnTo>
                      <a:pt x="1140" y="4702"/>
                    </a:lnTo>
                    <a:lnTo>
                      <a:pt x="1142" y="4693"/>
                    </a:lnTo>
                    <a:lnTo>
                      <a:pt x="1163" y="4567"/>
                    </a:lnTo>
                    <a:lnTo>
                      <a:pt x="1165" y="4558"/>
                    </a:lnTo>
                    <a:lnTo>
                      <a:pt x="1191" y="4434"/>
                    </a:lnTo>
                    <a:lnTo>
                      <a:pt x="1193" y="4425"/>
                    </a:lnTo>
                    <a:lnTo>
                      <a:pt x="1223" y="4301"/>
                    </a:lnTo>
                    <a:lnTo>
                      <a:pt x="1226" y="4292"/>
                    </a:lnTo>
                    <a:lnTo>
                      <a:pt x="1261" y="4170"/>
                    </a:lnTo>
                    <a:lnTo>
                      <a:pt x="1263" y="4161"/>
                    </a:lnTo>
                    <a:lnTo>
                      <a:pt x="1303" y="4041"/>
                    </a:lnTo>
                    <a:lnTo>
                      <a:pt x="1306" y="4032"/>
                    </a:lnTo>
                    <a:lnTo>
                      <a:pt x="1350" y="3913"/>
                    </a:lnTo>
                    <a:lnTo>
                      <a:pt x="1354" y="3904"/>
                    </a:lnTo>
                    <a:lnTo>
                      <a:pt x="1402" y="3786"/>
                    </a:lnTo>
                    <a:lnTo>
                      <a:pt x="1406" y="3778"/>
                    </a:lnTo>
                    <a:lnTo>
                      <a:pt x="1459" y="3662"/>
                    </a:lnTo>
                    <a:lnTo>
                      <a:pt x="1463" y="3653"/>
                    </a:lnTo>
                    <a:lnTo>
                      <a:pt x="1521" y="3539"/>
                    </a:lnTo>
                    <a:lnTo>
                      <a:pt x="1525" y="3531"/>
                    </a:lnTo>
                    <a:lnTo>
                      <a:pt x="1587" y="3419"/>
                    </a:lnTo>
                    <a:lnTo>
                      <a:pt x="1592" y="3411"/>
                    </a:lnTo>
                    <a:lnTo>
                      <a:pt x="1658" y="3301"/>
                    </a:lnTo>
                    <a:lnTo>
                      <a:pt x="1663" y="3293"/>
                    </a:lnTo>
                    <a:lnTo>
                      <a:pt x="1733" y="3187"/>
                    </a:lnTo>
                    <a:lnTo>
                      <a:pt x="1738" y="3179"/>
                    </a:lnTo>
                    <a:lnTo>
                      <a:pt x="1812" y="3075"/>
                    </a:lnTo>
                    <a:lnTo>
                      <a:pt x="1818" y="3067"/>
                    </a:lnTo>
                    <a:lnTo>
                      <a:pt x="1895" y="2966"/>
                    </a:lnTo>
                    <a:lnTo>
                      <a:pt x="1901" y="2959"/>
                    </a:lnTo>
                    <a:lnTo>
                      <a:pt x="1982" y="2861"/>
                    </a:lnTo>
                    <a:lnTo>
                      <a:pt x="1988" y="2854"/>
                    </a:lnTo>
                    <a:lnTo>
                      <a:pt x="2073" y="2759"/>
                    </a:lnTo>
                    <a:lnTo>
                      <a:pt x="2079" y="2752"/>
                    </a:lnTo>
                    <a:lnTo>
                      <a:pt x="2167" y="2661"/>
                    </a:lnTo>
                    <a:lnTo>
                      <a:pt x="2174" y="2654"/>
                    </a:lnTo>
                    <a:lnTo>
                      <a:pt x="2265" y="2566"/>
                    </a:lnTo>
                    <a:lnTo>
                      <a:pt x="2272" y="2560"/>
                    </a:lnTo>
                    <a:lnTo>
                      <a:pt x="2367" y="2475"/>
                    </a:lnTo>
                    <a:lnTo>
                      <a:pt x="2374" y="2469"/>
                    </a:lnTo>
                    <a:lnTo>
                      <a:pt x="2472" y="2388"/>
                    </a:lnTo>
                    <a:lnTo>
                      <a:pt x="2479" y="2382"/>
                    </a:lnTo>
                    <a:lnTo>
                      <a:pt x="2580" y="2305"/>
                    </a:lnTo>
                    <a:lnTo>
                      <a:pt x="2588" y="2299"/>
                    </a:lnTo>
                    <a:lnTo>
                      <a:pt x="2692" y="2225"/>
                    </a:lnTo>
                    <a:lnTo>
                      <a:pt x="2700" y="2220"/>
                    </a:lnTo>
                    <a:lnTo>
                      <a:pt x="2806" y="2150"/>
                    </a:lnTo>
                    <a:lnTo>
                      <a:pt x="2814" y="2145"/>
                    </a:lnTo>
                    <a:lnTo>
                      <a:pt x="2924" y="2079"/>
                    </a:lnTo>
                    <a:lnTo>
                      <a:pt x="2932" y="2074"/>
                    </a:lnTo>
                    <a:lnTo>
                      <a:pt x="3044" y="2012"/>
                    </a:lnTo>
                    <a:lnTo>
                      <a:pt x="3052" y="2008"/>
                    </a:lnTo>
                    <a:lnTo>
                      <a:pt x="3167" y="1950"/>
                    </a:lnTo>
                    <a:lnTo>
                      <a:pt x="3175" y="1946"/>
                    </a:lnTo>
                    <a:lnTo>
                      <a:pt x="3291" y="1893"/>
                    </a:lnTo>
                    <a:lnTo>
                      <a:pt x="3300" y="1889"/>
                    </a:lnTo>
                    <a:lnTo>
                      <a:pt x="3417" y="1841"/>
                    </a:lnTo>
                    <a:lnTo>
                      <a:pt x="3426" y="1837"/>
                    </a:lnTo>
                    <a:lnTo>
                      <a:pt x="3545" y="1793"/>
                    </a:lnTo>
                    <a:lnTo>
                      <a:pt x="3554" y="1790"/>
                    </a:lnTo>
                    <a:lnTo>
                      <a:pt x="3675" y="1750"/>
                    </a:lnTo>
                    <a:lnTo>
                      <a:pt x="3684" y="1748"/>
                    </a:lnTo>
                    <a:lnTo>
                      <a:pt x="3806" y="1713"/>
                    </a:lnTo>
                    <a:lnTo>
                      <a:pt x="3815" y="1710"/>
                    </a:lnTo>
                    <a:lnTo>
                      <a:pt x="3938" y="1680"/>
                    </a:lnTo>
                    <a:lnTo>
                      <a:pt x="3947" y="1678"/>
                    </a:lnTo>
                    <a:lnTo>
                      <a:pt x="4072" y="1652"/>
                    </a:lnTo>
                    <a:lnTo>
                      <a:pt x="4081" y="1650"/>
                    </a:lnTo>
                    <a:lnTo>
                      <a:pt x="4206" y="1629"/>
                    </a:lnTo>
                    <a:lnTo>
                      <a:pt x="4216" y="1627"/>
                    </a:lnTo>
                    <a:lnTo>
                      <a:pt x="4342" y="1611"/>
                    </a:lnTo>
                    <a:lnTo>
                      <a:pt x="4351" y="1610"/>
                    </a:lnTo>
                    <a:lnTo>
                      <a:pt x="4478" y="1598"/>
                    </a:lnTo>
                    <a:lnTo>
                      <a:pt x="4487" y="1597"/>
                    </a:lnTo>
                    <a:lnTo>
                      <a:pt x="4615" y="1590"/>
                    </a:lnTo>
                    <a:lnTo>
                      <a:pt x="4624" y="1589"/>
                    </a:lnTo>
                    <a:lnTo>
                      <a:pt x="4752" y="1587"/>
                    </a:lnTo>
                    <a:lnTo>
                      <a:pt x="4762" y="1587"/>
                    </a:lnTo>
                    <a:lnTo>
                      <a:pt x="4890" y="1589"/>
                    </a:lnTo>
                    <a:lnTo>
                      <a:pt x="4899" y="1590"/>
                    </a:lnTo>
                    <a:lnTo>
                      <a:pt x="5026" y="1597"/>
                    </a:lnTo>
                    <a:lnTo>
                      <a:pt x="5036" y="1598"/>
                    </a:lnTo>
                    <a:lnTo>
                      <a:pt x="5163" y="1610"/>
                    </a:lnTo>
                    <a:lnTo>
                      <a:pt x="5172" y="1611"/>
                    </a:lnTo>
                    <a:lnTo>
                      <a:pt x="5298" y="1627"/>
                    </a:lnTo>
                    <a:lnTo>
                      <a:pt x="5307" y="1629"/>
                    </a:lnTo>
                    <a:lnTo>
                      <a:pt x="5433" y="1650"/>
                    </a:lnTo>
                    <a:lnTo>
                      <a:pt x="5442" y="1652"/>
                    </a:lnTo>
                    <a:lnTo>
                      <a:pt x="5566" y="1678"/>
                    </a:lnTo>
                    <a:lnTo>
                      <a:pt x="5575" y="1680"/>
                    </a:lnTo>
                    <a:lnTo>
                      <a:pt x="5699" y="1710"/>
                    </a:lnTo>
                    <a:lnTo>
                      <a:pt x="5708" y="1713"/>
                    </a:lnTo>
                    <a:lnTo>
                      <a:pt x="5830" y="1748"/>
                    </a:lnTo>
                    <a:lnTo>
                      <a:pt x="5839" y="1750"/>
                    </a:lnTo>
                    <a:lnTo>
                      <a:pt x="5959" y="1790"/>
                    </a:lnTo>
                    <a:lnTo>
                      <a:pt x="5968" y="1793"/>
                    </a:lnTo>
                    <a:lnTo>
                      <a:pt x="6087" y="1837"/>
                    </a:lnTo>
                    <a:lnTo>
                      <a:pt x="6096" y="1841"/>
                    </a:lnTo>
                    <a:lnTo>
                      <a:pt x="6214" y="1889"/>
                    </a:lnTo>
                    <a:lnTo>
                      <a:pt x="6222" y="1893"/>
                    </a:lnTo>
                    <a:lnTo>
                      <a:pt x="6338" y="1946"/>
                    </a:lnTo>
                    <a:lnTo>
                      <a:pt x="6347" y="1950"/>
                    </a:lnTo>
                    <a:lnTo>
                      <a:pt x="6461" y="2008"/>
                    </a:lnTo>
                    <a:lnTo>
                      <a:pt x="6469" y="2012"/>
                    </a:lnTo>
                    <a:lnTo>
                      <a:pt x="6581" y="2074"/>
                    </a:lnTo>
                    <a:lnTo>
                      <a:pt x="6589" y="2079"/>
                    </a:lnTo>
                    <a:lnTo>
                      <a:pt x="6699" y="2145"/>
                    </a:lnTo>
                    <a:lnTo>
                      <a:pt x="6707" y="2150"/>
                    </a:lnTo>
                    <a:lnTo>
                      <a:pt x="6813" y="2220"/>
                    </a:lnTo>
                    <a:lnTo>
                      <a:pt x="6821" y="2225"/>
                    </a:lnTo>
                    <a:lnTo>
                      <a:pt x="6925" y="2299"/>
                    </a:lnTo>
                    <a:lnTo>
                      <a:pt x="6933" y="2305"/>
                    </a:lnTo>
                    <a:lnTo>
                      <a:pt x="7034" y="2382"/>
                    </a:lnTo>
                    <a:lnTo>
                      <a:pt x="7041" y="2388"/>
                    </a:lnTo>
                    <a:lnTo>
                      <a:pt x="7139" y="2469"/>
                    </a:lnTo>
                    <a:lnTo>
                      <a:pt x="7146" y="2475"/>
                    </a:lnTo>
                    <a:lnTo>
                      <a:pt x="7159" y="2487"/>
                    </a:lnTo>
                    <a:lnTo>
                      <a:pt x="8473" y="1173"/>
                    </a:lnTo>
                    <a:lnTo>
                      <a:pt x="8498" y="1152"/>
                    </a:lnTo>
                    <a:lnTo>
                      <a:pt x="8525" y="1133"/>
                    </a:lnTo>
                    <a:lnTo>
                      <a:pt x="8554" y="1119"/>
                    </a:lnTo>
                    <a:lnTo>
                      <a:pt x="8585" y="1109"/>
                    </a:lnTo>
                    <a:lnTo>
                      <a:pt x="8617" y="1102"/>
                    </a:lnTo>
                    <a:lnTo>
                      <a:pt x="8650" y="1100"/>
                    </a:lnTo>
                    <a:lnTo>
                      <a:pt x="8683" y="1102"/>
                    </a:lnTo>
                    <a:lnTo>
                      <a:pt x="8715" y="1109"/>
                    </a:lnTo>
                    <a:lnTo>
                      <a:pt x="8746" y="1119"/>
                    </a:lnTo>
                    <a:lnTo>
                      <a:pt x="8775" y="1133"/>
                    </a:lnTo>
                    <a:lnTo>
                      <a:pt x="8802" y="1152"/>
                    </a:lnTo>
                    <a:lnTo>
                      <a:pt x="8827" y="1173"/>
                    </a:lnTo>
                    <a:lnTo>
                      <a:pt x="8848" y="1198"/>
                    </a:lnTo>
                    <a:lnTo>
                      <a:pt x="8867" y="1225"/>
                    </a:lnTo>
                    <a:lnTo>
                      <a:pt x="8881" y="1254"/>
                    </a:lnTo>
                    <a:lnTo>
                      <a:pt x="8891" y="1285"/>
                    </a:lnTo>
                    <a:lnTo>
                      <a:pt x="8898" y="1317"/>
                    </a:lnTo>
                    <a:lnTo>
                      <a:pt x="8900" y="1350"/>
                    </a:lnTo>
                    <a:lnTo>
                      <a:pt x="8898" y="1383"/>
                    </a:lnTo>
                    <a:lnTo>
                      <a:pt x="8891" y="1415"/>
                    </a:lnTo>
                    <a:lnTo>
                      <a:pt x="8881" y="1446"/>
                    </a:lnTo>
                    <a:lnTo>
                      <a:pt x="8867" y="1475"/>
                    </a:lnTo>
                    <a:close/>
                    <a:moveTo>
                      <a:pt x="6123" y="3523"/>
                    </a:moveTo>
                    <a:lnTo>
                      <a:pt x="6805" y="2842"/>
                    </a:lnTo>
                    <a:lnTo>
                      <a:pt x="6726" y="2776"/>
                    </a:lnTo>
                    <a:lnTo>
                      <a:pt x="6632" y="2704"/>
                    </a:lnTo>
                    <a:lnTo>
                      <a:pt x="6536" y="2636"/>
                    </a:lnTo>
                    <a:lnTo>
                      <a:pt x="6437" y="2571"/>
                    </a:lnTo>
                    <a:lnTo>
                      <a:pt x="6335" y="2510"/>
                    </a:lnTo>
                    <a:lnTo>
                      <a:pt x="6231" y="2452"/>
                    </a:lnTo>
                    <a:lnTo>
                      <a:pt x="6126" y="2399"/>
                    </a:lnTo>
                    <a:lnTo>
                      <a:pt x="6018" y="2350"/>
                    </a:lnTo>
                    <a:lnTo>
                      <a:pt x="5909" y="2305"/>
                    </a:lnTo>
                    <a:lnTo>
                      <a:pt x="5799" y="2264"/>
                    </a:lnTo>
                    <a:lnTo>
                      <a:pt x="5687" y="2227"/>
                    </a:lnTo>
                    <a:lnTo>
                      <a:pt x="5574" y="2194"/>
                    </a:lnTo>
                    <a:lnTo>
                      <a:pt x="5460" y="2166"/>
                    </a:lnTo>
                    <a:lnTo>
                      <a:pt x="5344" y="2142"/>
                    </a:lnTo>
                    <a:lnTo>
                      <a:pt x="5228" y="2122"/>
                    </a:lnTo>
                    <a:lnTo>
                      <a:pt x="5111" y="2107"/>
                    </a:lnTo>
                    <a:lnTo>
                      <a:pt x="4994" y="2096"/>
                    </a:lnTo>
                    <a:lnTo>
                      <a:pt x="4876" y="2089"/>
                    </a:lnTo>
                    <a:lnTo>
                      <a:pt x="4757" y="2087"/>
                    </a:lnTo>
                    <a:lnTo>
                      <a:pt x="4638" y="2089"/>
                    </a:lnTo>
                    <a:lnTo>
                      <a:pt x="4520" y="2096"/>
                    </a:lnTo>
                    <a:lnTo>
                      <a:pt x="4403" y="2107"/>
                    </a:lnTo>
                    <a:lnTo>
                      <a:pt x="4286" y="2122"/>
                    </a:lnTo>
                    <a:lnTo>
                      <a:pt x="4169" y="2142"/>
                    </a:lnTo>
                    <a:lnTo>
                      <a:pt x="4054" y="2166"/>
                    </a:lnTo>
                    <a:lnTo>
                      <a:pt x="3940" y="2194"/>
                    </a:lnTo>
                    <a:lnTo>
                      <a:pt x="3826" y="2227"/>
                    </a:lnTo>
                    <a:lnTo>
                      <a:pt x="3714" y="2264"/>
                    </a:lnTo>
                    <a:lnTo>
                      <a:pt x="3604" y="2305"/>
                    </a:lnTo>
                    <a:lnTo>
                      <a:pt x="3495" y="2350"/>
                    </a:lnTo>
                    <a:lnTo>
                      <a:pt x="3387" y="2399"/>
                    </a:lnTo>
                    <a:lnTo>
                      <a:pt x="3282" y="2452"/>
                    </a:lnTo>
                    <a:lnTo>
                      <a:pt x="3178" y="2510"/>
                    </a:lnTo>
                    <a:lnTo>
                      <a:pt x="3076" y="2571"/>
                    </a:lnTo>
                    <a:lnTo>
                      <a:pt x="2977" y="2636"/>
                    </a:lnTo>
                    <a:lnTo>
                      <a:pt x="2881" y="2704"/>
                    </a:lnTo>
                    <a:lnTo>
                      <a:pt x="2787" y="2776"/>
                    </a:lnTo>
                    <a:lnTo>
                      <a:pt x="2697" y="2851"/>
                    </a:lnTo>
                    <a:lnTo>
                      <a:pt x="2609" y="2930"/>
                    </a:lnTo>
                    <a:lnTo>
                      <a:pt x="2524" y="3011"/>
                    </a:lnTo>
                    <a:lnTo>
                      <a:pt x="2443" y="3096"/>
                    </a:lnTo>
                    <a:lnTo>
                      <a:pt x="2364" y="3184"/>
                    </a:lnTo>
                    <a:lnTo>
                      <a:pt x="2289" y="3274"/>
                    </a:lnTo>
                    <a:lnTo>
                      <a:pt x="2217" y="3368"/>
                    </a:lnTo>
                    <a:lnTo>
                      <a:pt x="2149" y="3464"/>
                    </a:lnTo>
                    <a:lnTo>
                      <a:pt x="2084" y="3563"/>
                    </a:lnTo>
                    <a:lnTo>
                      <a:pt x="2023" y="3665"/>
                    </a:lnTo>
                    <a:lnTo>
                      <a:pt x="1965" y="3769"/>
                    </a:lnTo>
                    <a:lnTo>
                      <a:pt x="1912" y="3874"/>
                    </a:lnTo>
                    <a:lnTo>
                      <a:pt x="1863" y="3982"/>
                    </a:lnTo>
                    <a:lnTo>
                      <a:pt x="1818" y="4091"/>
                    </a:lnTo>
                    <a:lnTo>
                      <a:pt x="1777" y="4201"/>
                    </a:lnTo>
                    <a:lnTo>
                      <a:pt x="1740" y="4313"/>
                    </a:lnTo>
                    <a:lnTo>
                      <a:pt x="1707" y="4426"/>
                    </a:lnTo>
                    <a:lnTo>
                      <a:pt x="1679" y="4540"/>
                    </a:lnTo>
                    <a:lnTo>
                      <a:pt x="1655" y="4656"/>
                    </a:lnTo>
                    <a:lnTo>
                      <a:pt x="1635" y="4772"/>
                    </a:lnTo>
                    <a:lnTo>
                      <a:pt x="1620" y="4889"/>
                    </a:lnTo>
                    <a:lnTo>
                      <a:pt x="1609" y="5006"/>
                    </a:lnTo>
                    <a:lnTo>
                      <a:pt x="1602" y="5124"/>
                    </a:lnTo>
                    <a:lnTo>
                      <a:pt x="1600" y="5243"/>
                    </a:lnTo>
                    <a:lnTo>
                      <a:pt x="1602" y="5362"/>
                    </a:lnTo>
                    <a:lnTo>
                      <a:pt x="1609" y="5480"/>
                    </a:lnTo>
                    <a:lnTo>
                      <a:pt x="1620" y="5597"/>
                    </a:lnTo>
                    <a:lnTo>
                      <a:pt x="1635" y="5714"/>
                    </a:lnTo>
                    <a:lnTo>
                      <a:pt x="1655" y="5831"/>
                    </a:lnTo>
                    <a:lnTo>
                      <a:pt x="1679" y="5946"/>
                    </a:lnTo>
                    <a:lnTo>
                      <a:pt x="1707" y="6060"/>
                    </a:lnTo>
                    <a:lnTo>
                      <a:pt x="1740" y="6174"/>
                    </a:lnTo>
                    <a:lnTo>
                      <a:pt x="1777" y="6286"/>
                    </a:lnTo>
                    <a:lnTo>
                      <a:pt x="1818" y="6396"/>
                    </a:lnTo>
                    <a:lnTo>
                      <a:pt x="1863" y="6505"/>
                    </a:lnTo>
                    <a:lnTo>
                      <a:pt x="1912" y="6613"/>
                    </a:lnTo>
                    <a:lnTo>
                      <a:pt x="1965" y="6718"/>
                    </a:lnTo>
                    <a:lnTo>
                      <a:pt x="2023" y="6822"/>
                    </a:lnTo>
                    <a:lnTo>
                      <a:pt x="2084" y="6924"/>
                    </a:lnTo>
                    <a:lnTo>
                      <a:pt x="2149" y="7023"/>
                    </a:lnTo>
                    <a:lnTo>
                      <a:pt x="2217" y="7119"/>
                    </a:lnTo>
                    <a:lnTo>
                      <a:pt x="2289" y="7213"/>
                    </a:lnTo>
                    <a:lnTo>
                      <a:pt x="2364" y="7303"/>
                    </a:lnTo>
                    <a:lnTo>
                      <a:pt x="2443" y="7391"/>
                    </a:lnTo>
                    <a:lnTo>
                      <a:pt x="2524" y="7476"/>
                    </a:lnTo>
                    <a:lnTo>
                      <a:pt x="2609" y="7557"/>
                    </a:lnTo>
                    <a:lnTo>
                      <a:pt x="2697" y="7636"/>
                    </a:lnTo>
                    <a:lnTo>
                      <a:pt x="2787" y="7711"/>
                    </a:lnTo>
                    <a:lnTo>
                      <a:pt x="2881" y="7783"/>
                    </a:lnTo>
                    <a:lnTo>
                      <a:pt x="2977" y="7851"/>
                    </a:lnTo>
                    <a:lnTo>
                      <a:pt x="3076" y="7916"/>
                    </a:lnTo>
                    <a:lnTo>
                      <a:pt x="3178" y="7977"/>
                    </a:lnTo>
                    <a:lnTo>
                      <a:pt x="3282" y="8035"/>
                    </a:lnTo>
                    <a:lnTo>
                      <a:pt x="3387" y="8088"/>
                    </a:lnTo>
                    <a:lnTo>
                      <a:pt x="3495" y="8137"/>
                    </a:lnTo>
                    <a:lnTo>
                      <a:pt x="3604" y="8182"/>
                    </a:lnTo>
                    <a:lnTo>
                      <a:pt x="3714" y="8223"/>
                    </a:lnTo>
                    <a:lnTo>
                      <a:pt x="3826" y="8260"/>
                    </a:lnTo>
                    <a:lnTo>
                      <a:pt x="3940" y="8293"/>
                    </a:lnTo>
                    <a:lnTo>
                      <a:pt x="4054" y="8321"/>
                    </a:lnTo>
                    <a:lnTo>
                      <a:pt x="4169" y="8345"/>
                    </a:lnTo>
                    <a:lnTo>
                      <a:pt x="4286" y="8365"/>
                    </a:lnTo>
                    <a:lnTo>
                      <a:pt x="4403" y="8380"/>
                    </a:lnTo>
                    <a:lnTo>
                      <a:pt x="4520" y="8391"/>
                    </a:lnTo>
                    <a:lnTo>
                      <a:pt x="4638" y="8398"/>
                    </a:lnTo>
                    <a:lnTo>
                      <a:pt x="4757" y="8400"/>
                    </a:lnTo>
                    <a:lnTo>
                      <a:pt x="4876" y="8398"/>
                    </a:lnTo>
                    <a:lnTo>
                      <a:pt x="4994" y="8391"/>
                    </a:lnTo>
                    <a:lnTo>
                      <a:pt x="5111" y="8380"/>
                    </a:lnTo>
                    <a:lnTo>
                      <a:pt x="5228" y="8365"/>
                    </a:lnTo>
                    <a:lnTo>
                      <a:pt x="5344" y="8345"/>
                    </a:lnTo>
                    <a:lnTo>
                      <a:pt x="5460" y="8321"/>
                    </a:lnTo>
                    <a:lnTo>
                      <a:pt x="5574" y="8293"/>
                    </a:lnTo>
                    <a:lnTo>
                      <a:pt x="5687" y="8260"/>
                    </a:lnTo>
                    <a:lnTo>
                      <a:pt x="5799" y="8223"/>
                    </a:lnTo>
                    <a:lnTo>
                      <a:pt x="5909" y="8182"/>
                    </a:lnTo>
                    <a:lnTo>
                      <a:pt x="6018" y="8137"/>
                    </a:lnTo>
                    <a:lnTo>
                      <a:pt x="6126" y="8088"/>
                    </a:lnTo>
                    <a:lnTo>
                      <a:pt x="6231" y="8035"/>
                    </a:lnTo>
                    <a:lnTo>
                      <a:pt x="6335" y="7977"/>
                    </a:lnTo>
                    <a:lnTo>
                      <a:pt x="6437" y="7916"/>
                    </a:lnTo>
                    <a:lnTo>
                      <a:pt x="6536" y="7851"/>
                    </a:lnTo>
                    <a:lnTo>
                      <a:pt x="6632" y="7783"/>
                    </a:lnTo>
                    <a:lnTo>
                      <a:pt x="6726" y="7711"/>
                    </a:lnTo>
                    <a:lnTo>
                      <a:pt x="6816" y="7636"/>
                    </a:lnTo>
                    <a:lnTo>
                      <a:pt x="6904" y="7557"/>
                    </a:lnTo>
                    <a:lnTo>
                      <a:pt x="6989" y="7476"/>
                    </a:lnTo>
                    <a:lnTo>
                      <a:pt x="7070" y="7391"/>
                    </a:lnTo>
                    <a:lnTo>
                      <a:pt x="7149" y="7303"/>
                    </a:lnTo>
                    <a:lnTo>
                      <a:pt x="7224" y="7213"/>
                    </a:lnTo>
                    <a:lnTo>
                      <a:pt x="7296" y="7119"/>
                    </a:lnTo>
                    <a:lnTo>
                      <a:pt x="7364" y="7023"/>
                    </a:lnTo>
                    <a:lnTo>
                      <a:pt x="7429" y="6924"/>
                    </a:lnTo>
                    <a:lnTo>
                      <a:pt x="7490" y="6822"/>
                    </a:lnTo>
                    <a:lnTo>
                      <a:pt x="7548" y="6718"/>
                    </a:lnTo>
                    <a:lnTo>
                      <a:pt x="7601" y="6613"/>
                    </a:lnTo>
                    <a:lnTo>
                      <a:pt x="7650" y="6505"/>
                    </a:lnTo>
                    <a:lnTo>
                      <a:pt x="7695" y="6396"/>
                    </a:lnTo>
                    <a:lnTo>
                      <a:pt x="7736" y="6286"/>
                    </a:lnTo>
                    <a:lnTo>
                      <a:pt x="7773" y="6174"/>
                    </a:lnTo>
                    <a:lnTo>
                      <a:pt x="7806" y="6060"/>
                    </a:lnTo>
                    <a:lnTo>
                      <a:pt x="7834" y="5946"/>
                    </a:lnTo>
                    <a:lnTo>
                      <a:pt x="7858" y="5831"/>
                    </a:lnTo>
                    <a:lnTo>
                      <a:pt x="7878" y="5714"/>
                    </a:lnTo>
                    <a:lnTo>
                      <a:pt x="7893" y="5597"/>
                    </a:lnTo>
                    <a:lnTo>
                      <a:pt x="7904" y="5480"/>
                    </a:lnTo>
                    <a:lnTo>
                      <a:pt x="7911" y="5362"/>
                    </a:lnTo>
                    <a:lnTo>
                      <a:pt x="7913" y="5243"/>
                    </a:lnTo>
                    <a:lnTo>
                      <a:pt x="7911" y="5124"/>
                    </a:lnTo>
                    <a:lnTo>
                      <a:pt x="7904" y="5006"/>
                    </a:lnTo>
                    <a:lnTo>
                      <a:pt x="7893" y="4889"/>
                    </a:lnTo>
                    <a:lnTo>
                      <a:pt x="7878" y="4772"/>
                    </a:lnTo>
                    <a:lnTo>
                      <a:pt x="7858" y="4656"/>
                    </a:lnTo>
                    <a:lnTo>
                      <a:pt x="7834" y="4540"/>
                    </a:lnTo>
                    <a:lnTo>
                      <a:pt x="7806" y="4426"/>
                    </a:lnTo>
                    <a:lnTo>
                      <a:pt x="7773" y="4313"/>
                    </a:lnTo>
                    <a:lnTo>
                      <a:pt x="7736" y="4201"/>
                    </a:lnTo>
                    <a:lnTo>
                      <a:pt x="7695" y="4091"/>
                    </a:lnTo>
                    <a:lnTo>
                      <a:pt x="7650" y="3982"/>
                    </a:lnTo>
                    <a:lnTo>
                      <a:pt x="7601" y="3874"/>
                    </a:lnTo>
                    <a:lnTo>
                      <a:pt x="7548" y="3769"/>
                    </a:lnTo>
                    <a:lnTo>
                      <a:pt x="7490" y="3665"/>
                    </a:lnTo>
                    <a:lnTo>
                      <a:pt x="7429" y="3563"/>
                    </a:lnTo>
                    <a:lnTo>
                      <a:pt x="7364" y="3464"/>
                    </a:lnTo>
                    <a:lnTo>
                      <a:pt x="7296" y="3368"/>
                    </a:lnTo>
                    <a:lnTo>
                      <a:pt x="7224" y="3274"/>
                    </a:lnTo>
                    <a:lnTo>
                      <a:pt x="7158" y="3195"/>
                    </a:lnTo>
                    <a:lnTo>
                      <a:pt x="6477" y="3877"/>
                    </a:lnTo>
                    <a:lnTo>
                      <a:pt x="6477" y="3877"/>
                    </a:lnTo>
                    <a:lnTo>
                      <a:pt x="6521" y="3935"/>
                    </a:lnTo>
                    <a:lnTo>
                      <a:pt x="6527" y="3942"/>
                    </a:lnTo>
                    <a:lnTo>
                      <a:pt x="6569" y="4002"/>
                    </a:lnTo>
                    <a:lnTo>
                      <a:pt x="6574" y="4009"/>
                    </a:lnTo>
                    <a:lnTo>
                      <a:pt x="6614" y="4070"/>
                    </a:lnTo>
                    <a:lnTo>
                      <a:pt x="6619" y="4078"/>
                    </a:lnTo>
                    <a:lnTo>
                      <a:pt x="6657" y="4141"/>
                    </a:lnTo>
                    <a:lnTo>
                      <a:pt x="6662" y="4150"/>
                    </a:lnTo>
                    <a:lnTo>
                      <a:pt x="6697" y="4214"/>
                    </a:lnTo>
                    <a:lnTo>
                      <a:pt x="6702" y="4222"/>
                    </a:lnTo>
                    <a:lnTo>
                      <a:pt x="6734" y="4287"/>
                    </a:lnTo>
                    <a:lnTo>
                      <a:pt x="6738" y="4295"/>
                    </a:lnTo>
                    <a:lnTo>
                      <a:pt x="6769" y="4362"/>
                    </a:lnTo>
                    <a:lnTo>
                      <a:pt x="6772" y="4370"/>
                    </a:lnTo>
                    <a:lnTo>
                      <a:pt x="6800" y="4437"/>
                    </a:lnTo>
                    <a:lnTo>
                      <a:pt x="6803" y="4446"/>
                    </a:lnTo>
                    <a:lnTo>
                      <a:pt x="6829" y="4514"/>
                    </a:lnTo>
                    <a:lnTo>
                      <a:pt x="6832" y="4523"/>
                    </a:lnTo>
                    <a:lnTo>
                      <a:pt x="6854" y="4592"/>
                    </a:lnTo>
                    <a:lnTo>
                      <a:pt x="6857" y="4601"/>
                    </a:lnTo>
                    <a:lnTo>
                      <a:pt x="6877" y="4671"/>
                    </a:lnTo>
                    <a:lnTo>
                      <a:pt x="6879" y="4680"/>
                    </a:lnTo>
                    <a:lnTo>
                      <a:pt x="6897" y="4750"/>
                    </a:lnTo>
                    <a:lnTo>
                      <a:pt x="6899" y="4759"/>
                    </a:lnTo>
                    <a:lnTo>
                      <a:pt x="6914" y="4830"/>
                    </a:lnTo>
                    <a:lnTo>
                      <a:pt x="6915" y="4839"/>
                    </a:lnTo>
                    <a:lnTo>
                      <a:pt x="6928" y="4911"/>
                    </a:lnTo>
                    <a:lnTo>
                      <a:pt x="6929" y="4920"/>
                    </a:lnTo>
                    <a:lnTo>
                      <a:pt x="6939" y="4992"/>
                    </a:lnTo>
                    <a:lnTo>
                      <a:pt x="6940" y="5001"/>
                    </a:lnTo>
                    <a:lnTo>
                      <a:pt x="6946" y="5074"/>
                    </a:lnTo>
                    <a:lnTo>
                      <a:pt x="6947" y="5083"/>
                    </a:lnTo>
                    <a:lnTo>
                      <a:pt x="6951" y="5156"/>
                    </a:lnTo>
                    <a:lnTo>
                      <a:pt x="6952" y="5165"/>
                    </a:lnTo>
                    <a:lnTo>
                      <a:pt x="6953" y="5238"/>
                    </a:lnTo>
                    <a:lnTo>
                      <a:pt x="6953" y="5248"/>
                    </a:lnTo>
                    <a:lnTo>
                      <a:pt x="6952" y="5321"/>
                    </a:lnTo>
                    <a:lnTo>
                      <a:pt x="6951" y="5330"/>
                    </a:lnTo>
                    <a:lnTo>
                      <a:pt x="6947" y="5403"/>
                    </a:lnTo>
                    <a:lnTo>
                      <a:pt x="6946" y="5412"/>
                    </a:lnTo>
                    <a:lnTo>
                      <a:pt x="6940" y="5485"/>
                    </a:lnTo>
                    <a:lnTo>
                      <a:pt x="6939" y="5494"/>
                    </a:lnTo>
                    <a:lnTo>
                      <a:pt x="6929" y="5567"/>
                    </a:lnTo>
                    <a:lnTo>
                      <a:pt x="6928" y="5576"/>
                    </a:lnTo>
                    <a:lnTo>
                      <a:pt x="6915" y="5647"/>
                    </a:lnTo>
                    <a:lnTo>
                      <a:pt x="6914" y="5657"/>
                    </a:lnTo>
                    <a:lnTo>
                      <a:pt x="6899" y="5728"/>
                    </a:lnTo>
                    <a:lnTo>
                      <a:pt x="6897" y="5737"/>
                    </a:lnTo>
                    <a:lnTo>
                      <a:pt x="6879" y="5807"/>
                    </a:lnTo>
                    <a:lnTo>
                      <a:pt x="6877" y="5816"/>
                    </a:lnTo>
                    <a:lnTo>
                      <a:pt x="6857" y="5886"/>
                    </a:lnTo>
                    <a:lnTo>
                      <a:pt x="6854" y="5895"/>
                    </a:lnTo>
                    <a:lnTo>
                      <a:pt x="6832" y="5964"/>
                    </a:lnTo>
                    <a:lnTo>
                      <a:pt x="6829" y="5973"/>
                    </a:lnTo>
                    <a:lnTo>
                      <a:pt x="6803" y="6041"/>
                    </a:lnTo>
                    <a:lnTo>
                      <a:pt x="6800" y="6050"/>
                    </a:lnTo>
                    <a:lnTo>
                      <a:pt x="6772" y="6117"/>
                    </a:lnTo>
                    <a:lnTo>
                      <a:pt x="6769" y="6125"/>
                    </a:lnTo>
                    <a:lnTo>
                      <a:pt x="6738" y="6192"/>
                    </a:lnTo>
                    <a:lnTo>
                      <a:pt x="6734" y="6200"/>
                    </a:lnTo>
                    <a:lnTo>
                      <a:pt x="6702" y="6265"/>
                    </a:lnTo>
                    <a:lnTo>
                      <a:pt x="6697" y="6273"/>
                    </a:lnTo>
                    <a:lnTo>
                      <a:pt x="6662" y="6337"/>
                    </a:lnTo>
                    <a:lnTo>
                      <a:pt x="6657" y="6346"/>
                    </a:lnTo>
                    <a:lnTo>
                      <a:pt x="6619" y="6409"/>
                    </a:lnTo>
                    <a:lnTo>
                      <a:pt x="6614" y="6417"/>
                    </a:lnTo>
                    <a:lnTo>
                      <a:pt x="6574" y="6478"/>
                    </a:lnTo>
                    <a:lnTo>
                      <a:pt x="6569" y="6486"/>
                    </a:lnTo>
                    <a:lnTo>
                      <a:pt x="6527" y="6545"/>
                    </a:lnTo>
                    <a:lnTo>
                      <a:pt x="6521" y="6552"/>
                    </a:lnTo>
                    <a:lnTo>
                      <a:pt x="6477" y="6610"/>
                    </a:lnTo>
                    <a:lnTo>
                      <a:pt x="6471" y="6617"/>
                    </a:lnTo>
                    <a:lnTo>
                      <a:pt x="6425" y="6673"/>
                    </a:lnTo>
                    <a:lnTo>
                      <a:pt x="6418" y="6680"/>
                    </a:lnTo>
                    <a:lnTo>
                      <a:pt x="6370" y="6734"/>
                    </a:lnTo>
                    <a:lnTo>
                      <a:pt x="6364" y="6741"/>
                    </a:lnTo>
                    <a:lnTo>
                      <a:pt x="6313" y="6794"/>
                    </a:lnTo>
                    <a:lnTo>
                      <a:pt x="6307" y="6800"/>
                    </a:lnTo>
                    <a:lnTo>
                      <a:pt x="6254" y="6850"/>
                    </a:lnTo>
                    <a:lnTo>
                      <a:pt x="6247" y="6857"/>
                    </a:lnTo>
                    <a:lnTo>
                      <a:pt x="6193" y="6905"/>
                    </a:lnTo>
                    <a:lnTo>
                      <a:pt x="6186" y="6911"/>
                    </a:lnTo>
                    <a:lnTo>
                      <a:pt x="6130" y="6957"/>
                    </a:lnTo>
                    <a:lnTo>
                      <a:pt x="6123" y="6963"/>
                    </a:lnTo>
                    <a:lnTo>
                      <a:pt x="6065" y="7008"/>
                    </a:lnTo>
                    <a:lnTo>
                      <a:pt x="6058" y="7013"/>
                    </a:lnTo>
                    <a:lnTo>
                      <a:pt x="5998" y="7055"/>
                    </a:lnTo>
                    <a:lnTo>
                      <a:pt x="5991" y="7060"/>
                    </a:lnTo>
                    <a:lnTo>
                      <a:pt x="5930" y="7100"/>
                    </a:lnTo>
                    <a:lnTo>
                      <a:pt x="5922" y="7105"/>
                    </a:lnTo>
                    <a:lnTo>
                      <a:pt x="5859" y="7143"/>
                    </a:lnTo>
                    <a:lnTo>
                      <a:pt x="5851" y="7148"/>
                    </a:lnTo>
                    <a:lnTo>
                      <a:pt x="5787" y="7183"/>
                    </a:lnTo>
                    <a:lnTo>
                      <a:pt x="5779" y="7188"/>
                    </a:lnTo>
                    <a:lnTo>
                      <a:pt x="5713" y="7220"/>
                    </a:lnTo>
                    <a:lnTo>
                      <a:pt x="5705" y="7225"/>
                    </a:lnTo>
                    <a:lnTo>
                      <a:pt x="5639" y="7255"/>
                    </a:lnTo>
                    <a:lnTo>
                      <a:pt x="5630" y="7259"/>
                    </a:lnTo>
                    <a:lnTo>
                      <a:pt x="5563" y="7287"/>
                    </a:lnTo>
                    <a:lnTo>
                      <a:pt x="5554" y="7290"/>
                    </a:lnTo>
                    <a:lnTo>
                      <a:pt x="5486" y="7315"/>
                    </a:lnTo>
                    <a:lnTo>
                      <a:pt x="5477" y="7318"/>
                    </a:lnTo>
                    <a:lnTo>
                      <a:pt x="5408" y="7341"/>
                    </a:lnTo>
                    <a:lnTo>
                      <a:pt x="5399" y="7344"/>
                    </a:lnTo>
                    <a:lnTo>
                      <a:pt x="5330" y="7364"/>
                    </a:lnTo>
                    <a:lnTo>
                      <a:pt x="5321" y="7366"/>
                    </a:lnTo>
                    <a:lnTo>
                      <a:pt x="5250" y="7384"/>
                    </a:lnTo>
                    <a:lnTo>
                      <a:pt x="5241" y="7386"/>
                    </a:lnTo>
                    <a:lnTo>
                      <a:pt x="5170" y="7401"/>
                    </a:lnTo>
                    <a:lnTo>
                      <a:pt x="5161" y="7402"/>
                    </a:lnTo>
                    <a:lnTo>
                      <a:pt x="5089" y="7415"/>
                    </a:lnTo>
                    <a:lnTo>
                      <a:pt x="5080" y="7416"/>
                    </a:lnTo>
                    <a:lnTo>
                      <a:pt x="5008" y="7426"/>
                    </a:lnTo>
                    <a:lnTo>
                      <a:pt x="4999" y="7427"/>
                    </a:lnTo>
                    <a:lnTo>
                      <a:pt x="4926" y="7433"/>
                    </a:lnTo>
                    <a:lnTo>
                      <a:pt x="4917" y="7434"/>
                    </a:lnTo>
                    <a:lnTo>
                      <a:pt x="4844" y="7438"/>
                    </a:lnTo>
                    <a:lnTo>
                      <a:pt x="4835" y="7439"/>
                    </a:lnTo>
                    <a:lnTo>
                      <a:pt x="4762" y="7440"/>
                    </a:lnTo>
                    <a:lnTo>
                      <a:pt x="4752" y="7440"/>
                    </a:lnTo>
                    <a:lnTo>
                      <a:pt x="4679" y="7439"/>
                    </a:lnTo>
                    <a:lnTo>
                      <a:pt x="4670" y="7438"/>
                    </a:lnTo>
                    <a:lnTo>
                      <a:pt x="4597" y="7434"/>
                    </a:lnTo>
                    <a:lnTo>
                      <a:pt x="4587" y="7433"/>
                    </a:lnTo>
                    <a:lnTo>
                      <a:pt x="4515" y="7427"/>
                    </a:lnTo>
                    <a:lnTo>
                      <a:pt x="4506" y="7426"/>
                    </a:lnTo>
                    <a:lnTo>
                      <a:pt x="4433" y="7416"/>
                    </a:lnTo>
                    <a:lnTo>
                      <a:pt x="4424" y="7415"/>
                    </a:lnTo>
                    <a:lnTo>
                      <a:pt x="4352" y="7402"/>
                    </a:lnTo>
                    <a:lnTo>
                      <a:pt x="4343" y="7401"/>
                    </a:lnTo>
                    <a:lnTo>
                      <a:pt x="4272" y="7386"/>
                    </a:lnTo>
                    <a:lnTo>
                      <a:pt x="4263" y="7384"/>
                    </a:lnTo>
                    <a:lnTo>
                      <a:pt x="4193" y="7366"/>
                    </a:lnTo>
                    <a:lnTo>
                      <a:pt x="4184" y="7364"/>
                    </a:lnTo>
                    <a:lnTo>
                      <a:pt x="4114" y="7344"/>
                    </a:lnTo>
                    <a:lnTo>
                      <a:pt x="4105" y="7341"/>
                    </a:lnTo>
                    <a:lnTo>
                      <a:pt x="4036" y="7318"/>
                    </a:lnTo>
                    <a:lnTo>
                      <a:pt x="4027" y="7315"/>
                    </a:lnTo>
                    <a:lnTo>
                      <a:pt x="3959" y="7290"/>
                    </a:lnTo>
                    <a:lnTo>
                      <a:pt x="3950" y="7287"/>
                    </a:lnTo>
                    <a:lnTo>
                      <a:pt x="3883" y="7259"/>
                    </a:lnTo>
                    <a:lnTo>
                      <a:pt x="3874" y="7255"/>
                    </a:lnTo>
                    <a:lnTo>
                      <a:pt x="3808" y="7225"/>
                    </a:lnTo>
                    <a:lnTo>
                      <a:pt x="3800" y="7220"/>
                    </a:lnTo>
                    <a:lnTo>
                      <a:pt x="3734" y="7188"/>
                    </a:lnTo>
                    <a:lnTo>
                      <a:pt x="3726" y="7183"/>
                    </a:lnTo>
                    <a:lnTo>
                      <a:pt x="3662" y="7148"/>
                    </a:lnTo>
                    <a:lnTo>
                      <a:pt x="3654" y="7143"/>
                    </a:lnTo>
                    <a:lnTo>
                      <a:pt x="3591" y="7105"/>
                    </a:lnTo>
                    <a:lnTo>
                      <a:pt x="3583" y="7100"/>
                    </a:lnTo>
                    <a:lnTo>
                      <a:pt x="3522" y="7060"/>
                    </a:lnTo>
                    <a:lnTo>
                      <a:pt x="3515" y="7055"/>
                    </a:lnTo>
                    <a:lnTo>
                      <a:pt x="3455" y="7013"/>
                    </a:lnTo>
                    <a:lnTo>
                      <a:pt x="3448" y="7007"/>
                    </a:lnTo>
                    <a:lnTo>
                      <a:pt x="3390" y="6963"/>
                    </a:lnTo>
                    <a:lnTo>
                      <a:pt x="3383" y="6957"/>
                    </a:lnTo>
                    <a:lnTo>
                      <a:pt x="3327" y="6911"/>
                    </a:lnTo>
                    <a:lnTo>
                      <a:pt x="3320" y="6905"/>
                    </a:lnTo>
                    <a:lnTo>
                      <a:pt x="3266" y="6857"/>
                    </a:lnTo>
                    <a:lnTo>
                      <a:pt x="3259" y="6850"/>
                    </a:lnTo>
                    <a:lnTo>
                      <a:pt x="3207" y="6800"/>
                    </a:lnTo>
                    <a:lnTo>
                      <a:pt x="3200" y="6793"/>
                    </a:lnTo>
                    <a:lnTo>
                      <a:pt x="3150" y="6741"/>
                    </a:lnTo>
                    <a:lnTo>
                      <a:pt x="3143" y="6734"/>
                    </a:lnTo>
                    <a:lnTo>
                      <a:pt x="3095" y="6680"/>
                    </a:lnTo>
                    <a:lnTo>
                      <a:pt x="3089" y="6673"/>
                    </a:lnTo>
                    <a:lnTo>
                      <a:pt x="3043" y="6617"/>
                    </a:lnTo>
                    <a:lnTo>
                      <a:pt x="3037" y="6610"/>
                    </a:lnTo>
                    <a:lnTo>
                      <a:pt x="2993" y="6552"/>
                    </a:lnTo>
                    <a:lnTo>
                      <a:pt x="2987" y="6545"/>
                    </a:lnTo>
                    <a:lnTo>
                      <a:pt x="2945" y="6485"/>
                    </a:lnTo>
                    <a:lnTo>
                      <a:pt x="2940" y="6478"/>
                    </a:lnTo>
                    <a:lnTo>
                      <a:pt x="2900" y="6417"/>
                    </a:lnTo>
                    <a:lnTo>
                      <a:pt x="2895" y="6409"/>
                    </a:lnTo>
                    <a:lnTo>
                      <a:pt x="2857" y="6346"/>
                    </a:lnTo>
                    <a:lnTo>
                      <a:pt x="2852" y="6338"/>
                    </a:lnTo>
                    <a:lnTo>
                      <a:pt x="2817" y="6274"/>
                    </a:lnTo>
                    <a:lnTo>
                      <a:pt x="2812" y="6266"/>
                    </a:lnTo>
                    <a:lnTo>
                      <a:pt x="2780" y="6200"/>
                    </a:lnTo>
                    <a:lnTo>
                      <a:pt x="2775" y="6192"/>
                    </a:lnTo>
                    <a:lnTo>
                      <a:pt x="2745" y="6126"/>
                    </a:lnTo>
                    <a:lnTo>
                      <a:pt x="2741" y="6117"/>
                    </a:lnTo>
                    <a:lnTo>
                      <a:pt x="2713" y="6050"/>
                    </a:lnTo>
                    <a:lnTo>
                      <a:pt x="2710" y="6041"/>
                    </a:lnTo>
                    <a:lnTo>
                      <a:pt x="2685" y="5973"/>
                    </a:lnTo>
                    <a:lnTo>
                      <a:pt x="2682" y="5964"/>
                    </a:lnTo>
                    <a:lnTo>
                      <a:pt x="2659" y="5895"/>
                    </a:lnTo>
                    <a:lnTo>
                      <a:pt x="2656" y="5886"/>
                    </a:lnTo>
                    <a:lnTo>
                      <a:pt x="2636" y="5816"/>
                    </a:lnTo>
                    <a:lnTo>
                      <a:pt x="2634" y="5807"/>
                    </a:lnTo>
                    <a:lnTo>
                      <a:pt x="2616" y="5737"/>
                    </a:lnTo>
                    <a:lnTo>
                      <a:pt x="2614" y="5728"/>
                    </a:lnTo>
                    <a:lnTo>
                      <a:pt x="2599" y="5657"/>
                    </a:lnTo>
                    <a:lnTo>
                      <a:pt x="2598" y="5648"/>
                    </a:lnTo>
                    <a:lnTo>
                      <a:pt x="2585" y="5576"/>
                    </a:lnTo>
                    <a:lnTo>
                      <a:pt x="2584" y="5567"/>
                    </a:lnTo>
                    <a:lnTo>
                      <a:pt x="2574" y="5494"/>
                    </a:lnTo>
                    <a:lnTo>
                      <a:pt x="2573" y="5485"/>
                    </a:lnTo>
                    <a:lnTo>
                      <a:pt x="2567" y="5413"/>
                    </a:lnTo>
                    <a:lnTo>
                      <a:pt x="2566" y="5403"/>
                    </a:lnTo>
                    <a:lnTo>
                      <a:pt x="2562" y="5330"/>
                    </a:lnTo>
                    <a:lnTo>
                      <a:pt x="2561" y="5321"/>
                    </a:lnTo>
                    <a:lnTo>
                      <a:pt x="2560" y="5248"/>
                    </a:lnTo>
                    <a:lnTo>
                      <a:pt x="2560" y="5238"/>
                    </a:lnTo>
                    <a:lnTo>
                      <a:pt x="2561" y="5165"/>
                    </a:lnTo>
                    <a:lnTo>
                      <a:pt x="2562" y="5156"/>
                    </a:lnTo>
                    <a:lnTo>
                      <a:pt x="2566" y="5083"/>
                    </a:lnTo>
                    <a:lnTo>
                      <a:pt x="2567" y="5074"/>
                    </a:lnTo>
                    <a:lnTo>
                      <a:pt x="2573" y="5001"/>
                    </a:lnTo>
                    <a:lnTo>
                      <a:pt x="2574" y="4992"/>
                    </a:lnTo>
                    <a:lnTo>
                      <a:pt x="2584" y="4920"/>
                    </a:lnTo>
                    <a:lnTo>
                      <a:pt x="2585" y="4911"/>
                    </a:lnTo>
                    <a:lnTo>
                      <a:pt x="2598" y="4839"/>
                    </a:lnTo>
                    <a:lnTo>
                      <a:pt x="2599" y="4830"/>
                    </a:lnTo>
                    <a:lnTo>
                      <a:pt x="2614" y="4759"/>
                    </a:lnTo>
                    <a:lnTo>
                      <a:pt x="2616" y="4750"/>
                    </a:lnTo>
                    <a:lnTo>
                      <a:pt x="2634" y="4679"/>
                    </a:lnTo>
                    <a:lnTo>
                      <a:pt x="2636" y="4670"/>
                    </a:lnTo>
                    <a:lnTo>
                      <a:pt x="2656" y="4601"/>
                    </a:lnTo>
                    <a:lnTo>
                      <a:pt x="2659" y="4592"/>
                    </a:lnTo>
                    <a:lnTo>
                      <a:pt x="2682" y="4523"/>
                    </a:lnTo>
                    <a:lnTo>
                      <a:pt x="2685" y="4514"/>
                    </a:lnTo>
                    <a:lnTo>
                      <a:pt x="2710" y="4446"/>
                    </a:lnTo>
                    <a:lnTo>
                      <a:pt x="2713" y="4437"/>
                    </a:lnTo>
                    <a:lnTo>
                      <a:pt x="2741" y="4370"/>
                    </a:lnTo>
                    <a:lnTo>
                      <a:pt x="2745" y="4361"/>
                    </a:lnTo>
                    <a:lnTo>
                      <a:pt x="2775" y="4295"/>
                    </a:lnTo>
                    <a:lnTo>
                      <a:pt x="2780" y="4287"/>
                    </a:lnTo>
                    <a:lnTo>
                      <a:pt x="2812" y="4221"/>
                    </a:lnTo>
                    <a:lnTo>
                      <a:pt x="2817" y="4213"/>
                    </a:lnTo>
                    <a:lnTo>
                      <a:pt x="2852" y="4149"/>
                    </a:lnTo>
                    <a:lnTo>
                      <a:pt x="2857" y="4141"/>
                    </a:lnTo>
                    <a:lnTo>
                      <a:pt x="2895" y="4078"/>
                    </a:lnTo>
                    <a:lnTo>
                      <a:pt x="2900" y="4070"/>
                    </a:lnTo>
                    <a:lnTo>
                      <a:pt x="2940" y="4009"/>
                    </a:lnTo>
                    <a:lnTo>
                      <a:pt x="2945" y="4002"/>
                    </a:lnTo>
                    <a:lnTo>
                      <a:pt x="2987" y="3942"/>
                    </a:lnTo>
                    <a:lnTo>
                      <a:pt x="2992" y="3935"/>
                    </a:lnTo>
                    <a:lnTo>
                      <a:pt x="3037" y="3877"/>
                    </a:lnTo>
                    <a:lnTo>
                      <a:pt x="3043" y="3870"/>
                    </a:lnTo>
                    <a:lnTo>
                      <a:pt x="3089" y="3814"/>
                    </a:lnTo>
                    <a:lnTo>
                      <a:pt x="3095" y="3807"/>
                    </a:lnTo>
                    <a:lnTo>
                      <a:pt x="3143" y="3753"/>
                    </a:lnTo>
                    <a:lnTo>
                      <a:pt x="3150" y="3746"/>
                    </a:lnTo>
                    <a:lnTo>
                      <a:pt x="3200" y="3693"/>
                    </a:lnTo>
                    <a:lnTo>
                      <a:pt x="3206" y="3687"/>
                    </a:lnTo>
                    <a:lnTo>
                      <a:pt x="3259" y="3636"/>
                    </a:lnTo>
                    <a:lnTo>
                      <a:pt x="3266" y="3630"/>
                    </a:lnTo>
                    <a:lnTo>
                      <a:pt x="3320" y="3582"/>
                    </a:lnTo>
                    <a:lnTo>
                      <a:pt x="3327" y="3575"/>
                    </a:lnTo>
                    <a:lnTo>
                      <a:pt x="3383" y="3529"/>
                    </a:lnTo>
                    <a:lnTo>
                      <a:pt x="3390" y="3523"/>
                    </a:lnTo>
                    <a:lnTo>
                      <a:pt x="3448" y="3479"/>
                    </a:lnTo>
                    <a:lnTo>
                      <a:pt x="3455" y="3473"/>
                    </a:lnTo>
                    <a:lnTo>
                      <a:pt x="3514" y="3431"/>
                    </a:lnTo>
                    <a:lnTo>
                      <a:pt x="3522" y="3426"/>
                    </a:lnTo>
                    <a:lnTo>
                      <a:pt x="3583" y="3386"/>
                    </a:lnTo>
                    <a:lnTo>
                      <a:pt x="3591" y="3381"/>
                    </a:lnTo>
                    <a:lnTo>
                      <a:pt x="3654" y="3343"/>
                    </a:lnTo>
                    <a:lnTo>
                      <a:pt x="3663" y="3338"/>
                    </a:lnTo>
                    <a:lnTo>
                      <a:pt x="3727" y="3303"/>
                    </a:lnTo>
                    <a:lnTo>
                      <a:pt x="3735" y="3298"/>
                    </a:lnTo>
                    <a:lnTo>
                      <a:pt x="3800" y="3266"/>
                    </a:lnTo>
                    <a:lnTo>
                      <a:pt x="3808" y="3262"/>
                    </a:lnTo>
                    <a:lnTo>
                      <a:pt x="3875" y="3231"/>
                    </a:lnTo>
                    <a:lnTo>
                      <a:pt x="3883" y="3228"/>
                    </a:lnTo>
                    <a:lnTo>
                      <a:pt x="3950" y="3200"/>
                    </a:lnTo>
                    <a:lnTo>
                      <a:pt x="3959" y="3197"/>
                    </a:lnTo>
                    <a:lnTo>
                      <a:pt x="4027" y="3171"/>
                    </a:lnTo>
                    <a:lnTo>
                      <a:pt x="4036" y="3168"/>
                    </a:lnTo>
                    <a:lnTo>
                      <a:pt x="4105" y="3146"/>
                    </a:lnTo>
                    <a:lnTo>
                      <a:pt x="4114" y="3143"/>
                    </a:lnTo>
                    <a:lnTo>
                      <a:pt x="4184" y="3123"/>
                    </a:lnTo>
                    <a:lnTo>
                      <a:pt x="4193" y="3121"/>
                    </a:lnTo>
                    <a:lnTo>
                      <a:pt x="4263" y="3103"/>
                    </a:lnTo>
                    <a:lnTo>
                      <a:pt x="4272" y="3101"/>
                    </a:lnTo>
                    <a:lnTo>
                      <a:pt x="4343" y="3086"/>
                    </a:lnTo>
                    <a:lnTo>
                      <a:pt x="4353" y="3085"/>
                    </a:lnTo>
                    <a:lnTo>
                      <a:pt x="4424" y="3072"/>
                    </a:lnTo>
                    <a:lnTo>
                      <a:pt x="4433" y="3071"/>
                    </a:lnTo>
                    <a:lnTo>
                      <a:pt x="4506" y="3061"/>
                    </a:lnTo>
                    <a:lnTo>
                      <a:pt x="4515" y="3060"/>
                    </a:lnTo>
                    <a:lnTo>
                      <a:pt x="4588" y="3054"/>
                    </a:lnTo>
                    <a:lnTo>
                      <a:pt x="4597" y="3053"/>
                    </a:lnTo>
                    <a:lnTo>
                      <a:pt x="4670" y="3049"/>
                    </a:lnTo>
                    <a:lnTo>
                      <a:pt x="4679" y="3048"/>
                    </a:lnTo>
                    <a:lnTo>
                      <a:pt x="4752" y="3047"/>
                    </a:lnTo>
                    <a:lnTo>
                      <a:pt x="4762" y="3047"/>
                    </a:lnTo>
                    <a:lnTo>
                      <a:pt x="4835" y="3048"/>
                    </a:lnTo>
                    <a:lnTo>
                      <a:pt x="4844" y="3049"/>
                    </a:lnTo>
                    <a:lnTo>
                      <a:pt x="4917" y="3053"/>
                    </a:lnTo>
                    <a:lnTo>
                      <a:pt x="4926" y="3054"/>
                    </a:lnTo>
                    <a:lnTo>
                      <a:pt x="4999" y="3060"/>
                    </a:lnTo>
                    <a:lnTo>
                      <a:pt x="5008" y="3061"/>
                    </a:lnTo>
                    <a:lnTo>
                      <a:pt x="5080" y="3071"/>
                    </a:lnTo>
                    <a:lnTo>
                      <a:pt x="5089" y="3072"/>
                    </a:lnTo>
                    <a:lnTo>
                      <a:pt x="5161" y="3085"/>
                    </a:lnTo>
                    <a:lnTo>
                      <a:pt x="5170" y="3086"/>
                    </a:lnTo>
                    <a:lnTo>
                      <a:pt x="5241" y="3101"/>
                    </a:lnTo>
                    <a:lnTo>
                      <a:pt x="5250" y="3103"/>
                    </a:lnTo>
                    <a:lnTo>
                      <a:pt x="5320" y="3121"/>
                    </a:lnTo>
                    <a:lnTo>
                      <a:pt x="5329" y="3123"/>
                    </a:lnTo>
                    <a:lnTo>
                      <a:pt x="5399" y="3143"/>
                    </a:lnTo>
                    <a:lnTo>
                      <a:pt x="5408" y="3146"/>
                    </a:lnTo>
                    <a:lnTo>
                      <a:pt x="5477" y="3168"/>
                    </a:lnTo>
                    <a:lnTo>
                      <a:pt x="5486" y="3171"/>
                    </a:lnTo>
                    <a:lnTo>
                      <a:pt x="5554" y="3197"/>
                    </a:lnTo>
                    <a:lnTo>
                      <a:pt x="5563" y="3200"/>
                    </a:lnTo>
                    <a:lnTo>
                      <a:pt x="5630" y="3228"/>
                    </a:lnTo>
                    <a:lnTo>
                      <a:pt x="5638" y="3231"/>
                    </a:lnTo>
                    <a:lnTo>
                      <a:pt x="5705" y="3262"/>
                    </a:lnTo>
                    <a:lnTo>
                      <a:pt x="5713" y="3266"/>
                    </a:lnTo>
                    <a:lnTo>
                      <a:pt x="5778" y="3298"/>
                    </a:lnTo>
                    <a:lnTo>
                      <a:pt x="5786" y="3303"/>
                    </a:lnTo>
                    <a:lnTo>
                      <a:pt x="5850" y="3338"/>
                    </a:lnTo>
                    <a:lnTo>
                      <a:pt x="5859" y="3343"/>
                    </a:lnTo>
                    <a:lnTo>
                      <a:pt x="5922" y="3381"/>
                    </a:lnTo>
                    <a:lnTo>
                      <a:pt x="5930" y="3386"/>
                    </a:lnTo>
                    <a:lnTo>
                      <a:pt x="5991" y="3426"/>
                    </a:lnTo>
                    <a:lnTo>
                      <a:pt x="5998" y="3431"/>
                    </a:lnTo>
                    <a:lnTo>
                      <a:pt x="6058" y="3473"/>
                    </a:lnTo>
                    <a:lnTo>
                      <a:pt x="6065" y="3479"/>
                    </a:lnTo>
                    <a:lnTo>
                      <a:pt x="6123" y="3523"/>
                    </a:lnTo>
                    <a:lnTo>
                      <a:pt x="6123" y="3523"/>
                    </a:lnTo>
                    <a:close/>
                    <a:moveTo>
                      <a:pt x="5177" y="4470"/>
                    </a:moveTo>
                    <a:lnTo>
                      <a:pt x="5767" y="3880"/>
                    </a:lnTo>
                    <a:lnTo>
                      <a:pt x="5765" y="3878"/>
                    </a:lnTo>
                    <a:lnTo>
                      <a:pt x="5713" y="3841"/>
                    </a:lnTo>
                    <a:lnTo>
                      <a:pt x="5660" y="3806"/>
                    </a:lnTo>
                    <a:lnTo>
                      <a:pt x="5605" y="3774"/>
                    </a:lnTo>
                    <a:lnTo>
                      <a:pt x="5550" y="3743"/>
                    </a:lnTo>
                    <a:lnTo>
                      <a:pt x="5493" y="3715"/>
                    </a:lnTo>
                    <a:lnTo>
                      <a:pt x="5435" y="3688"/>
                    </a:lnTo>
                    <a:lnTo>
                      <a:pt x="5376" y="3664"/>
                    </a:lnTo>
                    <a:lnTo>
                      <a:pt x="5317" y="3642"/>
                    </a:lnTo>
                    <a:lnTo>
                      <a:pt x="5257" y="3622"/>
                    </a:lnTo>
                    <a:lnTo>
                      <a:pt x="5196" y="3605"/>
                    </a:lnTo>
                    <a:lnTo>
                      <a:pt x="5134" y="3590"/>
                    </a:lnTo>
                    <a:lnTo>
                      <a:pt x="5072" y="3577"/>
                    </a:lnTo>
                    <a:lnTo>
                      <a:pt x="5010" y="3566"/>
                    </a:lnTo>
                    <a:lnTo>
                      <a:pt x="4947" y="3558"/>
                    </a:lnTo>
                    <a:lnTo>
                      <a:pt x="4884" y="3552"/>
                    </a:lnTo>
                    <a:lnTo>
                      <a:pt x="4821" y="3548"/>
                    </a:lnTo>
                    <a:lnTo>
                      <a:pt x="4757" y="3547"/>
                    </a:lnTo>
                    <a:lnTo>
                      <a:pt x="4693" y="3548"/>
                    </a:lnTo>
                    <a:lnTo>
                      <a:pt x="4630" y="3552"/>
                    </a:lnTo>
                    <a:lnTo>
                      <a:pt x="4566" y="3558"/>
                    </a:lnTo>
                    <a:lnTo>
                      <a:pt x="4503" y="3566"/>
                    </a:lnTo>
                    <a:lnTo>
                      <a:pt x="4441" y="3577"/>
                    </a:lnTo>
                    <a:lnTo>
                      <a:pt x="4379" y="3590"/>
                    </a:lnTo>
                    <a:lnTo>
                      <a:pt x="4317" y="3605"/>
                    </a:lnTo>
                    <a:lnTo>
                      <a:pt x="4256" y="3622"/>
                    </a:lnTo>
                    <a:lnTo>
                      <a:pt x="4196" y="3642"/>
                    </a:lnTo>
                    <a:lnTo>
                      <a:pt x="4137" y="3664"/>
                    </a:lnTo>
                    <a:lnTo>
                      <a:pt x="4078" y="3688"/>
                    </a:lnTo>
                    <a:lnTo>
                      <a:pt x="4020" y="3715"/>
                    </a:lnTo>
                    <a:lnTo>
                      <a:pt x="3963" y="3743"/>
                    </a:lnTo>
                    <a:lnTo>
                      <a:pt x="3908" y="3774"/>
                    </a:lnTo>
                    <a:lnTo>
                      <a:pt x="3854" y="3806"/>
                    </a:lnTo>
                    <a:lnTo>
                      <a:pt x="3800" y="3841"/>
                    </a:lnTo>
                    <a:lnTo>
                      <a:pt x="3749" y="3878"/>
                    </a:lnTo>
                    <a:lnTo>
                      <a:pt x="3698" y="3917"/>
                    </a:lnTo>
                    <a:lnTo>
                      <a:pt x="3650" y="3957"/>
                    </a:lnTo>
                    <a:lnTo>
                      <a:pt x="3603" y="3999"/>
                    </a:lnTo>
                    <a:lnTo>
                      <a:pt x="3557" y="4043"/>
                    </a:lnTo>
                    <a:lnTo>
                      <a:pt x="3513" y="4089"/>
                    </a:lnTo>
                    <a:lnTo>
                      <a:pt x="3471" y="4136"/>
                    </a:lnTo>
                    <a:lnTo>
                      <a:pt x="3431" y="4185"/>
                    </a:lnTo>
                    <a:lnTo>
                      <a:pt x="3392" y="4235"/>
                    </a:lnTo>
                    <a:lnTo>
                      <a:pt x="3355" y="4287"/>
                    </a:lnTo>
                    <a:lnTo>
                      <a:pt x="3320" y="4340"/>
                    </a:lnTo>
                    <a:lnTo>
                      <a:pt x="3288" y="4395"/>
                    </a:lnTo>
                    <a:lnTo>
                      <a:pt x="3257" y="4451"/>
                    </a:lnTo>
                    <a:lnTo>
                      <a:pt x="3228" y="4508"/>
                    </a:lnTo>
                    <a:lnTo>
                      <a:pt x="3202" y="4565"/>
                    </a:lnTo>
                    <a:lnTo>
                      <a:pt x="3177" y="4624"/>
                    </a:lnTo>
                    <a:lnTo>
                      <a:pt x="3155" y="4683"/>
                    </a:lnTo>
                    <a:lnTo>
                      <a:pt x="3135" y="4744"/>
                    </a:lnTo>
                    <a:lnTo>
                      <a:pt x="3118" y="4804"/>
                    </a:lnTo>
                    <a:lnTo>
                      <a:pt x="3103" y="4866"/>
                    </a:lnTo>
                    <a:lnTo>
                      <a:pt x="3090" y="4928"/>
                    </a:lnTo>
                    <a:lnTo>
                      <a:pt x="3079" y="4990"/>
                    </a:lnTo>
                    <a:lnTo>
                      <a:pt x="3071" y="5053"/>
                    </a:lnTo>
                    <a:lnTo>
                      <a:pt x="3065" y="5116"/>
                    </a:lnTo>
                    <a:lnTo>
                      <a:pt x="3061" y="5179"/>
                    </a:lnTo>
                    <a:lnTo>
                      <a:pt x="3060" y="5243"/>
                    </a:lnTo>
                    <a:lnTo>
                      <a:pt x="3061" y="5307"/>
                    </a:lnTo>
                    <a:lnTo>
                      <a:pt x="3065" y="5370"/>
                    </a:lnTo>
                    <a:lnTo>
                      <a:pt x="3071" y="5434"/>
                    </a:lnTo>
                    <a:lnTo>
                      <a:pt x="3079" y="5497"/>
                    </a:lnTo>
                    <a:lnTo>
                      <a:pt x="3090" y="5559"/>
                    </a:lnTo>
                    <a:lnTo>
                      <a:pt x="3103" y="5621"/>
                    </a:lnTo>
                    <a:lnTo>
                      <a:pt x="3118" y="5683"/>
                    </a:lnTo>
                    <a:lnTo>
                      <a:pt x="3135" y="5743"/>
                    </a:lnTo>
                    <a:lnTo>
                      <a:pt x="3155" y="5804"/>
                    </a:lnTo>
                    <a:lnTo>
                      <a:pt x="3177" y="5863"/>
                    </a:lnTo>
                    <a:lnTo>
                      <a:pt x="3202" y="5922"/>
                    </a:lnTo>
                    <a:lnTo>
                      <a:pt x="3228" y="5979"/>
                    </a:lnTo>
                    <a:lnTo>
                      <a:pt x="3257" y="6036"/>
                    </a:lnTo>
                    <a:lnTo>
                      <a:pt x="3288" y="6092"/>
                    </a:lnTo>
                    <a:lnTo>
                      <a:pt x="3320" y="6147"/>
                    </a:lnTo>
                    <a:lnTo>
                      <a:pt x="3355" y="6200"/>
                    </a:lnTo>
                    <a:lnTo>
                      <a:pt x="3392" y="6252"/>
                    </a:lnTo>
                    <a:lnTo>
                      <a:pt x="3431" y="6302"/>
                    </a:lnTo>
                    <a:lnTo>
                      <a:pt x="3471" y="6350"/>
                    </a:lnTo>
                    <a:lnTo>
                      <a:pt x="3513" y="6398"/>
                    </a:lnTo>
                    <a:lnTo>
                      <a:pt x="3557" y="6443"/>
                    </a:lnTo>
                    <a:lnTo>
                      <a:pt x="3602" y="6487"/>
                    </a:lnTo>
                    <a:lnTo>
                      <a:pt x="3650" y="6529"/>
                    </a:lnTo>
                    <a:lnTo>
                      <a:pt x="3698" y="6569"/>
                    </a:lnTo>
                    <a:lnTo>
                      <a:pt x="3748" y="6608"/>
                    </a:lnTo>
                    <a:lnTo>
                      <a:pt x="3800" y="6645"/>
                    </a:lnTo>
                    <a:lnTo>
                      <a:pt x="3853" y="6680"/>
                    </a:lnTo>
                    <a:lnTo>
                      <a:pt x="3908" y="6712"/>
                    </a:lnTo>
                    <a:lnTo>
                      <a:pt x="3964" y="6743"/>
                    </a:lnTo>
                    <a:lnTo>
                      <a:pt x="4021" y="6772"/>
                    </a:lnTo>
                    <a:lnTo>
                      <a:pt x="4078" y="6798"/>
                    </a:lnTo>
                    <a:lnTo>
                      <a:pt x="4137" y="6823"/>
                    </a:lnTo>
                    <a:lnTo>
                      <a:pt x="4196" y="6845"/>
                    </a:lnTo>
                    <a:lnTo>
                      <a:pt x="4257" y="6865"/>
                    </a:lnTo>
                    <a:lnTo>
                      <a:pt x="4317" y="6882"/>
                    </a:lnTo>
                    <a:lnTo>
                      <a:pt x="4379" y="6897"/>
                    </a:lnTo>
                    <a:lnTo>
                      <a:pt x="4441" y="6910"/>
                    </a:lnTo>
                    <a:lnTo>
                      <a:pt x="4503" y="6921"/>
                    </a:lnTo>
                    <a:lnTo>
                      <a:pt x="4566" y="6929"/>
                    </a:lnTo>
                    <a:lnTo>
                      <a:pt x="4630" y="6935"/>
                    </a:lnTo>
                    <a:lnTo>
                      <a:pt x="4693" y="6939"/>
                    </a:lnTo>
                    <a:lnTo>
                      <a:pt x="4757" y="6940"/>
                    </a:lnTo>
                    <a:lnTo>
                      <a:pt x="4821" y="6939"/>
                    </a:lnTo>
                    <a:lnTo>
                      <a:pt x="4884" y="6935"/>
                    </a:lnTo>
                    <a:lnTo>
                      <a:pt x="4947" y="6929"/>
                    </a:lnTo>
                    <a:lnTo>
                      <a:pt x="5010" y="6921"/>
                    </a:lnTo>
                    <a:lnTo>
                      <a:pt x="5072" y="6910"/>
                    </a:lnTo>
                    <a:lnTo>
                      <a:pt x="5134" y="6897"/>
                    </a:lnTo>
                    <a:lnTo>
                      <a:pt x="5196" y="6882"/>
                    </a:lnTo>
                    <a:lnTo>
                      <a:pt x="5256" y="6865"/>
                    </a:lnTo>
                    <a:lnTo>
                      <a:pt x="5317" y="6845"/>
                    </a:lnTo>
                    <a:lnTo>
                      <a:pt x="5376" y="6823"/>
                    </a:lnTo>
                    <a:lnTo>
                      <a:pt x="5435" y="6798"/>
                    </a:lnTo>
                    <a:lnTo>
                      <a:pt x="5492" y="6772"/>
                    </a:lnTo>
                    <a:lnTo>
                      <a:pt x="5549" y="6743"/>
                    </a:lnTo>
                    <a:lnTo>
                      <a:pt x="5605" y="6712"/>
                    </a:lnTo>
                    <a:lnTo>
                      <a:pt x="5660" y="6680"/>
                    </a:lnTo>
                    <a:lnTo>
                      <a:pt x="5713" y="6645"/>
                    </a:lnTo>
                    <a:lnTo>
                      <a:pt x="5765" y="6608"/>
                    </a:lnTo>
                    <a:lnTo>
                      <a:pt x="5815" y="6569"/>
                    </a:lnTo>
                    <a:lnTo>
                      <a:pt x="5864" y="6529"/>
                    </a:lnTo>
                    <a:lnTo>
                      <a:pt x="5911" y="6487"/>
                    </a:lnTo>
                    <a:lnTo>
                      <a:pt x="5957" y="6443"/>
                    </a:lnTo>
                    <a:lnTo>
                      <a:pt x="6001" y="6397"/>
                    </a:lnTo>
                    <a:lnTo>
                      <a:pt x="6043" y="6350"/>
                    </a:lnTo>
                    <a:lnTo>
                      <a:pt x="6083" y="6302"/>
                    </a:lnTo>
                    <a:lnTo>
                      <a:pt x="6122" y="6251"/>
                    </a:lnTo>
                    <a:lnTo>
                      <a:pt x="6159" y="6200"/>
                    </a:lnTo>
                    <a:lnTo>
                      <a:pt x="6194" y="6146"/>
                    </a:lnTo>
                    <a:lnTo>
                      <a:pt x="6226" y="6092"/>
                    </a:lnTo>
                    <a:lnTo>
                      <a:pt x="6257" y="6037"/>
                    </a:lnTo>
                    <a:lnTo>
                      <a:pt x="6285" y="5980"/>
                    </a:lnTo>
                    <a:lnTo>
                      <a:pt x="6312" y="5922"/>
                    </a:lnTo>
                    <a:lnTo>
                      <a:pt x="6336" y="5863"/>
                    </a:lnTo>
                    <a:lnTo>
                      <a:pt x="6358" y="5804"/>
                    </a:lnTo>
                    <a:lnTo>
                      <a:pt x="6378" y="5744"/>
                    </a:lnTo>
                    <a:lnTo>
                      <a:pt x="6395" y="5683"/>
                    </a:lnTo>
                    <a:lnTo>
                      <a:pt x="6410" y="5621"/>
                    </a:lnTo>
                    <a:lnTo>
                      <a:pt x="6423" y="5559"/>
                    </a:lnTo>
                    <a:lnTo>
                      <a:pt x="6434" y="5497"/>
                    </a:lnTo>
                    <a:lnTo>
                      <a:pt x="6442" y="5434"/>
                    </a:lnTo>
                    <a:lnTo>
                      <a:pt x="6448" y="5370"/>
                    </a:lnTo>
                    <a:lnTo>
                      <a:pt x="6452" y="5307"/>
                    </a:lnTo>
                    <a:lnTo>
                      <a:pt x="6453" y="5243"/>
                    </a:lnTo>
                    <a:lnTo>
                      <a:pt x="6452" y="5179"/>
                    </a:lnTo>
                    <a:lnTo>
                      <a:pt x="6448" y="5116"/>
                    </a:lnTo>
                    <a:lnTo>
                      <a:pt x="6442" y="5053"/>
                    </a:lnTo>
                    <a:lnTo>
                      <a:pt x="6434" y="4990"/>
                    </a:lnTo>
                    <a:lnTo>
                      <a:pt x="6423" y="4928"/>
                    </a:lnTo>
                    <a:lnTo>
                      <a:pt x="6410" y="4866"/>
                    </a:lnTo>
                    <a:lnTo>
                      <a:pt x="6395" y="4804"/>
                    </a:lnTo>
                    <a:lnTo>
                      <a:pt x="6378" y="4743"/>
                    </a:lnTo>
                    <a:lnTo>
                      <a:pt x="6358" y="4683"/>
                    </a:lnTo>
                    <a:lnTo>
                      <a:pt x="6336" y="4624"/>
                    </a:lnTo>
                    <a:lnTo>
                      <a:pt x="6312" y="4565"/>
                    </a:lnTo>
                    <a:lnTo>
                      <a:pt x="6285" y="4507"/>
                    </a:lnTo>
                    <a:lnTo>
                      <a:pt x="6257" y="4450"/>
                    </a:lnTo>
                    <a:lnTo>
                      <a:pt x="6226" y="4395"/>
                    </a:lnTo>
                    <a:lnTo>
                      <a:pt x="6194" y="4340"/>
                    </a:lnTo>
                    <a:lnTo>
                      <a:pt x="6159" y="4287"/>
                    </a:lnTo>
                    <a:lnTo>
                      <a:pt x="6122" y="4235"/>
                    </a:lnTo>
                    <a:lnTo>
                      <a:pt x="6120" y="4233"/>
                    </a:lnTo>
                    <a:lnTo>
                      <a:pt x="5530" y="4823"/>
                    </a:lnTo>
                    <a:lnTo>
                      <a:pt x="5534" y="4830"/>
                    </a:lnTo>
                    <a:lnTo>
                      <a:pt x="5536" y="4834"/>
                    </a:lnTo>
                    <a:lnTo>
                      <a:pt x="5549" y="4859"/>
                    </a:lnTo>
                    <a:lnTo>
                      <a:pt x="5551" y="4864"/>
                    </a:lnTo>
                    <a:lnTo>
                      <a:pt x="5562" y="4889"/>
                    </a:lnTo>
                    <a:lnTo>
                      <a:pt x="5565" y="4894"/>
                    </a:lnTo>
                    <a:lnTo>
                      <a:pt x="5575" y="4919"/>
                    </a:lnTo>
                    <a:lnTo>
                      <a:pt x="5577" y="4924"/>
                    </a:lnTo>
                    <a:lnTo>
                      <a:pt x="5587" y="4950"/>
                    </a:lnTo>
                    <a:lnTo>
                      <a:pt x="5588" y="4955"/>
                    </a:lnTo>
                    <a:lnTo>
                      <a:pt x="5597" y="4981"/>
                    </a:lnTo>
                    <a:lnTo>
                      <a:pt x="5599" y="4986"/>
                    </a:lnTo>
                    <a:lnTo>
                      <a:pt x="5606" y="5012"/>
                    </a:lnTo>
                    <a:lnTo>
                      <a:pt x="5608" y="5018"/>
                    </a:lnTo>
                    <a:lnTo>
                      <a:pt x="5614" y="5044"/>
                    </a:lnTo>
                    <a:lnTo>
                      <a:pt x="5615" y="5050"/>
                    </a:lnTo>
                    <a:lnTo>
                      <a:pt x="5621" y="5076"/>
                    </a:lnTo>
                    <a:lnTo>
                      <a:pt x="5622" y="5082"/>
                    </a:lnTo>
                    <a:lnTo>
                      <a:pt x="5627" y="5109"/>
                    </a:lnTo>
                    <a:lnTo>
                      <a:pt x="5627" y="5114"/>
                    </a:lnTo>
                    <a:lnTo>
                      <a:pt x="5631" y="5141"/>
                    </a:lnTo>
                    <a:lnTo>
                      <a:pt x="5632" y="5147"/>
                    </a:lnTo>
                    <a:lnTo>
                      <a:pt x="5634" y="5174"/>
                    </a:lnTo>
                    <a:lnTo>
                      <a:pt x="5635" y="5180"/>
                    </a:lnTo>
                    <a:lnTo>
                      <a:pt x="5636" y="5207"/>
                    </a:lnTo>
                    <a:lnTo>
                      <a:pt x="5636" y="5213"/>
                    </a:lnTo>
                    <a:lnTo>
                      <a:pt x="5637" y="5240"/>
                    </a:lnTo>
                    <a:lnTo>
                      <a:pt x="5637" y="5246"/>
                    </a:lnTo>
                    <a:lnTo>
                      <a:pt x="5636" y="5273"/>
                    </a:lnTo>
                    <a:lnTo>
                      <a:pt x="5636" y="5279"/>
                    </a:lnTo>
                    <a:lnTo>
                      <a:pt x="5635" y="5306"/>
                    </a:lnTo>
                    <a:lnTo>
                      <a:pt x="5634" y="5312"/>
                    </a:lnTo>
                    <a:lnTo>
                      <a:pt x="5632" y="5339"/>
                    </a:lnTo>
                    <a:lnTo>
                      <a:pt x="5631" y="5345"/>
                    </a:lnTo>
                    <a:lnTo>
                      <a:pt x="5627" y="5372"/>
                    </a:lnTo>
                    <a:lnTo>
                      <a:pt x="5627" y="5377"/>
                    </a:lnTo>
                    <a:lnTo>
                      <a:pt x="5622" y="5404"/>
                    </a:lnTo>
                    <a:lnTo>
                      <a:pt x="5621" y="5410"/>
                    </a:lnTo>
                    <a:lnTo>
                      <a:pt x="5615" y="5436"/>
                    </a:lnTo>
                    <a:lnTo>
                      <a:pt x="5614" y="5442"/>
                    </a:lnTo>
                    <a:lnTo>
                      <a:pt x="5608" y="5468"/>
                    </a:lnTo>
                    <a:lnTo>
                      <a:pt x="5606" y="5474"/>
                    </a:lnTo>
                    <a:lnTo>
                      <a:pt x="5599" y="5500"/>
                    </a:lnTo>
                    <a:lnTo>
                      <a:pt x="5597" y="5505"/>
                    </a:lnTo>
                    <a:lnTo>
                      <a:pt x="5588" y="5531"/>
                    </a:lnTo>
                    <a:lnTo>
                      <a:pt x="5587" y="5536"/>
                    </a:lnTo>
                    <a:lnTo>
                      <a:pt x="5577" y="5562"/>
                    </a:lnTo>
                    <a:lnTo>
                      <a:pt x="5575" y="5567"/>
                    </a:lnTo>
                    <a:lnTo>
                      <a:pt x="5565" y="5592"/>
                    </a:lnTo>
                    <a:lnTo>
                      <a:pt x="5562" y="5597"/>
                    </a:lnTo>
                    <a:lnTo>
                      <a:pt x="5551" y="5622"/>
                    </a:lnTo>
                    <a:lnTo>
                      <a:pt x="5549" y="5627"/>
                    </a:lnTo>
                    <a:lnTo>
                      <a:pt x="5536" y="5652"/>
                    </a:lnTo>
                    <a:lnTo>
                      <a:pt x="5534" y="5656"/>
                    </a:lnTo>
                    <a:lnTo>
                      <a:pt x="5520" y="5680"/>
                    </a:lnTo>
                    <a:lnTo>
                      <a:pt x="5518" y="5685"/>
                    </a:lnTo>
                    <a:lnTo>
                      <a:pt x="5503" y="5709"/>
                    </a:lnTo>
                    <a:lnTo>
                      <a:pt x="5500" y="5714"/>
                    </a:lnTo>
                    <a:lnTo>
                      <a:pt x="5485" y="5737"/>
                    </a:lnTo>
                    <a:lnTo>
                      <a:pt x="5482" y="5741"/>
                    </a:lnTo>
                    <a:lnTo>
                      <a:pt x="5466" y="5763"/>
                    </a:lnTo>
                    <a:lnTo>
                      <a:pt x="5463" y="5768"/>
                    </a:lnTo>
                    <a:lnTo>
                      <a:pt x="5447" y="5790"/>
                    </a:lnTo>
                    <a:lnTo>
                      <a:pt x="5443" y="5794"/>
                    </a:lnTo>
                    <a:lnTo>
                      <a:pt x="5426" y="5815"/>
                    </a:lnTo>
                    <a:lnTo>
                      <a:pt x="5422" y="5819"/>
                    </a:lnTo>
                    <a:lnTo>
                      <a:pt x="5404" y="5839"/>
                    </a:lnTo>
                    <a:lnTo>
                      <a:pt x="5400" y="5844"/>
                    </a:lnTo>
                    <a:lnTo>
                      <a:pt x="5381" y="5863"/>
                    </a:lnTo>
                    <a:lnTo>
                      <a:pt x="5377" y="5867"/>
                    </a:lnTo>
                    <a:lnTo>
                      <a:pt x="5358" y="5886"/>
                    </a:lnTo>
                    <a:lnTo>
                      <a:pt x="5354" y="5890"/>
                    </a:lnTo>
                    <a:lnTo>
                      <a:pt x="5333" y="5908"/>
                    </a:lnTo>
                    <a:lnTo>
                      <a:pt x="5329" y="5912"/>
                    </a:lnTo>
                    <a:lnTo>
                      <a:pt x="5308" y="5929"/>
                    </a:lnTo>
                    <a:lnTo>
                      <a:pt x="5304" y="5933"/>
                    </a:lnTo>
                    <a:lnTo>
                      <a:pt x="5282" y="5949"/>
                    </a:lnTo>
                    <a:lnTo>
                      <a:pt x="5278" y="5953"/>
                    </a:lnTo>
                    <a:lnTo>
                      <a:pt x="5256" y="5968"/>
                    </a:lnTo>
                    <a:lnTo>
                      <a:pt x="5251" y="5972"/>
                    </a:lnTo>
                    <a:lnTo>
                      <a:pt x="5228" y="5987"/>
                    </a:lnTo>
                    <a:lnTo>
                      <a:pt x="5224" y="5990"/>
                    </a:lnTo>
                    <a:lnTo>
                      <a:pt x="5200" y="6004"/>
                    </a:lnTo>
                    <a:lnTo>
                      <a:pt x="5194" y="6007"/>
                    </a:lnTo>
                    <a:lnTo>
                      <a:pt x="5170" y="6021"/>
                    </a:lnTo>
                    <a:lnTo>
                      <a:pt x="5165" y="6023"/>
                    </a:lnTo>
                    <a:lnTo>
                      <a:pt x="5141" y="6036"/>
                    </a:lnTo>
                    <a:lnTo>
                      <a:pt x="5136" y="6038"/>
                    </a:lnTo>
                    <a:lnTo>
                      <a:pt x="5111" y="6049"/>
                    </a:lnTo>
                    <a:lnTo>
                      <a:pt x="5106" y="6052"/>
                    </a:lnTo>
                    <a:lnTo>
                      <a:pt x="5081" y="6062"/>
                    </a:lnTo>
                    <a:lnTo>
                      <a:pt x="5075" y="6064"/>
                    </a:lnTo>
                    <a:lnTo>
                      <a:pt x="5050" y="6073"/>
                    </a:lnTo>
                    <a:lnTo>
                      <a:pt x="5044" y="6075"/>
                    </a:lnTo>
                    <a:lnTo>
                      <a:pt x="5018" y="6084"/>
                    </a:lnTo>
                    <a:lnTo>
                      <a:pt x="5013" y="6085"/>
                    </a:lnTo>
                    <a:lnTo>
                      <a:pt x="4987" y="6093"/>
                    </a:lnTo>
                    <a:lnTo>
                      <a:pt x="4982" y="6094"/>
                    </a:lnTo>
                    <a:lnTo>
                      <a:pt x="4955" y="6101"/>
                    </a:lnTo>
                    <a:lnTo>
                      <a:pt x="4950" y="6102"/>
                    </a:lnTo>
                    <a:lnTo>
                      <a:pt x="4923" y="6107"/>
                    </a:lnTo>
                    <a:lnTo>
                      <a:pt x="4918" y="6108"/>
                    </a:lnTo>
                    <a:lnTo>
                      <a:pt x="4891" y="6113"/>
                    </a:lnTo>
                    <a:lnTo>
                      <a:pt x="4885" y="6114"/>
                    </a:lnTo>
                    <a:lnTo>
                      <a:pt x="4858" y="6117"/>
                    </a:lnTo>
                    <a:lnTo>
                      <a:pt x="4853" y="6118"/>
                    </a:lnTo>
                    <a:lnTo>
                      <a:pt x="4825" y="6120"/>
                    </a:lnTo>
                    <a:lnTo>
                      <a:pt x="4820" y="6121"/>
                    </a:lnTo>
                    <a:lnTo>
                      <a:pt x="4793" y="6122"/>
                    </a:lnTo>
                    <a:lnTo>
                      <a:pt x="4787" y="6122"/>
                    </a:lnTo>
                    <a:lnTo>
                      <a:pt x="4760" y="6123"/>
                    </a:lnTo>
                    <a:lnTo>
                      <a:pt x="4754" y="6123"/>
                    </a:lnTo>
                    <a:lnTo>
                      <a:pt x="4727" y="6122"/>
                    </a:lnTo>
                    <a:lnTo>
                      <a:pt x="4721" y="6122"/>
                    </a:lnTo>
                    <a:lnTo>
                      <a:pt x="4694" y="6121"/>
                    </a:lnTo>
                    <a:lnTo>
                      <a:pt x="4689" y="6120"/>
                    </a:lnTo>
                    <a:lnTo>
                      <a:pt x="4661" y="6118"/>
                    </a:lnTo>
                    <a:lnTo>
                      <a:pt x="4656" y="6117"/>
                    </a:lnTo>
                    <a:lnTo>
                      <a:pt x="4629" y="6114"/>
                    </a:lnTo>
                    <a:lnTo>
                      <a:pt x="4623" y="6113"/>
                    </a:lnTo>
                    <a:lnTo>
                      <a:pt x="4596" y="6108"/>
                    </a:lnTo>
                    <a:lnTo>
                      <a:pt x="4591" y="6107"/>
                    </a:lnTo>
                    <a:lnTo>
                      <a:pt x="4564" y="6102"/>
                    </a:lnTo>
                    <a:lnTo>
                      <a:pt x="4559" y="6101"/>
                    </a:lnTo>
                    <a:lnTo>
                      <a:pt x="4532" y="6094"/>
                    </a:lnTo>
                    <a:lnTo>
                      <a:pt x="4527" y="6093"/>
                    </a:lnTo>
                    <a:lnTo>
                      <a:pt x="4501" y="6085"/>
                    </a:lnTo>
                    <a:lnTo>
                      <a:pt x="4496" y="6084"/>
                    </a:lnTo>
                    <a:lnTo>
                      <a:pt x="4470" y="6075"/>
                    </a:lnTo>
                    <a:lnTo>
                      <a:pt x="4464" y="6073"/>
                    </a:lnTo>
                    <a:lnTo>
                      <a:pt x="4439" y="6064"/>
                    </a:lnTo>
                    <a:lnTo>
                      <a:pt x="4433" y="6062"/>
                    </a:lnTo>
                    <a:lnTo>
                      <a:pt x="4408" y="6052"/>
                    </a:lnTo>
                    <a:lnTo>
                      <a:pt x="4403" y="6049"/>
                    </a:lnTo>
                    <a:lnTo>
                      <a:pt x="4378" y="6038"/>
                    </a:lnTo>
                    <a:lnTo>
                      <a:pt x="4373" y="6036"/>
                    </a:lnTo>
                    <a:lnTo>
                      <a:pt x="4349" y="6023"/>
                    </a:lnTo>
                    <a:lnTo>
                      <a:pt x="4344" y="6021"/>
                    </a:lnTo>
                    <a:lnTo>
                      <a:pt x="4320" y="6007"/>
                    </a:lnTo>
                    <a:lnTo>
                      <a:pt x="4314" y="6004"/>
                    </a:lnTo>
                    <a:lnTo>
                      <a:pt x="4290" y="5990"/>
                    </a:lnTo>
                    <a:lnTo>
                      <a:pt x="4286" y="5987"/>
                    </a:lnTo>
                    <a:lnTo>
                      <a:pt x="4263" y="5972"/>
                    </a:lnTo>
                    <a:lnTo>
                      <a:pt x="4258" y="5969"/>
                    </a:lnTo>
                    <a:lnTo>
                      <a:pt x="4236" y="5953"/>
                    </a:lnTo>
                    <a:lnTo>
                      <a:pt x="4232" y="5949"/>
                    </a:lnTo>
                    <a:lnTo>
                      <a:pt x="4210" y="5933"/>
                    </a:lnTo>
                    <a:lnTo>
                      <a:pt x="4206" y="5929"/>
                    </a:lnTo>
                    <a:lnTo>
                      <a:pt x="4185" y="5912"/>
                    </a:lnTo>
                    <a:lnTo>
                      <a:pt x="4181" y="5908"/>
                    </a:lnTo>
                    <a:lnTo>
                      <a:pt x="4160" y="5890"/>
                    </a:lnTo>
                    <a:lnTo>
                      <a:pt x="4156" y="5886"/>
                    </a:lnTo>
                    <a:lnTo>
                      <a:pt x="4137" y="5867"/>
                    </a:lnTo>
                    <a:lnTo>
                      <a:pt x="4133" y="5863"/>
                    </a:lnTo>
                    <a:lnTo>
                      <a:pt x="4114" y="5844"/>
                    </a:lnTo>
                    <a:lnTo>
                      <a:pt x="4110" y="5840"/>
                    </a:lnTo>
                    <a:lnTo>
                      <a:pt x="4092" y="5819"/>
                    </a:lnTo>
                    <a:lnTo>
                      <a:pt x="4088" y="5815"/>
                    </a:lnTo>
                    <a:lnTo>
                      <a:pt x="4071" y="5794"/>
                    </a:lnTo>
                    <a:lnTo>
                      <a:pt x="4067" y="5790"/>
                    </a:lnTo>
                    <a:lnTo>
                      <a:pt x="4051" y="5768"/>
                    </a:lnTo>
                    <a:lnTo>
                      <a:pt x="4047" y="5764"/>
                    </a:lnTo>
                    <a:lnTo>
                      <a:pt x="4031" y="5742"/>
                    </a:lnTo>
                    <a:lnTo>
                      <a:pt x="4028" y="5737"/>
                    </a:lnTo>
                    <a:lnTo>
                      <a:pt x="4013" y="5714"/>
                    </a:lnTo>
                    <a:lnTo>
                      <a:pt x="4010" y="5710"/>
                    </a:lnTo>
                    <a:lnTo>
                      <a:pt x="3996" y="5686"/>
                    </a:lnTo>
                    <a:lnTo>
                      <a:pt x="3993" y="5680"/>
                    </a:lnTo>
                    <a:lnTo>
                      <a:pt x="3979" y="5656"/>
                    </a:lnTo>
                    <a:lnTo>
                      <a:pt x="3977" y="5651"/>
                    </a:lnTo>
                    <a:lnTo>
                      <a:pt x="3964" y="5627"/>
                    </a:lnTo>
                    <a:lnTo>
                      <a:pt x="3962" y="5622"/>
                    </a:lnTo>
                    <a:lnTo>
                      <a:pt x="3951" y="5597"/>
                    </a:lnTo>
                    <a:lnTo>
                      <a:pt x="3948" y="5592"/>
                    </a:lnTo>
                    <a:lnTo>
                      <a:pt x="3938" y="5567"/>
                    </a:lnTo>
                    <a:lnTo>
                      <a:pt x="3936" y="5561"/>
                    </a:lnTo>
                    <a:lnTo>
                      <a:pt x="3927" y="5536"/>
                    </a:lnTo>
                    <a:lnTo>
                      <a:pt x="3925" y="5530"/>
                    </a:lnTo>
                    <a:lnTo>
                      <a:pt x="3916" y="5504"/>
                    </a:lnTo>
                    <a:lnTo>
                      <a:pt x="3915" y="5499"/>
                    </a:lnTo>
                    <a:lnTo>
                      <a:pt x="3907" y="5473"/>
                    </a:lnTo>
                    <a:lnTo>
                      <a:pt x="3906" y="5468"/>
                    </a:lnTo>
                    <a:lnTo>
                      <a:pt x="3899" y="5441"/>
                    </a:lnTo>
                    <a:lnTo>
                      <a:pt x="3898" y="5436"/>
                    </a:lnTo>
                    <a:lnTo>
                      <a:pt x="3893" y="5409"/>
                    </a:lnTo>
                    <a:lnTo>
                      <a:pt x="3892" y="5404"/>
                    </a:lnTo>
                    <a:lnTo>
                      <a:pt x="3887" y="5377"/>
                    </a:lnTo>
                    <a:lnTo>
                      <a:pt x="3886" y="5371"/>
                    </a:lnTo>
                    <a:lnTo>
                      <a:pt x="3883" y="5344"/>
                    </a:lnTo>
                    <a:lnTo>
                      <a:pt x="3882" y="5339"/>
                    </a:lnTo>
                    <a:lnTo>
                      <a:pt x="3880" y="5311"/>
                    </a:lnTo>
                    <a:lnTo>
                      <a:pt x="3879" y="5306"/>
                    </a:lnTo>
                    <a:lnTo>
                      <a:pt x="3878" y="5279"/>
                    </a:lnTo>
                    <a:lnTo>
                      <a:pt x="3878" y="5273"/>
                    </a:lnTo>
                    <a:lnTo>
                      <a:pt x="3877" y="5246"/>
                    </a:lnTo>
                    <a:lnTo>
                      <a:pt x="3877" y="5240"/>
                    </a:lnTo>
                    <a:lnTo>
                      <a:pt x="3878" y="5213"/>
                    </a:lnTo>
                    <a:lnTo>
                      <a:pt x="3878" y="5207"/>
                    </a:lnTo>
                    <a:lnTo>
                      <a:pt x="3879" y="5180"/>
                    </a:lnTo>
                    <a:lnTo>
                      <a:pt x="3880" y="5175"/>
                    </a:lnTo>
                    <a:lnTo>
                      <a:pt x="3882" y="5147"/>
                    </a:lnTo>
                    <a:lnTo>
                      <a:pt x="3883" y="5142"/>
                    </a:lnTo>
                    <a:lnTo>
                      <a:pt x="3886" y="5115"/>
                    </a:lnTo>
                    <a:lnTo>
                      <a:pt x="3887" y="5109"/>
                    </a:lnTo>
                    <a:lnTo>
                      <a:pt x="3892" y="5082"/>
                    </a:lnTo>
                    <a:lnTo>
                      <a:pt x="3893" y="5077"/>
                    </a:lnTo>
                    <a:lnTo>
                      <a:pt x="3898" y="5050"/>
                    </a:lnTo>
                    <a:lnTo>
                      <a:pt x="3899" y="5045"/>
                    </a:lnTo>
                    <a:lnTo>
                      <a:pt x="3906" y="5018"/>
                    </a:lnTo>
                    <a:lnTo>
                      <a:pt x="3907" y="5013"/>
                    </a:lnTo>
                    <a:lnTo>
                      <a:pt x="3915" y="4987"/>
                    </a:lnTo>
                    <a:lnTo>
                      <a:pt x="3916" y="4982"/>
                    </a:lnTo>
                    <a:lnTo>
                      <a:pt x="3925" y="4956"/>
                    </a:lnTo>
                    <a:lnTo>
                      <a:pt x="3927" y="4950"/>
                    </a:lnTo>
                    <a:lnTo>
                      <a:pt x="3936" y="4925"/>
                    </a:lnTo>
                    <a:lnTo>
                      <a:pt x="3938" y="4919"/>
                    </a:lnTo>
                    <a:lnTo>
                      <a:pt x="3948" y="4894"/>
                    </a:lnTo>
                    <a:lnTo>
                      <a:pt x="3951" y="4889"/>
                    </a:lnTo>
                    <a:lnTo>
                      <a:pt x="3962" y="4864"/>
                    </a:lnTo>
                    <a:lnTo>
                      <a:pt x="3964" y="4859"/>
                    </a:lnTo>
                    <a:lnTo>
                      <a:pt x="3977" y="4835"/>
                    </a:lnTo>
                    <a:lnTo>
                      <a:pt x="3979" y="4830"/>
                    </a:lnTo>
                    <a:lnTo>
                      <a:pt x="3993" y="4806"/>
                    </a:lnTo>
                    <a:lnTo>
                      <a:pt x="3996" y="4800"/>
                    </a:lnTo>
                    <a:lnTo>
                      <a:pt x="4010" y="4776"/>
                    </a:lnTo>
                    <a:lnTo>
                      <a:pt x="4013" y="4772"/>
                    </a:lnTo>
                    <a:lnTo>
                      <a:pt x="4028" y="4749"/>
                    </a:lnTo>
                    <a:lnTo>
                      <a:pt x="4032" y="4744"/>
                    </a:lnTo>
                    <a:lnTo>
                      <a:pt x="4047" y="4722"/>
                    </a:lnTo>
                    <a:lnTo>
                      <a:pt x="4051" y="4718"/>
                    </a:lnTo>
                    <a:lnTo>
                      <a:pt x="4067" y="4696"/>
                    </a:lnTo>
                    <a:lnTo>
                      <a:pt x="4071" y="4692"/>
                    </a:lnTo>
                    <a:lnTo>
                      <a:pt x="4088" y="4671"/>
                    </a:lnTo>
                    <a:lnTo>
                      <a:pt x="4092" y="4667"/>
                    </a:lnTo>
                    <a:lnTo>
                      <a:pt x="4110" y="4646"/>
                    </a:lnTo>
                    <a:lnTo>
                      <a:pt x="4114" y="4642"/>
                    </a:lnTo>
                    <a:lnTo>
                      <a:pt x="4133" y="4623"/>
                    </a:lnTo>
                    <a:lnTo>
                      <a:pt x="4137" y="4619"/>
                    </a:lnTo>
                    <a:lnTo>
                      <a:pt x="4156" y="4600"/>
                    </a:lnTo>
                    <a:lnTo>
                      <a:pt x="4161" y="4596"/>
                    </a:lnTo>
                    <a:lnTo>
                      <a:pt x="4181" y="4578"/>
                    </a:lnTo>
                    <a:lnTo>
                      <a:pt x="4185" y="4574"/>
                    </a:lnTo>
                    <a:lnTo>
                      <a:pt x="4206" y="4557"/>
                    </a:lnTo>
                    <a:lnTo>
                      <a:pt x="4210" y="4553"/>
                    </a:lnTo>
                    <a:lnTo>
                      <a:pt x="4232" y="4537"/>
                    </a:lnTo>
                    <a:lnTo>
                      <a:pt x="4237" y="4534"/>
                    </a:lnTo>
                    <a:lnTo>
                      <a:pt x="4259" y="4518"/>
                    </a:lnTo>
                    <a:lnTo>
                      <a:pt x="4263" y="4515"/>
                    </a:lnTo>
                    <a:lnTo>
                      <a:pt x="4286" y="4500"/>
                    </a:lnTo>
                    <a:lnTo>
                      <a:pt x="4291" y="4497"/>
                    </a:lnTo>
                    <a:lnTo>
                      <a:pt x="4315" y="4482"/>
                    </a:lnTo>
                    <a:lnTo>
                      <a:pt x="4320" y="4480"/>
                    </a:lnTo>
                    <a:lnTo>
                      <a:pt x="4344" y="4466"/>
                    </a:lnTo>
                    <a:lnTo>
                      <a:pt x="4348" y="4464"/>
                    </a:lnTo>
                    <a:lnTo>
                      <a:pt x="4373" y="4451"/>
                    </a:lnTo>
                    <a:lnTo>
                      <a:pt x="4378" y="4449"/>
                    </a:lnTo>
                    <a:lnTo>
                      <a:pt x="4403" y="4438"/>
                    </a:lnTo>
                    <a:lnTo>
                      <a:pt x="4408" y="4435"/>
                    </a:lnTo>
                    <a:lnTo>
                      <a:pt x="4433" y="4425"/>
                    </a:lnTo>
                    <a:lnTo>
                      <a:pt x="4438" y="4423"/>
                    </a:lnTo>
                    <a:lnTo>
                      <a:pt x="4464" y="4413"/>
                    </a:lnTo>
                    <a:lnTo>
                      <a:pt x="4469" y="4412"/>
                    </a:lnTo>
                    <a:lnTo>
                      <a:pt x="4495" y="4403"/>
                    </a:lnTo>
                    <a:lnTo>
                      <a:pt x="4500" y="4401"/>
                    </a:lnTo>
                    <a:lnTo>
                      <a:pt x="4526" y="4394"/>
                    </a:lnTo>
                    <a:lnTo>
                      <a:pt x="4532" y="4392"/>
                    </a:lnTo>
                    <a:lnTo>
                      <a:pt x="4558" y="4386"/>
                    </a:lnTo>
                    <a:lnTo>
                      <a:pt x="4564" y="4385"/>
                    </a:lnTo>
                    <a:lnTo>
                      <a:pt x="4590" y="4379"/>
                    </a:lnTo>
                    <a:lnTo>
                      <a:pt x="4596" y="4378"/>
                    </a:lnTo>
                    <a:lnTo>
                      <a:pt x="4623" y="4373"/>
                    </a:lnTo>
                    <a:lnTo>
                      <a:pt x="4628" y="4373"/>
                    </a:lnTo>
                    <a:lnTo>
                      <a:pt x="4655" y="4369"/>
                    </a:lnTo>
                    <a:lnTo>
                      <a:pt x="4661" y="4368"/>
                    </a:lnTo>
                    <a:lnTo>
                      <a:pt x="4688" y="4366"/>
                    </a:lnTo>
                    <a:lnTo>
                      <a:pt x="4694" y="4365"/>
                    </a:lnTo>
                    <a:lnTo>
                      <a:pt x="4721" y="4364"/>
                    </a:lnTo>
                    <a:lnTo>
                      <a:pt x="4727" y="4364"/>
                    </a:lnTo>
                    <a:lnTo>
                      <a:pt x="4754" y="4363"/>
                    </a:lnTo>
                    <a:lnTo>
                      <a:pt x="4760" y="4363"/>
                    </a:lnTo>
                    <a:lnTo>
                      <a:pt x="4787" y="4364"/>
                    </a:lnTo>
                    <a:lnTo>
                      <a:pt x="4793" y="4364"/>
                    </a:lnTo>
                    <a:lnTo>
                      <a:pt x="4820" y="4365"/>
                    </a:lnTo>
                    <a:lnTo>
                      <a:pt x="4826" y="4366"/>
                    </a:lnTo>
                    <a:lnTo>
                      <a:pt x="4853" y="4368"/>
                    </a:lnTo>
                    <a:lnTo>
                      <a:pt x="4859" y="4369"/>
                    </a:lnTo>
                    <a:lnTo>
                      <a:pt x="4886" y="4373"/>
                    </a:lnTo>
                    <a:lnTo>
                      <a:pt x="4891" y="4373"/>
                    </a:lnTo>
                    <a:lnTo>
                      <a:pt x="4918" y="4378"/>
                    </a:lnTo>
                    <a:lnTo>
                      <a:pt x="4924" y="4379"/>
                    </a:lnTo>
                    <a:lnTo>
                      <a:pt x="4950" y="4385"/>
                    </a:lnTo>
                    <a:lnTo>
                      <a:pt x="4956" y="4386"/>
                    </a:lnTo>
                    <a:lnTo>
                      <a:pt x="4982" y="4392"/>
                    </a:lnTo>
                    <a:lnTo>
                      <a:pt x="4988" y="4394"/>
                    </a:lnTo>
                    <a:lnTo>
                      <a:pt x="5014" y="4401"/>
                    </a:lnTo>
                    <a:lnTo>
                      <a:pt x="5019" y="4403"/>
                    </a:lnTo>
                    <a:lnTo>
                      <a:pt x="5045" y="4412"/>
                    </a:lnTo>
                    <a:lnTo>
                      <a:pt x="5050" y="4413"/>
                    </a:lnTo>
                    <a:lnTo>
                      <a:pt x="5076" y="4423"/>
                    </a:lnTo>
                    <a:lnTo>
                      <a:pt x="5081" y="4425"/>
                    </a:lnTo>
                    <a:lnTo>
                      <a:pt x="5106" y="4435"/>
                    </a:lnTo>
                    <a:lnTo>
                      <a:pt x="5111" y="4438"/>
                    </a:lnTo>
                    <a:lnTo>
                      <a:pt x="5136" y="4449"/>
                    </a:lnTo>
                    <a:lnTo>
                      <a:pt x="5141" y="4451"/>
                    </a:lnTo>
                    <a:lnTo>
                      <a:pt x="5166" y="4464"/>
                    </a:lnTo>
                    <a:lnTo>
                      <a:pt x="5170" y="4466"/>
                    </a:lnTo>
                    <a:lnTo>
                      <a:pt x="5177" y="4470"/>
                    </a:lnTo>
                    <a:close/>
                    <a:moveTo>
                      <a:pt x="4559" y="5091"/>
                    </a:moveTo>
                    <a:lnTo>
                      <a:pt x="4580" y="5066"/>
                    </a:lnTo>
                    <a:lnTo>
                      <a:pt x="4950" y="4696"/>
                    </a:lnTo>
                    <a:lnTo>
                      <a:pt x="4948" y="4696"/>
                    </a:lnTo>
                    <a:lnTo>
                      <a:pt x="4928" y="4689"/>
                    </a:lnTo>
                    <a:lnTo>
                      <a:pt x="4907" y="4683"/>
                    </a:lnTo>
                    <a:lnTo>
                      <a:pt x="4886" y="4678"/>
                    </a:lnTo>
                    <a:lnTo>
                      <a:pt x="4865" y="4673"/>
                    </a:lnTo>
                    <a:lnTo>
                      <a:pt x="4843" y="4670"/>
                    </a:lnTo>
                    <a:lnTo>
                      <a:pt x="4822" y="4667"/>
                    </a:lnTo>
                    <a:lnTo>
                      <a:pt x="4800" y="4665"/>
                    </a:lnTo>
                    <a:lnTo>
                      <a:pt x="4779" y="4663"/>
                    </a:lnTo>
                    <a:lnTo>
                      <a:pt x="4757" y="4663"/>
                    </a:lnTo>
                    <a:lnTo>
                      <a:pt x="4735" y="4663"/>
                    </a:lnTo>
                    <a:lnTo>
                      <a:pt x="4714" y="4665"/>
                    </a:lnTo>
                    <a:lnTo>
                      <a:pt x="4692" y="4667"/>
                    </a:lnTo>
                    <a:lnTo>
                      <a:pt x="4671" y="4670"/>
                    </a:lnTo>
                    <a:lnTo>
                      <a:pt x="4649" y="4673"/>
                    </a:lnTo>
                    <a:lnTo>
                      <a:pt x="4628" y="4678"/>
                    </a:lnTo>
                    <a:lnTo>
                      <a:pt x="4607" y="4683"/>
                    </a:lnTo>
                    <a:lnTo>
                      <a:pt x="4586" y="4689"/>
                    </a:lnTo>
                    <a:lnTo>
                      <a:pt x="4566" y="4696"/>
                    </a:lnTo>
                    <a:lnTo>
                      <a:pt x="4545" y="4703"/>
                    </a:lnTo>
                    <a:lnTo>
                      <a:pt x="4525" y="4712"/>
                    </a:lnTo>
                    <a:lnTo>
                      <a:pt x="4506" y="4721"/>
                    </a:lnTo>
                    <a:lnTo>
                      <a:pt x="4486" y="4730"/>
                    </a:lnTo>
                    <a:lnTo>
                      <a:pt x="4467" y="4741"/>
                    </a:lnTo>
                    <a:lnTo>
                      <a:pt x="4448" y="4752"/>
                    </a:lnTo>
                    <a:lnTo>
                      <a:pt x="4430" y="4764"/>
                    </a:lnTo>
                    <a:lnTo>
                      <a:pt x="4412" y="4777"/>
                    </a:lnTo>
                    <a:lnTo>
                      <a:pt x="4395" y="4790"/>
                    </a:lnTo>
                    <a:lnTo>
                      <a:pt x="4378" y="4804"/>
                    </a:lnTo>
                    <a:lnTo>
                      <a:pt x="4362" y="4818"/>
                    </a:lnTo>
                    <a:lnTo>
                      <a:pt x="4347" y="4833"/>
                    </a:lnTo>
                    <a:lnTo>
                      <a:pt x="4332" y="4849"/>
                    </a:lnTo>
                    <a:lnTo>
                      <a:pt x="4317" y="4865"/>
                    </a:lnTo>
                    <a:lnTo>
                      <a:pt x="4303" y="4882"/>
                    </a:lnTo>
                    <a:lnTo>
                      <a:pt x="4290" y="4899"/>
                    </a:lnTo>
                    <a:lnTo>
                      <a:pt x="4277" y="4917"/>
                    </a:lnTo>
                    <a:lnTo>
                      <a:pt x="4265" y="4935"/>
                    </a:lnTo>
                    <a:lnTo>
                      <a:pt x="4254" y="4953"/>
                    </a:lnTo>
                    <a:lnTo>
                      <a:pt x="4243" y="4972"/>
                    </a:lnTo>
                    <a:lnTo>
                      <a:pt x="4234" y="4991"/>
                    </a:lnTo>
                    <a:lnTo>
                      <a:pt x="4225" y="5011"/>
                    </a:lnTo>
                    <a:lnTo>
                      <a:pt x="4217" y="5031"/>
                    </a:lnTo>
                    <a:lnTo>
                      <a:pt x="4209" y="5051"/>
                    </a:lnTo>
                    <a:lnTo>
                      <a:pt x="4202" y="5072"/>
                    </a:lnTo>
                    <a:lnTo>
                      <a:pt x="4197" y="5093"/>
                    </a:lnTo>
                    <a:lnTo>
                      <a:pt x="4191" y="5114"/>
                    </a:lnTo>
                    <a:lnTo>
                      <a:pt x="4187" y="5135"/>
                    </a:lnTo>
                    <a:lnTo>
                      <a:pt x="4183" y="5156"/>
                    </a:lnTo>
                    <a:lnTo>
                      <a:pt x="4181" y="5178"/>
                    </a:lnTo>
                    <a:lnTo>
                      <a:pt x="4179" y="5199"/>
                    </a:lnTo>
                    <a:lnTo>
                      <a:pt x="4177" y="5221"/>
                    </a:lnTo>
                    <a:lnTo>
                      <a:pt x="4177" y="5243"/>
                    </a:lnTo>
                    <a:lnTo>
                      <a:pt x="4177" y="5265"/>
                    </a:lnTo>
                    <a:lnTo>
                      <a:pt x="4179" y="5287"/>
                    </a:lnTo>
                    <a:lnTo>
                      <a:pt x="4181" y="5308"/>
                    </a:lnTo>
                    <a:lnTo>
                      <a:pt x="4183" y="5330"/>
                    </a:lnTo>
                    <a:lnTo>
                      <a:pt x="4187" y="5351"/>
                    </a:lnTo>
                    <a:lnTo>
                      <a:pt x="4191" y="5372"/>
                    </a:lnTo>
                    <a:lnTo>
                      <a:pt x="4197" y="5393"/>
                    </a:lnTo>
                    <a:lnTo>
                      <a:pt x="4202" y="5414"/>
                    </a:lnTo>
                    <a:lnTo>
                      <a:pt x="4209" y="5435"/>
                    </a:lnTo>
                    <a:lnTo>
                      <a:pt x="4217" y="5455"/>
                    </a:lnTo>
                    <a:lnTo>
                      <a:pt x="4225" y="5475"/>
                    </a:lnTo>
                    <a:lnTo>
                      <a:pt x="4234" y="5495"/>
                    </a:lnTo>
                    <a:lnTo>
                      <a:pt x="4243" y="5514"/>
                    </a:lnTo>
                    <a:lnTo>
                      <a:pt x="4254" y="5533"/>
                    </a:lnTo>
                    <a:lnTo>
                      <a:pt x="4265" y="5551"/>
                    </a:lnTo>
                    <a:lnTo>
                      <a:pt x="4277" y="5569"/>
                    </a:lnTo>
                    <a:lnTo>
                      <a:pt x="4290" y="5587"/>
                    </a:lnTo>
                    <a:lnTo>
                      <a:pt x="4303" y="5604"/>
                    </a:lnTo>
                    <a:lnTo>
                      <a:pt x="4317" y="5621"/>
                    </a:lnTo>
                    <a:lnTo>
                      <a:pt x="4332" y="5637"/>
                    </a:lnTo>
                    <a:lnTo>
                      <a:pt x="4347" y="5653"/>
                    </a:lnTo>
                    <a:lnTo>
                      <a:pt x="4363" y="5668"/>
                    </a:lnTo>
                    <a:lnTo>
                      <a:pt x="4379" y="5683"/>
                    </a:lnTo>
                    <a:lnTo>
                      <a:pt x="4396" y="5697"/>
                    </a:lnTo>
                    <a:lnTo>
                      <a:pt x="4413" y="5710"/>
                    </a:lnTo>
                    <a:lnTo>
                      <a:pt x="4431" y="5723"/>
                    </a:lnTo>
                    <a:lnTo>
                      <a:pt x="4449" y="5735"/>
                    </a:lnTo>
                    <a:lnTo>
                      <a:pt x="4467" y="5746"/>
                    </a:lnTo>
                    <a:lnTo>
                      <a:pt x="4486" y="5757"/>
                    </a:lnTo>
                    <a:lnTo>
                      <a:pt x="4505" y="5766"/>
                    </a:lnTo>
                    <a:lnTo>
                      <a:pt x="4525" y="5775"/>
                    </a:lnTo>
                    <a:lnTo>
                      <a:pt x="4545" y="5783"/>
                    </a:lnTo>
                    <a:lnTo>
                      <a:pt x="4565" y="5791"/>
                    </a:lnTo>
                    <a:lnTo>
                      <a:pt x="4586" y="5798"/>
                    </a:lnTo>
                    <a:lnTo>
                      <a:pt x="4607" y="5803"/>
                    </a:lnTo>
                    <a:lnTo>
                      <a:pt x="4628" y="5809"/>
                    </a:lnTo>
                    <a:lnTo>
                      <a:pt x="4649" y="5813"/>
                    </a:lnTo>
                    <a:lnTo>
                      <a:pt x="4670" y="5817"/>
                    </a:lnTo>
                    <a:lnTo>
                      <a:pt x="4692" y="5819"/>
                    </a:lnTo>
                    <a:lnTo>
                      <a:pt x="4713" y="5821"/>
                    </a:lnTo>
                    <a:lnTo>
                      <a:pt x="4735" y="5823"/>
                    </a:lnTo>
                    <a:lnTo>
                      <a:pt x="4757" y="5823"/>
                    </a:lnTo>
                    <a:lnTo>
                      <a:pt x="4779" y="5823"/>
                    </a:lnTo>
                    <a:lnTo>
                      <a:pt x="4801" y="5821"/>
                    </a:lnTo>
                    <a:lnTo>
                      <a:pt x="4822" y="5819"/>
                    </a:lnTo>
                    <a:lnTo>
                      <a:pt x="4844" y="5817"/>
                    </a:lnTo>
                    <a:lnTo>
                      <a:pt x="4865" y="5813"/>
                    </a:lnTo>
                    <a:lnTo>
                      <a:pt x="4886" y="5809"/>
                    </a:lnTo>
                    <a:lnTo>
                      <a:pt x="4907" y="5803"/>
                    </a:lnTo>
                    <a:lnTo>
                      <a:pt x="4928" y="5798"/>
                    </a:lnTo>
                    <a:lnTo>
                      <a:pt x="4949" y="5791"/>
                    </a:lnTo>
                    <a:lnTo>
                      <a:pt x="4969" y="5783"/>
                    </a:lnTo>
                    <a:lnTo>
                      <a:pt x="4989" y="5775"/>
                    </a:lnTo>
                    <a:lnTo>
                      <a:pt x="5009" y="5766"/>
                    </a:lnTo>
                    <a:lnTo>
                      <a:pt x="5028" y="5757"/>
                    </a:lnTo>
                    <a:lnTo>
                      <a:pt x="5047" y="5746"/>
                    </a:lnTo>
                    <a:lnTo>
                      <a:pt x="5065" y="5735"/>
                    </a:lnTo>
                    <a:lnTo>
                      <a:pt x="5083" y="5723"/>
                    </a:lnTo>
                    <a:lnTo>
                      <a:pt x="5101" y="5710"/>
                    </a:lnTo>
                    <a:lnTo>
                      <a:pt x="5118" y="5697"/>
                    </a:lnTo>
                    <a:lnTo>
                      <a:pt x="5135" y="5683"/>
                    </a:lnTo>
                    <a:lnTo>
                      <a:pt x="5151" y="5668"/>
                    </a:lnTo>
                    <a:lnTo>
                      <a:pt x="5167" y="5653"/>
                    </a:lnTo>
                    <a:lnTo>
                      <a:pt x="5182" y="5638"/>
                    </a:lnTo>
                    <a:lnTo>
                      <a:pt x="5196" y="5622"/>
                    </a:lnTo>
                    <a:lnTo>
                      <a:pt x="5210" y="5605"/>
                    </a:lnTo>
                    <a:lnTo>
                      <a:pt x="5223" y="5588"/>
                    </a:lnTo>
                    <a:lnTo>
                      <a:pt x="5236" y="5570"/>
                    </a:lnTo>
                    <a:lnTo>
                      <a:pt x="5248" y="5552"/>
                    </a:lnTo>
                    <a:lnTo>
                      <a:pt x="5259" y="5533"/>
                    </a:lnTo>
                    <a:lnTo>
                      <a:pt x="5270" y="5514"/>
                    </a:lnTo>
                    <a:lnTo>
                      <a:pt x="5279" y="5494"/>
                    </a:lnTo>
                    <a:lnTo>
                      <a:pt x="5288" y="5475"/>
                    </a:lnTo>
                    <a:lnTo>
                      <a:pt x="5297" y="5455"/>
                    </a:lnTo>
                    <a:lnTo>
                      <a:pt x="5304" y="5434"/>
                    </a:lnTo>
                    <a:lnTo>
                      <a:pt x="5311" y="5414"/>
                    </a:lnTo>
                    <a:lnTo>
                      <a:pt x="5317" y="5393"/>
                    </a:lnTo>
                    <a:lnTo>
                      <a:pt x="5322" y="5372"/>
                    </a:lnTo>
                    <a:lnTo>
                      <a:pt x="5327" y="5351"/>
                    </a:lnTo>
                    <a:lnTo>
                      <a:pt x="5330" y="5329"/>
                    </a:lnTo>
                    <a:lnTo>
                      <a:pt x="5333" y="5308"/>
                    </a:lnTo>
                    <a:lnTo>
                      <a:pt x="5335" y="5286"/>
                    </a:lnTo>
                    <a:lnTo>
                      <a:pt x="5337" y="5265"/>
                    </a:lnTo>
                    <a:lnTo>
                      <a:pt x="5337" y="5243"/>
                    </a:lnTo>
                    <a:lnTo>
                      <a:pt x="5337" y="5221"/>
                    </a:lnTo>
                    <a:lnTo>
                      <a:pt x="5335" y="5200"/>
                    </a:lnTo>
                    <a:lnTo>
                      <a:pt x="5333" y="5178"/>
                    </a:lnTo>
                    <a:lnTo>
                      <a:pt x="5330" y="5157"/>
                    </a:lnTo>
                    <a:lnTo>
                      <a:pt x="5327" y="5135"/>
                    </a:lnTo>
                    <a:lnTo>
                      <a:pt x="5322" y="5114"/>
                    </a:lnTo>
                    <a:lnTo>
                      <a:pt x="5317" y="5093"/>
                    </a:lnTo>
                    <a:lnTo>
                      <a:pt x="5311" y="5072"/>
                    </a:lnTo>
                    <a:lnTo>
                      <a:pt x="5304" y="5052"/>
                    </a:lnTo>
                    <a:lnTo>
                      <a:pt x="5304" y="5050"/>
                    </a:lnTo>
                    <a:lnTo>
                      <a:pt x="4934" y="5420"/>
                    </a:lnTo>
                    <a:lnTo>
                      <a:pt x="4909" y="5441"/>
                    </a:lnTo>
                    <a:lnTo>
                      <a:pt x="4882" y="5460"/>
                    </a:lnTo>
                    <a:lnTo>
                      <a:pt x="4853" y="5474"/>
                    </a:lnTo>
                    <a:lnTo>
                      <a:pt x="4822" y="5484"/>
                    </a:lnTo>
                    <a:lnTo>
                      <a:pt x="4790" y="5491"/>
                    </a:lnTo>
                    <a:lnTo>
                      <a:pt x="4757" y="5493"/>
                    </a:lnTo>
                    <a:lnTo>
                      <a:pt x="4724" y="5491"/>
                    </a:lnTo>
                    <a:lnTo>
                      <a:pt x="4692" y="5484"/>
                    </a:lnTo>
                    <a:lnTo>
                      <a:pt x="4661" y="5474"/>
                    </a:lnTo>
                    <a:lnTo>
                      <a:pt x="4632" y="5460"/>
                    </a:lnTo>
                    <a:lnTo>
                      <a:pt x="4605" y="5441"/>
                    </a:lnTo>
                    <a:lnTo>
                      <a:pt x="4580" y="5420"/>
                    </a:lnTo>
                    <a:lnTo>
                      <a:pt x="4559" y="5395"/>
                    </a:lnTo>
                    <a:lnTo>
                      <a:pt x="4540" y="5368"/>
                    </a:lnTo>
                    <a:lnTo>
                      <a:pt x="4526" y="5339"/>
                    </a:lnTo>
                    <a:lnTo>
                      <a:pt x="4516" y="5308"/>
                    </a:lnTo>
                    <a:lnTo>
                      <a:pt x="4509" y="5276"/>
                    </a:lnTo>
                    <a:lnTo>
                      <a:pt x="4507" y="5243"/>
                    </a:lnTo>
                    <a:lnTo>
                      <a:pt x="4509" y="5210"/>
                    </a:lnTo>
                    <a:lnTo>
                      <a:pt x="4516" y="5178"/>
                    </a:lnTo>
                    <a:lnTo>
                      <a:pt x="4526" y="5147"/>
                    </a:lnTo>
                    <a:lnTo>
                      <a:pt x="4540" y="5118"/>
                    </a:lnTo>
                    <a:lnTo>
                      <a:pt x="4559" y="509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Helvetica Neue"/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</p:grpSp>
      <p:grpSp>
        <p:nvGrpSpPr>
          <p:cNvPr id="718" name="Google Shape;718;p19"/>
          <p:cNvGrpSpPr/>
          <p:nvPr/>
        </p:nvGrpSpPr>
        <p:grpSpPr>
          <a:xfrm>
            <a:off x="5811564" y="5409697"/>
            <a:ext cx="568872" cy="568872"/>
            <a:chOff x="5654040" y="2886916"/>
            <a:chExt cx="883920" cy="883920"/>
          </a:xfrm>
        </p:grpSpPr>
        <p:sp>
          <p:nvSpPr>
            <p:cNvPr id="719" name="Google Shape;719;p19"/>
            <p:cNvSpPr/>
            <p:nvPr/>
          </p:nvSpPr>
          <p:spPr>
            <a:xfrm>
              <a:off x="5654040" y="2886916"/>
              <a:ext cx="883920" cy="883920"/>
            </a:xfrm>
            <a:prstGeom prst="roundRect">
              <a:avLst>
                <a:gd fmla="val 27334" name="adj"/>
              </a:avLst>
            </a:prstGeom>
            <a:noFill/>
            <a:ln cap="flat" cmpd="sng" w="28575">
              <a:solidFill>
                <a:schemeClr val="accent1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grpSp>
          <p:nvGrpSpPr>
            <p:cNvPr id="720" name="Google Shape;720;p19"/>
            <p:cNvGrpSpPr/>
            <p:nvPr/>
          </p:nvGrpSpPr>
          <p:grpSpPr>
            <a:xfrm>
              <a:off x="5747177" y="2980342"/>
              <a:ext cx="697646" cy="697068"/>
              <a:chOff x="6359457" y="3559635"/>
              <a:chExt cx="633600" cy="633600"/>
            </a:xfrm>
          </p:grpSpPr>
          <p:sp>
            <p:nvSpPr>
              <p:cNvPr id="721" name="Google Shape;721;p19"/>
              <p:cNvSpPr/>
              <p:nvPr/>
            </p:nvSpPr>
            <p:spPr>
              <a:xfrm>
                <a:off x="6359457" y="3559635"/>
                <a:ext cx="633600" cy="633600"/>
              </a:xfrm>
              <a:custGeom>
                <a:rect b="b" l="l" r="r" t="t"/>
                <a:pathLst>
                  <a:path extrusionOk="0" h="10000" w="10000">
                    <a:moveTo>
                      <a:pt x="4200" y="7699"/>
                    </a:moveTo>
                    <a:lnTo>
                      <a:pt x="4193" y="7684"/>
                    </a:lnTo>
                    <a:lnTo>
                      <a:pt x="4096" y="7475"/>
                    </a:lnTo>
                    <a:lnTo>
                      <a:pt x="4084" y="7444"/>
                    </a:lnTo>
                    <a:lnTo>
                      <a:pt x="4077" y="7412"/>
                    </a:lnTo>
                    <a:lnTo>
                      <a:pt x="4073" y="7380"/>
                    </a:lnTo>
                    <a:lnTo>
                      <a:pt x="4074" y="7347"/>
                    </a:lnTo>
                    <a:lnTo>
                      <a:pt x="4079" y="7315"/>
                    </a:lnTo>
                    <a:lnTo>
                      <a:pt x="4088" y="7284"/>
                    </a:lnTo>
                    <a:lnTo>
                      <a:pt x="4102" y="7254"/>
                    </a:lnTo>
                    <a:lnTo>
                      <a:pt x="4119" y="7226"/>
                    </a:lnTo>
                    <a:lnTo>
                      <a:pt x="4139" y="7200"/>
                    </a:lnTo>
                    <a:lnTo>
                      <a:pt x="4163" y="7178"/>
                    </a:lnTo>
                    <a:lnTo>
                      <a:pt x="4190" y="7159"/>
                    </a:lnTo>
                    <a:lnTo>
                      <a:pt x="4218" y="7143"/>
                    </a:lnTo>
                    <a:lnTo>
                      <a:pt x="4249" y="7131"/>
                    </a:lnTo>
                    <a:lnTo>
                      <a:pt x="4281" y="7124"/>
                    </a:lnTo>
                    <a:lnTo>
                      <a:pt x="4313" y="7120"/>
                    </a:lnTo>
                    <a:lnTo>
                      <a:pt x="4346" y="7121"/>
                    </a:lnTo>
                    <a:lnTo>
                      <a:pt x="4378" y="7126"/>
                    </a:lnTo>
                    <a:lnTo>
                      <a:pt x="4409" y="7135"/>
                    </a:lnTo>
                    <a:lnTo>
                      <a:pt x="4439" y="7149"/>
                    </a:lnTo>
                    <a:lnTo>
                      <a:pt x="4467" y="7166"/>
                    </a:lnTo>
                    <a:lnTo>
                      <a:pt x="4493" y="7186"/>
                    </a:lnTo>
                    <a:lnTo>
                      <a:pt x="4515" y="7210"/>
                    </a:lnTo>
                    <a:lnTo>
                      <a:pt x="4534" y="7237"/>
                    </a:lnTo>
                    <a:lnTo>
                      <a:pt x="4550" y="7265"/>
                    </a:lnTo>
                    <a:lnTo>
                      <a:pt x="4643" y="7467"/>
                    </a:lnTo>
                    <a:lnTo>
                      <a:pt x="4731" y="7628"/>
                    </a:lnTo>
                    <a:lnTo>
                      <a:pt x="4813" y="7751"/>
                    </a:lnTo>
                    <a:lnTo>
                      <a:pt x="4886" y="7836"/>
                    </a:lnTo>
                    <a:lnTo>
                      <a:pt x="4944" y="7885"/>
                    </a:lnTo>
                    <a:lnTo>
                      <a:pt x="4981" y="7903"/>
                    </a:lnTo>
                    <a:lnTo>
                      <a:pt x="5000" y="7907"/>
                    </a:lnTo>
                    <a:lnTo>
                      <a:pt x="5019" y="7903"/>
                    </a:lnTo>
                    <a:lnTo>
                      <a:pt x="5056" y="7885"/>
                    </a:lnTo>
                    <a:lnTo>
                      <a:pt x="5114" y="7836"/>
                    </a:lnTo>
                    <a:lnTo>
                      <a:pt x="5187" y="7751"/>
                    </a:lnTo>
                    <a:lnTo>
                      <a:pt x="5269" y="7628"/>
                    </a:lnTo>
                    <a:lnTo>
                      <a:pt x="5357" y="7467"/>
                    </a:lnTo>
                    <a:lnTo>
                      <a:pt x="5450" y="7265"/>
                    </a:lnTo>
                    <a:lnTo>
                      <a:pt x="5466" y="7237"/>
                    </a:lnTo>
                    <a:lnTo>
                      <a:pt x="5485" y="7210"/>
                    </a:lnTo>
                    <a:lnTo>
                      <a:pt x="5507" y="7186"/>
                    </a:lnTo>
                    <a:lnTo>
                      <a:pt x="5533" y="7166"/>
                    </a:lnTo>
                    <a:lnTo>
                      <a:pt x="5561" y="7149"/>
                    </a:lnTo>
                    <a:lnTo>
                      <a:pt x="5591" y="7135"/>
                    </a:lnTo>
                    <a:lnTo>
                      <a:pt x="5622" y="7126"/>
                    </a:lnTo>
                    <a:lnTo>
                      <a:pt x="5654" y="7121"/>
                    </a:lnTo>
                    <a:lnTo>
                      <a:pt x="5687" y="7120"/>
                    </a:lnTo>
                    <a:lnTo>
                      <a:pt x="5719" y="7124"/>
                    </a:lnTo>
                    <a:lnTo>
                      <a:pt x="5751" y="7131"/>
                    </a:lnTo>
                    <a:lnTo>
                      <a:pt x="5782" y="7143"/>
                    </a:lnTo>
                    <a:lnTo>
                      <a:pt x="5810" y="7159"/>
                    </a:lnTo>
                    <a:lnTo>
                      <a:pt x="5837" y="7178"/>
                    </a:lnTo>
                    <a:lnTo>
                      <a:pt x="5861" y="7200"/>
                    </a:lnTo>
                    <a:lnTo>
                      <a:pt x="5881" y="7226"/>
                    </a:lnTo>
                    <a:lnTo>
                      <a:pt x="5898" y="7254"/>
                    </a:lnTo>
                    <a:lnTo>
                      <a:pt x="5912" y="7284"/>
                    </a:lnTo>
                    <a:lnTo>
                      <a:pt x="5921" y="7315"/>
                    </a:lnTo>
                    <a:lnTo>
                      <a:pt x="5926" y="7347"/>
                    </a:lnTo>
                    <a:lnTo>
                      <a:pt x="5927" y="7380"/>
                    </a:lnTo>
                    <a:lnTo>
                      <a:pt x="5923" y="7412"/>
                    </a:lnTo>
                    <a:lnTo>
                      <a:pt x="5916" y="7444"/>
                    </a:lnTo>
                    <a:lnTo>
                      <a:pt x="5904" y="7475"/>
                    </a:lnTo>
                    <a:lnTo>
                      <a:pt x="5807" y="7684"/>
                    </a:lnTo>
                    <a:lnTo>
                      <a:pt x="5800" y="7699"/>
                    </a:lnTo>
                    <a:lnTo>
                      <a:pt x="5703" y="7877"/>
                    </a:lnTo>
                    <a:lnTo>
                      <a:pt x="5692" y="7896"/>
                    </a:lnTo>
                    <a:lnTo>
                      <a:pt x="5595" y="8041"/>
                    </a:lnTo>
                    <a:lnTo>
                      <a:pt x="5577" y="8065"/>
                    </a:lnTo>
                    <a:lnTo>
                      <a:pt x="5480" y="8178"/>
                    </a:lnTo>
                    <a:lnTo>
                      <a:pt x="5450" y="8207"/>
                    </a:lnTo>
                    <a:lnTo>
                      <a:pt x="5353" y="8288"/>
                    </a:lnTo>
                    <a:lnTo>
                      <a:pt x="5330" y="8305"/>
                    </a:lnTo>
                    <a:lnTo>
                      <a:pt x="5305" y="8319"/>
                    </a:lnTo>
                    <a:lnTo>
                      <a:pt x="5209" y="8367"/>
                    </a:lnTo>
                    <a:lnTo>
                      <a:pt x="5174" y="8382"/>
                    </a:lnTo>
                    <a:lnTo>
                      <a:pt x="5138" y="8390"/>
                    </a:lnTo>
                    <a:lnTo>
                      <a:pt x="5041" y="8407"/>
                    </a:lnTo>
                    <a:lnTo>
                      <a:pt x="5014" y="8410"/>
                    </a:lnTo>
                    <a:lnTo>
                      <a:pt x="4986" y="8410"/>
                    </a:lnTo>
                    <a:lnTo>
                      <a:pt x="4959" y="8407"/>
                    </a:lnTo>
                    <a:lnTo>
                      <a:pt x="4862" y="8390"/>
                    </a:lnTo>
                    <a:lnTo>
                      <a:pt x="4826" y="8382"/>
                    </a:lnTo>
                    <a:lnTo>
                      <a:pt x="4791" y="8367"/>
                    </a:lnTo>
                    <a:lnTo>
                      <a:pt x="4695" y="8319"/>
                    </a:lnTo>
                    <a:lnTo>
                      <a:pt x="4670" y="8305"/>
                    </a:lnTo>
                    <a:lnTo>
                      <a:pt x="4647" y="8288"/>
                    </a:lnTo>
                    <a:lnTo>
                      <a:pt x="4550" y="8207"/>
                    </a:lnTo>
                    <a:lnTo>
                      <a:pt x="4520" y="8178"/>
                    </a:lnTo>
                    <a:lnTo>
                      <a:pt x="4423" y="8065"/>
                    </a:lnTo>
                    <a:lnTo>
                      <a:pt x="4405" y="8041"/>
                    </a:lnTo>
                    <a:lnTo>
                      <a:pt x="4308" y="7896"/>
                    </a:lnTo>
                    <a:lnTo>
                      <a:pt x="4297" y="7877"/>
                    </a:lnTo>
                    <a:lnTo>
                      <a:pt x="4200" y="7699"/>
                    </a:lnTo>
                    <a:close/>
                    <a:moveTo>
                      <a:pt x="5789" y="3729"/>
                    </a:moveTo>
                    <a:lnTo>
                      <a:pt x="5790" y="3759"/>
                    </a:lnTo>
                    <a:lnTo>
                      <a:pt x="5789" y="3789"/>
                    </a:lnTo>
                    <a:lnTo>
                      <a:pt x="5788" y="3818"/>
                    </a:lnTo>
                    <a:lnTo>
                      <a:pt x="5785" y="3847"/>
                    </a:lnTo>
                    <a:lnTo>
                      <a:pt x="5781" y="3876"/>
                    </a:lnTo>
                    <a:lnTo>
                      <a:pt x="5776" y="3905"/>
                    </a:lnTo>
                    <a:lnTo>
                      <a:pt x="5770" y="3934"/>
                    </a:lnTo>
                    <a:lnTo>
                      <a:pt x="5763" y="3963"/>
                    </a:lnTo>
                    <a:lnTo>
                      <a:pt x="5755" y="3991"/>
                    </a:lnTo>
                    <a:lnTo>
                      <a:pt x="5745" y="4019"/>
                    </a:lnTo>
                    <a:lnTo>
                      <a:pt x="5735" y="4047"/>
                    </a:lnTo>
                    <a:lnTo>
                      <a:pt x="5724" y="4074"/>
                    </a:lnTo>
                    <a:lnTo>
                      <a:pt x="5712" y="4101"/>
                    </a:lnTo>
                    <a:lnTo>
                      <a:pt x="5698" y="4128"/>
                    </a:lnTo>
                    <a:lnTo>
                      <a:pt x="5684" y="4154"/>
                    </a:lnTo>
                    <a:lnTo>
                      <a:pt x="5669" y="4179"/>
                    </a:lnTo>
                    <a:lnTo>
                      <a:pt x="5653" y="4204"/>
                    </a:lnTo>
                    <a:lnTo>
                      <a:pt x="5635" y="4228"/>
                    </a:lnTo>
                    <a:lnTo>
                      <a:pt x="5618" y="4252"/>
                    </a:lnTo>
                    <a:lnTo>
                      <a:pt x="5599" y="4274"/>
                    </a:lnTo>
                    <a:lnTo>
                      <a:pt x="5579" y="4296"/>
                    </a:lnTo>
                    <a:lnTo>
                      <a:pt x="5559" y="4317"/>
                    </a:lnTo>
                    <a:lnTo>
                      <a:pt x="5537" y="4338"/>
                    </a:lnTo>
                    <a:lnTo>
                      <a:pt x="5515" y="4357"/>
                    </a:lnTo>
                    <a:lnTo>
                      <a:pt x="5493" y="4376"/>
                    </a:lnTo>
                    <a:lnTo>
                      <a:pt x="5469" y="4394"/>
                    </a:lnTo>
                    <a:lnTo>
                      <a:pt x="5445" y="4411"/>
                    </a:lnTo>
                    <a:lnTo>
                      <a:pt x="5420" y="4428"/>
                    </a:lnTo>
                    <a:lnTo>
                      <a:pt x="5395" y="4443"/>
                    </a:lnTo>
                    <a:lnTo>
                      <a:pt x="5369" y="4457"/>
                    </a:lnTo>
                    <a:lnTo>
                      <a:pt x="5343" y="4471"/>
                    </a:lnTo>
                    <a:lnTo>
                      <a:pt x="5316" y="4483"/>
                    </a:lnTo>
                    <a:lnTo>
                      <a:pt x="5289" y="4494"/>
                    </a:lnTo>
                    <a:lnTo>
                      <a:pt x="5261" y="4504"/>
                    </a:lnTo>
                    <a:lnTo>
                      <a:pt x="5233" y="4514"/>
                    </a:lnTo>
                    <a:lnTo>
                      <a:pt x="5205" y="4522"/>
                    </a:lnTo>
                    <a:lnTo>
                      <a:pt x="5176" y="4529"/>
                    </a:lnTo>
                    <a:lnTo>
                      <a:pt x="5147" y="4535"/>
                    </a:lnTo>
                    <a:lnTo>
                      <a:pt x="5118" y="4540"/>
                    </a:lnTo>
                    <a:lnTo>
                      <a:pt x="5089" y="4544"/>
                    </a:lnTo>
                    <a:lnTo>
                      <a:pt x="5059" y="4547"/>
                    </a:lnTo>
                    <a:lnTo>
                      <a:pt x="5030" y="4548"/>
                    </a:lnTo>
                    <a:lnTo>
                      <a:pt x="5000" y="4549"/>
                    </a:lnTo>
                    <a:lnTo>
                      <a:pt x="4970" y="4548"/>
                    </a:lnTo>
                    <a:lnTo>
                      <a:pt x="4941" y="4547"/>
                    </a:lnTo>
                    <a:lnTo>
                      <a:pt x="4911" y="4544"/>
                    </a:lnTo>
                    <a:lnTo>
                      <a:pt x="4882" y="4540"/>
                    </a:lnTo>
                    <a:lnTo>
                      <a:pt x="4853" y="4535"/>
                    </a:lnTo>
                    <a:lnTo>
                      <a:pt x="4824" y="4529"/>
                    </a:lnTo>
                    <a:lnTo>
                      <a:pt x="4795" y="4522"/>
                    </a:lnTo>
                    <a:lnTo>
                      <a:pt x="4767" y="4514"/>
                    </a:lnTo>
                    <a:lnTo>
                      <a:pt x="4739" y="4504"/>
                    </a:lnTo>
                    <a:lnTo>
                      <a:pt x="4711" y="4494"/>
                    </a:lnTo>
                    <a:lnTo>
                      <a:pt x="4684" y="4483"/>
                    </a:lnTo>
                    <a:lnTo>
                      <a:pt x="4657" y="4471"/>
                    </a:lnTo>
                    <a:lnTo>
                      <a:pt x="4631" y="4457"/>
                    </a:lnTo>
                    <a:lnTo>
                      <a:pt x="4605" y="4443"/>
                    </a:lnTo>
                    <a:lnTo>
                      <a:pt x="4580" y="4428"/>
                    </a:lnTo>
                    <a:lnTo>
                      <a:pt x="4555" y="4411"/>
                    </a:lnTo>
                    <a:lnTo>
                      <a:pt x="4531" y="4394"/>
                    </a:lnTo>
                    <a:lnTo>
                      <a:pt x="4507" y="4376"/>
                    </a:lnTo>
                    <a:lnTo>
                      <a:pt x="4485" y="4357"/>
                    </a:lnTo>
                    <a:lnTo>
                      <a:pt x="4463" y="4338"/>
                    </a:lnTo>
                    <a:lnTo>
                      <a:pt x="4441" y="4317"/>
                    </a:lnTo>
                    <a:lnTo>
                      <a:pt x="4421" y="4296"/>
                    </a:lnTo>
                    <a:lnTo>
                      <a:pt x="4401" y="4274"/>
                    </a:lnTo>
                    <a:lnTo>
                      <a:pt x="4382" y="4252"/>
                    </a:lnTo>
                    <a:lnTo>
                      <a:pt x="4365" y="4228"/>
                    </a:lnTo>
                    <a:lnTo>
                      <a:pt x="4347" y="4204"/>
                    </a:lnTo>
                    <a:lnTo>
                      <a:pt x="4331" y="4179"/>
                    </a:lnTo>
                    <a:lnTo>
                      <a:pt x="4316" y="4154"/>
                    </a:lnTo>
                    <a:lnTo>
                      <a:pt x="4302" y="4128"/>
                    </a:lnTo>
                    <a:lnTo>
                      <a:pt x="4288" y="4101"/>
                    </a:lnTo>
                    <a:lnTo>
                      <a:pt x="4276" y="4074"/>
                    </a:lnTo>
                    <a:lnTo>
                      <a:pt x="4265" y="4047"/>
                    </a:lnTo>
                    <a:lnTo>
                      <a:pt x="4255" y="4019"/>
                    </a:lnTo>
                    <a:lnTo>
                      <a:pt x="4245" y="3991"/>
                    </a:lnTo>
                    <a:lnTo>
                      <a:pt x="4237" y="3963"/>
                    </a:lnTo>
                    <a:lnTo>
                      <a:pt x="4230" y="3934"/>
                    </a:lnTo>
                    <a:lnTo>
                      <a:pt x="4224" y="3905"/>
                    </a:lnTo>
                    <a:lnTo>
                      <a:pt x="4219" y="3876"/>
                    </a:lnTo>
                    <a:lnTo>
                      <a:pt x="4215" y="3847"/>
                    </a:lnTo>
                    <a:lnTo>
                      <a:pt x="4212" y="3818"/>
                    </a:lnTo>
                    <a:lnTo>
                      <a:pt x="4211" y="3789"/>
                    </a:lnTo>
                    <a:lnTo>
                      <a:pt x="4210" y="3759"/>
                    </a:lnTo>
                    <a:lnTo>
                      <a:pt x="4211" y="3729"/>
                    </a:lnTo>
                    <a:lnTo>
                      <a:pt x="4212" y="3700"/>
                    </a:lnTo>
                    <a:lnTo>
                      <a:pt x="4215" y="3670"/>
                    </a:lnTo>
                    <a:lnTo>
                      <a:pt x="4219" y="3641"/>
                    </a:lnTo>
                    <a:lnTo>
                      <a:pt x="4224" y="3612"/>
                    </a:lnTo>
                    <a:lnTo>
                      <a:pt x="4230" y="3583"/>
                    </a:lnTo>
                    <a:lnTo>
                      <a:pt x="4237" y="3554"/>
                    </a:lnTo>
                    <a:lnTo>
                      <a:pt x="4245" y="3526"/>
                    </a:lnTo>
                    <a:lnTo>
                      <a:pt x="4255" y="3498"/>
                    </a:lnTo>
                    <a:lnTo>
                      <a:pt x="4265" y="3470"/>
                    </a:lnTo>
                    <a:lnTo>
                      <a:pt x="4276" y="3443"/>
                    </a:lnTo>
                    <a:lnTo>
                      <a:pt x="4288" y="3416"/>
                    </a:lnTo>
                    <a:lnTo>
                      <a:pt x="4302" y="3390"/>
                    </a:lnTo>
                    <a:lnTo>
                      <a:pt x="4316" y="3364"/>
                    </a:lnTo>
                    <a:lnTo>
                      <a:pt x="4331" y="3338"/>
                    </a:lnTo>
                    <a:lnTo>
                      <a:pt x="4347" y="3314"/>
                    </a:lnTo>
                    <a:lnTo>
                      <a:pt x="4365" y="3289"/>
                    </a:lnTo>
                    <a:lnTo>
                      <a:pt x="4382" y="3266"/>
                    </a:lnTo>
                    <a:lnTo>
                      <a:pt x="4401" y="3243"/>
                    </a:lnTo>
                    <a:lnTo>
                      <a:pt x="4421" y="3221"/>
                    </a:lnTo>
                    <a:lnTo>
                      <a:pt x="4441" y="3200"/>
                    </a:lnTo>
                    <a:lnTo>
                      <a:pt x="4463" y="3179"/>
                    </a:lnTo>
                    <a:lnTo>
                      <a:pt x="4485" y="3160"/>
                    </a:lnTo>
                    <a:lnTo>
                      <a:pt x="4507" y="3141"/>
                    </a:lnTo>
                    <a:lnTo>
                      <a:pt x="4531" y="3123"/>
                    </a:lnTo>
                    <a:lnTo>
                      <a:pt x="4555" y="3106"/>
                    </a:lnTo>
                    <a:lnTo>
                      <a:pt x="4580" y="3089"/>
                    </a:lnTo>
                    <a:lnTo>
                      <a:pt x="4605" y="3074"/>
                    </a:lnTo>
                    <a:lnTo>
                      <a:pt x="4631" y="3060"/>
                    </a:lnTo>
                    <a:lnTo>
                      <a:pt x="4657" y="3046"/>
                    </a:lnTo>
                    <a:lnTo>
                      <a:pt x="4684" y="3034"/>
                    </a:lnTo>
                    <a:lnTo>
                      <a:pt x="4711" y="3023"/>
                    </a:lnTo>
                    <a:lnTo>
                      <a:pt x="4739" y="3013"/>
                    </a:lnTo>
                    <a:lnTo>
                      <a:pt x="4767" y="3004"/>
                    </a:lnTo>
                    <a:lnTo>
                      <a:pt x="4795" y="2996"/>
                    </a:lnTo>
                    <a:lnTo>
                      <a:pt x="4824" y="2989"/>
                    </a:lnTo>
                    <a:lnTo>
                      <a:pt x="4853" y="2983"/>
                    </a:lnTo>
                    <a:lnTo>
                      <a:pt x="4882" y="2978"/>
                    </a:lnTo>
                    <a:lnTo>
                      <a:pt x="4911" y="2974"/>
                    </a:lnTo>
                    <a:lnTo>
                      <a:pt x="4941" y="2971"/>
                    </a:lnTo>
                    <a:lnTo>
                      <a:pt x="4970" y="2970"/>
                    </a:lnTo>
                    <a:lnTo>
                      <a:pt x="5000" y="2969"/>
                    </a:lnTo>
                    <a:lnTo>
                      <a:pt x="5030" y="2970"/>
                    </a:lnTo>
                    <a:lnTo>
                      <a:pt x="5059" y="2971"/>
                    </a:lnTo>
                    <a:lnTo>
                      <a:pt x="5089" y="2974"/>
                    </a:lnTo>
                    <a:lnTo>
                      <a:pt x="5118" y="2978"/>
                    </a:lnTo>
                    <a:lnTo>
                      <a:pt x="5147" y="2983"/>
                    </a:lnTo>
                    <a:lnTo>
                      <a:pt x="5176" y="2989"/>
                    </a:lnTo>
                    <a:lnTo>
                      <a:pt x="5205" y="2996"/>
                    </a:lnTo>
                    <a:lnTo>
                      <a:pt x="5233" y="3004"/>
                    </a:lnTo>
                    <a:lnTo>
                      <a:pt x="5261" y="3013"/>
                    </a:lnTo>
                    <a:lnTo>
                      <a:pt x="5289" y="3023"/>
                    </a:lnTo>
                    <a:lnTo>
                      <a:pt x="5316" y="3034"/>
                    </a:lnTo>
                    <a:lnTo>
                      <a:pt x="5343" y="3046"/>
                    </a:lnTo>
                    <a:lnTo>
                      <a:pt x="5369" y="3060"/>
                    </a:lnTo>
                    <a:lnTo>
                      <a:pt x="5395" y="3074"/>
                    </a:lnTo>
                    <a:lnTo>
                      <a:pt x="5420" y="3089"/>
                    </a:lnTo>
                    <a:lnTo>
                      <a:pt x="5445" y="3106"/>
                    </a:lnTo>
                    <a:lnTo>
                      <a:pt x="5469" y="3123"/>
                    </a:lnTo>
                    <a:lnTo>
                      <a:pt x="5493" y="3141"/>
                    </a:lnTo>
                    <a:lnTo>
                      <a:pt x="5515" y="3160"/>
                    </a:lnTo>
                    <a:lnTo>
                      <a:pt x="5537" y="3179"/>
                    </a:lnTo>
                    <a:lnTo>
                      <a:pt x="5559" y="3200"/>
                    </a:lnTo>
                    <a:lnTo>
                      <a:pt x="5579" y="3221"/>
                    </a:lnTo>
                    <a:lnTo>
                      <a:pt x="5599" y="3243"/>
                    </a:lnTo>
                    <a:lnTo>
                      <a:pt x="5618" y="3266"/>
                    </a:lnTo>
                    <a:lnTo>
                      <a:pt x="5635" y="3289"/>
                    </a:lnTo>
                    <a:lnTo>
                      <a:pt x="5653" y="3314"/>
                    </a:lnTo>
                    <a:lnTo>
                      <a:pt x="5669" y="3338"/>
                    </a:lnTo>
                    <a:lnTo>
                      <a:pt x="5684" y="3364"/>
                    </a:lnTo>
                    <a:lnTo>
                      <a:pt x="5698" y="3390"/>
                    </a:lnTo>
                    <a:lnTo>
                      <a:pt x="5712" y="3416"/>
                    </a:lnTo>
                    <a:lnTo>
                      <a:pt x="5724" y="3443"/>
                    </a:lnTo>
                    <a:lnTo>
                      <a:pt x="5735" y="3470"/>
                    </a:lnTo>
                    <a:lnTo>
                      <a:pt x="5745" y="3498"/>
                    </a:lnTo>
                    <a:lnTo>
                      <a:pt x="5755" y="3526"/>
                    </a:lnTo>
                    <a:lnTo>
                      <a:pt x="5763" y="3554"/>
                    </a:lnTo>
                    <a:lnTo>
                      <a:pt x="5770" y="3583"/>
                    </a:lnTo>
                    <a:lnTo>
                      <a:pt x="5776" y="3612"/>
                    </a:lnTo>
                    <a:lnTo>
                      <a:pt x="5781" y="3641"/>
                    </a:lnTo>
                    <a:lnTo>
                      <a:pt x="5785" y="3670"/>
                    </a:lnTo>
                    <a:lnTo>
                      <a:pt x="5788" y="3700"/>
                    </a:lnTo>
                    <a:lnTo>
                      <a:pt x="5789" y="3729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Helvetica Neue"/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22" name="Google Shape;722;p19"/>
              <p:cNvSpPr/>
              <p:nvPr/>
            </p:nvSpPr>
            <p:spPr>
              <a:xfrm>
                <a:off x="6359457" y="3559635"/>
                <a:ext cx="633600" cy="633600"/>
              </a:xfrm>
              <a:custGeom>
                <a:rect b="b" l="l" r="r" t="t"/>
                <a:pathLst>
                  <a:path extrusionOk="0" h="10000" w="10000">
                    <a:moveTo>
                      <a:pt x="4553" y="1072"/>
                    </a:moveTo>
                    <a:lnTo>
                      <a:pt x="4572" y="1056"/>
                    </a:lnTo>
                    <a:lnTo>
                      <a:pt x="4851" y="849"/>
                    </a:lnTo>
                    <a:lnTo>
                      <a:pt x="4878" y="832"/>
                    </a:lnTo>
                    <a:lnTo>
                      <a:pt x="4907" y="818"/>
                    </a:lnTo>
                    <a:lnTo>
                      <a:pt x="4937" y="808"/>
                    </a:lnTo>
                    <a:lnTo>
                      <a:pt x="4968" y="802"/>
                    </a:lnTo>
                    <a:lnTo>
                      <a:pt x="5000" y="800"/>
                    </a:lnTo>
                    <a:lnTo>
                      <a:pt x="5032" y="802"/>
                    </a:lnTo>
                    <a:lnTo>
                      <a:pt x="5063" y="808"/>
                    </a:lnTo>
                    <a:lnTo>
                      <a:pt x="5093" y="818"/>
                    </a:lnTo>
                    <a:lnTo>
                      <a:pt x="5122" y="832"/>
                    </a:lnTo>
                    <a:lnTo>
                      <a:pt x="5149" y="849"/>
                    </a:lnTo>
                    <a:lnTo>
                      <a:pt x="5428" y="1056"/>
                    </a:lnTo>
                    <a:lnTo>
                      <a:pt x="5447" y="1072"/>
                    </a:lnTo>
                    <a:lnTo>
                      <a:pt x="5706" y="1306"/>
                    </a:lnTo>
                    <a:lnTo>
                      <a:pt x="5723" y="1322"/>
                    </a:lnTo>
                    <a:lnTo>
                      <a:pt x="5960" y="1582"/>
                    </a:lnTo>
                    <a:lnTo>
                      <a:pt x="5974" y="1600"/>
                    </a:lnTo>
                    <a:lnTo>
                      <a:pt x="6189" y="1884"/>
                    </a:lnTo>
                    <a:lnTo>
                      <a:pt x="6202" y="1902"/>
                    </a:lnTo>
                    <a:lnTo>
                      <a:pt x="6394" y="2210"/>
                    </a:lnTo>
                    <a:lnTo>
                      <a:pt x="6404" y="2229"/>
                    </a:lnTo>
                    <a:lnTo>
                      <a:pt x="6573" y="2559"/>
                    </a:lnTo>
                    <a:lnTo>
                      <a:pt x="6581" y="2578"/>
                    </a:lnTo>
                    <a:lnTo>
                      <a:pt x="6726" y="2930"/>
                    </a:lnTo>
                    <a:lnTo>
                      <a:pt x="6733" y="2948"/>
                    </a:lnTo>
                    <a:lnTo>
                      <a:pt x="6854" y="3321"/>
                    </a:lnTo>
                    <a:lnTo>
                      <a:pt x="6859" y="3339"/>
                    </a:lnTo>
                    <a:lnTo>
                      <a:pt x="6955" y="3731"/>
                    </a:lnTo>
                    <a:lnTo>
                      <a:pt x="6959" y="3748"/>
                    </a:lnTo>
                    <a:lnTo>
                      <a:pt x="7030" y="4160"/>
                    </a:lnTo>
                    <a:lnTo>
                      <a:pt x="7032" y="4176"/>
                    </a:lnTo>
                    <a:lnTo>
                      <a:pt x="7077" y="4605"/>
                    </a:lnTo>
                    <a:lnTo>
                      <a:pt x="7078" y="4621"/>
                    </a:lnTo>
                    <a:lnTo>
                      <a:pt x="7098" y="5067"/>
                    </a:lnTo>
                    <a:lnTo>
                      <a:pt x="7098" y="5082"/>
                    </a:lnTo>
                    <a:lnTo>
                      <a:pt x="7090" y="5543"/>
                    </a:lnTo>
                    <a:lnTo>
                      <a:pt x="7090" y="5557"/>
                    </a:lnTo>
                    <a:lnTo>
                      <a:pt x="7055" y="6034"/>
                    </a:lnTo>
                    <a:lnTo>
                      <a:pt x="7050" y="6069"/>
                    </a:lnTo>
                    <a:lnTo>
                      <a:pt x="7040" y="6103"/>
                    </a:lnTo>
                    <a:lnTo>
                      <a:pt x="7025" y="6136"/>
                    </a:lnTo>
                    <a:lnTo>
                      <a:pt x="7006" y="6166"/>
                    </a:lnTo>
                    <a:lnTo>
                      <a:pt x="6983" y="6193"/>
                    </a:lnTo>
                    <a:lnTo>
                      <a:pt x="6643" y="6533"/>
                    </a:lnTo>
                    <a:lnTo>
                      <a:pt x="7417" y="7178"/>
                    </a:lnTo>
                    <a:lnTo>
                      <a:pt x="7441" y="7201"/>
                    </a:lnTo>
                    <a:lnTo>
                      <a:pt x="7462" y="7227"/>
                    </a:lnTo>
                    <a:lnTo>
                      <a:pt x="7479" y="7255"/>
                    </a:lnTo>
                    <a:lnTo>
                      <a:pt x="7492" y="7285"/>
                    </a:lnTo>
                    <a:lnTo>
                      <a:pt x="7501" y="7317"/>
                    </a:lnTo>
                    <a:lnTo>
                      <a:pt x="7506" y="7349"/>
                    </a:lnTo>
                    <a:lnTo>
                      <a:pt x="7507" y="7383"/>
                    </a:lnTo>
                    <a:lnTo>
                      <a:pt x="7503" y="7415"/>
                    </a:lnTo>
                    <a:lnTo>
                      <a:pt x="7495" y="7447"/>
                    </a:lnTo>
                    <a:lnTo>
                      <a:pt x="7482" y="7478"/>
                    </a:lnTo>
                    <a:lnTo>
                      <a:pt x="7466" y="7507"/>
                    </a:lnTo>
                    <a:lnTo>
                      <a:pt x="7446" y="7533"/>
                    </a:lnTo>
                    <a:lnTo>
                      <a:pt x="7423" y="7557"/>
                    </a:lnTo>
                    <a:lnTo>
                      <a:pt x="7397" y="7577"/>
                    </a:lnTo>
                    <a:lnTo>
                      <a:pt x="7369" y="7594"/>
                    </a:lnTo>
                    <a:lnTo>
                      <a:pt x="7338" y="7606"/>
                    </a:lnTo>
                    <a:lnTo>
                      <a:pt x="7306" y="7615"/>
                    </a:lnTo>
                    <a:lnTo>
                      <a:pt x="7273" y="7619"/>
                    </a:lnTo>
                    <a:lnTo>
                      <a:pt x="7240" y="7619"/>
                    </a:lnTo>
                    <a:lnTo>
                      <a:pt x="7208" y="7615"/>
                    </a:lnTo>
                    <a:lnTo>
                      <a:pt x="7176" y="7606"/>
                    </a:lnTo>
                    <a:lnTo>
                      <a:pt x="7145" y="7594"/>
                    </a:lnTo>
                    <a:lnTo>
                      <a:pt x="6242" y="7143"/>
                    </a:lnTo>
                    <a:lnTo>
                      <a:pt x="6212" y="7125"/>
                    </a:lnTo>
                    <a:lnTo>
                      <a:pt x="6185" y="7104"/>
                    </a:lnTo>
                    <a:lnTo>
                      <a:pt x="6162" y="7079"/>
                    </a:lnTo>
                    <a:lnTo>
                      <a:pt x="6141" y="7050"/>
                    </a:lnTo>
                    <a:lnTo>
                      <a:pt x="6136" y="7040"/>
                    </a:lnTo>
                    <a:lnTo>
                      <a:pt x="6080" y="7096"/>
                    </a:lnTo>
                    <a:lnTo>
                      <a:pt x="6055" y="7117"/>
                    </a:lnTo>
                    <a:lnTo>
                      <a:pt x="6028" y="7136"/>
                    </a:lnTo>
                    <a:lnTo>
                      <a:pt x="5999" y="7150"/>
                    </a:lnTo>
                    <a:lnTo>
                      <a:pt x="5968" y="7160"/>
                    </a:lnTo>
                    <a:lnTo>
                      <a:pt x="5936" y="7167"/>
                    </a:lnTo>
                    <a:lnTo>
                      <a:pt x="5903" y="7169"/>
                    </a:lnTo>
                    <a:lnTo>
                      <a:pt x="4097" y="7169"/>
                    </a:lnTo>
                    <a:lnTo>
                      <a:pt x="4064" y="7167"/>
                    </a:lnTo>
                    <a:lnTo>
                      <a:pt x="4032" y="7160"/>
                    </a:lnTo>
                    <a:lnTo>
                      <a:pt x="4001" y="7150"/>
                    </a:lnTo>
                    <a:lnTo>
                      <a:pt x="3972" y="7136"/>
                    </a:lnTo>
                    <a:lnTo>
                      <a:pt x="3945" y="7117"/>
                    </a:lnTo>
                    <a:lnTo>
                      <a:pt x="3920" y="7096"/>
                    </a:lnTo>
                    <a:lnTo>
                      <a:pt x="3864" y="7040"/>
                    </a:lnTo>
                    <a:lnTo>
                      <a:pt x="3859" y="7050"/>
                    </a:lnTo>
                    <a:lnTo>
                      <a:pt x="3838" y="7079"/>
                    </a:lnTo>
                    <a:lnTo>
                      <a:pt x="3815" y="7104"/>
                    </a:lnTo>
                    <a:lnTo>
                      <a:pt x="3788" y="7125"/>
                    </a:lnTo>
                    <a:lnTo>
                      <a:pt x="3758" y="7143"/>
                    </a:lnTo>
                    <a:lnTo>
                      <a:pt x="2855" y="7594"/>
                    </a:lnTo>
                    <a:lnTo>
                      <a:pt x="2824" y="7606"/>
                    </a:lnTo>
                    <a:lnTo>
                      <a:pt x="2792" y="7615"/>
                    </a:lnTo>
                    <a:lnTo>
                      <a:pt x="2760" y="7619"/>
                    </a:lnTo>
                    <a:lnTo>
                      <a:pt x="2727" y="7619"/>
                    </a:lnTo>
                    <a:lnTo>
                      <a:pt x="2694" y="7615"/>
                    </a:lnTo>
                    <a:lnTo>
                      <a:pt x="2662" y="7606"/>
                    </a:lnTo>
                    <a:lnTo>
                      <a:pt x="2631" y="7594"/>
                    </a:lnTo>
                    <a:lnTo>
                      <a:pt x="2603" y="7577"/>
                    </a:lnTo>
                    <a:lnTo>
                      <a:pt x="2577" y="7557"/>
                    </a:lnTo>
                    <a:lnTo>
                      <a:pt x="2554" y="7533"/>
                    </a:lnTo>
                    <a:lnTo>
                      <a:pt x="2534" y="7507"/>
                    </a:lnTo>
                    <a:lnTo>
                      <a:pt x="2518" y="7478"/>
                    </a:lnTo>
                    <a:lnTo>
                      <a:pt x="2505" y="7447"/>
                    </a:lnTo>
                    <a:lnTo>
                      <a:pt x="2497" y="7415"/>
                    </a:lnTo>
                    <a:lnTo>
                      <a:pt x="2493" y="7383"/>
                    </a:lnTo>
                    <a:lnTo>
                      <a:pt x="2494" y="7349"/>
                    </a:lnTo>
                    <a:lnTo>
                      <a:pt x="2499" y="7317"/>
                    </a:lnTo>
                    <a:lnTo>
                      <a:pt x="2508" y="7285"/>
                    </a:lnTo>
                    <a:lnTo>
                      <a:pt x="2521" y="7255"/>
                    </a:lnTo>
                    <a:lnTo>
                      <a:pt x="2538" y="7227"/>
                    </a:lnTo>
                    <a:lnTo>
                      <a:pt x="2559" y="7201"/>
                    </a:lnTo>
                    <a:lnTo>
                      <a:pt x="2583" y="7178"/>
                    </a:lnTo>
                    <a:lnTo>
                      <a:pt x="3357" y="6533"/>
                    </a:lnTo>
                    <a:lnTo>
                      <a:pt x="3017" y="6193"/>
                    </a:lnTo>
                    <a:lnTo>
                      <a:pt x="2994" y="6166"/>
                    </a:lnTo>
                    <a:lnTo>
                      <a:pt x="2975" y="6136"/>
                    </a:lnTo>
                    <a:lnTo>
                      <a:pt x="2960" y="6103"/>
                    </a:lnTo>
                    <a:lnTo>
                      <a:pt x="2950" y="6069"/>
                    </a:lnTo>
                    <a:lnTo>
                      <a:pt x="2945" y="6034"/>
                    </a:lnTo>
                    <a:lnTo>
                      <a:pt x="2910" y="5557"/>
                    </a:lnTo>
                    <a:lnTo>
                      <a:pt x="2910" y="5543"/>
                    </a:lnTo>
                    <a:lnTo>
                      <a:pt x="2902" y="5082"/>
                    </a:lnTo>
                    <a:lnTo>
                      <a:pt x="2902" y="5067"/>
                    </a:lnTo>
                    <a:lnTo>
                      <a:pt x="2922" y="4621"/>
                    </a:lnTo>
                    <a:lnTo>
                      <a:pt x="2923" y="4605"/>
                    </a:lnTo>
                    <a:lnTo>
                      <a:pt x="2968" y="4176"/>
                    </a:lnTo>
                    <a:lnTo>
                      <a:pt x="2970" y="4160"/>
                    </a:lnTo>
                    <a:lnTo>
                      <a:pt x="3041" y="3748"/>
                    </a:lnTo>
                    <a:lnTo>
                      <a:pt x="3045" y="3731"/>
                    </a:lnTo>
                    <a:lnTo>
                      <a:pt x="3141" y="3339"/>
                    </a:lnTo>
                    <a:lnTo>
                      <a:pt x="3146" y="3321"/>
                    </a:lnTo>
                    <a:lnTo>
                      <a:pt x="3267" y="2948"/>
                    </a:lnTo>
                    <a:lnTo>
                      <a:pt x="3274" y="2930"/>
                    </a:lnTo>
                    <a:lnTo>
                      <a:pt x="3419" y="2578"/>
                    </a:lnTo>
                    <a:lnTo>
                      <a:pt x="3427" y="2559"/>
                    </a:lnTo>
                    <a:lnTo>
                      <a:pt x="3596" y="2229"/>
                    </a:lnTo>
                    <a:lnTo>
                      <a:pt x="3606" y="2210"/>
                    </a:lnTo>
                    <a:lnTo>
                      <a:pt x="3798" y="1902"/>
                    </a:lnTo>
                    <a:lnTo>
                      <a:pt x="3811" y="1884"/>
                    </a:lnTo>
                    <a:lnTo>
                      <a:pt x="4026" y="1600"/>
                    </a:lnTo>
                    <a:lnTo>
                      <a:pt x="4040" y="1582"/>
                    </a:lnTo>
                    <a:lnTo>
                      <a:pt x="4277" y="1322"/>
                    </a:lnTo>
                    <a:lnTo>
                      <a:pt x="4294" y="1306"/>
                    </a:lnTo>
                    <a:lnTo>
                      <a:pt x="4553" y="1072"/>
                    </a:lnTo>
                    <a:close/>
                    <a:moveTo>
                      <a:pt x="5362" y="1668"/>
                    </a:moveTo>
                    <a:lnTo>
                      <a:pt x="5121" y="1451"/>
                    </a:lnTo>
                    <a:lnTo>
                      <a:pt x="5000" y="1361"/>
                    </a:lnTo>
                    <a:lnTo>
                      <a:pt x="4879" y="1451"/>
                    </a:lnTo>
                    <a:lnTo>
                      <a:pt x="4638" y="1668"/>
                    </a:lnTo>
                    <a:lnTo>
                      <a:pt x="4418" y="1910"/>
                    </a:lnTo>
                    <a:lnTo>
                      <a:pt x="4217" y="2176"/>
                    </a:lnTo>
                    <a:lnTo>
                      <a:pt x="4036" y="2466"/>
                    </a:lnTo>
                    <a:lnTo>
                      <a:pt x="3877" y="2778"/>
                    </a:lnTo>
                    <a:lnTo>
                      <a:pt x="3740" y="3111"/>
                    </a:lnTo>
                    <a:lnTo>
                      <a:pt x="3625" y="3467"/>
                    </a:lnTo>
                    <a:lnTo>
                      <a:pt x="3533" y="3842"/>
                    </a:lnTo>
                    <a:lnTo>
                      <a:pt x="3465" y="4237"/>
                    </a:lnTo>
                    <a:lnTo>
                      <a:pt x="3421" y="4650"/>
                    </a:lnTo>
                    <a:lnTo>
                      <a:pt x="3402" y="5081"/>
                    </a:lnTo>
                    <a:lnTo>
                      <a:pt x="3409" y="5528"/>
                    </a:lnTo>
                    <a:lnTo>
                      <a:pt x="3435" y="5883"/>
                    </a:lnTo>
                    <a:lnTo>
                      <a:pt x="3448" y="5864"/>
                    </a:lnTo>
                    <a:lnTo>
                      <a:pt x="3469" y="5839"/>
                    </a:lnTo>
                    <a:lnTo>
                      <a:pt x="3494" y="5818"/>
                    </a:lnTo>
                    <a:lnTo>
                      <a:pt x="3521" y="5799"/>
                    </a:lnTo>
                    <a:lnTo>
                      <a:pt x="3550" y="5785"/>
                    </a:lnTo>
                    <a:lnTo>
                      <a:pt x="3581" y="5775"/>
                    </a:lnTo>
                    <a:lnTo>
                      <a:pt x="3613" y="5768"/>
                    </a:lnTo>
                    <a:lnTo>
                      <a:pt x="3646" y="5766"/>
                    </a:lnTo>
                    <a:lnTo>
                      <a:pt x="3679" y="5768"/>
                    </a:lnTo>
                    <a:lnTo>
                      <a:pt x="3711" y="5775"/>
                    </a:lnTo>
                    <a:lnTo>
                      <a:pt x="3742" y="5785"/>
                    </a:lnTo>
                    <a:lnTo>
                      <a:pt x="3771" y="5799"/>
                    </a:lnTo>
                    <a:lnTo>
                      <a:pt x="3798" y="5818"/>
                    </a:lnTo>
                    <a:lnTo>
                      <a:pt x="3823" y="5839"/>
                    </a:lnTo>
                    <a:lnTo>
                      <a:pt x="3844" y="5864"/>
                    </a:lnTo>
                    <a:lnTo>
                      <a:pt x="3863" y="5891"/>
                    </a:lnTo>
                    <a:lnTo>
                      <a:pt x="3877" y="5920"/>
                    </a:lnTo>
                    <a:lnTo>
                      <a:pt x="3887" y="5951"/>
                    </a:lnTo>
                    <a:lnTo>
                      <a:pt x="3894" y="5983"/>
                    </a:lnTo>
                    <a:lnTo>
                      <a:pt x="3896" y="6016"/>
                    </a:lnTo>
                    <a:lnTo>
                      <a:pt x="3896" y="6083"/>
                    </a:lnTo>
                    <a:lnTo>
                      <a:pt x="3937" y="6049"/>
                    </a:lnTo>
                    <a:lnTo>
                      <a:pt x="3963" y="6030"/>
                    </a:lnTo>
                    <a:lnTo>
                      <a:pt x="3992" y="6014"/>
                    </a:lnTo>
                    <a:lnTo>
                      <a:pt x="4023" y="6002"/>
                    </a:lnTo>
                    <a:lnTo>
                      <a:pt x="4054" y="5995"/>
                    </a:lnTo>
                    <a:lnTo>
                      <a:pt x="4087" y="5991"/>
                    </a:lnTo>
                    <a:lnTo>
                      <a:pt x="4120" y="5992"/>
                    </a:lnTo>
                    <a:lnTo>
                      <a:pt x="4152" y="5997"/>
                    </a:lnTo>
                    <a:lnTo>
                      <a:pt x="4183" y="6006"/>
                    </a:lnTo>
                    <a:lnTo>
                      <a:pt x="4213" y="6020"/>
                    </a:lnTo>
                    <a:lnTo>
                      <a:pt x="4241" y="6037"/>
                    </a:lnTo>
                    <a:lnTo>
                      <a:pt x="4266" y="6057"/>
                    </a:lnTo>
                    <a:lnTo>
                      <a:pt x="4289" y="6081"/>
                    </a:lnTo>
                    <a:lnTo>
                      <a:pt x="4308" y="6107"/>
                    </a:lnTo>
                    <a:lnTo>
                      <a:pt x="4324" y="6136"/>
                    </a:lnTo>
                    <a:lnTo>
                      <a:pt x="4336" y="6167"/>
                    </a:lnTo>
                    <a:lnTo>
                      <a:pt x="4343" y="6198"/>
                    </a:lnTo>
                    <a:lnTo>
                      <a:pt x="4347" y="6231"/>
                    </a:lnTo>
                    <a:lnTo>
                      <a:pt x="4346" y="6264"/>
                    </a:lnTo>
                    <a:lnTo>
                      <a:pt x="4341" y="6296"/>
                    </a:lnTo>
                    <a:lnTo>
                      <a:pt x="4332" y="6327"/>
                    </a:lnTo>
                    <a:lnTo>
                      <a:pt x="4318" y="6357"/>
                    </a:lnTo>
                    <a:lnTo>
                      <a:pt x="4301" y="6385"/>
                    </a:lnTo>
                    <a:lnTo>
                      <a:pt x="4281" y="6410"/>
                    </a:lnTo>
                    <a:lnTo>
                      <a:pt x="4257" y="6433"/>
                    </a:lnTo>
                    <a:lnTo>
                      <a:pt x="4098" y="6566"/>
                    </a:lnTo>
                    <a:lnTo>
                      <a:pt x="4201" y="6669"/>
                    </a:lnTo>
                    <a:lnTo>
                      <a:pt x="5799" y="6669"/>
                    </a:lnTo>
                    <a:lnTo>
                      <a:pt x="5902" y="6566"/>
                    </a:lnTo>
                    <a:lnTo>
                      <a:pt x="5743" y="6433"/>
                    </a:lnTo>
                    <a:lnTo>
                      <a:pt x="5719" y="6410"/>
                    </a:lnTo>
                    <a:lnTo>
                      <a:pt x="5699" y="6385"/>
                    </a:lnTo>
                    <a:lnTo>
                      <a:pt x="5682" y="6357"/>
                    </a:lnTo>
                    <a:lnTo>
                      <a:pt x="5668" y="6327"/>
                    </a:lnTo>
                    <a:lnTo>
                      <a:pt x="5659" y="6296"/>
                    </a:lnTo>
                    <a:lnTo>
                      <a:pt x="5654" y="6264"/>
                    </a:lnTo>
                    <a:lnTo>
                      <a:pt x="5653" y="6231"/>
                    </a:lnTo>
                    <a:lnTo>
                      <a:pt x="5657" y="6198"/>
                    </a:lnTo>
                    <a:lnTo>
                      <a:pt x="5664" y="6167"/>
                    </a:lnTo>
                    <a:lnTo>
                      <a:pt x="5676" y="6136"/>
                    </a:lnTo>
                    <a:lnTo>
                      <a:pt x="5692" y="6107"/>
                    </a:lnTo>
                    <a:lnTo>
                      <a:pt x="5711" y="6081"/>
                    </a:lnTo>
                    <a:lnTo>
                      <a:pt x="5734" y="6057"/>
                    </a:lnTo>
                    <a:lnTo>
                      <a:pt x="5759" y="6037"/>
                    </a:lnTo>
                    <a:lnTo>
                      <a:pt x="5787" y="6020"/>
                    </a:lnTo>
                    <a:lnTo>
                      <a:pt x="5817" y="6006"/>
                    </a:lnTo>
                    <a:lnTo>
                      <a:pt x="5848" y="5997"/>
                    </a:lnTo>
                    <a:lnTo>
                      <a:pt x="5880" y="5992"/>
                    </a:lnTo>
                    <a:lnTo>
                      <a:pt x="5913" y="5991"/>
                    </a:lnTo>
                    <a:lnTo>
                      <a:pt x="5946" y="5995"/>
                    </a:lnTo>
                    <a:lnTo>
                      <a:pt x="5977" y="6002"/>
                    </a:lnTo>
                    <a:lnTo>
                      <a:pt x="6008" y="6014"/>
                    </a:lnTo>
                    <a:lnTo>
                      <a:pt x="6037" y="6030"/>
                    </a:lnTo>
                    <a:lnTo>
                      <a:pt x="6063" y="6049"/>
                    </a:lnTo>
                    <a:lnTo>
                      <a:pt x="6104" y="6083"/>
                    </a:lnTo>
                    <a:lnTo>
                      <a:pt x="6104" y="6016"/>
                    </a:lnTo>
                    <a:lnTo>
                      <a:pt x="6106" y="5983"/>
                    </a:lnTo>
                    <a:lnTo>
                      <a:pt x="6113" y="5951"/>
                    </a:lnTo>
                    <a:lnTo>
                      <a:pt x="6123" y="5920"/>
                    </a:lnTo>
                    <a:lnTo>
                      <a:pt x="6137" y="5891"/>
                    </a:lnTo>
                    <a:lnTo>
                      <a:pt x="6156" y="5864"/>
                    </a:lnTo>
                    <a:lnTo>
                      <a:pt x="6177" y="5839"/>
                    </a:lnTo>
                    <a:lnTo>
                      <a:pt x="6202" y="5818"/>
                    </a:lnTo>
                    <a:lnTo>
                      <a:pt x="6229" y="5799"/>
                    </a:lnTo>
                    <a:lnTo>
                      <a:pt x="6258" y="5785"/>
                    </a:lnTo>
                    <a:lnTo>
                      <a:pt x="6289" y="5775"/>
                    </a:lnTo>
                    <a:lnTo>
                      <a:pt x="6321" y="5768"/>
                    </a:lnTo>
                    <a:lnTo>
                      <a:pt x="6354" y="5766"/>
                    </a:lnTo>
                    <a:lnTo>
                      <a:pt x="6387" y="5768"/>
                    </a:lnTo>
                    <a:lnTo>
                      <a:pt x="6419" y="5775"/>
                    </a:lnTo>
                    <a:lnTo>
                      <a:pt x="6450" y="5785"/>
                    </a:lnTo>
                    <a:lnTo>
                      <a:pt x="6479" y="5799"/>
                    </a:lnTo>
                    <a:lnTo>
                      <a:pt x="6506" y="5818"/>
                    </a:lnTo>
                    <a:lnTo>
                      <a:pt x="6531" y="5839"/>
                    </a:lnTo>
                    <a:lnTo>
                      <a:pt x="6552" y="5864"/>
                    </a:lnTo>
                    <a:lnTo>
                      <a:pt x="6565" y="5883"/>
                    </a:lnTo>
                    <a:lnTo>
                      <a:pt x="6591" y="5528"/>
                    </a:lnTo>
                    <a:lnTo>
                      <a:pt x="6598" y="5081"/>
                    </a:lnTo>
                    <a:lnTo>
                      <a:pt x="6579" y="4650"/>
                    </a:lnTo>
                    <a:lnTo>
                      <a:pt x="6535" y="4237"/>
                    </a:lnTo>
                    <a:lnTo>
                      <a:pt x="6467" y="3842"/>
                    </a:lnTo>
                    <a:lnTo>
                      <a:pt x="6375" y="3467"/>
                    </a:lnTo>
                    <a:lnTo>
                      <a:pt x="6260" y="3111"/>
                    </a:lnTo>
                    <a:lnTo>
                      <a:pt x="6123" y="2778"/>
                    </a:lnTo>
                    <a:lnTo>
                      <a:pt x="5964" y="2466"/>
                    </a:lnTo>
                    <a:lnTo>
                      <a:pt x="5783" y="2176"/>
                    </a:lnTo>
                    <a:lnTo>
                      <a:pt x="5582" y="1910"/>
                    </a:lnTo>
                    <a:lnTo>
                      <a:pt x="5362" y="1668"/>
                    </a:lnTo>
                    <a:close/>
                    <a:moveTo>
                      <a:pt x="6039" y="3715"/>
                    </a:moveTo>
                    <a:lnTo>
                      <a:pt x="6039" y="3725"/>
                    </a:lnTo>
                    <a:lnTo>
                      <a:pt x="6040" y="3754"/>
                    </a:lnTo>
                    <a:lnTo>
                      <a:pt x="6040" y="3764"/>
                    </a:lnTo>
                    <a:lnTo>
                      <a:pt x="6039" y="3793"/>
                    </a:lnTo>
                    <a:lnTo>
                      <a:pt x="6039" y="3803"/>
                    </a:lnTo>
                    <a:lnTo>
                      <a:pt x="6037" y="3832"/>
                    </a:lnTo>
                    <a:lnTo>
                      <a:pt x="6037" y="3842"/>
                    </a:lnTo>
                    <a:lnTo>
                      <a:pt x="6034" y="3871"/>
                    </a:lnTo>
                    <a:lnTo>
                      <a:pt x="6033" y="3880"/>
                    </a:lnTo>
                    <a:lnTo>
                      <a:pt x="6029" y="3910"/>
                    </a:lnTo>
                    <a:lnTo>
                      <a:pt x="6027" y="3919"/>
                    </a:lnTo>
                    <a:lnTo>
                      <a:pt x="6022" y="3948"/>
                    </a:lnTo>
                    <a:lnTo>
                      <a:pt x="6021" y="3957"/>
                    </a:lnTo>
                    <a:lnTo>
                      <a:pt x="6015" y="3986"/>
                    </a:lnTo>
                    <a:lnTo>
                      <a:pt x="6013" y="3995"/>
                    </a:lnTo>
                    <a:lnTo>
                      <a:pt x="6005" y="4023"/>
                    </a:lnTo>
                    <a:lnTo>
                      <a:pt x="6003" y="4032"/>
                    </a:lnTo>
                    <a:lnTo>
                      <a:pt x="5995" y="4061"/>
                    </a:lnTo>
                    <a:lnTo>
                      <a:pt x="5992" y="4069"/>
                    </a:lnTo>
                    <a:lnTo>
                      <a:pt x="5983" y="4097"/>
                    </a:lnTo>
                    <a:lnTo>
                      <a:pt x="5980" y="4106"/>
                    </a:lnTo>
                    <a:lnTo>
                      <a:pt x="5970" y="4134"/>
                    </a:lnTo>
                    <a:lnTo>
                      <a:pt x="5966" y="4142"/>
                    </a:lnTo>
                    <a:lnTo>
                      <a:pt x="5955" y="4170"/>
                    </a:lnTo>
                    <a:lnTo>
                      <a:pt x="5951" y="4178"/>
                    </a:lnTo>
                    <a:lnTo>
                      <a:pt x="5939" y="4205"/>
                    </a:lnTo>
                    <a:lnTo>
                      <a:pt x="5935" y="4213"/>
                    </a:lnTo>
                    <a:lnTo>
                      <a:pt x="5922" y="4240"/>
                    </a:lnTo>
                    <a:lnTo>
                      <a:pt x="5918" y="4248"/>
                    </a:lnTo>
                    <a:lnTo>
                      <a:pt x="5903" y="4274"/>
                    </a:lnTo>
                    <a:lnTo>
                      <a:pt x="5898" y="4283"/>
                    </a:lnTo>
                    <a:lnTo>
                      <a:pt x="5883" y="4308"/>
                    </a:lnTo>
                    <a:lnTo>
                      <a:pt x="5878" y="4316"/>
                    </a:lnTo>
                    <a:lnTo>
                      <a:pt x="5862" y="4341"/>
                    </a:lnTo>
                    <a:lnTo>
                      <a:pt x="5856" y="4349"/>
                    </a:lnTo>
                    <a:lnTo>
                      <a:pt x="5839" y="4373"/>
                    </a:lnTo>
                    <a:lnTo>
                      <a:pt x="5834" y="4381"/>
                    </a:lnTo>
                    <a:lnTo>
                      <a:pt x="5816" y="4404"/>
                    </a:lnTo>
                    <a:lnTo>
                      <a:pt x="5810" y="4411"/>
                    </a:lnTo>
                    <a:lnTo>
                      <a:pt x="5791" y="4434"/>
                    </a:lnTo>
                    <a:lnTo>
                      <a:pt x="5785" y="4441"/>
                    </a:lnTo>
                    <a:lnTo>
                      <a:pt x="5765" y="4463"/>
                    </a:lnTo>
                    <a:lnTo>
                      <a:pt x="5759" y="4470"/>
                    </a:lnTo>
                    <a:lnTo>
                      <a:pt x="5738" y="4491"/>
                    </a:lnTo>
                    <a:lnTo>
                      <a:pt x="5732" y="4497"/>
                    </a:lnTo>
                    <a:lnTo>
                      <a:pt x="5711" y="4518"/>
                    </a:lnTo>
                    <a:lnTo>
                      <a:pt x="5704" y="4524"/>
                    </a:lnTo>
                    <a:lnTo>
                      <a:pt x="5682" y="4544"/>
                    </a:lnTo>
                    <a:lnTo>
                      <a:pt x="5675" y="4550"/>
                    </a:lnTo>
                    <a:lnTo>
                      <a:pt x="5652" y="4569"/>
                    </a:lnTo>
                    <a:lnTo>
                      <a:pt x="5645" y="4574"/>
                    </a:lnTo>
                    <a:lnTo>
                      <a:pt x="5622" y="4592"/>
                    </a:lnTo>
                    <a:lnTo>
                      <a:pt x="5614" y="4598"/>
                    </a:lnTo>
                    <a:lnTo>
                      <a:pt x="5590" y="4615"/>
                    </a:lnTo>
                    <a:lnTo>
                      <a:pt x="5583" y="4620"/>
                    </a:lnTo>
                    <a:lnTo>
                      <a:pt x="5558" y="4636"/>
                    </a:lnTo>
                    <a:lnTo>
                      <a:pt x="5550" y="4641"/>
                    </a:lnTo>
                    <a:lnTo>
                      <a:pt x="5525" y="4657"/>
                    </a:lnTo>
                    <a:lnTo>
                      <a:pt x="5516" y="4662"/>
                    </a:lnTo>
                    <a:lnTo>
                      <a:pt x="5490" y="4676"/>
                    </a:lnTo>
                    <a:lnTo>
                      <a:pt x="5481" y="4681"/>
                    </a:lnTo>
                    <a:lnTo>
                      <a:pt x="5455" y="4694"/>
                    </a:lnTo>
                    <a:lnTo>
                      <a:pt x="5447" y="4698"/>
                    </a:lnTo>
                    <a:lnTo>
                      <a:pt x="5420" y="4710"/>
                    </a:lnTo>
                    <a:lnTo>
                      <a:pt x="5411" y="4714"/>
                    </a:lnTo>
                    <a:lnTo>
                      <a:pt x="5384" y="4725"/>
                    </a:lnTo>
                    <a:lnTo>
                      <a:pt x="5376" y="4729"/>
                    </a:lnTo>
                    <a:lnTo>
                      <a:pt x="5348" y="4739"/>
                    </a:lnTo>
                    <a:lnTo>
                      <a:pt x="5339" y="4742"/>
                    </a:lnTo>
                    <a:lnTo>
                      <a:pt x="5311" y="4751"/>
                    </a:lnTo>
                    <a:lnTo>
                      <a:pt x="5302" y="4754"/>
                    </a:lnTo>
                    <a:lnTo>
                      <a:pt x="5274" y="4762"/>
                    </a:lnTo>
                    <a:lnTo>
                      <a:pt x="5265" y="4764"/>
                    </a:lnTo>
                    <a:lnTo>
                      <a:pt x="5237" y="4772"/>
                    </a:lnTo>
                    <a:lnTo>
                      <a:pt x="5227" y="4774"/>
                    </a:lnTo>
                    <a:lnTo>
                      <a:pt x="5199" y="4780"/>
                    </a:lnTo>
                    <a:lnTo>
                      <a:pt x="5189" y="4781"/>
                    </a:lnTo>
                    <a:lnTo>
                      <a:pt x="5160" y="4786"/>
                    </a:lnTo>
                    <a:lnTo>
                      <a:pt x="5151" y="4788"/>
                    </a:lnTo>
                    <a:lnTo>
                      <a:pt x="5122" y="4792"/>
                    </a:lnTo>
                    <a:lnTo>
                      <a:pt x="5112" y="4793"/>
                    </a:lnTo>
                    <a:lnTo>
                      <a:pt x="5083" y="4796"/>
                    </a:lnTo>
                    <a:lnTo>
                      <a:pt x="5074" y="4796"/>
                    </a:lnTo>
                    <a:lnTo>
                      <a:pt x="5044" y="4798"/>
                    </a:lnTo>
                    <a:lnTo>
                      <a:pt x="5034" y="4798"/>
                    </a:lnTo>
                    <a:lnTo>
                      <a:pt x="5005" y="4799"/>
                    </a:lnTo>
                    <a:lnTo>
                      <a:pt x="4995" y="4799"/>
                    </a:lnTo>
                    <a:lnTo>
                      <a:pt x="4966" y="4798"/>
                    </a:lnTo>
                    <a:lnTo>
                      <a:pt x="4956" y="4798"/>
                    </a:lnTo>
                    <a:lnTo>
                      <a:pt x="4926" y="4796"/>
                    </a:lnTo>
                    <a:lnTo>
                      <a:pt x="4917" y="4796"/>
                    </a:lnTo>
                    <a:lnTo>
                      <a:pt x="4888" y="4793"/>
                    </a:lnTo>
                    <a:lnTo>
                      <a:pt x="4878" y="4792"/>
                    </a:lnTo>
                    <a:lnTo>
                      <a:pt x="4849" y="4788"/>
                    </a:lnTo>
                    <a:lnTo>
                      <a:pt x="4840" y="4786"/>
                    </a:lnTo>
                    <a:lnTo>
                      <a:pt x="4811" y="4781"/>
                    </a:lnTo>
                    <a:lnTo>
                      <a:pt x="4801" y="4780"/>
                    </a:lnTo>
                    <a:lnTo>
                      <a:pt x="4773" y="4774"/>
                    </a:lnTo>
                    <a:lnTo>
                      <a:pt x="4763" y="4772"/>
                    </a:lnTo>
                    <a:lnTo>
                      <a:pt x="4735" y="4764"/>
                    </a:lnTo>
                    <a:lnTo>
                      <a:pt x="4726" y="4762"/>
                    </a:lnTo>
                    <a:lnTo>
                      <a:pt x="4698" y="4754"/>
                    </a:lnTo>
                    <a:lnTo>
                      <a:pt x="4689" y="4751"/>
                    </a:lnTo>
                    <a:lnTo>
                      <a:pt x="4661" y="4742"/>
                    </a:lnTo>
                    <a:lnTo>
                      <a:pt x="4652" y="4739"/>
                    </a:lnTo>
                    <a:lnTo>
                      <a:pt x="4624" y="4729"/>
                    </a:lnTo>
                    <a:lnTo>
                      <a:pt x="4616" y="4725"/>
                    </a:lnTo>
                    <a:lnTo>
                      <a:pt x="4589" y="4714"/>
                    </a:lnTo>
                    <a:lnTo>
                      <a:pt x="4580" y="4710"/>
                    </a:lnTo>
                    <a:lnTo>
                      <a:pt x="4553" y="4698"/>
                    </a:lnTo>
                    <a:lnTo>
                      <a:pt x="4545" y="4694"/>
                    </a:lnTo>
                    <a:lnTo>
                      <a:pt x="4519" y="4681"/>
                    </a:lnTo>
                    <a:lnTo>
                      <a:pt x="4510" y="4676"/>
                    </a:lnTo>
                    <a:lnTo>
                      <a:pt x="4484" y="4662"/>
                    </a:lnTo>
                    <a:lnTo>
                      <a:pt x="4475" y="4657"/>
                    </a:lnTo>
                    <a:lnTo>
                      <a:pt x="4450" y="4641"/>
                    </a:lnTo>
                    <a:lnTo>
                      <a:pt x="4442" y="4636"/>
                    </a:lnTo>
                    <a:lnTo>
                      <a:pt x="4417" y="4620"/>
                    </a:lnTo>
                    <a:lnTo>
                      <a:pt x="4410" y="4615"/>
                    </a:lnTo>
                    <a:lnTo>
                      <a:pt x="4386" y="4598"/>
                    </a:lnTo>
                    <a:lnTo>
                      <a:pt x="4378" y="4592"/>
                    </a:lnTo>
                    <a:lnTo>
                      <a:pt x="4355" y="4574"/>
                    </a:lnTo>
                    <a:lnTo>
                      <a:pt x="4348" y="4569"/>
                    </a:lnTo>
                    <a:lnTo>
                      <a:pt x="4325" y="4550"/>
                    </a:lnTo>
                    <a:lnTo>
                      <a:pt x="4318" y="4544"/>
                    </a:lnTo>
                    <a:lnTo>
                      <a:pt x="4296" y="4524"/>
                    </a:lnTo>
                    <a:lnTo>
                      <a:pt x="4289" y="4518"/>
                    </a:lnTo>
                    <a:lnTo>
                      <a:pt x="4268" y="4497"/>
                    </a:lnTo>
                    <a:lnTo>
                      <a:pt x="4262" y="4491"/>
                    </a:lnTo>
                    <a:lnTo>
                      <a:pt x="4241" y="4470"/>
                    </a:lnTo>
                    <a:lnTo>
                      <a:pt x="4235" y="4463"/>
                    </a:lnTo>
                    <a:lnTo>
                      <a:pt x="4215" y="4441"/>
                    </a:lnTo>
                    <a:lnTo>
                      <a:pt x="4209" y="4434"/>
                    </a:lnTo>
                    <a:lnTo>
                      <a:pt x="4190" y="4411"/>
                    </a:lnTo>
                    <a:lnTo>
                      <a:pt x="4184" y="4404"/>
                    </a:lnTo>
                    <a:lnTo>
                      <a:pt x="4166" y="4381"/>
                    </a:lnTo>
                    <a:lnTo>
                      <a:pt x="4161" y="4373"/>
                    </a:lnTo>
                    <a:lnTo>
                      <a:pt x="4144" y="4349"/>
                    </a:lnTo>
                    <a:lnTo>
                      <a:pt x="4138" y="4341"/>
                    </a:lnTo>
                    <a:lnTo>
                      <a:pt x="4122" y="4316"/>
                    </a:lnTo>
                    <a:lnTo>
                      <a:pt x="4117" y="4308"/>
                    </a:lnTo>
                    <a:lnTo>
                      <a:pt x="4102" y="4283"/>
                    </a:lnTo>
                    <a:lnTo>
                      <a:pt x="4097" y="4274"/>
                    </a:lnTo>
                    <a:lnTo>
                      <a:pt x="4082" y="4248"/>
                    </a:lnTo>
                    <a:lnTo>
                      <a:pt x="4078" y="4240"/>
                    </a:lnTo>
                    <a:lnTo>
                      <a:pt x="4065" y="4213"/>
                    </a:lnTo>
                    <a:lnTo>
                      <a:pt x="4061" y="4205"/>
                    </a:lnTo>
                    <a:lnTo>
                      <a:pt x="4049" y="4178"/>
                    </a:lnTo>
                    <a:lnTo>
                      <a:pt x="4045" y="4170"/>
                    </a:lnTo>
                    <a:lnTo>
                      <a:pt x="4034" y="4142"/>
                    </a:lnTo>
                    <a:lnTo>
                      <a:pt x="4030" y="4134"/>
                    </a:lnTo>
                    <a:lnTo>
                      <a:pt x="4020" y="4106"/>
                    </a:lnTo>
                    <a:lnTo>
                      <a:pt x="4017" y="4097"/>
                    </a:lnTo>
                    <a:lnTo>
                      <a:pt x="4008" y="4069"/>
                    </a:lnTo>
                    <a:lnTo>
                      <a:pt x="4005" y="4061"/>
                    </a:lnTo>
                    <a:lnTo>
                      <a:pt x="3997" y="4032"/>
                    </a:lnTo>
                    <a:lnTo>
                      <a:pt x="3995" y="4023"/>
                    </a:lnTo>
                    <a:lnTo>
                      <a:pt x="3987" y="3995"/>
                    </a:lnTo>
                    <a:lnTo>
                      <a:pt x="3985" y="3986"/>
                    </a:lnTo>
                    <a:lnTo>
                      <a:pt x="3979" y="3957"/>
                    </a:lnTo>
                    <a:lnTo>
                      <a:pt x="3978" y="3948"/>
                    </a:lnTo>
                    <a:lnTo>
                      <a:pt x="3973" y="3919"/>
                    </a:lnTo>
                    <a:lnTo>
                      <a:pt x="3971" y="3910"/>
                    </a:lnTo>
                    <a:lnTo>
                      <a:pt x="3967" y="3880"/>
                    </a:lnTo>
                    <a:lnTo>
                      <a:pt x="3966" y="3871"/>
                    </a:lnTo>
                    <a:lnTo>
                      <a:pt x="3963" y="3842"/>
                    </a:lnTo>
                    <a:lnTo>
                      <a:pt x="3963" y="3832"/>
                    </a:lnTo>
                    <a:lnTo>
                      <a:pt x="3961" y="3803"/>
                    </a:lnTo>
                    <a:lnTo>
                      <a:pt x="3961" y="3793"/>
                    </a:lnTo>
                    <a:lnTo>
                      <a:pt x="3960" y="3764"/>
                    </a:lnTo>
                    <a:lnTo>
                      <a:pt x="3960" y="3754"/>
                    </a:lnTo>
                    <a:lnTo>
                      <a:pt x="3961" y="3725"/>
                    </a:lnTo>
                    <a:lnTo>
                      <a:pt x="3961" y="3715"/>
                    </a:lnTo>
                    <a:lnTo>
                      <a:pt x="3963" y="3685"/>
                    </a:lnTo>
                    <a:lnTo>
                      <a:pt x="3963" y="3676"/>
                    </a:lnTo>
                    <a:lnTo>
                      <a:pt x="3966" y="3647"/>
                    </a:lnTo>
                    <a:lnTo>
                      <a:pt x="3967" y="3637"/>
                    </a:lnTo>
                    <a:lnTo>
                      <a:pt x="3971" y="3608"/>
                    </a:lnTo>
                    <a:lnTo>
                      <a:pt x="3973" y="3599"/>
                    </a:lnTo>
                    <a:lnTo>
                      <a:pt x="3978" y="3570"/>
                    </a:lnTo>
                    <a:lnTo>
                      <a:pt x="3979" y="3560"/>
                    </a:lnTo>
                    <a:lnTo>
                      <a:pt x="3985" y="3532"/>
                    </a:lnTo>
                    <a:lnTo>
                      <a:pt x="3987" y="3522"/>
                    </a:lnTo>
                    <a:lnTo>
                      <a:pt x="3995" y="3494"/>
                    </a:lnTo>
                    <a:lnTo>
                      <a:pt x="3997" y="3485"/>
                    </a:lnTo>
                    <a:lnTo>
                      <a:pt x="4005" y="3457"/>
                    </a:lnTo>
                    <a:lnTo>
                      <a:pt x="4008" y="3448"/>
                    </a:lnTo>
                    <a:lnTo>
                      <a:pt x="4017" y="3420"/>
                    </a:lnTo>
                    <a:lnTo>
                      <a:pt x="4020" y="3411"/>
                    </a:lnTo>
                    <a:lnTo>
                      <a:pt x="4030" y="3383"/>
                    </a:lnTo>
                    <a:lnTo>
                      <a:pt x="4034" y="3375"/>
                    </a:lnTo>
                    <a:lnTo>
                      <a:pt x="4045" y="3348"/>
                    </a:lnTo>
                    <a:lnTo>
                      <a:pt x="4049" y="3339"/>
                    </a:lnTo>
                    <a:lnTo>
                      <a:pt x="4061" y="3312"/>
                    </a:lnTo>
                    <a:lnTo>
                      <a:pt x="4065" y="3304"/>
                    </a:lnTo>
                    <a:lnTo>
                      <a:pt x="4078" y="3278"/>
                    </a:lnTo>
                    <a:lnTo>
                      <a:pt x="4083" y="3269"/>
                    </a:lnTo>
                    <a:lnTo>
                      <a:pt x="4097" y="3243"/>
                    </a:lnTo>
                    <a:lnTo>
                      <a:pt x="4101" y="3236"/>
                    </a:lnTo>
                    <a:lnTo>
                      <a:pt x="4117" y="3210"/>
                    </a:lnTo>
                    <a:lnTo>
                      <a:pt x="4122" y="3202"/>
                    </a:lnTo>
                    <a:lnTo>
                      <a:pt x="4138" y="3177"/>
                    </a:lnTo>
                    <a:lnTo>
                      <a:pt x="4143" y="3169"/>
                    </a:lnTo>
                    <a:lnTo>
                      <a:pt x="4160" y="3145"/>
                    </a:lnTo>
                    <a:lnTo>
                      <a:pt x="4166" y="3137"/>
                    </a:lnTo>
                    <a:lnTo>
                      <a:pt x="4184" y="3114"/>
                    </a:lnTo>
                    <a:lnTo>
                      <a:pt x="4190" y="3106"/>
                    </a:lnTo>
                    <a:lnTo>
                      <a:pt x="4209" y="3084"/>
                    </a:lnTo>
                    <a:lnTo>
                      <a:pt x="4215" y="3077"/>
                    </a:lnTo>
                    <a:lnTo>
                      <a:pt x="4234" y="3055"/>
                    </a:lnTo>
                    <a:lnTo>
                      <a:pt x="4241" y="3048"/>
                    </a:lnTo>
                    <a:lnTo>
                      <a:pt x="4261" y="3026"/>
                    </a:lnTo>
                    <a:lnTo>
                      <a:pt x="4268" y="3020"/>
                    </a:lnTo>
                    <a:lnTo>
                      <a:pt x="4289" y="2999"/>
                    </a:lnTo>
                    <a:lnTo>
                      <a:pt x="4296" y="2993"/>
                    </a:lnTo>
                    <a:lnTo>
                      <a:pt x="4318" y="2973"/>
                    </a:lnTo>
                    <a:lnTo>
                      <a:pt x="4325" y="2967"/>
                    </a:lnTo>
                    <a:lnTo>
                      <a:pt x="4348" y="2949"/>
                    </a:lnTo>
                    <a:lnTo>
                      <a:pt x="4355" y="2943"/>
                    </a:lnTo>
                    <a:lnTo>
                      <a:pt x="4378" y="2925"/>
                    </a:lnTo>
                    <a:lnTo>
                      <a:pt x="4386" y="2919"/>
                    </a:lnTo>
                    <a:lnTo>
                      <a:pt x="4410" y="2902"/>
                    </a:lnTo>
                    <a:lnTo>
                      <a:pt x="4417" y="2897"/>
                    </a:lnTo>
                    <a:lnTo>
                      <a:pt x="4442" y="2881"/>
                    </a:lnTo>
                    <a:lnTo>
                      <a:pt x="4450" y="2876"/>
                    </a:lnTo>
                    <a:lnTo>
                      <a:pt x="4475" y="2860"/>
                    </a:lnTo>
                    <a:lnTo>
                      <a:pt x="4484" y="2855"/>
                    </a:lnTo>
                    <a:lnTo>
                      <a:pt x="4510" y="2841"/>
                    </a:lnTo>
                    <a:lnTo>
                      <a:pt x="4519" y="2836"/>
                    </a:lnTo>
                    <a:lnTo>
                      <a:pt x="4545" y="2823"/>
                    </a:lnTo>
                    <a:lnTo>
                      <a:pt x="4554" y="2819"/>
                    </a:lnTo>
                    <a:lnTo>
                      <a:pt x="4581" y="2807"/>
                    </a:lnTo>
                    <a:lnTo>
                      <a:pt x="4589" y="2803"/>
                    </a:lnTo>
                    <a:lnTo>
                      <a:pt x="4616" y="2792"/>
                    </a:lnTo>
                    <a:lnTo>
                      <a:pt x="4625" y="2788"/>
                    </a:lnTo>
                    <a:lnTo>
                      <a:pt x="4653" y="2778"/>
                    </a:lnTo>
                    <a:lnTo>
                      <a:pt x="4662" y="2775"/>
                    </a:lnTo>
                    <a:lnTo>
                      <a:pt x="4690" y="2766"/>
                    </a:lnTo>
                    <a:lnTo>
                      <a:pt x="4698" y="2763"/>
                    </a:lnTo>
                    <a:lnTo>
                      <a:pt x="4727" y="2755"/>
                    </a:lnTo>
                    <a:lnTo>
                      <a:pt x="4736" y="2753"/>
                    </a:lnTo>
                    <a:lnTo>
                      <a:pt x="4764" y="2746"/>
                    </a:lnTo>
                    <a:lnTo>
                      <a:pt x="4773" y="2744"/>
                    </a:lnTo>
                    <a:lnTo>
                      <a:pt x="4802" y="2738"/>
                    </a:lnTo>
                    <a:lnTo>
                      <a:pt x="4811" y="2736"/>
                    </a:lnTo>
                    <a:lnTo>
                      <a:pt x="4840" y="2731"/>
                    </a:lnTo>
                    <a:lnTo>
                      <a:pt x="4850" y="2730"/>
                    </a:lnTo>
                    <a:lnTo>
                      <a:pt x="4879" y="2726"/>
                    </a:lnTo>
                    <a:lnTo>
                      <a:pt x="4888" y="2725"/>
                    </a:lnTo>
                    <a:lnTo>
                      <a:pt x="4918" y="2722"/>
                    </a:lnTo>
                    <a:lnTo>
                      <a:pt x="4927" y="2722"/>
                    </a:lnTo>
                    <a:lnTo>
                      <a:pt x="4956" y="2720"/>
                    </a:lnTo>
                    <a:lnTo>
                      <a:pt x="4966" y="2720"/>
                    </a:lnTo>
                    <a:lnTo>
                      <a:pt x="4995" y="2719"/>
                    </a:lnTo>
                    <a:lnTo>
                      <a:pt x="5005" y="2719"/>
                    </a:lnTo>
                    <a:lnTo>
                      <a:pt x="5034" y="2720"/>
                    </a:lnTo>
                    <a:lnTo>
                      <a:pt x="5044" y="2720"/>
                    </a:lnTo>
                    <a:lnTo>
                      <a:pt x="5073" y="2722"/>
                    </a:lnTo>
                    <a:lnTo>
                      <a:pt x="5082" y="2722"/>
                    </a:lnTo>
                    <a:lnTo>
                      <a:pt x="5112" y="2725"/>
                    </a:lnTo>
                    <a:lnTo>
                      <a:pt x="5121" y="2726"/>
                    </a:lnTo>
                    <a:lnTo>
                      <a:pt x="5150" y="2730"/>
                    </a:lnTo>
                    <a:lnTo>
                      <a:pt x="5160" y="2731"/>
                    </a:lnTo>
                    <a:lnTo>
                      <a:pt x="5189" y="2736"/>
                    </a:lnTo>
                    <a:lnTo>
                      <a:pt x="5198" y="2738"/>
                    </a:lnTo>
                    <a:lnTo>
                      <a:pt x="5227" y="2744"/>
                    </a:lnTo>
                    <a:lnTo>
                      <a:pt x="5236" y="2746"/>
                    </a:lnTo>
                    <a:lnTo>
                      <a:pt x="5264" y="2753"/>
                    </a:lnTo>
                    <a:lnTo>
                      <a:pt x="5273" y="2755"/>
                    </a:lnTo>
                    <a:lnTo>
                      <a:pt x="5302" y="2763"/>
                    </a:lnTo>
                    <a:lnTo>
                      <a:pt x="5310" y="2766"/>
                    </a:lnTo>
                    <a:lnTo>
                      <a:pt x="5338" y="2775"/>
                    </a:lnTo>
                    <a:lnTo>
                      <a:pt x="5347" y="2778"/>
                    </a:lnTo>
                    <a:lnTo>
                      <a:pt x="5375" y="2788"/>
                    </a:lnTo>
                    <a:lnTo>
                      <a:pt x="5384" y="2792"/>
                    </a:lnTo>
                    <a:lnTo>
                      <a:pt x="5411" y="2803"/>
                    </a:lnTo>
                    <a:lnTo>
                      <a:pt x="5419" y="2807"/>
                    </a:lnTo>
                    <a:lnTo>
                      <a:pt x="5446" y="2819"/>
                    </a:lnTo>
                    <a:lnTo>
                      <a:pt x="5455" y="2823"/>
                    </a:lnTo>
                    <a:lnTo>
                      <a:pt x="5481" y="2836"/>
                    </a:lnTo>
                    <a:lnTo>
                      <a:pt x="5490" y="2841"/>
                    </a:lnTo>
                    <a:lnTo>
                      <a:pt x="5516" y="2855"/>
                    </a:lnTo>
                    <a:lnTo>
                      <a:pt x="5525" y="2860"/>
                    </a:lnTo>
                    <a:lnTo>
                      <a:pt x="5550" y="2876"/>
                    </a:lnTo>
                    <a:lnTo>
                      <a:pt x="5558" y="2881"/>
                    </a:lnTo>
                    <a:lnTo>
                      <a:pt x="5583" y="2897"/>
                    </a:lnTo>
                    <a:lnTo>
                      <a:pt x="5590" y="2902"/>
                    </a:lnTo>
                    <a:lnTo>
                      <a:pt x="5614" y="2919"/>
                    </a:lnTo>
                    <a:lnTo>
                      <a:pt x="5622" y="2925"/>
                    </a:lnTo>
                    <a:lnTo>
                      <a:pt x="5645" y="2943"/>
                    </a:lnTo>
                    <a:lnTo>
                      <a:pt x="5652" y="2949"/>
                    </a:lnTo>
                    <a:lnTo>
                      <a:pt x="5675" y="2967"/>
                    </a:lnTo>
                    <a:lnTo>
                      <a:pt x="5682" y="2973"/>
                    </a:lnTo>
                    <a:lnTo>
                      <a:pt x="5704" y="2993"/>
                    </a:lnTo>
                    <a:lnTo>
                      <a:pt x="5711" y="2999"/>
                    </a:lnTo>
                    <a:lnTo>
                      <a:pt x="5732" y="3020"/>
                    </a:lnTo>
                    <a:lnTo>
                      <a:pt x="5739" y="3026"/>
                    </a:lnTo>
                    <a:lnTo>
                      <a:pt x="5759" y="3048"/>
                    </a:lnTo>
                    <a:lnTo>
                      <a:pt x="5766" y="3055"/>
                    </a:lnTo>
                    <a:lnTo>
                      <a:pt x="5785" y="3077"/>
                    </a:lnTo>
                    <a:lnTo>
                      <a:pt x="5791" y="3084"/>
                    </a:lnTo>
                    <a:lnTo>
                      <a:pt x="5810" y="3106"/>
                    </a:lnTo>
                    <a:lnTo>
                      <a:pt x="5816" y="3114"/>
                    </a:lnTo>
                    <a:lnTo>
                      <a:pt x="5834" y="3137"/>
                    </a:lnTo>
                    <a:lnTo>
                      <a:pt x="5840" y="3145"/>
                    </a:lnTo>
                    <a:lnTo>
                      <a:pt x="5857" y="3169"/>
                    </a:lnTo>
                    <a:lnTo>
                      <a:pt x="5862" y="3177"/>
                    </a:lnTo>
                    <a:lnTo>
                      <a:pt x="5878" y="3202"/>
                    </a:lnTo>
                    <a:lnTo>
                      <a:pt x="5883" y="3210"/>
                    </a:lnTo>
                    <a:lnTo>
                      <a:pt x="5899" y="3236"/>
                    </a:lnTo>
                    <a:lnTo>
                      <a:pt x="5903" y="3243"/>
                    </a:lnTo>
                    <a:lnTo>
                      <a:pt x="5917" y="3269"/>
                    </a:lnTo>
                    <a:lnTo>
                      <a:pt x="5922" y="3278"/>
                    </a:lnTo>
                    <a:lnTo>
                      <a:pt x="5935" y="3304"/>
                    </a:lnTo>
                    <a:lnTo>
                      <a:pt x="5939" y="3312"/>
                    </a:lnTo>
                    <a:lnTo>
                      <a:pt x="5951" y="3339"/>
                    </a:lnTo>
                    <a:lnTo>
                      <a:pt x="5955" y="3348"/>
                    </a:lnTo>
                    <a:lnTo>
                      <a:pt x="5966" y="3375"/>
                    </a:lnTo>
                    <a:lnTo>
                      <a:pt x="5970" y="3383"/>
                    </a:lnTo>
                    <a:lnTo>
                      <a:pt x="5980" y="3411"/>
                    </a:lnTo>
                    <a:lnTo>
                      <a:pt x="5983" y="3420"/>
                    </a:lnTo>
                    <a:lnTo>
                      <a:pt x="5992" y="3448"/>
                    </a:lnTo>
                    <a:lnTo>
                      <a:pt x="5995" y="3457"/>
                    </a:lnTo>
                    <a:lnTo>
                      <a:pt x="6003" y="3485"/>
                    </a:lnTo>
                    <a:lnTo>
                      <a:pt x="6005" y="3494"/>
                    </a:lnTo>
                    <a:lnTo>
                      <a:pt x="6013" y="3522"/>
                    </a:lnTo>
                    <a:lnTo>
                      <a:pt x="6015" y="3532"/>
                    </a:lnTo>
                    <a:lnTo>
                      <a:pt x="6021" y="3560"/>
                    </a:lnTo>
                    <a:lnTo>
                      <a:pt x="6022" y="3570"/>
                    </a:lnTo>
                    <a:lnTo>
                      <a:pt x="6027" y="3599"/>
                    </a:lnTo>
                    <a:lnTo>
                      <a:pt x="6029" y="3608"/>
                    </a:lnTo>
                    <a:lnTo>
                      <a:pt x="6033" y="3637"/>
                    </a:lnTo>
                    <a:lnTo>
                      <a:pt x="6034" y="3647"/>
                    </a:lnTo>
                    <a:lnTo>
                      <a:pt x="6037" y="3676"/>
                    </a:lnTo>
                    <a:lnTo>
                      <a:pt x="6037" y="3685"/>
                    </a:lnTo>
                    <a:lnTo>
                      <a:pt x="6039" y="3715"/>
                    </a:lnTo>
                    <a:close/>
                    <a:moveTo>
                      <a:pt x="5538" y="3799"/>
                    </a:moveTo>
                    <a:lnTo>
                      <a:pt x="5540" y="3779"/>
                    </a:lnTo>
                    <a:lnTo>
                      <a:pt x="5540" y="3759"/>
                    </a:lnTo>
                    <a:lnTo>
                      <a:pt x="5540" y="3739"/>
                    </a:lnTo>
                    <a:lnTo>
                      <a:pt x="5538" y="3719"/>
                    </a:lnTo>
                    <a:lnTo>
                      <a:pt x="5537" y="3698"/>
                    </a:lnTo>
                    <a:lnTo>
                      <a:pt x="5534" y="3679"/>
                    </a:lnTo>
                    <a:lnTo>
                      <a:pt x="5530" y="3659"/>
                    </a:lnTo>
                    <a:lnTo>
                      <a:pt x="5526" y="3639"/>
                    </a:lnTo>
                    <a:lnTo>
                      <a:pt x="5521" y="3619"/>
                    </a:lnTo>
                    <a:lnTo>
                      <a:pt x="5516" y="3600"/>
                    </a:lnTo>
                    <a:lnTo>
                      <a:pt x="5509" y="3581"/>
                    </a:lnTo>
                    <a:lnTo>
                      <a:pt x="5502" y="3562"/>
                    </a:lnTo>
                    <a:lnTo>
                      <a:pt x="5495" y="3543"/>
                    </a:lnTo>
                    <a:lnTo>
                      <a:pt x="5486" y="3525"/>
                    </a:lnTo>
                    <a:lnTo>
                      <a:pt x="5477" y="3507"/>
                    </a:lnTo>
                    <a:lnTo>
                      <a:pt x="5467" y="3488"/>
                    </a:lnTo>
                    <a:lnTo>
                      <a:pt x="5456" y="3471"/>
                    </a:lnTo>
                    <a:lnTo>
                      <a:pt x="5446" y="3454"/>
                    </a:lnTo>
                    <a:lnTo>
                      <a:pt x="5434" y="3437"/>
                    </a:lnTo>
                    <a:lnTo>
                      <a:pt x="5422" y="3422"/>
                    </a:lnTo>
                    <a:lnTo>
                      <a:pt x="5409" y="3406"/>
                    </a:lnTo>
                    <a:lnTo>
                      <a:pt x="5396" y="3391"/>
                    </a:lnTo>
                    <a:lnTo>
                      <a:pt x="5382" y="3377"/>
                    </a:lnTo>
                    <a:lnTo>
                      <a:pt x="5367" y="3363"/>
                    </a:lnTo>
                    <a:lnTo>
                      <a:pt x="5352" y="3349"/>
                    </a:lnTo>
                    <a:lnTo>
                      <a:pt x="5337" y="3336"/>
                    </a:lnTo>
                    <a:lnTo>
                      <a:pt x="5321" y="3324"/>
                    </a:lnTo>
                    <a:lnTo>
                      <a:pt x="5304" y="3312"/>
                    </a:lnTo>
                    <a:lnTo>
                      <a:pt x="5287" y="3301"/>
                    </a:lnTo>
                    <a:lnTo>
                      <a:pt x="5270" y="3290"/>
                    </a:lnTo>
                    <a:lnTo>
                      <a:pt x="5253" y="3281"/>
                    </a:lnTo>
                    <a:lnTo>
                      <a:pt x="5235" y="3272"/>
                    </a:lnTo>
                    <a:lnTo>
                      <a:pt x="5216" y="3264"/>
                    </a:lnTo>
                    <a:lnTo>
                      <a:pt x="5198" y="3256"/>
                    </a:lnTo>
                    <a:lnTo>
                      <a:pt x="5179" y="3249"/>
                    </a:lnTo>
                    <a:lnTo>
                      <a:pt x="5160" y="3243"/>
                    </a:lnTo>
                    <a:lnTo>
                      <a:pt x="5140" y="3237"/>
                    </a:lnTo>
                    <a:lnTo>
                      <a:pt x="5121" y="3232"/>
                    </a:lnTo>
                    <a:lnTo>
                      <a:pt x="5101" y="3228"/>
                    </a:lnTo>
                    <a:lnTo>
                      <a:pt x="5081" y="3225"/>
                    </a:lnTo>
                    <a:lnTo>
                      <a:pt x="5061" y="3222"/>
                    </a:lnTo>
                    <a:lnTo>
                      <a:pt x="5041" y="3221"/>
                    </a:lnTo>
                    <a:lnTo>
                      <a:pt x="5020" y="3219"/>
                    </a:lnTo>
                    <a:lnTo>
                      <a:pt x="5000" y="3219"/>
                    </a:lnTo>
                    <a:lnTo>
                      <a:pt x="4980" y="3219"/>
                    </a:lnTo>
                    <a:lnTo>
                      <a:pt x="4959" y="3221"/>
                    </a:lnTo>
                    <a:lnTo>
                      <a:pt x="4939" y="3222"/>
                    </a:lnTo>
                    <a:lnTo>
                      <a:pt x="4919" y="3225"/>
                    </a:lnTo>
                    <a:lnTo>
                      <a:pt x="4899" y="3228"/>
                    </a:lnTo>
                    <a:lnTo>
                      <a:pt x="4879" y="3232"/>
                    </a:lnTo>
                    <a:lnTo>
                      <a:pt x="4860" y="3237"/>
                    </a:lnTo>
                    <a:lnTo>
                      <a:pt x="4840" y="3243"/>
                    </a:lnTo>
                    <a:lnTo>
                      <a:pt x="4821" y="3249"/>
                    </a:lnTo>
                    <a:lnTo>
                      <a:pt x="4802" y="3256"/>
                    </a:lnTo>
                    <a:lnTo>
                      <a:pt x="4784" y="3264"/>
                    </a:lnTo>
                    <a:lnTo>
                      <a:pt x="4765" y="3272"/>
                    </a:lnTo>
                    <a:lnTo>
                      <a:pt x="4747" y="3281"/>
                    </a:lnTo>
                    <a:lnTo>
                      <a:pt x="4730" y="3290"/>
                    </a:lnTo>
                    <a:lnTo>
                      <a:pt x="4713" y="3301"/>
                    </a:lnTo>
                    <a:lnTo>
                      <a:pt x="4696" y="3312"/>
                    </a:lnTo>
                    <a:lnTo>
                      <a:pt x="4679" y="3324"/>
                    </a:lnTo>
                    <a:lnTo>
                      <a:pt x="4663" y="3336"/>
                    </a:lnTo>
                    <a:lnTo>
                      <a:pt x="4648" y="3349"/>
                    </a:lnTo>
                    <a:lnTo>
                      <a:pt x="4633" y="3363"/>
                    </a:lnTo>
                    <a:lnTo>
                      <a:pt x="4618" y="3377"/>
                    </a:lnTo>
                    <a:lnTo>
                      <a:pt x="4604" y="3391"/>
                    </a:lnTo>
                    <a:lnTo>
                      <a:pt x="4591" y="3406"/>
                    </a:lnTo>
                    <a:lnTo>
                      <a:pt x="4578" y="3422"/>
                    </a:lnTo>
                    <a:lnTo>
                      <a:pt x="4566" y="3437"/>
                    </a:lnTo>
                    <a:lnTo>
                      <a:pt x="4554" y="3454"/>
                    </a:lnTo>
                    <a:lnTo>
                      <a:pt x="4544" y="3471"/>
                    </a:lnTo>
                    <a:lnTo>
                      <a:pt x="4533" y="3488"/>
                    </a:lnTo>
                    <a:lnTo>
                      <a:pt x="4523" y="3507"/>
                    </a:lnTo>
                    <a:lnTo>
                      <a:pt x="4514" y="3525"/>
                    </a:lnTo>
                    <a:lnTo>
                      <a:pt x="4505" y="3543"/>
                    </a:lnTo>
                    <a:lnTo>
                      <a:pt x="4498" y="3562"/>
                    </a:lnTo>
                    <a:lnTo>
                      <a:pt x="4491" y="3581"/>
                    </a:lnTo>
                    <a:lnTo>
                      <a:pt x="4484" y="3600"/>
                    </a:lnTo>
                    <a:lnTo>
                      <a:pt x="4479" y="3619"/>
                    </a:lnTo>
                    <a:lnTo>
                      <a:pt x="4474" y="3639"/>
                    </a:lnTo>
                    <a:lnTo>
                      <a:pt x="4470" y="3659"/>
                    </a:lnTo>
                    <a:lnTo>
                      <a:pt x="4466" y="3679"/>
                    </a:lnTo>
                    <a:lnTo>
                      <a:pt x="4463" y="3698"/>
                    </a:lnTo>
                    <a:lnTo>
                      <a:pt x="4462" y="3719"/>
                    </a:lnTo>
                    <a:lnTo>
                      <a:pt x="4460" y="3739"/>
                    </a:lnTo>
                    <a:lnTo>
                      <a:pt x="4460" y="3759"/>
                    </a:lnTo>
                    <a:lnTo>
                      <a:pt x="4460" y="3779"/>
                    </a:lnTo>
                    <a:lnTo>
                      <a:pt x="4462" y="3799"/>
                    </a:lnTo>
                    <a:lnTo>
                      <a:pt x="4463" y="3819"/>
                    </a:lnTo>
                    <a:lnTo>
                      <a:pt x="4466" y="3839"/>
                    </a:lnTo>
                    <a:lnTo>
                      <a:pt x="4470" y="3859"/>
                    </a:lnTo>
                    <a:lnTo>
                      <a:pt x="4474" y="3878"/>
                    </a:lnTo>
                    <a:lnTo>
                      <a:pt x="4479" y="3898"/>
                    </a:lnTo>
                    <a:lnTo>
                      <a:pt x="4484" y="3917"/>
                    </a:lnTo>
                    <a:lnTo>
                      <a:pt x="4491" y="3937"/>
                    </a:lnTo>
                    <a:lnTo>
                      <a:pt x="4498" y="3956"/>
                    </a:lnTo>
                    <a:lnTo>
                      <a:pt x="4505" y="3975"/>
                    </a:lnTo>
                    <a:lnTo>
                      <a:pt x="4514" y="3993"/>
                    </a:lnTo>
                    <a:lnTo>
                      <a:pt x="4523" y="4012"/>
                    </a:lnTo>
                    <a:lnTo>
                      <a:pt x="4533" y="4030"/>
                    </a:lnTo>
                    <a:lnTo>
                      <a:pt x="4543" y="4047"/>
                    </a:lnTo>
                    <a:lnTo>
                      <a:pt x="4554" y="4063"/>
                    </a:lnTo>
                    <a:lnTo>
                      <a:pt x="4566" y="4080"/>
                    </a:lnTo>
                    <a:lnTo>
                      <a:pt x="4578" y="4095"/>
                    </a:lnTo>
                    <a:lnTo>
                      <a:pt x="4591" y="4111"/>
                    </a:lnTo>
                    <a:lnTo>
                      <a:pt x="4604" y="4126"/>
                    </a:lnTo>
                    <a:lnTo>
                      <a:pt x="4618" y="4140"/>
                    </a:lnTo>
                    <a:lnTo>
                      <a:pt x="4633" y="4154"/>
                    </a:lnTo>
                    <a:lnTo>
                      <a:pt x="4648" y="4168"/>
                    </a:lnTo>
                    <a:lnTo>
                      <a:pt x="4663" y="4181"/>
                    </a:lnTo>
                    <a:lnTo>
                      <a:pt x="4679" y="4193"/>
                    </a:lnTo>
                    <a:lnTo>
                      <a:pt x="4696" y="4205"/>
                    </a:lnTo>
                    <a:lnTo>
                      <a:pt x="4713" y="4216"/>
                    </a:lnTo>
                    <a:lnTo>
                      <a:pt x="4730" y="4227"/>
                    </a:lnTo>
                    <a:lnTo>
                      <a:pt x="4748" y="4236"/>
                    </a:lnTo>
                    <a:lnTo>
                      <a:pt x="4766" y="4245"/>
                    </a:lnTo>
                    <a:lnTo>
                      <a:pt x="4784" y="4254"/>
                    </a:lnTo>
                    <a:lnTo>
                      <a:pt x="4803" y="4261"/>
                    </a:lnTo>
                    <a:lnTo>
                      <a:pt x="4822" y="4268"/>
                    </a:lnTo>
                    <a:lnTo>
                      <a:pt x="4841" y="4275"/>
                    </a:lnTo>
                    <a:lnTo>
                      <a:pt x="4860" y="4280"/>
                    </a:lnTo>
                    <a:lnTo>
                      <a:pt x="4880" y="4285"/>
                    </a:lnTo>
                    <a:lnTo>
                      <a:pt x="4900" y="4289"/>
                    </a:lnTo>
                    <a:lnTo>
                      <a:pt x="4920" y="4293"/>
                    </a:lnTo>
                    <a:lnTo>
                      <a:pt x="4939" y="4296"/>
                    </a:lnTo>
                    <a:lnTo>
                      <a:pt x="4960" y="4297"/>
                    </a:lnTo>
                    <a:lnTo>
                      <a:pt x="4980" y="4299"/>
                    </a:lnTo>
                    <a:lnTo>
                      <a:pt x="5000" y="4299"/>
                    </a:lnTo>
                    <a:lnTo>
                      <a:pt x="5020" y="4299"/>
                    </a:lnTo>
                    <a:lnTo>
                      <a:pt x="5040" y="4297"/>
                    </a:lnTo>
                    <a:lnTo>
                      <a:pt x="5061" y="4296"/>
                    </a:lnTo>
                    <a:lnTo>
                      <a:pt x="5080" y="4293"/>
                    </a:lnTo>
                    <a:lnTo>
                      <a:pt x="5100" y="4289"/>
                    </a:lnTo>
                    <a:lnTo>
                      <a:pt x="5120" y="4285"/>
                    </a:lnTo>
                    <a:lnTo>
                      <a:pt x="5140" y="4280"/>
                    </a:lnTo>
                    <a:lnTo>
                      <a:pt x="5159" y="4275"/>
                    </a:lnTo>
                    <a:lnTo>
                      <a:pt x="5178" y="4268"/>
                    </a:lnTo>
                    <a:lnTo>
                      <a:pt x="5197" y="4261"/>
                    </a:lnTo>
                    <a:lnTo>
                      <a:pt x="5216" y="4254"/>
                    </a:lnTo>
                    <a:lnTo>
                      <a:pt x="5234" y="4245"/>
                    </a:lnTo>
                    <a:lnTo>
                      <a:pt x="5252" y="4236"/>
                    </a:lnTo>
                    <a:lnTo>
                      <a:pt x="5270" y="4227"/>
                    </a:lnTo>
                    <a:lnTo>
                      <a:pt x="5287" y="4216"/>
                    </a:lnTo>
                    <a:lnTo>
                      <a:pt x="5304" y="4205"/>
                    </a:lnTo>
                    <a:lnTo>
                      <a:pt x="5321" y="4193"/>
                    </a:lnTo>
                    <a:lnTo>
                      <a:pt x="5337" y="4181"/>
                    </a:lnTo>
                    <a:lnTo>
                      <a:pt x="5352" y="4168"/>
                    </a:lnTo>
                    <a:lnTo>
                      <a:pt x="5367" y="4154"/>
                    </a:lnTo>
                    <a:lnTo>
                      <a:pt x="5382" y="4140"/>
                    </a:lnTo>
                    <a:lnTo>
                      <a:pt x="5396" y="4126"/>
                    </a:lnTo>
                    <a:lnTo>
                      <a:pt x="5409" y="4111"/>
                    </a:lnTo>
                    <a:lnTo>
                      <a:pt x="5422" y="4095"/>
                    </a:lnTo>
                    <a:lnTo>
                      <a:pt x="5434" y="4080"/>
                    </a:lnTo>
                    <a:lnTo>
                      <a:pt x="5446" y="4063"/>
                    </a:lnTo>
                    <a:lnTo>
                      <a:pt x="5457" y="4047"/>
                    </a:lnTo>
                    <a:lnTo>
                      <a:pt x="5467" y="4030"/>
                    </a:lnTo>
                    <a:lnTo>
                      <a:pt x="5477" y="4012"/>
                    </a:lnTo>
                    <a:lnTo>
                      <a:pt x="5486" y="3993"/>
                    </a:lnTo>
                    <a:lnTo>
                      <a:pt x="5495" y="3975"/>
                    </a:lnTo>
                    <a:lnTo>
                      <a:pt x="5502" y="3956"/>
                    </a:lnTo>
                    <a:lnTo>
                      <a:pt x="5509" y="3937"/>
                    </a:lnTo>
                    <a:lnTo>
                      <a:pt x="5516" y="3917"/>
                    </a:lnTo>
                    <a:lnTo>
                      <a:pt x="5521" y="3898"/>
                    </a:lnTo>
                    <a:lnTo>
                      <a:pt x="5526" y="3878"/>
                    </a:lnTo>
                    <a:lnTo>
                      <a:pt x="5530" y="3859"/>
                    </a:lnTo>
                    <a:lnTo>
                      <a:pt x="5534" y="3839"/>
                    </a:lnTo>
                    <a:lnTo>
                      <a:pt x="5537" y="3819"/>
                    </a:lnTo>
                    <a:lnTo>
                      <a:pt x="5538" y="3799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Helvetica Neue"/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</p:grpSp>
      <p:cxnSp>
        <p:nvCxnSpPr>
          <p:cNvPr id="723" name="Google Shape;723;p19"/>
          <p:cNvCxnSpPr/>
          <p:nvPr/>
        </p:nvCxnSpPr>
        <p:spPr>
          <a:xfrm>
            <a:off x="294968" y="3118073"/>
            <a:ext cx="5313352" cy="0"/>
          </a:xfrm>
          <a:prstGeom prst="straightConnector1">
            <a:avLst/>
          </a:prstGeom>
          <a:noFill/>
          <a:ln cap="rnd" cmpd="sng" w="12700">
            <a:solidFill>
              <a:srgbClr val="BEBEBE"/>
            </a:solidFill>
            <a:prstDash val="dot"/>
            <a:miter lim="8000"/>
            <a:headEnd len="sm" w="sm" type="none"/>
            <a:tailEnd len="sm" w="sm" type="none"/>
          </a:ln>
        </p:spPr>
      </p:cxnSp>
      <p:cxnSp>
        <p:nvCxnSpPr>
          <p:cNvPr id="724" name="Google Shape;724;p19"/>
          <p:cNvCxnSpPr/>
          <p:nvPr/>
        </p:nvCxnSpPr>
        <p:spPr>
          <a:xfrm>
            <a:off x="294968" y="3854091"/>
            <a:ext cx="5313352" cy="0"/>
          </a:xfrm>
          <a:prstGeom prst="straightConnector1">
            <a:avLst/>
          </a:prstGeom>
          <a:noFill/>
          <a:ln cap="rnd" cmpd="sng" w="12700">
            <a:solidFill>
              <a:srgbClr val="BEBEBE"/>
            </a:solidFill>
            <a:prstDash val="dot"/>
            <a:miter lim="8000"/>
            <a:headEnd len="sm" w="sm" type="none"/>
            <a:tailEnd len="sm" w="sm" type="none"/>
          </a:ln>
        </p:spPr>
      </p:cxnSp>
      <p:cxnSp>
        <p:nvCxnSpPr>
          <p:cNvPr id="725" name="Google Shape;725;p19"/>
          <p:cNvCxnSpPr/>
          <p:nvPr/>
        </p:nvCxnSpPr>
        <p:spPr>
          <a:xfrm>
            <a:off x="294968" y="4590109"/>
            <a:ext cx="5313352" cy="0"/>
          </a:xfrm>
          <a:prstGeom prst="straightConnector1">
            <a:avLst/>
          </a:prstGeom>
          <a:noFill/>
          <a:ln cap="rnd" cmpd="sng" w="12700">
            <a:solidFill>
              <a:srgbClr val="BEBEBE"/>
            </a:solidFill>
            <a:prstDash val="dot"/>
            <a:miter lim="8000"/>
            <a:headEnd len="sm" w="sm" type="none"/>
            <a:tailEnd len="sm" w="sm" type="none"/>
          </a:ln>
        </p:spPr>
      </p:cxnSp>
      <p:cxnSp>
        <p:nvCxnSpPr>
          <p:cNvPr id="726" name="Google Shape;726;p19"/>
          <p:cNvCxnSpPr/>
          <p:nvPr/>
        </p:nvCxnSpPr>
        <p:spPr>
          <a:xfrm>
            <a:off x="294968" y="5326127"/>
            <a:ext cx="5313352" cy="0"/>
          </a:xfrm>
          <a:prstGeom prst="straightConnector1">
            <a:avLst/>
          </a:prstGeom>
          <a:noFill/>
          <a:ln cap="rnd" cmpd="sng" w="12700">
            <a:solidFill>
              <a:srgbClr val="BEBEBE"/>
            </a:solidFill>
            <a:prstDash val="dot"/>
            <a:miter lim="8000"/>
            <a:headEnd len="sm" w="sm" type="none"/>
            <a:tailEnd len="sm" w="sm" type="none"/>
          </a:ln>
        </p:spPr>
      </p:cxnSp>
      <p:cxnSp>
        <p:nvCxnSpPr>
          <p:cNvPr id="727" name="Google Shape;727;p19"/>
          <p:cNvCxnSpPr/>
          <p:nvPr/>
        </p:nvCxnSpPr>
        <p:spPr>
          <a:xfrm>
            <a:off x="6583680" y="3118073"/>
            <a:ext cx="5313352" cy="0"/>
          </a:xfrm>
          <a:prstGeom prst="straightConnector1">
            <a:avLst/>
          </a:prstGeom>
          <a:noFill/>
          <a:ln cap="rnd" cmpd="sng" w="12700">
            <a:solidFill>
              <a:srgbClr val="BEBEBE"/>
            </a:solidFill>
            <a:prstDash val="dot"/>
            <a:miter lim="8000"/>
            <a:headEnd len="sm" w="sm" type="none"/>
            <a:tailEnd len="sm" w="sm" type="none"/>
          </a:ln>
        </p:spPr>
      </p:cxnSp>
      <p:cxnSp>
        <p:nvCxnSpPr>
          <p:cNvPr id="728" name="Google Shape;728;p19"/>
          <p:cNvCxnSpPr/>
          <p:nvPr/>
        </p:nvCxnSpPr>
        <p:spPr>
          <a:xfrm>
            <a:off x="6583680" y="3854091"/>
            <a:ext cx="5313352" cy="0"/>
          </a:xfrm>
          <a:prstGeom prst="straightConnector1">
            <a:avLst/>
          </a:prstGeom>
          <a:noFill/>
          <a:ln cap="rnd" cmpd="sng" w="12700">
            <a:solidFill>
              <a:srgbClr val="BEBEBE"/>
            </a:solidFill>
            <a:prstDash val="dot"/>
            <a:miter lim="8000"/>
            <a:headEnd len="sm" w="sm" type="none"/>
            <a:tailEnd len="sm" w="sm" type="none"/>
          </a:ln>
        </p:spPr>
      </p:cxnSp>
      <p:cxnSp>
        <p:nvCxnSpPr>
          <p:cNvPr id="729" name="Google Shape;729;p19"/>
          <p:cNvCxnSpPr/>
          <p:nvPr/>
        </p:nvCxnSpPr>
        <p:spPr>
          <a:xfrm>
            <a:off x="6583680" y="4590109"/>
            <a:ext cx="5313352" cy="0"/>
          </a:xfrm>
          <a:prstGeom prst="straightConnector1">
            <a:avLst/>
          </a:prstGeom>
          <a:noFill/>
          <a:ln cap="rnd" cmpd="sng" w="12700">
            <a:solidFill>
              <a:srgbClr val="BEBEBE"/>
            </a:solidFill>
            <a:prstDash val="dot"/>
            <a:miter lim="8000"/>
            <a:headEnd len="sm" w="sm" type="none"/>
            <a:tailEnd len="sm" w="sm" type="none"/>
          </a:ln>
        </p:spPr>
      </p:cxnSp>
      <p:cxnSp>
        <p:nvCxnSpPr>
          <p:cNvPr id="730" name="Google Shape;730;p19"/>
          <p:cNvCxnSpPr/>
          <p:nvPr/>
        </p:nvCxnSpPr>
        <p:spPr>
          <a:xfrm>
            <a:off x="6583680" y="5326127"/>
            <a:ext cx="5313352" cy="0"/>
          </a:xfrm>
          <a:prstGeom prst="straightConnector1">
            <a:avLst/>
          </a:prstGeom>
          <a:noFill/>
          <a:ln cap="rnd" cmpd="sng" w="12700">
            <a:solidFill>
              <a:srgbClr val="BEBEBE"/>
            </a:solidFill>
            <a:prstDash val="dot"/>
            <a:miter lim="8000"/>
            <a:headEnd len="sm" w="sm" type="none"/>
            <a:tailEnd len="sm" w="sm" type="none"/>
          </a:ln>
        </p:spPr>
      </p:cxnSp>
      <p:sp>
        <p:nvSpPr>
          <p:cNvPr id="731" name="Google Shape;731;p19"/>
          <p:cNvSpPr/>
          <p:nvPr/>
        </p:nvSpPr>
        <p:spPr>
          <a:xfrm>
            <a:off x="294968" y="2520204"/>
            <a:ext cx="5066038" cy="45972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>
                <a:solidFill>
                  <a:srgbClr val="212529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Lower upfront cost and full control of brand and roadmap.</a:t>
            </a:r>
            <a:endParaRPr/>
          </a:p>
        </p:txBody>
      </p:sp>
      <p:sp>
        <p:nvSpPr>
          <p:cNvPr id="732" name="Google Shape;732;p19"/>
          <p:cNvSpPr/>
          <p:nvPr/>
        </p:nvSpPr>
        <p:spPr>
          <a:xfrm>
            <a:off x="294968" y="3256221"/>
            <a:ext cx="5066038" cy="45972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>
                <a:solidFill>
                  <a:srgbClr val="212529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Margins stay intact with no acquisition premium to fund.</a:t>
            </a:r>
            <a:endParaRPr/>
          </a:p>
        </p:txBody>
      </p:sp>
      <p:sp>
        <p:nvSpPr>
          <p:cNvPr id="733" name="Google Shape;733;p19"/>
          <p:cNvSpPr/>
          <p:nvPr/>
        </p:nvSpPr>
        <p:spPr>
          <a:xfrm>
            <a:off x="294968" y="3992238"/>
            <a:ext cx="5066038" cy="45972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>
                <a:solidFill>
                  <a:srgbClr val="212529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Culture and standards stay consistent across every region.</a:t>
            </a:r>
            <a:endParaRPr/>
          </a:p>
        </p:txBody>
      </p:sp>
      <p:sp>
        <p:nvSpPr>
          <p:cNvPr id="734" name="Google Shape;734;p19"/>
          <p:cNvSpPr/>
          <p:nvPr/>
        </p:nvSpPr>
        <p:spPr>
          <a:xfrm>
            <a:off x="294968" y="4728255"/>
            <a:ext cx="5066038" cy="45972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>
                <a:solidFill>
                  <a:srgbClr val="212529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Best fit for low-complexity markets like the UK and Canada.</a:t>
            </a:r>
            <a:endParaRPr/>
          </a:p>
        </p:txBody>
      </p:sp>
      <p:sp>
        <p:nvSpPr>
          <p:cNvPr id="735" name="Google Shape;735;p19"/>
          <p:cNvSpPr/>
          <p:nvPr/>
        </p:nvSpPr>
        <p:spPr>
          <a:xfrm>
            <a:off x="294968" y="5464273"/>
            <a:ext cx="5066038" cy="45972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>
                <a:solidFill>
                  <a:srgbClr val="212529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But it is slower to reach scale and first local revenue.</a:t>
            </a:r>
            <a:endParaRPr/>
          </a:p>
        </p:txBody>
      </p:sp>
      <p:sp>
        <p:nvSpPr>
          <p:cNvPr id="736" name="Google Shape;736;p19"/>
          <p:cNvSpPr/>
          <p:nvPr/>
        </p:nvSpPr>
        <p:spPr>
          <a:xfrm>
            <a:off x="6830994" y="2520204"/>
            <a:ext cx="5066038" cy="45972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>
                <a:solidFill>
                  <a:srgbClr val="212529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Immediate local team, customers, and market credibility.</a:t>
            </a:r>
            <a:endParaRPr/>
          </a:p>
        </p:txBody>
      </p:sp>
      <p:sp>
        <p:nvSpPr>
          <p:cNvPr id="737" name="Google Shape;737;p19"/>
          <p:cNvSpPr/>
          <p:nvPr/>
        </p:nvSpPr>
        <p:spPr>
          <a:xfrm>
            <a:off x="6830994" y="3256221"/>
            <a:ext cx="5066038" cy="45972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>
                <a:solidFill>
                  <a:srgbClr val="212529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Fastest path to meaningful revenue in a hard market.</a:t>
            </a:r>
            <a:endParaRPr/>
          </a:p>
        </p:txBody>
      </p:sp>
      <p:sp>
        <p:nvSpPr>
          <p:cNvPr id="738" name="Google Shape;738;p19"/>
          <p:cNvSpPr/>
          <p:nvPr/>
        </p:nvSpPr>
        <p:spPr>
          <a:xfrm>
            <a:off x="6830994" y="3992238"/>
            <a:ext cx="5066038" cy="45972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>
                <a:solidFill>
                  <a:srgbClr val="212529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Local knowledge reduces regulatory and go-to-market risk.</a:t>
            </a:r>
            <a:endParaRPr/>
          </a:p>
        </p:txBody>
      </p:sp>
      <p:sp>
        <p:nvSpPr>
          <p:cNvPr id="739" name="Google Shape;739;p19"/>
          <p:cNvSpPr/>
          <p:nvPr/>
        </p:nvSpPr>
        <p:spPr>
          <a:xfrm>
            <a:off x="6830994" y="4728255"/>
            <a:ext cx="5066038" cy="45972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>
                <a:solidFill>
                  <a:srgbClr val="212529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Best fit for high-value, high-complexity markets like Japan.</a:t>
            </a:r>
            <a:endParaRPr/>
          </a:p>
        </p:txBody>
      </p:sp>
      <p:sp>
        <p:nvSpPr>
          <p:cNvPr id="740" name="Google Shape;740;p19"/>
          <p:cNvSpPr/>
          <p:nvPr/>
        </p:nvSpPr>
        <p:spPr>
          <a:xfrm>
            <a:off x="6830994" y="5464273"/>
            <a:ext cx="5066038" cy="45972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>
                <a:solidFill>
                  <a:srgbClr val="212529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But it carries integration, culture, and valuation risk.</a:t>
            </a:r>
            <a:endParaRPr/>
          </a:p>
        </p:txBody>
      </p:sp>
      <p:sp>
        <p:nvSpPr>
          <p:cNvPr id="741" name="Google Shape;741;p19"/>
          <p:cNvSpPr txBox="1"/>
          <p:nvPr>
            <p:ph idx="12" type="sldNum"/>
          </p:nvPr>
        </p:nvSpPr>
        <p:spPr>
          <a:xfrm>
            <a:off x="288823" y="6385929"/>
            <a:ext cx="469366" cy="298862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742" name="Google Shape;742;p19"/>
          <p:cNvSpPr txBox="1"/>
          <p:nvPr>
            <p:ph idx="11" type="ftr"/>
          </p:nvPr>
        </p:nvSpPr>
        <p:spPr>
          <a:xfrm>
            <a:off x="972044" y="6385929"/>
            <a:ext cx="10924988" cy="319344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4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p2"/>
          <p:cNvSpPr/>
          <p:nvPr/>
        </p:nvSpPr>
        <p:spPr>
          <a:xfrm>
            <a:off x="-79" y="-2"/>
            <a:ext cx="4454809" cy="6858790"/>
          </a:xfrm>
          <a:custGeom>
            <a:rect b="b" l="l" r="r" t="t"/>
            <a:pathLst>
              <a:path extrusionOk="0" h="6327100" w="4503197">
                <a:moveTo>
                  <a:pt x="1735579" y="4352925"/>
                </a:moveTo>
                <a:lnTo>
                  <a:pt x="3716063" y="4352925"/>
                </a:lnTo>
                <a:lnTo>
                  <a:pt x="4503197" y="6327100"/>
                </a:lnTo>
                <a:lnTo>
                  <a:pt x="2522714" y="6327100"/>
                </a:lnTo>
                <a:close/>
                <a:moveTo>
                  <a:pt x="0" y="0"/>
                </a:moveTo>
                <a:lnTo>
                  <a:pt x="1980483" y="0"/>
                </a:lnTo>
                <a:lnTo>
                  <a:pt x="2979297" y="2505077"/>
                </a:lnTo>
                <a:lnTo>
                  <a:pt x="998814" y="2505077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36" name="Google Shape;136;p2"/>
          <p:cNvSpPr/>
          <p:nvPr/>
        </p:nvSpPr>
        <p:spPr>
          <a:xfrm>
            <a:off x="0" y="2839492"/>
            <a:ext cx="4287663" cy="1755317"/>
          </a:xfrm>
          <a:custGeom>
            <a:rect b="b" l="l" r="r" t="t"/>
            <a:pathLst>
              <a:path extrusionOk="0" h="1619246" w="4124059">
                <a:moveTo>
                  <a:pt x="0" y="0"/>
                </a:moveTo>
                <a:lnTo>
                  <a:pt x="1497957" y="0"/>
                </a:lnTo>
                <a:lnTo>
                  <a:pt x="1497958" y="0"/>
                </a:lnTo>
                <a:lnTo>
                  <a:pt x="3478440" y="0"/>
                </a:lnTo>
                <a:lnTo>
                  <a:pt x="4124059" y="1619246"/>
                </a:lnTo>
                <a:lnTo>
                  <a:pt x="2143576" y="1619246"/>
                </a:lnTo>
                <a:lnTo>
                  <a:pt x="2143575" y="1619246"/>
                </a:lnTo>
                <a:lnTo>
                  <a:pt x="0" y="161924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4400" u="none" cap="none" strike="noStrike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Agenda</a:t>
            </a:r>
            <a:endParaRPr/>
          </a:p>
        </p:txBody>
      </p:sp>
      <p:sp>
        <p:nvSpPr>
          <p:cNvPr id="137" name="Google Shape;137;p2"/>
          <p:cNvSpPr/>
          <p:nvPr/>
        </p:nvSpPr>
        <p:spPr>
          <a:xfrm>
            <a:off x="289481" y="-2"/>
            <a:ext cx="4884403" cy="6858790"/>
          </a:xfrm>
          <a:custGeom>
            <a:rect b="b" l="l" r="r" t="t"/>
            <a:pathLst>
              <a:path extrusionOk="0" h="6327100" w="4503197">
                <a:moveTo>
                  <a:pt x="1735579" y="4352925"/>
                </a:moveTo>
                <a:lnTo>
                  <a:pt x="3716063" y="4352925"/>
                </a:lnTo>
                <a:lnTo>
                  <a:pt x="4503197" y="6327100"/>
                </a:lnTo>
                <a:lnTo>
                  <a:pt x="2522714" y="6327100"/>
                </a:lnTo>
                <a:close/>
                <a:moveTo>
                  <a:pt x="0" y="0"/>
                </a:moveTo>
                <a:lnTo>
                  <a:pt x="1980483" y="0"/>
                </a:lnTo>
                <a:lnTo>
                  <a:pt x="2979297" y="2505077"/>
                </a:lnTo>
                <a:lnTo>
                  <a:pt x="998814" y="2505077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38" name="Google Shape;138;p2"/>
          <p:cNvSpPr/>
          <p:nvPr/>
        </p:nvSpPr>
        <p:spPr>
          <a:xfrm>
            <a:off x="5620800" y="570214"/>
            <a:ext cx="475200" cy="475322"/>
          </a:xfrm>
          <a:prstGeom prst="ellipse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0" lIns="0" spcFirstLastPara="1" rIns="0" wrap="square" tIns="0">
            <a:normAutofit/>
          </a:bodyPr>
          <a:lstStyle/>
          <a:p>
            <a:pPr indent="0" lvl="0" marL="0" marR="0" rt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2565" u="none" cap="none" strike="noStrike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1</a:t>
            </a:r>
            <a:endParaRPr b="1" i="0" sz="2565" u="none" cap="none" strike="noStrike">
              <a:solidFill>
                <a:schemeClr val="lt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39" name="Google Shape;139;p2"/>
          <p:cNvSpPr txBox="1"/>
          <p:nvPr/>
        </p:nvSpPr>
        <p:spPr>
          <a:xfrm>
            <a:off x="6242074" y="570214"/>
            <a:ext cx="5309846" cy="330847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rm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8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Context</a:t>
            </a:r>
            <a:endParaRPr b="1" sz="180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40" name="Google Shape;140;p2"/>
          <p:cNvSpPr txBox="1"/>
          <p:nvPr/>
        </p:nvSpPr>
        <p:spPr>
          <a:xfrm>
            <a:off x="6242079" y="1091270"/>
            <a:ext cx="5309841" cy="345793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Where Meridian stands today and why we must act now</a:t>
            </a:r>
            <a:endParaRPr sz="140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cxnSp>
        <p:nvCxnSpPr>
          <p:cNvPr id="141" name="Google Shape;141;p2"/>
          <p:cNvCxnSpPr/>
          <p:nvPr/>
        </p:nvCxnSpPr>
        <p:spPr>
          <a:xfrm>
            <a:off x="6252956" y="986438"/>
            <a:ext cx="841248" cy="0"/>
          </a:xfrm>
          <a:prstGeom prst="straightConnector1">
            <a:avLst/>
          </a:prstGeom>
          <a:noFill/>
          <a:ln cap="flat" cmpd="sng" w="76200">
            <a:solidFill>
              <a:schemeClr val="accent1"/>
            </a:solidFill>
            <a:prstDash val="solid"/>
            <a:miter lim="8000"/>
            <a:headEnd len="sm" w="sm" type="none"/>
            <a:tailEnd len="sm" w="sm" type="none"/>
          </a:ln>
        </p:spPr>
      </p:cxnSp>
      <p:sp>
        <p:nvSpPr>
          <p:cNvPr id="142" name="Google Shape;142;p2"/>
          <p:cNvSpPr/>
          <p:nvPr/>
        </p:nvSpPr>
        <p:spPr>
          <a:xfrm>
            <a:off x="5620800" y="1741985"/>
            <a:ext cx="475200" cy="475322"/>
          </a:xfrm>
          <a:prstGeom prst="ellipse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0" lIns="0" spcFirstLastPara="1" rIns="0" wrap="square" tIns="0">
            <a:normAutofit/>
          </a:bodyPr>
          <a:lstStyle/>
          <a:p>
            <a:pPr indent="0" lvl="0" marL="0" marR="0" rt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565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2</a:t>
            </a:r>
            <a:endParaRPr b="1" sz="2565">
              <a:solidFill>
                <a:schemeClr val="lt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43" name="Google Shape;143;p2"/>
          <p:cNvSpPr txBox="1"/>
          <p:nvPr/>
        </p:nvSpPr>
        <p:spPr>
          <a:xfrm>
            <a:off x="6242074" y="1741985"/>
            <a:ext cx="5309846" cy="330847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rm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8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Market</a:t>
            </a:r>
            <a:endParaRPr b="1" sz="180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44" name="Google Shape;144;p2"/>
          <p:cNvSpPr txBox="1"/>
          <p:nvPr/>
        </p:nvSpPr>
        <p:spPr>
          <a:xfrm>
            <a:off x="6242079" y="2263041"/>
            <a:ext cx="5309841" cy="345793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The size and shape of the expansion opportunity</a:t>
            </a:r>
            <a:endParaRPr sz="140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cxnSp>
        <p:nvCxnSpPr>
          <p:cNvPr id="145" name="Google Shape;145;p2"/>
          <p:cNvCxnSpPr/>
          <p:nvPr/>
        </p:nvCxnSpPr>
        <p:spPr>
          <a:xfrm>
            <a:off x="6252956" y="2158209"/>
            <a:ext cx="841248" cy="0"/>
          </a:xfrm>
          <a:prstGeom prst="straightConnector1">
            <a:avLst/>
          </a:prstGeom>
          <a:noFill/>
          <a:ln cap="flat" cmpd="sng" w="76200">
            <a:solidFill>
              <a:schemeClr val="accent1"/>
            </a:solidFill>
            <a:prstDash val="solid"/>
            <a:miter lim="8000"/>
            <a:headEnd len="sm" w="sm" type="none"/>
            <a:tailEnd len="sm" w="sm" type="none"/>
          </a:ln>
        </p:spPr>
      </p:cxnSp>
      <p:sp>
        <p:nvSpPr>
          <p:cNvPr id="146" name="Google Shape;146;p2"/>
          <p:cNvSpPr/>
          <p:nvPr/>
        </p:nvSpPr>
        <p:spPr>
          <a:xfrm>
            <a:off x="5620800" y="2913756"/>
            <a:ext cx="475200" cy="475322"/>
          </a:xfrm>
          <a:prstGeom prst="ellipse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0" lIns="0" spcFirstLastPara="1" rIns="0" wrap="square" tIns="0">
            <a:normAutofit/>
          </a:bodyPr>
          <a:lstStyle/>
          <a:p>
            <a:pPr indent="0" lvl="0" marL="0" marR="0" rt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565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3</a:t>
            </a:r>
            <a:endParaRPr b="1" sz="2565">
              <a:solidFill>
                <a:schemeClr val="lt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47" name="Google Shape;147;p2"/>
          <p:cNvSpPr txBox="1"/>
          <p:nvPr/>
        </p:nvSpPr>
        <p:spPr>
          <a:xfrm>
            <a:off x="6242074" y="2913756"/>
            <a:ext cx="5309846" cy="330847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rm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8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Strategy</a:t>
            </a:r>
            <a:endParaRPr b="1" sz="180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48" name="Google Shape;148;p2"/>
          <p:cNvSpPr txBox="1"/>
          <p:nvPr/>
        </p:nvSpPr>
        <p:spPr>
          <a:xfrm>
            <a:off x="6242079" y="3434812"/>
            <a:ext cx="5309841" cy="345793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Our recommended approach and operating model</a:t>
            </a:r>
            <a:endParaRPr sz="140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cxnSp>
        <p:nvCxnSpPr>
          <p:cNvPr id="149" name="Google Shape;149;p2"/>
          <p:cNvCxnSpPr/>
          <p:nvPr/>
        </p:nvCxnSpPr>
        <p:spPr>
          <a:xfrm>
            <a:off x="6252956" y="3329980"/>
            <a:ext cx="841248" cy="0"/>
          </a:xfrm>
          <a:prstGeom prst="straightConnector1">
            <a:avLst/>
          </a:prstGeom>
          <a:noFill/>
          <a:ln cap="flat" cmpd="sng" w="76200">
            <a:solidFill>
              <a:schemeClr val="accent1"/>
            </a:solidFill>
            <a:prstDash val="solid"/>
            <a:miter lim="8000"/>
            <a:headEnd len="sm" w="sm" type="none"/>
            <a:tailEnd len="sm" w="sm" type="none"/>
          </a:ln>
        </p:spPr>
      </p:cxnSp>
      <p:sp>
        <p:nvSpPr>
          <p:cNvPr id="150" name="Google Shape;150;p2"/>
          <p:cNvSpPr/>
          <p:nvPr/>
        </p:nvSpPr>
        <p:spPr>
          <a:xfrm>
            <a:off x="5620800" y="4085527"/>
            <a:ext cx="475200" cy="475322"/>
          </a:xfrm>
          <a:prstGeom prst="ellipse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0" lIns="0" spcFirstLastPara="1" rIns="0" wrap="square" tIns="0">
            <a:normAutofit/>
          </a:bodyPr>
          <a:lstStyle/>
          <a:p>
            <a:pPr indent="0" lvl="0" marL="0" marR="0" rt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565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4</a:t>
            </a:r>
            <a:endParaRPr b="1" sz="2565">
              <a:solidFill>
                <a:schemeClr val="lt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51" name="Google Shape;151;p2"/>
          <p:cNvSpPr txBox="1"/>
          <p:nvPr/>
        </p:nvSpPr>
        <p:spPr>
          <a:xfrm>
            <a:off x="6242074" y="4085527"/>
            <a:ext cx="5309846" cy="330847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rm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8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Roadmap</a:t>
            </a:r>
            <a:endParaRPr b="1" sz="180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52" name="Google Shape;152;p2"/>
          <p:cNvSpPr txBox="1"/>
          <p:nvPr/>
        </p:nvSpPr>
        <p:spPr>
          <a:xfrm>
            <a:off x="6242079" y="4606583"/>
            <a:ext cx="5309841" cy="345793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The phased plan, milestones, and accountability</a:t>
            </a:r>
            <a:endParaRPr sz="140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cxnSp>
        <p:nvCxnSpPr>
          <p:cNvPr id="153" name="Google Shape;153;p2"/>
          <p:cNvCxnSpPr/>
          <p:nvPr/>
        </p:nvCxnSpPr>
        <p:spPr>
          <a:xfrm>
            <a:off x="6252956" y="4501751"/>
            <a:ext cx="841248" cy="0"/>
          </a:xfrm>
          <a:prstGeom prst="straightConnector1">
            <a:avLst/>
          </a:prstGeom>
          <a:noFill/>
          <a:ln cap="flat" cmpd="sng" w="76200">
            <a:solidFill>
              <a:schemeClr val="accent1"/>
            </a:solidFill>
            <a:prstDash val="solid"/>
            <a:miter lim="8000"/>
            <a:headEnd len="sm" w="sm" type="none"/>
            <a:tailEnd len="sm" w="sm" type="none"/>
          </a:ln>
        </p:spPr>
      </p:cxnSp>
      <p:sp>
        <p:nvSpPr>
          <p:cNvPr id="154" name="Google Shape;154;p2"/>
          <p:cNvSpPr/>
          <p:nvPr/>
        </p:nvSpPr>
        <p:spPr>
          <a:xfrm>
            <a:off x="5620800" y="5257299"/>
            <a:ext cx="475200" cy="475322"/>
          </a:xfrm>
          <a:prstGeom prst="ellipse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0" lIns="0" spcFirstLastPara="1" rIns="0" wrap="square" tIns="0">
            <a:normAutofit/>
          </a:bodyPr>
          <a:lstStyle/>
          <a:p>
            <a:pPr indent="0" lvl="0" marL="0" marR="0" rt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565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5</a:t>
            </a:r>
            <a:endParaRPr b="1" sz="2565">
              <a:solidFill>
                <a:schemeClr val="lt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55" name="Google Shape;155;p2"/>
          <p:cNvSpPr txBox="1"/>
          <p:nvPr/>
        </p:nvSpPr>
        <p:spPr>
          <a:xfrm>
            <a:off x="6242074" y="5257299"/>
            <a:ext cx="5309846" cy="330847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rm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8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The Ask</a:t>
            </a:r>
            <a:endParaRPr b="1" sz="180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56" name="Google Shape;156;p2"/>
          <p:cNvSpPr txBox="1"/>
          <p:nvPr/>
        </p:nvSpPr>
        <p:spPr>
          <a:xfrm>
            <a:off x="6242079" y="5778355"/>
            <a:ext cx="5309841" cy="345793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Investment, returns, risk, and the decision needed</a:t>
            </a:r>
            <a:endParaRPr sz="140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cxnSp>
        <p:nvCxnSpPr>
          <p:cNvPr id="157" name="Google Shape;157;p2"/>
          <p:cNvCxnSpPr/>
          <p:nvPr/>
        </p:nvCxnSpPr>
        <p:spPr>
          <a:xfrm>
            <a:off x="6252956" y="5673523"/>
            <a:ext cx="841248" cy="0"/>
          </a:xfrm>
          <a:prstGeom prst="straightConnector1">
            <a:avLst/>
          </a:prstGeom>
          <a:noFill/>
          <a:ln cap="flat" cmpd="sng" w="76200">
            <a:solidFill>
              <a:schemeClr val="accent1"/>
            </a:solidFill>
            <a:prstDash val="solid"/>
            <a:miter lim="8000"/>
            <a:headEnd len="sm" w="sm" type="none"/>
            <a:tailEnd len="sm" w="sm" type="none"/>
          </a:ln>
        </p:spPr>
      </p:cxnSp>
      <p:sp>
        <p:nvSpPr>
          <p:cNvPr id="158" name="Google Shape;158;p2"/>
          <p:cNvSpPr txBox="1"/>
          <p:nvPr>
            <p:ph idx="12" type="sldNum"/>
          </p:nvPr>
        </p:nvSpPr>
        <p:spPr>
          <a:xfrm>
            <a:off x="288823" y="6385929"/>
            <a:ext cx="469366" cy="298862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59" name="Google Shape;159;p2"/>
          <p:cNvSpPr txBox="1"/>
          <p:nvPr>
            <p:ph idx="11" type="ftr"/>
          </p:nvPr>
        </p:nvSpPr>
        <p:spPr>
          <a:xfrm>
            <a:off x="972044" y="6385929"/>
            <a:ext cx="10924988" cy="319344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46" name="Shape 7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" name="Google Shape;747;p20"/>
          <p:cNvSpPr/>
          <p:nvPr/>
        </p:nvSpPr>
        <p:spPr>
          <a:xfrm>
            <a:off x="9159602" y="1562227"/>
            <a:ext cx="238465" cy="278522"/>
          </a:xfrm>
          <a:prstGeom prst="rtTriangle">
            <a:avLst/>
          </a:prstGeom>
          <a:solidFill>
            <a:srgbClr val="222A35"/>
          </a:solidFill>
          <a:ln cap="rnd" cmpd="sng" w="9525">
            <a:solidFill>
              <a:srgbClr val="222A35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rgbClr val="FFFFFF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748" name="Google Shape;748;p20"/>
          <p:cNvSpPr txBox="1"/>
          <p:nvPr>
            <p:ph type="title"/>
          </p:nvPr>
        </p:nvSpPr>
        <p:spPr>
          <a:xfrm>
            <a:off x="294968" y="365126"/>
            <a:ext cx="11602064" cy="578772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Helvetica Neue"/>
              <a:buNone/>
            </a:pPr>
            <a:r>
              <a:rPr lang="en-US"/>
              <a:t>Weighing the Three Approaches</a:t>
            </a:r>
            <a:endParaRPr/>
          </a:p>
        </p:txBody>
      </p:sp>
      <p:sp>
        <p:nvSpPr>
          <p:cNvPr id="749" name="Google Shape;749;p20"/>
          <p:cNvSpPr/>
          <p:nvPr/>
        </p:nvSpPr>
        <p:spPr>
          <a:xfrm>
            <a:off x="630000" y="4082418"/>
            <a:ext cx="170100" cy="1698622"/>
          </a:xfrm>
          <a:prstGeom prst="rect">
            <a:avLst/>
          </a:prstGeom>
          <a:solidFill>
            <a:schemeClr val="accent2"/>
          </a:solidFill>
          <a:ln cap="rnd" cmpd="sng" w="9525">
            <a:solidFill>
              <a:schemeClr val="accen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solidFill>
                <a:schemeClr val="accent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750" name="Google Shape;750;p20"/>
          <p:cNvSpPr/>
          <p:nvPr/>
        </p:nvSpPr>
        <p:spPr>
          <a:xfrm>
            <a:off x="630000" y="2367280"/>
            <a:ext cx="170100" cy="1662166"/>
          </a:xfrm>
          <a:prstGeom prst="rect">
            <a:avLst/>
          </a:prstGeom>
          <a:solidFill>
            <a:srgbClr val="00B050"/>
          </a:solidFill>
          <a:ln cap="rnd" cmpd="sng" w="9525">
            <a:solidFill>
              <a:srgbClr val="00B05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solidFill>
                <a:schemeClr val="accent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751" name="Google Shape;751;p20"/>
          <p:cNvSpPr/>
          <p:nvPr/>
        </p:nvSpPr>
        <p:spPr>
          <a:xfrm>
            <a:off x="698500" y="4082418"/>
            <a:ext cx="902447" cy="1698622"/>
          </a:xfrm>
          <a:prstGeom prst="rect">
            <a:avLst/>
          </a:prstGeom>
          <a:solidFill>
            <a:schemeClr val="lt1"/>
          </a:solidFill>
          <a:ln cap="rnd" cmpd="sng" w="9525">
            <a:solidFill>
              <a:schemeClr val="accen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solidFill>
                <a:schemeClr val="accent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752" name="Google Shape;752;p20"/>
          <p:cNvSpPr/>
          <p:nvPr/>
        </p:nvSpPr>
        <p:spPr>
          <a:xfrm>
            <a:off x="698500" y="2367280"/>
            <a:ext cx="902447" cy="1662166"/>
          </a:xfrm>
          <a:prstGeom prst="rect">
            <a:avLst/>
          </a:prstGeom>
          <a:solidFill>
            <a:schemeClr val="lt1"/>
          </a:solidFill>
          <a:ln cap="rnd" cmpd="sng" w="9525">
            <a:solidFill>
              <a:srgbClr val="00B05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solidFill>
                <a:schemeClr val="accent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753" name="Google Shape;753;p20"/>
          <p:cNvSpPr/>
          <p:nvPr/>
        </p:nvSpPr>
        <p:spPr>
          <a:xfrm>
            <a:off x="5850682" y="1562227"/>
            <a:ext cx="238465" cy="278522"/>
          </a:xfrm>
          <a:prstGeom prst="rtTriangle">
            <a:avLst/>
          </a:prstGeom>
          <a:solidFill>
            <a:srgbClr val="222A35"/>
          </a:solidFill>
          <a:ln cap="rnd" cmpd="sng" w="9525">
            <a:solidFill>
              <a:srgbClr val="222A35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rgbClr val="FFFFFF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754" name="Google Shape;754;p20"/>
          <p:cNvSpPr/>
          <p:nvPr/>
        </p:nvSpPr>
        <p:spPr>
          <a:xfrm>
            <a:off x="2537460" y="1562227"/>
            <a:ext cx="238465" cy="278522"/>
          </a:xfrm>
          <a:prstGeom prst="rtTriangle">
            <a:avLst/>
          </a:prstGeom>
          <a:solidFill>
            <a:srgbClr val="222A35"/>
          </a:solidFill>
          <a:ln cap="rnd" cmpd="sng" w="9525">
            <a:solidFill>
              <a:srgbClr val="222A35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rgbClr val="FFFFFF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755" name="Google Shape;755;p20"/>
          <p:cNvSpPr/>
          <p:nvPr/>
        </p:nvSpPr>
        <p:spPr>
          <a:xfrm>
            <a:off x="626201" y="1662535"/>
            <a:ext cx="11270832" cy="668288"/>
          </a:xfrm>
          <a:prstGeom prst="rect">
            <a:avLst/>
          </a:prstGeom>
          <a:solidFill>
            <a:schemeClr val="accent1"/>
          </a:solidFill>
          <a:ln cap="rnd" cmpd="sng" w="9525">
            <a:solidFill>
              <a:schemeClr val="accen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Trebuchet MS"/>
              <a:buNone/>
            </a:pPr>
            <a:r>
              <a:t/>
            </a:r>
            <a:endParaRPr b="0" i="0" sz="1600" u="none" cap="none" strike="noStrike">
              <a:solidFill>
                <a:srgbClr val="575757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756" name="Google Shape;756;p20"/>
          <p:cNvSpPr/>
          <p:nvPr/>
        </p:nvSpPr>
        <p:spPr>
          <a:xfrm>
            <a:off x="1696742" y="1562227"/>
            <a:ext cx="840718" cy="775598"/>
          </a:xfrm>
          <a:prstGeom prst="round2DiagRect">
            <a:avLst>
              <a:gd fmla="val 16667" name="adj1"/>
              <a:gd fmla="val 0" name="adj2"/>
            </a:avLst>
          </a:prstGeom>
          <a:solidFill>
            <a:srgbClr val="FFFFFF"/>
          </a:solidFill>
          <a:ln cap="flat" cmpd="sng" w="19050">
            <a:solidFill>
              <a:schemeClr val="accent2"/>
            </a:solidFill>
            <a:prstDash val="solid"/>
            <a:miter lim="8000"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7F7F7F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757" name="Google Shape;757;p20"/>
          <p:cNvSpPr/>
          <p:nvPr/>
        </p:nvSpPr>
        <p:spPr>
          <a:xfrm>
            <a:off x="5009964" y="1562227"/>
            <a:ext cx="840718" cy="775598"/>
          </a:xfrm>
          <a:prstGeom prst="round2DiagRect">
            <a:avLst>
              <a:gd fmla="val 16667" name="adj1"/>
              <a:gd fmla="val 0" name="adj2"/>
            </a:avLst>
          </a:prstGeom>
          <a:solidFill>
            <a:srgbClr val="FFFFFF"/>
          </a:solidFill>
          <a:ln cap="flat" cmpd="sng" w="19050">
            <a:solidFill>
              <a:schemeClr val="accent2"/>
            </a:solidFill>
            <a:prstDash val="solid"/>
            <a:miter lim="8000"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7F7F7F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graphicFrame>
        <p:nvGraphicFramePr>
          <p:cNvPr id="758" name="Google Shape;758;p20"/>
          <p:cNvGraphicFramePr/>
          <p:nvPr/>
        </p:nvGraphicFramePr>
        <p:xfrm>
          <a:off x="630000" y="1644607"/>
          <a:ext cx="3000000" cy="3000000"/>
        </p:xfrm>
        <a:graphic>
          <a:graphicData uri="http://schemas.openxmlformats.org/drawingml/2006/table">
            <a:tbl>
              <a:tblPr bandRow="1" firstRow="1">
                <a:noFill/>
                <a:tableStyleId>{B867CF99-A2D6-4B92-8F37-7FB3C559301F}</a:tableStyleId>
              </a:tblPr>
              <a:tblGrid>
                <a:gridCol w="1040550"/>
                <a:gridCol w="3297600"/>
                <a:gridCol w="3297600"/>
                <a:gridCol w="3297600"/>
              </a:tblGrid>
              <a:tr h="64735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400"/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1600">
                          <a:solidFill>
                            <a:schemeClr val="lt1"/>
                          </a:solidFill>
                        </a:rPr>
                        <a:t>Organic: </a:t>
                      </a:r>
                      <a:r>
                        <a:rPr lang="en-US" sz="1600">
                          <a:solidFill>
                            <a:schemeClr val="lt1"/>
                          </a:solidFill>
                        </a:rPr>
                        <a:t>Build our own local presence</a:t>
                      </a:r>
                      <a:endParaRPr sz="1600">
                        <a:solidFill>
                          <a:schemeClr val="lt1"/>
                        </a:solidFill>
                      </a:endParaRPr>
                    </a:p>
                  </a:txBody>
                  <a:tcPr marT="45725" marB="45725" marR="91450" marL="1044000" anchor="b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1600">
                          <a:solidFill>
                            <a:schemeClr val="lt1"/>
                          </a:solidFill>
                        </a:rPr>
                        <a:t>Partner: </a:t>
                      </a:r>
                      <a:r>
                        <a:rPr lang="en-US" sz="1600">
                          <a:solidFill>
                            <a:schemeClr val="lt1"/>
                          </a:solidFill>
                        </a:rPr>
                        <a:t>Go to market with a local ally</a:t>
                      </a:r>
                      <a:endParaRPr sz="1600">
                        <a:solidFill>
                          <a:schemeClr val="lt1"/>
                        </a:solidFill>
                      </a:endParaRPr>
                    </a:p>
                  </a:txBody>
                  <a:tcPr marT="45725" marB="45725" marR="91450" marL="1044000" anchor="b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600"/>
                        <a:buFont typeface="Helvetica Neue"/>
                        <a:buNone/>
                      </a:pPr>
                      <a:r>
                        <a:rPr b="1" lang="en-US" sz="1600">
                          <a:solidFill>
                            <a:schemeClr val="lt1"/>
                          </a:solidFill>
                        </a:rPr>
                        <a:t>Acquire: </a:t>
                      </a:r>
                      <a:r>
                        <a:rPr lang="en-US" sz="1600">
                          <a:solidFill>
                            <a:schemeClr val="lt1"/>
                          </a:solidFill>
                        </a:rPr>
                        <a:t>Buy an established local player</a:t>
                      </a:r>
                      <a:endParaRPr sz="1600">
                        <a:solidFill>
                          <a:schemeClr val="lt1"/>
                        </a:solidFill>
                      </a:endParaRPr>
                    </a:p>
                  </a:txBody>
                  <a:tcPr marT="45725" marB="45725" marR="91450" marL="1044000" anchor="b"/>
                </a:tc>
              </a:tr>
              <a:tr h="745175">
                <a:tc rowSpan="3"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>
                          <a:solidFill>
                            <a:srgbClr val="00B050"/>
                          </a:solidFill>
                        </a:rPr>
                        <a:t>Pros</a:t>
                      </a:r>
                      <a:endParaRPr/>
                    </a:p>
                  </a:txBody>
                  <a:tcPr marT="45725" marB="45725" marR="91450" marL="91450" anchor="ctr">
                    <a:lnB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Full control of brand, roadmap, and margin</a:t>
                      </a:r>
                      <a:endParaRPr/>
                    </a:p>
                  </a:txBody>
                  <a:tcPr marT="108000" marB="45725" marR="91450" marL="126000" anchor="ctr"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B cap="flat" cmpd="sng" w="9525">
                      <a:solidFill>
                        <a:schemeClr val="dk1"/>
                      </a:solidFill>
                      <a:prstDash val="dot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262626"/>
                        </a:buClr>
                        <a:buSzPts val="1400"/>
                        <a:buFont typeface="Helvetica Neue"/>
                        <a:buNone/>
                      </a:pPr>
                      <a:r>
                        <a:rPr b="0" i="0" lang="en-US" sz="1400" u="none" cap="none" strike="noStrike">
                          <a:solidFill>
                            <a:srgbClr val="262626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Lower upfront capital requirement</a:t>
                      </a:r>
                      <a:endParaRPr/>
                    </a:p>
                  </a:txBody>
                  <a:tcPr marT="108000" marB="45725" marR="91450" marL="126000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B cap="flat" cmpd="sng" w="9525">
                      <a:solidFill>
                        <a:schemeClr val="dk1"/>
                      </a:solidFill>
                      <a:prstDash val="dot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262626"/>
                        </a:buClr>
                        <a:buSzPts val="1400"/>
                        <a:buFont typeface="Helvetica Neue"/>
                        <a:buNone/>
                      </a:pPr>
                      <a:r>
                        <a:rPr b="0" i="0" lang="en-US" sz="1400" u="none" cap="none" strike="noStrike">
                          <a:solidFill>
                            <a:srgbClr val="262626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Consistent culture and delivery standards</a:t>
                      </a:r>
                      <a:endParaRPr/>
                    </a:p>
                  </a:txBody>
                  <a:tcPr marT="108000" marB="45725" marR="91450" marL="126000" anchor="ctr">
                    <a:lnB cap="flat" cmpd="sng" w="9525">
                      <a:solidFill>
                        <a:schemeClr val="dk1"/>
                      </a:solidFill>
                      <a:prstDash val="dot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518300">
                <a:tc vMerge="1"/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262626"/>
                        </a:buClr>
                        <a:buSzPts val="1400"/>
                        <a:buFont typeface="Helvetica Neue"/>
                        <a:buNone/>
                      </a:pPr>
                      <a:r>
                        <a:rPr b="0" i="0" lang="en-US" sz="1400" u="none" cap="none" strike="noStrike">
                          <a:solidFill>
                            <a:srgbClr val="262626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Shared cost and instant local knowledge</a:t>
                      </a:r>
                      <a:endParaRPr/>
                    </a:p>
                  </a:txBody>
                  <a:tcPr marT="45725" marB="45725" marR="91450" marL="126000" anchor="ctr">
                    <a:lnT cap="flat" cmpd="sng" w="9525">
                      <a:solidFill>
                        <a:schemeClr val="dk1"/>
                      </a:solidFill>
                      <a:prstDash val="dot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dot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262626"/>
                        </a:buClr>
                        <a:buSzPts val="1400"/>
                        <a:buFont typeface="Helvetica Neue"/>
                        <a:buNone/>
                      </a:pPr>
                      <a:r>
                        <a:rPr b="0" i="0" lang="en-US" sz="1400" u="none" cap="none" strike="noStrike">
                          <a:solidFill>
                            <a:srgbClr val="262626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Faster to first revenue than building alone</a:t>
                      </a:r>
                      <a:endParaRPr/>
                    </a:p>
                  </a:txBody>
                  <a:tcPr marT="45725" marB="45725" marR="91450" marL="126000" anchor="ctr">
                    <a:lnT cap="flat" cmpd="sng" w="9525">
                      <a:solidFill>
                        <a:schemeClr val="dk1"/>
                      </a:solidFill>
                      <a:prstDash val="dot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dot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262626"/>
                        </a:buClr>
                        <a:buSzPts val="1400"/>
                        <a:buFont typeface="Helvetica Neue"/>
                        <a:buNone/>
                      </a:pPr>
                      <a:r>
                        <a:rPr b="0" i="0" lang="en-US" sz="1400" u="none" cap="none" strike="noStrike">
                          <a:solidFill>
                            <a:srgbClr val="262626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Lower capital outlay than acquiring</a:t>
                      </a:r>
                      <a:endParaRPr/>
                    </a:p>
                  </a:txBody>
                  <a:tcPr marT="45725" marB="45725" marR="91450" marL="126000" anchor="ctr">
                    <a:lnT cap="flat" cmpd="sng" w="9525">
                      <a:solidFill>
                        <a:schemeClr val="dk1"/>
                      </a:solidFill>
                      <a:prstDash val="dot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dot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518300">
                <a:tc vMerge="1"/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262626"/>
                        </a:buClr>
                        <a:buSzPts val="1400"/>
                        <a:buFont typeface="Helvetica Neue"/>
                        <a:buNone/>
                      </a:pPr>
                      <a:r>
                        <a:rPr b="0" i="0" lang="en-US" sz="1400" u="none" cap="none" strike="noStrike">
                          <a:solidFill>
                            <a:srgbClr val="262626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Immediate team, customers, and credibility</a:t>
                      </a:r>
                      <a:endParaRPr/>
                    </a:p>
                  </a:txBody>
                  <a:tcPr marT="45725" marB="45725" marR="91450" marL="126000" anchor="ctr">
                    <a:lnT cap="flat" cmpd="sng" w="9525">
                      <a:solidFill>
                        <a:schemeClr val="dk1"/>
                      </a:solidFill>
                      <a:prstDash val="dot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dot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262626"/>
                        </a:buClr>
                        <a:buSzPts val="1400"/>
                        <a:buFont typeface="Helvetica Neue"/>
                        <a:buNone/>
                      </a:pPr>
                      <a:r>
                        <a:rPr b="0" i="0" lang="en-US" sz="1400" u="none" cap="none" strike="noStrike">
                          <a:solidFill>
                            <a:srgbClr val="262626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Fastest route to scale in hard markets</a:t>
                      </a:r>
                      <a:endParaRPr/>
                    </a:p>
                  </a:txBody>
                  <a:tcPr marT="45725" marB="45725" marR="91450" marL="126000" anchor="ctr">
                    <a:lnT cap="flat" cmpd="sng" w="9525">
                      <a:solidFill>
                        <a:schemeClr val="dk1"/>
                      </a:solidFill>
                      <a:prstDash val="dot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dot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262626"/>
                        </a:buClr>
                        <a:buSzPts val="1400"/>
                        <a:buFont typeface="Helvetica Neue"/>
                        <a:buNone/>
                      </a:pPr>
                      <a:r>
                        <a:rPr b="0" i="0" lang="en-US" sz="1400" u="none" cap="none" strike="noStrike">
                          <a:solidFill>
                            <a:srgbClr val="262626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Local relationships reduce entry risk</a:t>
                      </a:r>
                      <a:endParaRPr/>
                    </a:p>
                  </a:txBody>
                  <a:tcPr marT="45725" marB="45725" marR="91450" marL="126000" anchor="ctr">
                    <a:lnT cap="flat" cmpd="sng" w="9525">
                      <a:solidFill>
                        <a:schemeClr val="dk1"/>
                      </a:solidFill>
                      <a:prstDash val="dot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dot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579275">
                <a:tc rowSpan="3"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>
                          <a:solidFill>
                            <a:schemeClr val="accent2"/>
                          </a:solidFill>
                        </a:rPr>
                        <a:t>Cons</a:t>
                      </a:r>
                      <a:endParaRPr/>
                    </a:p>
                  </a:txBody>
                  <a:tcPr marT="45725" marB="45725" marR="91450" marL="91450" anchor="ctr"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262626"/>
                        </a:buClr>
                        <a:buSzPts val="1400"/>
                        <a:buFont typeface="Helvetica Neue"/>
                        <a:buNone/>
                      </a:pPr>
                      <a:r>
                        <a:rPr b="0" i="0" lang="en-US" sz="1400" u="none" cap="none" strike="noStrike">
                          <a:solidFill>
                            <a:srgbClr val="262626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Slowest path to scale and first revenue</a:t>
                      </a:r>
                      <a:endParaRPr/>
                    </a:p>
                  </a:txBody>
                  <a:tcPr marT="45725" marB="45725" marR="91450" marL="126000" anchor="ctr">
                    <a:lnT cap="flat" cmpd="sng" w="9525">
                      <a:solidFill>
                        <a:schemeClr val="dk1"/>
                      </a:solidFill>
                      <a:prstDash val="dot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dot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262626"/>
                        </a:buClr>
                        <a:buSzPts val="1400"/>
                        <a:buFont typeface="Helvetica Neue"/>
                        <a:buNone/>
                      </a:pPr>
                      <a:r>
                        <a:rPr b="0" i="0" lang="en-US" sz="1400" u="none" cap="none" strike="noStrike">
                          <a:solidFill>
                            <a:srgbClr val="262626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Requires patient local hiring and ramp</a:t>
                      </a:r>
                      <a:endParaRPr/>
                    </a:p>
                  </a:txBody>
                  <a:tcPr marT="45725" marB="45725" marR="91450" marL="126000" anchor="ctr">
                    <a:lnT cap="flat" cmpd="sng" w="9525">
                      <a:solidFill>
                        <a:schemeClr val="dk1"/>
                      </a:solidFill>
                      <a:prstDash val="dot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dot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262626"/>
                        </a:buClr>
                        <a:buSzPts val="1400"/>
                        <a:buFont typeface="Helvetica Neue"/>
                        <a:buNone/>
                      </a:pPr>
                      <a:r>
                        <a:rPr b="0" i="0" lang="en-US" sz="1400" u="none" cap="none" strike="noStrike">
                          <a:solidFill>
                            <a:srgbClr val="262626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Brand must be built from zero</a:t>
                      </a:r>
                      <a:endParaRPr/>
                    </a:p>
                  </a:txBody>
                  <a:tcPr marT="45725" marB="45725" marR="91450" marL="126000" anchor="ctr">
                    <a:lnT cap="flat" cmpd="sng" w="9525">
                      <a:solidFill>
                        <a:schemeClr val="dk1"/>
                      </a:solidFill>
                      <a:prstDash val="dot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dot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518300">
                <a:tc vMerge="1"/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262626"/>
                        </a:buClr>
                        <a:buSzPts val="1400"/>
                        <a:buFont typeface="Helvetica Neue"/>
                        <a:buNone/>
                      </a:pPr>
                      <a:r>
                        <a:rPr b="0" i="0" lang="en-US" sz="1400" u="none" cap="none" strike="noStrike">
                          <a:solidFill>
                            <a:srgbClr val="262626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Margin and control shared with partner</a:t>
                      </a:r>
                      <a:endParaRPr/>
                    </a:p>
                  </a:txBody>
                  <a:tcPr marT="45725" marB="45725" marR="91450" marL="126000" anchor="ctr">
                    <a:lnT cap="flat" cmpd="sng" w="9525">
                      <a:solidFill>
                        <a:schemeClr val="dk1"/>
                      </a:solidFill>
                      <a:prstDash val="dot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dot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262626"/>
                        </a:buClr>
                        <a:buSzPts val="1400"/>
                        <a:buFont typeface="Helvetica Neue"/>
                        <a:buNone/>
                      </a:pPr>
                      <a:r>
                        <a:rPr b="0" i="0" lang="en-US" sz="1400" u="none" cap="none" strike="noStrike">
                          <a:solidFill>
                            <a:srgbClr val="262626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Success depends on partner performance</a:t>
                      </a:r>
                      <a:endParaRPr/>
                    </a:p>
                  </a:txBody>
                  <a:tcPr marT="45725" marB="45725" marR="91450" marL="126000" anchor="ctr">
                    <a:lnT cap="flat" cmpd="sng" w="9525">
                      <a:solidFill>
                        <a:schemeClr val="dk1"/>
                      </a:solidFill>
                      <a:prstDash val="dot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dot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262626"/>
                        </a:buClr>
                        <a:buSzPts val="1400"/>
                        <a:buFont typeface="Helvetica Neue"/>
                        <a:buNone/>
                      </a:pPr>
                      <a:r>
                        <a:rPr b="0" i="0" lang="en-US" sz="1400" u="none" cap="none" strike="noStrike">
                          <a:solidFill>
                            <a:srgbClr val="262626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Harder to govern from the center</a:t>
                      </a:r>
                      <a:endParaRPr/>
                    </a:p>
                  </a:txBody>
                  <a:tcPr marT="45725" marB="45725" marR="91450" marL="126000" anchor="ctr">
                    <a:lnT cap="flat" cmpd="sng" w="9525">
                      <a:solidFill>
                        <a:schemeClr val="dk1"/>
                      </a:solidFill>
                      <a:prstDash val="dot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dot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518300">
                <a:tc vMerge="1"/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262626"/>
                        </a:buClr>
                        <a:buSzPts val="1400"/>
                        <a:buFont typeface="Helvetica Neue"/>
                        <a:buNone/>
                      </a:pPr>
                      <a:r>
                        <a:rPr b="0" i="0" lang="en-US" sz="1400" u="none" cap="none" strike="noStrike">
                          <a:solidFill>
                            <a:srgbClr val="262626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High upfront capital and valuation risk</a:t>
                      </a:r>
                      <a:endParaRPr/>
                    </a:p>
                  </a:txBody>
                  <a:tcPr marT="45725" marB="45725" marR="91450" marL="126000" anchor="ctr">
                    <a:lnT cap="flat" cmpd="sng" w="9525">
                      <a:solidFill>
                        <a:schemeClr val="dk1"/>
                      </a:solidFill>
                      <a:prstDash val="dot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262626"/>
                        </a:buClr>
                        <a:buSzPts val="1400"/>
                        <a:buFont typeface="Helvetica Neue"/>
                        <a:buNone/>
                      </a:pPr>
                      <a:r>
                        <a:rPr b="0" i="0" lang="en-US" sz="1400" u="none" cap="none" strike="noStrike">
                          <a:solidFill>
                            <a:srgbClr val="262626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Integration and culture risk post-deal</a:t>
                      </a:r>
                      <a:endParaRPr/>
                    </a:p>
                  </a:txBody>
                  <a:tcPr marT="45725" marB="45725" marR="91450" marL="126000" anchor="ctr">
                    <a:lnT cap="flat" cmpd="sng" w="9525">
                      <a:solidFill>
                        <a:schemeClr val="dk1"/>
                      </a:solidFill>
                      <a:prstDash val="dot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262626"/>
                        </a:buClr>
                        <a:buSzPts val="1400"/>
                        <a:buFont typeface="Helvetica Neue"/>
                        <a:buNone/>
                      </a:pPr>
                      <a:r>
                        <a:rPr b="0" i="0" lang="en-US" sz="1400" u="none" cap="none" strike="noStrike">
                          <a:solidFill>
                            <a:srgbClr val="262626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Most complex transition to manage</a:t>
                      </a:r>
                      <a:endParaRPr/>
                    </a:p>
                  </a:txBody>
                  <a:tcPr marT="45725" marB="45725" marR="91450" marL="126000" anchor="ctr">
                    <a:lnT cap="flat" cmpd="sng" w="9525">
                      <a:solidFill>
                        <a:schemeClr val="dk1"/>
                      </a:solidFill>
                      <a:prstDash val="dot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  <p:sp>
        <p:nvSpPr>
          <p:cNvPr id="759" name="Google Shape;759;p20"/>
          <p:cNvSpPr/>
          <p:nvPr/>
        </p:nvSpPr>
        <p:spPr>
          <a:xfrm>
            <a:off x="4937040" y="2330822"/>
            <a:ext cx="46746" cy="3465385"/>
          </a:xfrm>
          <a:prstGeom prst="rect">
            <a:avLst/>
          </a:prstGeom>
          <a:gradFill>
            <a:gsLst>
              <a:gs pos="0">
                <a:srgbClr val="BEBEBE"/>
              </a:gs>
              <a:gs pos="23000">
                <a:srgbClr val="D7D7D7"/>
              </a:gs>
              <a:gs pos="46900">
                <a:srgbClr val="F1F1F1"/>
              </a:gs>
              <a:gs pos="100000">
                <a:schemeClr val="lt1"/>
              </a:gs>
            </a:gsLst>
            <a:lin ang="10800000" scaled="0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rgbClr val="FFFFFF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grpSp>
        <p:nvGrpSpPr>
          <p:cNvPr id="760" name="Google Shape;760;p20"/>
          <p:cNvGrpSpPr/>
          <p:nvPr/>
        </p:nvGrpSpPr>
        <p:grpSpPr>
          <a:xfrm>
            <a:off x="1881785" y="1721238"/>
            <a:ext cx="457954" cy="457576"/>
            <a:chOff x="4094847" y="1760585"/>
            <a:chExt cx="633600" cy="633600"/>
          </a:xfrm>
        </p:grpSpPr>
        <p:sp>
          <p:nvSpPr>
            <p:cNvPr id="761" name="Google Shape;761;p20"/>
            <p:cNvSpPr/>
            <p:nvPr/>
          </p:nvSpPr>
          <p:spPr>
            <a:xfrm>
              <a:off x="4094847" y="1760585"/>
              <a:ext cx="633600" cy="633600"/>
            </a:xfrm>
            <a:custGeom>
              <a:rect b="b" l="l" r="r" t="t"/>
              <a:pathLst>
                <a:path extrusionOk="0" h="10000" w="10000">
                  <a:moveTo>
                    <a:pt x="6320" y="5028"/>
                  </a:moveTo>
                  <a:lnTo>
                    <a:pt x="6319" y="5079"/>
                  </a:lnTo>
                  <a:lnTo>
                    <a:pt x="6316" y="5129"/>
                  </a:lnTo>
                  <a:lnTo>
                    <a:pt x="6312" y="5180"/>
                  </a:lnTo>
                  <a:lnTo>
                    <a:pt x="6305" y="5230"/>
                  </a:lnTo>
                  <a:lnTo>
                    <a:pt x="6297" y="5279"/>
                  </a:lnTo>
                  <a:lnTo>
                    <a:pt x="6286" y="5329"/>
                  </a:lnTo>
                  <a:lnTo>
                    <a:pt x="6274" y="5377"/>
                  </a:lnTo>
                  <a:lnTo>
                    <a:pt x="6260" y="5426"/>
                  </a:lnTo>
                  <a:lnTo>
                    <a:pt x="6245" y="5474"/>
                  </a:lnTo>
                  <a:lnTo>
                    <a:pt x="6227" y="5521"/>
                  </a:lnTo>
                  <a:lnTo>
                    <a:pt x="6208" y="5568"/>
                  </a:lnTo>
                  <a:lnTo>
                    <a:pt x="6187" y="5613"/>
                  </a:lnTo>
                  <a:lnTo>
                    <a:pt x="6164" y="5659"/>
                  </a:lnTo>
                  <a:lnTo>
                    <a:pt x="6140" y="5703"/>
                  </a:lnTo>
                  <a:lnTo>
                    <a:pt x="6114" y="5746"/>
                  </a:lnTo>
                  <a:lnTo>
                    <a:pt x="6086" y="5789"/>
                  </a:lnTo>
                  <a:lnTo>
                    <a:pt x="6057" y="5830"/>
                  </a:lnTo>
                  <a:lnTo>
                    <a:pt x="6026" y="5870"/>
                  </a:lnTo>
                  <a:lnTo>
                    <a:pt x="5994" y="5908"/>
                  </a:lnTo>
                  <a:lnTo>
                    <a:pt x="5960" y="5946"/>
                  </a:lnTo>
                  <a:lnTo>
                    <a:pt x="5925" y="5982"/>
                  </a:lnTo>
                  <a:lnTo>
                    <a:pt x="5889" y="6017"/>
                  </a:lnTo>
                  <a:lnTo>
                    <a:pt x="5852" y="6050"/>
                  </a:lnTo>
                  <a:lnTo>
                    <a:pt x="5813" y="6083"/>
                  </a:lnTo>
                  <a:lnTo>
                    <a:pt x="5773" y="6113"/>
                  </a:lnTo>
                  <a:lnTo>
                    <a:pt x="5732" y="6142"/>
                  </a:lnTo>
                  <a:lnTo>
                    <a:pt x="5689" y="6170"/>
                  </a:lnTo>
                  <a:lnTo>
                    <a:pt x="5646" y="6196"/>
                  </a:lnTo>
                  <a:lnTo>
                    <a:pt x="5602" y="6221"/>
                  </a:lnTo>
                  <a:lnTo>
                    <a:pt x="5557" y="6243"/>
                  </a:lnTo>
                  <a:lnTo>
                    <a:pt x="5511" y="6265"/>
                  </a:lnTo>
                  <a:lnTo>
                    <a:pt x="5464" y="6284"/>
                  </a:lnTo>
                  <a:lnTo>
                    <a:pt x="5417" y="6301"/>
                  </a:lnTo>
                  <a:lnTo>
                    <a:pt x="5369" y="6317"/>
                  </a:lnTo>
                  <a:lnTo>
                    <a:pt x="5321" y="6331"/>
                  </a:lnTo>
                  <a:lnTo>
                    <a:pt x="5272" y="6343"/>
                  </a:lnTo>
                  <a:lnTo>
                    <a:pt x="5223" y="6354"/>
                  </a:lnTo>
                  <a:lnTo>
                    <a:pt x="5173" y="6362"/>
                  </a:lnTo>
                  <a:lnTo>
                    <a:pt x="5123" y="6369"/>
                  </a:lnTo>
                  <a:lnTo>
                    <a:pt x="5073" y="6373"/>
                  </a:lnTo>
                  <a:lnTo>
                    <a:pt x="5023" y="6376"/>
                  </a:lnTo>
                  <a:lnTo>
                    <a:pt x="4972" y="6377"/>
                  </a:lnTo>
                  <a:lnTo>
                    <a:pt x="4921" y="6376"/>
                  </a:lnTo>
                  <a:lnTo>
                    <a:pt x="4871" y="6373"/>
                  </a:lnTo>
                  <a:lnTo>
                    <a:pt x="4820" y="6369"/>
                  </a:lnTo>
                  <a:lnTo>
                    <a:pt x="4770" y="6362"/>
                  </a:lnTo>
                  <a:lnTo>
                    <a:pt x="4721" y="6354"/>
                  </a:lnTo>
                  <a:lnTo>
                    <a:pt x="4671" y="6343"/>
                  </a:lnTo>
                  <a:lnTo>
                    <a:pt x="4623" y="6331"/>
                  </a:lnTo>
                  <a:lnTo>
                    <a:pt x="4574" y="6317"/>
                  </a:lnTo>
                  <a:lnTo>
                    <a:pt x="4526" y="6301"/>
                  </a:lnTo>
                  <a:lnTo>
                    <a:pt x="4479" y="6284"/>
                  </a:lnTo>
                  <a:lnTo>
                    <a:pt x="4432" y="6265"/>
                  </a:lnTo>
                  <a:lnTo>
                    <a:pt x="4387" y="6243"/>
                  </a:lnTo>
                  <a:lnTo>
                    <a:pt x="4341" y="6221"/>
                  </a:lnTo>
                  <a:lnTo>
                    <a:pt x="4297" y="6196"/>
                  </a:lnTo>
                  <a:lnTo>
                    <a:pt x="4254" y="6170"/>
                  </a:lnTo>
                  <a:lnTo>
                    <a:pt x="4211" y="6142"/>
                  </a:lnTo>
                  <a:lnTo>
                    <a:pt x="4170" y="6113"/>
                  </a:lnTo>
                  <a:lnTo>
                    <a:pt x="4130" y="6083"/>
                  </a:lnTo>
                  <a:lnTo>
                    <a:pt x="4092" y="6050"/>
                  </a:lnTo>
                  <a:lnTo>
                    <a:pt x="4054" y="6017"/>
                  </a:lnTo>
                  <a:lnTo>
                    <a:pt x="4018" y="5982"/>
                  </a:lnTo>
                  <a:lnTo>
                    <a:pt x="3983" y="5946"/>
                  </a:lnTo>
                  <a:lnTo>
                    <a:pt x="3950" y="5908"/>
                  </a:lnTo>
                  <a:lnTo>
                    <a:pt x="3917" y="5870"/>
                  </a:lnTo>
                  <a:lnTo>
                    <a:pt x="3887" y="5830"/>
                  </a:lnTo>
                  <a:lnTo>
                    <a:pt x="3858" y="5789"/>
                  </a:lnTo>
                  <a:lnTo>
                    <a:pt x="3830" y="5746"/>
                  </a:lnTo>
                  <a:lnTo>
                    <a:pt x="3804" y="5703"/>
                  </a:lnTo>
                  <a:lnTo>
                    <a:pt x="3779" y="5659"/>
                  </a:lnTo>
                  <a:lnTo>
                    <a:pt x="3757" y="5613"/>
                  </a:lnTo>
                  <a:lnTo>
                    <a:pt x="3735" y="5568"/>
                  </a:lnTo>
                  <a:lnTo>
                    <a:pt x="3716" y="5521"/>
                  </a:lnTo>
                  <a:lnTo>
                    <a:pt x="3699" y="5474"/>
                  </a:lnTo>
                  <a:lnTo>
                    <a:pt x="3683" y="5426"/>
                  </a:lnTo>
                  <a:lnTo>
                    <a:pt x="3669" y="5377"/>
                  </a:lnTo>
                  <a:lnTo>
                    <a:pt x="3657" y="5329"/>
                  </a:lnTo>
                  <a:lnTo>
                    <a:pt x="3646" y="5279"/>
                  </a:lnTo>
                  <a:lnTo>
                    <a:pt x="3638" y="5230"/>
                  </a:lnTo>
                  <a:lnTo>
                    <a:pt x="3631" y="5180"/>
                  </a:lnTo>
                  <a:lnTo>
                    <a:pt x="3627" y="5129"/>
                  </a:lnTo>
                  <a:lnTo>
                    <a:pt x="3624" y="5079"/>
                  </a:lnTo>
                  <a:lnTo>
                    <a:pt x="3623" y="5028"/>
                  </a:lnTo>
                  <a:lnTo>
                    <a:pt x="3624" y="4977"/>
                  </a:lnTo>
                  <a:lnTo>
                    <a:pt x="3627" y="4927"/>
                  </a:lnTo>
                  <a:lnTo>
                    <a:pt x="3631" y="4877"/>
                  </a:lnTo>
                  <a:lnTo>
                    <a:pt x="3638" y="4827"/>
                  </a:lnTo>
                  <a:lnTo>
                    <a:pt x="3646" y="4777"/>
                  </a:lnTo>
                  <a:lnTo>
                    <a:pt x="3657" y="4728"/>
                  </a:lnTo>
                  <a:lnTo>
                    <a:pt x="3669" y="4679"/>
                  </a:lnTo>
                  <a:lnTo>
                    <a:pt x="3683" y="4631"/>
                  </a:lnTo>
                  <a:lnTo>
                    <a:pt x="3699" y="4583"/>
                  </a:lnTo>
                  <a:lnTo>
                    <a:pt x="3716" y="4536"/>
                  </a:lnTo>
                  <a:lnTo>
                    <a:pt x="3735" y="4489"/>
                  </a:lnTo>
                  <a:lnTo>
                    <a:pt x="3757" y="4443"/>
                  </a:lnTo>
                  <a:lnTo>
                    <a:pt x="3779" y="4398"/>
                  </a:lnTo>
                  <a:lnTo>
                    <a:pt x="3804" y="4354"/>
                  </a:lnTo>
                  <a:lnTo>
                    <a:pt x="3830" y="4311"/>
                  </a:lnTo>
                  <a:lnTo>
                    <a:pt x="3858" y="4268"/>
                  </a:lnTo>
                  <a:lnTo>
                    <a:pt x="3887" y="4227"/>
                  </a:lnTo>
                  <a:lnTo>
                    <a:pt x="3917" y="4187"/>
                  </a:lnTo>
                  <a:lnTo>
                    <a:pt x="3950" y="4148"/>
                  </a:lnTo>
                  <a:lnTo>
                    <a:pt x="3983" y="4111"/>
                  </a:lnTo>
                  <a:lnTo>
                    <a:pt x="4018" y="4075"/>
                  </a:lnTo>
                  <a:lnTo>
                    <a:pt x="4054" y="4040"/>
                  </a:lnTo>
                  <a:lnTo>
                    <a:pt x="4092" y="4006"/>
                  </a:lnTo>
                  <a:lnTo>
                    <a:pt x="4130" y="3974"/>
                  </a:lnTo>
                  <a:lnTo>
                    <a:pt x="4170" y="3943"/>
                  </a:lnTo>
                  <a:lnTo>
                    <a:pt x="4211" y="3914"/>
                  </a:lnTo>
                  <a:lnTo>
                    <a:pt x="4254" y="3886"/>
                  </a:lnTo>
                  <a:lnTo>
                    <a:pt x="4297" y="3860"/>
                  </a:lnTo>
                  <a:lnTo>
                    <a:pt x="4341" y="3836"/>
                  </a:lnTo>
                  <a:lnTo>
                    <a:pt x="4387" y="3813"/>
                  </a:lnTo>
                  <a:lnTo>
                    <a:pt x="4432" y="3792"/>
                  </a:lnTo>
                  <a:lnTo>
                    <a:pt x="4479" y="3773"/>
                  </a:lnTo>
                  <a:lnTo>
                    <a:pt x="4526" y="3755"/>
                  </a:lnTo>
                  <a:lnTo>
                    <a:pt x="4574" y="3740"/>
                  </a:lnTo>
                  <a:lnTo>
                    <a:pt x="4623" y="3726"/>
                  </a:lnTo>
                  <a:lnTo>
                    <a:pt x="4671" y="3714"/>
                  </a:lnTo>
                  <a:lnTo>
                    <a:pt x="4721" y="3703"/>
                  </a:lnTo>
                  <a:lnTo>
                    <a:pt x="4770" y="3695"/>
                  </a:lnTo>
                  <a:lnTo>
                    <a:pt x="4820" y="3688"/>
                  </a:lnTo>
                  <a:lnTo>
                    <a:pt x="4871" y="3684"/>
                  </a:lnTo>
                  <a:lnTo>
                    <a:pt x="4921" y="3681"/>
                  </a:lnTo>
                  <a:lnTo>
                    <a:pt x="4972" y="3680"/>
                  </a:lnTo>
                  <a:lnTo>
                    <a:pt x="5023" y="3681"/>
                  </a:lnTo>
                  <a:lnTo>
                    <a:pt x="5073" y="3684"/>
                  </a:lnTo>
                  <a:lnTo>
                    <a:pt x="5123" y="3688"/>
                  </a:lnTo>
                  <a:lnTo>
                    <a:pt x="5173" y="3695"/>
                  </a:lnTo>
                  <a:lnTo>
                    <a:pt x="5223" y="3703"/>
                  </a:lnTo>
                  <a:lnTo>
                    <a:pt x="5272" y="3714"/>
                  </a:lnTo>
                  <a:lnTo>
                    <a:pt x="5321" y="3726"/>
                  </a:lnTo>
                  <a:lnTo>
                    <a:pt x="5369" y="3740"/>
                  </a:lnTo>
                  <a:lnTo>
                    <a:pt x="5417" y="3755"/>
                  </a:lnTo>
                  <a:lnTo>
                    <a:pt x="5464" y="3773"/>
                  </a:lnTo>
                  <a:lnTo>
                    <a:pt x="5511" y="3792"/>
                  </a:lnTo>
                  <a:lnTo>
                    <a:pt x="5557" y="3813"/>
                  </a:lnTo>
                  <a:lnTo>
                    <a:pt x="5602" y="3836"/>
                  </a:lnTo>
                  <a:lnTo>
                    <a:pt x="5646" y="3860"/>
                  </a:lnTo>
                  <a:lnTo>
                    <a:pt x="5689" y="3886"/>
                  </a:lnTo>
                  <a:lnTo>
                    <a:pt x="5732" y="3914"/>
                  </a:lnTo>
                  <a:lnTo>
                    <a:pt x="5773" y="3943"/>
                  </a:lnTo>
                  <a:lnTo>
                    <a:pt x="5813" y="3974"/>
                  </a:lnTo>
                  <a:lnTo>
                    <a:pt x="5852" y="4006"/>
                  </a:lnTo>
                  <a:lnTo>
                    <a:pt x="5889" y="4040"/>
                  </a:lnTo>
                  <a:lnTo>
                    <a:pt x="5925" y="4075"/>
                  </a:lnTo>
                  <a:lnTo>
                    <a:pt x="5960" y="4111"/>
                  </a:lnTo>
                  <a:lnTo>
                    <a:pt x="5994" y="4148"/>
                  </a:lnTo>
                  <a:lnTo>
                    <a:pt x="6026" y="4187"/>
                  </a:lnTo>
                  <a:lnTo>
                    <a:pt x="6057" y="4227"/>
                  </a:lnTo>
                  <a:lnTo>
                    <a:pt x="6086" y="4268"/>
                  </a:lnTo>
                  <a:lnTo>
                    <a:pt x="6114" y="4311"/>
                  </a:lnTo>
                  <a:lnTo>
                    <a:pt x="6140" y="4354"/>
                  </a:lnTo>
                  <a:lnTo>
                    <a:pt x="6164" y="4398"/>
                  </a:lnTo>
                  <a:lnTo>
                    <a:pt x="6187" y="4443"/>
                  </a:lnTo>
                  <a:lnTo>
                    <a:pt x="6208" y="4489"/>
                  </a:lnTo>
                  <a:lnTo>
                    <a:pt x="6227" y="4536"/>
                  </a:lnTo>
                  <a:lnTo>
                    <a:pt x="6245" y="4583"/>
                  </a:lnTo>
                  <a:lnTo>
                    <a:pt x="6260" y="4631"/>
                  </a:lnTo>
                  <a:lnTo>
                    <a:pt x="6274" y="4679"/>
                  </a:lnTo>
                  <a:lnTo>
                    <a:pt x="6286" y="4728"/>
                  </a:lnTo>
                  <a:lnTo>
                    <a:pt x="6297" y="4777"/>
                  </a:lnTo>
                  <a:lnTo>
                    <a:pt x="6305" y="4827"/>
                  </a:lnTo>
                  <a:lnTo>
                    <a:pt x="6312" y="4877"/>
                  </a:lnTo>
                  <a:lnTo>
                    <a:pt x="6316" y="4927"/>
                  </a:lnTo>
                  <a:lnTo>
                    <a:pt x="6319" y="4977"/>
                  </a:lnTo>
                  <a:lnTo>
                    <a:pt x="6320" y="5028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Helvetica Neue"/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62" name="Google Shape;762;p20"/>
            <p:cNvSpPr/>
            <p:nvPr/>
          </p:nvSpPr>
          <p:spPr>
            <a:xfrm>
              <a:off x="4094847" y="1760585"/>
              <a:ext cx="633600" cy="633600"/>
            </a:xfrm>
            <a:custGeom>
              <a:rect b="b" l="l" r="r" t="t"/>
              <a:pathLst>
                <a:path extrusionOk="0" h="10000" w="10000">
                  <a:moveTo>
                    <a:pt x="4314" y="2037"/>
                  </a:moveTo>
                  <a:lnTo>
                    <a:pt x="4752" y="1231"/>
                  </a:lnTo>
                  <a:lnTo>
                    <a:pt x="4769" y="1203"/>
                  </a:lnTo>
                  <a:lnTo>
                    <a:pt x="4790" y="1179"/>
                  </a:lnTo>
                  <a:lnTo>
                    <a:pt x="4814" y="1157"/>
                  </a:lnTo>
                  <a:lnTo>
                    <a:pt x="4840" y="1138"/>
                  </a:lnTo>
                  <a:lnTo>
                    <a:pt x="4868" y="1123"/>
                  </a:lnTo>
                  <a:lnTo>
                    <a:pt x="4898" y="1111"/>
                  </a:lnTo>
                  <a:lnTo>
                    <a:pt x="4930" y="1104"/>
                  </a:lnTo>
                  <a:lnTo>
                    <a:pt x="4962" y="1100"/>
                  </a:lnTo>
                  <a:lnTo>
                    <a:pt x="4994" y="1101"/>
                  </a:lnTo>
                  <a:lnTo>
                    <a:pt x="5633" y="1157"/>
                  </a:lnTo>
                  <a:lnTo>
                    <a:pt x="5665" y="1162"/>
                  </a:lnTo>
                  <a:lnTo>
                    <a:pt x="5696" y="1171"/>
                  </a:lnTo>
                  <a:lnTo>
                    <a:pt x="5725" y="1184"/>
                  </a:lnTo>
                  <a:lnTo>
                    <a:pt x="5753" y="1200"/>
                  </a:lnTo>
                  <a:lnTo>
                    <a:pt x="5778" y="1220"/>
                  </a:lnTo>
                  <a:lnTo>
                    <a:pt x="5801" y="1243"/>
                  </a:lnTo>
                  <a:lnTo>
                    <a:pt x="5820" y="1269"/>
                  </a:lnTo>
                  <a:lnTo>
                    <a:pt x="5836" y="1297"/>
                  </a:lnTo>
                  <a:lnTo>
                    <a:pt x="5848" y="1327"/>
                  </a:lnTo>
                  <a:lnTo>
                    <a:pt x="6140" y="2198"/>
                  </a:lnTo>
                  <a:lnTo>
                    <a:pt x="6390" y="2314"/>
                  </a:lnTo>
                  <a:lnTo>
                    <a:pt x="7245" y="1978"/>
                  </a:lnTo>
                  <a:lnTo>
                    <a:pt x="7275" y="1969"/>
                  </a:lnTo>
                  <a:lnTo>
                    <a:pt x="7307" y="1963"/>
                  </a:lnTo>
                  <a:lnTo>
                    <a:pt x="7339" y="1961"/>
                  </a:lnTo>
                  <a:lnTo>
                    <a:pt x="7371" y="1963"/>
                  </a:lnTo>
                  <a:lnTo>
                    <a:pt x="7403" y="1970"/>
                  </a:lnTo>
                  <a:lnTo>
                    <a:pt x="7433" y="1981"/>
                  </a:lnTo>
                  <a:lnTo>
                    <a:pt x="7462" y="1995"/>
                  </a:lnTo>
                  <a:lnTo>
                    <a:pt x="7489" y="2013"/>
                  </a:lnTo>
                  <a:lnTo>
                    <a:pt x="7513" y="2034"/>
                  </a:lnTo>
                  <a:lnTo>
                    <a:pt x="7966" y="2487"/>
                  </a:lnTo>
                  <a:lnTo>
                    <a:pt x="7987" y="2511"/>
                  </a:lnTo>
                  <a:lnTo>
                    <a:pt x="8005" y="2538"/>
                  </a:lnTo>
                  <a:lnTo>
                    <a:pt x="8019" y="2567"/>
                  </a:lnTo>
                  <a:lnTo>
                    <a:pt x="8030" y="2597"/>
                  </a:lnTo>
                  <a:lnTo>
                    <a:pt x="8037" y="2629"/>
                  </a:lnTo>
                  <a:lnTo>
                    <a:pt x="8039" y="2661"/>
                  </a:lnTo>
                  <a:lnTo>
                    <a:pt x="8037" y="2693"/>
                  </a:lnTo>
                  <a:lnTo>
                    <a:pt x="8031" y="2725"/>
                  </a:lnTo>
                  <a:lnTo>
                    <a:pt x="8022" y="2755"/>
                  </a:lnTo>
                  <a:lnTo>
                    <a:pt x="7686" y="3610"/>
                  </a:lnTo>
                  <a:lnTo>
                    <a:pt x="7802" y="3860"/>
                  </a:lnTo>
                  <a:lnTo>
                    <a:pt x="8673" y="4152"/>
                  </a:lnTo>
                  <a:lnTo>
                    <a:pt x="8703" y="4164"/>
                  </a:lnTo>
                  <a:lnTo>
                    <a:pt x="8731" y="4180"/>
                  </a:lnTo>
                  <a:lnTo>
                    <a:pt x="8757" y="4199"/>
                  </a:lnTo>
                  <a:lnTo>
                    <a:pt x="8780" y="4222"/>
                  </a:lnTo>
                  <a:lnTo>
                    <a:pt x="8800" y="4247"/>
                  </a:lnTo>
                  <a:lnTo>
                    <a:pt x="8816" y="4275"/>
                  </a:lnTo>
                  <a:lnTo>
                    <a:pt x="8829" y="4304"/>
                  </a:lnTo>
                  <a:lnTo>
                    <a:pt x="8838" y="4335"/>
                  </a:lnTo>
                  <a:lnTo>
                    <a:pt x="8843" y="4367"/>
                  </a:lnTo>
                  <a:lnTo>
                    <a:pt x="8899" y="5006"/>
                  </a:lnTo>
                  <a:lnTo>
                    <a:pt x="8900" y="5038"/>
                  </a:lnTo>
                  <a:lnTo>
                    <a:pt x="8896" y="5070"/>
                  </a:lnTo>
                  <a:lnTo>
                    <a:pt x="8889" y="5102"/>
                  </a:lnTo>
                  <a:lnTo>
                    <a:pt x="8877" y="5132"/>
                  </a:lnTo>
                  <a:lnTo>
                    <a:pt x="8862" y="5160"/>
                  </a:lnTo>
                  <a:lnTo>
                    <a:pt x="8843" y="5186"/>
                  </a:lnTo>
                  <a:lnTo>
                    <a:pt x="8821" y="5210"/>
                  </a:lnTo>
                  <a:lnTo>
                    <a:pt x="8797" y="5231"/>
                  </a:lnTo>
                  <a:lnTo>
                    <a:pt x="8769" y="5248"/>
                  </a:lnTo>
                  <a:lnTo>
                    <a:pt x="7963" y="5686"/>
                  </a:lnTo>
                  <a:lnTo>
                    <a:pt x="7890" y="5954"/>
                  </a:lnTo>
                  <a:lnTo>
                    <a:pt x="8370" y="6736"/>
                  </a:lnTo>
                  <a:lnTo>
                    <a:pt x="8385" y="6765"/>
                  </a:lnTo>
                  <a:lnTo>
                    <a:pt x="8396" y="6795"/>
                  </a:lnTo>
                  <a:lnTo>
                    <a:pt x="8404" y="6826"/>
                  </a:lnTo>
                  <a:lnTo>
                    <a:pt x="8407" y="6859"/>
                  </a:lnTo>
                  <a:lnTo>
                    <a:pt x="8406" y="6891"/>
                  </a:lnTo>
                  <a:lnTo>
                    <a:pt x="8401" y="6923"/>
                  </a:lnTo>
                  <a:lnTo>
                    <a:pt x="8392" y="6953"/>
                  </a:lnTo>
                  <a:lnTo>
                    <a:pt x="8378" y="6983"/>
                  </a:lnTo>
                  <a:lnTo>
                    <a:pt x="8362" y="7010"/>
                  </a:lnTo>
                  <a:lnTo>
                    <a:pt x="7994" y="7535"/>
                  </a:lnTo>
                  <a:lnTo>
                    <a:pt x="7974" y="7561"/>
                  </a:lnTo>
                  <a:lnTo>
                    <a:pt x="7950" y="7583"/>
                  </a:lnTo>
                  <a:lnTo>
                    <a:pt x="7925" y="7602"/>
                  </a:lnTo>
                  <a:lnTo>
                    <a:pt x="7896" y="7618"/>
                  </a:lnTo>
                  <a:lnTo>
                    <a:pt x="7867" y="7630"/>
                  </a:lnTo>
                  <a:lnTo>
                    <a:pt x="7835" y="7638"/>
                  </a:lnTo>
                  <a:lnTo>
                    <a:pt x="7804" y="7642"/>
                  </a:lnTo>
                  <a:lnTo>
                    <a:pt x="7771" y="7641"/>
                  </a:lnTo>
                  <a:lnTo>
                    <a:pt x="7740" y="7637"/>
                  </a:lnTo>
                  <a:lnTo>
                    <a:pt x="6840" y="7455"/>
                  </a:lnTo>
                  <a:lnTo>
                    <a:pt x="6613" y="7614"/>
                  </a:lnTo>
                  <a:lnTo>
                    <a:pt x="6477" y="8521"/>
                  </a:lnTo>
                  <a:lnTo>
                    <a:pt x="6470" y="8553"/>
                  </a:lnTo>
                  <a:lnTo>
                    <a:pt x="6460" y="8583"/>
                  </a:lnTo>
                  <a:lnTo>
                    <a:pt x="6445" y="8612"/>
                  </a:lnTo>
                  <a:lnTo>
                    <a:pt x="6427" y="8638"/>
                  </a:lnTo>
                  <a:lnTo>
                    <a:pt x="6405" y="8662"/>
                  </a:lnTo>
                  <a:lnTo>
                    <a:pt x="6381" y="8683"/>
                  </a:lnTo>
                  <a:lnTo>
                    <a:pt x="6354" y="8701"/>
                  </a:lnTo>
                  <a:lnTo>
                    <a:pt x="6325" y="8715"/>
                  </a:lnTo>
                  <a:lnTo>
                    <a:pt x="6295" y="8725"/>
                  </a:lnTo>
                  <a:lnTo>
                    <a:pt x="5676" y="8891"/>
                  </a:lnTo>
                  <a:lnTo>
                    <a:pt x="5644" y="8898"/>
                  </a:lnTo>
                  <a:lnTo>
                    <a:pt x="5612" y="8900"/>
                  </a:lnTo>
                  <a:lnTo>
                    <a:pt x="5580" y="8898"/>
                  </a:lnTo>
                  <a:lnTo>
                    <a:pt x="5548" y="8892"/>
                  </a:lnTo>
                  <a:lnTo>
                    <a:pt x="5518" y="8882"/>
                  </a:lnTo>
                  <a:lnTo>
                    <a:pt x="5489" y="8868"/>
                  </a:lnTo>
                  <a:lnTo>
                    <a:pt x="5462" y="8850"/>
                  </a:lnTo>
                  <a:lnTo>
                    <a:pt x="5437" y="8830"/>
                  </a:lnTo>
                  <a:lnTo>
                    <a:pt x="5415" y="8806"/>
                  </a:lnTo>
                  <a:lnTo>
                    <a:pt x="4843" y="8088"/>
                  </a:lnTo>
                  <a:lnTo>
                    <a:pt x="4568" y="8063"/>
                  </a:lnTo>
                  <a:lnTo>
                    <a:pt x="3879" y="8671"/>
                  </a:lnTo>
                  <a:lnTo>
                    <a:pt x="3854" y="8691"/>
                  </a:lnTo>
                  <a:lnTo>
                    <a:pt x="3826" y="8707"/>
                  </a:lnTo>
                  <a:lnTo>
                    <a:pt x="3797" y="8720"/>
                  </a:lnTo>
                  <a:lnTo>
                    <a:pt x="3766" y="8729"/>
                  </a:lnTo>
                  <a:lnTo>
                    <a:pt x="3734" y="8733"/>
                  </a:lnTo>
                  <a:lnTo>
                    <a:pt x="3702" y="8734"/>
                  </a:lnTo>
                  <a:lnTo>
                    <a:pt x="3670" y="8730"/>
                  </a:lnTo>
                  <a:lnTo>
                    <a:pt x="3639" y="8722"/>
                  </a:lnTo>
                  <a:lnTo>
                    <a:pt x="3609" y="8711"/>
                  </a:lnTo>
                  <a:lnTo>
                    <a:pt x="3028" y="8441"/>
                  </a:lnTo>
                  <a:lnTo>
                    <a:pt x="2999" y="8425"/>
                  </a:lnTo>
                  <a:lnTo>
                    <a:pt x="2973" y="8406"/>
                  </a:lnTo>
                  <a:lnTo>
                    <a:pt x="2950" y="8384"/>
                  </a:lnTo>
                  <a:lnTo>
                    <a:pt x="2929" y="8359"/>
                  </a:lnTo>
                  <a:lnTo>
                    <a:pt x="2912" y="8332"/>
                  </a:lnTo>
                  <a:lnTo>
                    <a:pt x="2899" y="8302"/>
                  </a:lnTo>
                  <a:lnTo>
                    <a:pt x="2890" y="8271"/>
                  </a:lnTo>
                  <a:lnTo>
                    <a:pt x="2884" y="8240"/>
                  </a:lnTo>
                  <a:lnTo>
                    <a:pt x="2883" y="8207"/>
                  </a:lnTo>
                  <a:lnTo>
                    <a:pt x="2907" y="7290"/>
                  </a:lnTo>
                  <a:lnTo>
                    <a:pt x="2710" y="7093"/>
                  </a:lnTo>
                  <a:lnTo>
                    <a:pt x="1793" y="7117"/>
                  </a:lnTo>
                  <a:lnTo>
                    <a:pt x="1760" y="7116"/>
                  </a:lnTo>
                  <a:lnTo>
                    <a:pt x="1729" y="7110"/>
                  </a:lnTo>
                  <a:lnTo>
                    <a:pt x="1698" y="7101"/>
                  </a:lnTo>
                  <a:lnTo>
                    <a:pt x="1668" y="7088"/>
                  </a:lnTo>
                  <a:lnTo>
                    <a:pt x="1641" y="7071"/>
                  </a:lnTo>
                  <a:lnTo>
                    <a:pt x="1616" y="7050"/>
                  </a:lnTo>
                  <a:lnTo>
                    <a:pt x="1594" y="7027"/>
                  </a:lnTo>
                  <a:lnTo>
                    <a:pt x="1575" y="7001"/>
                  </a:lnTo>
                  <a:lnTo>
                    <a:pt x="1559" y="6972"/>
                  </a:lnTo>
                  <a:lnTo>
                    <a:pt x="1289" y="6391"/>
                  </a:lnTo>
                  <a:lnTo>
                    <a:pt x="1278" y="6361"/>
                  </a:lnTo>
                  <a:lnTo>
                    <a:pt x="1270" y="6330"/>
                  </a:lnTo>
                  <a:lnTo>
                    <a:pt x="1266" y="6298"/>
                  </a:lnTo>
                  <a:lnTo>
                    <a:pt x="1267" y="6266"/>
                  </a:lnTo>
                  <a:lnTo>
                    <a:pt x="1271" y="6234"/>
                  </a:lnTo>
                  <a:lnTo>
                    <a:pt x="1280" y="6203"/>
                  </a:lnTo>
                  <a:lnTo>
                    <a:pt x="1293" y="6174"/>
                  </a:lnTo>
                  <a:lnTo>
                    <a:pt x="1309" y="6146"/>
                  </a:lnTo>
                  <a:lnTo>
                    <a:pt x="1329" y="6121"/>
                  </a:lnTo>
                  <a:lnTo>
                    <a:pt x="1937" y="5432"/>
                  </a:lnTo>
                  <a:lnTo>
                    <a:pt x="1912" y="5157"/>
                  </a:lnTo>
                  <a:lnTo>
                    <a:pt x="1194" y="4585"/>
                  </a:lnTo>
                  <a:lnTo>
                    <a:pt x="1170" y="4563"/>
                  </a:lnTo>
                  <a:lnTo>
                    <a:pt x="1150" y="4538"/>
                  </a:lnTo>
                  <a:lnTo>
                    <a:pt x="1132" y="4511"/>
                  </a:lnTo>
                  <a:lnTo>
                    <a:pt x="1118" y="4482"/>
                  </a:lnTo>
                  <a:lnTo>
                    <a:pt x="1108" y="4452"/>
                  </a:lnTo>
                  <a:lnTo>
                    <a:pt x="1102" y="4420"/>
                  </a:lnTo>
                  <a:lnTo>
                    <a:pt x="1100" y="4388"/>
                  </a:lnTo>
                  <a:lnTo>
                    <a:pt x="1102" y="4356"/>
                  </a:lnTo>
                  <a:lnTo>
                    <a:pt x="1109" y="4324"/>
                  </a:lnTo>
                  <a:lnTo>
                    <a:pt x="1275" y="3705"/>
                  </a:lnTo>
                  <a:lnTo>
                    <a:pt x="1285" y="3675"/>
                  </a:lnTo>
                  <a:lnTo>
                    <a:pt x="1299" y="3646"/>
                  </a:lnTo>
                  <a:lnTo>
                    <a:pt x="1317" y="3619"/>
                  </a:lnTo>
                  <a:lnTo>
                    <a:pt x="1338" y="3595"/>
                  </a:lnTo>
                  <a:lnTo>
                    <a:pt x="1362" y="3573"/>
                  </a:lnTo>
                  <a:lnTo>
                    <a:pt x="1388" y="3555"/>
                  </a:lnTo>
                  <a:lnTo>
                    <a:pt x="1417" y="3540"/>
                  </a:lnTo>
                  <a:lnTo>
                    <a:pt x="1447" y="3530"/>
                  </a:lnTo>
                  <a:lnTo>
                    <a:pt x="1479" y="3523"/>
                  </a:lnTo>
                  <a:lnTo>
                    <a:pt x="2386" y="3387"/>
                  </a:lnTo>
                  <a:lnTo>
                    <a:pt x="2545" y="3160"/>
                  </a:lnTo>
                  <a:lnTo>
                    <a:pt x="2363" y="2260"/>
                  </a:lnTo>
                  <a:lnTo>
                    <a:pt x="2359" y="2229"/>
                  </a:lnTo>
                  <a:lnTo>
                    <a:pt x="2358" y="2196"/>
                  </a:lnTo>
                  <a:lnTo>
                    <a:pt x="2362" y="2165"/>
                  </a:lnTo>
                  <a:lnTo>
                    <a:pt x="2370" y="2133"/>
                  </a:lnTo>
                  <a:lnTo>
                    <a:pt x="2382" y="2104"/>
                  </a:lnTo>
                  <a:lnTo>
                    <a:pt x="2398" y="2075"/>
                  </a:lnTo>
                  <a:lnTo>
                    <a:pt x="2417" y="2050"/>
                  </a:lnTo>
                  <a:lnTo>
                    <a:pt x="2439" y="2026"/>
                  </a:lnTo>
                  <a:lnTo>
                    <a:pt x="2465" y="2006"/>
                  </a:lnTo>
                  <a:lnTo>
                    <a:pt x="2990" y="1638"/>
                  </a:lnTo>
                  <a:lnTo>
                    <a:pt x="3017" y="1622"/>
                  </a:lnTo>
                  <a:lnTo>
                    <a:pt x="3047" y="1608"/>
                  </a:lnTo>
                  <a:lnTo>
                    <a:pt x="3077" y="1599"/>
                  </a:lnTo>
                  <a:lnTo>
                    <a:pt x="3109" y="1594"/>
                  </a:lnTo>
                  <a:lnTo>
                    <a:pt x="3141" y="1593"/>
                  </a:lnTo>
                  <a:lnTo>
                    <a:pt x="3174" y="1596"/>
                  </a:lnTo>
                  <a:lnTo>
                    <a:pt x="3205" y="1604"/>
                  </a:lnTo>
                  <a:lnTo>
                    <a:pt x="3235" y="1615"/>
                  </a:lnTo>
                  <a:lnTo>
                    <a:pt x="3264" y="1630"/>
                  </a:lnTo>
                  <a:lnTo>
                    <a:pt x="4046" y="2110"/>
                  </a:lnTo>
                  <a:lnTo>
                    <a:pt x="4314" y="2037"/>
                  </a:lnTo>
                  <a:close/>
                  <a:moveTo>
                    <a:pt x="5426" y="1641"/>
                  </a:moveTo>
                  <a:lnTo>
                    <a:pt x="5114" y="1613"/>
                  </a:lnTo>
                  <a:lnTo>
                    <a:pt x="4703" y="2370"/>
                  </a:lnTo>
                  <a:lnTo>
                    <a:pt x="4685" y="2399"/>
                  </a:lnTo>
                  <a:lnTo>
                    <a:pt x="4663" y="2425"/>
                  </a:lnTo>
                  <a:lnTo>
                    <a:pt x="4638" y="2447"/>
                  </a:lnTo>
                  <a:lnTo>
                    <a:pt x="4610" y="2466"/>
                  </a:lnTo>
                  <a:lnTo>
                    <a:pt x="4580" y="2481"/>
                  </a:lnTo>
                  <a:lnTo>
                    <a:pt x="4548" y="2492"/>
                  </a:lnTo>
                  <a:lnTo>
                    <a:pt x="4072" y="2620"/>
                  </a:lnTo>
                  <a:lnTo>
                    <a:pt x="4039" y="2627"/>
                  </a:lnTo>
                  <a:lnTo>
                    <a:pt x="4005" y="2629"/>
                  </a:lnTo>
                  <a:lnTo>
                    <a:pt x="3971" y="2626"/>
                  </a:lnTo>
                  <a:lnTo>
                    <a:pt x="3938" y="2619"/>
                  </a:lnTo>
                  <a:lnTo>
                    <a:pt x="3906" y="2608"/>
                  </a:lnTo>
                  <a:lnTo>
                    <a:pt x="3876" y="2592"/>
                  </a:lnTo>
                  <a:lnTo>
                    <a:pt x="3142" y="2142"/>
                  </a:lnTo>
                  <a:lnTo>
                    <a:pt x="2885" y="2322"/>
                  </a:lnTo>
                  <a:lnTo>
                    <a:pt x="3056" y="3167"/>
                  </a:lnTo>
                  <a:lnTo>
                    <a:pt x="3060" y="3200"/>
                  </a:lnTo>
                  <a:lnTo>
                    <a:pt x="3060" y="3234"/>
                  </a:lnTo>
                  <a:lnTo>
                    <a:pt x="3056" y="3267"/>
                  </a:lnTo>
                  <a:lnTo>
                    <a:pt x="3047" y="3300"/>
                  </a:lnTo>
                  <a:lnTo>
                    <a:pt x="3033" y="3331"/>
                  </a:lnTo>
                  <a:lnTo>
                    <a:pt x="3016" y="3360"/>
                  </a:lnTo>
                  <a:lnTo>
                    <a:pt x="2734" y="3762"/>
                  </a:lnTo>
                  <a:lnTo>
                    <a:pt x="2712" y="3788"/>
                  </a:lnTo>
                  <a:lnTo>
                    <a:pt x="2688" y="3811"/>
                  </a:lnTo>
                  <a:lnTo>
                    <a:pt x="2661" y="3831"/>
                  </a:lnTo>
                  <a:lnTo>
                    <a:pt x="2631" y="3846"/>
                  </a:lnTo>
                  <a:lnTo>
                    <a:pt x="2599" y="3858"/>
                  </a:lnTo>
                  <a:lnTo>
                    <a:pt x="2566" y="3865"/>
                  </a:lnTo>
                  <a:lnTo>
                    <a:pt x="1715" y="3993"/>
                  </a:lnTo>
                  <a:lnTo>
                    <a:pt x="1634" y="4296"/>
                  </a:lnTo>
                  <a:lnTo>
                    <a:pt x="2308" y="4832"/>
                  </a:lnTo>
                  <a:lnTo>
                    <a:pt x="2333" y="4855"/>
                  </a:lnTo>
                  <a:lnTo>
                    <a:pt x="2354" y="4881"/>
                  </a:lnTo>
                  <a:lnTo>
                    <a:pt x="2372" y="4910"/>
                  </a:lnTo>
                  <a:lnTo>
                    <a:pt x="2386" y="4940"/>
                  </a:lnTo>
                  <a:lnTo>
                    <a:pt x="2396" y="4973"/>
                  </a:lnTo>
                  <a:lnTo>
                    <a:pt x="2401" y="5006"/>
                  </a:lnTo>
                  <a:lnTo>
                    <a:pt x="2444" y="5495"/>
                  </a:lnTo>
                  <a:lnTo>
                    <a:pt x="2445" y="5529"/>
                  </a:lnTo>
                  <a:lnTo>
                    <a:pt x="2441" y="5562"/>
                  </a:lnTo>
                  <a:lnTo>
                    <a:pt x="2432" y="5595"/>
                  </a:lnTo>
                  <a:lnTo>
                    <a:pt x="2420" y="5626"/>
                  </a:lnTo>
                  <a:lnTo>
                    <a:pt x="2403" y="5656"/>
                  </a:lnTo>
                  <a:lnTo>
                    <a:pt x="2382" y="5682"/>
                  </a:lnTo>
                  <a:lnTo>
                    <a:pt x="1812" y="6329"/>
                  </a:lnTo>
                  <a:lnTo>
                    <a:pt x="1944" y="6613"/>
                  </a:lnTo>
                  <a:lnTo>
                    <a:pt x="2804" y="6590"/>
                  </a:lnTo>
                  <a:lnTo>
                    <a:pt x="2838" y="6591"/>
                  </a:lnTo>
                  <a:lnTo>
                    <a:pt x="2871" y="6597"/>
                  </a:lnTo>
                  <a:lnTo>
                    <a:pt x="2904" y="6608"/>
                  </a:lnTo>
                  <a:lnTo>
                    <a:pt x="2934" y="6622"/>
                  </a:lnTo>
                  <a:lnTo>
                    <a:pt x="2962" y="6641"/>
                  </a:lnTo>
                  <a:lnTo>
                    <a:pt x="2988" y="6663"/>
                  </a:lnTo>
                  <a:lnTo>
                    <a:pt x="3337" y="7012"/>
                  </a:lnTo>
                  <a:lnTo>
                    <a:pt x="3359" y="7038"/>
                  </a:lnTo>
                  <a:lnTo>
                    <a:pt x="3378" y="7066"/>
                  </a:lnTo>
                  <a:lnTo>
                    <a:pt x="3392" y="7096"/>
                  </a:lnTo>
                  <a:lnTo>
                    <a:pt x="3403" y="7129"/>
                  </a:lnTo>
                  <a:lnTo>
                    <a:pt x="3409" y="7162"/>
                  </a:lnTo>
                  <a:lnTo>
                    <a:pt x="3410" y="7196"/>
                  </a:lnTo>
                  <a:lnTo>
                    <a:pt x="3387" y="8056"/>
                  </a:lnTo>
                  <a:lnTo>
                    <a:pt x="3671" y="8188"/>
                  </a:lnTo>
                  <a:lnTo>
                    <a:pt x="4318" y="7618"/>
                  </a:lnTo>
                  <a:lnTo>
                    <a:pt x="4344" y="7597"/>
                  </a:lnTo>
                  <a:lnTo>
                    <a:pt x="4374" y="7580"/>
                  </a:lnTo>
                  <a:lnTo>
                    <a:pt x="4405" y="7568"/>
                  </a:lnTo>
                  <a:lnTo>
                    <a:pt x="4438" y="7559"/>
                  </a:lnTo>
                  <a:lnTo>
                    <a:pt x="4471" y="7555"/>
                  </a:lnTo>
                  <a:lnTo>
                    <a:pt x="4505" y="7556"/>
                  </a:lnTo>
                  <a:lnTo>
                    <a:pt x="4994" y="7599"/>
                  </a:lnTo>
                  <a:lnTo>
                    <a:pt x="5027" y="7604"/>
                  </a:lnTo>
                  <a:lnTo>
                    <a:pt x="5060" y="7614"/>
                  </a:lnTo>
                  <a:lnTo>
                    <a:pt x="5090" y="7628"/>
                  </a:lnTo>
                  <a:lnTo>
                    <a:pt x="5119" y="7646"/>
                  </a:lnTo>
                  <a:lnTo>
                    <a:pt x="5145" y="7667"/>
                  </a:lnTo>
                  <a:lnTo>
                    <a:pt x="5168" y="7692"/>
                  </a:lnTo>
                  <a:lnTo>
                    <a:pt x="5704" y="8366"/>
                  </a:lnTo>
                  <a:lnTo>
                    <a:pt x="6007" y="8285"/>
                  </a:lnTo>
                  <a:lnTo>
                    <a:pt x="6135" y="7434"/>
                  </a:lnTo>
                  <a:lnTo>
                    <a:pt x="6142" y="7401"/>
                  </a:lnTo>
                  <a:lnTo>
                    <a:pt x="6154" y="7369"/>
                  </a:lnTo>
                  <a:lnTo>
                    <a:pt x="6169" y="7339"/>
                  </a:lnTo>
                  <a:lnTo>
                    <a:pt x="6189" y="7312"/>
                  </a:lnTo>
                  <a:lnTo>
                    <a:pt x="6212" y="7288"/>
                  </a:lnTo>
                  <a:lnTo>
                    <a:pt x="6238" y="7266"/>
                  </a:lnTo>
                  <a:lnTo>
                    <a:pt x="6640" y="6984"/>
                  </a:lnTo>
                  <a:lnTo>
                    <a:pt x="6669" y="6967"/>
                  </a:lnTo>
                  <a:lnTo>
                    <a:pt x="6700" y="6953"/>
                  </a:lnTo>
                  <a:lnTo>
                    <a:pt x="6733" y="6944"/>
                  </a:lnTo>
                  <a:lnTo>
                    <a:pt x="6766" y="6940"/>
                  </a:lnTo>
                  <a:lnTo>
                    <a:pt x="6800" y="6940"/>
                  </a:lnTo>
                  <a:lnTo>
                    <a:pt x="6833" y="6944"/>
                  </a:lnTo>
                  <a:lnTo>
                    <a:pt x="7678" y="7115"/>
                  </a:lnTo>
                  <a:lnTo>
                    <a:pt x="7858" y="6858"/>
                  </a:lnTo>
                  <a:lnTo>
                    <a:pt x="7408" y="6124"/>
                  </a:lnTo>
                  <a:lnTo>
                    <a:pt x="7392" y="6094"/>
                  </a:lnTo>
                  <a:lnTo>
                    <a:pt x="7381" y="6062"/>
                  </a:lnTo>
                  <a:lnTo>
                    <a:pt x="7374" y="6029"/>
                  </a:lnTo>
                  <a:lnTo>
                    <a:pt x="7371" y="5995"/>
                  </a:lnTo>
                  <a:lnTo>
                    <a:pt x="7373" y="5961"/>
                  </a:lnTo>
                  <a:lnTo>
                    <a:pt x="7380" y="5928"/>
                  </a:lnTo>
                  <a:lnTo>
                    <a:pt x="7508" y="5452"/>
                  </a:lnTo>
                  <a:lnTo>
                    <a:pt x="7519" y="5420"/>
                  </a:lnTo>
                  <a:lnTo>
                    <a:pt x="7534" y="5390"/>
                  </a:lnTo>
                  <a:lnTo>
                    <a:pt x="7553" y="5362"/>
                  </a:lnTo>
                  <a:lnTo>
                    <a:pt x="7575" y="5337"/>
                  </a:lnTo>
                  <a:lnTo>
                    <a:pt x="7601" y="5315"/>
                  </a:lnTo>
                  <a:lnTo>
                    <a:pt x="7630" y="5297"/>
                  </a:lnTo>
                  <a:lnTo>
                    <a:pt x="8387" y="4886"/>
                  </a:lnTo>
                  <a:lnTo>
                    <a:pt x="8359" y="4574"/>
                  </a:lnTo>
                  <a:lnTo>
                    <a:pt x="7542" y="4300"/>
                  </a:lnTo>
                  <a:lnTo>
                    <a:pt x="7510" y="4287"/>
                  </a:lnTo>
                  <a:lnTo>
                    <a:pt x="7481" y="4270"/>
                  </a:lnTo>
                  <a:lnTo>
                    <a:pt x="7454" y="4249"/>
                  </a:lnTo>
                  <a:lnTo>
                    <a:pt x="7431" y="4225"/>
                  </a:lnTo>
                  <a:lnTo>
                    <a:pt x="7411" y="4198"/>
                  </a:lnTo>
                  <a:lnTo>
                    <a:pt x="7394" y="4168"/>
                  </a:lnTo>
                  <a:lnTo>
                    <a:pt x="7187" y="3723"/>
                  </a:lnTo>
                  <a:lnTo>
                    <a:pt x="7175" y="3692"/>
                  </a:lnTo>
                  <a:lnTo>
                    <a:pt x="7167" y="3659"/>
                  </a:lnTo>
                  <a:lnTo>
                    <a:pt x="7164" y="3626"/>
                  </a:lnTo>
                  <a:lnTo>
                    <a:pt x="7165" y="3592"/>
                  </a:lnTo>
                  <a:lnTo>
                    <a:pt x="7171" y="3559"/>
                  </a:lnTo>
                  <a:lnTo>
                    <a:pt x="7181" y="3527"/>
                  </a:lnTo>
                  <a:lnTo>
                    <a:pt x="7496" y="2725"/>
                  </a:lnTo>
                  <a:lnTo>
                    <a:pt x="7275" y="2504"/>
                  </a:lnTo>
                  <a:lnTo>
                    <a:pt x="6473" y="2819"/>
                  </a:lnTo>
                  <a:lnTo>
                    <a:pt x="6441" y="2829"/>
                  </a:lnTo>
                  <a:lnTo>
                    <a:pt x="6408" y="2835"/>
                  </a:lnTo>
                  <a:lnTo>
                    <a:pt x="6374" y="2836"/>
                  </a:lnTo>
                  <a:lnTo>
                    <a:pt x="6341" y="2833"/>
                  </a:lnTo>
                  <a:lnTo>
                    <a:pt x="6308" y="2825"/>
                  </a:lnTo>
                  <a:lnTo>
                    <a:pt x="6277" y="2813"/>
                  </a:lnTo>
                  <a:lnTo>
                    <a:pt x="5832" y="2606"/>
                  </a:lnTo>
                  <a:lnTo>
                    <a:pt x="5802" y="2589"/>
                  </a:lnTo>
                  <a:lnTo>
                    <a:pt x="5775" y="2569"/>
                  </a:lnTo>
                  <a:lnTo>
                    <a:pt x="5751" y="2546"/>
                  </a:lnTo>
                  <a:lnTo>
                    <a:pt x="5730" y="2519"/>
                  </a:lnTo>
                  <a:lnTo>
                    <a:pt x="5713" y="2490"/>
                  </a:lnTo>
                  <a:lnTo>
                    <a:pt x="5700" y="2458"/>
                  </a:lnTo>
                  <a:lnTo>
                    <a:pt x="5426" y="1641"/>
                  </a:lnTo>
                  <a:close/>
                  <a:moveTo>
                    <a:pt x="6569" y="4973"/>
                  </a:moveTo>
                  <a:lnTo>
                    <a:pt x="6570" y="5023"/>
                  </a:lnTo>
                  <a:lnTo>
                    <a:pt x="6570" y="5033"/>
                  </a:lnTo>
                  <a:lnTo>
                    <a:pt x="6569" y="5083"/>
                  </a:lnTo>
                  <a:lnTo>
                    <a:pt x="6569" y="5093"/>
                  </a:lnTo>
                  <a:lnTo>
                    <a:pt x="6566" y="5143"/>
                  </a:lnTo>
                  <a:lnTo>
                    <a:pt x="6565" y="5153"/>
                  </a:lnTo>
                  <a:lnTo>
                    <a:pt x="6560" y="5203"/>
                  </a:lnTo>
                  <a:lnTo>
                    <a:pt x="6559" y="5212"/>
                  </a:lnTo>
                  <a:lnTo>
                    <a:pt x="6553" y="5262"/>
                  </a:lnTo>
                  <a:lnTo>
                    <a:pt x="6551" y="5271"/>
                  </a:lnTo>
                  <a:lnTo>
                    <a:pt x="6543" y="5321"/>
                  </a:lnTo>
                  <a:lnTo>
                    <a:pt x="6541" y="5330"/>
                  </a:lnTo>
                  <a:lnTo>
                    <a:pt x="6531" y="5379"/>
                  </a:lnTo>
                  <a:lnTo>
                    <a:pt x="6529" y="5389"/>
                  </a:lnTo>
                  <a:lnTo>
                    <a:pt x="6517" y="5437"/>
                  </a:lnTo>
                  <a:lnTo>
                    <a:pt x="6515" y="5446"/>
                  </a:lnTo>
                  <a:lnTo>
                    <a:pt x="6501" y="5495"/>
                  </a:lnTo>
                  <a:lnTo>
                    <a:pt x="6498" y="5504"/>
                  </a:lnTo>
                  <a:lnTo>
                    <a:pt x="6482" y="5551"/>
                  </a:lnTo>
                  <a:lnTo>
                    <a:pt x="6479" y="5560"/>
                  </a:lnTo>
                  <a:lnTo>
                    <a:pt x="6462" y="5608"/>
                  </a:lnTo>
                  <a:lnTo>
                    <a:pt x="6458" y="5616"/>
                  </a:lnTo>
                  <a:lnTo>
                    <a:pt x="6439" y="5663"/>
                  </a:lnTo>
                  <a:lnTo>
                    <a:pt x="6436" y="5671"/>
                  </a:lnTo>
                  <a:lnTo>
                    <a:pt x="6415" y="5717"/>
                  </a:lnTo>
                  <a:lnTo>
                    <a:pt x="6410" y="5726"/>
                  </a:lnTo>
                  <a:lnTo>
                    <a:pt x="6388" y="5771"/>
                  </a:lnTo>
                  <a:lnTo>
                    <a:pt x="6383" y="5779"/>
                  </a:lnTo>
                  <a:lnTo>
                    <a:pt x="6359" y="5824"/>
                  </a:lnTo>
                  <a:lnTo>
                    <a:pt x="6354" y="5833"/>
                  </a:lnTo>
                  <a:lnTo>
                    <a:pt x="6328" y="5876"/>
                  </a:lnTo>
                  <a:lnTo>
                    <a:pt x="6323" y="5884"/>
                  </a:lnTo>
                  <a:lnTo>
                    <a:pt x="6295" y="5926"/>
                  </a:lnTo>
                  <a:lnTo>
                    <a:pt x="6290" y="5934"/>
                  </a:lnTo>
                  <a:lnTo>
                    <a:pt x="6260" y="5975"/>
                  </a:lnTo>
                  <a:lnTo>
                    <a:pt x="6255" y="5982"/>
                  </a:lnTo>
                  <a:lnTo>
                    <a:pt x="6224" y="6022"/>
                  </a:lnTo>
                  <a:lnTo>
                    <a:pt x="6218" y="6029"/>
                  </a:lnTo>
                  <a:lnTo>
                    <a:pt x="6186" y="6068"/>
                  </a:lnTo>
                  <a:lnTo>
                    <a:pt x="6180" y="6075"/>
                  </a:lnTo>
                  <a:lnTo>
                    <a:pt x="6146" y="6113"/>
                  </a:lnTo>
                  <a:lnTo>
                    <a:pt x="6140" y="6120"/>
                  </a:lnTo>
                  <a:lnTo>
                    <a:pt x="6105" y="6156"/>
                  </a:lnTo>
                  <a:lnTo>
                    <a:pt x="6099" y="6162"/>
                  </a:lnTo>
                  <a:lnTo>
                    <a:pt x="6062" y="6197"/>
                  </a:lnTo>
                  <a:lnTo>
                    <a:pt x="6056" y="6203"/>
                  </a:lnTo>
                  <a:lnTo>
                    <a:pt x="6018" y="6237"/>
                  </a:lnTo>
                  <a:lnTo>
                    <a:pt x="6011" y="6243"/>
                  </a:lnTo>
                  <a:lnTo>
                    <a:pt x="5972" y="6275"/>
                  </a:lnTo>
                  <a:lnTo>
                    <a:pt x="5965" y="6281"/>
                  </a:lnTo>
                  <a:lnTo>
                    <a:pt x="5925" y="6312"/>
                  </a:lnTo>
                  <a:lnTo>
                    <a:pt x="5917" y="6317"/>
                  </a:lnTo>
                  <a:lnTo>
                    <a:pt x="5876" y="6346"/>
                  </a:lnTo>
                  <a:lnTo>
                    <a:pt x="5868" y="6352"/>
                  </a:lnTo>
                  <a:lnTo>
                    <a:pt x="5826" y="6379"/>
                  </a:lnTo>
                  <a:lnTo>
                    <a:pt x="5818" y="6384"/>
                  </a:lnTo>
                  <a:lnTo>
                    <a:pt x="5775" y="6410"/>
                  </a:lnTo>
                  <a:lnTo>
                    <a:pt x="5767" y="6415"/>
                  </a:lnTo>
                  <a:lnTo>
                    <a:pt x="5723" y="6439"/>
                  </a:lnTo>
                  <a:lnTo>
                    <a:pt x="5715" y="6444"/>
                  </a:lnTo>
                  <a:lnTo>
                    <a:pt x="5670" y="6466"/>
                  </a:lnTo>
                  <a:lnTo>
                    <a:pt x="5661" y="6471"/>
                  </a:lnTo>
                  <a:lnTo>
                    <a:pt x="5615" y="6492"/>
                  </a:lnTo>
                  <a:lnTo>
                    <a:pt x="5607" y="6495"/>
                  </a:lnTo>
                  <a:lnTo>
                    <a:pt x="5560" y="6515"/>
                  </a:lnTo>
                  <a:lnTo>
                    <a:pt x="5551" y="6518"/>
                  </a:lnTo>
                  <a:lnTo>
                    <a:pt x="5504" y="6536"/>
                  </a:lnTo>
                  <a:lnTo>
                    <a:pt x="5495" y="6539"/>
                  </a:lnTo>
                  <a:lnTo>
                    <a:pt x="5448" y="6555"/>
                  </a:lnTo>
                  <a:lnTo>
                    <a:pt x="5439" y="6557"/>
                  </a:lnTo>
                  <a:lnTo>
                    <a:pt x="5390" y="6571"/>
                  </a:lnTo>
                  <a:lnTo>
                    <a:pt x="5381" y="6574"/>
                  </a:lnTo>
                  <a:lnTo>
                    <a:pt x="5332" y="6586"/>
                  </a:lnTo>
                  <a:lnTo>
                    <a:pt x="5323" y="6588"/>
                  </a:lnTo>
                  <a:lnTo>
                    <a:pt x="5274" y="6598"/>
                  </a:lnTo>
                  <a:lnTo>
                    <a:pt x="5265" y="6600"/>
                  </a:lnTo>
                  <a:lnTo>
                    <a:pt x="5215" y="6608"/>
                  </a:lnTo>
                  <a:lnTo>
                    <a:pt x="5206" y="6610"/>
                  </a:lnTo>
                  <a:lnTo>
                    <a:pt x="5156" y="6616"/>
                  </a:lnTo>
                  <a:lnTo>
                    <a:pt x="5147" y="6617"/>
                  </a:lnTo>
                  <a:lnTo>
                    <a:pt x="5097" y="6622"/>
                  </a:lnTo>
                  <a:lnTo>
                    <a:pt x="5087" y="6623"/>
                  </a:lnTo>
                  <a:lnTo>
                    <a:pt x="5037" y="6626"/>
                  </a:lnTo>
                  <a:lnTo>
                    <a:pt x="5027" y="6626"/>
                  </a:lnTo>
                  <a:lnTo>
                    <a:pt x="4977" y="6627"/>
                  </a:lnTo>
                  <a:lnTo>
                    <a:pt x="4967" y="6627"/>
                  </a:lnTo>
                  <a:lnTo>
                    <a:pt x="4917" y="6626"/>
                  </a:lnTo>
                  <a:lnTo>
                    <a:pt x="4907" y="6626"/>
                  </a:lnTo>
                  <a:lnTo>
                    <a:pt x="4857" y="6623"/>
                  </a:lnTo>
                  <a:lnTo>
                    <a:pt x="4847" y="6622"/>
                  </a:lnTo>
                  <a:lnTo>
                    <a:pt x="4797" y="6617"/>
                  </a:lnTo>
                  <a:lnTo>
                    <a:pt x="4788" y="6616"/>
                  </a:lnTo>
                  <a:lnTo>
                    <a:pt x="4738" y="6610"/>
                  </a:lnTo>
                  <a:lnTo>
                    <a:pt x="4729" y="6608"/>
                  </a:lnTo>
                  <a:lnTo>
                    <a:pt x="4679" y="6600"/>
                  </a:lnTo>
                  <a:lnTo>
                    <a:pt x="4670" y="6598"/>
                  </a:lnTo>
                  <a:lnTo>
                    <a:pt x="4620" y="6588"/>
                  </a:lnTo>
                  <a:lnTo>
                    <a:pt x="4611" y="6586"/>
                  </a:lnTo>
                  <a:lnTo>
                    <a:pt x="4562" y="6574"/>
                  </a:lnTo>
                  <a:lnTo>
                    <a:pt x="4553" y="6571"/>
                  </a:lnTo>
                  <a:lnTo>
                    <a:pt x="4505" y="6557"/>
                  </a:lnTo>
                  <a:lnTo>
                    <a:pt x="4496" y="6555"/>
                  </a:lnTo>
                  <a:lnTo>
                    <a:pt x="4448" y="6539"/>
                  </a:lnTo>
                  <a:lnTo>
                    <a:pt x="4439" y="6536"/>
                  </a:lnTo>
                  <a:lnTo>
                    <a:pt x="4392" y="6518"/>
                  </a:lnTo>
                  <a:lnTo>
                    <a:pt x="4383" y="6515"/>
                  </a:lnTo>
                  <a:lnTo>
                    <a:pt x="4337" y="6496"/>
                  </a:lnTo>
                  <a:lnTo>
                    <a:pt x="4328" y="6492"/>
                  </a:lnTo>
                  <a:lnTo>
                    <a:pt x="4282" y="6471"/>
                  </a:lnTo>
                  <a:lnTo>
                    <a:pt x="4274" y="6467"/>
                  </a:lnTo>
                  <a:lnTo>
                    <a:pt x="4228" y="6444"/>
                  </a:lnTo>
                  <a:lnTo>
                    <a:pt x="4220" y="6439"/>
                  </a:lnTo>
                  <a:lnTo>
                    <a:pt x="4176" y="6415"/>
                  </a:lnTo>
                  <a:lnTo>
                    <a:pt x="4168" y="6410"/>
                  </a:lnTo>
                  <a:lnTo>
                    <a:pt x="4125" y="6384"/>
                  </a:lnTo>
                  <a:lnTo>
                    <a:pt x="4117" y="6379"/>
                  </a:lnTo>
                  <a:lnTo>
                    <a:pt x="4075" y="6352"/>
                  </a:lnTo>
                  <a:lnTo>
                    <a:pt x="4067" y="6346"/>
                  </a:lnTo>
                  <a:lnTo>
                    <a:pt x="4026" y="6317"/>
                  </a:lnTo>
                  <a:lnTo>
                    <a:pt x="4018" y="6312"/>
                  </a:lnTo>
                  <a:lnTo>
                    <a:pt x="3978" y="6281"/>
                  </a:lnTo>
                  <a:lnTo>
                    <a:pt x="3971" y="6275"/>
                  </a:lnTo>
                  <a:lnTo>
                    <a:pt x="3932" y="6243"/>
                  </a:lnTo>
                  <a:lnTo>
                    <a:pt x="3925" y="6237"/>
                  </a:lnTo>
                  <a:lnTo>
                    <a:pt x="3887" y="6203"/>
                  </a:lnTo>
                  <a:lnTo>
                    <a:pt x="3881" y="6197"/>
                  </a:lnTo>
                  <a:lnTo>
                    <a:pt x="3844" y="6162"/>
                  </a:lnTo>
                  <a:lnTo>
                    <a:pt x="3838" y="6156"/>
                  </a:lnTo>
                  <a:lnTo>
                    <a:pt x="3803" y="6119"/>
                  </a:lnTo>
                  <a:lnTo>
                    <a:pt x="3797" y="6113"/>
                  </a:lnTo>
                  <a:lnTo>
                    <a:pt x="3763" y="6075"/>
                  </a:lnTo>
                  <a:lnTo>
                    <a:pt x="3757" y="6068"/>
                  </a:lnTo>
                  <a:lnTo>
                    <a:pt x="3725" y="6029"/>
                  </a:lnTo>
                  <a:lnTo>
                    <a:pt x="3719" y="6022"/>
                  </a:lnTo>
                  <a:lnTo>
                    <a:pt x="3688" y="5982"/>
                  </a:lnTo>
                  <a:lnTo>
                    <a:pt x="3683" y="5974"/>
                  </a:lnTo>
                  <a:lnTo>
                    <a:pt x="3654" y="5933"/>
                  </a:lnTo>
                  <a:lnTo>
                    <a:pt x="3648" y="5925"/>
                  </a:lnTo>
                  <a:lnTo>
                    <a:pt x="3621" y="5883"/>
                  </a:lnTo>
                  <a:lnTo>
                    <a:pt x="3616" y="5875"/>
                  </a:lnTo>
                  <a:lnTo>
                    <a:pt x="3590" y="5832"/>
                  </a:lnTo>
                  <a:lnTo>
                    <a:pt x="3585" y="5824"/>
                  </a:lnTo>
                  <a:lnTo>
                    <a:pt x="3561" y="5780"/>
                  </a:lnTo>
                  <a:lnTo>
                    <a:pt x="3556" y="5772"/>
                  </a:lnTo>
                  <a:lnTo>
                    <a:pt x="3533" y="5726"/>
                  </a:lnTo>
                  <a:lnTo>
                    <a:pt x="3529" y="5718"/>
                  </a:lnTo>
                  <a:lnTo>
                    <a:pt x="3508" y="5672"/>
                  </a:lnTo>
                  <a:lnTo>
                    <a:pt x="3504" y="5663"/>
                  </a:lnTo>
                  <a:lnTo>
                    <a:pt x="3485" y="5617"/>
                  </a:lnTo>
                  <a:lnTo>
                    <a:pt x="3482" y="5608"/>
                  </a:lnTo>
                  <a:lnTo>
                    <a:pt x="3464" y="5561"/>
                  </a:lnTo>
                  <a:lnTo>
                    <a:pt x="3461" y="5552"/>
                  </a:lnTo>
                  <a:lnTo>
                    <a:pt x="3445" y="5504"/>
                  </a:lnTo>
                  <a:lnTo>
                    <a:pt x="3443" y="5495"/>
                  </a:lnTo>
                  <a:lnTo>
                    <a:pt x="3429" y="5447"/>
                  </a:lnTo>
                  <a:lnTo>
                    <a:pt x="3426" y="5438"/>
                  </a:lnTo>
                  <a:lnTo>
                    <a:pt x="3414" y="5389"/>
                  </a:lnTo>
                  <a:lnTo>
                    <a:pt x="3412" y="5380"/>
                  </a:lnTo>
                  <a:lnTo>
                    <a:pt x="3402" y="5330"/>
                  </a:lnTo>
                  <a:lnTo>
                    <a:pt x="3400" y="5321"/>
                  </a:lnTo>
                  <a:lnTo>
                    <a:pt x="3392" y="5271"/>
                  </a:lnTo>
                  <a:lnTo>
                    <a:pt x="3390" y="5262"/>
                  </a:lnTo>
                  <a:lnTo>
                    <a:pt x="3384" y="5212"/>
                  </a:lnTo>
                  <a:lnTo>
                    <a:pt x="3383" y="5203"/>
                  </a:lnTo>
                  <a:lnTo>
                    <a:pt x="3378" y="5153"/>
                  </a:lnTo>
                  <a:lnTo>
                    <a:pt x="3377" y="5143"/>
                  </a:lnTo>
                  <a:lnTo>
                    <a:pt x="3374" y="5093"/>
                  </a:lnTo>
                  <a:lnTo>
                    <a:pt x="3374" y="5083"/>
                  </a:lnTo>
                  <a:lnTo>
                    <a:pt x="3373" y="5033"/>
                  </a:lnTo>
                  <a:lnTo>
                    <a:pt x="3373" y="5023"/>
                  </a:lnTo>
                  <a:lnTo>
                    <a:pt x="3374" y="4973"/>
                  </a:lnTo>
                  <a:lnTo>
                    <a:pt x="3374" y="4963"/>
                  </a:lnTo>
                  <a:lnTo>
                    <a:pt x="3377" y="4913"/>
                  </a:lnTo>
                  <a:lnTo>
                    <a:pt x="3378" y="4903"/>
                  </a:lnTo>
                  <a:lnTo>
                    <a:pt x="3383" y="4853"/>
                  </a:lnTo>
                  <a:lnTo>
                    <a:pt x="3384" y="4844"/>
                  </a:lnTo>
                  <a:lnTo>
                    <a:pt x="3390" y="4794"/>
                  </a:lnTo>
                  <a:lnTo>
                    <a:pt x="3392" y="4785"/>
                  </a:lnTo>
                  <a:lnTo>
                    <a:pt x="3400" y="4735"/>
                  </a:lnTo>
                  <a:lnTo>
                    <a:pt x="3402" y="4726"/>
                  </a:lnTo>
                  <a:lnTo>
                    <a:pt x="3412" y="4677"/>
                  </a:lnTo>
                  <a:lnTo>
                    <a:pt x="3414" y="4668"/>
                  </a:lnTo>
                  <a:lnTo>
                    <a:pt x="3426" y="4619"/>
                  </a:lnTo>
                  <a:lnTo>
                    <a:pt x="3429" y="4610"/>
                  </a:lnTo>
                  <a:lnTo>
                    <a:pt x="3443" y="4561"/>
                  </a:lnTo>
                  <a:lnTo>
                    <a:pt x="3445" y="4552"/>
                  </a:lnTo>
                  <a:lnTo>
                    <a:pt x="3461" y="4505"/>
                  </a:lnTo>
                  <a:lnTo>
                    <a:pt x="3464" y="4496"/>
                  </a:lnTo>
                  <a:lnTo>
                    <a:pt x="3482" y="4449"/>
                  </a:lnTo>
                  <a:lnTo>
                    <a:pt x="3485" y="4440"/>
                  </a:lnTo>
                  <a:lnTo>
                    <a:pt x="3505" y="4393"/>
                  </a:lnTo>
                  <a:lnTo>
                    <a:pt x="3508" y="4385"/>
                  </a:lnTo>
                  <a:lnTo>
                    <a:pt x="3529" y="4339"/>
                  </a:lnTo>
                  <a:lnTo>
                    <a:pt x="3534" y="4330"/>
                  </a:lnTo>
                  <a:lnTo>
                    <a:pt x="3556" y="4285"/>
                  </a:lnTo>
                  <a:lnTo>
                    <a:pt x="3561" y="4277"/>
                  </a:lnTo>
                  <a:lnTo>
                    <a:pt x="3585" y="4233"/>
                  </a:lnTo>
                  <a:lnTo>
                    <a:pt x="3590" y="4225"/>
                  </a:lnTo>
                  <a:lnTo>
                    <a:pt x="3616" y="4182"/>
                  </a:lnTo>
                  <a:lnTo>
                    <a:pt x="3621" y="4174"/>
                  </a:lnTo>
                  <a:lnTo>
                    <a:pt x="3648" y="4132"/>
                  </a:lnTo>
                  <a:lnTo>
                    <a:pt x="3654" y="4124"/>
                  </a:lnTo>
                  <a:lnTo>
                    <a:pt x="3683" y="4083"/>
                  </a:lnTo>
                  <a:lnTo>
                    <a:pt x="3688" y="4075"/>
                  </a:lnTo>
                  <a:lnTo>
                    <a:pt x="3719" y="4035"/>
                  </a:lnTo>
                  <a:lnTo>
                    <a:pt x="3725" y="4028"/>
                  </a:lnTo>
                  <a:lnTo>
                    <a:pt x="3757" y="3989"/>
                  </a:lnTo>
                  <a:lnTo>
                    <a:pt x="3763" y="3982"/>
                  </a:lnTo>
                  <a:lnTo>
                    <a:pt x="3797" y="3944"/>
                  </a:lnTo>
                  <a:lnTo>
                    <a:pt x="3803" y="3938"/>
                  </a:lnTo>
                  <a:lnTo>
                    <a:pt x="3838" y="3901"/>
                  </a:lnTo>
                  <a:lnTo>
                    <a:pt x="3844" y="3895"/>
                  </a:lnTo>
                  <a:lnTo>
                    <a:pt x="3880" y="3860"/>
                  </a:lnTo>
                  <a:lnTo>
                    <a:pt x="3887" y="3854"/>
                  </a:lnTo>
                  <a:lnTo>
                    <a:pt x="3925" y="3820"/>
                  </a:lnTo>
                  <a:lnTo>
                    <a:pt x="3932" y="3814"/>
                  </a:lnTo>
                  <a:lnTo>
                    <a:pt x="3971" y="3782"/>
                  </a:lnTo>
                  <a:lnTo>
                    <a:pt x="3978" y="3776"/>
                  </a:lnTo>
                  <a:lnTo>
                    <a:pt x="4018" y="3745"/>
                  </a:lnTo>
                  <a:lnTo>
                    <a:pt x="4025" y="3740"/>
                  </a:lnTo>
                  <a:lnTo>
                    <a:pt x="4066" y="3710"/>
                  </a:lnTo>
                  <a:lnTo>
                    <a:pt x="4074" y="3705"/>
                  </a:lnTo>
                  <a:lnTo>
                    <a:pt x="4116" y="3677"/>
                  </a:lnTo>
                  <a:lnTo>
                    <a:pt x="4124" y="3672"/>
                  </a:lnTo>
                  <a:lnTo>
                    <a:pt x="4167" y="3646"/>
                  </a:lnTo>
                  <a:lnTo>
                    <a:pt x="4176" y="3641"/>
                  </a:lnTo>
                  <a:lnTo>
                    <a:pt x="4221" y="3617"/>
                  </a:lnTo>
                  <a:lnTo>
                    <a:pt x="4229" y="3612"/>
                  </a:lnTo>
                  <a:lnTo>
                    <a:pt x="4274" y="3590"/>
                  </a:lnTo>
                  <a:lnTo>
                    <a:pt x="4283" y="3585"/>
                  </a:lnTo>
                  <a:lnTo>
                    <a:pt x="4329" y="3564"/>
                  </a:lnTo>
                  <a:lnTo>
                    <a:pt x="4337" y="3561"/>
                  </a:lnTo>
                  <a:lnTo>
                    <a:pt x="4384" y="3542"/>
                  </a:lnTo>
                  <a:lnTo>
                    <a:pt x="4392" y="3538"/>
                  </a:lnTo>
                  <a:lnTo>
                    <a:pt x="4440" y="3521"/>
                  </a:lnTo>
                  <a:lnTo>
                    <a:pt x="4449" y="3518"/>
                  </a:lnTo>
                  <a:lnTo>
                    <a:pt x="4496" y="3502"/>
                  </a:lnTo>
                  <a:lnTo>
                    <a:pt x="4505" y="3499"/>
                  </a:lnTo>
                  <a:lnTo>
                    <a:pt x="4554" y="3485"/>
                  </a:lnTo>
                  <a:lnTo>
                    <a:pt x="4563" y="3483"/>
                  </a:lnTo>
                  <a:lnTo>
                    <a:pt x="4611" y="3471"/>
                  </a:lnTo>
                  <a:lnTo>
                    <a:pt x="4621" y="3469"/>
                  </a:lnTo>
                  <a:lnTo>
                    <a:pt x="4670" y="3459"/>
                  </a:lnTo>
                  <a:lnTo>
                    <a:pt x="4679" y="3457"/>
                  </a:lnTo>
                  <a:lnTo>
                    <a:pt x="4729" y="3449"/>
                  </a:lnTo>
                  <a:lnTo>
                    <a:pt x="4738" y="3447"/>
                  </a:lnTo>
                  <a:lnTo>
                    <a:pt x="4788" y="3441"/>
                  </a:lnTo>
                  <a:lnTo>
                    <a:pt x="4797" y="3440"/>
                  </a:lnTo>
                  <a:lnTo>
                    <a:pt x="4847" y="3435"/>
                  </a:lnTo>
                  <a:lnTo>
                    <a:pt x="4857" y="3434"/>
                  </a:lnTo>
                  <a:lnTo>
                    <a:pt x="4907" y="3431"/>
                  </a:lnTo>
                  <a:lnTo>
                    <a:pt x="4917" y="3431"/>
                  </a:lnTo>
                  <a:lnTo>
                    <a:pt x="4967" y="3430"/>
                  </a:lnTo>
                  <a:lnTo>
                    <a:pt x="4977" y="3430"/>
                  </a:lnTo>
                  <a:lnTo>
                    <a:pt x="5027" y="3431"/>
                  </a:lnTo>
                  <a:lnTo>
                    <a:pt x="5037" y="3431"/>
                  </a:lnTo>
                  <a:lnTo>
                    <a:pt x="5087" y="3434"/>
                  </a:lnTo>
                  <a:lnTo>
                    <a:pt x="5096" y="3435"/>
                  </a:lnTo>
                  <a:lnTo>
                    <a:pt x="5147" y="3440"/>
                  </a:lnTo>
                  <a:lnTo>
                    <a:pt x="5156" y="3441"/>
                  </a:lnTo>
                  <a:lnTo>
                    <a:pt x="5206" y="3447"/>
                  </a:lnTo>
                  <a:lnTo>
                    <a:pt x="5215" y="3449"/>
                  </a:lnTo>
                  <a:lnTo>
                    <a:pt x="5265" y="3457"/>
                  </a:lnTo>
                  <a:lnTo>
                    <a:pt x="5274" y="3459"/>
                  </a:lnTo>
                  <a:lnTo>
                    <a:pt x="5323" y="3469"/>
                  </a:lnTo>
                  <a:lnTo>
                    <a:pt x="5332" y="3471"/>
                  </a:lnTo>
                  <a:lnTo>
                    <a:pt x="5381" y="3483"/>
                  </a:lnTo>
                  <a:lnTo>
                    <a:pt x="5390" y="3485"/>
                  </a:lnTo>
                  <a:lnTo>
                    <a:pt x="5438" y="3499"/>
                  </a:lnTo>
                  <a:lnTo>
                    <a:pt x="5447" y="3502"/>
                  </a:lnTo>
                  <a:lnTo>
                    <a:pt x="5495" y="3518"/>
                  </a:lnTo>
                  <a:lnTo>
                    <a:pt x="5504" y="3521"/>
                  </a:lnTo>
                  <a:lnTo>
                    <a:pt x="5551" y="3538"/>
                  </a:lnTo>
                  <a:lnTo>
                    <a:pt x="5560" y="3542"/>
                  </a:lnTo>
                  <a:lnTo>
                    <a:pt x="5606" y="3561"/>
                  </a:lnTo>
                  <a:lnTo>
                    <a:pt x="5615" y="3565"/>
                  </a:lnTo>
                  <a:lnTo>
                    <a:pt x="5661" y="3586"/>
                  </a:lnTo>
                  <a:lnTo>
                    <a:pt x="5669" y="3590"/>
                  </a:lnTo>
                  <a:lnTo>
                    <a:pt x="5714" y="3612"/>
                  </a:lnTo>
                  <a:lnTo>
                    <a:pt x="5722" y="3617"/>
                  </a:lnTo>
                  <a:lnTo>
                    <a:pt x="5767" y="3641"/>
                  </a:lnTo>
                  <a:lnTo>
                    <a:pt x="5776" y="3646"/>
                  </a:lnTo>
                  <a:lnTo>
                    <a:pt x="5819" y="3672"/>
                  </a:lnTo>
                  <a:lnTo>
                    <a:pt x="5827" y="3677"/>
                  </a:lnTo>
                  <a:lnTo>
                    <a:pt x="5869" y="3705"/>
                  </a:lnTo>
                  <a:lnTo>
                    <a:pt x="5877" y="3710"/>
                  </a:lnTo>
                  <a:lnTo>
                    <a:pt x="5918" y="3740"/>
                  </a:lnTo>
                  <a:lnTo>
                    <a:pt x="5925" y="3745"/>
                  </a:lnTo>
                  <a:lnTo>
                    <a:pt x="5965" y="3776"/>
                  </a:lnTo>
                  <a:lnTo>
                    <a:pt x="5972" y="3782"/>
                  </a:lnTo>
                  <a:lnTo>
                    <a:pt x="6011" y="3814"/>
                  </a:lnTo>
                  <a:lnTo>
                    <a:pt x="6018" y="3820"/>
                  </a:lnTo>
                  <a:lnTo>
                    <a:pt x="6056" y="3854"/>
                  </a:lnTo>
                  <a:lnTo>
                    <a:pt x="6063" y="3860"/>
                  </a:lnTo>
                  <a:lnTo>
                    <a:pt x="6099" y="3895"/>
                  </a:lnTo>
                  <a:lnTo>
                    <a:pt x="6105" y="3901"/>
                  </a:lnTo>
                  <a:lnTo>
                    <a:pt x="6140" y="3937"/>
                  </a:lnTo>
                  <a:lnTo>
                    <a:pt x="6146" y="3944"/>
                  </a:lnTo>
                  <a:lnTo>
                    <a:pt x="6180" y="3982"/>
                  </a:lnTo>
                  <a:lnTo>
                    <a:pt x="6186" y="3989"/>
                  </a:lnTo>
                  <a:lnTo>
                    <a:pt x="6218" y="4028"/>
                  </a:lnTo>
                  <a:lnTo>
                    <a:pt x="6224" y="4035"/>
                  </a:lnTo>
                  <a:lnTo>
                    <a:pt x="6255" y="4075"/>
                  </a:lnTo>
                  <a:lnTo>
                    <a:pt x="6260" y="4082"/>
                  </a:lnTo>
                  <a:lnTo>
                    <a:pt x="6290" y="4123"/>
                  </a:lnTo>
                  <a:lnTo>
                    <a:pt x="6295" y="4131"/>
                  </a:lnTo>
                  <a:lnTo>
                    <a:pt x="6323" y="4173"/>
                  </a:lnTo>
                  <a:lnTo>
                    <a:pt x="6328" y="4181"/>
                  </a:lnTo>
                  <a:lnTo>
                    <a:pt x="6354" y="4224"/>
                  </a:lnTo>
                  <a:lnTo>
                    <a:pt x="6359" y="4233"/>
                  </a:lnTo>
                  <a:lnTo>
                    <a:pt x="6383" y="4278"/>
                  </a:lnTo>
                  <a:lnTo>
                    <a:pt x="6388" y="4286"/>
                  </a:lnTo>
                  <a:lnTo>
                    <a:pt x="6410" y="4331"/>
                  </a:lnTo>
                  <a:lnTo>
                    <a:pt x="6414" y="4339"/>
                  </a:lnTo>
                  <a:lnTo>
                    <a:pt x="6435" y="4385"/>
                  </a:lnTo>
                  <a:lnTo>
                    <a:pt x="6439" y="4394"/>
                  </a:lnTo>
                  <a:lnTo>
                    <a:pt x="6458" y="4440"/>
                  </a:lnTo>
                  <a:lnTo>
                    <a:pt x="6462" y="4449"/>
                  </a:lnTo>
                  <a:lnTo>
                    <a:pt x="6479" y="4496"/>
                  </a:lnTo>
                  <a:lnTo>
                    <a:pt x="6482" y="4505"/>
                  </a:lnTo>
                  <a:lnTo>
                    <a:pt x="6498" y="4553"/>
                  </a:lnTo>
                  <a:lnTo>
                    <a:pt x="6501" y="4562"/>
                  </a:lnTo>
                  <a:lnTo>
                    <a:pt x="6515" y="4610"/>
                  </a:lnTo>
                  <a:lnTo>
                    <a:pt x="6517" y="4619"/>
                  </a:lnTo>
                  <a:lnTo>
                    <a:pt x="6529" y="4668"/>
                  </a:lnTo>
                  <a:lnTo>
                    <a:pt x="6531" y="4677"/>
                  </a:lnTo>
                  <a:lnTo>
                    <a:pt x="6541" y="4726"/>
                  </a:lnTo>
                  <a:lnTo>
                    <a:pt x="6543" y="4735"/>
                  </a:lnTo>
                  <a:lnTo>
                    <a:pt x="6551" y="4785"/>
                  </a:lnTo>
                  <a:lnTo>
                    <a:pt x="6553" y="4794"/>
                  </a:lnTo>
                  <a:lnTo>
                    <a:pt x="6559" y="4844"/>
                  </a:lnTo>
                  <a:lnTo>
                    <a:pt x="6560" y="4853"/>
                  </a:lnTo>
                  <a:lnTo>
                    <a:pt x="6565" y="4904"/>
                  </a:lnTo>
                  <a:lnTo>
                    <a:pt x="6566" y="4913"/>
                  </a:lnTo>
                  <a:lnTo>
                    <a:pt x="6569" y="4963"/>
                  </a:lnTo>
                  <a:lnTo>
                    <a:pt x="6569" y="4973"/>
                  </a:lnTo>
                  <a:close/>
                  <a:moveTo>
                    <a:pt x="6069" y="5069"/>
                  </a:moveTo>
                  <a:lnTo>
                    <a:pt x="6070" y="5028"/>
                  </a:lnTo>
                  <a:lnTo>
                    <a:pt x="6069" y="4987"/>
                  </a:lnTo>
                  <a:lnTo>
                    <a:pt x="6067" y="4945"/>
                  </a:lnTo>
                  <a:lnTo>
                    <a:pt x="6063" y="4904"/>
                  </a:lnTo>
                  <a:lnTo>
                    <a:pt x="6058" y="4864"/>
                  </a:lnTo>
                  <a:lnTo>
                    <a:pt x="6051" y="4823"/>
                  </a:lnTo>
                  <a:lnTo>
                    <a:pt x="6042" y="4783"/>
                  </a:lnTo>
                  <a:lnTo>
                    <a:pt x="6033" y="4744"/>
                  </a:lnTo>
                  <a:lnTo>
                    <a:pt x="6021" y="4704"/>
                  </a:lnTo>
                  <a:lnTo>
                    <a:pt x="6009" y="4665"/>
                  </a:lnTo>
                  <a:lnTo>
                    <a:pt x="5994" y="4627"/>
                  </a:lnTo>
                  <a:lnTo>
                    <a:pt x="5979" y="4589"/>
                  </a:lnTo>
                  <a:lnTo>
                    <a:pt x="5962" y="4552"/>
                  </a:lnTo>
                  <a:lnTo>
                    <a:pt x="5943" y="4515"/>
                  </a:lnTo>
                  <a:lnTo>
                    <a:pt x="5924" y="4479"/>
                  </a:lnTo>
                  <a:lnTo>
                    <a:pt x="5902" y="4444"/>
                  </a:lnTo>
                  <a:lnTo>
                    <a:pt x="5880" y="4410"/>
                  </a:lnTo>
                  <a:lnTo>
                    <a:pt x="5856" y="4376"/>
                  </a:lnTo>
                  <a:lnTo>
                    <a:pt x="5831" y="4343"/>
                  </a:lnTo>
                  <a:lnTo>
                    <a:pt x="5804" y="4312"/>
                  </a:lnTo>
                  <a:lnTo>
                    <a:pt x="5777" y="4281"/>
                  </a:lnTo>
                  <a:lnTo>
                    <a:pt x="5748" y="4252"/>
                  </a:lnTo>
                  <a:lnTo>
                    <a:pt x="5719" y="4223"/>
                  </a:lnTo>
                  <a:lnTo>
                    <a:pt x="5688" y="4196"/>
                  </a:lnTo>
                  <a:lnTo>
                    <a:pt x="5657" y="4169"/>
                  </a:lnTo>
                  <a:lnTo>
                    <a:pt x="5624" y="4144"/>
                  </a:lnTo>
                  <a:lnTo>
                    <a:pt x="5590" y="4120"/>
                  </a:lnTo>
                  <a:lnTo>
                    <a:pt x="5556" y="4098"/>
                  </a:lnTo>
                  <a:lnTo>
                    <a:pt x="5521" y="4076"/>
                  </a:lnTo>
                  <a:lnTo>
                    <a:pt x="5485" y="4057"/>
                  </a:lnTo>
                  <a:lnTo>
                    <a:pt x="5448" y="4038"/>
                  </a:lnTo>
                  <a:lnTo>
                    <a:pt x="5411" y="4021"/>
                  </a:lnTo>
                  <a:lnTo>
                    <a:pt x="5373" y="4006"/>
                  </a:lnTo>
                  <a:lnTo>
                    <a:pt x="5335" y="3991"/>
                  </a:lnTo>
                  <a:lnTo>
                    <a:pt x="5296" y="3979"/>
                  </a:lnTo>
                  <a:lnTo>
                    <a:pt x="5256" y="3967"/>
                  </a:lnTo>
                  <a:lnTo>
                    <a:pt x="5217" y="3958"/>
                  </a:lnTo>
                  <a:lnTo>
                    <a:pt x="5177" y="3949"/>
                  </a:lnTo>
                  <a:lnTo>
                    <a:pt x="5136" y="3942"/>
                  </a:lnTo>
                  <a:lnTo>
                    <a:pt x="5096" y="3937"/>
                  </a:lnTo>
                  <a:lnTo>
                    <a:pt x="5055" y="3933"/>
                  </a:lnTo>
                  <a:lnTo>
                    <a:pt x="5013" y="3931"/>
                  </a:lnTo>
                  <a:lnTo>
                    <a:pt x="4972" y="3930"/>
                  </a:lnTo>
                  <a:lnTo>
                    <a:pt x="4931" y="3931"/>
                  </a:lnTo>
                  <a:lnTo>
                    <a:pt x="4889" y="3933"/>
                  </a:lnTo>
                  <a:lnTo>
                    <a:pt x="4848" y="3937"/>
                  </a:lnTo>
                  <a:lnTo>
                    <a:pt x="4808" y="3942"/>
                  </a:lnTo>
                  <a:lnTo>
                    <a:pt x="4767" y="3949"/>
                  </a:lnTo>
                  <a:lnTo>
                    <a:pt x="4727" y="3958"/>
                  </a:lnTo>
                  <a:lnTo>
                    <a:pt x="4687" y="3967"/>
                  </a:lnTo>
                  <a:lnTo>
                    <a:pt x="4647" y="3979"/>
                  </a:lnTo>
                  <a:lnTo>
                    <a:pt x="4608" y="3991"/>
                  </a:lnTo>
                  <a:lnTo>
                    <a:pt x="4570" y="4006"/>
                  </a:lnTo>
                  <a:lnTo>
                    <a:pt x="4532" y="4021"/>
                  </a:lnTo>
                  <a:lnTo>
                    <a:pt x="4495" y="4038"/>
                  </a:lnTo>
                  <a:lnTo>
                    <a:pt x="4458" y="4057"/>
                  </a:lnTo>
                  <a:lnTo>
                    <a:pt x="4422" y="4077"/>
                  </a:lnTo>
                  <a:lnTo>
                    <a:pt x="4387" y="4098"/>
                  </a:lnTo>
                  <a:lnTo>
                    <a:pt x="4353" y="4120"/>
                  </a:lnTo>
                  <a:lnTo>
                    <a:pt x="4319" y="4144"/>
                  </a:lnTo>
                  <a:lnTo>
                    <a:pt x="4286" y="4169"/>
                  </a:lnTo>
                  <a:lnTo>
                    <a:pt x="4255" y="4196"/>
                  </a:lnTo>
                  <a:lnTo>
                    <a:pt x="4224" y="4223"/>
                  </a:lnTo>
                  <a:lnTo>
                    <a:pt x="4195" y="4251"/>
                  </a:lnTo>
                  <a:lnTo>
                    <a:pt x="4166" y="4281"/>
                  </a:lnTo>
                  <a:lnTo>
                    <a:pt x="4139" y="4311"/>
                  </a:lnTo>
                  <a:lnTo>
                    <a:pt x="4113" y="4343"/>
                  </a:lnTo>
                  <a:lnTo>
                    <a:pt x="4088" y="4376"/>
                  </a:lnTo>
                  <a:lnTo>
                    <a:pt x="4064" y="4409"/>
                  </a:lnTo>
                  <a:lnTo>
                    <a:pt x="4042" y="4443"/>
                  </a:lnTo>
                  <a:lnTo>
                    <a:pt x="4020" y="4479"/>
                  </a:lnTo>
                  <a:lnTo>
                    <a:pt x="4000" y="4516"/>
                  </a:lnTo>
                  <a:lnTo>
                    <a:pt x="3982" y="4552"/>
                  </a:lnTo>
                  <a:lnTo>
                    <a:pt x="3964" y="4590"/>
                  </a:lnTo>
                  <a:lnTo>
                    <a:pt x="3949" y="4627"/>
                  </a:lnTo>
                  <a:lnTo>
                    <a:pt x="3935" y="4666"/>
                  </a:lnTo>
                  <a:lnTo>
                    <a:pt x="3922" y="4705"/>
                  </a:lnTo>
                  <a:lnTo>
                    <a:pt x="3910" y="4744"/>
                  </a:lnTo>
                  <a:lnTo>
                    <a:pt x="3901" y="4783"/>
                  </a:lnTo>
                  <a:lnTo>
                    <a:pt x="3892" y="4823"/>
                  </a:lnTo>
                  <a:lnTo>
                    <a:pt x="3885" y="4864"/>
                  </a:lnTo>
                  <a:lnTo>
                    <a:pt x="3880" y="4905"/>
                  </a:lnTo>
                  <a:lnTo>
                    <a:pt x="3876" y="4945"/>
                  </a:lnTo>
                  <a:lnTo>
                    <a:pt x="3874" y="4987"/>
                  </a:lnTo>
                  <a:lnTo>
                    <a:pt x="3873" y="5028"/>
                  </a:lnTo>
                  <a:lnTo>
                    <a:pt x="3874" y="5069"/>
                  </a:lnTo>
                  <a:lnTo>
                    <a:pt x="3876" y="5111"/>
                  </a:lnTo>
                  <a:lnTo>
                    <a:pt x="3880" y="5152"/>
                  </a:lnTo>
                  <a:lnTo>
                    <a:pt x="3885" y="5192"/>
                  </a:lnTo>
                  <a:lnTo>
                    <a:pt x="3892" y="5233"/>
                  </a:lnTo>
                  <a:lnTo>
                    <a:pt x="3901" y="5273"/>
                  </a:lnTo>
                  <a:lnTo>
                    <a:pt x="3910" y="5313"/>
                  </a:lnTo>
                  <a:lnTo>
                    <a:pt x="3922" y="5352"/>
                  </a:lnTo>
                  <a:lnTo>
                    <a:pt x="3935" y="5391"/>
                  </a:lnTo>
                  <a:lnTo>
                    <a:pt x="3949" y="5430"/>
                  </a:lnTo>
                  <a:lnTo>
                    <a:pt x="3965" y="5467"/>
                  </a:lnTo>
                  <a:lnTo>
                    <a:pt x="3982" y="5505"/>
                  </a:lnTo>
                  <a:lnTo>
                    <a:pt x="4000" y="5541"/>
                  </a:lnTo>
                  <a:lnTo>
                    <a:pt x="4020" y="5578"/>
                  </a:lnTo>
                  <a:lnTo>
                    <a:pt x="4042" y="5614"/>
                  </a:lnTo>
                  <a:lnTo>
                    <a:pt x="4064" y="5648"/>
                  </a:lnTo>
                  <a:lnTo>
                    <a:pt x="4088" y="5681"/>
                  </a:lnTo>
                  <a:lnTo>
                    <a:pt x="4113" y="5714"/>
                  </a:lnTo>
                  <a:lnTo>
                    <a:pt x="4139" y="5745"/>
                  </a:lnTo>
                  <a:lnTo>
                    <a:pt x="4166" y="5776"/>
                  </a:lnTo>
                  <a:lnTo>
                    <a:pt x="4195" y="5805"/>
                  </a:lnTo>
                  <a:lnTo>
                    <a:pt x="4224" y="5834"/>
                  </a:lnTo>
                  <a:lnTo>
                    <a:pt x="4255" y="5861"/>
                  </a:lnTo>
                  <a:lnTo>
                    <a:pt x="4286" y="5887"/>
                  </a:lnTo>
                  <a:lnTo>
                    <a:pt x="4319" y="5912"/>
                  </a:lnTo>
                  <a:lnTo>
                    <a:pt x="4352" y="5936"/>
                  </a:lnTo>
                  <a:lnTo>
                    <a:pt x="4386" y="5958"/>
                  </a:lnTo>
                  <a:lnTo>
                    <a:pt x="4422" y="5980"/>
                  </a:lnTo>
                  <a:lnTo>
                    <a:pt x="4459" y="6000"/>
                  </a:lnTo>
                  <a:lnTo>
                    <a:pt x="4495" y="6018"/>
                  </a:lnTo>
                  <a:lnTo>
                    <a:pt x="4533" y="6035"/>
                  </a:lnTo>
                  <a:lnTo>
                    <a:pt x="4570" y="6051"/>
                  </a:lnTo>
                  <a:lnTo>
                    <a:pt x="4609" y="6065"/>
                  </a:lnTo>
                  <a:lnTo>
                    <a:pt x="4648" y="6078"/>
                  </a:lnTo>
                  <a:lnTo>
                    <a:pt x="4687" y="6090"/>
                  </a:lnTo>
                  <a:lnTo>
                    <a:pt x="4727" y="6099"/>
                  </a:lnTo>
                  <a:lnTo>
                    <a:pt x="4767" y="6108"/>
                  </a:lnTo>
                  <a:lnTo>
                    <a:pt x="4808" y="6115"/>
                  </a:lnTo>
                  <a:lnTo>
                    <a:pt x="4848" y="6120"/>
                  </a:lnTo>
                  <a:lnTo>
                    <a:pt x="4889" y="6124"/>
                  </a:lnTo>
                  <a:lnTo>
                    <a:pt x="4931" y="6126"/>
                  </a:lnTo>
                  <a:lnTo>
                    <a:pt x="4972" y="6127"/>
                  </a:lnTo>
                  <a:lnTo>
                    <a:pt x="5013" y="6126"/>
                  </a:lnTo>
                  <a:lnTo>
                    <a:pt x="5055" y="6124"/>
                  </a:lnTo>
                  <a:lnTo>
                    <a:pt x="5095" y="6120"/>
                  </a:lnTo>
                  <a:lnTo>
                    <a:pt x="5136" y="6115"/>
                  </a:lnTo>
                  <a:lnTo>
                    <a:pt x="5177" y="6108"/>
                  </a:lnTo>
                  <a:lnTo>
                    <a:pt x="5217" y="6099"/>
                  </a:lnTo>
                  <a:lnTo>
                    <a:pt x="5256" y="6090"/>
                  </a:lnTo>
                  <a:lnTo>
                    <a:pt x="5295" y="6078"/>
                  </a:lnTo>
                  <a:lnTo>
                    <a:pt x="5334" y="6065"/>
                  </a:lnTo>
                  <a:lnTo>
                    <a:pt x="5373" y="6051"/>
                  </a:lnTo>
                  <a:lnTo>
                    <a:pt x="5410" y="6036"/>
                  </a:lnTo>
                  <a:lnTo>
                    <a:pt x="5448" y="6018"/>
                  </a:lnTo>
                  <a:lnTo>
                    <a:pt x="5484" y="6000"/>
                  </a:lnTo>
                  <a:lnTo>
                    <a:pt x="5521" y="5980"/>
                  </a:lnTo>
                  <a:lnTo>
                    <a:pt x="5557" y="5958"/>
                  </a:lnTo>
                  <a:lnTo>
                    <a:pt x="5591" y="5936"/>
                  </a:lnTo>
                  <a:lnTo>
                    <a:pt x="5624" y="5912"/>
                  </a:lnTo>
                  <a:lnTo>
                    <a:pt x="5657" y="5887"/>
                  </a:lnTo>
                  <a:lnTo>
                    <a:pt x="5689" y="5861"/>
                  </a:lnTo>
                  <a:lnTo>
                    <a:pt x="5719" y="5834"/>
                  </a:lnTo>
                  <a:lnTo>
                    <a:pt x="5749" y="5805"/>
                  </a:lnTo>
                  <a:lnTo>
                    <a:pt x="5777" y="5776"/>
                  </a:lnTo>
                  <a:lnTo>
                    <a:pt x="5804" y="5745"/>
                  </a:lnTo>
                  <a:lnTo>
                    <a:pt x="5831" y="5714"/>
                  </a:lnTo>
                  <a:lnTo>
                    <a:pt x="5856" y="5681"/>
                  </a:lnTo>
                  <a:lnTo>
                    <a:pt x="5880" y="5647"/>
                  </a:lnTo>
                  <a:lnTo>
                    <a:pt x="5902" y="5613"/>
                  </a:lnTo>
                  <a:lnTo>
                    <a:pt x="5923" y="5578"/>
                  </a:lnTo>
                  <a:lnTo>
                    <a:pt x="5943" y="5542"/>
                  </a:lnTo>
                  <a:lnTo>
                    <a:pt x="5962" y="5505"/>
                  </a:lnTo>
                  <a:lnTo>
                    <a:pt x="5979" y="5468"/>
                  </a:lnTo>
                  <a:lnTo>
                    <a:pt x="5994" y="5430"/>
                  </a:lnTo>
                  <a:lnTo>
                    <a:pt x="6009" y="5392"/>
                  </a:lnTo>
                  <a:lnTo>
                    <a:pt x="6021" y="5353"/>
                  </a:lnTo>
                  <a:lnTo>
                    <a:pt x="6033" y="5313"/>
                  </a:lnTo>
                  <a:lnTo>
                    <a:pt x="6042" y="5273"/>
                  </a:lnTo>
                  <a:lnTo>
                    <a:pt x="6051" y="5233"/>
                  </a:lnTo>
                  <a:lnTo>
                    <a:pt x="6058" y="5192"/>
                  </a:lnTo>
                  <a:lnTo>
                    <a:pt x="6063" y="5152"/>
                  </a:lnTo>
                  <a:lnTo>
                    <a:pt x="6067" y="5111"/>
                  </a:lnTo>
                  <a:lnTo>
                    <a:pt x="6069" y="5069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Helvetica Neue"/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763" name="Google Shape;763;p20"/>
          <p:cNvGrpSpPr/>
          <p:nvPr/>
        </p:nvGrpSpPr>
        <p:grpSpPr>
          <a:xfrm>
            <a:off x="5215692" y="1721238"/>
            <a:ext cx="457954" cy="457576"/>
            <a:chOff x="10888678" y="861060"/>
            <a:chExt cx="633600" cy="633600"/>
          </a:xfrm>
        </p:grpSpPr>
        <p:sp>
          <p:nvSpPr>
            <p:cNvPr id="764" name="Google Shape;764;p20"/>
            <p:cNvSpPr/>
            <p:nvPr/>
          </p:nvSpPr>
          <p:spPr>
            <a:xfrm>
              <a:off x="10888678" y="861060"/>
              <a:ext cx="633600" cy="633600"/>
            </a:xfrm>
            <a:custGeom>
              <a:rect b="b" l="l" r="r" t="t"/>
              <a:pathLst>
                <a:path extrusionOk="0" h="10000" w="10000">
                  <a:moveTo>
                    <a:pt x="5939" y="4268"/>
                  </a:moveTo>
                  <a:lnTo>
                    <a:pt x="7771" y="2414"/>
                  </a:lnTo>
                  <a:lnTo>
                    <a:pt x="8950" y="3572"/>
                  </a:lnTo>
                  <a:lnTo>
                    <a:pt x="7117" y="5425"/>
                  </a:lnTo>
                  <a:lnTo>
                    <a:pt x="5939" y="4268"/>
                  </a:lnTo>
                  <a:close/>
                  <a:moveTo>
                    <a:pt x="1050" y="3874"/>
                  </a:moveTo>
                  <a:lnTo>
                    <a:pt x="2035" y="2742"/>
                  </a:lnTo>
                  <a:lnTo>
                    <a:pt x="3822" y="4294"/>
                  </a:lnTo>
                  <a:lnTo>
                    <a:pt x="2839" y="5425"/>
                  </a:lnTo>
                  <a:lnTo>
                    <a:pt x="1050" y="3874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Helvetica Neue"/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65" name="Google Shape;765;p20"/>
            <p:cNvSpPr/>
            <p:nvPr/>
          </p:nvSpPr>
          <p:spPr>
            <a:xfrm>
              <a:off x="10888678" y="861060"/>
              <a:ext cx="633600" cy="633600"/>
            </a:xfrm>
            <a:custGeom>
              <a:rect b="b" l="l" r="r" t="t"/>
              <a:pathLst>
                <a:path extrusionOk="0" h="10000" w="10000">
                  <a:moveTo>
                    <a:pt x="7894" y="2196"/>
                  </a:moveTo>
                  <a:lnTo>
                    <a:pt x="7921" y="2214"/>
                  </a:lnTo>
                  <a:lnTo>
                    <a:pt x="7946" y="2236"/>
                  </a:lnTo>
                  <a:lnTo>
                    <a:pt x="9125" y="3394"/>
                  </a:lnTo>
                  <a:lnTo>
                    <a:pt x="9147" y="3418"/>
                  </a:lnTo>
                  <a:lnTo>
                    <a:pt x="9165" y="3445"/>
                  </a:lnTo>
                  <a:lnTo>
                    <a:pt x="9180" y="3474"/>
                  </a:lnTo>
                  <a:lnTo>
                    <a:pt x="9191" y="3505"/>
                  </a:lnTo>
                  <a:lnTo>
                    <a:pt x="9198" y="3538"/>
                  </a:lnTo>
                  <a:lnTo>
                    <a:pt x="9200" y="3570"/>
                  </a:lnTo>
                  <a:lnTo>
                    <a:pt x="9198" y="3603"/>
                  </a:lnTo>
                  <a:lnTo>
                    <a:pt x="9192" y="3635"/>
                  </a:lnTo>
                  <a:lnTo>
                    <a:pt x="9182" y="3666"/>
                  </a:lnTo>
                  <a:lnTo>
                    <a:pt x="9167" y="3696"/>
                  </a:lnTo>
                  <a:lnTo>
                    <a:pt x="9149" y="3723"/>
                  </a:lnTo>
                  <a:lnTo>
                    <a:pt x="9128" y="3748"/>
                  </a:lnTo>
                  <a:lnTo>
                    <a:pt x="7773" y="5118"/>
                  </a:lnTo>
                  <a:lnTo>
                    <a:pt x="7767" y="5129"/>
                  </a:lnTo>
                  <a:lnTo>
                    <a:pt x="7749" y="5157"/>
                  </a:lnTo>
                  <a:lnTo>
                    <a:pt x="7728" y="5182"/>
                  </a:lnTo>
                  <a:lnTo>
                    <a:pt x="7704" y="5203"/>
                  </a:lnTo>
                  <a:lnTo>
                    <a:pt x="7677" y="5222"/>
                  </a:lnTo>
                  <a:lnTo>
                    <a:pt x="7662" y="5229"/>
                  </a:lnTo>
                  <a:lnTo>
                    <a:pt x="7295" y="5601"/>
                  </a:lnTo>
                  <a:lnTo>
                    <a:pt x="7270" y="5622"/>
                  </a:lnTo>
                  <a:lnTo>
                    <a:pt x="7243" y="5641"/>
                  </a:lnTo>
                  <a:lnTo>
                    <a:pt x="7214" y="5655"/>
                  </a:lnTo>
                  <a:lnTo>
                    <a:pt x="7183" y="5666"/>
                  </a:lnTo>
                  <a:lnTo>
                    <a:pt x="7151" y="5673"/>
                  </a:lnTo>
                  <a:lnTo>
                    <a:pt x="7119" y="5675"/>
                  </a:lnTo>
                  <a:lnTo>
                    <a:pt x="7086" y="5673"/>
                  </a:lnTo>
                  <a:lnTo>
                    <a:pt x="7054" y="5667"/>
                  </a:lnTo>
                  <a:lnTo>
                    <a:pt x="7037" y="5661"/>
                  </a:lnTo>
                  <a:lnTo>
                    <a:pt x="7016" y="5684"/>
                  </a:lnTo>
                  <a:lnTo>
                    <a:pt x="7015" y="5684"/>
                  </a:lnTo>
                  <a:lnTo>
                    <a:pt x="6989" y="5712"/>
                  </a:lnTo>
                  <a:lnTo>
                    <a:pt x="6988" y="5713"/>
                  </a:lnTo>
                  <a:lnTo>
                    <a:pt x="6965" y="5736"/>
                  </a:lnTo>
                  <a:lnTo>
                    <a:pt x="6964" y="5737"/>
                  </a:lnTo>
                  <a:lnTo>
                    <a:pt x="6944" y="5757"/>
                  </a:lnTo>
                  <a:lnTo>
                    <a:pt x="6942" y="5759"/>
                  </a:lnTo>
                  <a:lnTo>
                    <a:pt x="6924" y="5776"/>
                  </a:lnTo>
                  <a:lnTo>
                    <a:pt x="6922" y="5778"/>
                  </a:lnTo>
                  <a:lnTo>
                    <a:pt x="6905" y="5793"/>
                  </a:lnTo>
                  <a:lnTo>
                    <a:pt x="6902" y="5796"/>
                  </a:lnTo>
                  <a:lnTo>
                    <a:pt x="6887" y="5809"/>
                  </a:lnTo>
                  <a:lnTo>
                    <a:pt x="6883" y="5812"/>
                  </a:lnTo>
                  <a:lnTo>
                    <a:pt x="6869" y="5823"/>
                  </a:lnTo>
                  <a:lnTo>
                    <a:pt x="6864" y="5827"/>
                  </a:lnTo>
                  <a:lnTo>
                    <a:pt x="6851" y="5836"/>
                  </a:lnTo>
                  <a:lnTo>
                    <a:pt x="6844" y="5841"/>
                  </a:lnTo>
                  <a:lnTo>
                    <a:pt x="6832" y="5849"/>
                  </a:lnTo>
                  <a:lnTo>
                    <a:pt x="6823" y="5853"/>
                  </a:lnTo>
                  <a:lnTo>
                    <a:pt x="6811" y="5859"/>
                  </a:lnTo>
                  <a:lnTo>
                    <a:pt x="6801" y="5864"/>
                  </a:lnTo>
                  <a:lnTo>
                    <a:pt x="6790" y="5868"/>
                  </a:lnTo>
                  <a:lnTo>
                    <a:pt x="6779" y="5872"/>
                  </a:lnTo>
                  <a:lnTo>
                    <a:pt x="6768" y="5876"/>
                  </a:lnTo>
                  <a:lnTo>
                    <a:pt x="6758" y="5878"/>
                  </a:lnTo>
                  <a:lnTo>
                    <a:pt x="6746" y="5881"/>
                  </a:lnTo>
                  <a:lnTo>
                    <a:pt x="6738" y="5882"/>
                  </a:lnTo>
                  <a:lnTo>
                    <a:pt x="6727" y="5884"/>
                  </a:lnTo>
                  <a:lnTo>
                    <a:pt x="6722" y="5897"/>
                  </a:lnTo>
                  <a:lnTo>
                    <a:pt x="6718" y="5907"/>
                  </a:lnTo>
                  <a:lnTo>
                    <a:pt x="6704" y="5936"/>
                  </a:lnTo>
                  <a:lnTo>
                    <a:pt x="6700" y="5943"/>
                  </a:lnTo>
                  <a:lnTo>
                    <a:pt x="6682" y="5974"/>
                  </a:lnTo>
                  <a:lnTo>
                    <a:pt x="6679" y="5980"/>
                  </a:lnTo>
                  <a:lnTo>
                    <a:pt x="6658" y="6011"/>
                  </a:lnTo>
                  <a:lnTo>
                    <a:pt x="6655" y="6016"/>
                  </a:lnTo>
                  <a:lnTo>
                    <a:pt x="6631" y="6049"/>
                  </a:lnTo>
                  <a:lnTo>
                    <a:pt x="6628" y="6053"/>
                  </a:lnTo>
                  <a:lnTo>
                    <a:pt x="6601" y="6087"/>
                  </a:lnTo>
                  <a:lnTo>
                    <a:pt x="6598" y="6091"/>
                  </a:lnTo>
                  <a:lnTo>
                    <a:pt x="6569" y="6126"/>
                  </a:lnTo>
                  <a:lnTo>
                    <a:pt x="6566" y="6129"/>
                  </a:lnTo>
                  <a:lnTo>
                    <a:pt x="6534" y="6164"/>
                  </a:lnTo>
                  <a:lnTo>
                    <a:pt x="6531" y="6167"/>
                  </a:lnTo>
                  <a:lnTo>
                    <a:pt x="6496" y="6203"/>
                  </a:lnTo>
                  <a:lnTo>
                    <a:pt x="6494" y="6205"/>
                  </a:lnTo>
                  <a:lnTo>
                    <a:pt x="6457" y="6242"/>
                  </a:lnTo>
                  <a:lnTo>
                    <a:pt x="6455" y="6244"/>
                  </a:lnTo>
                  <a:lnTo>
                    <a:pt x="6416" y="6280"/>
                  </a:lnTo>
                  <a:lnTo>
                    <a:pt x="6413" y="6282"/>
                  </a:lnTo>
                  <a:lnTo>
                    <a:pt x="6372" y="6318"/>
                  </a:lnTo>
                  <a:lnTo>
                    <a:pt x="6370" y="6320"/>
                  </a:lnTo>
                  <a:lnTo>
                    <a:pt x="6327" y="6356"/>
                  </a:lnTo>
                  <a:lnTo>
                    <a:pt x="6327" y="6356"/>
                  </a:lnTo>
                  <a:lnTo>
                    <a:pt x="6314" y="6366"/>
                  </a:lnTo>
                  <a:lnTo>
                    <a:pt x="6305" y="6374"/>
                  </a:lnTo>
                  <a:lnTo>
                    <a:pt x="6304" y="6376"/>
                  </a:lnTo>
                  <a:lnTo>
                    <a:pt x="6304" y="6376"/>
                  </a:lnTo>
                  <a:lnTo>
                    <a:pt x="6303" y="6389"/>
                  </a:lnTo>
                  <a:lnTo>
                    <a:pt x="6302" y="6396"/>
                  </a:lnTo>
                  <a:lnTo>
                    <a:pt x="6298" y="6425"/>
                  </a:lnTo>
                  <a:lnTo>
                    <a:pt x="6295" y="6438"/>
                  </a:lnTo>
                  <a:lnTo>
                    <a:pt x="6288" y="6466"/>
                  </a:lnTo>
                  <a:lnTo>
                    <a:pt x="6284" y="6479"/>
                  </a:lnTo>
                  <a:lnTo>
                    <a:pt x="6274" y="6505"/>
                  </a:lnTo>
                  <a:lnTo>
                    <a:pt x="6269" y="6518"/>
                  </a:lnTo>
                  <a:lnTo>
                    <a:pt x="6256" y="6543"/>
                  </a:lnTo>
                  <a:lnTo>
                    <a:pt x="6250" y="6554"/>
                  </a:lnTo>
                  <a:lnTo>
                    <a:pt x="6235" y="6578"/>
                  </a:lnTo>
                  <a:lnTo>
                    <a:pt x="6227" y="6588"/>
                  </a:lnTo>
                  <a:lnTo>
                    <a:pt x="6210" y="6610"/>
                  </a:lnTo>
                  <a:lnTo>
                    <a:pt x="6201" y="6620"/>
                  </a:lnTo>
                  <a:lnTo>
                    <a:pt x="6181" y="6640"/>
                  </a:lnTo>
                  <a:lnTo>
                    <a:pt x="6173" y="6648"/>
                  </a:lnTo>
                  <a:lnTo>
                    <a:pt x="6151" y="6667"/>
                  </a:lnTo>
                  <a:lnTo>
                    <a:pt x="6141" y="6674"/>
                  </a:lnTo>
                  <a:lnTo>
                    <a:pt x="6117" y="6691"/>
                  </a:lnTo>
                  <a:lnTo>
                    <a:pt x="6107" y="6697"/>
                  </a:lnTo>
                  <a:lnTo>
                    <a:pt x="6081" y="6712"/>
                  </a:lnTo>
                  <a:lnTo>
                    <a:pt x="6071" y="6717"/>
                  </a:lnTo>
                  <a:lnTo>
                    <a:pt x="6044" y="6729"/>
                  </a:lnTo>
                  <a:lnTo>
                    <a:pt x="6033" y="6733"/>
                  </a:lnTo>
                  <a:lnTo>
                    <a:pt x="6004" y="6743"/>
                  </a:lnTo>
                  <a:lnTo>
                    <a:pt x="5993" y="6747"/>
                  </a:lnTo>
                  <a:lnTo>
                    <a:pt x="5968" y="6753"/>
                  </a:lnTo>
                  <a:lnTo>
                    <a:pt x="5961" y="6782"/>
                  </a:lnTo>
                  <a:lnTo>
                    <a:pt x="5958" y="6794"/>
                  </a:lnTo>
                  <a:lnTo>
                    <a:pt x="5948" y="6824"/>
                  </a:lnTo>
                  <a:lnTo>
                    <a:pt x="5943" y="6836"/>
                  </a:lnTo>
                  <a:lnTo>
                    <a:pt x="5930" y="6864"/>
                  </a:lnTo>
                  <a:lnTo>
                    <a:pt x="5923" y="6876"/>
                  </a:lnTo>
                  <a:lnTo>
                    <a:pt x="5908" y="6902"/>
                  </a:lnTo>
                  <a:lnTo>
                    <a:pt x="5900" y="6914"/>
                  </a:lnTo>
                  <a:lnTo>
                    <a:pt x="5882" y="6937"/>
                  </a:lnTo>
                  <a:lnTo>
                    <a:pt x="5873" y="6948"/>
                  </a:lnTo>
                  <a:lnTo>
                    <a:pt x="5852" y="6968"/>
                  </a:lnTo>
                  <a:lnTo>
                    <a:pt x="5841" y="6978"/>
                  </a:lnTo>
                  <a:lnTo>
                    <a:pt x="5819" y="6996"/>
                  </a:lnTo>
                  <a:lnTo>
                    <a:pt x="5807" y="7005"/>
                  </a:lnTo>
                  <a:lnTo>
                    <a:pt x="5782" y="7020"/>
                  </a:lnTo>
                  <a:lnTo>
                    <a:pt x="5770" y="7027"/>
                  </a:lnTo>
                  <a:lnTo>
                    <a:pt x="5743" y="7040"/>
                  </a:lnTo>
                  <a:lnTo>
                    <a:pt x="5731" y="7045"/>
                  </a:lnTo>
                  <a:lnTo>
                    <a:pt x="5702" y="7055"/>
                  </a:lnTo>
                  <a:lnTo>
                    <a:pt x="5690" y="7059"/>
                  </a:lnTo>
                  <a:lnTo>
                    <a:pt x="5659" y="7067"/>
                  </a:lnTo>
                  <a:lnTo>
                    <a:pt x="5647" y="7069"/>
                  </a:lnTo>
                  <a:lnTo>
                    <a:pt x="5614" y="7074"/>
                  </a:lnTo>
                  <a:lnTo>
                    <a:pt x="5603" y="7075"/>
                  </a:lnTo>
                  <a:lnTo>
                    <a:pt x="5580" y="7076"/>
                  </a:lnTo>
                  <a:lnTo>
                    <a:pt x="5575" y="7093"/>
                  </a:lnTo>
                  <a:lnTo>
                    <a:pt x="5569" y="7105"/>
                  </a:lnTo>
                  <a:lnTo>
                    <a:pt x="5554" y="7137"/>
                  </a:lnTo>
                  <a:lnTo>
                    <a:pt x="5547" y="7150"/>
                  </a:lnTo>
                  <a:lnTo>
                    <a:pt x="5529" y="7179"/>
                  </a:lnTo>
                  <a:lnTo>
                    <a:pt x="5521" y="7191"/>
                  </a:lnTo>
                  <a:lnTo>
                    <a:pt x="5500" y="7218"/>
                  </a:lnTo>
                  <a:lnTo>
                    <a:pt x="5490" y="7228"/>
                  </a:lnTo>
                  <a:lnTo>
                    <a:pt x="5466" y="7252"/>
                  </a:lnTo>
                  <a:lnTo>
                    <a:pt x="5455" y="7262"/>
                  </a:lnTo>
                  <a:lnTo>
                    <a:pt x="5429" y="7282"/>
                  </a:lnTo>
                  <a:lnTo>
                    <a:pt x="5417" y="7291"/>
                  </a:lnTo>
                  <a:lnTo>
                    <a:pt x="5389" y="7308"/>
                  </a:lnTo>
                  <a:lnTo>
                    <a:pt x="5376" y="7315"/>
                  </a:lnTo>
                  <a:lnTo>
                    <a:pt x="5345" y="7329"/>
                  </a:lnTo>
                  <a:lnTo>
                    <a:pt x="5332" y="7334"/>
                  </a:lnTo>
                  <a:lnTo>
                    <a:pt x="5300" y="7345"/>
                  </a:lnTo>
                  <a:lnTo>
                    <a:pt x="5286" y="7348"/>
                  </a:lnTo>
                  <a:lnTo>
                    <a:pt x="5252" y="7355"/>
                  </a:lnTo>
                  <a:lnTo>
                    <a:pt x="5238" y="7357"/>
                  </a:lnTo>
                  <a:lnTo>
                    <a:pt x="5203" y="7360"/>
                  </a:lnTo>
                  <a:lnTo>
                    <a:pt x="5196" y="7360"/>
                  </a:lnTo>
                  <a:lnTo>
                    <a:pt x="5194" y="7368"/>
                  </a:lnTo>
                  <a:lnTo>
                    <a:pt x="5187" y="7386"/>
                  </a:lnTo>
                  <a:lnTo>
                    <a:pt x="5167" y="7427"/>
                  </a:lnTo>
                  <a:lnTo>
                    <a:pt x="5158" y="7444"/>
                  </a:lnTo>
                  <a:lnTo>
                    <a:pt x="5133" y="7480"/>
                  </a:lnTo>
                  <a:lnTo>
                    <a:pt x="5121" y="7495"/>
                  </a:lnTo>
                  <a:lnTo>
                    <a:pt x="5092" y="7526"/>
                  </a:lnTo>
                  <a:lnTo>
                    <a:pt x="5077" y="7539"/>
                  </a:lnTo>
                  <a:lnTo>
                    <a:pt x="5044" y="7565"/>
                  </a:lnTo>
                  <a:lnTo>
                    <a:pt x="5028" y="7575"/>
                  </a:lnTo>
                  <a:lnTo>
                    <a:pt x="4992" y="7595"/>
                  </a:lnTo>
                  <a:lnTo>
                    <a:pt x="4975" y="7603"/>
                  </a:lnTo>
                  <a:lnTo>
                    <a:pt x="4935" y="7618"/>
                  </a:lnTo>
                  <a:lnTo>
                    <a:pt x="4918" y="7623"/>
                  </a:lnTo>
                  <a:lnTo>
                    <a:pt x="4877" y="7631"/>
                  </a:lnTo>
                  <a:lnTo>
                    <a:pt x="4858" y="7634"/>
                  </a:lnTo>
                  <a:lnTo>
                    <a:pt x="4816" y="7636"/>
                  </a:lnTo>
                  <a:lnTo>
                    <a:pt x="4798" y="7636"/>
                  </a:lnTo>
                  <a:lnTo>
                    <a:pt x="4755" y="7632"/>
                  </a:lnTo>
                  <a:lnTo>
                    <a:pt x="4737" y="7629"/>
                  </a:lnTo>
                  <a:lnTo>
                    <a:pt x="4693" y="7619"/>
                  </a:lnTo>
                  <a:lnTo>
                    <a:pt x="4676" y="7614"/>
                  </a:lnTo>
                  <a:lnTo>
                    <a:pt x="4634" y="7597"/>
                  </a:lnTo>
                  <a:lnTo>
                    <a:pt x="4618" y="7589"/>
                  </a:lnTo>
                  <a:lnTo>
                    <a:pt x="4576" y="7565"/>
                  </a:lnTo>
                  <a:lnTo>
                    <a:pt x="4562" y="7556"/>
                  </a:lnTo>
                  <a:lnTo>
                    <a:pt x="4522" y="7525"/>
                  </a:lnTo>
                  <a:lnTo>
                    <a:pt x="4515" y="7520"/>
                  </a:lnTo>
                  <a:lnTo>
                    <a:pt x="4489" y="7497"/>
                  </a:lnTo>
                  <a:lnTo>
                    <a:pt x="4464" y="7475"/>
                  </a:lnTo>
                  <a:lnTo>
                    <a:pt x="4441" y="7454"/>
                  </a:lnTo>
                  <a:lnTo>
                    <a:pt x="4418" y="7434"/>
                  </a:lnTo>
                  <a:lnTo>
                    <a:pt x="4396" y="7414"/>
                  </a:lnTo>
                  <a:lnTo>
                    <a:pt x="4375" y="7396"/>
                  </a:lnTo>
                  <a:lnTo>
                    <a:pt x="4355" y="7377"/>
                  </a:lnTo>
                  <a:lnTo>
                    <a:pt x="4334" y="7360"/>
                  </a:lnTo>
                  <a:lnTo>
                    <a:pt x="4314" y="7342"/>
                  </a:lnTo>
                  <a:lnTo>
                    <a:pt x="4295" y="7325"/>
                  </a:lnTo>
                  <a:lnTo>
                    <a:pt x="4275" y="7308"/>
                  </a:lnTo>
                  <a:lnTo>
                    <a:pt x="4255" y="7290"/>
                  </a:lnTo>
                  <a:lnTo>
                    <a:pt x="4234" y="7273"/>
                  </a:lnTo>
                  <a:lnTo>
                    <a:pt x="4213" y="7255"/>
                  </a:lnTo>
                  <a:lnTo>
                    <a:pt x="4210" y="7252"/>
                  </a:lnTo>
                  <a:lnTo>
                    <a:pt x="4198" y="7240"/>
                  </a:lnTo>
                  <a:lnTo>
                    <a:pt x="4185" y="7228"/>
                  </a:lnTo>
                  <a:lnTo>
                    <a:pt x="4172" y="7216"/>
                  </a:lnTo>
                  <a:lnTo>
                    <a:pt x="4158" y="7204"/>
                  </a:lnTo>
                  <a:lnTo>
                    <a:pt x="4145" y="7192"/>
                  </a:lnTo>
                  <a:lnTo>
                    <a:pt x="4131" y="7180"/>
                  </a:lnTo>
                  <a:lnTo>
                    <a:pt x="4118" y="7168"/>
                  </a:lnTo>
                  <a:lnTo>
                    <a:pt x="4105" y="7157"/>
                  </a:lnTo>
                  <a:lnTo>
                    <a:pt x="4092" y="7145"/>
                  </a:lnTo>
                  <a:lnTo>
                    <a:pt x="4080" y="7135"/>
                  </a:lnTo>
                  <a:lnTo>
                    <a:pt x="4069" y="7125"/>
                  </a:lnTo>
                  <a:lnTo>
                    <a:pt x="4069" y="7125"/>
                  </a:lnTo>
                  <a:lnTo>
                    <a:pt x="4059" y="7116"/>
                  </a:lnTo>
                  <a:lnTo>
                    <a:pt x="4059" y="7115"/>
                  </a:lnTo>
                  <a:lnTo>
                    <a:pt x="4049" y="7107"/>
                  </a:lnTo>
                  <a:lnTo>
                    <a:pt x="4049" y="7107"/>
                  </a:lnTo>
                  <a:lnTo>
                    <a:pt x="4042" y="7100"/>
                  </a:lnTo>
                  <a:lnTo>
                    <a:pt x="4035" y="7094"/>
                  </a:lnTo>
                  <a:lnTo>
                    <a:pt x="4027" y="7087"/>
                  </a:lnTo>
                  <a:lnTo>
                    <a:pt x="4019" y="7080"/>
                  </a:lnTo>
                  <a:lnTo>
                    <a:pt x="4011" y="7073"/>
                  </a:lnTo>
                  <a:lnTo>
                    <a:pt x="4002" y="7065"/>
                  </a:lnTo>
                  <a:lnTo>
                    <a:pt x="3994" y="7058"/>
                  </a:lnTo>
                  <a:lnTo>
                    <a:pt x="3986" y="7051"/>
                  </a:lnTo>
                  <a:lnTo>
                    <a:pt x="3978" y="7044"/>
                  </a:lnTo>
                  <a:lnTo>
                    <a:pt x="3971" y="7037"/>
                  </a:lnTo>
                  <a:lnTo>
                    <a:pt x="3963" y="7031"/>
                  </a:lnTo>
                  <a:lnTo>
                    <a:pt x="3957" y="7025"/>
                  </a:lnTo>
                  <a:lnTo>
                    <a:pt x="3950" y="7019"/>
                  </a:lnTo>
                  <a:lnTo>
                    <a:pt x="3945" y="7015"/>
                  </a:lnTo>
                  <a:lnTo>
                    <a:pt x="3940" y="7010"/>
                  </a:lnTo>
                  <a:lnTo>
                    <a:pt x="3863" y="6944"/>
                  </a:lnTo>
                  <a:lnTo>
                    <a:pt x="3862" y="6943"/>
                  </a:lnTo>
                  <a:lnTo>
                    <a:pt x="3793" y="6882"/>
                  </a:lnTo>
                  <a:lnTo>
                    <a:pt x="3791" y="6880"/>
                  </a:lnTo>
                  <a:lnTo>
                    <a:pt x="3730" y="6823"/>
                  </a:lnTo>
                  <a:lnTo>
                    <a:pt x="3727" y="6821"/>
                  </a:lnTo>
                  <a:lnTo>
                    <a:pt x="3672" y="6766"/>
                  </a:lnTo>
                  <a:lnTo>
                    <a:pt x="3669" y="6763"/>
                  </a:lnTo>
                  <a:lnTo>
                    <a:pt x="3618" y="6710"/>
                  </a:lnTo>
                  <a:lnTo>
                    <a:pt x="3615" y="6707"/>
                  </a:lnTo>
                  <a:lnTo>
                    <a:pt x="3569" y="6654"/>
                  </a:lnTo>
                  <a:lnTo>
                    <a:pt x="3565" y="6650"/>
                  </a:lnTo>
                  <a:lnTo>
                    <a:pt x="3522" y="6596"/>
                  </a:lnTo>
                  <a:lnTo>
                    <a:pt x="3519" y="6591"/>
                  </a:lnTo>
                  <a:lnTo>
                    <a:pt x="3478" y="6535"/>
                  </a:lnTo>
                  <a:lnTo>
                    <a:pt x="3475" y="6530"/>
                  </a:lnTo>
                  <a:lnTo>
                    <a:pt x="3435" y="6470"/>
                  </a:lnTo>
                  <a:lnTo>
                    <a:pt x="3432" y="6466"/>
                  </a:lnTo>
                  <a:lnTo>
                    <a:pt x="3393" y="6401"/>
                  </a:lnTo>
                  <a:lnTo>
                    <a:pt x="3391" y="6398"/>
                  </a:lnTo>
                  <a:lnTo>
                    <a:pt x="3351" y="6327"/>
                  </a:lnTo>
                  <a:lnTo>
                    <a:pt x="3349" y="6324"/>
                  </a:lnTo>
                  <a:lnTo>
                    <a:pt x="3307" y="6245"/>
                  </a:lnTo>
                  <a:lnTo>
                    <a:pt x="3306" y="6243"/>
                  </a:lnTo>
                  <a:lnTo>
                    <a:pt x="3261" y="6155"/>
                  </a:lnTo>
                  <a:lnTo>
                    <a:pt x="3261" y="6154"/>
                  </a:lnTo>
                  <a:lnTo>
                    <a:pt x="3212" y="6055"/>
                  </a:lnTo>
                  <a:lnTo>
                    <a:pt x="3212" y="6055"/>
                  </a:lnTo>
                  <a:lnTo>
                    <a:pt x="3191" y="6012"/>
                  </a:lnTo>
                  <a:lnTo>
                    <a:pt x="3173" y="5975"/>
                  </a:lnTo>
                  <a:lnTo>
                    <a:pt x="3158" y="5944"/>
                  </a:lnTo>
                  <a:lnTo>
                    <a:pt x="3146" y="5921"/>
                  </a:lnTo>
                  <a:lnTo>
                    <a:pt x="3144" y="5921"/>
                  </a:lnTo>
                  <a:lnTo>
                    <a:pt x="3131" y="5921"/>
                  </a:lnTo>
                  <a:lnTo>
                    <a:pt x="3115" y="5920"/>
                  </a:lnTo>
                  <a:lnTo>
                    <a:pt x="3101" y="5918"/>
                  </a:lnTo>
                  <a:lnTo>
                    <a:pt x="3084" y="5915"/>
                  </a:lnTo>
                  <a:lnTo>
                    <a:pt x="3071" y="5912"/>
                  </a:lnTo>
                  <a:lnTo>
                    <a:pt x="3054" y="5908"/>
                  </a:lnTo>
                  <a:lnTo>
                    <a:pt x="3042" y="5903"/>
                  </a:lnTo>
                  <a:lnTo>
                    <a:pt x="3025" y="5897"/>
                  </a:lnTo>
                  <a:lnTo>
                    <a:pt x="3015" y="5892"/>
                  </a:lnTo>
                  <a:lnTo>
                    <a:pt x="2997" y="5883"/>
                  </a:lnTo>
                  <a:lnTo>
                    <a:pt x="2989" y="5878"/>
                  </a:lnTo>
                  <a:lnTo>
                    <a:pt x="2969" y="5867"/>
                  </a:lnTo>
                  <a:lnTo>
                    <a:pt x="2963" y="5863"/>
                  </a:lnTo>
                  <a:lnTo>
                    <a:pt x="2943" y="5849"/>
                  </a:lnTo>
                  <a:lnTo>
                    <a:pt x="2938" y="5845"/>
                  </a:lnTo>
                  <a:lnTo>
                    <a:pt x="2916" y="5829"/>
                  </a:lnTo>
                  <a:lnTo>
                    <a:pt x="2912" y="5826"/>
                  </a:lnTo>
                  <a:lnTo>
                    <a:pt x="2888" y="5806"/>
                  </a:lnTo>
                  <a:lnTo>
                    <a:pt x="2886" y="5804"/>
                  </a:lnTo>
                  <a:lnTo>
                    <a:pt x="2859" y="5782"/>
                  </a:lnTo>
                  <a:lnTo>
                    <a:pt x="2857" y="5780"/>
                  </a:lnTo>
                  <a:lnTo>
                    <a:pt x="2828" y="5755"/>
                  </a:lnTo>
                  <a:lnTo>
                    <a:pt x="2828" y="5754"/>
                  </a:lnTo>
                  <a:lnTo>
                    <a:pt x="2797" y="5727"/>
                  </a:lnTo>
                  <a:lnTo>
                    <a:pt x="2795" y="5725"/>
                  </a:lnTo>
                  <a:lnTo>
                    <a:pt x="2768" y="5700"/>
                  </a:lnTo>
                  <a:lnTo>
                    <a:pt x="2765" y="5697"/>
                  </a:lnTo>
                  <a:lnTo>
                    <a:pt x="2741" y="5673"/>
                  </a:lnTo>
                  <a:lnTo>
                    <a:pt x="2738" y="5670"/>
                  </a:lnTo>
                  <a:lnTo>
                    <a:pt x="2717" y="5648"/>
                  </a:lnTo>
                  <a:lnTo>
                    <a:pt x="2713" y="5642"/>
                  </a:lnTo>
                  <a:lnTo>
                    <a:pt x="2709" y="5638"/>
                  </a:lnTo>
                  <a:lnTo>
                    <a:pt x="2701" y="5634"/>
                  </a:lnTo>
                  <a:lnTo>
                    <a:pt x="2675" y="5614"/>
                  </a:lnTo>
                  <a:lnTo>
                    <a:pt x="2332" y="5316"/>
                  </a:lnTo>
                  <a:lnTo>
                    <a:pt x="2313" y="5306"/>
                  </a:lnTo>
                  <a:lnTo>
                    <a:pt x="2287" y="5286"/>
                  </a:lnTo>
                  <a:lnTo>
                    <a:pt x="2264" y="5263"/>
                  </a:lnTo>
                  <a:lnTo>
                    <a:pt x="2251" y="5246"/>
                  </a:lnTo>
                  <a:lnTo>
                    <a:pt x="886" y="4063"/>
                  </a:lnTo>
                  <a:lnTo>
                    <a:pt x="863" y="4040"/>
                  </a:lnTo>
                  <a:lnTo>
                    <a:pt x="843" y="4014"/>
                  </a:lnTo>
                  <a:lnTo>
                    <a:pt x="826" y="3986"/>
                  </a:lnTo>
                  <a:lnTo>
                    <a:pt x="814" y="3956"/>
                  </a:lnTo>
                  <a:lnTo>
                    <a:pt x="805" y="3924"/>
                  </a:lnTo>
                  <a:lnTo>
                    <a:pt x="801" y="3892"/>
                  </a:lnTo>
                  <a:lnTo>
                    <a:pt x="800" y="3859"/>
                  </a:lnTo>
                  <a:lnTo>
                    <a:pt x="805" y="3826"/>
                  </a:lnTo>
                  <a:lnTo>
                    <a:pt x="813" y="3795"/>
                  </a:lnTo>
                  <a:lnTo>
                    <a:pt x="825" y="3764"/>
                  </a:lnTo>
                  <a:lnTo>
                    <a:pt x="842" y="3736"/>
                  </a:lnTo>
                  <a:lnTo>
                    <a:pt x="861" y="3710"/>
                  </a:lnTo>
                  <a:lnTo>
                    <a:pt x="1846" y="2578"/>
                  </a:lnTo>
                  <a:lnTo>
                    <a:pt x="1869" y="2555"/>
                  </a:lnTo>
                  <a:lnTo>
                    <a:pt x="1895" y="2535"/>
                  </a:lnTo>
                  <a:lnTo>
                    <a:pt x="1924" y="2518"/>
                  </a:lnTo>
                  <a:lnTo>
                    <a:pt x="1954" y="2506"/>
                  </a:lnTo>
                  <a:lnTo>
                    <a:pt x="1985" y="2497"/>
                  </a:lnTo>
                  <a:lnTo>
                    <a:pt x="2018" y="2493"/>
                  </a:lnTo>
                  <a:lnTo>
                    <a:pt x="2050" y="2492"/>
                  </a:lnTo>
                  <a:lnTo>
                    <a:pt x="2083" y="2497"/>
                  </a:lnTo>
                  <a:lnTo>
                    <a:pt x="2114" y="2505"/>
                  </a:lnTo>
                  <a:lnTo>
                    <a:pt x="2145" y="2517"/>
                  </a:lnTo>
                  <a:lnTo>
                    <a:pt x="2173" y="2533"/>
                  </a:lnTo>
                  <a:lnTo>
                    <a:pt x="2199" y="2553"/>
                  </a:lnTo>
                  <a:lnTo>
                    <a:pt x="3986" y="4105"/>
                  </a:lnTo>
                  <a:lnTo>
                    <a:pt x="4009" y="4128"/>
                  </a:lnTo>
                  <a:lnTo>
                    <a:pt x="4029" y="4154"/>
                  </a:lnTo>
                  <a:lnTo>
                    <a:pt x="4046" y="4182"/>
                  </a:lnTo>
                  <a:lnTo>
                    <a:pt x="4058" y="4213"/>
                  </a:lnTo>
                  <a:lnTo>
                    <a:pt x="4067" y="4244"/>
                  </a:lnTo>
                  <a:lnTo>
                    <a:pt x="4071" y="4276"/>
                  </a:lnTo>
                  <a:lnTo>
                    <a:pt x="4071" y="4279"/>
                  </a:lnTo>
                  <a:lnTo>
                    <a:pt x="4092" y="4297"/>
                  </a:lnTo>
                  <a:lnTo>
                    <a:pt x="4093" y="4298"/>
                  </a:lnTo>
                  <a:lnTo>
                    <a:pt x="4119" y="4320"/>
                  </a:lnTo>
                  <a:lnTo>
                    <a:pt x="4119" y="4321"/>
                  </a:lnTo>
                  <a:lnTo>
                    <a:pt x="4144" y="4343"/>
                  </a:lnTo>
                  <a:lnTo>
                    <a:pt x="4145" y="4344"/>
                  </a:lnTo>
                  <a:lnTo>
                    <a:pt x="4167" y="4364"/>
                  </a:lnTo>
                  <a:lnTo>
                    <a:pt x="4169" y="4365"/>
                  </a:lnTo>
                  <a:lnTo>
                    <a:pt x="4188" y="4384"/>
                  </a:lnTo>
                  <a:lnTo>
                    <a:pt x="4190" y="4386"/>
                  </a:lnTo>
                  <a:lnTo>
                    <a:pt x="4206" y="4402"/>
                  </a:lnTo>
                  <a:lnTo>
                    <a:pt x="4209" y="4405"/>
                  </a:lnTo>
                  <a:lnTo>
                    <a:pt x="4221" y="4417"/>
                  </a:lnTo>
                  <a:lnTo>
                    <a:pt x="4228" y="4425"/>
                  </a:lnTo>
                  <a:lnTo>
                    <a:pt x="4235" y="4433"/>
                  </a:lnTo>
                  <a:lnTo>
                    <a:pt x="4244" y="4445"/>
                  </a:lnTo>
                  <a:lnTo>
                    <a:pt x="4248" y="4452"/>
                  </a:lnTo>
                  <a:lnTo>
                    <a:pt x="4252" y="4458"/>
                  </a:lnTo>
                  <a:lnTo>
                    <a:pt x="4256" y="4466"/>
                  </a:lnTo>
                  <a:lnTo>
                    <a:pt x="4259" y="4472"/>
                  </a:lnTo>
                  <a:lnTo>
                    <a:pt x="4263" y="4479"/>
                  </a:lnTo>
                  <a:lnTo>
                    <a:pt x="4265" y="4485"/>
                  </a:lnTo>
                  <a:lnTo>
                    <a:pt x="4269" y="4493"/>
                  </a:lnTo>
                  <a:lnTo>
                    <a:pt x="4271" y="4498"/>
                  </a:lnTo>
                  <a:lnTo>
                    <a:pt x="4274" y="4507"/>
                  </a:lnTo>
                  <a:lnTo>
                    <a:pt x="4276" y="4512"/>
                  </a:lnTo>
                  <a:lnTo>
                    <a:pt x="4278" y="4520"/>
                  </a:lnTo>
                  <a:lnTo>
                    <a:pt x="4280" y="4525"/>
                  </a:lnTo>
                  <a:lnTo>
                    <a:pt x="4282" y="4534"/>
                  </a:lnTo>
                  <a:lnTo>
                    <a:pt x="4284" y="4539"/>
                  </a:lnTo>
                  <a:lnTo>
                    <a:pt x="4286" y="4548"/>
                  </a:lnTo>
                  <a:lnTo>
                    <a:pt x="4287" y="4552"/>
                  </a:lnTo>
                  <a:lnTo>
                    <a:pt x="4288" y="4562"/>
                  </a:lnTo>
                  <a:lnTo>
                    <a:pt x="4289" y="4566"/>
                  </a:lnTo>
                  <a:lnTo>
                    <a:pt x="4291" y="4575"/>
                  </a:lnTo>
                  <a:lnTo>
                    <a:pt x="4291" y="4580"/>
                  </a:lnTo>
                  <a:lnTo>
                    <a:pt x="4293" y="4589"/>
                  </a:lnTo>
                  <a:lnTo>
                    <a:pt x="4293" y="4594"/>
                  </a:lnTo>
                  <a:lnTo>
                    <a:pt x="4294" y="4603"/>
                  </a:lnTo>
                  <a:lnTo>
                    <a:pt x="4294" y="4607"/>
                  </a:lnTo>
                  <a:lnTo>
                    <a:pt x="4308" y="4615"/>
                  </a:lnTo>
                  <a:lnTo>
                    <a:pt x="4335" y="4628"/>
                  </a:lnTo>
                  <a:lnTo>
                    <a:pt x="4365" y="4643"/>
                  </a:lnTo>
                  <a:lnTo>
                    <a:pt x="4399" y="4660"/>
                  </a:lnTo>
                  <a:lnTo>
                    <a:pt x="4435" y="4678"/>
                  </a:lnTo>
                  <a:lnTo>
                    <a:pt x="4472" y="4697"/>
                  </a:lnTo>
                  <a:lnTo>
                    <a:pt x="4510" y="4715"/>
                  </a:lnTo>
                  <a:lnTo>
                    <a:pt x="4546" y="4733"/>
                  </a:lnTo>
                  <a:lnTo>
                    <a:pt x="4581" y="4751"/>
                  </a:lnTo>
                  <a:lnTo>
                    <a:pt x="4614" y="4766"/>
                  </a:lnTo>
                  <a:lnTo>
                    <a:pt x="4642" y="4780"/>
                  </a:lnTo>
                  <a:lnTo>
                    <a:pt x="4665" y="4791"/>
                  </a:lnTo>
                  <a:lnTo>
                    <a:pt x="4682" y="4799"/>
                  </a:lnTo>
                  <a:lnTo>
                    <a:pt x="4690" y="4802"/>
                  </a:lnTo>
                  <a:lnTo>
                    <a:pt x="4693" y="4802"/>
                  </a:lnTo>
                  <a:lnTo>
                    <a:pt x="4706" y="4798"/>
                  </a:lnTo>
                  <a:lnTo>
                    <a:pt x="4726" y="4793"/>
                  </a:lnTo>
                  <a:lnTo>
                    <a:pt x="4751" y="4785"/>
                  </a:lnTo>
                  <a:lnTo>
                    <a:pt x="4783" y="4774"/>
                  </a:lnTo>
                  <a:lnTo>
                    <a:pt x="4821" y="4761"/>
                  </a:lnTo>
                  <a:lnTo>
                    <a:pt x="4866" y="4746"/>
                  </a:lnTo>
                  <a:lnTo>
                    <a:pt x="4919" y="4727"/>
                  </a:lnTo>
                  <a:lnTo>
                    <a:pt x="4921" y="4726"/>
                  </a:lnTo>
                  <a:lnTo>
                    <a:pt x="4934" y="4722"/>
                  </a:lnTo>
                  <a:lnTo>
                    <a:pt x="4949" y="4717"/>
                  </a:lnTo>
                  <a:lnTo>
                    <a:pt x="4965" y="4711"/>
                  </a:lnTo>
                  <a:lnTo>
                    <a:pt x="4983" y="4706"/>
                  </a:lnTo>
                  <a:lnTo>
                    <a:pt x="5001" y="4699"/>
                  </a:lnTo>
                  <a:lnTo>
                    <a:pt x="5019" y="4693"/>
                  </a:lnTo>
                  <a:lnTo>
                    <a:pt x="5039" y="4687"/>
                  </a:lnTo>
                  <a:lnTo>
                    <a:pt x="5058" y="4680"/>
                  </a:lnTo>
                  <a:lnTo>
                    <a:pt x="5078" y="4673"/>
                  </a:lnTo>
                  <a:lnTo>
                    <a:pt x="5097" y="4667"/>
                  </a:lnTo>
                  <a:lnTo>
                    <a:pt x="5097" y="4667"/>
                  </a:lnTo>
                  <a:lnTo>
                    <a:pt x="5116" y="4660"/>
                  </a:lnTo>
                  <a:lnTo>
                    <a:pt x="5116" y="4660"/>
                  </a:lnTo>
                  <a:lnTo>
                    <a:pt x="5135" y="4654"/>
                  </a:lnTo>
                  <a:lnTo>
                    <a:pt x="5135" y="4654"/>
                  </a:lnTo>
                  <a:lnTo>
                    <a:pt x="5153" y="4648"/>
                  </a:lnTo>
                  <a:lnTo>
                    <a:pt x="5153" y="4648"/>
                  </a:lnTo>
                  <a:lnTo>
                    <a:pt x="5170" y="4642"/>
                  </a:lnTo>
                  <a:lnTo>
                    <a:pt x="5187" y="4637"/>
                  </a:lnTo>
                  <a:lnTo>
                    <a:pt x="5204" y="4631"/>
                  </a:lnTo>
                  <a:lnTo>
                    <a:pt x="5222" y="4625"/>
                  </a:lnTo>
                  <a:lnTo>
                    <a:pt x="5239" y="4619"/>
                  </a:lnTo>
                  <a:lnTo>
                    <a:pt x="5257" y="4614"/>
                  </a:lnTo>
                  <a:lnTo>
                    <a:pt x="5274" y="4608"/>
                  </a:lnTo>
                  <a:lnTo>
                    <a:pt x="5291" y="4602"/>
                  </a:lnTo>
                  <a:lnTo>
                    <a:pt x="5307" y="4597"/>
                  </a:lnTo>
                  <a:lnTo>
                    <a:pt x="5322" y="4592"/>
                  </a:lnTo>
                  <a:lnTo>
                    <a:pt x="5337" y="4587"/>
                  </a:lnTo>
                  <a:lnTo>
                    <a:pt x="5350" y="4583"/>
                  </a:lnTo>
                  <a:lnTo>
                    <a:pt x="5363" y="4578"/>
                  </a:lnTo>
                  <a:lnTo>
                    <a:pt x="5373" y="4575"/>
                  </a:lnTo>
                  <a:lnTo>
                    <a:pt x="5383" y="4572"/>
                  </a:lnTo>
                  <a:lnTo>
                    <a:pt x="5383" y="4571"/>
                  </a:lnTo>
                  <a:lnTo>
                    <a:pt x="5392" y="4569"/>
                  </a:lnTo>
                  <a:lnTo>
                    <a:pt x="5400" y="4566"/>
                  </a:lnTo>
                  <a:lnTo>
                    <a:pt x="5409" y="4563"/>
                  </a:lnTo>
                  <a:lnTo>
                    <a:pt x="5417" y="4560"/>
                  </a:lnTo>
                  <a:lnTo>
                    <a:pt x="5425" y="4557"/>
                  </a:lnTo>
                  <a:lnTo>
                    <a:pt x="5433" y="4555"/>
                  </a:lnTo>
                  <a:lnTo>
                    <a:pt x="5441" y="4552"/>
                  </a:lnTo>
                  <a:lnTo>
                    <a:pt x="5448" y="4550"/>
                  </a:lnTo>
                  <a:lnTo>
                    <a:pt x="5455" y="4547"/>
                  </a:lnTo>
                  <a:lnTo>
                    <a:pt x="5461" y="4545"/>
                  </a:lnTo>
                  <a:lnTo>
                    <a:pt x="5466" y="4543"/>
                  </a:lnTo>
                  <a:lnTo>
                    <a:pt x="5468" y="4543"/>
                  </a:lnTo>
                  <a:lnTo>
                    <a:pt x="5468" y="4542"/>
                  </a:lnTo>
                  <a:lnTo>
                    <a:pt x="5472" y="4534"/>
                  </a:lnTo>
                  <a:lnTo>
                    <a:pt x="5476" y="4525"/>
                  </a:lnTo>
                  <a:lnTo>
                    <a:pt x="5480" y="4517"/>
                  </a:lnTo>
                  <a:lnTo>
                    <a:pt x="5485" y="4509"/>
                  </a:lnTo>
                  <a:lnTo>
                    <a:pt x="5490" y="4500"/>
                  </a:lnTo>
                  <a:lnTo>
                    <a:pt x="5494" y="4494"/>
                  </a:lnTo>
                  <a:lnTo>
                    <a:pt x="5501" y="4485"/>
                  </a:lnTo>
                  <a:lnTo>
                    <a:pt x="5504" y="4480"/>
                  </a:lnTo>
                  <a:lnTo>
                    <a:pt x="5512" y="4469"/>
                  </a:lnTo>
                  <a:lnTo>
                    <a:pt x="5515" y="4466"/>
                  </a:lnTo>
                  <a:lnTo>
                    <a:pt x="5525" y="4454"/>
                  </a:lnTo>
                  <a:lnTo>
                    <a:pt x="5527" y="4452"/>
                  </a:lnTo>
                  <a:lnTo>
                    <a:pt x="5538" y="4439"/>
                  </a:lnTo>
                  <a:lnTo>
                    <a:pt x="5540" y="4437"/>
                  </a:lnTo>
                  <a:lnTo>
                    <a:pt x="5553" y="4423"/>
                  </a:lnTo>
                  <a:lnTo>
                    <a:pt x="5554" y="4421"/>
                  </a:lnTo>
                  <a:lnTo>
                    <a:pt x="5569" y="4405"/>
                  </a:lnTo>
                  <a:lnTo>
                    <a:pt x="5570" y="4404"/>
                  </a:lnTo>
                  <a:lnTo>
                    <a:pt x="5588" y="4386"/>
                  </a:lnTo>
                  <a:lnTo>
                    <a:pt x="5588" y="4386"/>
                  </a:lnTo>
                  <a:lnTo>
                    <a:pt x="5608" y="4366"/>
                  </a:lnTo>
                  <a:lnTo>
                    <a:pt x="5608" y="4365"/>
                  </a:lnTo>
                  <a:lnTo>
                    <a:pt x="5630" y="4343"/>
                  </a:lnTo>
                  <a:lnTo>
                    <a:pt x="5632" y="4342"/>
                  </a:lnTo>
                  <a:lnTo>
                    <a:pt x="5655" y="4319"/>
                  </a:lnTo>
                  <a:lnTo>
                    <a:pt x="5656" y="4318"/>
                  </a:lnTo>
                  <a:lnTo>
                    <a:pt x="5677" y="4298"/>
                  </a:lnTo>
                  <a:lnTo>
                    <a:pt x="5678" y="4297"/>
                  </a:lnTo>
                  <a:lnTo>
                    <a:pt x="5690" y="4285"/>
                  </a:lnTo>
                  <a:lnTo>
                    <a:pt x="5689" y="4270"/>
                  </a:lnTo>
                  <a:lnTo>
                    <a:pt x="5691" y="4237"/>
                  </a:lnTo>
                  <a:lnTo>
                    <a:pt x="5697" y="4205"/>
                  </a:lnTo>
                  <a:lnTo>
                    <a:pt x="5707" y="4174"/>
                  </a:lnTo>
                  <a:lnTo>
                    <a:pt x="5722" y="4144"/>
                  </a:lnTo>
                  <a:lnTo>
                    <a:pt x="5740" y="4117"/>
                  </a:lnTo>
                  <a:lnTo>
                    <a:pt x="5761" y="4092"/>
                  </a:lnTo>
                  <a:lnTo>
                    <a:pt x="7593" y="2238"/>
                  </a:lnTo>
                  <a:lnTo>
                    <a:pt x="7618" y="2217"/>
                  </a:lnTo>
                  <a:lnTo>
                    <a:pt x="7645" y="2198"/>
                  </a:lnTo>
                  <a:lnTo>
                    <a:pt x="7674" y="2184"/>
                  </a:lnTo>
                  <a:lnTo>
                    <a:pt x="7705" y="2173"/>
                  </a:lnTo>
                  <a:lnTo>
                    <a:pt x="7737" y="2166"/>
                  </a:lnTo>
                  <a:lnTo>
                    <a:pt x="7769" y="2164"/>
                  </a:lnTo>
                  <a:lnTo>
                    <a:pt x="7802" y="2166"/>
                  </a:lnTo>
                  <a:lnTo>
                    <a:pt x="7834" y="2172"/>
                  </a:lnTo>
                  <a:lnTo>
                    <a:pt x="7865" y="2182"/>
                  </a:lnTo>
                  <a:lnTo>
                    <a:pt x="7894" y="2196"/>
                  </a:lnTo>
                  <a:close/>
                  <a:moveTo>
                    <a:pt x="7536" y="4646"/>
                  </a:moveTo>
                  <a:lnTo>
                    <a:pt x="8596" y="3575"/>
                  </a:lnTo>
                  <a:lnTo>
                    <a:pt x="7774" y="2767"/>
                  </a:lnTo>
                  <a:lnTo>
                    <a:pt x="6712" y="3842"/>
                  </a:lnTo>
                  <a:lnTo>
                    <a:pt x="7536" y="4646"/>
                  </a:lnTo>
                  <a:close/>
                  <a:moveTo>
                    <a:pt x="6293" y="4265"/>
                  </a:moveTo>
                  <a:lnTo>
                    <a:pt x="7114" y="5072"/>
                  </a:lnTo>
                  <a:lnTo>
                    <a:pt x="7185" y="5001"/>
                  </a:lnTo>
                  <a:lnTo>
                    <a:pt x="6360" y="4197"/>
                  </a:lnTo>
                  <a:lnTo>
                    <a:pt x="6293" y="4265"/>
                  </a:lnTo>
                  <a:close/>
                  <a:moveTo>
                    <a:pt x="6755" y="5420"/>
                  </a:moveTo>
                  <a:lnTo>
                    <a:pt x="5908" y="4588"/>
                  </a:lnTo>
                  <a:lnTo>
                    <a:pt x="5903" y="4592"/>
                  </a:lnTo>
                  <a:lnTo>
                    <a:pt x="5879" y="4617"/>
                  </a:lnTo>
                  <a:lnTo>
                    <a:pt x="5878" y="4618"/>
                  </a:lnTo>
                  <a:lnTo>
                    <a:pt x="5849" y="4647"/>
                  </a:lnTo>
                  <a:lnTo>
                    <a:pt x="5830" y="4667"/>
                  </a:lnTo>
                  <a:lnTo>
                    <a:pt x="5842" y="4681"/>
                  </a:lnTo>
                  <a:lnTo>
                    <a:pt x="5874" y="4714"/>
                  </a:lnTo>
                  <a:lnTo>
                    <a:pt x="5916" y="4756"/>
                  </a:lnTo>
                  <a:lnTo>
                    <a:pt x="5968" y="4808"/>
                  </a:lnTo>
                  <a:lnTo>
                    <a:pt x="6030" y="4869"/>
                  </a:lnTo>
                  <a:lnTo>
                    <a:pt x="6030" y="4869"/>
                  </a:lnTo>
                  <a:lnTo>
                    <a:pt x="6059" y="4898"/>
                  </a:lnTo>
                  <a:lnTo>
                    <a:pt x="6088" y="4926"/>
                  </a:lnTo>
                  <a:lnTo>
                    <a:pt x="6115" y="4954"/>
                  </a:lnTo>
                  <a:lnTo>
                    <a:pt x="6142" y="4981"/>
                  </a:lnTo>
                  <a:lnTo>
                    <a:pt x="6168" y="5006"/>
                  </a:lnTo>
                  <a:lnTo>
                    <a:pt x="6193" y="5031"/>
                  </a:lnTo>
                  <a:lnTo>
                    <a:pt x="6215" y="5053"/>
                  </a:lnTo>
                  <a:lnTo>
                    <a:pt x="6237" y="5074"/>
                  </a:lnTo>
                  <a:lnTo>
                    <a:pt x="6256" y="5093"/>
                  </a:lnTo>
                  <a:lnTo>
                    <a:pt x="6272" y="5110"/>
                  </a:lnTo>
                  <a:lnTo>
                    <a:pt x="6287" y="5124"/>
                  </a:lnTo>
                  <a:lnTo>
                    <a:pt x="6299" y="5136"/>
                  </a:lnTo>
                  <a:lnTo>
                    <a:pt x="6307" y="5145"/>
                  </a:lnTo>
                  <a:lnTo>
                    <a:pt x="6308" y="5145"/>
                  </a:lnTo>
                  <a:lnTo>
                    <a:pt x="6313" y="5150"/>
                  </a:lnTo>
                  <a:lnTo>
                    <a:pt x="6313" y="5151"/>
                  </a:lnTo>
                  <a:lnTo>
                    <a:pt x="6368" y="5206"/>
                  </a:lnTo>
                  <a:lnTo>
                    <a:pt x="6419" y="5256"/>
                  </a:lnTo>
                  <a:lnTo>
                    <a:pt x="6465" y="5302"/>
                  </a:lnTo>
                  <a:lnTo>
                    <a:pt x="6508" y="5344"/>
                  </a:lnTo>
                  <a:lnTo>
                    <a:pt x="6546" y="5382"/>
                  </a:lnTo>
                  <a:lnTo>
                    <a:pt x="6580" y="5415"/>
                  </a:lnTo>
                  <a:lnTo>
                    <a:pt x="6611" y="5444"/>
                  </a:lnTo>
                  <a:lnTo>
                    <a:pt x="6637" y="5469"/>
                  </a:lnTo>
                  <a:lnTo>
                    <a:pt x="6660" y="5490"/>
                  </a:lnTo>
                  <a:lnTo>
                    <a:pt x="6674" y="5503"/>
                  </a:lnTo>
                  <a:lnTo>
                    <a:pt x="6674" y="5502"/>
                  </a:lnTo>
                  <a:lnTo>
                    <a:pt x="6689" y="5488"/>
                  </a:lnTo>
                  <a:lnTo>
                    <a:pt x="6705" y="5471"/>
                  </a:lnTo>
                  <a:lnTo>
                    <a:pt x="6725" y="5450"/>
                  </a:lnTo>
                  <a:lnTo>
                    <a:pt x="6726" y="5449"/>
                  </a:lnTo>
                  <a:lnTo>
                    <a:pt x="6749" y="5426"/>
                  </a:lnTo>
                  <a:lnTo>
                    <a:pt x="6755" y="5420"/>
                  </a:lnTo>
                  <a:close/>
                  <a:moveTo>
                    <a:pt x="4564" y="5741"/>
                  </a:moveTo>
                  <a:lnTo>
                    <a:pt x="4558" y="5757"/>
                  </a:lnTo>
                  <a:lnTo>
                    <a:pt x="4554" y="5772"/>
                  </a:lnTo>
                  <a:lnTo>
                    <a:pt x="4551" y="5785"/>
                  </a:lnTo>
                  <a:lnTo>
                    <a:pt x="4548" y="5796"/>
                  </a:lnTo>
                  <a:lnTo>
                    <a:pt x="4547" y="5804"/>
                  </a:lnTo>
                  <a:lnTo>
                    <a:pt x="4547" y="5804"/>
                  </a:lnTo>
                  <a:lnTo>
                    <a:pt x="4552" y="5806"/>
                  </a:lnTo>
                  <a:lnTo>
                    <a:pt x="4566" y="5809"/>
                  </a:lnTo>
                  <a:lnTo>
                    <a:pt x="4586" y="5809"/>
                  </a:lnTo>
                  <a:lnTo>
                    <a:pt x="4609" y="5807"/>
                  </a:lnTo>
                  <a:lnTo>
                    <a:pt x="4634" y="5800"/>
                  </a:lnTo>
                  <a:lnTo>
                    <a:pt x="4659" y="5790"/>
                  </a:lnTo>
                  <a:lnTo>
                    <a:pt x="4682" y="5777"/>
                  </a:lnTo>
                  <a:lnTo>
                    <a:pt x="4703" y="5761"/>
                  </a:lnTo>
                  <a:lnTo>
                    <a:pt x="4721" y="5743"/>
                  </a:lnTo>
                  <a:lnTo>
                    <a:pt x="4738" y="5719"/>
                  </a:lnTo>
                  <a:lnTo>
                    <a:pt x="4739" y="5718"/>
                  </a:lnTo>
                  <a:lnTo>
                    <a:pt x="4742" y="5714"/>
                  </a:lnTo>
                  <a:lnTo>
                    <a:pt x="4742" y="5712"/>
                  </a:lnTo>
                  <a:lnTo>
                    <a:pt x="4745" y="5707"/>
                  </a:lnTo>
                  <a:lnTo>
                    <a:pt x="4746" y="5706"/>
                  </a:lnTo>
                  <a:lnTo>
                    <a:pt x="4749" y="5700"/>
                  </a:lnTo>
                  <a:lnTo>
                    <a:pt x="4750" y="5700"/>
                  </a:lnTo>
                  <a:lnTo>
                    <a:pt x="4754" y="5694"/>
                  </a:lnTo>
                  <a:lnTo>
                    <a:pt x="4754" y="5693"/>
                  </a:lnTo>
                  <a:lnTo>
                    <a:pt x="4758" y="5687"/>
                  </a:lnTo>
                  <a:lnTo>
                    <a:pt x="4758" y="5686"/>
                  </a:lnTo>
                  <a:lnTo>
                    <a:pt x="4763" y="5679"/>
                  </a:lnTo>
                  <a:lnTo>
                    <a:pt x="4763" y="5679"/>
                  </a:lnTo>
                  <a:lnTo>
                    <a:pt x="4767" y="5672"/>
                  </a:lnTo>
                  <a:lnTo>
                    <a:pt x="4767" y="5672"/>
                  </a:lnTo>
                  <a:lnTo>
                    <a:pt x="4772" y="5665"/>
                  </a:lnTo>
                  <a:lnTo>
                    <a:pt x="4772" y="5665"/>
                  </a:lnTo>
                  <a:lnTo>
                    <a:pt x="4777" y="5657"/>
                  </a:lnTo>
                  <a:lnTo>
                    <a:pt x="4777" y="5657"/>
                  </a:lnTo>
                  <a:lnTo>
                    <a:pt x="4782" y="5650"/>
                  </a:lnTo>
                  <a:lnTo>
                    <a:pt x="4786" y="5643"/>
                  </a:lnTo>
                  <a:lnTo>
                    <a:pt x="4791" y="5636"/>
                  </a:lnTo>
                  <a:lnTo>
                    <a:pt x="4795" y="5629"/>
                  </a:lnTo>
                  <a:lnTo>
                    <a:pt x="4796" y="5627"/>
                  </a:lnTo>
                  <a:lnTo>
                    <a:pt x="4801" y="5620"/>
                  </a:lnTo>
                  <a:lnTo>
                    <a:pt x="4807" y="5611"/>
                  </a:lnTo>
                  <a:lnTo>
                    <a:pt x="4814" y="5602"/>
                  </a:lnTo>
                  <a:lnTo>
                    <a:pt x="4821" y="5591"/>
                  </a:lnTo>
                  <a:lnTo>
                    <a:pt x="4828" y="5580"/>
                  </a:lnTo>
                  <a:lnTo>
                    <a:pt x="4836" y="5567"/>
                  </a:lnTo>
                  <a:lnTo>
                    <a:pt x="4845" y="5555"/>
                  </a:lnTo>
                  <a:lnTo>
                    <a:pt x="4854" y="5541"/>
                  </a:lnTo>
                  <a:lnTo>
                    <a:pt x="4863" y="5527"/>
                  </a:lnTo>
                  <a:lnTo>
                    <a:pt x="4872" y="5513"/>
                  </a:lnTo>
                  <a:lnTo>
                    <a:pt x="4882" y="5499"/>
                  </a:lnTo>
                  <a:lnTo>
                    <a:pt x="4891" y="5485"/>
                  </a:lnTo>
                  <a:lnTo>
                    <a:pt x="4900" y="5471"/>
                  </a:lnTo>
                  <a:lnTo>
                    <a:pt x="4909" y="5457"/>
                  </a:lnTo>
                  <a:lnTo>
                    <a:pt x="4911" y="5455"/>
                  </a:lnTo>
                  <a:lnTo>
                    <a:pt x="4920" y="5442"/>
                  </a:lnTo>
                  <a:lnTo>
                    <a:pt x="4920" y="5441"/>
                  </a:lnTo>
                  <a:lnTo>
                    <a:pt x="4929" y="5428"/>
                  </a:lnTo>
                  <a:lnTo>
                    <a:pt x="4929" y="5428"/>
                  </a:lnTo>
                  <a:lnTo>
                    <a:pt x="4938" y="5415"/>
                  </a:lnTo>
                  <a:lnTo>
                    <a:pt x="4938" y="5415"/>
                  </a:lnTo>
                  <a:lnTo>
                    <a:pt x="4946" y="5403"/>
                  </a:lnTo>
                  <a:lnTo>
                    <a:pt x="4947" y="5402"/>
                  </a:lnTo>
                  <a:lnTo>
                    <a:pt x="4955" y="5391"/>
                  </a:lnTo>
                  <a:lnTo>
                    <a:pt x="4955" y="5391"/>
                  </a:lnTo>
                  <a:lnTo>
                    <a:pt x="4963" y="5380"/>
                  </a:lnTo>
                  <a:lnTo>
                    <a:pt x="4963" y="5379"/>
                  </a:lnTo>
                  <a:lnTo>
                    <a:pt x="4970" y="5370"/>
                  </a:lnTo>
                  <a:lnTo>
                    <a:pt x="4971" y="5369"/>
                  </a:lnTo>
                  <a:lnTo>
                    <a:pt x="4977" y="5360"/>
                  </a:lnTo>
                  <a:lnTo>
                    <a:pt x="4978" y="5359"/>
                  </a:lnTo>
                  <a:lnTo>
                    <a:pt x="4984" y="5351"/>
                  </a:lnTo>
                  <a:lnTo>
                    <a:pt x="4985" y="5350"/>
                  </a:lnTo>
                  <a:lnTo>
                    <a:pt x="4990" y="5343"/>
                  </a:lnTo>
                  <a:lnTo>
                    <a:pt x="4991" y="5342"/>
                  </a:lnTo>
                  <a:lnTo>
                    <a:pt x="4995" y="5336"/>
                  </a:lnTo>
                  <a:lnTo>
                    <a:pt x="4997" y="5334"/>
                  </a:lnTo>
                  <a:lnTo>
                    <a:pt x="5001" y="5329"/>
                  </a:lnTo>
                  <a:lnTo>
                    <a:pt x="5004" y="5325"/>
                  </a:lnTo>
                  <a:lnTo>
                    <a:pt x="5007" y="5322"/>
                  </a:lnTo>
                  <a:lnTo>
                    <a:pt x="5016" y="5313"/>
                  </a:lnTo>
                  <a:lnTo>
                    <a:pt x="5018" y="5311"/>
                  </a:lnTo>
                  <a:lnTo>
                    <a:pt x="5032" y="5301"/>
                  </a:lnTo>
                  <a:lnTo>
                    <a:pt x="5047" y="5292"/>
                  </a:lnTo>
                  <a:lnTo>
                    <a:pt x="5063" y="5285"/>
                  </a:lnTo>
                  <a:lnTo>
                    <a:pt x="5071" y="5283"/>
                  </a:lnTo>
                  <a:lnTo>
                    <a:pt x="5082" y="5280"/>
                  </a:lnTo>
                  <a:lnTo>
                    <a:pt x="5096" y="5276"/>
                  </a:lnTo>
                  <a:lnTo>
                    <a:pt x="5101" y="5275"/>
                  </a:lnTo>
                  <a:lnTo>
                    <a:pt x="5121" y="5271"/>
                  </a:lnTo>
                  <a:lnTo>
                    <a:pt x="5123" y="5271"/>
                  </a:lnTo>
                  <a:lnTo>
                    <a:pt x="5148" y="5266"/>
                  </a:lnTo>
                  <a:lnTo>
                    <a:pt x="5150" y="5266"/>
                  </a:lnTo>
                  <a:lnTo>
                    <a:pt x="5179" y="5261"/>
                  </a:lnTo>
                  <a:lnTo>
                    <a:pt x="5180" y="5261"/>
                  </a:lnTo>
                  <a:lnTo>
                    <a:pt x="5212" y="5256"/>
                  </a:lnTo>
                  <a:lnTo>
                    <a:pt x="5213" y="5256"/>
                  </a:lnTo>
                  <a:lnTo>
                    <a:pt x="5249" y="5251"/>
                  </a:lnTo>
                  <a:lnTo>
                    <a:pt x="5250" y="5251"/>
                  </a:lnTo>
                  <a:lnTo>
                    <a:pt x="5287" y="5246"/>
                  </a:lnTo>
                  <a:lnTo>
                    <a:pt x="5288" y="5246"/>
                  </a:lnTo>
                  <a:lnTo>
                    <a:pt x="5327" y="5241"/>
                  </a:lnTo>
                  <a:lnTo>
                    <a:pt x="5328" y="5240"/>
                  </a:lnTo>
                  <a:lnTo>
                    <a:pt x="5368" y="5236"/>
                  </a:lnTo>
                  <a:lnTo>
                    <a:pt x="5369" y="5235"/>
                  </a:lnTo>
                  <a:lnTo>
                    <a:pt x="5409" y="5231"/>
                  </a:lnTo>
                  <a:lnTo>
                    <a:pt x="5410" y="5231"/>
                  </a:lnTo>
                  <a:lnTo>
                    <a:pt x="5450" y="5227"/>
                  </a:lnTo>
                  <a:lnTo>
                    <a:pt x="5451" y="5226"/>
                  </a:lnTo>
                  <a:lnTo>
                    <a:pt x="5489" y="5223"/>
                  </a:lnTo>
                  <a:lnTo>
                    <a:pt x="5491" y="5223"/>
                  </a:lnTo>
                  <a:lnTo>
                    <a:pt x="5527" y="5219"/>
                  </a:lnTo>
                  <a:lnTo>
                    <a:pt x="5533" y="5219"/>
                  </a:lnTo>
                  <a:lnTo>
                    <a:pt x="5548" y="5218"/>
                  </a:lnTo>
                  <a:lnTo>
                    <a:pt x="5562" y="5219"/>
                  </a:lnTo>
                  <a:lnTo>
                    <a:pt x="5576" y="5220"/>
                  </a:lnTo>
                  <a:lnTo>
                    <a:pt x="5592" y="5222"/>
                  </a:lnTo>
                  <a:lnTo>
                    <a:pt x="5605" y="5225"/>
                  </a:lnTo>
                  <a:lnTo>
                    <a:pt x="5621" y="5229"/>
                  </a:lnTo>
                  <a:lnTo>
                    <a:pt x="5632" y="5233"/>
                  </a:lnTo>
                  <a:lnTo>
                    <a:pt x="5649" y="5240"/>
                  </a:lnTo>
                  <a:lnTo>
                    <a:pt x="5659" y="5246"/>
                  </a:lnTo>
                  <a:lnTo>
                    <a:pt x="5677" y="5257"/>
                  </a:lnTo>
                  <a:lnTo>
                    <a:pt x="5685" y="5263"/>
                  </a:lnTo>
                  <a:lnTo>
                    <a:pt x="5701" y="5278"/>
                  </a:lnTo>
                  <a:lnTo>
                    <a:pt x="5708" y="5285"/>
                  </a:lnTo>
                  <a:lnTo>
                    <a:pt x="5723" y="5305"/>
                  </a:lnTo>
                  <a:lnTo>
                    <a:pt x="5728" y="5313"/>
                  </a:lnTo>
                  <a:lnTo>
                    <a:pt x="5734" y="5325"/>
                  </a:lnTo>
                  <a:lnTo>
                    <a:pt x="5739" y="5337"/>
                  </a:lnTo>
                  <a:lnTo>
                    <a:pt x="5742" y="5346"/>
                  </a:lnTo>
                  <a:lnTo>
                    <a:pt x="5745" y="5359"/>
                  </a:lnTo>
                  <a:lnTo>
                    <a:pt x="5748" y="5372"/>
                  </a:lnTo>
                  <a:lnTo>
                    <a:pt x="5749" y="5381"/>
                  </a:lnTo>
                  <a:lnTo>
                    <a:pt x="5750" y="5394"/>
                  </a:lnTo>
                  <a:lnTo>
                    <a:pt x="5749" y="5408"/>
                  </a:lnTo>
                  <a:lnTo>
                    <a:pt x="5748" y="5417"/>
                  </a:lnTo>
                  <a:lnTo>
                    <a:pt x="5747" y="5430"/>
                  </a:lnTo>
                  <a:lnTo>
                    <a:pt x="5743" y="5442"/>
                  </a:lnTo>
                  <a:lnTo>
                    <a:pt x="5740" y="5452"/>
                  </a:lnTo>
                  <a:lnTo>
                    <a:pt x="5732" y="5473"/>
                  </a:lnTo>
                  <a:lnTo>
                    <a:pt x="5727" y="5484"/>
                  </a:lnTo>
                  <a:lnTo>
                    <a:pt x="5716" y="5501"/>
                  </a:lnTo>
                  <a:lnTo>
                    <a:pt x="5708" y="5511"/>
                  </a:lnTo>
                  <a:lnTo>
                    <a:pt x="5703" y="5518"/>
                  </a:lnTo>
                  <a:lnTo>
                    <a:pt x="5700" y="5521"/>
                  </a:lnTo>
                  <a:lnTo>
                    <a:pt x="5695" y="5527"/>
                  </a:lnTo>
                  <a:lnTo>
                    <a:pt x="5692" y="5530"/>
                  </a:lnTo>
                  <a:lnTo>
                    <a:pt x="5684" y="5537"/>
                  </a:lnTo>
                  <a:lnTo>
                    <a:pt x="5681" y="5540"/>
                  </a:lnTo>
                  <a:lnTo>
                    <a:pt x="5672" y="5547"/>
                  </a:lnTo>
                  <a:lnTo>
                    <a:pt x="5668" y="5549"/>
                  </a:lnTo>
                  <a:lnTo>
                    <a:pt x="5658" y="5556"/>
                  </a:lnTo>
                  <a:lnTo>
                    <a:pt x="5654" y="5558"/>
                  </a:lnTo>
                  <a:lnTo>
                    <a:pt x="5644" y="5564"/>
                  </a:lnTo>
                  <a:lnTo>
                    <a:pt x="5640" y="5565"/>
                  </a:lnTo>
                  <a:lnTo>
                    <a:pt x="5642" y="5567"/>
                  </a:lnTo>
                  <a:lnTo>
                    <a:pt x="5642" y="5568"/>
                  </a:lnTo>
                  <a:lnTo>
                    <a:pt x="5649" y="5574"/>
                  </a:lnTo>
                  <a:lnTo>
                    <a:pt x="5649" y="5574"/>
                  </a:lnTo>
                  <a:lnTo>
                    <a:pt x="5656" y="5580"/>
                  </a:lnTo>
                  <a:lnTo>
                    <a:pt x="5657" y="5580"/>
                  </a:lnTo>
                  <a:lnTo>
                    <a:pt x="5664" y="5587"/>
                  </a:lnTo>
                  <a:lnTo>
                    <a:pt x="5664" y="5587"/>
                  </a:lnTo>
                  <a:lnTo>
                    <a:pt x="5671" y="5593"/>
                  </a:lnTo>
                  <a:lnTo>
                    <a:pt x="5671" y="5594"/>
                  </a:lnTo>
                  <a:lnTo>
                    <a:pt x="5678" y="5600"/>
                  </a:lnTo>
                  <a:lnTo>
                    <a:pt x="5678" y="5600"/>
                  </a:lnTo>
                  <a:lnTo>
                    <a:pt x="5685" y="5606"/>
                  </a:lnTo>
                  <a:lnTo>
                    <a:pt x="5692" y="5613"/>
                  </a:lnTo>
                  <a:lnTo>
                    <a:pt x="5699" y="5619"/>
                  </a:lnTo>
                  <a:lnTo>
                    <a:pt x="5707" y="5627"/>
                  </a:lnTo>
                  <a:lnTo>
                    <a:pt x="5717" y="5635"/>
                  </a:lnTo>
                  <a:lnTo>
                    <a:pt x="5726" y="5644"/>
                  </a:lnTo>
                  <a:lnTo>
                    <a:pt x="5737" y="5653"/>
                  </a:lnTo>
                  <a:lnTo>
                    <a:pt x="5747" y="5663"/>
                  </a:lnTo>
                  <a:lnTo>
                    <a:pt x="5758" y="5673"/>
                  </a:lnTo>
                  <a:lnTo>
                    <a:pt x="5770" y="5682"/>
                  </a:lnTo>
                  <a:lnTo>
                    <a:pt x="5781" y="5692"/>
                  </a:lnTo>
                  <a:lnTo>
                    <a:pt x="5792" y="5702"/>
                  </a:lnTo>
                  <a:lnTo>
                    <a:pt x="5803" y="5712"/>
                  </a:lnTo>
                  <a:lnTo>
                    <a:pt x="5814" y="5721"/>
                  </a:lnTo>
                  <a:lnTo>
                    <a:pt x="5825" y="5730"/>
                  </a:lnTo>
                  <a:lnTo>
                    <a:pt x="5825" y="5731"/>
                  </a:lnTo>
                  <a:lnTo>
                    <a:pt x="5876" y="5776"/>
                  </a:lnTo>
                  <a:lnTo>
                    <a:pt x="5922" y="5816"/>
                  </a:lnTo>
                  <a:lnTo>
                    <a:pt x="5923" y="5816"/>
                  </a:lnTo>
                  <a:lnTo>
                    <a:pt x="5964" y="5852"/>
                  </a:lnTo>
                  <a:lnTo>
                    <a:pt x="5964" y="5852"/>
                  </a:lnTo>
                  <a:lnTo>
                    <a:pt x="6001" y="5884"/>
                  </a:lnTo>
                  <a:lnTo>
                    <a:pt x="6001" y="5885"/>
                  </a:lnTo>
                  <a:lnTo>
                    <a:pt x="6033" y="5913"/>
                  </a:lnTo>
                  <a:lnTo>
                    <a:pt x="6033" y="5913"/>
                  </a:lnTo>
                  <a:lnTo>
                    <a:pt x="6062" y="5939"/>
                  </a:lnTo>
                  <a:lnTo>
                    <a:pt x="6062" y="5939"/>
                  </a:lnTo>
                  <a:lnTo>
                    <a:pt x="6087" y="5961"/>
                  </a:lnTo>
                  <a:lnTo>
                    <a:pt x="6087" y="5961"/>
                  </a:lnTo>
                  <a:lnTo>
                    <a:pt x="6109" y="5981"/>
                  </a:lnTo>
                  <a:lnTo>
                    <a:pt x="6109" y="5981"/>
                  </a:lnTo>
                  <a:lnTo>
                    <a:pt x="6127" y="5998"/>
                  </a:lnTo>
                  <a:lnTo>
                    <a:pt x="6128" y="5998"/>
                  </a:lnTo>
                  <a:lnTo>
                    <a:pt x="6144" y="6013"/>
                  </a:lnTo>
                  <a:lnTo>
                    <a:pt x="6145" y="6014"/>
                  </a:lnTo>
                  <a:lnTo>
                    <a:pt x="6152" y="6020"/>
                  </a:lnTo>
                  <a:lnTo>
                    <a:pt x="6180" y="5996"/>
                  </a:lnTo>
                  <a:lnTo>
                    <a:pt x="6210" y="5968"/>
                  </a:lnTo>
                  <a:lnTo>
                    <a:pt x="6238" y="5940"/>
                  </a:lnTo>
                  <a:lnTo>
                    <a:pt x="6265" y="5911"/>
                  </a:lnTo>
                  <a:lnTo>
                    <a:pt x="6290" y="5882"/>
                  </a:lnTo>
                  <a:lnTo>
                    <a:pt x="6313" y="5854"/>
                  </a:lnTo>
                  <a:lnTo>
                    <a:pt x="6333" y="5826"/>
                  </a:lnTo>
                  <a:lnTo>
                    <a:pt x="6351" y="5801"/>
                  </a:lnTo>
                  <a:lnTo>
                    <a:pt x="6365" y="5777"/>
                  </a:lnTo>
                  <a:lnTo>
                    <a:pt x="6376" y="5756"/>
                  </a:lnTo>
                  <a:lnTo>
                    <a:pt x="6381" y="5744"/>
                  </a:lnTo>
                  <a:lnTo>
                    <a:pt x="6375" y="5737"/>
                  </a:lnTo>
                  <a:lnTo>
                    <a:pt x="6357" y="5717"/>
                  </a:lnTo>
                  <a:lnTo>
                    <a:pt x="6332" y="5692"/>
                  </a:lnTo>
                  <a:lnTo>
                    <a:pt x="6301" y="5661"/>
                  </a:lnTo>
                  <a:lnTo>
                    <a:pt x="6264" y="5624"/>
                  </a:lnTo>
                  <a:lnTo>
                    <a:pt x="6220" y="5580"/>
                  </a:lnTo>
                  <a:lnTo>
                    <a:pt x="6168" y="5529"/>
                  </a:lnTo>
                  <a:lnTo>
                    <a:pt x="6137" y="5498"/>
                  </a:lnTo>
                  <a:lnTo>
                    <a:pt x="6105" y="5466"/>
                  </a:lnTo>
                  <a:lnTo>
                    <a:pt x="6072" y="5434"/>
                  </a:lnTo>
                  <a:lnTo>
                    <a:pt x="6038" y="5401"/>
                  </a:lnTo>
                  <a:lnTo>
                    <a:pt x="6005" y="5368"/>
                  </a:lnTo>
                  <a:lnTo>
                    <a:pt x="5972" y="5335"/>
                  </a:lnTo>
                  <a:lnTo>
                    <a:pt x="5940" y="5303"/>
                  </a:lnTo>
                  <a:lnTo>
                    <a:pt x="5908" y="5271"/>
                  </a:lnTo>
                  <a:lnTo>
                    <a:pt x="5878" y="5241"/>
                  </a:lnTo>
                  <a:lnTo>
                    <a:pt x="5849" y="5212"/>
                  </a:lnTo>
                  <a:lnTo>
                    <a:pt x="5822" y="5185"/>
                  </a:lnTo>
                  <a:lnTo>
                    <a:pt x="5797" y="5161"/>
                  </a:lnTo>
                  <a:lnTo>
                    <a:pt x="5774" y="5138"/>
                  </a:lnTo>
                  <a:lnTo>
                    <a:pt x="5755" y="5119"/>
                  </a:lnTo>
                  <a:lnTo>
                    <a:pt x="5737" y="5101"/>
                  </a:lnTo>
                  <a:lnTo>
                    <a:pt x="5720" y="5084"/>
                  </a:lnTo>
                  <a:lnTo>
                    <a:pt x="5702" y="5067"/>
                  </a:lnTo>
                  <a:lnTo>
                    <a:pt x="5685" y="5050"/>
                  </a:lnTo>
                  <a:lnTo>
                    <a:pt x="5669" y="5034"/>
                  </a:lnTo>
                  <a:lnTo>
                    <a:pt x="5653" y="5019"/>
                  </a:lnTo>
                  <a:lnTo>
                    <a:pt x="5639" y="5005"/>
                  </a:lnTo>
                  <a:lnTo>
                    <a:pt x="5625" y="4992"/>
                  </a:lnTo>
                  <a:lnTo>
                    <a:pt x="5613" y="4979"/>
                  </a:lnTo>
                  <a:lnTo>
                    <a:pt x="5601" y="4969"/>
                  </a:lnTo>
                  <a:lnTo>
                    <a:pt x="5592" y="4959"/>
                  </a:lnTo>
                  <a:lnTo>
                    <a:pt x="5592" y="4959"/>
                  </a:lnTo>
                  <a:lnTo>
                    <a:pt x="5583" y="4951"/>
                  </a:lnTo>
                  <a:lnTo>
                    <a:pt x="5583" y="4951"/>
                  </a:lnTo>
                  <a:lnTo>
                    <a:pt x="5577" y="4945"/>
                  </a:lnTo>
                  <a:lnTo>
                    <a:pt x="5576" y="4944"/>
                  </a:lnTo>
                  <a:lnTo>
                    <a:pt x="5573" y="4941"/>
                  </a:lnTo>
                  <a:lnTo>
                    <a:pt x="5570" y="4938"/>
                  </a:lnTo>
                  <a:lnTo>
                    <a:pt x="5569" y="4937"/>
                  </a:lnTo>
                  <a:lnTo>
                    <a:pt x="5565" y="4933"/>
                  </a:lnTo>
                  <a:lnTo>
                    <a:pt x="5564" y="4932"/>
                  </a:lnTo>
                  <a:lnTo>
                    <a:pt x="5560" y="4928"/>
                  </a:lnTo>
                  <a:lnTo>
                    <a:pt x="5559" y="4927"/>
                  </a:lnTo>
                  <a:lnTo>
                    <a:pt x="5556" y="4923"/>
                  </a:lnTo>
                  <a:lnTo>
                    <a:pt x="5555" y="4922"/>
                  </a:lnTo>
                  <a:lnTo>
                    <a:pt x="5551" y="4918"/>
                  </a:lnTo>
                  <a:lnTo>
                    <a:pt x="5550" y="4917"/>
                  </a:lnTo>
                  <a:lnTo>
                    <a:pt x="5546" y="4913"/>
                  </a:lnTo>
                  <a:lnTo>
                    <a:pt x="5545" y="4912"/>
                  </a:lnTo>
                  <a:lnTo>
                    <a:pt x="5543" y="4909"/>
                  </a:lnTo>
                  <a:lnTo>
                    <a:pt x="5518" y="4917"/>
                  </a:lnTo>
                  <a:lnTo>
                    <a:pt x="5486" y="4927"/>
                  </a:lnTo>
                  <a:lnTo>
                    <a:pt x="5448" y="4940"/>
                  </a:lnTo>
                  <a:lnTo>
                    <a:pt x="5404" y="4954"/>
                  </a:lnTo>
                  <a:lnTo>
                    <a:pt x="5381" y="4962"/>
                  </a:lnTo>
                  <a:lnTo>
                    <a:pt x="5381" y="4962"/>
                  </a:lnTo>
                  <a:lnTo>
                    <a:pt x="5357" y="4970"/>
                  </a:lnTo>
                  <a:lnTo>
                    <a:pt x="5357" y="4970"/>
                  </a:lnTo>
                  <a:lnTo>
                    <a:pt x="5333" y="4979"/>
                  </a:lnTo>
                  <a:lnTo>
                    <a:pt x="5309" y="4987"/>
                  </a:lnTo>
                  <a:lnTo>
                    <a:pt x="5286" y="4995"/>
                  </a:lnTo>
                  <a:lnTo>
                    <a:pt x="5263" y="5002"/>
                  </a:lnTo>
                  <a:lnTo>
                    <a:pt x="5240" y="5010"/>
                  </a:lnTo>
                  <a:lnTo>
                    <a:pt x="5219" y="5017"/>
                  </a:lnTo>
                  <a:lnTo>
                    <a:pt x="5199" y="5024"/>
                  </a:lnTo>
                  <a:lnTo>
                    <a:pt x="5180" y="5030"/>
                  </a:lnTo>
                  <a:lnTo>
                    <a:pt x="5162" y="5036"/>
                  </a:lnTo>
                  <a:lnTo>
                    <a:pt x="5147" y="5041"/>
                  </a:lnTo>
                  <a:lnTo>
                    <a:pt x="5133" y="5046"/>
                  </a:lnTo>
                  <a:lnTo>
                    <a:pt x="5122" y="5050"/>
                  </a:lnTo>
                  <a:lnTo>
                    <a:pt x="5121" y="5050"/>
                  </a:lnTo>
                  <a:lnTo>
                    <a:pt x="5110" y="5053"/>
                  </a:lnTo>
                  <a:lnTo>
                    <a:pt x="5098" y="5057"/>
                  </a:lnTo>
                  <a:lnTo>
                    <a:pt x="5084" y="5062"/>
                  </a:lnTo>
                  <a:lnTo>
                    <a:pt x="5070" y="5067"/>
                  </a:lnTo>
                  <a:lnTo>
                    <a:pt x="5055" y="5072"/>
                  </a:lnTo>
                  <a:lnTo>
                    <a:pt x="5040" y="5077"/>
                  </a:lnTo>
                  <a:lnTo>
                    <a:pt x="5023" y="5082"/>
                  </a:lnTo>
                  <a:lnTo>
                    <a:pt x="5007" y="5088"/>
                  </a:lnTo>
                  <a:lnTo>
                    <a:pt x="4991" y="5094"/>
                  </a:lnTo>
                  <a:lnTo>
                    <a:pt x="4974" y="5099"/>
                  </a:lnTo>
                  <a:lnTo>
                    <a:pt x="4958" y="5105"/>
                  </a:lnTo>
                  <a:lnTo>
                    <a:pt x="4943" y="5110"/>
                  </a:lnTo>
                  <a:lnTo>
                    <a:pt x="4928" y="5116"/>
                  </a:lnTo>
                  <a:lnTo>
                    <a:pt x="4913" y="5121"/>
                  </a:lnTo>
                  <a:lnTo>
                    <a:pt x="4912" y="5121"/>
                  </a:lnTo>
                  <a:lnTo>
                    <a:pt x="4898" y="5126"/>
                  </a:lnTo>
                  <a:lnTo>
                    <a:pt x="4897" y="5126"/>
                  </a:lnTo>
                  <a:lnTo>
                    <a:pt x="4883" y="5131"/>
                  </a:lnTo>
                  <a:lnTo>
                    <a:pt x="4883" y="5131"/>
                  </a:lnTo>
                  <a:lnTo>
                    <a:pt x="4869" y="5136"/>
                  </a:lnTo>
                  <a:lnTo>
                    <a:pt x="4868" y="5136"/>
                  </a:lnTo>
                  <a:lnTo>
                    <a:pt x="4855" y="5140"/>
                  </a:lnTo>
                  <a:lnTo>
                    <a:pt x="4855" y="5141"/>
                  </a:lnTo>
                  <a:lnTo>
                    <a:pt x="4843" y="5145"/>
                  </a:lnTo>
                  <a:lnTo>
                    <a:pt x="4842" y="5145"/>
                  </a:lnTo>
                  <a:lnTo>
                    <a:pt x="4830" y="5149"/>
                  </a:lnTo>
                  <a:lnTo>
                    <a:pt x="4830" y="5149"/>
                  </a:lnTo>
                  <a:lnTo>
                    <a:pt x="4819" y="5152"/>
                  </a:lnTo>
                  <a:lnTo>
                    <a:pt x="4818" y="5152"/>
                  </a:lnTo>
                  <a:lnTo>
                    <a:pt x="4808" y="5155"/>
                  </a:lnTo>
                  <a:lnTo>
                    <a:pt x="4807" y="5156"/>
                  </a:lnTo>
                  <a:lnTo>
                    <a:pt x="4799" y="5158"/>
                  </a:lnTo>
                  <a:lnTo>
                    <a:pt x="4799" y="5158"/>
                  </a:lnTo>
                  <a:lnTo>
                    <a:pt x="4798" y="5159"/>
                  </a:lnTo>
                  <a:lnTo>
                    <a:pt x="4797" y="5164"/>
                  </a:lnTo>
                  <a:lnTo>
                    <a:pt x="4796" y="5165"/>
                  </a:lnTo>
                  <a:lnTo>
                    <a:pt x="4794" y="5170"/>
                  </a:lnTo>
                  <a:lnTo>
                    <a:pt x="4794" y="5171"/>
                  </a:lnTo>
                  <a:lnTo>
                    <a:pt x="4792" y="5176"/>
                  </a:lnTo>
                  <a:lnTo>
                    <a:pt x="4791" y="5177"/>
                  </a:lnTo>
                  <a:lnTo>
                    <a:pt x="4789" y="5182"/>
                  </a:lnTo>
                  <a:lnTo>
                    <a:pt x="4789" y="5183"/>
                  </a:lnTo>
                  <a:lnTo>
                    <a:pt x="4787" y="5188"/>
                  </a:lnTo>
                  <a:lnTo>
                    <a:pt x="4786" y="5189"/>
                  </a:lnTo>
                  <a:lnTo>
                    <a:pt x="4784" y="5194"/>
                  </a:lnTo>
                  <a:lnTo>
                    <a:pt x="4783" y="5195"/>
                  </a:lnTo>
                  <a:lnTo>
                    <a:pt x="4781" y="5200"/>
                  </a:lnTo>
                  <a:lnTo>
                    <a:pt x="4780" y="5201"/>
                  </a:lnTo>
                  <a:lnTo>
                    <a:pt x="4778" y="5206"/>
                  </a:lnTo>
                  <a:lnTo>
                    <a:pt x="4774" y="5214"/>
                  </a:lnTo>
                  <a:lnTo>
                    <a:pt x="4771" y="5223"/>
                  </a:lnTo>
                  <a:lnTo>
                    <a:pt x="4766" y="5233"/>
                  </a:lnTo>
                  <a:lnTo>
                    <a:pt x="4762" y="5244"/>
                  </a:lnTo>
                  <a:lnTo>
                    <a:pt x="4757" y="5255"/>
                  </a:lnTo>
                  <a:lnTo>
                    <a:pt x="4751" y="5268"/>
                  </a:lnTo>
                  <a:lnTo>
                    <a:pt x="4746" y="5281"/>
                  </a:lnTo>
                  <a:lnTo>
                    <a:pt x="4741" y="5295"/>
                  </a:lnTo>
                  <a:lnTo>
                    <a:pt x="4735" y="5308"/>
                  </a:lnTo>
                  <a:lnTo>
                    <a:pt x="4730" y="5322"/>
                  </a:lnTo>
                  <a:lnTo>
                    <a:pt x="4724" y="5337"/>
                  </a:lnTo>
                  <a:lnTo>
                    <a:pt x="4718" y="5351"/>
                  </a:lnTo>
                  <a:lnTo>
                    <a:pt x="4713" y="5365"/>
                  </a:lnTo>
                  <a:lnTo>
                    <a:pt x="4708" y="5377"/>
                  </a:lnTo>
                  <a:lnTo>
                    <a:pt x="4705" y="5386"/>
                  </a:lnTo>
                  <a:lnTo>
                    <a:pt x="4705" y="5388"/>
                  </a:lnTo>
                  <a:lnTo>
                    <a:pt x="4700" y="5401"/>
                  </a:lnTo>
                  <a:lnTo>
                    <a:pt x="4699" y="5402"/>
                  </a:lnTo>
                  <a:lnTo>
                    <a:pt x="4694" y="5417"/>
                  </a:lnTo>
                  <a:lnTo>
                    <a:pt x="4693" y="5418"/>
                  </a:lnTo>
                  <a:lnTo>
                    <a:pt x="4687" y="5434"/>
                  </a:lnTo>
                  <a:lnTo>
                    <a:pt x="4687" y="5435"/>
                  </a:lnTo>
                  <a:lnTo>
                    <a:pt x="4680" y="5453"/>
                  </a:lnTo>
                  <a:lnTo>
                    <a:pt x="4679" y="5453"/>
                  </a:lnTo>
                  <a:lnTo>
                    <a:pt x="4672" y="5472"/>
                  </a:lnTo>
                  <a:lnTo>
                    <a:pt x="4672" y="5473"/>
                  </a:lnTo>
                  <a:lnTo>
                    <a:pt x="4664" y="5492"/>
                  </a:lnTo>
                  <a:lnTo>
                    <a:pt x="4664" y="5492"/>
                  </a:lnTo>
                  <a:lnTo>
                    <a:pt x="4656" y="5511"/>
                  </a:lnTo>
                  <a:lnTo>
                    <a:pt x="4656" y="5511"/>
                  </a:lnTo>
                  <a:lnTo>
                    <a:pt x="4649" y="5530"/>
                  </a:lnTo>
                  <a:lnTo>
                    <a:pt x="4648" y="5530"/>
                  </a:lnTo>
                  <a:lnTo>
                    <a:pt x="4641" y="5547"/>
                  </a:lnTo>
                  <a:lnTo>
                    <a:pt x="4641" y="5548"/>
                  </a:lnTo>
                  <a:lnTo>
                    <a:pt x="4635" y="5564"/>
                  </a:lnTo>
                  <a:lnTo>
                    <a:pt x="4634" y="5564"/>
                  </a:lnTo>
                  <a:lnTo>
                    <a:pt x="4629" y="5578"/>
                  </a:lnTo>
                  <a:lnTo>
                    <a:pt x="4628" y="5579"/>
                  </a:lnTo>
                  <a:lnTo>
                    <a:pt x="4624" y="5590"/>
                  </a:lnTo>
                  <a:lnTo>
                    <a:pt x="4623" y="5591"/>
                  </a:lnTo>
                  <a:lnTo>
                    <a:pt x="4619" y="5599"/>
                  </a:lnTo>
                  <a:lnTo>
                    <a:pt x="4619" y="5600"/>
                  </a:lnTo>
                  <a:lnTo>
                    <a:pt x="4609" y="5622"/>
                  </a:lnTo>
                  <a:lnTo>
                    <a:pt x="4600" y="5643"/>
                  </a:lnTo>
                  <a:lnTo>
                    <a:pt x="4592" y="5664"/>
                  </a:lnTo>
                  <a:lnTo>
                    <a:pt x="4584" y="5684"/>
                  </a:lnTo>
                  <a:lnTo>
                    <a:pt x="4576" y="5704"/>
                  </a:lnTo>
                  <a:lnTo>
                    <a:pt x="4570" y="5723"/>
                  </a:lnTo>
                  <a:lnTo>
                    <a:pt x="4564" y="5741"/>
                  </a:lnTo>
                  <a:close/>
                  <a:moveTo>
                    <a:pt x="3648" y="5504"/>
                  </a:moveTo>
                  <a:lnTo>
                    <a:pt x="3604" y="5555"/>
                  </a:lnTo>
                  <a:lnTo>
                    <a:pt x="3563" y="5603"/>
                  </a:lnTo>
                  <a:lnTo>
                    <a:pt x="3526" y="5645"/>
                  </a:lnTo>
                  <a:lnTo>
                    <a:pt x="3495" y="5682"/>
                  </a:lnTo>
                  <a:lnTo>
                    <a:pt x="3471" y="5710"/>
                  </a:lnTo>
                  <a:lnTo>
                    <a:pt x="3462" y="5721"/>
                  </a:lnTo>
                  <a:lnTo>
                    <a:pt x="3464" y="5727"/>
                  </a:lnTo>
                  <a:lnTo>
                    <a:pt x="3474" y="5748"/>
                  </a:lnTo>
                  <a:lnTo>
                    <a:pt x="3486" y="5771"/>
                  </a:lnTo>
                  <a:lnTo>
                    <a:pt x="3498" y="5796"/>
                  </a:lnTo>
                  <a:lnTo>
                    <a:pt x="3510" y="5822"/>
                  </a:lnTo>
                  <a:lnTo>
                    <a:pt x="3524" y="5850"/>
                  </a:lnTo>
                  <a:lnTo>
                    <a:pt x="3538" y="5878"/>
                  </a:lnTo>
                  <a:lnTo>
                    <a:pt x="3552" y="5908"/>
                  </a:lnTo>
                  <a:lnTo>
                    <a:pt x="3597" y="5999"/>
                  </a:lnTo>
                  <a:lnTo>
                    <a:pt x="3638" y="6079"/>
                  </a:lnTo>
                  <a:lnTo>
                    <a:pt x="3674" y="6149"/>
                  </a:lnTo>
                  <a:lnTo>
                    <a:pt x="3708" y="6210"/>
                  </a:lnTo>
                  <a:lnTo>
                    <a:pt x="3740" y="6264"/>
                  </a:lnTo>
                  <a:lnTo>
                    <a:pt x="3772" y="6312"/>
                  </a:lnTo>
                  <a:lnTo>
                    <a:pt x="3804" y="6356"/>
                  </a:lnTo>
                  <a:lnTo>
                    <a:pt x="3838" y="6399"/>
                  </a:lnTo>
                  <a:lnTo>
                    <a:pt x="3876" y="6442"/>
                  </a:lnTo>
                  <a:lnTo>
                    <a:pt x="3919" y="6487"/>
                  </a:lnTo>
                  <a:lnTo>
                    <a:pt x="3969" y="6536"/>
                  </a:lnTo>
                  <a:lnTo>
                    <a:pt x="4026" y="6589"/>
                  </a:lnTo>
                  <a:lnTo>
                    <a:pt x="4091" y="6649"/>
                  </a:lnTo>
                  <a:lnTo>
                    <a:pt x="4166" y="6715"/>
                  </a:lnTo>
                  <a:lnTo>
                    <a:pt x="4186" y="6733"/>
                  </a:lnTo>
                  <a:lnTo>
                    <a:pt x="4186" y="6733"/>
                  </a:lnTo>
                  <a:lnTo>
                    <a:pt x="4207" y="6751"/>
                  </a:lnTo>
                  <a:lnTo>
                    <a:pt x="4207" y="6751"/>
                  </a:lnTo>
                  <a:lnTo>
                    <a:pt x="4227" y="6769"/>
                  </a:lnTo>
                  <a:lnTo>
                    <a:pt x="4227" y="6769"/>
                  </a:lnTo>
                  <a:lnTo>
                    <a:pt x="4248" y="6787"/>
                  </a:lnTo>
                  <a:lnTo>
                    <a:pt x="4248" y="6787"/>
                  </a:lnTo>
                  <a:lnTo>
                    <a:pt x="4267" y="6804"/>
                  </a:lnTo>
                  <a:lnTo>
                    <a:pt x="4267" y="6804"/>
                  </a:lnTo>
                  <a:lnTo>
                    <a:pt x="4286" y="6821"/>
                  </a:lnTo>
                  <a:lnTo>
                    <a:pt x="4286" y="6821"/>
                  </a:lnTo>
                  <a:lnTo>
                    <a:pt x="4304" y="6837"/>
                  </a:lnTo>
                  <a:lnTo>
                    <a:pt x="4304" y="6837"/>
                  </a:lnTo>
                  <a:lnTo>
                    <a:pt x="4321" y="6852"/>
                  </a:lnTo>
                  <a:lnTo>
                    <a:pt x="4321" y="6852"/>
                  </a:lnTo>
                  <a:lnTo>
                    <a:pt x="4337" y="6866"/>
                  </a:lnTo>
                  <a:lnTo>
                    <a:pt x="4337" y="6866"/>
                  </a:lnTo>
                  <a:lnTo>
                    <a:pt x="4351" y="6879"/>
                  </a:lnTo>
                  <a:lnTo>
                    <a:pt x="4351" y="6879"/>
                  </a:lnTo>
                  <a:lnTo>
                    <a:pt x="4364" y="6890"/>
                  </a:lnTo>
                  <a:lnTo>
                    <a:pt x="4364" y="6891"/>
                  </a:lnTo>
                  <a:lnTo>
                    <a:pt x="4375" y="6900"/>
                  </a:lnTo>
                  <a:lnTo>
                    <a:pt x="4375" y="6901"/>
                  </a:lnTo>
                  <a:lnTo>
                    <a:pt x="4384" y="6909"/>
                  </a:lnTo>
                  <a:lnTo>
                    <a:pt x="4385" y="6910"/>
                  </a:lnTo>
                  <a:lnTo>
                    <a:pt x="4390" y="6914"/>
                  </a:lnTo>
                  <a:lnTo>
                    <a:pt x="4394" y="6918"/>
                  </a:lnTo>
                  <a:lnTo>
                    <a:pt x="4394" y="6918"/>
                  </a:lnTo>
                  <a:lnTo>
                    <a:pt x="4401" y="6924"/>
                  </a:lnTo>
                  <a:lnTo>
                    <a:pt x="4401" y="6924"/>
                  </a:lnTo>
                  <a:lnTo>
                    <a:pt x="4408" y="6930"/>
                  </a:lnTo>
                  <a:lnTo>
                    <a:pt x="4409" y="6930"/>
                  </a:lnTo>
                  <a:lnTo>
                    <a:pt x="4416" y="6937"/>
                  </a:lnTo>
                  <a:lnTo>
                    <a:pt x="4416" y="6937"/>
                  </a:lnTo>
                  <a:lnTo>
                    <a:pt x="4424" y="6944"/>
                  </a:lnTo>
                  <a:lnTo>
                    <a:pt x="4424" y="6944"/>
                  </a:lnTo>
                  <a:lnTo>
                    <a:pt x="4432" y="6951"/>
                  </a:lnTo>
                  <a:lnTo>
                    <a:pt x="4432" y="6951"/>
                  </a:lnTo>
                  <a:lnTo>
                    <a:pt x="4440" y="6958"/>
                  </a:lnTo>
                  <a:lnTo>
                    <a:pt x="4440" y="6958"/>
                  </a:lnTo>
                  <a:lnTo>
                    <a:pt x="4448" y="6966"/>
                  </a:lnTo>
                  <a:lnTo>
                    <a:pt x="4448" y="6966"/>
                  </a:lnTo>
                  <a:lnTo>
                    <a:pt x="4456" y="6973"/>
                  </a:lnTo>
                  <a:lnTo>
                    <a:pt x="4456" y="6973"/>
                  </a:lnTo>
                  <a:lnTo>
                    <a:pt x="4464" y="6980"/>
                  </a:lnTo>
                  <a:lnTo>
                    <a:pt x="4464" y="6980"/>
                  </a:lnTo>
                  <a:lnTo>
                    <a:pt x="4472" y="6987"/>
                  </a:lnTo>
                  <a:lnTo>
                    <a:pt x="4480" y="6994"/>
                  </a:lnTo>
                  <a:lnTo>
                    <a:pt x="4487" y="7000"/>
                  </a:lnTo>
                  <a:lnTo>
                    <a:pt x="4493" y="7005"/>
                  </a:lnTo>
                  <a:lnTo>
                    <a:pt x="4499" y="7011"/>
                  </a:lnTo>
                  <a:lnTo>
                    <a:pt x="4500" y="7011"/>
                  </a:lnTo>
                  <a:lnTo>
                    <a:pt x="4508" y="7019"/>
                  </a:lnTo>
                  <a:lnTo>
                    <a:pt x="4508" y="7019"/>
                  </a:lnTo>
                  <a:lnTo>
                    <a:pt x="4518" y="7027"/>
                  </a:lnTo>
                  <a:lnTo>
                    <a:pt x="4529" y="7037"/>
                  </a:lnTo>
                  <a:lnTo>
                    <a:pt x="4540" y="7047"/>
                  </a:lnTo>
                  <a:lnTo>
                    <a:pt x="4553" y="7058"/>
                  </a:lnTo>
                  <a:lnTo>
                    <a:pt x="4566" y="7069"/>
                  </a:lnTo>
                  <a:lnTo>
                    <a:pt x="4579" y="7081"/>
                  </a:lnTo>
                  <a:lnTo>
                    <a:pt x="4593" y="7093"/>
                  </a:lnTo>
                  <a:lnTo>
                    <a:pt x="4607" y="7105"/>
                  </a:lnTo>
                  <a:lnTo>
                    <a:pt x="4621" y="7118"/>
                  </a:lnTo>
                  <a:lnTo>
                    <a:pt x="4635" y="7130"/>
                  </a:lnTo>
                  <a:lnTo>
                    <a:pt x="4648" y="7143"/>
                  </a:lnTo>
                  <a:lnTo>
                    <a:pt x="4662" y="7154"/>
                  </a:lnTo>
                  <a:lnTo>
                    <a:pt x="4662" y="7155"/>
                  </a:lnTo>
                  <a:lnTo>
                    <a:pt x="4693" y="7182"/>
                  </a:lnTo>
                  <a:lnTo>
                    <a:pt x="4719" y="7205"/>
                  </a:lnTo>
                  <a:lnTo>
                    <a:pt x="4741" y="7224"/>
                  </a:lnTo>
                  <a:lnTo>
                    <a:pt x="4759" y="7239"/>
                  </a:lnTo>
                  <a:lnTo>
                    <a:pt x="4773" y="7251"/>
                  </a:lnTo>
                  <a:lnTo>
                    <a:pt x="4783" y="7258"/>
                  </a:lnTo>
                  <a:lnTo>
                    <a:pt x="4788" y="7262"/>
                  </a:lnTo>
                  <a:lnTo>
                    <a:pt x="4794" y="7262"/>
                  </a:lnTo>
                  <a:lnTo>
                    <a:pt x="4801" y="7262"/>
                  </a:lnTo>
                  <a:lnTo>
                    <a:pt x="4822" y="7260"/>
                  </a:lnTo>
                  <a:lnTo>
                    <a:pt x="4832" y="7258"/>
                  </a:lnTo>
                  <a:lnTo>
                    <a:pt x="4839" y="7255"/>
                  </a:lnTo>
                  <a:lnTo>
                    <a:pt x="4844" y="7252"/>
                  </a:lnTo>
                  <a:lnTo>
                    <a:pt x="4846" y="7249"/>
                  </a:lnTo>
                  <a:lnTo>
                    <a:pt x="4848" y="7246"/>
                  </a:lnTo>
                  <a:lnTo>
                    <a:pt x="4850" y="7242"/>
                  </a:lnTo>
                  <a:lnTo>
                    <a:pt x="4851" y="7237"/>
                  </a:lnTo>
                  <a:lnTo>
                    <a:pt x="4851" y="7231"/>
                  </a:lnTo>
                  <a:lnTo>
                    <a:pt x="4850" y="7223"/>
                  </a:lnTo>
                  <a:lnTo>
                    <a:pt x="4846" y="7213"/>
                  </a:lnTo>
                  <a:lnTo>
                    <a:pt x="4840" y="7201"/>
                  </a:lnTo>
                  <a:lnTo>
                    <a:pt x="4831" y="7188"/>
                  </a:lnTo>
                  <a:lnTo>
                    <a:pt x="4814" y="7172"/>
                  </a:lnTo>
                  <a:lnTo>
                    <a:pt x="4814" y="7172"/>
                  </a:lnTo>
                  <a:lnTo>
                    <a:pt x="4813" y="7171"/>
                  </a:lnTo>
                  <a:lnTo>
                    <a:pt x="4808" y="7167"/>
                  </a:lnTo>
                  <a:lnTo>
                    <a:pt x="4808" y="7167"/>
                  </a:lnTo>
                  <a:lnTo>
                    <a:pt x="4803" y="7163"/>
                  </a:lnTo>
                  <a:lnTo>
                    <a:pt x="4803" y="7162"/>
                  </a:lnTo>
                  <a:lnTo>
                    <a:pt x="4798" y="7158"/>
                  </a:lnTo>
                  <a:lnTo>
                    <a:pt x="4798" y="7158"/>
                  </a:lnTo>
                  <a:lnTo>
                    <a:pt x="4793" y="7154"/>
                  </a:lnTo>
                  <a:lnTo>
                    <a:pt x="4793" y="7154"/>
                  </a:lnTo>
                  <a:lnTo>
                    <a:pt x="4789" y="7150"/>
                  </a:lnTo>
                  <a:lnTo>
                    <a:pt x="4789" y="7150"/>
                  </a:lnTo>
                  <a:lnTo>
                    <a:pt x="4785" y="7147"/>
                  </a:lnTo>
                  <a:lnTo>
                    <a:pt x="4784" y="7146"/>
                  </a:lnTo>
                  <a:lnTo>
                    <a:pt x="4781" y="7143"/>
                  </a:lnTo>
                  <a:lnTo>
                    <a:pt x="4781" y="7143"/>
                  </a:lnTo>
                  <a:lnTo>
                    <a:pt x="4778" y="7140"/>
                  </a:lnTo>
                  <a:lnTo>
                    <a:pt x="4777" y="7140"/>
                  </a:lnTo>
                  <a:lnTo>
                    <a:pt x="4774" y="7138"/>
                  </a:lnTo>
                  <a:lnTo>
                    <a:pt x="4774" y="7137"/>
                  </a:lnTo>
                  <a:lnTo>
                    <a:pt x="4772" y="7135"/>
                  </a:lnTo>
                  <a:lnTo>
                    <a:pt x="4771" y="7135"/>
                  </a:lnTo>
                  <a:lnTo>
                    <a:pt x="4770" y="7133"/>
                  </a:lnTo>
                  <a:lnTo>
                    <a:pt x="4769" y="7133"/>
                  </a:lnTo>
                  <a:lnTo>
                    <a:pt x="4768" y="7131"/>
                  </a:lnTo>
                  <a:lnTo>
                    <a:pt x="4767" y="7130"/>
                  </a:lnTo>
                  <a:lnTo>
                    <a:pt x="4766" y="7130"/>
                  </a:lnTo>
                  <a:lnTo>
                    <a:pt x="4766" y="7130"/>
                  </a:lnTo>
                  <a:lnTo>
                    <a:pt x="4764" y="7128"/>
                  </a:lnTo>
                  <a:lnTo>
                    <a:pt x="4762" y="7126"/>
                  </a:lnTo>
                  <a:lnTo>
                    <a:pt x="4759" y="7123"/>
                  </a:lnTo>
                  <a:lnTo>
                    <a:pt x="4755" y="7120"/>
                  </a:lnTo>
                  <a:lnTo>
                    <a:pt x="4751" y="7116"/>
                  </a:lnTo>
                  <a:lnTo>
                    <a:pt x="4746" y="7112"/>
                  </a:lnTo>
                  <a:lnTo>
                    <a:pt x="4741" y="7108"/>
                  </a:lnTo>
                  <a:lnTo>
                    <a:pt x="4735" y="7103"/>
                  </a:lnTo>
                  <a:lnTo>
                    <a:pt x="4730" y="7098"/>
                  </a:lnTo>
                  <a:lnTo>
                    <a:pt x="4724" y="7092"/>
                  </a:lnTo>
                  <a:lnTo>
                    <a:pt x="4717" y="7087"/>
                  </a:lnTo>
                  <a:lnTo>
                    <a:pt x="4711" y="7081"/>
                  </a:lnTo>
                  <a:lnTo>
                    <a:pt x="4710" y="7081"/>
                  </a:lnTo>
                  <a:lnTo>
                    <a:pt x="4684" y="7058"/>
                  </a:lnTo>
                  <a:lnTo>
                    <a:pt x="4684" y="7057"/>
                  </a:lnTo>
                  <a:lnTo>
                    <a:pt x="4661" y="7037"/>
                  </a:lnTo>
                  <a:lnTo>
                    <a:pt x="4660" y="7036"/>
                  </a:lnTo>
                  <a:lnTo>
                    <a:pt x="4641" y="7018"/>
                  </a:lnTo>
                  <a:lnTo>
                    <a:pt x="4639" y="7017"/>
                  </a:lnTo>
                  <a:lnTo>
                    <a:pt x="4623" y="7001"/>
                  </a:lnTo>
                  <a:lnTo>
                    <a:pt x="4620" y="6999"/>
                  </a:lnTo>
                  <a:lnTo>
                    <a:pt x="4607" y="6985"/>
                  </a:lnTo>
                  <a:lnTo>
                    <a:pt x="4603" y="6981"/>
                  </a:lnTo>
                  <a:lnTo>
                    <a:pt x="4592" y="6969"/>
                  </a:lnTo>
                  <a:lnTo>
                    <a:pt x="4587" y="6962"/>
                  </a:lnTo>
                  <a:lnTo>
                    <a:pt x="4578" y="6952"/>
                  </a:lnTo>
                  <a:lnTo>
                    <a:pt x="4571" y="6942"/>
                  </a:lnTo>
                  <a:lnTo>
                    <a:pt x="4565" y="6933"/>
                  </a:lnTo>
                  <a:lnTo>
                    <a:pt x="4557" y="6917"/>
                  </a:lnTo>
                  <a:lnTo>
                    <a:pt x="4553" y="6909"/>
                  </a:lnTo>
                  <a:lnTo>
                    <a:pt x="4546" y="6887"/>
                  </a:lnTo>
                  <a:lnTo>
                    <a:pt x="4544" y="6880"/>
                  </a:lnTo>
                  <a:lnTo>
                    <a:pt x="4542" y="6867"/>
                  </a:lnTo>
                  <a:lnTo>
                    <a:pt x="4540" y="6854"/>
                  </a:lnTo>
                  <a:lnTo>
                    <a:pt x="4540" y="6847"/>
                  </a:lnTo>
                  <a:lnTo>
                    <a:pt x="4541" y="6823"/>
                  </a:lnTo>
                  <a:lnTo>
                    <a:pt x="4543" y="6816"/>
                  </a:lnTo>
                  <a:lnTo>
                    <a:pt x="4547" y="6798"/>
                  </a:lnTo>
                  <a:lnTo>
                    <a:pt x="4549" y="6790"/>
                  </a:lnTo>
                  <a:lnTo>
                    <a:pt x="4553" y="6779"/>
                  </a:lnTo>
                  <a:lnTo>
                    <a:pt x="4556" y="6771"/>
                  </a:lnTo>
                  <a:lnTo>
                    <a:pt x="4563" y="6758"/>
                  </a:lnTo>
                  <a:lnTo>
                    <a:pt x="4568" y="6747"/>
                  </a:lnTo>
                  <a:lnTo>
                    <a:pt x="4580" y="6730"/>
                  </a:lnTo>
                  <a:lnTo>
                    <a:pt x="4587" y="6722"/>
                  </a:lnTo>
                  <a:lnTo>
                    <a:pt x="4595" y="6712"/>
                  </a:lnTo>
                  <a:lnTo>
                    <a:pt x="4604" y="6704"/>
                  </a:lnTo>
                  <a:lnTo>
                    <a:pt x="4612" y="6697"/>
                  </a:lnTo>
                  <a:lnTo>
                    <a:pt x="4623" y="6689"/>
                  </a:lnTo>
                  <a:lnTo>
                    <a:pt x="4635" y="6682"/>
                  </a:lnTo>
                  <a:lnTo>
                    <a:pt x="4643" y="6678"/>
                  </a:lnTo>
                  <a:lnTo>
                    <a:pt x="4656" y="6672"/>
                  </a:lnTo>
                  <a:lnTo>
                    <a:pt x="4670" y="6668"/>
                  </a:lnTo>
                  <a:lnTo>
                    <a:pt x="4679" y="6665"/>
                  </a:lnTo>
                  <a:lnTo>
                    <a:pt x="4692" y="6663"/>
                  </a:lnTo>
                  <a:lnTo>
                    <a:pt x="4705" y="6662"/>
                  </a:lnTo>
                  <a:lnTo>
                    <a:pt x="4716" y="6662"/>
                  </a:lnTo>
                  <a:lnTo>
                    <a:pt x="4738" y="6663"/>
                  </a:lnTo>
                  <a:lnTo>
                    <a:pt x="4749" y="6664"/>
                  </a:lnTo>
                  <a:lnTo>
                    <a:pt x="4767" y="6668"/>
                  </a:lnTo>
                  <a:lnTo>
                    <a:pt x="4779" y="6672"/>
                  </a:lnTo>
                  <a:lnTo>
                    <a:pt x="4792" y="6677"/>
                  </a:lnTo>
                  <a:lnTo>
                    <a:pt x="4805" y="6683"/>
                  </a:lnTo>
                  <a:lnTo>
                    <a:pt x="4816" y="6688"/>
                  </a:lnTo>
                  <a:lnTo>
                    <a:pt x="4830" y="6695"/>
                  </a:lnTo>
                  <a:lnTo>
                    <a:pt x="4838" y="6700"/>
                  </a:lnTo>
                  <a:lnTo>
                    <a:pt x="4852" y="6710"/>
                  </a:lnTo>
                  <a:lnTo>
                    <a:pt x="4859" y="6714"/>
                  </a:lnTo>
                  <a:lnTo>
                    <a:pt x="4874" y="6726"/>
                  </a:lnTo>
                  <a:lnTo>
                    <a:pt x="4879" y="6730"/>
                  </a:lnTo>
                  <a:lnTo>
                    <a:pt x="4896" y="6743"/>
                  </a:lnTo>
                  <a:lnTo>
                    <a:pt x="4900" y="6747"/>
                  </a:lnTo>
                  <a:lnTo>
                    <a:pt x="4917" y="6762"/>
                  </a:lnTo>
                  <a:lnTo>
                    <a:pt x="4917" y="6762"/>
                  </a:lnTo>
                  <a:lnTo>
                    <a:pt x="4924" y="6769"/>
                  </a:lnTo>
                  <a:lnTo>
                    <a:pt x="4931" y="6775"/>
                  </a:lnTo>
                  <a:lnTo>
                    <a:pt x="4939" y="6782"/>
                  </a:lnTo>
                  <a:lnTo>
                    <a:pt x="4946" y="6789"/>
                  </a:lnTo>
                  <a:lnTo>
                    <a:pt x="4954" y="6796"/>
                  </a:lnTo>
                  <a:lnTo>
                    <a:pt x="4961" y="6803"/>
                  </a:lnTo>
                  <a:lnTo>
                    <a:pt x="4969" y="6809"/>
                  </a:lnTo>
                  <a:lnTo>
                    <a:pt x="4976" y="6816"/>
                  </a:lnTo>
                  <a:lnTo>
                    <a:pt x="4983" y="6822"/>
                  </a:lnTo>
                  <a:lnTo>
                    <a:pt x="4990" y="6828"/>
                  </a:lnTo>
                  <a:lnTo>
                    <a:pt x="4996" y="6834"/>
                  </a:lnTo>
                  <a:lnTo>
                    <a:pt x="5002" y="6839"/>
                  </a:lnTo>
                  <a:lnTo>
                    <a:pt x="5007" y="6844"/>
                  </a:lnTo>
                  <a:lnTo>
                    <a:pt x="5009" y="6846"/>
                  </a:lnTo>
                  <a:lnTo>
                    <a:pt x="5012" y="6848"/>
                  </a:lnTo>
                  <a:lnTo>
                    <a:pt x="5012" y="6848"/>
                  </a:lnTo>
                  <a:lnTo>
                    <a:pt x="5018" y="6853"/>
                  </a:lnTo>
                  <a:lnTo>
                    <a:pt x="5018" y="6853"/>
                  </a:lnTo>
                  <a:lnTo>
                    <a:pt x="5024" y="6858"/>
                  </a:lnTo>
                  <a:lnTo>
                    <a:pt x="5024" y="6858"/>
                  </a:lnTo>
                  <a:lnTo>
                    <a:pt x="5031" y="6864"/>
                  </a:lnTo>
                  <a:lnTo>
                    <a:pt x="5031" y="6864"/>
                  </a:lnTo>
                  <a:lnTo>
                    <a:pt x="5038" y="6870"/>
                  </a:lnTo>
                  <a:lnTo>
                    <a:pt x="5038" y="6870"/>
                  </a:lnTo>
                  <a:lnTo>
                    <a:pt x="5045" y="6876"/>
                  </a:lnTo>
                  <a:lnTo>
                    <a:pt x="5046" y="6877"/>
                  </a:lnTo>
                  <a:lnTo>
                    <a:pt x="5053" y="6883"/>
                  </a:lnTo>
                  <a:lnTo>
                    <a:pt x="5054" y="6883"/>
                  </a:lnTo>
                  <a:lnTo>
                    <a:pt x="5061" y="6890"/>
                  </a:lnTo>
                  <a:lnTo>
                    <a:pt x="5061" y="6890"/>
                  </a:lnTo>
                  <a:lnTo>
                    <a:pt x="5069" y="6897"/>
                  </a:lnTo>
                  <a:lnTo>
                    <a:pt x="5069" y="6897"/>
                  </a:lnTo>
                  <a:lnTo>
                    <a:pt x="5077" y="6904"/>
                  </a:lnTo>
                  <a:lnTo>
                    <a:pt x="5077" y="6904"/>
                  </a:lnTo>
                  <a:lnTo>
                    <a:pt x="5085" y="6911"/>
                  </a:lnTo>
                  <a:lnTo>
                    <a:pt x="5086" y="6912"/>
                  </a:lnTo>
                  <a:lnTo>
                    <a:pt x="5092" y="6918"/>
                  </a:lnTo>
                  <a:lnTo>
                    <a:pt x="5094" y="6919"/>
                  </a:lnTo>
                  <a:lnTo>
                    <a:pt x="5100" y="6925"/>
                  </a:lnTo>
                  <a:lnTo>
                    <a:pt x="5101" y="6927"/>
                  </a:lnTo>
                  <a:lnTo>
                    <a:pt x="5106" y="6931"/>
                  </a:lnTo>
                  <a:lnTo>
                    <a:pt x="5119" y="6943"/>
                  </a:lnTo>
                  <a:lnTo>
                    <a:pt x="5133" y="6955"/>
                  </a:lnTo>
                  <a:lnTo>
                    <a:pt x="5144" y="6964"/>
                  </a:lnTo>
                  <a:lnTo>
                    <a:pt x="5153" y="6971"/>
                  </a:lnTo>
                  <a:lnTo>
                    <a:pt x="5161" y="6977"/>
                  </a:lnTo>
                  <a:lnTo>
                    <a:pt x="5166" y="6980"/>
                  </a:lnTo>
                  <a:lnTo>
                    <a:pt x="5169" y="6982"/>
                  </a:lnTo>
                  <a:lnTo>
                    <a:pt x="5171" y="6982"/>
                  </a:lnTo>
                  <a:lnTo>
                    <a:pt x="5172" y="6983"/>
                  </a:lnTo>
                  <a:lnTo>
                    <a:pt x="5173" y="6983"/>
                  </a:lnTo>
                  <a:lnTo>
                    <a:pt x="5175" y="6983"/>
                  </a:lnTo>
                  <a:lnTo>
                    <a:pt x="5178" y="6983"/>
                  </a:lnTo>
                  <a:lnTo>
                    <a:pt x="5184" y="6984"/>
                  </a:lnTo>
                  <a:lnTo>
                    <a:pt x="5193" y="6983"/>
                  </a:lnTo>
                  <a:lnTo>
                    <a:pt x="5203" y="6982"/>
                  </a:lnTo>
                  <a:lnTo>
                    <a:pt x="5209" y="6981"/>
                  </a:lnTo>
                  <a:lnTo>
                    <a:pt x="5213" y="6980"/>
                  </a:lnTo>
                  <a:lnTo>
                    <a:pt x="5217" y="6979"/>
                  </a:lnTo>
                  <a:lnTo>
                    <a:pt x="5219" y="6977"/>
                  </a:lnTo>
                  <a:lnTo>
                    <a:pt x="5221" y="6976"/>
                  </a:lnTo>
                  <a:lnTo>
                    <a:pt x="5223" y="6974"/>
                  </a:lnTo>
                  <a:lnTo>
                    <a:pt x="5224" y="6973"/>
                  </a:lnTo>
                  <a:lnTo>
                    <a:pt x="5225" y="6971"/>
                  </a:lnTo>
                  <a:lnTo>
                    <a:pt x="5227" y="6969"/>
                  </a:lnTo>
                  <a:lnTo>
                    <a:pt x="5228" y="6965"/>
                  </a:lnTo>
                  <a:lnTo>
                    <a:pt x="5229" y="6961"/>
                  </a:lnTo>
                  <a:lnTo>
                    <a:pt x="5230" y="6956"/>
                  </a:lnTo>
                  <a:lnTo>
                    <a:pt x="5230" y="6947"/>
                  </a:lnTo>
                  <a:lnTo>
                    <a:pt x="5230" y="6938"/>
                  </a:lnTo>
                  <a:lnTo>
                    <a:pt x="5229" y="6934"/>
                  </a:lnTo>
                  <a:lnTo>
                    <a:pt x="5228" y="6931"/>
                  </a:lnTo>
                  <a:lnTo>
                    <a:pt x="5222" y="6924"/>
                  </a:lnTo>
                  <a:lnTo>
                    <a:pt x="5212" y="6912"/>
                  </a:lnTo>
                  <a:lnTo>
                    <a:pt x="5197" y="6897"/>
                  </a:lnTo>
                  <a:lnTo>
                    <a:pt x="5177" y="6878"/>
                  </a:lnTo>
                  <a:lnTo>
                    <a:pt x="5152" y="6854"/>
                  </a:lnTo>
                  <a:lnTo>
                    <a:pt x="5121" y="6827"/>
                  </a:lnTo>
                  <a:lnTo>
                    <a:pt x="5084" y="6794"/>
                  </a:lnTo>
                  <a:lnTo>
                    <a:pt x="5041" y="6757"/>
                  </a:lnTo>
                  <a:lnTo>
                    <a:pt x="5041" y="6757"/>
                  </a:lnTo>
                  <a:lnTo>
                    <a:pt x="5017" y="6737"/>
                  </a:lnTo>
                  <a:lnTo>
                    <a:pt x="5016" y="6735"/>
                  </a:lnTo>
                  <a:lnTo>
                    <a:pt x="4996" y="6717"/>
                  </a:lnTo>
                  <a:lnTo>
                    <a:pt x="4994" y="6716"/>
                  </a:lnTo>
                  <a:lnTo>
                    <a:pt x="4977" y="6700"/>
                  </a:lnTo>
                  <a:lnTo>
                    <a:pt x="4974" y="6697"/>
                  </a:lnTo>
                  <a:lnTo>
                    <a:pt x="4960" y="6683"/>
                  </a:lnTo>
                  <a:lnTo>
                    <a:pt x="4956" y="6678"/>
                  </a:lnTo>
                  <a:lnTo>
                    <a:pt x="4945" y="6666"/>
                  </a:lnTo>
                  <a:lnTo>
                    <a:pt x="4939" y="6659"/>
                  </a:lnTo>
                  <a:lnTo>
                    <a:pt x="4930" y="6648"/>
                  </a:lnTo>
                  <a:lnTo>
                    <a:pt x="4922" y="6636"/>
                  </a:lnTo>
                  <a:lnTo>
                    <a:pt x="4916" y="6626"/>
                  </a:lnTo>
                  <a:lnTo>
                    <a:pt x="4907" y="6608"/>
                  </a:lnTo>
                  <a:lnTo>
                    <a:pt x="4903" y="6599"/>
                  </a:lnTo>
                  <a:lnTo>
                    <a:pt x="4899" y="6586"/>
                  </a:lnTo>
                  <a:lnTo>
                    <a:pt x="4896" y="6573"/>
                  </a:lnTo>
                  <a:lnTo>
                    <a:pt x="4894" y="6564"/>
                  </a:lnTo>
                  <a:lnTo>
                    <a:pt x="4893" y="6548"/>
                  </a:lnTo>
                  <a:lnTo>
                    <a:pt x="4893" y="6532"/>
                  </a:lnTo>
                  <a:lnTo>
                    <a:pt x="4894" y="6524"/>
                  </a:lnTo>
                  <a:lnTo>
                    <a:pt x="4896" y="6509"/>
                  </a:lnTo>
                  <a:lnTo>
                    <a:pt x="4900" y="6494"/>
                  </a:lnTo>
                  <a:lnTo>
                    <a:pt x="4903" y="6486"/>
                  </a:lnTo>
                  <a:lnTo>
                    <a:pt x="4913" y="6464"/>
                  </a:lnTo>
                  <a:lnTo>
                    <a:pt x="4918" y="6456"/>
                  </a:lnTo>
                  <a:lnTo>
                    <a:pt x="4927" y="6443"/>
                  </a:lnTo>
                  <a:lnTo>
                    <a:pt x="4934" y="6434"/>
                  </a:lnTo>
                  <a:lnTo>
                    <a:pt x="4940" y="6427"/>
                  </a:lnTo>
                  <a:lnTo>
                    <a:pt x="4948" y="6418"/>
                  </a:lnTo>
                  <a:lnTo>
                    <a:pt x="4953" y="6413"/>
                  </a:lnTo>
                  <a:lnTo>
                    <a:pt x="4959" y="6407"/>
                  </a:lnTo>
                  <a:lnTo>
                    <a:pt x="4967" y="6400"/>
                  </a:lnTo>
                  <a:lnTo>
                    <a:pt x="4973" y="6395"/>
                  </a:lnTo>
                  <a:lnTo>
                    <a:pt x="4984" y="6387"/>
                  </a:lnTo>
                  <a:lnTo>
                    <a:pt x="4990" y="6383"/>
                  </a:lnTo>
                  <a:lnTo>
                    <a:pt x="5005" y="6375"/>
                  </a:lnTo>
                  <a:lnTo>
                    <a:pt x="5011" y="6372"/>
                  </a:lnTo>
                  <a:lnTo>
                    <a:pt x="5031" y="6365"/>
                  </a:lnTo>
                  <a:lnTo>
                    <a:pt x="5037" y="6363"/>
                  </a:lnTo>
                  <a:lnTo>
                    <a:pt x="5060" y="6359"/>
                  </a:lnTo>
                  <a:lnTo>
                    <a:pt x="5066" y="6358"/>
                  </a:lnTo>
                  <a:lnTo>
                    <a:pt x="5089" y="6358"/>
                  </a:lnTo>
                  <a:lnTo>
                    <a:pt x="5096" y="6359"/>
                  </a:lnTo>
                  <a:lnTo>
                    <a:pt x="5115" y="6362"/>
                  </a:lnTo>
                  <a:lnTo>
                    <a:pt x="5122" y="6364"/>
                  </a:lnTo>
                  <a:lnTo>
                    <a:pt x="5138" y="6369"/>
                  </a:lnTo>
                  <a:lnTo>
                    <a:pt x="5145" y="6372"/>
                  </a:lnTo>
                  <a:lnTo>
                    <a:pt x="5157" y="6378"/>
                  </a:lnTo>
                  <a:lnTo>
                    <a:pt x="5165" y="6382"/>
                  </a:lnTo>
                  <a:lnTo>
                    <a:pt x="5173" y="6387"/>
                  </a:lnTo>
                  <a:lnTo>
                    <a:pt x="5182" y="6392"/>
                  </a:lnTo>
                  <a:lnTo>
                    <a:pt x="5188" y="6396"/>
                  </a:lnTo>
                  <a:lnTo>
                    <a:pt x="5198" y="6403"/>
                  </a:lnTo>
                  <a:lnTo>
                    <a:pt x="5202" y="6406"/>
                  </a:lnTo>
                  <a:lnTo>
                    <a:pt x="5213" y="6414"/>
                  </a:lnTo>
                  <a:lnTo>
                    <a:pt x="5216" y="6417"/>
                  </a:lnTo>
                  <a:lnTo>
                    <a:pt x="5227" y="6426"/>
                  </a:lnTo>
                  <a:lnTo>
                    <a:pt x="5228" y="6427"/>
                  </a:lnTo>
                  <a:lnTo>
                    <a:pt x="5243" y="6440"/>
                  </a:lnTo>
                  <a:lnTo>
                    <a:pt x="5244" y="6440"/>
                  </a:lnTo>
                  <a:lnTo>
                    <a:pt x="5261" y="6455"/>
                  </a:lnTo>
                  <a:lnTo>
                    <a:pt x="5262" y="6455"/>
                  </a:lnTo>
                  <a:lnTo>
                    <a:pt x="5281" y="6471"/>
                  </a:lnTo>
                  <a:lnTo>
                    <a:pt x="5281" y="6472"/>
                  </a:lnTo>
                  <a:lnTo>
                    <a:pt x="5301" y="6489"/>
                  </a:lnTo>
                  <a:lnTo>
                    <a:pt x="5301" y="6489"/>
                  </a:lnTo>
                  <a:lnTo>
                    <a:pt x="5322" y="6508"/>
                  </a:lnTo>
                  <a:lnTo>
                    <a:pt x="5323" y="6508"/>
                  </a:lnTo>
                  <a:lnTo>
                    <a:pt x="5344" y="6527"/>
                  </a:lnTo>
                  <a:lnTo>
                    <a:pt x="5344" y="6527"/>
                  </a:lnTo>
                  <a:lnTo>
                    <a:pt x="5366" y="6546"/>
                  </a:lnTo>
                  <a:lnTo>
                    <a:pt x="5366" y="6546"/>
                  </a:lnTo>
                  <a:lnTo>
                    <a:pt x="5387" y="6565"/>
                  </a:lnTo>
                  <a:lnTo>
                    <a:pt x="5387" y="6565"/>
                  </a:lnTo>
                  <a:lnTo>
                    <a:pt x="5408" y="6584"/>
                  </a:lnTo>
                  <a:lnTo>
                    <a:pt x="5409" y="6584"/>
                  </a:lnTo>
                  <a:lnTo>
                    <a:pt x="5429" y="6602"/>
                  </a:lnTo>
                  <a:lnTo>
                    <a:pt x="5429" y="6602"/>
                  </a:lnTo>
                  <a:lnTo>
                    <a:pt x="5448" y="6620"/>
                  </a:lnTo>
                  <a:lnTo>
                    <a:pt x="5448" y="6620"/>
                  </a:lnTo>
                  <a:lnTo>
                    <a:pt x="5465" y="6636"/>
                  </a:lnTo>
                  <a:lnTo>
                    <a:pt x="5466" y="6636"/>
                  </a:lnTo>
                  <a:lnTo>
                    <a:pt x="5482" y="6651"/>
                  </a:lnTo>
                  <a:lnTo>
                    <a:pt x="5482" y="6651"/>
                  </a:lnTo>
                  <a:lnTo>
                    <a:pt x="5495" y="6663"/>
                  </a:lnTo>
                  <a:lnTo>
                    <a:pt x="5511" y="6678"/>
                  </a:lnTo>
                  <a:lnTo>
                    <a:pt x="5525" y="6689"/>
                  </a:lnTo>
                  <a:lnTo>
                    <a:pt x="5537" y="6697"/>
                  </a:lnTo>
                  <a:lnTo>
                    <a:pt x="5547" y="6703"/>
                  </a:lnTo>
                  <a:lnTo>
                    <a:pt x="5556" y="6707"/>
                  </a:lnTo>
                  <a:lnTo>
                    <a:pt x="5563" y="6709"/>
                  </a:lnTo>
                  <a:lnTo>
                    <a:pt x="5568" y="6710"/>
                  </a:lnTo>
                  <a:lnTo>
                    <a:pt x="5572" y="6710"/>
                  </a:lnTo>
                  <a:lnTo>
                    <a:pt x="5574" y="6710"/>
                  </a:lnTo>
                  <a:lnTo>
                    <a:pt x="5576" y="6709"/>
                  </a:lnTo>
                  <a:lnTo>
                    <a:pt x="5579" y="6709"/>
                  </a:lnTo>
                  <a:lnTo>
                    <a:pt x="5582" y="6707"/>
                  </a:lnTo>
                  <a:lnTo>
                    <a:pt x="5586" y="6704"/>
                  </a:lnTo>
                  <a:lnTo>
                    <a:pt x="5594" y="6698"/>
                  </a:lnTo>
                  <a:lnTo>
                    <a:pt x="5596" y="6695"/>
                  </a:lnTo>
                  <a:lnTo>
                    <a:pt x="5599" y="6693"/>
                  </a:lnTo>
                  <a:lnTo>
                    <a:pt x="5600" y="6691"/>
                  </a:lnTo>
                  <a:lnTo>
                    <a:pt x="5601" y="6690"/>
                  </a:lnTo>
                  <a:lnTo>
                    <a:pt x="5601" y="6689"/>
                  </a:lnTo>
                  <a:lnTo>
                    <a:pt x="5601" y="6689"/>
                  </a:lnTo>
                  <a:lnTo>
                    <a:pt x="5601" y="6689"/>
                  </a:lnTo>
                  <a:lnTo>
                    <a:pt x="5601" y="6689"/>
                  </a:lnTo>
                  <a:lnTo>
                    <a:pt x="5602" y="6688"/>
                  </a:lnTo>
                  <a:lnTo>
                    <a:pt x="5602" y="6686"/>
                  </a:lnTo>
                  <a:lnTo>
                    <a:pt x="5602" y="6683"/>
                  </a:lnTo>
                  <a:lnTo>
                    <a:pt x="5603" y="6679"/>
                  </a:lnTo>
                  <a:lnTo>
                    <a:pt x="5603" y="6674"/>
                  </a:lnTo>
                  <a:lnTo>
                    <a:pt x="5603" y="6666"/>
                  </a:lnTo>
                  <a:lnTo>
                    <a:pt x="5603" y="6653"/>
                  </a:lnTo>
                  <a:lnTo>
                    <a:pt x="5603" y="6648"/>
                  </a:lnTo>
                  <a:lnTo>
                    <a:pt x="5600" y="6645"/>
                  </a:lnTo>
                  <a:lnTo>
                    <a:pt x="5592" y="6635"/>
                  </a:lnTo>
                  <a:lnTo>
                    <a:pt x="5578" y="6621"/>
                  </a:lnTo>
                  <a:lnTo>
                    <a:pt x="5558" y="6602"/>
                  </a:lnTo>
                  <a:lnTo>
                    <a:pt x="5533" y="6579"/>
                  </a:lnTo>
                  <a:lnTo>
                    <a:pt x="5502" y="6552"/>
                  </a:lnTo>
                  <a:lnTo>
                    <a:pt x="5465" y="6520"/>
                  </a:lnTo>
                  <a:lnTo>
                    <a:pt x="5421" y="6482"/>
                  </a:lnTo>
                  <a:lnTo>
                    <a:pt x="5420" y="6481"/>
                  </a:lnTo>
                  <a:lnTo>
                    <a:pt x="5398" y="6462"/>
                  </a:lnTo>
                  <a:lnTo>
                    <a:pt x="5397" y="6461"/>
                  </a:lnTo>
                  <a:lnTo>
                    <a:pt x="5378" y="6444"/>
                  </a:lnTo>
                  <a:lnTo>
                    <a:pt x="5377" y="6443"/>
                  </a:lnTo>
                  <a:lnTo>
                    <a:pt x="5360" y="6428"/>
                  </a:lnTo>
                  <a:lnTo>
                    <a:pt x="5359" y="6427"/>
                  </a:lnTo>
                  <a:lnTo>
                    <a:pt x="5344" y="6413"/>
                  </a:lnTo>
                  <a:lnTo>
                    <a:pt x="5342" y="6412"/>
                  </a:lnTo>
                  <a:lnTo>
                    <a:pt x="5329" y="6399"/>
                  </a:lnTo>
                  <a:lnTo>
                    <a:pt x="5327" y="6397"/>
                  </a:lnTo>
                  <a:lnTo>
                    <a:pt x="5316" y="6386"/>
                  </a:lnTo>
                  <a:lnTo>
                    <a:pt x="5313" y="6383"/>
                  </a:lnTo>
                  <a:lnTo>
                    <a:pt x="5304" y="6373"/>
                  </a:lnTo>
                  <a:lnTo>
                    <a:pt x="5300" y="6368"/>
                  </a:lnTo>
                  <a:lnTo>
                    <a:pt x="5293" y="6359"/>
                  </a:lnTo>
                  <a:lnTo>
                    <a:pt x="5287" y="6352"/>
                  </a:lnTo>
                  <a:lnTo>
                    <a:pt x="5282" y="6344"/>
                  </a:lnTo>
                  <a:lnTo>
                    <a:pt x="5276" y="6335"/>
                  </a:lnTo>
                  <a:lnTo>
                    <a:pt x="5271" y="6327"/>
                  </a:lnTo>
                  <a:lnTo>
                    <a:pt x="5265" y="6315"/>
                  </a:lnTo>
                  <a:lnTo>
                    <a:pt x="5262" y="6308"/>
                  </a:lnTo>
                  <a:lnTo>
                    <a:pt x="5257" y="6293"/>
                  </a:lnTo>
                  <a:lnTo>
                    <a:pt x="5255" y="6286"/>
                  </a:lnTo>
                  <a:lnTo>
                    <a:pt x="5251" y="6271"/>
                  </a:lnTo>
                  <a:lnTo>
                    <a:pt x="5250" y="6264"/>
                  </a:lnTo>
                  <a:lnTo>
                    <a:pt x="5248" y="6250"/>
                  </a:lnTo>
                  <a:lnTo>
                    <a:pt x="5248" y="6243"/>
                  </a:lnTo>
                  <a:lnTo>
                    <a:pt x="5248" y="6233"/>
                  </a:lnTo>
                  <a:lnTo>
                    <a:pt x="5248" y="6225"/>
                  </a:lnTo>
                  <a:lnTo>
                    <a:pt x="5249" y="6215"/>
                  </a:lnTo>
                  <a:lnTo>
                    <a:pt x="5250" y="6208"/>
                  </a:lnTo>
                  <a:lnTo>
                    <a:pt x="5252" y="6197"/>
                  </a:lnTo>
                  <a:lnTo>
                    <a:pt x="5253" y="6190"/>
                  </a:lnTo>
                  <a:lnTo>
                    <a:pt x="5256" y="6178"/>
                  </a:lnTo>
                  <a:lnTo>
                    <a:pt x="5258" y="6171"/>
                  </a:lnTo>
                  <a:lnTo>
                    <a:pt x="5263" y="6158"/>
                  </a:lnTo>
                  <a:lnTo>
                    <a:pt x="5266" y="6152"/>
                  </a:lnTo>
                  <a:lnTo>
                    <a:pt x="5273" y="6138"/>
                  </a:lnTo>
                  <a:lnTo>
                    <a:pt x="5276" y="6133"/>
                  </a:lnTo>
                  <a:lnTo>
                    <a:pt x="5286" y="6119"/>
                  </a:lnTo>
                  <a:lnTo>
                    <a:pt x="5290" y="6115"/>
                  </a:lnTo>
                  <a:lnTo>
                    <a:pt x="5302" y="6102"/>
                  </a:lnTo>
                  <a:lnTo>
                    <a:pt x="5306" y="6098"/>
                  </a:lnTo>
                  <a:lnTo>
                    <a:pt x="5320" y="6087"/>
                  </a:lnTo>
                  <a:lnTo>
                    <a:pt x="5324" y="6084"/>
                  </a:lnTo>
                  <a:lnTo>
                    <a:pt x="5339" y="6075"/>
                  </a:lnTo>
                  <a:lnTo>
                    <a:pt x="5344" y="6072"/>
                  </a:lnTo>
                  <a:lnTo>
                    <a:pt x="5359" y="6066"/>
                  </a:lnTo>
                  <a:lnTo>
                    <a:pt x="5365" y="6064"/>
                  </a:lnTo>
                  <a:lnTo>
                    <a:pt x="5378" y="6060"/>
                  </a:lnTo>
                  <a:lnTo>
                    <a:pt x="5385" y="6059"/>
                  </a:lnTo>
                  <a:lnTo>
                    <a:pt x="5397" y="6056"/>
                  </a:lnTo>
                  <a:lnTo>
                    <a:pt x="5404" y="6055"/>
                  </a:lnTo>
                  <a:lnTo>
                    <a:pt x="5415" y="6054"/>
                  </a:lnTo>
                  <a:lnTo>
                    <a:pt x="5423" y="6054"/>
                  </a:lnTo>
                  <a:lnTo>
                    <a:pt x="5426" y="6054"/>
                  </a:lnTo>
                  <a:lnTo>
                    <a:pt x="5432" y="6054"/>
                  </a:lnTo>
                  <a:lnTo>
                    <a:pt x="5439" y="6054"/>
                  </a:lnTo>
                  <a:lnTo>
                    <a:pt x="5444" y="6054"/>
                  </a:lnTo>
                  <a:lnTo>
                    <a:pt x="5464" y="6057"/>
                  </a:lnTo>
                  <a:lnTo>
                    <a:pt x="5469" y="6058"/>
                  </a:lnTo>
                  <a:lnTo>
                    <a:pt x="5492" y="6065"/>
                  </a:lnTo>
                  <a:lnTo>
                    <a:pt x="5498" y="6068"/>
                  </a:lnTo>
                  <a:lnTo>
                    <a:pt x="5514" y="6076"/>
                  </a:lnTo>
                  <a:lnTo>
                    <a:pt x="5522" y="6080"/>
                  </a:lnTo>
                  <a:lnTo>
                    <a:pt x="5530" y="6086"/>
                  </a:lnTo>
                  <a:lnTo>
                    <a:pt x="5540" y="6093"/>
                  </a:lnTo>
                  <a:lnTo>
                    <a:pt x="5545" y="6097"/>
                  </a:lnTo>
                  <a:lnTo>
                    <a:pt x="5559" y="6107"/>
                  </a:lnTo>
                  <a:lnTo>
                    <a:pt x="5561" y="6110"/>
                  </a:lnTo>
                  <a:lnTo>
                    <a:pt x="5579" y="6124"/>
                  </a:lnTo>
                  <a:lnTo>
                    <a:pt x="5580" y="6125"/>
                  </a:lnTo>
                  <a:lnTo>
                    <a:pt x="5602" y="6144"/>
                  </a:lnTo>
                  <a:lnTo>
                    <a:pt x="5603" y="6145"/>
                  </a:lnTo>
                  <a:lnTo>
                    <a:pt x="5631" y="6169"/>
                  </a:lnTo>
                  <a:lnTo>
                    <a:pt x="5631" y="6170"/>
                  </a:lnTo>
                  <a:lnTo>
                    <a:pt x="5665" y="6200"/>
                  </a:lnTo>
                  <a:lnTo>
                    <a:pt x="5666" y="6200"/>
                  </a:lnTo>
                  <a:lnTo>
                    <a:pt x="5707" y="6236"/>
                  </a:lnTo>
                  <a:lnTo>
                    <a:pt x="5756" y="6280"/>
                  </a:lnTo>
                  <a:lnTo>
                    <a:pt x="5812" y="6330"/>
                  </a:lnTo>
                  <a:lnTo>
                    <a:pt x="5829" y="6344"/>
                  </a:lnTo>
                  <a:lnTo>
                    <a:pt x="5843" y="6356"/>
                  </a:lnTo>
                  <a:lnTo>
                    <a:pt x="5856" y="6366"/>
                  </a:lnTo>
                  <a:lnTo>
                    <a:pt x="5867" y="6374"/>
                  </a:lnTo>
                  <a:lnTo>
                    <a:pt x="5876" y="6380"/>
                  </a:lnTo>
                  <a:lnTo>
                    <a:pt x="5883" y="6385"/>
                  </a:lnTo>
                  <a:lnTo>
                    <a:pt x="5888" y="6387"/>
                  </a:lnTo>
                  <a:lnTo>
                    <a:pt x="5891" y="6389"/>
                  </a:lnTo>
                  <a:lnTo>
                    <a:pt x="5891" y="6389"/>
                  </a:lnTo>
                  <a:lnTo>
                    <a:pt x="5899" y="6387"/>
                  </a:lnTo>
                  <a:lnTo>
                    <a:pt x="5907" y="6384"/>
                  </a:lnTo>
                  <a:lnTo>
                    <a:pt x="5914" y="6381"/>
                  </a:lnTo>
                  <a:lnTo>
                    <a:pt x="5920" y="6377"/>
                  </a:lnTo>
                  <a:lnTo>
                    <a:pt x="5925" y="6373"/>
                  </a:lnTo>
                  <a:lnTo>
                    <a:pt x="5929" y="6368"/>
                  </a:lnTo>
                  <a:lnTo>
                    <a:pt x="5932" y="6364"/>
                  </a:lnTo>
                  <a:lnTo>
                    <a:pt x="5934" y="6359"/>
                  </a:lnTo>
                  <a:lnTo>
                    <a:pt x="5935" y="6355"/>
                  </a:lnTo>
                  <a:lnTo>
                    <a:pt x="5936" y="6350"/>
                  </a:lnTo>
                  <a:lnTo>
                    <a:pt x="5936" y="6346"/>
                  </a:lnTo>
                  <a:lnTo>
                    <a:pt x="5936" y="6341"/>
                  </a:lnTo>
                  <a:lnTo>
                    <a:pt x="5934" y="6336"/>
                  </a:lnTo>
                  <a:lnTo>
                    <a:pt x="5931" y="6328"/>
                  </a:lnTo>
                  <a:lnTo>
                    <a:pt x="5931" y="6328"/>
                  </a:lnTo>
                  <a:lnTo>
                    <a:pt x="5928" y="6324"/>
                  </a:lnTo>
                  <a:lnTo>
                    <a:pt x="5923" y="6318"/>
                  </a:lnTo>
                  <a:lnTo>
                    <a:pt x="5917" y="6310"/>
                  </a:lnTo>
                  <a:lnTo>
                    <a:pt x="5909" y="6301"/>
                  </a:lnTo>
                  <a:lnTo>
                    <a:pt x="5899" y="6291"/>
                  </a:lnTo>
                  <a:lnTo>
                    <a:pt x="5889" y="6281"/>
                  </a:lnTo>
                  <a:lnTo>
                    <a:pt x="5878" y="6270"/>
                  </a:lnTo>
                  <a:lnTo>
                    <a:pt x="5866" y="6259"/>
                  </a:lnTo>
                  <a:lnTo>
                    <a:pt x="5854" y="6247"/>
                  </a:lnTo>
                  <a:lnTo>
                    <a:pt x="5841" y="6236"/>
                  </a:lnTo>
                  <a:lnTo>
                    <a:pt x="5827" y="6225"/>
                  </a:lnTo>
                  <a:lnTo>
                    <a:pt x="5813" y="6213"/>
                  </a:lnTo>
                  <a:lnTo>
                    <a:pt x="5811" y="6211"/>
                  </a:lnTo>
                  <a:lnTo>
                    <a:pt x="5810" y="6211"/>
                  </a:lnTo>
                  <a:lnTo>
                    <a:pt x="5806" y="6207"/>
                  </a:lnTo>
                  <a:lnTo>
                    <a:pt x="5806" y="6207"/>
                  </a:lnTo>
                  <a:lnTo>
                    <a:pt x="5801" y="6203"/>
                  </a:lnTo>
                  <a:lnTo>
                    <a:pt x="5801" y="6203"/>
                  </a:lnTo>
                  <a:lnTo>
                    <a:pt x="5796" y="6199"/>
                  </a:lnTo>
                  <a:lnTo>
                    <a:pt x="5796" y="6199"/>
                  </a:lnTo>
                  <a:lnTo>
                    <a:pt x="5790" y="6194"/>
                  </a:lnTo>
                  <a:lnTo>
                    <a:pt x="5790" y="6194"/>
                  </a:lnTo>
                  <a:lnTo>
                    <a:pt x="5785" y="6189"/>
                  </a:lnTo>
                  <a:lnTo>
                    <a:pt x="5784" y="6189"/>
                  </a:lnTo>
                  <a:lnTo>
                    <a:pt x="5779" y="6184"/>
                  </a:lnTo>
                  <a:lnTo>
                    <a:pt x="5778" y="6184"/>
                  </a:lnTo>
                  <a:lnTo>
                    <a:pt x="5772" y="6179"/>
                  </a:lnTo>
                  <a:lnTo>
                    <a:pt x="5772" y="6178"/>
                  </a:lnTo>
                  <a:lnTo>
                    <a:pt x="5766" y="6173"/>
                  </a:lnTo>
                  <a:lnTo>
                    <a:pt x="5766" y="6173"/>
                  </a:lnTo>
                  <a:lnTo>
                    <a:pt x="5759" y="6168"/>
                  </a:lnTo>
                  <a:lnTo>
                    <a:pt x="5759" y="6167"/>
                  </a:lnTo>
                  <a:lnTo>
                    <a:pt x="5753" y="6162"/>
                  </a:lnTo>
                  <a:lnTo>
                    <a:pt x="5752" y="6161"/>
                  </a:lnTo>
                  <a:lnTo>
                    <a:pt x="5746" y="6156"/>
                  </a:lnTo>
                  <a:lnTo>
                    <a:pt x="5746" y="6155"/>
                  </a:lnTo>
                  <a:lnTo>
                    <a:pt x="5740" y="6150"/>
                  </a:lnTo>
                  <a:lnTo>
                    <a:pt x="5739" y="6149"/>
                  </a:lnTo>
                  <a:lnTo>
                    <a:pt x="5734" y="6145"/>
                  </a:lnTo>
                  <a:lnTo>
                    <a:pt x="5728" y="6139"/>
                  </a:lnTo>
                  <a:lnTo>
                    <a:pt x="5720" y="6132"/>
                  </a:lnTo>
                  <a:lnTo>
                    <a:pt x="5712" y="6125"/>
                  </a:lnTo>
                  <a:lnTo>
                    <a:pt x="5702" y="6116"/>
                  </a:lnTo>
                  <a:lnTo>
                    <a:pt x="5692" y="6107"/>
                  </a:lnTo>
                  <a:lnTo>
                    <a:pt x="5682" y="6098"/>
                  </a:lnTo>
                  <a:lnTo>
                    <a:pt x="5670" y="6088"/>
                  </a:lnTo>
                  <a:lnTo>
                    <a:pt x="5659" y="6078"/>
                  </a:lnTo>
                  <a:lnTo>
                    <a:pt x="5647" y="6067"/>
                  </a:lnTo>
                  <a:lnTo>
                    <a:pt x="5636" y="6057"/>
                  </a:lnTo>
                  <a:lnTo>
                    <a:pt x="5624" y="6046"/>
                  </a:lnTo>
                  <a:lnTo>
                    <a:pt x="5612" y="6036"/>
                  </a:lnTo>
                  <a:lnTo>
                    <a:pt x="5600" y="6026"/>
                  </a:lnTo>
                  <a:lnTo>
                    <a:pt x="5589" y="6016"/>
                  </a:lnTo>
                  <a:lnTo>
                    <a:pt x="5578" y="6006"/>
                  </a:lnTo>
                  <a:lnTo>
                    <a:pt x="5567" y="5996"/>
                  </a:lnTo>
                  <a:lnTo>
                    <a:pt x="5555" y="5985"/>
                  </a:lnTo>
                  <a:lnTo>
                    <a:pt x="5543" y="5975"/>
                  </a:lnTo>
                  <a:lnTo>
                    <a:pt x="5532" y="5965"/>
                  </a:lnTo>
                  <a:lnTo>
                    <a:pt x="5520" y="5955"/>
                  </a:lnTo>
                  <a:lnTo>
                    <a:pt x="5509" y="5945"/>
                  </a:lnTo>
                  <a:lnTo>
                    <a:pt x="5498" y="5935"/>
                  </a:lnTo>
                  <a:lnTo>
                    <a:pt x="5488" y="5926"/>
                  </a:lnTo>
                  <a:lnTo>
                    <a:pt x="5478" y="5917"/>
                  </a:lnTo>
                  <a:lnTo>
                    <a:pt x="5469" y="5909"/>
                  </a:lnTo>
                  <a:lnTo>
                    <a:pt x="5461" y="5902"/>
                  </a:lnTo>
                  <a:lnTo>
                    <a:pt x="5453" y="5895"/>
                  </a:lnTo>
                  <a:lnTo>
                    <a:pt x="5447" y="5889"/>
                  </a:lnTo>
                  <a:lnTo>
                    <a:pt x="5441" y="5884"/>
                  </a:lnTo>
                  <a:lnTo>
                    <a:pt x="5435" y="5878"/>
                  </a:lnTo>
                  <a:lnTo>
                    <a:pt x="5428" y="5873"/>
                  </a:lnTo>
                  <a:lnTo>
                    <a:pt x="5421" y="5866"/>
                  </a:lnTo>
                  <a:lnTo>
                    <a:pt x="5414" y="5860"/>
                  </a:lnTo>
                  <a:lnTo>
                    <a:pt x="5406" y="5854"/>
                  </a:lnTo>
                  <a:lnTo>
                    <a:pt x="5399" y="5847"/>
                  </a:lnTo>
                  <a:lnTo>
                    <a:pt x="5392" y="5841"/>
                  </a:lnTo>
                  <a:lnTo>
                    <a:pt x="5384" y="5834"/>
                  </a:lnTo>
                  <a:lnTo>
                    <a:pt x="5377" y="5828"/>
                  </a:lnTo>
                  <a:lnTo>
                    <a:pt x="5370" y="5822"/>
                  </a:lnTo>
                  <a:lnTo>
                    <a:pt x="5364" y="5816"/>
                  </a:lnTo>
                  <a:lnTo>
                    <a:pt x="5358" y="5811"/>
                  </a:lnTo>
                  <a:lnTo>
                    <a:pt x="5352" y="5806"/>
                  </a:lnTo>
                  <a:lnTo>
                    <a:pt x="5346" y="5801"/>
                  </a:lnTo>
                  <a:lnTo>
                    <a:pt x="5346" y="5801"/>
                  </a:lnTo>
                  <a:lnTo>
                    <a:pt x="5340" y="5796"/>
                  </a:lnTo>
                  <a:lnTo>
                    <a:pt x="5340" y="5796"/>
                  </a:lnTo>
                  <a:lnTo>
                    <a:pt x="5335" y="5791"/>
                  </a:lnTo>
                  <a:lnTo>
                    <a:pt x="5335" y="5791"/>
                  </a:lnTo>
                  <a:lnTo>
                    <a:pt x="5329" y="5787"/>
                  </a:lnTo>
                  <a:lnTo>
                    <a:pt x="5329" y="5787"/>
                  </a:lnTo>
                  <a:lnTo>
                    <a:pt x="5324" y="5782"/>
                  </a:lnTo>
                  <a:lnTo>
                    <a:pt x="5324" y="5782"/>
                  </a:lnTo>
                  <a:lnTo>
                    <a:pt x="5320" y="5778"/>
                  </a:lnTo>
                  <a:lnTo>
                    <a:pt x="5319" y="5778"/>
                  </a:lnTo>
                  <a:lnTo>
                    <a:pt x="5315" y="5774"/>
                  </a:lnTo>
                  <a:lnTo>
                    <a:pt x="5315" y="5774"/>
                  </a:lnTo>
                  <a:lnTo>
                    <a:pt x="5311" y="5771"/>
                  </a:lnTo>
                  <a:lnTo>
                    <a:pt x="5311" y="5771"/>
                  </a:lnTo>
                  <a:lnTo>
                    <a:pt x="5307" y="5768"/>
                  </a:lnTo>
                  <a:lnTo>
                    <a:pt x="5307" y="5768"/>
                  </a:lnTo>
                  <a:lnTo>
                    <a:pt x="5304" y="5765"/>
                  </a:lnTo>
                  <a:lnTo>
                    <a:pt x="5304" y="5765"/>
                  </a:lnTo>
                  <a:lnTo>
                    <a:pt x="5301" y="5762"/>
                  </a:lnTo>
                  <a:lnTo>
                    <a:pt x="5301" y="5762"/>
                  </a:lnTo>
                  <a:lnTo>
                    <a:pt x="5299" y="5760"/>
                  </a:lnTo>
                  <a:lnTo>
                    <a:pt x="5298" y="5760"/>
                  </a:lnTo>
                  <a:lnTo>
                    <a:pt x="5297" y="5758"/>
                  </a:lnTo>
                  <a:lnTo>
                    <a:pt x="5295" y="5757"/>
                  </a:lnTo>
                  <a:lnTo>
                    <a:pt x="5294" y="5756"/>
                  </a:lnTo>
                  <a:lnTo>
                    <a:pt x="5288" y="5750"/>
                  </a:lnTo>
                  <a:lnTo>
                    <a:pt x="5286" y="5747"/>
                  </a:lnTo>
                  <a:lnTo>
                    <a:pt x="5281" y="5743"/>
                  </a:lnTo>
                  <a:lnTo>
                    <a:pt x="5270" y="5733"/>
                  </a:lnTo>
                  <a:lnTo>
                    <a:pt x="5256" y="5720"/>
                  </a:lnTo>
                  <a:lnTo>
                    <a:pt x="5239" y="5705"/>
                  </a:lnTo>
                  <a:lnTo>
                    <a:pt x="5221" y="5690"/>
                  </a:lnTo>
                  <a:lnTo>
                    <a:pt x="5207" y="5678"/>
                  </a:lnTo>
                  <a:lnTo>
                    <a:pt x="5197" y="5693"/>
                  </a:lnTo>
                  <a:lnTo>
                    <a:pt x="5178" y="5721"/>
                  </a:lnTo>
                  <a:lnTo>
                    <a:pt x="5157" y="5753"/>
                  </a:lnTo>
                  <a:lnTo>
                    <a:pt x="5134" y="5788"/>
                  </a:lnTo>
                  <a:lnTo>
                    <a:pt x="5117" y="5815"/>
                  </a:lnTo>
                  <a:lnTo>
                    <a:pt x="5116" y="5815"/>
                  </a:lnTo>
                  <a:lnTo>
                    <a:pt x="5100" y="5840"/>
                  </a:lnTo>
                  <a:lnTo>
                    <a:pt x="5100" y="5840"/>
                  </a:lnTo>
                  <a:lnTo>
                    <a:pt x="5085" y="5863"/>
                  </a:lnTo>
                  <a:lnTo>
                    <a:pt x="5084" y="5864"/>
                  </a:lnTo>
                  <a:lnTo>
                    <a:pt x="5070" y="5885"/>
                  </a:lnTo>
                  <a:lnTo>
                    <a:pt x="5070" y="5885"/>
                  </a:lnTo>
                  <a:lnTo>
                    <a:pt x="5056" y="5904"/>
                  </a:lnTo>
                  <a:lnTo>
                    <a:pt x="5056" y="5906"/>
                  </a:lnTo>
                  <a:lnTo>
                    <a:pt x="5044" y="5923"/>
                  </a:lnTo>
                  <a:lnTo>
                    <a:pt x="5043" y="5924"/>
                  </a:lnTo>
                  <a:lnTo>
                    <a:pt x="5031" y="5940"/>
                  </a:lnTo>
                  <a:lnTo>
                    <a:pt x="5030" y="5941"/>
                  </a:lnTo>
                  <a:lnTo>
                    <a:pt x="5020" y="5955"/>
                  </a:lnTo>
                  <a:lnTo>
                    <a:pt x="5019" y="5957"/>
                  </a:lnTo>
                  <a:lnTo>
                    <a:pt x="5009" y="5970"/>
                  </a:lnTo>
                  <a:lnTo>
                    <a:pt x="5007" y="5971"/>
                  </a:lnTo>
                  <a:lnTo>
                    <a:pt x="4998" y="5983"/>
                  </a:lnTo>
                  <a:lnTo>
                    <a:pt x="4997" y="5985"/>
                  </a:lnTo>
                  <a:lnTo>
                    <a:pt x="4988" y="5995"/>
                  </a:lnTo>
                  <a:lnTo>
                    <a:pt x="4986" y="5998"/>
                  </a:lnTo>
                  <a:lnTo>
                    <a:pt x="4978" y="6007"/>
                  </a:lnTo>
                  <a:lnTo>
                    <a:pt x="4976" y="6009"/>
                  </a:lnTo>
                  <a:lnTo>
                    <a:pt x="4968" y="6017"/>
                  </a:lnTo>
                  <a:lnTo>
                    <a:pt x="4965" y="6020"/>
                  </a:lnTo>
                  <a:lnTo>
                    <a:pt x="4959" y="6027"/>
                  </a:lnTo>
                  <a:lnTo>
                    <a:pt x="4949" y="6036"/>
                  </a:lnTo>
                  <a:lnTo>
                    <a:pt x="4904" y="6073"/>
                  </a:lnTo>
                  <a:lnTo>
                    <a:pt x="4891" y="6082"/>
                  </a:lnTo>
                  <a:lnTo>
                    <a:pt x="4843" y="6112"/>
                  </a:lnTo>
                  <a:lnTo>
                    <a:pt x="4829" y="6120"/>
                  </a:lnTo>
                  <a:lnTo>
                    <a:pt x="4779" y="6142"/>
                  </a:lnTo>
                  <a:lnTo>
                    <a:pt x="4764" y="6148"/>
                  </a:lnTo>
                  <a:lnTo>
                    <a:pt x="4713" y="6164"/>
                  </a:lnTo>
                  <a:lnTo>
                    <a:pt x="4697" y="6167"/>
                  </a:lnTo>
                  <a:lnTo>
                    <a:pt x="4646" y="6176"/>
                  </a:lnTo>
                  <a:lnTo>
                    <a:pt x="4630" y="6178"/>
                  </a:lnTo>
                  <a:lnTo>
                    <a:pt x="4579" y="6180"/>
                  </a:lnTo>
                  <a:lnTo>
                    <a:pt x="4563" y="6180"/>
                  </a:lnTo>
                  <a:lnTo>
                    <a:pt x="4514" y="6176"/>
                  </a:lnTo>
                  <a:lnTo>
                    <a:pt x="4497" y="6173"/>
                  </a:lnTo>
                  <a:lnTo>
                    <a:pt x="4450" y="6162"/>
                  </a:lnTo>
                  <a:lnTo>
                    <a:pt x="4432" y="6157"/>
                  </a:lnTo>
                  <a:lnTo>
                    <a:pt x="4389" y="6140"/>
                  </a:lnTo>
                  <a:lnTo>
                    <a:pt x="4371" y="6131"/>
                  </a:lnTo>
                  <a:lnTo>
                    <a:pt x="4333" y="6108"/>
                  </a:lnTo>
                  <a:lnTo>
                    <a:pt x="4315" y="6095"/>
                  </a:lnTo>
                  <a:lnTo>
                    <a:pt x="4281" y="6066"/>
                  </a:lnTo>
                  <a:lnTo>
                    <a:pt x="4265" y="6048"/>
                  </a:lnTo>
                  <a:lnTo>
                    <a:pt x="4237" y="6014"/>
                  </a:lnTo>
                  <a:lnTo>
                    <a:pt x="4230" y="6003"/>
                  </a:lnTo>
                  <a:lnTo>
                    <a:pt x="4224" y="5992"/>
                  </a:lnTo>
                  <a:lnTo>
                    <a:pt x="4204" y="5952"/>
                  </a:lnTo>
                  <a:lnTo>
                    <a:pt x="4199" y="5940"/>
                  </a:lnTo>
                  <a:lnTo>
                    <a:pt x="4195" y="5928"/>
                  </a:lnTo>
                  <a:lnTo>
                    <a:pt x="4183" y="5882"/>
                  </a:lnTo>
                  <a:lnTo>
                    <a:pt x="4180" y="5868"/>
                  </a:lnTo>
                  <a:lnTo>
                    <a:pt x="4178" y="5851"/>
                  </a:lnTo>
                  <a:lnTo>
                    <a:pt x="4177" y="5846"/>
                  </a:lnTo>
                  <a:lnTo>
                    <a:pt x="4176" y="5830"/>
                  </a:lnTo>
                  <a:lnTo>
                    <a:pt x="4175" y="5823"/>
                  </a:lnTo>
                  <a:lnTo>
                    <a:pt x="4174" y="5808"/>
                  </a:lnTo>
                  <a:lnTo>
                    <a:pt x="4174" y="5799"/>
                  </a:lnTo>
                  <a:lnTo>
                    <a:pt x="4175" y="5784"/>
                  </a:lnTo>
                  <a:lnTo>
                    <a:pt x="4175" y="5775"/>
                  </a:lnTo>
                  <a:lnTo>
                    <a:pt x="4177" y="5759"/>
                  </a:lnTo>
                  <a:lnTo>
                    <a:pt x="4178" y="5751"/>
                  </a:lnTo>
                  <a:lnTo>
                    <a:pt x="4180" y="5734"/>
                  </a:lnTo>
                  <a:lnTo>
                    <a:pt x="4182" y="5727"/>
                  </a:lnTo>
                  <a:lnTo>
                    <a:pt x="4186" y="5708"/>
                  </a:lnTo>
                  <a:lnTo>
                    <a:pt x="4187" y="5702"/>
                  </a:lnTo>
                  <a:lnTo>
                    <a:pt x="4193" y="5682"/>
                  </a:lnTo>
                  <a:lnTo>
                    <a:pt x="4194" y="5677"/>
                  </a:lnTo>
                  <a:lnTo>
                    <a:pt x="4201" y="5655"/>
                  </a:lnTo>
                  <a:lnTo>
                    <a:pt x="4202" y="5651"/>
                  </a:lnTo>
                  <a:lnTo>
                    <a:pt x="4211" y="5626"/>
                  </a:lnTo>
                  <a:lnTo>
                    <a:pt x="4212" y="5624"/>
                  </a:lnTo>
                  <a:lnTo>
                    <a:pt x="4223" y="5595"/>
                  </a:lnTo>
                  <a:lnTo>
                    <a:pt x="4223" y="5594"/>
                  </a:lnTo>
                  <a:lnTo>
                    <a:pt x="4236" y="5562"/>
                  </a:lnTo>
                  <a:lnTo>
                    <a:pt x="4236" y="5561"/>
                  </a:lnTo>
                  <a:lnTo>
                    <a:pt x="4251" y="5525"/>
                  </a:lnTo>
                  <a:lnTo>
                    <a:pt x="4251" y="5524"/>
                  </a:lnTo>
                  <a:lnTo>
                    <a:pt x="4267" y="5484"/>
                  </a:lnTo>
                  <a:lnTo>
                    <a:pt x="4273" y="5470"/>
                  </a:lnTo>
                  <a:lnTo>
                    <a:pt x="4279" y="5454"/>
                  </a:lnTo>
                  <a:lnTo>
                    <a:pt x="4286" y="5438"/>
                  </a:lnTo>
                  <a:lnTo>
                    <a:pt x="4292" y="5422"/>
                  </a:lnTo>
                  <a:lnTo>
                    <a:pt x="4299" y="5406"/>
                  </a:lnTo>
                  <a:lnTo>
                    <a:pt x="4305" y="5389"/>
                  </a:lnTo>
                  <a:lnTo>
                    <a:pt x="4312" y="5373"/>
                  </a:lnTo>
                  <a:lnTo>
                    <a:pt x="4318" y="5357"/>
                  </a:lnTo>
                  <a:lnTo>
                    <a:pt x="4324" y="5342"/>
                  </a:lnTo>
                  <a:lnTo>
                    <a:pt x="4330" y="5327"/>
                  </a:lnTo>
                  <a:lnTo>
                    <a:pt x="4336" y="5313"/>
                  </a:lnTo>
                  <a:lnTo>
                    <a:pt x="4341" y="5300"/>
                  </a:lnTo>
                  <a:lnTo>
                    <a:pt x="4345" y="5289"/>
                  </a:lnTo>
                  <a:lnTo>
                    <a:pt x="4349" y="5278"/>
                  </a:lnTo>
                  <a:lnTo>
                    <a:pt x="4350" y="5275"/>
                  </a:lnTo>
                  <a:lnTo>
                    <a:pt x="4355" y="5265"/>
                  </a:lnTo>
                  <a:lnTo>
                    <a:pt x="4359" y="5254"/>
                  </a:lnTo>
                  <a:lnTo>
                    <a:pt x="4364" y="5242"/>
                  </a:lnTo>
                  <a:lnTo>
                    <a:pt x="4369" y="5229"/>
                  </a:lnTo>
                  <a:lnTo>
                    <a:pt x="4375" y="5216"/>
                  </a:lnTo>
                  <a:lnTo>
                    <a:pt x="4380" y="5202"/>
                  </a:lnTo>
                  <a:lnTo>
                    <a:pt x="4386" y="5188"/>
                  </a:lnTo>
                  <a:lnTo>
                    <a:pt x="4392" y="5174"/>
                  </a:lnTo>
                  <a:lnTo>
                    <a:pt x="4397" y="5159"/>
                  </a:lnTo>
                  <a:lnTo>
                    <a:pt x="4403" y="5145"/>
                  </a:lnTo>
                  <a:lnTo>
                    <a:pt x="4409" y="5131"/>
                  </a:lnTo>
                  <a:lnTo>
                    <a:pt x="4414" y="5118"/>
                  </a:lnTo>
                  <a:lnTo>
                    <a:pt x="4419" y="5105"/>
                  </a:lnTo>
                  <a:lnTo>
                    <a:pt x="4424" y="5093"/>
                  </a:lnTo>
                  <a:lnTo>
                    <a:pt x="4425" y="5091"/>
                  </a:lnTo>
                  <a:lnTo>
                    <a:pt x="4426" y="5088"/>
                  </a:lnTo>
                  <a:lnTo>
                    <a:pt x="4425" y="5088"/>
                  </a:lnTo>
                  <a:lnTo>
                    <a:pt x="4413" y="5082"/>
                  </a:lnTo>
                  <a:lnTo>
                    <a:pt x="4401" y="5076"/>
                  </a:lnTo>
                  <a:lnTo>
                    <a:pt x="4388" y="5069"/>
                  </a:lnTo>
                  <a:lnTo>
                    <a:pt x="4373" y="5062"/>
                  </a:lnTo>
                  <a:lnTo>
                    <a:pt x="4358" y="5054"/>
                  </a:lnTo>
                  <a:lnTo>
                    <a:pt x="4341" y="5046"/>
                  </a:lnTo>
                  <a:lnTo>
                    <a:pt x="4324" y="5037"/>
                  </a:lnTo>
                  <a:lnTo>
                    <a:pt x="4307" y="5029"/>
                  </a:lnTo>
                  <a:lnTo>
                    <a:pt x="4290" y="5020"/>
                  </a:lnTo>
                  <a:lnTo>
                    <a:pt x="4272" y="5011"/>
                  </a:lnTo>
                  <a:lnTo>
                    <a:pt x="4255" y="5003"/>
                  </a:lnTo>
                  <a:lnTo>
                    <a:pt x="4237" y="4994"/>
                  </a:lnTo>
                  <a:lnTo>
                    <a:pt x="4221" y="4986"/>
                  </a:lnTo>
                  <a:lnTo>
                    <a:pt x="4204" y="4978"/>
                  </a:lnTo>
                  <a:lnTo>
                    <a:pt x="4189" y="4970"/>
                  </a:lnTo>
                  <a:lnTo>
                    <a:pt x="4175" y="4963"/>
                  </a:lnTo>
                  <a:lnTo>
                    <a:pt x="4173" y="4962"/>
                  </a:lnTo>
                  <a:lnTo>
                    <a:pt x="4159" y="4955"/>
                  </a:lnTo>
                  <a:lnTo>
                    <a:pt x="4147" y="4949"/>
                  </a:lnTo>
                  <a:lnTo>
                    <a:pt x="4136" y="4943"/>
                  </a:lnTo>
                  <a:lnTo>
                    <a:pt x="4132" y="4948"/>
                  </a:lnTo>
                  <a:lnTo>
                    <a:pt x="4122" y="4959"/>
                  </a:lnTo>
                  <a:lnTo>
                    <a:pt x="4111" y="4971"/>
                  </a:lnTo>
                  <a:lnTo>
                    <a:pt x="4100" y="4984"/>
                  </a:lnTo>
                  <a:lnTo>
                    <a:pt x="4100" y="4985"/>
                  </a:lnTo>
                  <a:lnTo>
                    <a:pt x="4088" y="4998"/>
                  </a:lnTo>
                  <a:lnTo>
                    <a:pt x="4077" y="5011"/>
                  </a:lnTo>
                  <a:lnTo>
                    <a:pt x="4064" y="5025"/>
                  </a:lnTo>
                  <a:lnTo>
                    <a:pt x="4052" y="5039"/>
                  </a:lnTo>
                  <a:lnTo>
                    <a:pt x="4040" y="5053"/>
                  </a:lnTo>
                  <a:lnTo>
                    <a:pt x="4028" y="5067"/>
                  </a:lnTo>
                  <a:lnTo>
                    <a:pt x="4016" y="5080"/>
                  </a:lnTo>
                  <a:lnTo>
                    <a:pt x="4004" y="5094"/>
                  </a:lnTo>
                  <a:lnTo>
                    <a:pt x="3993" y="5107"/>
                  </a:lnTo>
                  <a:lnTo>
                    <a:pt x="3983" y="5119"/>
                  </a:lnTo>
                  <a:lnTo>
                    <a:pt x="3973" y="5130"/>
                  </a:lnTo>
                  <a:lnTo>
                    <a:pt x="3973" y="5130"/>
                  </a:lnTo>
                  <a:lnTo>
                    <a:pt x="3964" y="5141"/>
                  </a:lnTo>
                  <a:lnTo>
                    <a:pt x="3963" y="5141"/>
                  </a:lnTo>
                  <a:lnTo>
                    <a:pt x="3955" y="5150"/>
                  </a:lnTo>
                  <a:lnTo>
                    <a:pt x="3955" y="5151"/>
                  </a:lnTo>
                  <a:lnTo>
                    <a:pt x="3948" y="5158"/>
                  </a:lnTo>
                  <a:lnTo>
                    <a:pt x="3928" y="5181"/>
                  </a:lnTo>
                  <a:lnTo>
                    <a:pt x="3900" y="5213"/>
                  </a:lnTo>
                  <a:lnTo>
                    <a:pt x="3866" y="5252"/>
                  </a:lnTo>
                  <a:lnTo>
                    <a:pt x="3828" y="5297"/>
                  </a:lnTo>
                  <a:lnTo>
                    <a:pt x="3785" y="5346"/>
                  </a:lnTo>
                  <a:lnTo>
                    <a:pt x="3740" y="5398"/>
                  </a:lnTo>
                  <a:lnTo>
                    <a:pt x="3694" y="5451"/>
                  </a:lnTo>
                  <a:lnTo>
                    <a:pt x="3648" y="5504"/>
                  </a:lnTo>
                  <a:close/>
                  <a:moveTo>
                    <a:pt x="3882" y="4606"/>
                  </a:moveTo>
                  <a:lnTo>
                    <a:pt x="3103" y="5503"/>
                  </a:lnTo>
                  <a:lnTo>
                    <a:pt x="3127" y="5525"/>
                  </a:lnTo>
                  <a:lnTo>
                    <a:pt x="3134" y="5530"/>
                  </a:lnTo>
                  <a:lnTo>
                    <a:pt x="3144" y="5519"/>
                  </a:lnTo>
                  <a:lnTo>
                    <a:pt x="3172" y="5488"/>
                  </a:lnTo>
                  <a:lnTo>
                    <a:pt x="3206" y="5449"/>
                  </a:lnTo>
                  <a:lnTo>
                    <a:pt x="3247" y="5401"/>
                  </a:lnTo>
                  <a:lnTo>
                    <a:pt x="3264" y="5382"/>
                  </a:lnTo>
                  <a:lnTo>
                    <a:pt x="3281" y="5363"/>
                  </a:lnTo>
                  <a:lnTo>
                    <a:pt x="3297" y="5344"/>
                  </a:lnTo>
                  <a:lnTo>
                    <a:pt x="3312" y="5326"/>
                  </a:lnTo>
                  <a:lnTo>
                    <a:pt x="3327" y="5308"/>
                  </a:lnTo>
                  <a:lnTo>
                    <a:pt x="3342" y="5292"/>
                  </a:lnTo>
                  <a:lnTo>
                    <a:pt x="3355" y="5276"/>
                  </a:lnTo>
                  <a:lnTo>
                    <a:pt x="3367" y="5262"/>
                  </a:lnTo>
                  <a:lnTo>
                    <a:pt x="3378" y="5249"/>
                  </a:lnTo>
                  <a:lnTo>
                    <a:pt x="3379" y="5249"/>
                  </a:lnTo>
                  <a:lnTo>
                    <a:pt x="3388" y="5238"/>
                  </a:lnTo>
                  <a:lnTo>
                    <a:pt x="3389" y="5237"/>
                  </a:lnTo>
                  <a:lnTo>
                    <a:pt x="3397" y="5228"/>
                  </a:lnTo>
                  <a:lnTo>
                    <a:pt x="3397" y="5227"/>
                  </a:lnTo>
                  <a:lnTo>
                    <a:pt x="3404" y="5220"/>
                  </a:lnTo>
                  <a:lnTo>
                    <a:pt x="3405" y="5219"/>
                  </a:lnTo>
                  <a:lnTo>
                    <a:pt x="3410" y="5213"/>
                  </a:lnTo>
                  <a:lnTo>
                    <a:pt x="3411" y="5212"/>
                  </a:lnTo>
                  <a:lnTo>
                    <a:pt x="3414" y="5209"/>
                  </a:lnTo>
                  <a:lnTo>
                    <a:pt x="3441" y="5177"/>
                  </a:lnTo>
                  <a:lnTo>
                    <a:pt x="3472" y="5143"/>
                  </a:lnTo>
                  <a:lnTo>
                    <a:pt x="3504" y="5106"/>
                  </a:lnTo>
                  <a:lnTo>
                    <a:pt x="3537" y="5069"/>
                  </a:lnTo>
                  <a:lnTo>
                    <a:pt x="3570" y="5030"/>
                  </a:lnTo>
                  <a:lnTo>
                    <a:pt x="3604" y="4991"/>
                  </a:lnTo>
                  <a:lnTo>
                    <a:pt x="3637" y="4953"/>
                  </a:lnTo>
                  <a:lnTo>
                    <a:pt x="3670" y="4916"/>
                  </a:lnTo>
                  <a:lnTo>
                    <a:pt x="3700" y="4880"/>
                  </a:lnTo>
                  <a:lnTo>
                    <a:pt x="3729" y="4847"/>
                  </a:lnTo>
                  <a:lnTo>
                    <a:pt x="3756" y="4817"/>
                  </a:lnTo>
                  <a:lnTo>
                    <a:pt x="3779" y="4790"/>
                  </a:lnTo>
                  <a:lnTo>
                    <a:pt x="3798" y="4767"/>
                  </a:lnTo>
                  <a:lnTo>
                    <a:pt x="3814" y="4749"/>
                  </a:lnTo>
                  <a:lnTo>
                    <a:pt x="3818" y="4744"/>
                  </a:lnTo>
                  <a:lnTo>
                    <a:pt x="3818" y="4744"/>
                  </a:lnTo>
                  <a:lnTo>
                    <a:pt x="3823" y="4738"/>
                  </a:lnTo>
                  <a:lnTo>
                    <a:pt x="3823" y="4738"/>
                  </a:lnTo>
                  <a:lnTo>
                    <a:pt x="3828" y="4732"/>
                  </a:lnTo>
                  <a:lnTo>
                    <a:pt x="3829" y="4731"/>
                  </a:lnTo>
                  <a:lnTo>
                    <a:pt x="3834" y="4725"/>
                  </a:lnTo>
                  <a:lnTo>
                    <a:pt x="3834" y="4724"/>
                  </a:lnTo>
                  <a:lnTo>
                    <a:pt x="3841" y="4717"/>
                  </a:lnTo>
                  <a:lnTo>
                    <a:pt x="3841" y="4717"/>
                  </a:lnTo>
                  <a:lnTo>
                    <a:pt x="3847" y="4709"/>
                  </a:lnTo>
                  <a:lnTo>
                    <a:pt x="3847" y="4709"/>
                  </a:lnTo>
                  <a:lnTo>
                    <a:pt x="3854" y="4701"/>
                  </a:lnTo>
                  <a:lnTo>
                    <a:pt x="3854" y="4701"/>
                  </a:lnTo>
                  <a:lnTo>
                    <a:pt x="3861" y="4693"/>
                  </a:lnTo>
                  <a:lnTo>
                    <a:pt x="3861" y="4693"/>
                  </a:lnTo>
                  <a:lnTo>
                    <a:pt x="3868" y="4685"/>
                  </a:lnTo>
                  <a:lnTo>
                    <a:pt x="3868" y="4685"/>
                  </a:lnTo>
                  <a:lnTo>
                    <a:pt x="3875" y="4677"/>
                  </a:lnTo>
                  <a:lnTo>
                    <a:pt x="3875" y="4677"/>
                  </a:lnTo>
                  <a:lnTo>
                    <a:pt x="3882" y="4669"/>
                  </a:lnTo>
                  <a:lnTo>
                    <a:pt x="3882" y="4669"/>
                  </a:lnTo>
                  <a:lnTo>
                    <a:pt x="3889" y="4661"/>
                  </a:lnTo>
                  <a:lnTo>
                    <a:pt x="3889" y="4661"/>
                  </a:lnTo>
                  <a:lnTo>
                    <a:pt x="3895" y="4654"/>
                  </a:lnTo>
                  <a:lnTo>
                    <a:pt x="3896" y="4653"/>
                  </a:lnTo>
                  <a:lnTo>
                    <a:pt x="3901" y="4648"/>
                  </a:lnTo>
                  <a:lnTo>
                    <a:pt x="3912" y="4634"/>
                  </a:lnTo>
                  <a:lnTo>
                    <a:pt x="3905" y="4627"/>
                  </a:lnTo>
                  <a:lnTo>
                    <a:pt x="3883" y="4607"/>
                  </a:lnTo>
                  <a:lnTo>
                    <a:pt x="3882" y="4606"/>
                  </a:lnTo>
                  <a:close/>
                  <a:moveTo>
                    <a:pt x="2808" y="5067"/>
                  </a:moveTo>
                  <a:lnTo>
                    <a:pt x="2814" y="5073"/>
                  </a:lnTo>
                  <a:lnTo>
                    <a:pt x="3469" y="4319"/>
                  </a:lnTo>
                  <a:lnTo>
                    <a:pt x="3463" y="4313"/>
                  </a:lnTo>
                  <a:lnTo>
                    <a:pt x="2808" y="5067"/>
                  </a:lnTo>
                  <a:close/>
                  <a:moveTo>
                    <a:pt x="1403" y="3849"/>
                  </a:moveTo>
                  <a:lnTo>
                    <a:pt x="2430" y="4740"/>
                  </a:lnTo>
                  <a:lnTo>
                    <a:pt x="3085" y="3985"/>
                  </a:lnTo>
                  <a:lnTo>
                    <a:pt x="2060" y="3095"/>
                  </a:lnTo>
                  <a:lnTo>
                    <a:pt x="1403" y="3849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Helvetica Neue"/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766" name="Google Shape;766;p20"/>
          <p:cNvSpPr/>
          <p:nvPr/>
        </p:nvSpPr>
        <p:spPr>
          <a:xfrm>
            <a:off x="8242189" y="2330822"/>
            <a:ext cx="46746" cy="3465385"/>
          </a:xfrm>
          <a:prstGeom prst="rect">
            <a:avLst/>
          </a:prstGeom>
          <a:gradFill>
            <a:gsLst>
              <a:gs pos="0">
                <a:srgbClr val="BEBEBE"/>
              </a:gs>
              <a:gs pos="23000">
                <a:srgbClr val="D7D7D7"/>
              </a:gs>
              <a:gs pos="46900">
                <a:srgbClr val="F1F1F1"/>
              </a:gs>
              <a:gs pos="100000">
                <a:schemeClr val="lt1"/>
              </a:gs>
            </a:gsLst>
            <a:lin ang="10800000" scaled="0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rgbClr val="FFFFFF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767" name="Google Shape;767;p20"/>
          <p:cNvSpPr/>
          <p:nvPr/>
        </p:nvSpPr>
        <p:spPr>
          <a:xfrm>
            <a:off x="626201" y="5778280"/>
            <a:ext cx="10933350" cy="45719"/>
          </a:xfrm>
          <a:prstGeom prst="rect">
            <a:avLst/>
          </a:prstGeom>
          <a:solidFill>
            <a:schemeClr val="accent1"/>
          </a:solidFill>
          <a:ln cap="rnd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45700" spcFirstLastPara="1" rIns="45700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rgbClr val="FFFFFF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768" name="Google Shape;768;p20"/>
          <p:cNvSpPr/>
          <p:nvPr/>
        </p:nvSpPr>
        <p:spPr>
          <a:xfrm>
            <a:off x="8318884" y="1562227"/>
            <a:ext cx="840718" cy="775598"/>
          </a:xfrm>
          <a:prstGeom prst="round2DiagRect">
            <a:avLst>
              <a:gd fmla="val 16667" name="adj1"/>
              <a:gd fmla="val 0" name="adj2"/>
            </a:avLst>
          </a:prstGeom>
          <a:solidFill>
            <a:srgbClr val="FFFFFF"/>
          </a:solidFill>
          <a:ln cap="flat" cmpd="sng" w="19050">
            <a:solidFill>
              <a:schemeClr val="accent2"/>
            </a:solidFill>
            <a:prstDash val="solid"/>
            <a:miter lim="8000"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7F7F7F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grpSp>
        <p:nvGrpSpPr>
          <p:cNvPr id="769" name="Google Shape;769;p20"/>
          <p:cNvGrpSpPr/>
          <p:nvPr/>
        </p:nvGrpSpPr>
        <p:grpSpPr>
          <a:xfrm>
            <a:off x="8524612" y="1721238"/>
            <a:ext cx="457954" cy="457576"/>
            <a:chOff x="4094847" y="861060"/>
            <a:chExt cx="633600" cy="633600"/>
          </a:xfrm>
        </p:grpSpPr>
        <p:sp>
          <p:nvSpPr>
            <p:cNvPr id="770" name="Google Shape;770;p20"/>
            <p:cNvSpPr/>
            <p:nvPr/>
          </p:nvSpPr>
          <p:spPr>
            <a:xfrm>
              <a:off x="4094847" y="861060"/>
              <a:ext cx="633600" cy="633600"/>
            </a:xfrm>
            <a:custGeom>
              <a:rect b="b" l="l" r="r" t="t"/>
              <a:pathLst>
                <a:path extrusionOk="0" h="10000" w="10000">
                  <a:moveTo>
                    <a:pt x="4316" y="8308"/>
                  </a:moveTo>
                  <a:lnTo>
                    <a:pt x="4316" y="6483"/>
                  </a:lnTo>
                  <a:lnTo>
                    <a:pt x="4316" y="6457"/>
                  </a:lnTo>
                  <a:lnTo>
                    <a:pt x="4318" y="6432"/>
                  </a:lnTo>
                  <a:lnTo>
                    <a:pt x="4320" y="6406"/>
                  </a:lnTo>
                  <a:lnTo>
                    <a:pt x="4324" y="6381"/>
                  </a:lnTo>
                  <a:lnTo>
                    <a:pt x="4328" y="6356"/>
                  </a:lnTo>
                  <a:lnTo>
                    <a:pt x="4333" y="6331"/>
                  </a:lnTo>
                  <a:lnTo>
                    <a:pt x="4339" y="6306"/>
                  </a:lnTo>
                  <a:lnTo>
                    <a:pt x="4346" y="6281"/>
                  </a:lnTo>
                  <a:lnTo>
                    <a:pt x="4354" y="6257"/>
                  </a:lnTo>
                  <a:lnTo>
                    <a:pt x="4363" y="6233"/>
                  </a:lnTo>
                  <a:lnTo>
                    <a:pt x="4372" y="6210"/>
                  </a:lnTo>
                  <a:lnTo>
                    <a:pt x="4383" y="6186"/>
                  </a:lnTo>
                  <a:lnTo>
                    <a:pt x="4395" y="6163"/>
                  </a:lnTo>
                  <a:lnTo>
                    <a:pt x="4407" y="6141"/>
                  </a:lnTo>
                  <a:lnTo>
                    <a:pt x="4420" y="6119"/>
                  </a:lnTo>
                  <a:lnTo>
                    <a:pt x="4434" y="6097"/>
                  </a:lnTo>
                  <a:lnTo>
                    <a:pt x="4449" y="6077"/>
                  </a:lnTo>
                  <a:lnTo>
                    <a:pt x="4465" y="6056"/>
                  </a:lnTo>
                  <a:lnTo>
                    <a:pt x="4481" y="6037"/>
                  </a:lnTo>
                  <a:lnTo>
                    <a:pt x="4498" y="6017"/>
                  </a:lnTo>
                  <a:lnTo>
                    <a:pt x="4516" y="5999"/>
                  </a:lnTo>
                  <a:lnTo>
                    <a:pt x="4534" y="5981"/>
                  </a:lnTo>
                  <a:lnTo>
                    <a:pt x="4554" y="5964"/>
                  </a:lnTo>
                  <a:lnTo>
                    <a:pt x="4573" y="5948"/>
                  </a:lnTo>
                  <a:lnTo>
                    <a:pt x="4594" y="5932"/>
                  </a:lnTo>
                  <a:lnTo>
                    <a:pt x="4614" y="5917"/>
                  </a:lnTo>
                  <a:lnTo>
                    <a:pt x="4636" y="5903"/>
                  </a:lnTo>
                  <a:lnTo>
                    <a:pt x="4658" y="5890"/>
                  </a:lnTo>
                  <a:lnTo>
                    <a:pt x="4680" y="5878"/>
                  </a:lnTo>
                  <a:lnTo>
                    <a:pt x="4703" y="5866"/>
                  </a:lnTo>
                  <a:lnTo>
                    <a:pt x="4727" y="5855"/>
                  </a:lnTo>
                  <a:lnTo>
                    <a:pt x="4750" y="5846"/>
                  </a:lnTo>
                  <a:lnTo>
                    <a:pt x="4774" y="5837"/>
                  </a:lnTo>
                  <a:lnTo>
                    <a:pt x="4798" y="5829"/>
                  </a:lnTo>
                  <a:lnTo>
                    <a:pt x="4823" y="5822"/>
                  </a:lnTo>
                  <a:lnTo>
                    <a:pt x="4848" y="5815"/>
                  </a:lnTo>
                  <a:lnTo>
                    <a:pt x="4873" y="5810"/>
                  </a:lnTo>
                  <a:lnTo>
                    <a:pt x="4898" y="5806"/>
                  </a:lnTo>
                  <a:lnTo>
                    <a:pt x="4923" y="5802"/>
                  </a:lnTo>
                  <a:lnTo>
                    <a:pt x="4949" y="5800"/>
                  </a:lnTo>
                  <a:lnTo>
                    <a:pt x="4974" y="5798"/>
                  </a:lnTo>
                  <a:lnTo>
                    <a:pt x="5000" y="5798"/>
                  </a:lnTo>
                  <a:lnTo>
                    <a:pt x="5026" y="5798"/>
                  </a:lnTo>
                  <a:lnTo>
                    <a:pt x="5051" y="5800"/>
                  </a:lnTo>
                  <a:lnTo>
                    <a:pt x="5077" y="5802"/>
                  </a:lnTo>
                  <a:lnTo>
                    <a:pt x="5102" y="5806"/>
                  </a:lnTo>
                  <a:lnTo>
                    <a:pt x="5127" y="5810"/>
                  </a:lnTo>
                  <a:lnTo>
                    <a:pt x="5152" y="5815"/>
                  </a:lnTo>
                  <a:lnTo>
                    <a:pt x="5177" y="5821"/>
                  </a:lnTo>
                  <a:lnTo>
                    <a:pt x="5202" y="5829"/>
                  </a:lnTo>
                  <a:lnTo>
                    <a:pt x="5226" y="5837"/>
                  </a:lnTo>
                  <a:lnTo>
                    <a:pt x="5250" y="5846"/>
                  </a:lnTo>
                  <a:lnTo>
                    <a:pt x="5273" y="5855"/>
                  </a:lnTo>
                  <a:lnTo>
                    <a:pt x="5297" y="5866"/>
                  </a:lnTo>
                  <a:lnTo>
                    <a:pt x="5320" y="5878"/>
                  </a:lnTo>
                  <a:lnTo>
                    <a:pt x="5342" y="5890"/>
                  </a:lnTo>
                  <a:lnTo>
                    <a:pt x="5364" y="5903"/>
                  </a:lnTo>
                  <a:lnTo>
                    <a:pt x="5386" y="5917"/>
                  </a:lnTo>
                  <a:lnTo>
                    <a:pt x="5406" y="5932"/>
                  </a:lnTo>
                  <a:lnTo>
                    <a:pt x="5427" y="5948"/>
                  </a:lnTo>
                  <a:lnTo>
                    <a:pt x="5446" y="5964"/>
                  </a:lnTo>
                  <a:lnTo>
                    <a:pt x="5466" y="5981"/>
                  </a:lnTo>
                  <a:lnTo>
                    <a:pt x="5484" y="5999"/>
                  </a:lnTo>
                  <a:lnTo>
                    <a:pt x="5502" y="6017"/>
                  </a:lnTo>
                  <a:lnTo>
                    <a:pt x="5519" y="6037"/>
                  </a:lnTo>
                  <a:lnTo>
                    <a:pt x="5535" y="6056"/>
                  </a:lnTo>
                  <a:lnTo>
                    <a:pt x="5551" y="6077"/>
                  </a:lnTo>
                  <a:lnTo>
                    <a:pt x="5566" y="6097"/>
                  </a:lnTo>
                  <a:lnTo>
                    <a:pt x="5580" y="6119"/>
                  </a:lnTo>
                  <a:lnTo>
                    <a:pt x="5593" y="6141"/>
                  </a:lnTo>
                  <a:lnTo>
                    <a:pt x="5605" y="6163"/>
                  </a:lnTo>
                  <a:lnTo>
                    <a:pt x="5617" y="6186"/>
                  </a:lnTo>
                  <a:lnTo>
                    <a:pt x="5628" y="6210"/>
                  </a:lnTo>
                  <a:lnTo>
                    <a:pt x="5637" y="6233"/>
                  </a:lnTo>
                  <a:lnTo>
                    <a:pt x="5646" y="6257"/>
                  </a:lnTo>
                  <a:lnTo>
                    <a:pt x="5654" y="6281"/>
                  </a:lnTo>
                  <a:lnTo>
                    <a:pt x="5661" y="6306"/>
                  </a:lnTo>
                  <a:lnTo>
                    <a:pt x="5667" y="6331"/>
                  </a:lnTo>
                  <a:lnTo>
                    <a:pt x="5672" y="6356"/>
                  </a:lnTo>
                  <a:lnTo>
                    <a:pt x="5676" y="6381"/>
                  </a:lnTo>
                  <a:lnTo>
                    <a:pt x="5680" y="6406"/>
                  </a:lnTo>
                  <a:lnTo>
                    <a:pt x="5682" y="6432"/>
                  </a:lnTo>
                  <a:lnTo>
                    <a:pt x="5684" y="6457"/>
                  </a:lnTo>
                  <a:lnTo>
                    <a:pt x="5684" y="6483"/>
                  </a:lnTo>
                  <a:lnTo>
                    <a:pt x="5684" y="8308"/>
                  </a:lnTo>
                  <a:lnTo>
                    <a:pt x="4316" y="8308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Helvetica Neue"/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71" name="Google Shape;771;p20"/>
            <p:cNvSpPr/>
            <p:nvPr/>
          </p:nvSpPr>
          <p:spPr>
            <a:xfrm>
              <a:off x="4094847" y="861060"/>
              <a:ext cx="633600" cy="633600"/>
            </a:xfrm>
            <a:custGeom>
              <a:rect b="b" l="l" r="r" t="t"/>
              <a:pathLst>
                <a:path extrusionOk="0" h="10000" w="10000">
                  <a:moveTo>
                    <a:pt x="5933" y="6453"/>
                  </a:moveTo>
                  <a:lnTo>
                    <a:pt x="5934" y="6478"/>
                  </a:lnTo>
                  <a:lnTo>
                    <a:pt x="5934" y="6483"/>
                  </a:lnTo>
                  <a:lnTo>
                    <a:pt x="5934" y="8286"/>
                  </a:lnTo>
                  <a:lnTo>
                    <a:pt x="8650" y="8286"/>
                  </a:lnTo>
                  <a:lnTo>
                    <a:pt x="8683" y="8288"/>
                  </a:lnTo>
                  <a:lnTo>
                    <a:pt x="8715" y="8295"/>
                  </a:lnTo>
                  <a:lnTo>
                    <a:pt x="8746" y="8305"/>
                  </a:lnTo>
                  <a:lnTo>
                    <a:pt x="8775" y="8319"/>
                  </a:lnTo>
                  <a:lnTo>
                    <a:pt x="8802" y="8338"/>
                  </a:lnTo>
                  <a:lnTo>
                    <a:pt x="8827" y="8359"/>
                  </a:lnTo>
                  <a:lnTo>
                    <a:pt x="8848" y="8384"/>
                  </a:lnTo>
                  <a:lnTo>
                    <a:pt x="8867" y="8411"/>
                  </a:lnTo>
                  <a:lnTo>
                    <a:pt x="8881" y="8440"/>
                  </a:lnTo>
                  <a:lnTo>
                    <a:pt x="8891" y="8471"/>
                  </a:lnTo>
                  <a:lnTo>
                    <a:pt x="8898" y="8503"/>
                  </a:lnTo>
                  <a:lnTo>
                    <a:pt x="8900" y="8536"/>
                  </a:lnTo>
                  <a:lnTo>
                    <a:pt x="8898" y="8569"/>
                  </a:lnTo>
                  <a:lnTo>
                    <a:pt x="8891" y="8601"/>
                  </a:lnTo>
                  <a:lnTo>
                    <a:pt x="8881" y="8632"/>
                  </a:lnTo>
                  <a:lnTo>
                    <a:pt x="8867" y="8661"/>
                  </a:lnTo>
                  <a:lnTo>
                    <a:pt x="8848" y="8688"/>
                  </a:lnTo>
                  <a:lnTo>
                    <a:pt x="8827" y="8713"/>
                  </a:lnTo>
                  <a:lnTo>
                    <a:pt x="8802" y="8734"/>
                  </a:lnTo>
                  <a:lnTo>
                    <a:pt x="8775" y="8753"/>
                  </a:lnTo>
                  <a:lnTo>
                    <a:pt x="8746" y="8767"/>
                  </a:lnTo>
                  <a:lnTo>
                    <a:pt x="8715" y="8777"/>
                  </a:lnTo>
                  <a:lnTo>
                    <a:pt x="8683" y="8784"/>
                  </a:lnTo>
                  <a:lnTo>
                    <a:pt x="8650" y="8786"/>
                  </a:lnTo>
                  <a:lnTo>
                    <a:pt x="1350" y="8786"/>
                  </a:lnTo>
                  <a:lnTo>
                    <a:pt x="1317" y="8784"/>
                  </a:lnTo>
                  <a:lnTo>
                    <a:pt x="1285" y="8777"/>
                  </a:lnTo>
                  <a:lnTo>
                    <a:pt x="1254" y="8767"/>
                  </a:lnTo>
                  <a:lnTo>
                    <a:pt x="1225" y="8753"/>
                  </a:lnTo>
                  <a:lnTo>
                    <a:pt x="1198" y="8734"/>
                  </a:lnTo>
                  <a:lnTo>
                    <a:pt x="1173" y="8713"/>
                  </a:lnTo>
                  <a:lnTo>
                    <a:pt x="1152" y="8688"/>
                  </a:lnTo>
                  <a:lnTo>
                    <a:pt x="1133" y="8661"/>
                  </a:lnTo>
                  <a:lnTo>
                    <a:pt x="1119" y="8632"/>
                  </a:lnTo>
                  <a:lnTo>
                    <a:pt x="1109" y="8601"/>
                  </a:lnTo>
                  <a:lnTo>
                    <a:pt x="1102" y="8569"/>
                  </a:lnTo>
                  <a:lnTo>
                    <a:pt x="1100" y="8536"/>
                  </a:lnTo>
                  <a:lnTo>
                    <a:pt x="1102" y="8503"/>
                  </a:lnTo>
                  <a:lnTo>
                    <a:pt x="1109" y="8471"/>
                  </a:lnTo>
                  <a:lnTo>
                    <a:pt x="1119" y="8440"/>
                  </a:lnTo>
                  <a:lnTo>
                    <a:pt x="1133" y="8411"/>
                  </a:lnTo>
                  <a:lnTo>
                    <a:pt x="1152" y="8384"/>
                  </a:lnTo>
                  <a:lnTo>
                    <a:pt x="1173" y="8359"/>
                  </a:lnTo>
                  <a:lnTo>
                    <a:pt x="1198" y="8338"/>
                  </a:lnTo>
                  <a:lnTo>
                    <a:pt x="1225" y="8319"/>
                  </a:lnTo>
                  <a:lnTo>
                    <a:pt x="1254" y="8305"/>
                  </a:lnTo>
                  <a:lnTo>
                    <a:pt x="1285" y="8295"/>
                  </a:lnTo>
                  <a:lnTo>
                    <a:pt x="1317" y="8288"/>
                  </a:lnTo>
                  <a:lnTo>
                    <a:pt x="1350" y="8286"/>
                  </a:lnTo>
                  <a:lnTo>
                    <a:pt x="4066" y="8286"/>
                  </a:lnTo>
                  <a:lnTo>
                    <a:pt x="4066" y="6483"/>
                  </a:lnTo>
                  <a:lnTo>
                    <a:pt x="4066" y="6478"/>
                  </a:lnTo>
                  <a:lnTo>
                    <a:pt x="4067" y="6453"/>
                  </a:lnTo>
                  <a:lnTo>
                    <a:pt x="4067" y="6443"/>
                  </a:lnTo>
                  <a:lnTo>
                    <a:pt x="4068" y="6418"/>
                  </a:lnTo>
                  <a:lnTo>
                    <a:pt x="4069" y="6409"/>
                  </a:lnTo>
                  <a:lnTo>
                    <a:pt x="4071" y="6383"/>
                  </a:lnTo>
                  <a:lnTo>
                    <a:pt x="4072" y="6374"/>
                  </a:lnTo>
                  <a:lnTo>
                    <a:pt x="4076" y="6349"/>
                  </a:lnTo>
                  <a:lnTo>
                    <a:pt x="4077" y="6340"/>
                  </a:lnTo>
                  <a:lnTo>
                    <a:pt x="4081" y="6314"/>
                  </a:lnTo>
                  <a:lnTo>
                    <a:pt x="4083" y="6305"/>
                  </a:lnTo>
                  <a:lnTo>
                    <a:pt x="4088" y="6280"/>
                  </a:lnTo>
                  <a:lnTo>
                    <a:pt x="4090" y="6271"/>
                  </a:lnTo>
                  <a:lnTo>
                    <a:pt x="4096" y="6246"/>
                  </a:lnTo>
                  <a:lnTo>
                    <a:pt x="4099" y="6237"/>
                  </a:lnTo>
                  <a:lnTo>
                    <a:pt x="4106" y="6213"/>
                  </a:lnTo>
                  <a:lnTo>
                    <a:pt x="4108" y="6204"/>
                  </a:lnTo>
                  <a:lnTo>
                    <a:pt x="4116" y="6180"/>
                  </a:lnTo>
                  <a:lnTo>
                    <a:pt x="4119" y="6171"/>
                  </a:lnTo>
                  <a:lnTo>
                    <a:pt x="4128" y="6147"/>
                  </a:lnTo>
                  <a:lnTo>
                    <a:pt x="4132" y="6138"/>
                  </a:lnTo>
                  <a:lnTo>
                    <a:pt x="4141" y="6115"/>
                  </a:lnTo>
                  <a:lnTo>
                    <a:pt x="4145" y="6106"/>
                  </a:lnTo>
                  <a:lnTo>
                    <a:pt x="4156" y="6083"/>
                  </a:lnTo>
                  <a:lnTo>
                    <a:pt x="4160" y="6074"/>
                  </a:lnTo>
                  <a:lnTo>
                    <a:pt x="4171" y="6051"/>
                  </a:lnTo>
                  <a:lnTo>
                    <a:pt x="4176" y="6043"/>
                  </a:lnTo>
                  <a:lnTo>
                    <a:pt x="4188" y="6020"/>
                  </a:lnTo>
                  <a:lnTo>
                    <a:pt x="4193" y="6012"/>
                  </a:lnTo>
                  <a:lnTo>
                    <a:pt x="4206" y="5990"/>
                  </a:lnTo>
                  <a:lnTo>
                    <a:pt x="4211" y="5982"/>
                  </a:lnTo>
                  <a:lnTo>
                    <a:pt x="4225" y="5961"/>
                  </a:lnTo>
                  <a:lnTo>
                    <a:pt x="4231" y="5953"/>
                  </a:lnTo>
                  <a:lnTo>
                    <a:pt x="4245" y="5932"/>
                  </a:lnTo>
                  <a:lnTo>
                    <a:pt x="4251" y="5924"/>
                  </a:lnTo>
                  <a:lnTo>
                    <a:pt x="4267" y="5904"/>
                  </a:lnTo>
                  <a:lnTo>
                    <a:pt x="4272" y="5897"/>
                  </a:lnTo>
                  <a:lnTo>
                    <a:pt x="4289" y="5877"/>
                  </a:lnTo>
                  <a:lnTo>
                    <a:pt x="4295" y="5870"/>
                  </a:lnTo>
                  <a:lnTo>
                    <a:pt x="4312" y="5851"/>
                  </a:lnTo>
                  <a:lnTo>
                    <a:pt x="4318" y="5844"/>
                  </a:lnTo>
                  <a:lnTo>
                    <a:pt x="4336" y="5826"/>
                  </a:lnTo>
                  <a:lnTo>
                    <a:pt x="4343" y="5819"/>
                  </a:lnTo>
                  <a:lnTo>
                    <a:pt x="4361" y="5801"/>
                  </a:lnTo>
                  <a:lnTo>
                    <a:pt x="4368" y="5795"/>
                  </a:lnTo>
                  <a:lnTo>
                    <a:pt x="4387" y="5778"/>
                  </a:lnTo>
                  <a:lnTo>
                    <a:pt x="4394" y="5772"/>
                  </a:lnTo>
                  <a:lnTo>
                    <a:pt x="4414" y="5755"/>
                  </a:lnTo>
                  <a:lnTo>
                    <a:pt x="4421" y="5750"/>
                  </a:lnTo>
                  <a:lnTo>
                    <a:pt x="4441" y="5734"/>
                  </a:lnTo>
                  <a:lnTo>
                    <a:pt x="4449" y="5728"/>
                  </a:lnTo>
                  <a:lnTo>
                    <a:pt x="4470" y="5714"/>
                  </a:lnTo>
                  <a:lnTo>
                    <a:pt x="4478" y="5708"/>
                  </a:lnTo>
                  <a:lnTo>
                    <a:pt x="4499" y="5694"/>
                  </a:lnTo>
                  <a:lnTo>
                    <a:pt x="4507" y="5689"/>
                  </a:lnTo>
                  <a:lnTo>
                    <a:pt x="4529" y="5676"/>
                  </a:lnTo>
                  <a:lnTo>
                    <a:pt x="4537" y="5671"/>
                  </a:lnTo>
                  <a:lnTo>
                    <a:pt x="4560" y="5659"/>
                  </a:lnTo>
                  <a:lnTo>
                    <a:pt x="4568" y="5654"/>
                  </a:lnTo>
                  <a:lnTo>
                    <a:pt x="4591" y="5643"/>
                  </a:lnTo>
                  <a:lnTo>
                    <a:pt x="4599" y="5639"/>
                  </a:lnTo>
                  <a:lnTo>
                    <a:pt x="4622" y="5628"/>
                  </a:lnTo>
                  <a:lnTo>
                    <a:pt x="4631" y="5624"/>
                  </a:lnTo>
                  <a:lnTo>
                    <a:pt x="4654" y="5615"/>
                  </a:lnTo>
                  <a:lnTo>
                    <a:pt x="4663" y="5611"/>
                  </a:lnTo>
                  <a:lnTo>
                    <a:pt x="4687" y="5602"/>
                  </a:lnTo>
                  <a:lnTo>
                    <a:pt x="4696" y="5599"/>
                  </a:lnTo>
                  <a:lnTo>
                    <a:pt x="4720" y="5591"/>
                  </a:lnTo>
                  <a:lnTo>
                    <a:pt x="4729" y="5588"/>
                  </a:lnTo>
                  <a:lnTo>
                    <a:pt x="4753" y="5581"/>
                  </a:lnTo>
                  <a:lnTo>
                    <a:pt x="4762" y="5579"/>
                  </a:lnTo>
                  <a:lnTo>
                    <a:pt x="4787" y="5573"/>
                  </a:lnTo>
                  <a:lnTo>
                    <a:pt x="4796" y="5571"/>
                  </a:lnTo>
                  <a:lnTo>
                    <a:pt x="4821" y="5565"/>
                  </a:lnTo>
                  <a:lnTo>
                    <a:pt x="4830" y="5564"/>
                  </a:lnTo>
                  <a:lnTo>
                    <a:pt x="4856" y="5559"/>
                  </a:lnTo>
                  <a:lnTo>
                    <a:pt x="4865" y="5558"/>
                  </a:lnTo>
                  <a:lnTo>
                    <a:pt x="4890" y="5555"/>
                  </a:lnTo>
                  <a:lnTo>
                    <a:pt x="4900" y="5553"/>
                  </a:lnTo>
                  <a:lnTo>
                    <a:pt x="4925" y="5551"/>
                  </a:lnTo>
                  <a:lnTo>
                    <a:pt x="4934" y="5550"/>
                  </a:lnTo>
                  <a:lnTo>
                    <a:pt x="4960" y="5549"/>
                  </a:lnTo>
                  <a:lnTo>
                    <a:pt x="4970" y="5549"/>
                  </a:lnTo>
                  <a:lnTo>
                    <a:pt x="4995" y="5548"/>
                  </a:lnTo>
                  <a:lnTo>
                    <a:pt x="5005" y="5548"/>
                  </a:lnTo>
                  <a:lnTo>
                    <a:pt x="5030" y="5549"/>
                  </a:lnTo>
                  <a:lnTo>
                    <a:pt x="5040" y="5549"/>
                  </a:lnTo>
                  <a:lnTo>
                    <a:pt x="5066" y="5550"/>
                  </a:lnTo>
                  <a:lnTo>
                    <a:pt x="5075" y="5551"/>
                  </a:lnTo>
                  <a:lnTo>
                    <a:pt x="5100" y="5553"/>
                  </a:lnTo>
                  <a:lnTo>
                    <a:pt x="5110" y="5555"/>
                  </a:lnTo>
                  <a:lnTo>
                    <a:pt x="5135" y="5558"/>
                  </a:lnTo>
                  <a:lnTo>
                    <a:pt x="5144" y="5559"/>
                  </a:lnTo>
                  <a:lnTo>
                    <a:pt x="5170" y="5564"/>
                  </a:lnTo>
                  <a:lnTo>
                    <a:pt x="5179" y="5565"/>
                  </a:lnTo>
                  <a:lnTo>
                    <a:pt x="5204" y="5571"/>
                  </a:lnTo>
                  <a:lnTo>
                    <a:pt x="5213" y="5573"/>
                  </a:lnTo>
                  <a:lnTo>
                    <a:pt x="5238" y="5579"/>
                  </a:lnTo>
                  <a:lnTo>
                    <a:pt x="5247" y="5581"/>
                  </a:lnTo>
                  <a:lnTo>
                    <a:pt x="5271" y="5588"/>
                  </a:lnTo>
                  <a:lnTo>
                    <a:pt x="5280" y="5591"/>
                  </a:lnTo>
                  <a:lnTo>
                    <a:pt x="5304" y="5599"/>
                  </a:lnTo>
                  <a:lnTo>
                    <a:pt x="5313" y="5602"/>
                  </a:lnTo>
                  <a:lnTo>
                    <a:pt x="5337" y="5611"/>
                  </a:lnTo>
                  <a:lnTo>
                    <a:pt x="5346" y="5615"/>
                  </a:lnTo>
                  <a:lnTo>
                    <a:pt x="5369" y="5624"/>
                  </a:lnTo>
                  <a:lnTo>
                    <a:pt x="5378" y="5628"/>
                  </a:lnTo>
                  <a:lnTo>
                    <a:pt x="5401" y="5639"/>
                  </a:lnTo>
                  <a:lnTo>
                    <a:pt x="5409" y="5643"/>
                  </a:lnTo>
                  <a:lnTo>
                    <a:pt x="5432" y="5654"/>
                  </a:lnTo>
                  <a:lnTo>
                    <a:pt x="5440" y="5659"/>
                  </a:lnTo>
                  <a:lnTo>
                    <a:pt x="5463" y="5671"/>
                  </a:lnTo>
                  <a:lnTo>
                    <a:pt x="5471" y="5676"/>
                  </a:lnTo>
                  <a:lnTo>
                    <a:pt x="5493" y="5689"/>
                  </a:lnTo>
                  <a:lnTo>
                    <a:pt x="5501" y="5694"/>
                  </a:lnTo>
                  <a:lnTo>
                    <a:pt x="5522" y="5708"/>
                  </a:lnTo>
                  <a:lnTo>
                    <a:pt x="5530" y="5714"/>
                  </a:lnTo>
                  <a:lnTo>
                    <a:pt x="5551" y="5728"/>
                  </a:lnTo>
                  <a:lnTo>
                    <a:pt x="5559" y="5734"/>
                  </a:lnTo>
                  <a:lnTo>
                    <a:pt x="5579" y="5750"/>
                  </a:lnTo>
                  <a:lnTo>
                    <a:pt x="5586" y="5755"/>
                  </a:lnTo>
                  <a:lnTo>
                    <a:pt x="5606" y="5772"/>
                  </a:lnTo>
                  <a:lnTo>
                    <a:pt x="5613" y="5778"/>
                  </a:lnTo>
                  <a:lnTo>
                    <a:pt x="5632" y="5795"/>
                  </a:lnTo>
                  <a:lnTo>
                    <a:pt x="5639" y="5801"/>
                  </a:lnTo>
                  <a:lnTo>
                    <a:pt x="5657" y="5819"/>
                  </a:lnTo>
                  <a:lnTo>
                    <a:pt x="5664" y="5826"/>
                  </a:lnTo>
                  <a:lnTo>
                    <a:pt x="5682" y="5844"/>
                  </a:lnTo>
                  <a:lnTo>
                    <a:pt x="5688" y="5851"/>
                  </a:lnTo>
                  <a:lnTo>
                    <a:pt x="5705" y="5870"/>
                  </a:lnTo>
                  <a:lnTo>
                    <a:pt x="5711" y="5877"/>
                  </a:lnTo>
                  <a:lnTo>
                    <a:pt x="5728" y="5897"/>
                  </a:lnTo>
                  <a:lnTo>
                    <a:pt x="5733" y="5904"/>
                  </a:lnTo>
                  <a:lnTo>
                    <a:pt x="5749" y="5924"/>
                  </a:lnTo>
                  <a:lnTo>
                    <a:pt x="5755" y="5932"/>
                  </a:lnTo>
                  <a:lnTo>
                    <a:pt x="5769" y="5953"/>
                  </a:lnTo>
                  <a:lnTo>
                    <a:pt x="5775" y="5961"/>
                  </a:lnTo>
                  <a:lnTo>
                    <a:pt x="5789" y="5982"/>
                  </a:lnTo>
                  <a:lnTo>
                    <a:pt x="5794" y="5990"/>
                  </a:lnTo>
                  <a:lnTo>
                    <a:pt x="5807" y="6012"/>
                  </a:lnTo>
                  <a:lnTo>
                    <a:pt x="5812" y="6020"/>
                  </a:lnTo>
                  <a:lnTo>
                    <a:pt x="5824" y="6043"/>
                  </a:lnTo>
                  <a:lnTo>
                    <a:pt x="5829" y="6051"/>
                  </a:lnTo>
                  <a:lnTo>
                    <a:pt x="5840" y="6074"/>
                  </a:lnTo>
                  <a:lnTo>
                    <a:pt x="5844" y="6083"/>
                  </a:lnTo>
                  <a:lnTo>
                    <a:pt x="5855" y="6106"/>
                  </a:lnTo>
                  <a:lnTo>
                    <a:pt x="5859" y="6115"/>
                  </a:lnTo>
                  <a:lnTo>
                    <a:pt x="5868" y="6138"/>
                  </a:lnTo>
                  <a:lnTo>
                    <a:pt x="5872" y="6147"/>
                  </a:lnTo>
                  <a:lnTo>
                    <a:pt x="5881" y="6171"/>
                  </a:lnTo>
                  <a:lnTo>
                    <a:pt x="5884" y="6180"/>
                  </a:lnTo>
                  <a:lnTo>
                    <a:pt x="5892" y="6204"/>
                  </a:lnTo>
                  <a:lnTo>
                    <a:pt x="5894" y="6213"/>
                  </a:lnTo>
                  <a:lnTo>
                    <a:pt x="5901" y="6237"/>
                  </a:lnTo>
                  <a:lnTo>
                    <a:pt x="5904" y="6246"/>
                  </a:lnTo>
                  <a:lnTo>
                    <a:pt x="5910" y="6271"/>
                  </a:lnTo>
                  <a:lnTo>
                    <a:pt x="5912" y="6280"/>
                  </a:lnTo>
                  <a:lnTo>
                    <a:pt x="5917" y="6305"/>
                  </a:lnTo>
                  <a:lnTo>
                    <a:pt x="5919" y="6314"/>
                  </a:lnTo>
                  <a:lnTo>
                    <a:pt x="5923" y="6340"/>
                  </a:lnTo>
                  <a:lnTo>
                    <a:pt x="5924" y="6349"/>
                  </a:lnTo>
                  <a:lnTo>
                    <a:pt x="5928" y="6374"/>
                  </a:lnTo>
                  <a:lnTo>
                    <a:pt x="5929" y="6383"/>
                  </a:lnTo>
                  <a:lnTo>
                    <a:pt x="5931" y="6409"/>
                  </a:lnTo>
                  <a:lnTo>
                    <a:pt x="5932" y="6418"/>
                  </a:lnTo>
                  <a:lnTo>
                    <a:pt x="5933" y="6443"/>
                  </a:lnTo>
                  <a:lnTo>
                    <a:pt x="5933" y="6453"/>
                  </a:lnTo>
                  <a:close/>
                  <a:moveTo>
                    <a:pt x="4567" y="6450"/>
                  </a:moveTo>
                  <a:lnTo>
                    <a:pt x="4566" y="6467"/>
                  </a:lnTo>
                  <a:lnTo>
                    <a:pt x="4566" y="6485"/>
                  </a:lnTo>
                  <a:lnTo>
                    <a:pt x="4566" y="8058"/>
                  </a:lnTo>
                  <a:lnTo>
                    <a:pt x="5434" y="8058"/>
                  </a:lnTo>
                  <a:lnTo>
                    <a:pt x="5434" y="6485"/>
                  </a:lnTo>
                  <a:lnTo>
                    <a:pt x="5434" y="6467"/>
                  </a:lnTo>
                  <a:lnTo>
                    <a:pt x="5433" y="6450"/>
                  </a:lnTo>
                  <a:lnTo>
                    <a:pt x="5431" y="6434"/>
                  </a:lnTo>
                  <a:lnTo>
                    <a:pt x="5429" y="6418"/>
                  </a:lnTo>
                  <a:lnTo>
                    <a:pt x="5426" y="6402"/>
                  </a:lnTo>
                  <a:lnTo>
                    <a:pt x="5423" y="6386"/>
                  </a:lnTo>
                  <a:lnTo>
                    <a:pt x="5419" y="6370"/>
                  </a:lnTo>
                  <a:lnTo>
                    <a:pt x="5415" y="6355"/>
                  </a:lnTo>
                  <a:lnTo>
                    <a:pt x="5410" y="6339"/>
                  </a:lnTo>
                  <a:lnTo>
                    <a:pt x="5404" y="6324"/>
                  </a:lnTo>
                  <a:lnTo>
                    <a:pt x="5398" y="6309"/>
                  </a:lnTo>
                  <a:lnTo>
                    <a:pt x="5391" y="6295"/>
                  </a:lnTo>
                  <a:lnTo>
                    <a:pt x="5384" y="6280"/>
                  </a:lnTo>
                  <a:lnTo>
                    <a:pt x="5376" y="6266"/>
                  </a:lnTo>
                  <a:lnTo>
                    <a:pt x="5368" y="6252"/>
                  </a:lnTo>
                  <a:lnTo>
                    <a:pt x="5359" y="6238"/>
                  </a:lnTo>
                  <a:lnTo>
                    <a:pt x="5350" y="6225"/>
                  </a:lnTo>
                  <a:lnTo>
                    <a:pt x="5340" y="6212"/>
                  </a:lnTo>
                  <a:lnTo>
                    <a:pt x="5329" y="6200"/>
                  </a:lnTo>
                  <a:lnTo>
                    <a:pt x="5319" y="6188"/>
                  </a:lnTo>
                  <a:lnTo>
                    <a:pt x="5307" y="6176"/>
                  </a:lnTo>
                  <a:lnTo>
                    <a:pt x="5295" y="6164"/>
                  </a:lnTo>
                  <a:lnTo>
                    <a:pt x="5283" y="6154"/>
                  </a:lnTo>
                  <a:lnTo>
                    <a:pt x="5271" y="6143"/>
                  </a:lnTo>
                  <a:lnTo>
                    <a:pt x="5258" y="6133"/>
                  </a:lnTo>
                  <a:lnTo>
                    <a:pt x="5245" y="6124"/>
                  </a:lnTo>
                  <a:lnTo>
                    <a:pt x="5231" y="6115"/>
                  </a:lnTo>
                  <a:lnTo>
                    <a:pt x="5217" y="6107"/>
                  </a:lnTo>
                  <a:lnTo>
                    <a:pt x="5203" y="6099"/>
                  </a:lnTo>
                  <a:lnTo>
                    <a:pt x="5188" y="6091"/>
                  </a:lnTo>
                  <a:lnTo>
                    <a:pt x="5173" y="6084"/>
                  </a:lnTo>
                  <a:lnTo>
                    <a:pt x="5158" y="6078"/>
                  </a:lnTo>
                  <a:lnTo>
                    <a:pt x="5143" y="6073"/>
                  </a:lnTo>
                  <a:lnTo>
                    <a:pt x="5128" y="6067"/>
                  </a:lnTo>
                  <a:lnTo>
                    <a:pt x="5112" y="6063"/>
                  </a:lnTo>
                  <a:lnTo>
                    <a:pt x="5096" y="6059"/>
                  </a:lnTo>
                  <a:lnTo>
                    <a:pt x="5080" y="6056"/>
                  </a:lnTo>
                  <a:lnTo>
                    <a:pt x="5064" y="6053"/>
                  </a:lnTo>
                  <a:lnTo>
                    <a:pt x="5048" y="6051"/>
                  </a:lnTo>
                  <a:lnTo>
                    <a:pt x="5032" y="6049"/>
                  </a:lnTo>
                  <a:lnTo>
                    <a:pt x="5016" y="6048"/>
                  </a:lnTo>
                  <a:lnTo>
                    <a:pt x="5000" y="6048"/>
                  </a:lnTo>
                  <a:lnTo>
                    <a:pt x="4984" y="6048"/>
                  </a:lnTo>
                  <a:lnTo>
                    <a:pt x="4968" y="6049"/>
                  </a:lnTo>
                  <a:lnTo>
                    <a:pt x="4952" y="6051"/>
                  </a:lnTo>
                  <a:lnTo>
                    <a:pt x="4936" y="6053"/>
                  </a:lnTo>
                  <a:lnTo>
                    <a:pt x="4920" y="6056"/>
                  </a:lnTo>
                  <a:lnTo>
                    <a:pt x="4904" y="6059"/>
                  </a:lnTo>
                  <a:lnTo>
                    <a:pt x="4888" y="6063"/>
                  </a:lnTo>
                  <a:lnTo>
                    <a:pt x="4872" y="6067"/>
                  </a:lnTo>
                  <a:lnTo>
                    <a:pt x="4857" y="6073"/>
                  </a:lnTo>
                  <a:lnTo>
                    <a:pt x="4842" y="6078"/>
                  </a:lnTo>
                  <a:lnTo>
                    <a:pt x="4827" y="6084"/>
                  </a:lnTo>
                  <a:lnTo>
                    <a:pt x="4812" y="6091"/>
                  </a:lnTo>
                  <a:lnTo>
                    <a:pt x="4797" y="6099"/>
                  </a:lnTo>
                  <a:lnTo>
                    <a:pt x="4783" y="6107"/>
                  </a:lnTo>
                  <a:lnTo>
                    <a:pt x="4769" y="6115"/>
                  </a:lnTo>
                  <a:lnTo>
                    <a:pt x="4755" y="6124"/>
                  </a:lnTo>
                  <a:lnTo>
                    <a:pt x="4742" y="6133"/>
                  </a:lnTo>
                  <a:lnTo>
                    <a:pt x="4729" y="6143"/>
                  </a:lnTo>
                  <a:lnTo>
                    <a:pt x="4717" y="6154"/>
                  </a:lnTo>
                  <a:lnTo>
                    <a:pt x="4705" y="6164"/>
                  </a:lnTo>
                  <a:lnTo>
                    <a:pt x="4693" y="6176"/>
                  </a:lnTo>
                  <a:lnTo>
                    <a:pt x="4681" y="6188"/>
                  </a:lnTo>
                  <a:lnTo>
                    <a:pt x="4671" y="6200"/>
                  </a:lnTo>
                  <a:lnTo>
                    <a:pt x="4660" y="6212"/>
                  </a:lnTo>
                  <a:lnTo>
                    <a:pt x="4650" y="6225"/>
                  </a:lnTo>
                  <a:lnTo>
                    <a:pt x="4641" y="6238"/>
                  </a:lnTo>
                  <a:lnTo>
                    <a:pt x="4632" y="6252"/>
                  </a:lnTo>
                  <a:lnTo>
                    <a:pt x="4624" y="6266"/>
                  </a:lnTo>
                  <a:lnTo>
                    <a:pt x="4616" y="6280"/>
                  </a:lnTo>
                  <a:lnTo>
                    <a:pt x="4609" y="6295"/>
                  </a:lnTo>
                  <a:lnTo>
                    <a:pt x="4602" y="6309"/>
                  </a:lnTo>
                  <a:lnTo>
                    <a:pt x="4596" y="6324"/>
                  </a:lnTo>
                  <a:lnTo>
                    <a:pt x="4590" y="6339"/>
                  </a:lnTo>
                  <a:lnTo>
                    <a:pt x="4585" y="6355"/>
                  </a:lnTo>
                  <a:lnTo>
                    <a:pt x="4581" y="6370"/>
                  </a:lnTo>
                  <a:lnTo>
                    <a:pt x="4577" y="6386"/>
                  </a:lnTo>
                  <a:lnTo>
                    <a:pt x="4574" y="6402"/>
                  </a:lnTo>
                  <a:lnTo>
                    <a:pt x="4571" y="6418"/>
                  </a:lnTo>
                  <a:lnTo>
                    <a:pt x="4569" y="6434"/>
                  </a:lnTo>
                  <a:lnTo>
                    <a:pt x="4567" y="6450"/>
                  </a:lnTo>
                  <a:close/>
                  <a:moveTo>
                    <a:pt x="8746" y="4661"/>
                  </a:moveTo>
                  <a:lnTo>
                    <a:pt x="8715" y="4671"/>
                  </a:lnTo>
                  <a:lnTo>
                    <a:pt x="8683" y="4678"/>
                  </a:lnTo>
                  <a:lnTo>
                    <a:pt x="8650" y="4680"/>
                  </a:lnTo>
                  <a:lnTo>
                    <a:pt x="7531" y="4680"/>
                  </a:lnTo>
                  <a:lnTo>
                    <a:pt x="7531" y="7623"/>
                  </a:lnTo>
                  <a:lnTo>
                    <a:pt x="7529" y="7656"/>
                  </a:lnTo>
                  <a:lnTo>
                    <a:pt x="7522" y="7688"/>
                  </a:lnTo>
                  <a:lnTo>
                    <a:pt x="7512" y="7719"/>
                  </a:lnTo>
                  <a:lnTo>
                    <a:pt x="7498" y="7748"/>
                  </a:lnTo>
                  <a:lnTo>
                    <a:pt x="7479" y="7775"/>
                  </a:lnTo>
                  <a:lnTo>
                    <a:pt x="7458" y="7800"/>
                  </a:lnTo>
                  <a:lnTo>
                    <a:pt x="7433" y="7821"/>
                  </a:lnTo>
                  <a:lnTo>
                    <a:pt x="7406" y="7840"/>
                  </a:lnTo>
                  <a:lnTo>
                    <a:pt x="7377" y="7854"/>
                  </a:lnTo>
                  <a:lnTo>
                    <a:pt x="7346" y="7864"/>
                  </a:lnTo>
                  <a:lnTo>
                    <a:pt x="7314" y="7871"/>
                  </a:lnTo>
                  <a:lnTo>
                    <a:pt x="7281" y="7873"/>
                  </a:lnTo>
                  <a:lnTo>
                    <a:pt x="7248" y="7871"/>
                  </a:lnTo>
                  <a:lnTo>
                    <a:pt x="7216" y="7864"/>
                  </a:lnTo>
                  <a:lnTo>
                    <a:pt x="7185" y="7854"/>
                  </a:lnTo>
                  <a:lnTo>
                    <a:pt x="7156" y="7840"/>
                  </a:lnTo>
                  <a:lnTo>
                    <a:pt x="7129" y="7821"/>
                  </a:lnTo>
                  <a:lnTo>
                    <a:pt x="7104" y="7800"/>
                  </a:lnTo>
                  <a:lnTo>
                    <a:pt x="7083" y="7775"/>
                  </a:lnTo>
                  <a:lnTo>
                    <a:pt x="7064" y="7748"/>
                  </a:lnTo>
                  <a:lnTo>
                    <a:pt x="7050" y="7719"/>
                  </a:lnTo>
                  <a:lnTo>
                    <a:pt x="7040" y="7688"/>
                  </a:lnTo>
                  <a:lnTo>
                    <a:pt x="7033" y="7656"/>
                  </a:lnTo>
                  <a:lnTo>
                    <a:pt x="7031" y="7623"/>
                  </a:lnTo>
                  <a:lnTo>
                    <a:pt x="7031" y="4680"/>
                  </a:lnTo>
                  <a:lnTo>
                    <a:pt x="2969" y="4680"/>
                  </a:lnTo>
                  <a:lnTo>
                    <a:pt x="2969" y="7623"/>
                  </a:lnTo>
                  <a:lnTo>
                    <a:pt x="2967" y="7656"/>
                  </a:lnTo>
                  <a:lnTo>
                    <a:pt x="2960" y="7688"/>
                  </a:lnTo>
                  <a:lnTo>
                    <a:pt x="2950" y="7719"/>
                  </a:lnTo>
                  <a:lnTo>
                    <a:pt x="2936" y="7748"/>
                  </a:lnTo>
                  <a:lnTo>
                    <a:pt x="2917" y="7775"/>
                  </a:lnTo>
                  <a:lnTo>
                    <a:pt x="2896" y="7800"/>
                  </a:lnTo>
                  <a:lnTo>
                    <a:pt x="2871" y="7821"/>
                  </a:lnTo>
                  <a:lnTo>
                    <a:pt x="2844" y="7840"/>
                  </a:lnTo>
                  <a:lnTo>
                    <a:pt x="2815" y="7854"/>
                  </a:lnTo>
                  <a:lnTo>
                    <a:pt x="2784" y="7864"/>
                  </a:lnTo>
                  <a:lnTo>
                    <a:pt x="2752" y="7871"/>
                  </a:lnTo>
                  <a:lnTo>
                    <a:pt x="2719" y="7873"/>
                  </a:lnTo>
                  <a:lnTo>
                    <a:pt x="2686" y="7871"/>
                  </a:lnTo>
                  <a:lnTo>
                    <a:pt x="2654" y="7864"/>
                  </a:lnTo>
                  <a:lnTo>
                    <a:pt x="2623" y="7854"/>
                  </a:lnTo>
                  <a:lnTo>
                    <a:pt x="2594" y="7840"/>
                  </a:lnTo>
                  <a:lnTo>
                    <a:pt x="2567" y="7821"/>
                  </a:lnTo>
                  <a:lnTo>
                    <a:pt x="2542" y="7800"/>
                  </a:lnTo>
                  <a:lnTo>
                    <a:pt x="2521" y="7775"/>
                  </a:lnTo>
                  <a:lnTo>
                    <a:pt x="2502" y="7748"/>
                  </a:lnTo>
                  <a:lnTo>
                    <a:pt x="2488" y="7719"/>
                  </a:lnTo>
                  <a:lnTo>
                    <a:pt x="2478" y="7688"/>
                  </a:lnTo>
                  <a:lnTo>
                    <a:pt x="2471" y="7656"/>
                  </a:lnTo>
                  <a:lnTo>
                    <a:pt x="2469" y="7623"/>
                  </a:lnTo>
                  <a:lnTo>
                    <a:pt x="2469" y="4680"/>
                  </a:lnTo>
                  <a:lnTo>
                    <a:pt x="1350" y="4680"/>
                  </a:lnTo>
                  <a:lnTo>
                    <a:pt x="1317" y="4678"/>
                  </a:lnTo>
                  <a:lnTo>
                    <a:pt x="1285" y="4671"/>
                  </a:lnTo>
                  <a:lnTo>
                    <a:pt x="1254" y="4661"/>
                  </a:lnTo>
                  <a:lnTo>
                    <a:pt x="1225" y="4647"/>
                  </a:lnTo>
                  <a:lnTo>
                    <a:pt x="1198" y="4628"/>
                  </a:lnTo>
                  <a:lnTo>
                    <a:pt x="1173" y="4607"/>
                  </a:lnTo>
                  <a:lnTo>
                    <a:pt x="1152" y="4582"/>
                  </a:lnTo>
                  <a:lnTo>
                    <a:pt x="1133" y="4555"/>
                  </a:lnTo>
                  <a:lnTo>
                    <a:pt x="1119" y="4526"/>
                  </a:lnTo>
                  <a:lnTo>
                    <a:pt x="1109" y="4495"/>
                  </a:lnTo>
                  <a:lnTo>
                    <a:pt x="1102" y="4463"/>
                  </a:lnTo>
                  <a:lnTo>
                    <a:pt x="1100" y="4430"/>
                  </a:lnTo>
                  <a:lnTo>
                    <a:pt x="1102" y="4397"/>
                  </a:lnTo>
                  <a:lnTo>
                    <a:pt x="1109" y="4365"/>
                  </a:lnTo>
                  <a:lnTo>
                    <a:pt x="1119" y="4334"/>
                  </a:lnTo>
                  <a:lnTo>
                    <a:pt x="1133" y="4305"/>
                  </a:lnTo>
                  <a:lnTo>
                    <a:pt x="1152" y="4278"/>
                  </a:lnTo>
                  <a:lnTo>
                    <a:pt x="1173" y="4253"/>
                  </a:lnTo>
                  <a:lnTo>
                    <a:pt x="1198" y="4232"/>
                  </a:lnTo>
                  <a:lnTo>
                    <a:pt x="1225" y="4213"/>
                  </a:lnTo>
                  <a:lnTo>
                    <a:pt x="1254" y="4199"/>
                  </a:lnTo>
                  <a:lnTo>
                    <a:pt x="1285" y="4189"/>
                  </a:lnTo>
                  <a:lnTo>
                    <a:pt x="1317" y="4182"/>
                  </a:lnTo>
                  <a:lnTo>
                    <a:pt x="1350" y="4180"/>
                  </a:lnTo>
                  <a:lnTo>
                    <a:pt x="8650" y="4180"/>
                  </a:lnTo>
                  <a:lnTo>
                    <a:pt x="8683" y="4182"/>
                  </a:lnTo>
                  <a:lnTo>
                    <a:pt x="8715" y="4189"/>
                  </a:lnTo>
                  <a:lnTo>
                    <a:pt x="8746" y="4199"/>
                  </a:lnTo>
                  <a:lnTo>
                    <a:pt x="8775" y="4213"/>
                  </a:lnTo>
                  <a:lnTo>
                    <a:pt x="8802" y="4232"/>
                  </a:lnTo>
                  <a:lnTo>
                    <a:pt x="8827" y="4253"/>
                  </a:lnTo>
                  <a:lnTo>
                    <a:pt x="8848" y="4278"/>
                  </a:lnTo>
                  <a:lnTo>
                    <a:pt x="8867" y="4305"/>
                  </a:lnTo>
                  <a:lnTo>
                    <a:pt x="8881" y="4334"/>
                  </a:lnTo>
                  <a:lnTo>
                    <a:pt x="8891" y="4365"/>
                  </a:lnTo>
                  <a:lnTo>
                    <a:pt x="8898" y="4397"/>
                  </a:lnTo>
                  <a:lnTo>
                    <a:pt x="8900" y="4430"/>
                  </a:lnTo>
                  <a:lnTo>
                    <a:pt x="8898" y="4463"/>
                  </a:lnTo>
                  <a:lnTo>
                    <a:pt x="8891" y="4495"/>
                  </a:lnTo>
                  <a:lnTo>
                    <a:pt x="8881" y="4526"/>
                  </a:lnTo>
                  <a:lnTo>
                    <a:pt x="8867" y="4555"/>
                  </a:lnTo>
                  <a:lnTo>
                    <a:pt x="8848" y="4582"/>
                  </a:lnTo>
                  <a:lnTo>
                    <a:pt x="8827" y="4607"/>
                  </a:lnTo>
                  <a:lnTo>
                    <a:pt x="8802" y="4628"/>
                  </a:lnTo>
                  <a:lnTo>
                    <a:pt x="8775" y="4647"/>
                  </a:lnTo>
                  <a:lnTo>
                    <a:pt x="8746" y="4661"/>
                  </a:lnTo>
                  <a:close/>
                  <a:moveTo>
                    <a:pt x="1423" y="3321"/>
                  </a:moveTo>
                  <a:lnTo>
                    <a:pt x="1449" y="3303"/>
                  </a:lnTo>
                  <a:lnTo>
                    <a:pt x="4871" y="1250"/>
                  </a:lnTo>
                  <a:lnTo>
                    <a:pt x="4901" y="1234"/>
                  </a:lnTo>
                  <a:lnTo>
                    <a:pt x="4933" y="1223"/>
                  </a:lnTo>
                  <a:lnTo>
                    <a:pt x="4966" y="1216"/>
                  </a:lnTo>
                  <a:lnTo>
                    <a:pt x="5000" y="1214"/>
                  </a:lnTo>
                  <a:lnTo>
                    <a:pt x="5034" y="1216"/>
                  </a:lnTo>
                  <a:lnTo>
                    <a:pt x="5067" y="1223"/>
                  </a:lnTo>
                  <a:lnTo>
                    <a:pt x="5099" y="1234"/>
                  </a:lnTo>
                  <a:lnTo>
                    <a:pt x="5129" y="1250"/>
                  </a:lnTo>
                  <a:lnTo>
                    <a:pt x="8551" y="3303"/>
                  </a:lnTo>
                  <a:lnTo>
                    <a:pt x="8577" y="3321"/>
                  </a:lnTo>
                  <a:lnTo>
                    <a:pt x="8601" y="3343"/>
                  </a:lnTo>
                  <a:lnTo>
                    <a:pt x="8622" y="3368"/>
                  </a:lnTo>
                  <a:lnTo>
                    <a:pt x="8640" y="3395"/>
                  </a:lnTo>
                  <a:lnTo>
                    <a:pt x="8654" y="3424"/>
                  </a:lnTo>
                  <a:lnTo>
                    <a:pt x="8664" y="3455"/>
                  </a:lnTo>
                  <a:lnTo>
                    <a:pt x="8670" y="3487"/>
                  </a:lnTo>
                  <a:lnTo>
                    <a:pt x="8672" y="3520"/>
                  </a:lnTo>
                  <a:lnTo>
                    <a:pt x="8670" y="3552"/>
                  </a:lnTo>
                  <a:lnTo>
                    <a:pt x="8663" y="3584"/>
                  </a:lnTo>
                  <a:lnTo>
                    <a:pt x="8652" y="3614"/>
                  </a:lnTo>
                  <a:lnTo>
                    <a:pt x="8638" y="3643"/>
                  </a:lnTo>
                  <a:lnTo>
                    <a:pt x="8619" y="3670"/>
                  </a:lnTo>
                  <a:lnTo>
                    <a:pt x="8598" y="3695"/>
                  </a:lnTo>
                  <a:lnTo>
                    <a:pt x="8573" y="3716"/>
                  </a:lnTo>
                  <a:lnTo>
                    <a:pt x="8546" y="3734"/>
                  </a:lnTo>
                  <a:lnTo>
                    <a:pt x="8517" y="3748"/>
                  </a:lnTo>
                  <a:lnTo>
                    <a:pt x="8486" y="3759"/>
                  </a:lnTo>
                  <a:lnTo>
                    <a:pt x="8454" y="3765"/>
                  </a:lnTo>
                  <a:lnTo>
                    <a:pt x="8422" y="3767"/>
                  </a:lnTo>
                  <a:lnTo>
                    <a:pt x="1578" y="3767"/>
                  </a:lnTo>
                  <a:lnTo>
                    <a:pt x="1546" y="3765"/>
                  </a:lnTo>
                  <a:lnTo>
                    <a:pt x="1514" y="3759"/>
                  </a:lnTo>
                  <a:lnTo>
                    <a:pt x="1483" y="3748"/>
                  </a:lnTo>
                  <a:lnTo>
                    <a:pt x="1454" y="3734"/>
                  </a:lnTo>
                  <a:lnTo>
                    <a:pt x="1427" y="3716"/>
                  </a:lnTo>
                  <a:lnTo>
                    <a:pt x="1402" y="3695"/>
                  </a:lnTo>
                  <a:lnTo>
                    <a:pt x="1381" y="3670"/>
                  </a:lnTo>
                  <a:lnTo>
                    <a:pt x="1362" y="3643"/>
                  </a:lnTo>
                  <a:lnTo>
                    <a:pt x="1348" y="3614"/>
                  </a:lnTo>
                  <a:lnTo>
                    <a:pt x="1337" y="3584"/>
                  </a:lnTo>
                  <a:lnTo>
                    <a:pt x="1330" y="3552"/>
                  </a:lnTo>
                  <a:lnTo>
                    <a:pt x="1328" y="3520"/>
                  </a:lnTo>
                  <a:lnTo>
                    <a:pt x="1330" y="3487"/>
                  </a:lnTo>
                  <a:lnTo>
                    <a:pt x="1336" y="3455"/>
                  </a:lnTo>
                  <a:lnTo>
                    <a:pt x="1346" y="3424"/>
                  </a:lnTo>
                  <a:lnTo>
                    <a:pt x="1360" y="3395"/>
                  </a:lnTo>
                  <a:lnTo>
                    <a:pt x="1378" y="3368"/>
                  </a:lnTo>
                  <a:lnTo>
                    <a:pt x="1399" y="3343"/>
                  </a:lnTo>
                  <a:lnTo>
                    <a:pt x="1423" y="3321"/>
                  </a:lnTo>
                  <a:close/>
                  <a:moveTo>
                    <a:pt x="2481" y="3267"/>
                  </a:moveTo>
                  <a:lnTo>
                    <a:pt x="7519" y="3267"/>
                  </a:lnTo>
                  <a:lnTo>
                    <a:pt x="5000" y="1756"/>
                  </a:lnTo>
                  <a:lnTo>
                    <a:pt x="2481" y="3267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Helvetica Neue"/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772" name="Google Shape;772;p20"/>
          <p:cNvSpPr txBox="1"/>
          <p:nvPr>
            <p:ph idx="12" type="sldNum"/>
          </p:nvPr>
        </p:nvSpPr>
        <p:spPr>
          <a:xfrm>
            <a:off x="288823" y="6385929"/>
            <a:ext cx="469366" cy="298862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773" name="Google Shape;773;p20"/>
          <p:cNvSpPr txBox="1"/>
          <p:nvPr>
            <p:ph idx="11" type="ftr"/>
          </p:nvPr>
        </p:nvSpPr>
        <p:spPr>
          <a:xfrm>
            <a:off x="972044" y="6385929"/>
            <a:ext cx="10924988" cy="319344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77" name="Shape 7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" name="Google Shape;778;p21"/>
          <p:cNvSpPr txBox="1"/>
          <p:nvPr>
            <p:ph type="title"/>
          </p:nvPr>
        </p:nvSpPr>
        <p:spPr>
          <a:xfrm>
            <a:off x="294968" y="365126"/>
            <a:ext cx="11602064" cy="578772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Helvetica Neue"/>
              <a:buNone/>
            </a:pPr>
            <a:r>
              <a:rPr lang="en-US"/>
              <a:t>Three Pillars of the Strategy</a:t>
            </a:r>
            <a:endParaRPr/>
          </a:p>
        </p:txBody>
      </p:sp>
      <p:sp>
        <p:nvSpPr>
          <p:cNvPr id="779" name="Google Shape;779;p21"/>
          <p:cNvSpPr/>
          <p:nvPr/>
        </p:nvSpPr>
        <p:spPr>
          <a:xfrm>
            <a:off x="294968" y="1717847"/>
            <a:ext cx="3767829" cy="4240524"/>
          </a:xfrm>
          <a:prstGeom prst="rect">
            <a:avLst/>
          </a:prstGeom>
          <a:noFill/>
          <a:ln cap="flat" cmpd="sng" w="12700">
            <a:solidFill>
              <a:srgbClr val="E0E0E0"/>
            </a:solidFill>
            <a:prstDash val="solid"/>
            <a:miter lim="8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639">
              <a:solidFill>
                <a:srgbClr val="FFFFFF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780" name="Google Shape;780;p21"/>
          <p:cNvSpPr/>
          <p:nvPr/>
        </p:nvSpPr>
        <p:spPr>
          <a:xfrm rot="5400000">
            <a:off x="1371011" y="702255"/>
            <a:ext cx="1615310" cy="3405413"/>
          </a:xfrm>
          <a:prstGeom prst="homePlate">
            <a:avLst>
              <a:gd fmla="val 32372" name="adj"/>
            </a:avLst>
          </a:prstGeom>
          <a:solidFill>
            <a:schemeClr val="accen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639">
              <a:solidFill>
                <a:srgbClr val="FFFFFF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781" name="Google Shape;781;p21"/>
          <p:cNvSpPr txBox="1"/>
          <p:nvPr/>
        </p:nvSpPr>
        <p:spPr>
          <a:xfrm>
            <a:off x="510024" y="3397171"/>
            <a:ext cx="3337716" cy="276999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rmAutofit lnSpcReduction="10000"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0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Focus</a:t>
            </a:r>
            <a:endParaRPr/>
          </a:p>
        </p:txBody>
      </p:sp>
      <p:sp>
        <p:nvSpPr>
          <p:cNvPr id="782" name="Google Shape;782;p21"/>
          <p:cNvSpPr txBox="1"/>
          <p:nvPr/>
        </p:nvSpPr>
        <p:spPr>
          <a:xfrm>
            <a:off x="510024" y="3797448"/>
            <a:ext cx="3337716" cy="1966743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Enter six prioritized markets in a deliberate sequence rather than spreading thin — win the UK and Germany first, then scale the playbook.</a:t>
            </a:r>
            <a:endParaRPr/>
          </a:p>
        </p:txBody>
      </p:sp>
      <p:sp>
        <p:nvSpPr>
          <p:cNvPr id="783" name="Google Shape;783;p21"/>
          <p:cNvSpPr/>
          <p:nvPr/>
        </p:nvSpPr>
        <p:spPr>
          <a:xfrm>
            <a:off x="4212083" y="1717847"/>
            <a:ext cx="3767829" cy="4240524"/>
          </a:xfrm>
          <a:prstGeom prst="rect">
            <a:avLst/>
          </a:prstGeom>
          <a:noFill/>
          <a:ln cap="flat" cmpd="sng" w="12700">
            <a:solidFill>
              <a:srgbClr val="E0E0E0"/>
            </a:solidFill>
            <a:prstDash val="solid"/>
            <a:miter lim="8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639">
              <a:solidFill>
                <a:srgbClr val="FFFFFF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784" name="Google Shape;784;p21"/>
          <p:cNvSpPr/>
          <p:nvPr/>
        </p:nvSpPr>
        <p:spPr>
          <a:xfrm rot="5400000">
            <a:off x="5288125" y="702257"/>
            <a:ext cx="1615313" cy="3405413"/>
          </a:xfrm>
          <a:prstGeom prst="homePlate">
            <a:avLst>
              <a:gd fmla="val 32372" name="adj"/>
            </a:avLst>
          </a:prstGeom>
          <a:solidFill>
            <a:schemeClr val="accent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639">
              <a:solidFill>
                <a:srgbClr val="FFFFFF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785" name="Google Shape;785;p21"/>
          <p:cNvSpPr txBox="1"/>
          <p:nvPr/>
        </p:nvSpPr>
        <p:spPr>
          <a:xfrm>
            <a:off x="4427142" y="3397171"/>
            <a:ext cx="3337716" cy="276999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0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Leverage</a:t>
            </a:r>
            <a:endParaRPr/>
          </a:p>
        </p:txBody>
      </p:sp>
      <p:sp>
        <p:nvSpPr>
          <p:cNvPr id="786" name="Google Shape;786;p21"/>
          <p:cNvSpPr txBox="1"/>
          <p:nvPr/>
        </p:nvSpPr>
        <p:spPr>
          <a:xfrm>
            <a:off x="4427142" y="3797448"/>
            <a:ext cx="3337716" cy="1966743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Lead with Platform and Data, the lines that travel with the least local build, and reuse our proven delivery model in every market.</a:t>
            </a:r>
            <a:endParaRPr/>
          </a:p>
        </p:txBody>
      </p:sp>
      <p:sp>
        <p:nvSpPr>
          <p:cNvPr id="787" name="Google Shape;787;p21"/>
          <p:cNvSpPr/>
          <p:nvPr/>
        </p:nvSpPr>
        <p:spPr>
          <a:xfrm>
            <a:off x="8129202" y="1717847"/>
            <a:ext cx="3767829" cy="4240524"/>
          </a:xfrm>
          <a:prstGeom prst="rect">
            <a:avLst/>
          </a:prstGeom>
          <a:noFill/>
          <a:ln cap="flat" cmpd="sng" w="12700">
            <a:solidFill>
              <a:srgbClr val="E0E0E0"/>
            </a:solidFill>
            <a:prstDash val="solid"/>
            <a:miter lim="8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639">
              <a:solidFill>
                <a:srgbClr val="FFFFFF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788" name="Google Shape;788;p21"/>
          <p:cNvSpPr/>
          <p:nvPr/>
        </p:nvSpPr>
        <p:spPr>
          <a:xfrm rot="5400000">
            <a:off x="9205241" y="702257"/>
            <a:ext cx="1615313" cy="3405413"/>
          </a:xfrm>
          <a:prstGeom prst="homePlate">
            <a:avLst>
              <a:gd fmla="val 32372" name="adj"/>
            </a:avLst>
          </a:prstGeom>
          <a:solidFill>
            <a:schemeClr val="accent4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639">
              <a:solidFill>
                <a:srgbClr val="FFFFFF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789" name="Google Shape;789;p21"/>
          <p:cNvSpPr txBox="1"/>
          <p:nvPr/>
        </p:nvSpPr>
        <p:spPr>
          <a:xfrm>
            <a:off x="8344258" y="3397171"/>
            <a:ext cx="3337716" cy="276999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rmAutofit lnSpcReduction="10000"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0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Rigor</a:t>
            </a:r>
            <a:endParaRPr/>
          </a:p>
        </p:txBody>
      </p:sp>
      <p:sp>
        <p:nvSpPr>
          <p:cNvPr id="790" name="Google Shape;790;p21"/>
          <p:cNvSpPr txBox="1"/>
          <p:nvPr/>
        </p:nvSpPr>
        <p:spPr>
          <a:xfrm>
            <a:off x="8344258" y="3797448"/>
            <a:ext cx="3337716" cy="1966743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Govern with clear phase gates and metrics so capital follows evidence, and we double down on winners and stop what is not working.</a:t>
            </a:r>
            <a:endParaRPr/>
          </a:p>
        </p:txBody>
      </p:sp>
      <p:grpSp>
        <p:nvGrpSpPr>
          <p:cNvPr id="791" name="Google Shape;791;p21"/>
          <p:cNvGrpSpPr/>
          <p:nvPr/>
        </p:nvGrpSpPr>
        <p:grpSpPr>
          <a:xfrm>
            <a:off x="1850357" y="1354232"/>
            <a:ext cx="656618" cy="656618"/>
            <a:chOff x="2088078" y="1145913"/>
            <a:chExt cx="656618" cy="656618"/>
          </a:xfrm>
        </p:grpSpPr>
        <p:sp>
          <p:nvSpPr>
            <p:cNvPr id="792" name="Google Shape;792;p21"/>
            <p:cNvSpPr/>
            <p:nvPr/>
          </p:nvSpPr>
          <p:spPr>
            <a:xfrm>
              <a:off x="2088078" y="1145913"/>
              <a:ext cx="656618" cy="656618"/>
            </a:xfrm>
            <a:prstGeom prst="ellipse">
              <a:avLst/>
            </a:prstGeom>
            <a:solidFill>
              <a:schemeClr val="accent1"/>
            </a:solidFill>
            <a:ln cap="flat" cmpd="sng" w="12700">
              <a:solidFill>
                <a:srgbClr val="FFFFFF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2639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793" name="Google Shape;793;p21"/>
            <p:cNvSpPr/>
            <p:nvPr/>
          </p:nvSpPr>
          <p:spPr>
            <a:xfrm>
              <a:off x="2145060" y="1202894"/>
              <a:ext cx="542655" cy="542656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2600">
                  <a:solidFill>
                    <a:schemeClr val="dk1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01</a:t>
              </a:r>
              <a:endParaRPr b="1" sz="26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</p:grpSp>
      <p:grpSp>
        <p:nvGrpSpPr>
          <p:cNvPr id="794" name="Google Shape;794;p21"/>
          <p:cNvGrpSpPr/>
          <p:nvPr/>
        </p:nvGrpSpPr>
        <p:grpSpPr>
          <a:xfrm>
            <a:off x="5767473" y="1354232"/>
            <a:ext cx="656618" cy="656618"/>
            <a:chOff x="5762847" y="1145913"/>
            <a:chExt cx="656618" cy="656618"/>
          </a:xfrm>
        </p:grpSpPr>
        <p:sp>
          <p:nvSpPr>
            <p:cNvPr id="795" name="Google Shape;795;p21"/>
            <p:cNvSpPr/>
            <p:nvPr/>
          </p:nvSpPr>
          <p:spPr>
            <a:xfrm>
              <a:off x="5762847" y="1145913"/>
              <a:ext cx="656618" cy="656618"/>
            </a:xfrm>
            <a:prstGeom prst="ellipse">
              <a:avLst/>
            </a:prstGeom>
            <a:solidFill>
              <a:schemeClr val="accent2"/>
            </a:solidFill>
            <a:ln cap="flat" cmpd="sng" w="12700">
              <a:solidFill>
                <a:srgbClr val="FFFFFF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2639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796" name="Google Shape;796;p21"/>
            <p:cNvSpPr/>
            <p:nvPr/>
          </p:nvSpPr>
          <p:spPr>
            <a:xfrm>
              <a:off x="5819830" y="1202894"/>
              <a:ext cx="542655" cy="542656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2600">
                  <a:solidFill>
                    <a:schemeClr val="dk1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02</a:t>
              </a:r>
              <a:endParaRPr b="1" sz="26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</p:grpSp>
      <p:grpSp>
        <p:nvGrpSpPr>
          <p:cNvPr id="797" name="Google Shape;797;p21"/>
          <p:cNvGrpSpPr/>
          <p:nvPr/>
        </p:nvGrpSpPr>
        <p:grpSpPr>
          <a:xfrm>
            <a:off x="9684588" y="1354232"/>
            <a:ext cx="656618" cy="656618"/>
            <a:chOff x="9437613" y="1145913"/>
            <a:chExt cx="656618" cy="656618"/>
          </a:xfrm>
        </p:grpSpPr>
        <p:sp>
          <p:nvSpPr>
            <p:cNvPr id="798" name="Google Shape;798;p21"/>
            <p:cNvSpPr/>
            <p:nvPr/>
          </p:nvSpPr>
          <p:spPr>
            <a:xfrm>
              <a:off x="9437613" y="1145913"/>
              <a:ext cx="656618" cy="656618"/>
            </a:xfrm>
            <a:prstGeom prst="ellipse">
              <a:avLst/>
            </a:prstGeom>
            <a:solidFill>
              <a:schemeClr val="accent4"/>
            </a:solidFill>
            <a:ln cap="flat" cmpd="sng" w="12700">
              <a:solidFill>
                <a:srgbClr val="FFFFFF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2639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799" name="Google Shape;799;p21"/>
            <p:cNvSpPr/>
            <p:nvPr/>
          </p:nvSpPr>
          <p:spPr>
            <a:xfrm>
              <a:off x="9494595" y="1202894"/>
              <a:ext cx="542655" cy="542656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2600">
                  <a:solidFill>
                    <a:schemeClr val="dk1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03</a:t>
              </a:r>
              <a:endParaRPr b="1" sz="26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</p:grpSp>
      <p:grpSp>
        <p:nvGrpSpPr>
          <p:cNvPr id="800" name="Google Shape;800;p21"/>
          <p:cNvGrpSpPr/>
          <p:nvPr/>
        </p:nvGrpSpPr>
        <p:grpSpPr>
          <a:xfrm>
            <a:off x="1679633" y="2067831"/>
            <a:ext cx="998066" cy="1003000"/>
            <a:chOff x="6968299" y="1554480"/>
            <a:chExt cx="914400" cy="914400"/>
          </a:xfrm>
        </p:grpSpPr>
        <p:sp>
          <p:nvSpPr>
            <p:cNvPr id="801" name="Google Shape;801;p21"/>
            <p:cNvSpPr/>
            <p:nvPr/>
          </p:nvSpPr>
          <p:spPr>
            <a:xfrm>
              <a:off x="6968299" y="1554480"/>
              <a:ext cx="914400" cy="914400"/>
            </a:xfrm>
            <a:custGeom>
              <a:rect b="b" l="l" r="r" t="t"/>
              <a:pathLst>
                <a:path extrusionOk="0" h="10000" w="10000">
                  <a:moveTo>
                    <a:pt x="8400" y="2567"/>
                  </a:moveTo>
                  <a:lnTo>
                    <a:pt x="8400" y="1600"/>
                  </a:lnTo>
                  <a:lnTo>
                    <a:pt x="7433" y="1600"/>
                  </a:lnTo>
                  <a:lnTo>
                    <a:pt x="7400" y="1598"/>
                  </a:lnTo>
                  <a:lnTo>
                    <a:pt x="7368" y="1591"/>
                  </a:lnTo>
                  <a:lnTo>
                    <a:pt x="7337" y="1581"/>
                  </a:lnTo>
                  <a:lnTo>
                    <a:pt x="7308" y="1567"/>
                  </a:lnTo>
                  <a:lnTo>
                    <a:pt x="7281" y="1548"/>
                  </a:lnTo>
                  <a:lnTo>
                    <a:pt x="7256" y="1527"/>
                  </a:lnTo>
                  <a:lnTo>
                    <a:pt x="7235" y="1502"/>
                  </a:lnTo>
                  <a:lnTo>
                    <a:pt x="7216" y="1475"/>
                  </a:lnTo>
                  <a:lnTo>
                    <a:pt x="7202" y="1446"/>
                  </a:lnTo>
                  <a:lnTo>
                    <a:pt x="7192" y="1415"/>
                  </a:lnTo>
                  <a:lnTo>
                    <a:pt x="7185" y="1383"/>
                  </a:lnTo>
                  <a:lnTo>
                    <a:pt x="7183" y="1350"/>
                  </a:lnTo>
                  <a:lnTo>
                    <a:pt x="7185" y="1317"/>
                  </a:lnTo>
                  <a:lnTo>
                    <a:pt x="7192" y="1285"/>
                  </a:lnTo>
                  <a:lnTo>
                    <a:pt x="7202" y="1254"/>
                  </a:lnTo>
                  <a:lnTo>
                    <a:pt x="7216" y="1225"/>
                  </a:lnTo>
                  <a:lnTo>
                    <a:pt x="7235" y="1198"/>
                  </a:lnTo>
                  <a:lnTo>
                    <a:pt x="7256" y="1173"/>
                  </a:lnTo>
                  <a:lnTo>
                    <a:pt x="7281" y="1152"/>
                  </a:lnTo>
                  <a:lnTo>
                    <a:pt x="7308" y="1133"/>
                  </a:lnTo>
                  <a:lnTo>
                    <a:pt x="7337" y="1119"/>
                  </a:lnTo>
                  <a:lnTo>
                    <a:pt x="7368" y="1109"/>
                  </a:lnTo>
                  <a:lnTo>
                    <a:pt x="7400" y="1102"/>
                  </a:lnTo>
                  <a:lnTo>
                    <a:pt x="7433" y="1100"/>
                  </a:lnTo>
                  <a:lnTo>
                    <a:pt x="8650" y="1100"/>
                  </a:lnTo>
                  <a:lnTo>
                    <a:pt x="8683" y="1102"/>
                  </a:lnTo>
                  <a:lnTo>
                    <a:pt x="8715" y="1109"/>
                  </a:lnTo>
                  <a:lnTo>
                    <a:pt x="8746" y="1119"/>
                  </a:lnTo>
                  <a:lnTo>
                    <a:pt x="8775" y="1133"/>
                  </a:lnTo>
                  <a:lnTo>
                    <a:pt x="8802" y="1152"/>
                  </a:lnTo>
                  <a:lnTo>
                    <a:pt x="8827" y="1173"/>
                  </a:lnTo>
                  <a:lnTo>
                    <a:pt x="8848" y="1198"/>
                  </a:lnTo>
                  <a:lnTo>
                    <a:pt x="8867" y="1225"/>
                  </a:lnTo>
                  <a:lnTo>
                    <a:pt x="8881" y="1254"/>
                  </a:lnTo>
                  <a:lnTo>
                    <a:pt x="8891" y="1285"/>
                  </a:lnTo>
                  <a:lnTo>
                    <a:pt x="8898" y="1317"/>
                  </a:lnTo>
                  <a:lnTo>
                    <a:pt x="8900" y="1350"/>
                  </a:lnTo>
                  <a:lnTo>
                    <a:pt x="8900" y="2567"/>
                  </a:lnTo>
                  <a:lnTo>
                    <a:pt x="8898" y="2600"/>
                  </a:lnTo>
                  <a:lnTo>
                    <a:pt x="8891" y="2632"/>
                  </a:lnTo>
                  <a:lnTo>
                    <a:pt x="8881" y="2663"/>
                  </a:lnTo>
                  <a:lnTo>
                    <a:pt x="8867" y="2692"/>
                  </a:lnTo>
                  <a:lnTo>
                    <a:pt x="8848" y="2719"/>
                  </a:lnTo>
                  <a:lnTo>
                    <a:pt x="8827" y="2744"/>
                  </a:lnTo>
                  <a:lnTo>
                    <a:pt x="8802" y="2765"/>
                  </a:lnTo>
                  <a:lnTo>
                    <a:pt x="8775" y="2784"/>
                  </a:lnTo>
                  <a:lnTo>
                    <a:pt x="8746" y="2798"/>
                  </a:lnTo>
                  <a:lnTo>
                    <a:pt x="8715" y="2808"/>
                  </a:lnTo>
                  <a:lnTo>
                    <a:pt x="8683" y="2815"/>
                  </a:lnTo>
                  <a:lnTo>
                    <a:pt x="8650" y="2817"/>
                  </a:lnTo>
                  <a:lnTo>
                    <a:pt x="8617" y="2815"/>
                  </a:lnTo>
                  <a:lnTo>
                    <a:pt x="8585" y="2808"/>
                  </a:lnTo>
                  <a:lnTo>
                    <a:pt x="8554" y="2798"/>
                  </a:lnTo>
                  <a:lnTo>
                    <a:pt x="8525" y="2784"/>
                  </a:lnTo>
                  <a:lnTo>
                    <a:pt x="8498" y="2765"/>
                  </a:lnTo>
                  <a:lnTo>
                    <a:pt x="8473" y="2744"/>
                  </a:lnTo>
                  <a:lnTo>
                    <a:pt x="8452" y="2719"/>
                  </a:lnTo>
                  <a:lnTo>
                    <a:pt x="8433" y="2692"/>
                  </a:lnTo>
                  <a:lnTo>
                    <a:pt x="8419" y="2663"/>
                  </a:lnTo>
                  <a:lnTo>
                    <a:pt x="8409" y="2632"/>
                  </a:lnTo>
                  <a:lnTo>
                    <a:pt x="8402" y="2600"/>
                  </a:lnTo>
                  <a:lnTo>
                    <a:pt x="8400" y="2567"/>
                  </a:lnTo>
                  <a:close/>
                  <a:moveTo>
                    <a:pt x="5486" y="5216"/>
                  </a:moveTo>
                  <a:lnTo>
                    <a:pt x="5487" y="5243"/>
                  </a:lnTo>
                  <a:lnTo>
                    <a:pt x="5486" y="5270"/>
                  </a:lnTo>
                  <a:lnTo>
                    <a:pt x="5485" y="5298"/>
                  </a:lnTo>
                  <a:lnTo>
                    <a:pt x="5482" y="5325"/>
                  </a:lnTo>
                  <a:lnTo>
                    <a:pt x="5479" y="5352"/>
                  </a:lnTo>
                  <a:lnTo>
                    <a:pt x="5474" y="5379"/>
                  </a:lnTo>
                  <a:lnTo>
                    <a:pt x="5469" y="5405"/>
                  </a:lnTo>
                  <a:lnTo>
                    <a:pt x="5462" y="5432"/>
                  </a:lnTo>
                  <a:lnTo>
                    <a:pt x="5454" y="5458"/>
                  </a:lnTo>
                  <a:lnTo>
                    <a:pt x="5446" y="5484"/>
                  </a:lnTo>
                  <a:lnTo>
                    <a:pt x="5436" y="5509"/>
                  </a:lnTo>
                  <a:lnTo>
                    <a:pt x="5426" y="5535"/>
                  </a:lnTo>
                  <a:lnTo>
                    <a:pt x="5415" y="5560"/>
                  </a:lnTo>
                  <a:lnTo>
                    <a:pt x="5402" y="5584"/>
                  </a:lnTo>
                  <a:lnTo>
                    <a:pt x="5389" y="5608"/>
                  </a:lnTo>
                  <a:lnTo>
                    <a:pt x="5375" y="5631"/>
                  </a:lnTo>
                  <a:lnTo>
                    <a:pt x="5360" y="5654"/>
                  </a:lnTo>
                  <a:lnTo>
                    <a:pt x="5344" y="5677"/>
                  </a:lnTo>
                  <a:lnTo>
                    <a:pt x="5327" y="5698"/>
                  </a:lnTo>
                  <a:lnTo>
                    <a:pt x="5310" y="5719"/>
                  </a:lnTo>
                  <a:lnTo>
                    <a:pt x="5292" y="5740"/>
                  </a:lnTo>
                  <a:lnTo>
                    <a:pt x="5273" y="5759"/>
                  </a:lnTo>
                  <a:lnTo>
                    <a:pt x="5254" y="5778"/>
                  </a:lnTo>
                  <a:lnTo>
                    <a:pt x="5233" y="5796"/>
                  </a:lnTo>
                  <a:lnTo>
                    <a:pt x="5212" y="5814"/>
                  </a:lnTo>
                  <a:lnTo>
                    <a:pt x="5191" y="5831"/>
                  </a:lnTo>
                  <a:lnTo>
                    <a:pt x="5168" y="5847"/>
                  </a:lnTo>
                  <a:lnTo>
                    <a:pt x="5145" y="5862"/>
                  </a:lnTo>
                  <a:lnTo>
                    <a:pt x="5122" y="5876"/>
                  </a:lnTo>
                  <a:lnTo>
                    <a:pt x="5098" y="5889"/>
                  </a:lnTo>
                  <a:lnTo>
                    <a:pt x="5074" y="5902"/>
                  </a:lnTo>
                  <a:lnTo>
                    <a:pt x="5049" y="5913"/>
                  </a:lnTo>
                  <a:lnTo>
                    <a:pt x="5023" y="5923"/>
                  </a:lnTo>
                  <a:lnTo>
                    <a:pt x="4998" y="5933"/>
                  </a:lnTo>
                  <a:lnTo>
                    <a:pt x="4972" y="5941"/>
                  </a:lnTo>
                  <a:lnTo>
                    <a:pt x="4946" y="5948"/>
                  </a:lnTo>
                  <a:lnTo>
                    <a:pt x="4919" y="5955"/>
                  </a:lnTo>
                  <a:lnTo>
                    <a:pt x="4893" y="5960"/>
                  </a:lnTo>
                  <a:lnTo>
                    <a:pt x="4866" y="5965"/>
                  </a:lnTo>
                  <a:lnTo>
                    <a:pt x="4839" y="5968"/>
                  </a:lnTo>
                  <a:lnTo>
                    <a:pt x="4812" y="5971"/>
                  </a:lnTo>
                  <a:lnTo>
                    <a:pt x="4784" y="5972"/>
                  </a:lnTo>
                  <a:lnTo>
                    <a:pt x="4757" y="5973"/>
                  </a:lnTo>
                  <a:lnTo>
                    <a:pt x="4730" y="5972"/>
                  </a:lnTo>
                  <a:lnTo>
                    <a:pt x="4702" y="5971"/>
                  </a:lnTo>
                  <a:lnTo>
                    <a:pt x="4675" y="5968"/>
                  </a:lnTo>
                  <a:lnTo>
                    <a:pt x="4648" y="5965"/>
                  </a:lnTo>
                  <a:lnTo>
                    <a:pt x="4621" y="5960"/>
                  </a:lnTo>
                  <a:lnTo>
                    <a:pt x="4595" y="5955"/>
                  </a:lnTo>
                  <a:lnTo>
                    <a:pt x="4568" y="5948"/>
                  </a:lnTo>
                  <a:lnTo>
                    <a:pt x="4542" y="5941"/>
                  </a:lnTo>
                  <a:lnTo>
                    <a:pt x="4516" y="5933"/>
                  </a:lnTo>
                  <a:lnTo>
                    <a:pt x="4491" y="5923"/>
                  </a:lnTo>
                  <a:lnTo>
                    <a:pt x="4465" y="5913"/>
                  </a:lnTo>
                  <a:lnTo>
                    <a:pt x="4440" y="5902"/>
                  </a:lnTo>
                  <a:lnTo>
                    <a:pt x="4416" y="5889"/>
                  </a:lnTo>
                  <a:lnTo>
                    <a:pt x="4392" y="5876"/>
                  </a:lnTo>
                  <a:lnTo>
                    <a:pt x="4369" y="5862"/>
                  </a:lnTo>
                  <a:lnTo>
                    <a:pt x="4346" y="5847"/>
                  </a:lnTo>
                  <a:lnTo>
                    <a:pt x="4323" y="5831"/>
                  </a:lnTo>
                  <a:lnTo>
                    <a:pt x="4302" y="5814"/>
                  </a:lnTo>
                  <a:lnTo>
                    <a:pt x="4281" y="5796"/>
                  </a:lnTo>
                  <a:lnTo>
                    <a:pt x="4260" y="5778"/>
                  </a:lnTo>
                  <a:lnTo>
                    <a:pt x="4241" y="5759"/>
                  </a:lnTo>
                  <a:lnTo>
                    <a:pt x="4222" y="5740"/>
                  </a:lnTo>
                  <a:lnTo>
                    <a:pt x="4204" y="5719"/>
                  </a:lnTo>
                  <a:lnTo>
                    <a:pt x="4186" y="5698"/>
                  </a:lnTo>
                  <a:lnTo>
                    <a:pt x="4169" y="5677"/>
                  </a:lnTo>
                  <a:lnTo>
                    <a:pt x="4153" y="5654"/>
                  </a:lnTo>
                  <a:lnTo>
                    <a:pt x="4138" y="5631"/>
                  </a:lnTo>
                  <a:lnTo>
                    <a:pt x="4124" y="5608"/>
                  </a:lnTo>
                  <a:lnTo>
                    <a:pt x="4111" y="5584"/>
                  </a:lnTo>
                  <a:lnTo>
                    <a:pt x="4098" y="5560"/>
                  </a:lnTo>
                  <a:lnTo>
                    <a:pt x="4087" y="5535"/>
                  </a:lnTo>
                  <a:lnTo>
                    <a:pt x="4077" y="5509"/>
                  </a:lnTo>
                  <a:lnTo>
                    <a:pt x="4067" y="5484"/>
                  </a:lnTo>
                  <a:lnTo>
                    <a:pt x="4059" y="5458"/>
                  </a:lnTo>
                  <a:lnTo>
                    <a:pt x="4052" y="5432"/>
                  </a:lnTo>
                  <a:lnTo>
                    <a:pt x="4045" y="5405"/>
                  </a:lnTo>
                  <a:lnTo>
                    <a:pt x="4040" y="5379"/>
                  </a:lnTo>
                  <a:lnTo>
                    <a:pt x="4035" y="5352"/>
                  </a:lnTo>
                  <a:lnTo>
                    <a:pt x="4032" y="5325"/>
                  </a:lnTo>
                  <a:lnTo>
                    <a:pt x="4029" y="5298"/>
                  </a:lnTo>
                  <a:lnTo>
                    <a:pt x="4028" y="5270"/>
                  </a:lnTo>
                  <a:lnTo>
                    <a:pt x="4027" y="5243"/>
                  </a:lnTo>
                  <a:lnTo>
                    <a:pt x="4028" y="5216"/>
                  </a:lnTo>
                  <a:lnTo>
                    <a:pt x="4029" y="5188"/>
                  </a:lnTo>
                  <a:lnTo>
                    <a:pt x="4032" y="5161"/>
                  </a:lnTo>
                  <a:lnTo>
                    <a:pt x="4035" y="5134"/>
                  </a:lnTo>
                  <a:lnTo>
                    <a:pt x="4040" y="5107"/>
                  </a:lnTo>
                  <a:lnTo>
                    <a:pt x="4045" y="5081"/>
                  </a:lnTo>
                  <a:lnTo>
                    <a:pt x="4052" y="5054"/>
                  </a:lnTo>
                  <a:lnTo>
                    <a:pt x="4059" y="5028"/>
                  </a:lnTo>
                  <a:lnTo>
                    <a:pt x="4067" y="5002"/>
                  </a:lnTo>
                  <a:lnTo>
                    <a:pt x="4077" y="4977"/>
                  </a:lnTo>
                  <a:lnTo>
                    <a:pt x="4087" y="4951"/>
                  </a:lnTo>
                  <a:lnTo>
                    <a:pt x="4098" y="4926"/>
                  </a:lnTo>
                  <a:lnTo>
                    <a:pt x="4111" y="4902"/>
                  </a:lnTo>
                  <a:lnTo>
                    <a:pt x="4124" y="4878"/>
                  </a:lnTo>
                  <a:lnTo>
                    <a:pt x="4138" y="4855"/>
                  </a:lnTo>
                  <a:lnTo>
                    <a:pt x="4153" y="4832"/>
                  </a:lnTo>
                  <a:lnTo>
                    <a:pt x="4169" y="4809"/>
                  </a:lnTo>
                  <a:lnTo>
                    <a:pt x="4186" y="4788"/>
                  </a:lnTo>
                  <a:lnTo>
                    <a:pt x="4204" y="4767"/>
                  </a:lnTo>
                  <a:lnTo>
                    <a:pt x="4222" y="4746"/>
                  </a:lnTo>
                  <a:lnTo>
                    <a:pt x="4241" y="4727"/>
                  </a:lnTo>
                  <a:lnTo>
                    <a:pt x="4260" y="4708"/>
                  </a:lnTo>
                  <a:lnTo>
                    <a:pt x="4281" y="4690"/>
                  </a:lnTo>
                  <a:lnTo>
                    <a:pt x="4302" y="4673"/>
                  </a:lnTo>
                  <a:lnTo>
                    <a:pt x="4323" y="4656"/>
                  </a:lnTo>
                  <a:lnTo>
                    <a:pt x="4346" y="4640"/>
                  </a:lnTo>
                  <a:lnTo>
                    <a:pt x="4369" y="4625"/>
                  </a:lnTo>
                  <a:lnTo>
                    <a:pt x="4392" y="4611"/>
                  </a:lnTo>
                  <a:lnTo>
                    <a:pt x="4416" y="4598"/>
                  </a:lnTo>
                  <a:lnTo>
                    <a:pt x="4440" y="4585"/>
                  </a:lnTo>
                  <a:lnTo>
                    <a:pt x="4465" y="4574"/>
                  </a:lnTo>
                  <a:lnTo>
                    <a:pt x="4491" y="4564"/>
                  </a:lnTo>
                  <a:lnTo>
                    <a:pt x="4516" y="4554"/>
                  </a:lnTo>
                  <a:lnTo>
                    <a:pt x="4542" y="4546"/>
                  </a:lnTo>
                  <a:lnTo>
                    <a:pt x="4568" y="4538"/>
                  </a:lnTo>
                  <a:lnTo>
                    <a:pt x="4595" y="4531"/>
                  </a:lnTo>
                  <a:lnTo>
                    <a:pt x="4621" y="4526"/>
                  </a:lnTo>
                  <a:lnTo>
                    <a:pt x="4648" y="4521"/>
                  </a:lnTo>
                  <a:lnTo>
                    <a:pt x="4675" y="4518"/>
                  </a:lnTo>
                  <a:lnTo>
                    <a:pt x="4702" y="4515"/>
                  </a:lnTo>
                  <a:lnTo>
                    <a:pt x="4730" y="4514"/>
                  </a:lnTo>
                  <a:lnTo>
                    <a:pt x="4757" y="4513"/>
                  </a:lnTo>
                  <a:lnTo>
                    <a:pt x="4784" y="4514"/>
                  </a:lnTo>
                  <a:lnTo>
                    <a:pt x="4812" y="4515"/>
                  </a:lnTo>
                  <a:lnTo>
                    <a:pt x="4839" y="4518"/>
                  </a:lnTo>
                  <a:lnTo>
                    <a:pt x="4866" y="4521"/>
                  </a:lnTo>
                  <a:lnTo>
                    <a:pt x="4893" y="4526"/>
                  </a:lnTo>
                  <a:lnTo>
                    <a:pt x="4919" y="4531"/>
                  </a:lnTo>
                  <a:lnTo>
                    <a:pt x="4946" y="4538"/>
                  </a:lnTo>
                  <a:lnTo>
                    <a:pt x="4972" y="4546"/>
                  </a:lnTo>
                  <a:lnTo>
                    <a:pt x="4998" y="4554"/>
                  </a:lnTo>
                  <a:lnTo>
                    <a:pt x="5023" y="4564"/>
                  </a:lnTo>
                  <a:lnTo>
                    <a:pt x="5049" y="4574"/>
                  </a:lnTo>
                  <a:lnTo>
                    <a:pt x="5074" y="4585"/>
                  </a:lnTo>
                  <a:lnTo>
                    <a:pt x="5098" y="4598"/>
                  </a:lnTo>
                  <a:lnTo>
                    <a:pt x="5122" y="4611"/>
                  </a:lnTo>
                  <a:lnTo>
                    <a:pt x="5145" y="4625"/>
                  </a:lnTo>
                  <a:lnTo>
                    <a:pt x="5168" y="4640"/>
                  </a:lnTo>
                  <a:lnTo>
                    <a:pt x="5191" y="4656"/>
                  </a:lnTo>
                  <a:lnTo>
                    <a:pt x="5212" y="4673"/>
                  </a:lnTo>
                  <a:lnTo>
                    <a:pt x="5233" y="4690"/>
                  </a:lnTo>
                  <a:lnTo>
                    <a:pt x="5254" y="4708"/>
                  </a:lnTo>
                  <a:lnTo>
                    <a:pt x="5273" y="4727"/>
                  </a:lnTo>
                  <a:lnTo>
                    <a:pt x="5292" y="4746"/>
                  </a:lnTo>
                  <a:lnTo>
                    <a:pt x="5310" y="4767"/>
                  </a:lnTo>
                  <a:lnTo>
                    <a:pt x="5327" y="4788"/>
                  </a:lnTo>
                  <a:lnTo>
                    <a:pt x="5344" y="4809"/>
                  </a:lnTo>
                  <a:lnTo>
                    <a:pt x="5360" y="4832"/>
                  </a:lnTo>
                  <a:lnTo>
                    <a:pt x="5375" y="4855"/>
                  </a:lnTo>
                  <a:lnTo>
                    <a:pt x="5389" y="4878"/>
                  </a:lnTo>
                  <a:lnTo>
                    <a:pt x="5402" y="4902"/>
                  </a:lnTo>
                  <a:lnTo>
                    <a:pt x="5415" y="4926"/>
                  </a:lnTo>
                  <a:lnTo>
                    <a:pt x="5426" y="4951"/>
                  </a:lnTo>
                  <a:lnTo>
                    <a:pt x="5436" y="4977"/>
                  </a:lnTo>
                  <a:lnTo>
                    <a:pt x="5446" y="5002"/>
                  </a:lnTo>
                  <a:lnTo>
                    <a:pt x="5454" y="5028"/>
                  </a:lnTo>
                  <a:lnTo>
                    <a:pt x="5462" y="5054"/>
                  </a:lnTo>
                  <a:lnTo>
                    <a:pt x="5469" y="5081"/>
                  </a:lnTo>
                  <a:lnTo>
                    <a:pt x="5474" y="5107"/>
                  </a:lnTo>
                  <a:lnTo>
                    <a:pt x="5479" y="5134"/>
                  </a:lnTo>
                  <a:lnTo>
                    <a:pt x="5482" y="5161"/>
                  </a:lnTo>
                  <a:lnTo>
                    <a:pt x="5485" y="5188"/>
                  </a:lnTo>
                  <a:lnTo>
                    <a:pt x="5486" y="521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Helvetica Neue"/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02" name="Google Shape;802;p21"/>
            <p:cNvSpPr/>
            <p:nvPr/>
          </p:nvSpPr>
          <p:spPr>
            <a:xfrm>
              <a:off x="6968299" y="1554480"/>
              <a:ext cx="914400" cy="914400"/>
            </a:xfrm>
            <a:custGeom>
              <a:rect b="b" l="l" r="r" t="t"/>
              <a:pathLst>
                <a:path extrusionOk="0" h="10000" w="10000">
                  <a:moveTo>
                    <a:pt x="8867" y="1475"/>
                  </a:moveTo>
                  <a:lnTo>
                    <a:pt x="8848" y="1502"/>
                  </a:lnTo>
                  <a:lnTo>
                    <a:pt x="8827" y="1527"/>
                  </a:lnTo>
                  <a:lnTo>
                    <a:pt x="7513" y="2841"/>
                  </a:lnTo>
                  <a:lnTo>
                    <a:pt x="7525" y="2854"/>
                  </a:lnTo>
                  <a:lnTo>
                    <a:pt x="7531" y="2861"/>
                  </a:lnTo>
                  <a:lnTo>
                    <a:pt x="7612" y="2959"/>
                  </a:lnTo>
                  <a:lnTo>
                    <a:pt x="7618" y="2966"/>
                  </a:lnTo>
                  <a:lnTo>
                    <a:pt x="7695" y="3067"/>
                  </a:lnTo>
                  <a:lnTo>
                    <a:pt x="7701" y="3075"/>
                  </a:lnTo>
                  <a:lnTo>
                    <a:pt x="7775" y="3179"/>
                  </a:lnTo>
                  <a:lnTo>
                    <a:pt x="7780" y="3187"/>
                  </a:lnTo>
                  <a:lnTo>
                    <a:pt x="7850" y="3293"/>
                  </a:lnTo>
                  <a:lnTo>
                    <a:pt x="7855" y="3301"/>
                  </a:lnTo>
                  <a:lnTo>
                    <a:pt x="7921" y="3411"/>
                  </a:lnTo>
                  <a:lnTo>
                    <a:pt x="7926" y="3419"/>
                  </a:lnTo>
                  <a:lnTo>
                    <a:pt x="7988" y="3531"/>
                  </a:lnTo>
                  <a:lnTo>
                    <a:pt x="7992" y="3539"/>
                  </a:lnTo>
                  <a:lnTo>
                    <a:pt x="8050" y="3653"/>
                  </a:lnTo>
                  <a:lnTo>
                    <a:pt x="8054" y="3662"/>
                  </a:lnTo>
                  <a:lnTo>
                    <a:pt x="8107" y="3778"/>
                  </a:lnTo>
                  <a:lnTo>
                    <a:pt x="8111" y="3786"/>
                  </a:lnTo>
                  <a:lnTo>
                    <a:pt x="8159" y="3904"/>
                  </a:lnTo>
                  <a:lnTo>
                    <a:pt x="8163" y="3913"/>
                  </a:lnTo>
                  <a:lnTo>
                    <a:pt x="8207" y="4032"/>
                  </a:lnTo>
                  <a:lnTo>
                    <a:pt x="8210" y="4041"/>
                  </a:lnTo>
                  <a:lnTo>
                    <a:pt x="8250" y="4161"/>
                  </a:lnTo>
                  <a:lnTo>
                    <a:pt x="8252" y="4170"/>
                  </a:lnTo>
                  <a:lnTo>
                    <a:pt x="8287" y="4292"/>
                  </a:lnTo>
                  <a:lnTo>
                    <a:pt x="8290" y="4301"/>
                  </a:lnTo>
                  <a:lnTo>
                    <a:pt x="8320" y="4425"/>
                  </a:lnTo>
                  <a:lnTo>
                    <a:pt x="8322" y="4434"/>
                  </a:lnTo>
                  <a:lnTo>
                    <a:pt x="8348" y="4558"/>
                  </a:lnTo>
                  <a:lnTo>
                    <a:pt x="8350" y="4567"/>
                  </a:lnTo>
                  <a:lnTo>
                    <a:pt x="8371" y="4693"/>
                  </a:lnTo>
                  <a:lnTo>
                    <a:pt x="8373" y="4702"/>
                  </a:lnTo>
                  <a:lnTo>
                    <a:pt x="8389" y="4828"/>
                  </a:lnTo>
                  <a:lnTo>
                    <a:pt x="8390" y="4837"/>
                  </a:lnTo>
                  <a:lnTo>
                    <a:pt x="8402" y="4964"/>
                  </a:lnTo>
                  <a:lnTo>
                    <a:pt x="8403" y="4974"/>
                  </a:lnTo>
                  <a:lnTo>
                    <a:pt x="8410" y="5101"/>
                  </a:lnTo>
                  <a:lnTo>
                    <a:pt x="8411" y="5110"/>
                  </a:lnTo>
                  <a:lnTo>
                    <a:pt x="8413" y="5238"/>
                  </a:lnTo>
                  <a:lnTo>
                    <a:pt x="8413" y="5248"/>
                  </a:lnTo>
                  <a:lnTo>
                    <a:pt x="8411" y="5376"/>
                  </a:lnTo>
                  <a:lnTo>
                    <a:pt x="8410" y="5385"/>
                  </a:lnTo>
                  <a:lnTo>
                    <a:pt x="8403" y="5513"/>
                  </a:lnTo>
                  <a:lnTo>
                    <a:pt x="8402" y="5522"/>
                  </a:lnTo>
                  <a:lnTo>
                    <a:pt x="8390" y="5649"/>
                  </a:lnTo>
                  <a:lnTo>
                    <a:pt x="8389" y="5658"/>
                  </a:lnTo>
                  <a:lnTo>
                    <a:pt x="8373" y="5784"/>
                  </a:lnTo>
                  <a:lnTo>
                    <a:pt x="8371" y="5794"/>
                  </a:lnTo>
                  <a:lnTo>
                    <a:pt x="8350" y="5919"/>
                  </a:lnTo>
                  <a:lnTo>
                    <a:pt x="8348" y="5928"/>
                  </a:lnTo>
                  <a:lnTo>
                    <a:pt x="8322" y="6053"/>
                  </a:lnTo>
                  <a:lnTo>
                    <a:pt x="8320" y="6062"/>
                  </a:lnTo>
                  <a:lnTo>
                    <a:pt x="8290" y="6185"/>
                  </a:lnTo>
                  <a:lnTo>
                    <a:pt x="8287" y="6194"/>
                  </a:lnTo>
                  <a:lnTo>
                    <a:pt x="8252" y="6316"/>
                  </a:lnTo>
                  <a:lnTo>
                    <a:pt x="8250" y="6325"/>
                  </a:lnTo>
                  <a:lnTo>
                    <a:pt x="8210" y="6446"/>
                  </a:lnTo>
                  <a:lnTo>
                    <a:pt x="8207" y="6455"/>
                  </a:lnTo>
                  <a:lnTo>
                    <a:pt x="8163" y="6574"/>
                  </a:lnTo>
                  <a:lnTo>
                    <a:pt x="8159" y="6583"/>
                  </a:lnTo>
                  <a:lnTo>
                    <a:pt x="8111" y="6700"/>
                  </a:lnTo>
                  <a:lnTo>
                    <a:pt x="8107" y="6709"/>
                  </a:lnTo>
                  <a:lnTo>
                    <a:pt x="8054" y="6825"/>
                  </a:lnTo>
                  <a:lnTo>
                    <a:pt x="8050" y="6833"/>
                  </a:lnTo>
                  <a:lnTo>
                    <a:pt x="7992" y="6948"/>
                  </a:lnTo>
                  <a:lnTo>
                    <a:pt x="7988" y="6956"/>
                  </a:lnTo>
                  <a:lnTo>
                    <a:pt x="7926" y="7068"/>
                  </a:lnTo>
                  <a:lnTo>
                    <a:pt x="7921" y="7076"/>
                  </a:lnTo>
                  <a:lnTo>
                    <a:pt x="7855" y="7186"/>
                  </a:lnTo>
                  <a:lnTo>
                    <a:pt x="7850" y="7194"/>
                  </a:lnTo>
                  <a:lnTo>
                    <a:pt x="7780" y="7300"/>
                  </a:lnTo>
                  <a:lnTo>
                    <a:pt x="7775" y="7308"/>
                  </a:lnTo>
                  <a:lnTo>
                    <a:pt x="7701" y="7412"/>
                  </a:lnTo>
                  <a:lnTo>
                    <a:pt x="7695" y="7420"/>
                  </a:lnTo>
                  <a:lnTo>
                    <a:pt x="7618" y="7521"/>
                  </a:lnTo>
                  <a:lnTo>
                    <a:pt x="7612" y="7528"/>
                  </a:lnTo>
                  <a:lnTo>
                    <a:pt x="7531" y="7626"/>
                  </a:lnTo>
                  <a:lnTo>
                    <a:pt x="7525" y="7633"/>
                  </a:lnTo>
                  <a:lnTo>
                    <a:pt x="7440" y="7728"/>
                  </a:lnTo>
                  <a:lnTo>
                    <a:pt x="7434" y="7735"/>
                  </a:lnTo>
                  <a:lnTo>
                    <a:pt x="7346" y="7826"/>
                  </a:lnTo>
                  <a:lnTo>
                    <a:pt x="7339" y="7833"/>
                  </a:lnTo>
                  <a:lnTo>
                    <a:pt x="7248" y="7921"/>
                  </a:lnTo>
                  <a:lnTo>
                    <a:pt x="7241" y="7927"/>
                  </a:lnTo>
                  <a:lnTo>
                    <a:pt x="7146" y="8012"/>
                  </a:lnTo>
                  <a:lnTo>
                    <a:pt x="7139" y="8018"/>
                  </a:lnTo>
                  <a:lnTo>
                    <a:pt x="7041" y="8099"/>
                  </a:lnTo>
                  <a:lnTo>
                    <a:pt x="7034" y="8105"/>
                  </a:lnTo>
                  <a:lnTo>
                    <a:pt x="6933" y="8182"/>
                  </a:lnTo>
                  <a:lnTo>
                    <a:pt x="6925" y="8188"/>
                  </a:lnTo>
                  <a:lnTo>
                    <a:pt x="6821" y="8262"/>
                  </a:lnTo>
                  <a:lnTo>
                    <a:pt x="6813" y="8267"/>
                  </a:lnTo>
                  <a:lnTo>
                    <a:pt x="6707" y="8337"/>
                  </a:lnTo>
                  <a:lnTo>
                    <a:pt x="6699" y="8342"/>
                  </a:lnTo>
                  <a:lnTo>
                    <a:pt x="6589" y="8408"/>
                  </a:lnTo>
                  <a:lnTo>
                    <a:pt x="6581" y="8413"/>
                  </a:lnTo>
                  <a:lnTo>
                    <a:pt x="6469" y="8475"/>
                  </a:lnTo>
                  <a:lnTo>
                    <a:pt x="6461" y="8479"/>
                  </a:lnTo>
                  <a:lnTo>
                    <a:pt x="6347" y="8537"/>
                  </a:lnTo>
                  <a:lnTo>
                    <a:pt x="6338" y="8541"/>
                  </a:lnTo>
                  <a:lnTo>
                    <a:pt x="6222" y="8594"/>
                  </a:lnTo>
                  <a:lnTo>
                    <a:pt x="6214" y="8598"/>
                  </a:lnTo>
                  <a:lnTo>
                    <a:pt x="6096" y="8646"/>
                  </a:lnTo>
                  <a:lnTo>
                    <a:pt x="6087" y="8650"/>
                  </a:lnTo>
                  <a:lnTo>
                    <a:pt x="5968" y="8694"/>
                  </a:lnTo>
                  <a:lnTo>
                    <a:pt x="5959" y="8697"/>
                  </a:lnTo>
                  <a:lnTo>
                    <a:pt x="5839" y="8737"/>
                  </a:lnTo>
                  <a:lnTo>
                    <a:pt x="5830" y="8739"/>
                  </a:lnTo>
                  <a:lnTo>
                    <a:pt x="5708" y="8774"/>
                  </a:lnTo>
                  <a:lnTo>
                    <a:pt x="5699" y="8777"/>
                  </a:lnTo>
                  <a:lnTo>
                    <a:pt x="5575" y="8807"/>
                  </a:lnTo>
                  <a:lnTo>
                    <a:pt x="5566" y="8809"/>
                  </a:lnTo>
                  <a:lnTo>
                    <a:pt x="5442" y="8835"/>
                  </a:lnTo>
                  <a:lnTo>
                    <a:pt x="5433" y="8837"/>
                  </a:lnTo>
                  <a:lnTo>
                    <a:pt x="5307" y="8858"/>
                  </a:lnTo>
                  <a:lnTo>
                    <a:pt x="5298" y="8860"/>
                  </a:lnTo>
                  <a:lnTo>
                    <a:pt x="5172" y="8876"/>
                  </a:lnTo>
                  <a:lnTo>
                    <a:pt x="5163" y="8877"/>
                  </a:lnTo>
                  <a:lnTo>
                    <a:pt x="5036" y="8889"/>
                  </a:lnTo>
                  <a:lnTo>
                    <a:pt x="5026" y="8890"/>
                  </a:lnTo>
                  <a:lnTo>
                    <a:pt x="4899" y="8897"/>
                  </a:lnTo>
                  <a:lnTo>
                    <a:pt x="4890" y="8898"/>
                  </a:lnTo>
                  <a:lnTo>
                    <a:pt x="4762" y="8900"/>
                  </a:lnTo>
                  <a:lnTo>
                    <a:pt x="4752" y="8900"/>
                  </a:lnTo>
                  <a:lnTo>
                    <a:pt x="4624" y="8898"/>
                  </a:lnTo>
                  <a:lnTo>
                    <a:pt x="4615" y="8897"/>
                  </a:lnTo>
                  <a:lnTo>
                    <a:pt x="4487" y="8890"/>
                  </a:lnTo>
                  <a:lnTo>
                    <a:pt x="4478" y="8889"/>
                  </a:lnTo>
                  <a:lnTo>
                    <a:pt x="4351" y="8877"/>
                  </a:lnTo>
                  <a:lnTo>
                    <a:pt x="4342" y="8876"/>
                  </a:lnTo>
                  <a:lnTo>
                    <a:pt x="4216" y="8860"/>
                  </a:lnTo>
                  <a:lnTo>
                    <a:pt x="4206" y="8858"/>
                  </a:lnTo>
                  <a:lnTo>
                    <a:pt x="4081" y="8837"/>
                  </a:lnTo>
                  <a:lnTo>
                    <a:pt x="4072" y="8835"/>
                  </a:lnTo>
                  <a:lnTo>
                    <a:pt x="3947" y="8809"/>
                  </a:lnTo>
                  <a:lnTo>
                    <a:pt x="3938" y="8807"/>
                  </a:lnTo>
                  <a:lnTo>
                    <a:pt x="3815" y="8777"/>
                  </a:lnTo>
                  <a:lnTo>
                    <a:pt x="3806" y="8774"/>
                  </a:lnTo>
                  <a:lnTo>
                    <a:pt x="3684" y="8739"/>
                  </a:lnTo>
                  <a:lnTo>
                    <a:pt x="3675" y="8737"/>
                  </a:lnTo>
                  <a:lnTo>
                    <a:pt x="3554" y="8697"/>
                  </a:lnTo>
                  <a:lnTo>
                    <a:pt x="3545" y="8694"/>
                  </a:lnTo>
                  <a:lnTo>
                    <a:pt x="3426" y="8650"/>
                  </a:lnTo>
                  <a:lnTo>
                    <a:pt x="3417" y="8646"/>
                  </a:lnTo>
                  <a:lnTo>
                    <a:pt x="3300" y="8598"/>
                  </a:lnTo>
                  <a:lnTo>
                    <a:pt x="3291" y="8594"/>
                  </a:lnTo>
                  <a:lnTo>
                    <a:pt x="3175" y="8541"/>
                  </a:lnTo>
                  <a:lnTo>
                    <a:pt x="3167" y="8537"/>
                  </a:lnTo>
                  <a:lnTo>
                    <a:pt x="3052" y="8479"/>
                  </a:lnTo>
                  <a:lnTo>
                    <a:pt x="3044" y="8475"/>
                  </a:lnTo>
                  <a:lnTo>
                    <a:pt x="2932" y="8413"/>
                  </a:lnTo>
                  <a:lnTo>
                    <a:pt x="2924" y="8408"/>
                  </a:lnTo>
                  <a:lnTo>
                    <a:pt x="2814" y="8342"/>
                  </a:lnTo>
                  <a:lnTo>
                    <a:pt x="2806" y="8337"/>
                  </a:lnTo>
                  <a:lnTo>
                    <a:pt x="2700" y="8267"/>
                  </a:lnTo>
                  <a:lnTo>
                    <a:pt x="2692" y="8262"/>
                  </a:lnTo>
                  <a:lnTo>
                    <a:pt x="2588" y="8188"/>
                  </a:lnTo>
                  <a:lnTo>
                    <a:pt x="2580" y="8182"/>
                  </a:lnTo>
                  <a:lnTo>
                    <a:pt x="2479" y="8105"/>
                  </a:lnTo>
                  <a:lnTo>
                    <a:pt x="2472" y="8099"/>
                  </a:lnTo>
                  <a:lnTo>
                    <a:pt x="2374" y="8018"/>
                  </a:lnTo>
                  <a:lnTo>
                    <a:pt x="2367" y="8012"/>
                  </a:lnTo>
                  <a:lnTo>
                    <a:pt x="2272" y="7927"/>
                  </a:lnTo>
                  <a:lnTo>
                    <a:pt x="2265" y="7921"/>
                  </a:lnTo>
                  <a:lnTo>
                    <a:pt x="2174" y="7833"/>
                  </a:lnTo>
                  <a:lnTo>
                    <a:pt x="2167" y="7826"/>
                  </a:lnTo>
                  <a:lnTo>
                    <a:pt x="2079" y="7735"/>
                  </a:lnTo>
                  <a:lnTo>
                    <a:pt x="2073" y="7728"/>
                  </a:lnTo>
                  <a:lnTo>
                    <a:pt x="1988" y="7633"/>
                  </a:lnTo>
                  <a:lnTo>
                    <a:pt x="1982" y="7626"/>
                  </a:lnTo>
                  <a:lnTo>
                    <a:pt x="1901" y="7528"/>
                  </a:lnTo>
                  <a:lnTo>
                    <a:pt x="1895" y="7521"/>
                  </a:lnTo>
                  <a:lnTo>
                    <a:pt x="1818" y="7420"/>
                  </a:lnTo>
                  <a:lnTo>
                    <a:pt x="1812" y="7412"/>
                  </a:lnTo>
                  <a:lnTo>
                    <a:pt x="1738" y="7308"/>
                  </a:lnTo>
                  <a:lnTo>
                    <a:pt x="1733" y="7300"/>
                  </a:lnTo>
                  <a:lnTo>
                    <a:pt x="1663" y="7194"/>
                  </a:lnTo>
                  <a:lnTo>
                    <a:pt x="1658" y="7186"/>
                  </a:lnTo>
                  <a:lnTo>
                    <a:pt x="1592" y="7076"/>
                  </a:lnTo>
                  <a:lnTo>
                    <a:pt x="1587" y="7068"/>
                  </a:lnTo>
                  <a:lnTo>
                    <a:pt x="1525" y="6956"/>
                  </a:lnTo>
                  <a:lnTo>
                    <a:pt x="1521" y="6948"/>
                  </a:lnTo>
                  <a:lnTo>
                    <a:pt x="1463" y="6833"/>
                  </a:lnTo>
                  <a:lnTo>
                    <a:pt x="1459" y="6825"/>
                  </a:lnTo>
                  <a:lnTo>
                    <a:pt x="1406" y="6709"/>
                  </a:lnTo>
                  <a:lnTo>
                    <a:pt x="1402" y="6700"/>
                  </a:lnTo>
                  <a:lnTo>
                    <a:pt x="1354" y="6583"/>
                  </a:lnTo>
                  <a:lnTo>
                    <a:pt x="1350" y="6574"/>
                  </a:lnTo>
                  <a:lnTo>
                    <a:pt x="1306" y="6455"/>
                  </a:lnTo>
                  <a:lnTo>
                    <a:pt x="1303" y="6446"/>
                  </a:lnTo>
                  <a:lnTo>
                    <a:pt x="1263" y="6325"/>
                  </a:lnTo>
                  <a:lnTo>
                    <a:pt x="1261" y="6316"/>
                  </a:lnTo>
                  <a:lnTo>
                    <a:pt x="1226" y="6194"/>
                  </a:lnTo>
                  <a:lnTo>
                    <a:pt x="1223" y="6185"/>
                  </a:lnTo>
                  <a:lnTo>
                    <a:pt x="1193" y="6062"/>
                  </a:lnTo>
                  <a:lnTo>
                    <a:pt x="1191" y="6053"/>
                  </a:lnTo>
                  <a:lnTo>
                    <a:pt x="1165" y="5928"/>
                  </a:lnTo>
                  <a:lnTo>
                    <a:pt x="1163" y="5919"/>
                  </a:lnTo>
                  <a:lnTo>
                    <a:pt x="1142" y="5794"/>
                  </a:lnTo>
                  <a:lnTo>
                    <a:pt x="1140" y="5784"/>
                  </a:lnTo>
                  <a:lnTo>
                    <a:pt x="1124" y="5658"/>
                  </a:lnTo>
                  <a:lnTo>
                    <a:pt x="1123" y="5649"/>
                  </a:lnTo>
                  <a:lnTo>
                    <a:pt x="1111" y="5522"/>
                  </a:lnTo>
                  <a:lnTo>
                    <a:pt x="1110" y="5513"/>
                  </a:lnTo>
                  <a:lnTo>
                    <a:pt x="1103" y="5385"/>
                  </a:lnTo>
                  <a:lnTo>
                    <a:pt x="1102" y="5376"/>
                  </a:lnTo>
                  <a:lnTo>
                    <a:pt x="1100" y="5248"/>
                  </a:lnTo>
                  <a:lnTo>
                    <a:pt x="1100" y="5238"/>
                  </a:lnTo>
                  <a:lnTo>
                    <a:pt x="1102" y="5110"/>
                  </a:lnTo>
                  <a:lnTo>
                    <a:pt x="1103" y="5101"/>
                  </a:lnTo>
                  <a:lnTo>
                    <a:pt x="1110" y="4974"/>
                  </a:lnTo>
                  <a:lnTo>
                    <a:pt x="1111" y="4964"/>
                  </a:lnTo>
                  <a:lnTo>
                    <a:pt x="1123" y="4837"/>
                  </a:lnTo>
                  <a:lnTo>
                    <a:pt x="1124" y="4828"/>
                  </a:lnTo>
                  <a:lnTo>
                    <a:pt x="1140" y="4702"/>
                  </a:lnTo>
                  <a:lnTo>
                    <a:pt x="1142" y="4693"/>
                  </a:lnTo>
                  <a:lnTo>
                    <a:pt x="1163" y="4567"/>
                  </a:lnTo>
                  <a:lnTo>
                    <a:pt x="1165" y="4558"/>
                  </a:lnTo>
                  <a:lnTo>
                    <a:pt x="1191" y="4434"/>
                  </a:lnTo>
                  <a:lnTo>
                    <a:pt x="1193" y="4425"/>
                  </a:lnTo>
                  <a:lnTo>
                    <a:pt x="1223" y="4301"/>
                  </a:lnTo>
                  <a:lnTo>
                    <a:pt x="1226" y="4292"/>
                  </a:lnTo>
                  <a:lnTo>
                    <a:pt x="1261" y="4170"/>
                  </a:lnTo>
                  <a:lnTo>
                    <a:pt x="1263" y="4161"/>
                  </a:lnTo>
                  <a:lnTo>
                    <a:pt x="1303" y="4041"/>
                  </a:lnTo>
                  <a:lnTo>
                    <a:pt x="1306" y="4032"/>
                  </a:lnTo>
                  <a:lnTo>
                    <a:pt x="1350" y="3913"/>
                  </a:lnTo>
                  <a:lnTo>
                    <a:pt x="1354" y="3904"/>
                  </a:lnTo>
                  <a:lnTo>
                    <a:pt x="1402" y="3786"/>
                  </a:lnTo>
                  <a:lnTo>
                    <a:pt x="1406" y="3778"/>
                  </a:lnTo>
                  <a:lnTo>
                    <a:pt x="1459" y="3662"/>
                  </a:lnTo>
                  <a:lnTo>
                    <a:pt x="1463" y="3653"/>
                  </a:lnTo>
                  <a:lnTo>
                    <a:pt x="1521" y="3539"/>
                  </a:lnTo>
                  <a:lnTo>
                    <a:pt x="1525" y="3531"/>
                  </a:lnTo>
                  <a:lnTo>
                    <a:pt x="1587" y="3419"/>
                  </a:lnTo>
                  <a:lnTo>
                    <a:pt x="1592" y="3411"/>
                  </a:lnTo>
                  <a:lnTo>
                    <a:pt x="1658" y="3301"/>
                  </a:lnTo>
                  <a:lnTo>
                    <a:pt x="1663" y="3293"/>
                  </a:lnTo>
                  <a:lnTo>
                    <a:pt x="1733" y="3187"/>
                  </a:lnTo>
                  <a:lnTo>
                    <a:pt x="1738" y="3179"/>
                  </a:lnTo>
                  <a:lnTo>
                    <a:pt x="1812" y="3075"/>
                  </a:lnTo>
                  <a:lnTo>
                    <a:pt x="1818" y="3067"/>
                  </a:lnTo>
                  <a:lnTo>
                    <a:pt x="1895" y="2966"/>
                  </a:lnTo>
                  <a:lnTo>
                    <a:pt x="1901" y="2959"/>
                  </a:lnTo>
                  <a:lnTo>
                    <a:pt x="1982" y="2861"/>
                  </a:lnTo>
                  <a:lnTo>
                    <a:pt x="1988" y="2854"/>
                  </a:lnTo>
                  <a:lnTo>
                    <a:pt x="2073" y="2759"/>
                  </a:lnTo>
                  <a:lnTo>
                    <a:pt x="2079" y="2752"/>
                  </a:lnTo>
                  <a:lnTo>
                    <a:pt x="2167" y="2661"/>
                  </a:lnTo>
                  <a:lnTo>
                    <a:pt x="2174" y="2654"/>
                  </a:lnTo>
                  <a:lnTo>
                    <a:pt x="2265" y="2566"/>
                  </a:lnTo>
                  <a:lnTo>
                    <a:pt x="2272" y="2560"/>
                  </a:lnTo>
                  <a:lnTo>
                    <a:pt x="2367" y="2475"/>
                  </a:lnTo>
                  <a:lnTo>
                    <a:pt x="2374" y="2469"/>
                  </a:lnTo>
                  <a:lnTo>
                    <a:pt x="2472" y="2388"/>
                  </a:lnTo>
                  <a:lnTo>
                    <a:pt x="2479" y="2382"/>
                  </a:lnTo>
                  <a:lnTo>
                    <a:pt x="2580" y="2305"/>
                  </a:lnTo>
                  <a:lnTo>
                    <a:pt x="2588" y="2299"/>
                  </a:lnTo>
                  <a:lnTo>
                    <a:pt x="2692" y="2225"/>
                  </a:lnTo>
                  <a:lnTo>
                    <a:pt x="2700" y="2220"/>
                  </a:lnTo>
                  <a:lnTo>
                    <a:pt x="2806" y="2150"/>
                  </a:lnTo>
                  <a:lnTo>
                    <a:pt x="2814" y="2145"/>
                  </a:lnTo>
                  <a:lnTo>
                    <a:pt x="2924" y="2079"/>
                  </a:lnTo>
                  <a:lnTo>
                    <a:pt x="2932" y="2074"/>
                  </a:lnTo>
                  <a:lnTo>
                    <a:pt x="3044" y="2012"/>
                  </a:lnTo>
                  <a:lnTo>
                    <a:pt x="3052" y="2008"/>
                  </a:lnTo>
                  <a:lnTo>
                    <a:pt x="3167" y="1950"/>
                  </a:lnTo>
                  <a:lnTo>
                    <a:pt x="3175" y="1946"/>
                  </a:lnTo>
                  <a:lnTo>
                    <a:pt x="3291" y="1893"/>
                  </a:lnTo>
                  <a:lnTo>
                    <a:pt x="3300" y="1889"/>
                  </a:lnTo>
                  <a:lnTo>
                    <a:pt x="3417" y="1841"/>
                  </a:lnTo>
                  <a:lnTo>
                    <a:pt x="3426" y="1837"/>
                  </a:lnTo>
                  <a:lnTo>
                    <a:pt x="3545" y="1793"/>
                  </a:lnTo>
                  <a:lnTo>
                    <a:pt x="3554" y="1790"/>
                  </a:lnTo>
                  <a:lnTo>
                    <a:pt x="3675" y="1750"/>
                  </a:lnTo>
                  <a:lnTo>
                    <a:pt x="3684" y="1748"/>
                  </a:lnTo>
                  <a:lnTo>
                    <a:pt x="3806" y="1713"/>
                  </a:lnTo>
                  <a:lnTo>
                    <a:pt x="3815" y="1710"/>
                  </a:lnTo>
                  <a:lnTo>
                    <a:pt x="3938" y="1680"/>
                  </a:lnTo>
                  <a:lnTo>
                    <a:pt x="3947" y="1678"/>
                  </a:lnTo>
                  <a:lnTo>
                    <a:pt x="4072" y="1652"/>
                  </a:lnTo>
                  <a:lnTo>
                    <a:pt x="4081" y="1650"/>
                  </a:lnTo>
                  <a:lnTo>
                    <a:pt x="4206" y="1629"/>
                  </a:lnTo>
                  <a:lnTo>
                    <a:pt x="4216" y="1627"/>
                  </a:lnTo>
                  <a:lnTo>
                    <a:pt x="4342" y="1611"/>
                  </a:lnTo>
                  <a:lnTo>
                    <a:pt x="4351" y="1610"/>
                  </a:lnTo>
                  <a:lnTo>
                    <a:pt x="4478" y="1598"/>
                  </a:lnTo>
                  <a:lnTo>
                    <a:pt x="4487" y="1597"/>
                  </a:lnTo>
                  <a:lnTo>
                    <a:pt x="4615" y="1590"/>
                  </a:lnTo>
                  <a:lnTo>
                    <a:pt x="4624" y="1589"/>
                  </a:lnTo>
                  <a:lnTo>
                    <a:pt x="4752" y="1587"/>
                  </a:lnTo>
                  <a:lnTo>
                    <a:pt x="4762" y="1587"/>
                  </a:lnTo>
                  <a:lnTo>
                    <a:pt x="4890" y="1589"/>
                  </a:lnTo>
                  <a:lnTo>
                    <a:pt x="4899" y="1590"/>
                  </a:lnTo>
                  <a:lnTo>
                    <a:pt x="5026" y="1597"/>
                  </a:lnTo>
                  <a:lnTo>
                    <a:pt x="5036" y="1598"/>
                  </a:lnTo>
                  <a:lnTo>
                    <a:pt x="5163" y="1610"/>
                  </a:lnTo>
                  <a:lnTo>
                    <a:pt x="5172" y="1611"/>
                  </a:lnTo>
                  <a:lnTo>
                    <a:pt x="5298" y="1627"/>
                  </a:lnTo>
                  <a:lnTo>
                    <a:pt x="5307" y="1629"/>
                  </a:lnTo>
                  <a:lnTo>
                    <a:pt x="5433" y="1650"/>
                  </a:lnTo>
                  <a:lnTo>
                    <a:pt x="5442" y="1652"/>
                  </a:lnTo>
                  <a:lnTo>
                    <a:pt x="5566" y="1678"/>
                  </a:lnTo>
                  <a:lnTo>
                    <a:pt x="5575" y="1680"/>
                  </a:lnTo>
                  <a:lnTo>
                    <a:pt x="5699" y="1710"/>
                  </a:lnTo>
                  <a:lnTo>
                    <a:pt x="5708" y="1713"/>
                  </a:lnTo>
                  <a:lnTo>
                    <a:pt x="5830" y="1748"/>
                  </a:lnTo>
                  <a:lnTo>
                    <a:pt x="5839" y="1750"/>
                  </a:lnTo>
                  <a:lnTo>
                    <a:pt x="5959" y="1790"/>
                  </a:lnTo>
                  <a:lnTo>
                    <a:pt x="5968" y="1793"/>
                  </a:lnTo>
                  <a:lnTo>
                    <a:pt x="6087" y="1837"/>
                  </a:lnTo>
                  <a:lnTo>
                    <a:pt x="6096" y="1841"/>
                  </a:lnTo>
                  <a:lnTo>
                    <a:pt x="6214" y="1889"/>
                  </a:lnTo>
                  <a:lnTo>
                    <a:pt x="6222" y="1893"/>
                  </a:lnTo>
                  <a:lnTo>
                    <a:pt x="6338" y="1946"/>
                  </a:lnTo>
                  <a:lnTo>
                    <a:pt x="6347" y="1950"/>
                  </a:lnTo>
                  <a:lnTo>
                    <a:pt x="6461" y="2008"/>
                  </a:lnTo>
                  <a:lnTo>
                    <a:pt x="6469" y="2012"/>
                  </a:lnTo>
                  <a:lnTo>
                    <a:pt x="6581" y="2074"/>
                  </a:lnTo>
                  <a:lnTo>
                    <a:pt x="6589" y="2079"/>
                  </a:lnTo>
                  <a:lnTo>
                    <a:pt x="6699" y="2145"/>
                  </a:lnTo>
                  <a:lnTo>
                    <a:pt x="6707" y="2150"/>
                  </a:lnTo>
                  <a:lnTo>
                    <a:pt x="6813" y="2220"/>
                  </a:lnTo>
                  <a:lnTo>
                    <a:pt x="6821" y="2225"/>
                  </a:lnTo>
                  <a:lnTo>
                    <a:pt x="6925" y="2299"/>
                  </a:lnTo>
                  <a:lnTo>
                    <a:pt x="6933" y="2305"/>
                  </a:lnTo>
                  <a:lnTo>
                    <a:pt x="7034" y="2382"/>
                  </a:lnTo>
                  <a:lnTo>
                    <a:pt x="7041" y="2388"/>
                  </a:lnTo>
                  <a:lnTo>
                    <a:pt x="7139" y="2469"/>
                  </a:lnTo>
                  <a:lnTo>
                    <a:pt x="7146" y="2475"/>
                  </a:lnTo>
                  <a:lnTo>
                    <a:pt x="7159" y="2487"/>
                  </a:lnTo>
                  <a:lnTo>
                    <a:pt x="8473" y="1173"/>
                  </a:lnTo>
                  <a:lnTo>
                    <a:pt x="8498" y="1152"/>
                  </a:lnTo>
                  <a:lnTo>
                    <a:pt x="8525" y="1133"/>
                  </a:lnTo>
                  <a:lnTo>
                    <a:pt x="8554" y="1119"/>
                  </a:lnTo>
                  <a:lnTo>
                    <a:pt x="8585" y="1109"/>
                  </a:lnTo>
                  <a:lnTo>
                    <a:pt x="8617" y="1102"/>
                  </a:lnTo>
                  <a:lnTo>
                    <a:pt x="8650" y="1100"/>
                  </a:lnTo>
                  <a:lnTo>
                    <a:pt x="8683" y="1102"/>
                  </a:lnTo>
                  <a:lnTo>
                    <a:pt x="8715" y="1109"/>
                  </a:lnTo>
                  <a:lnTo>
                    <a:pt x="8746" y="1119"/>
                  </a:lnTo>
                  <a:lnTo>
                    <a:pt x="8775" y="1133"/>
                  </a:lnTo>
                  <a:lnTo>
                    <a:pt x="8802" y="1152"/>
                  </a:lnTo>
                  <a:lnTo>
                    <a:pt x="8827" y="1173"/>
                  </a:lnTo>
                  <a:lnTo>
                    <a:pt x="8848" y="1198"/>
                  </a:lnTo>
                  <a:lnTo>
                    <a:pt x="8867" y="1225"/>
                  </a:lnTo>
                  <a:lnTo>
                    <a:pt x="8881" y="1254"/>
                  </a:lnTo>
                  <a:lnTo>
                    <a:pt x="8891" y="1285"/>
                  </a:lnTo>
                  <a:lnTo>
                    <a:pt x="8898" y="1317"/>
                  </a:lnTo>
                  <a:lnTo>
                    <a:pt x="8900" y="1350"/>
                  </a:lnTo>
                  <a:lnTo>
                    <a:pt x="8898" y="1383"/>
                  </a:lnTo>
                  <a:lnTo>
                    <a:pt x="8891" y="1415"/>
                  </a:lnTo>
                  <a:lnTo>
                    <a:pt x="8881" y="1446"/>
                  </a:lnTo>
                  <a:lnTo>
                    <a:pt x="8867" y="1475"/>
                  </a:lnTo>
                  <a:close/>
                  <a:moveTo>
                    <a:pt x="6123" y="3523"/>
                  </a:moveTo>
                  <a:lnTo>
                    <a:pt x="6805" y="2842"/>
                  </a:lnTo>
                  <a:lnTo>
                    <a:pt x="6726" y="2776"/>
                  </a:lnTo>
                  <a:lnTo>
                    <a:pt x="6632" y="2704"/>
                  </a:lnTo>
                  <a:lnTo>
                    <a:pt x="6536" y="2636"/>
                  </a:lnTo>
                  <a:lnTo>
                    <a:pt x="6437" y="2571"/>
                  </a:lnTo>
                  <a:lnTo>
                    <a:pt x="6335" y="2510"/>
                  </a:lnTo>
                  <a:lnTo>
                    <a:pt x="6231" y="2452"/>
                  </a:lnTo>
                  <a:lnTo>
                    <a:pt x="6126" y="2399"/>
                  </a:lnTo>
                  <a:lnTo>
                    <a:pt x="6018" y="2350"/>
                  </a:lnTo>
                  <a:lnTo>
                    <a:pt x="5909" y="2305"/>
                  </a:lnTo>
                  <a:lnTo>
                    <a:pt x="5799" y="2264"/>
                  </a:lnTo>
                  <a:lnTo>
                    <a:pt x="5687" y="2227"/>
                  </a:lnTo>
                  <a:lnTo>
                    <a:pt x="5574" y="2194"/>
                  </a:lnTo>
                  <a:lnTo>
                    <a:pt x="5460" y="2166"/>
                  </a:lnTo>
                  <a:lnTo>
                    <a:pt x="5344" y="2142"/>
                  </a:lnTo>
                  <a:lnTo>
                    <a:pt x="5228" y="2122"/>
                  </a:lnTo>
                  <a:lnTo>
                    <a:pt x="5111" y="2107"/>
                  </a:lnTo>
                  <a:lnTo>
                    <a:pt x="4994" y="2096"/>
                  </a:lnTo>
                  <a:lnTo>
                    <a:pt x="4876" y="2089"/>
                  </a:lnTo>
                  <a:lnTo>
                    <a:pt x="4757" y="2087"/>
                  </a:lnTo>
                  <a:lnTo>
                    <a:pt x="4638" y="2089"/>
                  </a:lnTo>
                  <a:lnTo>
                    <a:pt x="4520" y="2096"/>
                  </a:lnTo>
                  <a:lnTo>
                    <a:pt x="4403" y="2107"/>
                  </a:lnTo>
                  <a:lnTo>
                    <a:pt x="4286" y="2122"/>
                  </a:lnTo>
                  <a:lnTo>
                    <a:pt x="4169" y="2142"/>
                  </a:lnTo>
                  <a:lnTo>
                    <a:pt x="4054" y="2166"/>
                  </a:lnTo>
                  <a:lnTo>
                    <a:pt x="3940" y="2194"/>
                  </a:lnTo>
                  <a:lnTo>
                    <a:pt x="3826" y="2227"/>
                  </a:lnTo>
                  <a:lnTo>
                    <a:pt x="3714" y="2264"/>
                  </a:lnTo>
                  <a:lnTo>
                    <a:pt x="3604" y="2305"/>
                  </a:lnTo>
                  <a:lnTo>
                    <a:pt x="3495" y="2350"/>
                  </a:lnTo>
                  <a:lnTo>
                    <a:pt x="3387" y="2399"/>
                  </a:lnTo>
                  <a:lnTo>
                    <a:pt x="3282" y="2452"/>
                  </a:lnTo>
                  <a:lnTo>
                    <a:pt x="3178" y="2510"/>
                  </a:lnTo>
                  <a:lnTo>
                    <a:pt x="3076" y="2571"/>
                  </a:lnTo>
                  <a:lnTo>
                    <a:pt x="2977" y="2636"/>
                  </a:lnTo>
                  <a:lnTo>
                    <a:pt x="2881" y="2704"/>
                  </a:lnTo>
                  <a:lnTo>
                    <a:pt x="2787" y="2776"/>
                  </a:lnTo>
                  <a:lnTo>
                    <a:pt x="2697" y="2851"/>
                  </a:lnTo>
                  <a:lnTo>
                    <a:pt x="2609" y="2930"/>
                  </a:lnTo>
                  <a:lnTo>
                    <a:pt x="2524" y="3011"/>
                  </a:lnTo>
                  <a:lnTo>
                    <a:pt x="2443" y="3096"/>
                  </a:lnTo>
                  <a:lnTo>
                    <a:pt x="2364" y="3184"/>
                  </a:lnTo>
                  <a:lnTo>
                    <a:pt x="2289" y="3274"/>
                  </a:lnTo>
                  <a:lnTo>
                    <a:pt x="2217" y="3368"/>
                  </a:lnTo>
                  <a:lnTo>
                    <a:pt x="2149" y="3464"/>
                  </a:lnTo>
                  <a:lnTo>
                    <a:pt x="2084" y="3563"/>
                  </a:lnTo>
                  <a:lnTo>
                    <a:pt x="2023" y="3665"/>
                  </a:lnTo>
                  <a:lnTo>
                    <a:pt x="1965" y="3769"/>
                  </a:lnTo>
                  <a:lnTo>
                    <a:pt x="1912" y="3874"/>
                  </a:lnTo>
                  <a:lnTo>
                    <a:pt x="1863" y="3982"/>
                  </a:lnTo>
                  <a:lnTo>
                    <a:pt x="1818" y="4091"/>
                  </a:lnTo>
                  <a:lnTo>
                    <a:pt x="1777" y="4201"/>
                  </a:lnTo>
                  <a:lnTo>
                    <a:pt x="1740" y="4313"/>
                  </a:lnTo>
                  <a:lnTo>
                    <a:pt x="1707" y="4426"/>
                  </a:lnTo>
                  <a:lnTo>
                    <a:pt x="1679" y="4540"/>
                  </a:lnTo>
                  <a:lnTo>
                    <a:pt x="1655" y="4656"/>
                  </a:lnTo>
                  <a:lnTo>
                    <a:pt x="1635" y="4772"/>
                  </a:lnTo>
                  <a:lnTo>
                    <a:pt x="1620" y="4889"/>
                  </a:lnTo>
                  <a:lnTo>
                    <a:pt x="1609" y="5006"/>
                  </a:lnTo>
                  <a:lnTo>
                    <a:pt x="1602" y="5124"/>
                  </a:lnTo>
                  <a:lnTo>
                    <a:pt x="1600" y="5243"/>
                  </a:lnTo>
                  <a:lnTo>
                    <a:pt x="1602" y="5362"/>
                  </a:lnTo>
                  <a:lnTo>
                    <a:pt x="1609" y="5480"/>
                  </a:lnTo>
                  <a:lnTo>
                    <a:pt x="1620" y="5597"/>
                  </a:lnTo>
                  <a:lnTo>
                    <a:pt x="1635" y="5714"/>
                  </a:lnTo>
                  <a:lnTo>
                    <a:pt x="1655" y="5831"/>
                  </a:lnTo>
                  <a:lnTo>
                    <a:pt x="1679" y="5946"/>
                  </a:lnTo>
                  <a:lnTo>
                    <a:pt x="1707" y="6060"/>
                  </a:lnTo>
                  <a:lnTo>
                    <a:pt x="1740" y="6174"/>
                  </a:lnTo>
                  <a:lnTo>
                    <a:pt x="1777" y="6286"/>
                  </a:lnTo>
                  <a:lnTo>
                    <a:pt x="1818" y="6396"/>
                  </a:lnTo>
                  <a:lnTo>
                    <a:pt x="1863" y="6505"/>
                  </a:lnTo>
                  <a:lnTo>
                    <a:pt x="1912" y="6613"/>
                  </a:lnTo>
                  <a:lnTo>
                    <a:pt x="1965" y="6718"/>
                  </a:lnTo>
                  <a:lnTo>
                    <a:pt x="2023" y="6822"/>
                  </a:lnTo>
                  <a:lnTo>
                    <a:pt x="2084" y="6924"/>
                  </a:lnTo>
                  <a:lnTo>
                    <a:pt x="2149" y="7023"/>
                  </a:lnTo>
                  <a:lnTo>
                    <a:pt x="2217" y="7119"/>
                  </a:lnTo>
                  <a:lnTo>
                    <a:pt x="2289" y="7213"/>
                  </a:lnTo>
                  <a:lnTo>
                    <a:pt x="2364" y="7303"/>
                  </a:lnTo>
                  <a:lnTo>
                    <a:pt x="2443" y="7391"/>
                  </a:lnTo>
                  <a:lnTo>
                    <a:pt x="2524" y="7476"/>
                  </a:lnTo>
                  <a:lnTo>
                    <a:pt x="2609" y="7557"/>
                  </a:lnTo>
                  <a:lnTo>
                    <a:pt x="2697" y="7636"/>
                  </a:lnTo>
                  <a:lnTo>
                    <a:pt x="2787" y="7711"/>
                  </a:lnTo>
                  <a:lnTo>
                    <a:pt x="2881" y="7783"/>
                  </a:lnTo>
                  <a:lnTo>
                    <a:pt x="2977" y="7851"/>
                  </a:lnTo>
                  <a:lnTo>
                    <a:pt x="3076" y="7916"/>
                  </a:lnTo>
                  <a:lnTo>
                    <a:pt x="3178" y="7977"/>
                  </a:lnTo>
                  <a:lnTo>
                    <a:pt x="3282" y="8035"/>
                  </a:lnTo>
                  <a:lnTo>
                    <a:pt x="3387" y="8088"/>
                  </a:lnTo>
                  <a:lnTo>
                    <a:pt x="3495" y="8137"/>
                  </a:lnTo>
                  <a:lnTo>
                    <a:pt x="3604" y="8182"/>
                  </a:lnTo>
                  <a:lnTo>
                    <a:pt x="3714" y="8223"/>
                  </a:lnTo>
                  <a:lnTo>
                    <a:pt x="3826" y="8260"/>
                  </a:lnTo>
                  <a:lnTo>
                    <a:pt x="3940" y="8293"/>
                  </a:lnTo>
                  <a:lnTo>
                    <a:pt x="4054" y="8321"/>
                  </a:lnTo>
                  <a:lnTo>
                    <a:pt x="4169" y="8345"/>
                  </a:lnTo>
                  <a:lnTo>
                    <a:pt x="4286" y="8365"/>
                  </a:lnTo>
                  <a:lnTo>
                    <a:pt x="4403" y="8380"/>
                  </a:lnTo>
                  <a:lnTo>
                    <a:pt x="4520" y="8391"/>
                  </a:lnTo>
                  <a:lnTo>
                    <a:pt x="4638" y="8398"/>
                  </a:lnTo>
                  <a:lnTo>
                    <a:pt x="4757" y="8400"/>
                  </a:lnTo>
                  <a:lnTo>
                    <a:pt x="4876" y="8398"/>
                  </a:lnTo>
                  <a:lnTo>
                    <a:pt x="4994" y="8391"/>
                  </a:lnTo>
                  <a:lnTo>
                    <a:pt x="5111" y="8380"/>
                  </a:lnTo>
                  <a:lnTo>
                    <a:pt x="5228" y="8365"/>
                  </a:lnTo>
                  <a:lnTo>
                    <a:pt x="5344" y="8345"/>
                  </a:lnTo>
                  <a:lnTo>
                    <a:pt x="5460" y="8321"/>
                  </a:lnTo>
                  <a:lnTo>
                    <a:pt x="5574" y="8293"/>
                  </a:lnTo>
                  <a:lnTo>
                    <a:pt x="5687" y="8260"/>
                  </a:lnTo>
                  <a:lnTo>
                    <a:pt x="5799" y="8223"/>
                  </a:lnTo>
                  <a:lnTo>
                    <a:pt x="5909" y="8182"/>
                  </a:lnTo>
                  <a:lnTo>
                    <a:pt x="6018" y="8137"/>
                  </a:lnTo>
                  <a:lnTo>
                    <a:pt x="6126" y="8088"/>
                  </a:lnTo>
                  <a:lnTo>
                    <a:pt x="6231" y="8035"/>
                  </a:lnTo>
                  <a:lnTo>
                    <a:pt x="6335" y="7977"/>
                  </a:lnTo>
                  <a:lnTo>
                    <a:pt x="6437" y="7916"/>
                  </a:lnTo>
                  <a:lnTo>
                    <a:pt x="6536" y="7851"/>
                  </a:lnTo>
                  <a:lnTo>
                    <a:pt x="6632" y="7783"/>
                  </a:lnTo>
                  <a:lnTo>
                    <a:pt x="6726" y="7711"/>
                  </a:lnTo>
                  <a:lnTo>
                    <a:pt x="6816" y="7636"/>
                  </a:lnTo>
                  <a:lnTo>
                    <a:pt x="6904" y="7557"/>
                  </a:lnTo>
                  <a:lnTo>
                    <a:pt x="6989" y="7476"/>
                  </a:lnTo>
                  <a:lnTo>
                    <a:pt x="7070" y="7391"/>
                  </a:lnTo>
                  <a:lnTo>
                    <a:pt x="7149" y="7303"/>
                  </a:lnTo>
                  <a:lnTo>
                    <a:pt x="7224" y="7213"/>
                  </a:lnTo>
                  <a:lnTo>
                    <a:pt x="7296" y="7119"/>
                  </a:lnTo>
                  <a:lnTo>
                    <a:pt x="7364" y="7023"/>
                  </a:lnTo>
                  <a:lnTo>
                    <a:pt x="7429" y="6924"/>
                  </a:lnTo>
                  <a:lnTo>
                    <a:pt x="7490" y="6822"/>
                  </a:lnTo>
                  <a:lnTo>
                    <a:pt x="7548" y="6718"/>
                  </a:lnTo>
                  <a:lnTo>
                    <a:pt x="7601" y="6613"/>
                  </a:lnTo>
                  <a:lnTo>
                    <a:pt x="7650" y="6505"/>
                  </a:lnTo>
                  <a:lnTo>
                    <a:pt x="7695" y="6396"/>
                  </a:lnTo>
                  <a:lnTo>
                    <a:pt x="7736" y="6286"/>
                  </a:lnTo>
                  <a:lnTo>
                    <a:pt x="7773" y="6174"/>
                  </a:lnTo>
                  <a:lnTo>
                    <a:pt x="7806" y="6060"/>
                  </a:lnTo>
                  <a:lnTo>
                    <a:pt x="7834" y="5946"/>
                  </a:lnTo>
                  <a:lnTo>
                    <a:pt x="7858" y="5831"/>
                  </a:lnTo>
                  <a:lnTo>
                    <a:pt x="7878" y="5714"/>
                  </a:lnTo>
                  <a:lnTo>
                    <a:pt x="7893" y="5597"/>
                  </a:lnTo>
                  <a:lnTo>
                    <a:pt x="7904" y="5480"/>
                  </a:lnTo>
                  <a:lnTo>
                    <a:pt x="7911" y="5362"/>
                  </a:lnTo>
                  <a:lnTo>
                    <a:pt x="7913" y="5243"/>
                  </a:lnTo>
                  <a:lnTo>
                    <a:pt x="7911" y="5124"/>
                  </a:lnTo>
                  <a:lnTo>
                    <a:pt x="7904" y="5006"/>
                  </a:lnTo>
                  <a:lnTo>
                    <a:pt x="7893" y="4889"/>
                  </a:lnTo>
                  <a:lnTo>
                    <a:pt x="7878" y="4772"/>
                  </a:lnTo>
                  <a:lnTo>
                    <a:pt x="7858" y="4656"/>
                  </a:lnTo>
                  <a:lnTo>
                    <a:pt x="7834" y="4540"/>
                  </a:lnTo>
                  <a:lnTo>
                    <a:pt x="7806" y="4426"/>
                  </a:lnTo>
                  <a:lnTo>
                    <a:pt x="7773" y="4313"/>
                  </a:lnTo>
                  <a:lnTo>
                    <a:pt x="7736" y="4201"/>
                  </a:lnTo>
                  <a:lnTo>
                    <a:pt x="7695" y="4091"/>
                  </a:lnTo>
                  <a:lnTo>
                    <a:pt x="7650" y="3982"/>
                  </a:lnTo>
                  <a:lnTo>
                    <a:pt x="7601" y="3874"/>
                  </a:lnTo>
                  <a:lnTo>
                    <a:pt x="7548" y="3769"/>
                  </a:lnTo>
                  <a:lnTo>
                    <a:pt x="7490" y="3665"/>
                  </a:lnTo>
                  <a:lnTo>
                    <a:pt x="7429" y="3563"/>
                  </a:lnTo>
                  <a:lnTo>
                    <a:pt x="7364" y="3464"/>
                  </a:lnTo>
                  <a:lnTo>
                    <a:pt x="7296" y="3368"/>
                  </a:lnTo>
                  <a:lnTo>
                    <a:pt x="7224" y="3274"/>
                  </a:lnTo>
                  <a:lnTo>
                    <a:pt x="7158" y="3195"/>
                  </a:lnTo>
                  <a:lnTo>
                    <a:pt x="6477" y="3877"/>
                  </a:lnTo>
                  <a:lnTo>
                    <a:pt x="6477" y="3877"/>
                  </a:lnTo>
                  <a:lnTo>
                    <a:pt x="6521" y="3935"/>
                  </a:lnTo>
                  <a:lnTo>
                    <a:pt x="6527" y="3942"/>
                  </a:lnTo>
                  <a:lnTo>
                    <a:pt x="6569" y="4002"/>
                  </a:lnTo>
                  <a:lnTo>
                    <a:pt x="6574" y="4009"/>
                  </a:lnTo>
                  <a:lnTo>
                    <a:pt x="6614" y="4070"/>
                  </a:lnTo>
                  <a:lnTo>
                    <a:pt x="6619" y="4078"/>
                  </a:lnTo>
                  <a:lnTo>
                    <a:pt x="6657" y="4141"/>
                  </a:lnTo>
                  <a:lnTo>
                    <a:pt x="6662" y="4150"/>
                  </a:lnTo>
                  <a:lnTo>
                    <a:pt x="6697" y="4214"/>
                  </a:lnTo>
                  <a:lnTo>
                    <a:pt x="6702" y="4222"/>
                  </a:lnTo>
                  <a:lnTo>
                    <a:pt x="6734" y="4287"/>
                  </a:lnTo>
                  <a:lnTo>
                    <a:pt x="6738" y="4295"/>
                  </a:lnTo>
                  <a:lnTo>
                    <a:pt x="6769" y="4362"/>
                  </a:lnTo>
                  <a:lnTo>
                    <a:pt x="6772" y="4370"/>
                  </a:lnTo>
                  <a:lnTo>
                    <a:pt x="6800" y="4437"/>
                  </a:lnTo>
                  <a:lnTo>
                    <a:pt x="6803" y="4446"/>
                  </a:lnTo>
                  <a:lnTo>
                    <a:pt x="6829" y="4514"/>
                  </a:lnTo>
                  <a:lnTo>
                    <a:pt x="6832" y="4523"/>
                  </a:lnTo>
                  <a:lnTo>
                    <a:pt x="6854" y="4592"/>
                  </a:lnTo>
                  <a:lnTo>
                    <a:pt x="6857" y="4601"/>
                  </a:lnTo>
                  <a:lnTo>
                    <a:pt x="6877" y="4671"/>
                  </a:lnTo>
                  <a:lnTo>
                    <a:pt x="6879" y="4680"/>
                  </a:lnTo>
                  <a:lnTo>
                    <a:pt x="6897" y="4750"/>
                  </a:lnTo>
                  <a:lnTo>
                    <a:pt x="6899" y="4759"/>
                  </a:lnTo>
                  <a:lnTo>
                    <a:pt x="6914" y="4830"/>
                  </a:lnTo>
                  <a:lnTo>
                    <a:pt x="6915" y="4839"/>
                  </a:lnTo>
                  <a:lnTo>
                    <a:pt x="6928" y="4911"/>
                  </a:lnTo>
                  <a:lnTo>
                    <a:pt x="6929" y="4920"/>
                  </a:lnTo>
                  <a:lnTo>
                    <a:pt x="6939" y="4992"/>
                  </a:lnTo>
                  <a:lnTo>
                    <a:pt x="6940" y="5001"/>
                  </a:lnTo>
                  <a:lnTo>
                    <a:pt x="6946" y="5074"/>
                  </a:lnTo>
                  <a:lnTo>
                    <a:pt x="6947" y="5083"/>
                  </a:lnTo>
                  <a:lnTo>
                    <a:pt x="6951" y="5156"/>
                  </a:lnTo>
                  <a:lnTo>
                    <a:pt x="6952" y="5165"/>
                  </a:lnTo>
                  <a:lnTo>
                    <a:pt x="6953" y="5238"/>
                  </a:lnTo>
                  <a:lnTo>
                    <a:pt x="6953" y="5248"/>
                  </a:lnTo>
                  <a:lnTo>
                    <a:pt x="6952" y="5321"/>
                  </a:lnTo>
                  <a:lnTo>
                    <a:pt x="6951" y="5330"/>
                  </a:lnTo>
                  <a:lnTo>
                    <a:pt x="6947" y="5403"/>
                  </a:lnTo>
                  <a:lnTo>
                    <a:pt x="6946" y="5412"/>
                  </a:lnTo>
                  <a:lnTo>
                    <a:pt x="6940" y="5485"/>
                  </a:lnTo>
                  <a:lnTo>
                    <a:pt x="6939" y="5494"/>
                  </a:lnTo>
                  <a:lnTo>
                    <a:pt x="6929" y="5567"/>
                  </a:lnTo>
                  <a:lnTo>
                    <a:pt x="6928" y="5576"/>
                  </a:lnTo>
                  <a:lnTo>
                    <a:pt x="6915" y="5647"/>
                  </a:lnTo>
                  <a:lnTo>
                    <a:pt x="6914" y="5657"/>
                  </a:lnTo>
                  <a:lnTo>
                    <a:pt x="6899" y="5728"/>
                  </a:lnTo>
                  <a:lnTo>
                    <a:pt x="6897" y="5737"/>
                  </a:lnTo>
                  <a:lnTo>
                    <a:pt x="6879" y="5807"/>
                  </a:lnTo>
                  <a:lnTo>
                    <a:pt x="6877" y="5816"/>
                  </a:lnTo>
                  <a:lnTo>
                    <a:pt x="6857" y="5886"/>
                  </a:lnTo>
                  <a:lnTo>
                    <a:pt x="6854" y="5895"/>
                  </a:lnTo>
                  <a:lnTo>
                    <a:pt x="6832" y="5964"/>
                  </a:lnTo>
                  <a:lnTo>
                    <a:pt x="6829" y="5973"/>
                  </a:lnTo>
                  <a:lnTo>
                    <a:pt x="6803" y="6041"/>
                  </a:lnTo>
                  <a:lnTo>
                    <a:pt x="6800" y="6050"/>
                  </a:lnTo>
                  <a:lnTo>
                    <a:pt x="6772" y="6117"/>
                  </a:lnTo>
                  <a:lnTo>
                    <a:pt x="6769" y="6125"/>
                  </a:lnTo>
                  <a:lnTo>
                    <a:pt x="6738" y="6192"/>
                  </a:lnTo>
                  <a:lnTo>
                    <a:pt x="6734" y="6200"/>
                  </a:lnTo>
                  <a:lnTo>
                    <a:pt x="6702" y="6265"/>
                  </a:lnTo>
                  <a:lnTo>
                    <a:pt x="6697" y="6273"/>
                  </a:lnTo>
                  <a:lnTo>
                    <a:pt x="6662" y="6337"/>
                  </a:lnTo>
                  <a:lnTo>
                    <a:pt x="6657" y="6346"/>
                  </a:lnTo>
                  <a:lnTo>
                    <a:pt x="6619" y="6409"/>
                  </a:lnTo>
                  <a:lnTo>
                    <a:pt x="6614" y="6417"/>
                  </a:lnTo>
                  <a:lnTo>
                    <a:pt x="6574" y="6478"/>
                  </a:lnTo>
                  <a:lnTo>
                    <a:pt x="6569" y="6486"/>
                  </a:lnTo>
                  <a:lnTo>
                    <a:pt x="6527" y="6545"/>
                  </a:lnTo>
                  <a:lnTo>
                    <a:pt x="6521" y="6552"/>
                  </a:lnTo>
                  <a:lnTo>
                    <a:pt x="6477" y="6610"/>
                  </a:lnTo>
                  <a:lnTo>
                    <a:pt x="6471" y="6617"/>
                  </a:lnTo>
                  <a:lnTo>
                    <a:pt x="6425" y="6673"/>
                  </a:lnTo>
                  <a:lnTo>
                    <a:pt x="6418" y="6680"/>
                  </a:lnTo>
                  <a:lnTo>
                    <a:pt x="6370" y="6734"/>
                  </a:lnTo>
                  <a:lnTo>
                    <a:pt x="6364" y="6741"/>
                  </a:lnTo>
                  <a:lnTo>
                    <a:pt x="6313" y="6794"/>
                  </a:lnTo>
                  <a:lnTo>
                    <a:pt x="6307" y="6800"/>
                  </a:lnTo>
                  <a:lnTo>
                    <a:pt x="6254" y="6850"/>
                  </a:lnTo>
                  <a:lnTo>
                    <a:pt x="6247" y="6857"/>
                  </a:lnTo>
                  <a:lnTo>
                    <a:pt x="6193" y="6905"/>
                  </a:lnTo>
                  <a:lnTo>
                    <a:pt x="6186" y="6911"/>
                  </a:lnTo>
                  <a:lnTo>
                    <a:pt x="6130" y="6957"/>
                  </a:lnTo>
                  <a:lnTo>
                    <a:pt x="6123" y="6963"/>
                  </a:lnTo>
                  <a:lnTo>
                    <a:pt x="6065" y="7008"/>
                  </a:lnTo>
                  <a:lnTo>
                    <a:pt x="6058" y="7013"/>
                  </a:lnTo>
                  <a:lnTo>
                    <a:pt x="5998" y="7055"/>
                  </a:lnTo>
                  <a:lnTo>
                    <a:pt x="5991" y="7060"/>
                  </a:lnTo>
                  <a:lnTo>
                    <a:pt x="5930" y="7100"/>
                  </a:lnTo>
                  <a:lnTo>
                    <a:pt x="5922" y="7105"/>
                  </a:lnTo>
                  <a:lnTo>
                    <a:pt x="5859" y="7143"/>
                  </a:lnTo>
                  <a:lnTo>
                    <a:pt x="5851" y="7148"/>
                  </a:lnTo>
                  <a:lnTo>
                    <a:pt x="5787" y="7183"/>
                  </a:lnTo>
                  <a:lnTo>
                    <a:pt x="5779" y="7188"/>
                  </a:lnTo>
                  <a:lnTo>
                    <a:pt x="5713" y="7220"/>
                  </a:lnTo>
                  <a:lnTo>
                    <a:pt x="5705" y="7225"/>
                  </a:lnTo>
                  <a:lnTo>
                    <a:pt x="5639" y="7255"/>
                  </a:lnTo>
                  <a:lnTo>
                    <a:pt x="5630" y="7259"/>
                  </a:lnTo>
                  <a:lnTo>
                    <a:pt x="5563" y="7287"/>
                  </a:lnTo>
                  <a:lnTo>
                    <a:pt x="5554" y="7290"/>
                  </a:lnTo>
                  <a:lnTo>
                    <a:pt x="5486" y="7315"/>
                  </a:lnTo>
                  <a:lnTo>
                    <a:pt x="5477" y="7318"/>
                  </a:lnTo>
                  <a:lnTo>
                    <a:pt x="5408" y="7341"/>
                  </a:lnTo>
                  <a:lnTo>
                    <a:pt x="5399" y="7344"/>
                  </a:lnTo>
                  <a:lnTo>
                    <a:pt x="5330" y="7364"/>
                  </a:lnTo>
                  <a:lnTo>
                    <a:pt x="5321" y="7366"/>
                  </a:lnTo>
                  <a:lnTo>
                    <a:pt x="5250" y="7384"/>
                  </a:lnTo>
                  <a:lnTo>
                    <a:pt x="5241" y="7386"/>
                  </a:lnTo>
                  <a:lnTo>
                    <a:pt x="5170" y="7401"/>
                  </a:lnTo>
                  <a:lnTo>
                    <a:pt x="5161" y="7402"/>
                  </a:lnTo>
                  <a:lnTo>
                    <a:pt x="5089" y="7415"/>
                  </a:lnTo>
                  <a:lnTo>
                    <a:pt x="5080" y="7416"/>
                  </a:lnTo>
                  <a:lnTo>
                    <a:pt x="5008" y="7426"/>
                  </a:lnTo>
                  <a:lnTo>
                    <a:pt x="4999" y="7427"/>
                  </a:lnTo>
                  <a:lnTo>
                    <a:pt x="4926" y="7433"/>
                  </a:lnTo>
                  <a:lnTo>
                    <a:pt x="4917" y="7434"/>
                  </a:lnTo>
                  <a:lnTo>
                    <a:pt x="4844" y="7438"/>
                  </a:lnTo>
                  <a:lnTo>
                    <a:pt x="4835" y="7439"/>
                  </a:lnTo>
                  <a:lnTo>
                    <a:pt x="4762" y="7440"/>
                  </a:lnTo>
                  <a:lnTo>
                    <a:pt x="4752" y="7440"/>
                  </a:lnTo>
                  <a:lnTo>
                    <a:pt x="4679" y="7439"/>
                  </a:lnTo>
                  <a:lnTo>
                    <a:pt x="4670" y="7438"/>
                  </a:lnTo>
                  <a:lnTo>
                    <a:pt x="4597" y="7434"/>
                  </a:lnTo>
                  <a:lnTo>
                    <a:pt x="4587" y="7433"/>
                  </a:lnTo>
                  <a:lnTo>
                    <a:pt x="4515" y="7427"/>
                  </a:lnTo>
                  <a:lnTo>
                    <a:pt x="4506" y="7426"/>
                  </a:lnTo>
                  <a:lnTo>
                    <a:pt x="4433" y="7416"/>
                  </a:lnTo>
                  <a:lnTo>
                    <a:pt x="4424" y="7415"/>
                  </a:lnTo>
                  <a:lnTo>
                    <a:pt x="4352" y="7402"/>
                  </a:lnTo>
                  <a:lnTo>
                    <a:pt x="4343" y="7401"/>
                  </a:lnTo>
                  <a:lnTo>
                    <a:pt x="4272" y="7386"/>
                  </a:lnTo>
                  <a:lnTo>
                    <a:pt x="4263" y="7384"/>
                  </a:lnTo>
                  <a:lnTo>
                    <a:pt x="4193" y="7366"/>
                  </a:lnTo>
                  <a:lnTo>
                    <a:pt x="4184" y="7364"/>
                  </a:lnTo>
                  <a:lnTo>
                    <a:pt x="4114" y="7344"/>
                  </a:lnTo>
                  <a:lnTo>
                    <a:pt x="4105" y="7341"/>
                  </a:lnTo>
                  <a:lnTo>
                    <a:pt x="4036" y="7318"/>
                  </a:lnTo>
                  <a:lnTo>
                    <a:pt x="4027" y="7315"/>
                  </a:lnTo>
                  <a:lnTo>
                    <a:pt x="3959" y="7290"/>
                  </a:lnTo>
                  <a:lnTo>
                    <a:pt x="3950" y="7287"/>
                  </a:lnTo>
                  <a:lnTo>
                    <a:pt x="3883" y="7259"/>
                  </a:lnTo>
                  <a:lnTo>
                    <a:pt x="3874" y="7255"/>
                  </a:lnTo>
                  <a:lnTo>
                    <a:pt x="3808" y="7225"/>
                  </a:lnTo>
                  <a:lnTo>
                    <a:pt x="3800" y="7220"/>
                  </a:lnTo>
                  <a:lnTo>
                    <a:pt x="3734" y="7188"/>
                  </a:lnTo>
                  <a:lnTo>
                    <a:pt x="3726" y="7183"/>
                  </a:lnTo>
                  <a:lnTo>
                    <a:pt x="3662" y="7148"/>
                  </a:lnTo>
                  <a:lnTo>
                    <a:pt x="3654" y="7143"/>
                  </a:lnTo>
                  <a:lnTo>
                    <a:pt x="3591" y="7105"/>
                  </a:lnTo>
                  <a:lnTo>
                    <a:pt x="3583" y="7100"/>
                  </a:lnTo>
                  <a:lnTo>
                    <a:pt x="3522" y="7060"/>
                  </a:lnTo>
                  <a:lnTo>
                    <a:pt x="3515" y="7055"/>
                  </a:lnTo>
                  <a:lnTo>
                    <a:pt x="3455" y="7013"/>
                  </a:lnTo>
                  <a:lnTo>
                    <a:pt x="3448" y="7007"/>
                  </a:lnTo>
                  <a:lnTo>
                    <a:pt x="3390" y="6963"/>
                  </a:lnTo>
                  <a:lnTo>
                    <a:pt x="3383" y="6957"/>
                  </a:lnTo>
                  <a:lnTo>
                    <a:pt x="3327" y="6911"/>
                  </a:lnTo>
                  <a:lnTo>
                    <a:pt x="3320" y="6905"/>
                  </a:lnTo>
                  <a:lnTo>
                    <a:pt x="3266" y="6857"/>
                  </a:lnTo>
                  <a:lnTo>
                    <a:pt x="3259" y="6850"/>
                  </a:lnTo>
                  <a:lnTo>
                    <a:pt x="3207" y="6800"/>
                  </a:lnTo>
                  <a:lnTo>
                    <a:pt x="3200" y="6793"/>
                  </a:lnTo>
                  <a:lnTo>
                    <a:pt x="3150" y="6741"/>
                  </a:lnTo>
                  <a:lnTo>
                    <a:pt x="3143" y="6734"/>
                  </a:lnTo>
                  <a:lnTo>
                    <a:pt x="3095" y="6680"/>
                  </a:lnTo>
                  <a:lnTo>
                    <a:pt x="3089" y="6673"/>
                  </a:lnTo>
                  <a:lnTo>
                    <a:pt x="3043" y="6617"/>
                  </a:lnTo>
                  <a:lnTo>
                    <a:pt x="3037" y="6610"/>
                  </a:lnTo>
                  <a:lnTo>
                    <a:pt x="2993" y="6552"/>
                  </a:lnTo>
                  <a:lnTo>
                    <a:pt x="2987" y="6545"/>
                  </a:lnTo>
                  <a:lnTo>
                    <a:pt x="2945" y="6485"/>
                  </a:lnTo>
                  <a:lnTo>
                    <a:pt x="2940" y="6478"/>
                  </a:lnTo>
                  <a:lnTo>
                    <a:pt x="2900" y="6417"/>
                  </a:lnTo>
                  <a:lnTo>
                    <a:pt x="2895" y="6409"/>
                  </a:lnTo>
                  <a:lnTo>
                    <a:pt x="2857" y="6346"/>
                  </a:lnTo>
                  <a:lnTo>
                    <a:pt x="2852" y="6338"/>
                  </a:lnTo>
                  <a:lnTo>
                    <a:pt x="2817" y="6274"/>
                  </a:lnTo>
                  <a:lnTo>
                    <a:pt x="2812" y="6266"/>
                  </a:lnTo>
                  <a:lnTo>
                    <a:pt x="2780" y="6200"/>
                  </a:lnTo>
                  <a:lnTo>
                    <a:pt x="2775" y="6192"/>
                  </a:lnTo>
                  <a:lnTo>
                    <a:pt x="2745" y="6126"/>
                  </a:lnTo>
                  <a:lnTo>
                    <a:pt x="2741" y="6117"/>
                  </a:lnTo>
                  <a:lnTo>
                    <a:pt x="2713" y="6050"/>
                  </a:lnTo>
                  <a:lnTo>
                    <a:pt x="2710" y="6041"/>
                  </a:lnTo>
                  <a:lnTo>
                    <a:pt x="2685" y="5973"/>
                  </a:lnTo>
                  <a:lnTo>
                    <a:pt x="2682" y="5964"/>
                  </a:lnTo>
                  <a:lnTo>
                    <a:pt x="2659" y="5895"/>
                  </a:lnTo>
                  <a:lnTo>
                    <a:pt x="2656" y="5886"/>
                  </a:lnTo>
                  <a:lnTo>
                    <a:pt x="2636" y="5816"/>
                  </a:lnTo>
                  <a:lnTo>
                    <a:pt x="2634" y="5807"/>
                  </a:lnTo>
                  <a:lnTo>
                    <a:pt x="2616" y="5737"/>
                  </a:lnTo>
                  <a:lnTo>
                    <a:pt x="2614" y="5728"/>
                  </a:lnTo>
                  <a:lnTo>
                    <a:pt x="2599" y="5657"/>
                  </a:lnTo>
                  <a:lnTo>
                    <a:pt x="2598" y="5648"/>
                  </a:lnTo>
                  <a:lnTo>
                    <a:pt x="2585" y="5576"/>
                  </a:lnTo>
                  <a:lnTo>
                    <a:pt x="2584" y="5567"/>
                  </a:lnTo>
                  <a:lnTo>
                    <a:pt x="2574" y="5494"/>
                  </a:lnTo>
                  <a:lnTo>
                    <a:pt x="2573" y="5485"/>
                  </a:lnTo>
                  <a:lnTo>
                    <a:pt x="2567" y="5413"/>
                  </a:lnTo>
                  <a:lnTo>
                    <a:pt x="2566" y="5403"/>
                  </a:lnTo>
                  <a:lnTo>
                    <a:pt x="2562" y="5330"/>
                  </a:lnTo>
                  <a:lnTo>
                    <a:pt x="2561" y="5321"/>
                  </a:lnTo>
                  <a:lnTo>
                    <a:pt x="2560" y="5248"/>
                  </a:lnTo>
                  <a:lnTo>
                    <a:pt x="2560" y="5238"/>
                  </a:lnTo>
                  <a:lnTo>
                    <a:pt x="2561" y="5165"/>
                  </a:lnTo>
                  <a:lnTo>
                    <a:pt x="2562" y="5156"/>
                  </a:lnTo>
                  <a:lnTo>
                    <a:pt x="2566" y="5083"/>
                  </a:lnTo>
                  <a:lnTo>
                    <a:pt x="2567" y="5074"/>
                  </a:lnTo>
                  <a:lnTo>
                    <a:pt x="2573" y="5001"/>
                  </a:lnTo>
                  <a:lnTo>
                    <a:pt x="2574" y="4992"/>
                  </a:lnTo>
                  <a:lnTo>
                    <a:pt x="2584" y="4920"/>
                  </a:lnTo>
                  <a:lnTo>
                    <a:pt x="2585" y="4911"/>
                  </a:lnTo>
                  <a:lnTo>
                    <a:pt x="2598" y="4839"/>
                  </a:lnTo>
                  <a:lnTo>
                    <a:pt x="2599" y="4830"/>
                  </a:lnTo>
                  <a:lnTo>
                    <a:pt x="2614" y="4759"/>
                  </a:lnTo>
                  <a:lnTo>
                    <a:pt x="2616" y="4750"/>
                  </a:lnTo>
                  <a:lnTo>
                    <a:pt x="2634" y="4679"/>
                  </a:lnTo>
                  <a:lnTo>
                    <a:pt x="2636" y="4670"/>
                  </a:lnTo>
                  <a:lnTo>
                    <a:pt x="2656" y="4601"/>
                  </a:lnTo>
                  <a:lnTo>
                    <a:pt x="2659" y="4592"/>
                  </a:lnTo>
                  <a:lnTo>
                    <a:pt x="2682" y="4523"/>
                  </a:lnTo>
                  <a:lnTo>
                    <a:pt x="2685" y="4514"/>
                  </a:lnTo>
                  <a:lnTo>
                    <a:pt x="2710" y="4446"/>
                  </a:lnTo>
                  <a:lnTo>
                    <a:pt x="2713" y="4437"/>
                  </a:lnTo>
                  <a:lnTo>
                    <a:pt x="2741" y="4370"/>
                  </a:lnTo>
                  <a:lnTo>
                    <a:pt x="2745" y="4361"/>
                  </a:lnTo>
                  <a:lnTo>
                    <a:pt x="2775" y="4295"/>
                  </a:lnTo>
                  <a:lnTo>
                    <a:pt x="2780" y="4287"/>
                  </a:lnTo>
                  <a:lnTo>
                    <a:pt x="2812" y="4221"/>
                  </a:lnTo>
                  <a:lnTo>
                    <a:pt x="2817" y="4213"/>
                  </a:lnTo>
                  <a:lnTo>
                    <a:pt x="2852" y="4149"/>
                  </a:lnTo>
                  <a:lnTo>
                    <a:pt x="2857" y="4141"/>
                  </a:lnTo>
                  <a:lnTo>
                    <a:pt x="2895" y="4078"/>
                  </a:lnTo>
                  <a:lnTo>
                    <a:pt x="2900" y="4070"/>
                  </a:lnTo>
                  <a:lnTo>
                    <a:pt x="2940" y="4009"/>
                  </a:lnTo>
                  <a:lnTo>
                    <a:pt x="2945" y="4002"/>
                  </a:lnTo>
                  <a:lnTo>
                    <a:pt x="2987" y="3942"/>
                  </a:lnTo>
                  <a:lnTo>
                    <a:pt x="2992" y="3935"/>
                  </a:lnTo>
                  <a:lnTo>
                    <a:pt x="3037" y="3877"/>
                  </a:lnTo>
                  <a:lnTo>
                    <a:pt x="3043" y="3870"/>
                  </a:lnTo>
                  <a:lnTo>
                    <a:pt x="3089" y="3814"/>
                  </a:lnTo>
                  <a:lnTo>
                    <a:pt x="3095" y="3807"/>
                  </a:lnTo>
                  <a:lnTo>
                    <a:pt x="3143" y="3753"/>
                  </a:lnTo>
                  <a:lnTo>
                    <a:pt x="3150" y="3746"/>
                  </a:lnTo>
                  <a:lnTo>
                    <a:pt x="3200" y="3693"/>
                  </a:lnTo>
                  <a:lnTo>
                    <a:pt x="3206" y="3687"/>
                  </a:lnTo>
                  <a:lnTo>
                    <a:pt x="3259" y="3636"/>
                  </a:lnTo>
                  <a:lnTo>
                    <a:pt x="3266" y="3630"/>
                  </a:lnTo>
                  <a:lnTo>
                    <a:pt x="3320" y="3582"/>
                  </a:lnTo>
                  <a:lnTo>
                    <a:pt x="3327" y="3575"/>
                  </a:lnTo>
                  <a:lnTo>
                    <a:pt x="3383" y="3529"/>
                  </a:lnTo>
                  <a:lnTo>
                    <a:pt x="3390" y="3523"/>
                  </a:lnTo>
                  <a:lnTo>
                    <a:pt x="3448" y="3479"/>
                  </a:lnTo>
                  <a:lnTo>
                    <a:pt x="3455" y="3473"/>
                  </a:lnTo>
                  <a:lnTo>
                    <a:pt x="3514" y="3431"/>
                  </a:lnTo>
                  <a:lnTo>
                    <a:pt x="3522" y="3426"/>
                  </a:lnTo>
                  <a:lnTo>
                    <a:pt x="3583" y="3386"/>
                  </a:lnTo>
                  <a:lnTo>
                    <a:pt x="3591" y="3381"/>
                  </a:lnTo>
                  <a:lnTo>
                    <a:pt x="3654" y="3343"/>
                  </a:lnTo>
                  <a:lnTo>
                    <a:pt x="3663" y="3338"/>
                  </a:lnTo>
                  <a:lnTo>
                    <a:pt x="3727" y="3303"/>
                  </a:lnTo>
                  <a:lnTo>
                    <a:pt x="3735" y="3298"/>
                  </a:lnTo>
                  <a:lnTo>
                    <a:pt x="3800" y="3266"/>
                  </a:lnTo>
                  <a:lnTo>
                    <a:pt x="3808" y="3262"/>
                  </a:lnTo>
                  <a:lnTo>
                    <a:pt x="3875" y="3231"/>
                  </a:lnTo>
                  <a:lnTo>
                    <a:pt x="3883" y="3228"/>
                  </a:lnTo>
                  <a:lnTo>
                    <a:pt x="3950" y="3200"/>
                  </a:lnTo>
                  <a:lnTo>
                    <a:pt x="3959" y="3197"/>
                  </a:lnTo>
                  <a:lnTo>
                    <a:pt x="4027" y="3171"/>
                  </a:lnTo>
                  <a:lnTo>
                    <a:pt x="4036" y="3168"/>
                  </a:lnTo>
                  <a:lnTo>
                    <a:pt x="4105" y="3146"/>
                  </a:lnTo>
                  <a:lnTo>
                    <a:pt x="4114" y="3143"/>
                  </a:lnTo>
                  <a:lnTo>
                    <a:pt x="4184" y="3123"/>
                  </a:lnTo>
                  <a:lnTo>
                    <a:pt x="4193" y="3121"/>
                  </a:lnTo>
                  <a:lnTo>
                    <a:pt x="4263" y="3103"/>
                  </a:lnTo>
                  <a:lnTo>
                    <a:pt x="4272" y="3101"/>
                  </a:lnTo>
                  <a:lnTo>
                    <a:pt x="4343" y="3086"/>
                  </a:lnTo>
                  <a:lnTo>
                    <a:pt x="4353" y="3085"/>
                  </a:lnTo>
                  <a:lnTo>
                    <a:pt x="4424" y="3072"/>
                  </a:lnTo>
                  <a:lnTo>
                    <a:pt x="4433" y="3071"/>
                  </a:lnTo>
                  <a:lnTo>
                    <a:pt x="4506" y="3061"/>
                  </a:lnTo>
                  <a:lnTo>
                    <a:pt x="4515" y="3060"/>
                  </a:lnTo>
                  <a:lnTo>
                    <a:pt x="4588" y="3054"/>
                  </a:lnTo>
                  <a:lnTo>
                    <a:pt x="4597" y="3053"/>
                  </a:lnTo>
                  <a:lnTo>
                    <a:pt x="4670" y="3049"/>
                  </a:lnTo>
                  <a:lnTo>
                    <a:pt x="4679" y="3048"/>
                  </a:lnTo>
                  <a:lnTo>
                    <a:pt x="4752" y="3047"/>
                  </a:lnTo>
                  <a:lnTo>
                    <a:pt x="4762" y="3047"/>
                  </a:lnTo>
                  <a:lnTo>
                    <a:pt x="4835" y="3048"/>
                  </a:lnTo>
                  <a:lnTo>
                    <a:pt x="4844" y="3049"/>
                  </a:lnTo>
                  <a:lnTo>
                    <a:pt x="4917" y="3053"/>
                  </a:lnTo>
                  <a:lnTo>
                    <a:pt x="4926" y="3054"/>
                  </a:lnTo>
                  <a:lnTo>
                    <a:pt x="4999" y="3060"/>
                  </a:lnTo>
                  <a:lnTo>
                    <a:pt x="5008" y="3061"/>
                  </a:lnTo>
                  <a:lnTo>
                    <a:pt x="5080" y="3071"/>
                  </a:lnTo>
                  <a:lnTo>
                    <a:pt x="5089" y="3072"/>
                  </a:lnTo>
                  <a:lnTo>
                    <a:pt x="5161" y="3085"/>
                  </a:lnTo>
                  <a:lnTo>
                    <a:pt x="5170" y="3086"/>
                  </a:lnTo>
                  <a:lnTo>
                    <a:pt x="5241" y="3101"/>
                  </a:lnTo>
                  <a:lnTo>
                    <a:pt x="5250" y="3103"/>
                  </a:lnTo>
                  <a:lnTo>
                    <a:pt x="5320" y="3121"/>
                  </a:lnTo>
                  <a:lnTo>
                    <a:pt x="5329" y="3123"/>
                  </a:lnTo>
                  <a:lnTo>
                    <a:pt x="5399" y="3143"/>
                  </a:lnTo>
                  <a:lnTo>
                    <a:pt x="5408" y="3146"/>
                  </a:lnTo>
                  <a:lnTo>
                    <a:pt x="5477" y="3168"/>
                  </a:lnTo>
                  <a:lnTo>
                    <a:pt x="5486" y="3171"/>
                  </a:lnTo>
                  <a:lnTo>
                    <a:pt x="5554" y="3197"/>
                  </a:lnTo>
                  <a:lnTo>
                    <a:pt x="5563" y="3200"/>
                  </a:lnTo>
                  <a:lnTo>
                    <a:pt x="5630" y="3228"/>
                  </a:lnTo>
                  <a:lnTo>
                    <a:pt x="5638" y="3231"/>
                  </a:lnTo>
                  <a:lnTo>
                    <a:pt x="5705" y="3262"/>
                  </a:lnTo>
                  <a:lnTo>
                    <a:pt x="5713" y="3266"/>
                  </a:lnTo>
                  <a:lnTo>
                    <a:pt x="5778" y="3298"/>
                  </a:lnTo>
                  <a:lnTo>
                    <a:pt x="5786" y="3303"/>
                  </a:lnTo>
                  <a:lnTo>
                    <a:pt x="5850" y="3338"/>
                  </a:lnTo>
                  <a:lnTo>
                    <a:pt x="5859" y="3343"/>
                  </a:lnTo>
                  <a:lnTo>
                    <a:pt x="5922" y="3381"/>
                  </a:lnTo>
                  <a:lnTo>
                    <a:pt x="5930" y="3386"/>
                  </a:lnTo>
                  <a:lnTo>
                    <a:pt x="5991" y="3426"/>
                  </a:lnTo>
                  <a:lnTo>
                    <a:pt x="5998" y="3431"/>
                  </a:lnTo>
                  <a:lnTo>
                    <a:pt x="6058" y="3473"/>
                  </a:lnTo>
                  <a:lnTo>
                    <a:pt x="6065" y="3479"/>
                  </a:lnTo>
                  <a:lnTo>
                    <a:pt x="6123" y="3523"/>
                  </a:lnTo>
                  <a:lnTo>
                    <a:pt x="6123" y="3523"/>
                  </a:lnTo>
                  <a:close/>
                  <a:moveTo>
                    <a:pt x="5177" y="4470"/>
                  </a:moveTo>
                  <a:lnTo>
                    <a:pt x="5767" y="3880"/>
                  </a:lnTo>
                  <a:lnTo>
                    <a:pt x="5765" y="3878"/>
                  </a:lnTo>
                  <a:lnTo>
                    <a:pt x="5713" y="3841"/>
                  </a:lnTo>
                  <a:lnTo>
                    <a:pt x="5660" y="3806"/>
                  </a:lnTo>
                  <a:lnTo>
                    <a:pt x="5605" y="3774"/>
                  </a:lnTo>
                  <a:lnTo>
                    <a:pt x="5550" y="3743"/>
                  </a:lnTo>
                  <a:lnTo>
                    <a:pt x="5493" y="3715"/>
                  </a:lnTo>
                  <a:lnTo>
                    <a:pt x="5435" y="3688"/>
                  </a:lnTo>
                  <a:lnTo>
                    <a:pt x="5376" y="3664"/>
                  </a:lnTo>
                  <a:lnTo>
                    <a:pt x="5317" y="3642"/>
                  </a:lnTo>
                  <a:lnTo>
                    <a:pt x="5257" y="3622"/>
                  </a:lnTo>
                  <a:lnTo>
                    <a:pt x="5196" y="3605"/>
                  </a:lnTo>
                  <a:lnTo>
                    <a:pt x="5134" y="3590"/>
                  </a:lnTo>
                  <a:lnTo>
                    <a:pt x="5072" y="3577"/>
                  </a:lnTo>
                  <a:lnTo>
                    <a:pt x="5010" y="3566"/>
                  </a:lnTo>
                  <a:lnTo>
                    <a:pt x="4947" y="3558"/>
                  </a:lnTo>
                  <a:lnTo>
                    <a:pt x="4884" y="3552"/>
                  </a:lnTo>
                  <a:lnTo>
                    <a:pt x="4821" y="3548"/>
                  </a:lnTo>
                  <a:lnTo>
                    <a:pt x="4757" y="3547"/>
                  </a:lnTo>
                  <a:lnTo>
                    <a:pt x="4693" y="3548"/>
                  </a:lnTo>
                  <a:lnTo>
                    <a:pt x="4630" y="3552"/>
                  </a:lnTo>
                  <a:lnTo>
                    <a:pt x="4566" y="3558"/>
                  </a:lnTo>
                  <a:lnTo>
                    <a:pt x="4503" y="3566"/>
                  </a:lnTo>
                  <a:lnTo>
                    <a:pt x="4441" y="3577"/>
                  </a:lnTo>
                  <a:lnTo>
                    <a:pt x="4379" y="3590"/>
                  </a:lnTo>
                  <a:lnTo>
                    <a:pt x="4317" y="3605"/>
                  </a:lnTo>
                  <a:lnTo>
                    <a:pt x="4256" y="3622"/>
                  </a:lnTo>
                  <a:lnTo>
                    <a:pt x="4196" y="3642"/>
                  </a:lnTo>
                  <a:lnTo>
                    <a:pt x="4137" y="3664"/>
                  </a:lnTo>
                  <a:lnTo>
                    <a:pt x="4078" y="3688"/>
                  </a:lnTo>
                  <a:lnTo>
                    <a:pt x="4020" y="3715"/>
                  </a:lnTo>
                  <a:lnTo>
                    <a:pt x="3963" y="3743"/>
                  </a:lnTo>
                  <a:lnTo>
                    <a:pt x="3908" y="3774"/>
                  </a:lnTo>
                  <a:lnTo>
                    <a:pt x="3854" y="3806"/>
                  </a:lnTo>
                  <a:lnTo>
                    <a:pt x="3800" y="3841"/>
                  </a:lnTo>
                  <a:lnTo>
                    <a:pt x="3749" y="3878"/>
                  </a:lnTo>
                  <a:lnTo>
                    <a:pt x="3698" y="3917"/>
                  </a:lnTo>
                  <a:lnTo>
                    <a:pt x="3650" y="3957"/>
                  </a:lnTo>
                  <a:lnTo>
                    <a:pt x="3603" y="3999"/>
                  </a:lnTo>
                  <a:lnTo>
                    <a:pt x="3557" y="4043"/>
                  </a:lnTo>
                  <a:lnTo>
                    <a:pt x="3513" y="4089"/>
                  </a:lnTo>
                  <a:lnTo>
                    <a:pt x="3471" y="4136"/>
                  </a:lnTo>
                  <a:lnTo>
                    <a:pt x="3431" y="4185"/>
                  </a:lnTo>
                  <a:lnTo>
                    <a:pt x="3392" y="4235"/>
                  </a:lnTo>
                  <a:lnTo>
                    <a:pt x="3355" y="4287"/>
                  </a:lnTo>
                  <a:lnTo>
                    <a:pt x="3320" y="4340"/>
                  </a:lnTo>
                  <a:lnTo>
                    <a:pt x="3288" y="4395"/>
                  </a:lnTo>
                  <a:lnTo>
                    <a:pt x="3257" y="4451"/>
                  </a:lnTo>
                  <a:lnTo>
                    <a:pt x="3228" y="4508"/>
                  </a:lnTo>
                  <a:lnTo>
                    <a:pt x="3202" y="4565"/>
                  </a:lnTo>
                  <a:lnTo>
                    <a:pt x="3177" y="4624"/>
                  </a:lnTo>
                  <a:lnTo>
                    <a:pt x="3155" y="4683"/>
                  </a:lnTo>
                  <a:lnTo>
                    <a:pt x="3135" y="4744"/>
                  </a:lnTo>
                  <a:lnTo>
                    <a:pt x="3118" y="4804"/>
                  </a:lnTo>
                  <a:lnTo>
                    <a:pt x="3103" y="4866"/>
                  </a:lnTo>
                  <a:lnTo>
                    <a:pt x="3090" y="4928"/>
                  </a:lnTo>
                  <a:lnTo>
                    <a:pt x="3079" y="4990"/>
                  </a:lnTo>
                  <a:lnTo>
                    <a:pt x="3071" y="5053"/>
                  </a:lnTo>
                  <a:lnTo>
                    <a:pt x="3065" y="5116"/>
                  </a:lnTo>
                  <a:lnTo>
                    <a:pt x="3061" y="5179"/>
                  </a:lnTo>
                  <a:lnTo>
                    <a:pt x="3060" y="5243"/>
                  </a:lnTo>
                  <a:lnTo>
                    <a:pt x="3061" y="5307"/>
                  </a:lnTo>
                  <a:lnTo>
                    <a:pt x="3065" y="5370"/>
                  </a:lnTo>
                  <a:lnTo>
                    <a:pt x="3071" y="5434"/>
                  </a:lnTo>
                  <a:lnTo>
                    <a:pt x="3079" y="5497"/>
                  </a:lnTo>
                  <a:lnTo>
                    <a:pt x="3090" y="5559"/>
                  </a:lnTo>
                  <a:lnTo>
                    <a:pt x="3103" y="5621"/>
                  </a:lnTo>
                  <a:lnTo>
                    <a:pt x="3118" y="5683"/>
                  </a:lnTo>
                  <a:lnTo>
                    <a:pt x="3135" y="5743"/>
                  </a:lnTo>
                  <a:lnTo>
                    <a:pt x="3155" y="5804"/>
                  </a:lnTo>
                  <a:lnTo>
                    <a:pt x="3177" y="5863"/>
                  </a:lnTo>
                  <a:lnTo>
                    <a:pt x="3202" y="5922"/>
                  </a:lnTo>
                  <a:lnTo>
                    <a:pt x="3228" y="5979"/>
                  </a:lnTo>
                  <a:lnTo>
                    <a:pt x="3257" y="6036"/>
                  </a:lnTo>
                  <a:lnTo>
                    <a:pt x="3288" y="6092"/>
                  </a:lnTo>
                  <a:lnTo>
                    <a:pt x="3320" y="6147"/>
                  </a:lnTo>
                  <a:lnTo>
                    <a:pt x="3355" y="6200"/>
                  </a:lnTo>
                  <a:lnTo>
                    <a:pt x="3392" y="6252"/>
                  </a:lnTo>
                  <a:lnTo>
                    <a:pt x="3431" y="6302"/>
                  </a:lnTo>
                  <a:lnTo>
                    <a:pt x="3471" y="6350"/>
                  </a:lnTo>
                  <a:lnTo>
                    <a:pt x="3513" y="6398"/>
                  </a:lnTo>
                  <a:lnTo>
                    <a:pt x="3557" y="6443"/>
                  </a:lnTo>
                  <a:lnTo>
                    <a:pt x="3602" y="6487"/>
                  </a:lnTo>
                  <a:lnTo>
                    <a:pt x="3650" y="6529"/>
                  </a:lnTo>
                  <a:lnTo>
                    <a:pt x="3698" y="6569"/>
                  </a:lnTo>
                  <a:lnTo>
                    <a:pt x="3748" y="6608"/>
                  </a:lnTo>
                  <a:lnTo>
                    <a:pt x="3800" y="6645"/>
                  </a:lnTo>
                  <a:lnTo>
                    <a:pt x="3853" y="6680"/>
                  </a:lnTo>
                  <a:lnTo>
                    <a:pt x="3908" y="6712"/>
                  </a:lnTo>
                  <a:lnTo>
                    <a:pt x="3964" y="6743"/>
                  </a:lnTo>
                  <a:lnTo>
                    <a:pt x="4021" y="6772"/>
                  </a:lnTo>
                  <a:lnTo>
                    <a:pt x="4078" y="6798"/>
                  </a:lnTo>
                  <a:lnTo>
                    <a:pt x="4137" y="6823"/>
                  </a:lnTo>
                  <a:lnTo>
                    <a:pt x="4196" y="6845"/>
                  </a:lnTo>
                  <a:lnTo>
                    <a:pt x="4257" y="6865"/>
                  </a:lnTo>
                  <a:lnTo>
                    <a:pt x="4317" y="6882"/>
                  </a:lnTo>
                  <a:lnTo>
                    <a:pt x="4379" y="6897"/>
                  </a:lnTo>
                  <a:lnTo>
                    <a:pt x="4441" y="6910"/>
                  </a:lnTo>
                  <a:lnTo>
                    <a:pt x="4503" y="6921"/>
                  </a:lnTo>
                  <a:lnTo>
                    <a:pt x="4566" y="6929"/>
                  </a:lnTo>
                  <a:lnTo>
                    <a:pt x="4630" y="6935"/>
                  </a:lnTo>
                  <a:lnTo>
                    <a:pt x="4693" y="6939"/>
                  </a:lnTo>
                  <a:lnTo>
                    <a:pt x="4757" y="6940"/>
                  </a:lnTo>
                  <a:lnTo>
                    <a:pt x="4821" y="6939"/>
                  </a:lnTo>
                  <a:lnTo>
                    <a:pt x="4884" y="6935"/>
                  </a:lnTo>
                  <a:lnTo>
                    <a:pt x="4947" y="6929"/>
                  </a:lnTo>
                  <a:lnTo>
                    <a:pt x="5010" y="6921"/>
                  </a:lnTo>
                  <a:lnTo>
                    <a:pt x="5072" y="6910"/>
                  </a:lnTo>
                  <a:lnTo>
                    <a:pt x="5134" y="6897"/>
                  </a:lnTo>
                  <a:lnTo>
                    <a:pt x="5196" y="6882"/>
                  </a:lnTo>
                  <a:lnTo>
                    <a:pt x="5256" y="6865"/>
                  </a:lnTo>
                  <a:lnTo>
                    <a:pt x="5317" y="6845"/>
                  </a:lnTo>
                  <a:lnTo>
                    <a:pt x="5376" y="6823"/>
                  </a:lnTo>
                  <a:lnTo>
                    <a:pt x="5435" y="6798"/>
                  </a:lnTo>
                  <a:lnTo>
                    <a:pt x="5492" y="6772"/>
                  </a:lnTo>
                  <a:lnTo>
                    <a:pt x="5549" y="6743"/>
                  </a:lnTo>
                  <a:lnTo>
                    <a:pt x="5605" y="6712"/>
                  </a:lnTo>
                  <a:lnTo>
                    <a:pt x="5660" y="6680"/>
                  </a:lnTo>
                  <a:lnTo>
                    <a:pt x="5713" y="6645"/>
                  </a:lnTo>
                  <a:lnTo>
                    <a:pt x="5765" y="6608"/>
                  </a:lnTo>
                  <a:lnTo>
                    <a:pt x="5815" y="6569"/>
                  </a:lnTo>
                  <a:lnTo>
                    <a:pt x="5864" y="6529"/>
                  </a:lnTo>
                  <a:lnTo>
                    <a:pt x="5911" y="6487"/>
                  </a:lnTo>
                  <a:lnTo>
                    <a:pt x="5957" y="6443"/>
                  </a:lnTo>
                  <a:lnTo>
                    <a:pt x="6001" y="6397"/>
                  </a:lnTo>
                  <a:lnTo>
                    <a:pt x="6043" y="6350"/>
                  </a:lnTo>
                  <a:lnTo>
                    <a:pt x="6083" y="6302"/>
                  </a:lnTo>
                  <a:lnTo>
                    <a:pt x="6122" y="6251"/>
                  </a:lnTo>
                  <a:lnTo>
                    <a:pt x="6159" y="6200"/>
                  </a:lnTo>
                  <a:lnTo>
                    <a:pt x="6194" y="6146"/>
                  </a:lnTo>
                  <a:lnTo>
                    <a:pt x="6226" y="6092"/>
                  </a:lnTo>
                  <a:lnTo>
                    <a:pt x="6257" y="6037"/>
                  </a:lnTo>
                  <a:lnTo>
                    <a:pt x="6285" y="5980"/>
                  </a:lnTo>
                  <a:lnTo>
                    <a:pt x="6312" y="5922"/>
                  </a:lnTo>
                  <a:lnTo>
                    <a:pt x="6336" y="5863"/>
                  </a:lnTo>
                  <a:lnTo>
                    <a:pt x="6358" y="5804"/>
                  </a:lnTo>
                  <a:lnTo>
                    <a:pt x="6378" y="5744"/>
                  </a:lnTo>
                  <a:lnTo>
                    <a:pt x="6395" y="5683"/>
                  </a:lnTo>
                  <a:lnTo>
                    <a:pt x="6410" y="5621"/>
                  </a:lnTo>
                  <a:lnTo>
                    <a:pt x="6423" y="5559"/>
                  </a:lnTo>
                  <a:lnTo>
                    <a:pt x="6434" y="5497"/>
                  </a:lnTo>
                  <a:lnTo>
                    <a:pt x="6442" y="5434"/>
                  </a:lnTo>
                  <a:lnTo>
                    <a:pt x="6448" y="5370"/>
                  </a:lnTo>
                  <a:lnTo>
                    <a:pt x="6452" y="5307"/>
                  </a:lnTo>
                  <a:lnTo>
                    <a:pt x="6453" y="5243"/>
                  </a:lnTo>
                  <a:lnTo>
                    <a:pt x="6452" y="5179"/>
                  </a:lnTo>
                  <a:lnTo>
                    <a:pt x="6448" y="5116"/>
                  </a:lnTo>
                  <a:lnTo>
                    <a:pt x="6442" y="5053"/>
                  </a:lnTo>
                  <a:lnTo>
                    <a:pt x="6434" y="4990"/>
                  </a:lnTo>
                  <a:lnTo>
                    <a:pt x="6423" y="4928"/>
                  </a:lnTo>
                  <a:lnTo>
                    <a:pt x="6410" y="4866"/>
                  </a:lnTo>
                  <a:lnTo>
                    <a:pt x="6395" y="4804"/>
                  </a:lnTo>
                  <a:lnTo>
                    <a:pt x="6378" y="4743"/>
                  </a:lnTo>
                  <a:lnTo>
                    <a:pt x="6358" y="4683"/>
                  </a:lnTo>
                  <a:lnTo>
                    <a:pt x="6336" y="4624"/>
                  </a:lnTo>
                  <a:lnTo>
                    <a:pt x="6312" y="4565"/>
                  </a:lnTo>
                  <a:lnTo>
                    <a:pt x="6285" y="4507"/>
                  </a:lnTo>
                  <a:lnTo>
                    <a:pt x="6257" y="4450"/>
                  </a:lnTo>
                  <a:lnTo>
                    <a:pt x="6226" y="4395"/>
                  </a:lnTo>
                  <a:lnTo>
                    <a:pt x="6194" y="4340"/>
                  </a:lnTo>
                  <a:lnTo>
                    <a:pt x="6159" y="4287"/>
                  </a:lnTo>
                  <a:lnTo>
                    <a:pt x="6122" y="4235"/>
                  </a:lnTo>
                  <a:lnTo>
                    <a:pt x="6120" y="4233"/>
                  </a:lnTo>
                  <a:lnTo>
                    <a:pt x="5530" y="4823"/>
                  </a:lnTo>
                  <a:lnTo>
                    <a:pt x="5534" y="4830"/>
                  </a:lnTo>
                  <a:lnTo>
                    <a:pt x="5536" y="4834"/>
                  </a:lnTo>
                  <a:lnTo>
                    <a:pt x="5549" y="4859"/>
                  </a:lnTo>
                  <a:lnTo>
                    <a:pt x="5551" y="4864"/>
                  </a:lnTo>
                  <a:lnTo>
                    <a:pt x="5562" y="4889"/>
                  </a:lnTo>
                  <a:lnTo>
                    <a:pt x="5565" y="4894"/>
                  </a:lnTo>
                  <a:lnTo>
                    <a:pt x="5575" y="4919"/>
                  </a:lnTo>
                  <a:lnTo>
                    <a:pt x="5577" y="4924"/>
                  </a:lnTo>
                  <a:lnTo>
                    <a:pt x="5587" y="4950"/>
                  </a:lnTo>
                  <a:lnTo>
                    <a:pt x="5588" y="4955"/>
                  </a:lnTo>
                  <a:lnTo>
                    <a:pt x="5597" y="4981"/>
                  </a:lnTo>
                  <a:lnTo>
                    <a:pt x="5599" y="4986"/>
                  </a:lnTo>
                  <a:lnTo>
                    <a:pt x="5606" y="5012"/>
                  </a:lnTo>
                  <a:lnTo>
                    <a:pt x="5608" y="5018"/>
                  </a:lnTo>
                  <a:lnTo>
                    <a:pt x="5614" y="5044"/>
                  </a:lnTo>
                  <a:lnTo>
                    <a:pt x="5615" y="5050"/>
                  </a:lnTo>
                  <a:lnTo>
                    <a:pt x="5621" y="5076"/>
                  </a:lnTo>
                  <a:lnTo>
                    <a:pt x="5622" y="5082"/>
                  </a:lnTo>
                  <a:lnTo>
                    <a:pt x="5627" y="5109"/>
                  </a:lnTo>
                  <a:lnTo>
                    <a:pt x="5627" y="5114"/>
                  </a:lnTo>
                  <a:lnTo>
                    <a:pt x="5631" y="5141"/>
                  </a:lnTo>
                  <a:lnTo>
                    <a:pt x="5632" y="5147"/>
                  </a:lnTo>
                  <a:lnTo>
                    <a:pt x="5634" y="5174"/>
                  </a:lnTo>
                  <a:lnTo>
                    <a:pt x="5635" y="5180"/>
                  </a:lnTo>
                  <a:lnTo>
                    <a:pt x="5636" y="5207"/>
                  </a:lnTo>
                  <a:lnTo>
                    <a:pt x="5636" y="5213"/>
                  </a:lnTo>
                  <a:lnTo>
                    <a:pt x="5637" y="5240"/>
                  </a:lnTo>
                  <a:lnTo>
                    <a:pt x="5637" y="5246"/>
                  </a:lnTo>
                  <a:lnTo>
                    <a:pt x="5636" y="5273"/>
                  </a:lnTo>
                  <a:lnTo>
                    <a:pt x="5636" y="5279"/>
                  </a:lnTo>
                  <a:lnTo>
                    <a:pt x="5635" y="5306"/>
                  </a:lnTo>
                  <a:lnTo>
                    <a:pt x="5634" y="5312"/>
                  </a:lnTo>
                  <a:lnTo>
                    <a:pt x="5632" y="5339"/>
                  </a:lnTo>
                  <a:lnTo>
                    <a:pt x="5631" y="5345"/>
                  </a:lnTo>
                  <a:lnTo>
                    <a:pt x="5627" y="5372"/>
                  </a:lnTo>
                  <a:lnTo>
                    <a:pt x="5627" y="5377"/>
                  </a:lnTo>
                  <a:lnTo>
                    <a:pt x="5622" y="5404"/>
                  </a:lnTo>
                  <a:lnTo>
                    <a:pt x="5621" y="5410"/>
                  </a:lnTo>
                  <a:lnTo>
                    <a:pt x="5615" y="5436"/>
                  </a:lnTo>
                  <a:lnTo>
                    <a:pt x="5614" y="5442"/>
                  </a:lnTo>
                  <a:lnTo>
                    <a:pt x="5608" y="5468"/>
                  </a:lnTo>
                  <a:lnTo>
                    <a:pt x="5606" y="5474"/>
                  </a:lnTo>
                  <a:lnTo>
                    <a:pt x="5599" y="5500"/>
                  </a:lnTo>
                  <a:lnTo>
                    <a:pt x="5597" y="5505"/>
                  </a:lnTo>
                  <a:lnTo>
                    <a:pt x="5588" y="5531"/>
                  </a:lnTo>
                  <a:lnTo>
                    <a:pt x="5587" y="5536"/>
                  </a:lnTo>
                  <a:lnTo>
                    <a:pt x="5577" y="5562"/>
                  </a:lnTo>
                  <a:lnTo>
                    <a:pt x="5575" y="5567"/>
                  </a:lnTo>
                  <a:lnTo>
                    <a:pt x="5565" y="5592"/>
                  </a:lnTo>
                  <a:lnTo>
                    <a:pt x="5562" y="5597"/>
                  </a:lnTo>
                  <a:lnTo>
                    <a:pt x="5551" y="5622"/>
                  </a:lnTo>
                  <a:lnTo>
                    <a:pt x="5549" y="5627"/>
                  </a:lnTo>
                  <a:lnTo>
                    <a:pt x="5536" y="5652"/>
                  </a:lnTo>
                  <a:lnTo>
                    <a:pt x="5534" y="5656"/>
                  </a:lnTo>
                  <a:lnTo>
                    <a:pt x="5520" y="5680"/>
                  </a:lnTo>
                  <a:lnTo>
                    <a:pt x="5518" y="5685"/>
                  </a:lnTo>
                  <a:lnTo>
                    <a:pt x="5503" y="5709"/>
                  </a:lnTo>
                  <a:lnTo>
                    <a:pt x="5500" y="5714"/>
                  </a:lnTo>
                  <a:lnTo>
                    <a:pt x="5485" y="5737"/>
                  </a:lnTo>
                  <a:lnTo>
                    <a:pt x="5482" y="5741"/>
                  </a:lnTo>
                  <a:lnTo>
                    <a:pt x="5466" y="5763"/>
                  </a:lnTo>
                  <a:lnTo>
                    <a:pt x="5463" y="5768"/>
                  </a:lnTo>
                  <a:lnTo>
                    <a:pt x="5447" y="5790"/>
                  </a:lnTo>
                  <a:lnTo>
                    <a:pt x="5443" y="5794"/>
                  </a:lnTo>
                  <a:lnTo>
                    <a:pt x="5426" y="5815"/>
                  </a:lnTo>
                  <a:lnTo>
                    <a:pt x="5422" y="5819"/>
                  </a:lnTo>
                  <a:lnTo>
                    <a:pt x="5404" y="5839"/>
                  </a:lnTo>
                  <a:lnTo>
                    <a:pt x="5400" y="5844"/>
                  </a:lnTo>
                  <a:lnTo>
                    <a:pt x="5381" y="5863"/>
                  </a:lnTo>
                  <a:lnTo>
                    <a:pt x="5377" y="5867"/>
                  </a:lnTo>
                  <a:lnTo>
                    <a:pt x="5358" y="5886"/>
                  </a:lnTo>
                  <a:lnTo>
                    <a:pt x="5354" y="5890"/>
                  </a:lnTo>
                  <a:lnTo>
                    <a:pt x="5333" y="5908"/>
                  </a:lnTo>
                  <a:lnTo>
                    <a:pt x="5329" y="5912"/>
                  </a:lnTo>
                  <a:lnTo>
                    <a:pt x="5308" y="5929"/>
                  </a:lnTo>
                  <a:lnTo>
                    <a:pt x="5304" y="5933"/>
                  </a:lnTo>
                  <a:lnTo>
                    <a:pt x="5282" y="5949"/>
                  </a:lnTo>
                  <a:lnTo>
                    <a:pt x="5278" y="5953"/>
                  </a:lnTo>
                  <a:lnTo>
                    <a:pt x="5256" y="5968"/>
                  </a:lnTo>
                  <a:lnTo>
                    <a:pt x="5251" y="5972"/>
                  </a:lnTo>
                  <a:lnTo>
                    <a:pt x="5228" y="5987"/>
                  </a:lnTo>
                  <a:lnTo>
                    <a:pt x="5224" y="5990"/>
                  </a:lnTo>
                  <a:lnTo>
                    <a:pt x="5200" y="6004"/>
                  </a:lnTo>
                  <a:lnTo>
                    <a:pt x="5194" y="6007"/>
                  </a:lnTo>
                  <a:lnTo>
                    <a:pt x="5170" y="6021"/>
                  </a:lnTo>
                  <a:lnTo>
                    <a:pt x="5165" y="6023"/>
                  </a:lnTo>
                  <a:lnTo>
                    <a:pt x="5141" y="6036"/>
                  </a:lnTo>
                  <a:lnTo>
                    <a:pt x="5136" y="6038"/>
                  </a:lnTo>
                  <a:lnTo>
                    <a:pt x="5111" y="6049"/>
                  </a:lnTo>
                  <a:lnTo>
                    <a:pt x="5106" y="6052"/>
                  </a:lnTo>
                  <a:lnTo>
                    <a:pt x="5081" y="6062"/>
                  </a:lnTo>
                  <a:lnTo>
                    <a:pt x="5075" y="6064"/>
                  </a:lnTo>
                  <a:lnTo>
                    <a:pt x="5050" y="6073"/>
                  </a:lnTo>
                  <a:lnTo>
                    <a:pt x="5044" y="6075"/>
                  </a:lnTo>
                  <a:lnTo>
                    <a:pt x="5018" y="6084"/>
                  </a:lnTo>
                  <a:lnTo>
                    <a:pt x="5013" y="6085"/>
                  </a:lnTo>
                  <a:lnTo>
                    <a:pt x="4987" y="6093"/>
                  </a:lnTo>
                  <a:lnTo>
                    <a:pt x="4982" y="6094"/>
                  </a:lnTo>
                  <a:lnTo>
                    <a:pt x="4955" y="6101"/>
                  </a:lnTo>
                  <a:lnTo>
                    <a:pt x="4950" y="6102"/>
                  </a:lnTo>
                  <a:lnTo>
                    <a:pt x="4923" y="6107"/>
                  </a:lnTo>
                  <a:lnTo>
                    <a:pt x="4918" y="6108"/>
                  </a:lnTo>
                  <a:lnTo>
                    <a:pt x="4891" y="6113"/>
                  </a:lnTo>
                  <a:lnTo>
                    <a:pt x="4885" y="6114"/>
                  </a:lnTo>
                  <a:lnTo>
                    <a:pt x="4858" y="6117"/>
                  </a:lnTo>
                  <a:lnTo>
                    <a:pt x="4853" y="6118"/>
                  </a:lnTo>
                  <a:lnTo>
                    <a:pt x="4825" y="6120"/>
                  </a:lnTo>
                  <a:lnTo>
                    <a:pt x="4820" y="6121"/>
                  </a:lnTo>
                  <a:lnTo>
                    <a:pt x="4793" y="6122"/>
                  </a:lnTo>
                  <a:lnTo>
                    <a:pt x="4787" y="6122"/>
                  </a:lnTo>
                  <a:lnTo>
                    <a:pt x="4760" y="6123"/>
                  </a:lnTo>
                  <a:lnTo>
                    <a:pt x="4754" y="6123"/>
                  </a:lnTo>
                  <a:lnTo>
                    <a:pt x="4727" y="6122"/>
                  </a:lnTo>
                  <a:lnTo>
                    <a:pt x="4721" y="6122"/>
                  </a:lnTo>
                  <a:lnTo>
                    <a:pt x="4694" y="6121"/>
                  </a:lnTo>
                  <a:lnTo>
                    <a:pt x="4689" y="6120"/>
                  </a:lnTo>
                  <a:lnTo>
                    <a:pt x="4661" y="6118"/>
                  </a:lnTo>
                  <a:lnTo>
                    <a:pt x="4656" y="6117"/>
                  </a:lnTo>
                  <a:lnTo>
                    <a:pt x="4629" y="6114"/>
                  </a:lnTo>
                  <a:lnTo>
                    <a:pt x="4623" y="6113"/>
                  </a:lnTo>
                  <a:lnTo>
                    <a:pt x="4596" y="6108"/>
                  </a:lnTo>
                  <a:lnTo>
                    <a:pt x="4591" y="6107"/>
                  </a:lnTo>
                  <a:lnTo>
                    <a:pt x="4564" y="6102"/>
                  </a:lnTo>
                  <a:lnTo>
                    <a:pt x="4559" y="6101"/>
                  </a:lnTo>
                  <a:lnTo>
                    <a:pt x="4532" y="6094"/>
                  </a:lnTo>
                  <a:lnTo>
                    <a:pt x="4527" y="6093"/>
                  </a:lnTo>
                  <a:lnTo>
                    <a:pt x="4501" y="6085"/>
                  </a:lnTo>
                  <a:lnTo>
                    <a:pt x="4496" y="6084"/>
                  </a:lnTo>
                  <a:lnTo>
                    <a:pt x="4470" y="6075"/>
                  </a:lnTo>
                  <a:lnTo>
                    <a:pt x="4464" y="6073"/>
                  </a:lnTo>
                  <a:lnTo>
                    <a:pt x="4439" y="6064"/>
                  </a:lnTo>
                  <a:lnTo>
                    <a:pt x="4433" y="6062"/>
                  </a:lnTo>
                  <a:lnTo>
                    <a:pt x="4408" y="6052"/>
                  </a:lnTo>
                  <a:lnTo>
                    <a:pt x="4403" y="6049"/>
                  </a:lnTo>
                  <a:lnTo>
                    <a:pt x="4378" y="6038"/>
                  </a:lnTo>
                  <a:lnTo>
                    <a:pt x="4373" y="6036"/>
                  </a:lnTo>
                  <a:lnTo>
                    <a:pt x="4349" y="6023"/>
                  </a:lnTo>
                  <a:lnTo>
                    <a:pt x="4344" y="6021"/>
                  </a:lnTo>
                  <a:lnTo>
                    <a:pt x="4320" y="6007"/>
                  </a:lnTo>
                  <a:lnTo>
                    <a:pt x="4314" y="6004"/>
                  </a:lnTo>
                  <a:lnTo>
                    <a:pt x="4290" y="5990"/>
                  </a:lnTo>
                  <a:lnTo>
                    <a:pt x="4286" y="5987"/>
                  </a:lnTo>
                  <a:lnTo>
                    <a:pt x="4263" y="5972"/>
                  </a:lnTo>
                  <a:lnTo>
                    <a:pt x="4258" y="5969"/>
                  </a:lnTo>
                  <a:lnTo>
                    <a:pt x="4236" y="5953"/>
                  </a:lnTo>
                  <a:lnTo>
                    <a:pt x="4232" y="5949"/>
                  </a:lnTo>
                  <a:lnTo>
                    <a:pt x="4210" y="5933"/>
                  </a:lnTo>
                  <a:lnTo>
                    <a:pt x="4206" y="5929"/>
                  </a:lnTo>
                  <a:lnTo>
                    <a:pt x="4185" y="5912"/>
                  </a:lnTo>
                  <a:lnTo>
                    <a:pt x="4181" y="5908"/>
                  </a:lnTo>
                  <a:lnTo>
                    <a:pt x="4160" y="5890"/>
                  </a:lnTo>
                  <a:lnTo>
                    <a:pt x="4156" y="5886"/>
                  </a:lnTo>
                  <a:lnTo>
                    <a:pt x="4137" y="5867"/>
                  </a:lnTo>
                  <a:lnTo>
                    <a:pt x="4133" y="5863"/>
                  </a:lnTo>
                  <a:lnTo>
                    <a:pt x="4114" y="5844"/>
                  </a:lnTo>
                  <a:lnTo>
                    <a:pt x="4110" y="5840"/>
                  </a:lnTo>
                  <a:lnTo>
                    <a:pt x="4092" y="5819"/>
                  </a:lnTo>
                  <a:lnTo>
                    <a:pt x="4088" y="5815"/>
                  </a:lnTo>
                  <a:lnTo>
                    <a:pt x="4071" y="5794"/>
                  </a:lnTo>
                  <a:lnTo>
                    <a:pt x="4067" y="5790"/>
                  </a:lnTo>
                  <a:lnTo>
                    <a:pt x="4051" y="5768"/>
                  </a:lnTo>
                  <a:lnTo>
                    <a:pt x="4047" y="5764"/>
                  </a:lnTo>
                  <a:lnTo>
                    <a:pt x="4031" y="5742"/>
                  </a:lnTo>
                  <a:lnTo>
                    <a:pt x="4028" y="5737"/>
                  </a:lnTo>
                  <a:lnTo>
                    <a:pt x="4013" y="5714"/>
                  </a:lnTo>
                  <a:lnTo>
                    <a:pt x="4010" y="5710"/>
                  </a:lnTo>
                  <a:lnTo>
                    <a:pt x="3996" y="5686"/>
                  </a:lnTo>
                  <a:lnTo>
                    <a:pt x="3993" y="5680"/>
                  </a:lnTo>
                  <a:lnTo>
                    <a:pt x="3979" y="5656"/>
                  </a:lnTo>
                  <a:lnTo>
                    <a:pt x="3977" y="5651"/>
                  </a:lnTo>
                  <a:lnTo>
                    <a:pt x="3964" y="5627"/>
                  </a:lnTo>
                  <a:lnTo>
                    <a:pt x="3962" y="5622"/>
                  </a:lnTo>
                  <a:lnTo>
                    <a:pt x="3951" y="5597"/>
                  </a:lnTo>
                  <a:lnTo>
                    <a:pt x="3948" y="5592"/>
                  </a:lnTo>
                  <a:lnTo>
                    <a:pt x="3938" y="5567"/>
                  </a:lnTo>
                  <a:lnTo>
                    <a:pt x="3936" y="5561"/>
                  </a:lnTo>
                  <a:lnTo>
                    <a:pt x="3927" y="5536"/>
                  </a:lnTo>
                  <a:lnTo>
                    <a:pt x="3925" y="5530"/>
                  </a:lnTo>
                  <a:lnTo>
                    <a:pt x="3916" y="5504"/>
                  </a:lnTo>
                  <a:lnTo>
                    <a:pt x="3915" y="5499"/>
                  </a:lnTo>
                  <a:lnTo>
                    <a:pt x="3907" y="5473"/>
                  </a:lnTo>
                  <a:lnTo>
                    <a:pt x="3906" y="5468"/>
                  </a:lnTo>
                  <a:lnTo>
                    <a:pt x="3899" y="5441"/>
                  </a:lnTo>
                  <a:lnTo>
                    <a:pt x="3898" y="5436"/>
                  </a:lnTo>
                  <a:lnTo>
                    <a:pt x="3893" y="5409"/>
                  </a:lnTo>
                  <a:lnTo>
                    <a:pt x="3892" y="5404"/>
                  </a:lnTo>
                  <a:lnTo>
                    <a:pt x="3887" y="5377"/>
                  </a:lnTo>
                  <a:lnTo>
                    <a:pt x="3886" y="5371"/>
                  </a:lnTo>
                  <a:lnTo>
                    <a:pt x="3883" y="5344"/>
                  </a:lnTo>
                  <a:lnTo>
                    <a:pt x="3882" y="5339"/>
                  </a:lnTo>
                  <a:lnTo>
                    <a:pt x="3880" y="5311"/>
                  </a:lnTo>
                  <a:lnTo>
                    <a:pt x="3879" y="5306"/>
                  </a:lnTo>
                  <a:lnTo>
                    <a:pt x="3878" y="5279"/>
                  </a:lnTo>
                  <a:lnTo>
                    <a:pt x="3878" y="5273"/>
                  </a:lnTo>
                  <a:lnTo>
                    <a:pt x="3877" y="5246"/>
                  </a:lnTo>
                  <a:lnTo>
                    <a:pt x="3877" y="5240"/>
                  </a:lnTo>
                  <a:lnTo>
                    <a:pt x="3878" y="5213"/>
                  </a:lnTo>
                  <a:lnTo>
                    <a:pt x="3878" y="5207"/>
                  </a:lnTo>
                  <a:lnTo>
                    <a:pt x="3879" y="5180"/>
                  </a:lnTo>
                  <a:lnTo>
                    <a:pt x="3880" y="5175"/>
                  </a:lnTo>
                  <a:lnTo>
                    <a:pt x="3882" y="5147"/>
                  </a:lnTo>
                  <a:lnTo>
                    <a:pt x="3883" y="5142"/>
                  </a:lnTo>
                  <a:lnTo>
                    <a:pt x="3886" y="5115"/>
                  </a:lnTo>
                  <a:lnTo>
                    <a:pt x="3887" y="5109"/>
                  </a:lnTo>
                  <a:lnTo>
                    <a:pt x="3892" y="5082"/>
                  </a:lnTo>
                  <a:lnTo>
                    <a:pt x="3893" y="5077"/>
                  </a:lnTo>
                  <a:lnTo>
                    <a:pt x="3898" y="5050"/>
                  </a:lnTo>
                  <a:lnTo>
                    <a:pt x="3899" y="5045"/>
                  </a:lnTo>
                  <a:lnTo>
                    <a:pt x="3906" y="5018"/>
                  </a:lnTo>
                  <a:lnTo>
                    <a:pt x="3907" y="5013"/>
                  </a:lnTo>
                  <a:lnTo>
                    <a:pt x="3915" y="4987"/>
                  </a:lnTo>
                  <a:lnTo>
                    <a:pt x="3916" y="4982"/>
                  </a:lnTo>
                  <a:lnTo>
                    <a:pt x="3925" y="4956"/>
                  </a:lnTo>
                  <a:lnTo>
                    <a:pt x="3927" y="4950"/>
                  </a:lnTo>
                  <a:lnTo>
                    <a:pt x="3936" y="4925"/>
                  </a:lnTo>
                  <a:lnTo>
                    <a:pt x="3938" y="4919"/>
                  </a:lnTo>
                  <a:lnTo>
                    <a:pt x="3948" y="4894"/>
                  </a:lnTo>
                  <a:lnTo>
                    <a:pt x="3951" y="4889"/>
                  </a:lnTo>
                  <a:lnTo>
                    <a:pt x="3962" y="4864"/>
                  </a:lnTo>
                  <a:lnTo>
                    <a:pt x="3964" y="4859"/>
                  </a:lnTo>
                  <a:lnTo>
                    <a:pt x="3977" y="4835"/>
                  </a:lnTo>
                  <a:lnTo>
                    <a:pt x="3979" y="4830"/>
                  </a:lnTo>
                  <a:lnTo>
                    <a:pt x="3993" y="4806"/>
                  </a:lnTo>
                  <a:lnTo>
                    <a:pt x="3996" y="4800"/>
                  </a:lnTo>
                  <a:lnTo>
                    <a:pt x="4010" y="4776"/>
                  </a:lnTo>
                  <a:lnTo>
                    <a:pt x="4013" y="4772"/>
                  </a:lnTo>
                  <a:lnTo>
                    <a:pt x="4028" y="4749"/>
                  </a:lnTo>
                  <a:lnTo>
                    <a:pt x="4032" y="4744"/>
                  </a:lnTo>
                  <a:lnTo>
                    <a:pt x="4047" y="4722"/>
                  </a:lnTo>
                  <a:lnTo>
                    <a:pt x="4051" y="4718"/>
                  </a:lnTo>
                  <a:lnTo>
                    <a:pt x="4067" y="4696"/>
                  </a:lnTo>
                  <a:lnTo>
                    <a:pt x="4071" y="4692"/>
                  </a:lnTo>
                  <a:lnTo>
                    <a:pt x="4088" y="4671"/>
                  </a:lnTo>
                  <a:lnTo>
                    <a:pt x="4092" y="4667"/>
                  </a:lnTo>
                  <a:lnTo>
                    <a:pt x="4110" y="4646"/>
                  </a:lnTo>
                  <a:lnTo>
                    <a:pt x="4114" y="4642"/>
                  </a:lnTo>
                  <a:lnTo>
                    <a:pt x="4133" y="4623"/>
                  </a:lnTo>
                  <a:lnTo>
                    <a:pt x="4137" y="4619"/>
                  </a:lnTo>
                  <a:lnTo>
                    <a:pt x="4156" y="4600"/>
                  </a:lnTo>
                  <a:lnTo>
                    <a:pt x="4161" y="4596"/>
                  </a:lnTo>
                  <a:lnTo>
                    <a:pt x="4181" y="4578"/>
                  </a:lnTo>
                  <a:lnTo>
                    <a:pt x="4185" y="4574"/>
                  </a:lnTo>
                  <a:lnTo>
                    <a:pt x="4206" y="4557"/>
                  </a:lnTo>
                  <a:lnTo>
                    <a:pt x="4210" y="4553"/>
                  </a:lnTo>
                  <a:lnTo>
                    <a:pt x="4232" y="4537"/>
                  </a:lnTo>
                  <a:lnTo>
                    <a:pt x="4237" y="4534"/>
                  </a:lnTo>
                  <a:lnTo>
                    <a:pt x="4259" y="4518"/>
                  </a:lnTo>
                  <a:lnTo>
                    <a:pt x="4263" y="4515"/>
                  </a:lnTo>
                  <a:lnTo>
                    <a:pt x="4286" y="4500"/>
                  </a:lnTo>
                  <a:lnTo>
                    <a:pt x="4291" y="4497"/>
                  </a:lnTo>
                  <a:lnTo>
                    <a:pt x="4315" y="4482"/>
                  </a:lnTo>
                  <a:lnTo>
                    <a:pt x="4320" y="4480"/>
                  </a:lnTo>
                  <a:lnTo>
                    <a:pt x="4344" y="4466"/>
                  </a:lnTo>
                  <a:lnTo>
                    <a:pt x="4348" y="4464"/>
                  </a:lnTo>
                  <a:lnTo>
                    <a:pt x="4373" y="4451"/>
                  </a:lnTo>
                  <a:lnTo>
                    <a:pt x="4378" y="4449"/>
                  </a:lnTo>
                  <a:lnTo>
                    <a:pt x="4403" y="4438"/>
                  </a:lnTo>
                  <a:lnTo>
                    <a:pt x="4408" y="4435"/>
                  </a:lnTo>
                  <a:lnTo>
                    <a:pt x="4433" y="4425"/>
                  </a:lnTo>
                  <a:lnTo>
                    <a:pt x="4438" y="4423"/>
                  </a:lnTo>
                  <a:lnTo>
                    <a:pt x="4464" y="4413"/>
                  </a:lnTo>
                  <a:lnTo>
                    <a:pt x="4469" y="4412"/>
                  </a:lnTo>
                  <a:lnTo>
                    <a:pt x="4495" y="4403"/>
                  </a:lnTo>
                  <a:lnTo>
                    <a:pt x="4500" y="4401"/>
                  </a:lnTo>
                  <a:lnTo>
                    <a:pt x="4526" y="4394"/>
                  </a:lnTo>
                  <a:lnTo>
                    <a:pt x="4532" y="4392"/>
                  </a:lnTo>
                  <a:lnTo>
                    <a:pt x="4558" y="4386"/>
                  </a:lnTo>
                  <a:lnTo>
                    <a:pt x="4564" y="4385"/>
                  </a:lnTo>
                  <a:lnTo>
                    <a:pt x="4590" y="4379"/>
                  </a:lnTo>
                  <a:lnTo>
                    <a:pt x="4596" y="4378"/>
                  </a:lnTo>
                  <a:lnTo>
                    <a:pt x="4623" y="4373"/>
                  </a:lnTo>
                  <a:lnTo>
                    <a:pt x="4628" y="4373"/>
                  </a:lnTo>
                  <a:lnTo>
                    <a:pt x="4655" y="4369"/>
                  </a:lnTo>
                  <a:lnTo>
                    <a:pt x="4661" y="4368"/>
                  </a:lnTo>
                  <a:lnTo>
                    <a:pt x="4688" y="4366"/>
                  </a:lnTo>
                  <a:lnTo>
                    <a:pt x="4694" y="4365"/>
                  </a:lnTo>
                  <a:lnTo>
                    <a:pt x="4721" y="4364"/>
                  </a:lnTo>
                  <a:lnTo>
                    <a:pt x="4727" y="4364"/>
                  </a:lnTo>
                  <a:lnTo>
                    <a:pt x="4754" y="4363"/>
                  </a:lnTo>
                  <a:lnTo>
                    <a:pt x="4760" y="4363"/>
                  </a:lnTo>
                  <a:lnTo>
                    <a:pt x="4787" y="4364"/>
                  </a:lnTo>
                  <a:lnTo>
                    <a:pt x="4793" y="4364"/>
                  </a:lnTo>
                  <a:lnTo>
                    <a:pt x="4820" y="4365"/>
                  </a:lnTo>
                  <a:lnTo>
                    <a:pt x="4826" y="4366"/>
                  </a:lnTo>
                  <a:lnTo>
                    <a:pt x="4853" y="4368"/>
                  </a:lnTo>
                  <a:lnTo>
                    <a:pt x="4859" y="4369"/>
                  </a:lnTo>
                  <a:lnTo>
                    <a:pt x="4886" y="4373"/>
                  </a:lnTo>
                  <a:lnTo>
                    <a:pt x="4891" y="4373"/>
                  </a:lnTo>
                  <a:lnTo>
                    <a:pt x="4918" y="4378"/>
                  </a:lnTo>
                  <a:lnTo>
                    <a:pt x="4924" y="4379"/>
                  </a:lnTo>
                  <a:lnTo>
                    <a:pt x="4950" y="4385"/>
                  </a:lnTo>
                  <a:lnTo>
                    <a:pt x="4956" y="4386"/>
                  </a:lnTo>
                  <a:lnTo>
                    <a:pt x="4982" y="4392"/>
                  </a:lnTo>
                  <a:lnTo>
                    <a:pt x="4988" y="4394"/>
                  </a:lnTo>
                  <a:lnTo>
                    <a:pt x="5014" y="4401"/>
                  </a:lnTo>
                  <a:lnTo>
                    <a:pt x="5019" y="4403"/>
                  </a:lnTo>
                  <a:lnTo>
                    <a:pt x="5045" y="4412"/>
                  </a:lnTo>
                  <a:lnTo>
                    <a:pt x="5050" y="4413"/>
                  </a:lnTo>
                  <a:lnTo>
                    <a:pt x="5076" y="4423"/>
                  </a:lnTo>
                  <a:lnTo>
                    <a:pt x="5081" y="4425"/>
                  </a:lnTo>
                  <a:lnTo>
                    <a:pt x="5106" y="4435"/>
                  </a:lnTo>
                  <a:lnTo>
                    <a:pt x="5111" y="4438"/>
                  </a:lnTo>
                  <a:lnTo>
                    <a:pt x="5136" y="4449"/>
                  </a:lnTo>
                  <a:lnTo>
                    <a:pt x="5141" y="4451"/>
                  </a:lnTo>
                  <a:lnTo>
                    <a:pt x="5166" y="4464"/>
                  </a:lnTo>
                  <a:lnTo>
                    <a:pt x="5170" y="4466"/>
                  </a:lnTo>
                  <a:lnTo>
                    <a:pt x="5177" y="4470"/>
                  </a:lnTo>
                  <a:close/>
                  <a:moveTo>
                    <a:pt x="4559" y="5091"/>
                  </a:moveTo>
                  <a:lnTo>
                    <a:pt x="4580" y="5066"/>
                  </a:lnTo>
                  <a:lnTo>
                    <a:pt x="4950" y="4696"/>
                  </a:lnTo>
                  <a:lnTo>
                    <a:pt x="4948" y="4696"/>
                  </a:lnTo>
                  <a:lnTo>
                    <a:pt x="4928" y="4689"/>
                  </a:lnTo>
                  <a:lnTo>
                    <a:pt x="4907" y="4683"/>
                  </a:lnTo>
                  <a:lnTo>
                    <a:pt x="4886" y="4678"/>
                  </a:lnTo>
                  <a:lnTo>
                    <a:pt x="4865" y="4673"/>
                  </a:lnTo>
                  <a:lnTo>
                    <a:pt x="4843" y="4670"/>
                  </a:lnTo>
                  <a:lnTo>
                    <a:pt x="4822" y="4667"/>
                  </a:lnTo>
                  <a:lnTo>
                    <a:pt x="4800" y="4665"/>
                  </a:lnTo>
                  <a:lnTo>
                    <a:pt x="4779" y="4663"/>
                  </a:lnTo>
                  <a:lnTo>
                    <a:pt x="4757" y="4663"/>
                  </a:lnTo>
                  <a:lnTo>
                    <a:pt x="4735" y="4663"/>
                  </a:lnTo>
                  <a:lnTo>
                    <a:pt x="4714" y="4665"/>
                  </a:lnTo>
                  <a:lnTo>
                    <a:pt x="4692" y="4667"/>
                  </a:lnTo>
                  <a:lnTo>
                    <a:pt x="4671" y="4670"/>
                  </a:lnTo>
                  <a:lnTo>
                    <a:pt x="4649" y="4673"/>
                  </a:lnTo>
                  <a:lnTo>
                    <a:pt x="4628" y="4678"/>
                  </a:lnTo>
                  <a:lnTo>
                    <a:pt x="4607" y="4683"/>
                  </a:lnTo>
                  <a:lnTo>
                    <a:pt x="4586" y="4689"/>
                  </a:lnTo>
                  <a:lnTo>
                    <a:pt x="4566" y="4696"/>
                  </a:lnTo>
                  <a:lnTo>
                    <a:pt x="4545" y="4703"/>
                  </a:lnTo>
                  <a:lnTo>
                    <a:pt x="4525" y="4712"/>
                  </a:lnTo>
                  <a:lnTo>
                    <a:pt x="4506" y="4721"/>
                  </a:lnTo>
                  <a:lnTo>
                    <a:pt x="4486" y="4730"/>
                  </a:lnTo>
                  <a:lnTo>
                    <a:pt x="4467" y="4741"/>
                  </a:lnTo>
                  <a:lnTo>
                    <a:pt x="4448" y="4752"/>
                  </a:lnTo>
                  <a:lnTo>
                    <a:pt x="4430" y="4764"/>
                  </a:lnTo>
                  <a:lnTo>
                    <a:pt x="4412" y="4777"/>
                  </a:lnTo>
                  <a:lnTo>
                    <a:pt x="4395" y="4790"/>
                  </a:lnTo>
                  <a:lnTo>
                    <a:pt x="4378" y="4804"/>
                  </a:lnTo>
                  <a:lnTo>
                    <a:pt x="4362" y="4818"/>
                  </a:lnTo>
                  <a:lnTo>
                    <a:pt x="4347" y="4833"/>
                  </a:lnTo>
                  <a:lnTo>
                    <a:pt x="4332" y="4849"/>
                  </a:lnTo>
                  <a:lnTo>
                    <a:pt x="4317" y="4865"/>
                  </a:lnTo>
                  <a:lnTo>
                    <a:pt x="4303" y="4882"/>
                  </a:lnTo>
                  <a:lnTo>
                    <a:pt x="4290" y="4899"/>
                  </a:lnTo>
                  <a:lnTo>
                    <a:pt x="4277" y="4917"/>
                  </a:lnTo>
                  <a:lnTo>
                    <a:pt x="4265" y="4935"/>
                  </a:lnTo>
                  <a:lnTo>
                    <a:pt x="4254" y="4953"/>
                  </a:lnTo>
                  <a:lnTo>
                    <a:pt x="4243" y="4972"/>
                  </a:lnTo>
                  <a:lnTo>
                    <a:pt x="4234" y="4991"/>
                  </a:lnTo>
                  <a:lnTo>
                    <a:pt x="4225" y="5011"/>
                  </a:lnTo>
                  <a:lnTo>
                    <a:pt x="4217" y="5031"/>
                  </a:lnTo>
                  <a:lnTo>
                    <a:pt x="4209" y="5051"/>
                  </a:lnTo>
                  <a:lnTo>
                    <a:pt x="4202" y="5072"/>
                  </a:lnTo>
                  <a:lnTo>
                    <a:pt x="4197" y="5093"/>
                  </a:lnTo>
                  <a:lnTo>
                    <a:pt x="4191" y="5114"/>
                  </a:lnTo>
                  <a:lnTo>
                    <a:pt x="4187" y="5135"/>
                  </a:lnTo>
                  <a:lnTo>
                    <a:pt x="4183" y="5156"/>
                  </a:lnTo>
                  <a:lnTo>
                    <a:pt x="4181" y="5178"/>
                  </a:lnTo>
                  <a:lnTo>
                    <a:pt x="4179" y="5199"/>
                  </a:lnTo>
                  <a:lnTo>
                    <a:pt x="4177" y="5221"/>
                  </a:lnTo>
                  <a:lnTo>
                    <a:pt x="4177" y="5243"/>
                  </a:lnTo>
                  <a:lnTo>
                    <a:pt x="4177" y="5265"/>
                  </a:lnTo>
                  <a:lnTo>
                    <a:pt x="4179" y="5287"/>
                  </a:lnTo>
                  <a:lnTo>
                    <a:pt x="4181" y="5308"/>
                  </a:lnTo>
                  <a:lnTo>
                    <a:pt x="4183" y="5330"/>
                  </a:lnTo>
                  <a:lnTo>
                    <a:pt x="4187" y="5351"/>
                  </a:lnTo>
                  <a:lnTo>
                    <a:pt x="4191" y="5372"/>
                  </a:lnTo>
                  <a:lnTo>
                    <a:pt x="4197" y="5393"/>
                  </a:lnTo>
                  <a:lnTo>
                    <a:pt x="4202" y="5414"/>
                  </a:lnTo>
                  <a:lnTo>
                    <a:pt x="4209" y="5435"/>
                  </a:lnTo>
                  <a:lnTo>
                    <a:pt x="4217" y="5455"/>
                  </a:lnTo>
                  <a:lnTo>
                    <a:pt x="4225" y="5475"/>
                  </a:lnTo>
                  <a:lnTo>
                    <a:pt x="4234" y="5495"/>
                  </a:lnTo>
                  <a:lnTo>
                    <a:pt x="4243" y="5514"/>
                  </a:lnTo>
                  <a:lnTo>
                    <a:pt x="4254" y="5533"/>
                  </a:lnTo>
                  <a:lnTo>
                    <a:pt x="4265" y="5551"/>
                  </a:lnTo>
                  <a:lnTo>
                    <a:pt x="4277" y="5569"/>
                  </a:lnTo>
                  <a:lnTo>
                    <a:pt x="4290" y="5587"/>
                  </a:lnTo>
                  <a:lnTo>
                    <a:pt x="4303" y="5604"/>
                  </a:lnTo>
                  <a:lnTo>
                    <a:pt x="4317" y="5621"/>
                  </a:lnTo>
                  <a:lnTo>
                    <a:pt x="4332" y="5637"/>
                  </a:lnTo>
                  <a:lnTo>
                    <a:pt x="4347" y="5653"/>
                  </a:lnTo>
                  <a:lnTo>
                    <a:pt x="4363" y="5668"/>
                  </a:lnTo>
                  <a:lnTo>
                    <a:pt x="4379" y="5683"/>
                  </a:lnTo>
                  <a:lnTo>
                    <a:pt x="4396" y="5697"/>
                  </a:lnTo>
                  <a:lnTo>
                    <a:pt x="4413" y="5710"/>
                  </a:lnTo>
                  <a:lnTo>
                    <a:pt x="4431" y="5723"/>
                  </a:lnTo>
                  <a:lnTo>
                    <a:pt x="4449" y="5735"/>
                  </a:lnTo>
                  <a:lnTo>
                    <a:pt x="4467" y="5746"/>
                  </a:lnTo>
                  <a:lnTo>
                    <a:pt x="4486" y="5757"/>
                  </a:lnTo>
                  <a:lnTo>
                    <a:pt x="4505" y="5766"/>
                  </a:lnTo>
                  <a:lnTo>
                    <a:pt x="4525" y="5775"/>
                  </a:lnTo>
                  <a:lnTo>
                    <a:pt x="4545" y="5783"/>
                  </a:lnTo>
                  <a:lnTo>
                    <a:pt x="4565" y="5791"/>
                  </a:lnTo>
                  <a:lnTo>
                    <a:pt x="4586" y="5798"/>
                  </a:lnTo>
                  <a:lnTo>
                    <a:pt x="4607" y="5803"/>
                  </a:lnTo>
                  <a:lnTo>
                    <a:pt x="4628" y="5809"/>
                  </a:lnTo>
                  <a:lnTo>
                    <a:pt x="4649" y="5813"/>
                  </a:lnTo>
                  <a:lnTo>
                    <a:pt x="4670" y="5817"/>
                  </a:lnTo>
                  <a:lnTo>
                    <a:pt x="4692" y="5819"/>
                  </a:lnTo>
                  <a:lnTo>
                    <a:pt x="4713" y="5821"/>
                  </a:lnTo>
                  <a:lnTo>
                    <a:pt x="4735" y="5823"/>
                  </a:lnTo>
                  <a:lnTo>
                    <a:pt x="4757" y="5823"/>
                  </a:lnTo>
                  <a:lnTo>
                    <a:pt x="4779" y="5823"/>
                  </a:lnTo>
                  <a:lnTo>
                    <a:pt x="4801" y="5821"/>
                  </a:lnTo>
                  <a:lnTo>
                    <a:pt x="4822" y="5819"/>
                  </a:lnTo>
                  <a:lnTo>
                    <a:pt x="4844" y="5817"/>
                  </a:lnTo>
                  <a:lnTo>
                    <a:pt x="4865" y="5813"/>
                  </a:lnTo>
                  <a:lnTo>
                    <a:pt x="4886" y="5809"/>
                  </a:lnTo>
                  <a:lnTo>
                    <a:pt x="4907" y="5803"/>
                  </a:lnTo>
                  <a:lnTo>
                    <a:pt x="4928" y="5798"/>
                  </a:lnTo>
                  <a:lnTo>
                    <a:pt x="4949" y="5791"/>
                  </a:lnTo>
                  <a:lnTo>
                    <a:pt x="4969" y="5783"/>
                  </a:lnTo>
                  <a:lnTo>
                    <a:pt x="4989" y="5775"/>
                  </a:lnTo>
                  <a:lnTo>
                    <a:pt x="5009" y="5766"/>
                  </a:lnTo>
                  <a:lnTo>
                    <a:pt x="5028" y="5757"/>
                  </a:lnTo>
                  <a:lnTo>
                    <a:pt x="5047" y="5746"/>
                  </a:lnTo>
                  <a:lnTo>
                    <a:pt x="5065" y="5735"/>
                  </a:lnTo>
                  <a:lnTo>
                    <a:pt x="5083" y="5723"/>
                  </a:lnTo>
                  <a:lnTo>
                    <a:pt x="5101" y="5710"/>
                  </a:lnTo>
                  <a:lnTo>
                    <a:pt x="5118" y="5697"/>
                  </a:lnTo>
                  <a:lnTo>
                    <a:pt x="5135" y="5683"/>
                  </a:lnTo>
                  <a:lnTo>
                    <a:pt x="5151" y="5668"/>
                  </a:lnTo>
                  <a:lnTo>
                    <a:pt x="5167" y="5653"/>
                  </a:lnTo>
                  <a:lnTo>
                    <a:pt x="5182" y="5638"/>
                  </a:lnTo>
                  <a:lnTo>
                    <a:pt x="5196" y="5622"/>
                  </a:lnTo>
                  <a:lnTo>
                    <a:pt x="5210" y="5605"/>
                  </a:lnTo>
                  <a:lnTo>
                    <a:pt x="5223" y="5588"/>
                  </a:lnTo>
                  <a:lnTo>
                    <a:pt x="5236" y="5570"/>
                  </a:lnTo>
                  <a:lnTo>
                    <a:pt x="5248" y="5552"/>
                  </a:lnTo>
                  <a:lnTo>
                    <a:pt x="5259" y="5533"/>
                  </a:lnTo>
                  <a:lnTo>
                    <a:pt x="5270" y="5514"/>
                  </a:lnTo>
                  <a:lnTo>
                    <a:pt x="5279" y="5494"/>
                  </a:lnTo>
                  <a:lnTo>
                    <a:pt x="5288" y="5475"/>
                  </a:lnTo>
                  <a:lnTo>
                    <a:pt x="5297" y="5455"/>
                  </a:lnTo>
                  <a:lnTo>
                    <a:pt x="5304" y="5434"/>
                  </a:lnTo>
                  <a:lnTo>
                    <a:pt x="5311" y="5414"/>
                  </a:lnTo>
                  <a:lnTo>
                    <a:pt x="5317" y="5393"/>
                  </a:lnTo>
                  <a:lnTo>
                    <a:pt x="5322" y="5372"/>
                  </a:lnTo>
                  <a:lnTo>
                    <a:pt x="5327" y="5351"/>
                  </a:lnTo>
                  <a:lnTo>
                    <a:pt x="5330" y="5329"/>
                  </a:lnTo>
                  <a:lnTo>
                    <a:pt x="5333" y="5308"/>
                  </a:lnTo>
                  <a:lnTo>
                    <a:pt x="5335" y="5286"/>
                  </a:lnTo>
                  <a:lnTo>
                    <a:pt x="5337" y="5265"/>
                  </a:lnTo>
                  <a:lnTo>
                    <a:pt x="5337" y="5243"/>
                  </a:lnTo>
                  <a:lnTo>
                    <a:pt x="5337" y="5221"/>
                  </a:lnTo>
                  <a:lnTo>
                    <a:pt x="5335" y="5200"/>
                  </a:lnTo>
                  <a:lnTo>
                    <a:pt x="5333" y="5178"/>
                  </a:lnTo>
                  <a:lnTo>
                    <a:pt x="5330" y="5157"/>
                  </a:lnTo>
                  <a:lnTo>
                    <a:pt x="5327" y="5135"/>
                  </a:lnTo>
                  <a:lnTo>
                    <a:pt x="5322" y="5114"/>
                  </a:lnTo>
                  <a:lnTo>
                    <a:pt x="5317" y="5093"/>
                  </a:lnTo>
                  <a:lnTo>
                    <a:pt x="5311" y="5072"/>
                  </a:lnTo>
                  <a:lnTo>
                    <a:pt x="5304" y="5052"/>
                  </a:lnTo>
                  <a:lnTo>
                    <a:pt x="5304" y="5050"/>
                  </a:lnTo>
                  <a:lnTo>
                    <a:pt x="4934" y="5420"/>
                  </a:lnTo>
                  <a:lnTo>
                    <a:pt x="4909" y="5441"/>
                  </a:lnTo>
                  <a:lnTo>
                    <a:pt x="4882" y="5460"/>
                  </a:lnTo>
                  <a:lnTo>
                    <a:pt x="4853" y="5474"/>
                  </a:lnTo>
                  <a:lnTo>
                    <a:pt x="4822" y="5484"/>
                  </a:lnTo>
                  <a:lnTo>
                    <a:pt x="4790" y="5491"/>
                  </a:lnTo>
                  <a:lnTo>
                    <a:pt x="4757" y="5493"/>
                  </a:lnTo>
                  <a:lnTo>
                    <a:pt x="4724" y="5491"/>
                  </a:lnTo>
                  <a:lnTo>
                    <a:pt x="4692" y="5484"/>
                  </a:lnTo>
                  <a:lnTo>
                    <a:pt x="4661" y="5474"/>
                  </a:lnTo>
                  <a:lnTo>
                    <a:pt x="4632" y="5460"/>
                  </a:lnTo>
                  <a:lnTo>
                    <a:pt x="4605" y="5441"/>
                  </a:lnTo>
                  <a:lnTo>
                    <a:pt x="4580" y="5420"/>
                  </a:lnTo>
                  <a:lnTo>
                    <a:pt x="4559" y="5395"/>
                  </a:lnTo>
                  <a:lnTo>
                    <a:pt x="4540" y="5368"/>
                  </a:lnTo>
                  <a:lnTo>
                    <a:pt x="4526" y="5339"/>
                  </a:lnTo>
                  <a:lnTo>
                    <a:pt x="4516" y="5308"/>
                  </a:lnTo>
                  <a:lnTo>
                    <a:pt x="4509" y="5276"/>
                  </a:lnTo>
                  <a:lnTo>
                    <a:pt x="4507" y="5243"/>
                  </a:lnTo>
                  <a:lnTo>
                    <a:pt x="4509" y="5210"/>
                  </a:lnTo>
                  <a:lnTo>
                    <a:pt x="4516" y="5178"/>
                  </a:lnTo>
                  <a:lnTo>
                    <a:pt x="4526" y="5147"/>
                  </a:lnTo>
                  <a:lnTo>
                    <a:pt x="4540" y="5118"/>
                  </a:lnTo>
                  <a:lnTo>
                    <a:pt x="4559" y="509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Helvetica Neue"/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803" name="Google Shape;803;p21"/>
          <p:cNvGrpSpPr/>
          <p:nvPr/>
        </p:nvGrpSpPr>
        <p:grpSpPr>
          <a:xfrm>
            <a:off x="5596748" y="2067831"/>
            <a:ext cx="998066" cy="1003000"/>
            <a:chOff x="4308995" y="1554480"/>
            <a:chExt cx="914400" cy="914400"/>
          </a:xfrm>
        </p:grpSpPr>
        <p:sp>
          <p:nvSpPr>
            <p:cNvPr id="804" name="Google Shape;804;p21"/>
            <p:cNvSpPr/>
            <p:nvPr/>
          </p:nvSpPr>
          <p:spPr>
            <a:xfrm>
              <a:off x="4308995" y="1554480"/>
              <a:ext cx="914400" cy="914400"/>
            </a:xfrm>
            <a:custGeom>
              <a:rect b="b" l="l" r="r" t="t"/>
              <a:pathLst>
                <a:path extrusionOk="0" h="10000" w="10000">
                  <a:moveTo>
                    <a:pt x="6917" y="4202"/>
                  </a:moveTo>
                  <a:lnTo>
                    <a:pt x="6917" y="3989"/>
                  </a:lnTo>
                  <a:lnTo>
                    <a:pt x="5307" y="5956"/>
                  </a:lnTo>
                  <a:lnTo>
                    <a:pt x="5284" y="5981"/>
                  </a:lnTo>
                  <a:lnTo>
                    <a:pt x="5258" y="6002"/>
                  </a:lnTo>
                  <a:lnTo>
                    <a:pt x="5229" y="6020"/>
                  </a:lnTo>
                  <a:lnTo>
                    <a:pt x="5198" y="6034"/>
                  </a:lnTo>
                  <a:lnTo>
                    <a:pt x="5165" y="6043"/>
                  </a:lnTo>
                  <a:lnTo>
                    <a:pt x="5131" y="6047"/>
                  </a:lnTo>
                  <a:lnTo>
                    <a:pt x="5097" y="6047"/>
                  </a:lnTo>
                  <a:lnTo>
                    <a:pt x="5064" y="6043"/>
                  </a:lnTo>
                  <a:lnTo>
                    <a:pt x="5031" y="6034"/>
                  </a:lnTo>
                  <a:lnTo>
                    <a:pt x="5000" y="6020"/>
                  </a:lnTo>
                  <a:lnTo>
                    <a:pt x="4971" y="6003"/>
                  </a:lnTo>
                  <a:lnTo>
                    <a:pt x="4002" y="5325"/>
                  </a:lnTo>
                  <a:lnTo>
                    <a:pt x="2554" y="6774"/>
                  </a:lnTo>
                  <a:lnTo>
                    <a:pt x="2529" y="6795"/>
                  </a:lnTo>
                  <a:lnTo>
                    <a:pt x="2502" y="6813"/>
                  </a:lnTo>
                  <a:lnTo>
                    <a:pt x="2473" y="6828"/>
                  </a:lnTo>
                  <a:lnTo>
                    <a:pt x="2442" y="6838"/>
                  </a:lnTo>
                  <a:lnTo>
                    <a:pt x="2410" y="6845"/>
                  </a:lnTo>
                  <a:lnTo>
                    <a:pt x="2377" y="6847"/>
                  </a:lnTo>
                  <a:lnTo>
                    <a:pt x="2344" y="6845"/>
                  </a:lnTo>
                  <a:lnTo>
                    <a:pt x="2312" y="6839"/>
                  </a:lnTo>
                  <a:lnTo>
                    <a:pt x="2281" y="6828"/>
                  </a:lnTo>
                  <a:lnTo>
                    <a:pt x="2252" y="6814"/>
                  </a:lnTo>
                  <a:lnTo>
                    <a:pt x="2225" y="6795"/>
                  </a:lnTo>
                  <a:lnTo>
                    <a:pt x="2200" y="6774"/>
                  </a:lnTo>
                  <a:lnTo>
                    <a:pt x="2179" y="6749"/>
                  </a:lnTo>
                  <a:lnTo>
                    <a:pt x="2161" y="6722"/>
                  </a:lnTo>
                  <a:lnTo>
                    <a:pt x="2146" y="6693"/>
                  </a:lnTo>
                  <a:lnTo>
                    <a:pt x="2136" y="6662"/>
                  </a:lnTo>
                  <a:lnTo>
                    <a:pt x="2129" y="6630"/>
                  </a:lnTo>
                  <a:lnTo>
                    <a:pt x="2127" y="6597"/>
                  </a:lnTo>
                  <a:lnTo>
                    <a:pt x="2129" y="6564"/>
                  </a:lnTo>
                  <a:lnTo>
                    <a:pt x="2135" y="6532"/>
                  </a:lnTo>
                  <a:lnTo>
                    <a:pt x="2146" y="6501"/>
                  </a:lnTo>
                  <a:lnTo>
                    <a:pt x="2160" y="6472"/>
                  </a:lnTo>
                  <a:lnTo>
                    <a:pt x="2179" y="6445"/>
                  </a:lnTo>
                  <a:lnTo>
                    <a:pt x="2200" y="6420"/>
                  </a:lnTo>
                  <a:lnTo>
                    <a:pt x="3796" y="4823"/>
                  </a:lnTo>
                  <a:lnTo>
                    <a:pt x="3820" y="4802"/>
                  </a:lnTo>
                  <a:lnTo>
                    <a:pt x="3846" y="4785"/>
                  </a:lnTo>
                  <a:lnTo>
                    <a:pt x="3875" y="4770"/>
                  </a:lnTo>
                  <a:lnTo>
                    <a:pt x="3904" y="4760"/>
                  </a:lnTo>
                  <a:lnTo>
                    <a:pt x="3935" y="4753"/>
                  </a:lnTo>
                  <a:lnTo>
                    <a:pt x="3967" y="4750"/>
                  </a:lnTo>
                  <a:lnTo>
                    <a:pt x="3999" y="4751"/>
                  </a:lnTo>
                  <a:lnTo>
                    <a:pt x="4030" y="4757"/>
                  </a:lnTo>
                  <a:lnTo>
                    <a:pt x="4060" y="4766"/>
                  </a:lnTo>
                  <a:lnTo>
                    <a:pt x="4089" y="4779"/>
                  </a:lnTo>
                  <a:lnTo>
                    <a:pt x="4116" y="4795"/>
                  </a:lnTo>
                  <a:lnTo>
                    <a:pt x="5067" y="5460"/>
                  </a:lnTo>
                  <a:lnTo>
                    <a:pt x="6639" y="3539"/>
                  </a:lnTo>
                  <a:lnTo>
                    <a:pt x="6255" y="3539"/>
                  </a:lnTo>
                  <a:lnTo>
                    <a:pt x="6222" y="3537"/>
                  </a:lnTo>
                  <a:lnTo>
                    <a:pt x="6190" y="3530"/>
                  </a:lnTo>
                  <a:lnTo>
                    <a:pt x="6159" y="3520"/>
                  </a:lnTo>
                  <a:lnTo>
                    <a:pt x="6130" y="3506"/>
                  </a:lnTo>
                  <a:lnTo>
                    <a:pt x="6103" y="3487"/>
                  </a:lnTo>
                  <a:lnTo>
                    <a:pt x="6078" y="3466"/>
                  </a:lnTo>
                  <a:lnTo>
                    <a:pt x="6057" y="3441"/>
                  </a:lnTo>
                  <a:lnTo>
                    <a:pt x="6038" y="3414"/>
                  </a:lnTo>
                  <a:lnTo>
                    <a:pt x="6024" y="3385"/>
                  </a:lnTo>
                  <a:lnTo>
                    <a:pt x="6014" y="3354"/>
                  </a:lnTo>
                  <a:lnTo>
                    <a:pt x="6007" y="3322"/>
                  </a:lnTo>
                  <a:lnTo>
                    <a:pt x="6005" y="3289"/>
                  </a:lnTo>
                  <a:lnTo>
                    <a:pt x="6007" y="3256"/>
                  </a:lnTo>
                  <a:lnTo>
                    <a:pt x="6014" y="3224"/>
                  </a:lnTo>
                  <a:lnTo>
                    <a:pt x="6024" y="3193"/>
                  </a:lnTo>
                  <a:lnTo>
                    <a:pt x="6038" y="3164"/>
                  </a:lnTo>
                  <a:lnTo>
                    <a:pt x="6057" y="3137"/>
                  </a:lnTo>
                  <a:lnTo>
                    <a:pt x="6078" y="3112"/>
                  </a:lnTo>
                  <a:lnTo>
                    <a:pt x="6103" y="3091"/>
                  </a:lnTo>
                  <a:lnTo>
                    <a:pt x="6130" y="3072"/>
                  </a:lnTo>
                  <a:lnTo>
                    <a:pt x="6159" y="3058"/>
                  </a:lnTo>
                  <a:lnTo>
                    <a:pt x="6190" y="3048"/>
                  </a:lnTo>
                  <a:lnTo>
                    <a:pt x="6222" y="3041"/>
                  </a:lnTo>
                  <a:lnTo>
                    <a:pt x="6255" y="3039"/>
                  </a:lnTo>
                  <a:lnTo>
                    <a:pt x="7167" y="3039"/>
                  </a:lnTo>
                  <a:lnTo>
                    <a:pt x="7171" y="3039"/>
                  </a:lnTo>
                  <a:lnTo>
                    <a:pt x="7175" y="3039"/>
                  </a:lnTo>
                  <a:lnTo>
                    <a:pt x="7187" y="3040"/>
                  </a:lnTo>
                  <a:lnTo>
                    <a:pt x="7200" y="3041"/>
                  </a:lnTo>
                  <a:lnTo>
                    <a:pt x="7203" y="3042"/>
                  </a:lnTo>
                  <a:lnTo>
                    <a:pt x="7207" y="3042"/>
                  </a:lnTo>
                  <a:lnTo>
                    <a:pt x="7219" y="3045"/>
                  </a:lnTo>
                  <a:lnTo>
                    <a:pt x="7232" y="3048"/>
                  </a:lnTo>
                  <a:lnTo>
                    <a:pt x="7235" y="3049"/>
                  </a:lnTo>
                  <a:lnTo>
                    <a:pt x="7239" y="3050"/>
                  </a:lnTo>
                  <a:lnTo>
                    <a:pt x="7251" y="3054"/>
                  </a:lnTo>
                  <a:lnTo>
                    <a:pt x="7263" y="3058"/>
                  </a:lnTo>
                  <a:lnTo>
                    <a:pt x="7266" y="3060"/>
                  </a:lnTo>
                  <a:lnTo>
                    <a:pt x="7270" y="3061"/>
                  </a:lnTo>
                  <a:lnTo>
                    <a:pt x="7281" y="3067"/>
                  </a:lnTo>
                  <a:lnTo>
                    <a:pt x="7292" y="3072"/>
                  </a:lnTo>
                  <a:lnTo>
                    <a:pt x="7295" y="3075"/>
                  </a:lnTo>
                  <a:lnTo>
                    <a:pt x="7299" y="3077"/>
                  </a:lnTo>
                  <a:lnTo>
                    <a:pt x="7309" y="3084"/>
                  </a:lnTo>
                  <a:lnTo>
                    <a:pt x="7319" y="3091"/>
                  </a:lnTo>
                  <a:lnTo>
                    <a:pt x="7322" y="3093"/>
                  </a:lnTo>
                  <a:lnTo>
                    <a:pt x="7325" y="3096"/>
                  </a:lnTo>
                  <a:lnTo>
                    <a:pt x="7334" y="3104"/>
                  </a:lnTo>
                  <a:lnTo>
                    <a:pt x="7344" y="3112"/>
                  </a:lnTo>
                  <a:lnTo>
                    <a:pt x="7346" y="3115"/>
                  </a:lnTo>
                  <a:lnTo>
                    <a:pt x="7349" y="3118"/>
                  </a:lnTo>
                  <a:lnTo>
                    <a:pt x="7357" y="3127"/>
                  </a:lnTo>
                  <a:lnTo>
                    <a:pt x="7365" y="3137"/>
                  </a:lnTo>
                  <a:lnTo>
                    <a:pt x="7368" y="3140"/>
                  </a:lnTo>
                  <a:lnTo>
                    <a:pt x="7370" y="3143"/>
                  </a:lnTo>
                  <a:lnTo>
                    <a:pt x="7377" y="3154"/>
                  </a:lnTo>
                  <a:lnTo>
                    <a:pt x="7384" y="3164"/>
                  </a:lnTo>
                  <a:lnTo>
                    <a:pt x="7385" y="3168"/>
                  </a:lnTo>
                  <a:lnTo>
                    <a:pt x="7387" y="3171"/>
                  </a:lnTo>
                  <a:lnTo>
                    <a:pt x="7392" y="3182"/>
                  </a:lnTo>
                  <a:lnTo>
                    <a:pt x="7398" y="3193"/>
                  </a:lnTo>
                  <a:lnTo>
                    <a:pt x="7399" y="3197"/>
                  </a:lnTo>
                  <a:lnTo>
                    <a:pt x="7401" y="3201"/>
                  </a:lnTo>
                  <a:lnTo>
                    <a:pt x="7404" y="3213"/>
                  </a:lnTo>
                  <a:lnTo>
                    <a:pt x="7408" y="3224"/>
                  </a:lnTo>
                  <a:lnTo>
                    <a:pt x="7409" y="3228"/>
                  </a:lnTo>
                  <a:lnTo>
                    <a:pt x="7410" y="3232"/>
                  </a:lnTo>
                  <a:lnTo>
                    <a:pt x="7412" y="3244"/>
                  </a:lnTo>
                  <a:lnTo>
                    <a:pt x="7415" y="3256"/>
                  </a:lnTo>
                  <a:lnTo>
                    <a:pt x="7415" y="3260"/>
                  </a:lnTo>
                  <a:lnTo>
                    <a:pt x="7416" y="3264"/>
                  </a:lnTo>
                  <a:lnTo>
                    <a:pt x="7416" y="3277"/>
                  </a:lnTo>
                  <a:lnTo>
                    <a:pt x="7417" y="3289"/>
                  </a:lnTo>
                  <a:lnTo>
                    <a:pt x="7417" y="4202"/>
                  </a:lnTo>
                  <a:lnTo>
                    <a:pt x="7415" y="4235"/>
                  </a:lnTo>
                  <a:lnTo>
                    <a:pt x="7408" y="4267"/>
                  </a:lnTo>
                  <a:lnTo>
                    <a:pt x="7398" y="4298"/>
                  </a:lnTo>
                  <a:lnTo>
                    <a:pt x="7384" y="4327"/>
                  </a:lnTo>
                  <a:lnTo>
                    <a:pt x="7365" y="4354"/>
                  </a:lnTo>
                  <a:lnTo>
                    <a:pt x="7344" y="4379"/>
                  </a:lnTo>
                  <a:lnTo>
                    <a:pt x="7319" y="4400"/>
                  </a:lnTo>
                  <a:lnTo>
                    <a:pt x="7292" y="4419"/>
                  </a:lnTo>
                  <a:lnTo>
                    <a:pt x="7263" y="4433"/>
                  </a:lnTo>
                  <a:lnTo>
                    <a:pt x="7232" y="4443"/>
                  </a:lnTo>
                  <a:lnTo>
                    <a:pt x="7200" y="4450"/>
                  </a:lnTo>
                  <a:lnTo>
                    <a:pt x="7167" y="4452"/>
                  </a:lnTo>
                  <a:lnTo>
                    <a:pt x="7134" y="4450"/>
                  </a:lnTo>
                  <a:lnTo>
                    <a:pt x="7102" y="4443"/>
                  </a:lnTo>
                  <a:lnTo>
                    <a:pt x="7071" y="4433"/>
                  </a:lnTo>
                  <a:lnTo>
                    <a:pt x="7042" y="4419"/>
                  </a:lnTo>
                  <a:lnTo>
                    <a:pt x="7015" y="4400"/>
                  </a:lnTo>
                  <a:lnTo>
                    <a:pt x="6990" y="4379"/>
                  </a:lnTo>
                  <a:lnTo>
                    <a:pt x="6969" y="4354"/>
                  </a:lnTo>
                  <a:lnTo>
                    <a:pt x="6950" y="4327"/>
                  </a:lnTo>
                  <a:lnTo>
                    <a:pt x="6936" y="4298"/>
                  </a:lnTo>
                  <a:lnTo>
                    <a:pt x="6926" y="4267"/>
                  </a:lnTo>
                  <a:lnTo>
                    <a:pt x="6919" y="4235"/>
                  </a:lnTo>
                  <a:lnTo>
                    <a:pt x="6917" y="420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Helvetica Neue"/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05" name="Google Shape;805;p21"/>
            <p:cNvSpPr/>
            <p:nvPr/>
          </p:nvSpPr>
          <p:spPr>
            <a:xfrm>
              <a:off x="4308995" y="1554480"/>
              <a:ext cx="914400" cy="914400"/>
            </a:xfrm>
            <a:custGeom>
              <a:rect b="b" l="l" r="r" t="t"/>
              <a:pathLst>
                <a:path extrusionOk="0" h="10000" w="10000">
                  <a:moveTo>
                    <a:pt x="2143" y="1100"/>
                  </a:moveTo>
                  <a:lnTo>
                    <a:pt x="2148" y="1100"/>
                  </a:lnTo>
                  <a:lnTo>
                    <a:pt x="7852" y="1100"/>
                  </a:lnTo>
                  <a:lnTo>
                    <a:pt x="7857" y="1100"/>
                  </a:lnTo>
                  <a:lnTo>
                    <a:pt x="7887" y="1101"/>
                  </a:lnTo>
                  <a:lnTo>
                    <a:pt x="7896" y="1101"/>
                  </a:lnTo>
                  <a:lnTo>
                    <a:pt x="7926" y="1103"/>
                  </a:lnTo>
                  <a:lnTo>
                    <a:pt x="7935" y="1103"/>
                  </a:lnTo>
                  <a:lnTo>
                    <a:pt x="7965" y="1106"/>
                  </a:lnTo>
                  <a:lnTo>
                    <a:pt x="7974" y="1107"/>
                  </a:lnTo>
                  <a:lnTo>
                    <a:pt x="8004" y="1111"/>
                  </a:lnTo>
                  <a:lnTo>
                    <a:pt x="8013" y="1113"/>
                  </a:lnTo>
                  <a:lnTo>
                    <a:pt x="8042" y="1118"/>
                  </a:lnTo>
                  <a:lnTo>
                    <a:pt x="8052" y="1119"/>
                  </a:lnTo>
                  <a:lnTo>
                    <a:pt x="8081" y="1125"/>
                  </a:lnTo>
                  <a:lnTo>
                    <a:pt x="8090" y="1127"/>
                  </a:lnTo>
                  <a:lnTo>
                    <a:pt x="8119" y="1135"/>
                  </a:lnTo>
                  <a:lnTo>
                    <a:pt x="8128" y="1137"/>
                  </a:lnTo>
                  <a:lnTo>
                    <a:pt x="8156" y="1145"/>
                  </a:lnTo>
                  <a:lnTo>
                    <a:pt x="8165" y="1148"/>
                  </a:lnTo>
                  <a:lnTo>
                    <a:pt x="8193" y="1157"/>
                  </a:lnTo>
                  <a:lnTo>
                    <a:pt x="8202" y="1160"/>
                  </a:lnTo>
                  <a:lnTo>
                    <a:pt x="8230" y="1171"/>
                  </a:lnTo>
                  <a:lnTo>
                    <a:pt x="8239" y="1174"/>
                  </a:lnTo>
                  <a:lnTo>
                    <a:pt x="8266" y="1186"/>
                  </a:lnTo>
                  <a:lnTo>
                    <a:pt x="8275" y="1189"/>
                  </a:lnTo>
                  <a:lnTo>
                    <a:pt x="8302" y="1202"/>
                  </a:lnTo>
                  <a:lnTo>
                    <a:pt x="8310" y="1206"/>
                  </a:lnTo>
                  <a:lnTo>
                    <a:pt x="8337" y="1219"/>
                  </a:lnTo>
                  <a:lnTo>
                    <a:pt x="8345" y="1223"/>
                  </a:lnTo>
                  <a:lnTo>
                    <a:pt x="8371" y="1238"/>
                  </a:lnTo>
                  <a:lnTo>
                    <a:pt x="8380" y="1243"/>
                  </a:lnTo>
                  <a:lnTo>
                    <a:pt x="8406" y="1258"/>
                  </a:lnTo>
                  <a:lnTo>
                    <a:pt x="8414" y="1263"/>
                  </a:lnTo>
                  <a:lnTo>
                    <a:pt x="8439" y="1280"/>
                  </a:lnTo>
                  <a:lnTo>
                    <a:pt x="8446" y="1285"/>
                  </a:lnTo>
                  <a:lnTo>
                    <a:pt x="8471" y="1302"/>
                  </a:lnTo>
                  <a:lnTo>
                    <a:pt x="8478" y="1308"/>
                  </a:lnTo>
                  <a:lnTo>
                    <a:pt x="8502" y="1326"/>
                  </a:lnTo>
                  <a:lnTo>
                    <a:pt x="8509" y="1332"/>
                  </a:lnTo>
                  <a:lnTo>
                    <a:pt x="8532" y="1351"/>
                  </a:lnTo>
                  <a:lnTo>
                    <a:pt x="8539" y="1357"/>
                  </a:lnTo>
                  <a:lnTo>
                    <a:pt x="8561" y="1377"/>
                  </a:lnTo>
                  <a:lnTo>
                    <a:pt x="8568" y="1383"/>
                  </a:lnTo>
                  <a:lnTo>
                    <a:pt x="8590" y="1404"/>
                  </a:lnTo>
                  <a:lnTo>
                    <a:pt x="8596" y="1410"/>
                  </a:lnTo>
                  <a:lnTo>
                    <a:pt x="8617" y="1432"/>
                  </a:lnTo>
                  <a:lnTo>
                    <a:pt x="8623" y="1439"/>
                  </a:lnTo>
                  <a:lnTo>
                    <a:pt x="8643" y="1461"/>
                  </a:lnTo>
                  <a:lnTo>
                    <a:pt x="8649" y="1468"/>
                  </a:lnTo>
                  <a:lnTo>
                    <a:pt x="8668" y="1491"/>
                  </a:lnTo>
                  <a:lnTo>
                    <a:pt x="8674" y="1498"/>
                  </a:lnTo>
                  <a:lnTo>
                    <a:pt x="8692" y="1522"/>
                  </a:lnTo>
                  <a:lnTo>
                    <a:pt x="8698" y="1529"/>
                  </a:lnTo>
                  <a:lnTo>
                    <a:pt x="8715" y="1554"/>
                  </a:lnTo>
                  <a:lnTo>
                    <a:pt x="8720" y="1561"/>
                  </a:lnTo>
                  <a:lnTo>
                    <a:pt x="8737" y="1586"/>
                  </a:lnTo>
                  <a:lnTo>
                    <a:pt x="8742" y="1594"/>
                  </a:lnTo>
                  <a:lnTo>
                    <a:pt x="8757" y="1620"/>
                  </a:lnTo>
                  <a:lnTo>
                    <a:pt x="8762" y="1629"/>
                  </a:lnTo>
                  <a:lnTo>
                    <a:pt x="8777" y="1655"/>
                  </a:lnTo>
                  <a:lnTo>
                    <a:pt x="8781" y="1663"/>
                  </a:lnTo>
                  <a:lnTo>
                    <a:pt x="8794" y="1690"/>
                  </a:lnTo>
                  <a:lnTo>
                    <a:pt x="8798" y="1698"/>
                  </a:lnTo>
                  <a:lnTo>
                    <a:pt x="8811" y="1725"/>
                  </a:lnTo>
                  <a:lnTo>
                    <a:pt x="8814" y="1734"/>
                  </a:lnTo>
                  <a:lnTo>
                    <a:pt x="8826" y="1761"/>
                  </a:lnTo>
                  <a:lnTo>
                    <a:pt x="8829" y="1770"/>
                  </a:lnTo>
                  <a:lnTo>
                    <a:pt x="8840" y="1798"/>
                  </a:lnTo>
                  <a:lnTo>
                    <a:pt x="8843" y="1807"/>
                  </a:lnTo>
                  <a:lnTo>
                    <a:pt x="8852" y="1835"/>
                  </a:lnTo>
                  <a:lnTo>
                    <a:pt x="8855" y="1844"/>
                  </a:lnTo>
                  <a:lnTo>
                    <a:pt x="8863" y="1872"/>
                  </a:lnTo>
                  <a:lnTo>
                    <a:pt x="8865" y="1881"/>
                  </a:lnTo>
                  <a:lnTo>
                    <a:pt x="8873" y="1910"/>
                  </a:lnTo>
                  <a:lnTo>
                    <a:pt x="8875" y="1919"/>
                  </a:lnTo>
                  <a:lnTo>
                    <a:pt x="8881" y="1948"/>
                  </a:lnTo>
                  <a:lnTo>
                    <a:pt x="8882" y="1958"/>
                  </a:lnTo>
                  <a:lnTo>
                    <a:pt x="8887" y="1987"/>
                  </a:lnTo>
                  <a:lnTo>
                    <a:pt x="8889" y="1996"/>
                  </a:lnTo>
                  <a:lnTo>
                    <a:pt x="8893" y="2026"/>
                  </a:lnTo>
                  <a:lnTo>
                    <a:pt x="8894" y="2035"/>
                  </a:lnTo>
                  <a:lnTo>
                    <a:pt x="8897" y="2065"/>
                  </a:lnTo>
                  <a:lnTo>
                    <a:pt x="8897" y="2074"/>
                  </a:lnTo>
                  <a:lnTo>
                    <a:pt x="8899" y="2104"/>
                  </a:lnTo>
                  <a:lnTo>
                    <a:pt x="8899" y="2113"/>
                  </a:lnTo>
                  <a:lnTo>
                    <a:pt x="8900" y="2143"/>
                  </a:lnTo>
                  <a:lnTo>
                    <a:pt x="8900" y="2148"/>
                  </a:lnTo>
                  <a:lnTo>
                    <a:pt x="8900" y="7852"/>
                  </a:lnTo>
                  <a:lnTo>
                    <a:pt x="8900" y="7857"/>
                  </a:lnTo>
                  <a:lnTo>
                    <a:pt x="8899" y="7887"/>
                  </a:lnTo>
                  <a:lnTo>
                    <a:pt x="8899" y="7896"/>
                  </a:lnTo>
                  <a:lnTo>
                    <a:pt x="8897" y="7926"/>
                  </a:lnTo>
                  <a:lnTo>
                    <a:pt x="8897" y="7935"/>
                  </a:lnTo>
                  <a:lnTo>
                    <a:pt x="8894" y="7965"/>
                  </a:lnTo>
                  <a:lnTo>
                    <a:pt x="8893" y="7974"/>
                  </a:lnTo>
                  <a:lnTo>
                    <a:pt x="8889" y="8004"/>
                  </a:lnTo>
                  <a:lnTo>
                    <a:pt x="8887" y="8013"/>
                  </a:lnTo>
                  <a:lnTo>
                    <a:pt x="8882" y="8042"/>
                  </a:lnTo>
                  <a:lnTo>
                    <a:pt x="8881" y="8052"/>
                  </a:lnTo>
                  <a:lnTo>
                    <a:pt x="8875" y="8081"/>
                  </a:lnTo>
                  <a:lnTo>
                    <a:pt x="8873" y="8090"/>
                  </a:lnTo>
                  <a:lnTo>
                    <a:pt x="8865" y="8119"/>
                  </a:lnTo>
                  <a:lnTo>
                    <a:pt x="8863" y="8128"/>
                  </a:lnTo>
                  <a:lnTo>
                    <a:pt x="8855" y="8156"/>
                  </a:lnTo>
                  <a:lnTo>
                    <a:pt x="8852" y="8165"/>
                  </a:lnTo>
                  <a:lnTo>
                    <a:pt x="8843" y="8193"/>
                  </a:lnTo>
                  <a:lnTo>
                    <a:pt x="8840" y="8202"/>
                  </a:lnTo>
                  <a:lnTo>
                    <a:pt x="8829" y="8230"/>
                  </a:lnTo>
                  <a:lnTo>
                    <a:pt x="8826" y="8239"/>
                  </a:lnTo>
                  <a:lnTo>
                    <a:pt x="8814" y="8266"/>
                  </a:lnTo>
                  <a:lnTo>
                    <a:pt x="8811" y="8275"/>
                  </a:lnTo>
                  <a:lnTo>
                    <a:pt x="8798" y="8302"/>
                  </a:lnTo>
                  <a:lnTo>
                    <a:pt x="8794" y="8310"/>
                  </a:lnTo>
                  <a:lnTo>
                    <a:pt x="8781" y="8337"/>
                  </a:lnTo>
                  <a:lnTo>
                    <a:pt x="8777" y="8345"/>
                  </a:lnTo>
                  <a:lnTo>
                    <a:pt x="8762" y="8371"/>
                  </a:lnTo>
                  <a:lnTo>
                    <a:pt x="8757" y="8380"/>
                  </a:lnTo>
                  <a:lnTo>
                    <a:pt x="8742" y="8406"/>
                  </a:lnTo>
                  <a:lnTo>
                    <a:pt x="8737" y="8414"/>
                  </a:lnTo>
                  <a:lnTo>
                    <a:pt x="8720" y="8439"/>
                  </a:lnTo>
                  <a:lnTo>
                    <a:pt x="8715" y="8446"/>
                  </a:lnTo>
                  <a:lnTo>
                    <a:pt x="8698" y="8471"/>
                  </a:lnTo>
                  <a:lnTo>
                    <a:pt x="8692" y="8478"/>
                  </a:lnTo>
                  <a:lnTo>
                    <a:pt x="8674" y="8502"/>
                  </a:lnTo>
                  <a:lnTo>
                    <a:pt x="8668" y="8509"/>
                  </a:lnTo>
                  <a:lnTo>
                    <a:pt x="8649" y="8532"/>
                  </a:lnTo>
                  <a:lnTo>
                    <a:pt x="8643" y="8539"/>
                  </a:lnTo>
                  <a:lnTo>
                    <a:pt x="8623" y="8561"/>
                  </a:lnTo>
                  <a:lnTo>
                    <a:pt x="8617" y="8568"/>
                  </a:lnTo>
                  <a:lnTo>
                    <a:pt x="8596" y="8590"/>
                  </a:lnTo>
                  <a:lnTo>
                    <a:pt x="8590" y="8596"/>
                  </a:lnTo>
                  <a:lnTo>
                    <a:pt x="8568" y="8617"/>
                  </a:lnTo>
                  <a:lnTo>
                    <a:pt x="8561" y="8623"/>
                  </a:lnTo>
                  <a:lnTo>
                    <a:pt x="8539" y="8643"/>
                  </a:lnTo>
                  <a:lnTo>
                    <a:pt x="8532" y="8649"/>
                  </a:lnTo>
                  <a:lnTo>
                    <a:pt x="8509" y="8668"/>
                  </a:lnTo>
                  <a:lnTo>
                    <a:pt x="8502" y="8674"/>
                  </a:lnTo>
                  <a:lnTo>
                    <a:pt x="8478" y="8692"/>
                  </a:lnTo>
                  <a:lnTo>
                    <a:pt x="8471" y="8698"/>
                  </a:lnTo>
                  <a:lnTo>
                    <a:pt x="8446" y="8715"/>
                  </a:lnTo>
                  <a:lnTo>
                    <a:pt x="8439" y="8720"/>
                  </a:lnTo>
                  <a:lnTo>
                    <a:pt x="8414" y="8737"/>
                  </a:lnTo>
                  <a:lnTo>
                    <a:pt x="8406" y="8742"/>
                  </a:lnTo>
                  <a:lnTo>
                    <a:pt x="8380" y="8757"/>
                  </a:lnTo>
                  <a:lnTo>
                    <a:pt x="8371" y="8762"/>
                  </a:lnTo>
                  <a:lnTo>
                    <a:pt x="8345" y="8777"/>
                  </a:lnTo>
                  <a:lnTo>
                    <a:pt x="8337" y="8781"/>
                  </a:lnTo>
                  <a:lnTo>
                    <a:pt x="8310" y="8794"/>
                  </a:lnTo>
                  <a:lnTo>
                    <a:pt x="8302" y="8798"/>
                  </a:lnTo>
                  <a:lnTo>
                    <a:pt x="8275" y="8811"/>
                  </a:lnTo>
                  <a:lnTo>
                    <a:pt x="8266" y="8814"/>
                  </a:lnTo>
                  <a:lnTo>
                    <a:pt x="8239" y="8826"/>
                  </a:lnTo>
                  <a:lnTo>
                    <a:pt x="8230" y="8829"/>
                  </a:lnTo>
                  <a:lnTo>
                    <a:pt x="8202" y="8840"/>
                  </a:lnTo>
                  <a:lnTo>
                    <a:pt x="8193" y="8843"/>
                  </a:lnTo>
                  <a:lnTo>
                    <a:pt x="8165" y="8852"/>
                  </a:lnTo>
                  <a:lnTo>
                    <a:pt x="8156" y="8855"/>
                  </a:lnTo>
                  <a:lnTo>
                    <a:pt x="8128" y="8863"/>
                  </a:lnTo>
                  <a:lnTo>
                    <a:pt x="8119" y="8865"/>
                  </a:lnTo>
                  <a:lnTo>
                    <a:pt x="8090" y="8873"/>
                  </a:lnTo>
                  <a:lnTo>
                    <a:pt x="8081" y="8875"/>
                  </a:lnTo>
                  <a:lnTo>
                    <a:pt x="8052" y="8881"/>
                  </a:lnTo>
                  <a:lnTo>
                    <a:pt x="8042" y="8882"/>
                  </a:lnTo>
                  <a:lnTo>
                    <a:pt x="8013" y="8887"/>
                  </a:lnTo>
                  <a:lnTo>
                    <a:pt x="8004" y="8889"/>
                  </a:lnTo>
                  <a:lnTo>
                    <a:pt x="7974" y="8893"/>
                  </a:lnTo>
                  <a:lnTo>
                    <a:pt x="7965" y="8894"/>
                  </a:lnTo>
                  <a:lnTo>
                    <a:pt x="7935" y="8897"/>
                  </a:lnTo>
                  <a:lnTo>
                    <a:pt x="7926" y="8897"/>
                  </a:lnTo>
                  <a:lnTo>
                    <a:pt x="7896" y="8899"/>
                  </a:lnTo>
                  <a:lnTo>
                    <a:pt x="7887" y="8899"/>
                  </a:lnTo>
                  <a:lnTo>
                    <a:pt x="7857" y="8900"/>
                  </a:lnTo>
                  <a:lnTo>
                    <a:pt x="7852" y="8900"/>
                  </a:lnTo>
                  <a:lnTo>
                    <a:pt x="2148" y="8900"/>
                  </a:lnTo>
                  <a:lnTo>
                    <a:pt x="2143" y="8900"/>
                  </a:lnTo>
                  <a:lnTo>
                    <a:pt x="2113" y="8899"/>
                  </a:lnTo>
                  <a:lnTo>
                    <a:pt x="2104" y="8899"/>
                  </a:lnTo>
                  <a:lnTo>
                    <a:pt x="2074" y="8897"/>
                  </a:lnTo>
                  <a:lnTo>
                    <a:pt x="2065" y="8897"/>
                  </a:lnTo>
                  <a:lnTo>
                    <a:pt x="2035" y="8894"/>
                  </a:lnTo>
                  <a:lnTo>
                    <a:pt x="2026" y="8893"/>
                  </a:lnTo>
                  <a:lnTo>
                    <a:pt x="1996" y="8889"/>
                  </a:lnTo>
                  <a:lnTo>
                    <a:pt x="1987" y="8887"/>
                  </a:lnTo>
                  <a:lnTo>
                    <a:pt x="1958" y="8882"/>
                  </a:lnTo>
                  <a:lnTo>
                    <a:pt x="1948" y="8881"/>
                  </a:lnTo>
                  <a:lnTo>
                    <a:pt x="1919" y="8875"/>
                  </a:lnTo>
                  <a:lnTo>
                    <a:pt x="1910" y="8873"/>
                  </a:lnTo>
                  <a:lnTo>
                    <a:pt x="1881" y="8865"/>
                  </a:lnTo>
                  <a:lnTo>
                    <a:pt x="1872" y="8863"/>
                  </a:lnTo>
                  <a:lnTo>
                    <a:pt x="1844" y="8855"/>
                  </a:lnTo>
                  <a:lnTo>
                    <a:pt x="1835" y="8852"/>
                  </a:lnTo>
                  <a:lnTo>
                    <a:pt x="1807" y="8843"/>
                  </a:lnTo>
                  <a:lnTo>
                    <a:pt x="1798" y="8840"/>
                  </a:lnTo>
                  <a:lnTo>
                    <a:pt x="1770" y="8829"/>
                  </a:lnTo>
                  <a:lnTo>
                    <a:pt x="1761" y="8826"/>
                  </a:lnTo>
                  <a:lnTo>
                    <a:pt x="1734" y="8814"/>
                  </a:lnTo>
                  <a:lnTo>
                    <a:pt x="1725" y="8811"/>
                  </a:lnTo>
                  <a:lnTo>
                    <a:pt x="1698" y="8798"/>
                  </a:lnTo>
                  <a:lnTo>
                    <a:pt x="1690" y="8794"/>
                  </a:lnTo>
                  <a:lnTo>
                    <a:pt x="1663" y="8781"/>
                  </a:lnTo>
                  <a:lnTo>
                    <a:pt x="1655" y="8777"/>
                  </a:lnTo>
                  <a:lnTo>
                    <a:pt x="1629" y="8762"/>
                  </a:lnTo>
                  <a:lnTo>
                    <a:pt x="1620" y="8757"/>
                  </a:lnTo>
                  <a:lnTo>
                    <a:pt x="1594" y="8742"/>
                  </a:lnTo>
                  <a:lnTo>
                    <a:pt x="1586" y="8737"/>
                  </a:lnTo>
                  <a:lnTo>
                    <a:pt x="1561" y="8720"/>
                  </a:lnTo>
                  <a:lnTo>
                    <a:pt x="1554" y="8715"/>
                  </a:lnTo>
                  <a:lnTo>
                    <a:pt x="1529" y="8698"/>
                  </a:lnTo>
                  <a:lnTo>
                    <a:pt x="1522" y="8692"/>
                  </a:lnTo>
                  <a:lnTo>
                    <a:pt x="1498" y="8674"/>
                  </a:lnTo>
                  <a:lnTo>
                    <a:pt x="1491" y="8668"/>
                  </a:lnTo>
                  <a:lnTo>
                    <a:pt x="1468" y="8649"/>
                  </a:lnTo>
                  <a:lnTo>
                    <a:pt x="1461" y="8643"/>
                  </a:lnTo>
                  <a:lnTo>
                    <a:pt x="1439" y="8623"/>
                  </a:lnTo>
                  <a:lnTo>
                    <a:pt x="1432" y="8617"/>
                  </a:lnTo>
                  <a:lnTo>
                    <a:pt x="1410" y="8596"/>
                  </a:lnTo>
                  <a:lnTo>
                    <a:pt x="1404" y="8590"/>
                  </a:lnTo>
                  <a:lnTo>
                    <a:pt x="1383" y="8568"/>
                  </a:lnTo>
                  <a:lnTo>
                    <a:pt x="1377" y="8561"/>
                  </a:lnTo>
                  <a:lnTo>
                    <a:pt x="1357" y="8539"/>
                  </a:lnTo>
                  <a:lnTo>
                    <a:pt x="1351" y="8532"/>
                  </a:lnTo>
                  <a:lnTo>
                    <a:pt x="1332" y="8509"/>
                  </a:lnTo>
                  <a:lnTo>
                    <a:pt x="1326" y="8502"/>
                  </a:lnTo>
                  <a:lnTo>
                    <a:pt x="1308" y="8478"/>
                  </a:lnTo>
                  <a:lnTo>
                    <a:pt x="1302" y="8471"/>
                  </a:lnTo>
                  <a:lnTo>
                    <a:pt x="1285" y="8446"/>
                  </a:lnTo>
                  <a:lnTo>
                    <a:pt x="1280" y="8439"/>
                  </a:lnTo>
                  <a:lnTo>
                    <a:pt x="1263" y="8414"/>
                  </a:lnTo>
                  <a:lnTo>
                    <a:pt x="1258" y="8406"/>
                  </a:lnTo>
                  <a:lnTo>
                    <a:pt x="1243" y="8380"/>
                  </a:lnTo>
                  <a:lnTo>
                    <a:pt x="1238" y="8371"/>
                  </a:lnTo>
                  <a:lnTo>
                    <a:pt x="1223" y="8345"/>
                  </a:lnTo>
                  <a:lnTo>
                    <a:pt x="1219" y="8337"/>
                  </a:lnTo>
                  <a:lnTo>
                    <a:pt x="1206" y="8310"/>
                  </a:lnTo>
                  <a:lnTo>
                    <a:pt x="1202" y="8302"/>
                  </a:lnTo>
                  <a:lnTo>
                    <a:pt x="1189" y="8275"/>
                  </a:lnTo>
                  <a:lnTo>
                    <a:pt x="1186" y="8266"/>
                  </a:lnTo>
                  <a:lnTo>
                    <a:pt x="1174" y="8239"/>
                  </a:lnTo>
                  <a:lnTo>
                    <a:pt x="1171" y="8230"/>
                  </a:lnTo>
                  <a:lnTo>
                    <a:pt x="1160" y="8202"/>
                  </a:lnTo>
                  <a:lnTo>
                    <a:pt x="1157" y="8193"/>
                  </a:lnTo>
                  <a:lnTo>
                    <a:pt x="1148" y="8165"/>
                  </a:lnTo>
                  <a:lnTo>
                    <a:pt x="1145" y="8156"/>
                  </a:lnTo>
                  <a:lnTo>
                    <a:pt x="1137" y="8128"/>
                  </a:lnTo>
                  <a:lnTo>
                    <a:pt x="1135" y="8119"/>
                  </a:lnTo>
                  <a:lnTo>
                    <a:pt x="1127" y="8090"/>
                  </a:lnTo>
                  <a:lnTo>
                    <a:pt x="1125" y="8081"/>
                  </a:lnTo>
                  <a:lnTo>
                    <a:pt x="1119" y="8052"/>
                  </a:lnTo>
                  <a:lnTo>
                    <a:pt x="1118" y="8042"/>
                  </a:lnTo>
                  <a:lnTo>
                    <a:pt x="1113" y="8013"/>
                  </a:lnTo>
                  <a:lnTo>
                    <a:pt x="1111" y="8004"/>
                  </a:lnTo>
                  <a:lnTo>
                    <a:pt x="1107" y="7974"/>
                  </a:lnTo>
                  <a:lnTo>
                    <a:pt x="1106" y="7965"/>
                  </a:lnTo>
                  <a:lnTo>
                    <a:pt x="1103" y="7935"/>
                  </a:lnTo>
                  <a:lnTo>
                    <a:pt x="1103" y="7926"/>
                  </a:lnTo>
                  <a:lnTo>
                    <a:pt x="1101" y="7896"/>
                  </a:lnTo>
                  <a:lnTo>
                    <a:pt x="1101" y="7887"/>
                  </a:lnTo>
                  <a:lnTo>
                    <a:pt x="1100" y="7857"/>
                  </a:lnTo>
                  <a:lnTo>
                    <a:pt x="1100" y="7852"/>
                  </a:lnTo>
                  <a:lnTo>
                    <a:pt x="1100" y="2148"/>
                  </a:lnTo>
                  <a:lnTo>
                    <a:pt x="1100" y="2143"/>
                  </a:lnTo>
                  <a:lnTo>
                    <a:pt x="1101" y="2113"/>
                  </a:lnTo>
                  <a:lnTo>
                    <a:pt x="1101" y="2104"/>
                  </a:lnTo>
                  <a:lnTo>
                    <a:pt x="1103" y="2074"/>
                  </a:lnTo>
                  <a:lnTo>
                    <a:pt x="1103" y="2065"/>
                  </a:lnTo>
                  <a:lnTo>
                    <a:pt x="1106" y="2035"/>
                  </a:lnTo>
                  <a:lnTo>
                    <a:pt x="1107" y="2026"/>
                  </a:lnTo>
                  <a:lnTo>
                    <a:pt x="1111" y="1996"/>
                  </a:lnTo>
                  <a:lnTo>
                    <a:pt x="1113" y="1987"/>
                  </a:lnTo>
                  <a:lnTo>
                    <a:pt x="1118" y="1958"/>
                  </a:lnTo>
                  <a:lnTo>
                    <a:pt x="1119" y="1948"/>
                  </a:lnTo>
                  <a:lnTo>
                    <a:pt x="1125" y="1919"/>
                  </a:lnTo>
                  <a:lnTo>
                    <a:pt x="1127" y="1910"/>
                  </a:lnTo>
                  <a:lnTo>
                    <a:pt x="1135" y="1881"/>
                  </a:lnTo>
                  <a:lnTo>
                    <a:pt x="1137" y="1872"/>
                  </a:lnTo>
                  <a:lnTo>
                    <a:pt x="1145" y="1844"/>
                  </a:lnTo>
                  <a:lnTo>
                    <a:pt x="1148" y="1835"/>
                  </a:lnTo>
                  <a:lnTo>
                    <a:pt x="1157" y="1807"/>
                  </a:lnTo>
                  <a:lnTo>
                    <a:pt x="1160" y="1798"/>
                  </a:lnTo>
                  <a:lnTo>
                    <a:pt x="1171" y="1770"/>
                  </a:lnTo>
                  <a:lnTo>
                    <a:pt x="1174" y="1761"/>
                  </a:lnTo>
                  <a:lnTo>
                    <a:pt x="1186" y="1734"/>
                  </a:lnTo>
                  <a:lnTo>
                    <a:pt x="1189" y="1725"/>
                  </a:lnTo>
                  <a:lnTo>
                    <a:pt x="1202" y="1698"/>
                  </a:lnTo>
                  <a:lnTo>
                    <a:pt x="1206" y="1690"/>
                  </a:lnTo>
                  <a:lnTo>
                    <a:pt x="1219" y="1663"/>
                  </a:lnTo>
                  <a:lnTo>
                    <a:pt x="1223" y="1655"/>
                  </a:lnTo>
                  <a:lnTo>
                    <a:pt x="1238" y="1629"/>
                  </a:lnTo>
                  <a:lnTo>
                    <a:pt x="1243" y="1620"/>
                  </a:lnTo>
                  <a:lnTo>
                    <a:pt x="1258" y="1594"/>
                  </a:lnTo>
                  <a:lnTo>
                    <a:pt x="1263" y="1586"/>
                  </a:lnTo>
                  <a:lnTo>
                    <a:pt x="1280" y="1561"/>
                  </a:lnTo>
                  <a:lnTo>
                    <a:pt x="1285" y="1554"/>
                  </a:lnTo>
                  <a:lnTo>
                    <a:pt x="1302" y="1529"/>
                  </a:lnTo>
                  <a:lnTo>
                    <a:pt x="1308" y="1522"/>
                  </a:lnTo>
                  <a:lnTo>
                    <a:pt x="1326" y="1498"/>
                  </a:lnTo>
                  <a:lnTo>
                    <a:pt x="1332" y="1491"/>
                  </a:lnTo>
                  <a:lnTo>
                    <a:pt x="1351" y="1468"/>
                  </a:lnTo>
                  <a:lnTo>
                    <a:pt x="1357" y="1461"/>
                  </a:lnTo>
                  <a:lnTo>
                    <a:pt x="1377" y="1439"/>
                  </a:lnTo>
                  <a:lnTo>
                    <a:pt x="1383" y="1432"/>
                  </a:lnTo>
                  <a:lnTo>
                    <a:pt x="1404" y="1410"/>
                  </a:lnTo>
                  <a:lnTo>
                    <a:pt x="1410" y="1404"/>
                  </a:lnTo>
                  <a:lnTo>
                    <a:pt x="1432" y="1383"/>
                  </a:lnTo>
                  <a:lnTo>
                    <a:pt x="1439" y="1377"/>
                  </a:lnTo>
                  <a:lnTo>
                    <a:pt x="1461" y="1357"/>
                  </a:lnTo>
                  <a:lnTo>
                    <a:pt x="1468" y="1351"/>
                  </a:lnTo>
                  <a:lnTo>
                    <a:pt x="1491" y="1332"/>
                  </a:lnTo>
                  <a:lnTo>
                    <a:pt x="1498" y="1326"/>
                  </a:lnTo>
                  <a:lnTo>
                    <a:pt x="1522" y="1308"/>
                  </a:lnTo>
                  <a:lnTo>
                    <a:pt x="1529" y="1302"/>
                  </a:lnTo>
                  <a:lnTo>
                    <a:pt x="1554" y="1285"/>
                  </a:lnTo>
                  <a:lnTo>
                    <a:pt x="1561" y="1280"/>
                  </a:lnTo>
                  <a:lnTo>
                    <a:pt x="1586" y="1263"/>
                  </a:lnTo>
                  <a:lnTo>
                    <a:pt x="1594" y="1258"/>
                  </a:lnTo>
                  <a:lnTo>
                    <a:pt x="1620" y="1243"/>
                  </a:lnTo>
                  <a:lnTo>
                    <a:pt x="1629" y="1238"/>
                  </a:lnTo>
                  <a:lnTo>
                    <a:pt x="1655" y="1223"/>
                  </a:lnTo>
                  <a:lnTo>
                    <a:pt x="1663" y="1219"/>
                  </a:lnTo>
                  <a:lnTo>
                    <a:pt x="1690" y="1206"/>
                  </a:lnTo>
                  <a:lnTo>
                    <a:pt x="1698" y="1202"/>
                  </a:lnTo>
                  <a:lnTo>
                    <a:pt x="1725" y="1189"/>
                  </a:lnTo>
                  <a:lnTo>
                    <a:pt x="1734" y="1186"/>
                  </a:lnTo>
                  <a:lnTo>
                    <a:pt x="1761" y="1174"/>
                  </a:lnTo>
                  <a:lnTo>
                    <a:pt x="1770" y="1171"/>
                  </a:lnTo>
                  <a:lnTo>
                    <a:pt x="1798" y="1160"/>
                  </a:lnTo>
                  <a:lnTo>
                    <a:pt x="1807" y="1157"/>
                  </a:lnTo>
                  <a:lnTo>
                    <a:pt x="1835" y="1148"/>
                  </a:lnTo>
                  <a:lnTo>
                    <a:pt x="1844" y="1145"/>
                  </a:lnTo>
                  <a:lnTo>
                    <a:pt x="1872" y="1137"/>
                  </a:lnTo>
                  <a:lnTo>
                    <a:pt x="1881" y="1135"/>
                  </a:lnTo>
                  <a:lnTo>
                    <a:pt x="1910" y="1127"/>
                  </a:lnTo>
                  <a:lnTo>
                    <a:pt x="1919" y="1125"/>
                  </a:lnTo>
                  <a:lnTo>
                    <a:pt x="1948" y="1119"/>
                  </a:lnTo>
                  <a:lnTo>
                    <a:pt x="1958" y="1118"/>
                  </a:lnTo>
                  <a:lnTo>
                    <a:pt x="1987" y="1113"/>
                  </a:lnTo>
                  <a:lnTo>
                    <a:pt x="1996" y="1111"/>
                  </a:lnTo>
                  <a:lnTo>
                    <a:pt x="2026" y="1107"/>
                  </a:lnTo>
                  <a:lnTo>
                    <a:pt x="2035" y="1106"/>
                  </a:lnTo>
                  <a:lnTo>
                    <a:pt x="2065" y="1103"/>
                  </a:lnTo>
                  <a:lnTo>
                    <a:pt x="2074" y="1103"/>
                  </a:lnTo>
                  <a:lnTo>
                    <a:pt x="2104" y="1101"/>
                  </a:lnTo>
                  <a:lnTo>
                    <a:pt x="2113" y="1101"/>
                  </a:lnTo>
                  <a:lnTo>
                    <a:pt x="2143" y="1100"/>
                  </a:lnTo>
                  <a:close/>
                  <a:moveTo>
                    <a:pt x="2150" y="1600"/>
                  </a:moveTo>
                  <a:lnTo>
                    <a:pt x="2127" y="1600"/>
                  </a:lnTo>
                  <a:lnTo>
                    <a:pt x="2107" y="1602"/>
                  </a:lnTo>
                  <a:lnTo>
                    <a:pt x="2087" y="1604"/>
                  </a:lnTo>
                  <a:lnTo>
                    <a:pt x="2066" y="1606"/>
                  </a:lnTo>
                  <a:lnTo>
                    <a:pt x="2046" y="1610"/>
                  </a:lnTo>
                  <a:lnTo>
                    <a:pt x="2026" y="1614"/>
                  </a:lnTo>
                  <a:lnTo>
                    <a:pt x="2007" y="1619"/>
                  </a:lnTo>
                  <a:lnTo>
                    <a:pt x="1987" y="1624"/>
                  </a:lnTo>
                  <a:lnTo>
                    <a:pt x="1968" y="1631"/>
                  </a:lnTo>
                  <a:lnTo>
                    <a:pt x="1948" y="1638"/>
                  </a:lnTo>
                  <a:lnTo>
                    <a:pt x="1929" y="1646"/>
                  </a:lnTo>
                  <a:lnTo>
                    <a:pt x="1910" y="1654"/>
                  </a:lnTo>
                  <a:lnTo>
                    <a:pt x="1892" y="1664"/>
                  </a:lnTo>
                  <a:lnTo>
                    <a:pt x="1874" y="1674"/>
                  </a:lnTo>
                  <a:lnTo>
                    <a:pt x="1857" y="1684"/>
                  </a:lnTo>
                  <a:lnTo>
                    <a:pt x="1839" y="1695"/>
                  </a:lnTo>
                  <a:lnTo>
                    <a:pt x="1823" y="1707"/>
                  </a:lnTo>
                  <a:lnTo>
                    <a:pt x="1807" y="1720"/>
                  </a:lnTo>
                  <a:lnTo>
                    <a:pt x="1791" y="1733"/>
                  </a:lnTo>
                  <a:lnTo>
                    <a:pt x="1775" y="1746"/>
                  </a:lnTo>
                  <a:lnTo>
                    <a:pt x="1761" y="1761"/>
                  </a:lnTo>
                  <a:lnTo>
                    <a:pt x="1746" y="1775"/>
                  </a:lnTo>
                  <a:lnTo>
                    <a:pt x="1733" y="1791"/>
                  </a:lnTo>
                  <a:lnTo>
                    <a:pt x="1720" y="1807"/>
                  </a:lnTo>
                  <a:lnTo>
                    <a:pt x="1707" y="1823"/>
                  </a:lnTo>
                  <a:lnTo>
                    <a:pt x="1695" y="1839"/>
                  </a:lnTo>
                  <a:lnTo>
                    <a:pt x="1684" y="1857"/>
                  </a:lnTo>
                  <a:lnTo>
                    <a:pt x="1674" y="1874"/>
                  </a:lnTo>
                  <a:lnTo>
                    <a:pt x="1664" y="1892"/>
                  </a:lnTo>
                  <a:lnTo>
                    <a:pt x="1654" y="1910"/>
                  </a:lnTo>
                  <a:lnTo>
                    <a:pt x="1646" y="1929"/>
                  </a:lnTo>
                  <a:lnTo>
                    <a:pt x="1638" y="1948"/>
                  </a:lnTo>
                  <a:lnTo>
                    <a:pt x="1631" y="1968"/>
                  </a:lnTo>
                  <a:lnTo>
                    <a:pt x="1624" y="1987"/>
                  </a:lnTo>
                  <a:lnTo>
                    <a:pt x="1619" y="2007"/>
                  </a:lnTo>
                  <a:lnTo>
                    <a:pt x="1614" y="2026"/>
                  </a:lnTo>
                  <a:lnTo>
                    <a:pt x="1610" y="2046"/>
                  </a:lnTo>
                  <a:lnTo>
                    <a:pt x="1606" y="2066"/>
                  </a:lnTo>
                  <a:lnTo>
                    <a:pt x="1604" y="2087"/>
                  </a:lnTo>
                  <a:lnTo>
                    <a:pt x="1602" y="2107"/>
                  </a:lnTo>
                  <a:lnTo>
                    <a:pt x="1600" y="2127"/>
                  </a:lnTo>
                  <a:lnTo>
                    <a:pt x="1600" y="2150"/>
                  </a:lnTo>
                  <a:lnTo>
                    <a:pt x="1600" y="7850"/>
                  </a:lnTo>
                  <a:lnTo>
                    <a:pt x="1600" y="7873"/>
                  </a:lnTo>
                  <a:lnTo>
                    <a:pt x="1602" y="7893"/>
                  </a:lnTo>
                  <a:lnTo>
                    <a:pt x="1604" y="7913"/>
                  </a:lnTo>
                  <a:lnTo>
                    <a:pt x="1606" y="7934"/>
                  </a:lnTo>
                  <a:lnTo>
                    <a:pt x="1610" y="7954"/>
                  </a:lnTo>
                  <a:lnTo>
                    <a:pt x="1614" y="7974"/>
                  </a:lnTo>
                  <a:lnTo>
                    <a:pt x="1619" y="7993"/>
                  </a:lnTo>
                  <a:lnTo>
                    <a:pt x="1624" y="8013"/>
                  </a:lnTo>
                  <a:lnTo>
                    <a:pt x="1631" y="8032"/>
                  </a:lnTo>
                  <a:lnTo>
                    <a:pt x="1638" y="8052"/>
                  </a:lnTo>
                  <a:lnTo>
                    <a:pt x="1646" y="8071"/>
                  </a:lnTo>
                  <a:lnTo>
                    <a:pt x="1654" y="8090"/>
                  </a:lnTo>
                  <a:lnTo>
                    <a:pt x="1664" y="8108"/>
                  </a:lnTo>
                  <a:lnTo>
                    <a:pt x="1674" y="8126"/>
                  </a:lnTo>
                  <a:lnTo>
                    <a:pt x="1684" y="8143"/>
                  </a:lnTo>
                  <a:lnTo>
                    <a:pt x="1695" y="8161"/>
                  </a:lnTo>
                  <a:lnTo>
                    <a:pt x="1707" y="8177"/>
                  </a:lnTo>
                  <a:lnTo>
                    <a:pt x="1720" y="8193"/>
                  </a:lnTo>
                  <a:lnTo>
                    <a:pt x="1733" y="8209"/>
                  </a:lnTo>
                  <a:lnTo>
                    <a:pt x="1746" y="8225"/>
                  </a:lnTo>
                  <a:lnTo>
                    <a:pt x="1761" y="8239"/>
                  </a:lnTo>
                  <a:lnTo>
                    <a:pt x="1775" y="8254"/>
                  </a:lnTo>
                  <a:lnTo>
                    <a:pt x="1791" y="8267"/>
                  </a:lnTo>
                  <a:lnTo>
                    <a:pt x="1807" y="8280"/>
                  </a:lnTo>
                  <a:lnTo>
                    <a:pt x="1823" y="8293"/>
                  </a:lnTo>
                  <a:lnTo>
                    <a:pt x="1839" y="8305"/>
                  </a:lnTo>
                  <a:lnTo>
                    <a:pt x="1857" y="8316"/>
                  </a:lnTo>
                  <a:lnTo>
                    <a:pt x="1874" y="8326"/>
                  </a:lnTo>
                  <a:lnTo>
                    <a:pt x="1892" y="8336"/>
                  </a:lnTo>
                  <a:lnTo>
                    <a:pt x="1910" y="8346"/>
                  </a:lnTo>
                  <a:lnTo>
                    <a:pt x="1929" y="8354"/>
                  </a:lnTo>
                  <a:lnTo>
                    <a:pt x="1948" y="8362"/>
                  </a:lnTo>
                  <a:lnTo>
                    <a:pt x="1968" y="8369"/>
                  </a:lnTo>
                  <a:lnTo>
                    <a:pt x="1987" y="8376"/>
                  </a:lnTo>
                  <a:lnTo>
                    <a:pt x="2007" y="8381"/>
                  </a:lnTo>
                  <a:lnTo>
                    <a:pt x="2026" y="8386"/>
                  </a:lnTo>
                  <a:lnTo>
                    <a:pt x="2046" y="8390"/>
                  </a:lnTo>
                  <a:lnTo>
                    <a:pt x="2066" y="8394"/>
                  </a:lnTo>
                  <a:lnTo>
                    <a:pt x="2087" y="8396"/>
                  </a:lnTo>
                  <a:lnTo>
                    <a:pt x="2107" y="8398"/>
                  </a:lnTo>
                  <a:lnTo>
                    <a:pt x="2127" y="8400"/>
                  </a:lnTo>
                  <a:lnTo>
                    <a:pt x="2150" y="8400"/>
                  </a:lnTo>
                  <a:lnTo>
                    <a:pt x="7850" y="8400"/>
                  </a:lnTo>
                  <a:lnTo>
                    <a:pt x="7873" y="8400"/>
                  </a:lnTo>
                  <a:lnTo>
                    <a:pt x="7893" y="8398"/>
                  </a:lnTo>
                  <a:lnTo>
                    <a:pt x="7913" y="8396"/>
                  </a:lnTo>
                  <a:lnTo>
                    <a:pt x="7934" y="8394"/>
                  </a:lnTo>
                  <a:lnTo>
                    <a:pt x="7954" y="8390"/>
                  </a:lnTo>
                  <a:lnTo>
                    <a:pt x="7974" y="8386"/>
                  </a:lnTo>
                  <a:lnTo>
                    <a:pt x="7993" y="8381"/>
                  </a:lnTo>
                  <a:lnTo>
                    <a:pt x="8013" y="8376"/>
                  </a:lnTo>
                  <a:lnTo>
                    <a:pt x="8032" y="8369"/>
                  </a:lnTo>
                  <a:lnTo>
                    <a:pt x="8052" y="8362"/>
                  </a:lnTo>
                  <a:lnTo>
                    <a:pt x="8071" y="8354"/>
                  </a:lnTo>
                  <a:lnTo>
                    <a:pt x="8090" y="8346"/>
                  </a:lnTo>
                  <a:lnTo>
                    <a:pt x="8108" y="8336"/>
                  </a:lnTo>
                  <a:lnTo>
                    <a:pt x="8126" y="8326"/>
                  </a:lnTo>
                  <a:lnTo>
                    <a:pt x="8143" y="8316"/>
                  </a:lnTo>
                  <a:lnTo>
                    <a:pt x="8161" y="8305"/>
                  </a:lnTo>
                  <a:lnTo>
                    <a:pt x="8177" y="8293"/>
                  </a:lnTo>
                  <a:lnTo>
                    <a:pt x="8193" y="8280"/>
                  </a:lnTo>
                  <a:lnTo>
                    <a:pt x="8209" y="8267"/>
                  </a:lnTo>
                  <a:lnTo>
                    <a:pt x="8225" y="8254"/>
                  </a:lnTo>
                  <a:lnTo>
                    <a:pt x="8239" y="8239"/>
                  </a:lnTo>
                  <a:lnTo>
                    <a:pt x="8254" y="8225"/>
                  </a:lnTo>
                  <a:lnTo>
                    <a:pt x="8267" y="8209"/>
                  </a:lnTo>
                  <a:lnTo>
                    <a:pt x="8280" y="8193"/>
                  </a:lnTo>
                  <a:lnTo>
                    <a:pt x="8293" y="8177"/>
                  </a:lnTo>
                  <a:lnTo>
                    <a:pt x="8305" y="8161"/>
                  </a:lnTo>
                  <a:lnTo>
                    <a:pt x="8316" y="8143"/>
                  </a:lnTo>
                  <a:lnTo>
                    <a:pt x="8326" y="8126"/>
                  </a:lnTo>
                  <a:lnTo>
                    <a:pt x="8336" y="8108"/>
                  </a:lnTo>
                  <a:lnTo>
                    <a:pt x="8346" y="8090"/>
                  </a:lnTo>
                  <a:lnTo>
                    <a:pt x="8354" y="8071"/>
                  </a:lnTo>
                  <a:lnTo>
                    <a:pt x="8362" y="8052"/>
                  </a:lnTo>
                  <a:lnTo>
                    <a:pt x="8369" y="8032"/>
                  </a:lnTo>
                  <a:lnTo>
                    <a:pt x="8376" y="8013"/>
                  </a:lnTo>
                  <a:lnTo>
                    <a:pt x="8381" y="7993"/>
                  </a:lnTo>
                  <a:lnTo>
                    <a:pt x="8386" y="7974"/>
                  </a:lnTo>
                  <a:lnTo>
                    <a:pt x="8390" y="7954"/>
                  </a:lnTo>
                  <a:lnTo>
                    <a:pt x="8394" y="7934"/>
                  </a:lnTo>
                  <a:lnTo>
                    <a:pt x="8396" y="7913"/>
                  </a:lnTo>
                  <a:lnTo>
                    <a:pt x="8398" y="7893"/>
                  </a:lnTo>
                  <a:lnTo>
                    <a:pt x="8400" y="7873"/>
                  </a:lnTo>
                  <a:lnTo>
                    <a:pt x="8400" y="7850"/>
                  </a:lnTo>
                  <a:lnTo>
                    <a:pt x="8400" y="2150"/>
                  </a:lnTo>
                  <a:lnTo>
                    <a:pt x="8400" y="2127"/>
                  </a:lnTo>
                  <a:lnTo>
                    <a:pt x="8398" y="2107"/>
                  </a:lnTo>
                  <a:lnTo>
                    <a:pt x="8396" y="2087"/>
                  </a:lnTo>
                  <a:lnTo>
                    <a:pt x="8394" y="2066"/>
                  </a:lnTo>
                  <a:lnTo>
                    <a:pt x="8390" y="2046"/>
                  </a:lnTo>
                  <a:lnTo>
                    <a:pt x="8386" y="2026"/>
                  </a:lnTo>
                  <a:lnTo>
                    <a:pt x="8381" y="2007"/>
                  </a:lnTo>
                  <a:lnTo>
                    <a:pt x="8376" y="1987"/>
                  </a:lnTo>
                  <a:lnTo>
                    <a:pt x="8369" y="1968"/>
                  </a:lnTo>
                  <a:lnTo>
                    <a:pt x="8362" y="1948"/>
                  </a:lnTo>
                  <a:lnTo>
                    <a:pt x="8354" y="1929"/>
                  </a:lnTo>
                  <a:lnTo>
                    <a:pt x="8346" y="1910"/>
                  </a:lnTo>
                  <a:lnTo>
                    <a:pt x="8336" y="1892"/>
                  </a:lnTo>
                  <a:lnTo>
                    <a:pt x="8326" y="1874"/>
                  </a:lnTo>
                  <a:lnTo>
                    <a:pt x="8316" y="1857"/>
                  </a:lnTo>
                  <a:lnTo>
                    <a:pt x="8305" y="1839"/>
                  </a:lnTo>
                  <a:lnTo>
                    <a:pt x="8293" y="1823"/>
                  </a:lnTo>
                  <a:lnTo>
                    <a:pt x="8280" y="1807"/>
                  </a:lnTo>
                  <a:lnTo>
                    <a:pt x="8267" y="1791"/>
                  </a:lnTo>
                  <a:lnTo>
                    <a:pt x="8254" y="1775"/>
                  </a:lnTo>
                  <a:lnTo>
                    <a:pt x="8239" y="1761"/>
                  </a:lnTo>
                  <a:lnTo>
                    <a:pt x="8225" y="1746"/>
                  </a:lnTo>
                  <a:lnTo>
                    <a:pt x="8209" y="1733"/>
                  </a:lnTo>
                  <a:lnTo>
                    <a:pt x="8193" y="1720"/>
                  </a:lnTo>
                  <a:lnTo>
                    <a:pt x="8177" y="1707"/>
                  </a:lnTo>
                  <a:lnTo>
                    <a:pt x="8161" y="1695"/>
                  </a:lnTo>
                  <a:lnTo>
                    <a:pt x="8143" y="1684"/>
                  </a:lnTo>
                  <a:lnTo>
                    <a:pt x="8126" y="1674"/>
                  </a:lnTo>
                  <a:lnTo>
                    <a:pt x="8108" y="1664"/>
                  </a:lnTo>
                  <a:lnTo>
                    <a:pt x="8090" y="1654"/>
                  </a:lnTo>
                  <a:lnTo>
                    <a:pt x="8071" y="1646"/>
                  </a:lnTo>
                  <a:lnTo>
                    <a:pt x="8052" y="1638"/>
                  </a:lnTo>
                  <a:lnTo>
                    <a:pt x="8032" y="1631"/>
                  </a:lnTo>
                  <a:lnTo>
                    <a:pt x="8013" y="1624"/>
                  </a:lnTo>
                  <a:lnTo>
                    <a:pt x="7993" y="1619"/>
                  </a:lnTo>
                  <a:lnTo>
                    <a:pt x="7974" y="1614"/>
                  </a:lnTo>
                  <a:lnTo>
                    <a:pt x="7954" y="1610"/>
                  </a:lnTo>
                  <a:lnTo>
                    <a:pt x="7934" y="1606"/>
                  </a:lnTo>
                  <a:lnTo>
                    <a:pt x="7913" y="1604"/>
                  </a:lnTo>
                  <a:lnTo>
                    <a:pt x="7893" y="1602"/>
                  </a:lnTo>
                  <a:lnTo>
                    <a:pt x="7873" y="1600"/>
                  </a:lnTo>
                  <a:lnTo>
                    <a:pt x="7850" y="1600"/>
                  </a:lnTo>
                  <a:lnTo>
                    <a:pt x="2150" y="160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Helvetica Neue"/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806" name="Google Shape;806;p21"/>
          <p:cNvGrpSpPr/>
          <p:nvPr/>
        </p:nvGrpSpPr>
        <p:grpSpPr>
          <a:xfrm>
            <a:off x="9513864" y="2067831"/>
            <a:ext cx="998066" cy="1003000"/>
            <a:chOff x="6968299" y="3235960"/>
            <a:chExt cx="914400" cy="914400"/>
          </a:xfrm>
        </p:grpSpPr>
        <p:sp>
          <p:nvSpPr>
            <p:cNvPr id="807" name="Google Shape;807;p21"/>
            <p:cNvSpPr/>
            <p:nvPr/>
          </p:nvSpPr>
          <p:spPr>
            <a:xfrm>
              <a:off x="6968299" y="3235960"/>
              <a:ext cx="914400" cy="914400"/>
            </a:xfrm>
            <a:custGeom>
              <a:rect b="b" l="l" r="r" t="t"/>
              <a:pathLst>
                <a:path extrusionOk="0" h="10000" w="10000">
                  <a:moveTo>
                    <a:pt x="3246" y="3929"/>
                  </a:moveTo>
                  <a:lnTo>
                    <a:pt x="2892" y="3575"/>
                  </a:lnTo>
                  <a:lnTo>
                    <a:pt x="2879" y="3560"/>
                  </a:lnTo>
                  <a:lnTo>
                    <a:pt x="2868" y="3544"/>
                  </a:lnTo>
                  <a:lnTo>
                    <a:pt x="2859" y="3526"/>
                  </a:lnTo>
                  <a:lnTo>
                    <a:pt x="2853" y="3508"/>
                  </a:lnTo>
                  <a:lnTo>
                    <a:pt x="2849" y="3489"/>
                  </a:lnTo>
                  <a:lnTo>
                    <a:pt x="2848" y="3469"/>
                  </a:lnTo>
                  <a:lnTo>
                    <a:pt x="2849" y="3449"/>
                  </a:lnTo>
                  <a:lnTo>
                    <a:pt x="2853" y="3430"/>
                  </a:lnTo>
                  <a:lnTo>
                    <a:pt x="2859" y="3412"/>
                  </a:lnTo>
                  <a:lnTo>
                    <a:pt x="2868" y="3394"/>
                  </a:lnTo>
                  <a:lnTo>
                    <a:pt x="2879" y="3378"/>
                  </a:lnTo>
                  <a:lnTo>
                    <a:pt x="2892" y="3363"/>
                  </a:lnTo>
                  <a:lnTo>
                    <a:pt x="2907" y="3350"/>
                  </a:lnTo>
                  <a:lnTo>
                    <a:pt x="2923" y="3339"/>
                  </a:lnTo>
                  <a:lnTo>
                    <a:pt x="2941" y="3330"/>
                  </a:lnTo>
                  <a:lnTo>
                    <a:pt x="2959" y="3324"/>
                  </a:lnTo>
                  <a:lnTo>
                    <a:pt x="2978" y="3320"/>
                  </a:lnTo>
                  <a:lnTo>
                    <a:pt x="2998" y="3319"/>
                  </a:lnTo>
                  <a:lnTo>
                    <a:pt x="3018" y="3320"/>
                  </a:lnTo>
                  <a:lnTo>
                    <a:pt x="3037" y="3324"/>
                  </a:lnTo>
                  <a:lnTo>
                    <a:pt x="3055" y="3330"/>
                  </a:lnTo>
                  <a:lnTo>
                    <a:pt x="3073" y="3339"/>
                  </a:lnTo>
                  <a:lnTo>
                    <a:pt x="3089" y="3350"/>
                  </a:lnTo>
                  <a:lnTo>
                    <a:pt x="3104" y="3363"/>
                  </a:lnTo>
                  <a:lnTo>
                    <a:pt x="3342" y="3601"/>
                  </a:lnTo>
                  <a:lnTo>
                    <a:pt x="3825" y="3020"/>
                  </a:lnTo>
                  <a:lnTo>
                    <a:pt x="3838" y="3006"/>
                  </a:lnTo>
                  <a:lnTo>
                    <a:pt x="3853" y="2994"/>
                  </a:lnTo>
                  <a:lnTo>
                    <a:pt x="3870" y="2983"/>
                  </a:lnTo>
                  <a:lnTo>
                    <a:pt x="3888" y="2975"/>
                  </a:lnTo>
                  <a:lnTo>
                    <a:pt x="3907" y="2970"/>
                  </a:lnTo>
                  <a:lnTo>
                    <a:pt x="3926" y="2967"/>
                  </a:lnTo>
                  <a:lnTo>
                    <a:pt x="3946" y="2966"/>
                  </a:lnTo>
                  <a:lnTo>
                    <a:pt x="3965" y="2968"/>
                  </a:lnTo>
                  <a:lnTo>
                    <a:pt x="3984" y="2973"/>
                  </a:lnTo>
                  <a:lnTo>
                    <a:pt x="4003" y="2980"/>
                  </a:lnTo>
                  <a:lnTo>
                    <a:pt x="4020" y="2989"/>
                  </a:lnTo>
                  <a:lnTo>
                    <a:pt x="4036" y="3001"/>
                  </a:lnTo>
                  <a:lnTo>
                    <a:pt x="4050" y="3014"/>
                  </a:lnTo>
                  <a:lnTo>
                    <a:pt x="4062" y="3029"/>
                  </a:lnTo>
                  <a:lnTo>
                    <a:pt x="4073" y="3046"/>
                  </a:lnTo>
                  <a:lnTo>
                    <a:pt x="4081" y="3064"/>
                  </a:lnTo>
                  <a:lnTo>
                    <a:pt x="4086" y="3083"/>
                  </a:lnTo>
                  <a:lnTo>
                    <a:pt x="4089" y="3102"/>
                  </a:lnTo>
                  <a:lnTo>
                    <a:pt x="4090" y="3122"/>
                  </a:lnTo>
                  <a:lnTo>
                    <a:pt x="4088" y="3141"/>
                  </a:lnTo>
                  <a:lnTo>
                    <a:pt x="4083" y="3160"/>
                  </a:lnTo>
                  <a:lnTo>
                    <a:pt x="4076" y="3179"/>
                  </a:lnTo>
                  <a:lnTo>
                    <a:pt x="4067" y="3196"/>
                  </a:lnTo>
                  <a:lnTo>
                    <a:pt x="4055" y="3212"/>
                  </a:lnTo>
                  <a:lnTo>
                    <a:pt x="3467" y="3919"/>
                  </a:lnTo>
                  <a:lnTo>
                    <a:pt x="3454" y="3933"/>
                  </a:lnTo>
                  <a:lnTo>
                    <a:pt x="3439" y="3945"/>
                  </a:lnTo>
                  <a:lnTo>
                    <a:pt x="3423" y="3955"/>
                  </a:lnTo>
                  <a:lnTo>
                    <a:pt x="3406" y="3963"/>
                  </a:lnTo>
                  <a:lnTo>
                    <a:pt x="3387" y="3969"/>
                  </a:lnTo>
                  <a:lnTo>
                    <a:pt x="3368" y="3972"/>
                  </a:lnTo>
                  <a:lnTo>
                    <a:pt x="3349" y="3973"/>
                  </a:lnTo>
                  <a:lnTo>
                    <a:pt x="3330" y="3971"/>
                  </a:lnTo>
                  <a:lnTo>
                    <a:pt x="3311" y="3967"/>
                  </a:lnTo>
                  <a:lnTo>
                    <a:pt x="3293" y="3961"/>
                  </a:lnTo>
                  <a:lnTo>
                    <a:pt x="3276" y="3952"/>
                  </a:lnTo>
                  <a:lnTo>
                    <a:pt x="3260" y="3942"/>
                  </a:lnTo>
                  <a:lnTo>
                    <a:pt x="3246" y="392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Helvetica Neue"/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08" name="Google Shape;808;p21"/>
            <p:cNvSpPr/>
            <p:nvPr/>
          </p:nvSpPr>
          <p:spPr>
            <a:xfrm>
              <a:off x="6968299" y="3235960"/>
              <a:ext cx="914400" cy="914400"/>
            </a:xfrm>
            <a:custGeom>
              <a:rect b="b" l="l" r="r" t="t"/>
              <a:pathLst>
                <a:path extrusionOk="0" h="10000" w="10000">
                  <a:moveTo>
                    <a:pt x="2578" y="1102"/>
                  </a:moveTo>
                  <a:lnTo>
                    <a:pt x="2604" y="1101"/>
                  </a:lnTo>
                  <a:lnTo>
                    <a:pt x="2614" y="1101"/>
                  </a:lnTo>
                  <a:lnTo>
                    <a:pt x="2640" y="1100"/>
                  </a:lnTo>
                  <a:lnTo>
                    <a:pt x="2645" y="1100"/>
                  </a:lnTo>
                  <a:lnTo>
                    <a:pt x="7355" y="1100"/>
                  </a:lnTo>
                  <a:lnTo>
                    <a:pt x="7360" y="1100"/>
                  </a:lnTo>
                  <a:lnTo>
                    <a:pt x="7386" y="1101"/>
                  </a:lnTo>
                  <a:lnTo>
                    <a:pt x="7396" y="1101"/>
                  </a:lnTo>
                  <a:lnTo>
                    <a:pt x="7422" y="1102"/>
                  </a:lnTo>
                  <a:lnTo>
                    <a:pt x="7432" y="1103"/>
                  </a:lnTo>
                  <a:lnTo>
                    <a:pt x="7458" y="1106"/>
                  </a:lnTo>
                  <a:lnTo>
                    <a:pt x="7467" y="1107"/>
                  </a:lnTo>
                  <a:lnTo>
                    <a:pt x="7493" y="1110"/>
                  </a:lnTo>
                  <a:lnTo>
                    <a:pt x="7503" y="1112"/>
                  </a:lnTo>
                  <a:lnTo>
                    <a:pt x="7529" y="1116"/>
                  </a:lnTo>
                  <a:lnTo>
                    <a:pt x="7538" y="1118"/>
                  </a:lnTo>
                  <a:lnTo>
                    <a:pt x="7564" y="1123"/>
                  </a:lnTo>
                  <a:lnTo>
                    <a:pt x="7573" y="1125"/>
                  </a:lnTo>
                  <a:lnTo>
                    <a:pt x="7598" y="1132"/>
                  </a:lnTo>
                  <a:lnTo>
                    <a:pt x="7607" y="1134"/>
                  </a:lnTo>
                  <a:lnTo>
                    <a:pt x="7633" y="1141"/>
                  </a:lnTo>
                  <a:lnTo>
                    <a:pt x="7642" y="1144"/>
                  </a:lnTo>
                  <a:lnTo>
                    <a:pt x="7667" y="1152"/>
                  </a:lnTo>
                  <a:lnTo>
                    <a:pt x="7675" y="1156"/>
                  </a:lnTo>
                  <a:lnTo>
                    <a:pt x="7700" y="1165"/>
                  </a:lnTo>
                  <a:lnTo>
                    <a:pt x="7709" y="1168"/>
                  </a:lnTo>
                  <a:lnTo>
                    <a:pt x="7733" y="1178"/>
                  </a:lnTo>
                  <a:lnTo>
                    <a:pt x="7742" y="1182"/>
                  </a:lnTo>
                  <a:lnTo>
                    <a:pt x="7766" y="1193"/>
                  </a:lnTo>
                  <a:lnTo>
                    <a:pt x="7774" y="1197"/>
                  </a:lnTo>
                  <a:lnTo>
                    <a:pt x="7798" y="1209"/>
                  </a:lnTo>
                  <a:lnTo>
                    <a:pt x="7806" y="1214"/>
                  </a:lnTo>
                  <a:lnTo>
                    <a:pt x="7829" y="1226"/>
                  </a:lnTo>
                  <a:lnTo>
                    <a:pt x="7837" y="1231"/>
                  </a:lnTo>
                  <a:lnTo>
                    <a:pt x="7860" y="1245"/>
                  </a:lnTo>
                  <a:lnTo>
                    <a:pt x="7868" y="1250"/>
                  </a:lnTo>
                  <a:lnTo>
                    <a:pt x="7890" y="1264"/>
                  </a:lnTo>
                  <a:lnTo>
                    <a:pt x="7897" y="1269"/>
                  </a:lnTo>
                  <a:lnTo>
                    <a:pt x="7919" y="1285"/>
                  </a:lnTo>
                  <a:lnTo>
                    <a:pt x="7926" y="1290"/>
                  </a:lnTo>
                  <a:lnTo>
                    <a:pt x="7947" y="1306"/>
                  </a:lnTo>
                  <a:lnTo>
                    <a:pt x="7955" y="1312"/>
                  </a:lnTo>
                  <a:lnTo>
                    <a:pt x="7975" y="1329"/>
                  </a:lnTo>
                  <a:lnTo>
                    <a:pt x="7982" y="1335"/>
                  </a:lnTo>
                  <a:lnTo>
                    <a:pt x="8002" y="1352"/>
                  </a:lnTo>
                  <a:lnTo>
                    <a:pt x="8008" y="1358"/>
                  </a:lnTo>
                  <a:lnTo>
                    <a:pt x="8027" y="1377"/>
                  </a:lnTo>
                  <a:lnTo>
                    <a:pt x="8034" y="1383"/>
                  </a:lnTo>
                  <a:lnTo>
                    <a:pt x="8052" y="1402"/>
                  </a:lnTo>
                  <a:lnTo>
                    <a:pt x="8059" y="1409"/>
                  </a:lnTo>
                  <a:lnTo>
                    <a:pt x="8076" y="1428"/>
                  </a:lnTo>
                  <a:lnTo>
                    <a:pt x="8082" y="1435"/>
                  </a:lnTo>
                  <a:lnTo>
                    <a:pt x="8099" y="1456"/>
                  </a:lnTo>
                  <a:lnTo>
                    <a:pt x="8105" y="1463"/>
                  </a:lnTo>
                  <a:lnTo>
                    <a:pt x="8121" y="1484"/>
                  </a:lnTo>
                  <a:lnTo>
                    <a:pt x="8127" y="1491"/>
                  </a:lnTo>
                  <a:lnTo>
                    <a:pt x="8142" y="1513"/>
                  </a:lnTo>
                  <a:lnTo>
                    <a:pt x="8148" y="1521"/>
                  </a:lnTo>
                  <a:lnTo>
                    <a:pt x="8162" y="1543"/>
                  </a:lnTo>
                  <a:lnTo>
                    <a:pt x="8167" y="1551"/>
                  </a:lnTo>
                  <a:lnTo>
                    <a:pt x="8181" y="1574"/>
                  </a:lnTo>
                  <a:lnTo>
                    <a:pt x="8186" y="1583"/>
                  </a:lnTo>
                  <a:lnTo>
                    <a:pt x="8199" y="1606"/>
                  </a:lnTo>
                  <a:lnTo>
                    <a:pt x="8203" y="1614"/>
                  </a:lnTo>
                  <a:lnTo>
                    <a:pt x="8215" y="1638"/>
                  </a:lnTo>
                  <a:lnTo>
                    <a:pt x="8219" y="1646"/>
                  </a:lnTo>
                  <a:lnTo>
                    <a:pt x="8230" y="1670"/>
                  </a:lnTo>
                  <a:lnTo>
                    <a:pt x="8234" y="1679"/>
                  </a:lnTo>
                  <a:lnTo>
                    <a:pt x="8244" y="1703"/>
                  </a:lnTo>
                  <a:lnTo>
                    <a:pt x="8247" y="1712"/>
                  </a:lnTo>
                  <a:lnTo>
                    <a:pt x="8256" y="1737"/>
                  </a:lnTo>
                  <a:lnTo>
                    <a:pt x="8259" y="1746"/>
                  </a:lnTo>
                  <a:lnTo>
                    <a:pt x="8268" y="1771"/>
                  </a:lnTo>
                  <a:lnTo>
                    <a:pt x="8270" y="1780"/>
                  </a:lnTo>
                  <a:lnTo>
                    <a:pt x="8278" y="1805"/>
                  </a:lnTo>
                  <a:lnTo>
                    <a:pt x="8280" y="1814"/>
                  </a:lnTo>
                  <a:lnTo>
                    <a:pt x="8286" y="1839"/>
                  </a:lnTo>
                  <a:lnTo>
                    <a:pt x="8288" y="1848"/>
                  </a:lnTo>
                  <a:lnTo>
                    <a:pt x="8294" y="1874"/>
                  </a:lnTo>
                  <a:lnTo>
                    <a:pt x="8295" y="1883"/>
                  </a:lnTo>
                  <a:lnTo>
                    <a:pt x="8300" y="1909"/>
                  </a:lnTo>
                  <a:lnTo>
                    <a:pt x="8301" y="1918"/>
                  </a:lnTo>
                  <a:lnTo>
                    <a:pt x="8305" y="1945"/>
                  </a:lnTo>
                  <a:lnTo>
                    <a:pt x="8306" y="1954"/>
                  </a:lnTo>
                  <a:lnTo>
                    <a:pt x="8308" y="1980"/>
                  </a:lnTo>
                  <a:lnTo>
                    <a:pt x="8309" y="1989"/>
                  </a:lnTo>
                  <a:lnTo>
                    <a:pt x="8310" y="2016"/>
                  </a:lnTo>
                  <a:lnTo>
                    <a:pt x="8310" y="2025"/>
                  </a:lnTo>
                  <a:lnTo>
                    <a:pt x="8311" y="2051"/>
                  </a:lnTo>
                  <a:lnTo>
                    <a:pt x="8311" y="2056"/>
                  </a:lnTo>
                  <a:lnTo>
                    <a:pt x="8311" y="7944"/>
                  </a:lnTo>
                  <a:lnTo>
                    <a:pt x="8311" y="7949"/>
                  </a:lnTo>
                  <a:lnTo>
                    <a:pt x="8310" y="7975"/>
                  </a:lnTo>
                  <a:lnTo>
                    <a:pt x="8310" y="7984"/>
                  </a:lnTo>
                  <a:lnTo>
                    <a:pt x="8309" y="8011"/>
                  </a:lnTo>
                  <a:lnTo>
                    <a:pt x="8308" y="8020"/>
                  </a:lnTo>
                  <a:lnTo>
                    <a:pt x="8306" y="8046"/>
                  </a:lnTo>
                  <a:lnTo>
                    <a:pt x="8305" y="8055"/>
                  </a:lnTo>
                  <a:lnTo>
                    <a:pt x="8301" y="8082"/>
                  </a:lnTo>
                  <a:lnTo>
                    <a:pt x="8300" y="8091"/>
                  </a:lnTo>
                  <a:lnTo>
                    <a:pt x="8295" y="8117"/>
                  </a:lnTo>
                  <a:lnTo>
                    <a:pt x="8294" y="8126"/>
                  </a:lnTo>
                  <a:lnTo>
                    <a:pt x="8288" y="8152"/>
                  </a:lnTo>
                  <a:lnTo>
                    <a:pt x="8286" y="8161"/>
                  </a:lnTo>
                  <a:lnTo>
                    <a:pt x="8280" y="8186"/>
                  </a:lnTo>
                  <a:lnTo>
                    <a:pt x="8278" y="8195"/>
                  </a:lnTo>
                  <a:lnTo>
                    <a:pt x="8270" y="8220"/>
                  </a:lnTo>
                  <a:lnTo>
                    <a:pt x="8268" y="8229"/>
                  </a:lnTo>
                  <a:lnTo>
                    <a:pt x="8259" y="8254"/>
                  </a:lnTo>
                  <a:lnTo>
                    <a:pt x="8256" y="8263"/>
                  </a:lnTo>
                  <a:lnTo>
                    <a:pt x="8247" y="8288"/>
                  </a:lnTo>
                  <a:lnTo>
                    <a:pt x="8244" y="8297"/>
                  </a:lnTo>
                  <a:lnTo>
                    <a:pt x="8234" y="8321"/>
                  </a:lnTo>
                  <a:lnTo>
                    <a:pt x="8230" y="8330"/>
                  </a:lnTo>
                  <a:lnTo>
                    <a:pt x="8219" y="8354"/>
                  </a:lnTo>
                  <a:lnTo>
                    <a:pt x="8215" y="8362"/>
                  </a:lnTo>
                  <a:lnTo>
                    <a:pt x="8203" y="8386"/>
                  </a:lnTo>
                  <a:lnTo>
                    <a:pt x="8199" y="8394"/>
                  </a:lnTo>
                  <a:lnTo>
                    <a:pt x="8186" y="8417"/>
                  </a:lnTo>
                  <a:lnTo>
                    <a:pt x="8181" y="8426"/>
                  </a:lnTo>
                  <a:lnTo>
                    <a:pt x="8167" y="8449"/>
                  </a:lnTo>
                  <a:lnTo>
                    <a:pt x="8162" y="8457"/>
                  </a:lnTo>
                  <a:lnTo>
                    <a:pt x="8148" y="8479"/>
                  </a:lnTo>
                  <a:lnTo>
                    <a:pt x="8142" y="8487"/>
                  </a:lnTo>
                  <a:lnTo>
                    <a:pt x="8127" y="8509"/>
                  </a:lnTo>
                  <a:lnTo>
                    <a:pt x="8121" y="8516"/>
                  </a:lnTo>
                  <a:lnTo>
                    <a:pt x="8105" y="8537"/>
                  </a:lnTo>
                  <a:lnTo>
                    <a:pt x="8099" y="8544"/>
                  </a:lnTo>
                  <a:lnTo>
                    <a:pt x="8082" y="8565"/>
                  </a:lnTo>
                  <a:lnTo>
                    <a:pt x="8076" y="8572"/>
                  </a:lnTo>
                  <a:lnTo>
                    <a:pt x="8059" y="8591"/>
                  </a:lnTo>
                  <a:lnTo>
                    <a:pt x="8052" y="8598"/>
                  </a:lnTo>
                  <a:lnTo>
                    <a:pt x="8034" y="8617"/>
                  </a:lnTo>
                  <a:lnTo>
                    <a:pt x="8027" y="8623"/>
                  </a:lnTo>
                  <a:lnTo>
                    <a:pt x="8008" y="8642"/>
                  </a:lnTo>
                  <a:lnTo>
                    <a:pt x="8002" y="8648"/>
                  </a:lnTo>
                  <a:lnTo>
                    <a:pt x="7982" y="8665"/>
                  </a:lnTo>
                  <a:lnTo>
                    <a:pt x="7975" y="8671"/>
                  </a:lnTo>
                  <a:lnTo>
                    <a:pt x="7955" y="8688"/>
                  </a:lnTo>
                  <a:lnTo>
                    <a:pt x="7947" y="8694"/>
                  </a:lnTo>
                  <a:lnTo>
                    <a:pt x="7926" y="8710"/>
                  </a:lnTo>
                  <a:lnTo>
                    <a:pt x="7919" y="8715"/>
                  </a:lnTo>
                  <a:lnTo>
                    <a:pt x="7897" y="8731"/>
                  </a:lnTo>
                  <a:lnTo>
                    <a:pt x="7890" y="8736"/>
                  </a:lnTo>
                  <a:lnTo>
                    <a:pt x="7868" y="8750"/>
                  </a:lnTo>
                  <a:lnTo>
                    <a:pt x="7860" y="8755"/>
                  </a:lnTo>
                  <a:lnTo>
                    <a:pt x="7837" y="8769"/>
                  </a:lnTo>
                  <a:lnTo>
                    <a:pt x="7829" y="8774"/>
                  </a:lnTo>
                  <a:lnTo>
                    <a:pt x="7806" y="8786"/>
                  </a:lnTo>
                  <a:lnTo>
                    <a:pt x="7798" y="8791"/>
                  </a:lnTo>
                  <a:lnTo>
                    <a:pt x="7774" y="8803"/>
                  </a:lnTo>
                  <a:lnTo>
                    <a:pt x="7766" y="8807"/>
                  </a:lnTo>
                  <a:lnTo>
                    <a:pt x="7742" y="8818"/>
                  </a:lnTo>
                  <a:lnTo>
                    <a:pt x="7733" y="8822"/>
                  </a:lnTo>
                  <a:lnTo>
                    <a:pt x="7709" y="8832"/>
                  </a:lnTo>
                  <a:lnTo>
                    <a:pt x="7700" y="8835"/>
                  </a:lnTo>
                  <a:lnTo>
                    <a:pt x="7675" y="8844"/>
                  </a:lnTo>
                  <a:lnTo>
                    <a:pt x="7667" y="8848"/>
                  </a:lnTo>
                  <a:lnTo>
                    <a:pt x="7642" y="8856"/>
                  </a:lnTo>
                  <a:lnTo>
                    <a:pt x="7633" y="8859"/>
                  </a:lnTo>
                  <a:lnTo>
                    <a:pt x="7607" y="8866"/>
                  </a:lnTo>
                  <a:lnTo>
                    <a:pt x="7598" y="8868"/>
                  </a:lnTo>
                  <a:lnTo>
                    <a:pt x="7573" y="8875"/>
                  </a:lnTo>
                  <a:lnTo>
                    <a:pt x="7564" y="8877"/>
                  </a:lnTo>
                  <a:lnTo>
                    <a:pt x="7538" y="8882"/>
                  </a:lnTo>
                  <a:lnTo>
                    <a:pt x="7529" y="8884"/>
                  </a:lnTo>
                  <a:lnTo>
                    <a:pt x="7503" y="8888"/>
                  </a:lnTo>
                  <a:lnTo>
                    <a:pt x="7493" y="8890"/>
                  </a:lnTo>
                  <a:lnTo>
                    <a:pt x="7467" y="8893"/>
                  </a:lnTo>
                  <a:lnTo>
                    <a:pt x="7458" y="8894"/>
                  </a:lnTo>
                  <a:lnTo>
                    <a:pt x="7432" y="8897"/>
                  </a:lnTo>
                  <a:lnTo>
                    <a:pt x="7422" y="8898"/>
                  </a:lnTo>
                  <a:lnTo>
                    <a:pt x="7396" y="8899"/>
                  </a:lnTo>
                  <a:lnTo>
                    <a:pt x="7386" y="8899"/>
                  </a:lnTo>
                  <a:lnTo>
                    <a:pt x="7360" y="8900"/>
                  </a:lnTo>
                  <a:lnTo>
                    <a:pt x="7355" y="8900"/>
                  </a:lnTo>
                  <a:lnTo>
                    <a:pt x="2645" y="8900"/>
                  </a:lnTo>
                  <a:lnTo>
                    <a:pt x="2640" y="8900"/>
                  </a:lnTo>
                  <a:lnTo>
                    <a:pt x="2614" y="8899"/>
                  </a:lnTo>
                  <a:lnTo>
                    <a:pt x="2604" y="8899"/>
                  </a:lnTo>
                  <a:lnTo>
                    <a:pt x="2578" y="8898"/>
                  </a:lnTo>
                  <a:lnTo>
                    <a:pt x="2568" y="8897"/>
                  </a:lnTo>
                  <a:lnTo>
                    <a:pt x="2542" y="8894"/>
                  </a:lnTo>
                  <a:lnTo>
                    <a:pt x="2533" y="8893"/>
                  </a:lnTo>
                  <a:lnTo>
                    <a:pt x="2507" y="8890"/>
                  </a:lnTo>
                  <a:lnTo>
                    <a:pt x="2497" y="8888"/>
                  </a:lnTo>
                  <a:lnTo>
                    <a:pt x="2471" y="8884"/>
                  </a:lnTo>
                  <a:lnTo>
                    <a:pt x="2462" y="8882"/>
                  </a:lnTo>
                  <a:lnTo>
                    <a:pt x="2436" y="8877"/>
                  </a:lnTo>
                  <a:lnTo>
                    <a:pt x="2427" y="8875"/>
                  </a:lnTo>
                  <a:lnTo>
                    <a:pt x="2402" y="8868"/>
                  </a:lnTo>
                  <a:lnTo>
                    <a:pt x="2393" y="8866"/>
                  </a:lnTo>
                  <a:lnTo>
                    <a:pt x="2367" y="8859"/>
                  </a:lnTo>
                  <a:lnTo>
                    <a:pt x="2358" y="8856"/>
                  </a:lnTo>
                  <a:lnTo>
                    <a:pt x="2333" y="8848"/>
                  </a:lnTo>
                  <a:lnTo>
                    <a:pt x="2325" y="8844"/>
                  </a:lnTo>
                  <a:lnTo>
                    <a:pt x="2300" y="8835"/>
                  </a:lnTo>
                  <a:lnTo>
                    <a:pt x="2291" y="8832"/>
                  </a:lnTo>
                  <a:lnTo>
                    <a:pt x="2267" y="8822"/>
                  </a:lnTo>
                  <a:lnTo>
                    <a:pt x="2258" y="8818"/>
                  </a:lnTo>
                  <a:lnTo>
                    <a:pt x="2234" y="8807"/>
                  </a:lnTo>
                  <a:lnTo>
                    <a:pt x="2226" y="8803"/>
                  </a:lnTo>
                  <a:lnTo>
                    <a:pt x="2202" y="8791"/>
                  </a:lnTo>
                  <a:lnTo>
                    <a:pt x="2194" y="8786"/>
                  </a:lnTo>
                  <a:lnTo>
                    <a:pt x="2171" y="8774"/>
                  </a:lnTo>
                  <a:lnTo>
                    <a:pt x="2163" y="8769"/>
                  </a:lnTo>
                  <a:lnTo>
                    <a:pt x="2140" y="8755"/>
                  </a:lnTo>
                  <a:lnTo>
                    <a:pt x="2132" y="8750"/>
                  </a:lnTo>
                  <a:lnTo>
                    <a:pt x="2110" y="8736"/>
                  </a:lnTo>
                  <a:lnTo>
                    <a:pt x="2103" y="8731"/>
                  </a:lnTo>
                  <a:lnTo>
                    <a:pt x="2081" y="8715"/>
                  </a:lnTo>
                  <a:lnTo>
                    <a:pt x="2074" y="8710"/>
                  </a:lnTo>
                  <a:lnTo>
                    <a:pt x="2053" y="8694"/>
                  </a:lnTo>
                  <a:lnTo>
                    <a:pt x="2045" y="8688"/>
                  </a:lnTo>
                  <a:lnTo>
                    <a:pt x="2025" y="8671"/>
                  </a:lnTo>
                  <a:lnTo>
                    <a:pt x="2018" y="8665"/>
                  </a:lnTo>
                  <a:lnTo>
                    <a:pt x="1998" y="8648"/>
                  </a:lnTo>
                  <a:lnTo>
                    <a:pt x="1992" y="8642"/>
                  </a:lnTo>
                  <a:lnTo>
                    <a:pt x="1973" y="8623"/>
                  </a:lnTo>
                  <a:lnTo>
                    <a:pt x="1966" y="8617"/>
                  </a:lnTo>
                  <a:lnTo>
                    <a:pt x="1948" y="8598"/>
                  </a:lnTo>
                  <a:lnTo>
                    <a:pt x="1941" y="8591"/>
                  </a:lnTo>
                  <a:lnTo>
                    <a:pt x="1924" y="8572"/>
                  </a:lnTo>
                  <a:lnTo>
                    <a:pt x="1918" y="8565"/>
                  </a:lnTo>
                  <a:lnTo>
                    <a:pt x="1901" y="8544"/>
                  </a:lnTo>
                  <a:lnTo>
                    <a:pt x="1895" y="8537"/>
                  </a:lnTo>
                  <a:lnTo>
                    <a:pt x="1879" y="8516"/>
                  </a:lnTo>
                  <a:lnTo>
                    <a:pt x="1873" y="8509"/>
                  </a:lnTo>
                  <a:lnTo>
                    <a:pt x="1858" y="8487"/>
                  </a:lnTo>
                  <a:lnTo>
                    <a:pt x="1852" y="8479"/>
                  </a:lnTo>
                  <a:lnTo>
                    <a:pt x="1838" y="8457"/>
                  </a:lnTo>
                  <a:lnTo>
                    <a:pt x="1833" y="8449"/>
                  </a:lnTo>
                  <a:lnTo>
                    <a:pt x="1819" y="8426"/>
                  </a:lnTo>
                  <a:lnTo>
                    <a:pt x="1814" y="8417"/>
                  </a:lnTo>
                  <a:lnTo>
                    <a:pt x="1801" y="8394"/>
                  </a:lnTo>
                  <a:lnTo>
                    <a:pt x="1797" y="8386"/>
                  </a:lnTo>
                  <a:lnTo>
                    <a:pt x="1785" y="8362"/>
                  </a:lnTo>
                  <a:lnTo>
                    <a:pt x="1781" y="8354"/>
                  </a:lnTo>
                  <a:lnTo>
                    <a:pt x="1770" y="8330"/>
                  </a:lnTo>
                  <a:lnTo>
                    <a:pt x="1766" y="8321"/>
                  </a:lnTo>
                  <a:lnTo>
                    <a:pt x="1756" y="8297"/>
                  </a:lnTo>
                  <a:lnTo>
                    <a:pt x="1753" y="8288"/>
                  </a:lnTo>
                  <a:lnTo>
                    <a:pt x="1744" y="8263"/>
                  </a:lnTo>
                  <a:lnTo>
                    <a:pt x="1741" y="8254"/>
                  </a:lnTo>
                  <a:lnTo>
                    <a:pt x="1732" y="8229"/>
                  </a:lnTo>
                  <a:lnTo>
                    <a:pt x="1730" y="8220"/>
                  </a:lnTo>
                  <a:lnTo>
                    <a:pt x="1722" y="8195"/>
                  </a:lnTo>
                  <a:lnTo>
                    <a:pt x="1720" y="8186"/>
                  </a:lnTo>
                  <a:lnTo>
                    <a:pt x="1714" y="8161"/>
                  </a:lnTo>
                  <a:lnTo>
                    <a:pt x="1712" y="8152"/>
                  </a:lnTo>
                  <a:lnTo>
                    <a:pt x="1706" y="8126"/>
                  </a:lnTo>
                  <a:lnTo>
                    <a:pt x="1705" y="8117"/>
                  </a:lnTo>
                  <a:lnTo>
                    <a:pt x="1700" y="8091"/>
                  </a:lnTo>
                  <a:lnTo>
                    <a:pt x="1699" y="8082"/>
                  </a:lnTo>
                  <a:lnTo>
                    <a:pt x="1695" y="8055"/>
                  </a:lnTo>
                  <a:lnTo>
                    <a:pt x="1694" y="8046"/>
                  </a:lnTo>
                  <a:lnTo>
                    <a:pt x="1692" y="8020"/>
                  </a:lnTo>
                  <a:lnTo>
                    <a:pt x="1691" y="8011"/>
                  </a:lnTo>
                  <a:lnTo>
                    <a:pt x="1690" y="7984"/>
                  </a:lnTo>
                  <a:lnTo>
                    <a:pt x="1690" y="7975"/>
                  </a:lnTo>
                  <a:lnTo>
                    <a:pt x="1689" y="7949"/>
                  </a:lnTo>
                  <a:lnTo>
                    <a:pt x="1689" y="7944"/>
                  </a:lnTo>
                  <a:lnTo>
                    <a:pt x="1689" y="2056"/>
                  </a:lnTo>
                  <a:lnTo>
                    <a:pt x="1689" y="2051"/>
                  </a:lnTo>
                  <a:lnTo>
                    <a:pt x="1690" y="2025"/>
                  </a:lnTo>
                  <a:lnTo>
                    <a:pt x="1690" y="2016"/>
                  </a:lnTo>
                  <a:lnTo>
                    <a:pt x="1691" y="1989"/>
                  </a:lnTo>
                  <a:lnTo>
                    <a:pt x="1692" y="1980"/>
                  </a:lnTo>
                  <a:lnTo>
                    <a:pt x="1694" y="1954"/>
                  </a:lnTo>
                  <a:lnTo>
                    <a:pt x="1695" y="1945"/>
                  </a:lnTo>
                  <a:lnTo>
                    <a:pt x="1699" y="1918"/>
                  </a:lnTo>
                  <a:lnTo>
                    <a:pt x="1700" y="1909"/>
                  </a:lnTo>
                  <a:lnTo>
                    <a:pt x="1705" y="1883"/>
                  </a:lnTo>
                  <a:lnTo>
                    <a:pt x="1706" y="1874"/>
                  </a:lnTo>
                  <a:lnTo>
                    <a:pt x="1712" y="1848"/>
                  </a:lnTo>
                  <a:lnTo>
                    <a:pt x="1714" y="1839"/>
                  </a:lnTo>
                  <a:lnTo>
                    <a:pt x="1720" y="1814"/>
                  </a:lnTo>
                  <a:lnTo>
                    <a:pt x="1722" y="1805"/>
                  </a:lnTo>
                  <a:lnTo>
                    <a:pt x="1730" y="1780"/>
                  </a:lnTo>
                  <a:lnTo>
                    <a:pt x="1732" y="1771"/>
                  </a:lnTo>
                  <a:lnTo>
                    <a:pt x="1741" y="1746"/>
                  </a:lnTo>
                  <a:lnTo>
                    <a:pt x="1744" y="1737"/>
                  </a:lnTo>
                  <a:lnTo>
                    <a:pt x="1753" y="1712"/>
                  </a:lnTo>
                  <a:lnTo>
                    <a:pt x="1756" y="1703"/>
                  </a:lnTo>
                  <a:lnTo>
                    <a:pt x="1766" y="1679"/>
                  </a:lnTo>
                  <a:lnTo>
                    <a:pt x="1770" y="1670"/>
                  </a:lnTo>
                  <a:lnTo>
                    <a:pt x="1781" y="1646"/>
                  </a:lnTo>
                  <a:lnTo>
                    <a:pt x="1785" y="1638"/>
                  </a:lnTo>
                  <a:lnTo>
                    <a:pt x="1797" y="1614"/>
                  </a:lnTo>
                  <a:lnTo>
                    <a:pt x="1801" y="1606"/>
                  </a:lnTo>
                  <a:lnTo>
                    <a:pt x="1814" y="1583"/>
                  </a:lnTo>
                  <a:lnTo>
                    <a:pt x="1819" y="1574"/>
                  </a:lnTo>
                  <a:lnTo>
                    <a:pt x="1833" y="1551"/>
                  </a:lnTo>
                  <a:lnTo>
                    <a:pt x="1838" y="1543"/>
                  </a:lnTo>
                  <a:lnTo>
                    <a:pt x="1852" y="1521"/>
                  </a:lnTo>
                  <a:lnTo>
                    <a:pt x="1858" y="1513"/>
                  </a:lnTo>
                  <a:lnTo>
                    <a:pt x="1873" y="1491"/>
                  </a:lnTo>
                  <a:lnTo>
                    <a:pt x="1879" y="1484"/>
                  </a:lnTo>
                  <a:lnTo>
                    <a:pt x="1895" y="1463"/>
                  </a:lnTo>
                  <a:lnTo>
                    <a:pt x="1901" y="1456"/>
                  </a:lnTo>
                  <a:lnTo>
                    <a:pt x="1918" y="1435"/>
                  </a:lnTo>
                  <a:lnTo>
                    <a:pt x="1924" y="1428"/>
                  </a:lnTo>
                  <a:lnTo>
                    <a:pt x="1941" y="1409"/>
                  </a:lnTo>
                  <a:lnTo>
                    <a:pt x="1948" y="1402"/>
                  </a:lnTo>
                  <a:lnTo>
                    <a:pt x="1966" y="1383"/>
                  </a:lnTo>
                  <a:lnTo>
                    <a:pt x="1973" y="1377"/>
                  </a:lnTo>
                  <a:lnTo>
                    <a:pt x="1992" y="1358"/>
                  </a:lnTo>
                  <a:lnTo>
                    <a:pt x="1998" y="1352"/>
                  </a:lnTo>
                  <a:lnTo>
                    <a:pt x="2018" y="1335"/>
                  </a:lnTo>
                  <a:lnTo>
                    <a:pt x="2025" y="1329"/>
                  </a:lnTo>
                  <a:lnTo>
                    <a:pt x="2045" y="1312"/>
                  </a:lnTo>
                  <a:lnTo>
                    <a:pt x="2053" y="1306"/>
                  </a:lnTo>
                  <a:lnTo>
                    <a:pt x="2074" y="1290"/>
                  </a:lnTo>
                  <a:lnTo>
                    <a:pt x="2081" y="1285"/>
                  </a:lnTo>
                  <a:lnTo>
                    <a:pt x="2103" y="1269"/>
                  </a:lnTo>
                  <a:lnTo>
                    <a:pt x="2110" y="1264"/>
                  </a:lnTo>
                  <a:lnTo>
                    <a:pt x="2132" y="1250"/>
                  </a:lnTo>
                  <a:lnTo>
                    <a:pt x="2140" y="1245"/>
                  </a:lnTo>
                  <a:lnTo>
                    <a:pt x="2163" y="1231"/>
                  </a:lnTo>
                  <a:lnTo>
                    <a:pt x="2171" y="1226"/>
                  </a:lnTo>
                  <a:lnTo>
                    <a:pt x="2194" y="1214"/>
                  </a:lnTo>
                  <a:lnTo>
                    <a:pt x="2202" y="1209"/>
                  </a:lnTo>
                  <a:lnTo>
                    <a:pt x="2226" y="1197"/>
                  </a:lnTo>
                  <a:lnTo>
                    <a:pt x="2234" y="1193"/>
                  </a:lnTo>
                  <a:lnTo>
                    <a:pt x="2258" y="1182"/>
                  </a:lnTo>
                  <a:lnTo>
                    <a:pt x="2267" y="1178"/>
                  </a:lnTo>
                  <a:lnTo>
                    <a:pt x="2291" y="1168"/>
                  </a:lnTo>
                  <a:lnTo>
                    <a:pt x="2300" y="1165"/>
                  </a:lnTo>
                  <a:lnTo>
                    <a:pt x="2325" y="1156"/>
                  </a:lnTo>
                  <a:lnTo>
                    <a:pt x="2333" y="1152"/>
                  </a:lnTo>
                  <a:lnTo>
                    <a:pt x="2358" y="1144"/>
                  </a:lnTo>
                  <a:lnTo>
                    <a:pt x="2367" y="1141"/>
                  </a:lnTo>
                  <a:lnTo>
                    <a:pt x="2393" y="1134"/>
                  </a:lnTo>
                  <a:lnTo>
                    <a:pt x="2402" y="1132"/>
                  </a:lnTo>
                  <a:lnTo>
                    <a:pt x="2427" y="1125"/>
                  </a:lnTo>
                  <a:lnTo>
                    <a:pt x="2436" y="1123"/>
                  </a:lnTo>
                  <a:lnTo>
                    <a:pt x="2462" y="1118"/>
                  </a:lnTo>
                  <a:lnTo>
                    <a:pt x="2471" y="1116"/>
                  </a:lnTo>
                  <a:lnTo>
                    <a:pt x="2497" y="1112"/>
                  </a:lnTo>
                  <a:lnTo>
                    <a:pt x="2507" y="1110"/>
                  </a:lnTo>
                  <a:lnTo>
                    <a:pt x="2533" y="1107"/>
                  </a:lnTo>
                  <a:lnTo>
                    <a:pt x="2542" y="1106"/>
                  </a:lnTo>
                  <a:lnTo>
                    <a:pt x="2568" y="1103"/>
                  </a:lnTo>
                  <a:lnTo>
                    <a:pt x="2578" y="1102"/>
                  </a:lnTo>
                  <a:close/>
                  <a:moveTo>
                    <a:pt x="7389" y="1601"/>
                  </a:moveTo>
                  <a:lnTo>
                    <a:pt x="7372" y="1600"/>
                  </a:lnTo>
                  <a:lnTo>
                    <a:pt x="7353" y="1600"/>
                  </a:lnTo>
                  <a:lnTo>
                    <a:pt x="2647" y="1600"/>
                  </a:lnTo>
                  <a:lnTo>
                    <a:pt x="2628" y="1600"/>
                  </a:lnTo>
                  <a:lnTo>
                    <a:pt x="2611" y="1601"/>
                  </a:lnTo>
                  <a:lnTo>
                    <a:pt x="2594" y="1603"/>
                  </a:lnTo>
                  <a:lnTo>
                    <a:pt x="2577" y="1605"/>
                  </a:lnTo>
                  <a:lnTo>
                    <a:pt x="2560" y="1608"/>
                  </a:lnTo>
                  <a:lnTo>
                    <a:pt x="2544" y="1612"/>
                  </a:lnTo>
                  <a:lnTo>
                    <a:pt x="2527" y="1616"/>
                  </a:lnTo>
                  <a:lnTo>
                    <a:pt x="2511" y="1620"/>
                  </a:lnTo>
                  <a:lnTo>
                    <a:pt x="2495" y="1626"/>
                  </a:lnTo>
                  <a:lnTo>
                    <a:pt x="2479" y="1632"/>
                  </a:lnTo>
                  <a:lnTo>
                    <a:pt x="2463" y="1638"/>
                  </a:lnTo>
                  <a:lnTo>
                    <a:pt x="2448" y="1645"/>
                  </a:lnTo>
                  <a:lnTo>
                    <a:pt x="2432" y="1653"/>
                  </a:lnTo>
                  <a:lnTo>
                    <a:pt x="2417" y="1661"/>
                  </a:lnTo>
                  <a:lnTo>
                    <a:pt x="2403" y="1670"/>
                  </a:lnTo>
                  <a:lnTo>
                    <a:pt x="2388" y="1680"/>
                  </a:lnTo>
                  <a:lnTo>
                    <a:pt x="2374" y="1690"/>
                  </a:lnTo>
                  <a:lnTo>
                    <a:pt x="2360" y="1700"/>
                  </a:lnTo>
                  <a:lnTo>
                    <a:pt x="2347" y="1711"/>
                  </a:lnTo>
                  <a:lnTo>
                    <a:pt x="2334" y="1723"/>
                  </a:lnTo>
                  <a:lnTo>
                    <a:pt x="2322" y="1734"/>
                  </a:lnTo>
                  <a:lnTo>
                    <a:pt x="2310" y="1747"/>
                  </a:lnTo>
                  <a:lnTo>
                    <a:pt x="2299" y="1759"/>
                  </a:lnTo>
                  <a:lnTo>
                    <a:pt x="2288" y="1772"/>
                  </a:lnTo>
                  <a:lnTo>
                    <a:pt x="2277" y="1786"/>
                  </a:lnTo>
                  <a:lnTo>
                    <a:pt x="2267" y="1800"/>
                  </a:lnTo>
                  <a:lnTo>
                    <a:pt x="2258" y="1814"/>
                  </a:lnTo>
                  <a:lnTo>
                    <a:pt x="2250" y="1828"/>
                  </a:lnTo>
                  <a:lnTo>
                    <a:pt x="2242" y="1843"/>
                  </a:lnTo>
                  <a:lnTo>
                    <a:pt x="2234" y="1858"/>
                  </a:lnTo>
                  <a:lnTo>
                    <a:pt x="2227" y="1874"/>
                  </a:lnTo>
                  <a:lnTo>
                    <a:pt x="2220" y="1889"/>
                  </a:lnTo>
                  <a:lnTo>
                    <a:pt x="2214" y="1905"/>
                  </a:lnTo>
                  <a:lnTo>
                    <a:pt x="2209" y="1921"/>
                  </a:lnTo>
                  <a:lnTo>
                    <a:pt x="2204" y="1938"/>
                  </a:lnTo>
                  <a:lnTo>
                    <a:pt x="2200" y="1954"/>
                  </a:lnTo>
                  <a:lnTo>
                    <a:pt x="2197" y="1971"/>
                  </a:lnTo>
                  <a:lnTo>
                    <a:pt x="2194" y="1988"/>
                  </a:lnTo>
                  <a:lnTo>
                    <a:pt x="2192" y="2004"/>
                  </a:lnTo>
                  <a:lnTo>
                    <a:pt x="2190" y="2022"/>
                  </a:lnTo>
                  <a:lnTo>
                    <a:pt x="2189" y="2039"/>
                  </a:lnTo>
                  <a:lnTo>
                    <a:pt x="2189" y="2058"/>
                  </a:lnTo>
                  <a:lnTo>
                    <a:pt x="2189" y="7942"/>
                  </a:lnTo>
                  <a:lnTo>
                    <a:pt x="2189" y="7961"/>
                  </a:lnTo>
                  <a:lnTo>
                    <a:pt x="2190" y="7978"/>
                  </a:lnTo>
                  <a:lnTo>
                    <a:pt x="2192" y="7996"/>
                  </a:lnTo>
                  <a:lnTo>
                    <a:pt x="2194" y="8012"/>
                  </a:lnTo>
                  <a:lnTo>
                    <a:pt x="2197" y="8029"/>
                  </a:lnTo>
                  <a:lnTo>
                    <a:pt x="2200" y="8046"/>
                  </a:lnTo>
                  <a:lnTo>
                    <a:pt x="2204" y="8062"/>
                  </a:lnTo>
                  <a:lnTo>
                    <a:pt x="2209" y="8079"/>
                  </a:lnTo>
                  <a:lnTo>
                    <a:pt x="2214" y="8095"/>
                  </a:lnTo>
                  <a:lnTo>
                    <a:pt x="2220" y="8111"/>
                  </a:lnTo>
                  <a:lnTo>
                    <a:pt x="2227" y="8126"/>
                  </a:lnTo>
                  <a:lnTo>
                    <a:pt x="2234" y="8142"/>
                  </a:lnTo>
                  <a:lnTo>
                    <a:pt x="2242" y="8157"/>
                  </a:lnTo>
                  <a:lnTo>
                    <a:pt x="2250" y="8172"/>
                  </a:lnTo>
                  <a:lnTo>
                    <a:pt x="2258" y="8186"/>
                  </a:lnTo>
                  <a:lnTo>
                    <a:pt x="2267" y="8200"/>
                  </a:lnTo>
                  <a:lnTo>
                    <a:pt x="2277" y="8214"/>
                  </a:lnTo>
                  <a:lnTo>
                    <a:pt x="2288" y="8228"/>
                  </a:lnTo>
                  <a:lnTo>
                    <a:pt x="2299" y="8241"/>
                  </a:lnTo>
                  <a:lnTo>
                    <a:pt x="2310" y="8253"/>
                  </a:lnTo>
                  <a:lnTo>
                    <a:pt x="2322" y="8266"/>
                  </a:lnTo>
                  <a:lnTo>
                    <a:pt x="2334" y="8277"/>
                  </a:lnTo>
                  <a:lnTo>
                    <a:pt x="2347" y="8289"/>
                  </a:lnTo>
                  <a:lnTo>
                    <a:pt x="2360" y="8300"/>
                  </a:lnTo>
                  <a:lnTo>
                    <a:pt x="2374" y="8310"/>
                  </a:lnTo>
                  <a:lnTo>
                    <a:pt x="2388" y="8320"/>
                  </a:lnTo>
                  <a:lnTo>
                    <a:pt x="2403" y="8330"/>
                  </a:lnTo>
                  <a:lnTo>
                    <a:pt x="2417" y="8339"/>
                  </a:lnTo>
                  <a:lnTo>
                    <a:pt x="2432" y="8347"/>
                  </a:lnTo>
                  <a:lnTo>
                    <a:pt x="2448" y="8355"/>
                  </a:lnTo>
                  <a:lnTo>
                    <a:pt x="2463" y="8362"/>
                  </a:lnTo>
                  <a:lnTo>
                    <a:pt x="2479" y="8368"/>
                  </a:lnTo>
                  <a:lnTo>
                    <a:pt x="2495" y="8374"/>
                  </a:lnTo>
                  <a:lnTo>
                    <a:pt x="2511" y="8380"/>
                  </a:lnTo>
                  <a:lnTo>
                    <a:pt x="2527" y="8384"/>
                  </a:lnTo>
                  <a:lnTo>
                    <a:pt x="2544" y="8388"/>
                  </a:lnTo>
                  <a:lnTo>
                    <a:pt x="2560" y="8392"/>
                  </a:lnTo>
                  <a:lnTo>
                    <a:pt x="2577" y="8395"/>
                  </a:lnTo>
                  <a:lnTo>
                    <a:pt x="2594" y="8397"/>
                  </a:lnTo>
                  <a:lnTo>
                    <a:pt x="2611" y="8399"/>
                  </a:lnTo>
                  <a:lnTo>
                    <a:pt x="2628" y="8400"/>
                  </a:lnTo>
                  <a:lnTo>
                    <a:pt x="2647" y="8400"/>
                  </a:lnTo>
                  <a:lnTo>
                    <a:pt x="2815" y="8400"/>
                  </a:lnTo>
                  <a:lnTo>
                    <a:pt x="2814" y="8400"/>
                  </a:lnTo>
                  <a:lnTo>
                    <a:pt x="2806" y="8395"/>
                  </a:lnTo>
                  <a:lnTo>
                    <a:pt x="2806" y="8395"/>
                  </a:lnTo>
                  <a:lnTo>
                    <a:pt x="2798" y="8390"/>
                  </a:lnTo>
                  <a:lnTo>
                    <a:pt x="2793" y="8387"/>
                  </a:lnTo>
                  <a:lnTo>
                    <a:pt x="2785" y="8382"/>
                  </a:lnTo>
                  <a:lnTo>
                    <a:pt x="2780" y="8379"/>
                  </a:lnTo>
                  <a:lnTo>
                    <a:pt x="2773" y="8374"/>
                  </a:lnTo>
                  <a:lnTo>
                    <a:pt x="2768" y="8371"/>
                  </a:lnTo>
                  <a:lnTo>
                    <a:pt x="2761" y="8365"/>
                  </a:lnTo>
                  <a:lnTo>
                    <a:pt x="2757" y="8362"/>
                  </a:lnTo>
                  <a:lnTo>
                    <a:pt x="2750" y="8356"/>
                  </a:lnTo>
                  <a:lnTo>
                    <a:pt x="2746" y="8352"/>
                  </a:lnTo>
                  <a:lnTo>
                    <a:pt x="2739" y="8346"/>
                  </a:lnTo>
                  <a:lnTo>
                    <a:pt x="2735" y="8343"/>
                  </a:lnTo>
                  <a:lnTo>
                    <a:pt x="2728" y="8337"/>
                  </a:lnTo>
                  <a:lnTo>
                    <a:pt x="2724" y="8332"/>
                  </a:lnTo>
                  <a:lnTo>
                    <a:pt x="2718" y="8326"/>
                  </a:lnTo>
                  <a:lnTo>
                    <a:pt x="2714" y="8322"/>
                  </a:lnTo>
                  <a:lnTo>
                    <a:pt x="2708" y="8315"/>
                  </a:lnTo>
                  <a:lnTo>
                    <a:pt x="2705" y="8311"/>
                  </a:lnTo>
                  <a:lnTo>
                    <a:pt x="2699" y="8304"/>
                  </a:lnTo>
                  <a:lnTo>
                    <a:pt x="2695" y="8300"/>
                  </a:lnTo>
                  <a:lnTo>
                    <a:pt x="2690" y="8293"/>
                  </a:lnTo>
                  <a:lnTo>
                    <a:pt x="2687" y="8289"/>
                  </a:lnTo>
                  <a:lnTo>
                    <a:pt x="2682" y="8281"/>
                  </a:lnTo>
                  <a:lnTo>
                    <a:pt x="2678" y="8277"/>
                  </a:lnTo>
                  <a:lnTo>
                    <a:pt x="2673" y="8269"/>
                  </a:lnTo>
                  <a:lnTo>
                    <a:pt x="2670" y="8265"/>
                  </a:lnTo>
                  <a:lnTo>
                    <a:pt x="2666" y="8257"/>
                  </a:lnTo>
                  <a:lnTo>
                    <a:pt x="2662" y="8250"/>
                  </a:lnTo>
                  <a:lnTo>
                    <a:pt x="2658" y="8242"/>
                  </a:lnTo>
                  <a:lnTo>
                    <a:pt x="2655" y="8237"/>
                  </a:lnTo>
                  <a:lnTo>
                    <a:pt x="2651" y="8229"/>
                  </a:lnTo>
                  <a:lnTo>
                    <a:pt x="2649" y="8225"/>
                  </a:lnTo>
                  <a:lnTo>
                    <a:pt x="2645" y="8217"/>
                  </a:lnTo>
                  <a:lnTo>
                    <a:pt x="2643" y="8212"/>
                  </a:lnTo>
                  <a:lnTo>
                    <a:pt x="2640" y="8204"/>
                  </a:lnTo>
                  <a:lnTo>
                    <a:pt x="2638" y="8199"/>
                  </a:lnTo>
                  <a:lnTo>
                    <a:pt x="2635" y="8190"/>
                  </a:lnTo>
                  <a:lnTo>
                    <a:pt x="2633" y="8185"/>
                  </a:lnTo>
                  <a:lnTo>
                    <a:pt x="2631" y="8177"/>
                  </a:lnTo>
                  <a:lnTo>
                    <a:pt x="2629" y="8172"/>
                  </a:lnTo>
                  <a:lnTo>
                    <a:pt x="2627" y="8163"/>
                  </a:lnTo>
                  <a:lnTo>
                    <a:pt x="2625" y="8158"/>
                  </a:lnTo>
                  <a:lnTo>
                    <a:pt x="2623" y="8150"/>
                  </a:lnTo>
                  <a:lnTo>
                    <a:pt x="2622" y="8144"/>
                  </a:lnTo>
                  <a:lnTo>
                    <a:pt x="2620" y="8136"/>
                  </a:lnTo>
                  <a:lnTo>
                    <a:pt x="2619" y="8130"/>
                  </a:lnTo>
                  <a:lnTo>
                    <a:pt x="2618" y="8122"/>
                  </a:lnTo>
                  <a:lnTo>
                    <a:pt x="2617" y="8116"/>
                  </a:lnTo>
                  <a:lnTo>
                    <a:pt x="2616" y="8107"/>
                  </a:lnTo>
                  <a:lnTo>
                    <a:pt x="2615" y="8102"/>
                  </a:lnTo>
                  <a:lnTo>
                    <a:pt x="2614" y="8093"/>
                  </a:lnTo>
                  <a:lnTo>
                    <a:pt x="2614" y="8087"/>
                  </a:lnTo>
                  <a:lnTo>
                    <a:pt x="2613" y="8078"/>
                  </a:lnTo>
                  <a:lnTo>
                    <a:pt x="2613" y="8073"/>
                  </a:lnTo>
                  <a:lnTo>
                    <a:pt x="2613" y="8064"/>
                  </a:lnTo>
                  <a:lnTo>
                    <a:pt x="2613" y="8061"/>
                  </a:lnTo>
                  <a:lnTo>
                    <a:pt x="2613" y="7355"/>
                  </a:lnTo>
                  <a:lnTo>
                    <a:pt x="2613" y="7352"/>
                  </a:lnTo>
                  <a:lnTo>
                    <a:pt x="2613" y="7343"/>
                  </a:lnTo>
                  <a:lnTo>
                    <a:pt x="2613" y="7338"/>
                  </a:lnTo>
                  <a:lnTo>
                    <a:pt x="2614" y="7329"/>
                  </a:lnTo>
                  <a:lnTo>
                    <a:pt x="2614" y="7323"/>
                  </a:lnTo>
                  <a:lnTo>
                    <a:pt x="2615" y="7315"/>
                  </a:lnTo>
                  <a:lnTo>
                    <a:pt x="2616" y="7309"/>
                  </a:lnTo>
                  <a:lnTo>
                    <a:pt x="2617" y="7300"/>
                  </a:lnTo>
                  <a:lnTo>
                    <a:pt x="2618" y="7295"/>
                  </a:lnTo>
                  <a:lnTo>
                    <a:pt x="2619" y="7286"/>
                  </a:lnTo>
                  <a:lnTo>
                    <a:pt x="2620" y="7281"/>
                  </a:lnTo>
                  <a:lnTo>
                    <a:pt x="2622" y="7272"/>
                  </a:lnTo>
                  <a:lnTo>
                    <a:pt x="2623" y="7267"/>
                  </a:lnTo>
                  <a:lnTo>
                    <a:pt x="2625" y="7258"/>
                  </a:lnTo>
                  <a:lnTo>
                    <a:pt x="2627" y="7253"/>
                  </a:lnTo>
                  <a:lnTo>
                    <a:pt x="2629" y="7245"/>
                  </a:lnTo>
                  <a:lnTo>
                    <a:pt x="2631" y="7240"/>
                  </a:lnTo>
                  <a:lnTo>
                    <a:pt x="2633" y="7231"/>
                  </a:lnTo>
                  <a:lnTo>
                    <a:pt x="2635" y="7226"/>
                  </a:lnTo>
                  <a:lnTo>
                    <a:pt x="2638" y="7218"/>
                  </a:lnTo>
                  <a:lnTo>
                    <a:pt x="2640" y="7213"/>
                  </a:lnTo>
                  <a:lnTo>
                    <a:pt x="2643" y="7205"/>
                  </a:lnTo>
                  <a:lnTo>
                    <a:pt x="2645" y="7200"/>
                  </a:lnTo>
                  <a:lnTo>
                    <a:pt x="2649" y="7192"/>
                  </a:lnTo>
                  <a:lnTo>
                    <a:pt x="2651" y="7187"/>
                  </a:lnTo>
                  <a:lnTo>
                    <a:pt x="2655" y="7179"/>
                  </a:lnTo>
                  <a:lnTo>
                    <a:pt x="2657" y="7174"/>
                  </a:lnTo>
                  <a:lnTo>
                    <a:pt x="2662" y="7167"/>
                  </a:lnTo>
                  <a:lnTo>
                    <a:pt x="2666" y="7159"/>
                  </a:lnTo>
                  <a:lnTo>
                    <a:pt x="2671" y="7151"/>
                  </a:lnTo>
                  <a:lnTo>
                    <a:pt x="2674" y="7146"/>
                  </a:lnTo>
                  <a:lnTo>
                    <a:pt x="2679" y="7139"/>
                  </a:lnTo>
                  <a:lnTo>
                    <a:pt x="2682" y="7134"/>
                  </a:lnTo>
                  <a:lnTo>
                    <a:pt x="2687" y="7127"/>
                  </a:lnTo>
                  <a:lnTo>
                    <a:pt x="2690" y="7123"/>
                  </a:lnTo>
                  <a:lnTo>
                    <a:pt x="2696" y="7116"/>
                  </a:lnTo>
                  <a:lnTo>
                    <a:pt x="2699" y="7111"/>
                  </a:lnTo>
                  <a:lnTo>
                    <a:pt x="2705" y="7104"/>
                  </a:lnTo>
                  <a:lnTo>
                    <a:pt x="2709" y="7100"/>
                  </a:lnTo>
                  <a:lnTo>
                    <a:pt x="2715" y="7094"/>
                  </a:lnTo>
                  <a:lnTo>
                    <a:pt x="2719" y="7090"/>
                  </a:lnTo>
                  <a:lnTo>
                    <a:pt x="2725" y="7083"/>
                  </a:lnTo>
                  <a:lnTo>
                    <a:pt x="2729" y="7079"/>
                  </a:lnTo>
                  <a:lnTo>
                    <a:pt x="2735" y="7073"/>
                  </a:lnTo>
                  <a:lnTo>
                    <a:pt x="2739" y="7070"/>
                  </a:lnTo>
                  <a:lnTo>
                    <a:pt x="2746" y="7064"/>
                  </a:lnTo>
                  <a:lnTo>
                    <a:pt x="2750" y="7060"/>
                  </a:lnTo>
                  <a:lnTo>
                    <a:pt x="2757" y="7055"/>
                  </a:lnTo>
                  <a:lnTo>
                    <a:pt x="2761" y="7052"/>
                  </a:lnTo>
                  <a:lnTo>
                    <a:pt x="2768" y="7046"/>
                  </a:lnTo>
                  <a:lnTo>
                    <a:pt x="2772" y="7043"/>
                  </a:lnTo>
                  <a:lnTo>
                    <a:pt x="2779" y="7038"/>
                  </a:lnTo>
                  <a:lnTo>
                    <a:pt x="2784" y="7035"/>
                  </a:lnTo>
                  <a:lnTo>
                    <a:pt x="2791" y="7030"/>
                  </a:lnTo>
                  <a:lnTo>
                    <a:pt x="2796" y="7027"/>
                  </a:lnTo>
                  <a:lnTo>
                    <a:pt x="2803" y="7023"/>
                  </a:lnTo>
                  <a:lnTo>
                    <a:pt x="2806" y="7021"/>
                  </a:lnTo>
                  <a:lnTo>
                    <a:pt x="2814" y="7016"/>
                  </a:lnTo>
                  <a:lnTo>
                    <a:pt x="2819" y="7014"/>
                  </a:lnTo>
                  <a:lnTo>
                    <a:pt x="2827" y="7010"/>
                  </a:lnTo>
                  <a:lnTo>
                    <a:pt x="2832" y="7007"/>
                  </a:lnTo>
                  <a:lnTo>
                    <a:pt x="2840" y="7003"/>
                  </a:lnTo>
                  <a:lnTo>
                    <a:pt x="2846" y="7001"/>
                  </a:lnTo>
                  <a:lnTo>
                    <a:pt x="2854" y="6997"/>
                  </a:lnTo>
                  <a:lnTo>
                    <a:pt x="2859" y="6995"/>
                  </a:lnTo>
                  <a:lnTo>
                    <a:pt x="2867" y="6992"/>
                  </a:lnTo>
                  <a:lnTo>
                    <a:pt x="2873" y="6990"/>
                  </a:lnTo>
                  <a:lnTo>
                    <a:pt x="2881" y="6987"/>
                  </a:lnTo>
                  <a:lnTo>
                    <a:pt x="2887" y="6986"/>
                  </a:lnTo>
                  <a:lnTo>
                    <a:pt x="2895" y="6983"/>
                  </a:lnTo>
                  <a:lnTo>
                    <a:pt x="2901" y="6982"/>
                  </a:lnTo>
                  <a:lnTo>
                    <a:pt x="2909" y="6980"/>
                  </a:lnTo>
                  <a:lnTo>
                    <a:pt x="2915" y="6978"/>
                  </a:lnTo>
                  <a:lnTo>
                    <a:pt x="2923" y="6976"/>
                  </a:lnTo>
                  <a:lnTo>
                    <a:pt x="2929" y="6975"/>
                  </a:lnTo>
                  <a:lnTo>
                    <a:pt x="2937" y="6974"/>
                  </a:lnTo>
                  <a:lnTo>
                    <a:pt x="2943" y="6973"/>
                  </a:lnTo>
                  <a:lnTo>
                    <a:pt x="2952" y="6972"/>
                  </a:lnTo>
                  <a:lnTo>
                    <a:pt x="2957" y="6971"/>
                  </a:lnTo>
                  <a:lnTo>
                    <a:pt x="2966" y="6970"/>
                  </a:lnTo>
                  <a:lnTo>
                    <a:pt x="2972" y="6970"/>
                  </a:lnTo>
                  <a:lnTo>
                    <a:pt x="2981" y="6969"/>
                  </a:lnTo>
                  <a:lnTo>
                    <a:pt x="2986" y="6969"/>
                  </a:lnTo>
                  <a:lnTo>
                    <a:pt x="2995" y="6969"/>
                  </a:lnTo>
                  <a:lnTo>
                    <a:pt x="2998" y="6969"/>
                  </a:lnTo>
                  <a:lnTo>
                    <a:pt x="3705" y="6969"/>
                  </a:lnTo>
                  <a:lnTo>
                    <a:pt x="3708" y="6969"/>
                  </a:lnTo>
                  <a:lnTo>
                    <a:pt x="3717" y="6969"/>
                  </a:lnTo>
                  <a:lnTo>
                    <a:pt x="3722" y="6969"/>
                  </a:lnTo>
                  <a:lnTo>
                    <a:pt x="3731" y="6970"/>
                  </a:lnTo>
                  <a:lnTo>
                    <a:pt x="3737" y="6970"/>
                  </a:lnTo>
                  <a:lnTo>
                    <a:pt x="3746" y="6971"/>
                  </a:lnTo>
                  <a:lnTo>
                    <a:pt x="3751" y="6972"/>
                  </a:lnTo>
                  <a:lnTo>
                    <a:pt x="3760" y="6973"/>
                  </a:lnTo>
                  <a:lnTo>
                    <a:pt x="3765" y="6974"/>
                  </a:lnTo>
                  <a:lnTo>
                    <a:pt x="3774" y="6975"/>
                  </a:lnTo>
                  <a:lnTo>
                    <a:pt x="3780" y="6976"/>
                  </a:lnTo>
                  <a:lnTo>
                    <a:pt x="3788" y="6978"/>
                  </a:lnTo>
                  <a:lnTo>
                    <a:pt x="3794" y="6979"/>
                  </a:lnTo>
                  <a:lnTo>
                    <a:pt x="3802" y="6982"/>
                  </a:lnTo>
                  <a:lnTo>
                    <a:pt x="3808" y="6983"/>
                  </a:lnTo>
                  <a:lnTo>
                    <a:pt x="3816" y="6986"/>
                  </a:lnTo>
                  <a:lnTo>
                    <a:pt x="3822" y="6987"/>
                  </a:lnTo>
                  <a:lnTo>
                    <a:pt x="3830" y="6990"/>
                  </a:lnTo>
                  <a:lnTo>
                    <a:pt x="3835" y="6992"/>
                  </a:lnTo>
                  <a:lnTo>
                    <a:pt x="3844" y="6995"/>
                  </a:lnTo>
                  <a:lnTo>
                    <a:pt x="3849" y="6997"/>
                  </a:lnTo>
                  <a:lnTo>
                    <a:pt x="3857" y="7000"/>
                  </a:lnTo>
                  <a:lnTo>
                    <a:pt x="3862" y="7003"/>
                  </a:lnTo>
                  <a:lnTo>
                    <a:pt x="3870" y="7006"/>
                  </a:lnTo>
                  <a:lnTo>
                    <a:pt x="3875" y="7009"/>
                  </a:lnTo>
                  <a:lnTo>
                    <a:pt x="3883" y="7013"/>
                  </a:lnTo>
                  <a:lnTo>
                    <a:pt x="3888" y="7016"/>
                  </a:lnTo>
                  <a:lnTo>
                    <a:pt x="3896" y="7020"/>
                  </a:lnTo>
                  <a:lnTo>
                    <a:pt x="3902" y="7024"/>
                  </a:lnTo>
                  <a:lnTo>
                    <a:pt x="3910" y="7028"/>
                  </a:lnTo>
                  <a:lnTo>
                    <a:pt x="3914" y="7031"/>
                  </a:lnTo>
                  <a:lnTo>
                    <a:pt x="3921" y="7036"/>
                  </a:lnTo>
                  <a:lnTo>
                    <a:pt x="3925" y="7039"/>
                  </a:lnTo>
                  <a:lnTo>
                    <a:pt x="3932" y="7044"/>
                  </a:lnTo>
                  <a:lnTo>
                    <a:pt x="3937" y="7047"/>
                  </a:lnTo>
                  <a:lnTo>
                    <a:pt x="3943" y="7052"/>
                  </a:lnTo>
                  <a:lnTo>
                    <a:pt x="3947" y="7056"/>
                  </a:lnTo>
                  <a:lnTo>
                    <a:pt x="3954" y="7061"/>
                  </a:lnTo>
                  <a:lnTo>
                    <a:pt x="3958" y="7065"/>
                  </a:lnTo>
                  <a:lnTo>
                    <a:pt x="3965" y="7070"/>
                  </a:lnTo>
                  <a:lnTo>
                    <a:pt x="3969" y="7074"/>
                  </a:lnTo>
                  <a:lnTo>
                    <a:pt x="3975" y="7080"/>
                  </a:lnTo>
                  <a:lnTo>
                    <a:pt x="3979" y="7084"/>
                  </a:lnTo>
                  <a:lnTo>
                    <a:pt x="3985" y="7090"/>
                  </a:lnTo>
                  <a:lnTo>
                    <a:pt x="3989" y="7094"/>
                  </a:lnTo>
                  <a:lnTo>
                    <a:pt x="3994" y="7101"/>
                  </a:lnTo>
                  <a:lnTo>
                    <a:pt x="3998" y="7105"/>
                  </a:lnTo>
                  <a:lnTo>
                    <a:pt x="4004" y="7111"/>
                  </a:lnTo>
                  <a:lnTo>
                    <a:pt x="4007" y="7116"/>
                  </a:lnTo>
                  <a:lnTo>
                    <a:pt x="4013" y="7123"/>
                  </a:lnTo>
                  <a:lnTo>
                    <a:pt x="4016" y="7127"/>
                  </a:lnTo>
                  <a:lnTo>
                    <a:pt x="4021" y="7134"/>
                  </a:lnTo>
                  <a:lnTo>
                    <a:pt x="4024" y="7139"/>
                  </a:lnTo>
                  <a:lnTo>
                    <a:pt x="4029" y="7146"/>
                  </a:lnTo>
                  <a:lnTo>
                    <a:pt x="4032" y="7151"/>
                  </a:lnTo>
                  <a:lnTo>
                    <a:pt x="4037" y="7159"/>
                  </a:lnTo>
                  <a:lnTo>
                    <a:pt x="4041" y="7167"/>
                  </a:lnTo>
                  <a:lnTo>
                    <a:pt x="4046" y="7174"/>
                  </a:lnTo>
                  <a:lnTo>
                    <a:pt x="4048" y="7179"/>
                  </a:lnTo>
                  <a:lnTo>
                    <a:pt x="4052" y="7187"/>
                  </a:lnTo>
                  <a:lnTo>
                    <a:pt x="4054" y="7192"/>
                  </a:lnTo>
                  <a:lnTo>
                    <a:pt x="4058" y="7200"/>
                  </a:lnTo>
                  <a:lnTo>
                    <a:pt x="4060" y="7205"/>
                  </a:lnTo>
                  <a:lnTo>
                    <a:pt x="4063" y="7213"/>
                  </a:lnTo>
                  <a:lnTo>
                    <a:pt x="4065" y="7218"/>
                  </a:lnTo>
                  <a:lnTo>
                    <a:pt x="4068" y="7226"/>
                  </a:lnTo>
                  <a:lnTo>
                    <a:pt x="4070" y="7231"/>
                  </a:lnTo>
                  <a:lnTo>
                    <a:pt x="4072" y="7240"/>
                  </a:lnTo>
                  <a:lnTo>
                    <a:pt x="4074" y="7245"/>
                  </a:lnTo>
                  <a:lnTo>
                    <a:pt x="4076" y="7253"/>
                  </a:lnTo>
                  <a:lnTo>
                    <a:pt x="4078" y="7258"/>
                  </a:lnTo>
                  <a:lnTo>
                    <a:pt x="4080" y="7267"/>
                  </a:lnTo>
                  <a:lnTo>
                    <a:pt x="4081" y="7272"/>
                  </a:lnTo>
                  <a:lnTo>
                    <a:pt x="4083" y="7281"/>
                  </a:lnTo>
                  <a:lnTo>
                    <a:pt x="4084" y="7286"/>
                  </a:lnTo>
                  <a:lnTo>
                    <a:pt x="4085" y="7295"/>
                  </a:lnTo>
                  <a:lnTo>
                    <a:pt x="4086" y="7300"/>
                  </a:lnTo>
                  <a:lnTo>
                    <a:pt x="4087" y="7309"/>
                  </a:lnTo>
                  <a:lnTo>
                    <a:pt x="4088" y="7315"/>
                  </a:lnTo>
                  <a:lnTo>
                    <a:pt x="4089" y="7323"/>
                  </a:lnTo>
                  <a:lnTo>
                    <a:pt x="4089" y="7329"/>
                  </a:lnTo>
                  <a:lnTo>
                    <a:pt x="4090" y="7338"/>
                  </a:lnTo>
                  <a:lnTo>
                    <a:pt x="4090" y="7343"/>
                  </a:lnTo>
                  <a:lnTo>
                    <a:pt x="4090" y="7352"/>
                  </a:lnTo>
                  <a:lnTo>
                    <a:pt x="4090" y="7355"/>
                  </a:lnTo>
                  <a:lnTo>
                    <a:pt x="4090" y="8061"/>
                  </a:lnTo>
                  <a:lnTo>
                    <a:pt x="4090" y="8064"/>
                  </a:lnTo>
                  <a:lnTo>
                    <a:pt x="4090" y="8073"/>
                  </a:lnTo>
                  <a:lnTo>
                    <a:pt x="4090" y="8078"/>
                  </a:lnTo>
                  <a:lnTo>
                    <a:pt x="4089" y="8087"/>
                  </a:lnTo>
                  <a:lnTo>
                    <a:pt x="4089" y="8093"/>
                  </a:lnTo>
                  <a:lnTo>
                    <a:pt x="4088" y="8102"/>
                  </a:lnTo>
                  <a:lnTo>
                    <a:pt x="4087" y="8107"/>
                  </a:lnTo>
                  <a:lnTo>
                    <a:pt x="4086" y="8116"/>
                  </a:lnTo>
                  <a:lnTo>
                    <a:pt x="4085" y="8122"/>
                  </a:lnTo>
                  <a:lnTo>
                    <a:pt x="4084" y="8130"/>
                  </a:lnTo>
                  <a:lnTo>
                    <a:pt x="4083" y="8136"/>
                  </a:lnTo>
                  <a:lnTo>
                    <a:pt x="4081" y="8144"/>
                  </a:lnTo>
                  <a:lnTo>
                    <a:pt x="4080" y="8150"/>
                  </a:lnTo>
                  <a:lnTo>
                    <a:pt x="4078" y="8158"/>
                  </a:lnTo>
                  <a:lnTo>
                    <a:pt x="4076" y="8163"/>
                  </a:lnTo>
                  <a:lnTo>
                    <a:pt x="4074" y="8172"/>
                  </a:lnTo>
                  <a:lnTo>
                    <a:pt x="4072" y="8177"/>
                  </a:lnTo>
                  <a:lnTo>
                    <a:pt x="4070" y="8185"/>
                  </a:lnTo>
                  <a:lnTo>
                    <a:pt x="4068" y="8190"/>
                  </a:lnTo>
                  <a:lnTo>
                    <a:pt x="4065" y="8199"/>
                  </a:lnTo>
                  <a:lnTo>
                    <a:pt x="4063" y="8204"/>
                  </a:lnTo>
                  <a:lnTo>
                    <a:pt x="4060" y="8212"/>
                  </a:lnTo>
                  <a:lnTo>
                    <a:pt x="4058" y="8217"/>
                  </a:lnTo>
                  <a:lnTo>
                    <a:pt x="4054" y="8225"/>
                  </a:lnTo>
                  <a:lnTo>
                    <a:pt x="4052" y="8229"/>
                  </a:lnTo>
                  <a:lnTo>
                    <a:pt x="4048" y="8237"/>
                  </a:lnTo>
                  <a:lnTo>
                    <a:pt x="4045" y="8242"/>
                  </a:lnTo>
                  <a:lnTo>
                    <a:pt x="4041" y="8250"/>
                  </a:lnTo>
                  <a:lnTo>
                    <a:pt x="4037" y="8257"/>
                  </a:lnTo>
                  <a:lnTo>
                    <a:pt x="4033" y="8265"/>
                  </a:lnTo>
                  <a:lnTo>
                    <a:pt x="4030" y="8269"/>
                  </a:lnTo>
                  <a:lnTo>
                    <a:pt x="4025" y="8277"/>
                  </a:lnTo>
                  <a:lnTo>
                    <a:pt x="4022" y="8281"/>
                  </a:lnTo>
                  <a:lnTo>
                    <a:pt x="4016" y="8288"/>
                  </a:lnTo>
                  <a:lnTo>
                    <a:pt x="4013" y="8293"/>
                  </a:lnTo>
                  <a:lnTo>
                    <a:pt x="4008" y="8300"/>
                  </a:lnTo>
                  <a:lnTo>
                    <a:pt x="4004" y="8304"/>
                  </a:lnTo>
                  <a:lnTo>
                    <a:pt x="3999" y="8311"/>
                  </a:lnTo>
                  <a:lnTo>
                    <a:pt x="3995" y="8315"/>
                  </a:lnTo>
                  <a:lnTo>
                    <a:pt x="3989" y="8322"/>
                  </a:lnTo>
                  <a:lnTo>
                    <a:pt x="3985" y="8326"/>
                  </a:lnTo>
                  <a:lnTo>
                    <a:pt x="3979" y="8332"/>
                  </a:lnTo>
                  <a:lnTo>
                    <a:pt x="3975" y="8336"/>
                  </a:lnTo>
                  <a:lnTo>
                    <a:pt x="3969" y="8342"/>
                  </a:lnTo>
                  <a:lnTo>
                    <a:pt x="3965" y="8346"/>
                  </a:lnTo>
                  <a:lnTo>
                    <a:pt x="3958" y="8352"/>
                  </a:lnTo>
                  <a:lnTo>
                    <a:pt x="3954" y="8355"/>
                  </a:lnTo>
                  <a:lnTo>
                    <a:pt x="3947" y="8361"/>
                  </a:lnTo>
                  <a:lnTo>
                    <a:pt x="3943" y="8364"/>
                  </a:lnTo>
                  <a:lnTo>
                    <a:pt x="3936" y="8370"/>
                  </a:lnTo>
                  <a:lnTo>
                    <a:pt x="3931" y="8373"/>
                  </a:lnTo>
                  <a:lnTo>
                    <a:pt x="3924" y="8378"/>
                  </a:lnTo>
                  <a:lnTo>
                    <a:pt x="3920" y="8381"/>
                  </a:lnTo>
                  <a:lnTo>
                    <a:pt x="3912" y="8386"/>
                  </a:lnTo>
                  <a:lnTo>
                    <a:pt x="3907" y="8389"/>
                  </a:lnTo>
                  <a:lnTo>
                    <a:pt x="3900" y="8394"/>
                  </a:lnTo>
                  <a:lnTo>
                    <a:pt x="3896" y="8396"/>
                  </a:lnTo>
                  <a:lnTo>
                    <a:pt x="3889" y="8400"/>
                  </a:lnTo>
                  <a:lnTo>
                    <a:pt x="7353" y="8400"/>
                  </a:lnTo>
                  <a:lnTo>
                    <a:pt x="7372" y="8400"/>
                  </a:lnTo>
                  <a:lnTo>
                    <a:pt x="7389" y="8399"/>
                  </a:lnTo>
                  <a:lnTo>
                    <a:pt x="7406" y="8397"/>
                  </a:lnTo>
                  <a:lnTo>
                    <a:pt x="7423" y="8395"/>
                  </a:lnTo>
                  <a:lnTo>
                    <a:pt x="7440" y="8392"/>
                  </a:lnTo>
                  <a:lnTo>
                    <a:pt x="7456" y="8388"/>
                  </a:lnTo>
                  <a:lnTo>
                    <a:pt x="7473" y="8384"/>
                  </a:lnTo>
                  <a:lnTo>
                    <a:pt x="7489" y="8380"/>
                  </a:lnTo>
                  <a:lnTo>
                    <a:pt x="7505" y="8374"/>
                  </a:lnTo>
                  <a:lnTo>
                    <a:pt x="7521" y="8368"/>
                  </a:lnTo>
                  <a:lnTo>
                    <a:pt x="7537" y="8362"/>
                  </a:lnTo>
                  <a:lnTo>
                    <a:pt x="7552" y="8355"/>
                  </a:lnTo>
                  <a:lnTo>
                    <a:pt x="7568" y="8347"/>
                  </a:lnTo>
                  <a:lnTo>
                    <a:pt x="7583" y="8339"/>
                  </a:lnTo>
                  <a:lnTo>
                    <a:pt x="7597" y="8330"/>
                  </a:lnTo>
                  <a:lnTo>
                    <a:pt x="7612" y="8320"/>
                  </a:lnTo>
                  <a:lnTo>
                    <a:pt x="7626" y="8310"/>
                  </a:lnTo>
                  <a:lnTo>
                    <a:pt x="7640" y="8300"/>
                  </a:lnTo>
                  <a:lnTo>
                    <a:pt x="7653" y="8289"/>
                  </a:lnTo>
                  <a:lnTo>
                    <a:pt x="7666" y="8277"/>
                  </a:lnTo>
                  <a:lnTo>
                    <a:pt x="7678" y="8266"/>
                  </a:lnTo>
                  <a:lnTo>
                    <a:pt x="7690" y="8253"/>
                  </a:lnTo>
                  <a:lnTo>
                    <a:pt x="7701" y="8241"/>
                  </a:lnTo>
                  <a:lnTo>
                    <a:pt x="7712" y="8228"/>
                  </a:lnTo>
                  <a:lnTo>
                    <a:pt x="7723" y="8214"/>
                  </a:lnTo>
                  <a:lnTo>
                    <a:pt x="7733" y="8200"/>
                  </a:lnTo>
                  <a:lnTo>
                    <a:pt x="7742" y="8186"/>
                  </a:lnTo>
                  <a:lnTo>
                    <a:pt x="7750" y="8172"/>
                  </a:lnTo>
                  <a:lnTo>
                    <a:pt x="7758" y="8157"/>
                  </a:lnTo>
                  <a:lnTo>
                    <a:pt x="7766" y="8142"/>
                  </a:lnTo>
                  <a:lnTo>
                    <a:pt x="7773" y="8126"/>
                  </a:lnTo>
                  <a:lnTo>
                    <a:pt x="7780" y="8111"/>
                  </a:lnTo>
                  <a:lnTo>
                    <a:pt x="7786" y="8095"/>
                  </a:lnTo>
                  <a:lnTo>
                    <a:pt x="7791" y="8079"/>
                  </a:lnTo>
                  <a:lnTo>
                    <a:pt x="7796" y="8062"/>
                  </a:lnTo>
                  <a:lnTo>
                    <a:pt x="7800" y="8046"/>
                  </a:lnTo>
                  <a:lnTo>
                    <a:pt x="7803" y="8029"/>
                  </a:lnTo>
                  <a:lnTo>
                    <a:pt x="7806" y="8012"/>
                  </a:lnTo>
                  <a:lnTo>
                    <a:pt x="7808" y="7996"/>
                  </a:lnTo>
                  <a:lnTo>
                    <a:pt x="7810" y="7978"/>
                  </a:lnTo>
                  <a:lnTo>
                    <a:pt x="7811" y="7961"/>
                  </a:lnTo>
                  <a:lnTo>
                    <a:pt x="7811" y="7942"/>
                  </a:lnTo>
                  <a:lnTo>
                    <a:pt x="7811" y="2058"/>
                  </a:lnTo>
                  <a:lnTo>
                    <a:pt x="7811" y="2039"/>
                  </a:lnTo>
                  <a:lnTo>
                    <a:pt x="7810" y="2022"/>
                  </a:lnTo>
                  <a:lnTo>
                    <a:pt x="7808" y="2004"/>
                  </a:lnTo>
                  <a:lnTo>
                    <a:pt x="7806" y="1988"/>
                  </a:lnTo>
                  <a:lnTo>
                    <a:pt x="7803" y="1971"/>
                  </a:lnTo>
                  <a:lnTo>
                    <a:pt x="7800" y="1954"/>
                  </a:lnTo>
                  <a:lnTo>
                    <a:pt x="7796" y="1938"/>
                  </a:lnTo>
                  <a:lnTo>
                    <a:pt x="7791" y="1921"/>
                  </a:lnTo>
                  <a:lnTo>
                    <a:pt x="7786" y="1905"/>
                  </a:lnTo>
                  <a:lnTo>
                    <a:pt x="7780" y="1889"/>
                  </a:lnTo>
                  <a:lnTo>
                    <a:pt x="7773" y="1874"/>
                  </a:lnTo>
                  <a:lnTo>
                    <a:pt x="7766" y="1858"/>
                  </a:lnTo>
                  <a:lnTo>
                    <a:pt x="7758" y="1843"/>
                  </a:lnTo>
                  <a:lnTo>
                    <a:pt x="7750" y="1828"/>
                  </a:lnTo>
                  <a:lnTo>
                    <a:pt x="7742" y="1814"/>
                  </a:lnTo>
                  <a:lnTo>
                    <a:pt x="7733" y="1800"/>
                  </a:lnTo>
                  <a:lnTo>
                    <a:pt x="7723" y="1786"/>
                  </a:lnTo>
                  <a:lnTo>
                    <a:pt x="7712" y="1772"/>
                  </a:lnTo>
                  <a:lnTo>
                    <a:pt x="7701" y="1759"/>
                  </a:lnTo>
                  <a:lnTo>
                    <a:pt x="7690" y="1747"/>
                  </a:lnTo>
                  <a:lnTo>
                    <a:pt x="7678" y="1734"/>
                  </a:lnTo>
                  <a:lnTo>
                    <a:pt x="7666" y="1723"/>
                  </a:lnTo>
                  <a:lnTo>
                    <a:pt x="7653" y="1711"/>
                  </a:lnTo>
                  <a:lnTo>
                    <a:pt x="7640" y="1700"/>
                  </a:lnTo>
                  <a:lnTo>
                    <a:pt x="7626" y="1690"/>
                  </a:lnTo>
                  <a:lnTo>
                    <a:pt x="7612" y="1680"/>
                  </a:lnTo>
                  <a:lnTo>
                    <a:pt x="7597" y="1670"/>
                  </a:lnTo>
                  <a:lnTo>
                    <a:pt x="7583" y="1661"/>
                  </a:lnTo>
                  <a:lnTo>
                    <a:pt x="7568" y="1653"/>
                  </a:lnTo>
                  <a:lnTo>
                    <a:pt x="7552" y="1645"/>
                  </a:lnTo>
                  <a:lnTo>
                    <a:pt x="7537" y="1638"/>
                  </a:lnTo>
                  <a:lnTo>
                    <a:pt x="7521" y="1632"/>
                  </a:lnTo>
                  <a:lnTo>
                    <a:pt x="7505" y="1626"/>
                  </a:lnTo>
                  <a:lnTo>
                    <a:pt x="7489" y="1620"/>
                  </a:lnTo>
                  <a:lnTo>
                    <a:pt x="7473" y="1616"/>
                  </a:lnTo>
                  <a:lnTo>
                    <a:pt x="7456" y="1612"/>
                  </a:lnTo>
                  <a:lnTo>
                    <a:pt x="7440" y="1608"/>
                  </a:lnTo>
                  <a:lnTo>
                    <a:pt x="7423" y="1605"/>
                  </a:lnTo>
                  <a:lnTo>
                    <a:pt x="7406" y="1603"/>
                  </a:lnTo>
                  <a:lnTo>
                    <a:pt x="7389" y="1601"/>
                  </a:lnTo>
                  <a:close/>
                  <a:moveTo>
                    <a:pt x="3711" y="7269"/>
                  </a:moveTo>
                  <a:lnTo>
                    <a:pt x="3708" y="7269"/>
                  </a:lnTo>
                  <a:lnTo>
                    <a:pt x="3704" y="7269"/>
                  </a:lnTo>
                  <a:lnTo>
                    <a:pt x="2999" y="7269"/>
                  </a:lnTo>
                  <a:lnTo>
                    <a:pt x="2995" y="7269"/>
                  </a:lnTo>
                  <a:lnTo>
                    <a:pt x="2992" y="7269"/>
                  </a:lnTo>
                  <a:lnTo>
                    <a:pt x="2989" y="7270"/>
                  </a:lnTo>
                  <a:lnTo>
                    <a:pt x="2986" y="7270"/>
                  </a:lnTo>
                  <a:lnTo>
                    <a:pt x="2983" y="7270"/>
                  </a:lnTo>
                  <a:lnTo>
                    <a:pt x="2980" y="7271"/>
                  </a:lnTo>
                  <a:lnTo>
                    <a:pt x="2977" y="7272"/>
                  </a:lnTo>
                  <a:lnTo>
                    <a:pt x="2974" y="7273"/>
                  </a:lnTo>
                  <a:lnTo>
                    <a:pt x="2971" y="7274"/>
                  </a:lnTo>
                  <a:lnTo>
                    <a:pt x="2968" y="7275"/>
                  </a:lnTo>
                  <a:lnTo>
                    <a:pt x="2965" y="7276"/>
                  </a:lnTo>
                  <a:lnTo>
                    <a:pt x="2963" y="7277"/>
                  </a:lnTo>
                  <a:lnTo>
                    <a:pt x="2961" y="7278"/>
                  </a:lnTo>
                  <a:lnTo>
                    <a:pt x="2957" y="7280"/>
                  </a:lnTo>
                  <a:lnTo>
                    <a:pt x="2953" y="7283"/>
                  </a:lnTo>
                  <a:lnTo>
                    <a:pt x="2950" y="7285"/>
                  </a:lnTo>
                  <a:lnTo>
                    <a:pt x="2947" y="7287"/>
                  </a:lnTo>
                  <a:lnTo>
                    <a:pt x="2945" y="7289"/>
                  </a:lnTo>
                  <a:lnTo>
                    <a:pt x="2942" y="7291"/>
                  </a:lnTo>
                  <a:lnTo>
                    <a:pt x="2939" y="7293"/>
                  </a:lnTo>
                  <a:lnTo>
                    <a:pt x="2937" y="7295"/>
                  </a:lnTo>
                  <a:lnTo>
                    <a:pt x="2935" y="7298"/>
                  </a:lnTo>
                  <a:lnTo>
                    <a:pt x="2933" y="7300"/>
                  </a:lnTo>
                  <a:lnTo>
                    <a:pt x="2931" y="7302"/>
                  </a:lnTo>
                  <a:lnTo>
                    <a:pt x="2929" y="7305"/>
                  </a:lnTo>
                  <a:lnTo>
                    <a:pt x="2927" y="7307"/>
                  </a:lnTo>
                  <a:lnTo>
                    <a:pt x="2925" y="7310"/>
                  </a:lnTo>
                  <a:lnTo>
                    <a:pt x="2924" y="7311"/>
                  </a:lnTo>
                  <a:lnTo>
                    <a:pt x="2924" y="7313"/>
                  </a:lnTo>
                  <a:lnTo>
                    <a:pt x="2922" y="7316"/>
                  </a:lnTo>
                  <a:lnTo>
                    <a:pt x="2921" y="7319"/>
                  </a:lnTo>
                  <a:lnTo>
                    <a:pt x="2919" y="7323"/>
                  </a:lnTo>
                  <a:lnTo>
                    <a:pt x="2918" y="7326"/>
                  </a:lnTo>
                  <a:lnTo>
                    <a:pt x="2917" y="7329"/>
                  </a:lnTo>
                  <a:lnTo>
                    <a:pt x="2916" y="7332"/>
                  </a:lnTo>
                  <a:lnTo>
                    <a:pt x="2915" y="7336"/>
                  </a:lnTo>
                  <a:lnTo>
                    <a:pt x="2915" y="7339"/>
                  </a:lnTo>
                  <a:lnTo>
                    <a:pt x="2914" y="7342"/>
                  </a:lnTo>
                  <a:lnTo>
                    <a:pt x="2914" y="7346"/>
                  </a:lnTo>
                  <a:lnTo>
                    <a:pt x="2913" y="7349"/>
                  </a:lnTo>
                  <a:lnTo>
                    <a:pt x="2913" y="7352"/>
                  </a:lnTo>
                  <a:lnTo>
                    <a:pt x="2913" y="7356"/>
                  </a:lnTo>
                  <a:lnTo>
                    <a:pt x="2913" y="8060"/>
                  </a:lnTo>
                  <a:lnTo>
                    <a:pt x="2913" y="8064"/>
                  </a:lnTo>
                  <a:lnTo>
                    <a:pt x="2913" y="8068"/>
                  </a:lnTo>
                  <a:lnTo>
                    <a:pt x="2914" y="8071"/>
                  </a:lnTo>
                  <a:lnTo>
                    <a:pt x="2914" y="8074"/>
                  </a:lnTo>
                  <a:lnTo>
                    <a:pt x="2915" y="8077"/>
                  </a:lnTo>
                  <a:lnTo>
                    <a:pt x="2915" y="8081"/>
                  </a:lnTo>
                  <a:lnTo>
                    <a:pt x="2916" y="8084"/>
                  </a:lnTo>
                  <a:lnTo>
                    <a:pt x="2917" y="8087"/>
                  </a:lnTo>
                  <a:lnTo>
                    <a:pt x="2918" y="8090"/>
                  </a:lnTo>
                  <a:lnTo>
                    <a:pt x="2919" y="8093"/>
                  </a:lnTo>
                  <a:lnTo>
                    <a:pt x="2920" y="8096"/>
                  </a:lnTo>
                  <a:lnTo>
                    <a:pt x="2922" y="8100"/>
                  </a:lnTo>
                  <a:lnTo>
                    <a:pt x="2923" y="8103"/>
                  </a:lnTo>
                  <a:lnTo>
                    <a:pt x="2924" y="8105"/>
                  </a:lnTo>
                  <a:lnTo>
                    <a:pt x="2925" y="8106"/>
                  </a:lnTo>
                  <a:lnTo>
                    <a:pt x="2927" y="8109"/>
                  </a:lnTo>
                  <a:lnTo>
                    <a:pt x="2929" y="8112"/>
                  </a:lnTo>
                  <a:lnTo>
                    <a:pt x="2931" y="8114"/>
                  </a:lnTo>
                  <a:lnTo>
                    <a:pt x="2933" y="8117"/>
                  </a:lnTo>
                  <a:lnTo>
                    <a:pt x="2935" y="8119"/>
                  </a:lnTo>
                  <a:lnTo>
                    <a:pt x="2937" y="8121"/>
                  </a:lnTo>
                  <a:lnTo>
                    <a:pt x="2940" y="8124"/>
                  </a:lnTo>
                  <a:lnTo>
                    <a:pt x="2942" y="8126"/>
                  </a:lnTo>
                  <a:lnTo>
                    <a:pt x="2944" y="8128"/>
                  </a:lnTo>
                  <a:lnTo>
                    <a:pt x="2947" y="8129"/>
                  </a:lnTo>
                  <a:lnTo>
                    <a:pt x="2949" y="8131"/>
                  </a:lnTo>
                  <a:lnTo>
                    <a:pt x="2951" y="8132"/>
                  </a:lnTo>
                  <a:lnTo>
                    <a:pt x="2956" y="8135"/>
                  </a:lnTo>
                  <a:lnTo>
                    <a:pt x="2961" y="8138"/>
                  </a:lnTo>
                  <a:lnTo>
                    <a:pt x="2963" y="8139"/>
                  </a:lnTo>
                  <a:lnTo>
                    <a:pt x="2965" y="8140"/>
                  </a:lnTo>
                  <a:lnTo>
                    <a:pt x="2968" y="8141"/>
                  </a:lnTo>
                  <a:lnTo>
                    <a:pt x="2971" y="8142"/>
                  </a:lnTo>
                  <a:lnTo>
                    <a:pt x="2974" y="8143"/>
                  </a:lnTo>
                  <a:lnTo>
                    <a:pt x="2977" y="8144"/>
                  </a:lnTo>
                  <a:lnTo>
                    <a:pt x="2980" y="8145"/>
                  </a:lnTo>
                  <a:lnTo>
                    <a:pt x="2983" y="8146"/>
                  </a:lnTo>
                  <a:lnTo>
                    <a:pt x="2986" y="8146"/>
                  </a:lnTo>
                  <a:lnTo>
                    <a:pt x="2989" y="8146"/>
                  </a:lnTo>
                  <a:lnTo>
                    <a:pt x="2992" y="8147"/>
                  </a:lnTo>
                  <a:lnTo>
                    <a:pt x="2995" y="8147"/>
                  </a:lnTo>
                  <a:lnTo>
                    <a:pt x="2999" y="8147"/>
                  </a:lnTo>
                  <a:lnTo>
                    <a:pt x="3704" y="8147"/>
                  </a:lnTo>
                  <a:lnTo>
                    <a:pt x="3708" y="8147"/>
                  </a:lnTo>
                  <a:lnTo>
                    <a:pt x="3711" y="8147"/>
                  </a:lnTo>
                  <a:lnTo>
                    <a:pt x="3714" y="8146"/>
                  </a:lnTo>
                  <a:lnTo>
                    <a:pt x="3717" y="8146"/>
                  </a:lnTo>
                  <a:lnTo>
                    <a:pt x="3720" y="8145"/>
                  </a:lnTo>
                  <a:lnTo>
                    <a:pt x="3724" y="8145"/>
                  </a:lnTo>
                  <a:lnTo>
                    <a:pt x="3727" y="8144"/>
                  </a:lnTo>
                  <a:lnTo>
                    <a:pt x="3730" y="8143"/>
                  </a:lnTo>
                  <a:lnTo>
                    <a:pt x="3733" y="8142"/>
                  </a:lnTo>
                  <a:lnTo>
                    <a:pt x="3736" y="8141"/>
                  </a:lnTo>
                  <a:lnTo>
                    <a:pt x="3739" y="8140"/>
                  </a:lnTo>
                  <a:lnTo>
                    <a:pt x="3742" y="8138"/>
                  </a:lnTo>
                  <a:lnTo>
                    <a:pt x="3745" y="8137"/>
                  </a:lnTo>
                  <a:lnTo>
                    <a:pt x="3748" y="8135"/>
                  </a:lnTo>
                  <a:lnTo>
                    <a:pt x="3751" y="8133"/>
                  </a:lnTo>
                  <a:lnTo>
                    <a:pt x="3753" y="8132"/>
                  </a:lnTo>
                  <a:lnTo>
                    <a:pt x="3756" y="8130"/>
                  </a:lnTo>
                  <a:lnTo>
                    <a:pt x="3758" y="8128"/>
                  </a:lnTo>
                  <a:lnTo>
                    <a:pt x="3760" y="8126"/>
                  </a:lnTo>
                  <a:lnTo>
                    <a:pt x="3763" y="8124"/>
                  </a:lnTo>
                  <a:lnTo>
                    <a:pt x="3765" y="8122"/>
                  </a:lnTo>
                  <a:lnTo>
                    <a:pt x="3767" y="8120"/>
                  </a:lnTo>
                  <a:lnTo>
                    <a:pt x="3770" y="8117"/>
                  </a:lnTo>
                  <a:lnTo>
                    <a:pt x="3772" y="8115"/>
                  </a:lnTo>
                  <a:lnTo>
                    <a:pt x="3774" y="8112"/>
                  </a:lnTo>
                  <a:lnTo>
                    <a:pt x="3776" y="8109"/>
                  </a:lnTo>
                  <a:lnTo>
                    <a:pt x="3778" y="8106"/>
                  </a:lnTo>
                  <a:lnTo>
                    <a:pt x="3779" y="8105"/>
                  </a:lnTo>
                  <a:lnTo>
                    <a:pt x="3780" y="8103"/>
                  </a:lnTo>
                  <a:lnTo>
                    <a:pt x="3781" y="8100"/>
                  </a:lnTo>
                  <a:lnTo>
                    <a:pt x="3783" y="8096"/>
                  </a:lnTo>
                  <a:lnTo>
                    <a:pt x="3784" y="8093"/>
                  </a:lnTo>
                  <a:lnTo>
                    <a:pt x="3785" y="8090"/>
                  </a:lnTo>
                  <a:lnTo>
                    <a:pt x="3786" y="8087"/>
                  </a:lnTo>
                  <a:lnTo>
                    <a:pt x="3787" y="8084"/>
                  </a:lnTo>
                  <a:lnTo>
                    <a:pt x="3788" y="8081"/>
                  </a:lnTo>
                  <a:lnTo>
                    <a:pt x="3788" y="8077"/>
                  </a:lnTo>
                  <a:lnTo>
                    <a:pt x="3789" y="8074"/>
                  </a:lnTo>
                  <a:lnTo>
                    <a:pt x="3789" y="8071"/>
                  </a:lnTo>
                  <a:lnTo>
                    <a:pt x="3790" y="8068"/>
                  </a:lnTo>
                  <a:lnTo>
                    <a:pt x="3790" y="8064"/>
                  </a:lnTo>
                  <a:lnTo>
                    <a:pt x="3790" y="8060"/>
                  </a:lnTo>
                  <a:lnTo>
                    <a:pt x="3790" y="7356"/>
                  </a:lnTo>
                  <a:lnTo>
                    <a:pt x="3790" y="7352"/>
                  </a:lnTo>
                  <a:lnTo>
                    <a:pt x="3790" y="7349"/>
                  </a:lnTo>
                  <a:lnTo>
                    <a:pt x="3789" y="7346"/>
                  </a:lnTo>
                  <a:lnTo>
                    <a:pt x="3789" y="7342"/>
                  </a:lnTo>
                  <a:lnTo>
                    <a:pt x="3788" y="7339"/>
                  </a:lnTo>
                  <a:lnTo>
                    <a:pt x="3788" y="7336"/>
                  </a:lnTo>
                  <a:lnTo>
                    <a:pt x="3787" y="7332"/>
                  </a:lnTo>
                  <a:lnTo>
                    <a:pt x="3786" y="7329"/>
                  </a:lnTo>
                  <a:lnTo>
                    <a:pt x="3785" y="7326"/>
                  </a:lnTo>
                  <a:lnTo>
                    <a:pt x="3784" y="7323"/>
                  </a:lnTo>
                  <a:lnTo>
                    <a:pt x="3782" y="7319"/>
                  </a:lnTo>
                  <a:lnTo>
                    <a:pt x="3781" y="7316"/>
                  </a:lnTo>
                  <a:lnTo>
                    <a:pt x="3779" y="7313"/>
                  </a:lnTo>
                  <a:lnTo>
                    <a:pt x="3779" y="7311"/>
                  </a:lnTo>
                  <a:lnTo>
                    <a:pt x="3778" y="7310"/>
                  </a:lnTo>
                  <a:lnTo>
                    <a:pt x="3776" y="7307"/>
                  </a:lnTo>
                  <a:lnTo>
                    <a:pt x="3774" y="7305"/>
                  </a:lnTo>
                  <a:lnTo>
                    <a:pt x="3772" y="7302"/>
                  </a:lnTo>
                  <a:lnTo>
                    <a:pt x="3770" y="7300"/>
                  </a:lnTo>
                  <a:lnTo>
                    <a:pt x="3768" y="7297"/>
                  </a:lnTo>
                  <a:lnTo>
                    <a:pt x="3766" y="7295"/>
                  </a:lnTo>
                  <a:lnTo>
                    <a:pt x="3763" y="7293"/>
                  </a:lnTo>
                  <a:lnTo>
                    <a:pt x="3761" y="7290"/>
                  </a:lnTo>
                  <a:lnTo>
                    <a:pt x="3758" y="7288"/>
                  </a:lnTo>
                  <a:lnTo>
                    <a:pt x="3755" y="7286"/>
                  </a:lnTo>
                  <a:lnTo>
                    <a:pt x="3752" y="7284"/>
                  </a:lnTo>
                  <a:lnTo>
                    <a:pt x="3749" y="7282"/>
                  </a:lnTo>
                  <a:lnTo>
                    <a:pt x="3747" y="7280"/>
                  </a:lnTo>
                  <a:lnTo>
                    <a:pt x="3745" y="7279"/>
                  </a:lnTo>
                  <a:lnTo>
                    <a:pt x="3742" y="7278"/>
                  </a:lnTo>
                  <a:lnTo>
                    <a:pt x="3739" y="7276"/>
                  </a:lnTo>
                  <a:lnTo>
                    <a:pt x="3736" y="7275"/>
                  </a:lnTo>
                  <a:lnTo>
                    <a:pt x="3733" y="7274"/>
                  </a:lnTo>
                  <a:lnTo>
                    <a:pt x="3730" y="7273"/>
                  </a:lnTo>
                  <a:lnTo>
                    <a:pt x="3727" y="7272"/>
                  </a:lnTo>
                  <a:lnTo>
                    <a:pt x="3724" y="7271"/>
                  </a:lnTo>
                  <a:lnTo>
                    <a:pt x="3720" y="7271"/>
                  </a:lnTo>
                  <a:lnTo>
                    <a:pt x="3717" y="7270"/>
                  </a:lnTo>
                  <a:lnTo>
                    <a:pt x="3714" y="7270"/>
                  </a:lnTo>
                  <a:lnTo>
                    <a:pt x="3711" y="7269"/>
                  </a:lnTo>
                  <a:close/>
                  <a:moveTo>
                    <a:pt x="7184" y="3710"/>
                  </a:moveTo>
                  <a:lnTo>
                    <a:pt x="7152" y="3717"/>
                  </a:lnTo>
                  <a:lnTo>
                    <a:pt x="7119" y="3719"/>
                  </a:lnTo>
                  <a:lnTo>
                    <a:pt x="4765" y="3719"/>
                  </a:lnTo>
                  <a:lnTo>
                    <a:pt x="4732" y="3717"/>
                  </a:lnTo>
                  <a:lnTo>
                    <a:pt x="4700" y="3710"/>
                  </a:lnTo>
                  <a:lnTo>
                    <a:pt x="4669" y="3700"/>
                  </a:lnTo>
                  <a:lnTo>
                    <a:pt x="4640" y="3686"/>
                  </a:lnTo>
                  <a:lnTo>
                    <a:pt x="4613" y="3667"/>
                  </a:lnTo>
                  <a:lnTo>
                    <a:pt x="4588" y="3646"/>
                  </a:lnTo>
                  <a:lnTo>
                    <a:pt x="4567" y="3621"/>
                  </a:lnTo>
                  <a:lnTo>
                    <a:pt x="4548" y="3594"/>
                  </a:lnTo>
                  <a:lnTo>
                    <a:pt x="4534" y="3565"/>
                  </a:lnTo>
                  <a:lnTo>
                    <a:pt x="4524" y="3534"/>
                  </a:lnTo>
                  <a:lnTo>
                    <a:pt x="4517" y="3502"/>
                  </a:lnTo>
                  <a:lnTo>
                    <a:pt x="4515" y="3469"/>
                  </a:lnTo>
                  <a:lnTo>
                    <a:pt x="4517" y="3436"/>
                  </a:lnTo>
                  <a:lnTo>
                    <a:pt x="4524" y="3404"/>
                  </a:lnTo>
                  <a:lnTo>
                    <a:pt x="4534" y="3373"/>
                  </a:lnTo>
                  <a:lnTo>
                    <a:pt x="4548" y="3344"/>
                  </a:lnTo>
                  <a:lnTo>
                    <a:pt x="4567" y="3317"/>
                  </a:lnTo>
                  <a:lnTo>
                    <a:pt x="4588" y="3292"/>
                  </a:lnTo>
                  <a:lnTo>
                    <a:pt x="4613" y="3271"/>
                  </a:lnTo>
                  <a:lnTo>
                    <a:pt x="4640" y="3252"/>
                  </a:lnTo>
                  <a:lnTo>
                    <a:pt x="4669" y="3238"/>
                  </a:lnTo>
                  <a:lnTo>
                    <a:pt x="4700" y="3228"/>
                  </a:lnTo>
                  <a:lnTo>
                    <a:pt x="4732" y="3221"/>
                  </a:lnTo>
                  <a:lnTo>
                    <a:pt x="4765" y="3219"/>
                  </a:lnTo>
                  <a:lnTo>
                    <a:pt x="7119" y="3219"/>
                  </a:lnTo>
                  <a:lnTo>
                    <a:pt x="7152" y="3221"/>
                  </a:lnTo>
                  <a:lnTo>
                    <a:pt x="7184" y="3228"/>
                  </a:lnTo>
                  <a:lnTo>
                    <a:pt x="7215" y="3238"/>
                  </a:lnTo>
                  <a:lnTo>
                    <a:pt x="7244" y="3252"/>
                  </a:lnTo>
                  <a:lnTo>
                    <a:pt x="7271" y="3271"/>
                  </a:lnTo>
                  <a:lnTo>
                    <a:pt x="7296" y="3292"/>
                  </a:lnTo>
                  <a:lnTo>
                    <a:pt x="7317" y="3317"/>
                  </a:lnTo>
                  <a:lnTo>
                    <a:pt x="7336" y="3344"/>
                  </a:lnTo>
                  <a:lnTo>
                    <a:pt x="7350" y="3373"/>
                  </a:lnTo>
                  <a:lnTo>
                    <a:pt x="7360" y="3404"/>
                  </a:lnTo>
                  <a:lnTo>
                    <a:pt x="7367" y="3436"/>
                  </a:lnTo>
                  <a:lnTo>
                    <a:pt x="7369" y="3469"/>
                  </a:lnTo>
                  <a:lnTo>
                    <a:pt x="7367" y="3502"/>
                  </a:lnTo>
                  <a:lnTo>
                    <a:pt x="7360" y="3534"/>
                  </a:lnTo>
                  <a:lnTo>
                    <a:pt x="7350" y="3565"/>
                  </a:lnTo>
                  <a:lnTo>
                    <a:pt x="7336" y="3594"/>
                  </a:lnTo>
                  <a:lnTo>
                    <a:pt x="7317" y="3621"/>
                  </a:lnTo>
                  <a:lnTo>
                    <a:pt x="7296" y="3646"/>
                  </a:lnTo>
                  <a:lnTo>
                    <a:pt x="7271" y="3667"/>
                  </a:lnTo>
                  <a:lnTo>
                    <a:pt x="7244" y="3686"/>
                  </a:lnTo>
                  <a:lnTo>
                    <a:pt x="7215" y="3700"/>
                  </a:lnTo>
                  <a:lnTo>
                    <a:pt x="7184" y="3710"/>
                  </a:lnTo>
                  <a:close/>
                  <a:moveTo>
                    <a:pt x="7215" y="5820"/>
                  </a:moveTo>
                  <a:lnTo>
                    <a:pt x="7184" y="5830"/>
                  </a:lnTo>
                  <a:lnTo>
                    <a:pt x="7152" y="5837"/>
                  </a:lnTo>
                  <a:lnTo>
                    <a:pt x="7119" y="5839"/>
                  </a:lnTo>
                  <a:lnTo>
                    <a:pt x="4765" y="5839"/>
                  </a:lnTo>
                  <a:lnTo>
                    <a:pt x="4732" y="5837"/>
                  </a:lnTo>
                  <a:lnTo>
                    <a:pt x="4700" y="5830"/>
                  </a:lnTo>
                  <a:lnTo>
                    <a:pt x="4669" y="5820"/>
                  </a:lnTo>
                  <a:lnTo>
                    <a:pt x="4640" y="5806"/>
                  </a:lnTo>
                  <a:lnTo>
                    <a:pt x="4613" y="5787"/>
                  </a:lnTo>
                  <a:lnTo>
                    <a:pt x="4588" y="5766"/>
                  </a:lnTo>
                  <a:lnTo>
                    <a:pt x="4567" y="5741"/>
                  </a:lnTo>
                  <a:lnTo>
                    <a:pt x="4548" y="5714"/>
                  </a:lnTo>
                  <a:lnTo>
                    <a:pt x="4534" y="5685"/>
                  </a:lnTo>
                  <a:lnTo>
                    <a:pt x="4524" y="5654"/>
                  </a:lnTo>
                  <a:lnTo>
                    <a:pt x="4517" y="5622"/>
                  </a:lnTo>
                  <a:lnTo>
                    <a:pt x="4515" y="5589"/>
                  </a:lnTo>
                  <a:lnTo>
                    <a:pt x="4517" y="5556"/>
                  </a:lnTo>
                  <a:lnTo>
                    <a:pt x="4524" y="5524"/>
                  </a:lnTo>
                  <a:lnTo>
                    <a:pt x="4534" y="5493"/>
                  </a:lnTo>
                  <a:lnTo>
                    <a:pt x="4548" y="5464"/>
                  </a:lnTo>
                  <a:lnTo>
                    <a:pt x="4567" y="5437"/>
                  </a:lnTo>
                  <a:lnTo>
                    <a:pt x="4588" y="5412"/>
                  </a:lnTo>
                  <a:lnTo>
                    <a:pt x="4613" y="5391"/>
                  </a:lnTo>
                  <a:lnTo>
                    <a:pt x="4640" y="5372"/>
                  </a:lnTo>
                  <a:lnTo>
                    <a:pt x="4669" y="5358"/>
                  </a:lnTo>
                  <a:lnTo>
                    <a:pt x="4700" y="5348"/>
                  </a:lnTo>
                  <a:lnTo>
                    <a:pt x="4732" y="5341"/>
                  </a:lnTo>
                  <a:lnTo>
                    <a:pt x="4765" y="5339"/>
                  </a:lnTo>
                  <a:lnTo>
                    <a:pt x="7119" y="5339"/>
                  </a:lnTo>
                  <a:lnTo>
                    <a:pt x="7152" y="5341"/>
                  </a:lnTo>
                  <a:lnTo>
                    <a:pt x="7184" y="5348"/>
                  </a:lnTo>
                  <a:lnTo>
                    <a:pt x="7215" y="5358"/>
                  </a:lnTo>
                  <a:lnTo>
                    <a:pt x="7244" y="5372"/>
                  </a:lnTo>
                  <a:lnTo>
                    <a:pt x="7271" y="5391"/>
                  </a:lnTo>
                  <a:lnTo>
                    <a:pt x="7296" y="5412"/>
                  </a:lnTo>
                  <a:lnTo>
                    <a:pt x="7317" y="5437"/>
                  </a:lnTo>
                  <a:lnTo>
                    <a:pt x="7336" y="5464"/>
                  </a:lnTo>
                  <a:lnTo>
                    <a:pt x="7350" y="5493"/>
                  </a:lnTo>
                  <a:lnTo>
                    <a:pt x="7360" y="5524"/>
                  </a:lnTo>
                  <a:lnTo>
                    <a:pt x="7367" y="5556"/>
                  </a:lnTo>
                  <a:lnTo>
                    <a:pt x="7369" y="5589"/>
                  </a:lnTo>
                  <a:lnTo>
                    <a:pt x="7367" y="5622"/>
                  </a:lnTo>
                  <a:lnTo>
                    <a:pt x="7360" y="5654"/>
                  </a:lnTo>
                  <a:lnTo>
                    <a:pt x="7350" y="5685"/>
                  </a:lnTo>
                  <a:lnTo>
                    <a:pt x="7336" y="5714"/>
                  </a:lnTo>
                  <a:lnTo>
                    <a:pt x="7317" y="5741"/>
                  </a:lnTo>
                  <a:lnTo>
                    <a:pt x="7296" y="5766"/>
                  </a:lnTo>
                  <a:lnTo>
                    <a:pt x="7271" y="5787"/>
                  </a:lnTo>
                  <a:lnTo>
                    <a:pt x="7244" y="5806"/>
                  </a:lnTo>
                  <a:lnTo>
                    <a:pt x="7215" y="5820"/>
                  </a:lnTo>
                  <a:close/>
                  <a:moveTo>
                    <a:pt x="7215" y="7939"/>
                  </a:moveTo>
                  <a:lnTo>
                    <a:pt x="7184" y="7949"/>
                  </a:lnTo>
                  <a:lnTo>
                    <a:pt x="7152" y="7956"/>
                  </a:lnTo>
                  <a:lnTo>
                    <a:pt x="7119" y="7958"/>
                  </a:lnTo>
                  <a:lnTo>
                    <a:pt x="4765" y="7958"/>
                  </a:lnTo>
                  <a:lnTo>
                    <a:pt x="4732" y="7956"/>
                  </a:lnTo>
                  <a:lnTo>
                    <a:pt x="4700" y="7949"/>
                  </a:lnTo>
                  <a:lnTo>
                    <a:pt x="4669" y="7939"/>
                  </a:lnTo>
                  <a:lnTo>
                    <a:pt x="4640" y="7925"/>
                  </a:lnTo>
                  <a:lnTo>
                    <a:pt x="4613" y="7906"/>
                  </a:lnTo>
                  <a:lnTo>
                    <a:pt x="4588" y="7885"/>
                  </a:lnTo>
                  <a:lnTo>
                    <a:pt x="4567" y="7860"/>
                  </a:lnTo>
                  <a:lnTo>
                    <a:pt x="4548" y="7833"/>
                  </a:lnTo>
                  <a:lnTo>
                    <a:pt x="4534" y="7804"/>
                  </a:lnTo>
                  <a:lnTo>
                    <a:pt x="4524" y="7773"/>
                  </a:lnTo>
                  <a:lnTo>
                    <a:pt x="4517" y="7741"/>
                  </a:lnTo>
                  <a:lnTo>
                    <a:pt x="4515" y="7708"/>
                  </a:lnTo>
                  <a:lnTo>
                    <a:pt x="4517" y="7675"/>
                  </a:lnTo>
                  <a:lnTo>
                    <a:pt x="4524" y="7643"/>
                  </a:lnTo>
                  <a:lnTo>
                    <a:pt x="4534" y="7612"/>
                  </a:lnTo>
                  <a:lnTo>
                    <a:pt x="4548" y="7583"/>
                  </a:lnTo>
                  <a:lnTo>
                    <a:pt x="4567" y="7556"/>
                  </a:lnTo>
                  <a:lnTo>
                    <a:pt x="4588" y="7531"/>
                  </a:lnTo>
                  <a:lnTo>
                    <a:pt x="4613" y="7510"/>
                  </a:lnTo>
                  <a:lnTo>
                    <a:pt x="4640" y="7491"/>
                  </a:lnTo>
                  <a:lnTo>
                    <a:pt x="4669" y="7477"/>
                  </a:lnTo>
                  <a:lnTo>
                    <a:pt x="4700" y="7467"/>
                  </a:lnTo>
                  <a:lnTo>
                    <a:pt x="4732" y="7460"/>
                  </a:lnTo>
                  <a:lnTo>
                    <a:pt x="4765" y="7458"/>
                  </a:lnTo>
                  <a:lnTo>
                    <a:pt x="7119" y="7458"/>
                  </a:lnTo>
                  <a:lnTo>
                    <a:pt x="7152" y="7460"/>
                  </a:lnTo>
                  <a:lnTo>
                    <a:pt x="7184" y="7467"/>
                  </a:lnTo>
                  <a:lnTo>
                    <a:pt x="7215" y="7477"/>
                  </a:lnTo>
                  <a:lnTo>
                    <a:pt x="7244" y="7491"/>
                  </a:lnTo>
                  <a:lnTo>
                    <a:pt x="7271" y="7510"/>
                  </a:lnTo>
                  <a:lnTo>
                    <a:pt x="7296" y="7531"/>
                  </a:lnTo>
                  <a:lnTo>
                    <a:pt x="7317" y="7556"/>
                  </a:lnTo>
                  <a:lnTo>
                    <a:pt x="7336" y="7583"/>
                  </a:lnTo>
                  <a:lnTo>
                    <a:pt x="7350" y="7612"/>
                  </a:lnTo>
                  <a:lnTo>
                    <a:pt x="7360" y="7643"/>
                  </a:lnTo>
                  <a:lnTo>
                    <a:pt x="7367" y="7675"/>
                  </a:lnTo>
                  <a:lnTo>
                    <a:pt x="7369" y="7708"/>
                  </a:lnTo>
                  <a:lnTo>
                    <a:pt x="7367" y="7741"/>
                  </a:lnTo>
                  <a:lnTo>
                    <a:pt x="7360" y="7773"/>
                  </a:lnTo>
                  <a:lnTo>
                    <a:pt x="7350" y="7804"/>
                  </a:lnTo>
                  <a:lnTo>
                    <a:pt x="7336" y="7833"/>
                  </a:lnTo>
                  <a:lnTo>
                    <a:pt x="7317" y="7860"/>
                  </a:lnTo>
                  <a:lnTo>
                    <a:pt x="7296" y="7885"/>
                  </a:lnTo>
                  <a:lnTo>
                    <a:pt x="7271" y="7906"/>
                  </a:lnTo>
                  <a:lnTo>
                    <a:pt x="7244" y="7925"/>
                  </a:lnTo>
                  <a:lnTo>
                    <a:pt x="7215" y="7939"/>
                  </a:lnTo>
                  <a:close/>
                  <a:moveTo>
                    <a:pt x="2972" y="4851"/>
                  </a:moveTo>
                  <a:lnTo>
                    <a:pt x="2981" y="4850"/>
                  </a:lnTo>
                  <a:lnTo>
                    <a:pt x="2986" y="4850"/>
                  </a:lnTo>
                  <a:lnTo>
                    <a:pt x="2995" y="4850"/>
                  </a:lnTo>
                  <a:lnTo>
                    <a:pt x="2998" y="4850"/>
                  </a:lnTo>
                  <a:lnTo>
                    <a:pt x="3705" y="4850"/>
                  </a:lnTo>
                  <a:lnTo>
                    <a:pt x="3708" y="4850"/>
                  </a:lnTo>
                  <a:lnTo>
                    <a:pt x="3717" y="4850"/>
                  </a:lnTo>
                  <a:lnTo>
                    <a:pt x="3722" y="4850"/>
                  </a:lnTo>
                  <a:lnTo>
                    <a:pt x="3731" y="4851"/>
                  </a:lnTo>
                  <a:lnTo>
                    <a:pt x="3737" y="4851"/>
                  </a:lnTo>
                  <a:lnTo>
                    <a:pt x="3746" y="4852"/>
                  </a:lnTo>
                  <a:lnTo>
                    <a:pt x="3751" y="4853"/>
                  </a:lnTo>
                  <a:lnTo>
                    <a:pt x="3760" y="4854"/>
                  </a:lnTo>
                  <a:lnTo>
                    <a:pt x="3765" y="4855"/>
                  </a:lnTo>
                  <a:lnTo>
                    <a:pt x="3774" y="4856"/>
                  </a:lnTo>
                  <a:lnTo>
                    <a:pt x="3780" y="4857"/>
                  </a:lnTo>
                  <a:lnTo>
                    <a:pt x="3788" y="4859"/>
                  </a:lnTo>
                  <a:lnTo>
                    <a:pt x="3794" y="4860"/>
                  </a:lnTo>
                  <a:lnTo>
                    <a:pt x="3802" y="4863"/>
                  </a:lnTo>
                  <a:lnTo>
                    <a:pt x="3808" y="4864"/>
                  </a:lnTo>
                  <a:lnTo>
                    <a:pt x="3816" y="4867"/>
                  </a:lnTo>
                  <a:lnTo>
                    <a:pt x="3822" y="4868"/>
                  </a:lnTo>
                  <a:lnTo>
                    <a:pt x="3830" y="4871"/>
                  </a:lnTo>
                  <a:lnTo>
                    <a:pt x="3835" y="4873"/>
                  </a:lnTo>
                  <a:lnTo>
                    <a:pt x="3844" y="4876"/>
                  </a:lnTo>
                  <a:lnTo>
                    <a:pt x="3849" y="4878"/>
                  </a:lnTo>
                  <a:lnTo>
                    <a:pt x="3857" y="4881"/>
                  </a:lnTo>
                  <a:lnTo>
                    <a:pt x="3862" y="4884"/>
                  </a:lnTo>
                  <a:lnTo>
                    <a:pt x="3870" y="4887"/>
                  </a:lnTo>
                  <a:lnTo>
                    <a:pt x="3875" y="4890"/>
                  </a:lnTo>
                  <a:lnTo>
                    <a:pt x="3883" y="4894"/>
                  </a:lnTo>
                  <a:lnTo>
                    <a:pt x="3888" y="4897"/>
                  </a:lnTo>
                  <a:lnTo>
                    <a:pt x="3896" y="4901"/>
                  </a:lnTo>
                  <a:lnTo>
                    <a:pt x="3900" y="4903"/>
                  </a:lnTo>
                  <a:lnTo>
                    <a:pt x="3907" y="4908"/>
                  </a:lnTo>
                  <a:lnTo>
                    <a:pt x="3912" y="4911"/>
                  </a:lnTo>
                  <a:lnTo>
                    <a:pt x="3920" y="4916"/>
                  </a:lnTo>
                  <a:lnTo>
                    <a:pt x="3924" y="4919"/>
                  </a:lnTo>
                  <a:lnTo>
                    <a:pt x="3931" y="4924"/>
                  </a:lnTo>
                  <a:lnTo>
                    <a:pt x="3936" y="4927"/>
                  </a:lnTo>
                  <a:lnTo>
                    <a:pt x="3943" y="4933"/>
                  </a:lnTo>
                  <a:lnTo>
                    <a:pt x="3947" y="4936"/>
                  </a:lnTo>
                  <a:lnTo>
                    <a:pt x="3954" y="4942"/>
                  </a:lnTo>
                  <a:lnTo>
                    <a:pt x="3958" y="4945"/>
                  </a:lnTo>
                  <a:lnTo>
                    <a:pt x="3965" y="4951"/>
                  </a:lnTo>
                  <a:lnTo>
                    <a:pt x="3969" y="4955"/>
                  </a:lnTo>
                  <a:lnTo>
                    <a:pt x="3975" y="4961"/>
                  </a:lnTo>
                  <a:lnTo>
                    <a:pt x="3979" y="4965"/>
                  </a:lnTo>
                  <a:lnTo>
                    <a:pt x="3985" y="4971"/>
                  </a:lnTo>
                  <a:lnTo>
                    <a:pt x="3989" y="4975"/>
                  </a:lnTo>
                  <a:lnTo>
                    <a:pt x="3995" y="4982"/>
                  </a:lnTo>
                  <a:lnTo>
                    <a:pt x="3999" y="4986"/>
                  </a:lnTo>
                  <a:lnTo>
                    <a:pt x="4004" y="4993"/>
                  </a:lnTo>
                  <a:lnTo>
                    <a:pt x="4008" y="4997"/>
                  </a:lnTo>
                  <a:lnTo>
                    <a:pt x="4013" y="5004"/>
                  </a:lnTo>
                  <a:lnTo>
                    <a:pt x="4016" y="5009"/>
                  </a:lnTo>
                  <a:lnTo>
                    <a:pt x="4022" y="5016"/>
                  </a:lnTo>
                  <a:lnTo>
                    <a:pt x="4025" y="5020"/>
                  </a:lnTo>
                  <a:lnTo>
                    <a:pt x="4030" y="5028"/>
                  </a:lnTo>
                  <a:lnTo>
                    <a:pt x="4033" y="5032"/>
                  </a:lnTo>
                  <a:lnTo>
                    <a:pt x="4037" y="5040"/>
                  </a:lnTo>
                  <a:lnTo>
                    <a:pt x="4041" y="5047"/>
                  </a:lnTo>
                  <a:lnTo>
                    <a:pt x="4045" y="5055"/>
                  </a:lnTo>
                  <a:lnTo>
                    <a:pt x="4048" y="5060"/>
                  </a:lnTo>
                  <a:lnTo>
                    <a:pt x="4052" y="5068"/>
                  </a:lnTo>
                  <a:lnTo>
                    <a:pt x="4054" y="5072"/>
                  </a:lnTo>
                  <a:lnTo>
                    <a:pt x="4057" y="5080"/>
                  </a:lnTo>
                  <a:lnTo>
                    <a:pt x="4060" y="5085"/>
                  </a:lnTo>
                  <a:lnTo>
                    <a:pt x="4063" y="5093"/>
                  </a:lnTo>
                  <a:lnTo>
                    <a:pt x="4065" y="5098"/>
                  </a:lnTo>
                  <a:lnTo>
                    <a:pt x="4068" y="5106"/>
                  </a:lnTo>
                  <a:lnTo>
                    <a:pt x="4069" y="5111"/>
                  </a:lnTo>
                  <a:lnTo>
                    <a:pt x="4072" y="5120"/>
                  </a:lnTo>
                  <a:lnTo>
                    <a:pt x="4074" y="5125"/>
                  </a:lnTo>
                  <a:lnTo>
                    <a:pt x="4076" y="5133"/>
                  </a:lnTo>
                  <a:lnTo>
                    <a:pt x="4078" y="5139"/>
                  </a:lnTo>
                  <a:lnTo>
                    <a:pt x="4080" y="5147"/>
                  </a:lnTo>
                  <a:lnTo>
                    <a:pt x="4081" y="5152"/>
                  </a:lnTo>
                  <a:lnTo>
                    <a:pt x="4083" y="5161"/>
                  </a:lnTo>
                  <a:lnTo>
                    <a:pt x="4084" y="5166"/>
                  </a:lnTo>
                  <a:lnTo>
                    <a:pt x="4085" y="5175"/>
                  </a:lnTo>
                  <a:lnTo>
                    <a:pt x="4086" y="5180"/>
                  </a:lnTo>
                  <a:lnTo>
                    <a:pt x="4087" y="5189"/>
                  </a:lnTo>
                  <a:lnTo>
                    <a:pt x="4088" y="5195"/>
                  </a:lnTo>
                  <a:lnTo>
                    <a:pt x="4089" y="5203"/>
                  </a:lnTo>
                  <a:lnTo>
                    <a:pt x="4089" y="5209"/>
                  </a:lnTo>
                  <a:lnTo>
                    <a:pt x="4090" y="5218"/>
                  </a:lnTo>
                  <a:lnTo>
                    <a:pt x="4090" y="5223"/>
                  </a:lnTo>
                  <a:lnTo>
                    <a:pt x="4090" y="5232"/>
                  </a:lnTo>
                  <a:lnTo>
                    <a:pt x="4090" y="5235"/>
                  </a:lnTo>
                  <a:lnTo>
                    <a:pt x="4090" y="5942"/>
                  </a:lnTo>
                  <a:lnTo>
                    <a:pt x="4090" y="5945"/>
                  </a:lnTo>
                  <a:lnTo>
                    <a:pt x="4090" y="5954"/>
                  </a:lnTo>
                  <a:lnTo>
                    <a:pt x="4090" y="5959"/>
                  </a:lnTo>
                  <a:lnTo>
                    <a:pt x="4089" y="5968"/>
                  </a:lnTo>
                  <a:lnTo>
                    <a:pt x="4089" y="5974"/>
                  </a:lnTo>
                  <a:lnTo>
                    <a:pt x="4088" y="5982"/>
                  </a:lnTo>
                  <a:lnTo>
                    <a:pt x="4087" y="5988"/>
                  </a:lnTo>
                  <a:lnTo>
                    <a:pt x="4086" y="5997"/>
                  </a:lnTo>
                  <a:lnTo>
                    <a:pt x="4085" y="6002"/>
                  </a:lnTo>
                  <a:lnTo>
                    <a:pt x="4084" y="6011"/>
                  </a:lnTo>
                  <a:lnTo>
                    <a:pt x="4083" y="6016"/>
                  </a:lnTo>
                  <a:lnTo>
                    <a:pt x="4081" y="6025"/>
                  </a:lnTo>
                  <a:lnTo>
                    <a:pt x="4080" y="6030"/>
                  </a:lnTo>
                  <a:lnTo>
                    <a:pt x="4078" y="6039"/>
                  </a:lnTo>
                  <a:lnTo>
                    <a:pt x="4076" y="6044"/>
                  </a:lnTo>
                  <a:lnTo>
                    <a:pt x="4074" y="6052"/>
                  </a:lnTo>
                  <a:lnTo>
                    <a:pt x="4072" y="6057"/>
                  </a:lnTo>
                  <a:lnTo>
                    <a:pt x="4070" y="6066"/>
                  </a:lnTo>
                  <a:lnTo>
                    <a:pt x="4068" y="6071"/>
                  </a:lnTo>
                  <a:lnTo>
                    <a:pt x="4065" y="6079"/>
                  </a:lnTo>
                  <a:lnTo>
                    <a:pt x="4063" y="6084"/>
                  </a:lnTo>
                  <a:lnTo>
                    <a:pt x="4060" y="6092"/>
                  </a:lnTo>
                  <a:lnTo>
                    <a:pt x="4058" y="6097"/>
                  </a:lnTo>
                  <a:lnTo>
                    <a:pt x="4054" y="6105"/>
                  </a:lnTo>
                  <a:lnTo>
                    <a:pt x="4052" y="6110"/>
                  </a:lnTo>
                  <a:lnTo>
                    <a:pt x="4048" y="6118"/>
                  </a:lnTo>
                  <a:lnTo>
                    <a:pt x="4046" y="6123"/>
                  </a:lnTo>
                  <a:lnTo>
                    <a:pt x="4041" y="6130"/>
                  </a:lnTo>
                  <a:lnTo>
                    <a:pt x="4036" y="6139"/>
                  </a:lnTo>
                  <a:lnTo>
                    <a:pt x="4032" y="6147"/>
                  </a:lnTo>
                  <a:lnTo>
                    <a:pt x="4029" y="6151"/>
                  </a:lnTo>
                  <a:lnTo>
                    <a:pt x="4024" y="6159"/>
                  </a:lnTo>
                  <a:lnTo>
                    <a:pt x="4021" y="6163"/>
                  </a:lnTo>
                  <a:lnTo>
                    <a:pt x="4016" y="6170"/>
                  </a:lnTo>
                  <a:lnTo>
                    <a:pt x="4012" y="6174"/>
                  </a:lnTo>
                  <a:lnTo>
                    <a:pt x="4007" y="6181"/>
                  </a:lnTo>
                  <a:lnTo>
                    <a:pt x="4004" y="6185"/>
                  </a:lnTo>
                  <a:lnTo>
                    <a:pt x="3998" y="6192"/>
                  </a:lnTo>
                  <a:lnTo>
                    <a:pt x="3995" y="6196"/>
                  </a:lnTo>
                  <a:lnTo>
                    <a:pt x="3989" y="6202"/>
                  </a:lnTo>
                  <a:lnTo>
                    <a:pt x="3985" y="6206"/>
                  </a:lnTo>
                  <a:lnTo>
                    <a:pt x="3979" y="6212"/>
                  </a:lnTo>
                  <a:lnTo>
                    <a:pt x="3975" y="6216"/>
                  </a:lnTo>
                  <a:lnTo>
                    <a:pt x="3969" y="6222"/>
                  </a:lnTo>
                  <a:lnTo>
                    <a:pt x="3965" y="6226"/>
                  </a:lnTo>
                  <a:lnTo>
                    <a:pt x="3959" y="6232"/>
                  </a:lnTo>
                  <a:lnTo>
                    <a:pt x="3955" y="6235"/>
                  </a:lnTo>
                  <a:lnTo>
                    <a:pt x="3948" y="6241"/>
                  </a:lnTo>
                  <a:lnTo>
                    <a:pt x="3944" y="6244"/>
                  </a:lnTo>
                  <a:lnTo>
                    <a:pt x="3937" y="6249"/>
                  </a:lnTo>
                  <a:lnTo>
                    <a:pt x="3933" y="6253"/>
                  </a:lnTo>
                  <a:lnTo>
                    <a:pt x="3926" y="6258"/>
                  </a:lnTo>
                  <a:lnTo>
                    <a:pt x="3922" y="6261"/>
                  </a:lnTo>
                  <a:lnTo>
                    <a:pt x="3914" y="6266"/>
                  </a:lnTo>
                  <a:lnTo>
                    <a:pt x="3910" y="6269"/>
                  </a:lnTo>
                  <a:lnTo>
                    <a:pt x="3902" y="6273"/>
                  </a:lnTo>
                  <a:lnTo>
                    <a:pt x="3896" y="6277"/>
                  </a:lnTo>
                  <a:lnTo>
                    <a:pt x="3888" y="6281"/>
                  </a:lnTo>
                  <a:lnTo>
                    <a:pt x="3883" y="6284"/>
                  </a:lnTo>
                  <a:lnTo>
                    <a:pt x="3875" y="6288"/>
                  </a:lnTo>
                  <a:lnTo>
                    <a:pt x="3869" y="6291"/>
                  </a:lnTo>
                  <a:lnTo>
                    <a:pt x="3861" y="6295"/>
                  </a:lnTo>
                  <a:lnTo>
                    <a:pt x="3856" y="6297"/>
                  </a:lnTo>
                  <a:lnTo>
                    <a:pt x="3848" y="6300"/>
                  </a:lnTo>
                  <a:lnTo>
                    <a:pt x="3842" y="6302"/>
                  </a:lnTo>
                  <a:lnTo>
                    <a:pt x="3834" y="6305"/>
                  </a:lnTo>
                  <a:lnTo>
                    <a:pt x="3828" y="6307"/>
                  </a:lnTo>
                  <a:lnTo>
                    <a:pt x="3820" y="6310"/>
                  </a:lnTo>
                  <a:lnTo>
                    <a:pt x="3815" y="6312"/>
                  </a:lnTo>
                  <a:lnTo>
                    <a:pt x="3806" y="6314"/>
                  </a:lnTo>
                  <a:lnTo>
                    <a:pt x="3801" y="6315"/>
                  </a:lnTo>
                  <a:lnTo>
                    <a:pt x="3792" y="6317"/>
                  </a:lnTo>
                  <a:lnTo>
                    <a:pt x="3787" y="6319"/>
                  </a:lnTo>
                  <a:lnTo>
                    <a:pt x="3778" y="6320"/>
                  </a:lnTo>
                  <a:lnTo>
                    <a:pt x="3773" y="6321"/>
                  </a:lnTo>
                  <a:lnTo>
                    <a:pt x="3764" y="6323"/>
                  </a:lnTo>
                  <a:lnTo>
                    <a:pt x="3759" y="6323"/>
                  </a:lnTo>
                  <a:lnTo>
                    <a:pt x="3750" y="6324"/>
                  </a:lnTo>
                  <a:lnTo>
                    <a:pt x="3744" y="6325"/>
                  </a:lnTo>
                  <a:lnTo>
                    <a:pt x="3736" y="6326"/>
                  </a:lnTo>
                  <a:lnTo>
                    <a:pt x="3730" y="6326"/>
                  </a:lnTo>
                  <a:lnTo>
                    <a:pt x="3722" y="6327"/>
                  </a:lnTo>
                  <a:lnTo>
                    <a:pt x="3716" y="6327"/>
                  </a:lnTo>
                  <a:lnTo>
                    <a:pt x="3708" y="6327"/>
                  </a:lnTo>
                  <a:lnTo>
                    <a:pt x="3705" y="6327"/>
                  </a:lnTo>
                  <a:lnTo>
                    <a:pt x="2998" y="6327"/>
                  </a:lnTo>
                  <a:lnTo>
                    <a:pt x="2995" y="6327"/>
                  </a:lnTo>
                  <a:lnTo>
                    <a:pt x="2987" y="6327"/>
                  </a:lnTo>
                  <a:lnTo>
                    <a:pt x="2981" y="6327"/>
                  </a:lnTo>
                  <a:lnTo>
                    <a:pt x="2973" y="6326"/>
                  </a:lnTo>
                  <a:lnTo>
                    <a:pt x="2967" y="6326"/>
                  </a:lnTo>
                  <a:lnTo>
                    <a:pt x="2959" y="6325"/>
                  </a:lnTo>
                  <a:lnTo>
                    <a:pt x="2953" y="6324"/>
                  </a:lnTo>
                  <a:lnTo>
                    <a:pt x="2944" y="6323"/>
                  </a:lnTo>
                  <a:lnTo>
                    <a:pt x="2939" y="6323"/>
                  </a:lnTo>
                  <a:lnTo>
                    <a:pt x="2930" y="6321"/>
                  </a:lnTo>
                  <a:lnTo>
                    <a:pt x="2925" y="6320"/>
                  </a:lnTo>
                  <a:lnTo>
                    <a:pt x="2916" y="6318"/>
                  </a:lnTo>
                  <a:lnTo>
                    <a:pt x="2911" y="6317"/>
                  </a:lnTo>
                  <a:lnTo>
                    <a:pt x="2902" y="6315"/>
                  </a:lnTo>
                  <a:lnTo>
                    <a:pt x="2897" y="6314"/>
                  </a:lnTo>
                  <a:lnTo>
                    <a:pt x="2888" y="6311"/>
                  </a:lnTo>
                  <a:lnTo>
                    <a:pt x="2883" y="6310"/>
                  </a:lnTo>
                  <a:lnTo>
                    <a:pt x="2874" y="6307"/>
                  </a:lnTo>
                  <a:lnTo>
                    <a:pt x="2869" y="6305"/>
                  </a:lnTo>
                  <a:lnTo>
                    <a:pt x="2861" y="6302"/>
                  </a:lnTo>
                  <a:lnTo>
                    <a:pt x="2855" y="6300"/>
                  </a:lnTo>
                  <a:lnTo>
                    <a:pt x="2847" y="6297"/>
                  </a:lnTo>
                  <a:lnTo>
                    <a:pt x="2841" y="6294"/>
                  </a:lnTo>
                  <a:lnTo>
                    <a:pt x="2833" y="6290"/>
                  </a:lnTo>
                  <a:lnTo>
                    <a:pt x="2828" y="6288"/>
                  </a:lnTo>
                  <a:lnTo>
                    <a:pt x="2820" y="6284"/>
                  </a:lnTo>
                  <a:lnTo>
                    <a:pt x="2814" y="6281"/>
                  </a:lnTo>
                  <a:lnTo>
                    <a:pt x="2807" y="6276"/>
                  </a:lnTo>
                  <a:lnTo>
                    <a:pt x="2803" y="6274"/>
                  </a:lnTo>
                  <a:lnTo>
                    <a:pt x="2795" y="6270"/>
                  </a:lnTo>
                  <a:lnTo>
                    <a:pt x="2791" y="6267"/>
                  </a:lnTo>
                  <a:lnTo>
                    <a:pt x="2783" y="6262"/>
                  </a:lnTo>
                  <a:lnTo>
                    <a:pt x="2779" y="6259"/>
                  </a:lnTo>
                  <a:lnTo>
                    <a:pt x="2772" y="6253"/>
                  </a:lnTo>
                  <a:lnTo>
                    <a:pt x="2767" y="6250"/>
                  </a:lnTo>
                  <a:lnTo>
                    <a:pt x="2760" y="6245"/>
                  </a:lnTo>
                  <a:lnTo>
                    <a:pt x="2756" y="6241"/>
                  </a:lnTo>
                  <a:lnTo>
                    <a:pt x="2749" y="6236"/>
                  </a:lnTo>
                  <a:lnTo>
                    <a:pt x="2745" y="6232"/>
                  </a:lnTo>
                  <a:lnTo>
                    <a:pt x="2738" y="6226"/>
                  </a:lnTo>
                  <a:lnTo>
                    <a:pt x="2735" y="6223"/>
                  </a:lnTo>
                  <a:lnTo>
                    <a:pt x="2728" y="6217"/>
                  </a:lnTo>
                  <a:lnTo>
                    <a:pt x="2724" y="6213"/>
                  </a:lnTo>
                  <a:lnTo>
                    <a:pt x="2718" y="6207"/>
                  </a:lnTo>
                  <a:lnTo>
                    <a:pt x="2715" y="6203"/>
                  </a:lnTo>
                  <a:lnTo>
                    <a:pt x="2709" y="6196"/>
                  </a:lnTo>
                  <a:lnTo>
                    <a:pt x="2705" y="6192"/>
                  </a:lnTo>
                  <a:lnTo>
                    <a:pt x="2700" y="6185"/>
                  </a:lnTo>
                  <a:lnTo>
                    <a:pt x="2696" y="6181"/>
                  </a:lnTo>
                  <a:lnTo>
                    <a:pt x="2691" y="6174"/>
                  </a:lnTo>
                  <a:lnTo>
                    <a:pt x="2687" y="6170"/>
                  </a:lnTo>
                  <a:lnTo>
                    <a:pt x="2682" y="6163"/>
                  </a:lnTo>
                  <a:lnTo>
                    <a:pt x="2679" y="6159"/>
                  </a:lnTo>
                  <a:lnTo>
                    <a:pt x="2674" y="6151"/>
                  </a:lnTo>
                  <a:lnTo>
                    <a:pt x="2671" y="6147"/>
                  </a:lnTo>
                  <a:lnTo>
                    <a:pt x="2667" y="6139"/>
                  </a:lnTo>
                  <a:lnTo>
                    <a:pt x="2662" y="6130"/>
                  </a:lnTo>
                  <a:lnTo>
                    <a:pt x="2657" y="6123"/>
                  </a:lnTo>
                  <a:lnTo>
                    <a:pt x="2655" y="6118"/>
                  </a:lnTo>
                  <a:lnTo>
                    <a:pt x="2651" y="6110"/>
                  </a:lnTo>
                  <a:lnTo>
                    <a:pt x="2649" y="6105"/>
                  </a:lnTo>
                  <a:lnTo>
                    <a:pt x="2645" y="6097"/>
                  </a:lnTo>
                  <a:lnTo>
                    <a:pt x="2643" y="6092"/>
                  </a:lnTo>
                  <a:lnTo>
                    <a:pt x="2640" y="6084"/>
                  </a:lnTo>
                  <a:lnTo>
                    <a:pt x="2638" y="6079"/>
                  </a:lnTo>
                  <a:lnTo>
                    <a:pt x="2635" y="6071"/>
                  </a:lnTo>
                  <a:lnTo>
                    <a:pt x="2633" y="6066"/>
                  </a:lnTo>
                  <a:lnTo>
                    <a:pt x="2631" y="6057"/>
                  </a:lnTo>
                  <a:lnTo>
                    <a:pt x="2629" y="6052"/>
                  </a:lnTo>
                  <a:lnTo>
                    <a:pt x="2627" y="6044"/>
                  </a:lnTo>
                  <a:lnTo>
                    <a:pt x="2625" y="6039"/>
                  </a:lnTo>
                  <a:lnTo>
                    <a:pt x="2623" y="6030"/>
                  </a:lnTo>
                  <a:lnTo>
                    <a:pt x="2622" y="6025"/>
                  </a:lnTo>
                  <a:lnTo>
                    <a:pt x="2620" y="6016"/>
                  </a:lnTo>
                  <a:lnTo>
                    <a:pt x="2619" y="6011"/>
                  </a:lnTo>
                  <a:lnTo>
                    <a:pt x="2618" y="6002"/>
                  </a:lnTo>
                  <a:lnTo>
                    <a:pt x="2617" y="5997"/>
                  </a:lnTo>
                  <a:lnTo>
                    <a:pt x="2616" y="5988"/>
                  </a:lnTo>
                  <a:lnTo>
                    <a:pt x="2615" y="5982"/>
                  </a:lnTo>
                  <a:lnTo>
                    <a:pt x="2614" y="5974"/>
                  </a:lnTo>
                  <a:lnTo>
                    <a:pt x="2614" y="5968"/>
                  </a:lnTo>
                  <a:lnTo>
                    <a:pt x="2613" y="5959"/>
                  </a:lnTo>
                  <a:lnTo>
                    <a:pt x="2613" y="5954"/>
                  </a:lnTo>
                  <a:lnTo>
                    <a:pt x="2613" y="5945"/>
                  </a:lnTo>
                  <a:lnTo>
                    <a:pt x="2613" y="5942"/>
                  </a:lnTo>
                  <a:lnTo>
                    <a:pt x="2613" y="5235"/>
                  </a:lnTo>
                  <a:lnTo>
                    <a:pt x="2613" y="5232"/>
                  </a:lnTo>
                  <a:lnTo>
                    <a:pt x="2613" y="5223"/>
                  </a:lnTo>
                  <a:lnTo>
                    <a:pt x="2613" y="5218"/>
                  </a:lnTo>
                  <a:lnTo>
                    <a:pt x="2614" y="5209"/>
                  </a:lnTo>
                  <a:lnTo>
                    <a:pt x="2614" y="5203"/>
                  </a:lnTo>
                  <a:lnTo>
                    <a:pt x="2615" y="5195"/>
                  </a:lnTo>
                  <a:lnTo>
                    <a:pt x="2616" y="5189"/>
                  </a:lnTo>
                  <a:lnTo>
                    <a:pt x="2617" y="5180"/>
                  </a:lnTo>
                  <a:lnTo>
                    <a:pt x="2618" y="5175"/>
                  </a:lnTo>
                  <a:lnTo>
                    <a:pt x="2619" y="5166"/>
                  </a:lnTo>
                  <a:lnTo>
                    <a:pt x="2620" y="5161"/>
                  </a:lnTo>
                  <a:lnTo>
                    <a:pt x="2622" y="5152"/>
                  </a:lnTo>
                  <a:lnTo>
                    <a:pt x="2623" y="5147"/>
                  </a:lnTo>
                  <a:lnTo>
                    <a:pt x="2625" y="5139"/>
                  </a:lnTo>
                  <a:lnTo>
                    <a:pt x="2627" y="5133"/>
                  </a:lnTo>
                  <a:lnTo>
                    <a:pt x="2629" y="5125"/>
                  </a:lnTo>
                  <a:lnTo>
                    <a:pt x="2631" y="5120"/>
                  </a:lnTo>
                  <a:lnTo>
                    <a:pt x="2634" y="5111"/>
                  </a:lnTo>
                  <a:lnTo>
                    <a:pt x="2635" y="5106"/>
                  </a:lnTo>
                  <a:lnTo>
                    <a:pt x="2638" y="5098"/>
                  </a:lnTo>
                  <a:lnTo>
                    <a:pt x="2640" y="5093"/>
                  </a:lnTo>
                  <a:lnTo>
                    <a:pt x="2643" y="5085"/>
                  </a:lnTo>
                  <a:lnTo>
                    <a:pt x="2646" y="5080"/>
                  </a:lnTo>
                  <a:lnTo>
                    <a:pt x="2649" y="5072"/>
                  </a:lnTo>
                  <a:lnTo>
                    <a:pt x="2651" y="5068"/>
                  </a:lnTo>
                  <a:lnTo>
                    <a:pt x="2655" y="5060"/>
                  </a:lnTo>
                  <a:lnTo>
                    <a:pt x="2658" y="5055"/>
                  </a:lnTo>
                  <a:lnTo>
                    <a:pt x="2662" y="5047"/>
                  </a:lnTo>
                  <a:lnTo>
                    <a:pt x="2666" y="5040"/>
                  </a:lnTo>
                  <a:lnTo>
                    <a:pt x="2670" y="5032"/>
                  </a:lnTo>
                  <a:lnTo>
                    <a:pt x="2673" y="5028"/>
                  </a:lnTo>
                  <a:lnTo>
                    <a:pt x="2678" y="5020"/>
                  </a:lnTo>
                  <a:lnTo>
                    <a:pt x="2682" y="5016"/>
                  </a:lnTo>
                  <a:lnTo>
                    <a:pt x="2687" y="5008"/>
                  </a:lnTo>
                  <a:lnTo>
                    <a:pt x="2690" y="5004"/>
                  </a:lnTo>
                  <a:lnTo>
                    <a:pt x="2695" y="4997"/>
                  </a:lnTo>
                  <a:lnTo>
                    <a:pt x="2699" y="4993"/>
                  </a:lnTo>
                  <a:lnTo>
                    <a:pt x="2705" y="4986"/>
                  </a:lnTo>
                  <a:lnTo>
                    <a:pt x="2708" y="4982"/>
                  </a:lnTo>
                  <a:lnTo>
                    <a:pt x="2714" y="4975"/>
                  </a:lnTo>
                  <a:lnTo>
                    <a:pt x="2718" y="4971"/>
                  </a:lnTo>
                  <a:lnTo>
                    <a:pt x="2724" y="4965"/>
                  </a:lnTo>
                  <a:lnTo>
                    <a:pt x="2728" y="4960"/>
                  </a:lnTo>
                  <a:lnTo>
                    <a:pt x="2735" y="4954"/>
                  </a:lnTo>
                  <a:lnTo>
                    <a:pt x="2739" y="4951"/>
                  </a:lnTo>
                  <a:lnTo>
                    <a:pt x="2746" y="4945"/>
                  </a:lnTo>
                  <a:lnTo>
                    <a:pt x="2750" y="4941"/>
                  </a:lnTo>
                  <a:lnTo>
                    <a:pt x="2757" y="4935"/>
                  </a:lnTo>
                  <a:lnTo>
                    <a:pt x="2761" y="4932"/>
                  </a:lnTo>
                  <a:lnTo>
                    <a:pt x="2768" y="4926"/>
                  </a:lnTo>
                  <a:lnTo>
                    <a:pt x="2773" y="4923"/>
                  </a:lnTo>
                  <a:lnTo>
                    <a:pt x="2780" y="4918"/>
                  </a:lnTo>
                  <a:lnTo>
                    <a:pt x="2785" y="4915"/>
                  </a:lnTo>
                  <a:lnTo>
                    <a:pt x="2793" y="4910"/>
                  </a:lnTo>
                  <a:lnTo>
                    <a:pt x="2798" y="4907"/>
                  </a:lnTo>
                  <a:lnTo>
                    <a:pt x="2806" y="4902"/>
                  </a:lnTo>
                  <a:lnTo>
                    <a:pt x="2806" y="4902"/>
                  </a:lnTo>
                  <a:lnTo>
                    <a:pt x="2814" y="4897"/>
                  </a:lnTo>
                  <a:lnTo>
                    <a:pt x="2819" y="4895"/>
                  </a:lnTo>
                  <a:lnTo>
                    <a:pt x="2827" y="4891"/>
                  </a:lnTo>
                  <a:lnTo>
                    <a:pt x="2832" y="4888"/>
                  </a:lnTo>
                  <a:lnTo>
                    <a:pt x="2840" y="4884"/>
                  </a:lnTo>
                  <a:lnTo>
                    <a:pt x="2846" y="4882"/>
                  </a:lnTo>
                  <a:lnTo>
                    <a:pt x="2854" y="4878"/>
                  </a:lnTo>
                  <a:lnTo>
                    <a:pt x="2859" y="4876"/>
                  </a:lnTo>
                  <a:lnTo>
                    <a:pt x="2867" y="4873"/>
                  </a:lnTo>
                  <a:lnTo>
                    <a:pt x="2873" y="4871"/>
                  </a:lnTo>
                  <a:lnTo>
                    <a:pt x="2881" y="4868"/>
                  </a:lnTo>
                  <a:lnTo>
                    <a:pt x="2887" y="4867"/>
                  </a:lnTo>
                  <a:lnTo>
                    <a:pt x="2895" y="4864"/>
                  </a:lnTo>
                  <a:lnTo>
                    <a:pt x="2901" y="4863"/>
                  </a:lnTo>
                  <a:lnTo>
                    <a:pt x="2909" y="4861"/>
                  </a:lnTo>
                  <a:lnTo>
                    <a:pt x="2915" y="4859"/>
                  </a:lnTo>
                  <a:lnTo>
                    <a:pt x="2923" y="4857"/>
                  </a:lnTo>
                  <a:lnTo>
                    <a:pt x="2929" y="4856"/>
                  </a:lnTo>
                  <a:lnTo>
                    <a:pt x="2937" y="4855"/>
                  </a:lnTo>
                  <a:lnTo>
                    <a:pt x="2943" y="4854"/>
                  </a:lnTo>
                  <a:lnTo>
                    <a:pt x="2952" y="4853"/>
                  </a:lnTo>
                  <a:lnTo>
                    <a:pt x="2957" y="4852"/>
                  </a:lnTo>
                  <a:lnTo>
                    <a:pt x="2966" y="4851"/>
                  </a:lnTo>
                  <a:lnTo>
                    <a:pt x="2972" y="4851"/>
                  </a:lnTo>
                  <a:close/>
                  <a:moveTo>
                    <a:pt x="3711" y="5150"/>
                  </a:moveTo>
                  <a:lnTo>
                    <a:pt x="3708" y="5150"/>
                  </a:lnTo>
                  <a:lnTo>
                    <a:pt x="3704" y="5150"/>
                  </a:lnTo>
                  <a:lnTo>
                    <a:pt x="2999" y="5150"/>
                  </a:lnTo>
                  <a:lnTo>
                    <a:pt x="2995" y="5150"/>
                  </a:lnTo>
                  <a:lnTo>
                    <a:pt x="2992" y="5150"/>
                  </a:lnTo>
                  <a:lnTo>
                    <a:pt x="2989" y="5151"/>
                  </a:lnTo>
                  <a:lnTo>
                    <a:pt x="2986" y="5151"/>
                  </a:lnTo>
                  <a:lnTo>
                    <a:pt x="2983" y="5151"/>
                  </a:lnTo>
                  <a:lnTo>
                    <a:pt x="2980" y="5152"/>
                  </a:lnTo>
                  <a:lnTo>
                    <a:pt x="2977" y="5153"/>
                  </a:lnTo>
                  <a:lnTo>
                    <a:pt x="2974" y="5154"/>
                  </a:lnTo>
                  <a:lnTo>
                    <a:pt x="2971" y="5155"/>
                  </a:lnTo>
                  <a:lnTo>
                    <a:pt x="2968" y="5156"/>
                  </a:lnTo>
                  <a:lnTo>
                    <a:pt x="2965" y="5157"/>
                  </a:lnTo>
                  <a:lnTo>
                    <a:pt x="2963" y="5158"/>
                  </a:lnTo>
                  <a:lnTo>
                    <a:pt x="2961" y="5159"/>
                  </a:lnTo>
                  <a:lnTo>
                    <a:pt x="2956" y="5162"/>
                  </a:lnTo>
                  <a:lnTo>
                    <a:pt x="2951" y="5165"/>
                  </a:lnTo>
                  <a:lnTo>
                    <a:pt x="2949" y="5166"/>
                  </a:lnTo>
                  <a:lnTo>
                    <a:pt x="2947" y="5168"/>
                  </a:lnTo>
                  <a:lnTo>
                    <a:pt x="2944" y="5169"/>
                  </a:lnTo>
                  <a:lnTo>
                    <a:pt x="2942" y="5171"/>
                  </a:lnTo>
                  <a:lnTo>
                    <a:pt x="2940" y="5173"/>
                  </a:lnTo>
                  <a:lnTo>
                    <a:pt x="2937" y="5176"/>
                  </a:lnTo>
                  <a:lnTo>
                    <a:pt x="2935" y="5178"/>
                  </a:lnTo>
                  <a:lnTo>
                    <a:pt x="2933" y="5180"/>
                  </a:lnTo>
                  <a:lnTo>
                    <a:pt x="2931" y="5183"/>
                  </a:lnTo>
                  <a:lnTo>
                    <a:pt x="2929" y="5185"/>
                  </a:lnTo>
                  <a:lnTo>
                    <a:pt x="2927" y="5188"/>
                  </a:lnTo>
                  <a:lnTo>
                    <a:pt x="2925" y="5191"/>
                  </a:lnTo>
                  <a:lnTo>
                    <a:pt x="2924" y="5192"/>
                  </a:lnTo>
                  <a:lnTo>
                    <a:pt x="2923" y="5194"/>
                  </a:lnTo>
                  <a:lnTo>
                    <a:pt x="2922" y="5197"/>
                  </a:lnTo>
                  <a:lnTo>
                    <a:pt x="2920" y="5201"/>
                  </a:lnTo>
                  <a:lnTo>
                    <a:pt x="2919" y="5204"/>
                  </a:lnTo>
                  <a:lnTo>
                    <a:pt x="2918" y="5207"/>
                  </a:lnTo>
                  <a:lnTo>
                    <a:pt x="2917" y="5210"/>
                  </a:lnTo>
                  <a:lnTo>
                    <a:pt x="2916" y="5213"/>
                  </a:lnTo>
                  <a:lnTo>
                    <a:pt x="2915" y="5217"/>
                  </a:lnTo>
                  <a:lnTo>
                    <a:pt x="2914" y="5220"/>
                  </a:lnTo>
                  <a:lnTo>
                    <a:pt x="2914" y="5223"/>
                  </a:lnTo>
                  <a:lnTo>
                    <a:pt x="2914" y="5226"/>
                  </a:lnTo>
                  <a:lnTo>
                    <a:pt x="2913" y="5229"/>
                  </a:lnTo>
                  <a:lnTo>
                    <a:pt x="2913" y="5232"/>
                  </a:lnTo>
                  <a:lnTo>
                    <a:pt x="2913" y="5236"/>
                  </a:lnTo>
                  <a:lnTo>
                    <a:pt x="2913" y="5941"/>
                  </a:lnTo>
                  <a:lnTo>
                    <a:pt x="2913" y="5945"/>
                  </a:lnTo>
                  <a:lnTo>
                    <a:pt x="2913" y="5948"/>
                  </a:lnTo>
                  <a:lnTo>
                    <a:pt x="2914" y="5951"/>
                  </a:lnTo>
                  <a:lnTo>
                    <a:pt x="2914" y="5955"/>
                  </a:lnTo>
                  <a:lnTo>
                    <a:pt x="2915" y="5958"/>
                  </a:lnTo>
                  <a:lnTo>
                    <a:pt x="2915" y="5961"/>
                  </a:lnTo>
                  <a:lnTo>
                    <a:pt x="2916" y="5965"/>
                  </a:lnTo>
                  <a:lnTo>
                    <a:pt x="2917" y="5968"/>
                  </a:lnTo>
                  <a:lnTo>
                    <a:pt x="2918" y="5971"/>
                  </a:lnTo>
                  <a:lnTo>
                    <a:pt x="2919" y="5974"/>
                  </a:lnTo>
                  <a:lnTo>
                    <a:pt x="2921" y="5978"/>
                  </a:lnTo>
                  <a:lnTo>
                    <a:pt x="2922" y="5981"/>
                  </a:lnTo>
                  <a:lnTo>
                    <a:pt x="2924" y="5984"/>
                  </a:lnTo>
                  <a:lnTo>
                    <a:pt x="2924" y="5985"/>
                  </a:lnTo>
                  <a:lnTo>
                    <a:pt x="2924" y="5986"/>
                  </a:lnTo>
                  <a:lnTo>
                    <a:pt x="2926" y="5988"/>
                  </a:lnTo>
                  <a:lnTo>
                    <a:pt x="2928" y="5991"/>
                  </a:lnTo>
                  <a:lnTo>
                    <a:pt x="2930" y="5994"/>
                  </a:lnTo>
                  <a:lnTo>
                    <a:pt x="2933" y="5997"/>
                  </a:lnTo>
                  <a:lnTo>
                    <a:pt x="2935" y="5999"/>
                  </a:lnTo>
                  <a:lnTo>
                    <a:pt x="2937" y="6002"/>
                  </a:lnTo>
                  <a:lnTo>
                    <a:pt x="2940" y="6004"/>
                  </a:lnTo>
                  <a:lnTo>
                    <a:pt x="2943" y="6006"/>
                  </a:lnTo>
                  <a:lnTo>
                    <a:pt x="2945" y="6009"/>
                  </a:lnTo>
                  <a:lnTo>
                    <a:pt x="2948" y="6011"/>
                  </a:lnTo>
                  <a:lnTo>
                    <a:pt x="2951" y="6013"/>
                  </a:lnTo>
                  <a:lnTo>
                    <a:pt x="2954" y="6015"/>
                  </a:lnTo>
                  <a:lnTo>
                    <a:pt x="2957" y="6017"/>
                  </a:lnTo>
                  <a:lnTo>
                    <a:pt x="2960" y="6018"/>
                  </a:lnTo>
                  <a:lnTo>
                    <a:pt x="2962" y="6020"/>
                  </a:lnTo>
                  <a:lnTo>
                    <a:pt x="2964" y="6021"/>
                  </a:lnTo>
                  <a:lnTo>
                    <a:pt x="2967" y="6022"/>
                  </a:lnTo>
                  <a:lnTo>
                    <a:pt x="2969" y="6022"/>
                  </a:lnTo>
                  <a:lnTo>
                    <a:pt x="2972" y="6023"/>
                  </a:lnTo>
                  <a:lnTo>
                    <a:pt x="2975" y="6024"/>
                  </a:lnTo>
                  <a:lnTo>
                    <a:pt x="2978" y="6025"/>
                  </a:lnTo>
                  <a:lnTo>
                    <a:pt x="2981" y="6025"/>
                  </a:lnTo>
                  <a:lnTo>
                    <a:pt x="2984" y="6026"/>
                  </a:lnTo>
                  <a:lnTo>
                    <a:pt x="2988" y="6026"/>
                  </a:lnTo>
                  <a:lnTo>
                    <a:pt x="2991" y="6027"/>
                  </a:lnTo>
                  <a:lnTo>
                    <a:pt x="2994" y="6027"/>
                  </a:lnTo>
                  <a:lnTo>
                    <a:pt x="2999" y="6027"/>
                  </a:lnTo>
                  <a:lnTo>
                    <a:pt x="3704" y="6027"/>
                  </a:lnTo>
                  <a:lnTo>
                    <a:pt x="3709" y="6027"/>
                  </a:lnTo>
                  <a:lnTo>
                    <a:pt x="3712" y="6027"/>
                  </a:lnTo>
                  <a:lnTo>
                    <a:pt x="3715" y="6026"/>
                  </a:lnTo>
                  <a:lnTo>
                    <a:pt x="3719" y="6026"/>
                  </a:lnTo>
                  <a:lnTo>
                    <a:pt x="3722" y="6025"/>
                  </a:lnTo>
                  <a:lnTo>
                    <a:pt x="3725" y="6025"/>
                  </a:lnTo>
                  <a:lnTo>
                    <a:pt x="3728" y="6024"/>
                  </a:lnTo>
                  <a:lnTo>
                    <a:pt x="3731" y="6023"/>
                  </a:lnTo>
                  <a:lnTo>
                    <a:pt x="3734" y="6022"/>
                  </a:lnTo>
                  <a:lnTo>
                    <a:pt x="3737" y="6021"/>
                  </a:lnTo>
                  <a:lnTo>
                    <a:pt x="3740" y="6020"/>
                  </a:lnTo>
                  <a:lnTo>
                    <a:pt x="3742" y="6019"/>
                  </a:lnTo>
                  <a:lnTo>
                    <a:pt x="3745" y="6018"/>
                  </a:lnTo>
                  <a:lnTo>
                    <a:pt x="3747" y="6017"/>
                  </a:lnTo>
                  <a:lnTo>
                    <a:pt x="3749" y="6016"/>
                  </a:lnTo>
                  <a:lnTo>
                    <a:pt x="3752" y="6014"/>
                  </a:lnTo>
                  <a:lnTo>
                    <a:pt x="3754" y="6012"/>
                  </a:lnTo>
                  <a:lnTo>
                    <a:pt x="3757" y="6009"/>
                  </a:lnTo>
                  <a:lnTo>
                    <a:pt x="3760" y="6007"/>
                  </a:lnTo>
                  <a:lnTo>
                    <a:pt x="3763" y="6005"/>
                  </a:lnTo>
                  <a:lnTo>
                    <a:pt x="3765" y="6002"/>
                  </a:lnTo>
                  <a:lnTo>
                    <a:pt x="3768" y="6000"/>
                  </a:lnTo>
                  <a:lnTo>
                    <a:pt x="3770" y="5997"/>
                  </a:lnTo>
                  <a:lnTo>
                    <a:pt x="3772" y="5994"/>
                  </a:lnTo>
                  <a:lnTo>
                    <a:pt x="3775" y="5991"/>
                  </a:lnTo>
                  <a:lnTo>
                    <a:pt x="3777" y="5989"/>
                  </a:lnTo>
                  <a:lnTo>
                    <a:pt x="3779" y="5986"/>
                  </a:lnTo>
                  <a:lnTo>
                    <a:pt x="3779" y="5985"/>
                  </a:lnTo>
                  <a:lnTo>
                    <a:pt x="3779" y="5984"/>
                  </a:lnTo>
                  <a:lnTo>
                    <a:pt x="3781" y="5981"/>
                  </a:lnTo>
                  <a:lnTo>
                    <a:pt x="3782" y="5978"/>
                  </a:lnTo>
                  <a:lnTo>
                    <a:pt x="3784" y="5974"/>
                  </a:lnTo>
                  <a:lnTo>
                    <a:pt x="3785" y="5971"/>
                  </a:lnTo>
                  <a:lnTo>
                    <a:pt x="3786" y="5968"/>
                  </a:lnTo>
                  <a:lnTo>
                    <a:pt x="3787" y="5965"/>
                  </a:lnTo>
                  <a:lnTo>
                    <a:pt x="3788" y="5961"/>
                  </a:lnTo>
                  <a:lnTo>
                    <a:pt x="3788" y="5958"/>
                  </a:lnTo>
                  <a:lnTo>
                    <a:pt x="3789" y="5955"/>
                  </a:lnTo>
                  <a:lnTo>
                    <a:pt x="3789" y="5951"/>
                  </a:lnTo>
                  <a:lnTo>
                    <a:pt x="3790" y="5948"/>
                  </a:lnTo>
                  <a:lnTo>
                    <a:pt x="3790" y="5945"/>
                  </a:lnTo>
                  <a:lnTo>
                    <a:pt x="3790" y="5941"/>
                  </a:lnTo>
                  <a:lnTo>
                    <a:pt x="3790" y="5236"/>
                  </a:lnTo>
                  <a:lnTo>
                    <a:pt x="3790" y="5232"/>
                  </a:lnTo>
                  <a:lnTo>
                    <a:pt x="3790" y="5229"/>
                  </a:lnTo>
                  <a:lnTo>
                    <a:pt x="3789" y="5226"/>
                  </a:lnTo>
                  <a:lnTo>
                    <a:pt x="3789" y="5223"/>
                  </a:lnTo>
                  <a:lnTo>
                    <a:pt x="3789" y="5220"/>
                  </a:lnTo>
                  <a:lnTo>
                    <a:pt x="3788" y="5217"/>
                  </a:lnTo>
                  <a:lnTo>
                    <a:pt x="3787" y="5213"/>
                  </a:lnTo>
                  <a:lnTo>
                    <a:pt x="3786" y="5210"/>
                  </a:lnTo>
                  <a:lnTo>
                    <a:pt x="3785" y="5207"/>
                  </a:lnTo>
                  <a:lnTo>
                    <a:pt x="3784" y="5204"/>
                  </a:lnTo>
                  <a:lnTo>
                    <a:pt x="3783" y="5201"/>
                  </a:lnTo>
                  <a:lnTo>
                    <a:pt x="3781" y="5197"/>
                  </a:lnTo>
                  <a:lnTo>
                    <a:pt x="3780" y="5194"/>
                  </a:lnTo>
                  <a:lnTo>
                    <a:pt x="3779" y="5192"/>
                  </a:lnTo>
                  <a:lnTo>
                    <a:pt x="3778" y="5191"/>
                  </a:lnTo>
                  <a:lnTo>
                    <a:pt x="3776" y="5188"/>
                  </a:lnTo>
                  <a:lnTo>
                    <a:pt x="3774" y="5185"/>
                  </a:lnTo>
                  <a:lnTo>
                    <a:pt x="3772" y="5182"/>
                  </a:lnTo>
                  <a:lnTo>
                    <a:pt x="3770" y="5180"/>
                  </a:lnTo>
                  <a:lnTo>
                    <a:pt x="3767" y="5177"/>
                  </a:lnTo>
                  <a:lnTo>
                    <a:pt x="3765" y="5175"/>
                  </a:lnTo>
                  <a:lnTo>
                    <a:pt x="3763" y="5173"/>
                  </a:lnTo>
                  <a:lnTo>
                    <a:pt x="3760" y="5171"/>
                  </a:lnTo>
                  <a:lnTo>
                    <a:pt x="3758" y="5169"/>
                  </a:lnTo>
                  <a:lnTo>
                    <a:pt x="3756" y="5167"/>
                  </a:lnTo>
                  <a:lnTo>
                    <a:pt x="3753" y="5165"/>
                  </a:lnTo>
                  <a:lnTo>
                    <a:pt x="3751" y="5164"/>
                  </a:lnTo>
                  <a:lnTo>
                    <a:pt x="3748" y="5162"/>
                  </a:lnTo>
                  <a:lnTo>
                    <a:pt x="3745" y="5160"/>
                  </a:lnTo>
                  <a:lnTo>
                    <a:pt x="3742" y="5159"/>
                  </a:lnTo>
                  <a:lnTo>
                    <a:pt x="3739" y="5157"/>
                  </a:lnTo>
                  <a:lnTo>
                    <a:pt x="3736" y="5156"/>
                  </a:lnTo>
                  <a:lnTo>
                    <a:pt x="3733" y="5155"/>
                  </a:lnTo>
                  <a:lnTo>
                    <a:pt x="3730" y="5154"/>
                  </a:lnTo>
                  <a:lnTo>
                    <a:pt x="3727" y="5153"/>
                  </a:lnTo>
                  <a:lnTo>
                    <a:pt x="3724" y="5152"/>
                  </a:lnTo>
                  <a:lnTo>
                    <a:pt x="3720" y="5152"/>
                  </a:lnTo>
                  <a:lnTo>
                    <a:pt x="3717" y="5151"/>
                  </a:lnTo>
                  <a:lnTo>
                    <a:pt x="3714" y="5151"/>
                  </a:lnTo>
                  <a:lnTo>
                    <a:pt x="3711" y="5150"/>
                  </a:lnTo>
                  <a:close/>
                  <a:moveTo>
                    <a:pt x="2972" y="2732"/>
                  </a:moveTo>
                  <a:lnTo>
                    <a:pt x="2981" y="2731"/>
                  </a:lnTo>
                  <a:lnTo>
                    <a:pt x="2986" y="2731"/>
                  </a:lnTo>
                  <a:lnTo>
                    <a:pt x="2995" y="2731"/>
                  </a:lnTo>
                  <a:lnTo>
                    <a:pt x="2998" y="2731"/>
                  </a:lnTo>
                  <a:lnTo>
                    <a:pt x="3705" y="2731"/>
                  </a:lnTo>
                  <a:lnTo>
                    <a:pt x="3708" y="2731"/>
                  </a:lnTo>
                  <a:lnTo>
                    <a:pt x="3717" y="2731"/>
                  </a:lnTo>
                  <a:lnTo>
                    <a:pt x="3722" y="2731"/>
                  </a:lnTo>
                  <a:lnTo>
                    <a:pt x="3731" y="2732"/>
                  </a:lnTo>
                  <a:lnTo>
                    <a:pt x="3737" y="2732"/>
                  </a:lnTo>
                  <a:lnTo>
                    <a:pt x="3745" y="2733"/>
                  </a:lnTo>
                  <a:lnTo>
                    <a:pt x="3751" y="2734"/>
                  </a:lnTo>
                  <a:lnTo>
                    <a:pt x="3760" y="2735"/>
                  </a:lnTo>
                  <a:lnTo>
                    <a:pt x="3765" y="2736"/>
                  </a:lnTo>
                  <a:lnTo>
                    <a:pt x="3774" y="2737"/>
                  </a:lnTo>
                  <a:lnTo>
                    <a:pt x="3779" y="2738"/>
                  </a:lnTo>
                  <a:lnTo>
                    <a:pt x="3788" y="2740"/>
                  </a:lnTo>
                  <a:lnTo>
                    <a:pt x="3793" y="2741"/>
                  </a:lnTo>
                  <a:lnTo>
                    <a:pt x="3802" y="2743"/>
                  </a:lnTo>
                  <a:lnTo>
                    <a:pt x="3807" y="2745"/>
                  </a:lnTo>
                  <a:lnTo>
                    <a:pt x="3815" y="2747"/>
                  </a:lnTo>
                  <a:lnTo>
                    <a:pt x="3820" y="2749"/>
                  </a:lnTo>
                  <a:lnTo>
                    <a:pt x="3829" y="2751"/>
                  </a:lnTo>
                  <a:lnTo>
                    <a:pt x="3834" y="2753"/>
                  </a:lnTo>
                  <a:lnTo>
                    <a:pt x="3842" y="2756"/>
                  </a:lnTo>
                  <a:lnTo>
                    <a:pt x="3847" y="2758"/>
                  </a:lnTo>
                  <a:lnTo>
                    <a:pt x="3855" y="2761"/>
                  </a:lnTo>
                  <a:lnTo>
                    <a:pt x="3860" y="2763"/>
                  </a:lnTo>
                  <a:lnTo>
                    <a:pt x="3868" y="2767"/>
                  </a:lnTo>
                  <a:lnTo>
                    <a:pt x="3873" y="2769"/>
                  </a:lnTo>
                  <a:lnTo>
                    <a:pt x="3881" y="2773"/>
                  </a:lnTo>
                  <a:lnTo>
                    <a:pt x="3886" y="2775"/>
                  </a:lnTo>
                  <a:lnTo>
                    <a:pt x="3893" y="2780"/>
                  </a:lnTo>
                  <a:lnTo>
                    <a:pt x="3902" y="2785"/>
                  </a:lnTo>
                  <a:lnTo>
                    <a:pt x="3910" y="2789"/>
                  </a:lnTo>
                  <a:lnTo>
                    <a:pt x="3914" y="2792"/>
                  </a:lnTo>
                  <a:lnTo>
                    <a:pt x="3922" y="2797"/>
                  </a:lnTo>
                  <a:lnTo>
                    <a:pt x="3926" y="2800"/>
                  </a:lnTo>
                  <a:lnTo>
                    <a:pt x="3933" y="2805"/>
                  </a:lnTo>
                  <a:lnTo>
                    <a:pt x="3937" y="2809"/>
                  </a:lnTo>
                  <a:lnTo>
                    <a:pt x="3944" y="2814"/>
                  </a:lnTo>
                  <a:lnTo>
                    <a:pt x="3948" y="2817"/>
                  </a:lnTo>
                  <a:lnTo>
                    <a:pt x="3955" y="2823"/>
                  </a:lnTo>
                  <a:lnTo>
                    <a:pt x="3959" y="2826"/>
                  </a:lnTo>
                  <a:lnTo>
                    <a:pt x="3965" y="2832"/>
                  </a:lnTo>
                  <a:lnTo>
                    <a:pt x="3969" y="2836"/>
                  </a:lnTo>
                  <a:lnTo>
                    <a:pt x="3975" y="2842"/>
                  </a:lnTo>
                  <a:lnTo>
                    <a:pt x="3979" y="2846"/>
                  </a:lnTo>
                  <a:lnTo>
                    <a:pt x="3985" y="2852"/>
                  </a:lnTo>
                  <a:lnTo>
                    <a:pt x="3989" y="2856"/>
                  </a:lnTo>
                  <a:lnTo>
                    <a:pt x="3995" y="2862"/>
                  </a:lnTo>
                  <a:lnTo>
                    <a:pt x="3998" y="2866"/>
                  </a:lnTo>
                  <a:lnTo>
                    <a:pt x="4004" y="2873"/>
                  </a:lnTo>
                  <a:lnTo>
                    <a:pt x="4007" y="2877"/>
                  </a:lnTo>
                  <a:lnTo>
                    <a:pt x="4012" y="2884"/>
                  </a:lnTo>
                  <a:lnTo>
                    <a:pt x="4016" y="2888"/>
                  </a:lnTo>
                  <a:lnTo>
                    <a:pt x="4021" y="2895"/>
                  </a:lnTo>
                  <a:lnTo>
                    <a:pt x="4024" y="2899"/>
                  </a:lnTo>
                  <a:lnTo>
                    <a:pt x="4029" y="2907"/>
                  </a:lnTo>
                  <a:lnTo>
                    <a:pt x="4032" y="2911"/>
                  </a:lnTo>
                  <a:lnTo>
                    <a:pt x="4036" y="2919"/>
                  </a:lnTo>
                  <a:lnTo>
                    <a:pt x="4041" y="2928"/>
                  </a:lnTo>
                  <a:lnTo>
                    <a:pt x="4046" y="2935"/>
                  </a:lnTo>
                  <a:lnTo>
                    <a:pt x="4048" y="2940"/>
                  </a:lnTo>
                  <a:lnTo>
                    <a:pt x="4052" y="2948"/>
                  </a:lnTo>
                  <a:lnTo>
                    <a:pt x="4054" y="2953"/>
                  </a:lnTo>
                  <a:lnTo>
                    <a:pt x="4058" y="2961"/>
                  </a:lnTo>
                  <a:lnTo>
                    <a:pt x="4060" y="2966"/>
                  </a:lnTo>
                  <a:lnTo>
                    <a:pt x="4063" y="2974"/>
                  </a:lnTo>
                  <a:lnTo>
                    <a:pt x="4065" y="2979"/>
                  </a:lnTo>
                  <a:lnTo>
                    <a:pt x="4068" y="2987"/>
                  </a:lnTo>
                  <a:lnTo>
                    <a:pt x="4070" y="2992"/>
                  </a:lnTo>
                  <a:lnTo>
                    <a:pt x="4072" y="3001"/>
                  </a:lnTo>
                  <a:lnTo>
                    <a:pt x="4074" y="3006"/>
                  </a:lnTo>
                  <a:lnTo>
                    <a:pt x="4076" y="3014"/>
                  </a:lnTo>
                  <a:lnTo>
                    <a:pt x="4078" y="3019"/>
                  </a:lnTo>
                  <a:lnTo>
                    <a:pt x="4080" y="3028"/>
                  </a:lnTo>
                  <a:lnTo>
                    <a:pt x="4081" y="3033"/>
                  </a:lnTo>
                  <a:lnTo>
                    <a:pt x="4083" y="3042"/>
                  </a:lnTo>
                  <a:lnTo>
                    <a:pt x="4084" y="3047"/>
                  </a:lnTo>
                  <a:lnTo>
                    <a:pt x="4085" y="3056"/>
                  </a:lnTo>
                  <a:lnTo>
                    <a:pt x="4086" y="3061"/>
                  </a:lnTo>
                  <a:lnTo>
                    <a:pt x="4087" y="3070"/>
                  </a:lnTo>
                  <a:lnTo>
                    <a:pt x="4088" y="3076"/>
                  </a:lnTo>
                  <a:lnTo>
                    <a:pt x="4089" y="3084"/>
                  </a:lnTo>
                  <a:lnTo>
                    <a:pt x="4089" y="3090"/>
                  </a:lnTo>
                  <a:lnTo>
                    <a:pt x="4090" y="3099"/>
                  </a:lnTo>
                  <a:lnTo>
                    <a:pt x="4090" y="3104"/>
                  </a:lnTo>
                  <a:lnTo>
                    <a:pt x="4090" y="3113"/>
                  </a:lnTo>
                  <a:lnTo>
                    <a:pt x="4090" y="3116"/>
                  </a:lnTo>
                  <a:lnTo>
                    <a:pt x="4090" y="3823"/>
                  </a:lnTo>
                  <a:lnTo>
                    <a:pt x="4090" y="3826"/>
                  </a:lnTo>
                  <a:lnTo>
                    <a:pt x="4090" y="3835"/>
                  </a:lnTo>
                  <a:lnTo>
                    <a:pt x="4090" y="3840"/>
                  </a:lnTo>
                  <a:lnTo>
                    <a:pt x="4089" y="3849"/>
                  </a:lnTo>
                  <a:lnTo>
                    <a:pt x="4089" y="3855"/>
                  </a:lnTo>
                  <a:lnTo>
                    <a:pt x="4088" y="3863"/>
                  </a:lnTo>
                  <a:lnTo>
                    <a:pt x="4087" y="3869"/>
                  </a:lnTo>
                  <a:lnTo>
                    <a:pt x="4086" y="3878"/>
                  </a:lnTo>
                  <a:lnTo>
                    <a:pt x="4085" y="3883"/>
                  </a:lnTo>
                  <a:lnTo>
                    <a:pt x="4084" y="3892"/>
                  </a:lnTo>
                  <a:lnTo>
                    <a:pt x="4083" y="3897"/>
                  </a:lnTo>
                  <a:lnTo>
                    <a:pt x="4081" y="3906"/>
                  </a:lnTo>
                  <a:lnTo>
                    <a:pt x="4080" y="3911"/>
                  </a:lnTo>
                  <a:lnTo>
                    <a:pt x="4078" y="3920"/>
                  </a:lnTo>
                  <a:lnTo>
                    <a:pt x="4076" y="3925"/>
                  </a:lnTo>
                  <a:lnTo>
                    <a:pt x="4074" y="3933"/>
                  </a:lnTo>
                  <a:lnTo>
                    <a:pt x="4072" y="3939"/>
                  </a:lnTo>
                  <a:lnTo>
                    <a:pt x="4070" y="3947"/>
                  </a:lnTo>
                  <a:lnTo>
                    <a:pt x="4068" y="3952"/>
                  </a:lnTo>
                  <a:lnTo>
                    <a:pt x="4065" y="3960"/>
                  </a:lnTo>
                  <a:lnTo>
                    <a:pt x="4063" y="3965"/>
                  </a:lnTo>
                  <a:lnTo>
                    <a:pt x="4059" y="3973"/>
                  </a:lnTo>
                  <a:lnTo>
                    <a:pt x="4057" y="3979"/>
                  </a:lnTo>
                  <a:lnTo>
                    <a:pt x="4054" y="3986"/>
                  </a:lnTo>
                  <a:lnTo>
                    <a:pt x="4051" y="3992"/>
                  </a:lnTo>
                  <a:lnTo>
                    <a:pt x="4047" y="3999"/>
                  </a:lnTo>
                  <a:lnTo>
                    <a:pt x="4045" y="4004"/>
                  </a:lnTo>
                  <a:lnTo>
                    <a:pt x="4041" y="4012"/>
                  </a:lnTo>
                  <a:lnTo>
                    <a:pt x="4037" y="4018"/>
                  </a:lnTo>
                  <a:lnTo>
                    <a:pt x="4033" y="4026"/>
                  </a:lnTo>
                  <a:lnTo>
                    <a:pt x="4030" y="4030"/>
                  </a:lnTo>
                  <a:lnTo>
                    <a:pt x="4025" y="4038"/>
                  </a:lnTo>
                  <a:lnTo>
                    <a:pt x="4022" y="4042"/>
                  </a:lnTo>
                  <a:lnTo>
                    <a:pt x="4016" y="4049"/>
                  </a:lnTo>
                  <a:lnTo>
                    <a:pt x="4013" y="4054"/>
                  </a:lnTo>
                  <a:lnTo>
                    <a:pt x="4008" y="4061"/>
                  </a:lnTo>
                  <a:lnTo>
                    <a:pt x="4004" y="4065"/>
                  </a:lnTo>
                  <a:lnTo>
                    <a:pt x="3999" y="4072"/>
                  </a:lnTo>
                  <a:lnTo>
                    <a:pt x="3995" y="4076"/>
                  </a:lnTo>
                  <a:lnTo>
                    <a:pt x="3989" y="4083"/>
                  </a:lnTo>
                  <a:lnTo>
                    <a:pt x="3986" y="4086"/>
                  </a:lnTo>
                  <a:lnTo>
                    <a:pt x="3980" y="4093"/>
                  </a:lnTo>
                  <a:lnTo>
                    <a:pt x="3976" y="4097"/>
                  </a:lnTo>
                  <a:lnTo>
                    <a:pt x="3970" y="4103"/>
                  </a:lnTo>
                  <a:lnTo>
                    <a:pt x="3966" y="4106"/>
                  </a:lnTo>
                  <a:lnTo>
                    <a:pt x="3959" y="4112"/>
                  </a:lnTo>
                  <a:lnTo>
                    <a:pt x="3955" y="4116"/>
                  </a:lnTo>
                  <a:lnTo>
                    <a:pt x="3948" y="4121"/>
                  </a:lnTo>
                  <a:lnTo>
                    <a:pt x="3944" y="4125"/>
                  </a:lnTo>
                  <a:lnTo>
                    <a:pt x="3937" y="4130"/>
                  </a:lnTo>
                  <a:lnTo>
                    <a:pt x="3933" y="4134"/>
                  </a:lnTo>
                  <a:lnTo>
                    <a:pt x="3926" y="4139"/>
                  </a:lnTo>
                  <a:lnTo>
                    <a:pt x="3922" y="4142"/>
                  </a:lnTo>
                  <a:lnTo>
                    <a:pt x="3914" y="4147"/>
                  </a:lnTo>
                  <a:lnTo>
                    <a:pt x="3910" y="4150"/>
                  </a:lnTo>
                  <a:lnTo>
                    <a:pt x="3902" y="4154"/>
                  </a:lnTo>
                  <a:lnTo>
                    <a:pt x="3893" y="4159"/>
                  </a:lnTo>
                  <a:lnTo>
                    <a:pt x="3886" y="4164"/>
                  </a:lnTo>
                  <a:lnTo>
                    <a:pt x="3881" y="4166"/>
                  </a:lnTo>
                  <a:lnTo>
                    <a:pt x="3873" y="4170"/>
                  </a:lnTo>
                  <a:lnTo>
                    <a:pt x="3868" y="4172"/>
                  </a:lnTo>
                  <a:lnTo>
                    <a:pt x="3860" y="4176"/>
                  </a:lnTo>
                  <a:lnTo>
                    <a:pt x="3855" y="4178"/>
                  </a:lnTo>
                  <a:lnTo>
                    <a:pt x="3847" y="4181"/>
                  </a:lnTo>
                  <a:lnTo>
                    <a:pt x="3842" y="4183"/>
                  </a:lnTo>
                  <a:lnTo>
                    <a:pt x="3834" y="4186"/>
                  </a:lnTo>
                  <a:lnTo>
                    <a:pt x="3829" y="4188"/>
                  </a:lnTo>
                  <a:lnTo>
                    <a:pt x="3820" y="4190"/>
                  </a:lnTo>
                  <a:lnTo>
                    <a:pt x="3815" y="4192"/>
                  </a:lnTo>
                  <a:lnTo>
                    <a:pt x="3807" y="4194"/>
                  </a:lnTo>
                  <a:lnTo>
                    <a:pt x="3802" y="4196"/>
                  </a:lnTo>
                  <a:lnTo>
                    <a:pt x="3793" y="4198"/>
                  </a:lnTo>
                  <a:lnTo>
                    <a:pt x="3788" y="4199"/>
                  </a:lnTo>
                  <a:lnTo>
                    <a:pt x="3779" y="4201"/>
                  </a:lnTo>
                  <a:lnTo>
                    <a:pt x="3774" y="4202"/>
                  </a:lnTo>
                  <a:lnTo>
                    <a:pt x="3765" y="4203"/>
                  </a:lnTo>
                  <a:lnTo>
                    <a:pt x="3760" y="4204"/>
                  </a:lnTo>
                  <a:lnTo>
                    <a:pt x="3751" y="4205"/>
                  </a:lnTo>
                  <a:lnTo>
                    <a:pt x="3745" y="4206"/>
                  </a:lnTo>
                  <a:lnTo>
                    <a:pt x="3737" y="4207"/>
                  </a:lnTo>
                  <a:lnTo>
                    <a:pt x="3731" y="4207"/>
                  </a:lnTo>
                  <a:lnTo>
                    <a:pt x="3722" y="4208"/>
                  </a:lnTo>
                  <a:lnTo>
                    <a:pt x="3717" y="4208"/>
                  </a:lnTo>
                  <a:lnTo>
                    <a:pt x="3708" y="4208"/>
                  </a:lnTo>
                  <a:lnTo>
                    <a:pt x="3705" y="4208"/>
                  </a:lnTo>
                  <a:lnTo>
                    <a:pt x="2998" y="4208"/>
                  </a:lnTo>
                  <a:lnTo>
                    <a:pt x="2995" y="4208"/>
                  </a:lnTo>
                  <a:lnTo>
                    <a:pt x="2986" y="4208"/>
                  </a:lnTo>
                  <a:lnTo>
                    <a:pt x="2981" y="4208"/>
                  </a:lnTo>
                  <a:lnTo>
                    <a:pt x="2972" y="4207"/>
                  </a:lnTo>
                  <a:lnTo>
                    <a:pt x="2966" y="4207"/>
                  </a:lnTo>
                  <a:lnTo>
                    <a:pt x="2958" y="4206"/>
                  </a:lnTo>
                  <a:lnTo>
                    <a:pt x="2952" y="4205"/>
                  </a:lnTo>
                  <a:lnTo>
                    <a:pt x="2943" y="4204"/>
                  </a:lnTo>
                  <a:lnTo>
                    <a:pt x="2938" y="4203"/>
                  </a:lnTo>
                  <a:lnTo>
                    <a:pt x="2929" y="4202"/>
                  </a:lnTo>
                  <a:lnTo>
                    <a:pt x="2924" y="4201"/>
                  </a:lnTo>
                  <a:lnTo>
                    <a:pt x="2915" y="4199"/>
                  </a:lnTo>
                  <a:lnTo>
                    <a:pt x="2910" y="4198"/>
                  </a:lnTo>
                  <a:lnTo>
                    <a:pt x="2901" y="4196"/>
                  </a:lnTo>
                  <a:lnTo>
                    <a:pt x="2896" y="4194"/>
                  </a:lnTo>
                  <a:lnTo>
                    <a:pt x="2888" y="4192"/>
                  </a:lnTo>
                  <a:lnTo>
                    <a:pt x="2882" y="4190"/>
                  </a:lnTo>
                  <a:lnTo>
                    <a:pt x="2874" y="4188"/>
                  </a:lnTo>
                  <a:lnTo>
                    <a:pt x="2869" y="4186"/>
                  </a:lnTo>
                  <a:lnTo>
                    <a:pt x="2861" y="4183"/>
                  </a:lnTo>
                  <a:lnTo>
                    <a:pt x="2856" y="4181"/>
                  </a:lnTo>
                  <a:lnTo>
                    <a:pt x="2848" y="4177"/>
                  </a:lnTo>
                  <a:lnTo>
                    <a:pt x="2842" y="4175"/>
                  </a:lnTo>
                  <a:lnTo>
                    <a:pt x="2835" y="4172"/>
                  </a:lnTo>
                  <a:lnTo>
                    <a:pt x="2829" y="4169"/>
                  </a:lnTo>
                  <a:lnTo>
                    <a:pt x="2822" y="4165"/>
                  </a:lnTo>
                  <a:lnTo>
                    <a:pt x="2817" y="4163"/>
                  </a:lnTo>
                  <a:lnTo>
                    <a:pt x="2809" y="4159"/>
                  </a:lnTo>
                  <a:lnTo>
                    <a:pt x="2803" y="4155"/>
                  </a:lnTo>
                  <a:lnTo>
                    <a:pt x="2795" y="4151"/>
                  </a:lnTo>
                  <a:lnTo>
                    <a:pt x="2791" y="4148"/>
                  </a:lnTo>
                  <a:lnTo>
                    <a:pt x="2783" y="4143"/>
                  </a:lnTo>
                  <a:lnTo>
                    <a:pt x="2779" y="4140"/>
                  </a:lnTo>
                  <a:lnTo>
                    <a:pt x="2772" y="4134"/>
                  </a:lnTo>
                  <a:lnTo>
                    <a:pt x="2767" y="4131"/>
                  </a:lnTo>
                  <a:lnTo>
                    <a:pt x="2760" y="4126"/>
                  </a:lnTo>
                  <a:lnTo>
                    <a:pt x="2756" y="4122"/>
                  </a:lnTo>
                  <a:lnTo>
                    <a:pt x="2749" y="4117"/>
                  </a:lnTo>
                  <a:lnTo>
                    <a:pt x="2745" y="4113"/>
                  </a:lnTo>
                  <a:lnTo>
                    <a:pt x="2738" y="4107"/>
                  </a:lnTo>
                  <a:lnTo>
                    <a:pt x="2734" y="4103"/>
                  </a:lnTo>
                  <a:lnTo>
                    <a:pt x="2728" y="4097"/>
                  </a:lnTo>
                  <a:lnTo>
                    <a:pt x="2724" y="4093"/>
                  </a:lnTo>
                  <a:lnTo>
                    <a:pt x="2718" y="4087"/>
                  </a:lnTo>
                  <a:lnTo>
                    <a:pt x="2714" y="4083"/>
                  </a:lnTo>
                  <a:lnTo>
                    <a:pt x="2708" y="4076"/>
                  </a:lnTo>
                  <a:lnTo>
                    <a:pt x="2704" y="4072"/>
                  </a:lnTo>
                  <a:lnTo>
                    <a:pt x="2699" y="4065"/>
                  </a:lnTo>
                  <a:lnTo>
                    <a:pt x="2695" y="4061"/>
                  </a:lnTo>
                  <a:lnTo>
                    <a:pt x="2690" y="4054"/>
                  </a:lnTo>
                  <a:lnTo>
                    <a:pt x="2687" y="4049"/>
                  </a:lnTo>
                  <a:lnTo>
                    <a:pt x="2681" y="4042"/>
                  </a:lnTo>
                  <a:lnTo>
                    <a:pt x="2678" y="4038"/>
                  </a:lnTo>
                  <a:lnTo>
                    <a:pt x="2673" y="4030"/>
                  </a:lnTo>
                  <a:lnTo>
                    <a:pt x="2670" y="4026"/>
                  </a:lnTo>
                  <a:lnTo>
                    <a:pt x="2666" y="4018"/>
                  </a:lnTo>
                  <a:lnTo>
                    <a:pt x="2662" y="4012"/>
                  </a:lnTo>
                  <a:lnTo>
                    <a:pt x="2658" y="4004"/>
                  </a:lnTo>
                  <a:lnTo>
                    <a:pt x="2656" y="3999"/>
                  </a:lnTo>
                  <a:lnTo>
                    <a:pt x="2652" y="3992"/>
                  </a:lnTo>
                  <a:lnTo>
                    <a:pt x="2649" y="3986"/>
                  </a:lnTo>
                  <a:lnTo>
                    <a:pt x="2646" y="3979"/>
                  </a:lnTo>
                  <a:lnTo>
                    <a:pt x="2644" y="3973"/>
                  </a:lnTo>
                  <a:lnTo>
                    <a:pt x="2640" y="3965"/>
                  </a:lnTo>
                  <a:lnTo>
                    <a:pt x="2638" y="3960"/>
                  </a:lnTo>
                  <a:lnTo>
                    <a:pt x="2635" y="3952"/>
                  </a:lnTo>
                  <a:lnTo>
                    <a:pt x="2633" y="3947"/>
                  </a:lnTo>
                  <a:lnTo>
                    <a:pt x="2631" y="3939"/>
                  </a:lnTo>
                  <a:lnTo>
                    <a:pt x="2629" y="3933"/>
                  </a:lnTo>
                  <a:lnTo>
                    <a:pt x="2627" y="3925"/>
                  </a:lnTo>
                  <a:lnTo>
                    <a:pt x="2625" y="3920"/>
                  </a:lnTo>
                  <a:lnTo>
                    <a:pt x="2623" y="3911"/>
                  </a:lnTo>
                  <a:lnTo>
                    <a:pt x="2622" y="3906"/>
                  </a:lnTo>
                  <a:lnTo>
                    <a:pt x="2620" y="3897"/>
                  </a:lnTo>
                  <a:lnTo>
                    <a:pt x="2619" y="3892"/>
                  </a:lnTo>
                  <a:lnTo>
                    <a:pt x="2618" y="3883"/>
                  </a:lnTo>
                  <a:lnTo>
                    <a:pt x="2617" y="3878"/>
                  </a:lnTo>
                  <a:lnTo>
                    <a:pt x="2616" y="3869"/>
                  </a:lnTo>
                  <a:lnTo>
                    <a:pt x="2615" y="3863"/>
                  </a:lnTo>
                  <a:lnTo>
                    <a:pt x="2614" y="3855"/>
                  </a:lnTo>
                  <a:lnTo>
                    <a:pt x="2614" y="3849"/>
                  </a:lnTo>
                  <a:lnTo>
                    <a:pt x="2613" y="3840"/>
                  </a:lnTo>
                  <a:lnTo>
                    <a:pt x="2613" y="3835"/>
                  </a:lnTo>
                  <a:lnTo>
                    <a:pt x="2613" y="3826"/>
                  </a:lnTo>
                  <a:lnTo>
                    <a:pt x="2613" y="3823"/>
                  </a:lnTo>
                  <a:lnTo>
                    <a:pt x="2613" y="3116"/>
                  </a:lnTo>
                  <a:lnTo>
                    <a:pt x="2613" y="3113"/>
                  </a:lnTo>
                  <a:lnTo>
                    <a:pt x="2613" y="3104"/>
                  </a:lnTo>
                  <a:lnTo>
                    <a:pt x="2613" y="3099"/>
                  </a:lnTo>
                  <a:lnTo>
                    <a:pt x="2614" y="3090"/>
                  </a:lnTo>
                  <a:lnTo>
                    <a:pt x="2614" y="3084"/>
                  </a:lnTo>
                  <a:lnTo>
                    <a:pt x="2615" y="3076"/>
                  </a:lnTo>
                  <a:lnTo>
                    <a:pt x="2616" y="3070"/>
                  </a:lnTo>
                  <a:lnTo>
                    <a:pt x="2617" y="3061"/>
                  </a:lnTo>
                  <a:lnTo>
                    <a:pt x="2618" y="3056"/>
                  </a:lnTo>
                  <a:lnTo>
                    <a:pt x="2619" y="3047"/>
                  </a:lnTo>
                  <a:lnTo>
                    <a:pt x="2620" y="3042"/>
                  </a:lnTo>
                  <a:lnTo>
                    <a:pt x="2622" y="3033"/>
                  </a:lnTo>
                  <a:lnTo>
                    <a:pt x="2623" y="3028"/>
                  </a:lnTo>
                  <a:lnTo>
                    <a:pt x="2625" y="3019"/>
                  </a:lnTo>
                  <a:lnTo>
                    <a:pt x="2627" y="3014"/>
                  </a:lnTo>
                  <a:lnTo>
                    <a:pt x="2629" y="3006"/>
                  </a:lnTo>
                  <a:lnTo>
                    <a:pt x="2631" y="3001"/>
                  </a:lnTo>
                  <a:lnTo>
                    <a:pt x="2633" y="2992"/>
                  </a:lnTo>
                  <a:lnTo>
                    <a:pt x="2635" y="2987"/>
                  </a:lnTo>
                  <a:lnTo>
                    <a:pt x="2638" y="2979"/>
                  </a:lnTo>
                  <a:lnTo>
                    <a:pt x="2640" y="2974"/>
                  </a:lnTo>
                  <a:lnTo>
                    <a:pt x="2643" y="2966"/>
                  </a:lnTo>
                  <a:lnTo>
                    <a:pt x="2645" y="2961"/>
                  </a:lnTo>
                  <a:lnTo>
                    <a:pt x="2649" y="2953"/>
                  </a:lnTo>
                  <a:lnTo>
                    <a:pt x="2651" y="2948"/>
                  </a:lnTo>
                  <a:lnTo>
                    <a:pt x="2655" y="2940"/>
                  </a:lnTo>
                  <a:lnTo>
                    <a:pt x="2657" y="2935"/>
                  </a:lnTo>
                  <a:lnTo>
                    <a:pt x="2662" y="2928"/>
                  </a:lnTo>
                  <a:lnTo>
                    <a:pt x="2667" y="2919"/>
                  </a:lnTo>
                  <a:lnTo>
                    <a:pt x="2671" y="2911"/>
                  </a:lnTo>
                  <a:lnTo>
                    <a:pt x="2674" y="2907"/>
                  </a:lnTo>
                  <a:lnTo>
                    <a:pt x="2679" y="2899"/>
                  </a:lnTo>
                  <a:lnTo>
                    <a:pt x="2682" y="2895"/>
                  </a:lnTo>
                  <a:lnTo>
                    <a:pt x="2687" y="2888"/>
                  </a:lnTo>
                  <a:lnTo>
                    <a:pt x="2691" y="2884"/>
                  </a:lnTo>
                  <a:lnTo>
                    <a:pt x="2696" y="2877"/>
                  </a:lnTo>
                  <a:lnTo>
                    <a:pt x="2700" y="2873"/>
                  </a:lnTo>
                  <a:lnTo>
                    <a:pt x="2705" y="2866"/>
                  </a:lnTo>
                  <a:lnTo>
                    <a:pt x="2709" y="2862"/>
                  </a:lnTo>
                  <a:lnTo>
                    <a:pt x="2715" y="2855"/>
                  </a:lnTo>
                  <a:lnTo>
                    <a:pt x="2718" y="2851"/>
                  </a:lnTo>
                  <a:lnTo>
                    <a:pt x="2724" y="2845"/>
                  </a:lnTo>
                  <a:lnTo>
                    <a:pt x="2728" y="2841"/>
                  </a:lnTo>
                  <a:lnTo>
                    <a:pt x="2735" y="2835"/>
                  </a:lnTo>
                  <a:lnTo>
                    <a:pt x="2738" y="2832"/>
                  </a:lnTo>
                  <a:lnTo>
                    <a:pt x="2745" y="2826"/>
                  </a:lnTo>
                  <a:lnTo>
                    <a:pt x="2749" y="2822"/>
                  </a:lnTo>
                  <a:lnTo>
                    <a:pt x="2756" y="2817"/>
                  </a:lnTo>
                  <a:lnTo>
                    <a:pt x="2760" y="2813"/>
                  </a:lnTo>
                  <a:lnTo>
                    <a:pt x="2767" y="2808"/>
                  </a:lnTo>
                  <a:lnTo>
                    <a:pt x="2772" y="2805"/>
                  </a:lnTo>
                  <a:lnTo>
                    <a:pt x="2779" y="2799"/>
                  </a:lnTo>
                  <a:lnTo>
                    <a:pt x="2783" y="2796"/>
                  </a:lnTo>
                  <a:lnTo>
                    <a:pt x="2791" y="2791"/>
                  </a:lnTo>
                  <a:lnTo>
                    <a:pt x="2795" y="2788"/>
                  </a:lnTo>
                  <a:lnTo>
                    <a:pt x="2803" y="2784"/>
                  </a:lnTo>
                  <a:lnTo>
                    <a:pt x="2809" y="2780"/>
                  </a:lnTo>
                  <a:lnTo>
                    <a:pt x="2817" y="2776"/>
                  </a:lnTo>
                  <a:lnTo>
                    <a:pt x="2822" y="2774"/>
                  </a:lnTo>
                  <a:lnTo>
                    <a:pt x="2829" y="2770"/>
                  </a:lnTo>
                  <a:lnTo>
                    <a:pt x="2835" y="2767"/>
                  </a:lnTo>
                  <a:lnTo>
                    <a:pt x="2842" y="2764"/>
                  </a:lnTo>
                  <a:lnTo>
                    <a:pt x="2848" y="2762"/>
                  </a:lnTo>
                  <a:lnTo>
                    <a:pt x="2856" y="2758"/>
                  </a:lnTo>
                  <a:lnTo>
                    <a:pt x="2861" y="2756"/>
                  </a:lnTo>
                  <a:lnTo>
                    <a:pt x="2869" y="2753"/>
                  </a:lnTo>
                  <a:lnTo>
                    <a:pt x="2874" y="2751"/>
                  </a:lnTo>
                  <a:lnTo>
                    <a:pt x="2882" y="2749"/>
                  </a:lnTo>
                  <a:lnTo>
                    <a:pt x="2888" y="2747"/>
                  </a:lnTo>
                  <a:lnTo>
                    <a:pt x="2896" y="2745"/>
                  </a:lnTo>
                  <a:lnTo>
                    <a:pt x="2901" y="2743"/>
                  </a:lnTo>
                  <a:lnTo>
                    <a:pt x="2910" y="2741"/>
                  </a:lnTo>
                  <a:lnTo>
                    <a:pt x="2915" y="2740"/>
                  </a:lnTo>
                  <a:lnTo>
                    <a:pt x="2924" y="2738"/>
                  </a:lnTo>
                  <a:lnTo>
                    <a:pt x="2929" y="2737"/>
                  </a:lnTo>
                  <a:lnTo>
                    <a:pt x="2938" y="2736"/>
                  </a:lnTo>
                  <a:lnTo>
                    <a:pt x="2943" y="2735"/>
                  </a:lnTo>
                  <a:lnTo>
                    <a:pt x="2952" y="2734"/>
                  </a:lnTo>
                  <a:lnTo>
                    <a:pt x="2958" y="2733"/>
                  </a:lnTo>
                  <a:lnTo>
                    <a:pt x="2966" y="2732"/>
                  </a:lnTo>
                  <a:lnTo>
                    <a:pt x="2972" y="2732"/>
                  </a:lnTo>
                  <a:close/>
                  <a:moveTo>
                    <a:pt x="3711" y="3031"/>
                  </a:moveTo>
                  <a:lnTo>
                    <a:pt x="3708" y="3031"/>
                  </a:lnTo>
                  <a:lnTo>
                    <a:pt x="3704" y="3031"/>
                  </a:lnTo>
                  <a:lnTo>
                    <a:pt x="2999" y="3031"/>
                  </a:lnTo>
                  <a:lnTo>
                    <a:pt x="2995" y="3031"/>
                  </a:lnTo>
                  <a:lnTo>
                    <a:pt x="2992" y="3031"/>
                  </a:lnTo>
                  <a:lnTo>
                    <a:pt x="2989" y="3032"/>
                  </a:lnTo>
                  <a:lnTo>
                    <a:pt x="2985" y="3032"/>
                  </a:lnTo>
                  <a:lnTo>
                    <a:pt x="2982" y="3033"/>
                  </a:lnTo>
                  <a:lnTo>
                    <a:pt x="2979" y="3033"/>
                  </a:lnTo>
                  <a:lnTo>
                    <a:pt x="2976" y="3034"/>
                  </a:lnTo>
                  <a:lnTo>
                    <a:pt x="2973" y="3035"/>
                  </a:lnTo>
                  <a:lnTo>
                    <a:pt x="2970" y="3036"/>
                  </a:lnTo>
                  <a:lnTo>
                    <a:pt x="2967" y="3037"/>
                  </a:lnTo>
                  <a:lnTo>
                    <a:pt x="2964" y="3038"/>
                  </a:lnTo>
                  <a:lnTo>
                    <a:pt x="2961" y="3039"/>
                  </a:lnTo>
                  <a:lnTo>
                    <a:pt x="2958" y="3041"/>
                  </a:lnTo>
                  <a:lnTo>
                    <a:pt x="2956" y="3042"/>
                  </a:lnTo>
                  <a:lnTo>
                    <a:pt x="2954" y="3043"/>
                  </a:lnTo>
                  <a:lnTo>
                    <a:pt x="2951" y="3045"/>
                  </a:lnTo>
                  <a:lnTo>
                    <a:pt x="2948" y="3047"/>
                  </a:lnTo>
                  <a:lnTo>
                    <a:pt x="2945" y="3049"/>
                  </a:lnTo>
                  <a:lnTo>
                    <a:pt x="2943" y="3052"/>
                  </a:lnTo>
                  <a:lnTo>
                    <a:pt x="2940" y="3054"/>
                  </a:lnTo>
                  <a:lnTo>
                    <a:pt x="2937" y="3056"/>
                  </a:lnTo>
                  <a:lnTo>
                    <a:pt x="2935" y="3059"/>
                  </a:lnTo>
                  <a:lnTo>
                    <a:pt x="2933" y="3061"/>
                  </a:lnTo>
                  <a:lnTo>
                    <a:pt x="2930" y="3064"/>
                  </a:lnTo>
                  <a:lnTo>
                    <a:pt x="2928" y="3067"/>
                  </a:lnTo>
                  <a:lnTo>
                    <a:pt x="2926" y="3070"/>
                  </a:lnTo>
                  <a:lnTo>
                    <a:pt x="2924" y="3072"/>
                  </a:lnTo>
                  <a:lnTo>
                    <a:pt x="2924" y="3073"/>
                  </a:lnTo>
                  <a:lnTo>
                    <a:pt x="2924" y="3074"/>
                  </a:lnTo>
                  <a:lnTo>
                    <a:pt x="2922" y="3077"/>
                  </a:lnTo>
                  <a:lnTo>
                    <a:pt x="2921" y="3080"/>
                  </a:lnTo>
                  <a:lnTo>
                    <a:pt x="2919" y="3084"/>
                  </a:lnTo>
                  <a:lnTo>
                    <a:pt x="2918" y="3087"/>
                  </a:lnTo>
                  <a:lnTo>
                    <a:pt x="2917" y="3090"/>
                  </a:lnTo>
                  <a:lnTo>
                    <a:pt x="2916" y="3093"/>
                  </a:lnTo>
                  <a:lnTo>
                    <a:pt x="2915" y="3097"/>
                  </a:lnTo>
                  <a:lnTo>
                    <a:pt x="2915" y="3100"/>
                  </a:lnTo>
                  <a:lnTo>
                    <a:pt x="2914" y="3103"/>
                  </a:lnTo>
                  <a:lnTo>
                    <a:pt x="2914" y="3107"/>
                  </a:lnTo>
                  <a:lnTo>
                    <a:pt x="2913" y="3110"/>
                  </a:lnTo>
                  <a:lnTo>
                    <a:pt x="2913" y="3113"/>
                  </a:lnTo>
                  <a:lnTo>
                    <a:pt x="2913" y="3117"/>
                  </a:lnTo>
                  <a:lnTo>
                    <a:pt x="2913" y="3822"/>
                  </a:lnTo>
                  <a:lnTo>
                    <a:pt x="2913" y="3826"/>
                  </a:lnTo>
                  <a:lnTo>
                    <a:pt x="2913" y="3829"/>
                  </a:lnTo>
                  <a:lnTo>
                    <a:pt x="2914" y="3832"/>
                  </a:lnTo>
                  <a:lnTo>
                    <a:pt x="2914" y="3836"/>
                  </a:lnTo>
                  <a:lnTo>
                    <a:pt x="2915" y="3839"/>
                  </a:lnTo>
                  <a:lnTo>
                    <a:pt x="2915" y="3842"/>
                  </a:lnTo>
                  <a:lnTo>
                    <a:pt x="2916" y="3845"/>
                  </a:lnTo>
                  <a:lnTo>
                    <a:pt x="2917" y="3848"/>
                  </a:lnTo>
                  <a:lnTo>
                    <a:pt x="2918" y="3851"/>
                  </a:lnTo>
                  <a:lnTo>
                    <a:pt x="2919" y="3854"/>
                  </a:lnTo>
                  <a:lnTo>
                    <a:pt x="2920" y="3857"/>
                  </a:lnTo>
                  <a:lnTo>
                    <a:pt x="2921" y="3860"/>
                  </a:lnTo>
                  <a:lnTo>
                    <a:pt x="2923" y="3863"/>
                  </a:lnTo>
                  <a:lnTo>
                    <a:pt x="2924" y="3865"/>
                  </a:lnTo>
                  <a:lnTo>
                    <a:pt x="2925" y="3867"/>
                  </a:lnTo>
                  <a:lnTo>
                    <a:pt x="2927" y="3870"/>
                  </a:lnTo>
                  <a:lnTo>
                    <a:pt x="2929" y="3873"/>
                  </a:lnTo>
                  <a:lnTo>
                    <a:pt x="2931" y="3876"/>
                  </a:lnTo>
                  <a:lnTo>
                    <a:pt x="2933" y="3878"/>
                  </a:lnTo>
                  <a:lnTo>
                    <a:pt x="2936" y="3881"/>
                  </a:lnTo>
                  <a:lnTo>
                    <a:pt x="2938" y="3883"/>
                  </a:lnTo>
                  <a:lnTo>
                    <a:pt x="2940" y="3885"/>
                  </a:lnTo>
                  <a:lnTo>
                    <a:pt x="2943" y="3888"/>
                  </a:lnTo>
                  <a:lnTo>
                    <a:pt x="2945" y="3890"/>
                  </a:lnTo>
                  <a:lnTo>
                    <a:pt x="2948" y="3892"/>
                  </a:lnTo>
                  <a:lnTo>
                    <a:pt x="2951" y="3894"/>
                  </a:lnTo>
                  <a:lnTo>
                    <a:pt x="2954" y="3896"/>
                  </a:lnTo>
                  <a:lnTo>
                    <a:pt x="2956" y="3897"/>
                  </a:lnTo>
                  <a:lnTo>
                    <a:pt x="2958" y="3898"/>
                  </a:lnTo>
                  <a:lnTo>
                    <a:pt x="2961" y="3900"/>
                  </a:lnTo>
                  <a:lnTo>
                    <a:pt x="2964" y="3901"/>
                  </a:lnTo>
                  <a:lnTo>
                    <a:pt x="2967" y="3902"/>
                  </a:lnTo>
                  <a:lnTo>
                    <a:pt x="2970" y="3903"/>
                  </a:lnTo>
                  <a:lnTo>
                    <a:pt x="2973" y="3904"/>
                  </a:lnTo>
                  <a:lnTo>
                    <a:pt x="2976" y="3905"/>
                  </a:lnTo>
                  <a:lnTo>
                    <a:pt x="2979" y="3906"/>
                  </a:lnTo>
                  <a:lnTo>
                    <a:pt x="2982" y="3906"/>
                  </a:lnTo>
                  <a:lnTo>
                    <a:pt x="2985" y="3907"/>
                  </a:lnTo>
                  <a:lnTo>
                    <a:pt x="2989" y="3907"/>
                  </a:lnTo>
                  <a:lnTo>
                    <a:pt x="2992" y="3908"/>
                  </a:lnTo>
                  <a:lnTo>
                    <a:pt x="2995" y="3908"/>
                  </a:lnTo>
                  <a:lnTo>
                    <a:pt x="2999" y="3908"/>
                  </a:lnTo>
                  <a:lnTo>
                    <a:pt x="3704" y="3908"/>
                  </a:lnTo>
                  <a:lnTo>
                    <a:pt x="3708" y="3908"/>
                  </a:lnTo>
                  <a:lnTo>
                    <a:pt x="3711" y="3908"/>
                  </a:lnTo>
                  <a:lnTo>
                    <a:pt x="3714" y="3907"/>
                  </a:lnTo>
                  <a:lnTo>
                    <a:pt x="3718" y="3907"/>
                  </a:lnTo>
                  <a:lnTo>
                    <a:pt x="3721" y="3906"/>
                  </a:lnTo>
                  <a:lnTo>
                    <a:pt x="3724" y="3906"/>
                  </a:lnTo>
                  <a:lnTo>
                    <a:pt x="3728" y="3905"/>
                  </a:lnTo>
                  <a:lnTo>
                    <a:pt x="3731" y="3904"/>
                  </a:lnTo>
                  <a:lnTo>
                    <a:pt x="3734" y="3903"/>
                  </a:lnTo>
                  <a:lnTo>
                    <a:pt x="3737" y="3902"/>
                  </a:lnTo>
                  <a:lnTo>
                    <a:pt x="3741" y="3900"/>
                  </a:lnTo>
                  <a:lnTo>
                    <a:pt x="3744" y="3899"/>
                  </a:lnTo>
                  <a:lnTo>
                    <a:pt x="3747" y="3897"/>
                  </a:lnTo>
                  <a:lnTo>
                    <a:pt x="3748" y="3897"/>
                  </a:lnTo>
                  <a:lnTo>
                    <a:pt x="3749" y="3897"/>
                  </a:lnTo>
                  <a:lnTo>
                    <a:pt x="3751" y="3895"/>
                  </a:lnTo>
                  <a:lnTo>
                    <a:pt x="3754" y="3893"/>
                  </a:lnTo>
                  <a:lnTo>
                    <a:pt x="3757" y="3891"/>
                  </a:lnTo>
                  <a:lnTo>
                    <a:pt x="3760" y="3888"/>
                  </a:lnTo>
                  <a:lnTo>
                    <a:pt x="3762" y="3886"/>
                  </a:lnTo>
                  <a:lnTo>
                    <a:pt x="3765" y="3884"/>
                  </a:lnTo>
                  <a:lnTo>
                    <a:pt x="3767" y="3881"/>
                  </a:lnTo>
                  <a:lnTo>
                    <a:pt x="3769" y="3878"/>
                  </a:lnTo>
                  <a:lnTo>
                    <a:pt x="3772" y="3876"/>
                  </a:lnTo>
                  <a:lnTo>
                    <a:pt x="3774" y="3873"/>
                  </a:lnTo>
                  <a:lnTo>
                    <a:pt x="3776" y="3870"/>
                  </a:lnTo>
                  <a:lnTo>
                    <a:pt x="3778" y="3867"/>
                  </a:lnTo>
                  <a:lnTo>
                    <a:pt x="3779" y="3865"/>
                  </a:lnTo>
                  <a:lnTo>
                    <a:pt x="3780" y="3863"/>
                  </a:lnTo>
                  <a:lnTo>
                    <a:pt x="3782" y="3860"/>
                  </a:lnTo>
                  <a:lnTo>
                    <a:pt x="3783" y="3857"/>
                  </a:lnTo>
                  <a:lnTo>
                    <a:pt x="3784" y="3854"/>
                  </a:lnTo>
                  <a:lnTo>
                    <a:pt x="3785" y="3851"/>
                  </a:lnTo>
                  <a:lnTo>
                    <a:pt x="3786" y="3848"/>
                  </a:lnTo>
                  <a:lnTo>
                    <a:pt x="3787" y="3845"/>
                  </a:lnTo>
                  <a:lnTo>
                    <a:pt x="3788" y="3842"/>
                  </a:lnTo>
                  <a:lnTo>
                    <a:pt x="3788" y="3839"/>
                  </a:lnTo>
                  <a:lnTo>
                    <a:pt x="3789" y="3836"/>
                  </a:lnTo>
                  <a:lnTo>
                    <a:pt x="3789" y="3832"/>
                  </a:lnTo>
                  <a:lnTo>
                    <a:pt x="3790" y="3829"/>
                  </a:lnTo>
                  <a:lnTo>
                    <a:pt x="3790" y="3826"/>
                  </a:lnTo>
                  <a:lnTo>
                    <a:pt x="3790" y="3822"/>
                  </a:lnTo>
                  <a:lnTo>
                    <a:pt x="3790" y="3117"/>
                  </a:lnTo>
                  <a:lnTo>
                    <a:pt x="3790" y="3113"/>
                  </a:lnTo>
                  <a:lnTo>
                    <a:pt x="3790" y="3110"/>
                  </a:lnTo>
                  <a:lnTo>
                    <a:pt x="3789" y="3107"/>
                  </a:lnTo>
                  <a:lnTo>
                    <a:pt x="3789" y="3103"/>
                  </a:lnTo>
                  <a:lnTo>
                    <a:pt x="3788" y="3100"/>
                  </a:lnTo>
                  <a:lnTo>
                    <a:pt x="3788" y="3097"/>
                  </a:lnTo>
                  <a:lnTo>
                    <a:pt x="3787" y="3093"/>
                  </a:lnTo>
                  <a:lnTo>
                    <a:pt x="3786" y="3090"/>
                  </a:lnTo>
                  <a:lnTo>
                    <a:pt x="3785" y="3087"/>
                  </a:lnTo>
                  <a:lnTo>
                    <a:pt x="3784" y="3084"/>
                  </a:lnTo>
                  <a:lnTo>
                    <a:pt x="3782" y="3080"/>
                  </a:lnTo>
                  <a:lnTo>
                    <a:pt x="3781" y="3077"/>
                  </a:lnTo>
                  <a:lnTo>
                    <a:pt x="3779" y="3074"/>
                  </a:lnTo>
                  <a:lnTo>
                    <a:pt x="3779" y="3073"/>
                  </a:lnTo>
                  <a:lnTo>
                    <a:pt x="3779" y="3072"/>
                  </a:lnTo>
                  <a:lnTo>
                    <a:pt x="3777" y="3069"/>
                  </a:lnTo>
                  <a:lnTo>
                    <a:pt x="3775" y="3067"/>
                  </a:lnTo>
                  <a:lnTo>
                    <a:pt x="3772" y="3064"/>
                  </a:lnTo>
                  <a:lnTo>
                    <a:pt x="3770" y="3061"/>
                  </a:lnTo>
                  <a:lnTo>
                    <a:pt x="3768" y="3058"/>
                  </a:lnTo>
                  <a:lnTo>
                    <a:pt x="3765" y="3056"/>
                  </a:lnTo>
                  <a:lnTo>
                    <a:pt x="3763" y="3053"/>
                  </a:lnTo>
                  <a:lnTo>
                    <a:pt x="3760" y="3051"/>
                  </a:lnTo>
                  <a:lnTo>
                    <a:pt x="3757" y="3049"/>
                  </a:lnTo>
                  <a:lnTo>
                    <a:pt x="3754" y="3046"/>
                  </a:lnTo>
                  <a:lnTo>
                    <a:pt x="3752" y="3044"/>
                  </a:lnTo>
                  <a:lnTo>
                    <a:pt x="3749" y="3042"/>
                  </a:lnTo>
                  <a:lnTo>
                    <a:pt x="3748" y="3042"/>
                  </a:lnTo>
                  <a:lnTo>
                    <a:pt x="3747" y="3042"/>
                  </a:lnTo>
                  <a:lnTo>
                    <a:pt x="3744" y="3040"/>
                  </a:lnTo>
                  <a:lnTo>
                    <a:pt x="3741" y="3039"/>
                  </a:lnTo>
                  <a:lnTo>
                    <a:pt x="3737" y="3037"/>
                  </a:lnTo>
                  <a:lnTo>
                    <a:pt x="3734" y="3036"/>
                  </a:lnTo>
                  <a:lnTo>
                    <a:pt x="3731" y="3035"/>
                  </a:lnTo>
                  <a:lnTo>
                    <a:pt x="3728" y="3034"/>
                  </a:lnTo>
                  <a:lnTo>
                    <a:pt x="3724" y="3033"/>
                  </a:lnTo>
                  <a:lnTo>
                    <a:pt x="3721" y="3033"/>
                  </a:lnTo>
                  <a:lnTo>
                    <a:pt x="3718" y="3032"/>
                  </a:lnTo>
                  <a:lnTo>
                    <a:pt x="3714" y="3032"/>
                  </a:lnTo>
                  <a:lnTo>
                    <a:pt x="3711" y="303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Helvetica Neue"/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809" name="Google Shape;809;p21"/>
          <p:cNvSpPr/>
          <p:nvPr/>
        </p:nvSpPr>
        <p:spPr>
          <a:xfrm>
            <a:off x="484585" y="5950021"/>
            <a:ext cx="3388594" cy="6533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810" name="Google Shape;810;p21"/>
          <p:cNvSpPr/>
          <p:nvPr/>
        </p:nvSpPr>
        <p:spPr>
          <a:xfrm>
            <a:off x="4401700" y="5950021"/>
            <a:ext cx="3388594" cy="65331"/>
          </a:xfrm>
          <a:prstGeom prst="rect">
            <a:avLst/>
          </a:prstGeom>
          <a:solidFill>
            <a:srgbClr val="760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811" name="Google Shape;811;p21"/>
          <p:cNvSpPr/>
          <p:nvPr/>
        </p:nvSpPr>
        <p:spPr>
          <a:xfrm>
            <a:off x="8318819" y="5950021"/>
            <a:ext cx="3388594" cy="65331"/>
          </a:xfrm>
          <a:prstGeom prst="rect">
            <a:avLst/>
          </a:prstGeom>
          <a:solidFill>
            <a:srgbClr val="38556E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812" name="Google Shape;812;p21"/>
          <p:cNvSpPr txBox="1"/>
          <p:nvPr>
            <p:ph idx="12" type="sldNum"/>
          </p:nvPr>
        </p:nvSpPr>
        <p:spPr>
          <a:xfrm>
            <a:off x="288823" y="6385929"/>
            <a:ext cx="469366" cy="298862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813" name="Google Shape;813;p21"/>
          <p:cNvSpPr txBox="1"/>
          <p:nvPr>
            <p:ph idx="11" type="ftr"/>
          </p:nvPr>
        </p:nvSpPr>
        <p:spPr>
          <a:xfrm>
            <a:off x="972044" y="6385929"/>
            <a:ext cx="10924988" cy="319344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17" name="Shape 8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8" name="Google Shape;818;p22"/>
          <p:cNvSpPr/>
          <p:nvPr/>
        </p:nvSpPr>
        <p:spPr>
          <a:xfrm>
            <a:off x="294968" y="1717847"/>
            <a:ext cx="2819271" cy="4240524"/>
          </a:xfrm>
          <a:prstGeom prst="rect">
            <a:avLst/>
          </a:prstGeom>
          <a:noFill/>
          <a:ln cap="flat" cmpd="sng" w="12700">
            <a:solidFill>
              <a:srgbClr val="E0E0E0"/>
            </a:solidFill>
            <a:prstDash val="solid"/>
            <a:miter lim="8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639">
              <a:solidFill>
                <a:srgbClr val="FFFFFF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819" name="Google Shape;819;p22"/>
          <p:cNvSpPr/>
          <p:nvPr/>
        </p:nvSpPr>
        <p:spPr>
          <a:xfrm rot="5400000">
            <a:off x="896787" y="1130915"/>
            <a:ext cx="1615310" cy="2548093"/>
          </a:xfrm>
          <a:prstGeom prst="homePlate">
            <a:avLst>
              <a:gd fmla="val 32372" name="adj"/>
            </a:avLst>
          </a:prstGeom>
          <a:solidFill>
            <a:schemeClr val="accen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639">
              <a:solidFill>
                <a:srgbClr val="FFFFFF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820" name="Google Shape;820;p22"/>
          <p:cNvSpPr txBox="1"/>
          <p:nvPr/>
        </p:nvSpPr>
        <p:spPr>
          <a:xfrm>
            <a:off x="455883" y="3354139"/>
            <a:ext cx="2497440" cy="276999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rm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8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Entry</a:t>
            </a:r>
            <a:endParaRPr/>
          </a:p>
        </p:txBody>
      </p:sp>
      <p:sp>
        <p:nvSpPr>
          <p:cNvPr id="821" name="Google Shape;821;p22"/>
          <p:cNvSpPr txBox="1"/>
          <p:nvPr/>
        </p:nvSpPr>
        <p:spPr>
          <a:xfrm>
            <a:off x="455883" y="3751678"/>
            <a:ext cx="2497440" cy="2012514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Stand up legal entities, local teams, and go-to-market motion in each prioritized market on a phased schedule.</a:t>
            </a:r>
            <a:endParaRPr/>
          </a:p>
        </p:txBody>
      </p:sp>
      <p:grpSp>
        <p:nvGrpSpPr>
          <p:cNvPr id="822" name="Google Shape;822;p22"/>
          <p:cNvGrpSpPr/>
          <p:nvPr/>
        </p:nvGrpSpPr>
        <p:grpSpPr>
          <a:xfrm>
            <a:off x="1202242" y="2067831"/>
            <a:ext cx="1004400" cy="1003000"/>
            <a:chOff x="9627603" y="1603672"/>
            <a:chExt cx="914400" cy="914400"/>
          </a:xfrm>
        </p:grpSpPr>
        <p:sp>
          <p:nvSpPr>
            <p:cNvPr id="823" name="Google Shape;823;p22"/>
            <p:cNvSpPr/>
            <p:nvPr/>
          </p:nvSpPr>
          <p:spPr>
            <a:xfrm>
              <a:off x="9627603" y="1603672"/>
              <a:ext cx="914400" cy="914400"/>
            </a:xfrm>
            <a:custGeom>
              <a:rect b="b" l="l" r="r" t="t"/>
              <a:pathLst>
                <a:path extrusionOk="0" h="10000" w="10000">
                  <a:moveTo>
                    <a:pt x="3606" y="1747"/>
                  </a:moveTo>
                  <a:lnTo>
                    <a:pt x="7556" y="1747"/>
                  </a:lnTo>
                  <a:lnTo>
                    <a:pt x="6626" y="2909"/>
                  </a:lnTo>
                  <a:lnTo>
                    <a:pt x="7556" y="4071"/>
                  </a:lnTo>
                  <a:lnTo>
                    <a:pt x="3606" y="4071"/>
                  </a:lnTo>
                  <a:lnTo>
                    <a:pt x="3606" y="174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Helvetica Neue"/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24" name="Google Shape;824;p22"/>
            <p:cNvSpPr/>
            <p:nvPr/>
          </p:nvSpPr>
          <p:spPr>
            <a:xfrm>
              <a:off x="9627603" y="1603672"/>
              <a:ext cx="914400" cy="914400"/>
            </a:xfrm>
            <a:custGeom>
              <a:rect b="b" l="l" r="r" t="t"/>
              <a:pathLst>
                <a:path extrusionOk="0" h="10000" w="10000">
                  <a:moveTo>
                    <a:pt x="3356" y="4071"/>
                  </a:moveTo>
                  <a:lnTo>
                    <a:pt x="3356" y="1747"/>
                  </a:lnTo>
                  <a:lnTo>
                    <a:pt x="3356" y="1050"/>
                  </a:lnTo>
                  <a:lnTo>
                    <a:pt x="3358" y="1017"/>
                  </a:lnTo>
                  <a:lnTo>
                    <a:pt x="3365" y="985"/>
                  </a:lnTo>
                  <a:lnTo>
                    <a:pt x="3375" y="954"/>
                  </a:lnTo>
                  <a:lnTo>
                    <a:pt x="3389" y="925"/>
                  </a:lnTo>
                  <a:lnTo>
                    <a:pt x="3408" y="898"/>
                  </a:lnTo>
                  <a:lnTo>
                    <a:pt x="3429" y="873"/>
                  </a:lnTo>
                  <a:lnTo>
                    <a:pt x="3454" y="852"/>
                  </a:lnTo>
                  <a:lnTo>
                    <a:pt x="3481" y="833"/>
                  </a:lnTo>
                  <a:lnTo>
                    <a:pt x="3510" y="819"/>
                  </a:lnTo>
                  <a:lnTo>
                    <a:pt x="3541" y="809"/>
                  </a:lnTo>
                  <a:lnTo>
                    <a:pt x="3573" y="802"/>
                  </a:lnTo>
                  <a:lnTo>
                    <a:pt x="3606" y="800"/>
                  </a:lnTo>
                  <a:lnTo>
                    <a:pt x="3639" y="802"/>
                  </a:lnTo>
                  <a:lnTo>
                    <a:pt x="3671" y="809"/>
                  </a:lnTo>
                  <a:lnTo>
                    <a:pt x="3702" y="819"/>
                  </a:lnTo>
                  <a:lnTo>
                    <a:pt x="3731" y="833"/>
                  </a:lnTo>
                  <a:lnTo>
                    <a:pt x="3758" y="852"/>
                  </a:lnTo>
                  <a:lnTo>
                    <a:pt x="3783" y="873"/>
                  </a:lnTo>
                  <a:lnTo>
                    <a:pt x="3804" y="898"/>
                  </a:lnTo>
                  <a:lnTo>
                    <a:pt x="3823" y="925"/>
                  </a:lnTo>
                  <a:lnTo>
                    <a:pt x="3837" y="954"/>
                  </a:lnTo>
                  <a:lnTo>
                    <a:pt x="3847" y="985"/>
                  </a:lnTo>
                  <a:lnTo>
                    <a:pt x="3854" y="1017"/>
                  </a:lnTo>
                  <a:lnTo>
                    <a:pt x="3856" y="1050"/>
                  </a:lnTo>
                  <a:lnTo>
                    <a:pt x="3856" y="1497"/>
                  </a:lnTo>
                  <a:lnTo>
                    <a:pt x="7556" y="1497"/>
                  </a:lnTo>
                  <a:lnTo>
                    <a:pt x="7589" y="1499"/>
                  </a:lnTo>
                  <a:lnTo>
                    <a:pt x="7621" y="1506"/>
                  </a:lnTo>
                  <a:lnTo>
                    <a:pt x="7653" y="1516"/>
                  </a:lnTo>
                  <a:lnTo>
                    <a:pt x="7682" y="1531"/>
                  </a:lnTo>
                  <a:lnTo>
                    <a:pt x="7709" y="1550"/>
                  </a:lnTo>
                  <a:lnTo>
                    <a:pt x="7734" y="1572"/>
                  </a:lnTo>
                  <a:lnTo>
                    <a:pt x="7756" y="1596"/>
                  </a:lnTo>
                  <a:lnTo>
                    <a:pt x="7774" y="1624"/>
                  </a:lnTo>
                  <a:lnTo>
                    <a:pt x="7788" y="1654"/>
                  </a:lnTo>
                  <a:lnTo>
                    <a:pt x="7798" y="1685"/>
                  </a:lnTo>
                  <a:lnTo>
                    <a:pt x="7804" y="1718"/>
                  </a:lnTo>
                  <a:lnTo>
                    <a:pt x="7806" y="1751"/>
                  </a:lnTo>
                  <a:lnTo>
                    <a:pt x="7803" y="1784"/>
                  </a:lnTo>
                  <a:lnTo>
                    <a:pt x="7796" y="1816"/>
                  </a:lnTo>
                  <a:lnTo>
                    <a:pt x="7785" y="1847"/>
                  </a:lnTo>
                  <a:lnTo>
                    <a:pt x="7770" y="1876"/>
                  </a:lnTo>
                  <a:lnTo>
                    <a:pt x="7751" y="1903"/>
                  </a:lnTo>
                  <a:lnTo>
                    <a:pt x="6946" y="2909"/>
                  </a:lnTo>
                  <a:lnTo>
                    <a:pt x="7751" y="3915"/>
                  </a:lnTo>
                  <a:lnTo>
                    <a:pt x="7770" y="3942"/>
                  </a:lnTo>
                  <a:lnTo>
                    <a:pt x="7785" y="3971"/>
                  </a:lnTo>
                  <a:lnTo>
                    <a:pt x="7796" y="4002"/>
                  </a:lnTo>
                  <a:lnTo>
                    <a:pt x="7803" y="4034"/>
                  </a:lnTo>
                  <a:lnTo>
                    <a:pt x="7806" y="4067"/>
                  </a:lnTo>
                  <a:lnTo>
                    <a:pt x="7804" y="4100"/>
                  </a:lnTo>
                  <a:lnTo>
                    <a:pt x="7798" y="4133"/>
                  </a:lnTo>
                  <a:lnTo>
                    <a:pt x="7788" y="4164"/>
                  </a:lnTo>
                  <a:lnTo>
                    <a:pt x="7774" y="4194"/>
                  </a:lnTo>
                  <a:lnTo>
                    <a:pt x="7756" y="4222"/>
                  </a:lnTo>
                  <a:lnTo>
                    <a:pt x="7734" y="4246"/>
                  </a:lnTo>
                  <a:lnTo>
                    <a:pt x="7709" y="4268"/>
                  </a:lnTo>
                  <a:lnTo>
                    <a:pt x="7682" y="4287"/>
                  </a:lnTo>
                  <a:lnTo>
                    <a:pt x="7653" y="4302"/>
                  </a:lnTo>
                  <a:lnTo>
                    <a:pt x="7621" y="4312"/>
                  </a:lnTo>
                  <a:lnTo>
                    <a:pt x="7589" y="4319"/>
                  </a:lnTo>
                  <a:lnTo>
                    <a:pt x="7556" y="4321"/>
                  </a:lnTo>
                  <a:lnTo>
                    <a:pt x="3856" y="4321"/>
                  </a:lnTo>
                  <a:lnTo>
                    <a:pt x="3856" y="8700"/>
                  </a:lnTo>
                  <a:lnTo>
                    <a:pt x="4768" y="8700"/>
                  </a:lnTo>
                  <a:lnTo>
                    <a:pt x="4801" y="8702"/>
                  </a:lnTo>
                  <a:lnTo>
                    <a:pt x="4833" y="8709"/>
                  </a:lnTo>
                  <a:lnTo>
                    <a:pt x="4864" y="8719"/>
                  </a:lnTo>
                  <a:lnTo>
                    <a:pt x="4893" y="8733"/>
                  </a:lnTo>
                  <a:lnTo>
                    <a:pt x="4920" y="8752"/>
                  </a:lnTo>
                  <a:lnTo>
                    <a:pt x="4945" y="8773"/>
                  </a:lnTo>
                  <a:lnTo>
                    <a:pt x="4966" y="8798"/>
                  </a:lnTo>
                  <a:lnTo>
                    <a:pt x="4985" y="8825"/>
                  </a:lnTo>
                  <a:lnTo>
                    <a:pt x="4999" y="8854"/>
                  </a:lnTo>
                  <a:lnTo>
                    <a:pt x="5009" y="8885"/>
                  </a:lnTo>
                  <a:lnTo>
                    <a:pt x="5016" y="8917"/>
                  </a:lnTo>
                  <a:lnTo>
                    <a:pt x="5018" y="8950"/>
                  </a:lnTo>
                  <a:lnTo>
                    <a:pt x="5016" y="8983"/>
                  </a:lnTo>
                  <a:lnTo>
                    <a:pt x="5009" y="9015"/>
                  </a:lnTo>
                  <a:lnTo>
                    <a:pt x="4999" y="9046"/>
                  </a:lnTo>
                  <a:lnTo>
                    <a:pt x="4985" y="9075"/>
                  </a:lnTo>
                  <a:lnTo>
                    <a:pt x="4966" y="9102"/>
                  </a:lnTo>
                  <a:lnTo>
                    <a:pt x="4945" y="9127"/>
                  </a:lnTo>
                  <a:lnTo>
                    <a:pt x="4920" y="9148"/>
                  </a:lnTo>
                  <a:lnTo>
                    <a:pt x="4893" y="9167"/>
                  </a:lnTo>
                  <a:lnTo>
                    <a:pt x="4864" y="9181"/>
                  </a:lnTo>
                  <a:lnTo>
                    <a:pt x="4833" y="9191"/>
                  </a:lnTo>
                  <a:lnTo>
                    <a:pt x="4801" y="9198"/>
                  </a:lnTo>
                  <a:lnTo>
                    <a:pt x="4768" y="9200"/>
                  </a:lnTo>
                  <a:lnTo>
                    <a:pt x="3606" y="9200"/>
                  </a:lnTo>
                  <a:lnTo>
                    <a:pt x="2444" y="9200"/>
                  </a:lnTo>
                  <a:lnTo>
                    <a:pt x="2411" y="9198"/>
                  </a:lnTo>
                  <a:lnTo>
                    <a:pt x="2379" y="9191"/>
                  </a:lnTo>
                  <a:lnTo>
                    <a:pt x="2348" y="9181"/>
                  </a:lnTo>
                  <a:lnTo>
                    <a:pt x="2319" y="9167"/>
                  </a:lnTo>
                  <a:lnTo>
                    <a:pt x="2292" y="9148"/>
                  </a:lnTo>
                  <a:lnTo>
                    <a:pt x="2267" y="9127"/>
                  </a:lnTo>
                  <a:lnTo>
                    <a:pt x="2246" y="9102"/>
                  </a:lnTo>
                  <a:lnTo>
                    <a:pt x="2227" y="9075"/>
                  </a:lnTo>
                  <a:lnTo>
                    <a:pt x="2213" y="9046"/>
                  </a:lnTo>
                  <a:lnTo>
                    <a:pt x="2203" y="9015"/>
                  </a:lnTo>
                  <a:lnTo>
                    <a:pt x="2196" y="8983"/>
                  </a:lnTo>
                  <a:lnTo>
                    <a:pt x="2194" y="8950"/>
                  </a:lnTo>
                  <a:lnTo>
                    <a:pt x="2196" y="8917"/>
                  </a:lnTo>
                  <a:lnTo>
                    <a:pt x="2203" y="8885"/>
                  </a:lnTo>
                  <a:lnTo>
                    <a:pt x="2213" y="8854"/>
                  </a:lnTo>
                  <a:lnTo>
                    <a:pt x="2227" y="8825"/>
                  </a:lnTo>
                  <a:lnTo>
                    <a:pt x="2246" y="8798"/>
                  </a:lnTo>
                  <a:lnTo>
                    <a:pt x="2267" y="8773"/>
                  </a:lnTo>
                  <a:lnTo>
                    <a:pt x="2292" y="8752"/>
                  </a:lnTo>
                  <a:lnTo>
                    <a:pt x="2319" y="8733"/>
                  </a:lnTo>
                  <a:lnTo>
                    <a:pt x="2348" y="8719"/>
                  </a:lnTo>
                  <a:lnTo>
                    <a:pt x="2379" y="8709"/>
                  </a:lnTo>
                  <a:lnTo>
                    <a:pt x="2411" y="8702"/>
                  </a:lnTo>
                  <a:lnTo>
                    <a:pt x="2444" y="8700"/>
                  </a:lnTo>
                  <a:lnTo>
                    <a:pt x="3356" y="8700"/>
                  </a:lnTo>
                  <a:lnTo>
                    <a:pt x="3356" y="4071"/>
                  </a:lnTo>
                  <a:close/>
                  <a:moveTo>
                    <a:pt x="7036" y="1997"/>
                  </a:moveTo>
                  <a:lnTo>
                    <a:pt x="3856" y="1997"/>
                  </a:lnTo>
                  <a:lnTo>
                    <a:pt x="3856" y="3821"/>
                  </a:lnTo>
                  <a:lnTo>
                    <a:pt x="7036" y="3821"/>
                  </a:lnTo>
                  <a:lnTo>
                    <a:pt x="6431" y="3065"/>
                  </a:lnTo>
                  <a:lnTo>
                    <a:pt x="6412" y="3038"/>
                  </a:lnTo>
                  <a:lnTo>
                    <a:pt x="6396" y="3007"/>
                  </a:lnTo>
                  <a:lnTo>
                    <a:pt x="6385" y="2976"/>
                  </a:lnTo>
                  <a:lnTo>
                    <a:pt x="6378" y="2943"/>
                  </a:lnTo>
                  <a:lnTo>
                    <a:pt x="6376" y="2909"/>
                  </a:lnTo>
                  <a:lnTo>
                    <a:pt x="6378" y="2875"/>
                  </a:lnTo>
                  <a:lnTo>
                    <a:pt x="6385" y="2842"/>
                  </a:lnTo>
                  <a:lnTo>
                    <a:pt x="6396" y="2811"/>
                  </a:lnTo>
                  <a:lnTo>
                    <a:pt x="6412" y="2780"/>
                  </a:lnTo>
                  <a:lnTo>
                    <a:pt x="6431" y="2753"/>
                  </a:lnTo>
                  <a:lnTo>
                    <a:pt x="7036" y="199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Helvetica Neue"/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825" name="Google Shape;825;p22"/>
          <p:cNvSpPr/>
          <p:nvPr/>
        </p:nvSpPr>
        <p:spPr>
          <a:xfrm>
            <a:off x="436849" y="5950021"/>
            <a:ext cx="2535509" cy="6533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826" name="Google Shape;826;p22"/>
          <p:cNvSpPr/>
          <p:nvPr/>
        </p:nvSpPr>
        <p:spPr>
          <a:xfrm>
            <a:off x="3222565" y="1717847"/>
            <a:ext cx="2819271" cy="4240524"/>
          </a:xfrm>
          <a:prstGeom prst="rect">
            <a:avLst/>
          </a:prstGeom>
          <a:noFill/>
          <a:ln cap="flat" cmpd="sng" w="12700">
            <a:solidFill>
              <a:srgbClr val="E0E0E0"/>
            </a:solidFill>
            <a:prstDash val="solid"/>
            <a:miter lim="8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639">
              <a:solidFill>
                <a:srgbClr val="FFFFFF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827" name="Google Shape;827;p22"/>
          <p:cNvSpPr/>
          <p:nvPr/>
        </p:nvSpPr>
        <p:spPr>
          <a:xfrm rot="5400000">
            <a:off x="3824382" y="1130917"/>
            <a:ext cx="1615313" cy="2548093"/>
          </a:xfrm>
          <a:prstGeom prst="homePlate">
            <a:avLst>
              <a:gd fmla="val 32372" name="adj"/>
            </a:avLst>
          </a:prstGeom>
          <a:solidFill>
            <a:schemeClr val="accent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639">
              <a:solidFill>
                <a:srgbClr val="FFFFFF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828" name="Google Shape;828;p22"/>
          <p:cNvSpPr txBox="1"/>
          <p:nvPr/>
        </p:nvSpPr>
        <p:spPr>
          <a:xfrm>
            <a:off x="3383482" y="3354139"/>
            <a:ext cx="2497440" cy="276999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rm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8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Product</a:t>
            </a:r>
            <a:endParaRPr/>
          </a:p>
        </p:txBody>
      </p:sp>
      <p:sp>
        <p:nvSpPr>
          <p:cNvPr id="829" name="Google Shape;829;p22"/>
          <p:cNvSpPr txBox="1"/>
          <p:nvPr/>
        </p:nvSpPr>
        <p:spPr>
          <a:xfrm>
            <a:off x="3383482" y="3751678"/>
            <a:ext cx="2497440" cy="2012514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Adapt the platform for language, currency, and regional compliance, prioritizing Platform and Data first.</a:t>
            </a:r>
            <a:endParaRPr/>
          </a:p>
        </p:txBody>
      </p:sp>
      <p:grpSp>
        <p:nvGrpSpPr>
          <p:cNvPr id="830" name="Google Shape;830;p22"/>
          <p:cNvGrpSpPr/>
          <p:nvPr/>
        </p:nvGrpSpPr>
        <p:grpSpPr>
          <a:xfrm>
            <a:off x="4129838" y="2067831"/>
            <a:ext cx="1004400" cy="1003000"/>
            <a:chOff x="1649691" y="3118055"/>
            <a:chExt cx="914400" cy="914400"/>
          </a:xfrm>
        </p:grpSpPr>
        <p:sp>
          <p:nvSpPr>
            <p:cNvPr id="831" name="Google Shape;831;p22"/>
            <p:cNvSpPr/>
            <p:nvPr/>
          </p:nvSpPr>
          <p:spPr>
            <a:xfrm>
              <a:off x="1649691" y="3118055"/>
              <a:ext cx="914400" cy="914400"/>
            </a:xfrm>
            <a:custGeom>
              <a:rect b="b" l="l" r="r" t="t"/>
              <a:pathLst>
                <a:path extrusionOk="0" h="10000" w="10000">
                  <a:moveTo>
                    <a:pt x="5000" y="1350"/>
                  </a:moveTo>
                  <a:lnTo>
                    <a:pt x="8221" y="3175"/>
                  </a:lnTo>
                  <a:lnTo>
                    <a:pt x="5000" y="5000"/>
                  </a:lnTo>
                  <a:lnTo>
                    <a:pt x="1779" y="3175"/>
                  </a:lnTo>
                  <a:lnTo>
                    <a:pt x="5000" y="135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Helvetica Neue"/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32" name="Google Shape;832;p22"/>
            <p:cNvSpPr/>
            <p:nvPr/>
          </p:nvSpPr>
          <p:spPr>
            <a:xfrm>
              <a:off x="1649691" y="3118055"/>
              <a:ext cx="914400" cy="914400"/>
            </a:xfrm>
            <a:custGeom>
              <a:rect b="b" l="l" r="r" t="t"/>
              <a:pathLst>
                <a:path extrusionOk="0" h="10000" w="10000">
                  <a:moveTo>
                    <a:pt x="1656" y="2957"/>
                  </a:moveTo>
                  <a:lnTo>
                    <a:pt x="4877" y="1132"/>
                  </a:lnTo>
                  <a:lnTo>
                    <a:pt x="4906" y="1118"/>
                  </a:lnTo>
                  <a:lnTo>
                    <a:pt x="4936" y="1108"/>
                  </a:lnTo>
                  <a:lnTo>
                    <a:pt x="4968" y="1102"/>
                  </a:lnTo>
                  <a:lnTo>
                    <a:pt x="5000" y="1100"/>
                  </a:lnTo>
                  <a:lnTo>
                    <a:pt x="5032" y="1102"/>
                  </a:lnTo>
                  <a:lnTo>
                    <a:pt x="5064" y="1108"/>
                  </a:lnTo>
                  <a:lnTo>
                    <a:pt x="5094" y="1118"/>
                  </a:lnTo>
                  <a:lnTo>
                    <a:pt x="5123" y="1132"/>
                  </a:lnTo>
                  <a:lnTo>
                    <a:pt x="8344" y="2957"/>
                  </a:lnTo>
                  <a:lnTo>
                    <a:pt x="8372" y="2976"/>
                  </a:lnTo>
                  <a:lnTo>
                    <a:pt x="8397" y="2997"/>
                  </a:lnTo>
                  <a:lnTo>
                    <a:pt x="8419" y="3022"/>
                  </a:lnTo>
                  <a:lnTo>
                    <a:pt x="8437" y="3049"/>
                  </a:lnTo>
                  <a:lnTo>
                    <a:pt x="8452" y="3079"/>
                  </a:lnTo>
                  <a:lnTo>
                    <a:pt x="8462" y="3110"/>
                  </a:lnTo>
                  <a:lnTo>
                    <a:pt x="8469" y="3142"/>
                  </a:lnTo>
                  <a:lnTo>
                    <a:pt x="8471" y="3175"/>
                  </a:lnTo>
                  <a:lnTo>
                    <a:pt x="8471" y="6825"/>
                  </a:lnTo>
                  <a:lnTo>
                    <a:pt x="8469" y="6858"/>
                  </a:lnTo>
                  <a:lnTo>
                    <a:pt x="8462" y="6890"/>
                  </a:lnTo>
                  <a:lnTo>
                    <a:pt x="8452" y="6921"/>
                  </a:lnTo>
                  <a:lnTo>
                    <a:pt x="8437" y="6951"/>
                  </a:lnTo>
                  <a:lnTo>
                    <a:pt x="8419" y="6978"/>
                  </a:lnTo>
                  <a:lnTo>
                    <a:pt x="8397" y="7003"/>
                  </a:lnTo>
                  <a:lnTo>
                    <a:pt x="8372" y="7024"/>
                  </a:lnTo>
                  <a:lnTo>
                    <a:pt x="8344" y="7043"/>
                  </a:lnTo>
                  <a:lnTo>
                    <a:pt x="5123" y="8868"/>
                  </a:lnTo>
                  <a:lnTo>
                    <a:pt x="5107" y="8875"/>
                  </a:lnTo>
                  <a:lnTo>
                    <a:pt x="5096" y="8881"/>
                  </a:lnTo>
                  <a:lnTo>
                    <a:pt x="5095" y="8881"/>
                  </a:lnTo>
                  <a:lnTo>
                    <a:pt x="5094" y="8882"/>
                  </a:lnTo>
                  <a:lnTo>
                    <a:pt x="5077" y="8887"/>
                  </a:lnTo>
                  <a:lnTo>
                    <a:pt x="5065" y="8891"/>
                  </a:lnTo>
                  <a:lnTo>
                    <a:pt x="5064" y="8892"/>
                  </a:lnTo>
                  <a:lnTo>
                    <a:pt x="5064" y="8892"/>
                  </a:lnTo>
                  <a:lnTo>
                    <a:pt x="5043" y="8896"/>
                  </a:lnTo>
                  <a:lnTo>
                    <a:pt x="5033" y="8898"/>
                  </a:lnTo>
                  <a:lnTo>
                    <a:pt x="5032" y="8898"/>
                  </a:lnTo>
                  <a:lnTo>
                    <a:pt x="5032" y="8898"/>
                  </a:lnTo>
                  <a:lnTo>
                    <a:pt x="5000" y="8900"/>
                  </a:lnTo>
                  <a:lnTo>
                    <a:pt x="4968" y="8898"/>
                  </a:lnTo>
                  <a:lnTo>
                    <a:pt x="4968" y="8898"/>
                  </a:lnTo>
                  <a:lnTo>
                    <a:pt x="4967" y="8898"/>
                  </a:lnTo>
                  <a:lnTo>
                    <a:pt x="4957" y="8896"/>
                  </a:lnTo>
                  <a:lnTo>
                    <a:pt x="4936" y="8892"/>
                  </a:lnTo>
                  <a:lnTo>
                    <a:pt x="4936" y="8892"/>
                  </a:lnTo>
                  <a:lnTo>
                    <a:pt x="4935" y="8891"/>
                  </a:lnTo>
                  <a:lnTo>
                    <a:pt x="4923" y="8887"/>
                  </a:lnTo>
                  <a:lnTo>
                    <a:pt x="4906" y="8882"/>
                  </a:lnTo>
                  <a:lnTo>
                    <a:pt x="4905" y="8881"/>
                  </a:lnTo>
                  <a:lnTo>
                    <a:pt x="4904" y="8881"/>
                  </a:lnTo>
                  <a:lnTo>
                    <a:pt x="4893" y="8875"/>
                  </a:lnTo>
                  <a:lnTo>
                    <a:pt x="4877" y="8868"/>
                  </a:lnTo>
                  <a:lnTo>
                    <a:pt x="1656" y="7043"/>
                  </a:lnTo>
                  <a:lnTo>
                    <a:pt x="1628" y="7024"/>
                  </a:lnTo>
                  <a:lnTo>
                    <a:pt x="1603" y="7003"/>
                  </a:lnTo>
                  <a:lnTo>
                    <a:pt x="1581" y="6978"/>
                  </a:lnTo>
                  <a:lnTo>
                    <a:pt x="1563" y="6951"/>
                  </a:lnTo>
                  <a:lnTo>
                    <a:pt x="1548" y="6921"/>
                  </a:lnTo>
                  <a:lnTo>
                    <a:pt x="1538" y="6890"/>
                  </a:lnTo>
                  <a:lnTo>
                    <a:pt x="1531" y="6858"/>
                  </a:lnTo>
                  <a:lnTo>
                    <a:pt x="1529" y="6825"/>
                  </a:lnTo>
                  <a:lnTo>
                    <a:pt x="1529" y="3175"/>
                  </a:lnTo>
                  <a:lnTo>
                    <a:pt x="1531" y="3142"/>
                  </a:lnTo>
                  <a:lnTo>
                    <a:pt x="1538" y="3110"/>
                  </a:lnTo>
                  <a:lnTo>
                    <a:pt x="1548" y="3079"/>
                  </a:lnTo>
                  <a:lnTo>
                    <a:pt x="1563" y="3049"/>
                  </a:lnTo>
                  <a:lnTo>
                    <a:pt x="1581" y="3022"/>
                  </a:lnTo>
                  <a:lnTo>
                    <a:pt x="1603" y="2997"/>
                  </a:lnTo>
                  <a:lnTo>
                    <a:pt x="1628" y="2976"/>
                  </a:lnTo>
                  <a:lnTo>
                    <a:pt x="1656" y="2957"/>
                  </a:lnTo>
                  <a:close/>
                  <a:moveTo>
                    <a:pt x="7971" y="3604"/>
                  </a:moveTo>
                  <a:lnTo>
                    <a:pt x="5250" y="5146"/>
                  </a:lnTo>
                  <a:lnTo>
                    <a:pt x="5250" y="8221"/>
                  </a:lnTo>
                  <a:lnTo>
                    <a:pt x="7971" y="6679"/>
                  </a:lnTo>
                  <a:lnTo>
                    <a:pt x="7971" y="3604"/>
                  </a:lnTo>
                  <a:close/>
                  <a:moveTo>
                    <a:pt x="7714" y="3175"/>
                  </a:moveTo>
                  <a:lnTo>
                    <a:pt x="5000" y="1637"/>
                  </a:lnTo>
                  <a:lnTo>
                    <a:pt x="2286" y="3175"/>
                  </a:lnTo>
                  <a:lnTo>
                    <a:pt x="5000" y="4713"/>
                  </a:lnTo>
                  <a:lnTo>
                    <a:pt x="7714" y="3175"/>
                  </a:lnTo>
                  <a:close/>
                  <a:moveTo>
                    <a:pt x="4750" y="5146"/>
                  </a:moveTo>
                  <a:lnTo>
                    <a:pt x="2029" y="3604"/>
                  </a:lnTo>
                  <a:lnTo>
                    <a:pt x="2029" y="6679"/>
                  </a:lnTo>
                  <a:lnTo>
                    <a:pt x="4750" y="8221"/>
                  </a:lnTo>
                  <a:lnTo>
                    <a:pt x="4750" y="514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Helvetica Neue"/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833" name="Google Shape;833;p22"/>
          <p:cNvSpPr/>
          <p:nvPr/>
        </p:nvSpPr>
        <p:spPr>
          <a:xfrm>
            <a:off x="3364445" y="5950021"/>
            <a:ext cx="2535509" cy="65331"/>
          </a:xfrm>
          <a:prstGeom prst="rect">
            <a:avLst/>
          </a:prstGeom>
          <a:solidFill>
            <a:srgbClr val="760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834" name="Google Shape;834;p22"/>
          <p:cNvSpPr/>
          <p:nvPr/>
        </p:nvSpPr>
        <p:spPr>
          <a:xfrm>
            <a:off x="6150162" y="1717847"/>
            <a:ext cx="2819271" cy="4240524"/>
          </a:xfrm>
          <a:prstGeom prst="rect">
            <a:avLst/>
          </a:prstGeom>
          <a:noFill/>
          <a:ln cap="flat" cmpd="sng" w="12700">
            <a:solidFill>
              <a:srgbClr val="E0E0E0"/>
            </a:solidFill>
            <a:prstDash val="solid"/>
            <a:miter lim="8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639">
              <a:solidFill>
                <a:srgbClr val="FFFFFF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835" name="Google Shape;835;p22"/>
          <p:cNvSpPr/>
          <p:nvPr/>
        </p:nvSpPr>
        <p:spPr>
          <a:xfrm rot="5400000">
            <a:off x="6751977" y="1130917"/>
            <a:ext cx="1615313" cy="2548093"/>
          </a:xfrm>
          <a:prstGeom prst="homePlate">
            <a:avLst>
              <a:gd fmla="val 32372" name="adj"/>
            </a:avLst>
          </a:prstGeom>
          <a:solidFill>
            <a:schemeClr val="accent4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639">
              <a:solidFill>
                <a:srgbClr val="FFFFFF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836" name="Google Shape;836;p22"/>
          <p:cNvSpPr txBox="1"/>
          <p:nvPr/>
        </p:nvSpPr>
        <p:spPr>
          <a:xfrm>
            <a:off x="6311077" y="3354139"/>
            <a:ext cx="2497440" cy="276999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rm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8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Partners</a:t>
            </a:r>
            <a:endParaRPr/>
          </a:p>
        </p:txBody>
      </p:sp>
      <p:sp>
        <p:nvSpPr>
          <p:cNvPr id="837" name="Google Shape;837;p22"/>
          <p:cNvSpPr txBox="1"/>
          <p:nvPr/>
        </p:nvSpPr>
        <p:spPr>
          <a:xfrm>
            <a:off x="6311077" y="3751678"/>
            <a:ext cx="2497440" cy="2012514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Sign reseller and delivery partners to accelerate reach where building alone would be too slow.</a:t>
            </a:r>
            <a:endParaRPr/>
          </a:p>
        </p:txBody>
      </p:sp>
      <p:grpSp>
        <p:nvGrpSpPr>
          <p:cNvPr id="838" name="Google Shape;838;p22"/>
          <p:cNvGrpSpPr/>
          <p:nvPr/>
        </p:nvGrpSpPr>
        <p:grpSpPr>
          <a:xfrm>
            <a:off x="7057434" y="2067831"/>
            <a:ext cx="1004400" cy="1003000"/>
            <a:chOff x="10893351" y="1095673"/>
            <a:chExt cx="633600" cy="633600"/>
          </a:xfrm>
        </p:grpSpPr>
        <p:sp>
          <p:nvSpPr>
            <p:cNvPr id="839" name="Google Shape;839;p22"/>
            <p:cNvSpPr/>
            <p:nvPr/>
          </p:nvSpPr>
          <p:spPr>
            <a:xfrm>
              <a:off x="10893351" y="1095673"/>
              <a:ext cx="633600" cy="633600"/>
            </a:xfrm>
            <a:custGeom>
              <a:rect b="b" l="l" r="r" t="t"/>
              <a:pathLst>
                <a:path extrusionOk="0" h="10000" w="10000">
                  <a:moveTo>
                    <a:pt x="5939" y="4268"/>
                  </a:moveTo>
                  <a:lnTo>
                    <a:pt x="7771" y="2414"/>
                  </a:lnTo>
                  <a:lnTo>
                    <a:pt x="8950" y="3572"/>
                  </a:lnTo>
                  <a:lnTo>
                    <a:pt x="7117" y="5425"/>
                  </a:lnTo>
                  <a:lnTo>
                    <a:pt x="5939" y="4268"/>
                  </a:lnTo>
                  <a:close/>
                  <a:moveTo>
                    <a:pt x="1050" y="3874"/>
                  </a:moveTo>
                  <a:lnTo>
                    <a:pt x="2035" y="2742"/>
                  </a:lnTo>
                  <a:lnTo>
                    <a:pt x="3822" y="4294"/>
                  </a:lnTo>
                  <a:lnTo>
                    <a:pt x="2839" y="5425"/>
                  </a:lnTo>
                  <a:lnTo>
                    <a:pt x="1050" y="387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Helvetica Neue"/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40" name="Google Shape;840;p22"/>
            <p:cNvSpPr/>
            <p:nvPr/>
          </p:nvSpPr>
          <p:spPr>
            <a:xfrm>
              <a:off x="10893351" y="1095673"/>
              <a:ext cx="633600" cy="633600"/>
            </a:xfrm>
            <a:custGeom>
              <a:rect b="b" l="l" r="r" t="t"/>
              <a:pathLst>
                <a:path extrusionOk="0" h="10000" w="10000">
                  <a:moveTo>
                    <a:pt x="7894" y="2196"/>
                  </a:moveTo>
                  <a:lnTo>
                    <a:pt x="7921" y="2214"/>
                  </a:lnTo>
                  <a:lnTo>
                    <a:pt x="7946" y="2236"/>
                  </a:lnTo>
                  <a:lnTo>
                    <a:pt x="9125" y="3394"/>
                  </a:lnTo>
                  <a:lnTo>
                    <a:pt x="9147" y="3418"/>
                  </a:lnTo>
                  <a:lnTo>
                    <a:pt x="9165" y="3445"/>
                  </a:lnTo>
                  <a:lnTo>
                    <a:pt x="9180" y="3474"/>
                  </a:lnTo>
                  <a:lnTo>
                    <a:pt x="9191" y="3505"/>
                  </a:lnTo>
                  <a:lnTo>
                    <a:pt x="9198" y="3538"/>
                  </a:lnTo>
                  <a:lnTo>
                    <a:pt x="9200" y="3570"/>
                  </a:lnTo>
                  <a:lnTo>
                    <a:pt x="9198" y="3603"/>
                  </a:lnTo>
                  <a:lnTo>
                    <a:pt x="9192" y="3635"/>
                  </a:lnTo>
                  <a:lnTo>
                    <a:pt x="9182" y="3666"/>
                  </a:lnTo>
                  <a:lnTo>
                    <a:pt x="9167" y="3696"/>
                  </a:lnTo>
                  <a:lnTo>
                    <a:pt x="9149" y="3723"/>
                  </a:lnTo>
                  <a:lnTo>
                    <a:pt x="9128" y="3748"/>
                  </a:lnTo>
                  <a:lnTo>
                    <a:pt x="7773" y="5118"/>
                  </a:lnTo>
                  <a:lnTo>
                    <a:pt x="7767" y="5129"/>
                  </a:lnTo>
                  <a:lnTo>
                    <a:pt x="7749" y="5157"/>
                  </a:lnTo>
                  <a:lnTo>
                    <a:pt x="7728" y="5182"/>
                  </a:lnTo>
                  <a:lnTo>
                    <a:pt x="7704" y="5203"/>
                  </a:lnTo>
                  <a:lnTo>
                    <a:pt x="7677" y="5222"/>
                  </a:lnTo>
                  <a:lnTo>
                    <a:pt x="7662" y="5229"/>
                  </a:lnTo>
                  <a:lnTo>
                    <a:pt x="7295" y="5601"/>
                  </a:lnTo>
                  <a:lnTo>
                    <a:pt x="7270" y="5622"/>
                  </a:lnTo>
                  <a:lnTo>
                    <a:pt x="7243" y="5641"/>
                  </a:lnTo>
                  <a:lnTo>
                    <a:pt x="7214" y="5655"/>
                  </a:lnTo>
                  <a:lnTo>
                    <a:pt x="7183" y="5666"/>
                  </a:lnTo>
                  <a:lnTo>
                    <a:pt x="7151" y="5673"/>
                  </a:lnTo>
                  <a:lnTo>
                    <a:pt x="7119" y="5675"/>
                  </a:lnTo>
                  <a:lnTo>
                    <a:pt x="7086" y="5673"/>
                  </a:lnTo>
                  <a:lnTo>
                    <a:pt x="7054" y="5667"/>
                  </a:lnTo>
                  <a:lnTo>
                    <a:pt x="7037" y="5661"/>
                  </a:lnTo>
                  <a:lnTo>
                    <a:pt x="7016" y="5684"/>
                  </a:lnTo>
                  <a:lnTo>
                    <a:pt x="7015" y="5684"/>
                  </a:lnTo>
                  <a:lnTo>
                    <a:pt x="6989" y="5712"/>
                  </a:lnTo>
                  <a:lnTo>
                    <a:pt x="6988" y="5713"/>
                  </a:lnTo>
                  <a:lnTo>
                    <a:pt x="6965" y="5736"/>
                  </a:lnTo>
                  <a:lnTo>
                    <a:pt x="6964" y="5737"/>
                  </a:lnTo>
                  <a:lnTo>
                    <a:pt x="6944" y="5757"/>
                  </a:lnTo>
                  <a:lnTo>
                    <a:pt x="6942" y="5759"/>
                  </a:lnTo>
                  <a:lnTo>
                    <a:pt x="6924" y="5776"/>
                  </a:lnTo>
                  <a:lnTo>
                    <a:pt x="6922" y="5778"/>
                  </a:lnTo>
                  <a:lnTo>
                    <a:pt x="6905" y="5793"/>
                  </a:lnTo>
                  <a:lnTo>
                    <a:pt x="6902" y="5796"/>
                  </a:lnTo>
                  <a:lnTo>
                    <a:pt x="6887" y="5809"/>
                  </a:lnTo>
                  <a:lnTo>
                    <a:pt x="6883" y="5812"/>
                  </a:lnTo>
                  <a:lnTo>
                    <a:pt x="6869" y="5823"/>
                  </a:lnTo>
                  <a:lnTo>
                    <a:pt x="6864" y="5827"/>
                  </a:lnTo>
                  <a:lnTo>
                    <a:pt x="6851" y="5836"/>
                  </a:lnTo>
                  <a:lnTo>
                    <a:pt x="6844" y="5841"/>
                  </a:lnTo>
                  <a:lnTo>
                    <a:pt x="6832" y="5849"/>
                  </a:lnTo>
                  <a:lnTo>
                    <a:pt x="6823" y="5853"/>
                  </a:lnTo>
                  <a:lnTo>
                    <a:pt x="6811" y="5859"/>
                  </a:lnTo>
                  <a:lnTo>
                    <a:pt x="6801" y="5864"/>
                  </a:lnTo>
                  <a:lnTo>
                    <a:pt x="6790" y="5868"/>
                  </a:lnTo>
                  <a:lnTo>
                    <a:pt x="6779" y="5872"/>
                  </a:lnTo>
                  <a:lnTo>
                    <a:pt x="6768" y="5876"/>
                  </a:lnTo>
                  <a:lnTo>
                    <a:pt x="6758" y="5878"/>
                  </a:lnTo>
                  <a:lnTo>
                    <a:pt x="6746" y="5881"/>
                  </a:lnTo>
                  <a:lnTo>
                    <a:pt x="6738" y="5882"/>
                  </a:lnTo>
                  <a:lnTo>
                    <a:pt x="6727" y="5884"/>
                  </a:lnTo>
                  <a:lnTo>
                    <a:pt x="6722" y="5897"/>
                  </a:lnTo>
                  <a:lnTo>
                    <a:pt x="6718" y="5907"/>
                  </a:lnTo>
                  <a:lnTo>
                    <a:pt x="6704" y="5936"/>
                  </a:lnTo>
                  <a:lnTo>
                    <a:pt x="6700" y="5943"/>
                  </a:lnTo>
                  <a:lnTo>
                    <a:pt x="6682" y="5974"/>
                  </a:lnTo>
                  <a:lnTo>
                    <a:pt x="6679" y="5980"/>
                  </a:lnTo>
                  <a:lnTo>
                    <a:pt x="6658" y="6011"/>
                  </a:lnTo>
                  <a:lnTo>
                    <a:pt x="6655" y="6016"/>
                  </a:lnTo>
                  <a:lnTo>
                    <a:pt x="6631" y="6049"/>
                  </a:lnTo>
                  <a:lnTo>
                    <a:pt x="6628" y="6053"/>
                  </a:lnTo>
                  <a:lnTo>
                    <a:pt x="6601" y="6087"/>
                  </a:lnTo>
                  <a:lnTo>
                    <a:pt x="6598" y="6091"/>
                  </a:lnTo>
                  <a:lnTo>
                    <a:pt x="6569" y="6126"/>
                  </a:lnTo>
                  <a:lnTo>
                    <a:pt x="6566" y="6129"/>
                  </a:lnTo>
                  <a:lnTo>
                    <a:pt x="6534" y="6164"/>
                  </a:lnTo>
                  <a:lnTo>
                    <a:pt x="6531" y="6167"/>
                  </a:lnTo>
                  <a:lnTo>
                    <a:pt x="6496" y="6203"/>
                  </a:lnTo>
                  <a:lnTo>
                    <a:pt x="6494" y="6205"/>
                  </a:lnTo>
                  <a:lnTo>
                    <a:pt x="6457" y="6242"/>
                  </a:lnTo>
                  <a:lnTo>
                    <a:pt x="6455" y="6244"/>
                  </a:lnTo>
                  <a:lnTo>
                    <a:pt x="6416" y="6280"/>
                  </a:lnTo>
                  <a:lnTo>
                    <a:pt x="6413" y="6282"/>
                  </a:lnTo>
                  <a:lnTo>
                    <a:pt x="6372" y="6318"/>
                  </a:lnTo>
                  <a:lnTo>
                    <a:pt x="6370" y="6320"/>
                  </a:lnTo>
                  <a:lnTo>
                    <a:pt x="6327" y="6356"/>
                  </a:lnTo>
                  <a:lnTo>
                    <a:pt x="6327" y="6356"/>
                  </a:lnTo>
                  <a:lnTo>
                    <a:pt x="6314" y="6366"/>
                  </a:lnTo>
                  <a:lnTo>
                    <a:pt x="6305" y="6374"/>
                  </a:lnTo>
                  <a:lnTo>
                    <a:pt x="6304" y="6376"/>
                  </a:lnTo>
                  <a:lnTo>
                    <a:pt x="6304" y="6376"/>
                  </a:lnTo>
                  <a:lnTo>
                    <a:pt x="6303" y="6389"/>
                  </a:lnTo>
                  <a:lnTo>
                    <a:pt x="6302" y="6396"/>
                  </a:lnTo>
                  <a:lnTo>
                    <a:pt x="6298" y="6425"/>
                  </a:lnTo>
                  <a:lnTo>
                    <a:pt x="6295" y="6438"/>
                  </a:lnTo>
                  <a:lnTo>
                    <a:pt x="6288" y="6466"/>
                  </a:lnTo>
                  <a:lnTo>
                    <a:pt x="6284" y="6479"/>
                  </a:lnTo>
                  <a:lnTo>
                    <a:pt x="6274" y="6505"/>
                  </a:lnTo>
                  <a:lnTo>
                    <a:pt x="6269" y="6518"/>
                  </a:lnTo>
                  <a:lnTo>
                    <a:pt x="6256" y="6543"/>
                  </a:lnTo>
                  <a:lnTo>
                    <a:pt x="6250" y="6554"/>
                  </a:lnTo>
                  <a:lnTo>
                    <a:pt x="6235" y="6578"/>
                  </a:lnTo>
                  <a:lnTo>
                    <a:pt x="6227" y="6588"/>
                  </a:lnTo>
                  <a:lnTo>
                    <a:pt x="6210" y="6610"/>
                  </a:lnTo>
                  <a:lnTo>
                    <a:pt x="6201" y="6620"/>
                  </a:lnTo>
                  <a:lnTo>
                    <a:pt x="6181" y="6640"/>
                  </a:lnTo>
                  <a:lnTo>
                    <a:pt x="6173" y="6648"/>
                  </a:lnTo>
                  <a:lnTo>
                    <a:pt x="6151" y="6667"/>
                  </a:lnTo>
                  <a:lnTo>
                    <a:pt x="6141" y="6674"/>
                  </a:lnTo>
                  <a:lnTo>
                    <a:pt x="6117" y="6691"/>
                  </a:lnTo>
                  <a:lnTo>
                    <a:pt x="6107" y="6697"/>
                  </a:lnTo>
                  <a:lnTo>
                    <a:pt x="6081" y="6712"/>
                  </a:lnTo>
                  <a:lnTo>
                    <a:pt x="6071" y="6717"/>
                  </a:lnTo>
                  <a:lnTo>
                    <a:pt x="6044" y="6729"/>
                  </a:lnTo>
                  <a:lnTo>
                    <a:pt x="6033" y="6733"/>
                  </a:lnTo>
                  <a:lnTo>
                    <a:pt x="6004" y="6743"/>
                  </a:lnTo>
                  <a:lnTo>
                    <a:pt x="5993" y="6747"/>
                  </a:lnTo>
                  <a:lnTo>
                    <a:pt x="5968" y="6753"/>
                  </a:lnTo>
                  <a:lnTo>
                    <a:pt x="5961" y="6782"/>
                  </a:lnTo>
                  <a:lnTo>
                    <a:pt x="5958" y="6794"/>
                  </a:lnTo>
                  <a:lnTo>
                    <a:pt x="5948" y="6824"/>
                  </a:lnTo>
                  <a:lnTo>
                    <a:pt x="5943" y="6836"/>
                  </a:lnTo>
                  <a:lnTo>
                    <a:pt x="5930" y="6864"/>
                  </a:lnTo>
                  <a:lnTo>
                    <a:pt x="5923" y="6876"/>
                  </a:lnTo>
                  <a:lnTo>
                    <a:pt x="5908" y="6902"/>
                  </a:lnTo>
                  <a:lnTo>
                    <a:pt x="5900" y="6914"/>
                  </a:lnTo>
                  <a:lnTo>
                    <a:pt x="5882" y="6937"/>
                  </a:lnTo>
                  <a:lnTo>
                    <a:pt x="5873" y="6948"/>
                  </a:lnTo>
                  <a:lnTo>
                    <a:pt x="5852" y="6968"/>
                  </a:lnTo>
                  <a:lnTo>
                    <a:pt x="5841" y="6978"/>
                  </a:lnTo>
                  <a:lnTo>
                    <a:pt x="5819" y="6996"/>
                  </a:lnTo>
                  <a:lnTo>
                    <a:pt x="5807" y="7005"/>
                  </a:lnTo>
                  <a:lnTo>
                    <a:pt x="5782" y="7020"/>
                  </a:lnTo>
                  <a:lnTo>
                    <a:pt x="5770" y="7027"/>
                  </a:lnTo>
                  <a:lnTo>
                    <a:pt x="5743" y="7040"/>
                  </a:lnTo>
                  <a:lnTo>
                    <a:pt x="5731" y="7045"/>
                  </a:lnTo>
                  <a:lnTo>
                    <a:pt x="5702" y="7055"/>
                  </a:lnTo>
                  <a:lnTo>
                    <a:pt x="5690" y="7059"/>
                  </a:lnTo>
                  <a:lnTo>
                    <a:pt x="5659" y="7067"/>
                  </a:lnTo>
                  <a:lnTo>
                    <a:pt x="5647" y="7069"/>
                  </a:lnTo>
                  <a:lnTo>
                    <a:pt x="5614" y="7074"/>
                  </a:lnTo>
                  <a:lnTo>
                    <a:pt x="5603" y="7075"/>
                  </a:lnTo>
                  <a:lnTo>
                    <a:pt x="5580" y="7076"/>
                  </a:lnTo>
                  <a:lnTo>
                    <a:pt x="5575" y="7093"/>
                  </a:lnTo>
                  <a:lnTo>
                    <a:pt x="5569" y="7105"/>
                  </a:lnTo>
                  <a:lnTo>
                    <a:pt x="5554" y="7137"/>
                  </a:lnTo>
                  <a:lnTo>
                    <a:pt x="5547" y="7150"/>
                  </a:lnTo>
                  <a:lnTo>
                    <a:pt x="5529" y="7179"/>
                  </a:lnTo>
                  <a:lnTo>
                    <a:pt x="5521" y="7191"/>
                  </a:lnTo>
                  <a:lnTo>
                    <a:pt x="5500" y="7218"/>
                  </a:lnTo>
                  <a:lnTo>
                    <a:pt x="5490" y="7228"/>
                  </a:lnTo>
                  <a:lnTo>
                    <a:pt x="5466" y="7252"/>
                  </a:lnTo>
                  <a:lnTo>
                    <a:pt x="5455" y="7262"/>
                  </a:lnTo>
                  <a:lnTo>
                    <a:pt x="5429" y="7282"/>
                  </a:lnTo>
                  <a:lnTo>
                    <a:pt x="5417" y="7291"/>
                  </a:lnTo>
                  <a:lnTo>
                    <a:pt x="5389" y="7308"/>
                  </a:lnTo>
                  <a:lnTo>
                    <a:pt x="5376" y="7315"/>
                  </a:lnTo>
                  <a:lnTo>
                    <a:pt x="5345" y="7329"/>
                  </a:lnTo>
                  <a:lnTo>
                    <a:pt x="5332" y="7334"/>
                  </a:lnTo>
                  <a:lnTo>
                    <a:pt x="5300" y="7345"/>
                  </a:lnTo>
                  <a:lnTo>
                    <a:pt x="5286" y="7348"/>
                  </a:lnTo>
                  <a:lnTo>
                    <a:pt x="5252" y="7355"/>
                  </a:lnTo>
                  <a:lnTo>
                    <a:pt x="5238" y="7357"/>
                  </a:lnTo>
                  <a:lnTo>
                    <a:pt x="5203" y="7360"/>
                  </a:lnTo>
                  <a:lnTo>
                    <a:pt x="5196" y="7360"/>
                  </a:lnTo>
                  <a:lnTo>
                    <a:pt x="5194" y="7368"/>
                  </a:lnTo>
                  <a:lnTo>
                    <a:pt x="5187" y="7386"/>
                  </a:lnTo>
                  <a:lnTo>
                    <a:pt x="5167" y="7427"/>
                  </a:lnTo>
                  <a:lnTo>
                    <a:pt x="5158" y="7444"/>
                  </a:lnTo>
                  <a:lnTo>
                    <a:pt x="5133" y="7480"/>
                  </a:lnTo>
                  <a:lnTo>
                    <a:pt x="5121" y="7495"/>
                  </a:lnTo>
                  <a:lnTo>
                    <a:pt x="5092" y="7526"/>
                  </a:lnTo>
                  <a:lnTo>
                    <a:pt x="5077" y="7539"/>
                  </a:lnTo>
                  <a:lnTo>
                    <a:pt x="5044" y="7565"/>
                  </a:lnTo>
                  <a:lnTo>
                    <a:pt x="5028" y="7575"/>
                  </a:lnTo>
                  <a:lnTo>
                    <a:pt x="4992" y="7595"/>
                  </a:lnTo>
                  <a:lnTo>
                    <a:pt x="4975" y="7603"/>
                  </a:lnTo>
                  <a:lnTo>
                    <a:pt x="4935" y="7618"/>
                  </a:lnTo>
                  <a:lnTo>
                    <a:pt x="4918" y="7623"/>
                  </a:lnTo>
                  <a:lnTo>
                    <a:pt x="4877" y="7631"/>
                  </a:lnTo>
                  <a:lnTo>
                    <a:pt x="4858" y="7634"/>
                  </a:lnTo>
                  <a:lnTo>
                    <a:pt x="4816" y="7636"/>
                  </a:lnTo>
                  <a:lnTo>
                    <a:pt x="4798" y="7636"/>
                  </a:lnTo>
                  <a:lnTo>
                    <a:pt x="4755" y="7632"/>
                  </a:lnTo>
                  <a:lnTo>
                    <a:pt x="4737" y="7629"/>
                  </a:lnTo>
                  <a:lnTo>
                    <a:pt x="4693" y="7619"/>
                  </a:lnTo>
                  <a:lnTo>
                    <a:pt x="4676" y="7614"/>
                  </a:lnTo>
                  <a:lnTo>
                    <a:pt x="4634" y="7597"/>
                  </a:lnTo>
                  <a:lnTo>
                    <a:pt x="4618" y="7589"/>
                  </a:lnTo>
                  <a:lnTo>
                    <a:pt x="4576" y="7565"/>
                  </a:lnTo>
                  <a:lnTo>
                    <a:pt x="4562" y="7556"/>
                  </a:lnTo>
                  <a:lnTo>
                    <a:pt x="4522" y="7525"/>
                  </a:lnTo>
                  <a:lnTo>
                    <a:pt x="4515" y="7520"/>
                  </a:lnTo>
                  <a:lnTo>
                    <a:pt x="4489" y="7497"/>
                  </a:lnTo>
                  <a:lnTo>
                    <a:pt x="4464" y="7475"/>
                  </a:lnTo>
                  <a:lnTo>
                    <a:pt x="4441" y="7454"/>
                  </a:lnTo>
                  <a:lnTo>
                    <a:pt x="4418" y="7434"/>
                  </a:lnTo>
                  <a:lnTo>
                    <a:pt x="4396" y="7414"/>
                  </a:lnTo>
                  <a:lnTo>
                    <a:pt x="4375" y="7396"/>
                  </a:lnTo>
                  <a:lnTo>
                    <a:pt x="4355" y="7377"/>
                  </a:lnTo>
                  <a:lnTo>
                    <a:pt x="4334" y="7360"/>
                  </a:lnTo>
                  <a:lnTo>
                    <a:pt x="4314" y="7342"/>
                  </a:lnTo>
                  <a:lnTo>
                    <a:pt x="4295" y="7325"/>
                  </a:lnTo>
                  <a:lnTo>
                    <a:pt x="4275" y="7308"/>
                  </a:lnTo>
                  <a:lnTo>
                    <a:pt x="4255" y="7290"/>
                  </a:lnTo>
                  <a:lnTo>
                    <a:pt x="4234" y="7273"/>
                  </a:lnTo>
                  <a:lnTo>
                    <a:pt x="4213" y="7255"/>
                  </a:lnTo>
                  <a:lnTo>
                    <a:pt x="4210" y="7252"/>
                  </a:lnTo>
                  <a:lnTo>
                    <a:pt x="4198" y="7240"/>
                  </a:lnTo>
                  <a:lnTo>
                    <a:pt x="4185" y="7228"/>
                  </a:lnTo>
                  <a:lnTo>
                    <a:pt x="4172" y="7216"/>
                  </a:lnTo>
                  <a:lnTo>
                    <a:pt x="4158" y="7204"/>
                  </a:lnTo>
                  <a:lnTo>
                    <a:pt x="4145" y="7192"/>
                  </a:lnTo>
                  <a:lnTo>
                    <a:pt x="4131" y="7180"/>
                  </a:lnTo>
                  <a:lnTo>
                    <a:pt x="4118" y="7168"/>
                  </a:lnTo>
                  <a:lnTo>
                    <a:pt x="4105" y="7157"/>
                  </a:lnTo>
                  <a:lnTo>
                    <a:pt x="4092" y="7145"/>
                  </a:lnTo>
                  <a:lnTo>
                    <a:pt x="4080" y="7135"/>
                  </a:lnTo>
                  <a:lnTo>
                    <a:pt x="4069" y="7125"/>
                  </a:lnTo>
                  <a:lnTo>
                    <a:pt x="4069" y="7125"/>
                  </a:lnTo>
                  <a:lnTo>
                    <a:pt x="4059" y="7116"/>
                  </a:lnTo>
                  <a:lnTo>
                    <a:pt x="4059" y="7115"/>
                  </a:lnTo>
                  <a:lnTo>
                    <a:pt x="4049" y="7107"/>
                  </a:lnTo>
                  <a:lnTo>
                    <a:pt x="4049" y="7107"/>
                  </a:lnTo>
                  <a:lnTo>
                    <a:pt x="4042" y="7100"/>
                  </a:lnTo>
                  <a:lnTo>
                    <a:pt x="4035" y="7094"/>
                  </a:lnTo>
                  <a:lnTo>
                    <a:pt x="4027" y="7087"/>
                  </a:lnTo>
                  <a:lnTo>
                    <a:pt x="4019" y="7080"/>
                  </a:lnTo>
                  <a:lnTo>
                    <a:pt x="4011" y="7073"/>
                  </a:lnTo>
                  <a:lnTo>
                    <a:pt x="4002" y="7065"/>
                  </a:lnTo>
                  <a:lnTo>
                    <a:pt x="3994" y="7058"/>
                  </a:lnTo>
                  <a:lnTo>
                    <a:pt x="3986" y="7051"/>
                  </a:lnTo>
                  <a:lnTo>
                    <a:pt x="3978" y="7044"/>
                  </a:lnTo>
                  <a:lnTo>
                    <a:pt x="3971" y="7037"/>
                  </a:lnTo>
                  <a:lnTo>
                    <a:pt x="3963" y="7031"/>
                  </a:lnTo>
                  <a:lnTo>
                    <a:pt x="3957" y="7025"/>
                  </a:lnTo>
                  <a:lnTo>
                    <a:pt x="3950" y="7019"/>
                  </a:lnTo>
                  <a:lnTo>
                    <a:pt x="3945" y="7015"/>
                  </a:lnTo>
                  <a:lnTo>
                    <a:pt x="3940" y="7010"/>
                  </a:lnTo>
                  <a:lnTo>
                    <a:pt x="3863" y="6944"/>
                  </a:lnTo>
                  <a:lnTo>
                    <a:pt x="3862" y="6943"/>
                  </a:lnTo>
                  <a:lnTo>
                    <a:pt x="3793" y="6882"/>
                  </a:lnTo>
                  <a:lnTo>
                    <a:pt x="3791" y="6880"/>
                  </a:lnTo>
                  <a:lnTo>
                    <a:pt x="3730" y="6823"/>
                  </a:lnTo>
                  <a:lnTo>
                    <a:pt x="3727" y="6821"/>
                  </a:lnTo>
                  <a:lnTo>
                    <a:pt x="3672" y="6766"/>
                  </a:lnTo>
                  <a:lnTo>
                    <a:pt x="3669" y="6763"/>
                  </a:lnTo>
                  <a:lnTo>
                    <a:pt x="3618" y="6710"/>
                  </a:lnTo>
                  <a:lnTo>
                    <a:pt x="3615" y="6707"/>
                  </a:lnTo>
                  <a:lnTo>
                    <a:pt x="3569" y="6654"/>
                  </a:lnTo>
                  <a:lnTo>
                    <a:pt x="3565" y="6650"/>
                  </a:lnTo>
                  <a:lnTo>
                    <a:pt x="3522" y="6596"/>
                  </a:lnTo>
                  <a:lnTo>
                    <a:pt x="3519" y="6591"/>
                  </a:lnTo>
                  <a:lnTo>
                    <a:pt x="3478" y="6535"/>
                  </a:lnTo>
                  <a:lnTo>
                    <a:pt x="3475" y="6530"/>
                  </a:lnTo>
                  <a:lnTo>
                    <a:pt x="3435" y="6470"/>
                  </a:lnTo>
                  <a:lnTo>
                    <a:pt x="3432" y="6466"/>
                  </a:lnTo>
                  <a:lnTo>
                    <a:pt x="3393" y="6401"/>
                  </a:lnTo>
                  <a:lnTo>
                    <a:pt x="3391" y="6398"/>
                  </a:lnTo>
                  <a:lnTo>
                    <a:pt x="3351" y="6327"/>
                  </a:lnTo>
                  <a:lnTo>
                    <a:pt x="3349" y="6324"/>
                  </a:lnTo>
                  <a:lnTo>
                    <a:pt x="3307" y="6245"/>
                  </a:lnTo>
                  <a:lnTo>
                    <a:pt x="3306" y="6243"/>
                  </a:lnTo>
                  <a:lnTo>
                    <a:pt x="3261" y="6155"/>
                  </a:lnTo>
                  <a:lnTo>
                    <a:pt x="3261" y="6154"/>
                  </a:lnTo>
                  <a:lnTo>
                    <a:pt x="3212" y="6055"/>
                  </a:lnTo>
                  <a:lnTo>
                    <a:pt x="3212" y="6055"/>
                  </a:lnTo>
                  <a:lnTo>
                    <a:pt x="3191" y="6012"/>
                  </a:lnTo>
                  <a:lnTo>
                    <a:pt x="3173" y="5975"/>
                  </a:lnTo>
                  <a:lnTo>
                    <a:pt x="3158" y="5944"/>
                  </a:lnTo>
                  <a:lnTo>
                    <a:pt x="3146" y="5921"/>
                  </a:lnTo>
                  <a:lnTo>
                    <a:pt x="3144" y="5921"/>
                  </a:lnTo>
                  <a:lnTo>
                    <a:pt x="3131" y="5921"/>
                  </a:lnTo>
                  <a:lnTo>
                    <a:pt x="3115" y="5920"/>
                  </a:lnTo>
                  <a:lnTo>
                    <a:pt x="3101" y="5918"/>
                  </a:lnTo>
                  <a:lnTo>
                    <a:pt x="3084" y="5915"/>
                  </a:lnTo>
                  <a:lnTo>
                    <a:pt x="3071" y="5912"/>
                  </a:lnTo>
                  <a:lnTo>
                    <a:pt x="3054" y="5908"/>
                  </a:lnTo>
                  <a:lnTo>
                    <a:pt x="3042" y="5903"/>
                  </a:lnTo>
                  <a:lnTo>
                    <a:pt x="3025" y="5897"/>
                  </a:lnTo>
                  <a:lnTo>
                    <a:pt x="3015" y="5892"/>
                  </a:lnTo>
                  <a:lnTo>
                    <a:pt x="2997" y="5883"/>
                  </a:lnTo>
                  <a:lnTo>
                    <a:pt x="2989" y="5878"/>
                  </a:lnTo>
                  <a:lnTo>
                    <a:pt x="2969" y="5867"/>
                  </a:lnTo>
                  <a:lnTo>
                    <a:pt x="2963" y="5863"/>
                  </a:lnTo>
                  <a:lnTo>
                    <a:pt x="2943" y="5849"/>
                  </a:lnTo>
                  <a:lnTo>
                    <a:pt x="2938" y="5845"/>
                  </a:lnTo>
                  <a:lnTo>
                    <a:pt x="2916" y="5829"/>
                  </a:lnTo>
                  <a:lnTo>
                    <a:pt x="2912" y="5826"/>
                  </a:lnTo>
                  <a:lnTo>
                    <a:pt x="2888" y="5806"/>
                  </a:lnTo>
                  <a:lnTo>
                    <a:pt x="2886" y="5804"/>
                  </a:lnTo>
                  <a:lnTo>
                    <a:pt x="2859" y="5782"/>
                  </a:lnTo>
                  <a:lnTo>
                    <a:pt x="2857" y="5780"/>
                  </a:lnTo>
                  <a:lnTo>
                    <a:pt x="2828" y="5755"/>
                  </a:lnTo>
                  <a:lnTo>
                    <a:pt x="2828" y="5754"/>
                  </a:lnTo>
                  <a:lnTo>
                    <a:pt x="2797" y="5727"/>
                  </a:lnTo>
                  <a:lnTo>
                    <a:pt x="2795" y="5725"/>
                  </a:lnTo>
                  <a:lnTo>
                    <a:pt x="2768" y="5700"/>
                  </a:lnTo>
                  <a:lnTo>
                    <a:pt x="2765" y="5697"/>
                  </a:lnTo>
                  <a:lnTo>
                    <a:pt x="2741" y="5673"/>
                  </a:lnTo>
                  <a:lnTo>
                    <a:pt x="2738" y="5670"/>
                  </a:lnTo>
                  <a:lnTo>
                    <a:pt x="2717" y="5648"/>
                  </a:lnTo>
                  <a:lnTo>
                    <a:pt x="2713" y="5642"/>
                  </a:lnTo>
                  <a:lnTo>
                    <a:pt x="2709" y="5638"/>
                  </a:lnTo>
                  <a:lnTo>
                    <a:pt x="2701" y="5634"/>
                  </a:lnTo>
                  <a:lnTo>
                    <a:pt x="2675" y="5614"/>
                  </a:lnTo>
                  <a:lnTo>
                    <a:pt x="2332" y="5316"/>
                  </a:lnTo>
                  <a:lnTo>
                    <a:pt x="2313" y="5306"/>
                  </a:lnTo>
                  <a:lnTo>
                    <a:pt x="2287" y="5286"/>
                  </a:lnTo>
                  <a:lnTo>
                    <a:pt x="2264" y="5263"/>
                  </a:lnTo>
                  <a:lnTo>
                    <a:pt x="2251" y="5246"/>
                  </a:lnTo>
                  <a:lnTo>
                    <a:pt x="886" y="4063"/>
                  </a:lnTo>
                  <a:lnTo>
                    <a:pt x="863" y="4040"/>
                  </a:lnTo>
                  <a:lnTo>
                    <a:pt x="843" y="4014"/>
                  </a:lnTo>
                  <a:lnTo>
                    <a:pt x="826" y="3986"/>
                  </a:lnTo>
                  <a:lnTo>
                    <a:pt x="814" y="3956"/>
                  </a:lnTo>
                  <a:lnTo>
                    <a:pt x="805" y="3924"/>
                  </a:lnTo>
                  <a:lnTo>
                    <a:pt x="801" y="3892"/>
                  </a:lnTo>
                  <a:lnTo>
                    <a:pt x="800" y="3859"/>
                  </a:lnTo>
                  <a:lnTo>
                    <a:pt x="805" y="3826"/>
                  </a:lnTo>
                  <a:lnTo>
                    <a:pt x="813" y="3795"/>
                  </a:lnTo>
                  <a:lnTo>
                    <a:pt x="825" y="3764"/>
                  </a:lnTo>
                  <a:lnTo>
                    <a:pt x="842" y="3736"/>
                  </a:lnTo>
                  <a:lnTo>
                    <a:pt x="861" y="3710"/>
                  </a:lnTo>
                  <a:lnTo>
                    <a:pt x="1846" y="2578"/>
                  </a:lnTo>
                  <a:lnTo>
                    <a:pt x="1869" y="2555"/>
                  </a:lnTo>
                  <a:lnTo>
                    <a:pt x="1895" y="2535"/>
                  </a:lnTo>
                  <a:lnTo>
                    <a:pt x="1924" y="2518"/>
                  </a:lnTo>
                  <a:lnTo>
                    <a:pt x="1954" y="2506"/>
                  </a:lnTo>
                  <a:lnTo>
                    <a:pt x="1985" y="2497"/>
                  </a:lnTo>
                  <a:lnTo>
                    <a:pt x="2018" y="2493"/>
                  </a:lnTo>
                  <a:lnTo>
                    <a:pt x="2050" y="2492"/>
                  </a:lnTo>
                  <a:lnTo>
                    <a:pt x="2083" y="2497"/>
                  </a:lnTo>
                  <a:lnTo>
                    <a:pt x="2114" y="2505"/>
                  </a:lnTo>
                  <a:lnTo>
                    <a:pt x="2145" y="2517"/>
                  </a:lnTo>
                  <a:lnTo>
                    <a:pt x="2173" y="2533"/>
                  </a:lnTo>
                  <a:lnTo>
                    <a:pt x="2199" y="2553"/>
                  </a:lnTo>
                  <a:lnTo>
                    <a:pt x="3986" y="4105"/>
                  </a:lnTo>
                  <a:lnTo>
                    <a:pt x="4009" y="4128"/>
                  </a:lnTo>
                  <a:lnTo>
                    <a:pt x="4029" y="4154"/>
                  </a:lnTo>
                  <a:lnTo>
                    <a:pt x="4046" y="4182"/>
                  </a:lnTo>
                  <a:lnTo>
                    <a:pt x="4058" y="4213"/>
                  </a:lnTo>
                  <a:lnTo>
                    <a:pt x="4067" y="4244"/>
                  </a:lnTo>
                  <a:lnTo>
                    <a:pt x="4071" y="4276"/>
                  </a:lnTo>
                  <a:lnTo>
                    <a:pt x="4071" y="4279"/>
                  </a:lnTo>
                  <a:lnTo>
                    <a:pt x="4092" y="4297"/>
                  </a:lnTo>
                  <a:lnTo>
                    <a:pt x="4093" y="4298"/>
                  </a:lnTo>
                  <a:lnTo>
                    <a:pt x="4119" y="4320"/>
                  </a:lnTo>
                  <a:lnTo>
                    <a:pt x="4119" y="4321"/>
                  </a:lnTo>
                  <a:lnTo>
                    <a:pt x="4144" y="4343"/>
                  </a:lnTo>
                  <a:lnTo>
                    <a:pt x="4145" y="4344"/>
                  </a:lnTo>
                  <a:lnTo>
                    <a:pt x="4167" y="4364"/>
                  </a:lnTo>
                  <a:lnTo>
                    <a:pt x="4169" y="4365"/>
                  </a:lnTo>
                  <a:lnTo>
                    <a:pt x="4188" y="4384"/>
                  </a:lnTo>
                  <a:lnTo>
                    <a:pt x="4190" y="4386"/>
                  </a:lnTo>
                  <a:lnTo>
                    <a:pt x="4206" y="4402"/>
                  </a:lnTo>
                  <a:lnTo>
                    <a:pt x="4209" y="4405"/>
                  </a:lnTo>
                  <a:lnTo>
                    <a:pt x="4221" y="4417"/>
                  </a:lnTo>
                  <a:lnTo>
                    <a:pt x="4228" y="4425"/>
                  </a:lnTo>
                  <a:lnTo>
                    <a:pt x="4235" y="4433"/>
                  </a:lnTo>
                  <a:lnTo>
                    <a:pt x="4244" y="4445"/>
                  </a:lnTo>
                  <a:lnTo>
                    <a:pt x="4248" y="4452"/>
                  </a:lnTo>
                  <a:lnTo>
                    <a:pt x="4252" y="4458"/>
                  </a:lnTo>
                  <a:lnTo>
                    <a:pt x="4256" y="4466"/>
                  </a:lnTo>
                  <a:lnTo>
                    <a:pt x="4259" y="4472"/>
                  </a:lnTo>
                  <a:lnTo>
                    <a:pt x="4263" y="4479"/>
                  </a:lnTo>
                  <a:lnTo>
                    <a:pt x="4265" y="4485"/>
                  </a:lnTo>
                  <a:lnTo>
                    <a:pt x="4269" y="4493"/>
                  </a:lnTo>
                  <a:lnTo>
                    <a:pt x="4271" y="4498"/>
                  </a:lnTo>
                  <a:lnTo>
                    <a:pt x="4274" y="4507"/>
                  </a:lnTo>
                  <a:lnTo>
                    <a:pt x="4276" y="4512"/>
                  </a:lnTo>
                  <a:lnTo>
                    <a:pt x="4278" y="4520"/>
                  </a:lnTo>
                  <a:lnTo>
                    <a:pt x="4280" y="4525"/>
                  </a:lnTo>
                  <a:lnTo>
                    <a:pt x="4282" y="4534"/>
                  </a:lnTo>
                  <a:lnTo>
                    <a:pt x="4284" y="4539"/>
                  </a:lnTo>
                  <a:lnTo>
                    <a:pt x="4286" y="4548"/>
                  </a:lnTo>
                  <a:lnTo>
                    <a:pt x="4287" y="4552"/>
                  </a:lnTo>
                  <a:lnTo>
                    <a:pt x="4288" y="4562"/>
                  </a:lnTo>
                  <a:lnTo>
                    <a:pt x="4289" y="4566"/>
                  </a:lnTo>
                  <a:lnTo>
                    <a:pt x="4291" y="4575"/>
                  </a:lnTo>
                  <a:lnTo>
                    <a:pt x="4291" y="4580"/>
                  </a:lnTo>
                  <a:lnTo>
                    <a:pt x="4293" y="4589"/>
                  </a:lnTo>
                  <a:lnTo>
                    <a:pt x="4293" y="4594"/>
                  </a:lnTo>
                  <a:lnTo>
                    <a:pt x="4294" y="4603"/>
                  </a:lnTo>
                  <a:lnTo>
                    <a:pt x="4294" y="4607"/>
                  </a:lnTo>
                  <a:lnTo>
                    <a:pt x="4308" y="4615"/>
                  </a:lnTo>
                  <a:lnTo>
                    <a:pt x="4335" y="4628"/>
                  </a:lnTo>
                  <a:lnTo>
                    <a:pt x="4365" y="4643"/>
                  </a:lnTo>
                  <a:lnTo>
                    <a:pt x="4399" y="4660"/>
                  </a:lnTo>
                  <a:lnTo>
                    <a:pt x="4435" y="4678"/>
                  </a:lnTo>
                  <a:lnTo>
                    <a:pt x="4472" y="4697"/>
                  </a:lnTo>
                  <a:lnTo>
                    <a:pt x="4510" y="4715"/>
                  </a:lnTo>
                  <a:lnTo>
                    <a:pt x="4546" y="4733"/>
                  </a:lnTo>
                  <a:lnTo>
                    <a:pt x="4581" y="4751"/>
                  </a:lnTo>
                  <a:lnTo>
                    <a:pt x="4614" y="4766"/>
                  </a:lnTo>
                  <a:lnTo>
                    <a:pt x="4642" y="4780"/>
                  </a:lnTo>
                  <a:lnTo>
                    <a:pt x="4665" y="4791"/>
                  </a:lnTo>
                  <a:lnTo>
                    <a:pt x="4682" y="4799"/>
                  </a:lnTo>
                  <a:lnTo>
                    <a:pt x="4690" y="4802"/>
                  </a:lnTo>
                  <a:lnTo>
                    <a:pt x="4693" y="4802"/>
                  </a:lnTo>
                  <a:lnTo>
                    <a:pt x="4706" y="4798"/>
                  </a:lnTo>
                  <a:lnTo>
                    <a:pt x="4726" y="4793"/>
                  </a:lnTo>
                  <a:lnTo>
                    <a:pt x="4751" y="4785"/>
                  </a:lnTo>
                  <a:lnTo>
                    <a:pt x="4783" y="4774"/>
                  </a:lnTo>
                  <a:lnTo>
                    <a:pt x="4821" y="4761"/>
                  </a:lnTo>
                  <a:lnTo>
                    <a:pt x="4866" y="4746"/>
                  </a:lnTo>
                  <a:lnTo>
                    <a:pt x="4919" y="4727"/>
                  </a:lnTo>
                  <a:lnTo>
                    <a:pt x="4921" y="4726"/>
                  </a:lnTo>
                  <a:lnTo>
                    <a:pt x="4934" y="4722"/>
                  </a:lnTo>
                  <a:lnTo>
                    <a:pt x="4949" y="4717"/>
                  </a:lnTo>
                  <a:lnTo>
                    <a:pt x="4965" y="4711"/>
                  </a:lnTo>
                  <a:lnTo>
                    <a:pt x="4983" y="4706"/>
                  </a:lnTo>
                  <a:lnTo>
                    <a:pt x="5001" y="4699"/>
                  </a:lnTo>
                  <a:lnTo>
                    <a:pt x="5019" y="4693"/>
                  </a:lnTo>
                  <a:lnTo>
                    <a:pt x="5039" y="4687"/>
                  </a:lnTo>
                  <a:lnTo>
                    <a:pt x="5058" y="4680"/>
                  </a:lnTo>
                  <a:lnTo>
                    <a:pt x="5078" y="4673"/>
                  </a:lnTo>
                  <a:lnTo>
                    <a:pt x="5097" y="4667"/>
                  </a:lnTo>
                  <a:lnTo>
                    <a:pt x="5097" y="4667"/>
                  </a:lnTo>
                  <a:lnTo>
                    <a:pt x="5116" y="4660"/>
                  </a:lnTo>
                  <a:lnTo>
                    <a:pt x="5116" y="4660"/>
                  </a:lnTo>
                  <a:lnTo>
                    <a:pt x="5135" y="4654"/>
                  </a:lnTo>
                  <a:lnTo>
                    <a:pt x="5135" y="4654"/>
                  </a:lnTo>
                  <a:lnTo>
                    <a:pt x="5153" y="4648"/>
                  </a:lnTo>
                  <a:lnTo>
                    <a:pt x="5153" y="4648"/>
                  </a:lnTo>
                  <a:lnTo>
                    <a:pt x="5170" y="4642"/>
                  </a:lnTo>
                  <a:lnTo>
                    <a:pt x="5187" y="4637"/>
                  </a:lnTo>
                  <a:lnTo>
                    <a:pt x="5204" y="4631"/>
                  </a:lnTo>
                  <a:lnTo>
                    <a:pt x="5222" y="4625"/>
                  </a:lnTo>
                  <a:lnTo>
                    <a:pt x="5239" y="4619"/>
                  </a:lnTo>
                  <a:lnTo>
                    <a:pt x="5257" y="4614"/>
                  </a:lnTo>
                  <a:lnTo>
                    <a:pt x="5274" y="4608"/>
                  </a:lnTo>
                  <a:lnTo>
                    <a:pt x="5291" y="4602"/>
                  </a:lnTo>
                  <a:lnTo>
                    <a:pt x="5307" y="4597"/>
                  </a:lnTo>
                  <a:lnTo>
                    <a:pt x="5322" y="4592"/>
                  </a:lnTo>
                  <a:lnTo>
                    <a:pt x="5337" y="4587"/>
                  </a:lnTo>
                  <a:lnTo>
                    <a:pt x="5350" y="4583"/>
                  </a:lnTo>
                  <a:lnTo>
                    <a:pt x="5363" y="4578"/>
                  </a:lnTo>
                  <a:lnTo>
                    <a:pt x="5373" y="4575"/>
                  </a:lnTo>
                  <a:lnTo>
                    <a:pt x="5383" y="4572"/>
                  </a:lnTo>
                  <a:lnTo>
                    <a:pt x="5383" y="4571"/>
                  </a:lnTo>
                  <a:lnTo>
                    <a:pt x="5392" y="4569"/>
                  </a:lnTo>
                  <a:lnTo>
                    <a:pt x="5400" y="4566"/>
                  </a:lnTo>
                  <a:lnTo>
                    <a:pt x="5409" y="4563"/>
                  </a:lnTo>
                  <a:lnTo>
                    <a:pt x="5417" y="4560"/>
                  </a:lnTo>
                  <a:lnTo>
                    <a:pt x="5425" y="4557"/>
                  </a:lnTo>
                  <a:lnTo>
                    <a:pt x="5433" y="4555"/>
                  </a:lnTo>
                  <a:lnTo>
                    <a:pt x="5441" y="4552"/>
                  </a:lnTo>
                  <a:lnTo>
                    <a:pt x="5448" y="4550"/>
                  </a:lnTo>
                  <a:lnTo>
                    <a:pt x="5455" y="4547"/>
                  </a:lnTo>
                  <a:lnTo>
                    <a:pt x="5461" y="4545"/>
                  </a:lnTo>
                  <a:lnTo>
                    <a:pt x="5466" y="4543"/>
                  </a:lnTo>
                  <a:lnTo>
                    <a:pt x="5468" y="4543"/>
                  </a:lnTo>
                  <a:lnTo>
                    <a:pt x="5468" y="4542"/>
                  </a:lnTo>
                  <a:lnTo>
                    <a:pt x="5472" y="4534"/>
                  </a:lnTo>
                  <a:lnTo>
                    <a:pt x="5476" y="4525"/>
                  </a:lnTo>
                  <a:lnTo>
                    <a:pt x="5480" y="4517"/>
                  </a:lnTo>
                  <a:lnTo>
                    <a:pt x="5485" y="4509"/>
                  </a:lnTo>
                  <a:lnTo>
                    <a:pt x="5490" y="4500"/>
                  </a:lnTo>
                  <a:lnTo>
                    <a:pt x="5494" y="4494"/>
                  </a:lnTo>
                  <a:lnTo>
                    <a:pt x="5501" y="4485"/>
                  </a:lnTo>
                  <a:lnTo>
                    <a:pt x="5504" y="4480"/>
                  </a:lnTo>
                  <a:lnTo>
                    <a:pt x="5512" y="4469"/>
                  </a:lnTo>
                  <a:lnTo>
                    <a:pt x="5515" y="4466"/>
                  </a:lnTo>
                  <a:lnTo>
                    <a:pt x="5525" y="4454"/>
                  </a:lnTo>
                  <a:lnTo>
                    <a:pt x="5527" y="4452"/>
                  </a:lnTo>
                  <a:lnTo>
                    <a:pt x="5538" y="4439"/>
                  </a:lnTo>
                  <a:lnTo>
                    <a:pt x="5540" y="4437"/>
                  </a:lnTo>
                  <a:lnTo>
                    <a:pt x="5553" y="4423"/>
                  </a:lnTo>
                  <a:lnTo>
                    <a:pt x="5554" y="4421"/>
                  </a:lnTo>
                  <a:lnTo>
                    <a:pt x="5569" y="4405"/>
                  </a:lnTo>
                  <a:lnTo>
                    <a:pt x="5570" y="4404"/>
                  </a:lnTo>
                  <a:lnTo>
                    <a:pt x="5588" y="4386"/>
                  </a:lnTo>
                  <a:lnTo>
                    <a:pt x="5588" y="4386"/>
                  </a:lnTo>
                  <a:lnTo>
                    <a:pt x="5608" y="4366"/>
                  </a:lnTo>
                  <a:lnTo>
                    <a:pt x="5608" y="4365"/>
                  </a:lnTo>
                  <a:lnTo>
                    <a:pt x="5630" y="4343"/>
                  </a:lnTo>
                  <a:lnTo>
                    <a:pt x="5632" y="4342"/>
                  </a:lnTo>
                  <a:lnTo>
                    <a:pt x="5655" y="4319"/>
                  </a:lnTo>
                  <a:lnTo>
                    <a:pt x="5656" y="4318"/>
                  </a:lnTo>
                  <a:lnTo>
                    <a:pt x="5677" y="4298"/>
                  </a:lnTo>
                  <a:lnTo>
                    <a:pt x="5678" y="4297"/>
                  </a:lnTo>
                  <a:lnTo>
                    <a:pt x="5690" y="4285"/>
                  </a:lnTo>
                  <a:lnTo>
                    <a:pt x="5689" y="4270"/>
                  </a:lnTo>
                  <a:lnTo>
                    <a:pt x="5691" y="4237"/>
                  </a:lnTo>
                  <a:lnTo>
                    <a:pt x="5697" y="4205"/>
                  </a:lnTo>
                  <a:lnTo>
                    <a:pt x="5707" y="4174"/>
                  </a:lnTo>
                  <a:lnTo>
                    <a:pt x="5722" y="4144"/>
                  </a:lnTo>
                  <a:lnTo>
                    <a:pt x="5740" y="4117"/>
                  </a:lnTo>
                  <a:lnTo>
                    <a:pt x="5761" y="4092"/>
                  </a:lnTo>
                  <a:lnTo>
                    <a:pt x="7593" y="2238"/>
                  </a:lnTo>
                  <a:lnTo>
                    <a:pt x="7618" y="2217"/>
                  </a:lnTo>
                  <a:lnTo>
                    <a:pt x="7645" y="2198"/>
                  </a:lnTo>
                  <a:lnTo>
                    <a:pt x="7674" y="2184"/>
                  </a:lnTo>
                  <a:lnTo>
                    <a:pt x="7705" y="2173"/>
                  </a:lnTo>
                  <a:lnTo>
                    <a:pt x="7737" y="2166"/>
                  </a:lnTo>
                  <a:lnTo>
                    <a:pt x="7769" y="2164"/>
                  </a:lnTo>
                  <a:lnTo>
                    <a:pt x="7802" y="2166"/>
                  </a:lnTo>
                  <a:lnTo>
                    <a:pt x="7834" y="2172"/>
                  </a:lnTo>
                  <a:lnTo>
                    <a:pt x="7865" y="2182"/>
                  </a:lnTo>
                  <a:lnTo>
                    <a:pt x="7894" y="2196"/>
                  </a:lnTo>
                  <a:close/>
                  <a:moveTo>
                    <a:pt x="7536" y="4646"/>
                  </a:moveTo>
                  <a:lnTo>
                    <a:pt x="8596" y="3575"/>
                  </a:lnTo>
                  <a:lnTo>
                    <a:pt x="7774" y="2767"/>
                  </a:lnTo>
                  <a:lnTo>
                    <a:pt x="6712" y="3842"/>
                  </a:lnTo>
                  <a:lnTo>
                    <a:pt x="7536" y="4646"/>
                  </a:lnTo>
                  <a:close/>
                  <a:moveTo>
                    <a:pt x="6293" y="4265"/>
                  </a:moveTo>
                  <a:lnTo>
                    <a:pt x="7114" y="5072"/>
                  </a:lnTo>
                  <a:lnTo>
                    <a:pt x="7185" y="5001"/>
                  </a:lnTo>
                  <a:lnTo>
                    <a:pt x="6360" y="4197"/>
                  </a:lnTo>
                  <a:lnTo>
                    <a:pt x="6293" y="4265"/>
                  </a:lnTo>
                  <a:close/>
                  <a:moveTo>
                    <a:pt x="6755" y="5420"/>
                  </a:moveTo>
                  <a:lnTo>
                    <a:pt x="5908" y="4588"/>
                  </a:lnTo>
                  <a:lnTo>
                    <a:pt x="5903" y="4592"/>
                  </a:lnTo>
                  <a:lnTo>
                    <a:pt x="5879" y="4617"/>
                  </a:lnTo>
                  <a:lnTo>
                    <a:pt x="5878" y="4618"/>
                  </a:lnTo>
                  <a:lnTo>
                    <a:pt x="5849" y="4647"/>
                  </a:lnTo>
                  <a:lnTo>
                    <a:pt x="5830" y="4667"/>
                  </a:lnTo>
                  <a:lnTo>
                    <a:pt x="5842" y="4681"/>
                  </a:lnTo>
                  <a:lnTo>
                    <a:pt x="5874" y="4714"/>
                  </a:lnTo>
                  <a:lnTo>
                    <a:pt x="5916" y="4756"/>
                  </a:lnTo>
                  <a:lnTo>
                    <a:pt x="5968" y="4808"/>
                  </a:lnTo>
                  <a:lnTo>
                    <a:pt x="6030" y="4869"/>
                  </a:lnTo>
                  <a:lnTo>
                    <a:pt x="6030" y="4869"/>
                  </a:lnTo>
                  <a:lnTo>
                    <a:pt x="6059" y="4898"/>
                  </a:lnTo>
                  <a:lnTo>
                    <a:pt x="6088" y="4926"/>
                  </a:lnTo>
                  <a:lnTo>
                    <a:pt x="6115" y="4954"/>
                  </a:lnTo>
                  <a:lnTo>
                    <a:pt x="6142" y="4981"/>
                  </a:lnTo>
                  <a:lnTo>
                    <a:pt x="6168" y="5006"/>
                  </a:lnTo>
                  <a:lnTo>
                    <a:pt x="6193" y="5031"/>
                  </a:lnTo>
                  <a:lnTo>
                    <a:pt x="6215" y="5053"/>
                  </a:lnTo>
                  <a:lnTo>
                    <a:pt x="6237" y="5074"/>
                  </a:lnTo>
                  <a:lnTo>
                    <a:pt x="6256" y="5093"/>
                  </a:lnTo>
                  <a:lnTo>
                    <a:pt x="6272" y="5110"/>
                  </a:lnTo>
                  <a:lnTo>
                    <a:pt x="6287" y="5124"/>
                  </a:lnTo>
                  <a:lnTo>
                    <a:pt x="6299" y="5136"/>
                  </a:lnTo>
                  <a:lnTo>
                    <a:pt x="6307" y="5145"/>
                  </a:lnTo>
                  <a:lnTo>
                    <a:pt x="6308" y="5145"/>
                  </a:lnTo>
                  <a:lnTo>
                    <a:pt x="6313" y="5150"/>
                  </a:lnTo>
                  <a:lnTo>
                    <a:pt x="6313" y="5151"/>
                  </a:lnTo>
                  <a:lnTo>
                    <a:pt x="6368" y="5206"/>
                  </a:lnTo>
                  <a:lnTo>
                    <a:pt x="6419" y="5256"/>
                  </a:lnTo>
                  <a:lnTo>
                    <a:pt x="6465" y="5302"/>
                  </a:lnTo>
                  <a:lnTo>
                    <a:pt x="6508" y="5344"/>
                  </a:lnTo>
                  <a:lnTo>
                    <a:pt x="6546" y="5382"/>
                  </a:lnTo>
                  <a:lnTo>
                    <a:pt x="6580" y="5415"/>
                  </a:lnTo>
                  <a:lnTo>
                    <a:pt x="6611" y="5444"/>
                  </a:lnTo>
                  <a:lnTo>
                    <a:pt x="6637" y="5469"/>
                  </a:lnTo>
                  <a:lnTo>
                    <a:pt x="6660" y="5490"/>
                  </a:lnTo>
                  <a:lnTo>
                    <a:pt x="6674" y="5503"/>
                  </a:lnTo>
                  <a:lnTo>
                    <a:pt x="6674" y="5502"/>
                  </a:lnTo>
                  <a:lnTo>
                    <a:pt x="6689" y="5488"/>
                  </a:lnTo>
                  <a:lnTo>
                    <a:pt x="6705" y="5471"/>
                  </a:lnTo>
                  <a:lnTo>
                    <a:pt x="6725" y="5450"/>
                  </a:lnTo>
                  <a:lnTo>
                    <a:pt x="6726" y="5449"/>
                  </a:lnTo>
                  <a:lnTo>
                    <a:pt x="6749" y="5426"/>
                  </a:lnTo>
                  <a:lnTo>
                    <a:pt x="6755" y="5420"/>
                  </a:lnTo>
                  <a:close/>
                  <a:moveTo>
                    <a:pt x="4564" y="5741"/>
                  </a:moveTo>
                  <a:lnTo>
                    <a:pt x="4558" y="5757"/>
                  </a:lnTo>
                  <a:lnTo>
                    <a:pt x="4554" y="5772"/>
                  </a:lnTo>
                  <a:lnTo>
                    <a:pt x="4551" y="5785"/>
                  </a:lnTo>
                  <a:lnTo>
                    <a:pt x="4548" y="5796"/>
                  </a:lnTo>
                  <a:lnTo>
                    <a:pt x="4547" y="5804"/>
                  </a:lnTo>
                  <a:lnTo>
                    <a:pt x="4547" y="5804"/>
                  </a:lnTo>
                  <a:lnTo>
                    <a:pt x="4552" y="5806"/>
                  </a:lnTo>
                  <a:lnTo>
                    <a:pt x="4566" y="5809"/>
                  </a:lnTo>
                  <a:lnTo>
                    <a:pt x="4586" y="5809"/>
                  </a:lnTo>
                  <a:lnTo>
                    <a:pt x="4609" y="5807"/>
                  </a:lnTo>
                  <a:lnTo>
                    <a:pt x="4634" y="5800"/>
                  </a:lnTo>
                  <a:lnTo>
                    <a:pt x="4659" y="5790"/>
                  </a:lnTo>
                  <a:lnTo>
                    <a:pt x="4682" y="5777"/>
                  </a:lnTo>
                  <a:lnTo>
                    <a:pt x="4703" y="5761"/>
                  </a:lnTo>
                  <a:lnTo>
                    <a:pt x="4721" y="5743"/>
                  </a:lnTo>
                  <a:lnTo>
                    <a:pt x="4738" y="5719"/>
                  </a:lnTo>
                  <a:lnTo>
                    <a:pt x="4739" y="5718"/>
                  </a:lnTo>
                  <a:lnTo>
                    <a:pt x="4742" y="5714"/>
                  </a:lnTo>
                  <a:lnTo>
                    <a:pt x="4742" y="5712"/>
                  </a:lnTo>
                  <a:lnTo>
                    <a:pt x="4745" y="5707"/>
                  </a:lnTo>
                  <a:lnTo>
                    <a:pt x="4746" y="5706"/>
                  </a:lnTo>
                  <a:lnTo>
                    <a:pt x="4749" y="5700"/>
                  </a:lnTo>
                  <a:lnTo>
                    <a:pt x="4750" y="5700"/>
                  </a:lnTo>
                  <a:lnTo>
                    <a:pt x="4754" y="5694"/>
                  </a:lnTo>
                  <a:lnTo>
                    <a:pt x="4754" y="5693"/>
                  </a:lnTo>
                  <a:lnTo>
                    <a:pt x="4758" y="5687"/>
                  </a:lnTo>
                  <a:lnTo>
                    <a:pt x="4758" y="5686"/>
                  </a:lnTo>
                  <a:lnTo>
                    <a:pt x="4763" y="5679"/>
                  </a:lnTo>
                  <a:lnTo>
                    <a:pt x="4763" y="5679"/>
                  </a:lnTo>
                  <a:lnTo>
                    <a:pt x="4767" y="5672"/>
                  </a:lnTo>
                  <a:lnTo>
                    <a:pt x="4767" y="5672"/>
                  </a:lnTo>
                  <a:lnTo>
                    <a:pt x="4772" y="5665"/>
                  </a:lnTo>
                  <a:lnTo>
                    <a:pt x="4772" y="5665"/>
                  </a:lnTo>
                  <a:lnTo>
                    <a:pt x="4777" y="5657"/>
                  </a:lnTo>
                  <a:lnTo>
                    <a:pt x="4777" y="5657"/>
                  </a:lnTo>
                  <a:lnTo>
                    <a:pt x="4782" y="5650"/>
                  </a:lnTo>
                  <a:lnTo>
                    <a:pt x="4786" y="5643"/>
                  </a:lnTo>
                  <a:lnTo>
                    <a:pt x="4791" y="5636"/>
                  </a:lnTo>
                  <a:lnTo>
                    <a:pt x="4795" y="5629"/>
                  </a:lnTo>
                  <a:lnTo>
                    <a:pt x="4796" y="5627"/>
                  </a:lnTo>
                  <a:lnTo>
                    <a:pt x="4801" y="5620"/>
                  </a:lnTo>
                  <a:lnTo>
                    <a:pt x="4807" y="5611"/>
                  </a:lnTo>
                  <a:lnTo>
                    <a:pt x="4814" y="5602"/>
                  </a:lnTo>
                  <a:lnTo>
                    <a:pt x="4821" y="5591"/>
                  </a:lnTo>
                  <a:lnTo>
                    <a:pt x="4828" y="5580"/>
                  </a:lnTo>
                  <a:lnTo>
                    <a:pt x="4836" y="5567"/>
                  </a:lnTo>
                  <a:lnTo>
                    <a:pt x="4845" y="5555"/>
                  </a:lnTo>
                  <a:lnTo>
                    <a:pt x="4854" y="5541"/>
                  </a:lnTo>
                  <a:lnTo>
                    <a:pt x="4863" y="5527"/>
                  </a:lnTo>
                  <a:lnTo>
                    <a:pt x="4872" y="5513"/>
                  </a:lnTo>
                  <a:lnTo>
                    <a:pt x="4882" y="5499"/>
                  </a:lnTo>
                  <a:lnTo>
                    <a:pt x="4891" y="5485"/>
                  </a:lnTo>
                  <a:lnTo>
                    <a:pt x="4900" y="5471"/>
                  </a:lnTo>
                  <a:lnTo>
                    <a:pt x="4909" y="5457"/>
                  </a:lnTo>
                  <a:lnTo>
                    <a:pt x="4911" y="5455"/>
                  </a:lnTo>
                  <a:lnTo>
                    <a:pt x="4920" y="5442"/>
                  </a:lnTo>
                  <a:lnTo>
                    <a:pt x="4920" y="5441"/>
                  </a:lnTo>
                  <a:lnTo>
                    <a:pt x="4929" y="5428"/>
                  </a:lnTo>
                  <a:lnTo>
                    <a:pt x="4929" y="5428"/>
                  </a:lnTo>
                  <a:lnTo>
                    <a:pt x="4938" y="5415"/>
                  </a:lnTo>
                  <a:lnTo>
                    <a:pt x="4938" y="5415"/>
                  </a:lnTo>
                  <a:lnTo>
                    <a:pt x="4946" y="5403"/>
                  </a:lnTo>
                  <a:lnTo>
                    <a:pt x="4947" y="5402"/>
                  </a:lnTo>
                  <a:lnTo>
                    <a:pt x="4955" y="5391"/>
                  </a:lnTo>
                  <a:lnTo>
                    <a:pt x="4955" y="5391"/>
                  </a:lnTo>
                  <a:lnTo>
                    <a:pt x="4963" y="5380"/>
                  </a:lnTo>
                  <a:lnTo>
                    <a:pt x="4963" y="5379"/>
                  </a:lnTo>
                  <a:lnTo>
                    <a:pt x="4970" y="5370"/>
                  </a:lnTo>
                  <a:lnTo>
                    <a:pt x="4971" y="5369"/>
                  </a:lnTo>
                  <a:lnTo>
                    <a:pt x="4977" y="5360"/>
                  </a:lnTo>
                  <a:lnTo>
                    <a:pt x="4978" y="5359"/>
                  </a:lnTo>
                  <a:lnTo>
                    <a:pt x="4984" y="5351"/>
                  </a:lnTo>
                  <a:lnTo>
                    <a:pt x="4985" y="5350"/>
                  </a:lnTo>
                  <a:lnTo>
                    <a:pt x="4990" y="5343"/>
                  </a:lnTo>
                  <a:lnTo>
                    <a:pt x="4991" y="5342"/>
                  </a:lnTo>
                  <a:lnTo>
                    <a:pt x="4995" y="5336"/>
                  </a:lnTo>
                  <a:lnTo>
                    <a:pt x="4997" y="5334"/>
                  </a:lnTo>
                  <a:lnTo>
                    <a:pt x="5001" y="5329"/>
                  </a:lnTo>
                  <a:lnTo>
                    <a:pt x="5004" y="5325"/>
                  </a:lnTo>
                  <a:lnTo>
                    <a:pt x="5007" y="5322"/>
                  </a:lnTo>
                  <a:lnTo>
                    <a:pt x="5016" y="5313"/>
                  </a:lnTo>
                  <a:lnTo>
                    <a:pt x="5018" y="5311"/>
                  </a:lnTo>
                  <a:lnTo>
                    <a:pt x="5032" y="5301"/>
                  </a:lnTo>
                  <a:lnTo>
                    <a:pt x="5047" y="5292"/>
                  </a:lnTo>
                  <a:lnTo>
                    <a:pt x="5063" y="5285"/>
                  </a:lnTo>
                  <a:lnTo>
                    <a:pt x="5071" y="5283"/>
                  </a:lnTo>
                  <a:lnTo>
                    <a:pt x="5082" y="5280"/>
                  </a:lnTo>
                  <a:lnTo>
                    <a:pt x="5096" y="5276"/>
                  </a:lnTo>
                  <a:lnTo>
                    <a:pt x="5101" y="5275"/>
                  </a:lnTo>
                  <a:lnTo>
                    <a:pt x="5121" y="5271"/>
                  </a:lnTo>
                  <a:lnTo>
                    <a:pt x="5123" y="5271"/>
                  </a:lnTo>
                  <a:lnTo>
                    <a:pt x="5148" y="5266"/>
                  </a:lnTo>
                  <a:lnTo>
                    <a:pt x="5150" y="5266"/>
                  </a:lnTo>
                  <a:lnTo>
                    <a:pt x="5179" y="5261"/>
                  </a:lnTo>
                  <a:lnTo>
                    <a:pt x="5180" y="5261"/>
                  </a:lnTo>
                  <a:lnTo>
                    <a:pt x="5212" y="5256"/>
                  </a:lnTo>
                  <a:lnTo>
                    <a:pt x="5213" y="5256"/>
                  </a:lnTo>
                  <a:lnTo>
                    <a:pt x="5249" y="5251"/>
                  </a:lnTo>
                  <a:lnTo>
                    <a:pt x="5250" y="5251"/>
                  </a:lnTo>
                  <a:lnTo>
                    <a:pt x="5287" y="5246"/>
                  </a:lnTo>
                  <a:lnTo>
                    <a:pt x="5288" y="5246"/>
                  </a:lnTo>
                  <a:lnTo>
                    <a:pt x="5327" y="5241"/>
                  </a:lnTo>
                  <a:lnTo>
                    <a:pt x="5328" y="5240"/>
                  </a:lnTo>
                  <a:lnTo>
                    <a:pt x="5368" y="5236"/>
                  </a:lnTo>
                  <a:lnTo>
                    <a:pt x="5369" y="5235"/>
                  </a:lnTo>
                  <a:lnTo>
                    <a:pt x="5409" y="5231"/>
                  </a:lnTo>
                  <a:lnTo>
                    <a:pt x="5410" y="5231"/>
                  </a:lnTo>
                  <a:lnTo>
                    <a:pt x="5450" y="5227"/>
                  </a:lnTo>
                  <a:lnTo>
                    <a:pt x="5451" y="5226"/>
                  </a:lnTo>
                  <a:lnTo>
                    <a:pt x="5489" y="5223"/>
                  </a:lnTo>
                  <a:lnTo>
                    <a:pt x="5491" y="5223"/>
                  </a:lnTo>
                  <a:lnTo>
                    <a:pt x="5527" y="5219"/>
                  </a:lnTo>
                  <a:lnTo>
                    <a:pt x="5533" y="5219"/>
                  </a:lnTo>
                  <a:lnTo>
                    <a:pt x="5548" y="5218"/>
                  </a:lnTo>
                  <a:lnTo>
                    <a:pt x="5562" y="5219"/>
                  </a:lnTo>
                  <a:lnTo>
                    <a:pt x="5576" y="5220"/>
                  </a:lnTo>
                  <a:lnTo>
                    <a:pt x="5592" y="5222"/>
                  </a:lnTo>
                  <a:lnTo>
                    <a:pt x="5605" y="5225"/>
                  </a:lnTo>
                  <a:lnTo>
                    <a:pt x="5621" y="5229"/>
                  </a:lnTo>
                  <a:lnTo>
                    <a:pt x="5632" y="5233"/>
                  </a:lnTo>
                  <a:lnTo>
                    <a:pt x="5649" y="5240"/>
                  </a:lnTo>
                  <a:lnTo>
                    <a:pt x="5659" y="5246"/>
                  </a:lnTo>
                  <a:lnTo>
                    <a:pt x="5677" y="5257"/>
                  </a:lnTo>
                  <a:lnTo>
                    <a:pt x="5685" y="5263"/>
                  </a:lnTo>
                  <a:lnTo>
                    <a:pt x="5701" y="5278"/>
                  </a:lnTo>
                  <a:lnTo>
                    <a:pt x="5708" y="5285"/>
                  </a:lnTo>
                  <a:lnTo>
                    <a:pt x="5723" y="5305"/>
                  </a:lnTo>
                  <a:lnTo>
                    <a:pt x="5728" y="5313"/>
                  </a:lnTo>
                  <a:lnTo>
                    <a:pt x="5734" y="5325"/>
                  </a:lnTo>
                  <a:lnTo>
                    <a:pt x="5739" y="5337"/>
                  </a:lnTo>
                  <a:lnTo>
                    <a:pt x="5742" y="5346"/>
                  </a:lnTo>
                  <a:lnTo>
                    <a:pt x="5745" y="5359"/>
                  </a:lnTo>
                  <a:lnTo>
                    <a:pt x="5748" y="5372"/>
                  </a:lnTo>
                  <a:lnTo>
                    <a:pt x="5749" y="5381"/>
                  </a:lnTo>
                  <a:lnTo>
                    <a:pt x="5750" y="5394"/>
                  </a:lnTo>
                  <a:lnTo>
                    <a:pt x="5749" y="5408"/>
                  </a:lnTo>
                  <a:lnTo>
                    <a:pt x="5748" y="5417"/>
                  </a:lnTo>
                  <a:lnTo>
                    <a:pt x="5747" y="5430"/>
                  </a:lnTo>
                  <a:lnTo>
                    <a:pt x="5743" y="5442"/>
                  </a:lnTo>
                  <a:lnTo>
                    <a:pt x="5740" y="5452"/>
                  </a:lnTo>
                  <a:lnTo>
                    <a:pt x="5732" y="5473"/>
                  </a:lnTo>
                  <a:lnTo>
                    <a:pt x="5727" y="5484"/>
                  </a:lnTo>
                  <a:lnTo>
                    <a:pt x="5716" y="5501"/>
                  </a:lnTo>
                  <a:lnTo>
                    <a:pt x="5708" y="5511"/>
                  </a:lnTo>
                  <a:lnTo>
                    <a:pt x="5703" y="5518"/>
                  </a:lnTo>
                  <a:lnTo>
                    <a:pt x="5700" y="5521"/>
                  </a:lnTo>
                  <a:lnTo>
                    <a:pt x="5695" y="5527"/>
                  </a:lnTo>
                  <a:lnTo>
                    <a:pt x="5692" y="5530"/>
                  </a:lnTo>
                  <a:lnTo>
                    <a:pt x="5684" y="5537"/>
                  </a:lnTo>
                  <a:lnTo>
                    <a:pt x="5681" y="5540"/>
                  </a:lnTo>
                  <a:lnTo>
                    <a:pt x="5672" y="5547"/>
                  </a:lnTo>
                  <a:lnTo>
                    <a:pt x="5668" y="5549"/>
                  </a:lnTo>
                  <a:lnTo>
                    <a:pt x="5658" y="5556"/>
                  </a:lnTo>
                  <a:lnTo>
                    <a:pt x="5654" y="5558"/>
                  </a:lnTo>
                  <a:lnTo>
                    <a:pt x="5644" y="5564"/>
                  </a:lnTo>
                  <a:lnTo>
                    <a:pt x="5640" y="5565"/>
                  </a:lnTo>
                  <a:lnTo>
                    <a:pt x="5642" y="5567"/>
                  </a:lnTo>
                  <a:lnTo>
                    <a:pt x="5642" y="5568"/>
                  </a:lnTo>
                  <a:lnTo>
                    <a:pt x="5649" y="5574"/>
                  </a:lnTo>
                  <a:lnTo>
                    <a:pt x="5649" y="5574"/>
                  </a:lnTo>
                  <a:lnTo>
                    <a:pt x="5656" y="5580"/>
                  </a:lnTo>
                  <a:lnTo>
                    <a:pt x="5657" y="5580"/>
                  </a:lnTo>
                  <a:lnTo>
                    <a:pt x="5664" y="5587"/>
                  </a:lnTo>
                  <a:lnTo>
                    <a:pt x="5664" y="5587"/>
                  </a:lnTo>
                  <a:lnTo>
                    <a:pt x="5671" y="5593"/>
                  </a:lnTo>
                  <a:lnTo>
                    <a:pt x="5671" y="5594"/>
                  </a:lnTo>
                  <a:lnTo>
                    <a:pt x="5678" y="5600"/>
                  </a:lnTo>
                  <a:lnTo>
                    <a:pt x="5678" y="5600"/>
                  </a:lnTo>
                  <a:lnTo>
                    <a:pt x="5685" y="5606"/>
                  </a:lnTo>
                  <a:lnTo>
                    <a:pt x="5692" y="5613"/>
                  </a:lnTo>
                  <a:lnTo>
                    <a:pt x="5699" y="5619"/>
                  </a:lnTo>
                  <a:lnTo>
                    <a:pt x="5707" y="5627"/>
                  </a:lnTo>
                  <a:lnTo>
                    <a:pt x="5717" y="5635"/>
                  </a:lnTo>
                  <a:lnTo>
                    <a:pt x="5726" y="5644"/>
                  </a:lnTo>
                  <a:lnTo>
                    <a:pt x="5737" y="5653"/>
                  </a:lnTo>
                  <a:lnTo>
                    <a:pt x="5747" y="5663"/>
                  </a:lnTo>
                  <a:lnTo>
                    <a:pt x="5758" y="5673"/>
                  </a:lnTo>
                  <a:lnTo>
                    <a:pt x="5770" y="5682"/>
                  </a:lnTo>
                  <a:lnTo>
                    <a:pt x="5781" y="5692"/>
                  </a:lnTo>
                  <a:lnTo>
                    <a:pt x="5792" y="5702"/>
                  </a:lnTo>
                  <a:lnTo>
                    <a:pt x="5803" y="5712"/>
                  </a:lnTo>
                  <a:lnTo>
                    <a:pt x="5814" y="5721"/>
                  </a:lnTo>
                  <a:lnTo>
                    <a:pt x="5825" y="5730"/>
                  </a:lnTo>
                  <a:lnTo>
                    <a:pt x="5825" y="5731"/>
                  </a:lnTo>
                  <a:lnTo>
                    <a:pt x="5876" y="5776"/>
                  </a:lnTo>
                  <a:lnTo>
                    <a:pt x="5922" y="5816"/>
                  </a:lnTo>
                  <a:lnTo>
                    <a:pt x="5923" y="5816"/>
                  </a:lnTo>
                  <a:lnTo>
                    <a:pt x="5964" y="5852"/>
                  </a:lnTo>
                  <a:lnTo>
                    <a:pt x="5964" y="5852"/>
                  </a:lnTo>
                  <a:lnTo>
                    <a:pt x="6001" y="5884"/>
                  </a:lnTo>
                  <a:lnTo>
                    <a:pt x="6001" y="5885"/>
                  </a:lnTo>
                  <a:lnTo>
                    <a:pt x="6033" y="5913"/>
                  </a:lnTo>
                  <a:lnTo>
                    <a:pt x="6033" y="5913"/>
                  </a:lnTo>
                  <a:lnTo>
                    <a:pt x="6062" y="5939"/>
                  </a:lnTo>
                  <a:lnTo>
                    <a:pt x="6062" y="5939"/>
                  </a:lnTo>
                  <a:lnTo>
                    <a:pt x="6087" y="5961"/>
                  </a:lnTo>
                  <a:lnTo>
                    <a:pt x="6087" y="5961"/>
                  </a:lnTo>
                  <a:lnTo>
                    <a:pt x="6109" y="5981"/>
                  </a:lnTo>
                  <a:lnTo>
                    <a:pt x="6109" y="5981"/>
                  </a:lnTo>
                  <a:lnTo>
                    <a:pt x="6127" y="5998"/>
                  </a:lnTo>
                  <a:lnTo>
                    <a:pt x="6128" y="5998"/>
                  </a:lnTo>
                  <a:lnTo>
                    <a:pt x="6144" y="6013"/>
                  </a:lnTo>
                  <a:lnTo>
                    <a:pt x="6145" y="6014"/>
                  </a:lnTo>
                  <a:lnTo>
                    <a:pt x="6152" y="6020"/>
                  </a:lnTo>
                  <a:lnTo>
                    <a:pt x="6180" y="5996"/>
                  </a:lnTo>
                  <a:lnTo>
                    <a:pt x="6210" y="5968"/>
                  </a:lnTo>
                  <a:lnTo>
                    <a:pt x="6238" y="5940"/>
                  </a:lnTo>
                  <a:lnTo>
                    <a:pt x="6265" y="5911"/>
                  </a:lnTo>
                  <a:lnTo>
                    <a:pt x="6290" y="5882"/>
                  </a:lnTo>
                  <a:lnTo>
                    <a:pt x="6313" y="5854"/>
                  </a:lnTo>
                  <a:lnTo>
                    <a:pt x="6333" y="5826"/>
                  </a:lnTo>
                  <a:lnTo>
                    <a:pt x="6351" y="5801"/>
                  </a:lnTo>
                  <a:lnTo>
                    <a:pt x="6365" y="5777"/>
                  </a:lnTo>
                  <a:lnTo>
                    <a:pt x="6376" y="5756"/>
                  </a:lnTo>
                  <a:lnTo>
                    <a:pt x="6381" y="5744"/>
                  </a:lnTo>
                  <a:lnTo>
                    <a:pt x="6375" y="5737"/>
                  </a:lnTo>
                  <a:lnTo>
                    <a:pt x="6357" y="5717"/>
                  </a:lnTo>
                  <a:lnTo>
                    <a:pt x="6332" y="5692"/>
                  </a:lnTo>
                  <a:lnTo>
                    <a:pt x="6301" y="5661"/>
                  </a:lnTo>
                  <a:lnTo>
                    <a:pt x="6264" y="5624"/>
                  </a:lnTo>
                  <a:lnTo>
                    <a:pt x="6220" y="5580"/>
                  </a:lnTo>
                  <a:lnTo>
                    <a:pt x="6168" y="5529"/>
                  </a:lnTo>
                  <a:lnTo>
                    <a:pt x="6137" y="5498"/>
                  </a:lnTo>
                  <a:lnTo>
                    <a:pt x="6105" y="5466"/>
                  </a:lnTo>
                  <a:lnTo>
                    <a:pt x="6072" y="5434"/>
                  </a:lnTo>
                  <a:lnTo>
                    <a:pt x="6038" y="5401"/>
                  </a:lnTo>
                  <a:lnTo>
                    <a:pt x="6005" y="5368"/>
                  </a:lnTo>
                  <a:lnTo>
                    <a:pt x="5972" y="5335"/>
                  </a:lnTo>
                  <a:lnTo>
                    <a:pt x="5940" y="5303"/>
                  </a:lnTo>
                  <a:lnTo>
                    <a:pt x="5908" y="5271"/>
                  </a:lnTo>
                  <a:lnTo>
                    <a:pt x="5878" y="5241"/>
                  </a:lnTo>
                  <a:lnTo>
                    <a:pt x="5849" y="5212"/>
                  </a:lnTo>
                  <a:lnTo>
                    <a:pt x="5822" y="5185"/>
                  </a:lnTo>
                  <a:lnTo>
                    <a:pt x="5797" y="5161"/>
                  </a:lnTo>
                  <a:lnTo>
                    <a:pt x="5774" y="5138"/>
                  </a:lnTo>
                  <a:lnTo>
                    <a:pt x="5755" y="5119"/>
                  </a:lnTo>
                  <a:lnTo>
                    <a:pt x="5737" y="5101"/>
                  </a:lnTo>
                  <a:lnTo>
                    <a:pt x="5720" y="5084"/>
                  </a:lnTo>
                  <a:lnTo>
                    <a:pt x="5702" y="5067"/>
                  </a:lnTo>
                  <a:lnTo>
                    <a:pt x="5685" y="5050"/>
                  </a:lnTo>
                  <a:lnTo>
                    <a:pt x="5669" y="5034"/>
                  </a:lnTo>
                  <a:lnTo>
                    <a:pt x="5653" y="5019"/>
                  </a:lnTo>
                  <a:lnTo>
                    <a:pt x="5639" y="5005"/>
                  </a:lnTo>
                  <a:lnTo>
                    <a:pt x="5625" y="4992"/>
                  </a:lnTo>
                  <a:lnTo>
                    <a:pt x="5613" y="4979"/>
                  </a:lnTo>
                  <a:lnTo>
                    <a:pt x="5601" y="4969"/>
                  </a:lnTo>
                  <a:lnTo>
                    <a:pt x="5592" y="4959"/>
                  </a:lnTo>
                  <a:lnTo>
                    <a:pt x="5592" y="4959"/>
                  </a:lnTo>
                  <a:lnTo>
                    <a:pt x="5583" y="4951"/>
                  </a:lnTo>
                  <a:lnTo>
                    <a:pt x="5583" y="4951"/>
                  </a:lnTo>
                  <a:lnTo>
                    <a:pt x="5577" y="4945"/>
                  </a:lnTo>
                  <a:lnTo>
                    <a:pt x="5576" y="4944"/>
                  </a:lnTo>
                  <a:lnTo>
                    <a:pt x="5573" y="4941"/>
                  </a:lnTo>
                  <a:lnTo>
                    <a:pt x="5570" y="4938"/>
                  </a:lnTo>
                  <a:lnTo>
                    <a:pt x="5569" y="4937"/>
                  </a:lnTo>
                  <a:lnTo>
                    <a:pt x="5565" y="4933"/>
                  </a:lnTo>
                  <a:lnTo>
                    <a:pt x="5564" y="4932"/>
                  </a:lnTo>
                  <a:lnTo>
                    <a:pt x="5560" y="4928"/>
                  </a:lnTo>
                  <a:lnTo>
                    <a:pt x="5559" y="4927"/>
                  </a:lnTo>
                  <a:lnTo>
                    <a:pt x="5556" y="4923"/>
                  </a:lnTo>
                  <a:lnTo>
                    <a:pt x="5555" y="4922"/>
                  </a:lnTo>
                  <a:lnTo>
                    <a:pt x="5551" y="4918"/>
                  </a:lnTo>
                  <a:lnTo>
                    <a:pt x="5550" y="4917"/>
                  </a:lnTo>
                  <a:lnTo>
                    <a:pt x="5546" y="4913"/>
                  </a:lnTo>
                  <a:lnTo>
                    <a:pt x="5545" y="4912"/>
                  </a:lnTo>
                  <a:lnTo>
                    <a:pt x="5543" y="4909"/>
                  </a:lnTo>
                  <a:lnTo>
                    <a:pt x="5518" y="4917"/>
                  </a:lnTo>
                  <a:lnTo>
                    <a:pt x="5486" y="4927"/>
                  </a:lnTo>
                  <a:lnTo>
                    <a:pt x="5448" y="4940"/>
                  </a:lnTo>
                  <a:lnTo>
                    <a:pt x="5404" y="4954"/>
                  </a:lnTo>
                  <a:lnTo>
                    <a:pt x="5381" y="4962"/>
                  </a:lnTo>
                  <a:lnTo>
                    <a:pt x="5381" y="4962"/>
                  </a:lnTo>
                  <a:lnTo>
                    <a:pt x="5357" y="4970"/>
                  </a:lnTo>
                  <a:lnTo>
                    <a:pt x="5357" y="4970"/>
                  </a:lnTo>
                  <a:lnTo>
                    <a:pt x="5333" y="4979"/>
                  </a:lnTo>
                  <a:lnTo>
                    <a:pt x="5309" y="4987"/>
                  </a:lnTo>
                  <a:lnTo>
                    <a:pt x="5286" y="4995"/>
                  </a:lnTo>
                  <a:lnTo>
                    <a:pt x="5263" y="5002"/>
                  </a:lnTo>
                  <a:lnTo>
                    <a:pt x="5240" y="5010"/>
                  </a:lnTo>
                  <a:lnTo>
                    <a:pt x="5219" y="5017"/>
                  </a:lnTo>
                  <a:lnTo>
                    <a:pt x="5199" y="5024"/>
                  </a:lnTo>
                  <a:lnTo>
                    <a:pt x="5180" y="5030"/>
                  </a:lnTo>
                  <a:lnTo>
                    <a:pt x="5162" y="5036"/>
                  </a:lnTo>
                  <a:lnTo>
                    <a:pt x="5147" y="5041"/>
                  </a:lnTo>
                  <a:lnTo>
                    <a:pt x="5133" y="5046"/>
                  </a:lnTo>
                  <a:lnTo>
                    <a:pt x="5122" y="5050"/>
                  </a:lnTo>
                  <a:lnTo>
                    <a:pt x="5121" y="5050"/>
                  </a:lnTo>
                  <a:lnTo>
                    <a:pt x="5110" y="5053"/>
                  </a:lnTo>
                  <a:lnTo>
                    <a:pt x="5098" y="5057"/>
                  </a:lnTo>
                  <a:lnTo>
                    <a:pt x="5084" y="5062"/>
                  </a:lnTo>
                  <a:lnTo>
                    <a:pt x="5070" y="5067"/>
                  </a:lnTo>
                  <a:lnTo>
                    <a:pt x="5055" y="5072"/>
                  </a:lnTo>
                  <a:lnTo>
                    <a:pt x="5040" y="5077"/>
                  </a:lnTo>
                  <a:lnTo>
                    <a:pt x="5023" y="5082"/>
                  </a:lnTo>
                  <a:lnTo>
                    <a:pt x="5007" y="5088"/>
                  </a:lnTo>
                  <a:lnTo>
                    <a:pt x="4991" y="5094"/>
                  </a:lnTo>
                  <a:lnTo>
                    <a:pt x="4974" y="5099"/>
                  </a:lnTo>
                  <a:lnTo>
                    <a:pt x="4958" y="5105"/>
                  </a:lnTo>
                  <a:lnTo>
                    <a:pt x="4943" y="5110"/>
                  </a:lnTo>
                  <a:lnTo>
                    <a:pt x="4928" y="5116"/>
                  </a:lnTo>
                  <a:lnTo>
                    <a:pt x="4913" y="5121"/>
                  </a:lnTo>
                  <a:lnTo>
                    <a:pt x="4912" y="5121"/>
                  </a:lnTo>
                  <a:lnTo>
                    <a:pt x="4898" y="5126"/>
                  </a:lnTo>
                  <a:lnTo>
                    <a:pt x="4897" y="5126"/>
                  </a:lnTo>
                  <a:lnTo>
                    <a:pt x="4883" y="5131"/>
                  </a:lnTo>
                  <a:lnTo>
                    <a:pt x="4883" y="5131"/>
                  </a:lnTo>
                  <a:lnTo>
                    <a:pt x="4869" y="5136"/>
                  </a:lnTo>
                  <a:lnTo>
                    <a:pt x="4868" y="5136"/>
                  </a:lnTo>
                  <a:lnTo>
                    <a:pt x="4855" y="5140"/>
                  </a:lnTo>
                  <a:lnTo>
                    <a:pt x="4855" y="5141"/>
                  </a:lnTo>
                  <a:lnTo>
                    <a:pt x="4843" y="5145"/>
                  </a:lnTo>
                  <a:lnTo>
                    <a:pt x="4842" y="5145"/>
                  </a:lnTo>
                  <a:lnTo>
                    <a:pt x="4830" y="5149"/>
                  </a:lnTo>
                  <a:lnTo>
                    <a:pt x="4830" y="5149"/>
                  </a:lnTo>
                  <a:lnTo>
                    <a:pt x="4819" y="5152"/>
                  </a:lnTo>
                  <a:lnTo>
                    <a:pt x="4818" y="5152"/>
                  </a:lnTo>
                  <a:lnTo>
                    <a:pt x="4808" y="5155"/>
                  </a:lnTo>
                  <a:lnTo>
                    <a:pt x="4807" y="5156"/>
                  </a:lnTo>
                  <a:lnTo>
                    <a:pt x="4799" y="5158"/>
                  </a:lnTo>
                  <a:lnTo>
                    <a:pt x="4799" y="5158"/>
                  </a:lnTo>
                  <a:lnTo>
                    <a:pt x="4798" y="5159"/>
                  </a:lnTo>
                  <a:lnTo>
                    <a:pt x="4797" y="5164"/>
                  </a:lnTo>
                  <a:lnTo>
                    <a:pt x="4796" y="5165"/>
                  </a:lnTo>
                  <a:lnTo>
                    <a:pt x="4794" y="5170"/>
                  </a:lnTo>
                  <a:lnTo>
                    <a:pt x="4794" y="5171"/>
                  </a:lnTo>
                  <a:lnTo>
                    <a:pt x="4792" y="5176"/>
                  </a:lnTo>
                  <a:lnTo>
                    <a:pt x="4791" y="5177"/>
                  </a:lnTo>
                  <a:lnTo>
                    <a:pt x="4789" y="5182"/>
                  </a:lnTo>
                  <a:lnTo>
                    <a:pt x="4789" y="5183"/>
                  </a:lnTo>
                  <a:lnTo>
                    <a:pt x="4787" y="5188"/>
                  </a:lnTo>
                  <a:lnTo>
                    <a:pt x="4786" y="5189"/>
                  </a:lnTo>
                  <a:lnTo>
                    <a:pt x="4784" y="5194"/>
                  </a:lnTo>
                  <a:lnTo>
                    <a:pt x="4783" y="5195"/>
                  </a:lnTo>
                  <a:lnTo>
                    <a:pt x="4781" y="5200"/>
                  </a:lnTo>
                  <a:lnTo>
                    <a:pt x="4780" y="5201"/>
                  </a:lnTo>
                  <a:lnTo>
                    <a:pt x="4778" y="5206"/>
                  </a:lnTo>
                  <a:lnTo>
                    <a:pt x="4774" y="5214"/>
                  </a:lnTo>
                  <a:lnTo>
                    <a:pt x="4771" y="5223"/>
                  </a:lnTo>
                  <a:lnTo>
                    <a:pt x="4766" y="5233"/>
                  </a:lnTo>
                  <a:lnTo>
                    <a:pt x="4762" y="5244"/>
                  </a:lnTo>
                  <a:lnTo>
                    <a:pt x="4757" y="5255"/>
                  </a:lnTo>
                  <a:lnTo>
                    <a:pt x="4751" y="5268"/>
                  </a:lnTo>
                  <a:lnTo>
                    <a:pt x="4746" y="5281"/>
                  </a:lnTo>
                  <a:lnTo>
                    <a:pt x="4741" y="5295"/>
                  </a:lnTo>
                  <a:lnTo>
                    <a:pt x="4735" y="5308"/>
                  </a:lnTo>
                  <a:lnTo>
                    <a:pt x="4730" y="5322"/>
                  </a:lnTo>
                  <a:lnTo>
                    <a:pt x="4724" y="5337"/>
                  </a:lnTo>
                  <a:lnTo>
                    <a:pt x="4718" y="5351"/>
                  </a:lnTo>
                  <a:lnTo>
                    <a:pt x="4713" y="5365"/>
                  </a:lnTo>
                  <a:lnTo>
                    <a:pt x="4708" y="5377"/>
                  </a:lnTo>
                  <a:lnTo>
                    <a:pt x="4705" y="5386"/>
                  </a:lnTo>
                  <a:lnTo>
                    <a:pt x="4705" y="5388"/>
                  </a:lnTo>
                  <a:lnTo>
                    <a:pt x="4700" y="5401"/>
                  </a:lnTo>
                  <a:lnTo>
                    <a:pt x="4699" y="5402"/>
                  </a:lnTo>
                  <a:lnTo>
                    <a:pt x="4694" y="5417"/>
                  </a:lnTo>
                  <a:lnTo>
                    <a:pt x="4693" y="5418"/>
                  </a:lnTo>
                  <a:lnTo>
                    <a:pt x="4687" y="5434"/>
                  </a:lnTo>
                  <a:lnTo>
                    <a:pt x="4687" y="5435"/>
                  </a:lnTo>
                  <a:lnTo>
                    <a:pt x="4680" y="5453"/>
                  </a:lnTo>
                  <a:lnTo>
                    <a:pt x="4679" y="5453"/>
                  </a:lnTo>
                  <a:lnTo>
                    <a:pt x="4672" y="5472"/>
                  </a:lnTo>
                  <a:lnTo>
                    <a:pt x="4672" y="5473"/>
                  </a:lnTo>
                  <a:lnTo>
                    <a:pt x="4664" y="5492"/>
                  </a:lnTo>
                  <a:lnTo>
                    <a:pt x="4664" y="5492"/>
                  </a:lnTo>
                  <a:lnTo>
                    <a:pt x="4656" y="5511"/>
                  </a:lnTo>
                  <a:lnTo>
                    <a:pt x="4656" y="5511"/>
                  </a:lnTo>
                  <a:lnTo>
                    <a:pt x="4649" y="5530"/>
                  </a:lnTo>
                  <a:lnTo>
                    <a:pt x="4648" y="5530"/>
                  </a:lnTo>
                  <a:lnTo>
                    <a:pt x="4641" y="5547"/>
                  </a:lnTo>
                  <a:lnTo>
                    <a:pt x="4641" y="5548"/>
                  </a:lnTo>
                  <a:lnTo>
                    <a:pt x="4635" y="5564"/>
                  </a:lnTo>
                  <a:lnTo>
                    <a:pt x="4634" y="5564"/>
                  </a:lnTo>
                  <a:lnTo>
                    <a:pt x="4629" y="5578"/>
                  </a:lnTo>
                  <a:lnTo>
                    <a:pt x="4628" y="5579"/>
                  </a:lnTo>
                  <a:lnTo>
                    <a:pt x="4624" y="5590"/>
                  </a:lnTo>
                  <a:lnTo>
                    <a:pt x="4623" y="5591"/>
                  </a:lnTo>
                  <a:lnTo>
                    <a:pt x="4619" y="5599"/>
                  </a:lnTo>
                  <a:lnTo>
                    <a:pt x="4619" y="5600"/>
                  </a:lnTo>
                  <a:lnTo>
                    <a:pt x="4609" y="5622"/>
                  </a:lnTo>
                  <a:lnTo>
                    <a:pt x="4600" y="5643"/>
                  </a:lnTo>
                  <a:lnTo>
                    <a:pt x="4592" y="5664"/>
                  </a:lnTo>
                  <a:lnTo>
                    <a:pt x="4584" y="5684"/>
                  </a:lnTo>
                  <a:lnTo>
                    <a:pt x="4576" y="5704"/>
                  </a:lnTo>
                  <a:lnTo>
                    <a:pt x="4570" y="5723"/>
                  </a:lnTo>
                  <a:lnTo>
                    <a:pt x="4564" y="5741"/>
                  </a:lnTo>
                  <a:close/>
                  <a:moveTo>
                    <a:pt x="3648" y="5504"/>
                  </a:moveTo>
                  <a:lnTo>
                    <a:pt x="3604" y="5555"/>
                  </a:lnTo>
                  <a:lnTo>
                    <a:pt x="3563" y="5603"/>
                  </a:lnTo>
                  <a:lnTo>
                    <a:pt x="3526" y="5645"/>
                  </a:lnTo>
                  <a:lnTo>
                    <a:pt x="3495" y="5682"/>
                  </a:lnTo>
                  <a:lnTo>
                    <a:pt x="3471" y="5710"/>
                  </a:lnTo>
                  <a:lnTo>
                    <a:pt x="3462" y="5721"/>
                  </a:lnTo>
                  <a:lnTo>
                    <a:pt x="3464" y="5727"/>
                  </a:lnTo>
                  <a:lnTo>
                    <a:pt x="3474" y="5748"/>
                  </a:lnTo>
                  <a:lnTo>
                    <a:pt x="3486" y="5771"/>
                  </a:lnTo>
                  <a:lnTo>
                    <a:pt x="3498" y="5796"/>
                  </a:lnTo>
                  <a:lnTo>
                    <a:pt x="3510" y="5822"/>
                  </a:lnTo>
                  <a:lnTo>
                    <a:pt x="3524" y="5850"/>
                  </a:lnTo>
                  <a:lnTo>
                    <a:pt x="3538" y="5878"/>
                  </a:lnTo>
                  <a:lnTo>
                    <a:pt x="3552" y="5908"/>
                  </a:lnTo>
                  <a:lnTo>
                    <a:pt x="3597" y="5999"/>
                  </a:lnTo>
                  <a:lnTo>
                    <a:pt x="3638" y="6079"/>
                  </a:lnTo>
                  <a:lnTo>
                    <a:pt x="3674" y="6149"/>
                  </a:lnTo>
                  <a:lnTo>
                    <a:pt x="3708" y="6210"/>
                  </a:lnTo>
                  <a:lnTo>
                    <a:pt x="3740" y="6264"/>
                  </a:lnTo>
                  <a:lnTo>
                    <a:pt x="3772" y="6312"/>
                  </a:lnTo>
                  <a:lnTo>
                    <a:pt x="3804" y="6356"/>
                  </a:lnTo>
                  <a:lnTo>
                    <a:pt x="3838" y="6399"/>
                  </a:lnTo>
                  <a:lnTo>
                    <a:pt x="3876" y="6442"/>
                  </a:lnTo>
                  <a:lnTo>
                    <a:pt x="3919" y="6487"/>
                  </a:lnTo>
                  <a:lnTo>
                    <a:pt x="3969" y="6536"/>
                  </a:lnTo>
                  <a:lnTo>
                    <a:pt x="4026" y="6589"/>
                  </a:lnTo>
                  <a:lnTo>
                    <a:pt x="4091" y="6649"/>
                  </a:lnTo>
                  <a:lnTo>
                    <a:pt x="4166" y="6715"/>
                  </a:lnTo>
                  <a:lnTo>
                    <a:pt x="4186" y="6733"/>
                  </a:lnTo>
                  <a:lnTo>
                    <a:pt x="4186" y="6733"/>
                  </a:lnTo>
                  <a:lnTo>
                    <a:pt x="4207" y="6751"/>
                  </a:lnTo>
                  <a:lnTo>
                    <a:pt x="4207" y="6751"/>
                  </a:lnTo>
                  <a:lnTo>
                    <a:pt x="4227" y="6769"/>
                  </a:lnTo>
                  <a:lnTo>
                    <a:pt x="4227" y="6769"/>
                  </a:lnTo>
                  <a:lnTo>
                    <a:pt x="4248" y="6787"/>
                  </a:lnTo>
                  <a:lnTo>
                    <a:pt x="4248" y="6787"/>
                  </a:lnTo>
                  <a:lnTo>
                    <a:pt x="4267" y="6804"/>
                  </a:lnTo>
                  <a:lnTo>
                    <a:pt x="4267" y="6804"/>
                  </a:lnTo>
                  <a:lnTo>
                    <a:pt x="4286" y="6821"/>
                  </a:lnTo>
                  <a:lnTo>
                    <a:pt x="4286" y="6821"/>
                  </a:lnTo>
                  <a:lnTo>
                    <a:pt x="4304" y="6837"/>
                  </a:lnTo>
                  <a:lnTo>
                    <a:pt x="4304" y="6837"/>
                  </a:lnTo>
                  <a:lnTo>
                    <a:pt x="4321" y="6852"/>
                  </a:lnTo>
                  <a:lnTo>
                    <a:pt x="4321" y="6852"/>
                  </a:lnTo>
                  <a:lnTo>
                    <a:pt x="4337" y="6866"/>
                  </a:lnTo>
                  <a:lnTo>
                    <a:pt x="4337" y="6866"/>
                  </a:lnTo>
                  <a:lnTo>
                    <a:pt x="4351" y="6879"/>
                  </a:lnTo>
                  <a:lnTo>
                    <a:pt x="4351" y="6879"/>
                  </a:lnTo>
                  <a:lnTo>
                    <a:pt x="4364" y="6890"/>
                  </a:lnTo>
                  <a:lnTo>
                    <a:pt x="4364" y="6891"/>
                  </a:lnTo>
                  <a:lnTo>
                    <a:pt x="4375" y="6900"/>
                  </a:lnTo>
                  <a:lnTo>
                    <a:pt x="4375" y="6901"/>
                  </a:lnTo>
                  <a:lnTo>
                    <a:pt x="4384" y="6909"/>
                  </a:lnTo>
                  <a:lnTo>
                    <a:pt x="4385" y="6910"/>
                  </a:lnTo>
                  <a:lnTo>
                    <a:pt x="4390" y="6914"/>
                  </a:lnTo>
                  <a:lnTo>
                    <a:pt x="4394" y="6918"/>
                  </a:lnTo>
                  <a:lnTo>
                    <a:pt x="4394" y="6918"/>
                  </a:lnTo>
                  <a:lnTo>
                    <a:pt x="4401" y="6924"/>
                  </a:lnTo>
                  <a:lnTo>
                    <a:pt x="4401" y="6924"/>
                  </a:lnTo>
                  <a:lnTo>
                    <a:pt x="4408" y="6930"/>
                  </a:lnTo>
                  <a:lnTo>
                    <a:pt x="4409" y="6930"/>
                  </a:lnTo>
                  <a:lnTo>
                    <a:pt x="4416" y="6937"/>
                  </a:lnTo>
                  <a:lnTo>
                    <a:pt x="4416" y="6937"/>
                  </a:lnTo>
                  <a:lnTo>
                    <a:pt x="4424" y="6944"/>
                  </a:lnTo>
                  <a:lnTo>
                    <a:pt x="4424" y="6944"/>
                  </a:lnTo>
                  <a:lnTo>
                    <a:pt x="4432" y="6951"/>
                  </a:lnTo>
                  <a:lnTo>
                    <a:pt x="4432" y="6951"/>
                  </a:lnTo>
                  <a:lnTo>
                    <a:pt x="4440" y="6958"/>
                  </a:lnTo>
                  <a:lnTo>
                    <a:pt x="4440" y="6958"/>
                  </a:lnTo>
                  <a:lnTo>
                    <a:pt x="4448" y="6966"/>
                  </a:lnTo>
                  <a:lnTo>
                    <a:pt x="4448" y="6966"/>
                  </a:lnTo>
                  <a:lnTo>
                    <a:pt x="4456" y="6973"/>
                  </a:lnTo>
                  <a:lnTo>
                    <a:pt x="4456" y="6973"/>
                  </a:lnTo>
                  <a:lnTo>
                    <a:pt x="4464" y="6980"/>
                  </a:lnTo>
                  <a:lnTo>
                    <a:pt x="4464" y="6980"/>
                  </a:lnTo>
                  <a:lnTo>
                    <a:pt x="4472" y="6987"/>
                  </a:lnTo>
                  <a:lnTo>
                    <a:pt x="4480" y="6994"/>
                  </a:lnTo>
                  <a:lnTo>
                    <a:pt x="4487" y="7000"/>
                  </a:lnTo>
                  <a:lnTo>
                    <a:pt x="4493" y="7005"/>
                  </a:lnTo>
                  <a:lnTo>
                    <a:pt x="4499" y="7011"/>
                  </a:lnTo>
                  <a:lnTo>
                    <a:pt x="4500" y="7011"/>
                  </a:lnTo>
                  <a:lnTo>
                    <a:pt x="4508" y="7019"/>
                  </a:lnTo>
                  <a:lnTo>
                    <a:pt x="4508" y="7019"/>
                  </a:lnTo>
                  <a:lnTo>
                    <a:pt x="4518" y="7027"/>
                  </a:lnTo>
                  <a:lnTo>
                    <a:pt x="4529" y="7037"/>
                  </a:lnTo>
                  <a:lnTo>
                    <a:pt x="4540" y="7047"/>
                  </a:lnTo>
                  <a:lnTo>
                    <a:pt x="4553" y="7058"/>
                  </a:lnTo>
                  <a:lnTo>
                    <a:pt x="4566" y="7069"/>
                  </a:lnTo>
                  <a:lnTo>
                    <a:pt x="4579" y="7081"/>
                  </a:lnTo>
                  <a:lnTo>
                    <a:pt x="4593" y="7093"/>
                  </a:lnTo>
                  <a:lnTo>
                    <a:pt x="4607" y="7105"/>
                  </a:lnTo>
                  <a:lnTo>
                    <a:pt x="4621" y="7118"/>
                  </a:lnTo>
                  <a:lnTo>
                    <a:pt x="4635" y="7130"/>
                  </a:lnTo>
                  <a:lnTo>
                    <a:pt x="4648" y="7143"/>
                  </a:lnTo>
                  <a:lnTo>
                    <a:pt x="4662" y="7154"/>
                  </a:lnTo>
                  <a:lnTo>
                    <a:pt x="4662" y="7155"/>
                  </a:lnTo>
                  <a:lnTo>
                    <a:pt x="4693" y="7182"/>
                  </a:lnTo>
                  <a:lnTo>
                    <a:pt x="4719" y="7205"/>
                  </a:lnTo>
                  <a:lnTo>
                    <a:pt x="4741" y="7224"/>
                  </a:lnTo>
                  <a:lnTo>
                    <a:pt x="4759" y="7239"/>
                  </a:lnTo>
                  <a:lnTo>
                    <a:pt x="4773" y="7251"/>
                  </a:lnTo>
                  <a:lnTo>
                    <a:pt x="4783" y="7258"/>
                  </a:lnTo>
                  <a:lnTo>
                    <a:pt x="4788" y="7262"/>
                  </a:lnTo>
                  <a:lnTo>
                    <a:pt x="4794" y="7262"/>
                  </a:lnTo>
                  <a:lnTo>
                    <a:pt x="4801" y="7262"/>
                  </a:lnTo>
                  <a:lnTo>
                    <a:pt x="4822" y="7260"/>
                  </a:lnTo>
                  <a:lnTo>
                    <a:pt x="4832" y="7258"/>
                  </a:lnTo>
                  <a:lnTo>
                    <a:pt x="4839" y="7255"/>
                  </a:lnTo>
                  <a:lnTo>
                    <a:pt x="4844" y="7252"/>
                  </a:lnTo>
                  <a:lnTo>
                    <a:pt x="4846" y="7249"/>
                  </a:lnTo>
                  <a:lnTo>
                    <a:pt x="4848" y="7246"/>
                  </a:lnTo>
                  <a:lnTo>
                    <a:pt x="4850" y="7242"/>
                  </a:lnTo>
                  <a:lnTo>
                    <a:pt x="4851" y="7237"/>
                  </a:lnTo>
                  <a:lnTo>
                    <a:pt x="4851" y="7231"/>
                  </a:lnTo>
                  <a:lnTo>
                    <a:pt x="4850" y="7223"/>
                  </a:lnTo>
                  <a:lnTo>
                    <a:pt x="4846" y="7213"/>
                  </a:lnTo>
                  <a:lnTo>
                    <a:pt x="4840" y="7201"/>
                  </a:lnTo>
                  <a:lnTo>
                    <a:pt x="4831" y="7188"/>
                  </a:lnTo>
                  <a:lnTo>
                    <a:pt x="4814" y="7172"/>
                  </a:lnTo>
                  <a:lnTo>
                    <a:pt x="4814" y="7172"/>
                  </a:lnTo>
                  <a:lnTo>
                    <a:pt x="4813" y="7171"/>
                  </a:lnTo>
                  <a:lnTo>
                    <a:pt x="4808" y="7167"/>
                  </a:lnTo>
                  <a:lnTo>
                    <a:pt x="4808" y="7167"/>
                  </a:lnTo>
                  <a:lnTo>
                    <a:pt x="4803" y="7163"/>
                  </a:lnTo>
                  <a:lnTo>
                    <a:pt x="4803" y="7162"/>
                  </a:lnTo>
                  <a:lnTo>
                    <a:pt x="4798" y="7158"/>
                  </a:lnTo>
                  <a:lnTo>
                    <a:pt x="4798" y="7158"/>
                  </a:lnTo>
                  <a:lnTo>
                    <a:pt x="4793" y="7154"/>
                  </a:lnTo>
                  <a:lnTo>
                    <a:pt x="4793" y="7154"/>
                  </a:lnTo>
                  <a:lnTo>
                    <a:pt x="4789" y="7150"/>
                  </a:lnTo>
                  <a:lnTo>
                    <a:pt x="4789" y="7150"/>
                  </a:lnTo>
                  <a:lnTo>
                    <a:pt x="4785" y="7147"/>
                  </a:lnTo>
                  <a:lnTo>
                    <a:pt x="4784" y="7146"/>
                  </a:lnTo>
                  <a:lnTo>
                    <a:pt x="4781" y="7143"/>
                  </a:lnTo>
                  <a:lnTo>
                    <a:pt x="4781" y="7143"/>
                  </a:lnTo>
                  <a:lnTo>
                    <a:pt x="4778" y="7140"/>
                  </a:lnTo>
                  <a:lnTo>
                    <a:pt x="4777" y="7140"/>
                  </a:lnTo>
                  <a:lnTo>
                    <a:pt x="4774" y="7138"/>
                  </a:lnTo>
                  <a:lnTo>
                    <a:pt x="4774" y="7137"/>
                  </a:lnTo>
                  <a:lnTo>
                    <a:pt x="4772" y="7135"/>
                  </a:lnTo>
                  <a:lnTo>
                    <a:pt x="4771" y="7135"/>
                  </a:lnTo>
                  <a:lnTo>
                    <a:pt x="4770" y="7133"/>
                  </a:lnTo>
                  <a:lnTo>
                    <a:pt x="4769" y="7133"/>
                  </a:lnTo>
                  <a:lnTo>
                    <a:pt x="4768" y="7131"/>
                  </a:lnTo>
                  <a:lnTo>
                    <a:pt x="4767" y="7130"/>
                  </a:lnTo>
                  <a:lnTo>
                    <a:pt x="4766" y="7130"/>
                  </a:lnTo>
                  <a:lnTo>
                    <a:pt x="4766" y="7130"/>
                  </a:lnTo>
                  <a:lnTo>
                    <a:pt x="4764" y="7128"/>
                  </a:lnTo>
                  <a:lnTo>
                    <a:pt x="4762" y="7126"/>
                  </a:lnTo>
                  <a:lnTo>
                    <a:pt x="4759" y="7123"/>
                  </a:lnTo>
                  <a:lnTo>
                    <a:pt x="4755" y="7120"/>
                  </a:lnTo>
                  <a:lnTo>
                    <a:pt x="4751" y="7116"/>
                  </a:lnTo>
                  <a:lnTo>
                    <a:pt x="4746" y="7112"/>
                  </a:lnTo>
                  <a:lnTo>
                    <a:pt x="4741" y="7108"/>
                  </a:lnTo>
                  <a:lnTo>
                    <a:pt x="4735" y="7103"/>
                  </a:lnTo>
                  <a:lnTo>
                    <a:pt x="4730" y="7098"/>
                  </a:lnTo>
                  <a:lnTo>
                    <a:pt x="4724" y="7092"/>
                  </a:lnTo>
                  <a:lnTo>
                    <a:pt x="4717" y="7087"/>
                  </a:lnTo>
                  <a:lnTo>
                    <a:pt x="4711" y="7081"/>
                  </a:lnTo>
                  <a:lnTo>
                    <a:pt x="4710" y="7081"/>
                  </a:lnTo>
                  <a:lnTo>
                    <a:pt x="4684" y="7058"/>
                  </a:lnTo>
                  <a:lnTo>
                    <a:pt x="4684" y="7057"/>
                  </a:lnTo>
                  <a:lnTo>
                    <a:pt x="4661" y="7037"/>
                  </a:lnTo>
                  <a:lnTo>
                    <a:pt x="4660" y="7036"/>
                  </a:lnTo>
                  <a:lnTo>
                    <a:pt x="4641" y="7018"/>
                  </a:lnTo>
                  <a:lnTo>
                    <a:pt x="4639" y="7017"/>
                  </a:lnTo>
                  <a:lnTo>
                    <a:pt x="4623" y="7001"/>
                  </a:lnTo>
                  <a:lnTo>
                    <a:pt x="4620" y="6999"/>
                  </a:lnTo>
                  <a:lnTo>
                    <a:pt x="4607" y="6985"/>
                  </a:lnTo>
                  <a:lnTo>
                    <a:pt x="4603" y="6981"/>
                  </a:lnTo>
                  <a:lnTo>
                    <a:pt x="4592" y="6969"/>
                  </a:lnTo>
                  <a:lnTo>
                    <a:pt x="4587" y="6962"/>
                  </a:lnTo>
                  <a:lnTo>
                    <a:pt x="4578" y="6952"/>
                  </a:lnTo>
                  <a:lnTo>
                    <a:pt x="4571" y="6942"/>
                  </a:lnTo>
                  <a:lnTo>
                    <a:pt x="4565" y="6933"/>
                  </a:lnTo>
                  <a:lnTo>
                    <a:pt x="4557" y="6917"/>
                  </a:lnTo>
                  <a:lnTo>
                    <a:pt x="4553" y="6909"/>
                  </a:lnTo>
                  <a:lnTo>
                    <a:pt x="4546" y="6887"/>
                  </a:lnTo>
                  <a:lnTo>
                    <a:pt x="4544" y="6880"/>
                  </a:lnTo>
                  <a:lnTo>
                    <a:pt x="4542" y="6867"/>
                  </a:lnTo>
                  <a:lnTo>
                    <a:pt x="4540" y="6854"/>
                  </a:lnTo>
                  <a:lnTo>
                    <a:pt x="4540" y="6847"/>
                  </a:lnTo>
                  <a:lnTo>
                    <a:pt x="4541" y="6823"/>
                  </a:lnTo>
                  <a:lnTo>
                    <a:pt x="4543" y="6816"/>
                  </a:lnTo>
                  <a:lnTo>
                    <a:pt x="4547" y="6798"/>
                  </a:lnTo>
                  <a:lnTo>
                    <a:pt x="4549" y="6790"/>
                  </a:lnTo>
                  <a:lnTo>
                    <a:pt x="4553" y="6779"/>
                  </a:lnTo>
                  <a:lnTo>
                    <a:pt x="4556" y="6771"/>
                  </a:lnTo>
                  <a:lnTo>
                    <a:pt x="4563" y="6758"/>
                  </a:lnTo>
                  <a:lnTo>
                    <a:pt x="4568" y="6747"/>
                  </a:lnTo>
                  <a:lnTo>
                    <a:pt x="4580" y="6730"/>
                  </a:lnTo>
                  <a:lnTo>
                    <a:pt x="4587" y="6722"/>
                  </a:lnTo>
                  <a:lnTo>
                    <a:pt x="4595" y="6712"/>
                  </a:lnTo>
                  <a:lnTo>
                    <a:pt x="4604" y="6704"/>
                  </a:lnTo>
                  <a:lnTo>
                    <a:pt x="4612" y="6697"/>
                  </a:lnTo>
                  <a:lnTo>
                    <a:pt x="4623" y="6689"/>
                  </a:lnTo>
                  <a:lnTo>
                    <a:pt x="4635" y="6682"/>
                  </a:lnTo>
                  <a:lnTo>
                    <a:pt x="4643" y="6678"/>
                  </a:lnTo>
                  <a:lnTo>
                    <a:pt x="4656" y="6672"/>
                  </a:lnTo>
                  <a:lnTo>
                    <a:pt x="4670" y="6668"/>
                  </a:lnTo>
                  <a:lnTo>
                    <a:pt x="4679" y="6665"/>
                  </a:lnTo>
                  <a:lnTo>
                    <a:pt x="4692" y="6663"/>
                  </a:lnTo>
                  <a:lnTo>
                    <a:pt x="4705" y="6662"/>
                  </a:lnTo>
                  <a:lnTo>
                    <a:pt x="4716" y="6662"/>
                  </a:lnTo>
                  <a:lnTo>
                    <a:pt x="4738" y="6663"/>
                  </a:lnTo>
                  <a:lnTo>
                    <a:pt x="4749" y="6664"/>
                  </a:lnTo>
                  <a:lnTo>
                    <a:pt x="4767" y="6668"/>
                  </a:lnTo>
                  <a:lnTo>
                    <a:pt x="4779" y="6672"/>
                  </a:lnTo>
                  <a:lnTo>
                    <a:pt x="4792" y="6677"/>
                  </a:lnTo>
                  <a:lnTo>
                    <a:pt x="4805" y="6683"/>
                  </a:lnTo>
                  <a:lnTo>
                    <a:pt x="4816" y="6688"/>
                  </a:lnTo>
                  <a:lnTo>
                    <a:pt x="4830" y="6695"/>
                  </a:lnTo>
                  <a:lnTo>
                    <a:pt x="4838" y="6700"/>
                  </a:lnTo>
                  <a:lnTo>
                    <a:pt x="4852" y="6710"/>
                  </a:lnTo>
                  <a:lnTo>
                    <a:pt x="4859" y="6714"/>
                  </a:lnTo>
                  <a:lnTo>
                    <a:pt x="4874" y="6726"/>
                  </a:lnTo>
                  <a:lnTo>
                    <a:pt x="4879" y="6730"/>
                  </a:lnTo>
                  <a:lnTo>
                    <a:pt x="4896" y="6743"/>
                  </a:lnTo>
                  <a:lnTo>
                    <a:pt x="4900" y="6747"/>
                  </a:lnTo>
                  <a:lnTo>
                    <a:pt x="4917" y="6762"/>
                  </a:lnTo>
                  <a:lnTo>
                    <a:pt x="4917" y="6762"/>
                  </a:lnTo>
                  <a:lnTo>
                    <a:pt x="4924" y="6769"/>
                  </a:lnTo>
                  <a:lnTo>
                    <a:pt x="4931" y="6775"/>
                  </a:lnTo>
                  <a:lnTo>
                    <a:pt x="4939" y="6782"/>
                  </a:lnTo>
                  <a:lnTo>
                    <a:pt x="4946" y="6789"/>
                  </a:lnTo>
                  <a:lnTo>
                    <a:pt x="4954" y="6796"/>
                  </a:lnTo>
                  <a:lnTo>
                    <a:pt x="4961" y="6803"/>
                  </a:lnTo>
                  <a:lnTo>
                    <a:pt x="4969" y="6809"/>
                  </a:lnTo>
                  <a:lnTo>
                    <a:pt x="4976" y="6816"/>
                  </a:lnTo>
                  <a:lnTo>
                    <a:pt x="4983" y="6822"/>
                  </a:lnTo>
                  <a:lnTo>
                    <a:pt x="4990" y="6828"/>
                  </a:lnTo>
                  <a:lnTo>
                    <a:pt x="4996" y="6834"/>
                  </a:lnTo>
                  <a:lnTo>
                    <a:pt x="5002" y="6839"/>
                  </a:lnTo>
                  <a:lnTo>
                    <a:pt x="5007" y="6844"/>
                  </a:lnTo>
                  <a:lnTo>
                    <a:pt x="5009" y="6846"/>
                  </a:lnTo>
                  <a:lnTo>
                    <a:pt x="5012" y="6848"/>
                  </a:lnTo>
                  <a:lnTo>
                    <a:pt x="5012" y="6848"/>
                  </a:lnTo>
                  <a:lnTo>
                    <a:pt x="5018" y="6853"/>
                  </a:lnTo>
                  <a:lnTo>
                    <a:pt x="5018" y="6853"/>
                  </a:lnTo>
                  <a:lnTo>
                    <a:pt x="5024" y="6858"/>
                  </a:lnTo>
                  <a:lnTo>
                    <a:pt x="5024" y="6858"/>
                  </a:lnTo>
                  <a:lnTo>
                    <a:pt x="5031" y="6864"/>
                  </a:lnTo>
                  <a:lnTo>
                    <a:pt x="5031" y="6864"/>
                  </a:lnTo>
                  <a:lnTo>
                    <a:pt x="5038" y="6870"/>
                  </a:lnTo>
                  <a:lnTo>
                    <a:pt x="5038" y="6870"/>
                  </a:lnTo>
                  <a:lnTo>
                    <a:pt x="5045" y="6876"/>
                  </a:lnTo>
                  <a:lnTo>
                    <a:pt x="5046" y="6877"/>
                  </a:lnTo>
                  <a:lnTo>
                    <a:pt x="5053" y="6883"/>
                  </a:lnTo>
                  <a:lnTo>
                    <a:pt x="5054" y="6883"/>
                  </a:lnTo>
                  <a:lnTo>
                    <a:pt x="5061" y="6890"/>
                  </a:lnTo>
                  <a:lnTo>
                    <a:pt x="5061" y="6890"/>
                  </a:lnTo>
                  <a:lnTo>
                    <a:pt x="5069" y="6897"/>
                  </a:lnTo>
                  <a:lnTo>
                    <a:pt x="5069" y="6897"/>
                  </a:lnTo>
                  <a:lnTo>
                    <a:pt x="5077" y="6904"/>
                  </a:lnTo>
                  <a:lnTo>
                    <a:pt x="5077" y="6904"/>
                  </a:lnTo>
                  <a:lnTo>
                    <a:pt x="5085" y="6911"/>
                  </a:lnTo>
                  <a:lnTo>
                    <a:pt x="5086" y="6912"/>
                  </a:lnTo>
                  <a:lnTo>
                    <a:pt x="5092" y="6918"/>
                  </a:lnTo>
                  <a:lnTo>
                    <a:pt x="5094" y="6919"/>
                  </a:lnTo>
                  <a:lnTo>
                    <a:pt x="5100" y="6925"/>
                  </a:lnTo>
                  <a:lnTo>
                    <a:pt x="5101" y="6927"/>
                  </a:lnTo>
                  <a:lnTo>
                    <a:pt x="5106" y="6931"/>
                  </a:lnTo>
                  <a:lnTo>
                    <a:pt x="5119" y="6943"/>
                  </a:lnTo>
                  <a:lnTo>
                    <a:pt x="5133" y="6955"/>
                  </a:lnTo>
                  <a:lnTo>
                    <a:pt x="5144" y="6964"/>
                  </a:lnTo>
                  <a:lnTo>
                    <a:pt x="5153" y="6971"/>
                  </a:lnTo>
                  <a:lnTo>
                    <a:pt x="5161" y="6977"/>
                  </a:lnTo>
                  <a:lnTo>
                    <a:pt x="5166" y="6980"/>
                  </a:lnTo>
                  <a:lnTo>
                    <a:pt x="5169" y="6982"/>
                  </a:lnTo>
                  <a:lnTo>
                    <a:pt x="5171" y="6982"/>
                  </a:lnTo>
                  <a:lnTo>
                    <a:pt x="5172" y="6983"/>
                  </a:lnTo>
                  <a:lnTo>
                    <a:pt x="5173" y="6983"/>
                  </a:lnTo>
                  <a:lnTo>
                    <a:pt x="5175" y="6983"/>
                  </a:lnTo>
                  <a:lnTo>
                    <a:pt x="5178" y="6983"/>
                  </a:lnTo>
                  <a:lnTo>
                    <a:pt x="5184" y="6984"/>
                  </a:lnTo>
                  <a:lnTo>
                    <a:pt x="5193" y="6983"/>
                  </a:lnTo>
                  <a:lnTo>
                    <a:pt x="5203" y="6982"/>
                  </a:lnTo>
                  <a:lnTo>
                    <a:pt x="5209" y="6981"/>
                  </a:lnTo>
                  <a:lnTo>
                    <a:pt x="5213" y="6980"/>
                  </a:lnTo>
                  <a:lnTo>
                    <a:pt x="5217" y="6979"/>
                  </a:lnTo>
                  <a:lnTo>
                    <a:pt x="5219" y="6977"/>
                  </a:lnTo>
                  <a:lnTo>
                    <a:pt x="5221" y="6976"/>
                  </a:lnTo>
                  <a:lnTo>
                    <a:pt x="5223" y="6974"/>
                  </a:lnTo>
                  <a:lnTo>
                    <a:pt x="5224" y="6973"/>
                  </a:lnTo>
                  <a:lnTo>
                    <a:pt x="5225" y="6971"/>
                  </a:lnTo>
                  <a:lnTo>
                    <a:pt x="5227" y="6969"/>
                  </a:lnTo>
                  <a:lnTo>
                    <a:pt x="5228" y="6965"/>
                  </a:lnTo>
                  <a:lnTo>
                    <a:pt x="5229" y="6961"/>
                  </a:lnTo>
                  <a:lnTo>
                    <a:pt x="5230" y="6956"/>
                  </a:lnTo>
                  <a:lnTo>
                    <a:pt x="5230" y="6947"/>
                  </a:lnTo>
                  <a:lnTo>
                    <a:pt x="5230" y="6938"/>
                  </a:lnTo>
                  <a:lnTo>
                    <a:pt x="5229" y="6934"/>
                  </a:lnTo>
                  <a:lnTo>
                    <a:pt x="5228" y="6931"/>
                  </a:lnTo>
                  <a:lnTo>
                    <a:pt x="5222" y="6924"/>
                  </a:lnTo>
                  <a:lnTo>
                    <a:pt x="5212" y="6912"/>
                  </a:lnTo>
                  <a:lnTo>
                    <a:pt x="5197" y="6897"/>
                  </a:lnTo>
                  <a:lnTo>
                    <a:pt x="5177" y="6878"/>
                  </a:lnTo>
                  <a:lnTo>
                    <a:pt x="5152" y="6854"/>
                  </a:lnTo>
                  <a:lnTo>
                    <a:pt x="5121" y="6827"/>
                  </a:lnTo>
                  <a:lnTo>
                    <a:pt x="5084" y="6794"/>
                  </a:lnTo>
                  <a:lnTo>
                    <a:pt x="5041" y="6757"/>
                  </a:lnTo>
                  <a:lnTo>
                    <a:pt x="5041" y="6757"/>
                  </a:lnTo>
                  <a:lnTo>
                    <a:pt x="5017" y="6737"/>
                  </a:lnTo>
                  <a:lnTo>
                    <a:pt x="5016" y="6735"/>
                  </a:lnTo>
                  <a:lnTo>
                    <a:pt x="4996" y="6717"/>
                  </a:lnTo>
                  <a:lnTo>
                    <a:pt x="4994" y="6716"/>
                  </a:lnTo>
                  <a:lnTo>
                    <a:pt x="4977" y="6700"/>
                  </a:lnTo>
                  <a:lnTo>
                    <a:pt x="4974" y="6697"/>
                  </a:lnTo>
                  <a:lnTo>
                    <a:pt x="4960" y="6683"/>
                  </a:lnTo>
                  <a:lnTo>
                    <a:pt x="4956" y="6678"/>
                  </a:lnTo>
                  <a:lnTo>
                    <a:pt x="4945" y="6666"/>
                  </a:lnTo>
                  <a:lnTo>
                    <a:pt x="4939" y="6659"/>
                  </a:lnTo>
                  <a:lnTo>
                    <a:pt x="4930" y="6648"/>
                  </a:lnTo>
                  <a:lnTo>
                    <a:pt x="4922" y="6636"/>
                  </a:lnTo>
                  <a:lnTo>
                    <a:pt x="4916" y="6626"/>
                  </a:lnTo>
                  <a:lnTo>
                    <a:pt x="4907" y="6608"/>
                  </a:lnTo>
                  <a:lnTo>
                    <a:pt x="4903" y="6599"/>
                  </a:lnTo>
                  <a:lnTo>
                    <a:pt x="4899" y="6586"/>
                  </a:lnTo>
                  <a:lnTo>
                    <a:pt x="4896" y="6573"/>
                  </a:lnTo>
                  <a:lnTo>
                    <a:pt x="4894" y="6564"/>
                  </a:lnTo>
                  <a:lnTo>
                    <a:pt x="4893" y="6548"/>
                  </a:lnTo>
                  <a:lnTo>
                    <a:pt x="4893" y="6532"/>
                  </a:lnTo>
                  <a:lnTo>
                    <a:pt x="4894" y="6524"/>
                  </a:lnTo>
                  <a:lnTo>
                    <a:pt x="4896" y="6509"/>
                  </a:lnTo>
                  <a:lnTo>
                    <a:pt x="4900" y="6494"/>
                  </a:lnTo>
                  <a:lnTo>
                    <a:pt x="4903" y="6486"/>
                  </a:lnTo>
                  <a:lnTo>
                    <a:pt x="4913" y="6464"/>
                  </a:lnTo>
                  <a:lnTo>
                    <a:pt x="4918" y="6456"/>
                  </a:lnTo>
                  <a:lnTo>
                    <a:pt x="4927" y="6443"/>
                  </a:lnTo>
                  <a:lnTo>
                    <a:pt x="4934" y="6434"/>
                  </a:lnTo>
                  <a:lnTo>
                    <a:pt x="4940" y="6427"/>
                  </a:lnTo>
                  <a:lnTo>
                    <a:pt x="4948" y="6418"/>
                  </a:lnTo>
                  <a:lnTo>
                    <a:pt x="4953" y="6413"/>
                  </a:lnTo>
                  <a:lnTo>
                    <a:pt x="4959" y="6407"/>
                  </a:lnTo>
                  <a:lnTo>
                    <a:pt x="4967" y="6400"/>
                  </a:lnTo>
                  <a:lnTo>
                    <a:pt x="4973" y="6395"/>
                  </a:lnTo>
                  <a:lnTo>
                    <a:pt x="4984" y="6387"/>
                  </a:lnTo>
                  <a:lnTo>
                    <a:pt x="4990" y="6383"/>
                  </a:lnTo>
                  <a:lnTo>
                    <a:pt x="5005" y="6375"/>
                  </a:lnTo>
                  <a:lnTo>
                    <a:pt x="5011" y="6372"/>
                  </a:lnTo>
                  <a:lnTo>
                    <a:pt x="5031" y="6365"/>
                  </a:lnTo>
                  <a:lnTo>
                    <a:pt x="5037" y="6363"/>
                  </a:lnTo>
                  <a:lnTo>
                    <a:pt x="5060" y="6359"/>
                  </a:lnTo>
                  <a:lnTo>
                    <a:pt x="5066" y="6358"/>
                  </a:lnTo>
                  <a:lnTo>
                    <a:pt x="5089" y="6358"/>
                  </a:lnTo>
                  <a:lnTo>
                    <a:pt x="5096" y="6359"/>
                  </a:lnTo>
                  <a:lnTo>
                    <a:pt x="5115" y="6362"/>
                  </a:lnTo>
                  <a:lnTo>
                    <a:pt x="5122" y="6364"/>
                  </a:lnTo>
                  <a:lnTo>
                    <a:pt x="5138" y="6369"/>
                  </a:lnTo>
                  <a:lnTo>
                    <a:pt x="5145" y="6372"/>
                  </a:lnTo>
                  <a:lnTo>
                    <a:pt x="5157" y="6378"/>
                  </a:lnTo>
                  <a:lnTo>
                    <a:pt x="5165" y="6382"/>
                  </a:lnTo>
                  <a:lnTo>
                    <a:pt x="5173" y="6387"/>
                  </a:lnTo>
                  <a:lnTo>
                    <a:pt x="5182" y="6392"/>
                  </a:lnTo>
                  <a:lnTo>
                    <a:pt x="5188" y="6396"/>
                  </a:lnTo>
                  <a:lnTo>
                    <a:pt x="5198" y="6403"/>
                  </a:lnTo>
                  <a:lnTo>
                    <a:pt x="5202" y="6406"/>
                  </a:lnTo>
                  <a:lnTo>
                    <a:pt x="5213" y="6414"/>
                  </a:lnTo>
                  <a:lnTo>
                    <a:pt x="5216" y="6417"/>
                  </a:lnTo>
                  <a:lnTo>
                    <a:pt x="5227" y="6426"/>
                  </a:lnTo>
                  <a:lnTo>
                    <a:pt x="5228" y="6427"/>
                  </a:lnTo>
                  <a:lnTo>
                    <a:pt x="5243" y="6440"/>
                  </a:lnTo>
                  <a:lnTo>
                    <a:pt x="5244" y="6440"/>
                  </a:lnTo>
                  <a:lnTo>
                    <a:pt x="5261" y="6455"/>
                  </a:lnTo>
                  <a:lnTo>
                    <a:pt x="5262" y="6455"/>
                  </a:lnTo>
                  <a:lnTo>
                    <a:pt x="5281" y="6471"/>
                  </a:lnTo>
                  <a:lnTo>
                    <a:pt x="5281" y="6472"/>
                  </a:lnTo>
                  <a:lnTo>
                    <a:pt x="5301" y="6489"/>
                  </a:lnTo>
                  <a:lnTo>
                    <a:pt x="5301" y="6489"/>
                  </a:lnTo>
                  <a:lnTo>
                    <a:pt x="5322" y="6508"/>
                  </a:lnTo>
                  <a:lnTo>
                    <a:pt x="5323" y="6508"/>
                  </a:lnTo>
                  <a:lnTo>
                    <a:pt x="5344" y="6527"/>
                  </a:lnTo>
                  <a:lnTo>
                    <a:pt x="5344" y="6527"/>
                  </a:lnTo>
                  <a:lnTo>
                    <a:pt x="5366" y="6546"/>
                  </a:lnTo>
                  <a:lnTo>
                    <a:pt x="5366" y="6546"/>
                  </a:lnTo>
                  <a:lnTo>
                    <a:pt x="5387" y="6565"/>
                  </a:lnTo>
                  <a:lnTo>
                    <a:pt x="5387" y="6565"/>
                  </a:lnTo>
                  <a:lnTo>
                    <a:pt x="5408" y="6584"/>
                  </a:lnTo>
                  <a:lnTo>
                    <a:pt x="5409" y="6584"/>
                  </a:lnTo>
                  <a:lnTo>
                    <a:pt x="5429" y="6602"/>
                  </a:lnTo>
                  <a:lnTo>
                    <a:pt x="5429" y="6602"/>
                  </a:lnTo>
                  <a:lnTo>
                    <a:pt x="5448" y="6620"/>
                  </a:lnTo>
                  <a:lnTo>
                    <a:pt x="5448" y="6620"/>
                  </a:lnTo>
                  <a:lnTo>
                    <a:pt x="5465" y="6636"/>
                  </a:lnTo>
                  <a:lnTo>
                    <a:pt x="5466" y="6636"/>
                  </a:lnTo>
                  <a:lnTo>
                    <a:pt x="5482" y="6651"/>
                  </a:lnTo>
                  <a:lnTo>
                    <a:pt x="5482" y="6651"/>
                  </a:lnTo>
                  <a:lnTo>
                    <a:pt x="5495" y="6663"/>
                  </a:lnTo>
                  <a:lnTo>
                    <a:pt x="5511" y="6678"/>
                  </a:lnTo>
                  <a:lnTo>
                    <a:pt x="5525" y="6689"/>
                  </a:lnTo>
                  <a:lnTo>
                    <a:pt x="5537" y="6697"/>
                  </a:lnTo>
                  <a:lnTo>
                    <a:pt x="5547" y="6703"/>
                  </a:lnTo>
                  <a:lnTo>
                    <a:pt x="5556" y="6707"/>
                  </a:lnTo>
                  <a:lnTo>
                    <a:pt x="5563" y="6709"/>
                  </a:lnTo>
                  <a:lnTo>
                    <a:pt x="5568" y="6710"/>
                  </a:lnTo>
                  <a:lnTo>
                    <a:pt x="5572" y="6710"/>
                  </a:lnTo>
                  <a:lnTo>
                    <a:pt x="5574" y="6710"/>
                  </a:lnTo>
                  <a:lnTo>
                    <a:pt x="5576" y="6709"/>
                  </a:lnTo>
                  <a:lnTo>
                    <a:pt x="5579" y="6709"/>
                  </a:lnTo>
                  <a:lnTo>
                    <a:pt x="5582" y="6707"/>
                  </a:lnTo>
                  <a:lnTo>
                    <a:pt x="5586" y="6704"/>
                  </a:lnTo>
                  <a:lnTo>
                    <a:pt x="5594" y="6698"/>
                  </a:lnTo>
                  <a:lnTo>
                    <a:pt x="5596" y="6695"/>
                  </a:lnTo>
                  <a:lnTo>
                    <a:pt x="5599" y="6693"/>
                  </a:lnTo>
                  <a:lnTo>
                    <a:pt x="5600" y="6691"/>
                  </a:lnTo>
                  <a:lnTo>
                    <a:pt x="5601" y="6690"/>
                  </a:lnTo>
                  <a:lnTo>
                    <a:pt x="5601" y="6689"/>
                  </a:lnTo>
                  <a:lnTo>
                    <a:pt x="5601" y="6689"/>
                  </a:lnTo>
                  <a:lnTo>
                    <a:pt x="5601" y="6689"/>
                  </a:lnTo>
                  <a:lnTo>
                    <a:pt x="5601" y="6689"/>
                  </a:lnTo>
                  <a:lnTo>
                    <a:pt x="5602" y="6688"/>
                  </a:lnTo>
                  <a:lnTo>
                    <a:pt x="5602" y="6686"/>
                  </a:lnTo>
                  <a:lnTo>
                    <a:pt x="5602" y="6683"/>
                  </a:lnTo>
                  <a:lnTo>
                    <a:pt x="5603" y="6679"/>
                  </a:lnTo>
                  <a:lnTo>
                    <a:pt x="5603" y="6674"/>
                  </a:lnTo>
                  <a:lnTo>
                    <a:pt x="5603" y="6666"/>
                  </a:lnTo>
                  <a:lnTo>
                    <a:pt x="5603" y="6653"/>
                  </a:lnTo>
                  <a:lnTo>
                    <a:pt x="5603" y="6648"/>
                  </a:lnTo>
                  <a:lnTo>
                    <a:pt x="5600" y="6645"/>
                  </a:lnTo>
                  <a:lnTo>
                    <a:pt x="5592" y="6635"/>
                  </a:lnTo>
                  <a:lnTo>
                    <a:pt x="5578" y="6621"/>
                  </a:lnTo>
                  <a:lnTo>
                    <a:pt x="5558" y="6602"/>
                  </a:lnTo>
                  <a:lnTo>
                    <a:pt x="5533" y="6579"/>
                  </a:lnTo>
                  <a:lnTo>
                    <a:pt x="5502" y="6552"/>
                  </a:lnTo>
                  <a:lnTo>
                    <a:pt x="5465" y="6520"/>
                  </a:lnTo>
                  <a:lnTo>
                    <a:pt x="5421" y="6482"/>
                  </a:lnTo>
                  <a:lnTo>
                    <a:pt x="5420" y="6481"/>
                  </a:lnTo>
                  <a:lnTo>
                    <a:pt x="5398" y="6462"/>
                  </a:lnTo>
                  <a:lnTo>
                    <a:pt x="5397" y="6461"/>
                  </a:lnTo>
                  <a:lnTo>
                    <a:pt x="5378" y="6444"/>
                  </a:lnTo>
                  <a:lnTo>
                    <a:pt x="5377" y="6443"/>
                  </a:lnTo>
                  <a:lnTo>
                    <a:pt x="5360" y="6428"/>
                  </a:lnTo>
                  <a:lnTo>
                    <a:pt x="5359" y="6427"/>
                  </a:lnTo>
                  <a:lnTo>
                    <a:pt x="5344" y="6413"/>
                  </a:lnTo>
                  <a:lnTo>
                    <a:pt x="5342" y="6412"/>
                  </a:lnTo>
                  <a:lnTo>
                    <a:pt x="5329" y="6399"/>
                  </a:lnTo>
                  <a:lnTo>
                    <a:pt x="5327" y="6397"/>
                  </a:lnTo>
                  <a:lnTo>
                    <a:pt x="5316" y="6386"/>
                  </a:lnTo>
                  <a:lnTo>
                    <a:pt x="5313" y="6383"/>
                  </a:lnTo>
                  <a:lnTo>
                    <a:pt x="5304" y="6373"/>
                  </a:lnTo>
                  <a:lnTo>
                    <a:pt x="5300" y="6368"/>
                  </a:lnTo>
                  <a:lnTo>
                    <a:pt x="5293" y="6359"/>
                  </a:lnTo>
                  <a:lnTo>
                    <a:pt x="5287" y="6352"/>
                  </a:lnTo>
                  <a:lnTo>
                    <a:pt x="5282" y="6344"/>
                  </a:lnTo>
                  <a:lnTo>
                    <a:pt x="5276" y="6335"/>
                  </a:lnTo>
                  <a:lnTo>
                    <a:pt x="5271" y="6327"/>
                  </a:lnTo>
                  <a:lnTo>
                    <a:pt x="5265" y="6315"/>
                  </a:lnTo>
                  <a:lnTo>
                    <a:pt x="5262" y="6308"/>
                  </a:lnTo>
                  <a:lnTo>
                    <a:pt x="5257" y="6293"/>
                  </a:lnTo>
                  <a:lnTo>
                    <a:pt x="5255" y="6286"/>
                  </a:lnTo>
                  <a:lnTo>
                    <a:pt x="5251" y="6271"/>
                  </a:lnTo>
                  <a:lnTo>
                    <a:pt x="5250" y="6264"/>
                  </a:lnTo>
                  <a:lnTo>
                    <a:pt x="5248" y="6250"/>
                  </a:lnTo>
                  <a:lnTo>
                    <a:pt x="5248" y="6243"/>
                  </a:lnTo>
                  <a:lnTo>
                    <a:pt x="5248" y="6233"/>
                  </a:lnTo>
                  <a:lnTo>
                    <a:pt x="5248" y="6225"/>
                  </a:lnTo>
                  <a:lnTo>
                    <a:pt x="5249" y="6215"/>
                  </a:lnTo>
                  <a:lnTo>
                    <a:pt x="5250" y="6208"/>
                  </a:lnTo>
                  <a:lnTo>
                    <a:pt x="5252" y="6197"/>
                  </a:lnTo>
                  <a:lnTo>
                    <a:pt x="5253" y="6190"/>
                  </a:lnTo>
                  <a:lnTo>
                    <a:pt x="5256" y="6178"/>
                  </a:lnTo>
                  <a:lnTo>
                    <a:pt x="5258" y="6171"/>
                  </a:lnTo>
                  <a:lnTo>
                    <a:pt x="5263" y="6158"/>
                  </a:lnTo>
                  <a:lnTo>
                    <a:pt x="5266" y="6152"/>
                  </a:lnTo>
                  <a:lnTo>
                    <a:pt x="5273" y="6138"/>
                  </a:lnTo>
                  <a:lnTo>
                    <a:pt x="5276" y="6133"/>
                  </a:lnTo>
                  <a:lnTo>
                    <a:pt x="5286" y="6119"/>
                  </a:lnTo>
                  <a:lnTo>
                    <a:pt x="5290" y="6115"/>
                  </a:lnTo>
                  <a:lnTo>
                    <a:pt x="5302" y="6102"/>
                  </a:lnTo>
                  <a:lnTo>
                    <a:pt x="5306" y="6098"/>
                  </a:lnTo>
                  <a:lnTo>
                    <a:pt x="5320" y="6087"/>
                  </a:lnTo>
                  <a:lnTo>
                    <a:pt x="5324" y="6084"/>
                  </a:lnTo>
                  <a:lnTo>
                    <a:pt x="5339" y="6075"/>
                  </a:lnTo>
                  <a:lnTo>
                    <a:pt x="5344" y="6072"/>
                  </a:lnTo>
                  <a:lnTo>
                    <a:pt x="5359" y="6066"/>
                  </a:lnTo>
                  <a:lnTo>
                    <a:pt x="5365" y="6064"/>
                  </a:lnTo>
                  <a:lnTo>
                    <a:pt x="5378" y="6060"/>
                  </a:lnTo>
                  <a:lnTo>
                    <a:pt x="5385" y="6059"/>
                  </a:lnTo>
                  <a:lnTo>
                    <a:pt x="5397" y="6056"/>
                  </a:lnTo>
                  <a:lnTo>
                    <a:pt x="5404" y="6055"/>
                  </a:lnTo>
                  <a:lnTo>
                    <a:pt x="5415" y="6054"/>
                  </a:lnTo>
                  <a:lnTo>
                    <a:pt x="5423" y="6054"/>
                  </a:lnTo>
                  <a:lnTo>
                    <a:pt x="5426" y="6054"/>
                  </a:lnTo>
                  <a:lnTo>
                    <a:pt x="5432" y="6054"/>
                  </a:lnTo>
                  <a:lnTo>
                    <a:pt x="5439" y="6054"/>
                  </a:lnTo>
                  <a:lnTo>
                    <a:pt x="5444" y="6054"/>
                  </a:lnTo>
                  <a:lnTo>
                    <a:pt x="5464" y="6057"/>
                  </a:lnTo>
                  <a:lnTo>
                    <a:pt x="5469" y="6058"/>
                  </a:lnTo>
                  <a:lnTo>
                    <a:pt x="5492" y="6065"/>
                  </a:lnTo>
                  <a:lnTo>
                    <a:pt x="5498" y="6068"/>
                  </a:lnTo>
                  <a:lnTo>
                    <a:pt x="5514" y="6076"/>
                  </a:lnTo>
                  <a:lnTo>
                    <a:pt x="5522" y="6080"/>
                  </a:lnTo>
                  <a:lnTo>
                    <a:pt x="5530" y="6086"/>
                  </a:lnTo>
                  <a:lnTo>
                    <a:pt x="5540" y="6093"/>
                  </a:lnTo>
                  <a:lnTo>
                    <a:pt x="5545" y="6097"/>
                  </a:lnTo>
                  <a:lnTo>
                    <a:pt x="5559" y="6107"/>
                  </a:lnTo>
                  <a:lnTo>
                    <a:pt x="5561" y="6110"/>
                  </a:lnTo>
                  <a:lnTo>
                    <a:pt x="5579" y="6124"/>
                  </a:lnTo>
                  <a:lnTo>
                    <a:pt x="5580" y="6125"/>
                  </a:lnTo>
                  <a:lnTo>
                    <a:pt x="5602" y="6144"/>
                  </a:lnTo>
                  <a:lnTo>
                    <a:pt x="5603" y="6145"/>
                  </a:lnTo>
                  <a:lnTo>
                    <a:pt x="5631" y="6169"/>
                  </a:lnTo>
                  <a:lnTo>
                    <a:pt x="5631" y="6170"/>
                  </a:lnTo>
                  <a:lnTo>
                    <a:pt x="5665" y="6200"/>
                  </a:lnTo>
                  <a:lnTo>
                    <a:pt x="5666" y="6200"/>
                  </a:lnTo>
                  <a:lnTo>
                    <a:pt x="5707" y="6236"/>
                  </a:lnTo>
                  <a:lnTo>
                    <a:pt x="5756" y="6280"/>
                  </a:lnTo>
                  <a:lnTo>
                    <a:pt x="5812" y="6330"/>
                  </a:lnTo>
                  <a:lnTo>
                    <a:pt x="5829" y="6344"/>
                  </a:lnTo>
                  <a:lnTo>
                    <a:pt x="5843" y="6356"/>
                  </a:lnTo>
                  <a:lnTo>
                    <a:pt x="5856" y="6366"/>
                  </a:lnTo>
                  <a:lnTo>
                    <a:pt x="5867" y="6374"/>
                  </a:lnTo>
                  <a:lnTo>
                    <a:pt x="5876" y="6380"/>
                  </a:lnTo>
                  <a:lnTo>
                    <a:pt x="5883" y="6385"/>
                  </a:lnTo>
                  <a:lnTo>
                    <a:pt x="5888" y="6387"/>
                  </a:lnTo>
                  <a:lnTo>
                    <a:pt x="5891" y="6389"/>
                  </a:lnTo>
                  <a:lnTo>
                    <a:pt x="5891" y="6389"/>
                  </a:lnTo>
                  <a:lnTo>
                    <a:pt x="5899" y="6387"/>
                  </a:lnTo>
                  <a:lnTo>
                    <a:pt x="5907" y="6384"/>
                  </a:lnTo>
                  <a:lnTo>
                    <a:pt x="5914" y="6381"/>
                  </a:lnTo>
                  <a:lnTo>
                    <a:pt x="5920" y="6377"/>
                  </a:lnTo>
                  <a:lnTo>
                    <a:pt x="5925" y="6373"/>
                  </a:lnTo>
                  <a:lnTo>
                    <a:pt x="5929" y="6368"/>
                  </a:lnTo>
                  <a:lnTo>
                    <a:pt x="5932" y="6364"/>
                  </a:lnTo>
                  <a:lnTo>
                    <a:pt x="5934" y="6359"/>
                  </a:lnTo>
                  <a:lnTo>
                    <a:pt x="5935" y="6355"/>
                  </a:lnTo>
                  <a:lnTo>
                    <a:pt x="5936" y="6350"/>
                  </a:lnTo>
                  <a:lnTo>
                    <a:pt x="5936" y="6346"/>
                  </a:lnTo>
                  <a:lnTo>
                    <a:pt x="5936" y="6341"/>
                  </a:lnTo>
                  <a:lnTo>
                    <a:pt x="5934" y="6336"/>
                  </a:lnTo>
                  <a:lnTo>
                    <a:pt x="5931" y="6328"/>
                  </a:lnTo>
                  <a:lnTo>
                    <a:pt x="5931" y="6328"/>
                  </a:lnTo>
                  <a:lnTo>
                    <a:pt x="5928" y="6324"/>
                  </a:lnTo>
                  <a:lnTo>
                    <a:pt x="5923" y="6318"/>
                  </a:lnTo>
                  <a:lnTo>
                    <a:pt x="5917" y="6310"/>
                  </a:lnTo>
                  <a:lnTo>
                    <a:pt x="5909" y="6301"/>
                  </a:lnTo>
                  <a:lnTo>
                    <a:pt x="5899" y="6291"/>
                  </a:lnTo>
                  <a:lnTo>
                    <a:pt x="5889" y="6281"/>
                  </a:lnTo>
                  <a:lnTo>
                    <a:pt x="5878" y="6270"/>
                  </a:lnTo>
                  <a:lnTo>
                    <a:pt x="5866" y="6259"/>
                  </a:lnTo>
                  <a:lnTo>
                    <a:pt x="5854" y="6247"/>
                  </a:lnTo>
                  <a:lnTo>
                    <a:pt x="5841" y="6236"/>
                  </a:lnTo>
                  <a:lnTo>
                    <a:pt x="5827" y="6225"/>
                  </a:lnTo>
                  <a:lnTo>
                    <a:pt x="5813" y="6213"/>
                  </a:lnTo>
                  <a:lnTo>
                    <a:pt x="5811" y="6211"/>
                  </a:lnTo>
                  <a:lnTo>
                    <a:pt x="5810" y="6211"/>
                  </a:lnTo>
                  <a:lnTo>
                    <a:pt x="5806" y="6207"/>
                  </a:lnTo>
                  <a:lnTo>
                    <a:pt x="5806" y="6207"/>
                  </a:lnTo>
                  <a:lnTo>
                    <a:pt x="5801" y="6203"/>
                  </a:lnTo>
                  <a:lnTo>
                    <a:pt x="5801" y="6203"/>
                  </a:lnTo>
                  <a:lnTo>
                    <a:pt x="5796" y="6199"/>
                  </a:lnTo>
                  <a:lnTo>
                    <a:pt x="5796" y="6199"/>
                  </a:lnTo>
                  <a:lnTo>
                    <a:pt x="5790" y="6194"/>
                  </a:lnTo>
                  <a:lnTo>
                    <a:pt x="5790" y="6194"/>
                  </a:lnTo>
                  <a:lnTo>
                    <a:pt x="5785" y="6189"/>
                  </a:lnTo>
                  <a:lnTo>
                    <a:pt x="5784" y="6189"/>
                  </a:lnTo>
                  <a:lnTo>
                    <a:pt x="5779" y="6184"/>
                  </a:lnTo>
                  <a:lnTo>
                    <a:pt x="5778" y="6184"/>
                  </a:lnTo>
                  <a:lnTo>
                    <a:pt x="5772" y="6179"/>
                  </a:lnTo>
                  <a:lnTo>
                    <a:pt x="5772" y="6178"/>
                  </a:lnTo>
                  <a:lnTo>
                    <a:pt x="5766" y="6173"/>
                  </a:lnTo>
                  <a:lnTo>
                    <a:pt x="5766" y="6173"/>
                  </a:lnTo>
                  <a:lnTo>
                    <a:pt x="5759" y="6168"/>
                  </a:lnTo>
                  <a:lnTo>
                    <a:pt x="5759" y="6167"/>
                  </a:lnTo>
                  <a:lnTo>
                    <a:pt x="5753" y="6162"/>
                  </a:lnTo>
                  <a:lnTo>
                    <a:pt x="5752" y="6161"/>
                  </a:lnTo>
                  <a:lnTo>
                    <a:pt x="5746" y="6156"/>
                  </a:lnTo>
                  <a:lnTo>
                    <a:pt x="5746" y="6155"/>
                  </a:lnTo>
                  <a:lnTo>
                    <a:pt x="5740" y="6150"/>
                  </a:lnTo>
                  <a:lnTo>
                    <a:pt x="5739" y="6149"/>
                  </a:lnTo>
                  <a:lnTo>
                    <a:pt x="5734" y="6145"/>
                  </a:lnTo>
                  <a:lnTo>
                    <a:pt x="5728" y="6139"/>
                  </a:lnTo>
                  <a:lnTo>
                    <a:pt x="5720" y="6132"/>
                  </a:lnTo>
                  <a:lnTo>
                    <a:pt x="5712" y="6125"/>
                  </a:lnTo>
                  <a:lnTo>
                    <a:pt x="5702" y="6116"/>
                  </a:lnTo>
                  <a:lnTo>
                    <a:pt x="5692" y="6107"/>
                  </a:lnTo>
                  <a:lnTo>
                    <a:pt x="5682" y="6098"/>
                  </a:lnTo>
                  <a:lnTo>
                    <a:pt x="5670" y="6088"/>
                  </a:lnTo>
                  <a:lnTo>
                    <a:pt x="5659" y="6078"/>
                  </a:lnTo>
                  <a:lnTo>
                    <a:pt x="5647" y="6067"/>
                  </a:lnTo>
                  <a:lnTo>
                    <a:pt x="5636" y="6057"/>
                  </a:lnTo>
                  <a:lnTo>
                    <a:pt x="5624" y="6046"/>
                  </a:lnTo>
                  <a:lnTo>
                    <a:pt x="5612" y="6036"/>
                  </a:lnTo>
                  <a:lnTo>
                    <a:pt x="5600" y="6026"/>
                  </a:lnTo>
                  <a:lnTo>
                    <a:pt x="5589" y="6016"/>
                  </a:lnTo>
                  <a:lnTo>
                    <a:pt x="5578" y="6006"/>
                  </a:lnTo>
                  <a:lnTo>
                    <a:pt x="5567" y="5996"/>
                  </a:lnTo>
                  <a:lnTo>
                    <a:pt x="5555" y="5985"/>
                  </a:lnTo>
                  <a:lnTo>
                    <a:pt x="5543" y="5975"/>
                  </a:lnTo>
                  <a:lnTo>
                    <a:pt x="5532" y="5965"/>
                  </a:lnTo>
                  <a:lnTo>
                    <a:pt x="5520" y="5955"/>
                  </a:lnTo>
                  <a:lnTo>
                    <a:pt x="5509" y="5945"/>
                  </a:lnTo>
                  <a:lnTo>
                    <a:pt x="5498" y="5935"/>
                  </a:lnTo>
                  <a:lnTo>
                    <a:pt x="5488" y="5926"/>
                  </a:lnTo>
                  <a:lnTo>
                    <a:pt x="5478" y="5917"/>
                  </a:lnTo>
                  <a:lnTo>
                    <a:pt x="5469" y="5909"/>
                  </a:lnTo>
                  <a:lnTo>
                    <a:pt x="5461" y="5902"/>
                  </a:lnTo>
                  <a:lnTo>
                    <a:pt x="5453" y="5895"/>
                  </a:lnTo>
                  <a:lnTo>
                    <a:pt x="5447" y="5889"/>
                  </a:lnTo>
                  <a:lnTo>
                    <a:pt x="5441" y="5884"/>
                  </a:lnTo>
                  <a:lnTo>
                    <a:pt x="5435" y="5878"/>
                  </a:lnTo>
                  <a:lnTo>
                    <a:pt x="5428" y="5873"/>
                  </a:lnTo>
                  <a:lnTo>
                    <a:pt x="5421" y="5866"/>
                  </a:lnTo>
                  <a:lnTo>
                    <a:pt x="5414" y="5860"/>
                  </a:lnTo>
                  <a:lnTo>
                    <a:pt x="5406" y="5854"/>
                  </a:lnTo>
                  <a:lnTo>
                    <a:pt x="5399" y="5847"/>
                  </a:lnTo>
                  <a:lnTo>
                    <a:pt x="5392" y="5841"/>
                  </a:lnTo>
                  <a:lnTo>
                    <a:pt x="5384" y="5834"/>
                  </a:lnTo>
                  <a:lnTo>
                    <a:pt x="5377" y="5828"/>
                  </a:lnTo>
                  <a:lnTo>
                    <a:pt x="5370" y="5822"/>
                  </a:lnTo>
                  <a:lnTo>
                    <a:pt x="5364" y="5816"/>
                  </a:lnTo>
                  <a:lnTo>
                    <a:pt x="5358" y="5811"/>
                  </a:lnTo>
                  <a:lnTo>
                    <a:pt x="5352" y="5806"/>
                  </a:lnTo>
                  <a:lnTo>
                    <a:pt x="5346" y="5801"/>
                  </a:lnTo>
                  <a:lnTo>
                    <a:pt x="5346" y="5801"/>
                  </a:lnTo>
                  <a:lnTo>
                    <a:pt x="5340" y="5796"/>
                  </a:lnTo>
                  <a:lnTo>
                    <a:pt x="5340" y="5796"/>
                  </a:lnTo>
                  <a:lnTo>
                    <a:pt x="5335" y="5791"/>
                  </a:lnTo>
                  <a:lnTo>
                    <a:pt x="5335" y="5791"/>
                  </a:lnTo>
                  <a:lnTo>
                    <a:pt x="5329" y="5787"/>
                  </a:lnTo>
                  <a:lnTo>
                    <a:pt x="5329" y="5787"/>
                  </a:lnTo>
                  <a:lnTo>
                    <a:pt x="5324" y="5782"/>
                  </a:lnTo>
                  <a:lnTo>
                    <a:pt x="5324" y="5782"/>
                  </a:lnTo>
                  <a:lnTo>
                    <a:pt x="5320" y="5778"/>
                  </a:lnTo>
                  <a:lnTo>
                    <a:pt x="5319" y="5778"/>
                  </a:lnTo>
                  <a:lnTo>
                    <a:pt x="5315" y="5774"/>
                  </a:lnTo>
                  <a:lnTo>
                    <a:pt x="5315" y="5774"/>
                  </a:lnTo>
                  <a:lnTo>
                    <a:pt x="5311" y="5771"/>
                  </a:lnTo>
                  <a:lnTo>
                    <a:pt x="5311" y="5771"/>
                  </a:lnTo>
                  <a:lnTo>
                    <a:pt x="5307" y="5768"/>
                  </a:lnTo>
                  <a:lnTo>
                    <a:pt x="5307" y="5768"/>
                  </a:lnTo>
                  <a:lnTo>
                    <a:pt x="5304" y="5765"/>
                  </a:lnTo>
                  <a:lnTo>
                    <a:pt x="5304" y="5765"/>
                  </a:lnTo>
                  <a:lnTo>
                    <a:pt x="5301" y="5762"/>
                  </a:lnTo>
                  <a:lnTo>
                    <a:pt x="5301" y="5762"/>
                  </a:lnTo>
                  <a:lnTo>
                    <a:pt x="5299" y="5760"/>
                  </a:lnTo>
                  <a:lnTo>
                    <a:pt x="5298" y="5760"/>
                  </a:lnTo>
                  <a:lnTo>
                    <a:pt x="5297" y="5758"/>
                  </a:lnTo>
                  <a:lnTo>
                    <a:pt x="5295" y="5757"/>
                  </a:lnTo>
                  <a:lnTo>
                    <a:pt x="5294" y="5756"/>
                  </a:lnTo>
                  <a:lnTo>
                    <a:pt x="5288" y="5750"/>
                  </a:lnTo>
                  <a:lnTo>
                    <a:pt x="5286" y="5747"/>
                  </a:lnTo>
                  <a:lnTo>
                    <a:pt x="5281" y="5743"/>
                  </a:lnTo>
                  <a:lnTo>
                    <a:pt x="5270" y="5733"/>
                  </a:lnTo>
                  <a:lnTo>
                    <a:pt x="5256" y="5720"/>
                  </a:lnTo>
                  <a:lnTo>
                    <a:pt x="5239" y="5705"/>
                  </a:lnTo>
                  <a:lnTo>
                    <a:pt x="5221" y="5690"/>
                  </a:lnTo>
                  <a:lnTo>
                    <a:pt x="5207" y="5678"/>
                  </a:lnTo>
                  <a:lnTo>
                    <a:pt x="5197" y="5693"/>
                  </a:lnTo>
                  <a:lnTo>
                    <a:pt x="5178" y="5721"/>
                  </a:lnTo>
                  <a:lnTo>
                    <a:pt x="5157" y="5753"/>
                  </a:lnTo>
                  <a:lnTo>
                    <a:pt x="5134" y="5788"/>
                  </a:lnTo>
                  <a:lnTo>
                    <a:pt x="5117" y="5815"/>
                  </a:lnTo>
                  <a:lnTo>
                    <a:pt x="5116" y="5815"/>
                  </a:lnTo>
                  <a:lnTo>
                    <a:pt x="5100" y="5840"/>
                  </a:lnTo>
                  <a:lnTo>
                    <a:pt x="5100" y="5840"/>
                  </a:lnTo>
                  <a:lnTo>
                    <a:pt x="5085" y="5863"/>
                  </a:lnTo>
                  <a:lnTo>
                    <a:pt x="5084" y="5864"/>
                  </a:lnTo>
                  <a:lnTo>
                    <a:pt x="5070" y="5885"/>
                  </a:lnTo>
                  <a:lnTo>
                    <a:pt x="5070" y="5885"/>
                  </a:lnTo>
                  <a:lnTo>
                    <a:pt x="5056" y="5904"/>
                  </a:lnTo>
                  <a:lnTo>
                    <a:pt x="5056" y="5906"/>
                  </a:lnTo>
                  <a:lnTo>
                    <a:pt x="5044" y="5923"/>
                  </a:lnTo>
                  <a:lnTo>
                    <a:pt x="5043" y="5924"/>
                  </a:lnTo>
                  <a:lnTo>
                    <a:pt x="5031" y="5940"/>
                  </a:lnTo>
                  <a:lnTo>
                    <a:pt x="5030" y="5941"/>
                  </a:lnTo>
                  <a:lnTo>
                    <a:pt x="5020" y="5955"/>
                  </a:lnTo>
                  <a:lnTo>
                    <a:pt x="5019" y="5957"/>
                  </a:lnTo>
                  <a:lnTo>
                    <a:pt x="5009" y="5970"/>
                  </a:lnTo>
                  <a:lnTo>
                    <a:pt x="5007" y="5971"/>
                  </a:lnTo>
                  <a:lnTo>
                    <a:pt x="4998" y="5983"/>
                  </a:lnTo>
                  <a:lnTo>
                    <a:pt x="4997" y="5985"/>
                  </a:lnTo>
                  <a:lnTo>
                    <a:pt x="4988" y="5995"/>
                  </a:lnTo>
                  <a:lnTo>
                    <a:pt x="4986" y="5998"/>
                  </a:lnTo>
                  <a:lnTo>
                    <a:pt x="4978" y="6007"/>
                  </a:lnTo>
                  <a:lnTo>
                    <a:pt x="4976" y="6009"/>
                  </a:lnTo>
                  <a:lnTo>
                    <a:pt x="4968" y="6017"/>
                  </a:lnTo>
                  <a:lnTo>
                    <a:pt x="4965" y="6020"/>
                  </a:lnTo>
                  <a:lnTo>
                    <a:pt x="4959" y="6027"/>
                  </a:lnTo>
                  <a:lnTo>
                    <a:pt x="4949" y="6036"/>
                  </a:lnTo>
                  <a:lnTo>
                    <a:pt x="4904" y="6073"/>
                  </a:lnTo>
                  <a:lnTo>
                    <a:pt x="4891" y="6082"/>
                  </a:lnTo>
                  <a:lnTo>
                    <a:pt x="4843" y="6112"/>
                  </a:lnTo>
                  <a:lnTo>
                    <a:pt x="4829" y="6120"/>
                  </a:lnTo>
                  <a:lnTo>
                    <a:pt x="4779" y="6142"/>
                  </a:lnTo>
                  <a:lnTo>
                    <a:pt x="4764" y="6148"/>
                  </a:lnTo>
                  <a:lnTo>
                    <a:pt x="4713" y="6164"/>
                  </a:lnTo>
                  <a:lnTo>
                    <a:pt x="4697" y="6167"/>
                  </a:lnTo>
                  <a:lnTo>
                    <a:pt x="4646" y="6176"/>
                  </a:lnTo>
                  <a:lnTo>
                    <a:pt x="4630" y="6178"/>
                  </a:lnTo>
                  <a:lnTo>
                    <a:pt x="4579" y="6180"/>
                  </a:lnTo>
                  <a:lnTo>
                    <a:pt x="4563" y="6180"/>
                  </a:lnTo>
                  <a:lnTo>
                    <a:pt x="4514" y="6176"/>
                  </a:lnTo>
                  <a:lnTo>
                    <a:pt x="4497" y="6173"/>
                  </a:lnTo>
                  <a:lnTo>
                    <a:pt x="4450" y="6162"/>
                  </a:lnTo>
                  <a:lnTo>
                    <a:pt x="4432" y="6157"/>
                  </a:lnTo>
                  <a:lnTo>
                    <a:pt x="4389" y="6140"/>
                  </a:lnTo>
                  <a:lnTo>
                    <a:pt x="4371" y="6131"/>
                  </a:lnTo>
                  <a:lnTo>
                    <a:pt x="4333" y="6108"/>
                  </a:lnTo>
                  <a:lnTo>
                    <a:pt x="4315" y="6095"/>
                  </a:lnTo>
                  <a:lnTo>
                    <a:pt x="4281" y="6066"/>
                  </a:lnTo>
                  <a:lnTo>
                    <a:pt x="4265" y="6048"/>
                  </a:lnTo>
                  <a:lnTo>
                    <a:pt x="4237" y="6014"/>
                  </a:lnTo>
                  <a:lnTo>
                    <a:pt x="4230" y="6003"/>
                  </a:lnTo>
                  <a:lnTo>
                    <a:pt x="4224" y="5992"/>
                  </a:lnTo>
                  <a:lnTo>
                    <a:pt x="4204" y="5952"/>
                  </a:lnTo>
                  <a:lnTo>
                    <a:pt x="4199" y="5940"/>
                  </a:lnTo>
                  <a:lnTo>
                    <a:pt x="4195" y="5928"/>
                  </a:lnTo>
                  <a:lnTo>
                    <a:pt x="4183" y="5882"/>
                  </a:lnTo>
                  <a:lnTo>
                    <a:pt x="4180" y="5868"/>
                  </a:lnTo>
                  <a:lnTo>
                    <a:pt x="4178" y="5851"/>
                  </a:lnTo>
                  <a:lnTo>
                    <a:pt x="4177" y="5846"/>
                  </a:lnTo>
                  <a:lnTo>
                    <a:pt x="4176" y="5830"/>
                  </a:lnTo>
                  <a:lnTo>
                    <a:pt x="4175" y="5823"/>
                  </a:lnTo>
                  <a:lnTo>
                    <a:pt x="4174" y="5808"/>
                  </a:lnTo>
                  <a:lnTo>
                    <a:pt x="4174" y="5799"/>
                  </a:lnTo>
                  <a:lnTo>
                    <a:pt x="4175" y="5784"/>
                  </a:lnTo>
                  <a:lnTo>
                    <a:pt x="4175" y="5775"/>
                  </a:lnTo>
                  <a:lnTo>
                    <a:pt x="4177" y="5759"/>
                  </a:lnTo>
                  <a:lnTo>
                    <a:pt x="4178" y="5751"/>
                  </a:lnTo>
                  <a:lnTo>
                    <a:pt x="4180" y="5734"/>
                  </a:lnTo>
                  <a:lnTo>
                    <a:pt x="4182" y="5727"/>
                  </a:lnTo>
                  <a:lnTo>
                    <a:pt x="4186" y="5708"/>
                  </a:lnTo>
                  <a:lnTo>
                    <a:pt x="4187" y="5702"/>
                  </a:lnTo>
                  <a:lnTo>
                    <a:pt x="4193" y="5682"/>
                  </a:lnTo>
                  <a:lnTo>
                    <a:pt x="4194" y="5677"/>
                  </a:lnTo>
                  <a:lnTo>
                    <a:pt x="4201" y="5655"/>
                  </a:lnTo>
                  <a:lnTo>
                    <a:pt x="4202" y="5651"/>
                  </a:lnTo>
                  <a:lnTo>
                    <a:pt x="4211" y="5626"/>
                  </a:lnTo>
                  <a:lnTo>
                    <a:pt x="4212" y="5624"/>
                  </a:lnTo>
                  <a:lnTo>
                    <a:pt x="4223" y="5595"/>
                  </a:lnTo>
                  <a:lnTo>
                    <a:pt x="4223" y="5594"/>
                  </a:lnTo>
                  <a:lnTo>
                    <a:pt x="4236" y="5562"/>
                  </a:lnTo>
                  <a:lnTo>
                    <a:pt x="4236" y="5561"/>
                  </a:lnTo>
                  <a:lnTo>
                    <a:pt x="4251" y="5525"/>
                  </a:lnTo>
                  <a:lnTo>
                    <a:pt x="4251" y="5524"/>
                  </a:lnTo>
                  <a:lnTo>
                    <a:pt x="4267" y="5484"/>
                  </a:lnTo>
                  <a:lnTo>
                    <a:pt x="4273" y="5470"/>
                  </a:lnTo>
                  <a:lnTo>
                    <a:pt x="4279" y="5454"/>
                  </a:lnTo>
                  <a:lnTo>
                    <a:pt x="4286" y="5438"/>
                  </a:lnTo>
                  <a:lnTo>
                    <a:pt x="4292" y="5422"/>
                  </a:lnTo>
                  <a:lnTo>
                    <a:pt x="4299" y="5406"/>
                  </a:lnTo>
                  <a:lnTo>
                    <a:pt x="4305" y="5389"/>
                  </a:lnTo>
                  <a:lnTo>
                    <a:pt x="4312" y="5373"/>
                  </a:lnTo>
                  <a:lnTo>
                    <a:pt x="4318" y="5357"/>
                  </a:lnTo>
                  <a:lnTo>
                    <a:pt x="4324" y="5342"/>
                  </a:lnTo>
                  <a:lnTo>
                    <a:pt x="4330" y="5327"/>
                  </a:lnTo>
                  <a:lnTo>
                    <a:pt x="4336" y="5313"/>
                  </a:lnTo>
                  <a:lnTo>
                    <a:pt x="4341" y="5300"/>
                  </a:lnTo>
                  <a:lnTo>
                    <a:pt x="4345" y="5289"/>
                  </a:lnTo>
                  <a:lnTo>
                    <a:pt x="4349" y="5278"/>
                  </a:lnTo>
                  <a:lnTo>
                    <a:pt x="4350" y="5275"/>
                  </a:lnTo>
                  <a:lnTo>
                    <a:pt x="4355" y="5265"/>
                  </a:lnTo>
                  <a:lnTo>
                    <a:pt x="4359" y="5254"/>
                  </a:lnTo>
                  <a:lnTo>
                    <a:pt x="4364" y="5242"/>
                  </a:lnTo>
                  <a:lnTo>
                    <a:pt x="4369" y="5229"/>
                  </a:lnTo>
                  <a:lnTo>
                    <a:pt x="4375" y="5216"/>
                  </a:lnTo>
                  <a:lnTo>
                    <a:pt x="4380" y="5202"/>
                  </a:lnTo>
                  <a:lnTo>
                    <a:pt x="4386" y="5188"/>
                  </a:lnTo>
                  <a:lnTo>
                    <a:pt x="4392" y="5174"/>
                  </a:lnTo>
                  <a:lnTo>
                    <a:pt x="4397" y="5159"/>
                  </a:lnTo>
                  <a:lnTo>
                    <a:pt x="4403" y="5145"/>
                  </a:lnTo>
                  <a:lnTo>
                    <a:pt x="4409" y="5131"/>
                  </a:lnTo>
                  <a:lnTo>
                    <a:pt x="4414" y="5118"/>
                  </a:lnTo>
                  <a:lnTo>
                    <a:pt x="4419" y="5105"/>
                  </a:lnTo>
                  <a:lnTo>
                    <a:pt x="4424" y="5093"/>
                  </a:lnTo>
                  <a:lnTo>
                    <a:pt x="4425" y="5091"/>
                  </a:lnTo>
                  <a:lnTo>
                    <a:pt x="4426" y="5088"/>
                  </a:lnTo>
                  <a:lnTo>
                    <a:pt x="4425" y="5088"/>
                  </a:lnTo>
                  <a:lnTo>
                    <a:pt x="4413" y="5082"/>
                  </a:lnTo>
                  <a:lnTo>
                    <a:pt x="4401" y="5076"/>
                  </a:lnTo>
                  <a:lnTo>
                    <a:pt x="4388" y="5069"/>
                  </a:lnTo>
                  <a:lnTo>
                    <a:pt x="4373" y="5062"/>
                  </a:lnTo>
                  <a:lnTo>
                    <a:pt x="4358" y="5054"/>
                  </a:lnTo>
                  <a:lnTo>
                    <a:pt x="4341" y="5046"/>
                  </a:lnTo>
                  <a:lnTo>
                    <a:pt x="4324" y="5037"/>
                  </a:lnTo>
                  <a:lnTo>
                    <a:pt x="4307" y="5029"/>
                  </a:lnTo>
                  <a:lnTo>
                    <a:pt x="4290" y="5020"/>
                  </a:lnTo>
                  <a:lnTo>
                    <a:pt x="4272" y="5011"/>
                  </a:lnTo>
                  <a:lnTo>
                    <a:pt x="4255" y="5003"/>
                  </a:lnTo>
                  <a:lnTo>
                    <a:pt x="4237" y="4994"/>
                  </a:lnTo>
                  <a:lnTo>
                    <a:pt x="4221" y="4986"/>
                  </a:lnTo>
                  <a:lnTo>
                    <a:pt x="4204" y="4978"/>
                  </a:lnTo>
                  <a:lnTo>
                    <a:pt x="4189" y="4970"/>
                  </a:lnTo>
                  <a:lnTo>
                    <a:pt x="4175" y="4963"/>
                  </a:lnTo>
                  <a:lnTo>
                    <a:pt x="4173" y="4962"/>
                  </a:lnTo>
                  <a:lnTo>
                    <a:pt x="4159" y="4955"/>
                  </a:lnTo>
                  <a:lnTo>
                    <a:pt x="4147" y="4949"/>
                  </a:lnTo>
                  <a:lnTo>
                    <a:pt x="4136" y="4943"/>
                  </a:lnTo>
                  <a:lnTo>
                    <a:pt x="4132" y="4948"/>
                  </a:lnTo>
                  <a:lnTo>
                    <a:pt x="4122" y="4959"/>
                  </a:lnTo>
                  <a:lnTo>
                    <a:pt x="4111" y="4971"/>
                  </a:lnTo>
                  <a:lnTo>
                    <a:pt x="4100" y="4984"/>
                  </a:lnTo>
                  <a:lnTo>
                    <a:pt x="4100" y="4985"/>
                  </a:lnTo>
                  <a:lnTo>
                    <a:pt x="4088" y="4998"/>
                  </a:lnTo>
                  <a:lnTo>
                    <a:pt x="4077" y="5011"/>
                  </a:lnTo>
                  <a:lnTo>
                    <a:pt x="4064" y="5025"/>
                  </a:lnTo>
                  <a:lnTo>
                    <a:pt x="4052" y="5039"/>
                  </a:lnTo>
                  <a:lnTo>
                    <a:pt x="4040" y="5053"/>
                  </a:lnTo>
                  <a:lnTo>
                    <a:pt x="4028" y="5067"/>
                  </a:lnTo>
                  <a:lnTo>
                    <a:pt x="4016" y="5080"/>
                  </a:lnTo>
                  <a:lnTo>
                    <a:pt x="4004" y="5094"/>
                  </a:lnTo>
                  <a:lnTo>
                    <a:pt x="3993" y="5107"/>
                  </a:lnTo>
                  <a:lnTo>
                    <a:pt x="3983" y="5119"/>
                  </a:lnTo>
                  <a:lnTo>
                    <a:pt x="3973" y="5130"/>
                  </a:lnTo>
                  <a:lnTo>
                    <a:pt x="3973" y="5130"/>
                  </a:lnTo>
                  <a:lnTo>
                    <a:pt x="3964" y="5141"/>
                  </a:lnTo>
                  <a:lnTo>
                    <a:pt x="3963" y="5141"/>
                  </a:lnTo>
                  <a:lnTo>
                    <a:pt x="3955" y="5150"/>
                  </a:lnTo>
                  <a:lnTo>
                    <a:pt x="3955" y="5151"/>
                  </a:lnTo>
                  <a:lnTo>
                    <a:pt x="3948" y="5158"/>
                  </a:lnTo>
                  <a:lnTo>
                    <a:pt x="3928" y="5181"/>
                  </a:lnTo>
                  <a:lnTo>
                    <a:pt x="3900" y="5213"/>
                  </a:lnTo>
                  <a:lnTo>
                    <a:pt x="3866" y="5252"/>
                  </a:lnTo>
                  <a:lnTo>
                    <a:pt x="3828" y="5297"/>
                  </a:lnTo>
                  <a:lnTo>
                    <a:pt x="3785" y="5346"/>
                  </a:lnTo>
                  <a:lnTo>
                    <a:pt x="3740" y="5398"/>
                  </a:lnTo>
                  <a:lnTo>
                    <a:pt x="3694" y="5451"/>
                  </a:lnTo>
                  <a:lnTo>
                    <a:pt x="3648" y="5504"/>
                  </a:lnTo>
                  <a:close/>
                  <a:moveTo>
                    <a:pt x="3882" y="4606"/>
                  </a:moveTo>
                  <a:lnTo>
                    <a:pt x="3103" y="5503"/>
                  </a:lnTo>
                  <a:lnTo>
                    <a:pt x="3127" y="5525"/>
                  </a:lnTo>
                  <a:lnTo>
                    <a:pt x="3134" y="5530"/>
                  </a:lnTo>
                  <a:lnTo>
                    <a:pt x="3144" y="5519"/>
                  </a:lnTo>
                  <a:lnTo>
                    <a:pt x="3172" y="5488"/>
                  </a:lnTo>
                  <a:lnTo>
                    <a:pt x="3206" y="5449"/>
                  </a:lnTo>
                  <a:lnTo>
                    <a:pt x="3247" y="5401"/>
                  </a:lnTo>
                  <a:lnTo>
                    <a:pt x="3264" y="5382"/>
                  </a:lnTo>
                  <a:lnTo>
                    <a:pt x="3281" y="5363"/>
                  </a:lnTo>
                  <a:lnTo>
                    <a:pt x="3297" y="5344"/>
                  </a:lnTo>
                  <a:lnTo>
                    <a:pt x="3312" y="5326"/>
                  </a:lnTo>
                  <a:lnTo>
                    <a:pt x="3327" y="5308"/>
                  </a:lnTo>
                  <a:lnTo>
                    <a:pt x="3342" y="5292"/>
                  </a:lnTo>
                  <a:lnTo>
                    <a:pt x="3355" y="5276"/>
                  </a:lnTo>
                  <a:lnTo>
                    <a:pt x="3367" y="5262"/>
                  </a:lnTo>
                  <a:lnTo>
                    <a:pt x="3378" y="5249"/>
                  </a:lnTo>
                  <a:lnTo>
                    <a:pt x="3379" y="5249"/>
                  </a:lnTo>
                  <a:lnTo>
                    <a:pt x="3388" y="5238"/>
                  </a:lnTo>
                  <a:lnTo>
                    <a:pt x="3389" y="5237"/>
                  </a:lnTo>
                  <a:lnTo>
                    <a:pt x="3397" y="5228"/>
                  </a:lnTo>
                  <a:lnTo>
                    <a:pt x="3397" y="5227"/>
                  </a:lnTo>
                  <a:lnTo>
                    <a:pt x="3404" y="5220"/>
                  </a:lnTo>
                  <a:lnTo>
                    <a:pt x="3405" y="5219"/>
                  </a:lnTo>
                  <a:lnTo>
                    <a:pt x="3410" y="5213"/>
                  </a:lnTo>
                  <a:lnTo>
                    <a:pt x="3411" y="5212"/>
                  </a:lnTo>
                  <a:lnTo>
                    <a:pt x="3414" y="5209"/>
                  </a:lnTo>
                  <a:lnTo>
                    <a:pt x="3441" y="5177"/>
                  </a:lnTo>
                  <a:lnTo>
                    <a:pt x="3472" y="5143"/>
                  </a:lnTo>
                  <a:lnTo>
                    <a:pt x="3504" y="5106"/>
                  </a:lnTo>
                  <a:lnTo>
                    <a:pt x="3537" y="5069"/>
                  </a:lnTo>
                  <a:lnTo>
                    <a:pt x="3570" y="5030"/>
                  </a:lnTo>
                  <a:lnTo>
                    <a:pt x="3604" y="4991"/>
                  </a:lnTo>
                  <a:lnTo>
                    <a:pt x="3637" y="4953"/>
                  </a:lnTo>
                  <a:lnTo>
                    <a:pt x="3670" y="4916"/>
                  </a:lnTo>
                  <a:lnTo>
                    <a:pt x="3700" y="4880"/>
                  </a:lnTo>
                  <a:lnTo>
                    <a:pt x="3729" y="4847"/>
                  </a:lnTo>
                  <a:lnTo>
                    <a:pt x="3756" y="4817"/>
                  </a:lnTo>
                  <a:lnTo>
                    <a:pt x="3779" y="4790"/>
                  </a:lnTo>
                  <a:lnTo>
                    <a:pt x="3798" y="4767"/>
                  </a:lnTo>
                  <a:lnTo>
                    <a:pt x="3814" y="4749"/>
                  </a:lnTo>
                  <a:lnTo>
                    <a:pt x="3818" y="4744"/>
                  </a:lnTo>
                  <a:lnTo>
                    <a:pt x="3818" y="4744"/>
                  </a:lnTo>
                  <a:lnTo>
                    <a:pt x="3823" y="4738"/>
                  </a:lnTo>
                  <a:lnTo>
                    <a:pt x="3823" y="4738"/>
                  </a:lnTo>
                  <a:lnTo>
                    <a:pt x="3828" y="4732"/>
                  </a:lnTo>
                  <a:lnTo>
                    <a:pt x="3829" y="4731"/>
                  </a:lnTo>
                  <a:lnTo>
                    <a:pt x="3834" y="4725"/>
                  </a:lnTo>
                  <a:lnTo>
                    <a:pt x="3834" y="4724"/>
                  </a:lnTo>
                  <a:lnTo>
                    <a:pt x="3841" y="4717"/>
                  </a:lnTo>
                  <a:lnTo>
                    <a:pt x="3841" y="4717"/>
                  </a:lnTo>
                  <a:lnTo>
                    <a:pt x="3847" y="4709"/>
                  </a:lnTo>
                  <a:lnTo>
                    <a:pt x="3847" y="4709"/>
                  </a:lnTo>
                  <a:lnTo>
                    <a:pt x="3854" y="4701"/>
                  </a:lnTo>
                  <a:lnTo>
                    <a:pt x="3854" y="4701"/>
                  </a:lnTo>
                  <a:lnTo>
                    <a:pt x="3861" y="4693"/>
                  </a:lnTo>
                  <a:lnTo>
                    <a:pt x="3861" y="4693"/>
                  </a:lnTo>
                  <a:lnTo>
                    <a:pt x="3868" y="4685"/>
                  </a:lnTo>
                  <a:lnTo>
                    <a:pt x="3868" y="4685"/>
                  </a:lnTo>
                  <a:lnTo>
                    <a:pt x="3875" y="4677"/>
                  </a:lnTo>
                  <a:lnTo>
                    <a:pt x="3875" y="4677"/>
                  </a:lnTo>
                  <a:lnTo>
                    <a:pt x="3882" y="4669"/>
                  </a:lnTo>
                  <a:lnTo>
                    <a:pt x="3882" y="4669"/>
                  </a:lnTo>
                  <a:lnTo>
                    <a:pt x="3889" y="4661"/>
                  </a:lnTo>
                  <a:lnTo>
                    <a:pt x="3889" y="4661"/>
                  </a:lnTo>
                  <a:lnTo>
                    <a:pt x="3895" y="4654"/>
                  </a:lnTo>
                  <a:lnTo>
                    <a:pt x="3896" y="4653"/>
                  </a:lnTo>
                  <a:lnTo>
                    <a:pt x="3901" y="4648"/>
                  </a:lnTo>
                  <a:lnTo>
                    <a:pt x="3912" y="4634"/>
                  </a:lnTo>
                  <a:lnTo>
                    <a:pt x="3905" y="4627"/>
                  </a:lnTo>
                  <a:lnTo>
                    <a:pt x="3883" y="4607"/>
                  </a:lnTo>
                  <a:lnTo>
                    <a:pt x="3882" y="4606"/>
                  </a:lnTo>
                  <a:close/>
                  <a:moveTo>
                    <a:pt x="2808" y="5067"/>
                  </a:moveTo>
                  <a:lnTo>
                    <a:pt x="2814" y="5073"/>
                  </a:lnTo>
                  <a:lnTo>
                    <a:pt x="3469" y="4319"/>
                  </a:lnTo>
                  <a:lnTo>
                    <a:pt x="3463" y="4313"/>
                  </a:lnTo>
                  <a:lnTo>
                    <a:pt x="2808" y="5067"/>
                  </a:lnTo>
                  <a:close/>
                  <a:moveTo>
                    <a:pt x="1403" y="3849"/>
                  </a:moveTo>
                  <a:lnTo>
                    <a:pt x="2430" y="4740"/>
                  </a:lnTo>
                  <a:lnTo>
                    <a:pt x="3085" y="3985"/>
                  </a:lnTo>
                  <a:lnTo>
                    <a:pt x="2060" y="3095"/>
                  </a:lnTo>
                  <a:lnTo>
                    <a:pt x="1403" y="384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Helvetica Neue"/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841" name="Google Shape;841;p22"/>
          <p:cNvSpPr/>
          <p:nvPr/>
        </p:nvSpPr>
        <p:spPr>
          <a:xfrm>
            <a:off x="6292043" y="5950021"/>
            <a:ext cx="2535509" cy="65331"/>
          </a:xfrm>
          <a:prstGeom prst="rect">
            <a:avLst/>
          </a:prstGeom>
          <a:solidFill>
            <a:srgbClr val="38556E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842" name="Google Shape;842;p22"/>
          <p:cNvSpPr/>
          <p:nvPr/>
        </p:nvSpPr>
        <p:spPr>
          <a:xfrm>
            <a:off x="9077760" y="1717847"/>
            <a:ext cx="2819271" cy="4240524"/>
          </a:xfrm>
          <a:prstGeom prst="rect">
            <a:avLst/>
          </a:prstGeom>
          <a:noFill/>
          <a:ln cap="flat" cmpd="sng" w="12700">
            <a:solidFill>
              <a:srgbClr val="E0E0E0"/>
            </a:solidFill>
            <a:prstDash val="solid"/>
            <a:miter lim="8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639">
              <a:solidFill>
                <a:srgbClr val="FFFFFF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843" name="Google Shape;843;p22"/>
          <p:cNvSpPr/>
          <p:nvPr/>
        </p:nvSpPr>
        <p:spPr>
          <a:xfrm rot="5400000">
            <a:off x="9679575" y="1130917"/>
            <a:ext cx="1615313" cy="2548093"/>
          </a:xfrm>
          <a:prstGeom prst="homePlate">
            <a:avLst>
              <a:gd fmla="val 32372" name="adj"/>
            </a:avLst>
          </a:prstGeom>
          <a:solidFill>
            <a:srgbClr val="2A3F5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639">
              <a:solidFill>
                <a:srgbClr val="FFFFFF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844" name="Google Shape;844;p22"/>
          <p:cNvSpPr txBox="1"/>
          <p:nvPr/>
        </p:nvSpPr>
        <p:spPr>
          <a:xfrm>
            <a:off x="9238675" y="3354139"/>
            <a:ext cx="2497440" cy="276999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rm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8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Enable</a:t>
            </a:r>
            <a:endParaRPr/>
          </a:p>
        </p:txBody>
      </p:sp>
      <p:sp>
        <p:nvSpPr>
          <p:cNvPr id="845" name="Google Shape;845;p22"/>
          <p:cNvSpPr txBox="1"/>
          <p:nvPr/>
        </p:nvSpPr>
        <p:spPr>
          <a:xfrm>
            <a:off x="9238675" y="3751678"/>
            <a:ext cx="2497440" cy="2012514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Hire and train local sales and delivery talent against a common, repeatable operating playbook.</a:t>
            </a:r>
            <a:endParaRPr/>
          </a:p>
        </p:txBody>
      </p:sp>
      <p:grpSp>
        <p:nvGrpSpPr>
          <p:cNvPr id="846" name="Google Shape;846;p22"/>
          <p:cNvGrpSpPr/>
          <p:nvPr/>
        </p:nvGrpSpPr>
        <p:grpSpPr>
          <a:xfrm>
            <a:off x="9985031" y="2067831"/>
            <a:ext cx="1004400" cy="1003000"/>
            <a:chOff x="9627603" y="3280072"/>
            <a:chExt cx="914400" cy="914400"/>
          </a:xfrm>
        </p:grpSpPr>
        <p:sp>
          <p:nvSpPr>
            <p:cNvPr id="847" name="Google Shape;847;p22"/>
            <p:cNvSpPr/>
            <p:nvPr/>
          </p:nvSpPr>
          <p:spPr>
            <a:xfrm>
              <a:off x="9627603" y="3280072"/>
              <a:ext cx="914400" cy="914400"/>
            </a:xfrm>
            <a:custGeom>
              <a:rect b="b" l="l" r="r" t="t"/>
              <a:pathLst>
                <a:path extrusionOk="0" h="10000" w="10000">
                  <a:moveTo>
                    <a:pt x="3911" y="3399"/>
                  </a:moveTo>
                  <a:lnTo>
                    <a:pt x="3911" y="3423"/>
                  </a:lnTo>
                  <a:lnTo>
                    <a:pt x="3909" y="3447"/>
                  </a:lnTo>
                  <a:lnTo>
                    <a:pt x="3907" y="3471"/>
                  </a:lnTo>
                  <a:lnTo>
                    <a:pt x="3904" y="3495"/>
                  </a:lnTo>
                  <a:lnTo>
                    <a:pt x="3900" y="3518"/>
                  </a:lnTo>
                  <a:lnTo>
                    <a:pt x="3895" y="3542"/>
                  </a:lnTo>
                  <a:lnTo>
                    <a:pt x="3889" y="3565"/>
                  </a:lnTo>
                  <a:lnTo>
                    <a:pt x="3883" y="3588"/>
                  </a:lnTo>
                  <a:lnTo>
                    <a:pt x="3876" y="3611"/>
                  </a:lnTo>
                  <a:lnTo>
                    <a:pt x="3867" y="3633"/>
                  </a:lnTo>
                  <a:lnTo>
                    <a:pt x="3858" y="3655"/>
                  </a:lnTo>
                  <a:lnTo>
                    <a:pt x="3848" y="3677"/>
                  </a:lnTo>
                  <a:lnTo>
                    <a:pt x="3838" y="3698"/>
                  </a:lnTo>
                  <a:lnTo>
                    <a:pt x="3826" y="3719"/>
                  </a:lnTo>
                  <a:lnTo>
                    <a:pt x="3813" y="3740"/>
                  </a:lnTo>
                  <a:lnTo>
                    <a:pt x="3800" y="3760"/>
                  </a:lnTo>
                  <a:lnTo>
                    <a:pt x="3786" y="3779"/>
                  </a:lnTo>
                  <a:lnTo>
                    <a:pt x="3772" y="3798"/>
                  </a:lnTo>
                  <a:lnTo>
                    <a:pt x="3756" y="3817"/>
                  </a:lnTo>
                  <a:lnTo>
                    <a:pt x="3740" y="3835"/>
                  </a:lnTo>
                  <a:lnTo>
                    <a:pt x="3724" y="3852"/>
                  </a:lnTo>
                  <a:lnTo>
                    <a:pt x="3707" y="3868"/>
                  </a:lnTo>
                  <a:lnTo>
                    <a:pt x="3689" y="3884"/>
                  </a:lnTo>
                  <a:lnTo>
                    <a:pt x="3670" y="3900"/>
                  </a:lnTo>
                  <a:lnTo>
                    <a:pt x="3651" y="3914"/>
                  </a:lnTo>
                  <a:lnTo>
                    <a:pt x="3632" y="3928"/>
                  </a:lnTo>
                  <a:lnTo>
                    <a:pt x="3612" y="3941"/>
                  </a:lnTo>
                  <a:lnTo>
                    <a:pt x="3591" y="3954"/>
                  </a:lnTo>
                  <a:lnTo>
                    <a:pt x="3570" y="3966"/>
                  </a:lnTo>
                  <a:lnTo>
                    <a:pt x="3549" y="3976"/>
                  </a:lnTo>
                  <a:lnTo>
                    <a:pt x="3527" y="3986"/>
                  </a:lnTo>
                  <a:lnTo>
                    <a:pt x="3505" y="3995"/>
                  </a:lnTo>
                  <a:lnTo>
                    <a:pt x="3482" y="4004"/>
                  </a:lnTo>
                  <a:lnTo>
                    <a:pt x="3460" y="4011"/>
                  </a:lnTo>
                  <a:lnTo>
                    <a:pt x="3437" y="4017"/>
                  </a:lnTo>
                  <a:lnTo>
                    <a:pt x="3413" y="4023"/>
                  </a:lnTo>
                  <a:lnTo>
                    <a:pt x="3390" y="4028"/>
                  </a:lnTo>
                  <a:lnTo>
                    <a:pt x="3366" y="4032"/>
                  </a:lnTo>
                  <a:lnTo>
                    <a:pt x="3343" y="4035"/>
                  </a:lnTo>
                  <a:lnTo>
                    <a:pt x="3319" y="4037"/>
                  </a:lnTo>
                  <a:lnTo>
                    <a:pt x="3295" y="4039"/>
                  </a:lnTo>
                  <a:lnTo>
                    <a:pt x="3271" y="4039"/>
                  </a:lnTo>
                  <a:lnTo>
                    <a:pt x="3247" y="4039"/>
                  </a:lnTo>
                  <a:lnTo>
                    <a:pt x="3223" y="4037"/>
                  </a:lnTo>
                  <a:lnTo>
                    <a:pt x="3199" y="4035"/>
                  </a:lnTo>
                  <a:lnTo>
                    <a:pt x="3176" y="4032"/>
                  </a:lnTo>
                  <a:lnTo>
                    <a:pt x="3152" y="4028"/>
                  </a:lnTo>
                  <a:lnTo>
                    <a:pt x="3129" y="4023"/>
                  </a:lnTo>
                  <a:lnTo>
                    <a:pt x="3105" y="4018"/>
                  </a:lnTo>
                  <a:lnTo>
                    <a:pt x="3082" y="4011"/>
                  </a:lnTo>
                  <a:lnTo>
                    <a:pt x="3060" y="4004"/>
                  </a:lnTo>
                  <a:lnTo>
                    <a:pt x="3037" y="3995"/>
                  </a:lnTo>
                  <a:lnTo>
                    <a:pt x="3015" y="3986"/>
                  </a:lnTo>
                  <a:lnTo>
                    <a:pt x="2993" y="3976"/>
                  </a:lnTo>
                  <a:lnTo>
                    <a:pt x="2972" y="3966"/>
                  </a:lnTo>
                  <a:lnTo>
                    <a:pt x="2951" y="3954"/>
                  </a:lnTo>
                  <a:lnTo>
                    <a:pt x="2930" y="3941"/>
                  </a:lnTo>
                  <a:lnTo>
                    <a:pt x="2910" y="3928"/>
                  </a:lnTo>
                  <a:lnTo>
                    <a:pt x="2891" y="3914"/>
                  </a:lnTo>
                  <a:lnTo>
                    <a:pt x="2872" y="3900"/>
                  </a:lnTo>
                  <a:lnTo>
                    <a:pt x="2854" y="3884"/>
                  </a:lnTo>
                  <a:lnTo>
                    <a:pt x="2836" y="3868"/>
                  </a:lnTo>
                  <a:lnTo>
                    <a:pt x="2818" y="3852"/>
                  </a:lnTo>
                  <a:lnTo>
                    <a:pt x="2802" y="3835"/>
                  </a:lnTo>
                  <a:lnTo>
                    <a:pt x="2786" y="3817"/>
                  </a:lnTo>
                  <a:lnTo>
                    <a:pt x="2771" y="3798"/>
                  </a:lnTo>
                  <a:lnTo>
                    <a:pt x="2756" y="3779"/>
                  </a:lnTo>
                  <a:lnTo>
                    <a:pt x="2742" y="3760"/>
                  </a:lnTo>
                  <a:lnTo>
                    <a:pt x="2729" y="3740"/>
                  </a:lnTo>
                  <a:lnTo>
                    <a:pt x="2716" y="3719"/>
                  </a:lnTo>
                  <a:lnTo>
                    <a:pt x="2704" y="3698"/>
                  </a:lnTo>
                  <a:lnTo>
                    <a:pt x="2694" y="3677"/>
                  </a:lnTo>
                  <a:lnTo>
                    <a:pt x="2684" y="3655"/>
                  </a:lnTo>
                  <a:lnTo>
                    <a:pt x="2675" y="3633"/>
                  </a:lnTo>
                  <a:lnTo>
                    <a:pt x="2666" y="3611"/>
                  </a:lnTo>
                  <a:lnTo>
                    <a:pt x="2659" y="3588"/>
                  </a:lnTo>
                  <a:lnTo>
                    <a:pt x="2652" y="3565"/>
                  </a:lnTo>
                  <a:lnTo>
                    <a:pt x="2647" y="3542"/>
                  </a:lnTo>
                  <a:lnTo>
                    <a:pt x="2642" y="3518"/>
                  </a:lnTo>
                  <a:lnTo>
                    <a:pt x="2638" y="3495"/>
                  </a:lnTo>
                  <a:lnTo>
                    <a:pt x="2635" y="3471"/>
                  </a:lnTo>
                  <a:lnTo>
                    <a:pt x="2633" y="3447"/>
                  </a:lnTo>
                  <a:lnTo>
                    <a:pt x="2631" y="3423"/>
                  </a:lnTo>
                  <a:lnTo>
                    <a:pt x="2631" y="3399"/>
                  </a:lnTo>
                  <a:lnTo>
                    <a:pt x="2631" y="3375"/>
                  </a:lnTo>
                  <a:lnTo>
                    <a:pt x="2633" y="3351"/>
                  </a:lnTo>
                  <a:lnTo>
                    <a:pt x="2635" y="3327"/>
                  </a:lnTo>
                  <a:lnTo>
                    <a:pt x="2638" y="3304"/>
                  </a:lnTo>
                  <a:lnTo>
                    <a:pt x="2642" y="3280"/>
                  </a:lnTo>
                  <a:lnTo>
                    <a:pt x="2647" y="3257"/>
                  </a:lnTo>
                  <a:lnTo>
                    <a:pt x="2652" y="3233"/>
                  </a:lnTo>
                  <a:lnTo>
                    <a:pt x="2659" y="3210"/>
                  </a:lnTo>
                  <a:lnTo>
                    <a:pt x="2666" y="3188"/>
                  </a:lnTo>
                  <a:lnTo>
                    <a:pt x="2675" y="3165"/>
                  </a:lnTo>
                  <a:lnTo>
                    <a:pt x="2684" y="3143"/>
                  </a:lnTo>
                  <a:lnTo>
                    <a:pt x="2694" y="3121"/>
                  </a:lnTo>
                  <a:lnTo>
                    <a:pt x="2704" y="3100"/>
                  </a:lnTo>
                  <a:lnTo>
                    <a:pt x="2716" y="3079"/>
                  </a:lnTo>
                  <a:lnTo>
                    <a:pt x="2729" y="3058"/>
                  </a:lnTo>
                  <a:lnTo>
                    <a:pt x="2742" y="3038"/>
                  </a:lnTo>
                  <a:lnTo>
                    <a:pt x="2756" y="3019"/>
                  </a:lnTo>
                  <a:lnTo>
                    <a:pt x="2771" y="3000"/>
                  </a:lnTo>
                  <a:lnTo>
                    <a:pt x="2786" y="2982"/>
                  </a:lnTo>
                  <a:lnTo>
                    <a:pt x="2802" y="2964"/>
                  </a:lnTo>
                  <a:lnTo>
                    <a:pt x="2818" y="2947"/>
                  </a:lnTo>
                  <a:lnTo>
                    <a:pt x="2836" y="2930"/>
                  </a:lnTo>
                  <a:lnTo>
                    <a:pt x="2854" y="2914"/>
                  </a:lnTo>
                  <a:lnTo>
                    <a:pt x="2872" y="2899"/>
                  </a:lnTo>
                  <a:lnTo>
                    <a:pt x="2891" y="2884"/>
                  </a:lnTo>
                  <a:lnTo>
                    <a:pt x="2910" y="2871"/>
                  </a:lnTo>
                  <a:lnTo>
                    <a:pt x="2930" y="2857"/>
                  </a:lnTo>
                  <a:lnTo>
                    <a:pt x="2951" y="2845"/>
                  </a:lnTo>
                  <a:lnTo>
                    <a:pt x="2972" y="2833"/>
                  </a:lnTo>
                  <a:lnTo>
                    <a:pt x="2993" y="2822"/>
                  </a:lnTo>
                  <a:lnTo>
                    <a:pt x="3015" y="2812"/>
                  </a:lnTo>
                  <a:lnTo>
                    <a:pt x="3037" y="2803"/>
                  </a:lnTo>
                  <a:lnTo>
                    <a:pt x="3060" y="2795"/>
                  </a:lnTo>
                  <a:lnTo>
                    <a:pt x="3082" y="2787"/>
                  </a:lnTo>
                  <a:lnTo>
                    <a:pt x="3105" y="2781"/>
                  </a:lnTo>
                  <a:lnTo>
                    <a:pt x="3129" y="2775"/>
                  </a:lnTo>
                  <a:lnTo>
                    <a:pt x="3152" y="2770"/>
                  </a:lnTo>
                  <a:lnTo>
                    <a:pt x="3176" y="2766"/>
                  </a:lnTo>
                  <a:lnTo>
                    <a:pt x="3199" y="2763"/>
                  </a:lnTo>
                  <a:lnTo>
                    <a:pt x="3223" y="2761"/>
                  </a:lnTo>
                  <a:lnTo>
                    <a:pt x="3247" y="2759"/>
                  </a:lnTo>
                  <a:lnTo>
                    <a:pt x="3271" y="2759"/>
                  </a:lnTo>
                  <a:lnTo>
                    <a:pt x="3295" y="2759"/>
                  </a:lnTo>
                  <a:lnTo>
                    <a:pt x="3319" y="2761"/>
                  </a:lnTo>
                  <a:lnTo>
                    <a:pt x="3343" y="2763"/>
                  </a:lnTo>
                  <a:lnTo>
                    <a:pt x="3366" y="2766"/>
                  </a:lnTo>
                  <a:lnTo>
                    <a:pt x="3390" y="2770"/>
                  </a:lnTo>
                  <a:lnTo>
                    <a:pt x="3413" y="2775"/>
                  </a:lnTo>
                  <a:lnTo>
                    <a:pt x="3437" y="2781"/>
                  </a:lnTo>
                  <a:lnTo>
                    <a:pt x="3460" y="2787"/>
                  </a:lnTo>
                  <a:lnTo>
                    <a:pt x="3482" y="2795"/>
                  </a:lnTo>
                  <a:lnTo>
                    <a:pt x="3505" y="2803"/>
                  </a:lnTo>
                  <a:lnTo>
                    <a:pt x="3527" y="2812"/>
                  </a:lnTo>
                  <a:lnTo>
                    <a:pt x="3549" y="2822"/>
                  </a:lnTo>
                  <a:lnTo>
                    <a:pt x="3570" y="2833"/>
                  </a:lnTo>
                  <a:lnTo>
                    <a:pt x="3591" y="2845"/>
                  </a:lnTo>
                  <a:lnTo>
                    <a:pt x="3612" y="2857"/>
                  </a:lnTo>
                  <a:lnTo>
                    <a:pt x="3632" y="2871"/>
                  </a:lnTo>
                  <a:lnTo>
                    <a:pt x="3651" y="2884"/>
                  </a:lnTo>
                  <a:lnTo>
                    <a:pt x="3670" y="2899"/>
                  </a:lnTo>
                  <a:lnTo>
                    <a:pt x="3689" y="2914"/>
                  </a:lnTo>
                  <a:lnTo>
                    <a:pt x="3707" y="2930"/>
                  </a:lnTo>
                  <a:lnTo>
                    <a:pt x="3724" y="2947"/>
                  </a:lnTo>
                  <a:lnTo>
                    <a:pt x="3740" y="2964"/>
                  </a:lnTo>
                  <a:lnTo>
                    <a:pt x="3756" y="2982"/>
                  </a:lnTo>
                  <a:lnTo>
                    <a:pt x="3772" y="3000"/>
                  </a:lnTo>
                  <a:lnTo>
                    <a:pt x="3786" y="3019"/>
                  </a:lnTo>
                  <a:lnTo>
                    <a:pt x="3800" y="3038"/>
                  </a:lnTo>
                  <a:lnTo>
                    <a:pt x="3813" y="3058"/>
                  </a:lnTo>
                  <a:lnTo>
                    <a:pt x="3826" y="3079"/>
                  </a:lnTo>
                  <a:lnTo>
                    <a:pt x="3838" y="3100"/>
                  </a:lnTo>
                  <a:lnTo>
                    <a:pt x="3848" y="3121"/>
                  </a:lnTo>
                  <a:lnTo>
                    <a:pt x="3858" y="3143"/>
                  </a:lnTo>
                  <a:lnTo>
                    <a:pt x="3867" y="3165"/>
                  </a:lnTo>
                  <a:lnTo>
                    <a:pt x="3876" y="3188"/>
                  </a:lnTo>
                  <a:lnTo>
                    <a:pt x="3883" y="3210"/>
                  </a:lnTo>
                  <a:lnTo>
                    <a:pt x="3890" y="3233"/>
                  </a:lnTo>
                  <a:lnTo>
                    <a:pt x="3895" y="3257"/>
                  </a:lnTo>
                  <a:lnTo>
                    <a:pt x="3900" y="3280"/>
                  </a:lnTo>
                  <a:lnTo>
                    <a:pt x="3904" y="3304"/>
                  </a:lnTo>
                  <a:lnTo>
                    <a:pt x="3907" y="3327"/>
                  </a:lnTo>
                  <a:lnTo>
                    <a:pt x="3909" y="3351"/>
                  </a:lnTo>
                  <a:lnTo>
                    <a:pt x="3911" y="3375"/>
                  </a:lnTo>
                  <a:lnTo>
                    <a:pt x="3911" y="339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Helvetica Neue"/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48" name="Google Shape;848;p22"/>
            <p:cNvSpPr/>
            <p:nvPr/>
          </p:nvSpPr>
          <p:spPr>
            <a:xfrm>
              <a:off x="9627603" y="3280072"/>
              <a:ext cx="914400" cy="914400"/>
            </a:xfrm>
            <a:custGeom>
              <a:rect b="b" l="l" r="r" t="t"/>
              <a:pathLst>
                <a:path extrusionOk="0" h="10000" w="10000">
                  <a:moveTo>
                    <a:pt x="5440" y="3313"/>
                  </a:moveTo>
                  <a:lnTo>
                    <a:pt x="5441" y="3322"/>
                  </a:lnTo>
                  <a:lnTo>
                    <a:pt x="5442" y="3394"/>
                  </a:lnTo>
                  <a:lnTo>
                    <a:pt x="5442" y="3404"/>
                  </a:lnTo>
                  <a:lnTo>
                    <a:pt x="5441" y="3476"/>
                  </a:lnTo>
                  <a:lnTo>
                    <a:pt x="5440" y="3485"/>
                  </a:lnTo>
                  <a:lnTo>
                    <a:pt x="5436" y="3557"/>
                  </a:lnTo>
                  <a:lnTo>
                    <a:pt x="5435" y="3566"/>
                  </a:lnTo>
                  <a:lnTo>
                    <a:pt x="5429" y="3638"/>
                  </a:lnTo>
                  <a:lnTo>
                    <a:pt x="5428" y="3647"/>
                  </a:lnTo>
                  <a:lnTo>
                    <a:pt x="5418" y="3719"/>
                  </a:lnTo>
                  <a:lnTo>
                    <a:pt x="5417" y="3728"/>
                  </a:lnTo>
                  <a:lnTo>
                    <a:pt x="5405" y="3798"/>
                  </a:lnTo>
                  <a:lnTo>
                    <a:pt x="5403" y="3808"/>
                  </a:lnTo>
                  <a:lnTo>
                    <a:pt x="5388" y="3878"/>
                  </a:lnTo>
                  <a:lnTo>
                    <a:pt x="5386" y="3887"/>
                  </a:lnTo>
                  <a:lnTo>
                    <a:pt x="5369" y="3957"/>
                  </a:lnTo>
                  <a:lnTo>
                    <a:pt x="5367" y="3965"/>
                  </a:lnTo>
                  <a:lnTo>
                    <a:pt x="5347" y="4034"/>
                  </a:lnTo>
                  <a:lnTo>
                    <a:pt x="5344" y="4043"/>
                  </a:lnTo>
                  <a:lnTo>
                    <a:pt x="5322" y="4111"/>
                  </a:lnTo>
                  <a:lnTo>
                    <a:pt x="5319" y="4120"/>
                  </a:lnTo>
                  <a:lnTo>
                    <a:pt x="5294" y="4187"/>
                  </a:lnTo>
                  <a:lnTo>
                    <a:pt x="5291" y="4196"/>
                  </a:lnTo>
                  <a:lnTo>
                    <a:pt x="5263" y="4263"/>
                  </a:lnTo>
                  <a:lnTo>
                    <a:pt x="5259" y="4271"/>
                  </a:lnTo>
                  <a:lnTo>
                    <a:pt x="5230" y="4336"/>
                  </a:lnTo>
                  <a:lnTo>
                    <a:pt x="5225" y="4345"/>
                  </a:lnTo>
                  <a:lnTo>
                    <a:pt x="5193" y="4409"/>
                  </a:lnTo>
                  <a:lnTo>
                    <a:pt x="5189" y="4417"/>
                  </a:lnTo>
                  <a:lnTo>
                    <a:pt x="5154" y="4481"/>
                  </a:lnTo>
                  <a:lnTo>
                    <a:pt x="5149" y="4489"/>
                  </a:lnTo>
                  <a:lnTo>
                    <a:pt x="5112" y="4551"/>
                  </a:lnTo>
                  <a:lnTo>
                    <a:pt x="5107" y="4559"/>
                  </a:lnTo>
                  <a:lnTo>
                    <a:pt x="5067" y="4619"/>
                  </a:lnTo>
                  <a:lnTo>
                    <a:pt x="5062" y="4627"/>
                  </a:lnTo>
                  <a:lnTo>
                    <a:pt x="5020" y="4685"/>
                  </a:lnTo>
                  <a:lnTo>
                    <a:pt x="5015" y="4693"/>
                  </a:lnTo>
                  <a:lnTo>
                    <a:pt x="4973" y="4747"/>
                  </a:lnTo>
                  <a:lnTo>
                    <a:pt x="6857" y="6632"/>
                  </a:lnTo>
                  <a:lnTo>
                    <a:pt x="7705" y="5784"/>
                  </a:lnTo>
                  <a:lnTo>
                    <a:pt x="7730" y="5763"/>
                  </a:lnTo>
                  <a:lnTo>
                    <a:pt x="7757" y="5744"/>
                  </a:lnTo>
                  <a:lnTo>
                    <a:pt x="7786" y="5730"/>
                  </a:lnTo>
                  <a:lnTo>
                    <a:pt x="7817" y="5719"/>
                  </a:lnTo>
                  <a:lnTo>
                    <a:pt x="7849" y="5713"/>
                  </a:lnTo>
                  <a:lnTo>
                    <a:pt x="7882" y="5711"/>
                  </a:lnTo>
                  <a:lnTo>
                    <a:pt x="7915" y="5713"/>
                  </a:lnTo>
                  <a:lnTo>
                    <a:pt x="7947" y="5720"/>
                  </a:lnTo>
                  <a:lnTo>
                    <a:pt x="7978" y="5730"/>
                  </a:lnTo>
                  <a:lnTo>
                    <a:pt x="8007" y="5745"/>
                  </a:lnTo>
                  <a:lnTo>
                    <a:pt x="8034" y="5763"/>
                  </a:lnTo>
                  <a:lnTo>
                    <a:pt x="8059" y="5784"/>
                  </a:lnTo>
                  <a:lnTo>
                    <a:pt x="8080" y="5809"/>
                  </a:lnTo>
                  <a:lnTo>
                    <a:pt x="8099" y="5836"/>
                  </a:lnTo>
                  <a:lnTo>
                    <a:pt x="8113" y="5865"/>
                  </a:lnTo>
                  <a:lnTo>
                    <a:pt x="8124" y="5896"/>
                  </a:lnTo>
                  <a:lnTo>
                    <a:pt x="8130" y="5928"/>
                  </a:lnTo>
                  <a:lnTo>
                    <a:pt x="8132" y="5961"/>
                  </a:lnTo>
                  <a:lnTo>
                    <a:pt x="8130" y="5994"/>
                  </a:lnTo>
                  <a:lnTo>
                    <a:pt x="8123" y="6026"/>
                  </a:lnTo>
                  <a:lnTo>
                    <a:pt x="8113" y="6057"/>
                  </a:lnTo>
                  <a:lnTo>
                    <a:pt x="8098" y="6086"/>
                  </a:lnTo>
                  <a:lnTo>
                    <a:pt x="8080" y="6113"/>
                  </a:lnTo>
                  <a:lnTo>
                    <a:pt x="8059" y="6138"/>
                  </a:lnTo>
                  <a:lnTo>
                    <a:pt x="7211" y="6985"/>
                  </a:lnTo>
                  <a:lnTo>
                    <a:pt x="7626" y="7400"/>
                  </a:lnTo>
                  <a:lnTo>
                    <a:pt x="8473" y="6552"/>
                  </a:lnTo>
                  <a:lnTo>
                    <a:pt x="8498" y="6531"/>
                  </a:lnTo>
                  <a:lnTo>
                    <a:pt x="8525" y="6512"/>
                  </a:lnTo>
                  <a:lnTo>
                    <a:pt x="8554" y="6498"/>
                  </a:lnTo>
                  <a:lnTo>
                    <a:pt x="8585" y="6488"/>
                  </a:lnTo>
                  <a:lnTo>
                    <a:pt x="8617" y="6481"/>
                  </a:lnTo>
                  <a:lnTo>
                    <a:pt x="8650" y="6479"/>
                  </a:lnTo>
                  <a:lnTo>
                    <a:pt x="8683" y="6481"/>
                  </a:lnTo>
                  <a:lnTo>
                    <a:pt x="8715" y="6488"/>
                  </a:lnTo>
                  <a:lnTo>
                    <a:pt x="8746" y="6498"/>
                  </a:lnTo>
                  <a:lnTo>
                    <a:pt x="8775" y="6512"/>
                  </a:lnTo>
                  <a:lnTo>
                    <a:pt x="8802" y="6531"/>
                  </a:lnTo>
                  <a:lnTo>
                    <a:pt x="8827" y="6552"/>
                  </a:lnTo>
                  <a:lnTo>
                    <a:pt x="8848" y="6577"/>
                  </a:lnTo>
                  <a:lnTo>
                    <a:pt x="8867" y="6604"/>
                  </a:lnTo>
                  <a:lnTo>
                    <a:pt x="8881" y="6633"/>
                  </a:lnTo>
                  <a:lnTo>
                    <a:pt x="8891" y="6664"/>
                  </a:lnTo>
                  <a:lnTo>
                    <a:pt x="8898" y="6696"/>
                  </a:lnTo>
                  <a:lnTo>
                    <a:pt x="8900" y="6729"/>
                  </a:lnTo>
                  <a:lnTo>
                    <a:pt x="8898" y="6762"/>
                  </a:lnTo>
                  <a:lnTo>
                    <a:pt x="8891" y="6794"/>
                  </a:lnTo>
                  <a:lnTo>
                    <a:pt x="8881" y="6825"/>
                  </a:lnTo>
                  <a:lnTo>
                    <a:pt x="8867" y="6854"/>
                  </a:lnTo>
                  <a:lnTo>
                    <a:pt x="8848" y="6881"/>
                  </a:lnTo>
                  <a:lnTo>
                    <a:pt x="8827" y="6906"/>
                  </a:lnTo>
                  <a:lnTo>
                    <a:pt x="7979" y="7754"/>
                  </a:lnTo>
                  <a:lnTo>
                    <a:pt x="8571" y="8345"/>
                  </a:lnTo>
                  <a:lnTo>
                    <a:pt x="8592" y="8370"/>
                  </a:lnTo>
                  <a:lnTo>
                    <a:pt x="8611" y="8397"/>
                  </a:lnTo>
                  <a:lnTo>
                    <a:pt x="8625" y="8426"/>
                  </a:lnTo>
                  <a:lnTo>
                    <a:pt x="8635" y="8457"/>
                  </a:lnTo>
                  <a:lnTo>
                    <a:pt x="8642" y="8489"/>
                  </a:lnTo>
                  <a:lnTo>
                    <a:pt x="8644" y="8522"/>
                  </a:lnTo>
                  <a:lnTo>
                    <a:pt x="8642" y="8555"/>
                  </a:lnTo>
                  <a:lnTo>
                    <a:pt x="8635" y="8587"/>
                  </a:lnTo>
                  <a:lnTo>
                    <a:pt x="8625" y="8618"/>
                  </a:lnTo>
                  <a:lnTo>
                    <a:pt x="8611" y="8647"/>
                  </a:lnTo>
                  <a:lnTo>
                    <a:pt x="8592" y="8674"/>
                  </a:lnTo>
                  <a:lnTo>
                    <a:pt x="8571" y="8699"/>
                  </a:lnTo>
                  <a:lnTo>
                    <a:pt x="8546" y="8720"/>
                  </a:lnTo>
                  <a:lnTo>
                    <a:pt x="8519" y="8739"/>
                  </a:lnTo>
                  <a:lnTo>
                    <a:pt x="8490" y="8753"/>
                  </a:lnTo>
                  <a:lnTo>
                    <a:pt x="8459" y="8763"/>
                  </a:lnTo>
                  <a:lnTo>
                    <a:pt x="8427" y="8770"/>
                  </a:lnTo>
                  <a:lnTo>
                    <a:pt x="8394" y="8772"/>
                  </a:lnTo>
                  <a:lnTo>
                    <a:pt x="8361" y="8770"/>
                  </a:lnTo>
                  <a:lnTo>
                    <a:pt x="8329" y="8763"/>
                  </a:lnTo>
                  <a:lnTo>
                    <a:pt x="8298" y="8753"/>
                  </a:lnTo>
                  <a:lnTo>
                    <a:pt x="8269" y="8739"/>
                  </a:lnTo>
                  <a:lnTo>
                    <a:pt x="8242" y="8720"/>
                  </a:lnTo>
                  <a:lnTo>
                    <a:pt x="8217" y="8699"/>
                  </a:lnTo>
                  <a:lnTo>
                    <a:pt x="7456" y="7938"/>
                  </a:lnTo>
                  <a:lnTo>
                    <a:pt x="7448" y="7931"/>
                  </a:lnTo>
                  <a:lnTo>
                    <a:pt x="7441" y="7923"/>
                  </a:lnTo>
                  <a:lnTo>
                    <a:pt x="4619" y="5101"/>
                  </a:lnTo>
                  <a:lnTo>
                    <a:pt x="4565" y="5143"/>
                  </a:lnTo>
                  <a:lnTo>
                    <a:pt x="4557" y="5148"/>
                  </a:lnTo>
                  <a:lnTo>
                    <a:pt x="4499" y="5190"/>
                  </a:lnTo>
                  <a:lnTo>
                    <a:pt x="4491" y="5195"/>
                  </a:lnTo>
                  <a:lnTo>
                    <a:pt x="4431" y="5235"/>
                  </a:lnTo>
                  <a:lnTo>
                    <a:pt x="4423" y="5240"/>
                  </a:lnTo>
                  <a:lnTo>
                    <a:pt x="4361" y="5277"/>
                  </a:lnTo>
                  <a:lnTo>
                    <a:pt x="4353" y="5282"/>
                  </a:lnTo>
                  <a:lnTo>
                    <a:pt x="4289" y="5317"/>
                  </a:lnTo>
                  <a:lnTo>
                    <a:pt x="4281" y="5321"/>
                  </a:lnTo>
                  <a:lnTo>
                    <a:pt x="4217" y="5353"/>
                  </a:lnTo>
                  <a:lnTo>
                    <a:pt x="4208" y="5358"/>
                  </a:lnTo>
                  <a:lnTo>
                    <a:pt x="4143" y="5387"/>
                  </a:lnTo>
                  <a:lnTo>
                    <a:pt x="4135" y="5391"/>
                  </a:lnTo>
                  <a:lnTo>
                    <a:pt x="4068" y="5419"/>
                  </a:lnTo>
                  <a:lnTo>
                    <a:pt x="4059" y="5422"/>
                  </a:lnTo>
                  <a:lnTo>
                    <a:pt x="3992" y="5447"/>
                  </a:lnTo>
                  <a:lnTo>
                    <a:pt x="3983" y="5450"/>
                  </a:lnTo>
                  <a:lnTo>
                    <a:pt x="3915" y="5472"/>
                  </a:lnTo>
                  <a:lnTo>
                    <a:pt x="3906" y="5475"/>
                  </a:lnTo>
                  <a:lnTo>
                    <a:pt x="3837" y="5495"/>
                  </a:lnTo>
                  <a:lnTo>
                    <a:pt x="3829" y="5497"/>
                  </a:lnTo>
                  <a:lnTo>
                    <a:pt x="3759" y="5514"/>
                  </a:lnTo>
                  <a:lnTo>
                    <a:pt x="3750" y="5516"/>
                  </a:lnTo>
                  <a:lnTo>
                    <a:pt x="3680" y="5531"/>
                  </a:lnTo>
                  <a:lnTo>
                    <a:pt x="3670" y="5533"/>
                  </a:lnTo>
                  <a:lnTo>
                    <a:pt x="3600" y="5545"/>
                  </a:lnTo>
                  <a:lnTo>
                    <a:pt x="3591" y="5546"/>
                  </a:lnTo>
                  <a:lnTo>
                    <a:pt x="3519" y="5556"/>
                  </a:lnTo>
                  <a:lnTo>
                    <a:pt x="3510" y="5557"/>
                  </a:lnTo>
                  <a:lnTo>
                    <a:pt x="3438" y="5563"/>
                  </a:lnTo>
                  <a:lnTo>
                    <a:pt x="3429" y="5564"/>
                  </a:lnTo>
                  <a:lnTo>
                    <a:pt x="3357" y="5568"/>
                  </a:lnTo>
                  <a:lnTo>
                    <a:pt x="3348" y="5569"/>
                  </a:lnTo>
                  <a:lnTo>
                    <a:pt x="3276" y="5570"/>
                  </a:lnTo>
                  <a:lnTo>
                    <a:pt x="3266" y="5570"/>
                  </a:lnTo>
                  <a:lnTo>
                    <a:pt x="3194" y="5569"/>
                  </a:lnTo>
                  <a:lnTo>
                    <a:pt x="3185" y="5568"/>
                  </a:lnTo>
                  <a:lnTo>
                    <a:pt x="3113" y="5564"/>
                  </a:lnTo>
                  <a:lnTo>
                    <a:pt x="3104" y="5563"/>
                  </a:lnTo>
                  <a:lnTo>
                    <a:pt x="3032" y="5557"/>
                  </a:lnTo>
                  <a:lnTo>
                    <a:pt x="3023" y="5556"/>
                  </a:lnTo>
                  <a:lnTo>
                    <a:pt x="2952" y="5546"/>
                  </a:lnTo>
                  <a:lnTo>
                    <a:pt x="2942" y="5545"/>
                  </a:lnTo>
                  <a:lnTo>
                    <a:pt x="2872" y="5533"/>
                  </a:lnTo>
                  <a:lnTo>
                    <a:pt x="2863" y="5531"/>
                  </a:lnTo>
                  <a:lnTo>
                    <a:pt x="2792" y="5516"/>
                  </a:lnTo>
                  <a:lnTo>
                    <a:pt x="2783" y="5514"/>
                  </a:lnTo>
                  <a:lnTo>
                    <a:pt x="2714" y="5497"/>
                  </a:lnTo>
                  <a:lnTo>
                    <a:pt x="2705" y="5495"/>
                  </a:lnTo>
                  <a:lnTo>
                    <a:pt x="2636" y="5475"/>
                  </a:lnTo>
                  <a:lnTo>
                    <a:pt x="2627" y="5472"/>
                  </a:lnTo>
                  <a:lnTo>
                    <a:pt x="2559" y="5450"/>
                  </a:lnTo>
                  <a:lnTo>
                    <a:pt x="2550" y="5447"/>
                  </a:lnTo>
                  <a:lnTo>
                    <a:pt x="2483" y="5422"/>
                  </a:lnTo>
                  <a:lnTo>
                    <a:pt x="2475" y="5418"/>
                  </a:lnTo>
                  <a:lnTo>
                    <a:pt x="2408" y="5391"/>
                  </a:lnTo>
                  <a:lnTo>
                    <a:pt x="2400" y="5387"/>
                  </a:lnTo>
                  <a:lnTo>
                    <a:pt x="2334" y="5357"/>
                  </a:lnTo>
                  <a:lnTo>
                    <a:pt x="2326" y="5353"/>
                  </a:lnTo>
                  <a:lnTo>
                    <a:pt x="2262" y="5321"/>
                  </a:lnTo>
                  <a:lnTo>
                    <a:pt x="2254" y="5317"/>
                  </a:lnTo>
                  <a:lnTo>
                    <a:pt x="2190" y="5282"/>
                  </a:lnTo>
                  <a:lnTo>
                    <a:pt x="2182" y="5277"/>
                  </a:lnTo>
                  <a:lnTo>
                    <a:pt x="2120" y="5240"/>
                  </a:lnTo>
                  <a:lnTo>
                    <a:pt x="2112" y="5235"/>
                  </a:lnTo>
                  <a:lnTo>
                    <a:pt x="2052" y="5195"/>
                  </a:lnTo>
                  <a:lnTo>
                    <a:pt x="2044" y="5190"/>
                  </a:lnTo>
                  <a:lnTo>
                    <a:pt x="1986" y="5148"/>
                  </a:lnTo>
                  <a:lnTo>
                    <a:pt x="1978" y="5143"/>
                  </a:lnTo>
                  <a:lnTo>
                    <a:pt x="1921" y="5099"/>
                  </a:lnTo>
                  <a:lnTo>
                    <a:pt x="1914" y="5093"/>
                  </a:lnTo>
                  <a:lnTo>
                    <a:pt x="1859" y="5048"/>
                  </a:lnTo>
                  <a:lnTo>
                    <a:pt x="1852" y="5042"/>
                  </a:lnTo>
                  <a:lnTo>
                    <a:pt x="1798" y="4994"/>
                  </a:lnTo>
                  <a:lnTo>
                    <a:pt x="1791" y="4988"/>
                  </a:lnTo>
                  <a:lnTo>
                    <a:pt x="1740" y="4938"/>
                  </a:lnTo>
                  <a:lnTo>
                    <a:pt x="1733" y="4931"/>
                  </a:lnTo>
                  <a:lnTo>
                    <a:pt x="1683" y="4880"/>
                  </a:lnTo>
                  <a:lnTo>
                    <a:pt x="1677" y="4873"/>
                  </a:lnTo>
                  <a:lnTo>
                    <a:pt x="1629" y="4820"/>
                  </a:lnTo>
                  <a:lnTo>
                    <a:pt x="1623" y="4812"/>
                  </a:lnTo>
                  <a:lnTo>
                    <a:pt x="1577" y="4757"/>
                  </a:lnTo>
                  <a:lnTo>
                    <a:pt x="1571" y="4750"/>
                  </a:lnTo>
                  <a:lnTo>
                    <a:pt x="1527" y="4693"/>
                  </a:lnTo>
                  <a:lnTo>
                    <a:pt x="1522" y="4686"/>
                  </a:lnTo>
                  <a:lnTo>
                    <a:pt x="1480" y="4627"/>
                  </a:lnTo>
                  <a:lnTo>
                    <a:pt x="1475" y="4619"/>
                  </a:lnTo>
                  <a:lnTo>
                    <a:pt x="1435" y="4559"/>
                  </a:lnTo>
                  <a:lnTo>
                    <a:pt x="1430" y="4551"/>
                  </a:lnTo>
                  <a:lnTo>
                    <a:pt x="1393" y="4489"/>
                  </a:lnTo>
                  <a:lnTo>
                    <a:pt x="1388" y="4481"/>
                  </a:lnTo>
                  <a:lnTo>
                    <a:pt x="1353" y="4417"/>
                  </a:lnTo>
                  <a:lnTo>
                    <a:pt x="1349" y="4409"/>
                  </a:lnTo>
                  <a:lnTo>
                    <a:pt x="1317" y="4345"/>
                  </a:lnTo>
                  <a:lnTo>
                    <a:pt x="1312" y="4336"/>
                  </a:lnTo>
                  <a:lnTo>
                    <a:pt x="1283" y="4271"/>
                  </a:lnTo>
                  <a:lnTo>
                    <a:pt x="1279" y="4263"/>
                  </a:lnTo>
                  <a:lnTo>
                    <a:pt x="1251" y="4196"/>
                  </a:lnTo>
                  <a:lnTo>
                    <a:pt x="1248" y="4187"/>
                  </a:lnTo>
                  <a:lnTo>
                    <a:pt x="1223" y="4120"/>
                  </a:lnTo>
                  <a:lnTo>
                    <a:pt x="1220" y="4111"/>
                  </a:lnTo>
                  <a:lnTo>
                    <a:pt x="1198" y="4043"/>
                  </a:lnTo>
                  <a:lnTo>
                    <a:pt x="1195" y="4034"/>
                  </a:lnTo>
                  <a:lnTo>
                    <a:pt x="1175" y="3965"/>
                  </a:lnTo>
                  <a:lnTo>
                    <a:pt x="1173" y="3957"/>
                  </a:lnTo>
                  <a:lnTo>
                    <a:pt x="1156" y="3887"/>
                  </a:lnTo>
                  <a:lnTo>
                    <a:pt x="1154" y="3878"/>
                  </a:lnTo>
                  <a:lnTo>
                    <a:pt x="1139" y="3808"/>
                  </a:lnTo>
                  <a:lnTo>
                    <a:pt x="1137" y="3798"/>
                  </a:lnTo>
                  <a:lnTo>
                    <a:pt x="1125" y="3728"/>
                  </a:lnTo>
                  <a:lnTo>
                    <a:pt x="1124" y="3719"/>
                  </a:lnTo>
                  <a:lnTo>
                    <a:pt x="1114" y="3647"/>
                  </a:lnTo>
                  <a:lnTo>
                    <a:pt x="1113" y="3638"/>
                  </a:lnTo>
                  <a:lnTo>
                    <a:pt x="1107" y="3566"/>
                  </a:lnTo>
                  <a:lnTo>
                    <a:pt x="1106" y="3557"/>
                  </a:lnTo>
                  <a:lnTo>
                    <a:pt x="1102" y="3485"/>
                  </a:lnTo>
                  <a:lnTo>
                    <a:pt x="1101" y="3476"/>
                  </a:lnTo>
                  <a:lnTo>
                    <a:pt x="1100" y="3404"/>
                  </a:lnTo>
                  <a:lnTo>
                    <a:pt x="1100" y="3394"/>
                  </a:lnTo>
                  <a:lnTo>
                    <a:pt x="1101" y="3322"/>
                  </a:lnTo>
                  <a:lnTo>
                    <a:pt x="1102" y="3313"/>
                  </a:lnTo>
                  <a:lnTo>
                    <a:pt x="1106" y="3241"/>
                  </a:lnTo>
                  <a:lnTo>
                    <a:pt x="1107" y="3232"/>
                  </a:lnTo>
                  <a:lnTo>
                    <a:pt x="1113" y="3160"/>
                  </a:lnTo>
                  <a:lnTo>
                    <a:pt x="1114" y="3151"/>
                  </a:lnTo>
                  <a:lnTo>
                    <a:pt x="1124" y="3080"/>
                  </a:lnTo>
                  <a:lnTo>
                    <a:pt x="1125" y="3070"/>
                  </a:lnTo>
                  <a:lnTo>
                    <a:pt x="1137" y="3000"/>
                  </a:lnTo>
                  <a:lnTo>
                    <a:pt x="1139" y="2991"/>
                  </a:lnTo>
                  <a:lnTo>
                    <a:pt x="1154" y="2920"/>
                  </a:lnTo>
                  <a:lnTo>
                    <a:pt x="1156" y="2911"/>
                  </a:lnTo>
                  <a:lnTo>
                    <a:pt x="1173" y="2842"/>
                  </a:lnTo>
                  <a:lnTo>
                    <a:pt x="1175" y="2833"/>
                  </a:lnTo>
                  <a:lnTo>
                    <a:pt x="1195" y="2764"/>
                  </a:lnTo>
                  <a:lnTo>
                    <a:pt x="1198" y="2755"/>
                  </a:lnTo>
                  <a:lnTo>
                    <a:pt x="1220" y="2687"/>
                  </a:lnTo>
                  <a:lnTo>
                    <a:pt x="1223" y="2678"/>
                  </a:lnTo>
                  <a:lnTo>
                    <a:pt x="1248" y="2611"/>
                  </a:lnTo>
                  <a:lnTo>
                    <a:pt x="1252" y="2603"/>
                  </a:lnTo>
                  <a:lnTo>
                    <a:pt x="1279" y="2536"/>
                  </a:lnTo>
                  <a:lnTo>
                    <a:pt x="1283" y="2528"/>
                  </a:lnTo>
                  <a:lnTo>
                    <a:pt x="1313" y="2462"/>
                  </a:lnTo>
                  <a:lnTo>
                    <a:pt x="1317" y="2454"/>
                  </a:lnTo>
                  <a:lnTo>
                    <a:pt x="1349" y="2390"/>
                  </a:lnTo>
                  <a:lnTo>
                    <a:pt x="1353" y="2382"/>
                  </a:lnTo>
                  <a:lnTo>
                    <a:pt x="1388" y="2318"/>
                  </a:lnTo>
                  <a:lnTo>
                    <a:pt x="1393" y="2310"/>
                  </a:lnTo>
                  <a:lnTo>
                    <a:pt x="1430" y="2248"/>
                  </a:lnTo>
                  <a:lnTo>
                    <a:pt x="1435" y="2240"/>
                  </a:lnTo>
                  <a:lnTo>
                    <a:pt x="1475" y="2180"/>
                  </a:lnTo>
                  <a:lnTo>
                    <a:pt x="1480" y="2172"/>
                  </a:lnTo>
                  <a:lnTo>
                    <a:pt x="1522" y="2113"/>
                  </a:lnTo>
                  <a:lnTo>
                    <a:pt x="1527" y="2106"/>
                  </a:lnTo>
                  <a:lnTo>
                    <a:pt x="1571" y="2049"/>
                  </a:lnTo>
                  <a:lnTo>
                    <a:pt x="1577" y="2042"/>
                  </a:lnTo>
                  <a:lnTo>
                    <a:pt x="1623" y="1986"/>
                  </a:lnTo>
                  <a:lnTo>
                    <a:pt x="1629" y="1979"/>
                  </a:lnTo>
                  <a:lnTo>
                    <a:pt x="1677" y="1926"/>
                  </a:lnTo>
                  <a:lnTo>
                    <a:pt x="1683" y="1919"/>
                  </a:lnTo>
                  <a:lnTo>
                    <a:pt x="1733" y="1867"/>
                  </a:lnTo>
                  <a:lnTo>
                    <a:pt x="1739" y="1861"/>
                  </a:lnTo>
                  <a:lnTo>
                    <a:pt x="1791" y="1811"/>
                  </a:lnTo>
                  <a:lnTo>
                    <a:pt x="1798" y="1805"/>
                  </a:lnTo>
                  <a:lnTo>
                    <a:pt x="1851" y="1757"/>
                  </a:lnTo>
                  <a:lnTo>
                    <a:pt x="1858" y="1751"/>
                  </a:lnTo>
                  <a:lnTo>
                    <a:pt x="1914" y="1705"/>
                  </a:lnTo>
                  <a:lnTo>
                    <a:pt x="1921" y="1699"/>
                  </a:lnTo>
                  <a:lnTo>
                    <a:pt x="1978" y="1655"/>
                  </a:lnTo>
                  <a:lnTo>
                    <a:pt x="1985" y="1650"/>
                  </a:lnTo>
                  <a:lnTo>
                    <a:pt x="2044" y="1608"/>
                  </a:lnTo>
                  <a:lnTo>
                    <a:pt x="2052" y="1603"/>
                  </a:lnTo>
                  <a:lnTo>
                    <a:pt x="2112" y="1563"/>
                  </a:lnTo>
                  <a:lnTo>
                    <a:pt x="2120" y="1558"/>
                  </a:lnTo>
                  <a:lnTo>
                    <a:pt x="2182" y="1521"/>
                  </a:lnTo>
                  <a:lnTo>
                    <a:pt x="2190" y="1516"/>
                  </a:lnTo>
                  <a:lnTo>
                    <a:pt x="2254" y="1481"/>
                  </a:lnTo>
                  <a:lnTo>
                    <a:pt x="2262" y="1477"/>
                  </a:lnTo>
                  <a:lnTo>
                    <a:pt x="2326" y="1445"/>
                  </a:lnTo>
                  <a:lnTo>
                    <a:pt x="2334" y="1441"/>
                  </a:lnTo>
                  <a:lnTo>
                    <a:pt x="2400" y="1411"/>
                  </a:lnTo>
                  <a:lnTo>
                    <a:pt x="2408" y="1407"/>
                  </a:lnTo>
                  <a:lnTo>
                    <a:pt x="2475" y="1380"/>
                  </a:lnTo>
                  <a:lnTo>
                    <a:pt x="2483" y="1376"/>
                  </a:lnTo>
                  <a:lnTo>
                    <a:pt x="2550" y="1351"/>
                  </a:lnTo>
                  <a:lnTo>
                    <a:pt x="2559" y="1348"/>
                  </a:lnTo>
                  <a:lnTo>
                    <a:pt x="2627" y="1326"/>
                  </a:lnTo>
                  <a:lnTo>
                    <a:pt x="2636" y="1323"/>
                  </a:lnTo>
                  <a:lnTo>
                    <a:pt x="2705" y="1303"/>
                  </a:lnTo>
                  <a:lnTo>
                    <a:pt x="2714" y="1301"/>
                  </a:lnTo>
                  <a:lnTo>
                    <a:pt x="2783" y="1284"/>
                  </a:lnTo>
                  <a:lnTo>
                    <a:pt x="2792" y="1282"/>
                  </a:lnTo>
                  <a:lnTo>
                    <a:pt x="2863" y="1267"/>
                  </a:lnTo>
                  <a:lnTo>
                    <a:pt x="2872" y="1265"/>
                  </a:lnTo>
                  <a:lnTo>
                    <a:pt x="2942" y="1253"/>
                  </a:lnTo>
                  <a:lnTo>
                    <a:pt x="2952" y="1252"/>
                  </a:lnTo>
                  <a:lnTo>
                    <a:pt x="3023" y="1242"/>
                  </a:lnTo>
                  <a:lnTo>
                    <a:pt x="3032" y="1241"/>
                  </a:lnTo>
                  <a:lnTo>
                    <a:pt x="3104" y="1235"/>
                  </a:lnTo>
                  <a:lnTo>
                    <a:pt x="3113" y="1234"/>
                  </a:lnTo>
                  <a:lnTo>
                    <a:pt x="3185" y="1230"/>
                  </a:lnTo>
                  <a:lnTo>
                    <a:pt x="3194" y="1229"/>
                  </a:lnTo>
                  <a:lnTo>
                    <a:pt x="3266" y="1228"/>
                  </a:lnTo>
                  <a:lnTo>
                    <a:pt x="3276" y="1228"/>
                  </a:lnTo>
                  <a:lnTo>
                    <a:pt x="3348" y="1229"/>
                  </a:lnTo>
                  <a:lnTo>
                    <a:pt x="3357" y="1230"/>
                  </a:lnTo>
                  <a:lnTo>
                    <a:pt x="3429" y="1234"/>
                  </a:lnTo>
                  <a:lnTo>
                    <a:pt x="3438" y="1235"/>
                  </a:lnTo>
                  <a:lnTo>
                    <a:pt x="3510" y="1241"/>
                  </a:lnTo>
                  <a:lnTo>
                    <a:pt x="3519" y="1242"/>
                  </a:lnTo>
                  <a:lnTo>
                    <a:pt x="3591" y="1252"/>
                  </a:lnTo>
                  <a:lnTo>
                    <a:pt x="3600" y="1253"/>
                  </a:lnTo>
                  <a:lnTo>
                    <a:pt x="3670" y="1265"/>
                  </a:lnTo>
                  <a:lnTo>
                    <a:pt x="3680" y="1267"/>
                  </a:lnTo>
                  <a:lnTo>
                    <a:pt x="3750" y="1282"/>
                  </a:lnTo>
                  <a:lnTo>
                    <a:pt x="3759" y="1284"/>
                  </a:lnTo>
                  <a:lnTo>
                    <a:pt x="3829" y="1301"/>
                  </a:lnTo>
                  <a:lnTo>
                    <a:pt x="3837" y="1303"/>
                  </a:lnTo>
                  <a:lnTo>
                    <a:pt x="3906" y="1323"/>
                  </a:lnTo>
                  <a:lnTo>
                    <a:pt x="3915" y="1326"/>
                  </a:lnTo>
                  <a:lnTo>
                    <a:pt x="3983" y="1348"/>
                  </a:lnTo>
                  <a:lnTo>
                    <a:pt x="3992" y="1351"/>
                  </a:lnTo>
                  <a:lnTo>
                    <a:pt x="4059" y="1376"/>
                  </a:lnTo>
                  <a:lnTo>
                    <a:pt x="4068" y="1379"/>
                  </a:lnTo>
                  <a:lnTo>
                    <a:pt x="4135" y="1407"/>
                  </a:lnTo>
                  <a:lnTo>
                    <a:pt x="4143" y="1411"/>
                  </a:lnTo>
                  <a:lnTo>
                    <a:pt x="4208" y="1440"/>
                  </a:lnTo>
                  <a:lnTo>
                    <a:pt x="4217" y="1445"/>
                  </a:lnTo>
                  <a:lnTo>
                    <a:pt x="4281" y="1477"/>
                  </a:lnTo>
                  <a:lnTo>
                    <a:pt x="4289" y="1481"/>
                  </a:lnTo>
                  <a:lnTo>
                    <a:pt x="4353" y="1516"/>
                  </a:lnTo>
                  <a:lnTo>
                    <a:pt x="4361" y="1521"/>
                  </a:lnTo>
                  <a:lnTo>
                    <a:pt x="4423" y="1558"/>
                  </a:lnTo>
                  <a:lnTo>
                    <a:pt x="4431" y="1563"/>
                  </a:lnTo>
                  <a:lnTo>
                    <a:pt x="4491" y="1603"/>
                  </a:lnTo>
                  <a:lnTo>
                    <a:pt x="4499" y="1608"/>
                  </a:lnTo>
                  <a:lnTo>
                    <a:pt x="4558" y="1650"/>
                  </a:lnTo>
                  <a:lnTo>
                    <a:pt x="4565" y="1655"/>
                  </a:lnTo>
                  <a:lnTo>
                    <a:pt x="4622" y="1699"/>
                  </a:lnTo>
                  <a:lnTo>
                    <a:pt x="4629" y="1705"/>
                  </a:lnTo>
                  <a:lnTo>
                    <a:pt x="4684" y="1751"/>
                  </a:lnTo>
                  <a:lnTo>
                    <a:pt x="4692" y="1757"/>
                  </a:lnTo>
                  <a:lnTo>
                    <a:pt x="4745" y="1805"/>
                  </a:lnTo>
                  <a:lnTo>
                    <a:pt x="4752" y="1811"/>
                  </a:lnTo>
                  <a:lnTo>
                    <a:pt x="4803" y="1861"/>
                  </a:lnTo>
                  <a:lnTo>
                    <a:pt x="4810" y="1868"/>
                  </a:lnTo>
                  <a:lnTo>
                    <a:pt x="4860" y="1919"/>
                  </a:lnTo>
                  <a:lnTo>
                    <a:pt x="4866" y="1926"/>
                  </a:lnTo>
                  <a:lnTo>
                    <a:pt x="4914" y="1980"/>
                  </a:lnTo>
                  <a:lnTo>
                    <a:pt x="4920" y="1987"/>
                  </a:lnTo>
                  <a:lnTo>
                    <a:pt x="4965" y="2042"/>
                  </a:lnTo>
                  <a:lnTo>
                    <a:pt x="4971" y="2049"/>
                  </a:lnTo>
                  <a:lnTo>
                    <a:pt x="5015" y="2106"/>
                  </a:lnTo>
                  <a:lnTo>
                    <a:pt x="5020" y="2114"/>
                  </a:lnTo>
                  <a:lnTo>
                    <a:pt x="5062" y="2172"/>
                  </a:lnTo>
                  <a:lnTo>
                    <a:pt x="5067" y="2180"/>
                  </a:lnTo>
                  <a:lnTo>
                    <a:pt x="5107" y="2240"/>
                  </a:lnTo>
                  <a:lnTo>
                    <a:pt x="5112" y="2248"/>
                  </a:lnTo>
                  <a:lnTo>
                    <a:pt x="5149" y="2310"/>
                  </a:lnTo>
                  <a:lnTo>
                    <a:pt x="5154" y="2318"/>
                  </a:lnTo>
                  <a:lnTo>
                    <a:pt x="5189" y="2382"/>
                  </a:lnTo>
                  <a:lnTo>
                    <a:pt x="5193" y="2390"/>
                  </a:lnTo>
                  <a:lnTo>
                    <a:pt x="5225" y="2454"/>
                  </a:lnTo>
                  <a:lnTo>
                    <a:pt x="5229" y="2462"/>
                  </a:lnTo>
                  <a:lnTo>
                    <a:pt x="5259" y="2528"/>
                  </a:lnTo>
                  <a:lnTo>
                    <a:pt x="5263" y="2536"/>
                  </a:lnTo>
                  <a:lnTo>
                    <a:pt x="5290" y="2603"/>
                  </a:lnTo>
                  <a:lnTo>
                    <a:pt x="5294" y="2611"/>
                  </a:lnTo>
                  <a:lnTo>
                    <a:pt x="5319" y="2678"/>
                  </a:lnTo>
                  <a:lnTo>
                    <a:pt x="5322" y="2687"/>
                  </a:lnTo>
                  <a:lnTo>
                    <a:pt x="5344" y="2755"/>
                  </a:lnTo>
                  <a:lnTo>
                    <a:pt x="5347" y="2764"/>
                  </a:lnTo>
                  <a:lnTo>
                    <a:pt x="5367" y="2833"/>
                  </a:lnTo>
                  <a:lnTo>
                    <a:pt x="5369" y="2842"/>
                  </a:lnTo>
                  <a:lnTo>
                    <a:pt x="5386" y="2911"/>
                  </a:lnTo>
                  <a:lnTo>
                    <a:pt x="5388" y="2920"/>
                  </a:lnTo>
                  <a:lnTo>
                    <a:pt x="5403" y="2991"/>
                  </a:lnTo>
                  <a:lnTo>
                    <a:pt x="5405" y="3000"/>
                  </a:lnTo>
                  <a:lnTo>
                    <a:pt x="5417" y="3070"/>
                  </a:lnTo>
                  <a:lnTo>
                    <a:pt x="5418" y="3080"/>
                  </a:lnTo>
                  <a:lnTo>
                    <a:pt x="5428" y="3151"/>
                  </a:lnTo>
                  <a:lnTo>
                    <a:pt x="5429" y="3160"/>
                  </a:lnTo>
                  <a:lnTo>
                    <a:pt x="5435" y="3232"/>
                  </a:lnTo>
                  <a:lnTo>
                    <a:pt x="5436" y="3241"/>
                  </a:lnTo>
                  <a:lnTo>
                    <a:pt x="5440" y="3313"/>
                  </a:lnTo>
                  <a:close/>
                  <a:moveTo>
                    <a:pt x="4937" y="3524"/>
                  </a:moveTo>
                  <a:lnTo>
                    <a:pt x="4941" y="3462"/>
                  </a:lnTo>
                  <a:lnTo>
                    <a:pt x="4942" y="3399"/>
                  </a:lnTo>
                  <a:lnTo>
                    <a:pt x="4941" y="3336"/>
                  </a:lnTo>
                  <a:lnTo>
                    <a:pt x="4937" y="3274"/>
                  </a:lnTo>
                  <a:lnTo>
                    <a:pt x="4931" y="3212"/>
                  </a:lnTo>
                  <a:lnTo>
                    <a:pt x="4923" y="3150"/>
                  </a:lnTo>
                  <a:lnTo>
                    <a:pt x="4913" y="3088"/>
                  </a:lnTo>
                  <a:lnTo>
                    <a:pt x="4900" y="3027"/>
                  </a:lnTo>
                  <a:lnTo>
                    <a:pt x="4885" y="2967"/>
                  </a:lnTo>
                  <a:lnTo>
                    <a:pt x="4868" y="2907"/>
                  </a:lnTo>
                  <a:lnTo>
                    <a:pt x="4848" y="2848"/>
                  </a:lnTo>
                  <a:lnTo>
                    <a:pt x="4827" y="2789"/>
                  </a:lnTo>
                  <a:lnTo>
                    <a:pt x="4803" y="2732"/>
                  </a:lnTo>
                  <a:lnTo>
                    <a:pt x="4777" y="2675"/>
                  </a:lnTo>
                  <a:lnTo>
                    <a:pt x="4749" y="2619"/>
                  </a:lnTo>
                  <a:lnTo>
                    <a:pt x="4718" y="2564"/>
                  </a:lnTo>
                  <a:lnTo>
                    <a:pt x="4686" y="2510"/>
                  </a:lnTo>
                  <a:lnTo>
                    <a:pt x="4652" y="2458"/>
                  </a:lnTo>
                  <a:lnTo>
                    <a:pt x="4615" y="2407"/>
                  </a:lnTo>
                  <a:lnTo>
                    <a:pt x="4577" y="2357"/>
                  </a:lnTo>
                  <a:lnTo>
                    <a:pt x="4537" y="2309"/>
                  </a:lnTo>
                  <a:lnTo>
                    <a:pt x="4496" y="2262"/>
                  </a:lnTo>
                  <a:lnTo>
                    <a:pt x="4453" y="2217"/>
                  </a:lnTo>
                  <a:lnTo>
                    <a:pt x="4408" y="2174"/>
                  </a:lnTo>
                  <a:lnTo>
                    <a:pt x="4361" y="2133"/>
                  </a:lnTo>
                  <a:lnTo>
                    <a:pt x="4313" y="2093"/>
                  </a:lnTo>
                  <a:lnTo>
                    <a:pt x="4264" y="2055"/>
                  </a:lnTo>
                  <a:lnTo>
                    <a:pt x="4213" y="2018"/>
                  </a:lnTo>
                  <a:lnTo>
                    <a:pt x="4160" y="1984"/>
                  </a:lnTo>
                  <a:lnTo>
                    <a:pt x="4107" y="1952"/>
                  </a:lnTo>
                  <a:lnTo>
                    <a:pt x="4052" y="1921"/>
                  </a:lnTo>
                  <a:lnTo>
                    <a:pt x="3996" y="1893"/>
                  </a:lnTo>
                  <a:lnTo>
                    <a:pt x="3939" y="1867"/>
                  </a:lnTo>
                  <a:lnTo>
                    <a:pt x="3882" y="1843"/>
                  </a:lnTo>
                  <a:lnTo>
                    <a:pt x="3823" y="1822"/>
                  </a:lnTo>
                  <a:lnTo>
                    <a:pt x="3764" y="1802"/>
                  </a:lnTo>
                  <a:lnTo>
                    <a:pt x="3704" y="1785"/>
                  </a:lnTo>
                  <a:lnTo>
                    <a:pt x="3643" y="1770"/>
                  </a:lnTo>
                  <a:lnTo>
                    <a:pt x="3582" y="1757"/>
                  </a:lnTo>
                  <a:lnTo>
                    <a:pt x="3520" y="1747"/>
                  </a:lnTo>
                  <a:lnTo>
                    <a:pt x="3459" y="1739"/>
                  </a:lnTo>
                  <a:lnTo>
                    <a:pt x="3396" y="1733"/>
                  </a:lnTo>
                  <a:lnTo>
                    <a:pt x="3334" y="1729"/>
                  </a:lnTo>
                  <a:lnTo>
                    <a:pt x="3271" y="1728"/>
                  </a:lnTo>
                  <a:lnTo>
                    <a:pt x="3208" y="1729"/>
                  </a:lnTo>
                  <a:lnTo>
                    <a:pt x="3146" y="1733"/>
                  </a:lnTo>
                  <a:lnTo>
                    <a:pt x="3084" y="1739"/>
                  </a:lnTo>
                  <a:lnTo>
                    <a:pt x="3022" y="1747"/>
                  </a:lnTo>
                  <a:lnTo>
                    <a:pt x="2960" y="1757"/>
                  </a:lnTo>
                  <a:lnTo>
                    <a:pt x="2899" y="1770"/>
                  </a:lnTo>
                  <a:lnTo>
                    <a:pt x="2839" y="1785"/>
                  </a:lnTo>
                  <a:lnTo>
                    <a:pt x="2779" y="1802"/>
                  </a:lnTo>
                  <a:lnTo>
                    <a:pt x="2720" y="1822"/>
                  </a:lnTo>
                  <a:lnTo>
                    <a:pt x="2661" y="1843"/>
                  </a:lnTo>
                  <a:lnTo>
                    <a:pt x="2604" y="1867"/>
                  </a:lnTo>
                  <a:lnTo>
                    <a:pt x="2547" y="1893"/>
                  </a:lnTo>
                  <a:lnTo>
                    <a:pt x="2491" y="1921"/>
                  </a:lnTo>
                  <a:lnTo>
                    <a:pt x="2436" y="1952"/>
                  </a:lnTo>
                  <a:lnTo>
                    <a:pt x="2382" y="1984"/>
                  </a:lnTo>
                  <a:lnTo>
                    <a:pt x="2330" y="2018"/>
                  </a:lnTo>
                  <a:lnTo>
                    <a:pt x="2279" y="2055"/>
                  </a:lnTo>
                  <a:lnTo>
                    <a:pt x="2229" y="2093"/>
                  </a:lnTo>
                  <a:lnTo>
                    <a:pt x="2181" y="2133"/>
                  </a:lnTo>
                  <a:lnTo>
                    <a:pt x="2135" y="2174"/>
                  </a:lnTo>
                  <a:lnTo>
                    <a:pt x="2090" y="2218"/>
                  </a:lnTo>
                  <a:lnTo>
                    <a:pt x="2046" y="2263"/>
                  </a:lnTo>
                  <a:lnTo>
                    <a:pt x="2005" y="2309"/>
                  </a:lnTo>
                  <a:lnTo>
                    <a:pt x="1965" y="2357"/>
                  </a:lnTo>
                  <a:lnTo>
                    <a:pt x="1927" y="2407"/>
                  </a:lnTo>
                  <a:lnTo>
                    <a:pt x="1890" y="2458"/>
                  </a:lnTo>
                  <a:lnTo>
                    <a:pt x="1856" y="2510"/>
                  </a:lnTo>
                  <a:lnTo>
                    <a:pt x="1824" y="2564"/>
                  </a:lnTo>
                  <a:lnTo>
                    <a:pt x="1793" y="2619"/>
                  </a:lnTo>
                  <a:lnTo>
                    <a:pt x="1765" y="2675"/>
                  </a:lnTo>
                  <a:lnTo>
                    <a:pt x="1739" y="2732"/>
                  </a:lnTo>
                  <a:lnTo>
                    <a:pt x="1715" y="2789"/>
                  </a:lnTo>
                  <a:lnTo>
                    <a:pt x="1694" y="2848"/>
                  </a:lnTo>
                  <a:lnTo>
                    <a:pt x="1674" y="2907"/>
                  </a:lnTo>
                  <a:lnTo>
                    <a:pt x="1657" y="2967"/>
                  </a:lnTo>
                  <a:lnTo>
                    <a:pt x="1642" y="3027"/>
                  </a:lnTo>
                  <a:lnTo>
                    <a:pt x="1629" y="3088"/>
                  </a:lnTo>
                  <a:lnTo>
                    <a:pt x="1619" y="3150"/>
                  </a:lnTo>
                  <a:lnTo>
                    <a:pt x="1611" y="3212"/>
                  </a:lnTo>
                  <a:lnTo>
                    <a:pt x="1605" y="3274"/>
                  </a:lnTo>
                  <a:lnTo>
                    <a:pt x="1601" y="3336"/>
                  </a:lnTo>
                  <a:lnTo>
                    <a:pt x="1600" y="3399"/>
                  </a:lnTo>
                  <a:lnTo>
                    <a:pt x="1601" y="3462"/>
                  </a:lnTo>
                  <a:lnTo>
                    <a:pt x="1605" y="3524"/>
                  </a:lnTo>
                  <a:lnTo>
                    <a:pt x="1611" y="3587"/>
                  </a:lnTo>
                  <a:lnTo>
                    <a:pt x="1619" y="3648"/>
                  </a:lnTo>
                  <a:lnTo>
                    <a:pt x="1629" y="3710"/>
                  </a:lnTo>
                  <a:lnTo>
                    <a:pt x="1642" y="3771"/>
                  </a:lnTo>
                  <a:lnTo>
                    <a:pt x="1657" y="3832"/>
                  </a:lnTo>
                  <a:lnTo>
                    <a:pt x="1674" y="3892"/>
                  </a:lnTo>
                  <a:lnTo>
                    <a:pt x="1694" y="3951"/>
                  </a:lnTo>
                  <a:lnTo>
                    <a:pt x="1715" y="4010"/>
                  </a:lnTo>
                  <a:lnTo>
                    <a:pt x="1739" y="4067"/>
                  </a:lnTo>
                  <a:lnTo>
                    <a:pt x="1765" y="4124"/>
                  </a:lnTo>
                  <a:lnTo>
                    <a:pt x="1793" y="4180"/>
                  </a:lnTo>
                  <a:lnTo>
                    <a:pt x="1824" y="4235"/>
                  </a:lnTo>
                  <a:lnTo>
                    <a:pt x="1856" y="4288"/>
                  </a:lnTo>
                  <a:lnTo>
                    <a:pt x="1890" y="4341"/>
                  </a:lnTo>
                  <a:lnTo>
                    <a:pt x="1927" y="4392"/>
                  </a:lnTo>
                  <a:lnTo>
                    <a:pt x="1965" y="4441"/>
                  </a:lnTo>
                  <a:lnTo>
                    <a:pt x="2005" y="4489"/>
                  </a:lnTo>
                  <a:lnTo>
                    <a:pt x="2046" y="4536"/>
                  </a:lnTo>
                  <a:lnTo>
                    <a:pt x="2089" y="4581"/>
                  </a:lnTo>
                  <a:lnTo>
                    <a:pt x="2134" y="4624"/>
                  </a:lnTo>
                  <a:lnTo>
                    <a:pt x="2181" y="4665"/>
                  </a:lnTo>
                  <a:lnTo>
                    <a:pt x="2229" y="4705"/>
                  </a:lnTo>
                  <a:lnTo>
                    <a:pt x="2279" y="4743"/>
                  </a:lnTo>
                  <a:lnTo>
                    <a:pt x="2330" y="4780"/>
                  </a:lnTo>
                  <a:lnTo>
                    <a:pt x="2382" y="4814"/>
                  </a:lnTo>
                  <a:lnTo>
                    <a:pt x="2436" y="4846"/>
                  </a:lnTo>
                  <a:lnTo>
                    <a:pt x="2491" y="4877"/>
                  </a:lnTo>
                  <a:lnTo>
                    <a:pt x="2547" y="4905"/>
                  </a:lnTo>
                  <a:lnTo>
                    <a:pt x="2604" y="4931"/>
                  </a:lnTo>
                  <a:lnTo>
                    <a:pt x="2661" y="4955"/>
                  </a:lnTo>
                  <a:lnTo>
                    <a:pt x="2720" y="4976"/>
                  </a:lnTo>
                  <a:lnTo>
                    <a:pt x="2779" y="4996"/>
                  </a:lnTo>
                  <a:lnTo>
                    <a:pt x="2839" y="5013"/>
                  </a:lnTo>
                  <a:lnTo>
                    <a:pt x="2899" y="5028"/>
                  </a:lnTo>
                  <a:lnTo>
                    <a:pt x="2960" y="5041"/>
                  </a:lnTo>
                  <a:lnTo>
                    <a:pt x="3022" y="5051"/>
                  </a:lnTo>
                  <a:lnTo>
                    <a:pt x="3084" y="5059"/>
                  </a:lnTo>
                  <a:lnTo>
                    <a:pt x="3146" y="5065"/>
                  </a:lnTo>
                  <a:lnTo>
                    <a:pt x="3208" y="5069"/>
                  </a:lnTo>
                  <a:lnTo>
                    <a:pt x="3271" y="5070"/>
                  </a:lnTo>
                  <a:lnTo>
                    <a:pt x="3334" y="5069"/>
                  </a:lnTo>
                  <a:lnTo>
                    <a:pt x="3396" y="5065"/>
                  </a:lnTo>
                  <a:lnTo>
                    <a:pt x="3459" y="5059"/>
                  </a:lnTo>
                  <a:lnTo>
                    <a:pt x="3520" y="5051"/>
                  </a:lnTo>
                  <a:lnTo>
                    <a:pt x="3582" y="5041"/>
                  </a:lnTo>
                  <a:lnTo>
                    <a:pt x="3643" y="5028"/>
                  </a:lnTo>
                  <a:lnTo>
                    <a:pt x="3704" y="5013"/>
                  </a:lnTo>
                  <a:lnTo>
                    <a:pt x="3764" y="4996"/>
                  </a:lnTo>
                  <a:lnTo>
                    <a:pt x="3823" y="4976"/>
                  </a:lnTo>
                  <a:lnTo>
                    <a:pt x="3882" y="4955"/>
                  </a:lnTo>
                  <a:lnTo>
                    <a:pt x="3939" y="4931"/>
                  </a:lnTo>
                  <a:lnTo>
                    <a:pt x="3996" y="4905"/>
                  </a:lnTo>
                  <a:lnTo>
                    <a:pt x="4052" y="4877"/>
                  </a:lnTo>
                  <a:lnTo>
                    <a:pt x="4107" y="4846"/>
                  </a:lnTo>
                  <a:lnTo>
                    <a:pt x="4161" y="4814"/>
                  </a:lnTo>
                  <a:lnTo>
                    <a:pt x="4213" y="4780"/>
                  </a:lnTo>
                  <a:lnTo>
                    <a:pt x="4264" y="4743"/>
                  </a:lnTo>
                  <a:lnTo>
                    <a:pt x="4304" y="4713"/>
                  </a:lnTo>
                  <a:lnTo>
                    <a:pt x="4302" y="4680"/>
                  </a:lnTo>
                  <a:lnTo>
                    <a:pt x="4304" y="4647"/>
                  </a:lnTo>
                  <a:lnTo>
                    <a:pt x="4311" y="4615"/>
                  </a:lnTo>
                  <a:lnTo>
                    <a:pt x="4321" y="4584"/>
                  </a:lnTo>
                  <a:lnTo>
                    <a:pt x="4335" y="4555"/>
                  </a:lnTo>
                  <a:lnTo>
                    <a:pt x="4354" y="4528"/>
                  </a:lnTo>
                  <a:lnTo>
                    <a:pt x="4375" y="4503"/>
                  </a:lnTo>
                  <a:lnTo>
                    <a:pt x="4400" y="4482"/>
                  </a:lnTo>
                  <a:lnTo>
                    <a:pt x="4427" y="4463"/>
                  </a:lnTo>
                  <a:lnTo>
                    <a:pt x="4456" y="4449"/>
                  </a:lnTo>
                  <a:lnTo>
                    <a:pt x="4487" y="4439"/>
                  </a:lnTo>
                  <a:lnTo>
                    <a:pt x="4519" y="4432"/>
                  </a:lnTo>
                  <a:lnTo>
                    <a:pt x="4552" y="4430"/>
                  </a:lnTo>
                  <a:lnTo>
                    <a:pt x="4585" y="4432"/>
                  </a:lnTo>
                  <a:lnTo>
                    <a:pt x="4615" y="4392"/>
                  </a:lnTo>
                  <a:lnTo>
                    <a:pt x="4652" y="4341"/>
                  </a:lnTo>
                  <a:lnTo>
                    <a:pt x="4686" y="4289"/>
                  </a:lnTo>
                  <a:lnTo>
                    <a:pt x="4718" y="4235"/>
                  </a:lnTo>
                  <a:lnTo>
                    <a:pt x="4749" y="4180"/>
                  </a:lnTo>
                  <a:lnTo>
                    <a:pt x="4777" y="4124"/>
                  </a:lnTo>
                  <a:lnTo>
                    <a:pt x="4803" y="4067"/>
                  </a:lnTo>
                  <a:lnTo>
                    <a:pt x="4827" y="4010"/>
                  </a:lnTo>
                  <a:lnTo>
                    <a:pt x="4848" y="3951"/>
                  </a:lnTo>
                  <a:lnTo>
                    <a:pt x="4868" y="3892"/>
                  </a:lnTo>
                  <a:lnTo>
                    <a:pt x="4885" y="3832"/>
                  </a:lnTo>
                  <a:lnTo>
                    <a:pt x="4900" y="3771"/>
                  </a:lnTo>
                  <a:lnTo>
                    <a:pt x="4913" y="3710"/>
                  </a:lnTo>
                  <a:lnTo>
                    <a:pt x="4923" y="3648"/>
                  </a:lnTo>
                  <a:lnTo>
                    <a:pt x="4931" y="3587"/>
                  </a:lnTo>
                  <a:lnTo>
                    <a:pt x="4937" y="3524"/>
                  </a:lnTo>
                  <a:close/>
                  <a:moveTo>
                    <a:pt x="4060" y="3367"/>
                  </a:moveTo>
                  <a:lnTo>
                    <a:pt x="4061" y="3372"/>
                  </a:lnTo>
                  <a:lnTo>
                    <a:pt x="4061" y="3396"/>
                  </a:lnTo>
                  <a:lnTo>
                    <a:pt x="4061" y="3402"/>
                  </a:lnTo>
                  <a:lnTo>
                    <a:pt x="4061" y="3426"/>
                  </a:lnTo>
                  <a:lnTo>
                    <a:pt x="4060" y="3431"/>
                  </a:lnTo>
                  <a:lnTo>
                    <a:pt x="4059" y="3455"/>
                  </a:lnTo>
                  <a:lnTo>
                    <a:pt x="4059" y="3461"/>
                  </a:lnTo>
                  <a:lnTo>
                    <a:pt x="4056" y="3485"/>
                  </a:lnTo>
                  <a:lnTo>
                    <a:pt x="4056" y="3490"/>
                  </a:lnTo>
                  <a:lnTo>
                    <a:pt x="4053" y="3514"/>
                  </a:lnTo>
                  <a:lnTo>
                    <a:pt x="4052" y="3520"/>
                  </a:lnTo>
                  <a:lnTo>
                    <a:pt x="4048" y="3543"/>
                  </a:lnTo>
                  <a:lnTo>
                    <a:pt x="4047" y="3549"/>
                  </a:lnTo>
                  <a:lnTo>
                    <a:pt x="4042" y="3572"/>
                  </a:lnTo>
                  <a:lnTo>
                    <a:pt x="4041" y="3578"/>
                  </a:lnTo>
                  <a:lnTo>
                    <a:pt x="4035" y="3601"/>
                  </a:lnTo>
                  <a:lnTo>
                    <a:pt x="4034" y="3606"/>
                  </a:lnTo>
                  <a:lnTo>
                    <a:pt x="4027" y="3629"/>
                  </a:lnTo>
                  <a:lnTo>
                    <a:pt x="4026" y="3634"/>
                  </a:lnTo>
                  <a:lnTo>
                    <a:pt x="4018" y="3657"/>
                  </a:lnTo>
                  <a:lnTo>
                    <a:pt x="4016" y="3662"/>
                  </a:lnTo>
                  <a:lnTo>
                    <a:pt x="4008" y="3685"/>
                  </a:lnTo>
                  <a:lnTo>
                    <a:pt x="4006" y="3690"/>
                  </a:lnTo>
                  <a:lnTo>
                    <a:pt x="3997" y="3712"/>
                  </a:lnTo>
                  <a:lnTo>
                    <a:pt x="3995" y="3717"/>
                  </a:lnTo>
                  <a:lnTo>
                    <a:pt x="3985" y="3739"/>
                  </a:lnTo>
                  <a:lnTo>
                    <a:pt x="3982" y="3744"/>
                  </a:lnTo>
                  <a:lnTo>
                    <a:pt x="3972" y="3765"/>
                  </a:lnTo>
                  <a:lnTo>
                    <a:pt x="3969" y="3771"/>
                  </a:lnTo>
                  <a:lnTo>
                    <a:pt x="3957" y="3792"/>
                  </a:lnTo>
                  <a:lnTo>
                    <a:pt x="3954" y="3797"/>
                  </a:lnTo>
                  <a:lnTo>
                    <a:pt x="3942" y="3817"/>
                  </a:lnTo>
                  <a:lnTo>
                    <a:pt x="3939" y="3822"/>
                  </a:lnTo>
                  <a:lnTo>
                    <a:pt x="3926" y="3842"/>
                  </a:lnTo>
                  <a:lnTo>
                    <a:pt x="3922" y="3847"/>
                  </a:lnTo>
                  <a:lnTo>
                    <a:pt x="3908" y="3866"/>
                  </a:lnTo>
                  <a:lnTo>
                    <a:pt x="3905" y="3871"/>
                  </a:lnTo>
                  <a:lnTo>
                    <a:pt x="3891" y="3890"/>
                  </a:lnTo>
                  <a:lnTo>
                    <a:pt x="3887" y="3894"/>
                  </a:lnTo>
                  <a:lnTo>
                    <a:pt x="3872" y="3913"/>
                  </a:lnTo>
                  <a:lnTo>
                    <a:pt x="3868" y="3917"/>
                  </a:lnTo>
                  <a:lnTo>
                    <a:pt x="3852" y="3935"/>
                  </a:lnTo>
                  <a:lnTo>
                    <a:pt x="3848" y="3939"/>
                  </a:lnTo>
                  <a:lnTo>
                    <a:pt x="3832" y="3956"/>
                  </a:lnTo>
                  <a:lnTo>
                    <a:pt x="3828" y="3960"/>
                  </a:lnTo>
                  <a:lnTo>
                    <a:pt x="3811" y="3976"/>
                  </a:lnTo>
                  <a:lnTo>
                    <a:pt x="3807" y="3980"/>
                  </a:lnTo>
                  <a:lnTo>
                    <a:pt x="3789" y="3996"/>
                  </a:lnTo>
                  <a:lnTo>
                    <a:pt x="3785" y="4000"/>
                  </a:lnTo>
                  <a:lnTo>
                    <a:pt x="3766" y="4015"/>
                  </a:lnTo>
                  <a:lnTo>
                    <a:pt x="3762" y="4019"/>
                  </a:lnTo>
                  <a:lnTo>
                    <a:pt x="3743" y="4033"/>
                  </a:lnTo>
                  <a:lnTo>
                    <a:pt x="3738" y="4036"/>
                  </a:lnTo>
                  <a:lnTo>
                    <a:pt x="3719" y="4050"/>
                  </a:lnTo>
                  <a:lnTo>
                    <a:pt x="3714" y="4054"/>
                  </a:lnTo>
                  <a:lnTo>
                    <a:pt x="3694" y="4067"/>
                  </a:lnTo>
                  <a:lnTo>
                    <a:pt x="3689" y="4070"/>
                  </a:lnTo>
                  <a:lnTo>
                    <a:pt x="3669" y="4082"/>
                  </a:lnTo>
                  <a:lnTo>
                    <a:pt x="3663" y="4085"/>
                  </a:lnTo>
                  <a:lnTo>
                    <a:pt x="3642" y="4097"/>
                  </a:lnTo>
                  <a:lnTo>
                    <a:pt x="3637" y="4100"/>
                  </a:lnTo>
                  <a:lnTo>
                    <a:pt x="3616" y="4110"/>
                  </a:lnTo>
                  <a:lnTo>
                    <a:pt x="3611" y="4113"/>
                  </a:lnTo>
                  <a:lnTo>
                    <a:pt x="3589" y="4123"/>
                  </a:lnTo>
                  <a:lnTo>
                    <a:pt x="3584" y="4125"/>
                  </a:lnTo>
                  <a:lnTo>
                    <a:pt x="3562" y="4134"/>
                  </a:lnTo>
                  <a:lnTo>
                    <a:pt x="3556" y="4136"/>
                  </a:lnTo>
                  <a:lnTo>
                    <a:pt x="3534" y="4144"/>
                  </a:lnTo>
                  <a:lnTo>
                    <a:pt x="3529" y="4146"/>
                  </a:lnTo>
                  <a:lnTo>
                    <a:pt x="3506" y="4154"/>
                  </a:lnTo>
                  <a:lnTo>
                    <a:pt x="3501" y="4155"/>
                  </a:lnTo>
                  <a:lnTo>
                    <a:pt x="3478" y="4162"/>
                  </a:lnTo>
                  <a:lnTo>
                    <a:pt x="3472" y="4163"/>
                  </a:lnTo>
                  <a:lnTo>
                    <a:pt x="3449" y="4169"/>
                  </a:lnTo>
                  <a:lnTo>
                    <a:pt x="3444" y="4170"/>
                  </a:lnTo>
                  <a:lnTo>
                    <a:pt x="3420" y="4175"/>
                  </a:lnTo>
                  <a:lnTo>
                    <a:pt x="3415" y="4176"/>
                  </a:lnTo>
                  <a:lnTo>
                    <a:pt x="3391" y="4180"/>
                  </a:lnTo>
                  <a:lnTo>
                    <a:pt x="3386" y="4181"/>
                  </a:lnTo>
                  <a:lnTo>
                    <a:pt x="3362" y="4184"/>
                  </a:lnTo>
                  <a:lnTo>
                    <a:pt x="3357" y="4184"/>
                  </a:lnTo>
                  <a:lnTo>
                    <a:pt x="3333" y="4187"/>
                  </a:lnTo>
                  <a:lnTo>
                    <a:pt x="3327" y="4187"/>
                  </a:lnTo>
                  <a:lnTo>
                    <a:pt x="3303" y="4188"/>
                  </a:lnTo>
                  <a:lnTo>
                    <a:pt x="3298" y="4189"/>
                  </a:lnTo>
                  <a:lnTo>
                    <a:pt x="3274" y="4189"/>
                  </a:lnTo>
                  <a:lnTo>
                    <a:pt x="3268" y="4189"/>
                  </a:lnTo>
                  <a:lnTo>
                    <a:pt x="3244" y="4189"/>
                  </a:lnTo>
                  <a:lnTo>
                    <a:pt x="3239" y="4188"/>
                  </a:lnTo>
                  <a:lnTo>
                    <a:pt x="3215" y="4187"/>
                  </a:lnTo>
                  <a:lnTo>
                    <a:pt x="3209" y="4187"/>
                  </a:lnTo>
                  <a:lnTo>
                    <a:pt x="3185" y="4184"/>
                  </a:lnTo>
                  <a:lnTo>
                    <a:pt x="3180" y="4184"/>
                  </a:lnTo>
                  <a:lnTo>
                    <a:pt x="3156" y="4181"/>
                  </a:lnTo>
                  <a:lnTo>
                    <a:pt x="3151" y="4180"/>
                  </a:lnTo>
                  <a:lnTo>
                    <a:pt x="3127" y="4176"/>
                  </a:lnTo>
                  <a:lnTo>
                    <a:pt x="3122" y="4175"/>
                  </a:lnTo>
                  <a:lnTo>
                    <a:pt x="3098" y="4170"/>
                  </a:lnTo>
                  <a:lnTo>
                    <a:pt x="3093" y="4169"/>
                  </a:lnTo>
                  <a:lnTo>
                    <a:pt x="3070" y="4163"/>
                  </a:lnTo>
                  <a:lnTo>
                    <a:pt x="3064" y="4162"/>
                  </a:lnTo>
                  <a:lnTo>
                    <a:pt x="3041" y="4155"/>
                  </a:lnTo>
                  <a:lnTo>
                    <a:pt x="3036" y="4154"/>
                  </a:lnTo>
                  <a:lnTo>
                    <a:pt x="3013" y="4146"/>
                  </a:lnTo>
                  <a:lnTo>
                    <a:pt x="3008" y="4144"/>
                  </a:lnTo>
                  <a:lnTo>
                    <a:pt x="2986" y="4136"/>
                  </a:lnTo>
                  <a:lnTo>
                    <a:pt x="2980" y="4134"/>
                  </a:lnTo>
                  <a:lnTo>
                    <a:pt x="2958" y="4125"/>
                  </a:lnTo>
                  <a:lnTo>
                    <a:pt x="2953" y="4123"/>
                  </a:lnTo>
                  <a:lnTo>
                    <a:pt x="2931" y="4113"/>
                  </a:lnTo>
                  <a:lnTo>
                    <a:pt x="2926" y="4110"/>
                  </a:lnTo>
                  <a:lnTo>
                    <a:pt x="2905" y="4100"/>
                  </a:lnTo>
                  <a:lnTo>
                    <a:pt x="2900" y="4097"/>
                  </a:lnTo>
                  <a:lnTo>
                    <a:pt x="2879" y="4085"/>
                  </a:lnTo>
                  <a:lnTo>
                    <a:pt x="2873" y="4082"/>
                  </a:lnTo>
                  <a:lnTo>
                    <a:pt x="2852" y="4069"/>
                  </a:lnTo>
                  <a:lnTo>
                    <a:pt x="2848" y="4067"/>
                  </a:lnTo>
                  <a:lnTo>
                    <a:pt x="2828" y="4053"/>
                  </a:lnTo>
                  <a:lnTo>
                    <a:pt x="2823" y="4050"/>
                  </a:lnTo>
                  <a:lnTo>
                    <a:pt x="2804" y="4036"/>
                  </a:lnTo>
                  <a:lnTo>
                    <a:pt x="2799" y="4033"/>
                  </a:lnTo>
                  <a:lnTo>
                    <a:pt x="2780" y="4018"/>
                  </a:lnTo>
                  <a:lnTo>
                    <a:pt x="2776" y="4015"/>
                  </a:lnTo>
                  <a:lnTo>
                    <a:pt x="2758" y="4000"/>
                  </a:lnTo>
                  <a:lnTo>
                    <a:pt x="2754" y="3996"/>
                  </a:lnTo>
                  <a:lnTo>
                    <a:pt x="2736" y="3980"/>
                  </a:lnTo>
                  <a:lnTo>
                    <a:pt x="2732" y="3977"/>
                  </a:lnTo>
                  <a:lnTo>
                    <a:pt x="2715" y="3960"/>
                  </a:lnTo>
                  <a:lnTo>
                    <a:pt x="2711" y="3956"/>
                  </a:lnTo>
                  <a:lnTo>
                    <a:pt x="2694" y="3939"/>
                  </a:lnTo>
                  <a:lnTo>
                    <a:pt x="2690" y="3935"/>
                  </a:lnTo>
                  <a:lnTo>
                    <a:pt x="2674" y="3917"/>
                  </a:lnTo>
                  <a:lnTo>
                    <a:pt x="2671" y="3913"/>
                  </a:lnTo>
                  <a:lnTo>
                    <a:pt x="2655" y="3895"/>
                  </a:lnTo>
                  <a:lnTo>
                    <a:pt x="2652" y="3890"/>
                  </a:lnTo>
                  <a:lnTo>
                    <a:pt x="2637" y="3871"/>
                  </a:lnTo>
                  <a:lnTo>
                    <a:pt x="2634" y="3867"/>
                  </a:lnTo>
                  <a:lnTo>
                    <a:pt x="2620" y="3847"/>
                  </a:lnTo>
                  <a:lnTo>
                    <a:pt x="2617" y="3842"/>
                  </a:lnTo>
                  <a:lnTo>
                    <a:pt x="2603" y="3822"/>
                  </a:lnTo>
                  <a:lnTo>
                    <a:pt x="2600" y="3818"/>
                  </a:lnTo>
                  <a:lnTo>
                    <a:pt x="2588" y="3797"/>
                  </a:lnTo>
                  <a:lnTo>
                    <a:pt x="2585" y="3792"/>
                  </a:lnTo>
                  <a:lnTo>
                    <a:pt x="2573" y="3771"/>
                  </a:lnTo>
                  <a:lnTo>
                    <a:pt x="2570" y="3765"/>
                  </a:lnTo>
                  <a:lnTo>
                    <a:pt x="2560" y="3744"/>
                  </a:lnTo>
                  <a:lnTo>
                    <a:pt x="2557" y="3739"/>
                  </a:lnTo>
                  <a:lnTo>
                    <a:pt x="2547" y="3717"/>
                  </a:lnTo>
                  <a:lnTo>
                    <a:pt x="2545" y="3712"/>
                  </a:lnTo>
                  <a:lnTo>
                    <a:pt x="2536" y="3690"/>
                  </a:lnTo>
                  <a:lnTo>
                    <a:pt x="2534" y="3685"/>
                  </a:lnTo>
                  <a:lnTo>
                    <a:pt x="2526" y="3662"/>
                  </a:lnTo>
                  <a:lnTo>
                    <a:pt x="2524" y="3657"/>
                  </a:lnTo>
                  <a:lnTo>
                    <a:pt x="2516" y="3634"/>
                  </a:lnTo>
                  <a:lnTo>
                    <a:pt x="2515" y="3629"/>
                  </a:lnTo>
                  <a:lnTo>
                    <a:pt x="2508" y="3606"/>
                  </a:lnTo>
                  <a:lnTo>
                    <a:pt x="2507" y="3601"/>
                  </a:lnTo>
                  <a:lnTo>
                    <a:pt x="2501" y="3578"/>
                  </a:lnTo>
                  <a:lnTo>
                    <a:pt x="2500" y="3572"/>
                  </a:lnTo>
                  <a:lnTo>
                    <a:pt x="2495" y="3549"/>
                  </a:lnTo>
                  <a:lnTo>
                    <a:pt x="2494" y="3543"/>
                  </a:lnTo>
                  <a:lnTo>
                    <a:pt x="2490" y="3520"/>
                  </a:lnTo>
                  <a:lnTo>
                    <a:pt x="2489" y="3514"/>
                  </a:lnTo>
                  <a:lnTo>
                    <a:pt x="2486" y="3490"/>
                  </a:lnTo>
                  <a:lnTo>
                    <a:pt x="2486" y="3485"/>
                  </a:lnTo>
                  <a:lnTo>
                    <a:pt x="2483" y="3461"/>
                  </a:lnTo>
                  <a:lnTo>
                    <a:pt x="2483" y="3455"/>
                  </a:lnTo>
                  <a:lnTo>
                    <a:pt x="2482" y="3431"/>
                  </a:lnTo>
                  <a:lnTo>
                    <a:pt x="2481" y="3426"/>
                  </a:lnTo>
                  <a:lnTo>
                    <a:pt x="2481" y="3402"/>
                  </a:lnTo>
                  <a:lnTo>
                    <a:pt x="2481" y="3396"/>
                  </a:lnTo>
                  <a:lnTo>
                    <a:pt x="2481" y="3372"/>
                  </a:lnTo>
                  <a:lnTo>
                    <a:pt x="2482" y="3367"/>
                  </a:lnTo>
                  <a:lnTo>
                    <a:pt x="2483" y="3343"/>
                  </a:lnTo>
                  <a:lnTo>
                    <a:pt x="2483" y="3337"/>
                  </a:lnTo>
                  <a:lnTo>
                    <a:pt x="2486" y="3313"/>
                  </a:lnTo>
                  <a:lnTo>
                    <a:pt x="2486" y="3308"/>
                  </a:lnTo>
                  <a:lnTo>
                    <a:pt x="2489" y="3284"/>
                  </a:lnTo>
                  <a:lnTo>
                    <a:pt x="2490" y="3279"/>
                  </a:lnTo>
                  <a:lnTo>
                    <a:pt x="2494" y="3255"/>
                  </a:lnTo>
                  <a:lnTo>
                    <a:pt x="2495" y="3250"/>
                  </a:lnTo>
                  <a:lnTo>
                    <a:pt x="2500" y="3226"/>
                  </a:lnTo>
                  <a:lnTo>
                    <a:pt x="2501" y="3221"/>
                  </a:lnTo>
                  <a:lnTo>
                    <a:pt x="2507" y="3198"/>
                  </a:lnTo>
                  <a:lnTo>
                    <a:pt x="2508" y="3192"/>
                  </a:lnTo>
                  <a:lnTo>
                    <a:pt x="2515" y="3169"/>
                  </a:lnTo>
                  <a:lnTo>
                    <a:pt x="2516" y="3164"/>
                  </a:lnTo>
                  <a:lnTo>
                    <a:pt x="2524" y="3141"/>
                  </a:lnTo>
                  <a:lnTo>
                    <a:pt x="2526" y="3136"/>
                  </a:lnTo>
                  <a:lnTo>
                    <a:pt x="2534" y="3114"/>
                  </a:lnTo>
                  <a:lnTo>
                    <a:pt x="2536" y="3108"/>
                  </a:lnTo>
                  <a:lnTo>
                    <a:pt x="2545" y="3086"/>
                  </a:lnTo>
                  <a:lnTo>
                    <a:pt x="2547" y="3081"/>
                  </a:lnTo>
                  <a:lnTo>
                    <a:pt x="2557" y="3059"/>
                  </a:lnTo>
                  <a:lnTo>
                    <a:pt x="2560" y="3054"/>
                  </a:lnTo>
                  <a:lnTo>
                    <a:pt x="2570" y="3033"/>
                  </a:lnTo>
                  <a:lnTo>
                    <a:pt x="2573" y="3028"/>
                  </a:lnTo>
                  <a:lnTo>
                    <a:pt x="2585" y="3007"/>
                  </a:lnTo>
                  <a:lnTo>
                    <a:pt x="2588" y="3001"/>
                  </a:lnTo>
                  <a:lnTo>
                    <a:pt x="2601" y="2980"/>
                  </a:lnTo>
                  <a:lnTo>
                    <a:pt x="2604" y="2976"/>
                  </a:lnTo>
                  <a:lnTo>
                    <a:pt x="2617" y="2955"/>
                  </a:lnTo>
                  <a:lnTo>
                    <a:pt x="2620" y="2951"/>
                  </a:lnTo>
                  <a:lnTo>
                    <a:pt x="2634" y="2931"/>
                  </a:lnTo>
                  <a:lnTo>
                    <a:pt x="2637" y="2927"/>
                  </a:lnTo>
                  <a:lnTo>
                    <a:pt x="2652" y="2908"/>
                  </a:lnTo>
                  <a:lnTo>
                    <a:pt x="2655" y="2904"/>
                  </a:lnTo>
                  <a:lnTo>
                    <a:pt x="2671" y="2885"/>
                  </a:lnTo>
                  <a:lnTo>
                    <a:pt x="2674" y="2881"/>
                  </a:lnTo>
                  <a:lnTo>
                    <a:pt x="2690" y="2864"/>
                  </a:lnTo>
                  <a:lnTo>
                    <a:pt x="2694" y="2860"/>
                  </a:lnTo>
                  <a:lnTo>
                    <a:pt x="2711" y="2842"/>
                  </a:lnTo>
                  <a:lnTo>
                    <a:pt x="2715" y="2838"/>
                  </a:lnTo>
                  <a:lnTo>
                    <a:pt x="2732" y="2822"/>
                  </a:lnTo>
                  <a:lnTo>
                    <a:pt x="2736" y="2818"/>
                  </a:lnTo>
                  <a:lnTo>
                    <a:pt x="2754" y="2802"/>
                  </a:lnTo>
                  <a:lnTo>
                    <a:pt x="2758" y="2799"/>
                  </a:lnTo>
                  <a:lnTo>
                    <a:pt x="2776" y="2783"/>
                  </a:lnTo>
                  <a:lnTo>
                    <a:pt x="2781" y="2780"/>
                  </a:lnTo>
                  <a:lnTo>
                    <a:pt x="2800" y="2765"/>
                  </a:lnTo>
                  <a:lnTo>
                    <a:pt x="2804" y="2762"/>
                  </a:lnTo>
                  <a:lnTo>
                    <a:pt x="2824" y="2748"/>
                  </a:lnTo>
                  <a:lnTo>
                    <a:pt x="2828" y="2745"/>
                  </a:lnTo>
                  <a:lnTo>
                    <a:pt x="2848" y="2732"/>
                  </a:lnTo>
                  <a:lnTo>
                    <a:pt x="2853" y="2729"/>
                  </a:lnTo>
                  <a:lnTo>
                    <a:pt x="2874" y="2717"/>
                  </a:lnTo>
                  <a:lnTo>
                    <a:pt x="2878" y="2714"/>
                  </a:lnTo>
                  <a:lnTo>
                    <a:pt x="2899" y="2702"/>
                  </a:lnTo>
                  <a:lnTo>
                    <a:pt x="2904" y="2700"/>
                  </a:lnTo>
                  <a:lnTo>
                    <a:pt x="2925" y="2689"/>
                  </a:lnTo>
                  <a:lnTo>
                    <a:pt x="2930" y="2686"/>
                  </a:lnTo>
                  <a:lnTo>
                    <a:pt x="2952" y="2676"/>
                  </a:lnTo>
                  <a:lnTo>
                    <a:pt x="2958" y="2674"/>
                  </a:lnTo>
                  <a:lnTo>
                    <a:pt x="2980" y="2665"/>
                  </a:lnTo>
                  <a:lnTo>
                    <a:pt x="2985" y="2662"/>
                  </a:lnTo>
                  <a:lnTo>
                    <a:pt x="3007" y="2654"/>
                  </a:lnTo>
                  <a:lnTo>
                    <a:pt x="3013" y="2652"/>
                  </a:lnTo>
                  <a:lnTo>
                    <a:pt x="3036" y="2645"/>
                  </a:lnTo>
                  <a:lnTo>
                    <a:pt x="3041" y="2643"/>
                  </a:lnTo>
                  <a:lnTo>
                    <a:pt x="3064" y="2636"/>
                  </a:lnTo>
                  <a:lnTo>
                    <a:pt x="3069" y="2635"/>
                  </a:lnTo>
                  <a:lnTo>
                    <a:pt x="3093" y="2629"/>
                  </a:lnTo>
                  <a:lnTo>
                    <a:pt x="3098" y="2628"/>
                  </a:lnTo>
                  <a:lnTo>
                    <a:pt x="3122" y="2623"/>
                  </a:lnTo>
                  <a:lnTo>
                    <a:pt x="3127" y="2622"/>
                  </a:lnTo>
                  <a:lnTo>
                    <a:pt x="3151" y="2618"/>
                  </a:lnTo>
                  <a:lnTo>
                    <a:pt x="3156" y="2617"/>
                  </a:lnTo>
                  <a:lnTo>
                    <a:pt x="3180" y="2614"/>
                  </a:lnTo>
                  <a:lnTo>
                    <a:pt x="3185" y="2614"/>
                  </a:lnTo>
                  <a:lnTo>
                    <a:pt x="3209" y="2611"/>
                  </a:lnTo>
                  <a:lnTo>
                    <a:pt x="3215" y="2611"/>
                  </a:lnTo>
                  <a:lnTo>
                    <a:pt x="3239" y="2610"/>
                  </a:lnTo>
                  <a:lnTo>
                    <a:pt x="3244" y="2609"/>
                  </a:lnTo>
                  <a:lnTo>
                    <a:pt x="3268" y="2609"/>
                  </a:lnTo>
                  <a:lnTo>
                    <a:pt x="3274" y="2609"/>
                  </a:lnTo>
                  <a:lnTo>
                    <a:pt x="3298" y="2609"/>
                  </a:lnTo>
                  <a:lnTo>
                    <a:pt x="3303" y="2610"/>
                  </a:lnTo>
                  <a:lnTo>
                    <a:pt x="3327" y="2611"/>
                  </a:lnTo>
                  <a:lnTo>
                    <a:pt x="3333" y="2611"/>
                  </a:lnTo>
                  <a:lnTo>
                    <a:pt x="3357" y="2614"/>
                  </a:lnTo>
                  <a:lnTo>
                    <a:pt x="3362" y="2614"/>
                  </a:lnTo>
                  <a:lnTo>
                    <a:pt x="3386" y="2617"/>
                  </a:lnTo>
                  <a:lnTo>
                    <a:pt x="3391" y="2618"/>
                  </a:lnTo>
                  <a:lnTo>
                    <a:pt x="3415" y="2622"/>
                  </a:lnTo>
                  <a:lnTo>
                    <a:pt x="3420" y="2623"/>
                  </a:lnTo>
                  <a:lnTo>
                    <a:pt x="3444" y="2628"/>
                  </a:lnTo>
                  <a:lnTo>
                    <a:pt x="3449" y="2629"/>
                  </a:lnTo>
                  <a:lnTo>
                    <a:pt x="3473" y="2635"/>
                  </a:lnTo>
                  <a:lnTo>
                    <a:pt x="3478" y="2636"/>
                  </a:lnTo>
                  <a:lnTo>
                    <a:pt x="3501" y="2643"/>
                  </a:lnTo>
                  <a:lnTo>
                    <a:pt x="3506" y="2645"/>
                  </a:lnTo>
                  <a:lnTo>
                    <a:pt x="3529" y="2652"/>
                  </a:lnTo>
                  <a:lnTo>
                    <a:pt x="3535" y="2654"/>
                  </a:lnTo>
                  <a:lnTo>
                    <a:pt x="3557" y="2662"/>
                  </a:lnTo>
                  <a:lnTo>
                    <a:pt x="3562" y="2665"/>
                  </a:lnTo>
                  <a:lnTo>
                    <a:pt x="3584" y="2674"/>
                  </a:lnTo>
                  <a:lnTo>
                    <a:pt x="3590" y="2676"/>
                  </a:lnTo>
                  <a:lnTo>
                    <a:pt x="3612" y="2686"/>
                  </a:lnTo>
                  <a:lnTo>
                    <a:pt x="3617" y="2689"/>
                  </a:lnTo>
                  <a:lnTo>
                    <a:pt x="3638" y="2700"/>
                  </a:lnTo>
                  <a:lnTo>
                    <a:pt x="3643" y="2702"/>
                  </a:lnTo>
                  <a:lnTo>
                    <a:pt x="3664" y="2714"/>
                  </a:lnTo>
                  <a:lnTo>
                    <a:pt x="3668" y="2716"/>
                  </a:lnTo>
                  <a:lnTo>
                    <a:pt x="3689" y="2729"/>
                  </a:lnTo>
                  <a:lnTo>
                    <a:pt x="3694" y="2732"/>
                  </a:lnTo>
                  <a:lnTo>
                    <a:pt x="3714" y="2745"/>
                  </a:lnTo>
                  <a:lnTo>
                    <a:pt x="3718" y="2748"/>
                  </a:lnTo>
                  <a:lnTo>
                    <a:pt x="3738" y="2762"/>
                  </a:lnTo>
                  <a:lnTo>
                    <a:pt x="3743" y="2765"/>
                  </a:lnTo>
                  <a:lnTo>
                    <a:pt x="3762" y="2780"/>
                  </a:lnTo>
                  <a:lnTo>
                    <a:pt x="3766" y="2783"/>
                  </a:lnTo>
                  <a:lnTo>
                    <a:pt x="3785" y="2799"/>
                  </a:lnTo>
                  <a:lnTo>
                    <a:pt x="3789" y="2802"/>
                  </a:lnTo>
                  <a:lnTo>
                    <a:pt x="3807" y="2818"/>
                  </a:lnTo>
                  <a:lnTo>
                    <a:pt x="3811" y="2822"/>
                  </a:lnTo>
                  <a:lnTo>
                    <a:pt x="3828" y="2839"/>
                  </a:lnTo>
                  <a:lnTo>
                    <a:pt x="3832" y="2843"/>
                  </a:lnTo>
                  <a:lnTo>
                    <a:pt x="3848" y="2860"/>
                  </a:lnTo>
                  <a:lnTo>
                    <a:pt x="3852" y="2864"/>
                  </a:lnTo>
                  <a:lnTo>
                    <a:pt x="3868" y="2882"/>
                  </a:lnTo>
                  <a:lnTo>
                    <a:pt x="3872" y="2886"/>
                  </a:lnTo>
                  <a:lnTo>
                    <a:pt x="3887" y="2904"/>
                  </a:lnTo>
                  <a:lnTo>
                    <a:pt x="3890" y="2908"/>
                  </a:lnTo>
                  <a:lnTo>
                    <a:pt x="3905" y="2927"/>
                  </a:lnTo>
                  <a:lnTo>
                    <a:pt x="3908" y="2932"/>
                  </a:lnTo>
                  <a:lnTo>
                    <a:pt x="3922" y="2951"/>
                  </a:lnTo>
                  <a:lnTo>
                    <a:pt x="3925" y="2956"/>
                  </a:lnTo>
                  <a:lnTo>
                    <a:pt x="3939" y="2976"/>
                  </a:lnTo>
                  <a:lnTo>
                    <a:pt x="3941" y="2980"/>
                  </a:lnTo>
                  <a:lnTo>
                    <a:pt x="3954" y="3001"/>
                  </a:lnTo>
                  <a:lnTo>
                    <a:pt x="3957" y="3007"/>
                  </a:lnTo>
                  <a:lnTo>
                    <a:pt x="3969" y="3028"/>
                  </a:lnTo>
                  <a:lnTo>
                    <a:pt x="3972" y="3033"/>
                  </a:lnTo>
                  <a:lnTo>
                    <a:pt x="3982" y="3054"/>
                  </a:lnTo>
                  <a:lnTo>
                    <a:pt x="3985" y="3059"/>
                  </a:lnTo>
                  <a:lnTo>
                    <a:pt x="3995" y="3081"/>
                  </a:lnTo>
                  <a:lnTo>
                    <a:pt x="3997" y="3086"/>
                  </a:lnTo>
                  <a:lnTo>
                    <a:pt x="4006" y="3108"/>
                  </a:lnTo>
                  <a:lnTo>
                    <a:pt x="4008" y="3114"/>
                  </a:lnTo>
                  <a:lnTo>
                    <a:pt x="4016" y="3136"/>
                  </a:lnTo>
                  <a:lnTo>
                    <a:pt x="4018" y="3141"/>
                  </a:lnTo>
                  <a:lnTo>
                    <a:pt x="4026" y="3164"/>
                  </a:lnTo>
                  <a:lnTo>
                    <a:pt x="4027" y="3169"/>
                  </a:lnTo>
                  <a:lnTo>
                    <a:pt x="4034" y="3192"/>
                  </a:lnTo>
                  <a:lnTo>
                    <a:pt x="4035" y="3198"/>
                  </a:lnTo>
                  <a:lnTo>
                    <a:pt x="4041" y="3221"/>
                  </a:lnTo>
                  <a:lnTo>
                    <a:pt x="4042" y="3226"/>
                  </a:lnTo>
                  <a:lnTo>
                    <a:pt x="4047" y="3250"/>
                  </a:lnTo>
                  <a:lnTo>
                    <a:pt x="4048" y="3255"/>
                  </a:lnTo>
                  <a:lnTo>
                    <a:pt x="4052" y="3279"/>
                  </a:lnTo>
                  <a:lnTo>
                    <a:pt x="4053" y="3284"/>
                  </a:lnTo>
                  <a:lnTo>
                    <a:pt x="4056" y="3308"/>
                  </a:lnTo>
                  <a:lnTo>
                    <a:pt x="4056" y="3313"/>
                  </a:lnTo>
                  <a:lnTo>
                    <a:pt x="4059" y="3337"/>
                  </a:lnTo>
                  <a:lnTo>
                    <a:pt x="4059" y="3343"/>
                  </a:lnTo>
                  <a:lnTo>
                    <a:pt x="4060" y="3367"/>
                  </a:lnTo>
                  <a:close/>
                  <a:moveTo>
                    <a:pt x="3760" y="3436"/>
                  </a:moveTo>
                  <a:lnTo>
                    <a:pt x="3761" y="3418"/>
                  </a:lnTo>
                  <a:lnTo>
                    <a:pt x="3761" y="3399"/>
                  </a:lnTo>
                  <a:lnTo>
                    <a:pt x="3761" y="3381"/>
                  </a:lnTo>
                  <a:lnTo>
                    <a:pt x="3760" y="3362"/>
                  </a:lnTo>
                  <a:lnTo>
                    <a:pt x="3758" y="3344"/>
                  </a:lnTo>
                  <a:lnTo>
                    <a:pt x="3756" y="3326"/>
                  </a:lnTo>
                  <a:lnTo>
                    <a:pt x="3753" y="3307"/>
                  </a:lnTo>
                  <a:lnTo>
                    <a:pt x="3749" y="3290"/>
                  </a:lnTo>
                  <a:lnTo>
                    <a:pt x="3744" y="3272"/>
                  </a:lnTo>
                  <a:lnTo>
                    <a:pt x="3739" y="3254"/>
                  </a:lnTo>
                  <a:lnTo>
                    <a:pt x="3734" y="3237"/>
                  </a:lnTo>
                  <a:lnTo>
                    <a:pt x="3728" y="3220"/>
                  </a:lnTo>
                  <a:lnTo>
                    <a:pt x="3721" y="3203"/>
                  </a:lnTo>
                  <a:lnTo>
                    <a:pt x="3713" y="3186"/>
                  </a:lnTo>
                  <a:lnTo>
                    <a:pt x="3705" y="3170"/>
                  </a:lnTo>
                  <a:lnTo>
                    <a:pt x="3696" y="3154"/>
                  </a:lnTo>
                  <a:lnTo>
                    <a:pt x="3687" y="3139"/>
                  </a:lnTo>
                  <a:lnTo>
                    <a:pt x="3677" y="3123"/>
                  </a:lnTo>
                  <a:lnTo>
                    <a:pt x="3666" y="3108"/>
                  </a:lnTo>
                  <a:lnTo>
                    <a:pt x="3655" y="3094"/>
                  </a:lnTo>
                  <a:lnTo>
                    <a:pt x="3643" y="3080"/>
                  </a:lnTo>
                  <a:lnTo>
                    <a:pt x="3630" y="3066"/>
                  </a:lnTo>
                  <a:lnTo>
                    <a:pt x="3618" y="3053"/>
                  </a:lnTo>
                  <a:lnTo>
                    <a:pt x="3605" y="3040"/>
                  </a:lnTo>
                  <a:lnTo>
                    <a:pt x="3591" y="3028"/>
                  </a:lnTo>
                  <a:lnTo>
                    <a:pt x="3577" y="3016"/>
                  </a:lnTo>
                  <a:lnTo>
                    <a:pt x="3563" y="3005"/>
                  </a:lnTo>
                  <a:lnTo>
                    <a:pt x="3548" y="2995"/>
                  </a:lnTo>
                  <a:lnTo>
                    <a:pt x="3532" y="2985"/>
                  </a:lnTo>
                  <a:lnTo>
                    <a:pt x="3516" y="2975"/>
                  </a:lnTo>
                  <a:lnTo>
                    <a:pt x="3499" y="2965"/>
                  </a:lnTo>
                  <a:lnTo>
                    <a:pt x="3483" y="2957"/>
                  </a:lnTo>
                  <a:lnTo>
                    <a:pt x="3467" y="2950"/>
                  </a:lnTo>
                  <a:lnTo>
                    <a:pt x="3450" y="2943"/>
                  </a:lnTo>
                  <a:lnTo>
                    <a:pt x="3433" y="2936"/>
                  </a:lnTo>
                  <a:lnTo>
                    <a:pt x="3415" y="2931"/>
                  </a:lnTo>
                  <a:lnTo>
                    <a:pt x="3398" y="2926"/>
                  </a:lnTo>
                  <a:lnTo>
                    <a:pt x="3380" y="2921"/>
                  </a:lnTo>
                  <a:lnTo>
                    <a:pt x="3362" y="2917"/>
                  </a:lnTo>
                  <a:lnTo>
                    <a:pt x="3344" y="2914"/>
                  </a:lnTo>
                  <a:lnTo>
                    <a:pt x="3326" y="2912"/>
                  </a:lnTo>
                  <a:lnTo>
                    <a:pt x="3308" y="2910"/>
                  </a:lnTo>
                  <a:lnTo>
                    <a:pt x="3289" y="2909"/>
                  </a:lnTo>
                  <a:lnTo>
                    <a:pt x="3271" y="2909"/>
                  </a:lnTo>
                  <a:lnTo>
                    <a:pt x="3253" y="2909"/>
                  </a:lnTo>
                  <a:lnTo>
                    <a:pt x="3234" y="2910"/>
                  </a:lnTo>
                  <a:lnTo>
                    <a:pt x="3216" y="2912"/>
                  </a:lnTo>
                  <a:lnTo>
                    <a:pt x="3198" y="2914"/>
                  </a:lnTo>
                  <a:lnTo>
                    <a:pt x="3180" y="2917"/>
                  </a:lnTo>
                  <a:lnTo>
                    <a:pt x="3162" y="2921"/>
                  </a:lnTo>
                  <a:lnTo>
                    <a:pt x="3144" y="2926"/>
                  </a:lnTo>
                  <a:lnTo>
                    <a:pt x="3127" y="2931"/>
                  </a:lnTo>
                  <a:lnTo>
                    <a:pt x="3109" y="2936"/>
                  </a:lnTo>
                  <a:lnTo>
                    <a:pt x="3092" y="2943"/>
                  </a:lnTo>
                  <a:lnTo>
                    <a:pt x="3075" y="2950"/>
                  </a:lnTo>
                  <a:lnTo>
                    <a:pt x="3059" y="2957"/>
                  </a:lnTo>
                  <a:lnTo>
                    <a:pt x="3043" y="2965"/>
                  </a:lnTo>
                  <a:lnTo>
                    <a:pt x="3026" y="2975"/>
                  </a:lnTo>
                  <a:lnTo>
                    <a:pt x="3010" y="2984"/>
                  </a:lnTo>
                  <a:lnTo>
                    <a:pt x="2995" y="2994"/>
                  </a:lnTo>
                  <a:lnTo>
                    <a:pt x="2980" y="3005"/>
                  </a:lnTo>
                  <a:lnTo>
                    <a:pt x="2966" y="3016"/>
                  </a:lnTo>
                  <a:lnTo>
                    <a:pt x="2951" y="3028"/>
                  </a:lnTo>
                  <a:lnTo>
                    <a:pt x="2938" y="3040"/>
                  </a:lnTo>
                  <a:lnTo>
                    <a:pt x="2924" y="3053"/>
                  </a:lnTo>
                  <a:lnTo>
                    <a:pt x="2912" y="3066"/>
                  </a:lnTo>
                  <a:lnTo>
                    <a:pt x="2899" y="3080"/>
                  </a:lnTo>
                  <a:lnTo>
                    <a:pt x="2887" y="3094"/>
                  </a:lnTo>
                  <a:lnTo>
                    <a:pt x="2876" y="3109"/>
                  </a:lnTo>
                  <a:lnTo>
                    <a:pt x="2865" y="3124"/>
                  </a:lnTo>
                  <a:lnTo>
                    <a:pt x="2855" y="3139"/>
                  </a:lnTo>
                  <a:lnTo>
                    <a:pt x="2846" y="3154"/>
                  </a:lnTo>
                  <a:lnTo>
                    <a:pt x="2837" y="3170"/>
                  </a:lnTo>
                  <a:lnTo>
                    <a:pt x="2829" y="3186"/>
                  </a:lnTo>
                  <a:lnTo>
                    <a:pt x="2821" y="3203"/>
                  </a:lnTo>
                  <a:lnTo>
                    <a:pt x="2814" y="3220"/>
                  </a:lnTo>
                  <a:lnTo>
                    <a:pt x="2808" y="3237"/>
                  </a:lnTo>
                  <a:lnTo>
                    <a:pt x="2803" y="3254"/>
                  </a:lnTo>
                  <a:lnTo>
                    <a:pt x="2798" y="3272"/>
                  </a:lnTo>
                  <a:lnTo>
                    <a:pt x="2793" y="3290"/>
                  </a:lnTo>
                  <a:lnTo>
                    <a:pt x="2789" y="3307"/>
                  </a:lnTo>
                  <a:lnTo>
                    <a:pt x="2786" y="3326"/>
                  </a:lnTo>
                  <a:lnTo>
                    <a:pt x="2784" y="3344"/>
                  </a:lnTo>
                  <a:lnTo>
                    <a:pt x="2782" y="3362"/>
                  </a:lnTo>
                  <a:lnTo>
                    <a:pt x="2781" y="3381"/>
                  </a:lnTo>
                  <a:lnTo>
                    <a:pt x="2781" y="3399"/>
                  </a:lnTo>
                  <a:lnTo>
                    <a:pt x="2781" y="3418"/>
                  </a:lnTo>
                  <a:lnTo>
                    <a:pt x="2782" y="3436"/>
                  </a:lnTo>
                  <a:lnTo>
                    <a:pt x="2784" y="3455"/>
                  </a:lnTo>
                  <a:lnTo>
                    <a:pt x="2786" y="3473"/>
                  </a:lnTo>
                  <a:lnTo>
                    <a:pt x="2789" y="3491"/>
                  </a:lnTo>
                  <a:lnTo>
                    <a:pt x="2793" y="3509"/>
                  </a:lnTo>
                  <a:lnTo>
                    <a:pt x="2798" y="3527"/>
                  </a:lnTo>
                  <a:lnTo>
                    <a:pt x="2803" y="3544"/>
                  </a:lnTo>
                  <a:lnTo>
                    <a:pt x="2808" y="3561"/>
                  </a:lnTo>
                  <a:lnTo>
                    <a:pt x="2814" y="3578"/>
                  </a:lnTo>
                  <a:lnTo>
                    <a:pt x="2821" y="3595"/>
                  </a:lnTo>
                  <a:lnTo>
                    <a:pt x="2829" y="3612"/>
                  </a:lnTo>
                  <a:lnTo>
                    <a:pt x="2837" y="3628"/>
                  </a:lnTo>
                  <a:lnTo>
                    <a:pt x="2846" y="3644"/>
                  </a:lnTo>
                  <a:lnTo>
                    <a:pt x="2855" y="3659"/>
                  </a:lnTo>
                  <a:lnTo>
                    <a:pt x="2866" y="3675"/>
                  </a:lnTo>
                  <a:lnTo>
                    <a:pt x="2876" y="3690"/>
                  </a:lnTo>
                  <a:lnTo>
                    <a:pt x="2888" y="3705"/>
                  </a:lnTo>
                  <a:lnTo>
                    <a:pt x="2899" y="3719"/>
                  </a:lnTo>
                  <a:lnTo>
                    <a:pt x="2912" y="3732"/>
                  </a:lnTo>
                  <a:lnTo>
                    <a:pt x="2924" y="3746"/>
                  </a:lnTo>
                  <a:lnTo>
                    <a:pt x="2938" y="3758"/>
                  </a:lnTo>
                  <a:lnTo>
                    <a:pt x="2951" y="3771"/>
                  </a:lnTo>
                  <a:lnTo>
                    <a:pt x="2966" y="3782"/>
                  </a:lnTo>
                  <a:lnTo>
                    <a:pt x="2980" y="3794"/>
                  </a:lnTo>
                  <a:lnTo>
                    <a:pt x="2995" y="3805"/>
                  </a:lnTo>
                  <a:lnTo>
                    <a:pt x="3011" y="3815"/>
                  </a:lnTo>
                  <a:lnTo>
                    <a:pt x="3026" y="3824"/>
                  </a:lnTo>
                  <a:lnTo>
                    <a:pt x="3042" y="3833"/>
                  </a:lnTo>
                  <a:lnTo>
                    <a:pt x="3058" y="3841"/>
                  </a:lnTo>
                  <a:lnTo>
                    <a:pt x="3075" y="3849"/>
                  </a:lnTo>
                  <a:lnTo>
                    <a:pt x="3092" y="3856"/>
                  </a:lnTo>
                  <a:lnTo>
                    <a:pt x="3109" y="3862"/>
                  </a:lnTo>
                  <a:lnTo>
                    <a:pt x="3126" y="3867"/>
                  </a:lnTo>
                  <a:lnTo>
                    <a:pt x="3144" y="3872"/>
                  </a:lnTo>
                  <a:lnTo>
                    <a:pt x="3162" y="3877"/>
                  </a:lnTo>
                  <a:lnTo>
                    <a:pt x="3179" y="3881"/>
                  </a:lnTo>
                  <a:lnTo>
                    <a:pt x="3198" y="3884"/>
                  </a:lnTo>
                  <a:lnTo>
                    <a:pt x="3216" y="3886"/>
                  </a:lnTo>
                  <a:lnTo>
                    <a:pt x="3234" y="3888"/>
                  </a:lnTo>
                  <a:lnTo>
                    <a:pt x="3253" y="3889"/>
                  </a:lnTo>
                  <a:lnTo>
                    <a:pt x="3271" y="3889"/>
                  </a:lnTo>
                  <a:lnTo>
                    <a:pt x="3289" y="3889"/>
                  </a:lnTo>
                  <a:lnTo>
                    <a:pt x="3308" y="3888"/>
                  </a:lnTo>
                  <a:lnTo>
                    <a:pt x="3326" y="3886"/>
                  </a:lnTo>
                  <a:lnTo>
                    <a:pt x="3344" y="3884"/>
                  </a:lnTo>
                  <a:lnTo>
                    <a:pt x="3363" y="3881"/>
                  </a:lnTo>
                  <a:lnTo>
                    <a:pt x="3380" y="3877"/>
                  </a:lnTo>
                  <a:lnTo>
                    <a:pt x="3398" y="3872"/>
                  </a:lnTo>
                  <a:lnTo>
                    <a:pt x="3416" y="3867"/>
                  </a:lnTo>
                  <a:lnTo>
                    <a:pt x="3433" y="3862"/>
                  </a:lnTo>
                  <a:lnTo>
                    <a:pt x="3450" y="3856"/>
                  </a:lnTo>
                  <a:lnTo>
                    <a:pt x="3467" y="3849"/>
                  </a:lnTo>
                  <a:lnTo>
                    <a:pt x="3484" y="3841"/>
                  </a:lnTo>
                  <a:lnTo>
                    <a:pt x="3500" y="3833"/>
                  </a:lnTo>
                  <a:lnTo>
                    <a:pt x="3516" y="3824"/>
                  </a:lnTo>
                  <a:lnTo>
                    <a:pt x="3532" y="3815"/>
                  </a:lnTo>
                  <a:lnTo>
                    <a:pt x="3547" y="3804"/>
                  </a:lnTo>
                  <a:lnTo>
                    <a:pt x="3562" y="3794"/>
                  </a:lnTo>
                  <a:lnTo>
                    <a:pt x="3577" y="3782"/>
                  </a:lnTo>
                  <a:lnTo>
                    <a:pt x="3591" y="3771"/>
                  </a:lnTo>
                  <a:lnTo>
                    <a:pt x="3605" y="3758"/>
                  </a:lnTo>
                  <a:lnTo>
                    <a:pt x="3618" y="3746"/>
                  </a:lnTo>
                  <a:lnTo>
                    <a:pt x="3630" y="3733"/>
                  </a:lnTo>
                  <a:lnTo>
                    <a:pt x="3643" y="3719"/>
                  </a:lnTo>
                  <a:lnTo>
                    <a:pt x="3654" y="3705"/>
                  </a:lnTo>
                  <a:lnTo>
                    <a:pt x="3666" y="3690"/>
                  </a:lnTo>
                  <a:lnTo>
                    <a:pt x="3676" y="3675"/>
                  </a:lnTo>
                  <a:lnTo>
                    <a:pt x="3687" y="3660"/>
                  </a:lnTo>
                  <a:lnTo>
                    <a:pt x="3696" y="3644"/>
                  </a:lnTo>
                  <a:lnTo>
                    <a:pt x="3705" y="3628"/>
                  </a:lnTo>
                  <a:lnTo>
                    <a:pt x="3713" y="3612"/>
                  </a:lnTo>
                  <a:lnTo>
                    <a:pt x="3721" y="3595"/>
                  </a:lnTo>
                  <a:lnTo>
                    <a:pt x="3728" y="3578"/>
                  </a:lnTo>
                  <a:lnTo>
                    <a:pt x="3734" y="3561"/>
                  </a:lnTo>
                  <a:lnTo>
                    <a:pt x="3739" y="3544"/>
                  </a:lnTo>
                  <a:lnTo>
                    <a:pt x="3744" y="3527"/>
                  </a:lnTo>
                  <a:lnTo>
                    <a:pt x="3749" y="3509"/>
                  </a:lnTo>
                  <a:lnTo>
                    <a:pt x="3753" y="3491"/>
                  </a:lnTo>
                  <a:lnTo>
                    <a:pt x="3756" y="3473"/>
                  </a:lnTo>
                  <a:lnTo>
                    <a:pt x="3758" y="3455"/>
                  </a:lnTo>
                  <a:lnTo>
                    <a:pt x="3760" y="343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Helvetica Neue"/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849" name="Google Shape;849;p22"/>
          <p:cNvSpPr/>
          <p:nvPr/>
        </p:nvSpPr>
        <p:spPr>
          <a:xfrm>
            <a:off x="9219641" y="5950021"/>
            <a:ext cx="2535509" cy="65331"/>
          </a:xfrm>
          <a:prstGeom prst="rect">
            <a:avLst/>
          </a:prstGeom>
          <a:solidFill>
            <a:srgbClr val="2A4053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850" name="Google Shape;850;p22"/>
          <p:cNvSpPr txBox="1"/>
          <p:nvPr>
            <p:ph type="title"/>
          </p:nvPr>
        </p:nvSpPr>
        <p:spPr>
          <a:xfrm>
            <a:off x="294968" y="365126"/>
            <a:ext cx="11602064" cy="578772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Helvetica Neue"/>
              <a:buNone/>
            </a:pPr>
            <a:r>
              <a:rPr lang="en-US"/>
              <a:t>Four Execution Workstreams</a:t>
            </a:r>
            <a:endParaRPr/>
          </a:p>
        </p:txBody>
      </p:sp>
      <p:grpSp>
        <p:nvGrpSpPr>
          <p:cNvPr id="851" name="Google Shape;851;p22"/>
          <p:cNvGrpSpPr/>
          <p:nvPr/>
        </p:nvGrpSpPr>
        <p:grpSpPr>
          <a:xfrm>
            <a:off x="1376133" y="1354232"/>
            <a:ext cx="656618" cy="656618"/>
            <a:chOff x="2088078" y="1145913"/>
            <a:chExt cx="656618" cy="656618"/>
          </a:xfrm>
        </p:grpSpPr>
        <p:sp>
          <p:nvSpPr>
            <p:cNvPr id="852" name="Google Shape;852;p22"/>
            <p:cNvSpPr/>
            <p:nvPr/>
          </p:nvSpPr>
          <p:spPr>
            <a:xfrm>
              <a:off x="2088078" y="1145913"/>
              <a:ext cx="656618" cy="656618"/>
            </a:xfrm>
            <a:prstGeom prst="ellipse">
              <a:avLst/>
            </a:prstGeom>
            <a:solidFill>
              <a:schemeClr val="accent1"/>
            </a:solidFill>
            <a:ln cap="flat" cmpd="sng" w="12700">
              <a:solidFill>
                <a:srgbClr val="FFFFFF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2639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853" name="Google Shape;853;p22"/>
            <p:cNvSpPr/>
            <p:nvPr/>
          </p:nvSpPr>
          <p:spPr>
            <a:xfrm>
              <a:off x="2145060" y="1202894"/>
              <a:ext cx="542655" cy="542656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2600">
                  <a:solidFill>
                    <a:schemeClr val="dk1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01</a:t>
              </a:r>
              <a:endParaRPr b="1" sz="26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</p:grpSp>
      <p:grpSp>
        <p:nvGrpSpPr>
          <p:cNvPr id="854" name="Google Shape;854;p22"/>
          <p:cNvGrpSpPr/>
          <p:nvPr/>
        </p:nvGrpSpPr>
        <p:grpSpPr>
          <a:xfrm>
            <a:off x="4303729" y="1354232"/>
            <a:ext cx="656618" cy="656618"/>
            <a:chOff x="5762847" y="1145913"/>
            <a:chExt cx="656618" cy="656618"/>
          </a:xfrm>
        </p:grpSpPr>
        <p:sp>
          <p:nvSpPr>
            <p:cNvPr id="855" name="Google Shape;855;p22"/>
            <p:cNvSpPr/>
            <p:nvPr/>
          </p:nvSpPr>
          <p:spPr>
            <a:xfrm>
              <a:off x="5762847" y="1145913"/>
              <a:ext cx="656618" cy="656618"/>
            </a:xfrm>
            <a:prstGeom prst="ellipse">
              <a:avLst/>
            </a:prstGeom>
            <a:solidFill>
              <a:schemeClr val="accent2"/>
            </a:solidFill>
            <a:ln cap="flat" cmpd="sng" w="12700">
              <a:solidFill>
                <a:srgbClr val="FFFFFF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2639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856" name="Google Shape;856;p22"/>
            <p:cNvSpPr/>
            <p:nvPr/>
          </p:nvSpPr>
          <p:spPr>
            <a:xfrm>
              <a:off x="5819830" y="1202894"/>
              <a:ext cx="542655" cy="542656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2600">
                  <a:solidFill>
                    <a:schemeClr val="dk1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02</a:t>
              </a:r>
              <a:endParaRPr b="1" sz="26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</p:grpSp>
      <p:grpSp>
        <p:nvGrpSpPr>
          <p:cNvPr id="857" name="Google Shape;857;p22"/>
          <p:cNvGrpSpPr/>
          <p:nvPr/>
        </p:nvGrpSpPr>
        <p:grpSpPr>
          <a:xfrm>
            <a:off x="7231324" y="1354232"/>
            <a:ext cx="656618" cy="656618"/>
            <a:chOff x="9437613" y="1145913"/>
            <a:chExt cx="656618" cy="656618"/>
          </a:xfrm>
        </p:grpSpPr>
        <p:sp>
          <p:nvSpPr>
            <p:cNvPr id="858" name="Google Shape;858;p22"/>
            <p:cNvSpPr/>
            <p:nvPr/>
          </p:nvSpPr>
          <p:spPr>
            <a:xfrm>
              <a:off x="9437613" y="1145913"/>
              <a:ext cx="656618" cy="656618"/>
            </a:xfrm>
            <a:prstGeom prst="ellipse">
              <a:avLst/>
            </a:prstGeom>
            <a:solidFill>
              <a:schemeClr val="accent4"/>
            </a:solidFill>
            <a:ln cap="flat" cmpd="sng" w="12700">
              <a:solidFill>
                <a:srgbClr val="FFFFFF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2639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859" name="Google Shape;859;p22"/>
            <p:cNvSpPr/>
            <p:nvPr/>
          </p:nvSpPr>
          <p:spPr>
            <a:xfrm>
              <a:off x="9494595" y="1202894"/>
              <a:ext cx="542655" cy="542656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2600">
                  <a:solidFill>
                    <a:schemeClr val="dk1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03</a:t>
              </a:r>
              <a:endParaRPr b="1" sz="26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</p:grpSp>
      <p:grpSp>
        <p:nvGrpSpPr>
          <p:cNvPr id="860" name="Google Shape;860;p22"/>
          <p:cNvGrpSpPr/>
          <p:nvPr/>
        </p:nvGrpSpPr>
        <p:grpSpPr>
          <a:xfrm>
            <a:off x="10158922" y="1354232"/>
            <a:ext cx="656618" cy="656618"/>
            <a:chOff x="9437613" y="1145913"/>
            <a:chExt cx="656618" cy="656618"/>
          </a:xfrm>
        </p:grpSpPr>
        <p:sp>
          <p:nvSpPr>
            <p:cNvPr id="861" name="Google Shape;861;p22"/>
            <p:cNvSpPr/>
            <p:nvPr/>
          </p:nvSpPr>
          <p:spPr>
            <a:xfrm>
              <a:off x="9437613" y="1145913"/>
              <a:ext cx="656618" cy="656618"/>
            </a:xfrm>
            <a:prstGeom prst="ellipse">
              <a:avLst/>
            </a:prstGeom>
            <a:solidFill>
              <a:srgbClr val="2A3F52"/>
            </a:solidFill>
            <a:ln cap="flat" cmpd="sng" w="12700">
              <a:solidFill>
                <a:srgbClr val="FFFFFF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2639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862" name="Google Shape;862;p22"/>
            <p:cNvSpPr/>
            <p:nvPr/>
          </p:nvSpPr>
          <p:spPr>
            <a:xfrm>
              <a:off x="9494595" y="1202894"/>
              <a:ext cx="542655" cy="542656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2600">
                  <a:solidFill>
                    <a:schemeClr val="dk1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04</a:t>
              </a:r>
              <a:endParaRPr b="1" sz="26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</p:grpSp>
      <p:sp>
        <p:nvSpPr>
          <p:cNvPr id="863" name="Google Shape;863;p22"/>
          <p:cNvSpPr txBox="1"/>
          <p:nvPr>
            <p:ph idx="12" type="sldNum"/>
          </p:nvPr>
        </p:nvSpPr>
        <p:spPr>
          <a:xfrm>
            <a:off x="288823" y="6385929"/>
            <a:ext cx="469366" cy="298862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864" name="Google Shape;864;p22"/>
          <p:cNvSpPr txBox="1"/>
          <p:nvPr>
            <p:ph idx="11" type="ftr"/>
          </p:nvPr>
        </p:nvSpPr>
        <p:spPr>
          <a:xfrm>
            <a:off x="972044" y="6385929"/>
            <a:ext cx="10924988" cy="319344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68" name="Shape 8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9" name="Google Shape;869;p23"/>
          <p:cNvSpPr txBox="1"/>
          <p:nvPr>
            <p:ph type="title"/>
          </p:nvPr>
        </p:nvSpPr>
        <p:spPr>
          <a:xfrm>
            <a:off x="294968" y="365126"/>
            <a:ext cx="11602064" cy="578772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Helvetica Neue"/>
              <a:buNone/>
            </a:pPr>
            <a:r>
              <a:rPr lang="en-US"/>
              <a:t>Are We Ready to Execute?</a:t>
            </a:r>
            <a:endParaRPr/>
          </a:p>
        </p:txBody>
      </p:sp>
      <p:sp>
        <p:nvSpPr>
          <p:cNvPr id="870" name="Google Shape;870;p23"/>
          <p:cNvSpPr/>
          <p:nvPr/>
        </p:nvSpPr>
        <p:spPr>
          <a:xfrm>
            <a:off x="357532" y="2044152"/>
            <a:ext cx="5801032" cy="4051628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Helvetica Neue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871" name="Google Shape;871;p23"/>
          <p:cNvSpPr txBox="1"/>
          <p:nvPr/>
        </p:nvSpPr>
        <p:spPr>
          <a:xfrm>
            <a:off x="2270295" y="5778500"/>
            <a:ext cx="1927771" cy="215444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Helvetica Neue"/>
              <a:buNone/>
            </a:pPr>
            <a:r>
              <a:rPr b="1" i="0" lang="en-US" sz="14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Low Maturity</a:t>
            </a:r>
            <a:endParaRPr/>
          </a:p>
        </p:txBody>
      </p:sp>
      <p:sp>
        <p:nvSpPr>
          <p:cNvPr id="872" name="Google Shape;872;p23"/>
          <p:cNvSpPr txBox="1"/>
          <p:nvPr/>
        </p:nvSpPr>
        <p:spPr>
          <a:xfrm>
            <a:off x="2193840" y="2175707"/>
            <a:ext cx="2080682" cy="215444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Helvetica Neue"/>
              <a:buNone/>
            </a:pPr>
            <a:r>
              <a:rPr b="1" i="0" lang="en-US" sz="14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High Maturity</a:t>
            </a:r>
            <a:endParaRPr/>
          </a:p>
        </p:txBody>
      </p:sp>
      <p:sp>
        <p:nvSpPr>
          <p:cNvPr id="873" name="Google Shape;873;p23"/>
          <p:cNvSpPr txBox="1"/>
          <p:nvPr/>
        </p:nvSpPr>
        <p:spPr>
          <a:xfrm>
            <a:off x="4979654" y="3989208"/>
            <a:ext cx="1151070" cy="215444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Helvetica Neue"/>
              <a:buNone/>
            </a:pPr>
            <a:r>
              <a:rPr b="1" i="0" lang="en-US" sz="14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High Value</a:t>
            </a:r>
            <a:endParaRPr/>
          </a:p>
        </p:txBody>
      </p:sp>
      <p:sp>
        <p:nvSpPr>
          <p:cNvPr id="874" name="Google Shape;874;p23"/>
          <p:cNvSpPr txBox="1"/>
          <p:nvPr/>
        </p:nvSpPr>
        <p:spPr>
          <a:xfrm>
            <a:off x="392257" y="3989208"/>
            <a:ext cx="1087037" cy="215444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Helvetica Neue"/>
              <a:buNone/>
            </a:pPr>
            <a:r>
              <a:rPr b="1" i="0" lang="en-US" sz="14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Low Value</a:t>
            </a:r>
            <a:endParaRPr/>
          </a:p>
        </p:txBody>
      </p:sp>
      <p:sp>
        <p:nvSpPr>
          <p:cNvPr id="875" name="Google Shape;875;p23"/>
          <p:cNvSpPr txBox="1"/>
          <p:nvPr/>
        </p:nvSpPr>
        <p:spPr>
          <a:xfrm>
            <a:off x="4027876" y="5159921"/>
            <a:ext cx="1304783" cy="22615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Helvetica Neue"/>
              <a:buNone/>
            </a:pPr>
            <a:r>
              <a:rPr b="0" i="0" lang="en-US" sz="14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Product</a:t>
            </a:r>
            <a:endParaRPr/>
          </a:p>
        </p:txBody>
      </p:sp>
      <p:sp>
        <p:nvSpPr>
          <p:cNvPr id="876" name="Google Shape;876;p23"/>
          <p:cNvSpPr txBox="1"/>
          <p:nvPr/>
        </p:nvSpPr>
        <p:spPr>
          <a:xfrm>
            <a:off x="3899002" y="3031588"/>
            <a:ext cx="1151069" cy="22615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Helvetica Neue"/>
              <a:buNone/>
            </a:pPr>
            <a:r>
              <a:rPr b="0" i="0" lang="en-US" sz="14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Sales</a:t>
            </a:r>
            <a:endParaRPr/>
          </a:p>
        </p:txBody>
      </p:sp>
      <p:sp>
        <p:nvSpPr>
          <p:cNvPr id="877" name="Google Shape;877;p23"/>
          <p:cNvSpPr txBox="1"/>
          <p:nvPr/>
        </p:nvSpPr>
        <p:spPr>
          <a:xfrm>
            <a:off x="1857752" y="4325422"/>
            <a:ext cx="1087037" cy="22615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Helvetica Neue"/>
              <a:buNone/>
            </a:pPr>
            <a:r>
              <a:rPr b="0" i="0" lang="en-US" sz="14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Delivery</a:t>
            </a:r>
            <a:endParaRPr/>
          </a:p>
        </p:txBody>
      </p:sp>
      <p:sp>
        <p:nvSpPr>
          <p:cNvPr id="878" name="Google Shape;878;p23"/>
          <p:cNvSpPr txBox="1"/>
          <p:nvPr/>
        </p:nvSpPr>
        <p:spPr>
          <a:xfrm>
            <a:off x="1589924" y="3045298"/>
            <a:ext cx="966643" cy="22615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Helvetica Neue"/>
              <a:buNone/>
            </a:pPr>
            <a:r>
              <a:rPr b="0" i="0" lang="en-US" sz="14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Brand</a:t>
            </a:r>
            <a:endParaRPr/>
          </a:p>
        </p:txBody>
      </p:sp>
      <p:cxnSp>
        <p:nvCxnSpPr>
          <p:cNvPr id="879" name="Google Shape;879;p23"/>
          <p:cNvCxnSpPr/>
          <p:nvPr/>
        </p:nvCxnSpPr>
        <p:spPr>
          <a:xfrm>
            <a:off x="1355736" y="4081777"/>
            <a:ext cx="3756890" cy="0"/>
          </a:xfrm>
          <a:prstGeom prst="straightConnector1">
            <a:avLst/>
          </a:prstGeom>
          <a:noFill/>
          <a:ln cap="flat" cmpd="sng" w="19050">
            <a:solidFill>
              <a:schemeClr val="dk1">
                <a:alpha val="20000"/>
              </a:schemeClr>
            </a:solidFill>
            <a:prstDash val="solid"/>
            <a:miter lim="8000"/>
            <a:headEnd len="sm" w="sm" type="none"/>
            <a:tailEnd len="sm" w="sm" type="none"/>
          </a:ln>
        </p:spPr>
      </p:cxnSp>
      <p:cxnSp>
        <p:nvCxnSpPr>
          <p:cNvPr id="880" name="Google Shape;880;p23"/>
          <p:cNvCxnSpPr/>
          <p:nvPr/>
        </p:nvCxnSpPr>
        <p:spPr>
          <a:xfrm>
            <a:off x="3234181" y="2416139"/>
            <a:ext cx="0" cy="3300246"/>
          </a:xfrm>
          <a:prstGeom prst="straightConnector1">
            <a:avLst/>
          </a:prstGeom>
          <a:noFill/>
          <a:ln cap="flat" cmpd="sng" w="19050">
            <a:solidFill>
              <a:schemeClr val="dk1">
                <a:alpha val="20000"/>
              </a:schemeClr>
            </a:solidFill>
            <a:prstDash val="solid"/>
            <a:miter lim="8000"/>
            <a:headEnd len="sm" w="sm" type="none"/>
            <a:tailEnd len="sm" w="sm" type="none"/>
          </a:ln>
        </p:spPr>
      </p:cxnSp>
      <p:sp>
        <p:nvSpPr>
          <p:cNvPr id="881" name="Google Shape;881;p23"/>
          <p:cNvSpPr/>
          <p:nvPr/>
        </p:nvSpPr>
        <p:spPr>
          <a:xfrm>
            <a:off x="4027876" y="2610003"/>
            <a:ext cx="377978" cy="379934"/>
          </a:xfrm>
          <a:prstGeom prst="ellipse">
            <a:avLst/>
          </a:prstGeom>
          <a:solidFill>
            <a:srgbClr val="460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Helvetica Neue"/>
              <a:buNone/>
            </a:pPr>
            <a:r>
              <a:rPr b="0" i="0" lang="en-US" sz="2000" u="none" cap="none" strike="noStrike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3</a:t>
            </a:r>
            <a:endParaRPr/>
          </a:p>
        </p:txBody>
      </p:sp>
      <p:sp>
        <p:nvSpPr>
          <p:cNvPr id="882" name="Google Shape;882;p23"/>
          <p:cNvSpPr/>
          <p:nvPr/>
        </p:nvSpPr>
        <p:spPr>
          <a:xfrm>
            <a:off x="2437402" y="2947883"/>
            <a:ext cx="377978" cy="37993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Helvetica Neue"/>
              <a:buNone/>
            </a:pPr>
            <a:r>
              <a:rPr b="0" i="0" lang="en-US" sz="2000" u="none" cap="none" strike="noStrike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2</a:t>
            </a:r>
            <a:endParaRPr/>
          </a:p>
        </p:txBody>
      </p:sp>
      <p:sp>
        <p:nvSpPr>
          <p:cNvPr id="883" name="Google Shape;883;p23"/>
          <p:cNvSpPr/>
          <p:nvPr/>
        </p:nvSpPr>
        <p:spPr>
          <a:xfrm>
            <a:off x="4192964" y="4709114"/>
            <a:ext cx="377978" cy="379934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Helvetica Neue"/>
              <a:buNone/>
            </a:pPr>
            <a:r>
              <a:rPr b="0" i="0" lang="en-US" sz="2000" u="none" cap="none" strike="noStrike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4</a:t>
            </a:r>
            <a:endParaRPr/>
          </a:p>
        </p:txBody>
      </p:sp>
      <p:sp>
        <p:nvSpPr>
          <p:cNvPr id="884" name="Google Shape;884;p23"/>
          <p:cNvSpPr/>
          <p:nvPr/>
        </p:nvSpPr>
        <p:spPr>
          <a:xfrm>
            <a:off x="2566811" y="3867128"/>
            <a:ext cx="377978" cy="379934"/>
          </a:xfrm>
          <a:prstGeom prst="ellipse">
            <a:avLst/>
          </a:prstGeom>
          <a:solidFill>
            <a:srgbClr val="BE01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Helvetica Neue"/>
              <a:buNone/>
            </a:pPr>
            <a:r>
              <a:rPr b="0" i="0" lang="en-US" sz="2000" u="none" cap="none" strike="noStrike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1</a:t>
            </a:r>
            <a:endParaRPr/>
          </a:p>
        </p:txBody>
      </p:sp>
      <p:sp>
        <p:nvSpPr>
          <p:cNvPr id="885" name="Google Shape;885;p23"/>
          <p:cNvSpPr txBox="1"/>
          <p:nvPr/>
        </p:nvSpPr>
        <p:spPr>
          <a:xfrm>
            <a:off x="7268900" y="2044152"/>
            <a:ext cx="4628131" cy="477403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4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Delivery model</a:t>
            </a:r>
            <a:br>
              <a:rPr b="1" i="0" lang="en-US" sz="14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0" i="0" lang="en-US" sz="14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Proven and ready to replicate across new regions</a:t>
            </a:r>
            <a:r>
              <a:rPr lang="en-US" sz="14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.</a:t>
            </a:r>
            <a:r>
              <a:rPr b="0" i="0" lang="en-US" sz="14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.</a:t>
            </a:r>
            <a:endParaRPr/>
          </a:p>
        </p:txBody>
      </p:sp>
      <p:sp>
        <p:nvSpPr>
          <p:cNvPr id="886" name="Google Shape;886;p23"/>
          <p:cNvSpPr txBox="1"/>
          <p:nvPr/>
        </p:nvSpPr>
        <p:spPr>
          <a:xfrm>
            <a:off x="6509373" y="5313116"/>
            <a:ext cx="5387658" cy="616964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Helvetica Neue"/>
              <a:buNone/>
            </a:pPr>
            <a:r>
              <a:rPr b="0" i="0" lang="en-US" sz="14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Our delivery and core product are mature; sales reach and localization are the gaps we will invest in first.</a:t>
            </a:r>
            <a:endParaRPr/>
          </a:p>
        </p:txBody>
      </p:sp>
      <p:cxnSp>
        <p:nvCxnSpPr>
          <p:cNvPr id="887" name="Google Shape;887;p23"/>
          <p:cNvCxnSpPr/>
          <p:nvPr/>
        </p:nvCxnSpPr>
        <p:spPr>
          <a:xfrm>
            <a:off x="6522720" y="5225590"/>
            <a:ext cx="5374309" cy="0"/>
          </a:xfrm>
          <a:prstGeom prst="straightConnector1">
            <a:avLst/>
          </a:prstGeom>
          <a:noFill/>
          <a:ln cap="flat" cmpd="sng" w="22225">
            <a:solidFill>
              <a:schemeClr val="dk1"/>
            </a:solidFill>
            <a:prstDash val="solid"/>
            <a:miter lim="8000"/>
            <a:headEnd len="sm" w="sm" type="none"/>
            <a:tailEnd len="sm" w="sm" type="none"/>
          </a:ln>
        </p:spPr>
      </p:cxnSp>
      <p:sp>
        <p:nvSpPr>
          <p:cNvPr id="888" name="Google Shape;888;p23"/>
          <p:cNvSpPr txBox="1"/>
          <p:nvPr/>
        </p:nvSpPr>
        <p:spPr>
          <a:xfrm>
            <a:off x="6509373" y="4891844"/>
            <a:ext cx="3625165" cy="246221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Helvetica Neue"/>
              <a:buNone/>
            </a:pPr>
            <a:r>
              <a:rPr b="1" i="0" lang="en-US" sz="1600" u="none" cap="none" strike="noStrike">
                <a:solidFill>
                  <a:schemeClr val="accen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Key takeaway</a:t>
            </a:r>
            <a:endParaRPr/>
          </a:p>
        </p:txBody>
      </p:sp>
      <p:sp>
        <p:nvSpPr>
          <p:cNvPr id="889" name="Google Shape;889;p23"/>
          <p:cNvSpPr txBox="1"/>
          <p:nvPr/>
        </p:nvSpPr>
        <p:spPr>
          <a:xfrm>
            <a:off x="294967" y="1367402"/>
            <a:ext cx="5801032" cy="351798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rm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Arial"/>
              <a:buNone/>
            </a:pPr>
            <a:r>
              <a:rPr b="1" lang="en-US" sz="18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Invest to close</a:t>
            </a:r>
            <a:endParaRPr/>
          </a:p>
        </p:txBody>
      </p:sp>
      <p:cxnSp>
        <p:nvCxnSpPr>
          <p:cNvPr id="890" name="Google Shape;890;p23"/>
          <p:cNvCxnSpPr/>
          <p:nvPr/>
        </p:nvCxnSpPr>
        <p:spPr>
          <a:xfrm>
            <a:off x="295315" y="1848486"/>
            <a:ext cx="512160" cy="0"/>
          </a:xfrm>
          <a:prstGeom prst="straightConnector1">
            <a:avLst/>
          </a:prstGeom>
          <a:noFill/>
          <a:ln cap="flat" cmpd="sng" w="76200">
            <a:solidFill>
              <a:schemeClr val="accent1"/>
            </a:solidFill>
            <a:prstDash val="solid"/>
            <a:miter lim="8000"/>
            <a:headEnd len="sm" w="sm" type="none"/>
            <a:tailEnd len="sm" w="sm" type="none"/>
          </a:ln>
        </p:spPr>
      </p:cxnSp>
      <p:sp>
        <p:nvSpPr>
          <p:cNvPr id="891" name="Google Shape;891;p23"/>
          <p:cNvSpPr txBox="1"/>
          <p:nvPr/>
        </p:nvSpPr>
        <p:spPr>
          <a:xfrm>
            <a:off x="7268900" y="2724575"/>
            <a:ext cx="4628131" cy="477403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4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Localization</a:t>
            </a:r>
            <a:br>
              <a:rPr b="1" i="0" lang="en-US" sz="14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0" i="0" lang="en-US" sz="14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Needs investment to meet regional requirements</a:t>
            </a:r>
            <a:r>
              <a:rPr lang="en-US" sz="14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.</a:t>
            </a:r>
            <a:r>
              <a:rPr b="0" i="0" lang="en-US" sz="14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.</a:t>
            </a:r>
            <a:endParaRPr/>
          </a:p>
        </p:txBody>
      </p:sp>
      <p:sp>
        <p:nvSpPr>
          <p:cNvPr id="892" name="Google Shape;892;p23"/>
          <p:cNvSpPr txBox="1"/>
          <p:nvPr/>
        </p:nvSpPr>
        <p:spPr>
          <a:xfrm>
            <a:off x="7268900" y="3404998"/>
            <a:ext cx="4628131" cy="477403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4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Local sales</a:t>
            </a:r>
            <a:br>
              <a:rPr b="1" i="0" lang="en-US" sz="14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0" i="0" lang="en-US" sz="14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Must be built market by market from a low base</a:t>
            </a:r>
            <a:r>
              <a:rPr lang="en-US" sz="14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.</a:t>
            </a:r>
            <a:r>
              <a:rPr b="0" i="0" lang="en-US" sz="14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.</a:t>
            </a:r>
            <a:endParaRPr/>
          </a:p>
        </p:txBody>
      </p:sp>
      <p:sp>
        <p:nvSpPr>
          <p:cNvPr id="893" name="Google Shape;893;p23"/>
          <p:cNvSpPr txBox="1"/>
          <p:nvPr/>
        </p:nvSpPr>
        <p:spPr>
          <a:xfrm>
            <a:off x="7268900" y="4085422"/>
            <a:ext cx="4628131" cy="477403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4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Core product</a:t>
            </a:r>
            <a:br>
              <a:rPr b="1" i="0" lang="en-US" sz="14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0" i="0" lang="en-US" sz="14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Strong foundation that travels with minor changes</a:t>
            </a:r>
            <a:r>
              <a:rPr lang="en-US" sz="14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.</a:t>
            </a:r>
            <a:r>
              <a:rPr b="0" i="0" lang="en-US" sz="14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.</a:t>
            </a:r>
            <a:endParaRPr/>
          </a:p>
        </p:txBody>
      </p:sp>
      <p:sp>
        <p:nvSpPr>
          <p:cNvPr id="894" name="Google Shape;894;p23"/>
          <p:cNvSpPr/>
          <p:nvPr/>
        </p:nvSpPr>
        <p:spPr>
          <a:xfrm>
            <a:off x="6488967" y="2044154"/>
            <a:ext cx="692496" cy="477399"/>
          </a:xfrm>
          <a:prstGeom prst="homePlate">
            <a:avLst>
              <a:gd fmla="val 50000" name="adj"/>
            </a:avLst>
          </a:prstGeom>
          <a:solidFill>
            <a:schemeClr val="accen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1</a:t>
            </a:r>
            <a:endParaRPr/>
          </a:p>
        </p:txBody>
      </p:sp>
      <p:sp>
        <p:nvSpPr>
          <p:cNvPr id="895" name="Google Shape;895;p23"/>
          <p:cNvSpPr/>
          <p:nvPr/>
        </p:nvSpPr>
        <p:spPr>
          <a:xfrm>
            <a:off x="6488967" y="2724577"/>
            <a:ext cx="692496" cy="477399"/>
          </a:xfrm>
          <a:prstGeom prst="homePlate">
            <a:avLst>
              <a:gd fmla="val 50000" name="adj"/>
            </a:avLst>
          </a:prstGeom>
          <a:solidFill>
            <a:schemeClr val="accent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2</a:t>
            </a:r>
            <a:endParaRPr/>
          </a:p>
        </p:txBody>
      </p:sp>
      <p:sp>
        <p:nvSpPr>
          <p:cNvPr id="896" name="Google Shape;896;p23"/>
          <p:cNvSpPr/>
          <p:nvPr/>
        </p:nvSpPr>
        <p:spPr>
          <a:xfrm>
            <a:off x="6488967" y="3405002"/>
            <a:ext cx="692496" cy="477399"/>
          </a:xfrm>
          <a:prstGeom prst="homePlate">
            <a:avLst>
              <a:gd fmla="val 50000" name="adj"/>
            </a:avLst>
          </a:prstGeom>
          <a:solidFill>
            <a:schemeClr val="accent3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3</a:t>
            </a:r>
            <a:endParaRPr/>
          </a:p>
        </p:txBody>
      </p:sp>
      <p:sp>
        <p:nvSpPr>
          <p:cNvPr id="897" name="Google Shape;897;p23"/>
          <p:cNvSpPr/>
          <p:nvPr/>
        </p:nvSpPr>
        <p:spPr>
          <a:xfrm>
            <a:off x="6488967" y="4085424"/>
            <a:ext cx="692496" cy="477399"/>
          </a:xfrm>
          <a:prstGeom prst="homePlate">
            <a:avLst>
              <a:gd fmla="val 50000" name="adj"/>
            </a:avLst>
          </a:prstGeom>
          <a:solidFill>
            <a:schemeClr val="accent4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4</a:t>
            </a:r>
            <a:endParaRPr/>
          </a:p>
        </p:txBody>
      </p:sp>
      <p:cxnSp>
        <p:nvCxnSpPr>
          <p:cNvPr id="898" name="Google Shape;898;p23"/>
          <p:cNvCxnSpPr/>
          <p:nvPr/>
        </p:nvCxnSpPr>
        <p:spPr>
          <a:xfrm>
            <a:off x="6496965" y="2623064"/>
            <a:ext cx="5343936" cy="0"/>
          </a:xfrm>
          <a:prstGeom prst="straightConnector1">
            <a:avLst/>
          </a:prstGeom>
          <a:noFill/>
          <a:ln cap="flat" cmpd="sng" w="9525">
            <a:solidFill>
              <a:srgbClr val="BEBEBE"/>
            </a:solidFill>
            <a:prstDash val="dot"/>
            <a:miter lim="8000"/>
            <a:headEnd len="sm" w="sm" type="none"/>
            <a:tailEnd len="sm" w="sm" type="none"/>
          </a:ln>
        </p:spPr>
      </p:cxnSp>
      <p:cxnSp>
        <p:nvCxnSpPr>
          <p:cNvPr id="899" name="Google Shape;899;p23"/>
          <p:cNvCxnSpPr/>
          <p:nvPr/>
        </p:nvCxnSpPr>
        <p:spPr>
          <a:xfrm>
            <a:off x="6496965" y="3303489"/>
            <a:ext cx="5343936" cy="0"/>
          </a:xfrm>
          <a:prstGeom prst="straightConnector1">
            <a:avLst/>
          </a:prstGeom>
          <a:noFill/>
          <a:ln cap="flat" cmpd="sng" w="9525">
            <a:solidFill>
              <a:srgbClr val="BEBEBE"/>
            </a:solidFill>
            <a:prstDash val="dot"/>
            <a:miter lim="8000"/>
            <a:headEnd len="sm" w="sm" type="none"/>
            <a:tailEnd len="sm" w="sm" type="none"/>
          </a:ln>
        </p:spPr>
      </p:cxnSp>
      <p:cxnSp>
        <p:nvCxnSpPr>
          <p:cNvPr id="900" name="Google Shape;900;p23"/>
          <p:cNvCxnSpPr/>
          <p:nvPr/>
        </p:nvCxnSpPr>
        <p:spPr>
          <a:xfrm>
            <a:off x="6496965" y="3983914"/>
            <a:ext cx="5343936" cy="0"/>
          </a:xfrm>
          <a:prstGeom prst="straightConnector1">
            <a:avLst/>
          </a:prstGeom>
          <a:noFill/>
          <a:ln cap="flat" cmpd="sng" w="9525">
            <a:solidFill>
              <a:srgbClr val="BEBEBE"/>
            </a:solidFill>
            <a:prstDash val="dot"/>
            <a:miter lim="8000"/>
            <a:headEnd len="sm" w="sm" type="none"/>
            <a:tailEnd len="sm" w="sm" type="none"/>
          </a:ln>
        </p:spPr>
      </p:cxnSp>
      <p:sp>
        <p:nvSpPr>
          <p:cNvPr id="901" name="Google Shape;901;p23"/>
          <p:cNvSpPr txBox="1"/>
          <p:nvPr>
            <p:ph idx="12" type="sldNum"/>
          </p:nvPr>
        </p:nvSpPr>
        <p:spPr>
          <a:xfrm>
            <a:off x="288823" y="6385929"/>
            <a:ext cx="469366" cy="298862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902" name="Google Shape;902;p23"/>
          <p:cNvSpPr txBox="1"/>
          <p:nvPr>
            <p:ph idx="11" type="ftr"/>
          </p:nvPr>
        </p:nvSpPr>
        <p:spPr>
          <a:xfrm>
            <a:off x="972044" y="6385929"/>
            <a:ext cx="10924988" cy="319344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06" name="Shape 9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7" name="Google Shape;907;p24"/>
          <p:cNvSpPr txBox="1"/>
          <p:nvPr>
            <p:ph type="title"/>
          </p:nvPr>
        </p:nvSpPr>
        <p:spPr>
          <a:xfrm>
            <a:off x="294968" y="365126"/>
            <a:ext cx="11602064" cy="578772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Helvetica Neue"/>
              <a:buNone/>
            </a:pPr>
            <a:r>
              <a:rPr lang="en-US"/>
              <a:t>A Hub-and-Spoke Operating Model</a:t>
            </a:r>
            <a:endParaRPr/>
          </a:p>
        </p:txBody>
      </p:sp>
      <p:sp>
        <p:nvSpPr>
          <p:cNvPr id="908" name="Google Shape;908;p24"/>
          <p:cNvSpPr txBox="1"/>
          <p:nvPr>
            <p:ph idx="12" type="sldNum"/>
          </p:nvPr>
        </p:nvSpPr>
        <p:spPr>
          <a:xfrm>
            <a:off x="288823" y="6385929"/>
            <a:ext cx="469366" cy="298862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>
                <a:latin typeface="Helvetica Neue"/>
                <a:ea typeface="Helvetica Neue"/>
                <a:cs typeface="Helvetica Neue"/>
                <a:sym typeface="Helvetica Neue"/>
              </a:rPr>
              <a:t>‹#›</a:t>
            </a:fld>
            <a:endParaRPr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909" name="Google Shape;909;p24"/>
          <p:cNvSpPr/>
          <p:nvPr/>
        </p:nvSpPr>
        <p:spPr>
          <a:xfrm flipH="1" rot="10800000">
            <a:off x="6123751" y="3747740"/>
            <a:ext cx="5767136" cy="2314681"/>
          </a:xfrm>
          <a:prstGeom prst="round1Rect">
            <a:avLst>
              <a:gd fmla="val 13375" name="adj"/>
            </a:avLst>
          </a:prstGeom>
          <a:solidFill>
            <a:schemeClr val="lt2">
              <a:alpha val="50196"/>
            </a:schemeClr>
          </a:solidFill>
          <a:ln cap="flat" cmpd="sng" w="9525">
            <a:solidFill>
              <a:schemeClr val="accent3"/>
            </a:solidFill>
            <a:prstDash val="dot"/>
            <a:miter lim="8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solidFill>
                <a:schemeClr val="lt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910" name="Google Shape;910;p24"/>
          <p:cNvSpPr/>
          <p:nvPr/>
        </p:nvSpPr>
        <p:spPr>
          <a:xfrm rot="10800000">
            <a:off x="288823" y="3747739"/>
            <a:ext cx="5767136" cy="2314681"/>
          </a:xfrm>
          <a:prstGeom prst="round1Rect">
            <a:avLst>
              <a:gd fmla="val 13375" name="adj"/>
            </a:avLst>
          </a:prstGeom>
          <a:solidFill>
            <a:schemeClr val="lt1">
              <a:alpha val="45098"/>
            </a:schemeClr>
          </a:solidFill>
          <a:ln cap="flat" cmpd="sng" w="9525">
            <a:solidFill>
              <a:schemeClr val="accent5"/>
            </a:solidFill>
            <a:prstDash val="solid"/>
            <a:miter lim="8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solidFill>
                <a:schemeClr val="lt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911" name="Google Shape;911;p24"/>
          <p:cNvSpPr/>
          <p:nvPr/>
        </p:nvSpPr>
        <p:spPr>
          <a:xfrm>
            <a:off x="6123751" y="1335488"/>
            <a:ext cx="5767136" cy="2314681"/>
          </a:xfrm>
          <a:prstGeom prst="round1Rect">
            <a:avLst>
              <a:gd fmla="val 13375" name="adj"/>
            </a:avLst>
          </a:prstGeom>
          <a:solidFill>
            <a:schemeClr val="lt1">
              <a:alpha val="45098"/>
            </a:schemeClr>
          </a:solidFill>
          <a:ln cap="flat" cmpd="sng" w="9525">
            <a:solidFill>
              <a:schemeClr val="accent2"/>
            </a:solidFill>
            <a:prstDash val="solid"/>
            <a:miter lim="8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solidFill>
                <a:schemeClr val="lt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912" name="Google Shape;912;p24"/>
          <p:cNvSpPr/>
          <p:nvPr/>
        </p:nvSpPr>
        <p:spPr>
          <a:xfrm flipH="1">
            <a:off x="288823" y="1335488"/>
            <a:ext cx="5767136" cy="2314681"/>
          </a:xfrm>
          <a:prstGeom prst="round1Rect">
            <a:avLst>
              <a:gd fmla="val 13375" name="adj"/>
            </a:avLst>
          </a:prstGeom>
          <a:solidFill>
            <a:schemeClr val="lt2">
              <a:alpha val="50196"/>
            </a:schemeClr>
          </a:solidFill>
          <a:ln cap="flat" cmpd="sng" w="9525">
            <a:solidFill>
              <a:schemeClr val="accent1"/>
            </a:solidFill>
            <a:prstDash val="dot"/>
            <a:miter lim="8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solidFill>
                <a:schemeClr val="lt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913" name="Google Shape;913;p24"/>
          <p:cNvSpPr/>
          <p:nvPr/>
        </p:nvSpPr>
        <p:spPr>
          <a:xfrm>
            <a:off x="3980553" y="1655231"/>
            <a:ext cx="4087449" cy="4087449"/>
          </a:xfrm>
          <a:prstGeom prst="ellipse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solidFill>
                <a:schemeClr val="lt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914" name="Google Shape;914;p24"/>
          <p:cNvSpPr/>
          <p:nvPr/>
        </p:nvSpPr>
        <p:spPr>
          <a:xfrm rot="2700000">
            <a:off x="5771045" y="3141886"/>
            <a:ext cx="1857879" cy="2618204"/>
          </a:xfrm>
          <a:custGeom>
            <a:rect b="b" l="l" r="r" t="t"/>
            <a:pathLst>
              <a:path extrusionOk="0" h="11740" w="8332">
                <a:moveTo>
                  <a:pt x="3275" y="2036"/>
                </a:moveTo>
                <a:lnTo>
                  <a:pt x="3243" y="2063"/>
                </a:lnTo>
                <a:lnTo>
                  <a:pt x="3213" y="2089"/>
                </a:lnTo>
                <a:lnTo>
                  <a:pt x="3185" y="2117"/>
                </a:lnTo>
                <a:lnTo>
                  <a:pt x="3159" y="2145"/>
                </a:lnTo>
                <a:lnTo>
                  <a:pt x="3134" y="2173"/>
                </a:lnTo>
                <a:lnTo>
                  <a:pt x="3112" y="2201"/>
                </a:lnTo>
                <a:lnTo>
                  <a:pt x="3092" y="2229"/>
                </a:lnTo>
                <a:lnTo>
                  <a:pt x="3075" y="2257"/>
                </a:lnTo>
                <a:lnTo>
                  <a:pt x="3058" y="2284"/>
                </a:lnTo>
                <a:lnTo>
                  <a:pt x="3046" y="2311"/>
                </a:lnTo>
                <a:lnTo>
                  <a:pt x="3035" y="2338"/>
                </a:lnTo>
                <a:lnTo>
                  <a:pt x="3026" y="2364"/>
                </a:lnTo>
                <a:lnTo>
                  <a:pt x="3023" y="2377"/>
                </a:lnTo>
                <a:lnTo>
                  <a:pt x="3021" y="2389"/>
                </a:lnTo>
                <a:lnTo>
                  <a:pt x="3019" y="2402"/>
                </a:lnTo>
                <a:lnTo>
                  <a:pt x="3017" y="2414"/>
                </a:lnTo>
                <a:lnTo>
                  <a:pt x="3016" y="2426"/>
                </a:lnTo>
                <a:lnTo>
                  <a:pt x="3016" y="2437"/>
                </a:lnTo>
                <a:lnTo>
                  <a:pt x="3017" y="2449"/>
                </a:lnTo>
                <a:lnTo>
                  <a:pt x="3019" y="2460"/>
                </a:lnTo>
                <a:lnTo>
                  <a:pt x="3021" y="2473"/>
                </a:lnTo>
                <a:lnTo>
                  <a:pt x="3024" y="2486"/>
                </a:lnTo>
                <a:lnTo>
                  <a:pt x="3029" y="2498"/>
                </a:lnTo>
                <a:lnTo>
                  <a:pt x="3035" y="2511"/>
                </a:lnTo>
                <a:lnTo>
                  <a:pt x="3041" y="2522"/>
                </a:lnTo>
                <a:lnTo>
                  <a:pt x="3049" y="2533"/>
                </a:lnTo>
                <a:lnTo>
                  <a:pt x="3057" y="2544"/>
                </a:lnTo>
                <a:lnTo>
                  <a:pt x="3067" y="2555"/>
                </a:lnTo>
                <a:lnTo>
                  <a:pt x="3078" y="2566"/>
                </a:lnTo>
                <a:lnTo>
                  <a:pt x="3090" y="2575"/>
                </a:lnTo>
                <a:lnTo>
                  <a:pt x="3103" y="2585"/>
                </a:lnTo>
                <a:lnTo>
                  <a:pt x="3116" y="2594"/>
                </a:lnTo>
                <a:lnTo>
                  <a:pt x="3131" y="2602"/>
                </a:lnTo>
                <a:lnTo>
                  <a:pt x="3147" y="2611"/>
                </a:lnTo>
                <a:lnTo>
                  <a:pt x="3163" y="2619"/>
                </a:lnTo>
                <a:lnTo>
                  <a:pt x="3181" y="2627"/>
                </a:lnTo>
                <a:lnTo>
                  <a:pt x="3248" y="2655"/>
                </a:lnTo>
                <a:lnTo>
                  <a:pt x="3315" y="2682"/>
                </a:lnTo>
                <a:lnTo>
                  <a:pt x="3379" y="2709"/>
                </a:lnTo>
                <a:lnTo>
                  <a:pt x="3441" y="2736"/>
                </a:lnTo>
                <a:lnTo>
                  <a:pt x="3502" y="2762"/>
                </a:lnTo>
                <a:lnTo>
                  <a:pt x="3559" y="2786"/>
                </a:lnTo>
                <a:lnTo>
                  <a:pt x="3614" y="2810"/>
                </a:lnTo>
                <a:lnTo>
                  <a:pt x="3666" y="2833"/>
                </a:lnTo>
                <a:lnTo>
                  <a:pt x="3698" y="2847"/>
                </a:lnTo>
                <a:lnTo>
                  <a:pt x="3730" y="2861"/>
                </a:lnTo>
                <a:lnTo>
                  <a:pt x="3760" y="2874"/>
                </a:lnTo>
                <a:lnTo>
                  <a:pt x="3788" y="2887"/>
                </a:lnTo>
                <a:lnTo>
                  <a:pt x="3815" y="2897"/>
                </a:lnTo>
                <a:lnTo>
                  <a:pt x="3840" y="2908"/>
                </a:lnTo>
                <a:lnTo>
                  <a:pt x="3863" y="2918"/>
                </a:lnTo>
                <a:lnTo>
                  <a:pt x="3884" y="2926"/>
                </a:lnTo>
                <a:lnTo>
                  <a:pt x="3938" y="2951"/>
                </a:lnTo>
                <a:lnTo>
                  <a:pt x="3990" y="2978"/>
                </a:lnTo>
                <a:lnTo>
                  <a:pt x="4039" y="3008"/>
                </a:lnTo>
                <a:lnTo>
                  <a:pt x="4087" y="3042"/>
                </a:lnTo>
                <a:lnTo>
                  <a:pt x="4132" y="3077"/>
                </a:lnTo>
                <a:lnTo>
                  <a:pt x="4175" y="3116"/>
                </a:lnTo>
                <a:lnTo>
                  <a:pt x="4215" y="3158"/>
                </a:lnTo>
                <a:lnTo>
                  <a:pt x="4254" y="3201"/>
                </a:lnTo>
                <a:lnTo>
                  <a:pt x="4289" y="3247"/>
                </a:lnTo>
                <a:lnTo>
                  <a:pt x="4323" y="3295"/>
                </a:lnTo>
                <a:lnTo>
                  <a:pt x="4354" y="3345"/>
                </a:lnTo>
                <a:lnTo>
                  <a:pt x="4383" y="3398"/>
                </a:lnTo>
                <a:lnTo>
                  <a:pt x="4409" y="3452"/>
                </a:lnTo>
                <a:lnTo>
                  <a:pt x="4433" y="3508"/>
                </a:lnTo>
                <a:lnTo>
                  <a:pt x="4455" y="3565"/>
                </a:lnTo>
                <a:lnTo>
                  <a:pt x="4474" y="3624"/>
                </a:lnTo>
                <a:lnTo>
                  <a:pt x="4490" y="3686"/>
                </a:lnTo>
                <a:lnTo>
                  <a:pt x="4503" y="3747"/>
                </a:lnTo>
                <a:lnTo>
                  <a:pt x="4514" y="3811"/>
                </a:lnTo>
                <a:lnTo>
                  <a:pt x="4522" y="3874"/>
                </a:lnTo>
                <a:lnTo>
                  <a:pt x="4528" y="3940"/>
                </a:lnTo>
                <a:lnTo>
                  <a:pt x="4530" y="4006"/>
                </a:lnTo>
                <a:lnTo>
                  <a:pt x="4530" y="4074"/>
                </a:lnTo>
                <a:lnTo>
                  <a:pt x="4528" y="4140"/>
                </a:lnTo>
                <a:lnTo>
                  <a:pt x="4521" y="4209"/>
                </a:lnTo>
                <a:lnTo>
                  <a:pt x="4513" y="4277"/>
                </a:lnTo>
                <a:lnTo>
                  <a:pt x="4501" y="4346"/>
                </a:lnTo>
                <a:lnTo>
                  <a:pt x="4487" y="4415"/>
                </a:lnTo>
                <a:lnTo>
                  <a:pt x="4470" y="4485"/>
                </a:lnTo>
                <a:lnTo>
                  <a:pt x="4449" y="4554"/>
                </a:lnTo>
                <a:lnTo>
                  <a:pt x="4425" y="4623"/>
                </a:lnTo>
                <a:lnTo>
                  <a:pt x="4398" y="4692"/>
                </a:lnTo>
                <a:lnTo>
                  <a:pt x="4376" y="4746"/>
                </a:lnTo>
                <a:lnTo>
                  <a:pt x="4351" y="4797"/>
                </a:lnTo>
                <a:lnTo>
                  <a:pt x="4325" y="4849"/>
                </a:lnTo>
                <a:lnTo>
                  <a:pt x="4297" y="4899"/>
                </a:lnTo>
                <a:lnTo>
                  <a:pt x="4269" y="4947"/>
                </a:lnTo>
                <a:lnTo>
                  <a:pt x="4239" y="4994"/>
                </a:lnTo>
                <a:lnTo>
                  <a:pt x="4207" y="5041"/>
                </a:lnTo>
                <a:lnTo>
                  <a:pt x="4175" y="5085"/>
                </a:lnTo>
                <a:lnTo>
                  <a:pt x="4141" y="5129"/>
                </a:lnTo>
                <a:lnTo>
                  <a:pt x="4106" y="5170"/>
                </a:lnTo>
                <a:lnTo>
                  <a:pt x="4070" y="5211"/>
                </a:lnTo>
                <a:lnTo>
                  <a:pt x="4034" y="5250"/>
                </a:lnTo>
                <a:lnTo>
                  <a:pt x="3995" y="5287"/>
                </a:lnTo>
                <a:lnTo>
                  <a:pt x="3956" y="5323"/>
                </a:lnTo>
                <a:lnTo>
                  <a:pt x="3916" y="5357"/>
                </a:lnTo>
                <a:lnTo>
                  <a:pt x="3876" y="5390"/>
                </a:lnTo>
                <a:lnTo>
                  <a:pt x="3834" y="5420"/>
                </a:lnTo>
                <a:lnTo>
                  <a:pt x="3792" y="5449"/>
                </a:lnTo>
                <a:lnTo>
                  <a:pt x="3750" y="5477"/>
                </a:lnTo>
                <a:lnTo>
                  <a:pt x="3706" y="5502"/>
                </a:lnTo>
                <a:lnTo>
                  <a:pt x="3662" y="5525"/>
                </a:lnTo>
                <a:lnTo>
                  <a:pt x="3617" y="5548"/>
                </a:lnTo>
                <a:lnTo>
                  <a:pt x="3572" y="5567"/>
                </a:lnTo>
                <a:lnTo>
                  <a:pt x="3527" y="5586"/>
                </a:lnTo>
                <a:lnTo>
                  <a:pt x="3480" y="5602"/>
                </a:lnTo>
                <a:lnTo>
                  <a:pt x="3434" y="5616"/>
                </a:lnTo>
                <a:lnTo>
                  <a:pt x="3386" y="5628"/>
                </a:lnTo>
                <a:lnTo>
                  <a:pt x="3340" y="5637"/>
                </a:lnTo>
                <a:lnTo>
                  <a:pt x="3293" y="5645"/>
                </a:lnTo>
                <a:lnTo>
                  <a:pt x="3245" y="5650"/>
                </a:lnTo>
                <a:lnTo>
                  <a:pt x="3198" y="5654"/>
                </a:lnTo>
                <a:lnTo>
                  <a:pt x="3150" y="5655"/>
                </a:lnTo>
                <a:lnTo>
                  <a:pt x="3126" y="5655"/>
                </a:lnTo>
                <a:lnTo>
                  <a:pt x="3103" y="5654"/>
                </a:lnTo>
                <a:lnTo>
                  <a:pt x="3080" y="5653"/>
                </a:lnTo>
                <a:lnTo>
                  <a:pt x="3056" y="5650"/>
                </a:lnTo>
                <a:lnTo>
                  <a:pt x="3034" y="5648"/>
                </a:lnTo>
                <a:lnTo>
                  <a:pt x="3011" y="5645"/>
                </a:lnTo>
                <a:lnTo>
                  <a:pt x="2987" y="5642"/>
                </a:lnTo>
                <a:lnTo>
                  <a:pt x="2965" y="5637"/>
                </a:lnTo>
                <a:lnTo>
                  <a:pt x="2943" y="5633"/>
                </a:lnTo>
                <a:lnTo>
                  <a:pt x="2920" y="5628"/>
                </a:lnTo>
                <a:lnTo>
                  <a:pt x="2898" y="5621"/>
                </a:lnTo>
                <a:lnTo>
                  <a:pt x="2876" y="5616"/>
                </a:lnTo>
                <a:lnTo>
                  <a:pt x="2853" y="5608"/>
                </a:lnTo>
                <a:lnTo>
                  <a:pt x="2832" y="5601"/>
                </a:lnTo>
                <a:lnTo>
                  <a:pt x="2810" y="5593"/>
                </a:lnTo>
                <a:lnTo>
                  <a:pt x="2789" y="5585"/>
                </a:lnTo>
                <a:lnTo>
                  <a:pt x="2753" y="5569"/>
                </a:lnTo>
                <a:lnTo>
                  <a:pt x="2718" y="5549"/>
                </a:lnTo>
                <a:lnTo>
                  <a:pt x="2680" y="5527"/>
                </a:lnTo>
                <a:lnTo>
                  <a:pt x="2642" y="5502"/>
                </a:lnTo>
                <a:lnTo>
                  <a:pt x="2603" y="5474"/>
                </a:lnTo>
                <a:lnTo>
                  <a:pt x="2564" y="5444"/>
                </a:lnTo>
                <a:lnTo>
                  <a:pt x="2525" y="5411"/>
                </a:lnTo>
                <a:lnTo>
                  <a:pt x="2486" y="5377"/>
                </a:lnTo>
                <a:lnTo>
                  <a:pt x="2446" y="5341"/>
                </a:lnTo>
                <a:lnTo>
                  <a:pt x="2406" y="5304"/>
                </a:lnTo>
                <a:lnTo>
                  <a:pt x="2367" y="5265"/>
                </a:lnTo>
                <a:lnTo>
                  <a:pt x="2327" y="5226"/>
                </a:lnTo>
                <a:lnTo>
                  <a:pt x="2288" y="5185"/>
                </a:lnTo>
                <a:lnTo>
                  <a:pt x="2249" y="5144"/>
                </a:lnTo>
                <a:lnTo>
                  <a:pt x="2212" y="5102"/>
                </a:lnTo>
                <a:lnTo>
                  <a:pt x="2174" y="5060"/>
                </a:lnTo>
                <a:lnTo>
                  <a:pt x="2101" y="4977"/>
                </a:lnTo>
                <a:lnTo>
                  <a:pt x="2034" y="4895"/>
                </a:lnTo>
                <a:lnTo>
                  <a:pt x="1970" y="4817"/>
                </a:lnTo>
                <a:lnTo>
                  <a:pt x="1912" y="4745"/>
                </a:lnTo>
                <a:lnTo>
                  <a:pt x="1861" y="4679"/>
                </a:lnTo>
                <a:lnTo>
                  <a:pt x="1818" y="4622"/>
                </a:lnTo>
                <a:lnTo>
                  <a:pt x="1783" y="4575"/>
                </a:lnTo>
                <a:lnTo>
                  <a:pt x="1758" y="4541"/>
                </a:lnTo>
                <a:lnTo>
                  <a:pt x="1733" y="4507"/>
                </a:lnTo>
                <a:lnTo>
                  <a:pt x="1706" y="4474"/>
                </a:lnTo>
                <a:lnTo>
                  <a:pt x="1677" y="4443"/>
                </a:lnTo>
                <a:lnTo>
                  <a:pt x="1649" y="4415"/>
                </a:lnTo>
                <a:lnTo>
                  <a:pt x="1620" y="4388"/>
                </a:lnTo>
                <a:lnTo>
                  <a:pt x="1591" y="4364"/>
                </a:lnTo>
                <a:lnTo>
                  <a:pt x="1561" y="4342"/>
                </a:lnTo>
                <a:lnTo>
                  <a:pt x="1531" y="4321"/>
                </a:lnTo>
                <a:lnTo>
                  <a:pt x="1499" y="4304"/>
                </a:lnTo>
                <a:lnTo>
                  <a:pt x="1468" y="4288"/>
                </a:lnTo>
                <a:lnTo>
                  <a:pt x="1453" y="4281"/>
                </a:lnTo>
                <a:lnTo>
                  <a:pt x="1437" y="4275"/>
                </a:lnTo>
                <a:lnTo>
                  <a:pt x="1422" y="4268"/>
                </a:lnTo>
                <a:lnTo>
                  <a:pt x="1406" y="4264"/>
                </a:lnTo>
                <a:lnTo>
                  <a:pt x="1391" y="4259"/>
                </a:lnTo>
                <a:lnTo>
                  <a:pt x="1374" y="4256"/>
                </a:lnTo>
                <a:lnTo>
                  <a:pt x="1359" y="4251"/>
                </a:lnTo>
                <a:lnTo>
                  <a:pt x="1343" y="4249"/>
                </a:lnTo>
                <a:lnTo>
                  <a:pt x="1328" y="4247"/>
                </a:lnTo>
                <a:lnTo>
                  <a:pt x="1312" y="4245"/>
                </a:lnTo>
                <a:lnTo>
                  <a:pt x="1296" y="4244"/>
                </a:lnTo>
                <a:lnTo>
                  <a:pt x="1280" y="4244"/>
                </a:lnTo>
                <a:lnTo>
                  <a:pt x="1255" y="4245"/>
                </a:lnTo>
                <a:lnTo>
                  <a:pt x="1229" y="4247"/>
                </a:lnTo>
                <a:lnTo>
                  <a:pt x="1203" y="4251"/>
                </a:lnTo>
                <a:lnTo>
                  <a:pt x="1177" y="4258"/>
                </a:lnTo>
                <a:lnTo>
                  <a:pt x="1152" y="4265"/>
                </a:lnTo>
                <a:lnTo>
                  <a:pt x="1127" y="4275"/>
                </a:lnTo>
                <a:lnTo>
                  <a:pt x="1102" y="4287"/>
                </a:lnTo>
                <a:lnTo>
                  <a:pt x="1078" y="4300"/>
                </a:lnTo>
                <a:lnTo>
                  <a:pt x="1054" y="4314"/>
                </a:lnTo>
                <a:lnTo>
                  <a:pt x="1030" y="4331"/>
                </a:lnTo>
                <a:lnTo>
                  <a:pt x="1006" y="4348"/>
                </a:lnTo>
                <a:lnTo>
                  <a:pt x="984" y="4368"/>
                </a:lnTo>
                <a:lnTo>
                  <a:pt x="961" y="4389"/>
                </a:lnTo>
                <a:lnTo>
                  <a:pt x="940" y="4412"/>
                </a:lnTo>
                <a:lnTo>
                  <a:pt x="917" y="4436"/>
                </a:lnTo>
                <a:lnTo>
                  <a:pt x="896" y="4462"/>
                </a:lnTo>
                <a:lnTo>
                  <a:pt x="837" y="4539"/>
                </a:lnTo>
                <a:lnTo>
                  <a:pt x="778" y="4615"/>
                </a:lnTo>
                <a:lnTo>
                  <a:pt x="719" y="4693"/>
                </a:lnTo>
                <a:lnTo>
                  <a:pt x="661" y="4770"/>
                </a:lnTo>
                <a:lnTo>
                  <a:pt x="604" y="4849"/>
                </a:lnTo>
                <a:lnTo>
                  <a:pt x="546" y="4928"/>
                </a:lnTo>
                <a:lnTo>
                  <a:pt x="490" y="5006"/>
                </a:lnTo>
                <a:lnTo>
                  <a:pt x="434" y="5086"/>
                </a:lnTo>
                <a:lnTo>
                  <a:pt x="377" y="5166"/>
                </a:lnTo>
                <a:lnTo>
                  <a:pt x="321" y="5246"/>
                </a:lnTo>
                <a:lnTo>
                  <a:pt x="266" y="5327"/>
                </a:lnTo>
                <a:lnTo>
                  <a:pt x="212" y="5408"/>
                </a:lnTo>
                <a:lnTo>
                  <a:pt x="158" y="5489"/>
                </a:lnTo>
                <a:lnTo>
                  <a:pt x="104" y="5571"/>
                </a:lnTo>
                <a:lnTo>
                  <a:pt x="52" y="5653"/>
                </a:lnTo>
                <a:lnTo>
                  <a:pt x="0" y="5736"/>
                </a:lnTo>
                <a:lnTo>
                  <a:pt x="85" y="5789"/>
                </a:lnTo>
                <a:lnTo>
                  <a:pt x="169" y="5843"/>
                </a:lnTo>
                <a:lnTo>
                  <a:pt x="253" y="5898"/>
                </a:lnTo>
                <a:lnTo>
                  <a:pt x="336" y="5953"/>
                </a:lnTo>
                <a:lnTo>
                  <a:pt x="421" y="6009"/>
                </a:lnTo>
                <a:lnTo>
                  <a:pt x="503" y="6065"/>
                </a:lnTo>
                <a:lnTo>
                  <a:pt x="586" y="6122"/>
                </a:lnTo>
                <a:lnTo>
                  <a:pt x="668" y="6179"/>
                </a:lnTo>
                <a:lnTo>
                  <a:pt x="750" y="6237"/>
                </a:lnTo>
                <a:lnTo>
                  <a:pt x="831" y="6296"/>
                </a:lnTo>
                <a:lnTo>
                  <a:pt x="910" y="6354"/>
                </a:lnTo>
                <a:lnTo>
                  <a:pt x="991" y="6413"/>
                </a:lnTo>
                <a:lnTo>
                  <a:pt x="1070" y="6472"/>
                </a:lnTo>
                <a:lnTo>
                  <a:pt x="1150" y="6532"/>
                </a:lnTo>
                <a:lnTo>
                  <a:pt x="1229" y="6592"/>
                </a:lnTo>
                <a:lnTo>
                  <a:pt x="1306" y="6652"/>
                </a:lnTo>
                <a:lnTo>
                  <a:pt x="1329" y="6670"/>
                </a:lnTo>
                <a:lnTo>
                  <a:pt x="1351" y="6689"/>
                </a:lnTo>
                <a:lnTo>
                  <a:pt x="1372" y="6707"/>
                </a:lnTo>
                <a:lnTo>
                  <a:pt x="1393" y="6726"/>
                </a:lnTo>
                <a:lnTo>
                  <a:pt x="1412" y="6746"/>
                </a:lnTo>
                <a:lnTo>
                  <a:pt x="1432" y="6766"/>
                </a:lnTo>
                <a:lnTo>
                  <a:pt x="1450" y="6786"/>
                </a:lnTo>
                <a:lnTo>
                  <a:pt x="1468" y="6806"/>
                </a:lnTo>
                <a:lnTo>
                  <a:pt x="1485" y="6827"/>
                </a:lnTo>
                <a:lnTo>
                  <a:pt x="1502" y="6848"/>
                </a:lnTo>
                <a:lnTo>
                  <a:pt x="1517" y="6869"/>
                </a:lnTo>
                <a:lnTo>
                  <a:pt x="1532" y="6890"/>
                </a:lnTo>
                <a:lnTo>
                  <a:pt x="1547" y="6912"/>
                </a:lnTo>
                <a:lnTo>
                  <a:pt x="1560" y="6934"/>
                </a:lnTo>
                <a:lnTo>
                  <a:pt x="1573" y="6956"/>
                </a:lnTo>
                <a:lnTo>
                  <a:pt x="1585" y="6979"/>
                </a:lnTo>
                <a:lnTo>
                  <a:pt x="1597" y="7001"/>
                </a:lnTo>
                <a:lnTo>
                  <a:pt x="1607" y="7024"/>
                </a:lnTo>
                <a:lnTo>
                  <a:pt x="1617" y="7047"/>
                </a:lnTo>
                <a:lnTo>
                  <a:pt x="1627" y="7070"/>
                </a:lnTo>
                <a:lnTo>
                  <a:pt x="1634" y="7094"/>
                </a:lnTo>
                <a:lnTo>
                  <a:pt x="1643" y="7117"/>
                </a:lnTo>
                <a:lnTo>
                  <a:pt x="1649" y="7141"/>
                </a:lnTo>
                <a:lnTo>
                  <a:pt x="1656" y="7166"/>
                </a:lnTo>
                <a:lnTo>
                  <a:pt x="1661" y="7190"/>
                </a:lnTo>
                <a:lnTo>
                  <a:pt x="1666" y="7213"/>
                </a:lnTo>
                <a:lnTo>
                  <a:pt x="1670" y="7238"/>
                </a:lnTo>
                <a:lnTo>
                  <a:pt x="1673" y="7263"/>
                </a:lnTo>
                <a:lnTo>
                  <a:pt x="1675" y="7288"/>
                </a:lnTo>
                <a:lnTo>
                  <a:pt x="1676" y="7312"/>
                </a:lnTo>
                <a:lnTo>
                  <a:pt x="1677" y="7337"/>
                </a:lnTo>
                <a:lnTo>
                  <a:pt x="1677" y="7362"/>
                </a:lnTo>
                <a:lnTo>
                  <a:pt x="1676" y="7390"/>
                </a:lnTo>
                <a:lnTo>
                  <a:pt x="1674" y="7417"/>
                </a:lnTo>
                <a:lnTo>
                  <a:pt x="1671" y="7444"/>
                </a:lnTo>
                <a:lnTo>
                  <a:pt x="1668" y="7472"/>
                </a:lnTo>
                <a:lnTo>
                  <a:pt x="1663" y="7499"/>
                </a:lnTo>
                <a:lnTo>
                  <a:pt x="1658" y="7526"/>
                </a:lnTo>
                <a:lnTo>
                  <a:pt x="1652" y="7553"/>
                </a:lnTo>
                <a:lnTo>
                  <a:pt x="1644" y="7578"/>
                </a:lnTo>
                <a:lnTo>
                  <a:pt x="1635" y="7605"/>
                </a:lnTo>
                <a:lnTo>
                  <a:pt x="1627" y="7631"/>
                </a:lnTo>
                <a:lnTo>
                  <a:pt x="1617" y="7657"/>
                </a:lnTo>
                <a:lnTo>
                  <a:pt x="1606" y="7683"/>
                </a:lnTo>
                <a:lnTo>
                  <a:pt x="1594" y="7709"/>
                </a:lnTo>
                <a:lnTo>
                  <a:pt x="1581" y="7735"/>
                </a:lnTo>
                <a:lnTo>
                  <a:pt x="1569" y="7759"/>
                </a:lnTo>
                <a:lnTo>
                  <a:pt x="1553" y="7785"/>
                </a:lnTo>
                <a:lnTo>
                  <a:pt x="1538" y="7810"/>
                </a:lnTo>
                <a:lnTo>
                  <a:pt x="1523" y="7834"/>
                </a:lnTo>
                <a:lnTo>
                  <a:pt x="1506" y="7859"/>
                </a:lnTo>
                <a:lnTo>
                  <a:pt x="1489" y="7882"/>
                </a:lnTo>
                <a:lnTo>
                  <a:pt x="1470" y="7906"/>
                </a:lnTo>
                <a:lnTo>
                  <a:pt x="1451" y="7930"/>
                </a:lnTo>
                <a:lnTo>
                  <a:pt x="1430" y="7953"/>
                </a:lnTo>
                <a:lnTo>
                  <a:pt x="1410" y="7976"/>
                </a:lnTo>
                <a:lnTo>
                  <a:pt x="1388" y="7999"/>
                </a:lnTo>
                <a:lnTo>
                  <a:pt x="1366" y="8020"/>
                </a:lnTo>
                <a:lnTo>
                  <a:pt x="1343" y="8043"/>
                </a:lnTo>
                <a:lnTo>
                  <a:pt x="1319" y="8064"/>
                </a:lnTo>
                <a:lnTo>
                  <a:pt x="1294" y="8085"/>
                </a:lnTo>
                <a:lnTo>
                  <a:pt x="1269" y="8105"/>
                </a:lnTo>
                <a:lnTo>
                  <a:pt x="1243" y="8126"/>
                </a:lnTo>
                <a:lnTo>
                  <a:pt x="1215" y="8146"/>
                </a:lnTo>
                <a:lnTo>
                  <a:pt x="1121" y="8215"/>
                </a:lnTo>
                <a:lnTo>
                  <a:pt x="1030" y="8284"/>
                </a:lnTo>
                <a:lnTo>
                  <a:pt x="945" y="8352"/>
                </a:lnTo>
                <a:lnTo>
                  <a:pt x="864" y="8418"/>
                </a:lnTo>
                <a:lnTo>
                  <a:pt x="787" y="8482"/>
                </a:lnTo>
                <a:lnTo>
                  <a:pt x="716" y="8545"/>
                </a:lnTo>
                <a:lnTo>
                  <a:pt x="649" y="8605"/>
                </a:lnTo>
                <a:lnTo>
                  <a:pt x="589" y="8662"/>
                </a:lnTo>
                <a:lnTo>
                  <a:pt x="533" y="8718"/>
                </a:lnTo>
                <a:lnTo>
                  <a:pt x="482" y="8770"/>
                </a:lnTo>
                <a:lnTo>
                  <a:pt x="438" y="8819"/>
                </a:lnTo>
                <a:lnTo>
                  <a:pt x="399" y="8865"/>
                </a:lnTo>
                <a:lnTo>
                  <a:pt x="382" y="8885"/>
                </a:lnTo>
                <a:lnTo>
                  <a:pt x="366" y="8905"/>
                </a:lnTo>
                <a:lnTo>
                  <a:pt x="352" y="8925"/>
                </a:lnTo>
                <a:lnTo>
                  <a:pt x="339" y="8943"/>
                </a:lnTo>
                <a:lnTo>
                  <a:pt x="328" y="8960"/>
                </a:lnTo>
                <a:lnTo>
                  <a:pt x="318" y="8977"/>
                </a:lnTo>
                <a:lnTo>
                  <a:pt x="311" y="8992"/>
                </a:lnTo>
                <a:lnTo>
                  <a:pt x="304" y="9005"/>
                </a:lnTo>
                <a:lnTo>
                  <a:pt x="291" y="9041"/>
                </a:lnTo>
                <a:lnTo>
                  <a:pt x="280" y="9078"/>
                </a:lnTo>
                <a:lnTo>
                  <a:pt x="272" y="9114"/>
                </a:lnTo>
                <a:lnTo>
                  <a:pt x="266" y="9152"/>
                </a:lnTo>
                <a:lnTo>
                  <a:pt x="263" y="9191"/>
                </a:lnTo>
                <a:lnTo>
                  <a:pt x="263" y="9229"/>
                </a:lnTo>
                <a:lnTo>
                  <a:pt x="265" y="9267"/>
                </a:lnTo>
                <a:lnTo>
                  <a:pt x="270" y="9306"/>
                </a:lnTo>
                <a:lnTo>
                  <a:pt x="276" y="9344"/>
                </a:lnTo>
                <a:lnTo>
                  <a:pt x="285" y="9383"/>
                </a:lnTo>
                <a:lnTo>
                  <a:pt x="297" y="9421"/>
                </a:lnTo>
                <a:lnTo>
                  <a:pt x="309" y="9460"/>
                </a:lnTo>
                <a:lnTo>
                  <a:pt x="326" y="9498"/>
                </a:lnTo>
                <a:lnTo>
                  <a:pt x="344" y="9537"/>
                </a:lnTo>
                <a:lnTo>
                  <a:pt x="363" y="9574"/>
                </a:lnTo>
                <a:lnTo>
                  <a:pt x="385" y="9611"/>
                </a:lnTo>
                <a:lnTo>
                  <a:pt x="410" y="9648"/>
                </a:lnTo>
                <a:lnTo>
                  <a:pt x="436" y="9684"/>
                </a:lnTo>
                <a:lnTo>
                  <a:pt x="464" y="9720"/>
                </a:lnTo>
                <a:lnTo>
                  <a:pt x="493" y="9754"/>
                </a:lnTo>
                <a:lnTo>
                  <a:pt x="525" y="9789"/>
                </a:lnTo>
                <a:lnTo>
                  <a:pt x="559" y="9822"/>
                </a:lnTo>
                <a:lnTo>
                  <a:pt x="593" y="9854"/>
                </a:lnTo>
                <a:lnTo>
                  <a:pt x="631" y="9886"/>
                </a:lnTo>
                <a:lnTo>
                  <a:pt x="670" y="9917"/>
                </a:lnTo>
                <a:lnTo>
                  <a:pt x="710" y="9946"/>
                </a:lnTo>
                <a:lnTo>
                  <a:pt x="752" y="9974"/>
                </a:lnTo>
                <a:lnTo>
                  <a:pt x="795" y="10001"/>
                </a:lnTo>
                <a:lnTo>
                  <a:pt x="839" y="10027"/>
                </a:lnTo>
                <a:lnTo>
                  <a:pt x="886" y="10050"/>
                </a:lnTo>
                <a:lnTo>
                  <a:pt x="934" y="10073"/>
                </a:lnTo>
                <a:lnTo>
                  <a:pt x="983" y="10095"/>
                </a:lnTo>
                <a:lnTo>
                  <a:pt x="1014" y="10108"/>
                </a:lnTo>
                <a:lnTo>
                  <a:pt x="1045" y="10118"/>
                </a:lnTo>
                <a:lnTo>
                  <a:pt x="1077" y="10129"/>
                </a:lnTo>
                <a:lnTo>
                  <a:pt x="1109" y="10140"/>
                </a:lnTo>
                <a:lnTo>
                  <a:pt x="1140" y="10148"/>
                </a:lnTo>
                <a:lnTo>
                  <a:pt x="1173" y="10157"/>
                </a:lnTo>
                <a:lnTo>
                  <a:pt x="1205" y="10165"/>
                </a:lnTo>
                <a:lnTo>
                  <a:pt x="1237" y="10172"/>
                </a:lnTo>
                <a:lnTo>
                  <a:pt x="1269" y="10178"/>
                </a:lnTo>
                <a:lnTo>
                  <a:pt x="1301" y="10183"/>
                </a:lnTo>
                <a:lnTo>
                  <a:pt x="1333" y="10188"/>
                </a:lnTo>
                <a:lnTo>
                  <a:pt x="1366" y="10192"/>
                </a:lnTo>
                <a:lnTo>
                  <a:pt x="1398" y="10195"/>
                </a:lnTo>
                <a:lnTo>
                  <a:pt x="1429" y="10197"/>
                </a:lnTo>
                <a:lnTo>
                  <a:pt x="1462" y="10198"/>
                </a:lnTo>
                <a:lnTo>
                  <a:pt x="1493" y="10198"/>
                </a:lnTo>
                <a:lnTo>
                  <a:pt x="1525" y="10198"/>
                </a:lnTo>
                <a:lnTo>
                  <a:pt x="1559" y="10197"/>
                </a:lnTo>
                <a:lnTo>
                  <a:pt x="1590" y="10194"/>
                </a:lnTo>
                <a:lnTo>
                  <a:pt x="1622" y="10192"/>
                </a:lnTo>
                <a:lnTo>
                  <a:pt x="1654" y="10187"/>
                </a:lnTo>
                <a:lnTo>
                  <a:pt x="1684" y="10183"/>
                </a:lnTo>
                <a:lnTo>
                  <a:pt x="1714" y="10176"/>
                </a:lnTo>
                <a:lnTo>
                  <a:pt x="1743" y="10170"/>
                </a:lnTo>
                <a:lnTo>
                  <a:pt x="1772" y="10164"/>
                </a:lnTo>
                <a:lnTo>
                  <a:pt x="1800" y="10155"/>
                </a:lnTo>
                <a:lnTo>
                  <a:pt x="1829" y="10146"/>
                </a:lnTo>
                <a:lnTo>
                  <a:pt x="1856" y="10137"/>
                </a:lnTo>
                <a:lnTo>
                  <a:pt x="1882" y="10126"/>
                </a:lnTo>
                <a:lnTo>
                  <a:pt x="1908" y="10115"/>
                </a:lnTo>
                <a:lnTo>
                  <a:pt x="1933" y="10103"/>
                </a:lnTo>
                <a:lnTo>
                  <a:pt x="1958" y="10090"/>
                </a:lnTo>
                <a:lnTo>
                  <a:pt x="1982" y="10077"/>
                </a:lnTo>
                <a:lnTo>
                  <a:pt x="2004" y="10063"/>
                </a:lnTo>
                <a:lnTo>
                  <a:pt x="2026" y="10048"/>
                </a:lnTo>
                <a:lnTo>
                  <a:pt x="2048" y="10033"/>
                </a:lnTo>
                <a:lnTo>
                  <a:pt x="2068" y="10017"/>
                </a:lnTo>
                <a:lnTo>
                  <a:pt x="2087" y="10000"/>
                </a:lnTo>
                <a:lnTo>
                  <a:pt x="2107" y="9983"/>
                </a:lnTo>
                <a:lnTo>
                  <a:pt x="2124" y="9964"/>
                </a:lnTo>
                <a:lnTo>
                  <a:pt x="2141" y="9945"/>
                </a:lnTo>
                <a:lnTo>
                  <a:pt x="2158" y="9926"/>
                </a:lnTo>
                <a:lnTo>
                  <a:pt x="2173" y="9906"/>
                </a:lnTo>
                <a:lnTo>
                  <a:pt x="2187" y="9886"/>
                </a:lnTo>
                <a:lnTo>
                  <a:pt x="2200" y="9864"/>
                </a:lnTo>
                <a:lnTo>
                  <a:pt x="2212" y="9843"/>
                </a:lnTo>
                <a:lnTo>
                  <a:pt x="2223" y="9820"/>
                </a:lnTo>
                <a:lnTo>
                  <a:pt x="2233" y="9797"/>
                </a:lnTo>
                <a:lnTo>
                  <a:pt x="2242" y="9775"/>
                </a:lnTo>
                <a:lnTo>
                  <a:pt x="2253" y="9752"/>
                </a:lnTo>
                <a:lnTo>
                  <a:pt x="2263" y="9726"/>
                </a:lnTo>
                <a:lnTo>
                  <a:pt x="2274" y="9700"/>
                </a:lnTo>
                <a:lnTo>
                  <a:pt x="2286" y="9672"/>
                </a:lnTo>
                <a:lnTo>
                  <a:pt x="2299" y="9642"/>
                </a:lnTo>
                <a:lnTo>
                  <a:pt x="2313" y="9612"/>
                </a:lnTo>
                <a:lnTo>
                  <a:pt x="2327" y="9580"/>
                </a:lnTo>
                <a:lnTo>
                  <a:pt x="2350" y="9528"/>
                </a:lnTo>
                <a:lnTo>
                  <a:pt x="2373" y="9473"/>
                </a:lnTo>
                <a:lnTo>
                  <a:pt x="2398" y="9416"/>
                </a:lnTo>
                <a:lnTo>
                  <a:pt x="2424" y="9356"/>
                </a:lnTo>
                <a:lnTo>
                  <a:pt x="2451" y="9293"/>
                </a:lnTo>
                <a:lnTo>
                  <a:pt x="2478" y="9230"/>
                </a:lnTo>
                <a:lnTo>
                  <a:pt x="2506" y="9163"/>
                </a:lnTo>
                <a:lnTo>
                  <a:pt x="2534" y="9095"/>
                </a:lnTo>
                <a:lnTo>
                  <a:pt x="2544" y="9071"/>
                </a:lnTo>
                <a:lnTo>
                  <a:pt x="2555" y="9049"/>
                </a:lnTo>
                <a:lnTo>
                  <a:pt x="2566" y="9026"/>
                </a:lnTo>
                <a:lnTo>
                  <a:pt x="2578" y="9004"/>
                </a:lnTo>
                <a:lnTo>
                  <a:pt x="2590" y="8983"/>
                </a:lnTo>
                <a:lnTo>
                  <a:pt x="2603" y="8961"/>
                </a:lnTo>
                <a:lnTo>
                  <a:pt x="2617" y="8942"/>
                </a:lnTo>
                <a:lnTo>
                  <a:pt x="2631" y="8923"/>
                </a:lnTo>
                <a:lnTo>
                  <a:pt x="2645" y="8904"/>
                </a:lnTo>
                <a:lnTo>
                  <a:pt x="2660" y="8886"/>
                </a:lnTo>
                <a:lnTo>
                  <a:pt x="2677" y="8869"/>
                </a:lnTo>
                <a:lnTo>
                  <a:pt x="2693" y="8853"/>
                </a:lnTo>
                <a:lnTo>
                  <a:pt x="2709" y="8837"/>
                </a:lnTo>
                <a:lnTo>
                  <a:pt x="2726" y="8821"/>
                </a:lnTo>
                <a:lnTo>
                  <a:pt x="2743" y="8807"/>
                </a:lnTo>
                <a:lnTo>
                  <a:pt x="2762" y="8793"/>
                </a:lnTo>
                <a:lnTo>
                  <a:pt x="2779" y="8781"/>
                </a:lnTo>
                <a:lnTo>
                  <a:pt x="2798" y="8769"/>
                </a:lnTo>
                <a:lnTo>
                  <a:pt x="2817" y="8758"/>
                </a:lnTo>
                <a:lnTo>
                  <a:pt x="2836" y="8747"/>
                </a:lnTo>
                <a:lnTo>
                  <a:pt x="2857" y="8737"/>
                </a:lnTo>
                <a:lnTo>
                  <a:pt x="2877" y="8728"/>
                </a:lnTo>
                <a:lnTo>
                  <a:pt x="2898" y="8720"/>
                </a:lnTo>
                <a:lnTo>
                  <a:pt x="2918" y="8713"/>
                </a:lnTo>
                <a:lnTo>
                  <a:pt x="2939" y="8706"/>
                </a:lnTo>
                <a:lnTo>
                  <a:pt x="2960" y="8701"/>
                </a:lnTo>
                <a:lnTo>
                  <a:pt x="2982" y="8695"/>
                </a:lnTo>
                <a:lnTo>
                  <a:pt x="3005" y="8692"/>
                </a:lnTo>
                <a:lnTo>
                  <a:pt x="3026" y="8689"/>
                </a:lnTo>
                <a:lnTo>
                  <a:pt x="3049" y="8687"/>
                </a:lnTo>
                <a:lnTo>
                  <a:pt x="3071" y="8686"/>
                </a:lnTo>
                <a:lnTo>
                  <a:pt x="3095" y="8685"/>
                </a:lnTo>
                <a:lnTo>
                  <a:pt x="3118" y="8686"/>
                </a:lnTo>
                <a:lnTo>
                  <a:pt x="3140" y="8687"/>
                </a:lnTo>
                <a:lnTo>
                  <a:pt x="3163" y="8689"/>
                </a:lnTo>
                <a:lnTo>
                  <a:pt x="3186" y="8691"/>
                </a:lnTo>
                <a:lnTo>
                  <a:pt x="3208" y="8695"/>
                </a:lnTo>
                <a:lnTo>
                  <a:pt x="3231" y="8700"/>
                </a:lnTo>
                <a:lnTo>
                  <a:pt x="3254" y="8705"/>
                </a:lnTo>
                <a:lnTo>
                  <a:pt x="3276" y="8712"/>
                </a:lnTo>
                <a:lnTo>
                  <a:pt x="3300" y="8718"/>
                </a:lnTo>
                <a:lnTo>
                  <a:pt x="3323" y="8726"/>
                </a:lnTo>
                <a:lnTo>
                  <a:pt x="3345" y="8734"/>
                </a:lnTo>
                <a:lnTo>
                  <a:pt x="3368" y="8744"/>
                </a:lnTo>
                <a:lnTo>
                  <a:pt x="3391" y="8754"/>
                </a:lnTo>
                <a:lnTo>
                  <a:pt x="3413" y="8764"/>
                </a:lnTo>
                <a:lnTo>
                  <a:pt x="3435" y="8776"/>
                </a:lnTo>
                <a:lnTo>
                  <a:pt x="3458" y="8789"/>
                </a:lnTo>
                <a:lnTo>
                  <a:pt x="3480" y="8802"/>
                </a:lnTo>
                <a:lnTo>
                  <a:pt x="3503" y="8816"/>
                </a:lnTo>
                <a:lnTo>
                  <a:pt x="3525" y="8831"/>
                </a:lnTo>
                <a:lnTo>
                  <a:pt x="3547" y="8846"/>
                </a:lnTo>
                <a:lnTo>
                  <a:pt x="3569" y="8862"/>
                </a:lnTo>
                <a:lnTo>
                  <a:pt x="3590" y="8880"/>
                </a:lnTo>
                <a:lnTo>
                  <a:pt x="3612" y="8897"/>
                </a:lnTo>
                <a:lnTo>
                  <a:pt x="3633" y="8915"/>
                </a:lnTo>
                <a:lnTo>
                  <a:pt x="3655" y="8935"/>
                </a:lnTo>
                <a:lnTo>
                  <a:pt x="3677" y="8954"/>
                </a:lnTo>
                <a:lnTo>
                  <a:pt x="3697" y="8976"/>
                </a:lnTo>
                <a:lnTo>
                  <a:pt x="3719" y="8996"/>
                </a:lnTo>
                <a:lnTo>
                  <a:pt x="3739" y="9019"/>
                </a:lnTo>
                <a:lnTo>
                  <a:pt x="3760" y="9041"/>
                </a:lnTo>
                <a:lnTo>
                  <a:pt x="3780" y="9064"/>
                </a:lnTo>
                <a:lnTo>
                  <a:pt x="3800" y="9089"/>
                </a:lnTo>
                <a:lnTo>
                  <a:pt x="3885" y="9193"/>
                </a:lnTo>
                <a:lnTo>
                  <a:pt x="3969" y="9298"/>
                </a:lnTo>
                <a:lnTo>
                  <a:pt x="4052" y="9403"/>
                </a:lnTo>
                <a:lnTo>
                  <a:pt x="4134" y="9510"/>
                </a:lnTo>
                <a:lnTo>
                  <a:pt x="4216" y="9617"/>
                </a:lnTo>
                <a:lnTo>
                  <a:pt x="4296" y="9725"/>
                </a:lnTo>
                <a:lnTo>
                  <a:pt x="4376" y="9834"/>
                </a:lnTo>
                <a:lnTo>
                  <a:pt x="4455" y="9944"/>
                </a:lnTo>
                <a:lnTo>
                  <a:pt x="4532" y="10054"/>
                </a:lnTo>
                <a:lnTo>
                  <a:pt x="4609" y="10165"/>
                </a:lnTo>
                <a:lnTo>
                  <a:pt x="4684" y="10276"/>
                </a:lnTo>
                <a:lnTo>
                  <a:pt x="4760" y="10388"/>
                </a:lnTo>
                <a:lnTo>
                  <a:pt x="4833" y="10501"/>
                </a:lnTo>
                <a:lnTo>
                  <a:pt x="4907" y="10613"/>
                </a:lnTo>
                <a:lnTo>
                  <a:pt x="4978" y="10727"/>
                </a:lnTo>
                <a:lnTo>
                  <a:pt x="5049" y="10841"/>
                </a:lnTo>
                <a:lnTo>
                  <a:pt x="5628" y="11740"/>
                </a:lnTo>
                <a:lnTo>
                  <a:pt x="5783" y="11592"/>
                </a:lnTo>
                <a:lnTo>
                  <a:pt x="5933" y="11439"/>
                </a:lnTo>
                <a:lnTo>
                  <a:pt x="6079" y="11282"/>
                </a:lnTo>
                <a:lnTo>
                  <a:pt x="6222" y="11121"/>
                </a:lnTo>
                <a:lnTo>
                  <a:pt x="6361" y="10957"/>
                </a:lnTo>
                <a:lnTo>
                  <a:pt x="6496" y="10790"/>
                </a:lnTo>
                <a:lnTo>
                  <a:pt x="6626" y="10620"/>
                </a:lnTo>
                <a:lnTo>
                  <a:pt x="6753" y="10446"/>
                </a:lnTo>
                <a:lnTo>
                  <a:pt x="6876" y="10269"/>
                </a:lnTo>
                <a:lnTo>
                  <a:pt x="6993" y="10089"/>
                </a:lnTo>
                <a:lnTo>
                  <a:pt x="7106" y="9905"/>
                </a:lnTo>
                <a:lnTo>
                  <a:pt x="7215" y="9719"/>
                </a:lnTo>
                <a:lnTo>
                  <a:pt x="7320" y="9530"/>
                </a:lnTo>
                <a:lnTo>
                  <a:pt x="7419" y="9337"/>
                </a:lnTo>
                <a:lnTo>
                  <a:pt x="7514" y="9142"/>
                </a:lnTo>
                <a:lnTo>
                  <a:pt x="7605" y="8945"/>
                </a:lnTo>
                <a:lnTo>
                  <a:pt x="7690" y="8745"/>
                </a:lnTo>
                <a:lnTo>
                  <a:pt x="7770" y="8542"/>
                </a:lnTo>
                <a:lnTo>
                  <a:pt x="7845" y="8337"/>
                </a:lnTo>
                <a:lnTo>
                  <a:pt x="7916" y="8129"/>
                </a:lnTo>
                <a:lnTo>
                  <a:pt x="7980" y="7919"/>
                </a:lnTo>
                <a:lnTo>
                  <a:pt x="8040" y="7707"/>
                </a:lnTo>
                <a:lnTo>
                  <a:pt x="8095" y="7492"/>
                </a:lnTo>
                <a:lnTo>
                  <a:pt x="8143" y="7276"/>
                </a:lnTo>
                <a:lnTo>
                  <a:pt x="8187" y="7057"/>
                </a:lnTo>
                <a:lnTo>
                  <a:pt x="8225" y="6836"/>
                </a:lnTo>
                <a:lnTo>
                  <a:pt x="8258" y="6614"/>
                </a:lnTo>
                <a:lnTo>
                  <a:pt x="8285" y="6390"/>
                </a:lnTo>
                <a:lnTo>
                  <a:pt x="8305" y="6164"/>
                </a:lnTo>
                <a:lnTo>
                  <a:pt x="8320" y="5937"/>
                </a:lnTo>
                <a:lnTo>
                  <a:pt x="8329" y="5708"/>
                </a:lnTo>
                <a:lnTo>
                  <a:pt x="8332" y="5477"/>
                </a:lnTo>
                <a:lnTo>
                  <a:pt x="8330" y="5282"/>
                </a:lnTo>
                <a:lnTo>
                  <a:pt x="8323" y="5089"/>
                </a:lnTo>
                <a:lnTo>
                  <a:pt x="8313" y="4896"/>
                </a:lnTo>
                <a:lnTo>
                  <a:pt x="8297" y="4706"/>
                </a:lnTo>
                <a:lnTo>
                  <a:pt x="8279" y="4515"/>
                </a:lnTo>
                <a:lnTo>
                  <a:pt x="8255" y="4327"/>
                </a:lnTo>
                <a:lnTo>
                  <a:pt x="8228" y="4139"/>
                </a:lnTo>
                <a:lnTo>
                  <a:pt x="8197" y="3953"/>
                </a:lnTo>
                <a:lnTo>
                  <a:pt x="8163" y="3768"/>
                </a:lnTo>
                <a:lnTo>
                  <a:pt x="8123" y="3584"/>
                </a:lnTo>
                <a:lnTo>
                  <a:pt x="8081" y="3402"/>
                </a:lnTo>
                <a:lnTo>
                  <a:pt x="8033" y="3223"/>
                </a:lnTo>
                <a:lnTo>
                  <a:pt x="7982" y="3044"/>
                </a:lnTo>
                <a:lnTo>
                  <a:pt x="7929" y="2866"/>
                </a:lnTo>
                <a:lnTo>
                  <a:pt x="7870" y="2690"/>
                </a:lnTo>
                <a:lnTo>
                  <a:pt x="7809" y="2516"/>
                </a:lnTo>
                <a:lnTo>
                  <a:pt x="7744" y="2344"/>
                </a:lnTo>
                <a:lnTo>
                  <a:pt x="7675" y="2173"/>
                </a:lnTo>
                <a:lnTo>
                  <a:pt x="7603" y="2005"/>
                </a:lnTo>
                <a:lnTo>
                  <a:pt x="7527" y="1838"/>
                </a:lnTo>
                <a:lnTo>
                  <a:pt x="7447" y="1674"/>
                </a:lnTo>
                <a:lnTo>
                  <a:pt x="7365" y="1511"/>
                </a:lnTo>
                <a:lnTo>
                  <a:pt x="7279" y="1349"/>
                </a:lnTo>
                <a:lnTo>
                  <a:pt x="7191" y="1191"/>
                </a:lnTo>
                <a:lnTo>
                  <a:pt x="7098" y="1034"/>
                </a:lnTo>
                <a:lnTo>
                  <a:pt x="7002" y="880"/>
                </a:lnTo>
                <a:lnTo>
                  <a:pt x="6904" y="727"/>
                </a:lnTo>
                <a:lnTo>
                  <a:pt x="6801" y="577"/>
                </a:lnTo>
                <a:lnTo>
                  <a:pt x="6696" y="429"/>
                </a:lnTo>
                <a:lnTo>
                  <a:pt x="6589" y="283"/>
                </a:lnTo>
                <a:lnTo>
                  <a:pt x="6477" y="140"/>
                </a:lnTo>
                <a:lnTo>
                  <a:pt x="6364" y="0"/>
                </a:lnTo>
                <a:lnTo>
                  <a:pt x="4983" y="822"/>
                </a:lnTo>
                <a:lnTo>
                  <a:pt x="4871" y="891"/>
                </a:lnTo>
                <a:lnTo>
                  <a:pt x="4760" y="961"/>
                </a:lnTo>
                <a:lnTo>
                  <a:pt x="4649" y="1033"/>
                </a:lnTo>
                <a:lnTo>
                  <a:pt x="4539" y="1105"/>
                </a:lnTo>
                <a:lnTo>
                  <a:pt x="4430" y="1177"/>
                </a:lnTo>
                <a:lnTo>
                  <a:pt x="4321" y="1251"/>
                </a:lnTo>
                <a:lnTo>
                  <a:pt x="4212" y="1326"/>
                </a:lnTo>
                <a:lnTo>
                  <a:pt x="4105" y="1402"/>
                </a:lnTo>
                <a:lnTo>
                  <a:pt x="3998" y="1479"/>
                </a:lnTo>
                <a:lnTo>
                  <a:pt x="3892" y="1555"/>
                </a:lnTo>
                <a:lnTo>
                  <a:pt x="3788" y="1634"/>
                </a:lnTo>
                <a:lnTo>
                  <a:pt x="3683" y="1712"/>
                </a:lnTo>
                <a:lnTo>
                  <a:pt x="3580" y="1792"/>
                </a:lnTo>
                <a:lnTo>
                  <a:pt x="3477" y="1872"/>
                </a:lnTo>
                <a:lnTo>
                  <a:pt x="3376" y="1954"/>
                </a:lnTo>
                <a:lnTo>
                  <a:pt x="3275" y="2036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anchorCtr="0" anchor="t" bIns="97375" lIns="194750" spcFirstLastPara="1" rIns="194750" wrap="square" tIns="973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835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915" name="Google Shape;915;p24"/>
          <p:cNvSpPr/>
          <p:nvPr/>
        </p:nvSpPr>
        <p:spPr>
          <a:xfrm rot="2700000">
            <a:off x="4431604" y="1631689"/>
            <a:ext cx="1901595" cy="2700948"/>
          </a:xfrm>
          <a:custGeom>
            <a:rect b="b" l="l" r="r" t="t"/>
            <a:pathLst>
              <a:path extrusionOk="0" h="12112" w="8523">
                <a:moveTo>
                  <a:pt x="3448" y="11527"/>
                </a:moveTo>
                <a:lnTo>
                  <a:pt x="3560" y="11458"/>
                </a:lnTo>
                <a:lnTo>
                  <a:pt x="3672" y="11387"/>
                </a:lnTo>
                <a:lnTo>
                  <a:pt x="3784" y="11316"/>
                </a:lnTo>
                <a:lnTo>
                  <a:pt x="3895" y="11242"/>
                </a:lnTo>
                <a:lnTo>
                  <a:pt x="4005" y="11169"/>
                </a:lnTo>
                <a:lnTo>
                  <a:pt x="4115" y="11095"/>
                </a:lnTo>
                <a:lnTo>
                  <a:pt x="4224" y="11019"/>
                </a:lnTo>
                <a:lnTo>
                  <a:pt x="4332" y="10943"/>
                </a:lnTo>
                <a:lnTo>
                  <a:pt x="4440" y="10867"/>
                </a:lnTo>
                <a:lnTo>
                  <a:pt x="4546" y="10788"/>
                </a:lnTo>
                <a:lnTo>
                  <a:pt x="4652" y="10709"/>
                </a:lnTo>
                <a:lnTo>
                  <a:pt x="4757" y="10631"/>
                </a:lnTo>
                <a:lnTo>
                  <a:pt x="4861" y="10550"/>
                </a:lnTo>
                <a:lnTo>
                  <a:pt x="4965" y="10469"/>
                </a:lnTo>
                <a:lnTo>
                  <a:pt x="5067" y="10387"/>
                </a:lnTo>
                <a:lnTo>
                  <a:pt x="5169" y="10304"/>
                </a:lnTo>
                <a:lnTo>
                  <a:pt x="5207" y="10272"/>
                </a:lnTo>
                <a:lnTo>
                  <a:pt x="5242" y="10240"/>
                </a:lnTo>
                <a:lnTo>
                  <a:pt x="5275" y="10206"/>
                </a:lnTo>
                <a:lnTo>
                  <a:pt x="5306" y="10173"/>
                </a:lnTo>
                <a:lnTo>
                  <a:pt x="5334" y="10139"/>
                </a:lnTo>
                <a:lnTo>
                  <a:pt x="5360" y="10106"/>
                </a:lnTo>
                <a:lnTo>
                  <a:pt x="5372" y="10089"/>
                </a:lnTo>
                <a:lnTo>
                  <a:pt x="5383" y="10073"/>
                </a:lnTo>
                <a:lnTo>
                  <a:pt x="5393" y="10055"/>
                </a:lnTo>
                <a:lnTo>
                  <a:pt x="5403" y="10038"/>
                </a:lnTo>
                <a:lnTo>
                  <a:pt x="5412" y="10022"/>
                </a:lnTo>
                <a:lnTo>
                  <a:pt x="5420" y="10005"/>
                </a:lnTo>
                <a:lnTo>
                  <a:pt x="5428" y="9989"/>
                </a:lnTo>
                <a:lnTo>
                  <a:pt x="5435" y="9971"/>
                </a:lnTo>
                <a:lnTo>
                  <a:pt x="5442" y="9955"/>
                </a:lnTo>
                <a:lnTo>
                  <a:pt x="5447" y="9939"/>
                </a:lnTo>
                <a:lnTo>
                  <a:pt x="5452" y="9923"/>
                </a:lnTo>
                <a:lnTo>
                  <a:pt x="5456" y="9906"/>
                </a:lnTo>
                <a:lnTo>
                  <a:pt x="5460" y="9891"/>
                </a:lnTo>
                <a:lnTo>
                  <a:pt x="5462" y="9874"/>
                </a:lnTo>
                <a:lnTo>
                  <a:pt x="5465" y="9858"/>
                </a:lnTo>
                <a:lnTo>
                  <a:pt x="5466" y="9843"/>
                </a:lnTo>
                <a:lnTo>
                  <a:pt x="5467" y="9827"/>
                </a:lnTo>
                <a:lnTo>
                  <a:pt x="5466" y="9812"/>
                </a:lnTo>
                <a:lnTo>
                  <a:pt x="5465" y="9797"/>
                </a:lnTo>
                <a:lnTo>
                  <a:pt x="5463" y="9782"/>
                </a:lnTo>
                <a:lnTo>
                  <a:pt x="5461" y="9770"/>
                </a:lnTo>
                <a:lnTo>
                  <a:pt x="5458" y="9757"/>
                </a:lnTo>
                <a:lnTo>
                  <a:pt x="5455" y="9745"/>
                </a:lnTo>
                <a:lnTo>
                  <a:pt x="5452" y="9734"/>
                </a:lnTo>
                <a:lnTo>
                  <a:pt x="5443" y="9713"/>
                </a:lnTo>
                <a:lnTo>
                  <a:pt x="5432" y="9691"/>
                </a:lnTo>
                <a:lnTo>
                  <a:pt x="5421" y="9673"/>
                </a:lnTo>
                <a:lnTo>
                  <a:pt x="5407" y="9655"/>
                </a:lnTo>
                <a:lnTo>
                  <a:pt x="5393" y="9638"/>
                </a:lnTo>
                <a:lnTo>
                  <a:pt x="5378" y="9622"/>
                </a:lnTo>
                <a:lnTo>
                  <a:pt x="5362" y="9607"/>
                </a:lnTo>
                <a:lnTo>
                  <a:pt x="5346" y="9594"/>
                </a:lnTo>
                <a:lnTo>
                  <a:pt x="5329" y="9583"/>
                </a:lnTo>
                <a:lnTo>
                  <a:pt x="5310" y="9571"/>
                </a:lnTo>
                <a:lnTo>
                  <a:pt x="5293" y="9560"/>
                </a:lnTo>
                <a:lnTo>
                  <a:pt x="5275" y="9551"/>
                </a:lnTo>
                <a:lnTo>
                  <a:pt x="5257" y="9543"/>
                </a:lnTo>
                <a:lnTo>
                  <a:pt x="5240" y="9535"/>
                </a:lnTo>
                <a:lnTo>
                  <a:pt x="5239" y="9534"/>
                </a:lnTo>
                <a:lnTo>
                  <a:pt x="5238" y="9534"/>
                </a:lnTo>
                <a:lnTo>
                  <a:pt x="5212" y="9523"/>
                </a:lnTo>
                <a:lnTo>
                  <a:pt x="5187" y="9514"/>
                </a:lnTo>
                <a:lnTo>
                  <a:pt x="5161" y="9503"/>
                </a:lnTo>
                <a:lnTo>
                  <a:pt x="5137" y="9492"/>
                </a:lnTo>
                <a:lnTo>
                  <a:pt x="5112" y="9482"/>
                </a:lnTo>
                <a:lnTo>
                  <a:pt x="5087" y="9472"/>
                </a:lnTo>
                <a:lnTo>
                  <a:pt x="5063" y="9461"/>
                </a:lnTo>
                <a:lnTo>
                  <a:pt x="5039" y="9451"/>
                </a:lnTo>
                <a:lnTo>
                  <a:pt x="4998" y="9434"/>
                </a:lnTo>
                <a:lnTo>
                  <a:pt x="4960" y="9417"/>
                </a:lnTo>
                <a:lnTo>
                  <a:pt x="4921" y="9401"/>
                </a:lnTo>
                <a:lnTo>
                  <a:pt x="4883" y="9384"/>
                </a:lnTo>
                <a:lnTo>
                  <a:pt x="4847" y="9368"/>
                </a:lnTo>
                <a:lnTo>
                  <a:pt x="4812" y="9353"/>
                </a:lnTo>
                <a:lnTo>
                  <a:pt x="4777" y="9338"/>
                </a:lnTo>
                <a:lnTo>
                  <a:pt x="4745" y="9324"/>
                </a:lnTo>
                <a:lnTo>
                  <a:pt x="4721" y="9314"/>
                </a:lnTo>
                <a:lnTo>
                  <a:pt x="4699" y="9304"/>
                </a:lnTo>
                <a:lnTo>
                  <a:pt x="4677" y="9294"/>
                </a:lnTo>
                <a:lnTo>
                  <a:pt x="4655" y="9285"/>
                </a:lnTo>
                <a:lnTo>
                  <a:pt x="4635" y="9277"/>
                </a:lnTo>
                <a:lnTo>
                  <a:pt x="4614" y="9268"/>
                </a:lnTo>
                <a:lnTo>
                  <a:pt x="4596" y="9259"/>
                </a:lnTo>
                <a:lnTo>
                  <a:pt x="4578" y="9252"/>
                </a:lnTo>
                <a:lnTo>
                  <a:pt x="4567" y="9248"/>
                </a:lnTo>
                <a:lnTo>
                  <a:pt x="4556" y="9242"/>
                </a:lnTo>
                <a:lnTo>
                  <a:pt x="4545" y="9238"/>
                </a:lnTo>
                <a:lnTo>
                  <a:pt x="4535" y="9234"/>
                </a:lnTo>
                <a:lnTo>
                  <a:pt x="4535" y="9234"/>
                </a:lnTo>
                <a:lnTo>
                  <a:pt x="4533" y="9233"/>
                </a:lnTo>
                <a:lnTo>
                  <a:pt x="4532" y="9233"/>
                </a:lnTo>
                <a:lnTo>
                  <a:pt x="4532" y="9233"/>
                </a:lnTo>
                <a:lnTo>
                  <a:pt x="4484" y="9211"/>
                </a:lnTo>
                <a:lnTo>
                  <a:pt x="4437" y="9186"/>
                </a:lnTo>
                <a:lnTo>
                  <a:pt x="4392" y="9158"/>
                </a:lnTo>
                <a:lnTo>
                  <a:pt x="4349" y="9128"/>
                </a:lnTo>
                <a:lnTo>
                  <a:pt x="4308" y="9096"/>
                </a:lnTo>
                <a:lnTo>
                  <a:pt x="4269" y="9060"/>
                </a:lnTo>
                <a:lnTo>
                  <a:pt x="4232" y="9022"/>
                </a:lnTo>
                <a:lnTo>
                  <a:pt x="4198" y="8983"/>
                </a:lnTo>
                <a:lnTo>
                  <a:pt x="4166" y="8940"/>
                </a:lnTo>
                <a:lnTo>
                  <a:pt x="4135" y="8895"/>
                </a:lnTo>
                <a:lnTo>
                  <a:pt x="4107" y="8849"/>
                </a:lnTo>
                <a:lnTo>
                  <a:pt x="4081" y="8802"/>
                </a:lnTo>
                <a:lnTo>
                  <a:pt x="4058" y="8751"/>
                </a:lnTo>
                <a:lnTo>
                  <a:pt x="4037" y="8700"/>
                </a:lnTo>
                <a:lnTo>
                  <a:pt x="4018" y="8647"/>
                </a:lnTo>
                <a:lnTo>
                  <a:pt x="4000" y="8593"/>
                </a:lnTo>
                <a:lnTo>
                  <a:pt x="3986" y="8537"/>
                </a:lnTo>
                <a:lnTo>
                  <a:pt x="3975" y="8480"/>
                </a:lnTo>
                <a:lnTo>
                  <a:pt x="3965" y="8421"/>
                </a:lnTo>
                <a:lnTo>
                  <a:pt x="3958" y="8362"/>
                </a:lnTo>
                <a:lnTo>
                  <a:pt x="3954" y="8302"/>
                </a:lnTo>
                <a:lnTo>
                  <a:pt x="3952" y="8240"/>
                </a:lnTo>
                <a:lnTo>
                  <a:pt x="3952" y="8179"/>
                </a:lnTo>
                <a:lnTo>
                  <a:pt x="3955" y="8117"/>
                </a:lnTo>
                <a:lnTo>
                  <a:pt x="3961" y="8053"/>
                </a:lnTo>
                <a:lnTo>
                  <a:pt x="3969" y="7990"/>
                </a:lnTo>
                <a:lnTo>
                  <a:pt x="3980" y="7926"/>
                </a:lnTo>
                <a:lnTo>
                  <a:pt x="3994" y="7862"/>
                </a:lnTo>
                <a:lnTo>
                  <a:pt x="4010" y="7798"/>
                </a:lnTo>
                <a:lnTo>
                  <a:pt x="4030" y="7734"/>
                </a:lnTo>
                <a:lnTo>
                  <a:pt x="4051" y="7670"/>
                </a:lnTo>
                <a:lnTo>
                  <a:pt x="4076" y="7606"/>
                </a:lnTo>
                <a:lnTo>
                  <a:pt x="4098" y="7556"/>
                </a:lnTo>
                <a:lnTo>
                  <a:pt x="4120" y="7508"/>
                </a:lnTo>
                <a:lnTo>
                  <a:pt x="4145" y="7460"/>
                </a:lnTo>
                <a:lnTo>
                  <a:pt x="4170" y="7413"/>
                </a:lnTo>
                <a:lnTo>
                  <a:pt x="4197" y="7368"/>
                </a:lnTo>
                <a:lnTo>
                  <a:pt x="4225" y="7324"/>
                </a:lnTo>
                <a:lnTo>
                  <a:pt x="4254" y="7281"/>
                </a:lnTo>
                <a:lnTo>
                  <a:pt x="4284" y="7240"/>
                </a:lnTo>
                <a:lnTo>
                  <a:pt x="4316" y="7199"/>
                </a:lnTo>
                <a:lnTo>
                  <a:pt x="4347" y="7160"/>
                </a:lnTo>
                <a:lnTo>
                  <a:pt x="4380" y="7122"/>
                </a:lnTo>
                <a:lnTo>
                  <a:pt x="4415" y="7086"/>
                </a:lnTo>
                <a:lnTo>
                  <a:pt x="4449" y="7051"/>
                </a:lnTo>
                <a:lnTo>
                  <a:pt x="4486" y="7018"/>
                </a:lnTo>
                <a:lnTo>
                  <a:pt x="4523" y="6987"/>
                </a:lnTo>
                <a:lnTo>
                  <a:pt x="4559" y="6955"/>
                </a:lnTo>
                <a:lnTo>
                  <a:pt x="4598" y="6927"/>
                </a:lnTo>
                <a:lnTo>
                  <a:pt x="4637" y="6901"/>
                </a:lnTo>
                <a:lnTo>
                  <a:pt x="4676" y="6875"/>
                </a:lnTo>
                <a:lnTo>
                  <a:pt x="4716" y="6851"/>
                </a:lnTo>
                <a:lnTo>
                  <a:pt x="4757" y="6828"/>
                </a:lnTo>
                <a:lnTo>
                  <a:pt x="4798" y="6809"/>
                </a:lnTo>
                <a:lnTo>
                  <a:pt x="4840" y="6790"/>
                </a:lnTo>
                <a:lnTo>
                  <a:pt x="4881" y="6773"/>
                </a:lnTo>
                <a:lnTo>
                  <a:pt x="4924" y="6758"/>
                </a:lnTo>
                <a:lnTo>
                  <a:pt x="4966" y="6745"/>
                </a:lnTo>
                <a:lnTo>
                  <a:pt x="5009" y="6735"/>
                </a:lnTo>
                <a:lnTo>
                  <a:pt x="5052" y="6725"/>
                </a:lnTo>
                <a:lnTo>
                  <a:pt x="5096" y="6717"/>
                </a:lnTo>
                <a:lnTo>
                  <a:pt x="5140" y="6713"/>
                </a:lnTo>
                <a:lnTo>
                  <a:pt x="5183" y="6710"/>
                </a:lnTo>
                <a:lnTo>
                  <a:pt x="5227" y="6709"/>
                </a:lnTo>
                <a:lnTo>
                  <a:pt x="5268" y="6710"/>
                </a:lnTo>
                <a:lnTo>
                  <a:pt x="5310" y="6712"/>
                </a:lnTo>
                <a:lnTo>
                  <a:pt x="5350" y="6717"/>
                </a:lnTo>
                <a:lnTo>
                  <a:pt x="5391" y="6724"/>
                </a:lnTo>
                <a:lnTo>
                  <a:pt x="5431" y="6732"/>
                </a:lnTo>
                <a:lnTo>
                  <a:pt x="5470" y="6743"/>
                </a:lnTo>
                <a:lnTo>
                  <a:pt x="5509" y="6756"/>
                </a:lnTo>
                <a:lnTo>
                  <a:pt x="5548" y="6771"/>
                </a:lnTo>
                <a:lnTo>
                  <a:pt x="5549" y="6771"/>
                </a:lnTo>
                <a:lnTo>
                  <a:pt x="5549" y="6771"/>
                </a:lnTo>
                <a:lnTo>
                  <a:pt x="5550" y="6772"/>
                </a:lnTo>
                <a:lnTo>
                  <a:pt x="5550" y="6772"/>
                </a:lnTo>
                <a:lnTo>
                  <a:pt x="5576" y="6783"/>
                </a:lnTo>
                <a:lnTo>
                  <a:pt x="5602" y="6797"/>
                </a:lnTo>
                <a:lnTo>
                  <a:pt x="5630" y="6813"/>
                </a:lnTo>
                <a:lnTo>
                  <a:pt x="5658" y="6831"/>
                </a:lnTo>
                <a:lnTo>
                  <a:pt x="5687" y="6851"/>
                </a:lnTo>
                <a:lnTo>
                  <a:pt x="5716" y="6873"/>
                </a:lnTo>
                <a:lnTo>
                  <a:pt x="5746" y="6895"/>
                </a:lnTo>
                <a:lnTo>
                  <a:pt x="5776" y="6921"/>
                </a:lnTo>
                <a:lnTo>
                  <a:pt x="5808" y="6947"/>
                </a:lnTo>
                <a:lnTo>
                  <a:pt x="5840" y="6975"/>
                </a:lnTo>
                <a:lnTo>
                  <a:pt x="5871" y="7004"/>
                </a:lnTo>
                <a:lnTo>
                  <a:pt x="5904" y="7035"/>
                </a:lnTo>
                <a:lnTo>
                  <a:pt x="5936" y="7067"/>
                </a:lnTo>
                <a:lnTo>
                  <a:pt x="5969" y="7100"/>
                </a:lnTo>
                <a:lnTo>
                  <a:pt x="6002" y="7134"/>
                </a:lnTo>
                <a:lnTo>
                  <a:pt x="6035" y="7169"/>
                </a:lnTo>
                <a:lnTo>
                  <a:pt x="6102" y="7241"/>
                </a:lnTo>
                <a:lnTo>
                  <a:pt x="6168" y="7316"/>
                </a:lnTo>
                <a:lnTo>
                  <a:pt x="6234" y="7393"/>
                </a:lnTo>
                <a:lnTo>
                  <a:pt x="6297" y="7470"/>
                </a:lnTo>
                <a:lnTo>
                  <a:pt x="6360" y="7549"/>
                </a:lnTo>
                <a:lnTo>
                  <a:pt x="6420" y="7627"/>
                </a:lnTo>
                <a:lnTo>
                  <a:pt x="6479" y="7704"/>
                </a:lnTo>
                <a:lnTo>
                  <a:pt x="6535" y="7779"/>
                </a:lnTo>
                <a:lnTo>
                  <a:pt x="6555" y="7806"/>
                </a:lnTo>
                <a:lnTo>
                  <a:pt x="6576" y="7833"/>
                </a:lnTo>
                <a:lnTo>
                  <a:pt x="6597" y="7858"/>
                </a:lnTo>
                <a:lnTo>
                  <a:pt x="6619" y="7883"/>
                </a:lnTo>
                <a:lnTo>
                  <a:pt x="6642" y="7905"/>
                </a:lnTo>
                <a:lnTo>
                  <a:pt x="6664" y="7928"/>
                </a:lnTo>
                <a:lnTo>
                  <a:pt x="6688" y="7949"/>
                </a:lnTo>
                <a:lnTo>
                  <a:pt x="6712" y="7969"/>
                </a:lnTo>
                <a:lnTo>
                  <a:pt x="6735" y="7987"/>
                </a:lnTo>
                <a:lnTo>
                  <a:pt x="6759" y="8005"/>
                </a:lnTo>
                <a:lnTo>
                  <a:pt x="6784" y="8021"/>
                </a:lnTo>
                <a:lnTo>
                  <a:pt x="6809" y="8037"/>
                </a:lnTo>
                <a:lnTo>
                  <a:pt x="6834" y="8050"/>
                </a:lnTo>
                <a:lnTo>
                  <a:pt x="6858" y="8063"/>
                </a:lnTo>
                <a:lnTo>
                  <a:pt x="6884" y="8075"/>
                </a:lnTo>
                <a:lnTo>
                  <a:pt x="6909" y="8085"/>
                </a:lnTo>
                <a:lnTo>
                  <a:pt x="6933" y="8093"/>
                </a:lnTo>
                <a:lnTo>
                  <a:pt x="6956" y="8100"/>
                </a:lnTo>
                <a:lnTo>
                  <a:pt x="6979" y="8106"/>
                </a:lnTo>
                <a:lnTo>
                  <a:pt x="7003" y="8111"/>
                </a:lnTo>
                <a:lnTo>
                  <a:pt x="7026" y="8114"/>
                </a:lnTo>
                <a:lnTo>
                  <a:pt x="7049" y="8118"/>
                </a:lnTo>
                <a:lnTo>
                  <a:pt x="7073" y="8120"/>
                </a:lnTo>
                <a:lnTo>
                  <a:pt x="7096" y="8120"/>
                </a:lnTo>
                <a:lnTo>
                  <a:pt x="7128" y="8119"/>
                </a:lnTo>
                <a:lnTo>
                  <a:pt x="7160" y="8116"/>
                </a:lnTo>
                <a:lnTo>
                  <a:pt x="7192" y="8110"/>
                </a:lnTo>
                <a:lnTo>
                  <a:pt x="7224" y="8104"/>
                </a:lnTo>
                <a:lnTo>
                  <a:pt x="7254" y="8094"/>
                </a:lnTo>
                <a:lnTo>
                  <a:pt x="7286" y="8082"/>
                </a:lnTo>
                <a:lnTo>
                  <a:pt x="7316" y="8069"/>
                </a:lnTo>
                <a:lnTo>
                  <a:pt x="7345" y="8054"/>
                </a:lnTo>
                <a:lnTo>
                  <a:pt x="7374" y="8037"/>
                </a:lnTo>
                <a:lnTo>
                  <a:pt x="7403" y="8018"/>
                </a:lnTo>
                <a:lnTo>
                  <a:pt x="7431" y="7996"/>
                </a:lnTo>
                <a:lnTo>
                  <a:pt x="7459" y="7972"/>
                </a:lnTo>
                <a:lnTo>
                  <a:pt x="7486" y="7947"/>
                </a:lnTo>
                <a:lnTo>
                  <a:pt x="7513" y="7921"/>
                </a:lnTo>
                <a:lnTo>
                  <a:pt x="7539" y="7891"/>
                </a:lnTo>
                <a:lnTo>
                  <a:pt x="7564" y="7860"/>
                </a:lnTo>
                <a:lnTo>
                  <a:pt x="7628" y="7778"/>
                </a:lnTo>
                <a:lnTo>
                  <a:pt x="7691" y="7695"/>
                </a:lnTo>
                <a:lnTo>
                  <a:pt x="7755" y="7611"/>
                </a:lnTo>
                <a:lnTo>
                  <a:pt x="7818" y="7527"/>
                </a:lnTo>
                <a:lnTo>
                  <a:pt x="7879" y="7443"/>
                </a:lnTo>
                <a:lnTo>
                  <a:pt x="7941" y="7358"/>
                </a:lnTo>
                <a:lnTo>
                  <a:pt x="8001" y="7273"/>
                </a:lnTo>
                <a:lnTo>
                  <a:pt x="8061" y="7188"/>
                </a:lnTo>
                <a:lnTo>
                  <a:pt x="8122" y="7102"/>
                </a:lnTo>
                <a:lnTo>
                  <a:pt x="8181" y="7015"/>
                </a:lnTo>
                <a:lnTo>
                  <a:pt x="8239" y="6929"/>
                </a:lnTo>
                <a:lnTo>
                  <a:pt x="8298" y="6841"/>
                </a:lnTo>
                <a:lnTo>
                  <a:pt x="8355" y="6754"/>
                </a:lnTo>
                <a:lnTo>
                  <a:pt x="8411" y="6666"/>
                </a:lnTo>
                <a:lnTo>
                  <a:pt x="8468" y="6577"/>
                </a:lnTo>
                <a:lnTo>
                  <a:pt x="8523" y="6489"/>
                </a:lnTo>
                <a:lnTo>
                  <a:pt x="8434" y="6433"/>
                </a:lnTo>
                <a:lnTo>
                  <a:pt x="8344" y="6376"/>
                </a:lnTo>
                <a:lnTo>
                  <a:pt x="8254" y="6319"/>
                </a:lnTo>
                <a:lnTo>
                  <a:pt x="8166" y="6261"/>
                </a:lnTo>
                <a:lnTo>
                  <a:pt x="8078" y="6203"/>
                </a:lnTo>
                <a:lnTo>
                  <a:pt x="7990" y="6143"/>
                </a:lnTo>
                <a:lnTo>
                  <a:pt x="7903" y="6084"/>
                </a:lnTo>
                <a:lnTo>
                  <a:pt x="7815" y="6024"/>
                </a:lnTo>
                <a:lnTo>
                  <a:pt x="7729" y="5962"/>
                </a:lnTo>
                <a:lnTo>
                  <a:pt x="7643" y="5901"/>
                </a:lnTo>
                <a:lnTo>
                  <a:pt x="7556" y="5840"/>
                </a:lnTo>
                <a:lnTo>
                  <a:pt x="7471" y="5777"/>
                </a:lnTo>
                <a:lnTo>
                  <a:pt x="7387" y="5714"/>
                </a:lnTo>
                <a:lnTo>
                  <a:pt x="7303" y="5650"/>
                </a:lnTo>
                <a:lnTo>
                  <a:pt x="7219" y="5586"/>
                </a:lnTo>
                <a:lnTo>
                  <a:pt x="7136" y="5522"/>
                </a:lnTo>
                <a:lnTo>
                  <a:pt x="7105" y="5498"/>
                </a:lnTo>
                <a:lnTo>
                  <a:pt x="7077" y="5472"/>
                </a:lnTo>
                <a:lnTo>
                  <a:pt x="7049" y="5447"/>
                </a:lnTo>
                <a:lnTo>
                  <a:pt x="7023" y="5421"/>
                </a:lnTo>
                <a:lnTo>
                  <a:pt x="7000" y="5395"/>
                </a:lnTo>
                <a:lnTo>
                  <a:pt x="6976" y="5367"/>
                </a:lnTo>
                <a:lnTo>
                  <a:pt x="6954" y="5339"/>
                </a:lnTo>
                <a:lnTo>
                  <a:pt x="6934" y="5311"/>
                </a:lnTo>
                <a:lnTo>
                  <a:pt x="6916" y="5282"/>
                </a:lnTo>
                <a:lnTo>
                  <a:pt x="6897" y="5253"/>
                </a:lnTo>
                <a:lnTo>
                  <a:pt x="6882" y="5222"/>
                </a:lnTo>
                <a:lnTo>
                  <a:pt x="6867" y="5192"/>
                </a:lnTo>
                <a:lnTo>
                  <a:pt x="6854" y="5162"/>
                </a:lnTo>
                <a:lnTo>
                  <a:pt x="6842" y="5131"/>
                </a:lnTo>
                <a:lnTo>
                  <a:pt x="6833" y="5100"/>
                </a:lnTo>
                <a:lnTo>
                  <a:pt x="6824" y="5068"/>
                </a:lnTo>
                <a:lnTo>
                  <a:pt x="6820" y="5047"/>
                </a:lnTo>
                <a:lnTo>
                  <a:pt x="6815" y="5025"/>
                </a:lnTo>
                <a:lnTo>
                  <a:pt x="6811" y="5003"/>
                </a:lnTo>
                <a:lnTo>
                  <a:pt x="6809" y="4981"/>
                </a:lnTo>
                <a:lnTo>
                  <a:pt x="6807" y="4960"/>
                </a:lnTo>
                <a:lnTo>
                  <a:pt x="6804" y="4937"/>
                </a:lnTo>
                <a:lnTo>
                  <a:pt x="6804" y="4915"/>
                </a:lnTo>
                <a:lnTo>
                  <a:pt x="6804" y="4893"/>
                </a:lnTo>
                <a:lnTo>
                  <a:pt x="6806" y="4869"/>
                </a:lnTo>
                <a:lnTo>
                  <a:pt x="6807" y="4844"/>
                </a:lnTo>
                <a:lnTo>
                  <a:pt x="6809" y="4821"/>
                </a:lnTo>
                <a:lnTo>
                  <a:pt x="6813" y="4796"/>
                </a:lnTo>
                <a:lnTo>
                  <a:pt x="6816" y="4772"/>
                </a:lnTo>
                <a:lnTo>
                  <a:pt x="6822" y="4748"/>
                </a:lnTo>
                <a:lnTo>
                  <a:pt x="6827" y="4725"/>
                </a:lnTo>
                <a:lnTo>
                  <a:pt x="6835" y="4701"/>
                </a:lnTo>
                <a:lnTo>
                  <a:pt x="6841" y="4677"/>
                </a:lnTo>
                <a:lnTo>
                  <a:pt x="6850" y="4655"/>
                </a:lnTo>
                <a:lnTo>
                  <a:pt x="6858" y="4631"/>
                </a:lnTo>
                <a:lnTo>
                  <a:pt x="6868" y="4608"/>
                </a:lnTo>
                <a:lnTo>
                  <a:pt x="6879" y="4585"/>
                </a:lnTo>
                <a:lnTo>
                  <a:pt x="6891" y="4562"/>
                </a:lnTo>
                <a:lnTo>
                  <a:pt x="6903" y="4539"/>
                </a:lnTo>
                <a:lnTo>
                  <a:pt x="6916" y="4518"/>
                </a:lnTo>
                <a:lnTo>
                  <a:pt x="6930" y="4495"/>
                </a:lnTo>
                <a:lnTo>
                  <a:pt x="6944" y="4474"/>
                </a:lnTo>
                <a:lnTo>
                  <a:pt x="6959" y="4452"/>
                </a:lnTo>
                <a:lnTo>
                  <a:pt x="6975" y="4431"/>
                </a:lnTo>
                <a:lnTo>
                  <a:pt x="6991" y="4409"/>
                </a:lnTo>
                <a:lnTo>
                  <a:pt x="7008" y="4389"/>
                </a:lnTo>
                <a:lnTo>
                  <a:pt x="7027" y="4367"/>
                </a:lnTo>
                <a:lnTo>
                  <a:pt x="7046" y="4347"/>
                </a:lnTo>
                <a:lnTo>
                  <a:pt x="7066" y="4326"/>
                </a:lnTo>
                <a:lnTo>
                  <a:pt x="7085" y="4307"/>
                </a:lnTo>
                <a:lnTo>
                  <a:pt x="7107" y="4287"/>
                </a:lnTo>
                <a:lnTo>
                  <a:pt x="7128" y="4268"/>
                </a:lnTo>
                <a:lnTo>
                  <a:pt x="7151" y="4249"/>
                </a:lnTo>
                <a:lnTo>
                  <a:pt x="7173" y="4230"/>
                </a:lnTo>
                <a:lnTo>
                  <a:pt x="7197" y="4211"/>
                </a:lnTo>
                <a:lnTo>
                  <a:pt x="7222" y="4194"/>
                </a:lnTo>
                <a:lnTo>
                  <a:pt x="7310" y="4128"/>
                </a:lnTo>
                <a:lnTo>
                  <a:pt x="7398" y="4062"/>
                </a:lnTo>
                <a:lnTo>
                  <a:pt x="7481" y="3997"/>
                </a:lnTo>
                <a:lnTo>
                  <a:pt x="7562" y="3932"/>
                </a:lnTo>
                <a:lnTo>
                  <a:pt x="7640" y="3867"/>
                </a:lnTo>
                <a:lnTo>
                  <a:pt x="7713" y="3804"/>
                </a:lnTo>
                <a:lnTo>
                  <a:pt x="7782" y="3741"/>
                </a:lnTo>
                <a:lnTo>
                  <a:pt x="7847" y="3680"/>
                </a:lnTo>
                <a:lnTo>
                  <a:pt x="7907" y="3622"/>
                </a:lnTo>
                <a:lnTo>
                  <a:pt x="7962" y="3565"/>
                </a:lnTo>
                <a:lnTo>
                  <a:pt x="7988" y="3538"/>
                </a:lnTo>
                <a:lnTo>
                  <a:pt x="8012" y="3511"/>
                </a:lnTo>
                <a:lnTo>
                  <a:pt x="8035" y="3485"/>
                </a:lnTo>
                <a:lnTo>
                  <a:pt x="8056" y="3459"/>
                </a:lnTo>
                <a:lnTo>
                  <a:pt x="8076" y="3435"/>
                </a:lnTo>
                <a:lnTo>
                  <a:pt x="8095" y="3412"/>
                </a:lnTo>
                <a:lnTo>
                  <a:pt x="8111" y="3389"/>
                </a:lnTo>
                <a:lnTo>
                  <a:pt x="8126" y="3366"/>
                </a:lnTo>
                <a:lnTo>
                  <a:pt x="8139" y="3346"/>
                </a:lnTo>
                <a:lnTo>
                  <a:pt x="8151" y="3326"/>
                </a:lnTo>
                <a:lnTo>
                  <a:pt x="8161" y="3307"/>
                </a:lnTo>
                <a:lnTo>
                  <a:pt x="8169" y="3289"/>
                </a:lnTo>
                <a:lnTo>
                  <a:pt x="8179" y="3263"/>
                </a:lnTo>
                <a:lnTo>
                  <a:pt x="8188" y="3237"/>
                </a:lnTo>
                <a:lnTo>
                  <a:pt x="8195" y="3211"/>
                </a:lnTo>
                <a:lnTo>
                  <a:pt x="8202" y="3186"/>
                </a:lnTo>
                <a:lnTo>
                  <a:pt x="8207" y="3159"/>
                </a:lnTo>
                <a:lnTo>
                  <a:pt x="8211" y="3132"/>
                </a:lnTo>
                <a:lnTo>
                  <a:pt x="8215" y="3105"/>
                </a:lnTo>
                <a:lnTo>
                  <a:pt x="8217" y="3078"/>
                </a:lnTo>
                <a:lnTo>
                  <a:pt x="8218" y="3051"/>
                </a:lnTo>
                <a:lnTo>
                  <a:pt x="8218" y="3024"/>
                </a:lnTo>
                <a:lnTo>
                  <a:pt x="8217" y="2997"/>
                </a:lnTo>
                <a:lnTo>
                  <a:pt x="8215" y="2970"/>
                </a:lnTo>
                <a:lnTo>
                  <a:pt x="8211" y="2942"/>
                </a:lnTo>
                <a:lnTo>
                  <a:pt x="8207" y="2915"/>
                </a:lnTo>
                <a:lnTo>
                  <a:pt x="8202" y="2888"/>
                </a:lnTo>
                <a:lnTo>
                  <a:pt x="8196" y="2860"/>
                </a:lnTo>
                <a:lnTo>
                  <a:pt x="8188" y="2831"/>
                </a:lnTo>
                <a:lnTo>
                  <a:pt x="8179" y="2801"/>
                </a:lnTo>
                <a:lnTo>
                  <a:pt x="8168" y="2771"/>
                </a:lnTo>
                <a:lnTo>
                  <a:pt x="8157" y="2742"/>
                </a:lnTo>
                <a:lnTo>
                  <a:pt x="8144" y="2712"/>
                </a:lnTo>
                <a:lnTo>
                  <a:pt x="8130" y="2683"/>
                </a:lnTo>
                <a:lnTo>
                  <a:pt x="8115" y="2653"/>
                </a:lnTo>
                <a:lnTo>
                  <a:pt x="8100" y="2624"/>
                </a:lnTo>
                <a:lnTo>
                  <a:pt x="8083" y="2596"/>
                </a:lnTo>
                <a:lnTo>
                  <a:pt x="8065" y="2567"/>
                </a:lnTo>
                <a:lnTo>
                  <a:pt x="8046" y="2539"/>
                </a:lnTo>
                <a:lnTo>
                  <a:pt x="8026" y="2512"/>
                </a:lnTo>
                <a:lnTo>
                  <a:pt x="8004" y="2484"/>
                </a:lnTo>
                <a:lnTo>
                  <a:pt x="7983" y="2457"/>
                </a:lnTo>
                <a:lnTo>
                  <a:pt x="7960" y="2430"/>
                </a:lnTo>
                <a:lnTo>
                  <a:pt x="7935" y="2405"/>
                </a:lnTo>
                <a:lnTo>
                  <a:pt x="7910" y="2379"/>
                </a:lnTo>
                <a:lnTo>
                  <a:pt x="7884" y="2354"/>
                </a:lnTo>
                <a:lnTo>
                  <a:pt x="7859" y="2329"/>
                </a:lnTo>
                <a:lnTo>
                  <a:pt x="7830" y="2306"/>
                </a:lnTo>
                <a:lnTo>
                  <a:pt x="7801" y="2282"/>
                </a:lnTo>
                <a:lnTo>
                  <a:pt x="7772" y="2258"/>
                </a:lnTo>
                <a:lnTo>
                  <a:pt x="7742" y="2235"/>
                </a:lnTo>
                <a:lnTo>
                  <a:pt x="7711" y="2214"/>
                </a:lnTo>
                <a:lnTo>
                  <a:pt x="7679" y="2192"/>
                </a:lnTo>
                <a:lnTo>
                  <a:pt x="7646" y="2172"/>
                </a:lnTo>
                <a:lnTo>
                  <a:pt x="7613" y="2153"/>
                </a:lnTo>
                <a:lnTo>
                  <a:pt x="7579" y="2133"/>
                </a:lnTo>
                <a:lnTo>
                  <a:pt x="7543" y="2115"/>
                </a:lnTo>
                <a:lnTo>
                  <a:pt x="7508" y="2098"/>
                </a:lnTo>
                <a:lnTo>
                  <a:pt x="7471" y="2081"/>
                </a:lnTo>
                <a:lnTo>
                  <a:pt x="7433" y="2065"/>
                </a:lnTo>
                <a:lnTo>
                  <a:pt x="7400" y="2052"/>
                </a:lnTo>
                <a:lnTo>
                  <a:pt x="7367" y="2039"/>
                </a:lnTo>
                <a:lnTo>
                  <a:pt x="7332" y="2028"/>
                </a:lnTo>
                <a:lnTo>
                  <a:pt x="7299" y="2017"/>
                </a:lnTo>
                <a:lnTo>
                  <a:pt x="7264" y="2007"/>
                </a:lnTo>
                <a:lnTo>
                  <a:pt x="7230" y="1997"/>
                </a:lnTo>
                <a:lnTo>
                  <a:pt x="7195" y="1990"/>
                </a:lnTo>
                <a:lnTo>
                  <a:pt x="7160" y="1982"/>
                </a:lnTo>
                <a:lnTo>
                  <a:pt x="7126" y="1976"/>
                </a:lnTo>
                <a:lnTo>
                  <a:pt x="7090" y="1969"/>
                </a:lnTo>
                <a:lnTo>
                  <a:pt x="7056" y="1965"/>
                </a:lnTo>
                <a:lnTo>
                  <a:pt x="7021" y="1961"/>
                </a:lnTo>
                <a:lnTo>
                  <a:pt x="6987" y="1958"/>
                </a:lnTo>
                <a:lnTo>
                  <a:pt x="6952" y="1955"/>
                </a:lnTo>
                <a:lnTo>
                  <a:pt x="6918" y="1954"/>
                </a:lnTo>
                <a:lnTo>
                  <a:pt x="6884" y="1953"/>
                </a:lnTo>
                <a:lnTo>
                  <a:pt x="6847" y="1954"/>
                </a:lnTo>
                <a:lnTo>
                  <a:pt x="6810" y="1955"/>
                </a:lnTo>
                <a:lnTo>
                  <a:pt x="6774" y="1959"/>
                </a:lnTo>
                <a:lnTo>
                  <a:pt x="6739" y="1962"/>
                </a:lnTo>
                <a:lnTo>
                  <a:pt x="6703" y="1966"/>
                </a:lnTo>
                <a:lnTo>
                  <a:pt x="6669" y="1972"/>
                </a:lnTo>
                <a:lnTo>
                  <a:pt x="6635" y="1978"/>
                </a:lnTo>
                <a:lnTo>
                  <a:pt x="6602" y="1986"/>
                </a:lnTo>
                <a:lnTo>
                  <a:pt x="6569" y="1994"/>
                </a:lnTo>
                <a:lnTo>
                  <a:pt x="6537" y="2004"/>
                </a:lnTo>
                <a:lnTo>
                  <a:pt x="6506" y="2015"/>
                </a:lnTo>
                <a:lnTo>
                  <a:pt x="6474" y="2025"/>
                </a:lnTo>
                <a:lnTo>
                  <a:pt x="6445" y="2037"/>
                </a:lnTo>
                <a:lnTo>
                  <a:pt x="6416" y="2050"/>
                </a:lnTo>
                <a:lnTo>
                  <a:pt x="6387" y="2064"/>
                </a:lnTo>
                <a:lnTo>
                  <a:pt x="6360" y="2079"/>
                </a:lnTo>
                <a:lnTo>
                  <a:pt x="6333" y="2094"/>
                </a:lnTo>
                <a:lnTo>
                  <a:pt x="6307" y="2111"/>
                </a:lnTo>
                <a:lnTo>
                  <a:pt x="6282" y="2128"/>
                </a:lnTo>
                <a:lnTo>
                  <a:pt x="6257" y="2146"/>
                </a:lnTo>
                <a:lnTo>
                  <a:pt x="6235" y="2165"/>
                </a:lnTo>
                <a:lnTo>
                  <a:pt x="6212" y="2185"/>
                </a:lnTo>
                <a:lnTo>
                  <a:pt x="6191" y="2205"/>
                </a:lnTo>
                <a:lnTo>
                  <a:pt x="6170" y="2226"/>
                </a:lnTo>
                <a:lnTo>
                  <a:pt x="6151" y="2248"/>
                </a:lnTo>
                <a:lnTo>
                  <a:pt x="6132" y="2270"/>
                </a:lnTo>
                <a:lnTo>
                  <a:pt x="6115" y="2294"/>
                </a:lnTo>
                <a:lnTo>
                  <a:pt x="6099" y="2317"/>
                </a:lnTo>
                <a:lnTo>
                  <a:pt x="6084" y="2342"/>
                </a:lnTo>
                <a:lnTo>
                  <a:pt x="6070" y="2368"/>
                </a:lnTo>
                <a:lnTo>
                  <a:pt x="6057" y="2394"/>
                </a:lnTo>
                <a:lnTo>
                  <a:pt x="6045" y="2421"/>
                </a:lnTo>
                <a:lnTo>
                  <a:pt x="6036" y="2442"/>
                </a:lnTo>
                <a:lnTo>
                  <a:pt x="6026" y="2467"/>
                </a:lnTo>
                <a:lnTo>
                  <a:pt x="6015" y="2492"/>
                </a:lnTo>
                <a:lnTo>
                  <a:pt x="6003" y="2520"/>
                </a:lnTo>
                <a:lnTo>
                  <a:pt x="5991" y="2548"/>
                </a:lnTo>
                <a:lnTo>
                  <a:pt x="5978" y="2578"/>
                </a:lnTo>
                <a:lnTo>
                  <a:pt x="5964" y="2609"/>
                </a:lnTo>
                <a:lnTo>
                  <a:pt x="5950" y="2642"/>
                </a:lnTo>
                <a:lnTo>
                  <a:pt x="5927" y="2693"/>
                </a:lnTo>
                <a:lnTo>
                  <a:pt x="5904" y="2748"/>
                </a:lnTo>
                <a:lnTo>
                  <a:pt x="5879" y="2805"/>
                </a:lnTo>
                <a:lnTo>
                  <a:pt x="5853" y="2865"/>
                </a:lnTo>
                <a:lnTo>
                  <a:pt x="5827" y="2926"/>
                </a:lnTo>
                <a:lnTo>
                  <a:pt x="5800" y="2989"/>
                </a:lnTo>
                <a:lnTo>
                  <a:pt x="5772" y="3055"/>
                </a:lnTo>
                <a:lnTo>
                  <a:pt x="5745" y="3123"/>
                </a:lnTo>
                <a:lnTo>
                  <a:pt x="5736" y="3142"/>
                </a:lnTo>
                <a:lnTo>
                  <a:pt x="5727" y="3163"/>
                </a:lnTo>
                <a:lnTo>
                  <a:pt x="5718" y="3181"/>
                </a:lnTo>
                <a:lnTo>
                  <a:pt x="5707" y="3201"/>
                </a:lnTo>
                <a:lnTo>
                  <a:pt x="5698" y="3218"/>
                </a:lnTo>
                <a:lnTo>
                  <a:pt x="5687" y="3236"/>
                </a:lnTo>
                <a:lnTo>
                  <a:pt x="5675" y="3252"/>
                </a:lnTo>
                <a:lnTo>
                  <a:pt x="5663" y="3268"/>
                </a:lnTo>
                <a:lnTo>
                  <a:pt x="5651" y="3285"/>
                </a:lnTo>
                <a:lnTo>
                  <a:pt x="5639" y="3300"/>
                </a:lnTo>
                <a:lnTo>
                  <a:pt x="5626" y="3314"/>
                </a:lnTo>
                <a:lnTo>
                  <a:pt x="5613" y="3328"/>
                </a:lnTo>
                <a:lnTo>
                  <a:pt x="5599" y="3341"/>
                </a:lnTo>
                <a:lnTo>
                  <a:pt x="5585" y="3354"/>
                </a:lnTo>
                <a:lnTo>
                  <a:pt x="5571" y="3365"/>
                </a:lnTo>
                <a:lnTo>
                  <a:pt x="5556" y="3377"/>
                </a:lnTo>
                <a:lnTo>
                  <a:pt x="5541" y="3388"/>
                </a:lnTo>
                <a:lnTo>
                  <a:pt x="5526" y="3398"/>
                </a:lnTo>
                <a:lnTo>
                  <a:pt x="5511" y="3407"/>
                </a:lnTo>
                <a:lnTo>
                  <a:pt x="5495" y="3416"/>
                </a:lnTo>
                <a:lnTo>
                  <a:pt x="5479" y="3424"/>
                </a:lnTo>
                <a:lnTo>
                  <a:pt x="5462" y="3431"/>
                </a:lnTo>
                <a:lnTo>
                  <a:pt x="5445" y="3438"/>
                </a:lnTo>
                <a:lnTo>
                  <a:pt x="5428" y="3444"/>
                </a:lnTo>
                <a:lnTo>
                  <a:pt x="5411" y="3449"/>
                </a:lnTo>
                <a:lnTo>
                  <a:pt x="5393" y="3454"/>
                </a:lnTo>
                <a:lnTo>
                  <a:pt x="5375" y="3458"/>
                </a:lnTo>
                <a:lnTo>
                  <a:pt x="5357" y="3461"/>
                </a:lnTo>
                <a:lnTo>
                  <a:pt x="5338" y="3463"/>
                </a:lnTo>
                <a:lnTo>
                  <a:pt x="5320" y="3466"/>
                </a:lnTo>
                <a:lnTo>
                  <a:pt x="5301" y="3467"/>
                </a:lnTo>
                <a:lnTo>
                  <a:pt x="5282" y="3467"/>
                </a:lnTo>
                <a:lnTo>
                  <a:pt x="5262" y="3467"/>
                </a:lnTo>
                <a:lnTo>
                  <a:pt x="5242" y="3466"/>
                </a:lnTo>
                <a:lnTo>
                  <a:pt x="5223" y="3463"/>
                </a:lnTo>
                <a:lnTo>
                  <a:pt x="5203" y="3461"/>
                </a:lnTo>
                <a:lnTo>
                  <a:pt x="5183" y="3458"/>
                </a:lnTo>
                <a:lnTo>
                  <a:pt x="5163" y="3454"/>
                </a:lnTo>
                <a:lnTo>
                  <a:pt x="5143" y="3448"/>
                </a:lnTo>
                <a:lnTo>
                  <a:pt x="5124" y="3443"/>
                </a:lnTo>
                <a:lnTo>
                  <a:pt x="5103" y="3436"/>
                </a:lnTo>
                <a:lnTo>
                  <a:pt x="5084" y="3430"/>
                </a:lnTo>
                <a:lnTo>
                  <a:pt x="5063" y="3422"/>
                </a:lnTo>
                <a:lnTo>
                  <a:pt x="5044" y="3414"/>
                </a:lnTo>
                <a:lnTo>
                  <a:pt x="5024" y="3404"/>
                </a:lnTo>
                <a:lnTo>
                  <a:pt x="5004" y="3394"/>
                </a:lnTo>
                <a:lnTo>
                  <a:pt x="4984" y="3384"/>
                </a:lnTo>
                <a:lnTo>
                  <a:pt x="4964" y="3373"/>
                </a:lnTo>
                <a:lnTo>
                  <a:pt x="4944" y="3361"/>
                </a:lnTo>
                <a:lnTo>
                  <a:pt x="4925" y="3348"/>
                </a:lnTo>
                <a:lnTo>
                  <a:pt x="4906" y="3335"/>
                </a:lnTo>
                <a:lnTo>
                  <a:pt x="4885" y="3321"/>
                </a:lnTo>
                <a:lnTo>
                  <a:pt x="4866" y="3306"/>
                </a:lnTo>
                <a:lnTo>
                  <a:pt x="4846" y="3291"/>
                </a:lnTo>
                <a:lnTo>
                  <a:pt x="4827" y="3275"/>
                </a:lnTo>
                <a:lnTo>
                  <a:pt x="4809" y="3259"/>
                </a:lnTo>
                <a:lnTo>
                  <a:pt x="4789" y="3242"/>
                </a:lnTo>
                <a:lnTo>
                  <a:pt x="4770" y="3223"/>
                </a:lnTo>
                <a:lnTo>
                  <a:pt x="4751" y="3205"/>
                </a:lnTo>
                <a:lnTo>
                  <a:pt x="4733" y="3186"/>
                </a:lnTo>
                <a:lnTo>
                  <a:pt x="4695" y="3146"/>
                </a:lnTo>
                <a:lnTo>
                  <a:pt x="4659" y="3103"/>
                </a:lnTo>
                <a:lnTo>
                  <a:pt x="4574" y="2999"/>
                </a:lnTo>
                <a:lnTo>
                  <a:pt x="4491" y="2895"/>
                </a:lnTo>
                <a:lnTo>
                  <a:pt x="4408" y="2789"/>
                </a:lnTo>
                <a:lnTo>
                  <a:pt x="4326" y="2684"/>
                </a:lnTo>
                <a:lnTo>
                  <a:pt x="4245" y="2577"/>
                </a:lnTo>
                <a:lnTo>
                  <a:pt x="4166" y="2469"/>
                </a:lnTo>
                <a:lnTo>
                  <a:pt x="4087" y="2362"/>
                </a:lnTo>
                <a:lnTo>
                  <a:pt x="4009" y="2253"/>
                </a:lnTo>
                <a:lnTo>
                  <a:pt x="3931" y="2143"/>
                </a:lnTo>
                <a:lnTo>
                  <a:pt x="3855" y="2033"/>
                </a:lnTo>
                <a:lnTo>
                  <a:pt x="3779" y="1923"/>
                </a:lnTo>
                <a:lnTo>
                  <a:pt x="3705" y="1811"/>
                </a:lnTo>
                <a:lnTo>
                  <a:pt x="3631" y="1700"/>
                </a:lnTo>
                <a:lnTo>
                  <a:pt x="3559" y="1588"/>
                </a:lnTo>
                <a:lnTo>
                  <a:pt x="3488" y="1475"/>
                </a:lnTo>
                <a:lnTo>
                  <a:pt x="3418" y="1362"/>
                </a:lnTo>
                <a:lnTo>
                  <a:pt x="2575" y="0"/>
                </a:lnTo>
                <a:lnTo>
                  <a:pt x="2427" y="148"/>
                </a:lnTo>
                <a:lnTo>
                  <a:pt x="2284" y="300"/>
                </a:lnTo>
                <a:lnTo>
                  <a:pt x="2144" y="456"/>
                </a:lnTo>
                <a:lnTo>
                  <a:pt x="2008" y="614"/>
                </a:lnTo>
                <a:lnTo>
                  <a:pt x="1875" y="776"/>
                </a:lnTo>
                <a:lnTo>
                  <a:pt x="1747" y="941"/>
                </a:lnTo>
                <a:lnTo>
                  <a:pt x="1623" y="1110"/>
                </a:lnTo>
                <a:lnTo>
                  <a:pt x="1502" y="1281"/>
                </a:lnTo>
                <a:lnTo>
                  <a:pt x="1385" y="1456"/>
                </a:lnTo>
                <a:lnTo>
                  <a:pt x="1273" y="1632"/>
                </a:lnTo>
                <a:lnTo>
                  <a:pt x="1165" y="1813"/>
                </a:lnTo>
                <a:lnTo>
                  <a:pt x="1062" y="1995"/>
                </a:lnTo>
                <a:lnTo>
                  <a:pt x="962" y="2182"/>
                </a:lnTo>
                <a:lnTo>
                  <a:pt x="867" y="2370"/>
                </a:lnTo>
                <a:lnTo>
                  <a:pt x="777" y="2561"/>
                </a:lnTo>
                <a:lnTo>
                  <a:pt x="692" y="2755"/>
                </a:lnTo>
                <a:lnTo>
                  <a:pt x="611" y="2951"/>
                </a:lnTo>
                <a:lnTo>
                  <a:pt x="534" y="3149"/>
                </a:lnTo>
                <a:lnTo>
                  <a:pt x="463" y="3349"/>
                </a:lnTo>
                <a:lnTo>
                  <a:pt x="396" y="3553"/>
                </a:lnTo>
                <a:lnTo>
                  <a:pt x="333" y="3757"/>
                </a:lnTo>
                <a:lnTo>
                  <a:pt x="277" y="3965"/>
                </a:lnTo>
                <a:lnTo>
                  <a:pt x="225" y="4174"/>
                </a:lnTo>
                <a:lnTo>
                  <a:pt x="179" y="4385"/>
                </a:lnTo>
                <a:lnTo>
                  <a:pt x="137" y="4599"/>
                </a:lnTo>
                <a:lnTo>
                  <a:pt x="101" y="4814"/>
                </a:lnTo>
                <a:lnTo>
                  <a:pt x="71" y="5031"/>
                </a:lnTo>
                <a:lnTo>
                  <a:pt x="45" y="5249"/>
                </a:lnTo>
                <a:lnTo>
                  <a:pt x="26" y="5469"/>
                </a:lnTo>
                <a:lnTo>
                  <a:pt x="12" y="5691"/>
                </a:lnTo>
                <a:lnTo>
                  <a:pt x="3" y="5914"/>
                </a:lnTo>
                <a:lnTo>
                  <a:pt x="0" y="6139"/>
                </a:lnTo>
                <a:lnTo>
                  <a:pt x="2" y="6356"/>
                </a:lnTo>
                <a:lnTo>
                  <a:pt x="11" y="6571"/>
                </a:lnTo>
                <a:lnTo>
                  <a:pt x="24" y="6785"/>
                </a:lnTo>
                <a:lnTo>
                  <a:pt x="42" y="6997"/>
                </a:lnTo>
                <a:lnTo>
                  <a:pt x="66" y="7209"/>
                </a:lnTo>
                <a:lnTo>
                  <a:pt x="95" y="7419"/>
                </a:lnTo>
                <a:lnTo>
                  <a:pt x="128" y="7627"/>
                </a:lnTo>
                <a:lnTo>
                  <a:pt x="167" y="7832"/>
                </a:lnTo>
                <a:lnTo>
                  <a:pt x="210" y="8037"/>
                </a:lnTo>
                <a:lnTo>
                  <a:pt x="259" y="8239"/>
                </a:lnTo>
                <a:lnTo>
                  <a:pt x="312" y="8441"/>
                </a:lnTo>
                <a:lnTo>
                  <a:pt x="369" y="8639"/>
                </a:lnTo>
                <a:lnTo>
                  <a:pt x="432" y="8836"/>
                </a:lnTo>
                <a:lnTo>
                  <a:pt x="498" y="9031"/>
                </a:lnTo>
                <a:lnTo>
                  <a:pt x="570" y="9224"/>
                </a:lnTo>
                <a:lnTo>
                  <a:pt x="645" y="9415"/>
                </a:lnTo>
                <a:lnTo>
                  <a:pt x="726" y="9602"/>
                </a:lnTo>
                <a:lnTo>
                  <a:pt x="810" y="9788"/>
                </a:lnTo>
                <a:lnTo>
                  <a:pt x="899" y="9971"/>
                </a:lnTo>
                <a:lnTo>
                  <a:pt x="991" y="10152"/>
                </a:lnTo>
                <a:lnTo>
                  <a:pt x="1089" y="10331"/>
                </a:lnTo>
                <a:lnTo>
                  <a:pt x="1190" y="10507"/>
                </a:lnTo>
                <a:lnTo>
                  <a:pt x="1295" y="10680"/>
                </a:lnTo>
                <a:lnTo>
                  <a:pt x="1404" y="10851"/>
                </a:lnTo>
                <a:lnTo>
                  <a:pt x="1517" y="11019"/>
                </a:lnTo>
                <a:lnTo>
                  <a:pt x="1633" y="11184"/>
                </a:lnTo>
                <a:lnTo>
                  <a:pt x="1754" y="11346"/>
                </a:lnTo>
                <a:lnTo>
                  <a:pt x="1878" y="11505"/>
                </a:lnTo>
                <a:lnTo>
                  <a:pt x="2006" y="11661"/>
                </a:lnTo>
                <a:lnTo>
                  <a:pt x="2137" y="11815"/>
                </a:lnTo>
                <a:lnTo>
                  <a:pt x="2272" y="11965"/>
                </a:lnTo>
                <a:lnTo>
                  <a:pt x="2410" y="12112"/>
                </a:lnTo>
                <a:lnTo>
                  <a:pt x="3366" y="11575"/>
                </a:lnTo>
                <a:lnTo>
                  <a:pt x="3448" y="11527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t" bIns="97375" lIns="194750" spcFirstLastPara="1" rIns="194750" wrap="square" tIns="973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835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916" name="Google Shape;916;p24"/>
          <p:cNvSpPr/>
          <p:nvPr/>
        </p:nvSpPr>
        <p:spPr>
          <a:xfrm rot="2700000">
            <a:off x="5386084" y="2081607"/>
            <a:ext cx="2760277" cy="1965605"/>
          </a:xfrm>
          <a:custGeom>
            <a:rect b="b" l="l" r="r" t="t"/>
            <a:pathLst>
              <a:path extrusionOk="0" h="8811" w="12379">
                <a:moveTo>
                  <a:pt x="2077" y="5459"/>
                </a:moveTo>
                <a:lnTo>
                  <a:pt x="2107" y="5493"/>
                </a:lnTo>
                <a:lnTo>
                  <a:pt x="2136" y="5526"/>
                </a:lnTo>
                <a:lnTo>
                  <a:pt x="2166" y="5557"/>
                </a:lnTo>
                <a:lnTo>
                  <a:pt x="2197" y="5585"/>
                </a:lnTo>
                <a:lnTo>
                  <a:pt x="2227" y="5612"/>
                </a:lnTo>
                <a:lnTo>
                  <a:pt x="2257" y="5636"/>
                </a:lnTo>
                <a:lnTo>
                  <a:pt x="2288" y="5658"/>
                </a:lnTo>
                <a:lnTo>
                  <a:pt x="2319" y="5679"/>
                </a:lnTo>
                <a:lnTo>
                  <a:pt x="2350" y="5696"/>
                </a:lnTo>
                <a:lnTo>
                  <a:pt x="2380" y="5712"/>
                </a:lnTo>
                <a:lnTo>
                  <a:pt x="2410" y="5725"/>
                </a:lnTo>
                <a:lnTo>
                  <a:pt x="2440" y="5736"/>
                </a:lnTo>
                <a:lnTo>
                  <a:pt x="2456" y="5741"/>
                </a:lnTo>
                <a:lnTo>
                  <a:pt x="2471" y="5744"/>
                </a:lnTo>
                <a:lnTo>
                  <a:pt x="2485" y="5749"/>
                </a:lnTo>
                <a:lnTo>
                  <a:pt x="2500" y="5751"/>
                </a:lnTo>
                <a:lnTo>
                  <a:pt x="2514" y="5753"/>
                </a:lnTo>
                <a:lnTo>
                  <a:pt x="2529" y="5755"/>
                </a:lnTo>
                <a:lnTo>
                  <a:pt x="2543" y="5756"/>
                </a:lnTo>
                <a:lnTo>
                  <a:pt x="2557" y="5756"/>
                </a:lnTo>
                <a:lnTo>
                  <a:pt x="2572" y="5756"/>
                </a:lnTo>
                <a:lnTo>
                  <a:pt x="2587" y="5755"/>
                </a:lnTo>
                <a:lnTo>
                  <a:pt x="2601" y="5753"/>
                </a:lnTo>
                <a:lnTo>
                  <a:pt x="2615" y="5751"/>
                </a:lnTo>
                <a:lnTo>
                  <a:pt x="2628" y="5748"/>
                </a:lnTo>
                <a:lnTo>
                  <a:pt x="2641" y="5744"/>
                </a:lnTo>
                <a:lnTo>
                  <a:pt x="2654" y="5740"/>
                </a:lnTo>
                <a:lnTo>
                  <a:pt x="2666" y="5735"/>
                </a:lnTo>
                <a:lnTo>
                  <a:pt x="2678" y="5729"/>
                </a:lnTo>
                <a:lnTo>
                  <a:pt x="2689" y="5724"/>
                </a:lnTo>
                <a:lnTo>
                  <a:pt x="2699" y="5717"/>
                </a:lnTo>
                <a:lnTo>
                  <a:pt x="2710" y="5711"/>
                </a:lnTo>
                <a:lnTo>
                  <a:pt x="2731" y="5697"/>
                </a:lnTo>
                <a:lnTo>
                  <a:pt x="2749" y="5681"/>
                </a:lnTo>
                <a:lnTo>
                  <a:pt x="2766" y="5664"/>
                </a:lnTo>
                <a:lnTo>
                  <a:pt x="2781" y="5645"/>
                </a:lnTo>
                <a:lnTo>
                  <a:pt x="2795" y="5626"/>
                </a:lnTo>
                <a:lnTo>
                  <a:pt x="2809" y="5606"/>
                </a:lnTo>
                <a:lnTo>
                  <a:pt x="2821" y="5586"/>
                </a:lnTo>
                <a:lnTo>
                  <a:pt x="2832" y="5567"/>
                </a:lnTo>
                <a:lnTo>
                  <a:pt x="2841" y="5546"/>
                </a:lnTo>
                <a:lnTo>
                  <a:pt x="2849" y="5526"/>
                </a:lnTo>
                <a:lnTo>
                  <a:pt x="2877" y="5458"/>
                </a:lnTo>
                <a:lnTo>
                  <a:pt x="2905" y="5392"/>
                </a:lnTo>
                <a:lnTo>
                  <a:pt x="2932" y="5327"/>
                </a:lnTo>
                <a:lnTo>
                  <a:pt x="2959" y="5265"/>
                </a:lnTo>
                <a:lnTo>
                  <a:pt x="2985" y="5205"/>
                </a:lnTo>
                <a:lnTo>
                  <a:pt x="3010" y="5148"/>
                </a:lnTo>
                <a:lnTo>
                  <a:pt x="3035" y="5093"/>
                </a:lnTo>
                <a:lnTo>
                  <a:pt x="3058" y="5040"/>
                </a:lnTo>
                <a:lnTo>
                  <a:pt x="3072" y="5009"/>
                </a:lnTo>
                <a:lnTo>
                  <a:pt x="3085" y="4977"/>
                </a:lnTo>
                <a:lnTo>
                  <a:pt x="3098" y="4948"/>
                </a:lnTo>
                <a:lnTo>
                  <a:pt x="3109" y="4920"/>
                </a:lnTo>
                <a:lnTo>
                  <a:pt x="3121" y="4893"/>
                </a:lnTo>
                <a:lnTo>
                  <a:pt x="3132" y="4869"/>
                </a:lnTo>
                <a:lnTo>
                  <a:pt x="3142" y="4845"/>
                </a:lnTo>
                <a:lnTo>
                  <a:pt x="3150" y="4824"/>
                </a:lnTo>
                <a:lnTo>
                  <a:pt x="3165" y="4791"/>
                </a:lnTo>
                <a:lnTo>
                  <a:pt x="3181" y="4759"/>
                </a:lnTo>
                <a:lnTo>
                  <a:pt x="3198" y="4726"/>
                </a:lnTo>
                <a:lnTo>
                  <a:pt x="3217" y="4696"/>
                </a:lnTo>
                <a:lnTo>
                  <a:pt x="3237" y="4666"/>
                </a:lnTo>
                <a:lnTo>
                  <a:pt x="3258" y="4637"/>
                </a:lnTo>
                <a:lnTo>
                  <a:pt x="3280" y="4609"/>
                </a:lnTo>
                <a:lnTo>
                  <a:pt x="3304" y="4582"/>
                </a:lnTo>
                <a:lnTo>
                  <a:pt x="3328" y="4555"/>
                </a:lnTo>
                <a:lnTo>
                  <a:pt x="3354" y="4530"/>
                </a:lnTo>
                <a:lnTo>
                  <a:pt x="3381" y="4506"/>
                </a:lnTo>
                <a:lnTo>
                  <a:pt x="3409" y="4483"/>
                </a:lnTo>
                <a:lnTo>
                  <a:pt x="3438" y="4460"/>
                </a:lnTo>
                <a:lnTo>
                  <a:pt x="3469" y="4439"/>
                </a:lnTo>
                <a:lnTo>
                  <a:pt x="3500" y="4418"/>
                </a:lnTo>
                <a:lnTo>
                  <a:pt x="3532" y="4399"/>
                </a:lnTo>
                <a:lnTo>
                  <a:pt x="3566" y="4381"/>
                </a:lnTo>
                <a:lnTo>
                  <a:pt x="3600" y="4363"/>
                </a:lnTo>
                <a:lnTo>
                  <a:pt x="3635" y="4347"/>
                </a:lnTo>
                <a:lnTo>
                  <a:pt x="3670" y="4332"/>
                </a:lnTo>
                <a:lnTo>
                  <a:pt x="3707" y="4318"/>
                </a:lnTo>
                <a:lnTo>
                  <a:pt x="3745" y="4305"/>
                </a:lnTo>
                <a:lnTo>
                  <a:pt x="3784" y="4293"/>
                </a:lnTo>
                <a:lnTo>
                  <a:pt x="3823" y="4284"/>
                </a:lnTo>
                <a:lnTo>
                  <a:pt x="3862" y="4274"/>
                </a:lnTo>
                <a:lnTo>
                  <a:pt x="3903" y="4265"/>
                </a:lnTo>
                <a:lnTo>
                  <a:pt x="3944" y="4259"/>
                </a:lnTo>
                <a:lnTo>
                  <a:pt x="3987" y="4254"/>
                </a:lnTo>
                <a:lnTo>
                  <a:pt x="4029" y="4248"/>
                </a:lnTo>
                <a:lnTo>
                  <a:pt x="4072" y="4245"/>
                </a:lnTo>
                <a:lnTo>
                  <a:pt x="4115" y="4244"/>
                </a:lnTo>
                <a:lnTo>
                  <a:pt x="4159" y="4243"/>
                </a:lnTo>
                <a:lnTo>
                  <a:pt x="4198" y="4244"/>
                </a:lnTo>
                <a:lnTo>
                  <a:pt x="4237" y="4245"/>
                </a:lnTo>
                <a:lnTo>
                  <a:pt x="4276" y="4247"/>
                </a:lnTo>
                <a:lnTo>
                  <a:pt x="4315" y="4251"/>
                </a:lnTo>
                <a:lnTo>
                  <a:pt x="4354" y="4256"/>
                </a:lnTo>
                <a:lnTo>
                  <a:pt x="4393" y="4261"/>
                </a:lnTo>
                <a:lnTo>
                  <a:pt x="4432" y="4268"/>
                </a:lnTo>
                <a:lnTo>
                  <a:pt x="4472" y="4275"/>
                </a:lnTo>
                <a:lnTo>
                  <a:pt x="4511" y="4284"/>
                </a:lnTo>
                <a:lnTo>
                  <a:pt x="4550" y="4292"/>
                </a:lnTo>
                <a:lnTo>
                  <a:pt x="4589" y="4303"/>
                </a:lnTo>
                <a:lnTo>
                  <a:pt x="4627" y="4314"/>
                </a:lnTo>
                <a:lnTo>
                  <a:pt x="4666" y="4326"/>
                </a:lnTo>
                <a:lnTo>
                  <a:pt x="4704" y="4340"/>
                </a:lnTo>
                <a:lnTo>
                  <a:pt x="4742" y="4354"/>
                </a:lnTo>
                <a:lnTo>
                  <a:pt x="4779" y="4369"/>
                </a:lnTo>
                <a:lnTo>
                  <a:pt x="4822" y="4386"/>
                </a:lnTo>
                <a:lnTo>
                  <a:pt x="4863" y="4404"/>
                </a:lnTo>
                <a:lnTo>
                  <a:pt x="4902" y="4424"/>
                </a:lnTo>
                <a:lnTo>
                  <a:pt x="4941" y="4444"/>
                </a:lnTo>
                <a:lnTo>
                  <a:pt x="4980" y="4466"/>
                </a:lnTo>
                <a:lnTo>
                  <a:pt x="5017" y="4488"/>
                </a:lnTo>
                <a:lnTo>
                  <a:pt x="5054" y="4511"/>
                </a:lnTo>
                <a:lnTo>
                  <a:pt x="5089" y="4535"/>
                </a:lnTo>
                <a:lnTo>
                  <a:pt x="5125" y="4559"/>
                </a:lnTo>
                <a:lnTo>
                  <a:pt x="5158" y="4584"/>
                </a:lnTo>
                <a:lnTo>
                  <a:pt x="5192" y="4610"/>
                </a:lnTo>
                <a:lnTo>
                  <a:pt x="5223" y="4637"/>
                </a:lnTo>
                <a:lnTo>
                  <a:pt x="5254" y="4664"/>
                </a:lnTo>
                <a:lnTo>
                  <a:pt x="5284" y="4692"/>
                </a:lnTo>
                <a:lnTo>
                  <a:pt x="5314" y="4721"/>
                </a:lnTo>
                <a:lnTo>
                  <a:pt x="5342" y="4750"/>
                </a:lnTo>
                <a:lnTo>
                  <a:pt x="5370" y="4779"/>
                </a:lnTo>
                <a:lnTo>
                  <a:pt x="5396" y="4809"/>
                </a:lnTo>
                <a:lnTo>
                  <a:pt x="5420" y="4840"/>
                </a:lnTo>
                <a:lnTo>
                  <a:pt x="5444" y="4871"/>
                </a:lnTo>
                <a:lnTo>
                  <a:pt x="5467" y="4902"/>
                </a:lnTo>
                <a:lnTo>
                  <a:pt x="5489" y="4934"/>
                </a:lnTo>
                <a:lnTo>
                  <a:pt x="5510" y="4967"/>
                </a:lnTo>
                <a:lnTo>
                  <a:pt x="5529" y="4999"/>
                </a:lnTo>
                <a:lnTo>
                  <a:pt x="5548" y="5032"/>
                </a:lnTo>
                <a:lnTo>
                  <a:pt x="5565" y="5065"/>
                </a:lnTo>
                <a:lnTo>
                  <a:pt x="5581" y="5099"/>
                </a:lnTo>
                <a:lnTo>
                  <a:pt x="5596" y="5133"/>
                </a:lnTo>
                <a:lnTo>
                  <a:pt x="5610" y="5166"/>
                </a:lnTo>
                <a:lnTo>
                  <a:pt x="5622" y="5200"/>
                </a:lnTo>
                <a:lnTo>
                  <a:pt x="5634" y="5235"/>
                </a:lnTo>
                <a:lnTo>
                  <a:pt x="5644" y="5269"/>
                </a:lnTo>
                <a:lnTo>
                  <a:pt x="5653" y="5306"/>
                </a:lnTo>
                <a:lnTo>
                  <a:pt x="5661" y="5341"/>
                </a:lnTo>
                <a:lnTo>
                  <a:pt x="5667" y="5378"/>
                </a:lnTo>
                <a:lnTo>
                  <a:pt x="5673" y="5414"/>
                </a:lnTo>
                <a:lnTo>
                  <a:pt x="5677" y="5450"/>
                </a:lnTo>
                <a:lnTo>
                  <a:pt x="5679" y="5487"/>
                </a:lnTo>
                <a:lnTo>
                  <a:pt x="5679" y="5522"/>
                </a:lnTo>
                <a:lnTo>
                  <a:pt x="5679" y="5559"/>
                </a:lnTo>
                <a:lnTo>
                  <a:pt x="5677" y="5595"/>
                </a:lnTo>
                <a:lnTo>
                  <a:pt x="5673" y="5631"/>
                </a:lnTo>
                <a:lnTo>
                  <a:pt x="5667" y="5667"/>
                </a:lnTo>
                <a:lnTo>
                  <a:pt x="5661" y="5702"/>
                </a:lnTo>
                <a:lnTo>
                  <a:pt x="5652" y="5738"/>
                </a:lnTo>
                <a:lnTo>
                  <a:pt x="5643" y="5772"/>
                </a:lnTo>
                <a:lnTo>
                  <a:pt x="5631" y="5807"/>
                </a:lnTo>
                <a:lnTo>
                  <a:pt x="5618" y="5841"/>
                </a:lnTo>
                <a:lnTo>
                  <a:pt x="5606" y="5867"/>
                </a:lnTo>
                <a:lnTo>
                  <a:pt x="5593" y="5894"/>
                </a:lnTo>
                <a:lnTo>
                  <a:pt x="5577" y="5921"/>
                </a:lnTo>
                <a:lnTo>
                  <a:pt x="5558" y="5949"/>
                </a:lnTo>
                <a:lnTo>
                  <a:pt x="5539" y="5978"/>
                </a:lnTo>
                <a:lnTo>
                  <a:pt x="5517" y="6007"/>
                </a:lnTo>
                <a:lnTo>
                  <a:pt x="5494" y="6037"/>
                </a:lnTo>
                <a:lnTo>
                  <a:pt x="5469" y="6069"/>
                </a:lnTo>
                <a:lnTo>
                  <a:pt x="5442" y="6100"/>
                </a:lnTo>
                <a:lnTo>
                  <a:pt x="5414" y="6131"/>
                </a:lnTo>
                <a:lnTo>
                  <a:pt x="5385" y="6163"/>
                </a:lnTo>
                <a:lnTo>
                  <a:pt x="5355" y="6196"/>
                </a:lnTo>
                <a:lnTo>
                  <a:pt x="5322" y="6228"/>
                </a:lnTo>
                <a:lnTo>
                  <a:pt x="5289" y="6260"/>
                </a:lnTo>
                <a:lnTo>
                  <a:pt x="5255" y="6294"/>
                </a:lnTo>
                <a:lnTo>
                  <a:pt x="5220" y="6326"/>
                </a:lnTo>
                <a:lnTo>
                  <a:pt x="5147" y="6393"/>
                </a:lnTo>
                <a:lnTo>
                  <a:pt x="5073" y="6458"/>
                </a:lnTo>
                <a:lnTo>
                  <a:pt x="4996" y="6524"/>
                </a:lnTo>
                <a:lnTo>
                  <a:pt x="4918" y="6588"/>
                </a:lnTo>
                <a:lnTo>
                  <a:pt x="4840" y="6650"/>
                </a:lnTo>
                <a:lnTo>
                  <a:pt x="4761" y="6712"/>
                </a:lnTo>
                <a:lnTo>
                  <a:pt x="4685" y="6770"/>
                </a:lnTo>
                <a:lnTo>
                  <a:pt x="4609" y="6825"/>
                </a:lnTo>
                <a:lnTo>
                  <a:pt x="4570" y="6854"/>
                </a:lnTo>
                <a:lnTo>
                  <a:pt x="4532" y="6885"/>
                </a:lnTo>
                <a:lnTo>
                  <a:pt x="4515" y="6900"/>
                </a:lnTo>
                <a:lnTo>
                  <a:pt x="4498" y="6916"/>
                </a:lnTo>
                <a:lnTo>
                  <a:pt x="4482" y="6932"/>
                </a:lnTo>
                <a:lnTo>
                  <a:pt x="4466" y="6949"/>
                </a:lnTo>
                <a:lnTo>
                  <a:pt x="4450" y="6965"/>
                </a:lnTo>
                <a:lnTo>
                  <a:pt x="4435" y="6982"/>
                </a:lnTo>
                <a:lnTo>
                  <a:pt x="4421" y="6999"/>
                </a:lnTo>
                <a:lnTo>
                  <a:pt x="4407" y="7015"/>
                </a:lnTo>
                <a:lnTo>
                  <a:pt x="4394" y="7033"/>
                </a:lnTo>
                <a:lnTo>
                  <a:pt x="4382" y="7051"/>
                </a:lnTo>
                <a:lnTo>
                  <a:pt x="4371" y="7068"/>
                </a:lnTo>
                <a:lnTo>
                  <a:pt x="4359" y="7085"/>
                </a:lnTo>
                <a:lnTo>
                  <a:pt x="4348" y="7104"/>
                </a:lnTo>
                <a:lnTo>
                  <a:pt x="4338" y="7121"/>
                </a:lnTo>
                <a:lnTo>
                  <a:pt x="4329" y="7139"/>
                </a:lnTo>
                <a:lnTo>
                  <a:pt x="4320" y="7157"/>
                </a:lnTo>
                <a:lnTo>
                  <a:pt x="4312" y="7176"/>
                </a:lnTo>
                <a:lnTo>
                  <a:pt x="4305" y="7194"/>
                </a:lnTo>
                <a:lnTo>
                  <a:pt x="4298" y="7212"/>
                </a:lnTo>
                <a:lnTo>
                  <a:pt x="4292" y="7231"/>
                </a:lnTo>
                <a:lnTo>
                  <a:pt x="4286" y="7249"/>
                </a:lnTo>
                <a:lnTo>
                  <a:pt x="4281" y="7267"/>
                </a:lnTo>
                <a:lnTo>
                  <a:pt x="4277" y="7287"/>
                </a:lnTo>
                <a:lnTo>
                  <a:pt x="4274" y="7305"/>
                </a:lnTo>
                <a:lnTo>
                  <a:pt x="4271" y="7323"/>
                </a:lnTo>
                <a:lnTo>
                  <a:pt x="4269" y="7342"/>
                </a:lnTo>
                <a:lnTo>
                  <a:pt x="4267" y="7361"/>
                </a:lnTo>
                <a:lnTo>
                  <a:pt x="4267" y="7379"/>
                </a:lnTo>
                <a:lnTo>
                  <a:pt x="4267" y="7412"/>
                </a:lnTo>
                <a:lnTo>
                  <a:pt x="4270" y="7444"/>
                </a:lnTo>
                <a:lnTo>
                  <a:pt x="4275" y="7475"/>
                </a:lnTo>
                <a:lnTo>
                  <a:pt x="4281" y="7506"/>
                </a:lnTo>
                <a:lnTo>
                  <a:pt x="4288" y="7530"/>
                </a:lnTo>
                <a:lnTo>
                  <a:pt x="4296" y="7554"/>
                </a:lnTo>
                <a:lnTo>
                  <a:pt x="4305" y="7576"/>
                </a:lnTo>
                <a:lnTo>
                  <a:pt x="4315" y="7599"/>
                </a:lnTo>
                <a:lnTo>
                  <a:pt x="4326" y="7622"/>
                </a:lnTo>
                <a:lnTo>
                  <a:pt x="4338" y="7644"/>
                </a:lnTo>
                <a:lnTo>
                  <a:pt x="4352" y="7666"/>
                </a:lnTo>
                <a:lnTo>
                  <a:pt x="4367" y="7687"/>
                </a:lnTo>
                <a:lnTo>
                  <a:pt x="4382" y="7709"/>
                </a:lnTo>
                <a:lnTo>
                  <a:pt x="4400" y="7731"/>
                </a:lnTo>
                <a:lnTo>
                  <a:pt x="4418" y="7751"/>
                </a:lnTo>
                <a:lnTo>
                  <a:pt x="4437" y="7771"/>
                </a:lnTo>
                <a:lnTo>
                  <a:pt x="4458" y="7792"/>
                </a:lnTo>
                <a:lnTo>
                  <a:pt x="4480" y="7812"/>
                </a:lnTo>
                <a:lnTo>
                  <a:pt x="4501" y="7832"/>
                </a:lnTo>
                <a:lnTo>
                  <a:pt x="4525" y="7850"/>
                </a:lnTo>
                <a:lnTo>
                  <a:pt x="4608" y="7915"/>
                </a:lnTo>
                <a:lnTo>
                  <a:pt x="4691" y="7978"/>
                </a:lnTo>
                <a:lnTo>
                  <a:pt x="4775" y="8042"/>
                </a:lnTo>
                <a:lnTo>
                  <a:pt x="4859" y="8104"/>
                </a:lnTo>
                <a:lnTo>
                  <a:pt x="4945" y="8166"/>
                </a:lnTo>
                <a:lnTo>
                  <a:pt x="5030" y="8228"/>
                </a:lnTo>
                <a:lnTo>
                  <a:pt x="5116" y="8288"/>
                </a:lnTo>
                <a:lnTo>
                  <a:pt x="5201" y="8349"/>
                </a:lnTo>
                <a:lnTo>
                  <a:pt x="5289" y="8409"/>
                </a:lnTo>
                <a:lnTo>
                  <a:pt x="5375" y="8468"/>
                </a:lnTo>
                <a:lnTo>
                  <a:pt x="5462" y="8527"/>
                </a:lnTo>
                <a:lnTo>
                  <a:pt x="5550" y="8585"/>
                </a:lnTo>
                <a:lnTo>
                  <a:pt x="5638" y="8643"/>
                </a:lnTo>
                <a:lnTo>
                  <a:pt x="5727" y="8699"/>
                </a:lnTo>
                <a:lnTo>
                  <a:pt x="5815" y="8755"/>
                </a:lnTo>
                <a:lnTo>
                  <a:pt x="5904" y="8811"/>
                </a:lnTo>
                <a:lnTo>
                  <a:pt x="5960" y="8721"/>
                </a:lnTo>
                <a:lnTo>
                  <a:pt x="6017" y="8632"/>
                </a:lnTo>
                <a:lnTo>
                  <a:pt x="6074" y="8544"/>
                </a:lnTo>
                <a:lnTo>
                  <a:pt x="6132" y="8455"/>
                </a:lnTo>
                <a:lnTo>
                  <a:pt x="6191" y="8367"/>
                </a:lnTo>
                <a:lnTo>
                  <a:pt x="6250" y="8279"/>
                </a:lnTo>
                <a:lnTo>
                  <a:pt x="6310" y="8192"/>
                </a:lnTo>
                <a:lnTo>
                  <a:pt x="6371" y="8104"/>
                </a:lnTo>
                <a:lnTo>
                  <a:pt x="6431" y="8018"/>
                </a:lnTo>
                <a:lnTo>
                  <a:pt x="6493" y="7932"/>
                </a:lnTo>
                <a:lnTo>
                  <a:pt x="6555" y="7846"/>
                </a:lnTo>
                <a:lnTo>
                  <a:pt x="6618" y="7761"/>
                </a:lnTo>
                <a:lnTo>
                  <a:pt x="6682" y="7676"/>
                </a:lnTo>
                <a:lnTo>
                  <a:pt x="6745" y="7592"/>
                </a:lnTo>
                <a:lnTo>
                  <a:pt x="6810" y="7508"/>
                </a:lnTo>
                <a:lnTo>
                  <a:pt x="6875" y="7424"/>
                </a:lnTo>
                <a:lnTo>
                  <a:pt x="6890" y="7404"/>
                </a:lnTo>
                <a:lnTo>
                  <a:pt x="6907" y="7385"/>
                </a:lnTo>
                <a:lnTo>
                  <a:pt x="6923" y="7365"/>
                </a:lnTo>
                <a:lnTo>
                  <a:pt x="6939" y="7348"/>
                </a:lnTo>
                <a:lnTo>
                  <a:pt x="6957" y="7330"/>
                </a:lnTo>
                <a:lnTo>
                  <a:pt x="6974" y="7314"/>
                </a:lnTo>
                <a:lnTo>
                  <a:pt x="6991" y="7296"/>
                </a:lnTo>
                <a:lnTo>
                  <a:pt x="7008" y="7281"/>
                </a:lnTo>
                <a:lnTo>
                  <a:pt x="7027" y="7266"/>
                </a:lnTo>
                <a:lnTo>
                  <a:pt x="7045" y="7251"/>
                </a:lnTo>
                <a:lnTo>
                  <a:pt x="7063" y="7237"/>
                </a:lnTo>
                <a:lnTo>
                  <a:pt x="7082" y="7224"/>
                </a:lnTo>
                <a:lnTo>
                  <a:pt x="7100" y="7211"/>
                </a:lnTo>
                <a:lnTo>
                  <a:pt x="7120" y="7200"/>
                </a:lnTo>
                <a:lnTo>
                  <a:pt x="7138" y="7189"/>
                </a:lnTo>
                <a:lnTo>
                  <a:pt x="7157" y="7178"/>
                </a:lnTo>
                <a:lnTo>
                  <a:pt x="7177" y="7167"/>
                </a:lnTo>
                <a:lnTo>
                  <a:pt x="7196" y="7159"/>
                </a:lnTo>
                <a:lnTo>
                  <a:pt x="7217" y="7150"/>
                </a:lnTo>
                <a:lnTo>
                  <a:pt x="7236" y="7141"/>
                </a:lnTo>
                <a:lnTo>
                  <a:pt x="7257" y="7134"/>
                </a:lnTo>
                <a:lnTo>
                  <a:pt x="7276" y="7127"/>
                </a:lnTo>
                <a:lnTo>
                  <a:pt x="7297" y="7121"/>
                </a:lnTo>
                <a:lnTo>
                  <a:pt x="7318" y="7115"/>
                </a:lnTo>
                <a:lnTo>
                  <a:pt x="7339" y="7110"/>
                </a:lnTo>
                <a:lnTo>
                  <a:pt x="7359" y="7106"/>
                </a:lnTo>
                <a:lnTo>
                  <a:pt x="7381" y="7103"/>
                </a:lnTo>
                <a:lnTo>
                  <a:pt x="7401" y="7099"/>
                </a:lnTo>
                <a:lnTo>
                  <a:pt x="7423" y="7097"/>
                </a:lnTo>
                <a:lnTo>
                  <a:pt x="7444" y="7095"/>
                </a:lnTo>
                <a:lnTo>
                  <a:pt x="7466" y="7094"/>
                </a:lnTo>
                <a:lnTo>
                  <a:pt x="7487" y="7094"/>
                </a:lnTo>
                <a:lnTo>
                  <a:pt x="7512" y="7094"/>
                </a:lnTo>
                <a:lnTo>
                  <a:pt x="7536" y="7095"/>
                </a:lnTo>
                <a:lnTo>
                  <a:pt x="7561" y="7098"/>
                </a:lnTo>
                <a:lnTo>
                  <a:pt x="7585" y="7100"/>
                </a:lnTo>
                <a:lnTo>
                  <a:pt x="7609" y="7105"/>
                </a:lnTo>
                <a:lnTo>
                  <a:pt x="7633" y="7109"/>
                </a:lnTo>
                <a:lnTo>
                  <a:pt x="7658" y="7115"/>
                </a:lnTo>
                <a:lnTo>
                  <a:pt x="7682" y="7122"/>
                </a:lnTo>
                <a:lnTo>
                  <a:pt x="7705" y="7129"/>
                </a:lnTo>
                <a:lnTo>
                  <a:pt x="7729" y="7137"/>
                </a:lnTo>
                <a:lnTo>
                  <a:pt x="7753" y="7146"/>
                </a:lnTo>
                <a:lnTo>
                  <a:pt x="7777" y="7155"/>
                </a:lnTo>
                <a:lnTo>
                  <a:pt x="7800" y="7166"/>
                </a:lnTo>
                <a:lnTo>
                  <a:pt x="7824" y="7178"/>
                </a:lnTo>
                <a:lnTo>
                  <a:pt x="7847" y="7190"/>
                </a:lnTo>
                <a:lnTo>
                  <a:pt x="7869" y="7203"/>
                </a:lnTo>
                <a:lnTo>
                  <a:pt x="7892" y="7217"/>
                </a:lnTo>
                <a:lnTo>
                  <a:pt x="7915" y="7231"/>
                </a:lnTo>
                <a:lnTo>
                  <a:pt x="7937" y="7247"/>
                </a:lnTo>
                <a:lnTo>
                  <a:pt x="7959" y="7262"/>
                </a:lnTo>
                <a:lnTo>
                  <a:pt x="7981" y="7279"/>
                </a:lnTo>
                <a:lnTo>
                  <a:pt x="8002" y="7296"/>
                </a:lnTo>
                <a:lnTo>
                  <a:pt x="8024" y="7315"/>
                </a:lnTo>
                <a:lnTo>
                  <a:pt x="8044" y="7334"/>
                </a:lnTo>
                <a:lnTo>
                  <a:pt x="8066" y="7354"/>
                </a:lnTo>
                <a:lnTo>
                  <a:pt x="8085" y="7374"/>
                </a:lnTo>
                <a:lnTo>
                  <a:pt x="8106" y="7396"/>
                </a:lnTo>
                <a:lnTo>
                  <a:pt x="8125" y="7417"/>
                </a:lnTo>
                <a:lnTo>
                  <a:pt x="8145" y="7440"/>
                </a:lnTo>
                <a:lnTo>
                  <a:pt x="8164" y="7462"/>
                </a:lnTo>
                <a:lnTo>
                  <a:pt x="8182" y="7486"/>
                </a:lnTo>
                <a:lnTo>
                  <a:pt x="8201" y="7511"/>
                </a:lnTo>
                <a:lnTo>
                  <a:pt x="8266" y="7600"/>
                </a:lnTo>
                <a:lnTo>
                  <a:pt x="8332" y="7686"/>
                </a:lnTo>
                <a:lnTo>
                  <a:pt x="8397" y="7769"/>
                </a:lnTo>
                <a:lnTo>
                  <a:pt x="8463" y="7850"/>
                </a:lnTo>
                <a:lnTo>
                  <a:pt x="8528" y="7928"/>
                </a:lnTo>
                <a:lnTo>
                  <a:pt x="8591" y="8001"/>
                </a:lnTo>
                <a:lnTo>
                  <a:pt x="8654" y="8070"/>
                </a:lnTo>
                <a:lnTo>
                  <a:pt x="8714" y="8134"/>
                </a:lnTo>
                <a:lnTo>
                  <a:pt x="8773" y="8195"/>
                </a:lnTo>
                <a:lnTo>
                  <a:pt x="8830" y="8250"/>
                </a:lnTo>
                <a:lnTo>
                  <a:pt x="8858" y="8276"/>
                </a:lnTo>
                <a:lnTo>
                  <a:pt x="8885" y="8300"/>
                </a:lnTo>
                <a:lnTo>
                  <a:pt x="8911" y="8323"/>
                </a:lnTo>
                <a:lnTo>
                  <a:pt x="8935" y="8343"/>
                </a:lnTo>
                <a:lnTo>
                  <a:pt x="8960" y="8364"/>
                </a:lnTo>
                <a:lnTo>
                  <a:pt x="8984" y="8382"/>
                </a:lnTo>
                <a:lnTo>
                  <a:pt x="9007" y="8398"/>
                </a:lnTo>
                <a:lnTo>
                  <a:pt x="9028" y="8413"/>
                </a:lnTo>
                <a:lnTo>
                  <a:pt x="9050" y="8427"/>
                </a:lnTo>
                <a:lnTo>
                  <a:pt x="9069" y="8438"/>
                </a:lnTo>
                <a:lnTo>
                  <a:pt x="9089" y="8449"/>
                </a:lnTo>
                <a:lnTo>
                  <a:pt x="9107" y="8457"/>
                </a:lnTo>
                <a:lnTo>
                  <a:pt x="9136" y="8468"/>
                </a:lnTo>
                <a:lnTo>
                  <a:pt x="9166" y="8478"/>
                </a:lnTo>
                <a:lnTo>
                  <a:pt x="9197" y="8486"/>
                </a:lnTo>
                <a:lnTo>
                  <a:pt x="9229" y="8493"/>
                </a:lnTo>
                <a:lnTo>
                  <a:pt x="9260" y="8499"/>
                </a:lnTo>
                <a:lnTo>
                  <a:pt x="9291" y="8502"/>
                </a:lnTo>
                <a:lnTo>
                  <a:pt x="9324" y="8504"/>
                </a:lnTo>
                <a:lnTo>
                  <a:pt x="9357" y="8505"/>
                </a:lnTo>
                <a:lnTo>
                  <a:pt x="9393" y="8504"/>
                </a:lnTo>
                <a:lnTo>
                  <a:pt x="9429" y="8502"/>
                </a:lnTo>
                <a:lnTo>
                  <a:pt x="9466" y="8496"/>
                </a:lnTo>
                <a:lnTo>
                  <a:pt x="9502" y="8490"/>
                </a:lnTo>
                <a:lnTo>
                  <a:pt x="9538" y="8482"/>
                </a:lnTo>
                <a:lnTo>
                  <a:pt x="9574" y="8473"/>
                </a:lnTo>
                <a:lnTo>
                  <a:pt x="9611" y="8461"/>
                </a:lnTo>
                <a:lnTo>
                  <a:pt x="9646" y="8448"/>
                </a:lnTo>
                <a:lnTo>
                  <a:pt x="9682" y="8433"/>
                </a:lnTo>
                <a:lnTo>
                  <a:pt x="9718" y="8417"/>
                </a:lnTo>
                <a:lnTo>
                  <a:pt x="9752" y="8398"/>
                </a:lnTo>
                <a:lnTo>
                  <a:pt x="9787" y="8379"/>
                </a:lnTo>
                <a:lnTo>
                  <a:pt x="9821" y="8357"/>
                </a:lnTo>
                <a:lnTo>
                  <a:pt x="9855" y="8336"/>
                </a:lnTo>
                <a:lnTo>
                  <a:pt x="9888" y="8311"/>
                </a:lnTo>
                <a:lnTo>
                  <a:pt x="9920" y="8286"/>
                </a:lnTo>
                <a:lnTo>
                  <a:pt x="9953" y="8259"/>
                </a:lnTo>
                <a:lnTo>
                  <a:pt x="9984" y="8231"/>
                </a:lnTo>
                <a:lnTo>
                  <a:pt x="10015" y="8202"/>
                </a:lnTo>
                <a:lnTo>
                  <a:pt x="10045" y="8172"/>
                </a:lnTo>
                <a:lnTo>
                  <a:pt x="10075" y="8141"/>
                </a:lnTo>
                <a:lnTo>
                  <a:pt x="10103" y="8108"/>
                </a:lnTo>
                <a:lnTo>
                  <a:pt x="10131" y="8074"/>
                </a:lnTo>
                <a:lnTo>
                  <a:pt x="10158" y="8039"/>
                </a:lnTo>
                <a:lnTo>
                  <a:pt x="10184" y="8002"/>
                </a:lnTo>
                <a:lnTo>
                  <a:pt x="10208" y="7965"/>
                </a:lnTo>
                <a:lnTo>
                  <a:pt x="10233" y="7927"/>
                </a:lnTo>
                <a:lnTo>
                  <a:pt x="10256" y="7888"/>
                </a:lnTo>
                <a:lnTo>
                  <a:pt x="10277" y="7848"/>
                </a:lnTo>
                <a:lnTo>
                  <a:pt x="10299" y="7806"/>
                </a:lnTo>
                <a:lnTo>
                  <a:pt x="10318" y="7764"/>
                </a:lnTo>
                <a:lnTo>
                  <a:pt x="10337" y="7722"/>
                </a:lnTo>
                <a:lnTo>
                  <a:pt x="10358" y="7667"/>
                </a:lnTo>
                <a:lnTo>
                  <a:pt x="10378" y="7612"/>
                </a:lnTo>
                <a:lnTo>
                  <a:pt x="10394" y="7556"/>
                </a:lnTo>
                <a:lnTo>
                  <a:pt x="10408" y="7501"/>
                </a:lnTo>
                <a:lnTo>
                  <a:pt x="10421" y="7446"/>
                </a:lnTo>
                <a:lnTo>
                  <a:pt x="10431" y="7392"/>
                </a:lnTo>
                <a:lnTo>
                  <a:pt x="10438" y="7337"/>
                </a:lnTo>
                <a:lnTo>
                  <a:pt x="10444" y="7284"/>
                </a:lnTo>
                <a:lnTo>
                  <a:pt x="10448" y="7230"/>
                </a:lnTo>
                <a:lnTo>
                  <a:pt x="10449" y="7177"/>
                </a:lnTo>
                <a:lnTo>
                  <a:pt x="10448" y="7125"/>
                </a:lnTo>
                <a:lnTo>
                  <a:pt x="10445" y="7073"/>
                </a:lnTo>
                <a:lnTo>
                  <a:pt x="10440" y="7023"/>
                </a:lnTo>
                <a:lnTo>
                  <a:pt x="10433" y="6972"/>
                </a:lnTo>
                <a:lnTo>
                  <a:pt x="10424" y="6924"/>
                </a:lnTo>
                <a:lnTo>
                  <a:pt x="10412" y="6876"/>
                </a:lnTo>
                <a:lnTo>
                  <a:pt x="10399" y="6830"/>
                </a:lnTo>
                <a:lnTo>
                  <a:pt x="10384" y="6785"/>
                </a:lnTo>
                <a:lnTo>
                  <a:pt x="10368" y="6741"/>
                </a:lnTo>
                <a:lnTo>
                  <a:pt x="10349" y="6699"/>
                </a:lnTo>
                <a:lnTo>
                  <a:pt x="10328" y="6658"/>
                </a:lnTo>
                <a:lnTo>
                  <a:pt x="10305" y="6619"/>
                </a:lnTo>
                <a:lnTo>
                  <a:pt x="10281" y="6581"/>
                </a:lnTo>
                <a:lnTo>
                  <a:pt x="10255" y="6546"/>
                </a:lnTo>
                <a:lnTo>
                  <a:pt x="10227" y="6511"/>
                </a:lnTo>
                <a:lnTo>
                  <a:pt x="10197" y="6480"/>
                </a:lnTo>
                <a:lnTo>
                  <a:pt x="10165" y="6450"/>
                </a:lnTo>
                <a:lnTo>
                  <a:pt x="10132" y="6422"/>
                </a:lnTo>
                <a:lnTo>
                  <a:pt x="10096" y="6397"/>
                </a:lnTo>
                <a:lnTo>
                  <a:pt x="10060" y="6373"/>
                </a:lnTo>
                <a:lnTo>
                  <a:pt x="10021" y="6353"/>
                </a:lnTo>
                <a:lnTo>
                  <a:pt x="9981" y="6335"/>
                </a:lnTo>
                <a:lnTo>
                  <a:pt x="9958" y="6326"/>
                </a:lnTo>
                <a:lnTo>
                  <a:pt x="9934" y="6316"/>
                </a:lnTo>
                <a:lnTo>
                  <a:pt x="9908" y="6304"/>
                </a:lnTo>
                <a:lnTo>
                  <a:pt x="9881" y="6294"/>
                </a:lnTo>
                <a:lnTo>
                  <a:pt x="9853" y="6281"/>
                </a:lnTo>
                <a:lnTo>
                  <a:pt x="9823" y="6268"/>
                </a:lnTo>
                <a:lnTo>
                  <a:pt x="9792" y="6254"/>
                </a:lnTo>
                <a:lnTo>
                  <a:pt x="9759" y="6240"/>
                </a:lnTo>
                <a:lnTo>
                  <a:pt x="9708" y="6217"/>
                </a:lnTo>
                <a:lnTo>
                  <a:pt x="9653" y="6193"/>
                </a:lnTo>
                <a:lnTo>
                  <a:pt x="9596" y="6169"/>
                </a:lnTo>
                <a:lnTo>
                  <a:pt x="9536" y="6143"/>
                </a:lnTo>
                <a:lnTo>
                  <a:pt x="9475" y="6117"/>
                </a:lnTo>
                <a:lnTo>
                  <a:pt x="9411" y="6090"/>
                </a:lnTo>
                <a:lnTo>
                  <a:pt x="9345" y="6062"/>
                </a:lnTo>
                <a:lnTo>
                  <a:pt x="9277" y="6035"/>
                </a:lnTo>
                <a:lnTo>
                  <a:pt x="9243" y="6019"/>
                </a:lnTo>
                <a:lnTo>
                  <a:pt x="9209" y="6003"/>
                </a:lnTo>
                <a:lnTo>
                  <a:pt x="9177" y="5985"/>
                </a:lnTo>
                <a:lnTo>
                  <a:pt x="9147" y="5965"/>
                </a:lnTo>
                <a:lnTo>
                  <a:pt x="9119" y="5944"/>
                </a:lnTo>
                <a:lnTo>
                  <a:pt x="9093" y="5922"/>
                </a:lnTo>
                <a:lnTo>
                  <a:pt x="9080" y="5910"/>
                </a:lnTo>
                <a:lnTo>
                  <a:pt x="9068" y="5898"/>
                </a:lnTo>
                <a:lnTo>
                  <a:pt x="9056" y="5886"/>
                </a:lnTo>
                <a:lnTo>
                  <a:pt x="9045" y="5875"/>
                </a:lnTo>
                <a:lnTo>
                  <a:pt x="9035" y="5862"/>
                </a:lnTo>
                <a:lnTo>
                  <a:pt x="9025" y="5849"/>
                </a:lnTo>
                <a:lnTo>
                  <a:pt x="9015" y="5836"/>
                </a:lnTo>
                <a:lnTo>
                  <a:pt x="9007" y="5822"/>
                </a:lnTo>
                <a:lnTo>
                  <a:pt x="8998" y="5809"/>
                </a:lnTo>
                <a:lnTo>
                  <a:pt x="8989" y="5795"/>
                </a:lnTo>
                <a:lnTo>
                  <a:pt x="8982" y="5781"/>
                </a:lnTo>
                <a:lnTo>
                  <a:pt x="8975" y="5766"/>
                </a:lnTo>
                <a:lnTo>
                  <a:pt x="8969" y="5752"/>
                </a:lnTo>
                <a:lnTo>
                  <a:pt x="8962" y="5737"/>
                </a:lnTo>
                <a:lnTo>
                  <a:pt x="8957" y="5722"/>
                </a:lnTo>
                <a:lnTo>
                  <a:pt x="8953" y="5707"/>
                </a:lnTo>
                <a:lnTo>
                  <a:pt x="8948" y="5690"/>
                </a:lnTo>
                <a:lnTo>
                  <a:pt x="8944" y="5675"/>
                </a:lnTo>
                <a:lnTo>
                  <a:pt x="8941" y="5659"/>
                </a:lnTo>
                <a:lnTo>
                  <a:pt x="8939" y="5643"/>
                </a:lnTo>
                <a:lnTo>
                  <a:pt x="8935" y="5622"/>
                </a:lnTo>
                <a:lnTo>
                  <a:pt x="8933" y="5600"/>
                </a:lnTo>
                <a:lnTo>
                  <a:pt x="8933" y="5578"/>
                </a:lnTo>
                <a:lnTo>
                  <a:pt x="8933" y="5557"/>
                </a:lnTo>
                <a:lnTo>
                  <a:pt x="8934" y="5535"/>
                </a:lnTo>
                <a:lnTo>
                  <a:pt x="8936" y="5514"/>
                </a:lnTo>
                <a:lnTo>
                  <a:pt x="8940" y="5492"/>
                </a:lnTo>
                <a:lnTo>
                  <a:pt x="8943" y="5470"/>
                </a:lnTo>
                <a:lnTo>
                  <a:pt x="8948" y="5448"/>
                </a:lnTo>
                <a:lnTo>
                  <a:pt x="8954" y="5425"/>
                </a:lnTo>
                <a:lnTo>
                  <a:pt x="8960" y="5404"/>
                </a:lnTo>
                <a:lnTo>
                  <a:pt x="8968" y="5381"/>
                </a:lnTo>
                <a:lnTo>
                  <a:pt x="8976" y="5360"/>
                </a:lnTo>
                <a:lnTo>
                  <a:pt x="8986" y="5337"/>
                </a:lnTo>
                <a:lnTo>
                  <a:pt x="8996" y="5315"/>
                </a:lnTo>
                <a:lnTo>
                  <a:pt x="9007" y="5293"/>
                </a:lnTo>
                <a:lnTo>
                  <a:pt x="9019" y="5270"/>
                </a:lnTo>
                <a:lnTo>
                  <a:pt x="9031" y="5249"/>
                </a:lnTo>
                <a:lnTo>
                  <a:pt x="9045" y="5226"/>
                </a:lnTo>
                <a:lnTo>
                  <a:pt x="9059" y="5205"/>
                </a:lnTo>
                <a:lnTo>
                  <a:pt x="9076" y="5183"/>
                </a:lnTo>
                <a:lnTo>
                  <a:pt x="9092" y="5162"/>
                </a:lnTo>
                <a:lnTo>
                  <a:pt x="9109" y="5139"/>
                </a:lnTo>
                <a:lnTo>
                  <a:pt x="9126" y="5117"/>
                </a:lnTo>
                <a:lnTo>
                  <a:pt x="9145" y="5096"/>
                </a:lnTo>
                <a:lnTo>
                  <a:pt x="9164" y="5075"/>
                </a:lnTo>
                <a:lnTo>
                  <a:pt x="9185" y="5054"/>
                </a:lnTo>
                <a:lnTo>
                  <a:pt x="9206" y="5033"/>
                </a:lnTo>
                <a:lnTo>
                  <a:pt x="9228" y="5012"/>
                </a:lnTo>
                <a:lnTo>
                  <a:pt x="9250" y="4991"/>
                </a:lnTo>
                <a:lnTo>
                  <a:pt x="9274" y="4971"/>
                </a:lnTo>
                <a:lnTo>
                  <a:pt x="9298" y="4952"/>
                </a:lnTo>
                <a:lnTo>
                  <a:pt x="9400" y="4868"/>
                </a:lnTo>
                <a:lnTo>
                  <a:pt x="9504" y="4785"/>
                </a:lnTo>
                <a:lnTo>
                  <a:pt x="9609" y="4703"/>
                </a:lnTo>
                <a:lnTo>
                  <a:pt x="9713" y="4622"/>
                </a:lnTo>
                <a:lnTo>
                  <a:pt x="9820" y="4541"/>
                </a:lnTo>
                <a:lnTo>
                  <a:pt x="9927" y="4463"/>
                </a:lnTo>
                <a:lnTo>
                  <a:pt x="10035" y="4383"/>
                </a:lnTo>
                <a:lnTo>
                  <a:pt x="10144" y="4305"/>
                </a:lnTo>
                <a:lnTo>
                  <a:pt x="10254" y="4228"/>
                </a:lnTo>
                <a:lnTo>
                  <a:pt x="10364" y="4152"/>
                </a:lnTo>
                <a:lnTo>
                  <a:pt x="10475" y="4077"/>
                </a:lnTo>
                <a:lnTo>
                  <a:pt x="10586" y="4002"/>
                </a:lnTo>
                <a:lnTo>
                  <a:pt x="10699" y="3928"/>
                </a:lnTo>
                <a:lnTo>
                  <a:pt x="10813" y="3856"/>
                </a:lnTo>
                <a:lnTo>
                  <a:pt x="10926" y="3784"/>
                </a:lnTo>
                <a:lnTo>
                  <a:pt x="11040" y="3713"/>
                </a:lnTo>
                <a:lnTo>
                  <a:pt x="12379" y="2916"/>
                </a:lnTo>
                <a:lnTo>
                  <a:pt x="12229" y="2750"/>
                </a:lnTo>
                <a:lnTo>
                  <a:pt x="12074" y="2588"/>
                </a:lnTo>
                <a:lnTo>
                  <a:pt x="11915" y="2431"/>
                </a:lnTo>
                <a:lnTo>
                  <a:pt x="11752" y="2277"/>
                </a:lnTo>
                <a:lnTo>
                  <a:pt x="11586" y="2128"/>
                </a:lnTo>
                <a:lnTo>
                  <a:pt x="11416" y="1983"/>
                </a:lnTo>
                <a:lnTo>
                  <a:pt x="11241" y="1842"/>
                </a:lnTo>
                <a:lnTo>
                  <a:pt x="11063" y="1706"/>
                </a:lnTo>
                <a:lnTo>
                  <a:pt x="10882" y="1575"/>
                </a:lnTo>
                <a:lnTo>
                  <a:pt x="10696" y="1448"/>
                </a:lnTo>
                <a:lnTo>
                  <a:pt x="10508" y="1325"/>
                </a:lnTo>
                <a:lnTo>
                  <a:pt x="10316" y="1207"/>
                </a:lnTo>
                <a:lnTo>
                  <a:pt x="10121" y="1095"/>
                </a:lnTo>
                <a:lnTo>
                  <a:pt x="9922" y="988"/>
                </a:lnTo>
                <a:lnTo>
                  <a:pt x="9722" y="884"/>
                </a:lnTo>
                <a:lnTo>
                  <a:pt x="9517" y="787"/>
                </a:lnTo>
                <a:lnTo>
                  <a:pt x="9310" y="696"/>
                </a:lnTo>
                <a:lnTo>
                  <a:pt x="9099" y="609"/>
                </a:lnTo>
                <a:lnTo>
                  <a:pt x="8887" y="527"/>
                </a:lnTo>
                <a:lnTo>
                  <a:pt x="8671" y="451"/>
                </a:lnTo>
                <a:lnTo>
                  <a:pt x="8453" y="381"/>
                </a:lnTo>
                <a:lnTo>
                  <a:pt x="8232" y="317"/>
                </a:lnTo>
                <a:lnTo>
                  <a:pt x="8010" y="257"/>
                </a:lnTo>
                <a:lnTo>
                  <a:pt x="7784" y="205"/>
                </a:lnTo>
                <a:lnTo>
                  <a:pt x="7557" y="157"/>
                </a:lnTo>
                <a:lnTo>
                  <a:pt x="7327" y="116"/>
                </a:lnTo>
                <a:lnTo>
                  <a:pt x="7095" y="81"/>
                </a:lnTo>
                <a:lnTo>
                  <a:pt x="6861" y="52"/>
                </a:lnTo>
                <a:lnTo>
                  <a:pt x="6625" y="29"/>
                </a:lnTo>
                <a:lnTo>
                  <a:pt x="6388" y="13"/>
                </a:lnTo>
                <a:lnTo>
                  <a:pt x="6149" y="3"/>
                </a:lnTo>
                <a:lnTo>
                  <a:pt x="5908" y="0"/>
                </a:lnTo>
                <a:lnTo>
                  <a:pt x="5694" y="2"/>
                </a:lnTo>
                <a:lnTo>
                  <a:pt x="5482" y="11"/>
                </a:lnTo>
                <a:lnTo>
                  <a:pt x="5270" y="23"/>
                </a:lnTo>
                <a:lnTo>
                  <a:pt x="5061" y="41"/>
                </a:lnTo>
                <a:lnTo>
                  <a:pt x="4853" y="64"/>
                </a:lnTo>
                <a:lnTo>
                  <a:pt x="4646" y="92"/>
                </a:lnTo>
                <a:lnTo>
                  <a:pt x="4441" y="124"/>
                </a:lnTo>
                <a:lnTo>
                  <a:pt x="4238" y="162"/>
                </a:lnTo>
                <a:lnTo>
                  <a:pt x="4036" y="204"/>
                </a:lnTo>
                <a:lnTo>
                  <a:pt x="3835" y="250"/>
                </a:lnTo>
                <a:lnTo>
                  <a:pt x="3637" y="302"/>
                </a:lnTo>
                <a:lnTo>
                  <a:pt x="3441" y="358"/>
                </a:lnTo>
                <a:lnTo>
                  <a:pt x="3246" y="418"/>
                </a:lnTo>
                <a:lnTo>
                  <a:pt x="3054" y="483"/>
                </a:lnTo>
                <a:lnTo>
                  <a:pt x="2863" y="551"/>
                </a:lnTo>
                <a:lnTo>
                  <a:pt x="2676" y="625"/>
                </a:lnTo>
                <a:lnTo>
                  <a:pt x="2489" y="702"/>
                </a:lnTo>
                <a:lnTo>
                  <a:pt x="2306" y="784"/>
                </a:lnTo>
                <a:lnTo>
                  <a:pt x="2124" y="870"/>
                </a:lnTo>
                <a:lnTo>
                  <a:pt x="1945" y="961"/>
                </a:lnTo>
                <a:lnTo>
                  <a:pt x="1768" y="1055"/>
                </a:lnTo>
                <a:lnTo>
                  <a:pt x="1594" y="1153"/>
                </a:lnTo>
                <a:lnTo>
                  <a:pt x="1422" y="1255"/>
                </a:lnTo>
                <a:lnTo>
                  <a:pt x="1253" y="1360"/>
                </a:lnTo>
                <a:lnTo>
                  <a:pt x="1087" y="1469"/>
                </a:lnTo>
                <a:lnTo>
                  <a:pt x="923" y="1582"/>
                </a:lnTo>
                <a:lnTo>
                  <a:pt x="762" y="1700"/>
                </a:lnTo>
                <a:lnTo>
                  <a:pt x="603" y="1820"/>
                </a:lnTo>
                <a:lnTo>
                  <a:pt x="448" y="1944"/>
                </a:lnTo>
                <a:lnTo>
                  <a:pt x="296" y="2071"/>
                </a:lnTo>
                <a:lnTo>
                  <a:pt x="146" y="2202"/>
                </a:lnTo>
                <a:lnTo>
                  <a:pt x="0" y="2336"/>
                </a:lnTo>
                <a:lnTo>
                  <a:pt x="852" y="3740"/>
                </a:lnTo>
                <a:lnTo>
                  <a:pt x="923" y="3853"/>
                </a:lnTo>
                <a:lnTo>
                  <a:pt x="994" y="3965"/>
                </a:lnTo>
                <a:lnTo>
                  <a:pt x="1065" y="4077"/>
                </a:lnTo>
                <a:lnTo>
                  <a:pt x="1138" y="4188"/>
                </a:lnTo>
                <a:lnTo>
                  <a:pt x="1212" y="4298"/>
                </a:lnTo>
                <a:lnTo>
                  <a:pt x="1286" y="4408"/>
                </a:lnTo>
                <a:lnTo>
                  <a:pt x="1362" y="4516"/>
                </a:lnTo>
                <a:lnTo>
                  <a:pt x="1438" y="4624"/>
                </a:lnTo>
                <a:lnTo>
                  <a:pt x="1515" y="4732"/>
                </a:lnTo>
                <a:lnTo>
                  <a:pt x="1594" y="4838"/>
                </a:lnTo>
                <a:lnTo>
                  <a:pt x="1672" y="4944"/>
                </a:lnTo>
                <a:lnTo>
                  <a:pt x="1752" y="5048"/>
                </a:lnTo>
                <a:lnTo>
                  <a:pt x="1832" y="5153"/>
                </a:lnTo>
                <a:lnTo>
                  <a:pt x="1913" y="5255"/>
                </a:lnTo>
                <a:lnTo>
                  <a:pt x="1995" y="5358"/>
                </a:lnTo>
                <a:lnTo>
                  <a:pt x="2077" y="5459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anchorCtr="0" anchor="t" bIns="97375" lIns="194750" spcFirstLastPara="1" rIns="194750" wrap="square" tIns="973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835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917" name="Google Shape;917;p24"/>
          <p:cNvSpPr/>
          <p:nvPr/>
        </p:nvSpPr>
        <p:spPr>
          <a:xfrm rot="2700000">
            <a:off x="4001274" y="3477311"/>
            <a:ext cx="2627572" cy="1821969"/>
          </a:xfrm>
          <a:custGeom>
            <a:rect b="b" l="l" r="r" t="t"/>
            <a:pathLst>
              <a:path extrusionOk="0" h="8171" w="11777">
                <a:moveTo>
                  <a:pt x="9942" y="3349"/>
                </a:moveTo>
                <a:lnTo>
                  <a:pt x="9913" y="3314"/>
                </a:lnTo>
                <a:lnTo>
                  <a:pt x="9883" y="3282"/>
                </a:lnTo>
                <a:lnTo>
                  <a:pt x="9853" y="3252"/>
                </a:lnTo>
                <a:lnTo>
                  <a:pt x="9822" y="3223"/>
                </a:lnTo>
                <a:lnTo>
                  <a:pt x="9792" y="3197"/>
                </a:lnTo>
                <a:lnTo>
                  <a:pt x="9762" y="3172"/>
                </a:lnTo>
                <a:lnTo>
                  <a:pt x="9731" y="3149"/>
                </a:lnTo>
                <a:lnTo>
                  <a:pt x="9701" y="3130"/>
                </a:lnTo>
                <a:lnTo>
                  <a:pt x="9669" y="3112"/>
                </a:lnTo>
                <a:lnTo>
                  <a:pt x="9639" y="3096"/>
                </a:lnTo>
                <a:lnTo>
                  <a:pt x="9609" y="3083"/>
                </a:lnTo>
                <a:lnTo>
                  <a:pt x="9579" y="3072"/>
                </a:lnTo>
                <a:lnTo>
                  <a:pt x="9564" y="3068"/>
                </a:lnTo>
                <a:lnTo>
                  <a:pt x="9548" y="3063"/>
                </a:lnTo>
                <a:lnTo>
                  <a:pt x="9534" y="3060"/>
                </a:lnTo>
                <a:lnTo>
                  <a:pt x="9519" y="3057"/>
                </a:lnTo>
                <a:lnTo>
                  <a:pt x="9504" y="3055"/>
                </a:lnTo>
                <a:lnTo>
                  <a:pt x="9490" y="3054"/>
                </a:lnTo>
                <a:lnTo>
                  <a:pt x="9476" y="3053"/>
                </a:lnTo>
                <a:lnTo>
                  <a:pt x="9462" y="3051"/>
                </a:lnTo>
                <a:lnTo>
                  <a:pt x="9447" y="3053"/>
                </a:lnTo>
                <a:lnTo>
                  <a:pt x="9432" y="3054"/>
                </a:lnTo>
                <a:lnTo>
                  <a:pt x="9418" y="3055"/>
                </a:lnTo>
                <a:lnTo>
                  <a:pt x="9404" y="3058"/>
                </a:lnTo>
                <a:lnTo>
                  <a:pt x="9391" y="3060"/>
                </a:lnTo>
                <a:lnTo>
                  <a:pt x="9378" y="3064"/>
                </a:lnTo>
                <a:lnTo>
                  <a:pt x="9365" y="3069"/>
                </a:lnTo>
                <a:lnTo>
                  <a:pt x="9353" y="3073"/>
                </a:lnTo>
                <a:lnTo>
                  <a:pt x="9341" y="3078"/>
                </a:lnTo>
                <a:lnTo>
                  <a:pt x="9331" y="3084"/>
                </a:lnTo>
                <a:lnTo>
                  <a:pt x="9320" y="3090"/>
                </a:lnTo>
                <a:lnTo>
                  <a:pt x="9309" y="3097"/>
                </a:lnTo>
                <a:lnTo>
                  <a:pt x="9288" y="3112"/>
                </a:lnTo>
                <a:lnTo>
                  <a:pt x="9270" y="3128"/>
                </a:lnTo>
                <a:lnTo>
                  <a:pt x="9254" y="3145"/>
                </a:lnTo>
                <a:lnTo>
                  <a:pt x="9238" y="3163"/>
                </a:lnTo>
                <a:lnTo>
                  <a:pt x="9224" y="3182"/>
                </a:lnTo>
                <a:lnTo>
                  <a:pt x="9211" y="3201"/>
                </a:lnTo>
                <a:lnTo>
                  <a:pt x="9199" y="3222"/>
                </a:lnTo>
                <a:lnTo>
                  <a:pt x="9188" y="3242"/>
                </a:lnTo>
                <a:lnTo>
                  <a:pt x="9178" y="3263"/>
                </a:lnTo>
                <a:lnTo>
                  <a:pt x="9170" y="3282"/>
                </a:lnTo>
                <a:lnTo>
                  <a:pt x="9142" y="3351"/>
                </a:lnTo>
                <a:lnTo>
                  <a:pt x="9114" y="3418"/>
                </a:lnTo>
                <a:lnTo>
                  <a:pt x="9086" y="3483"/>
                </a:lnTo>
                <a:lnTo>
                  <a:pt x="9059" y="3546"/>
                </a:lnTo>
                <a:lnTo>
                  <a:pt x="9033" y="3607"/>
                </a:lnTo>
                <a:lnTo>
                  <a:pt x="9007" y="3665"/>
                </a:lnTo>
                <a:lnTo>
                  <a:pt x="8983" y="3720"/>
                </a:lnTo>
                <a:lnTo>
                  <a:pt x="8960" y="3773"/>
                </a:lnTo>
                <a:lnTo>
                  <a:pt x="8946" y="3804"/>
                </a:lnTo>
                <a:lnTo>
                  <a:pt x="8933" y="3834"/>
                </a:lnTo>
                <a:lnTo>
                  <a:pt x="8921" y="3863"/>
                </a:lnTo>
                <a:lnTo>
                  <a:pt x="8909" y="3891"/>
                </a:lnTo>
                <a:lnTo>
                  <a:pt x="8898" y="3916"/>
                </a:lnTo>
                <a:lnTo>
                  <a:pt x="8887" y="3940"/>
                </a:lnTo>
                <a:lnTo>
                  <a:pt x="8877" y="3964"/>
                </a:lnTo>
                <a:lnTo>
                  <a:pt x="8869" y="3984"/>
                </a:lnTo>
                <a:lnTo>
                  <a:pt x="8854" y="4018"/>
                </a:lnTo>
                <a:lnTo>
                  <a:pt x="8839" y="4050"/>
                </a:lnTo>
                <a:lnTo>
                  <a:pt x="8821" y="4081"/>
                </a:lnTo>
                <a:lnTo>
                  <a:pt x="8802" y="4112"/>
                </a:lnTo>
                <a:lnTo>
                  <a:pt x="8782" y="4143"/>
                </a:lnTo>
                <a:lnTo>
                  <a:pt x="8761" y="4171"/>
                </a:lnTo>
                <a:lnTo>
                  <a:pt x="8739" y="4200"/>
                </a:lnTo>
                <a:lnTo>
                  <a:pt x="8716" y="4227"/>
                </a:lnTo>
                <a:lnTo>
                  <a:pt x="8691" y="4252"/>
                </a:lnTo>
                <a:lnTo>
                  <a:pt x="8665" y="4278"/>
                </a:lnTo>
                <a:lnTo>
                  <a:pt x="8638" y="4302"/>
                </a:lnTo>
                <a:lnTo>
                  <a:pt x="8610" y="4326"/>
                </a:lnTo>
                <a:lnTo>
                  <a:pt x="8581" y="4348"/>
                </a:lnTo>
                <a:lnTo>
                  <a:pt x="8550" y="4370"/>
                </a:lnTo>
                <a:lnTo>
                  <a:pt x="8519" y="4390"/>
                </a:lnTo>
                <a:lnTo>
                  <a:pt x="8487" y="4410"/>
                </a:lnTo>
                <a:lnTo>
                  <a:pt x="8453" y="4428"/>
                </a:lnTo>
                <a:lnTo>
                  <a:pt x="8420" y="4445"/>
                </a:lnTo>
                <a:lnTo>
                  <a:pt x="8384" y="4461"/>
                </a:lnTo>
                <a:lnTo>
                  <a:pt x="8349" y="4476"/>
                </a:lnTo>
                <a:lnTo>
                  <a:pt x="8312" y="4489"/>
                </a:lnTo>
                <a:lnTo>
                  <a:pt x="8274" y="4502"/>
                </a:lnTo>
                <a:lnTo>
                  <a:pt x="8235" y="4514"/>
                </a:lnTo>
                <a:lnTo>
                  <a:pt x="8197" y="4525"/>
                </a:lnTo>
                <a:lnTo>
                  <a:pt x="8157" y="4535"/>
                </a:lnTo>
                <a:lnTo>
                  <a:pt x="8117" y="4542"/>
                </a:lnTo>
                <a:lnTo>
                  <a:pt x="8075" y="4550"/>
                </a:lnTo>
                <a:lnTo>
                  <a:pt x="8034" y="4555"/>
                </a:lnTo>
                <a:lnTo>
                  <a:pt x="7991" y="4559"/>
                </a:lnTo>
                <a:lnTo>
                  <a:pt x="7947" y="4563"/>
                </a:lnTo>
                <a:lnTo>
                  <a:pt x="7904" y="4565"/>
                </a:lnTo>
                <a:lnTo>
                  <a:pt x="7860" y="4565"/>
                </a:lnTo>
                <a:lnTo>
                  <a:pt x="7821" y="4565"/>
                </a:lnTo>
                <a:lnTo>
                  <a:pt x="7782" y="4564"/>
                </a:lnTo>
                <a:lnTo>
                  <a:pt x="7743" y="4560"/>
                </a:lnTo>
                <a:lnTo>
                  <a:pt x="7705" y="4557"/>
                </a:lnTo>
                <a:lnTo>
                  <a:pt x="7665" y="4553"/>
                </a:lnTo>
                <a:lnTo>
                  <a:pt x="7626" y="4548"/>
                </a:lnTo>
                <a:lnTo>
                  <a:pt x="7587" y="4541"/>
                </a:lnTo>
                <a:lnTo>
                  <a:pt x="7548" y="4534"/>
                </a:lnTo>
                <a:lnTo>
                  <a:pt x="7508" y="4525"/>
                </a:lnTo>
                <a:lnTo>
                  <a:pt x="7469" y="4515"/>
                </a:lnTo>
                <a:lnTo>
                  <a:pt x="7431" y="4506"/>
                </a:lnTo>
                <a:lnTo>
                  <a:pt x="7392" y="4494"/>
                </a:lnTo>
                <a:lnTo>
                  <a:pt x="7354" y="4482"/>
                </a:lnTo>
                <a:lnTo>
                  <a:pt x="7315" y="4469"/>
                </a:lnTo>
                <a:lnTo>
                  <a:pt x="7277" y="4455"/>
                </a:lnTo>
                <a:lnTo>
                  <a:pt x="7240" y="4440"/>
                </a:lnTo>
                <a:lnTo>
                  <a:pt x="7177" y="4413"/>
                </a:lnTo>
                <a:lnTo>
                  <a:pt x="7116" y="4383"/>
                </a:lnTo>
                <a:lnTo>
                  <a:pt x="7056" y="4352"/>
                </a:lnTo>
                <a:lnTo>
                  <a:pt x="6999" y="4318"/>
                </a:lnTo>
                <a:lnTo>
                  <a:pt x="6944" y="4284"/>
                </a:lnTo>
                <a:lnTo>
                  <a:pt x="6891" y="4246"/>
                </a:lnTo>
                <a:lnTo>
                  <a:pt x="6840" y="4207"/>
                </a:lnTo>
                <a:lnTo>
                  <a:pt x="6792" y="4167"/>
                </a:lnTo>
                <a:lnTo>
                  <a:pt x="6744" y="4125"/>
                </a:lnTo>
                <a:lnTo>
                  <a:pt x="6700" y="4082"/>
                </a:lnTo>
                <a:lnTo>
                  <a:pt x="6658" y="4038"/>
                </a:lnTo>
                <a:lnTo>
                  <a:pt x="6619" y="3993"/>
                </a:lnTo>
                <a:lnTo>
                  <a:pt x="6582" y="3945"/>
                </a:lnTo>
                <a:lnTo>
                  <a:pt x="6547" y="3898"/>
                </a:lnTo>
                <a:lnTo>
                  <a:pt x="6515" y="3850"/>
                </a:lnTo>
                <a:lnTo>
                  <a:pt x="6484" y="3800"/>
                </a:lnTo>
                <a:lnTo>
                  <a:pt x="6457" y="3749"/>
                </a:lnTo>
                <a:lnTo>
                  <a:pt x="6434" y="3699"/>
                </a:lnTo>
                <a:lnTo>
                  <a:pt x="6411" y="3647"/>
                </a:lnTo>
                <a:lnTo>
                  <a:pt x="6393" y="3595"/>
                </a:lnTo>
                <a:lnTo>
                  <a:pt x="6377" y="3544"/>
                </a:lnTo>
                <a:lnTo>
                  <a:pt x="6364" y="3491"/>
                </a:lnTo>
                <a:lnTo>
                  <a:pt x="6353" y="3438"/>
                </a:lnTo>
                <a:lnTo>
                  <a:pt x="6346" y="3385"/>
                </a:lnTo>
                <a:lnTo>
                  <a:pt x="6342" y="3333"/>
                </a:lnTo>
                <a:lnTo>
                  <a:pt x="6341" y="3280"/>
                </a:lnTo>
                <a:lnTo>
                  <a:pt x="6343" y="3227"/>
                </a:lnTo>
                <a:lnTo>
                  <a:pt x="6349" y="3175"/>
                </a:lnTo>
                <a:lnTo>
                  <a:pt x="6357" y="3124"/>
                </a:lnTo>
                <a:lnTo>
                  <a:pt x="6369" y="3072"/>
                </a:lnTo>
                <a:lnTo>
                  <a:pt x="6384" y="3021"/>
                </a:lnTo>
                <a:lnTo>
                  <a:pt x="6402" y="2972"/>
                </a:lnTo>
                <a:lnTo>
                  <a:pt x="6414" y="2946"/>
                </a:lnTo>
                <a:lnTo>
                  <a:pt x="6428" y="2919"/>
                </a:lnTo>
                <a:lnTo>
                  <a:pt x="6443" y="2892"/>
                </a:lnTo>
                <a:lnTo>
                  <a:pt x="6462" y="2864"/>
                </a:lnTo>
                <a:lnTo>
                  <a:pt x="6481" y="2835"/>
                </a:lnTo>
                <a:lnTo>
                  <a:pt x="6503" y="2806"/>
                </a:lnTo>
                <a:lnTo>
                  <a:pt x="6527" y="2776"/>
                </a:lnTo>
                <a:lnTo>
                  <a:pt x="6551" y="2744"/>
                </a:lnTo>
                <a:lnTo>
                  <a:pt x="6578" y="2713"/>
                </a:lnTo>
                <a:lnTo>
                  <a:pt x="6606" y="2682"/>
                </a:lnTo>
                <a:lnTo>
                  <a:pt x="6635" y="2650"/>
                </a:lnTo>
                <a:lnTo>
                  <a:pt x="6667" y="2617"/>
                </a:lnTo>
                <a:lnTo>
                  <a:pt x="6698" y="2585"/>
                </a:lnTo>
                <a:lnTo>
                  <a:pt x="6732" y="2553"/>
                </a:lnTo>
                <a:lnTo>
                  <a:pt x="6766" y="2519"/>
                </a:lnTo>
                <a:lnTo>
                  <a:pt x="6801" y="2486"/>
                </a:lnTo>
                <a:lnTo>
                  <a:pt x="6873" y="2420"/>
                </a:lnTo>
                <a:lnTo>
                  <a:pt x="6948" y="2355"/>
                </a:lnTo>
                <a:lnTo>
                  <a:pt x="7025" y="2289"/>
                </a:lnTo>
                <a:lnTo>
                  <a:pt x="7103" y="2225"/>
                </a:lnTo>
                <a:lnTo>
                  <a:pt x="7181" y="2162"/>
                </a:lnTo>
                <a:lnTo>
                  <a:pt x="7259" y="2101"/>
                </a:lnTo>
                <a:lnTo>
                  <a:pt x="7337" y="2043"/>
                </a:lnTo>
                <a:lnTo>
                  <a:pt x="7412" y="1988"/>
                </a:lnTo>
                <a:lnTo>
                  <a:pt x="7451" y="1959"/>
                </a:lnTo>
                <a:lnTo>
                  <a:pt x="7488" y="1928"/>
                </a:lnTo>
                <a:lnTo>
                  <a:pt x="7505" y="1913"/>
                </a:lnTo>
                <a:lnTo>
                  <a:pt x="7522" y="1897"/>
                </a:lnTo>
                <a:lnTo>
                  <a:pt x="7539" y="1881"/>
                </a:lnTo>
                <a:lnTo>
                  <a:pt x="7555" y="1864"/>
                </a:lnTo>
                <a:lnTo>
                  <a:pt x="7570" y="1847"/>
                </a:lnTo>
                <a:lnTo>
                  <a:pt x="7585" y="1831"/>
                </a:lnTo>
                <a:lnTo>
                  <a:pt x="7599" y="1814"/>
                </a:lnTo>
                <a:lnTo>
                  <a:pt x="7613" y="1797"/>
                </a:lnTo>
                <a:lnTo>
                  <a:pt x="7626" y="1779"/>
                </a:lnTo>
                <a:lnTo>
                  <a:pt x="7639" y="1762"/>
                </a:lnTo>
                <a:lnTo>
                  <a:pt x="7651" y="1745"/>
                </a:lnTo>
                <a:lnTo>
                  <a:pt x="7661" y="1728"/>
                </a:lnTo>
                <a:lnTo>
                  <a:pt x="7672" y="1709"/>
                </a:lnTo>
                <a:lnTo>
                  <a:pt x="7682" y="1691"/>
                </a:lnTo>
                <a:lnTo>
                  <a:pt x="7692" y="1674"/>
                </a:lnTo>
                <a:lnTo>
                  <a:pt x="7700" y="1655"/>
                </a:lnTo>
                <a:lnTo>
                  <a:pt x="7709" y="1637"/>
                </a:lnTo>
                <a:lnTo>
                  <a:pt x="7715" y="1619"/>
                </a:lnTo>
                <a:lnTo>
                  <a:pt x="7723" y="1601"/>
                </a:lnTo>
                <a:lnTo>
                  <a:pt x="7728" y="1582"/>
                </a:lnTo>
                <a:lnTo>
                  <a:pt x="7735" y="1564"/>
                </a:lnTo>
                <a:lnTo>
                  <a:pt x="7739" y="1546"/>
                </a:lnTo>
                <a:lnTo>
                  <a:pt x="7743" y="1526"/>
                </a:lnTo>
                <a:lnTo>
                  <a:pt x="7747" y="1508"/>
                </a:lnTo>
                <a:lnTo>
                  <a:pt x="7750" y="1490"/>
                </a:lnTo>
                <a:lnTo>
                  <a:pt x="7752" y="1471"/>
                </a:lnTo>
                <a:lnTo>
                  <a:pt x="7753" y="1452"/>
                </a:lnTo>
                <a:lnTo>
                  <a:pt x="7754" y="1434"/>
                </a:lnTo>
                <a:lnTo>
                  <a:pt x="7754" y="1417"/>
                </a:lnTo>
                <a:lnTo>
                  <a:pt x="7753" y="1401"/>
                </a:lnTo>
                <a:lnTo>
                  <a:pt x="7752" y="1385"/>
                </a:lnTo>
                <a:lnTo>
                  <a:pt x="7751" y="1368"/>
                </a:lnTo>
                <a:lnTo>
                  <a:pt x="7746" y="1336"/>
                </a:lnTo>
                <a:lnTo>
                  <a:pt x="7739" y="1304"/>
                </a:lnTo>
                <a:lnTo>
                  <a:pt x="7729" y="1273"/>
                </a:lnTo>
                <a:lnTo>
                  <a:pt x="7719" y="1242"/>
                </a:lnTo>
                <a:lnTo>
                  <a:pt x="7706" y="1211"/>
                </a:lnTo>
                <a:lnTo>
                  <a:pt x="7691" y="1180"/>
                </a:lnTo>
                <a:lnTo>
                  <a:pt x="7672" y="1150"/>
                </a:lnTo>
                <a:lnTo>
                  <a:pt x="7653" y="1121"/>
                </a:lnTo>
                <a:lnTo>
                  <a:pt x="7631" y="1092"/>
                </a:lnTo>
                <a:lnTo>
                  <a:pt x="7609" y="1064"/>
                </a:lnTo>
                <a:lnTo>
                  <a:pt x="7583" y="1037"/>
                </a:lnTo>
                <a:lnTo>
                  <a:pt x="7555" y="1010"/>
                </a:lnTo>
                <a:lnTo>
                  <a:pt x="7526" y="983"/>
                </a:lnTo>
                <a:lnTo>
                  <a:pt x="7494" y="957"/>
                </a:lnTo>
                <a:lnTo>
                  <a:pt x="7412" y="894"/>
                </a:lnTo>
                <a:lnTo>
                  <a:pt x="7329" y="830"/>
                </a:lnTo>
                <a:lnTo>
                  <a:pt x="7246" y="768"/>
                </a:lnTo>
                <a:lnTo>
                  <a:pt x="7162" y="705"/>
                </a:lnTo>
                <a:lnTo>
                  <a:pt x="7078" y="644"/>
                </a:lnTo>
                <a:lnTo>
                  <a:pt x="6993" y="583"/>
                </a:lnTo>
                <a:lnTo>
                  <a:pt x="6907" y="522"/>
                </a:lnTo>
                <a:lnTo>
                  <a:pt x="6822" y="462"/>
                </a:lnTo>
                <a:lnTo>
                  <a:pt x="6736" y="402"/>
                </a:lnTo>
                <a:lnTo>
                  <a:pt x="6648" y="342"/>
                </a:lnTo>
                <a:lnTo>
                  <a:pt x="6562" y="284"/>
                </a:lnTo>
                <a:lnTo>
                  <a:pt x="6475" y="226"/>
                </a:lnTo>
                <a:lnTo>
                  <a:pt x="6386" y="169"/>
                </a:lnTo>
                <a:lnTo>
                  <a:pt x="6298" y="112"/>
                </a:lnTo>
                <a:lnTo>
                  <a:pt x="6209" y="56"/>
                </a:lnTo>
                <a:lnTo>
                  <a:pt x="6121" y="0"/>
                </a:lnTo>
                <a:lnTo>
                  <a:pt x="6064" y="90"/>
                </a:lnTo>
                <a:lnTo>
                  <a:pt x="6008" y="180"/>
                </a:lnTo>
                <a:lnTo>
                  <a:pt x="5949" y="269"/>
                </a:lnTo>
                <a:lnTo>
                  <a:pt x="5891" y="358"/>
                </a:lnTo>
                <a:lnTo>
                  <a:pt x="5832" y="447"/>
                </a:lnTo>
                <a:lnTo>
                  <a:pt x="5772" y="534"/>
                </a:lnTo>
                <a:lnTo>
                  <a:pt x="5713" y="623"/>
                </a:lnTo>
                <a:lnTo>
                  <a:pt x="5653" y="710"/>
                </a:lnTo>
                <a:lnTo>
                  <a:pt x="5591" y="797"/>
                </a:lnTo>
                <a:lnTo>
                  <a:pt x="5530" y="883"/>
                </a:lnTo>
                <a:lnTo>
                  <a:pt x="5467" y="968"/>
                </a:lnTo>
                <a:lnTo>
                  <a:pt x="5404" y="1054"/>
                </a:lnTo>
                <a:lnTo>
                  <a:pt x="5341" y="1138"/>
                </a:lnTo>
                <a:lnTo>
                  <a:pt x="5277" y="1224"/>
                </a:lnTo>
                <a:lnTo>
                  <a:pt x="5214" y="1306"/>
                </a:lnTo>
                <a:lnTo>
                  <a:pt x="5149" y="1389"/>
                </a:lnTo>
                <a:lnTo>
                  <a:pt x="5133" y="1410"/>
                </a:lnTo>
                <a:lnTo>
                  <a:pt x="5116" y="1429"/>
                </a:lnTo>
                <a:lnTo>
                  <a:pt x="5100" y="1448"/>
                </a:lnTo>
                <a:lnTo>
                  <a:pt x="5083" y="1466"/>
                </a:lnTo>
                <a:lnTo>
                  <a:pt x="5067" y="1483"/>
                </a:lnTo>
                <a:lnTo>
                  <a:pt x="5050" y="1500"/>
                </a:lnTo>
                <a:lnTo>
                  <a:pt x="5032" y="1517"/>
                </a:lnTo>
                <a:lnTo>
                  <a:pt x="5014" y="1533"/>
                </a:lnTo>
                <a:lnTo>
                  <a:pt x="4997" y="1548"/>
                </a:lnTo>
                <a:lnTo>
                  <a:pt x="4978" y="1562"/>
                </a:lnTo>
                <a:lnTo>
                  <a:pt x="4960" y="1576"/>
                </a:lnTo>
                <a:lnTo>
                  <a:pt x="4942" y="1590"/>
                </a:lnTo>
                <a:lnTo>
                  <a:pt x="4923" y="1602"/>
                </a:lnTo>
                <a:lnTo>
                  <a:pt x="4904" y="1613"/>
                </a:lnTo>
                <a:lnTo>
                  <a:pt x="4886" y="1625"/>
                </a:lnTo>
                <a:lnTo>
                  <a:pt x="4866" y="1636"/>
                </a:lnTo>
                <a:lnTo>
                  <a:pt x="4847" y="1646"/>
                </a:lnTo>
                <a:lnTo>
                  <a:pt x="4827" y="1655"/>
                </a:lnTo>
                <a:lnTo>
                  <a:pt x="4807" y="1664"/>
                </a:lnTo>
                <a:lnTo>
                  <a:pt x="4787" y="1673"/>
                </a:lnTo>
                <a:lnTo>
                  <a:pt x="4767" y="1680"/>
                </a:lnTo>
                <a:lnTo>
                  <a:pt x="4746" y="1687"/>
                </a:lnTo>
                <a:lnTo>
                  <a:pt x="4726" y="1693"/>
                </a:lnTo>
                <a:lnTo>
                  <a:pt x="4705" y="1699"/>
                </a:lnTo>
                <a:lnTo>
                  <a:pt x="4685" y="1704"/>
                </a:lnTo>
                <a:lnTo>
                  <a:pt x="4664" y="1708"/>
                </a:lnTo>
                <a:lnTo>
                  <a:pt x="4643" y="1711"/>
                </a:lnTo>
                <a:lnTo>
                  <a:pt x="4622" y="1715"/>
                </a:lnTo>
                <a:lnTo>
                  <a:pt x="4601" y="1717"/>
                </a:lnTo>
                <a:lnTo>
                  <a:pt x="4579" y="1719"/>
                </a:lnTo>
                <a:lnTo>
                  <a:pt x="4558" y="1720"/>
                </a:lnTo>
                <a:lnTo>
                  <a:pt x="4536" y="1720"/>
                </a:lnTo>
                <a:lnTo>
                  <a:pt x="4505" y="1719"/>
                </a:lnTo>
                <a:lnTo>
                  <a:pt x="4475" y="1717"/>
                </a:lnTo>
                <a:lnTo>
                  <a:pt x="4443" y="1714"/>
                </a:lnTo>
                <a:lnTo>
                  <a:pt x="4413" y="1709"/>
                </a:lnTo>
                <a:lnTo>
                  <a:pt x="4383" y="1703"/>
                </a:lnTo>
                <a:lnTo>
                  <a:pt x="4353" y="1695"/>
                </a:lnTo>
                <a:lnTo>
                  <a:pt x="4322" y="1687"/>
                </a:lnTo>
                <a:lnTo>
                  <a:pt x="4292" y="1676"/>
                </a:lnTo>
                <a:lnTo>
                  <a:pt x="4260" y="1663"/>
                </a:lnTo>
                <a:lnTo>
                  <a:pt x="4227" y="1649"/>
                </a:lnTo>
                <a:lnTo>
                  <a:pt x="4195" y="1634"/>
                </a:lnTo>
                <a:lnTo>
                  <a:pt x="4163" y="1617"/>
                </a:lnTo>
                <a:lnTo>
                  <a:pt x="4131" y="1598"/>
                </a:lnTo>
                <a:lnTo>
                  <a:pt x="4101" y="1578"/>
                </a:lnTo>
                <a:lnTo>
                  <a:pt x="4070" y="1556"/>
                </a:lnTo>
                <a:lnTo>
                  <a:pt x="4040" y="1534"/>
                </a:lnTo>
                <a:lnTo>
                  <a:pt x="4011" y="1510"/>
                </a:lnTo>
                <a:lnTo>
                  <a:pt x="3981" y="1484"/>
                </a:lnTo>
                <a:lnTo>
                  <a:pt x="3953" y="1457"/>
                </a:lnTo>
                <a:lnTo>
                  <a:pt x="3925" y="1428"/>
                </a:lnTo>
                <a:lnTo>
                  <a:pt x="3898" y="1399"/>
                </a:lnTo>
                <a:lnTo>
                  <a:pt x="3871" y="1368"/>
                </a:lnTo>
                <a:lnTo>
                  <a:pt x="3846" y="1336"/>
                </a:lnTo>
                <a:lnTo>
                  <a:pt x="3820" y="1302"/>
                </a:lnTo>
                <a:lnTo>
                  <a:pt x="3755" y="1213"/>
                </a:lnTo>
                <a:lnTo>
                  <a:pt x="3689" y="1127"/>
                </a:lnTo>
                <a:lnTo>
                  <a:pt x="3623" y="1044"/>
                </a:lnTo>
                <a:lnTo>
                  <a:pt x="3559" y="963"/>
                </a:lnTo>
                <a:lnTo>
                  <a:pt x="3494" y="886"/>
                </a:lnTo>
                <a:lnTo>
                  <a:pt x="3430" y="813"/>
                </a:lnTo>
                <a:lnTo>
                  <a:pt x="3368" y="743"/>
                </a:lnTo>
                <a:lnTo>
                  <a:pt x="3307" y="679"/>
                </a:lnTo>
                <a:lnTo>
                  <a:pt x="3249" y="619"/>
                </a:lnTo>
                <a:lnTo>
                  <a:pt x="3192" y="563"/>
                </a:lnTo>
                <a:lnTo>
                  <a:pt x="3165" y="538"/>
                </a:lnTo>
                <a:lnTo>
                  <a:pt x="3138" y="514"/>
                </a:lnTo>
                <a:lnTo>
                  <a:pt x="3112" y="491"/>
                </a:lnTo>
                <a:lnTo>
                  <a:pt x="3086" y="470"/>
                </a:lnTo>
                <a:lnTo>
                  <a:pt x="3062" y="450"/>
                </a:lnTo>
                <a:lnTo>
                  <a:pt x="3039" y="432"/>
                </a:lnTo>
                <a:lnTo>
                  <a:pt x="3016" y="416"/>
                </a:lnTo>
                <a:lnTo>
                  <a:pt x="2993" y="401"/>
                </a:lnTo>
                <a:lnTo>
                  <a:pt x="2973" y="387"/>
                </a:lnTo>
                <a:lnTo>
                  <a:pt x="2952" y="375"/>
                </a:lnTo>
                <a:lnTo>
                  <a:pt x="2934" y="365"/>
                </a:lnTo>
                <a:lnTo>
                  <a:pt x="2916" y="356"/>
                </a:lnTo>
                <a:lnTo>
                  <a:pt x="2885" y="346"/>
                </a:lnTo>
                <a:lnTo>
                  <a:pt x="2856" y="336"/>
                </a:lnTo>
                <a:lnTo>
                  <a:pt x="2825" y="327"/>
                </a:lnTo>
                <a:lnTo>
                  <a:pt x="2794" y="321"/>
                </a:lnTo>
                <a:lnTo>
                  <a:pt x="2762" y="316"/>
                </a:lnTo>
                <a:lnTo>
                  <a:pt x="2731" y="311"/>
                </a:lnTo>
                <a:lnTo>
                  <a:pt x="2699" y="309"/>
                </a:lnTo>
                <a:lnTo>
                  <a:pt x="2666" y="309"/>
                </a:lnTo>
                <a:lnTo>
                  <a:pt x="2630" y="310"/>
                </a:lnTo>
                <a:lnTo>
                  <a:pt x="2594" y="312"/>
                </a:lnTo>
                <a:lnTo>
                  <a:pt x="2557" y="317"/>
                </a:lnTo>
                <a:lnTo>
                  <a:pt x="2521" y="323"/>
                </a:lnTo>
                <a:lnTo>
                  <a:pt x="2485" y="332"/>
                </a:lnTo>
                <a:lnTo>
                  <a:pt x="2448" y="341"/>
                </a:lnTo>
                <a:lnTo>
                  <a:pt x="2413" y="353"/>
                </a:lnTo>
                <a:lnTo>
                  <a:pt x="2377" y="366"/>
                </a:lnTo>
                <a:lnTo>
                  <a:pt x="2342" y="381"/>
                </a:lnTo>
                <a:lnTo>
                  <a:pt x="2306" y="397"/>
                </a:lnTo>
                <a:lnTo>
                  <a:pt x="2271" y="416"/>
                </a:lnTo>
                <a:lnTo>
                  <a:pt x="2237" y="435"/>
                </a:lnTo>
                <a:lnTo>
                  <a:pt x="2202" y="456"/>
                </a:lnTo>
                <a:lnTo>
                  <a:pt x="2169" y="478"/>
                </a:lnTo>
                <a:lnTo>
                  <a:pt x="2136" y="502"/>
                </a:lnTo>
                <a:lnTo>
                  <a:pt x="2103" y="528"/>
                </a:lnTo>
                <a:lnTo>
                  <a:pt x="2071" y="554"/>
                </a:lnTo>
                <a:lnTo>
                  <a:pt x="2039" y="582"/>
                </a:lnTo>
                <a:lnTo>
                  <a:pt x="2008" y="611"/>
                </a:lnTo>
                <a:lnTo>
                  <a:pt x="1978" y="642"/>
                </a:lnTo>
                <a:lnTo>
                  <a:pt x="1949" y="673"/>
                </a:lnTo>
                <a:lnTo>
                  <a:pt x="1920" y="707"/>
                </a:lnTo>
                <a:lnTo>
                  <a:pt x="1892" y="740"/>
                </a:lnTo>
                <a:lnTo>
                  <a:pt x="1866" y="775"/>
                </a:lnTo>
                <a:lnTo>
                  <a:pt x="1839" y="811"/>
                </a:lnTo>
                <a:lnTo>
                  <a:pt x="1814" y="849"/>
                </a:lnTo>
                <a:lnTo>
                  <a:pt x="1790" y="886"/>
                </a:lnTo>
                <a:lnTo>
                  <a:pt x="1768" y="926"/>
                </a:lnTo>
                <a:lnTo>
                  <a:pt x="1745" y="966"/>
                </a:lnTo>
                <a:lnTo>
                  <a:pt x="1724" y="1007"/>
                </a:lnTo>
                <a:lnTo>
                  <a:pt x="1705" y="1049"/>
                </a:lnTo>
                <a:lnTo>
                  <a:pt x="1687" y="1092"/>
                </a:lnTo>
                <a:lnTo>
                  <a:pt x="1665" y="1147"/>
                </a:lnTo>
                <a:lnTo>
                  <a:pt x="1646" y="1202"/>
                </a:lnTo>
                <a:lnTo>
                  <a:pt x="1630" y="1257"/>
                </a:lnTo>
                <a:lnTo>
                  <a:pt x="1614" y="1312"/>
                </a:lnTo>
                <a:lnTo>
                  <a:pt x="1603" y="1367"/>
                </a:lnTo>
                <a:lnTo>
                  <a:pt x="1593" y="1422"/>
                </a:lnTo>
                <a:lnTo>
                  <a:pt x="1585" y="1476"/>
                </a:lnTo>
                <a:lnTo>
                  <a:pt x="1579" y="1529"/>
                </a:lnTo>
                <a:lnTo>
                  <a:pt x="1576" y="1583"/>
                </a:lnTo>
                <a:lnTo>
                  <a:pt x="1574" y="1636"/>
                </a:lnTo>
                <a:lnTo>
                  <a:pt x="1576" y="1688"/>
                </a:lnTo>
                <a:lnTo>
                  <a:pt x="1578" y="1739"/>
                </a:lnTo>
                <a:lnTo>
                  <a:pt x="1583" y="1790"/>
                </a:lnTo>
                <a:lnTo>
                  <a:pt x="1591" y="1840"/>
                </a:lnTo>
                <a:lnTo>
                  <a:pt x="1599" y="1889"/>
                </a:lnTo>
                <a:lnTo>
                  <a:pt x="1610" y="1937"/>
                </a:lnTo>
                <a:lnTo>
                  <a:pt x="1623" y="1983"/>
                </a:lnTo>
                <a:lnTo>
                  <a:pt x="1638" y="2028"/>
                </a:lnTo>
                <a:lnTo>
                  <a:pt x="1655" y="2072"/>
                </a:lnTo>
                <a:lnTo>
                  <a:pt x="1674" y="2114"/>
                </a:lnTo>
                <a:lnTo>
                  <a:pt x="1694" y="2155"/>
                </a:lnTo>
                <a:lnTo>
                  <a:pt x="1717" y="2194"/>
                </a:lnTo>
                <a:lnTo>
                  <a:pt x="1742" y="2232"/>
                </a:lnTo>
                <a:lnTo>
                  <a:pt x="1768" y="2267"/>
                </a:lnTo>
                <a:lnTo>
                  <a:pt x="1796" y="2302"/>
                </a:lnTo>
                <a:lnTo>
                  <a:pt x="1826" y="2333"/>
                </a:lnTo>
                <a:lnTo>
                  <a:pt x="1857" y="2363"/>
                </a:lnTo>
                <a:lnTo>
                  <a:pt x="1891" y="2390"/>
                </a:lnTo>
                <a:lnTo>
                  <a:pt x="1926" y="2416"/>
                </a:lnTo>
                <a:lnTo>
                  <a:pt x="1963" y="2440"/>
                </a:lnTo>
                <a:lnTo>
                  <a:pt x="2001" y="2460"/>
                </a:lnTo>
                <a:lnTo>
                  <a:pt x="2041" y="2478"/>
                </a:lnTo>
                <a:lnTo>
                  <a:pt x="2051" y="2483"/>
                </a:lnTo>
                <a:lnTo>
                  <a:pt x="2062" y="2487"/>
                </a:lnTo>
                <a:lnTo>
                  <a:pt x="2074" y="2491"/>
                </a:lnTo>
                <a:lnTo>
                  <a:pt x="2086" y="2497"/>
                </a:lnTo>
                <a:lnTo>
                  <a:pt x="2105" y="2505"/>
                </a:lnTo>
                <a:lnTo>
                  <a:pt x="2125" y="2514"/>
                </a:lnTo>
                <a:lnTo>
                  <a:pt x="2146" y="2523"/>
                </a:lnTo>
                <a:lnTo>
                  <a:pt x="2168" y="2532"/>
                </a:lnTo>
                <a:lnTo>
                  <a:pt x="2191" y="2542"/>
                </a:lnTo>
                <a:lnTo>
                  <a:pt x="2214" y="2552"/>
                </a:lnTo>
                <a:lnTo>
                  <a:pt x="2238" y="2562"/>
                </a:lnTo>
                <a:lnTo>
                  <a:pt x="2263" y="2573"/>
                </a:lnTo>
                <a:lnTo>
                  <a:pt x="2295" y="2587"/>
                </a:lnTo>
                <a:lnTo>
                  <a:pt x="2328" y="2601"/>
                </a:lnTo>
                <a:lnTo>
                  <a:pt x="2362" y="2616"/>
                </a:lnTo>
                <a:lnTo>
                  <a:pt x="2397" y="2631"/>
                </a:lnTo>
                <a:lnTo>
                  <a:pt x="2433" y="2648"/>
                </a:lnTo>
                <a:lnTo>
                  <a:pt x="2470" y="2664"/>
                </a:lnTo>
                <a:lnTo>
                  <a:pt x="2508" y="2680"/>
                </a:lnTo>
                <a:lnTo>
                  <a:pt x="2547" y="2696"/>
                </a:lnTo>
                <a:lnTo>
                  <a:pt x="2570" y="2706"/>
                </a:lnTo>
                <a:lnTo>
                  <a:pt x="2594" y="2716"/>
                </a:lnTo>
                <a:lnTo>
                  <a:pt x="2619" y="2726"/>
                </a:lnTo>
                <a:lnTo>
                  <a:pt x="2643" y="2737"/>
                </a:lnTo>
                <a:lnTo>
                  <a:pt x="2667" y="2747"/>
                </a:lnTo>
                <a:lnTo>
                  <a:pt x="2692" y="2757"/>
                </a:lnTo>
                <a:lnTo>
                  <a:pt x="2717" y="2767"/>
                </a:lnTo>
                <a:lnTo>
                  <a:pt x="2743" y="2778"/>
                </a:lnTo>
                <a:lnTo>
                  <a:pt x="2744" y="2778"/>
                </a:lnTo>
                <a:lnTo>
                  <a:pt x="2745" y="2779"/>
                </a:lnTo>
                <a:lnTo>
                  <a:pt x="2745" y="2779"/>
                </a:lnTo>
                <a:lnTo>
                  <a:pt x="2745" y="2779"/>
                </a:lnTo>
                <a:lnTo>
                  <a:pt x="2781" y="2794"/>
                </a:lnTo>
                <a:lnTo>
                  <a:pt x="2814" y="2811"/>
                </a:lnTo>
                <a:lnTo>
                  <a:pt x="2846" y="2830"/>
                </a:lnTo>
                <a:lnTo>
                  <a:pt x="2877" y="2849"/>
                </a:lnTo>
                <a:lnTo>
                  <a:pt x="2905" y="2869"/>
                </a:lnTo>
                <a:lnTo>
                  <a:pt x="2931" y="2891"/>
                </a:lnTo>
                <a:lnTo>
                  <a:pt x="2944" y="2903"/>
                </a:lnTo>
                <a:lnTo>
                  <a:pt x="2955" y="2915"/>
                </a:lnTo>
                <a:lnTo>
                  <a:pt x="2967" y="2926"/>
                </a:lnTo>
                <a:lnTo>
                  <a:pt x="2978" y="2938"/>
                </a:lnTo>
                <a:lnTo>
                  <a:pt x="2989" y="2951"/>
                </a:lnTo>
                <a:lnTo>
                  <a:pt x="2999" y="2964"/>
                </a:lnTo>
                <a:lnTo>
                  <a:pt x="3008" y="2977"/>
                </a:lnTo>
                <a:lnTo>
                  <a:pt x="3017" y="2990"/>
                </a:lnTo>
                <a:lnTo>
                  <a:pt x="3026" y="3004"/>
                </a:lnTo>
                <a:lnTo>
                  <a:pt x="3033" y="3018"/>
                </a:lnTo>
                <a:lnTo>
                  <a:pt x="3041" y="3032"/>
                </a:lnTo>
                <a:lnTo>
                  <a:pt x="3048" y="3046"/>
                </a:lnTo>
                <a:lnTo>
                  <a:pt x="3055" y="3061"/>
                </a:lnTo>
                <a:lnTo>
                  <a:pt x="3061" y="3076"/>
                </a:lnTo>
                <a:lnTo>
                  <a:pt x="3067" y="3091"/>
                </a:lnTo>
                <a:lnTo>
                  <a:pt x="3071" y="3106"/>
                </a:lnTo>
                <a:lnTo>
                  <a:pt x="3075" y="3121"/>
                </a:lnTo>
                <a:lnTo>
                  <a:pt x="3080" y="3138"/>
                </a:lnTo>
                <a:lnTo>
                  <a:pt x="3083" y="3154"/>
                </a:lnTo>
                <a:lnTo>
                  <a:pt x="3085" y="3170"/>
                </a:lnTo>
                <a:lnTo>
                  <a:pt x="3088" y="3191"/>
                </a:lnTo>
                <a:lnTo>
                  <a:pt x="3089" y="3212"/>
                </a:lnTo>
                <a:lnTo>
                  <a:pt x="3090" y="3233"/>
                </a:lnTo>
                <a:lnTo>
                  <a:pt x="3090" y="3256"/>
                </a:lnTo>
                <a:lnTo>
                  <a:pt x="3089" y="3278"/>
                </a:lnTo>
                <a:lnTo>
                  <a:pt x="3087" y="3299"/>
                </a:lnTo>
                <a:lnTo>
                  <a:pt x="3084" y="3321"/>
                </a:lnTo>
                <a:lnTo>
                  <a:pt x="3081" y="3343"/>
                </a:lnTo>
                <a:lnTo>
                  <a:pt x="3075" y="3365"/>
                </a:lnTo>
                <a:lnTo>
                  <a:pt x="3070" y="3387"/>
                </a:lnTo>
                <a:lnTo>
                  <a:pt x="3063" y="3409"/>
                </a:lnTo>
                <a:lnTo>
                  <a:pt x="3056" y="3432"/>
                </a:lnTo>
                <a:lnTo>
                  <a:pt x="3047" y="3454"/>
                </a:lnTo>
                <a:lnTo>
                  <a:pt x="3037" y="3476"/>
                </a:lnTo>
                <a:lnTo>
                  <a:pt x="3028" y="3498"/>
                </a:lnTo>
                <a:lnTo>
                  <a:pt x="3017" y="3520"/>
                </a:lnTo>
                <a:lnTo>
                  <a:pt x="3005" y="3543"/>
                </a:lnTo>
                <a:lnTo>
                  <a:pt x="2992" y="3565"/>
                </a:lnTo>
                <a:lnTo>
                  <a:pt x="2978" y="3587"/>
                </a:lnTo>
                <a:lnTo>
                  <a:pt x="2964" y="3608"/>
                </a:lnTo>
                <a:lnTo>
                  <a:pt x="2948" y="3631"/>
                </a:lnTo>
                <a:lnTo>
                  <a:pt x="2932" y="3652"/>
                </a:lnTo>
                <a:lnTo>
                  <a:pt x="2916" y="3674"/>
                </a:lnTo>
                <a:lnTo>
                  <a:pt x="2897" y="3696"/>
                </a:lnTo>
                <a:lnTo>
                  <a:pt x="2879" y="3717"/>
                </a:lnTo>
                <a:lnTo>
                  <a:pt x="2859" y="3739"/>
                </a:lnTo>
                <a:lnTo>
                  <a:pt x="2839" y="3760"/>
                </a:lnTo>
                <a:lnTo>
                  <a:pt x="2817" y="3781"/>
                </a:lnTo>
                <a:lnTo>
                  <a:pt x="2796" y="3801"/>
                </a:lnTo>
                <a:lnTo>
                  <a:pt x="2773" y="3823"/>
                </a:lnTo>
                <a:lnTo>
                  <a:pt x="2749" y="3843"/>
                </a:lnTo>
                <a:lnTo>
                  <a:pt x="2726" y="3863"/>
                </a:lnTo>
                <a:lnTo>
                  <a:pt x="2621" y="3948"/>
                </a:lnTo>
                <a:lnTo>
                  <a:pt x="2516" y="4031"/>
                </a:lnTo>
                <a:lnTo>
                  <a:pt x="2412" y="4113"/>
                </a:lnTo>
                <a:lnTo>
                  <a:pt x="2305" y="4195"/>
                </a:lnTo>
                <a:lnTo>
                  <a:pt x="2198" y="4276"/>
                </a:lnTo>
                <a:lnTo>
                  <a:pt x="2090" y="4356"/>
                </a:lnTo>
                <a:lnTo>
                  <a:pt x="1982" y="4434"/>
                </a:lnTo>
                <a:lnTo>
                  <a:pt x="1873" y="4513"/>
                </a:lnTo>
                <a:lnTo>
                  <a:pt x="1763" y="4590"/>
                </a:lnTo>
                <a:lnTo>
                  <a:pt x="1653" y="4666"/>
                </a:lnTo>
                <a:lnTo>
                  <a:pt x="1543" y="4741"/>
                </a:lnTo>
                <a:lnTo>
                  <a:pt x="1432" y="4815"/>
                </a:lnTo>
                <a:lnTo>
                  <a:pt x="1320" y="4888"/>
                </a:lnTo>
                <a:lnTo>
                  <a:pt x="1208" y="4960"/>
                </a:lnTo>
                <a:lnTo>
                  <a:pt x="1094" y="5031"/>
                </a:lnTo>
                <a:lnTo>
                  <a:pt x="982" y="5101"/>
                </a:lnTo>
                <a:lnTo>
                  <a:pt x="897" y="5149"/>
                </a:lnTo>
                <a:lnTo>
                  <a:pt x="0" y="5682"/>
                </a:lnTo>
                <a:lnTo>
                  <a:pt x="148" y="5824"/>
                </a:lnTo>
                <a:lnTo>
                  <a:pt x="299" y="5964"/>
                </a:lnTo>
                <a:lnTo>
                  <a:pt x="455" y="6099"/>
                </a:lnTo>
                <a:lnTo>
                  <a:pt x="612" y="6231"/>
                </a:lnTo>
                <a:lnTo>
                  <a:pt x="773" y="6358"/>
                </a:lnTo>
                <a:lnTo>
                  <a:pt x="937" y="6483"/>
                </a:lnTo>
                <a:lnTo>
                  <a:pt x="1104" y="6604"/>
                </a:lnTo>
                <a:lnTo>
                  <a:pt x="1273" y="6720"/>
                </a:lnTo>
                <a:lnTo>
                  <a:pt x="1446" y="6832"/>
                </a:lnTo>
                <a:lnTo>
                  <a:pt x="1622" y="6941"/>
                </a:lnTo>
                <a:lnTo>
                  <a:pt x="1801" y="7045"/>
                </a:lnTo>
                <a:lnTo>
                  <a:pt x="1982" y="7146"/>
                </a:lnTo>
                <a:lnTo>
                  <a:pt x="2166" y="7241"/>
                </a:lnTo>
                <a:lnTo>
                  <a:pt x="2352" y="7333"/>
                </a:lnTo>
                <a:lnTo>
                  <a:pt x="2541" y="7420"/>
                </a:lnTo>
                <a:lnTo>
                  <a:pt x="2732" y="7503"/>
                </a:lnTo>
                <a:lnTo>
                  <a:pt x="2925" y="7582"/>
                </a:lnTo>
                <a:lnTo>
                  <a:pt x="3122" y="7655"/>
                </a:lnTo>
                <a:lnTo>
                  <a:pt x="3319" y="7725"/>
                </a:lnTo>
                <a:lnTo>
                  <a:pt x="3520" y="7789"/>
                </a:lnTo>
                <a:lnTo>
                  <a:pt x="3723" y="7849"/>
                </a:lnTo>
                <a:lnTo>
                  <a:pt x="3926" y="7904"/>
                </a:lnTo>
                <a:lnTo>
                  <a:pt x="4132" y="7953"/>
                </a:lnTo>
                <a:lnTo>
                  <a:pt x="4342" y="7999"/>
                </a:lnTo>
                <a:lnTo>
                  <a:pt x="4551" y="8039"/>
                </a:lnTo>
                <a:lnTo>
                  <a:pt x="4764" y="8073"/>
                </a:lnTo>
                <a:lnTo>
                  <a:pt x="4977" y="8103"/>
                </a:lnTo>
                <a:lnTo>
                  <a:pt x="5192" y="8127"/>
                </a:lnTo>
                <a:lnTo>
                  <a:pt x="5409" y="8146"/>
                </a:lnTo>
                <a:lnTo>
                  <a:pt x="5627" y="8160"/>
                </a:lnTo>
                <a:lnTo>
                  <a:pt x="5847" y="8168"/>
                </a:lnTo>
                <a:lnTo>
                  <a:pt x="6068" y="8171"/>
                </a:lnTo>
                <a:lnTo>
                  <a:pt x="6273" y="8169"/>
                </a:lnTo>
                <a:lnTo>
                  <a:pt x="6476" y="8161"/>
                </a:lnTo>
                <a:lnTo>
                  <a:pt x="6679" y="8149"/>
                </a:lnTo>
                <a:lnTo>
                  <a:pt x="6879" y="8133"/>
                </a:lnTo>
                <a:lnTo>
                  <a:pt x="7079" y="8113"/>
                </a:lnTo>
                <a:lnTo>
                  <a:pt x="7277" y="8087"/>
                </a:lnTo>
                <a:lnTo>
                  <a:pt x="7474" y="8057"/>
                </a:lnTo>
                <a:lnTo>
                  <a:pt x="7670" y="8022"/>
                </a:lnTo>
                <a:lnTo>
                  <a:pt x="7863" y="7985"/>
                </a:lnTo>
                <a:lnTo>
                  <a:pt x="8055" y="7942"/>
                </a:lnTo>
                <a:lnTo>
                  <a:pt x="8246" y="7894"/>
                </a:lnTo>
                <a:lnTo>
                  <a:pt x="8435" y="7842"/>
                </a:lnTo>
                <a:lnTo>
                  <a:pt x="8623" y="7788"/>
                </a:lnTo>
                <a:lnTo>
                  <a:pt x="8808" y="7727"/>
                </a:lnTo>
                <a:lnTo>
                  <a:pt x="8992" y="7664"/>
                </a:lnTo>
                <a:lnTo>
                  <a:pt x="9173" y="7596"/>
                </a:lnTo>
                <a:lnTo>
                  <a:pt x="9352" y="7525"/>
                </a:lnTo>
                <a:lnTo>
                  <a:pt x="9530" y="7449"/>
                </a:lnTo>
                <a:lnTo>
                  <a:pt x="9706" y="7370"/>
                </a:lnTo>
                <a:lnTo>
                  <a:pt x="9880" y="7287"/>
                </a:lnTo>
                <a:lnTo>
                  <a:pt x="10050" y="7201"/>
                </a:lnTo>
                <a:lnTo>
                  <a:pt x="10220" y="7110"/>
                </a:lnTo>
                <a:lnTo>
                  <a:pt x="10387" y="7016"/>
                </a:lnTo>
                <a:lnTo>
                  <a:pt x="10551" y="6918"/>
                </a:lnTo>
                <a:lnTo>
                  <a:pt x="10714" y="6817"/>
                </a:lnTo>
                <a:lnTo>
                  <a:pt x="10873" y="6713"/>
                </a:lnTo>
                <a:lnTo>
                  <a:pt x="11030" y="6605"/>
                </a:lnTo>
                <a:lnTo>
                  <a:pt x="11185" y="6493"/>
                </a:lnTo>
                <a:lnTo>
                  <a:pt x="11337" y="6379"/>
                </a:lnTo>
                <a:lnTo>
                  <a:pt x="11486" y="6261"/>
                </a:lnTo>
                <a:lnTo>
                  <a:pt x="11633" y="6140"/>
                </a:lnTo>
                <a:lnTo>
                  <a:pt x="11777" y="6016"/>
                </a:lnTo>
                <a:lnTo>
                  <a:pt x="11169" y="5071"/>
                </a:lnTo>
                <a:lnTo>
                  <a:pt x="11100" y="4959"/>
                </a:lnTo>
                <a:lnTo>
                  <a:pt x="11029" y="4847"/>
                </a:lnTo>
                <a:lnTo>
                  <a:pt x="10957" y="4736"/>
                </a:lnTo>
                <a:lnTo>
                  <a:pt x="10885" y="4625"/>
                </a:lnTo>
                <a:lnTo>
                  <a:pt x="10811" y="4515"/>
                </a:lnTo>
                <a:lnTo>
                  <a:pt x="10736" y="4406"/>
                </a:lnTo>
                <a:lnTo>
                  <a:pt x="10661" y="4298"/>
                </a:lnTo>
                <a:lnTo>
                  <a:pt x="10585" y="4189"/>
                </a:lnTo>
                <a:lnTo>
                  <a:pt x="10508" y="4081"/>
                </a:lnTo>
                <a:lnTo>
                  <a:pt x="10429" y="3975"/>
                </a:lnTo>
                <a:lnTo>
                  <a:pt x="10350" y="3869"/>
                </a:lnTo>
                <a:lnTo>
                  <a:pt x="10270" y="3763"/>
                </a:lnTo>
                <a:lnTo>
                  <a:pt x="10189" y="3659"/>
                </a:lnTo>
                <a:lnTo>
                  <a:pt x="10107" y="3554"/>
                </a:lnTo>
                <a:lnTo>
                  <a:pt x="10025" y="3451"/>
                </a:lnTo>
                <a:lnTo>
                  <a:pt x="9942" y="3349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anchorCtr="0" anchor="t" bIns="97375" lIns="194750" spcFirstLastPara="1" rIns="194750" wrap="square" tIns="973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835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grpSp>
        <p:nvGrpSpPr>
          <p:cNvPr id="918" name="Google Shape;918;p24"/>
          <p:cNvGrpSpPr/>
          <p:nvPr/>
        </p:nvGrpSpPr>
        <p:grpSpPr>
          <a:xfrm>
            <a:off x="4898937" y="2381043"/>
            <a:ext cx="666256" cy="666256"/>
            <a:chOff x="4308995" y="4907280"/>
            <a:chExt cx="914400" cy="914400"/>
          </a:xfrm>
        </p:grpSpPr>
        <p:sp>
          <p:nvSpPr>
            <p:cNvPr id="919" name="Google Shape;919;p24"/>
            <p:cNvSpPr/>
            <p:nvPr/>
          </p:nvSpPr>
          <p:spPr>
            <a:xfrm>
              <a:off x="4308995" y="4907280"/>
              <a:ext cx="914400" cy="914400"/>
            </a:xfrm>
            <a:custGeom>
              <a:rect b="b" l="l" r="r" t="t"/>
              <a:pathLst>
                <a:path extrusionOk="0" h="10000" w="10000">
                  <a:moveTo>
                    <a:pt x="8061" y="2410"/>
                  </a:moveTo>
                  <a:lnTo>
                    <a:pt x="8059" y="2450"/>
                  </a:lnTo>
                  <a:lnTo>
                    <a:pt x="8052" y="2489"/>
                  </a:lnTo>
                  <a:lnTo>
                    <a:pt x="8042" y="2529"/>
                  </a:lnTo>
                  <a:lnTo>
                    <a:pt x="8027" y="2568"/>
                  </a:lnTo>
                  <a:lnTo>
                    <a:pt x="8008" y="2607"/>
                  </a:lnTo>
                  <a:lnTo>
                    <a:pt x="7984" y="2646"/>
                  </a:lnTo>
                  <a:lnTo>
                    <a:pt x="7957" y="2684"/>
                  </a:lnTo>
                  <a:lnTo>
                    <a:pt x="7925" y="2722"/>
                  </a:lnTo>
                  <a:lnTo>
                    <a:pt x="7890" y="2760"/>
                  </a:lnTo>
                  <a:lnTo>
                    <a:pt x="7850" y="2797"/>
                  </a:lnTo>
                  <a:lnTo>
                    <a:pt x="7806" y="2833"/>
                  </a:lnTo>
                  <a:lnTo>
                    <a:pt x="7758" y="2869"/>
                  </a:lnTo>
                  <a:lnTo>
                    <a:pt x="7707" y="2905"/>
                  </a:lnTo>
                  <a:lnTo>
                    <a:pt x="7651" y="2940"/>
                  </a:lnTo>
                  <a:lnTo>
                    <a:pt x="7592" y="2974"/>
                  </a:lnTo>
                  <a:lnTo>
                    <a:pt x="7529" y="3007"/>
                  </a:lnTo>
                  <a:lnTo>
                    <a:pt x="7462" y="3040"/>
                  </a:lnTo>
                  <a:lnTo>
                    <a:pt x="7393" y="3071"/>
                  </a:lnTo>
                  <a:lnTo>
                    <a:pt x="7320" y="3101"/>
                  </a:lnTo>
                  <a:lnTo>
                    <a:pt x="7244" y="3131"/>
                  </a:lnTo>
                  <a:lnTo>
                    <a:pt x="7164" y="3159"/>
                  </a:lnTo>
                  <a:lnTo>
                    <a:pt x="7082" y="3186"/>
                  </a:lnTo>
                  <a:lnTo>
                    <a:pt x="6997" y="3213"/>
                  </a:lnTo>
                  <a:lnTo>
                    <a:pt x="6909" y="3238"/>
                  </a:lnTo>
                  <a:lnTo>
                    <a:pt x="6819" y="3262"/>
                  </a:lnTo>
                  <a:lnTo>
                    <a:pt x="6725" y="3285"/>
                  </a:lnTo>
                  <a:lnTo>
                    <a:pt x="6629" y="3306"/>
                  </a:lnTo>
                  <a:lnTo>
                    <a:pt x="6531" y="3327"/>
                  </a:lnTo>
                  <a:lnTo>
                    <a:pt x="6430" y="3346"/>
                  </a:lnTo>
                  <a:lnTo>
                    <a:pt x="6328" y="3364"/>
                  </a:lnTo>
                  <a:lnTo>
                    <a:pt x="6223" y="3381"/>
                  </a:lnTo>
                  <a:lnTo>
                    <a:pt x="6118" y="3396"/>
                  </a:lnTo>
                  <a:lnTo>
                    <a:pt x="6010" y="3410"/>
                  </a:lnTo>
                  <a:lnTo>
                    <a:pt x="5902" y="3422"/>
                  </a:lnTo>
                  <a:lnTo>
                    <a:pt x="5792" y="3433"/>
                  </a:lnTo>
                  <a:lnTo>
                    <a:pt x="5681" y="3442"/>
                  </a:lnTo>
                  <a:lnTo>
                    <a:pt x="5569" y="3450"/>
                  </a:lnTo>
                  <a:lnTo>
                    <a:pt x="5457" y="3457"/>
                  </a:lnTo>
                  <a:lnTo>
                    <a:pt x="5343" y="3462"/>
                  </a:lnTo>
                  <a:lnTo>
                    <a:pt x="5229" y="3466"/>
                  </a:lnTo>
                  <a:lnTo>
                    <a:pt x="5115" y="3468"/>
                  </a:lnTo>
                  <a:lnTo>
                    <a:pt x="5000" y="3469"/>
                  </a:lnTo>
                  <a:lnTo>
                    <a:pt x="4885" y="3468"/>
                  </a:lnTo>
                  <a:lnTo>
                    <a:pt x="4771" y="3466"/>
                  </a:lnTo>
                  <a:lnTo>
                    <a:pt x="4657" y="3462"/>
                  </a:lnTo>
                  <a:lnTo>
                    <a:pt x="4543" y="3457"/>
                  </a:lnTo>
                  <a:lnTo>
                    <a:pt x="4431" y="3450"/>
                  </a:lnTo>
                  <a:lnTo>
                    <a:pt x="4319" y="3442"/>
                  </a:lnTo>
                  <a:lnTo>
                    <a:pt x="4208" y="3433"/>
                  </a:lnTo>
                  <a:lnTo>
                    <a:pt x="4098" y="3422"/>
                  </a:lnTo>
                  <a:lnTo>
                    <a:pt x="3990" y="3410"/>
                  </a:lnTo>
                  <a:lnTo>
                    <a:pt x="3882" y="3396"/>
                  </a:lnTo>
                  <a:lnTo>
                    <a:pt x="3777" y="3381"/>
                  </a:lnTo>
                  <a:lnTo>
                    <a:pt x="3672" y="3364"/>
                  </a:lnTo>
                  <a:lnTo>
                    <a:pt x="3570" y="3346"/>
                  </a:lnTo>
                  <a:lnTo>
                    <a:pt x="3469" y="3327"/>
                  </a:lnTo>
                  <a:lnTo>
                    <a:pt x="3371" y="3306"/>
                  </a:lnTo>
                  <a:lnTo>
                    <a:pt x="3275" y="3285"/>
                  </a:lnTo>
                  <a:lnTo>
                    <a:pt x="3181" y="3262"/>
                  </a:lnTo>
                  <a:lnTo>
                    <a:pt x="3091" y="3238"/>
                  </a:lnTo>
                  <a:lnTo>
                    <a:pt x="3003" y="3213"/>
                  </a:lnTo>
                  <a:lnTo>
                    <a:pt x="2918" y="3186"/>
                  </a:lnTo>
                  <a:lnTo>
                    <a:pt x="2836" y="3159"/>
                  </a:lnTo>
                  <a:lnTo>
                    <a:pt x="2756" y="3131"/>
                  </a:lnTo>
                  <a:lnTo>
                    <a:pt x="2680" y="3101"/>
                  </a:lnTo>
                  <a:lnTo>
                    <a:pt x="2607" y="3071"/>
                  </a:lnTo>
                  <a:lnTo>
                    <a:pt x="2538" y="3040"/>
                  </a:lnTo>
                  <a:lnTo>
                    <a:pt x="2471" y="3007"/>
                  </a:lnTo>
                  <a:lnTo>
                    <a:pt x="2408" y="2974"/>
                  </a:lnTo>
                  <a:lnTo>
                    <a:pt x="2349" y="2940"/>
                  </a:lnTo>
                  <a:lnTo>
                    <a:pt x="2293" y="2905"/>
                  </a:lnTo>
                  <a:lnTo>
                    <a:pt x="2242" y="2869"/>
                  </a:lnTo>
                  <a:lnTo>
                    <a:pt x="2194" y="2833"/>
                  </a:lnTo>
                  <a:lnTo>
                    <a:pt x="2150" y="2797"/>
                  </a:lnTo>
                  <a:lnTo>
                    <a:pt x="2110" y="2760"/>
                  </a:lnTo>
                  <a:lnTo>
                    <a:pt x="2075" y="2722"/>
                  </a:lnTo>
                  <a:lnTo>
                    <a:pt x="2043" y="2684"/>
                  </a:lnTo>
                  <a:lnTo>
                    <a:pt x="2016" y="2646"/>
                  </a:lnTo>
                  <a:lnTo>
                    <a:pt x="1992" y="2607"/>
                  </a:lnTo>
                  <a:lnTo>
                    <a:pt x="1973" y="2568"/>
                  </a:lnTo>
                  <a:lnTo>
                    <a:pt x="1958" y="2529"/>
                  </a:lnTo>
                  <a:lnTo>
                    <a:pt x="1948" y="2489"/>
                  </a:lnTo>
                  <a:lnTo>
                    <a:pt x="1941" y="2450"/>
                  </a:lnTo>
                  <a:lnTo>
                    <a:pt x="1939" y="2410"/>
                  </a:lnTo>
                  <a:lnTo>
                    <a:pt x="1941" y="2370"/>
                  </a:lnTo>
                  <a:lnTo>
                    <a:pt x="1948" y="2331"/>
                  </a:lnTo>
                  <a:lnTo>
                    <a:pt x="1958" y="2291"/>
                  </a:lnTo>
                  <a:lnTo>
                    <a:pt x="1973" y="2252"/>
                  </a:lnTo>
                  <a:lnTo>
                    <a:pt x="1992" y="2213"/>
                  </a:lnTo>
                  <a:lnTo>
                    <a:pt x="2016" y="2174"/>
                  </a:lnTo>
                  <a:lnTo>
                    <a:pt x="2043" y="2136"/>
                  </a:lnTo>
                  <a:lnTo>
                    <a:pt x="2075" y="2098"/>
                  </a:lnTo>
                  <a:lnTo>
                    <a:pt x="2110" y="2060"/>
                  </a:lnTo>
                  <a:lnTo>
                    <a:pt x="2150" y="2023"/>
                  </a:lnTo>
                  <a:lnTo>
                    <a:pt x="2194" y="1986"/>
                  </a:lnTo>
                  <a:lnTo>
                    <a:pt x="2242" y="1950"/>
                  </a:lnTo>
                  <a:lnTo>
                    <a:pt x="2293" y="1915"/>
                  </a:lnTo>
                  <a:lnTo>
                    <a:pt x="2349" y="1880"/>
                  </a:lnTo>
                  <a:lnTo>
                    <a:pt x="2408" y="1846"/>
                  </a:lnTo>
                  <a:lnTo>
                    <a:pt x="2471" y="1813"/>
                  </a:lnTo>
                  <a:lnTo>
                    <a:pt x="2538" y="1780"/>
                  </a:lnTo>
                  <a:lnTo>
                    <a:pt x="2607" y="1749"/>
                  </a:lnTo>
                  <a:lnTo>
                    <a:pt x="2680" y="1718"/>
                  </a:lnTo>
                  <a:lnTo>
                    <a:pt x="2756" y="1689"/>
                  </a:lnTo>
                  <a:lnTo>
                    <a:pt x="2835" y="1660"/>
                  </a:lnTo>
                  <a:lnTo>
                    <a:pt x="2918" y="1633"/>
                  </a:lnTo>
                  <a:lnTo>
                    <a:pt x="3003" y="1607"/>
                  </a:lnTo>
                  <a:lnTo>
                    <a:pt x="3091" y="1581"/>
                  </a:lnTo>
                  <a:lnTo>
                    <a:pt x="3181" y="1557"/>
                  </a:lnTo>
                  <a:lnTo>
                    <a:pt x="3275" y="1534"/>
                  </a:lnTo>
                  <a:lnTo>
                    <a:pt x="3371" y="1513"/>
                  </a:lnTo>
                  <a:lnTo>
                    <a:pt x="3469" y="1492"/>
                  </a:lnTo>
                  <a:lnTo>
                    <a:pt x="3570" y="1473"/>
                  </a:lnTo>
                  <a:lnTo>
                    <a:pt x="3672" y="1455"/>
                  </a:lnTo>
                  <a:lnTo>
                    <a:pt x="3777" y="1438"/>
                  </a:lnTo>
                  <a:lnTo>
                    <a:pt x="3882" y="1423"/>
                  </a:lnTo>
                  <a:lnTo>
                    <a:pt x="3990" y="1409"/>
                  </a:lnTo>
                  <a:lnTo>
                    <a:pt x="4098" y="1397"/>
                  </a:lnTo>
                  <a:lnTo>
                    <a:pt x="4208" y="1386"/>
                  </a:lnTo>
                  <a:lnTo>
                    <a:pt x="4319" y="1377"/>
                  </a:lnTo>
                  <a:lnTo>
                    <a:pt x="4431" y="1369"/>
                  </a:lnTo>
                  <a:lnTo>
                    <a:pt x="4543" y="1362"/>
                  </a:lnTo>
                  <a:lnTo>
                    <a:pt x="4657" y="1357"/>
                  </a:lnTo>
                  <a:lnTo>
                    <a:pt x="4771" y="1353"/>
                  </a:lnTo>
                  <a:lnTo>
                    <a:pt x="4885" y="1351"/>
                  </a:lnTo>
                  <a:lnTo>
                    <a:pt x="5000" y="1350"/>
                  </a:lnTo>
                  <a:lnTo>
                    <a:pt x="5115" y="1351"/>
                  </a:lnTo>
                  <a:lnTo>
                    <a:pt x="5229" y="1353"/>
                  </a:lnTo>
                  <a:lnTo>
                    <a:pt x="5343" y="1357"/>
                  </a:lnTo>
                  <a:lnTo>
                    <a:pt x="5457" y="1362"/>
                  </a:lnTo>
                  <a:lnTo>
                    <a:pt x="5569" y="1369"/>
                  </a:lnTo>
                  <a:lnTo>
                    <a:pt x="5681" y="1377"/>
                  </a:lnTo>
                  <a:lnTo>
                    <a:pt x="5792" y="1386"/>
                  </a:lnTo>
                  <a:lnTo>
                    <a:pt x="5902" y="1397"/>
                  </a:lnTo>
                  <a:lnTo>
                    <a:pt x="6010" y="1409"/>
                  </a:lnTo>
                  <a:lnTo>
                    <a:pt x="6118" y="1423"/>
                  </a:lnTo>
                  <a:lnTo>
                    <a:pt x="6223" y="1438"/>
                  </a:lnTo>
                  <a:lnTo>
                    <a:pt x="6328" y="1455"/>
                  </a:lnTo>
                  <a:lnTo>
                    <a:pt x="6430" y="1473"/>
                  </a:lnTo>
                  <a:lnTo>
                    <a:pt x="6531" y="1492"/>
                  </a:lnTo>
                  <a:lnTo>
                    <a:pt x="6629" y="1513"/>
                  </a:lnTo>
                  <a:lnTo>
                    <a:pt x="6725" y="1534"/>
                  </a:lnTo>
                  <a:lnTo>
                    <a:pt x="6819" y="1557"/>
                  </a:lnTo>
                  <a:lnTo>
                    <a:pt x="6909" y="1581"/>
                  </a:lnTo>
                  <a:lnTo>
                    <a:pt x="6997" y="1607"/>
                  </a:lnTo>
                  <a:lnTo>
                    <a:pt x="7082" y="1633"/>
                  </a:lnTo>
                  <a:lnTo>
                    <a:pt x="7164" y="1660"/>
                  </a:lnTo>
                  <a:lnTo>
                    <a:pt x="7244" y="1689"/>
                  </a:lnTo>
                  <a:lnTo>
                    <a:pt x="7320" y="1718"/>
                  </a:lnTo>
                  <a:lnTo>
                    <a:pt x="7393" y="1749"/>
                  </a:lnTo>
                  <a:lnTo>
                    <a:pt x="7462" y="1780"/>
                  </a:lnTo>
                  <a:lnTo>
                    <a:pt x="7529" y="1813"/>
                  </a:lnTo>
                  <a:lnTo>
                    <a:pt x="7592" y="1846"/>
                  </a:lnTo>
                  <a:lnTo>
                    <a:pt x="7651" y="1880"/>
                  </a:lnTo>
                  <a:lnTo>
                    <a:pt x="7707" y="1915"/>
                  </a:lnTo>
                  <a:lnTo>
                    <a:pt x="7758" y="1950"/>
                  </a:lnTo>
                  <a:lnTo>
                    <a:pt x="7806" y="1986"/>
                  </a:lnTo>
                  <a:lnTo>
                    <a:pt x="7850" y="2023"/>
                  </a:lnTo>
                  <a:lnTo>
                    <a:pt x="7890" y="2060"/>
                  </a:lnTo>
                  <a:lnTo>
                    <a:pt x="7925" y="2098"/>
                  </a:lnTo>
                  <a:lnTo>
                    <a:pt x="7957" y="2136"/>
                  </a:lnTo>
                  <a:lnTo>
                    <a:pt x="7984" y="2174"/>
                  </a:lnTo>
                  <a:lnTo>
                    <a:pt x="8008" y="2213"/>
                  </a:lnTo>
                  <a:lnTo>
                    <a:pt x="8027" y="2252"/>
                  </a:lnTo>
                  <a:lnTo>
                    <a:pt x="8042" y="2291"/>
                  </a:lnTo>
                  <a:lnTo>
                    <a:pt x="8052" y="2331"/>
                  </a:lnTo>
                  <a:lnTo>
                    <a:pt x="8059" y="2370"/>
                  </a:lnTo>
                  <a:lnTo>
                    <a:pt x="8061" y="241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Helvetica Neue"/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20" name="Google Shape;920;p24"/>
            <p:cNvSpPr/>
            <p:nvPr/>
          </p:nvSpPr>
          <p:spPr>
            <a:xfrm>
              <a:off x="4308995" y="4907280"/>
              <a:ext cx="914400" cy="914400"/>
            </a:xfrm>
            <a:custGeom>
              <a:rect b="b" l="l" r="r" t="t"/>
              <a:pathLst>
                <a:path extrusionOk="0" h="10000" w="10000">
                  <a:moveTo>
                    <a:pt x="8308" y="2357"/>
                  </a:moveTo>
                  <a:lnTo>
                    <a:pt x="8311" y="2396"/>
                  </a:lnTo>
                  <a:lnTo>
                    <a:pt x="8311" y="2404"/>
                  </a:lnTo>
                  <a:lnTo>
                    <a:pt x="8311" y="2410"/>
                  </a:lnTo>
                  <a:lnTo>
                    <a:pt x="8311" y="7590"/>
                  </a:lnTo>
                  <a:lnTo>
                    <a:pt x="8311" y="7604"/>
                  </a:lnTo>
                  <a:lnTo>
                    <a:pt x="8308" y="7643"/>
                  </a:lnTo>
                  <a:lnTo>
                    <a:pt x="8306" y="7670"/>
                  </a:lnTo>
                  <a:lnTo>
                    <a:pt x="8299" y="7710"/>
                  </a:lnTo>
                  <a:lnTo>
                    <a:pt x="8294" y="7735"/>
                  </a:lnTo>
                  <a:lnTo>
                    <a:pt x="8283" y="7774"/>
                  </a:lnTo>
                  <a:lnTo>
                    <a:pt x="8275" y="7798"/>
                  </a:lnTo>
                  <a:lnTo>
                    <a:pt x="8260" y="7837"/>
                  </a:lnTo>
                  <a:lnTo>
                    <a:pt x="8251" y="7858"/>
                  </a:lnTo>
                  <a:lnTo>
                    <a:pt x="8232" y="7897"/>
                  </a:lnTo>
                  <a:lnTo>
                    <a:pt x="8222" y="7916"/>
                  </a:lnTo>
                  <a:lnTo>
                    <a:pt x="8199" y="7955"/>
                  </a:lnTo>
                  <a:lnTo>
                    <a:pt x="8188" y="7971"/>
                  </a:lnTo>
                  <a:lnTo>
                    <a:pt x="8160" y="8010"/>
                  </a:lnTo>
                  <a:lnTo>
                    <a:pt x="8149" y="8024"/>
                  </a:lnTo>
                  <a:lnTo>
                    <a:pt x="8118" y="8062"/>
                  </a:lnTo>
                  <a:lnTo>
                    <a:pt x="8107" y="8074"/>
                  </a:lnTo>
                  <a:lnTo>
                    <a:pt x="8071" y="8112"/>
                  </a:lnTo>
                  <a:lnTo>
                    <a:pt x="8060" y="8123"/>
                  </a:lnTo>
                  <a:lnTo>
                    <a:pt x="8021" y="8160"/>
                  </a:lnTo>
                  <a:lnTo>
                    <a:pt x="8010" y="8169"/>
                  </a:lnTo>
                  <a:lnTo>
                    <a:pt x="7967" y="8205"/>
                  </a:lnTo>
                  <a:lnTo>
                    <a:pt x="7957" y="8213"/>
                  </a:lnTo>
                  <a:lnTo>
                    <a:pt x="7909" y="8249"/>
                  </a:lnTo>
                  <a:lnTo>
                    <a:pt x="7900" y="8256"/>
                  </a:lnTo>
                  <a:lnTo>
                    <a:pt x="7848" y="8291"/>
                  </a:lnTo>
                  <a:lnTo>
                    <a:pt x="7839" y="8297"/>
                  </a:lnTo>
                  <a:lnTo>
                    <a:pt x="7784" y="8332"/>
                  </a:lnTo>
                  <a:lnTo>
                    <a:pt x="7775" y="8337"/>
                  </a:lnTo>
                  <a:lnTo>
                    <a:pt x="7716" y="8371"/>
                  </a:lnTo>
                  <a:lnTo>
                    <a:pt x="7708" y="8375"/>
                  </a:lnTo>
                  <a:lnTo>
                    <a:pt x="7645" y="8408"/>
                  </a:lnTo>
                  <a:lnTo>
                    <a:pt x="7638" y="8412"/>
                  </a:lnTo>
                  <a:lnTo>
                    <a:pt x="7572" y="8444"/>
                  </a:lnTo>
                  <a:lnTo>
                    <a:pt x="7565" y="8448"/>
                  </a:lnTo>
                  <a:lnTo>
                    <a:pt x="7495" y="8479"/>
                  </a:lnTo>
                  <a:lnTo>
                    <a:pt x="7489" y="8482"/>
                  </a:lnTo>
                  <a:lnTo>
                    <a:pt x="7416" y="8512"/>
                  </a:lnTo>
                  <a:lnTo>
                    <a:pt x="7410" y="8515"/>
                  </a:lnTo>
                  <a:lnTo>
                    <a:pt x="7334" y="8544"/>
                  </a:lnTo>
                  <a:lnTo>
                    <a:pt x="7328" y="8546"/>
                  </a:lnTo>
                  <a:lnTo>
                    <a:pt x="7249" y="8575"/>
                  </a:lnTo>
                  <a:lnTo>
                    <a:pt x="7244" y="8577"/>
                  </a:lnTo>
                  <a:lnTo>
                    <a:pt x="7162" y="8604"/>
                  </a:lnTo>
                  <a:lnTo>
                    <a:pt x="7156" y="8606"/>
                  </a:lnTo>
                  <a:lnTo>
                    <a:pt x="7071" y="8632"/>
                  </a:lnTo>
                  <a:lnTo>
                    <a:pt x="7066" y="8634"/>
                  </a:lnTo>
                  <a:lnTo>
                    <a:pt x="6978" y="8659"/>
                  </a:lnTo>
                  <a:lnTo>
                    <a:pt x="6974" y="8660"/>
                  </a:lnTo>
                  <a:lnTo>
                    <a:pt x="6883" y="8684"/>
                  </a:lnTo>
                  <a:lnTo>
                    <a:pt x="6878" y="8685"/>
                  </a:lnTo>
                  <a:lnTo>
                    <a:pt x="6785" y="8708"/>
                  </a:lnTo>
                  <a:lnTo>
                    <a:pt x="6781" y="8709"/>
                  </a:lnTo>
                  <a:lnTo>
                    <a:pt x="6685" y="8731"/>
                  </a:lnTo>
                  <a:lnTo>
                    <a:pt x="6681" y="8732"/>
                  </a:lnTo>
                  <a:lnTo>
                    <a:pt x="6582" y="8753"/>
                  </a:lnTo>
                  <a:lnTo>
                    <a:pt x="6578" y="8754"/>
                  </a:lnTo>
                  <a:lnTo>
                    <a:pt x="6477" y="8773"/>
                  </a:lnTo>
                  <a:lnTo>
                    <a:pt x="6473" y="8774"/>
                  </a:lnTo>
                  <a:lnTo>
                    <a:pt x="6371" y="8791"/>
                  </a:lnTo>
                  <a:lnTo>
                    <a:pt x="6367" y="8792"/>
                  </a:lnTo>
                  <a:lnTo>
                    <a:pt x="6263" y="8809"/>
                  </a:lnTo>
                  <a:lnTo>
                    <a:pt x="6259" y="8809"/>
                  </a:lnTo>
                  <a:lnTo>
                    <a:pt x="6153" y="8824"/>
                  </a:lnTo>
                  <a:lnTo>
                    <a:pt x="6149" y="8825"/>
                  </a:lnTo>
                  <a:lnTo>
                    <a:pt x="6042" y="8839"/>
                  </a:lnTo>
                  <a:lnTo>
                    <a:pt x="6039" y="8839"/>
                  </a:lnTo>
                  <a:lnTo>
                    <a:pt x="5930" y="8851"/>
                  </a:lnTo>
                  <a:lnTo>
                    <a:pt x="5927" y="8852"/>
                  </a:lnTo>
                  <a:lnTo>
                    <a:pt x="5817" y="8863"/>
                  </a:lnTo>
                  <a:lnTo>
                    <a:pt x="5814" y="8863"/>
                  </a:lnTo>
                  <a:lnTo>
                    <a:pt x="5703" y="8872"/>
                  </a:lnTo>
                  <a:lnTo>
                    <a:pt x="5699" y="8873"/>
                  </a:lnTo>
                  <a:lnTo>
                    <a:pt x="5588" y="8881"/>
                  </a:lnTo>
                  <a:lnTo>
                    <a:pt x="5584" y="8881"/>
                  </a:lnTo>
                  <a:lnTo>
                    <a:pt x="5472" y="8888"/>
                  </a:lnTo>
                  <a:lnTo>
                    <a:pt x="5468" y="8888"/>
                  </a:lnTo>
                  <a:lnTo>
                    <a:pt x="5355" y="8893"/>
                  </a:lnTo>
                  <a:lnTo>
                    <a:pt x="5352" y="8893"/>
                  </a:lnTo>
                  <a:lnTo>
                    <a:pt x="5238" y="8897"/>
                  </a:lnTo>
                  <a:lnTo>
                    <a:pt x="5234" y="8897"/>
                  </a:lnTo>
                  <a:lnTo>
                    <a:pt x="5120" y="8899"/>
                  </a:lnTo>
                  <a:lnTo>
                    <a:pt x="5117" y="8899"/>
                  </a:lnTo>
                  <a:lnTo>
                    <a:pt x="5002" y="8900"/>
                  </a:lnTo>
                  <a:lnTo>
                    <a:pt x="4998" y="8900"/>
                  </a:lnTo>
                  <a:lnTo>
                    <a:pt x="4883" y="8899"/>
                  </a:lnTo>
                  <a:lnTo>
                    <a:pt x="4880" y="8899"/>
                  </a:lnTo>
                  <a:lnTo>
                    <a:pt x="4766" y="8897"/>
                  </a:lnTo>
                  <a:lnTo>
                    <a:pt x="4762" y="8897"/>
                  </a:lnTo>
                  <a:lnTo>
                    <a:pt x="4648" y="8893"/>
                  </a:lnTo>
                  <a:lnTo>
                    <a:pt x="4645" y="8893"/>
                  </a:lnTo>
                  <a:lnTo>
                    <a:pt x="4532" y="8888"/>
                  </a:lnTo>
                  <a:lnTo>
                    <a:pt x="4528" y="8888"/>
                  </a:lnTo>
                  <a:lnTo>
                    <a:pt x="4416" y="8881"/>
                  </a:lnTo>
                  <a:lnTo>
                    <a:pt x="4412" y="8881"/>
                  </a:lnTo>
                  <a:lnTo>
                    <a:pt x="4301" y="8873"/>
                  </a:lnTo>
                  <a:lnTo>
                    <a:pt x="4297" y="8872"/>
                  </a:lnTo>
                  <a:lnTo>
                    <a:pt x="4186" y="8863"/>
                  </a:lnTo>
                  <a:lnTo>
                    <a:pt x="4183" y="8863"/>
                  </a:lnTo>
                  <a:lnTo>
                    <a:pt x="4073" y="8852"/>
                  </a:lnTo>
                  <a:lnTo>
                    <a:pt x="4070" y="8851"/>
                  </a:lnTo>
                  <a:lnTo>
                    <a:pt x="3961" y="8839"/>
                  </a:lnTo>
                  <a:lnTo>
                    <a:pt x="3958" y="8839"/>
                  </a:lnTo>
                  <a:lnTo>
                    <a:pt x="3851" y="8825"/>
                  </a:lnTo>
                  <a:lnTo>
                    <a:pt x="3847" y="8824"/>
                  </a:lnTo>
                  <a:lnTo>
                    <a:pt x="3741" y="8809"/>
                  </a:lnTo>
                  <a:lnTo>
                    <a:pt x="3737" y="8809"/>
                  </a:lnTo>
                  <a:lnTo>
                    <a:pt x="3633" y="8792"/>
                  </a:lnTo>
                  <a:lnTo>
                    <a:pt x="3629" y="8791"/>
                  </a:lnTo>
                  <a:lnTo>
                    <a:pt x="3527" y="8774"/>
                  </a:lnTo>
                  <a:lnTo>
                    <a:pt x="3523" y="8773"/>
                  </a:lnTo>
                  <a:lnTo>
                    <a:pt x="3422" y="8754"/>
                  </a:lnTo>
                  <a:lnTo>
                    <a:pt x="3418" y="8753"/>
                  </a:lnTo>
                  <a:lnTo>
                    <a:pt x="3319" y="8732"/>
                  </a:lnTo>
                  <a:lnTo>
                    <a:pt x="3315" y="8731"/>
                  </a:lnTo>
                  <a:lnTo>
                    <a:pt x="3219" y="8709"/>
                  </a:lnTo>
                  <a:lnTo>
                    <a:pt x="3215" y="8708"/>
                  </a:lnTo>
                  <a:lnTo>
                    <a:pt x="3122" y="8685"/>
                  </a:lnTo>
                  <a:lnTo>
                    <a:pt x="3117" y="8684"/>
                  </a:lnTo>
                  <a:lnTo>
                    <a:pt x="3026" y="8660"/>
                  </a:lnTo>
                  <a:lnTo>
                    <a:pt x="3022" y="8659"/>
                  </a:lnTo>
                  <a:lnTo>
                    <a:pt x="2934" y="8634"/>
                  </a:lnTo>
                  <a:lnTo>
                    <a:pt x="2929" y="8632"/>
                  </a:lnTo>
                  <a:lnTo>
                    <a:pt x="2844" y="8606"/>
                  </a:lnTo>
                  <a:lnTo>
                    <a:pt x="2838" y="8604"/>
                  </a:lnTo>
                  <a:lnTo>
                    <a:pt x="2756" y="8577"/>
                  </a:lnTo>
                  <a:lnTo>
                    <a:pt x="2751" y="8575"/>
                  </a:lnTo>
                  <a:lnTo>
                    <a:pt x="2672" y="8546"/>
                  </a:lnTo>
                  <a:lnTo>
                    <a:pt x="2666" y="8544"/>
                  </a:lnTo>
                  <a:lnTo>
                    <a:pt x="2590" y="8515"/>
                  </a:lnTo>
                  <a:lnTo>
                    <a:pt x="2584" y="8512"/>
                  </a:lnTo>
                  <a:lnTo>
                    <a:pt x="2511" y="8482"/>
                  </a:lnTo>
                  <a:lnTo>
                    <a:pt x="2505" y="8479"/>
                  </a:lnTo>
                  <a:lnTo>
                    <a:pt x="2435" y="8448"/>
                  </a:lnTo>
                  <a:lnTo>
                    <a:pt x="2428" y="8444"/>
                  </a:lnTo>
                  <a:lnTo>
                    <a:pt x="2362" y="8412"/>
                  </a:lnTo>
                  <a:lnTo>
                    <a:pt x="2355" y="8408"/>
                  </a:lnTo>
                  <a:lnTo>
                    <a:pt x="2292" y="8375"/>
                  </a:lnTo>
                  <a:lnTo>
                    <a:pt x="2284" y="8371"/>
                  </a:lnTo>
                  <a:lnTo>
                    <a:pt x="2225" y="8337"/>
                  </a:lnTo>
                  <a:lnTo>
                    <a:pt x="2216" y="8332"/>
                  </a:lnTo>
                  <a:lnTo>
                    <a:pt x="2161" y="8297"/>
                  </a:lnTo>
                  <a:lnTo>
                    <a:pt x="2152" y="8291"/>
                  </a:lnTo>
                  <a:lnTo>
                    <a:pt x="2100" y="8256"/>
                  </a:lnTo>
                  <a:lnTo>
                    <a:pt x="2091" y="8249"/>
                  </a:lnTo>
                  <a:lnTo>
                    <a:pt x="2043" y="8213"/>
                  </a:lnTo>
                  <a:lnTo>
                    <a:pt x="2033" y="8205"/>
                  </a:lnTo>
                  <a:lnTo>
                    <a:pt x="1990" y="8169"/>
                  </a:lnTo>
                  <a:lnTo>
                    <a:pt x="1979" y="8160"/>
                  </a:lnTo>
                  <a:lnTo>
                    <a:pt x="1940" y="8123"/>
                  </a:lnTo>
                  <a:lnTo>
                    <a:pt x="1929" y="8112"/>
                  </a:lnTo>
                  <a:lnTo>
                    <a:pt x="1893" y="8074"/>
                  </a:lnTo>
                  <a:lnTo>
                    <a:pt x="1882" y="8062"/>
                  </a:lnTo>
                  <a:lnTo>
                    <a:pt x="1851" y="8024"/>
                  </a:lnTo>
                  <a:lnTo>
                    <a:pt x="1840" y="8010"/>
                  </a:lnTo>
                  <a:lnTo>
                    <a:pt x="1812" y="7971"/>
                  </a:lnTo>
                  <a:lnTo>
                    <a:pt x="1801" y="7955"/>
                  </a:lnTo>
                  <a:lnTo>
                    <a:pt x="1778" y="7916"/>
                  </a:lnTo>
                  <a:lnTo>
                    <a:pt x="1768" y="7897"/>
                  </a:lnTo>
                  <a:lnTo>
                    <a:pt x="1749" y="7858"/>
                  </a:lnTo>
                  <a:lnTo>
                    <a:pt x="1740" y="7837"/>
                  </a:lnTo>
                  <a:lnTo>
                    <a:pt x="1725" y="7798"/>
                  </a:lnTo>
                  <a:lnTo>
                    <a:pt x="1717" y="7774"/>
                  </a:lnTo>
                  <a:lnTo>
                    <a:pt x="1706" y="7735"/>
                  </a:lnTo>
                  <a:lnTo>
                    <a:pt x="1701" y="7710"/>
                  </a:lnTo>
                  <a:lnTo>
                    <a:pt x="1694" y="7670"/>
                  </a:lnTo>
                  <a:lnTo>
                    <a:pt x="1692" y="7643"/>
                  </a:lnTo>
                  <a:lnTo>
                    <a:pt x="1689" y="7604"/>
                  </a:lnTo>
                  <a:lnTo>
                    <a:pt x="1689" y="7590"/>
                  </a:lnTo>
                  <a:lnTo>
                    <a:pt x="1689" y="2410"/>
                  </a:lnTo>
                  <a:lnTo>
                    <a:pt x="1689" y="2404"/>
                  </a:lnTo>
                  <a:lnTo>
                    <a:pt x="1689" y="2396"/>
                  </a:lnTo>
                  <a:lnTo>
                    <a:pt x="1692" y="2357"/>
                  </a:lnTo>
                  <a:lnTo>
                    <a:pt x="1694" y="2330"/>
                  </a:lnTo>
                  <a:lnTo>
                    <a:pt x="1701" y="2290"/>
                  </a:lnTo>
                  <a:lnTo>
                    <a:pt x="1706" y="2265"/>
                  </a:lnTo>
                  <a:lnTo>
                    <a:pt x="1717" y="2226"/>
                  </a:lnTo>
                  <a:lnTo>
                    <a:pt x="1725" y="2202"/>
                  </a:lnTo>
                  <a:lnTo>
                    <a:pt x="1740" y="2163"/>
                  </a:lnTo>
                  <a:lnTo>
                    <a:pt x="1749" y="2142"/>
                  </a:lnTo>
                  <a:lnTo>
                    <a:pt x="1768" y="2103"/>
                  </a:lnTo>
                  <a:lnTo>
                    <a:pt x="1778" y="2084"/>
                  </a:lnTo>
                  <a:lnTo>
                    <a:pt x="1801" y="2045"/>
                  </a:lnTo>
                  <a:lnTo>
                    <a:pt x="1812" y="2029"/>
                  </a:lnTo>
                  <a:lnTo>
                    <a:pt x="1840" y="1990"/>
                  </a:lnTo>
                  <a:lnTo>
                    <a:pt x="1851" y="1976"/>
                  </a:lnTo>
                  <a:lnTo>
                    <a:pt x="1882" y="1938"/>
                  </a:lnTo>
                  <a:lnTo>
                    <a:pt x="1893" y="1926"/>
                  </a:lnTo>
                  <a:lnTo>
                    <a:pt x="1929" y="1888"/>
                  </a:lnTo>
                  <a:lnTo>
                    <a:pt x="1940" y="1877"/>
                  </a:lnTo>
                  <a:lnTo>
                    <a:pt x="1979" y="1840"/>
                  </a:lnTo>
                  <a:lnTo>
                    <a:pt x="1990" y="1831"/>
                  </a:lnTo>
                  <a:lnTo>
                    <a:pt x="2033" y="1795"/>
                  </a:lnTo>
                  <a:lnTo>
                    <a:pt x="2043" y="1787"/>
                  </a:lnTo>
                  <a:lnTo>
                    <a:pt x="2091" y="1751"/>
                  </a:lnTo>
                  <a:lnTo>
                    <a:pt x="2100" y="1744"/>
                  </a:lnTo>
                  <a:lnTo>
                    <a:pt x="2152" y="1709"/>
                  </a:lnTo>
                  <a:lnTo>
                    <a:pt x="2161" y="1703"/>
                  </a:lnTo>
                  <a:lnTo>
                    <a:pt x="2216" y="1668"/>
                  </a:lnTo>
                  <a:lnTo>
                    <a:pt x="2225" y="1663"/>
                  </a:lnTo>
                  <a:lnTo>
                    <a:pt x="2284" y="1629"/>
                  </a:lnTo>
                  <a:lnTo>
                    <a:pt x="2292" y="1625"/>
                  </a:lnTo>
                  <a:lnTo>
                    <a:pt x="2355" y="1592"/>
                  </a:lnTo>
                  <a:lnTo>
                    <a:pt x="2362" y="1588"/>
                  </a:lnTo>
                  <a:lnTo>
                    <a:pt x="2428" y="1556"/>
                  </a:lnTo>
                  <a:lnTo>
                    <a:pt x="2435" y="1552"/>
                  </a:lnTo>
                  <a:lnTo>
                    <a:pt x="2505" y="1521"/>
                  </a:lnTo>
                  <a:lnTo>
                    <a:pt x="2511" y="1518"/>
                  </a:lnTo>
                  <a:lnTo>
                    <a:pt x="2584" y="1488"/>
                  </a:lnTo>
                  <a:lnTo>
                    <a:pt x="2590" y="1485"/>
                  </a:lnTo>
                  <a:lnTo>
                    <a:pt x="2666" y="1456"/>
                  </a:lnTo>
                  <a:lnTo>
                    <a:pt x="2672" y="1454"/>
                  </a:lnTo>
                  <a:lnTo>
                    <a:pt x="2751" y="1425"/>
                  </a:lnTo>
                  <a:lnTo>
                    <a:pt x="2756" y="1423"/>
                  </a:lnTo>
                  <a:lnTo>
                    <a:pt x="2838" y="1396"/>
                  </a:lnTo>
                  <a:lnTo>
                    <a:pt x="2844" y="1394"/>
                  </a:lnTo>
                  <a:lnTo>
                    <a:pt x="2929" y="1368"/>
                  </a:lnTo>
                  <a:lnTo>
                    <a:pt x="2934" y="1366"/>
                  </a:lnTo>
                  <a:lnTo>
                    <a:pt x="3022" y="1341"/>
                  </a:lnTo>
                  <a:lnTo>
                    <a:pt x="3026" y="1340"/>
                  </a:lnTo>
                  <a:lnTo>
                    <a:pt x="3117" y="1316"/>
                  </a:lnTo>
                  <a:lnTo>
                    <a:pt x="3122" y="1315"/>
                  </a:lnTo>
                  <a:lnTo>
                    <a:pt x="3215" y="1292"/>
                  </a:lnTo>
                  <a:lnTo>
                    <a:pt x="3219" y="1291"/>
                  </a:lnTo>
                  <a:lnTo>
                    <a:pt x="3315" y="1269"/>
                  </a:lnTo>
                  <a:lnTo>
                    <a:pt x="3319" y="1268"/>
                  </a:lnTo>
                  <a:lnTo>
                    <a:pt x="3418" y="1247"/>
                  </a:lnTo>
                  <a:lnTo>
                    <a:pt x="3422" y="1246"/>
                  </a:lnTo>
                  <a:lnTo>
                    <a:pt x="3523" y="1227"/>
                  </a:lnTo>
                  <a:lnTo>
                    <a:pt x="3527" y="1226"/>
                  </a:lnTo>
                  <a:lnTo>
                    <a:pt x="3629" y="1209"/>
                  </a:lnTo>
                  <a:lnTo>
                    <a:pt x="3633" y="1208"/>
                  </a:lnTo>
                  <a:lnTo>
                    <a:pt x="3737" y="1191"/>
                  </a:lnTo>
                  <a:lnTo>
                    <a:pt x="3741" y="1191"/>
                  </a:lnTo>
                  <a:lnTo>
                    <a:pt x="3847" y="1176"/>
                  </a:lnTo>
                  <a:lnTo>
                    <a:pt x="3851" y="1175"/>
                  </a:lnTo>
                  <a:lnTo>
                    <a:pt x="3958" y="1161"/>
                  </a:lnTo>
                  <a:lnTo>
                    <a:pt x="3961" y="1161"/>
                  </a:lnTo>
                  <a:lnTo>
                    <a:pt x="4070" y="1149"/>
                  </a:lnTo>
                  <a:lnTo>
                    <a:pt x="4073" y="1148"/>
                  </a:lnTo>
                  <a:lnTo>
                    <a:pt x="4183" y="1137"/>
                  </a:lnTo>
                  <a:lnTo>
                    <a:pt x="4186" y="1137"/>
                  </a:lnTo>
                  <a:lnTo>
                    <a:pt x="4297" y="1128"/>
                  </a:lnTo>
                  <a:lnTo>
                    <a:pt x="4301" y="1127"/>
                  </a:lnTo>
                  <a:lnTo>
                    <a:pt x="4412" y="1119"/>
                  </a:lnTo>
                  <a:lnTo>
                    <a:pt x="4416" y="1119"/>
                  </a:lnTo>
                  <a:lnTo>
                    <a:pt x="4528" y="1112"/>
                  </a:lnTo>
                  <a:lnTo>
                    <a:pt x="4532" y="1112"/>
                  </a:lnTo>
                  <a:lnTo>
                    <a:pt x="4645" y="1107"/>
                  </a:lnTo>
                  <a:lnTo>
                    <a:pt x="4648" y="1107"/>
                  </a:lnTo>
                  <a:lnTo>
                    <a:pt x="4762" y="1103"/>
                  </a:lnTo>
                  <a:lnTo>
                    <a:pt x="4766" y="1103"/>
                  </a:lnTo>
                  <a:lnTo>
                    <a:pt x="4880" y="1101"/>
                  </a:lnTo>
                  <a:lnTo>
                    <a:pt x="4883" y="1101"/>
                  </a:lnTo>
                  <a:lnTo>
                    <a:pt x="4998" y="1100"/>
                  </a:lnTo>
                  <a:lnTo>
                    <a:pt x="5002" y="1100"/>
                  </a:lnTo>
                  <a:lnTo>
                    <a:pt x="5117" y="1101"/>
                  </a:lnTo>
                  <a:lnTo>
                    <a:pt x="5120" y="1101"/>
                  </a:lnTo>
                  <a:lnTo>
                    <a:pt x="5234" y="1103"/>
                  </a:lnTo>
                  <a:lnTo>
                    <a:pt x="5238" y="1103"/>
                  </a:lnTo>
                  <a:lnTo>
                    <a:pt x="5352" y="1107"/>
                  </a:lnTo>
                  <a:lnTo>
                    <a:pt x="5355" y="1107"/>
                  </a:lnTo>
                  <a:lnTo>
                    <a:pt x="5468" y="1112"/>
                  </a:lnTo>
                  <a:lnTo>
                    <a:pt x="5472" y="1112"/>
                  </a:lnTo>
                  <a:lnTo>
                    <a:pt x="5584" y="1119"/>
                  </a:lnTo>
                  <a:lnTo>
                    <a:pt x="5588" y="1119"/>
                  </a:lnTo>
                  <a:lnTo>
                    <a:pt x="5699" y="1127"/>
                  </a:lnTo>
                  <a:lnTo>
                    <a:pt x="5703" y="1128"/>
                  </a:lnTo>
                  <a:lnTo>
                    <a:pt x="5814" y="1137"/>
                  </a:lnTo>
                  <a:lnTo>
                    <a:pt x="5817" y="1137"/>
                  </a:lnTo>
                  <a:lnTo>
                    <a:pt x="5927" y="1148"/>
                  </a:lnTo>
                  <a:lnTo>
                    <a:pt x="5930" y="1149"/>
                  </a:lnTo>
                  <a:lnTo>
                    <a:pt x="6039" y="1161"/>
                  </a:lnTo>
                  <a:lnTo>
                    <a:pt x="6042" y="1161"/>
                  </a:lnTo>
                  <a:lnTo>
                    <a:pt x="6149" y="1175"/>
                  </a:lnTo>
                  <a:lnTo>
                    <a:pt x="6153" y="1176"/>
                  </a:lnTo>
                  <a:lnTo>
                    <a:pt x="6259" y="1191"/>
                  </a:lnTo>
                  <a:lnTo>
                    <a:pt x="6263" y="1191"/>
                  </a:lnTo>
                  <a:lnTo>
                    <a:pt x="6367" y="1208"/>
                  </a:lnTo>
                  <a:lnTo>
                    <a:pt x="6371" y="1209"/>
                  </a:lnTo>
                  <a:lnTo>
                    <a:pt x="6473" y="1226"/>
                  </a:lnTo>
                  <a:lnTo>
                    <a:pt x="6477" y="1227"/>
                  </a:lnTo>
                  <a:lnTo>
                    <a:pt x="6578" y="1246"/>
                  </a:lnTo>
                  <a:lnTo>
                    <a:pt x="6582" y="1247"/>
                  </a:lnTo>
                  <a:lnTo>
                    <a:pt x="6681" y="1268"/>
                  </a:lnTo>
                  <a:lnTo>
                    <a:pt x="6685" y="1269"/>
                  </a:lnTo>
                  <a:lnTo>
                    <a:pt x="6781" y="1291"/>
                  </a:lnTo>
                  <a:lnTo>
                    <a:pt x="6785" y="1292"/>
                  </a:lnTo>
                  <a:lnTo>
                    <a:pt x="6878" y="1315"/>
                  </a:lnTo>
                  <a:lnTo>
                    <a:pt x="6883" y="1316"/>
                  </a:lnTo>
                  <a:lnTo>
                    <a:pt x="6974" y="1340"/>
                  </a:lnTo>
                  <a:lnTo>
                    <a:pt x="6978" y="1341"/>
                  </a:lnTo>
                  <a:lnTo>
                    <a:pt x="7066" y="1366"/>
                  </a:lnTo>
                  <a:lnTo>
                    <a:pt x="7071" y="1368"/>
                  </a:lnTo>
                  <a:lnTo>
                    <a:pt x="7156" y="1394"/>
                  </a:lnTo>
                  <a:lnTo>
                    <a:pt x="7162" y="1396"/>
                  </a:lnTo>
                  <a:lnTo>
                    <a:pt x="7244" y="1423"/>
                  </a:lnTo>
                  <a:lnTo>
                    <a:pt x="7249" y="1425"/>
                  </a:lnTo>
                  <a:lnTo>
                    <a:pt x="7328" y="1454"/>
                  </a:lnTo>
                  <a:lnTo>
                    <a:pt x="7334" y="1456"/>
                  </a:lnTo>
                  <a:lnTo>
                    <a:pt x="7410" y="1485"/>
                  </a:lnTo>
                  <a:lnTo>
                    <a:pt x="7416" y="1488"/>
                  </a:lnTo>
                  <a:lnTo>
                    <a:pt x="7489" y="1518"/>
                  </a:lnTo>
                  <a:lnTo>
                    <a:pt x="7495" y="1521"/>
                  </a:lnTo>
                  <a:lnTo>
                    <a:pt x="7565" y="1552"/>
                  </a:lnTo>
                  <a:lnTo>
                    <a:pt x="7572" y="1556"/>
                  </a:lnTo>
                  <a:lnTo>
                    <a:pt x="7638" y="1588"/>
                  </a:lnTo>
                  <a:lnTo>
                    <a:pt x="7645" y="1592"/>
                  </a:lnTo>
                  <a:lnTo>
                    <a:pt x="7708" y="1625"/>
                  </a:lnTo>
                  <a:lnTo>
                    <a:pt x="7716" y="1629"/>
                  </a:lnTo>
                  <a:lnTo>
                    <a:pt x="7775" y="1663"/>
                  </a:lnTo>
                  <a:lnTo>
                    <a:pt x="7784" y="1668"/>
                  </a:lnTo>
                  <a:lnTo>
                    <a:pt x="7839" y="1703"/>
                  </a:lnTo>
                  <a:lnTo>
                    <a:pt x="7848" y="1709"/>
                  </a:lnTo>
                  <a:lnTo>
                    <a:pt x="7900" y="1744"/>
                  </a:lnTo>
                  <a:lnTo>
                    <a:pt x="7909" y="1751"/>
                  </a:lnTo>
                  <a:lnTo>
                    <a:pt x="7957" y="1787"/>
                  </a:lnTo>
                  <a:lnTo>
                    <a:pt x="7967" y="1795"/>
                  </a:lnTo>
                  <a:lnTo>
                    <a:pt x="8010" y="1831"/>
                  </a:lnTo>
                  <a:lnTo>
                    <a:pt x="8021" y="1840"/>
                  </a:lnTo>
                  <a:lnTo>
                    <a:pt x="8060" y="1877"/>
                  </a:lnTo>
                  <a:lnTo>
                    <a:pt x="8071" y="1888"/>
                  </a:lnTo>
                  <a:lnTo>
                    <a:pt x="8107" y="1926"/>
                  </a:lnTo>
                  <a:lnTo>
                    <a:pt x="8118" y="1938"/>
                  </a:lnTo>
                  <a:lnTo>
                    <a:pt x="8149" y="1976"/>
                  </a:lnTo>
                  <a:lnTo>
                    <a:pt x="8160" y="1990"/>
                  </a:lnTo>
                  <a:lnTo>
                    <a:pt x="8188" y="2029"/>
                  </a:lnTo>
                  <a:lnTo>
                    <a:pt x="8199" y="2045"/>
                  </a:lnTo>
                  <a:lnTo>
                    <a:pt x="8222" y="2084"/>
                  </a:lnTo>
                  <a:lnTo>
                    <a:pt x="8232" y="2103"/>
                  </a:lnTo>
                  <a:lnTo>
                    <a:pt x="8251" y="2142"/>
                  </a:lnTo>
                  <a:lnTo>
                    <a:pt x="8260" y="2163"/>
                  </a:lnTo>
                  <a:lnTo>
                    <a:pt x="8275" y="2202"/>
                  </a:lnTo>
                  <a:lnTo>
                    <a:pt x="8283" y="2226"/>
                  </a:lnTo>
                  <a:lnTo>
                    <a:pt x="8294" y="2265"/>
                  </a:lnTo>
                  <a:lnTo>
                    <a:pt x="8299" y="2290"/>
                  </a:lnTo>
                  <a:lnTo>
                    <a:pt x="8306" y="2330"/>
                  </a:lnTo>
                  <a:lnTo>
                    <a:pt x="8308" y="2357"/>
                  </a:lnTo>
                  <a:close/>
                  <a:moveTo>
                    <a:pt x="2216" y="3152"/>
                  </a:moveTo>
                  <a:lnTo>
                    <a:pt x="2189" y="3135"/>
                  </a:lnTo>
                  <a:lnTo>
                    <a:pt x="2189" y="4993"/>
                  </a:lnTo>
                  <a:lnTo>
                    <a:pt x="2190" y="5013"/>
                  </a:lnTo>
                  <a:lnTo>
                    <a:pt x="2192" y="5027"/>
                  </a:lnTo>
                  <a:lnTo>
                    <a:pt x="2196" y="5042"/>
                  </a:lnTo>
                  <a:lnTo>
                    <a:pt x="2203" y="5059"/>
                  </a:lnTo>
                  <a:lnTo>
                    <a:pt x="2212" y="5078"/>
                  </a:lnTo>
                  <a:lnTo>
                    <a:pt x="2225" y="5099"/>
                  </a:lnTo>
                  <a:lnTo>
                    <a:pt x="2241" y="5122"/>
                  </a:lnTo>
                  <a:lnTo>
                    <a:pt x="2262" y="5146"/>
                  </a:lnTo>
                  <a:lnTo>
                    <a:pt x="2287" y="5172"/>
                  </a:lnTo>
                  <a:lnTo>
                    <a:pt x="2316" y="5200"/>
                  </a:lnTo>
                  <a:lnTo>
                    <a:pt x="2349" y="5228"/>
                  </a:lnTo>
                  <a:lnTo>
                    <a:pt x="2388" y="5257"/>
                  </a:lnTo>
                  <a:lnTo>
                    <a:pt x="2430" y="5286"/>
                  </a:lnTo>
                  <a:lnTo>
                    <a:pt x="2478" y="5316"/>
                  </a:lnTo>
                  <a:lnTo>
                    <a:pt x="2529" y="5345"/>
                  </a:lnTo>
                  <a:lnTo>
                    <a:pt x="2585" y="5374"/>
                  </a:lnTo>
                  <a:lnTo>
                    <a:pt x="2644" y="5403"/>
                  </a:lnTo>
                  <a:lnTo>
                    <a:pt x="2707" y="5432"/>
                  </a:lnTo>
                  <a:lnTo>
                    <a:pt x="2774" y="5460"/>
                  </a:lnTo>
                  <a:lnTo>
                    <a:pt x="2844" y="5487"/>
                  </a:lnTo>
                  <a:lnTo>
                    <a:pt x="2917" y="5513"/>
                  </a:lnTo>
                  <a:lnTo>
                    <a:pt x="2994" y="5539"/>
                  </a:lnTo>
                  <a:lnTo>
                    <a:pt x="3074" y="5564"/>
                  </a:lnTo>
                  <a:lnTo>
                    <a:pt x="3157" y="5588"/>
                  </a:lnTo>
                  <a:lnTo>
                    <a:pt x="3243" y="5611"/>
                  </a:lnTo>
                  <a:lnTo>
                    <a:pt x="3332" y="5632"/>
                  </a:lnTo>
                  <a:lnTo>
                    <a:pt x="3424" y="5653"/>
                  </a:lnTo>
                  <a:lnTo>
                    <a:pt x="3518" y="5673"/>
                  </a:lnTo>
                  <a:lnTo>
                    <a:pt x="3615" y="5691"/>
                  </a:lnTo>
                  <a:lnTo>
                    <a:pt x="3713" y="5709"/>
                  </a:lnTo>
                  <a:lnTo>
                    <a:pt x="3814" y="5724"/>
                  </a:lnTo>
                  <a:lnTo>
                    <a:pt x="3916" y="5739"/>
                  </a:lnTo>
                  <a:lnTo>
                    <a:pt x="4020" y="5752"/>
                  </a:lnTo>
                  <a:lnTo>
                    <a:pt x="4125" y="5764"/>
                  </a:lnTo>
                  <a:lnTo>
                    <a:pt x="4231" y="5775"/>
                  </a:lnTo>
                  <a:lnTo>
                    <a:pt x="4338" y="5784"/>
                  </a:lnTo>
                  <a:lnTo>
                    <a:pt x="4447" y="5792"/>
                  </a:lnTo>
                  <a:lnTo>
                    <a:pt x="4556" y="5798"/>
                  </a:lnTo>
                  <a:lnTo>
                    <a:pt x="4666" y="5803"/>
                  </a:lnTo>
                  <a:lnTo>
                    <a:pt x="4777" y="5807"/>
                  </a:lnTo>
                  <a:lnTo>
                    <a:pt x="4888" y="5809"/>
                  </a:lnTo>
                  <a:lnTo>
                    <a:pt x="5000" y="5810"/>
                  </a:lnTo>
                  <a:lnTo>
                    <a:pt x="5112" y="5809"/>
                  </a:lnTo>
                  <a:lnTo>
                    <a:pt x="5223" y="5807"/>
                  </a:lnTo>
                  <a:lnTo>
                    <a:pt x="5334" y="5803"/>
                  </a:lnTo>
                  <a:lnTo>
                    <a:pt x="5444" y="5798"/>
                  </a:lnTo>
                  <a:lnTo>
                    <a:pt x="5553" y="5792"/>
                  </a:lnTo>
                  <a:lnTo>
                    <a:pt x="5662" y="5784"/>
                  </a:lnTo>
                  <a:lnTo>
                    <a:pt x="5769" y="5775"/>
                  </a:lnTo>
                  <a:lnTo>
                    <a:pt x="5875" y="5764"/>
                  </a:lnTo>
                  <a:lnTo>
                    <a:pt x="5980" y="5752"/>
                  </a:lnTo>
                  <a:lnTo>
                    <a:pt x="6084" y="5739"/>
                  </a:lnTo>
                  <a:lnTo>
                    <a:pt x="6186" y="5724"/>
                  </a:lnTo>
                  <a:lnTo>
                    <a:pt x="6287" y="5709"/>
                  </a:lnTo>
                  <a:lnTo>
                    <a:pt x="6385" y="5691"/>
                  </a:lnTo>
                  <a:lnTo>
                    <a:pt x="6482" y="5673"/>
                  </a:lnTo>
                  <a:lnTo>
                    <a:pt x="6576" y="5653"/>
                  </a:lnTo>
                  <a:lnTo>
                    <a:pt x="6668" y="5632"/>
                  </a:lnTo>
                  <a:lnTo>
                    <a:pt x="6757" y="5611"/>
                  </a:lnTo>
                  <a:lnTo>
                    <a:pt x="6843" y="5588"/>
                  </a:lnTo>
                  <a:lnTo>
                    <a:pt x="6926" y="5564"/>
                  </a:lnTo>
                  <a:lnTo>
                    <a:pt x="7006" y="5539"/>
                  </a:lnTo>
                  <a:lnTo>
                    <a:pt x="7083" y="5513"/>
                  </a:lnTo>
                  <a:lnTo>
                    <a:pt x="7156" y="5487"/>
                  </a:lnTo>
                  <a:lnTo>
                    <a:pt x="7226" y="5460"/>
                  </a:lnTo>
                  <a:lnTo>
                    <a:pt x="7293" y="5432"/>
                  </a:lnTo>
                  <a:lnTo>
                    <a:pt x="7356" y="5403"/>
                  </a:lnTo>
                  <a:lnTo>
                    <a:pt x="7415" y="5374"/>
                  </a:lnTo>
                  <a:lnTo>
                    <a:pt x="7471" y="5345"/>
                  </a:lnTo>
                  <a:lnTo>
                    <a:pt x="7522" y="5316"/>
                  </a:lnTo>
                  <a:lnTo>
                    <a:pt x="7570" y="5286"/>
                  </a:lnTo>
                  <a:lnTo>
                    <a:pt x="7612" y="5257"/>
                  </a:lnTo>
                  <a:lnTo>
                    <a:pt x="7651" y="5228"/>
                  </a:lnTo>
                  <a:lnTo>
                    <a:pt x="7684" y="5200"/>
                  </a:lnTo>
                  <a:lnTo>
                    <a:pt x="7713" y="5172"/>
                  </a:lnTo>
                  <a:lnTo>
                    <a:pt x="7738" y="5146"/>
                  </a:lnTo>
                  <a:lnTo>
                    <a:pt x="7759" y="5122"/>
                  </a:lnTo>
                  <a:lnTo>
                    <a:pt x="7775" y="5099"/>
                  </a:lnTo>
                  <a:lnTo>
                    <a:pt x="7788" y="5078"/>
                  </a:lnTo>
                  <a:lnTo>
                    <a:pt x="7797" y="5059"/>
                  </a:lnTo>
                  <a:lnTo>
                    <a:pt x="7804" y="5042"/>
                  </a:lnTo>
                  <a:lnTo>
                    <a:pt x="7808" y="5027"/>
                  </a:lnTo>
                  <a:lnTo>
                    <a:pt x="7810" y="5013"/>
                  </a:lnTo>
                  <a:lnTo>
                    <a:pt x="7811" y="4993"/>
                  </a:lnTo>
                  <a:lnTo>
                    <a:pt x="7811" y="3135"/>
                  </a:lnTo>
                  <a:lnTo>
                    <a:pt x="7784" y="3152"/>
                  </a:lnTo>
                  <a:lnTo>
                    <a:pt x="7775" y="3157"/>
                  </a:lnTo>
                  <a:lnTo>
                    <a:pt x="7716" y="3191"/>
                  </a:lnTo>
                  <a:lnTo>
                    <a:pt x="7708" y="3195"/>
                  </a:lnTo>
                  <a:lnTo>
                    <a:pt x="7645" y="3228"/>
                  </a:lnTo>
                  <a:lnTo>
                    <a:pt x="7638" y="3232"/>
                  </a:lnTo>
                  <a:lnTo>
                    <a:pt x="7572" y="3264"/>
                  </a:lnTo>
                  <a:lnTo>
                    <a:pt x="7565" y="3268"/>
                  </a:lnTo>
                  <a:lnTo>
                    <a:pt x="7495" y="3299"/>
                  </a:lnTo>
                  <a:lnTo>
                    <a:pt x="7489" y="3302"/>
                  </a:lnTo>
                  <a:lnTo>
                    <a:pt x="7416" y="3332"/>
                  </a:lnTo>
                  <a:lnTo>
                    <a:pt x="7410" y="3334"/>
                  </a:lnTo>
                  <a:lnTo>
                    <a:pt x="7334" y="3364"/>
                  </a:lnTo>
                  <a:lnTo>
                    <a:pt x="7328" y="3366"/>
                  </a:lnTo>
                  <a:lnTo>
                    <a:pt x="7249" y="3394"/>
                  </a:lnTo>
                  <a:lnTo>
                    <a:pt x="7243" y="3396"/>
                  </a:lnTo>
                  <a:lnTo>
                    <a:pt x="7161" y="3424"/>
                  </a:lnTo>
                  <a:lnTo>
                    <a:pt x="7156" y="3425"/>
                  </a:lnTo>
                  <a:lnTo>
                    <a:pt x="7071" y="3451"/>
                  </a:lnTo>
                  <a:lnTo>
                    <a:pt x="7066" y="3453"/>
                  </a:lnTo>
                  <a:lnTo>
                    <a:pt x="6978" y="3478"/>
                  </a:lnTo>
                  <a:lnTo>
                    <a:pt x="6973" y="3479"/>
                  </a:lnTo>
                  <a:lnTo>
                    <a:pt x="6883" y="3503"/>
                  </a:lnTo>
                  <a:lnTo>
                    <a:pt x="6878" y="3505"/>
                  </a:lnTo>
                  <a:lnTo>
                    <a:pt x="6785" y="3528"/>
                  </a:lnTo>
                  <a:lnTo>
                    <a:pt x="6781" y="3529"/>
                  </a:lnTo>
                  <a:lnTo>
                    <a:pt x="6685" y="3550"/>
                  </a:lnTo>
                  <a:lnTo>
                    <a:pt x="6680" y="3551"/>
                  </a:lnTo>
                  <a:lnTo>
                    <a:pt x="6582" y="3572"/>
                  </a:lnTo>
                  <a:lnTo>
                    <a:pt x="6578" y="3573"/>
                  </a:lnTo>
                  <a:lnTo>
                    <a:pt x="6477" y="3592"/>
                  </a:lnTo>
                  <a:lnTo>
                    <a:pt x="6473" y="3593"/>
                  </a:lnTo>
                  <a:lnTo>
                    <a:pt x="6371" y="3610"/>
                  </a:lnTo>
                  <a:lnTo>
                    <a:pt x="6367" y="3611"/>
                  </a:lnTo>
                  <a:lnTo>
                    <a:pt x="6263" y="3628"/>
                  </a:lnTo>
                  <a:lnTo>
                    <a:pt x="6259" y="3628"/>
                  </a:lnTo>
                  <a:lnTo>
                    <a:pt x="6153" y="3643"/>
                  </a:lnTo>
                  <a:lnTo>
                    <a:pt x="6149" y="3644"/>
                  </a:lnTo>
                  <a:lnTo>
                    <a:pt x="6042" y="3658"/>
                  </a:lnTo>
                  <a:lnTo>
                    <a:pt x="6039" y="3658"/>
                  </a:lnTo>
                  <a:lnTo>
                    <a:pt x="5930" y="3670"/>
                  </a:lnTo>
                  <a:lnTo>
                    <a:pt x="5927" y="3671"/>
                  </a:lnTo>
                  <a:lnTo>
                    <a:pt x="5817" y="3682"/>
                  </a:lnTo>
                  <a:lnTo>
                    <a:pt x="5814" y="3682"/>
                  </a:lnTo>
                  <a:lnTo>
                    <a:pt x="5703" y="3691"/>
                  </a:lnTo>
                  <a:lnTo>
                    <a:pt x="5699" y="3692"/>
                  </a:lnTo>
                  <a:lnTo>
                    <a:pt x="5588" y="3700"/>
                  </a:lnTo>
                  <a:lnTo>
                    <a:pt x="5584" y="3700"/>
                  </a:lnTo>
                  <a:lnTo>
                    <a:pt x="5472" y="3707"/>
                  </a:lnTo>
                  <a:lnTo>
                    <a:pt x="5468" y="3707"/>
                  </a:lnTo>
                  <a:lnTo>
                    <a:pt x="5355" y="3712"/>
                  </a:lnTo>
                  <a:lnTo>
                    <a:pt x="5352" y="3712"/>
                  </a:lnTo>
                  <a:lnTo>
                    <a:pt x="5238" y="3716"/>
                  </a:lnTo>
                  <a:lnTo>
                    <a:pt x="5234" y="3716"/>
                  </a:lnTo>
                  <a:lnTo>
                    <a:pt x="5120" y="3718"/>
                  </a:lnTo>
                  <a:lnTo>
                    <a:pt x="5117" y="3718"/>
                  </a:lnTo>
                  <a:lnTo>
                    <a:pt x="5002" y="3719"/>
                  </a:lnTo>
                  <a:lnTo>
                    <a:pt x="4998" y="3719"/>
                  </a:lnTo>
                  <a:lnTo>
                    <a:pt x="4883" y="3718"/>
                  </a:lnTo>
                  <a:lnTo>
                    <a:pt x="4880" y="3718"/>
                  </a:lnTo>
                  <a:lnTo>
                    <a:pt x="4766" y="3716"/>
                  </a:lnTo>
                  <a:lnTo>
                    <a:pt x="4762" y="3716"/>
                  </a:lnTo>
                  <a:lnTo>
                    <a:pt x="4648" y="3712"/>
                  </a:lnTo>
                  <a:lnTo>
                    <a:pt x="4645" y="3712"/>
                  </a:lnTo>
                  <a:lnTo>
                    <a:pt x="4532" y="3707"/>
                  </a:lnTo>
                  <a:lnTo>
                    <a:pt x="4528" y="3707"/>
                  </a:lnTo>
                  <a:lnTo>
                    <a:pt x="4416" y="3700"/>
                  </a:lnTo>
                  <a:lnTo>
                    <a:pt x="4412" y="3700"/>
                  </a:lnTo>
                  <a:lnTo>
                    <a:pt x="4301" y="3692"/>
                  </a:lnTo>
                  <a:lnTo>
                    <a:pt x="4297" y="3691"/>
                  </a:lnTo>
                  <a:lnTo>
                    <a:pt x="4186" y="3682"/>
                  </a:lnTo>
                  <a:lnTo>
                    <a:pt x="4183" y="3682"/>
                  </a:lnTo>
                  <a:lnTo>
                    <a:pt x="4073" y="3671"/>
                  </a:lnTo>
                  <a:lnTo>
                    <a:pt x="4070" y="3670"/>
                  </a:lnTo>
                  <a:lnTo>
                    <a:pt x="3961" y="3658"/>
                  </a:lnTo>
                  <a:lnTo>
                    <a:pt x="3958" y="3658"/>
                  </a:lnTo>
                  <a:lnTo>
                    <a:pt x="3851" y="3644"/>
                  </a:lnTo>
                  <a:lnTo>
                    <a:pt x="3847" y="3643"/>
                  </a:lnTo>
                  <a:lnTo>
                    <a:pt x="3741" y="3628"/>
                  </a:lnTo>
                  <a:lnTo>
                    <a:pt x="3737" y="3628"/>
                  </a:lnTo>
                  <a:lnTo>
                    <a:pt x="3633" y="3611"/>
                  </a:lnTo>
                  <a:lnTo>
                    <a:pt x="3629" y="3610"/>
                  </a:lnTo>
                  <a:lnTo>
                    <a:pt x="3527" y="3593"/>
                  </a:lnTo>
                  <a:lnTo>
                    <a:pt x="3523" y="3592"/>
                  </a:lnTo>
                  <a:lnTo>
                    <a:pt x="3422" y="3573"/>
                  </a:lnTo>
                  <a:lnTo>
                    <a:pt x="3418" y="3572"/>
                  </a:lnTo>
                  <a:lnTo>
                    <a:pt x="3320" y="3551"/>
                  </a:lnTo>
                  <a:lnTo>
                    <a:pt x="3315" y="3550"/>
                  </a:lnTo>
                  <a:lnTo>
                    <a:pt x="3219" y="3529"/>
                  </a:lnTo>
                  <a:lnTo>
                    <a:pt x="3215" y="3528"/>
                  </a:lnTo>
                  <a:lnTo>
                    <a:pt x="3122" y="3505"/>
                  </a:lnTo>
                  <a:lnTo>
                    <a:pt x="3117" y="3503"/>
                  </a:lnTo>
                  <a:lnTo>
                    <a:pt x="3027" y="3479"/>
                  </a:lnTo>
                  <a:lnTo>
                    <a:pt x="3022" y="3478"/>
                  </a:lnTo>
                  <a:lnTo>
                    <a:pt x="2934" y="3453"/>
                  </a:lnTo>
                  <a:lnTo>
                    <a:pt x="2929" y="3451"/>
                  </a:lnTo>
                  <a:lnTo>
                    <a:pt x="2844" y="3425"/>
                  </a:lnTo>
                  <a:lnTo>
                    <a:pt x="2839" y="3424"/>
                  </a:lnTo>
                  <a:lnTo>
                    <a:pt x="2757" y="3396"/>
                  </a:lnTo>
                  <a:lnTo>
                    <a:pt x="2751" y="3394"/>
                  </a:lnTo>
                  <a:lnTo>
                    <a:pt x="2672" y="3366"/>
                  </a:lnTo>
                  <a:lnTo>
                    <a:pt x="2666" y="3364"/>
                  </a:lnTo>
                  <a:lnTo>
                    <a:pt x="2590" y="3334"/>
                  </a:lnTo>
                  <a:lnTo>
                    <a:pt x="2584" y="3332"/>
                  </a:lnTo>
                  <a:lnTo>
                    <a:pt x="2511" y="3302"/>
                  </a:lnTo>
                  <a:lnTo>
                    <a:pt x="2505" y="3299"/>
                  </a:lnTo>
                  <a:lnTo>
                    <a:pt x="2435" y="3268"/>
                  </a:lnTo>
                  <a:lnTo>
                    <a:pt x="2428" y="3264"/>
                  </a:lnTo>
                  <a:lnTo>
                    <a:pt x="2362" y="3232"/>
                  </a:lnTo>
                  <a:lnTo>
                    <a:pt x="2355" y="3228"/>
                  </a:lnTo>
                  <a:lnTo>
                    <a:pt x="2292" y="3195"/>
                  </a:lnTo>
                  <a:lnTo>
                    <a:pt x="2284" y="3191"/>
                  </a:lnTo>
                  <a:lnTo>
                    <a:pt x="2225" y="3157"/>
                  </a:lnTo>
                  <a:lnTo>
                    <a:pt x="2216" y="3152"/>
                  </a:lnTo>
                  <a:close/>
                  <a:moveTo>
                    <a:pt x="7810" y="7603"/>
                  </a:moveTo>
                  <a:lnTo>
                    <a:pt x="7811" y="7583"/>
                  </a:lnTo>
                  <a:lnTo>
                    <a:pt x="7811" y="5725"/>
                  </a:lnTo>
                  <a:lnTo>
                    <a:pt x="7784" y="5742"/>
                  </a:lnTo>
                  <a:lnTo>
                    <a:pt x="7775" y="5747"/>
                  </a:lnTo>
                  <a:lnTo>
                    <a:pt x="7716" y="5781"/>
                  </a:lnTo>
                  <a:lnTo>
                    <a:pt x="7708" y="5785"/>
                  </a:lnTo>
                  <a:lnTo>
                    <a:pt x="7645" y="5818"/>
                  </a:lnTo>
                  <a:lnTo>
                    <a:pt x="7638" y="5822"/>
                  </a:lnTo>
                  <a:lnTo>
                    <a:pt x="7572" y="5854"/>
                  </a:lnTo>
                  <a:lnTo>
                    <a:pt x="7565" y="5858"/>
                  </a:lnTo>
                  <a:lnTo>
                    <a:pt x="7495" y="5889"/>
                  </a:lnTo>
                  <a:lnTo>
                    <a:pt x="7489" y="5892"/>
                  </a:lnTo>
                  <a:lnTo>
                    <a:pt x="7416" y="5922"/>
                  </a:lnTo>
                  <a:lnTo>
                    <a:pt x="7410" y="5925"/>
                  </a:lnTo>
                  <a:lnTo>
                    <a:pt x="7334" y="5954"/>
                  </a:lnTo>
                  <a:lnTo>
                    <a:pt x="7328" y="5956"/>
                  </a:lnTo>
                  <a:lnTo>
                    <a:pt x="7249" y="5985"/>
                  </a:lnTo>
                  <a:lnTo>
                    <a:pt x="7244" y="5987"/>
                  </a:lnTo>
                  <a:lnTo>
                    <a:pt x="7162" y="6014"/>
                  </a:lnTo>
                  <a:lnTo>
                    <a:pt x="7156" y="6016"/>
                  </a:lnTo>
                  <a:lnTo>
                    <a:pt x="7071" y="6042"/>
                  </a:lnTo>
                  <a:lnTo>
                    <a:pt x="7066" y="6044"/>
                  </a:lnTo>
                  <a:lnTo>
                    <a:pt x="6978" y="6069"/>
                  </a:lnTo>
                  <a:lnTo>
                    <a:pt x="6974" y="6070"/>
                  </a:lnTo>
                  <a:lnTo>
                    <a:pt x="6883" y="6094"/>
                  </a:lnTo>
                  <a:lnTo>
                    <a:pt x="6878" y="6095"/>
                  </a:lnTo>
                  <a:lnTo>
                    <a:pt x="6785" y="6118"/>
                  </a:lnTo>
                  <a:lnTo>
                    <a:pt x="6781" y="6119"/>
                  </a:lnTo>
                  <a:lnTo>
                    <a:pt x="6685" y="6141"/>
                  </a:lnTo>
                  <a:lnTo>
                    <a:pt x="6681" y="6142"/>
                  </a:lnTo>
                  <a:lnTo>
                    <a:pt x="6582" y="6163"/>
                  </a:lnTo>
                  <a:lnTo>
                    <a:pt x="6578" y="6164"/>
                  </a:lnTo>
                  <a:lnTo>
                    <a:pt x="6477" y="6183"/>
                  </a:lnTo>
                  <a:lnTo>
                    <a:pt x="6473" y="6184"/>
                  </a:lnTo>
                  <a:lnTo>
                    <a:pt x="6371" y="6201"/>
                  </a:lnTo>
                  <a:lnTo>
                    <a:pt x="6367" y="6202"/>
                  </a:lnTo>
                  <a:lnTo>
                    <a:pt x="6263" y="6219"/>
                  </a:lnTo>
                  <a:lnTo>
                    <a:pt x="6259" y="6219"/>
                  </a:lnTo>
                  <a:lnTo>
                    <a:pt x="6153" y="6234"/>
                  </a:lnTo>
                  <a:lnTo>
                    <a:pt x="6149" y="6235"/>
                  </a:lnTo>
                  <a:lnTo>
                    <a:pt x="6042" y="6249"/>
                  </a:lnTo>
                  <a:lnTo>
                    <a:pt x="6039" y="6249"/>
                  </a:lnTo>
                  <a:lnTo>
                    <a:pt x="5930" y="6261"/>
                  </a:lnTo>
                  <a:lnTo>
                    <a:pt x="5927" y="6262"/>
                  </a:lnTo>
                  <a:lnTo>
                    <a:pt x="5817" y="6273"/>
                  </a:lnTo>
                  <a:lnTo>
                    <a:pt x="5814" y="6273"/>
                  </a:lnTo>
                  <a:lnTo>
                    <a:pt x="5703" y="6282"/>
                  </a:lnTo>
                  <a:lnTo>
                    <a:pt x="5699" y="6283"/>
                  </a:lnTo>
                  <a:lnTo>
                    <a:pt x="5588" y="6291"/>
                  </a:lnTo>
                  <a:lnTo>
                    <a:pt x="5584" y="6291"/>
                  </a:lnTo>
                  <a:lnTo>
                    <a:pt x="5472" y="6298"/>
                  </a:lnTo>
                  <a:lnTo>
                    <a:pt x="5468" y="6298"/>
                  </a:lnTo>
                  <a:lnTo>
                    <a:pt x="5355" y="6303"/>
                  </a:lnTo>
                  <a:lnTo>
                    <a:pt x="5352" y="6303"/>
                  </a:lnTo>
                  <a:lnTo>
                    <a:pt x="5238" y="6307"/>
                  </a:lnTo>
                  <a:lnTo>
                    <a:pt x="5234" y="6307"/>
                  </a:lnTo>
                  <a:lnTo>
                    <a:pt x="5120" y="6309"/>
                  </a:lnTo>
                  <a:lnTo>
                    <a:pt x="5117" y="6309"/>
                  </a:lnTo>
                  <a:lnTo>
                    <a:pt x="5002" y="6310"/>
                  </a:lnTo>
                  <a:lnTo>
                    <a:pt x="4998" y="6310"/>
                  </a:lnTo>
                  <a:lnTo>
                    <a:pt x="4883" y="6309"/>
                  </a:lnTo>
                  <a:lnTo>
                    <a:pt x="4880" y="6309"/>
                  </a:lnTo>
                  <a:lnTo>
                    <a:pt x="4766" y="6307"/>
                  </a:lnTo>
                  <a:lnTo>
                    <a:pt x="4762" y="6307"/>
                  </a:lnTo>
                  <a:lnTo>
                    <a:pt x="4648" y="6303"/>
                  </a:lnTo>
                  <a:lnTo>
                    <a:pt x="4645" y="6303"/>
                  </a:lnTo>
                  <a:lnTo>
                    <a:pt x="4532" y="6298"/>
                  </a:lnTo>
                  <a:lnTo>
                    <a:pt x="4528" y="6298"/>
                  </a:lnTo>
                  <a:lnTo>
                    <a:pt x="4416" y="6291"/>
                  </a:lnTo>
                  <a:lnTo>
                    <a:pt x="4412" y="6291"/>
                  </a:lnTo>
                  <a:lnTo>
                    <a:pt x="4301" y="6283"/>
                  </a:lnTo>
                  <a:lnTo>
                    <a:pt x="4297" y="6282"/>
                  </a:lnTo>
                  <a:lnTo>
                    <a:pt x="4186" y="6273"/>
                  </a:lnTo>
                  <a:lnTo>
                    <a:pt x="4183" y="6273"/>
                  </a:lnTo>
                  <a:lnTo>
                    <a:pt x="4073" y="6262"/>
                  </a:lnTo>
                  <a:lnTo>
                    <a:pt x="4070" y="6261"/>
                  </a:lnTo>
                  <a:lnTo>
                    <a:pt x="3961" y="6249"/>
                  </a:lnTo>
                  <a:lnTo>
                    <a:pt x="3958" y="6249"/>
                  </a:lnTo>
                  <a:lnTo>
                    <a:pt x="3851" y="6235"/>
                  </a:lnTo>
                  <a:lnTo>
                    <a:pt x="3847" y="6234"/>
                  </a:lnTo>
                  <a:lnTo>
                    <a:pt x="3741" y="6219"/>
                  </a:lnTo>
                  <a:lnTo>
                    <a:pt x="3737" y="6219"/>
                  </a:lnTo>
                  <a:lnTo>
                    <a:pt x="3633" y="6202"/>
                  </a:lnTo>
                  <a:lnTo>
                    <a:pt x="3629" y="6201"/>
                  </a:lnTo>
                  <a:lnTo>
                    <a:pt x="3527" y="6184"/>
                  </a:lnTo>
                  <a:lnTo>
                    <a:pt x="3523" y="6183"/>
                  </a:lnTo>
                  <a:lnTo>
                    <a:pt x="3422" y="6164"/>
                  </a:lnTo>
                  <a:lnTo>
                    <a:pt x="3418" y="6163"/>
                  </a:lnTo>
                  <a:lnTo>
                    <a:pt x="3319" y="6142"/>
                  </a:lnTo>
                  <a:lnTo>
                    <a:pt x="3315" y="6141"/>
                  </a:lnTo>
                  <a:lnTo>
                    <a:pt x="3219" y="6119"/>
                  </a:lnTo>
                  <a:lnTo>
                    <a:pt x="3215" y="6118"/>
                  </a:lnTo>
                  <a:lnTo>
                    <a:pt x="3122" y="6095"/>
                  </a:lnTo>
                  <a:lnTo>
                    <a:pt x="3117" y="6094"/>
                  </a:lnTo>
                  <a:lnTo>
                    <a:pt x="3026" y="6070"/>
                  </a:lnTo>
                  <a:lnTo>
                    <a:pt x="3022" y="6069"/>
                  </a:lnTo>
                  <a:lnTo>
                    <a:pt x="2934" y="6044"/>
                  </a:lnTo>
                  <a:lnTo>
                    <a:pt x="2929" y="6042"/>
                  </a:lnTo>
                  <a:lnTo>
                    <a:pt x="2844" y="6016"/>
                  </a:lnTo>
                  <a:lnTo>
                    <a:pt x="2838" y="6014"/>
                  </a:lnTo>
                  <a:lnTo>
                    <a:pt x="2756" y="5987"/>
                  </a:lnTo>
                  <a:lnTo>
                    <a:pt x="2751" y="5985"/>
                  </a:lnTo>
                  <a:lnTo>
                    <a:pt x="2672" y="5956"/>
                  </a:lnTo>
                  <a:lnTo>
                    <a:pt x="2666" y="5954"/>
                  </a:lnTo>
                  <a:lnTo>
                    <a:pt x="2590" y="5925"/>
                  </a:lnTo>
                  <a:lnTo>
                    <a:pt x="2584" y="5922"/>
                  </a:lnTo>
                  <a:lnTo>
                    <a:pt x="2511" y="5892"/>
                  </a:lnTo>
                  <a:lnTo>
                    <a:pt x="2505" y="5889"/>
                  </a:lnTo>
                  <a:lnTo>
                    <a:pt x="2435" y="5858"/>
                  </a:lnTo>
                  <a:lnTo>
                    <a:pt x="2428" y="5854"/>
                  </a:lnTo>
                  <a:lnTo>
                    <a:pt x="2362" y="5822"/>
                  </a:lnTo>
                  <a:lnTo>
                    <a:pt x="2355" y="5818"/>
                  </a:lnTo>
                  <a:lnTo>
                    <a:pt x="2292" y="5785"/>
                  </a:lnTo>
                  <a:lnTo>
                    <a:pt x="2284" y="5781"/>
                  </a:lnTo>
                  <a:lnTo>
                    <a:pt x="2225" y="5747"/>
                  </a:lnTo>
                  <a:lnTo>
                    <a:pt x="2216" y="5742"/>
                  </a:lnTo>
                  <a:lnTo>
                    <a:pt x="2189" y="5725"/>
                  </a:lnTo>
                  <a:lnTo>
                    <a:pt x="2189" y="7583"/>
                  </a:lnTo>
                  <a:lnTo>
                    <a:pt x="2190" y="7603"/>
                  </a:lnTo>
                  <a:lnTo>
                    <a:pt x="2192" y="7617"/>
                  </a:lnTo>
                  <a:lnTo>
                    <a:pt x="2196" y="7632"/>
                  </a:lnTo>
                  <a:lnTo>
                    <a:pt x="2203" y="7649"/>
                  </a:lnTo>
                  <a:lnTo>
                    <a:pt x="2212" y="7668"/>
                  </a:lnTo>
                  <a:lnTo>
                    <a:pt x="2225" y="7689"/>
                  </a:lnTo>
                  <a:lnTo>
                    <a:pt x="2241" y="7712"/>
                  </a:lnTo>
                  <a:lnTo>
                    <a:pt x="2262" y="7736"/>
                  </a:lnTo>
                  <a:lnTo>
                    <a:pt x="2287" y="7762"/>
                  </a:lnTo>
                  <a:lnTo>
                    <a:pt x="2316" y="7790"/>
                  </a:lnTo>
                  <a:lnTo>
                    <a:pt x="2349" y="7818"/>
                  </a:lnTo>
                  <a:lnTo>
                    <a:pt x="2388" y="7847"/>
                  </a:lnTo>
                  <a:lnTo>
                    <a:pt x="2430" y="7876"/>
                  </a:lnTo>
                  <a:lnTo>
                    <a:pt x="2478" y="7906"/>
                  </a:lnTo>
                  <a:lnTo>
                    <a:pt x="2529" y="7935"/>
                  </a:lnTo>
                  <a:lnTo>
                    <a:pt x="2585" y="7964"/>
                  </a:lnTo>
                  <a:lnTo>
                    <a:pt x="2644" y="7993"/>
                  </a:lnTo>
                  <a:lnTo>
                    <a:pt x="2707" y="8022"/>
                  </a:lnTo>
                  <a:lnTo>
                    <a:pt x="2774" y="8050"/>
                  </a:lnTo>
                  <a:lnTo>
                    <a:pt x="2844" y="8077"/>
                  </a:lnTo>
                  <a:lnTo>
                    <a:pt x="2917" y="8103"/>
                  </a:lnTo>
                  <a:lnTo>
                    <a:pt x="2994" y="8129"/>
                  </a:lnTo>
                  <a:lnTo>
                    <a:pt x="3074" y="8154"/>
                  </a:lnTo>
                  <a:lnTo>
                    <a:pt x="3157" y="8178"/>
                  </a:lnTo>
                  <a:lnTo>
                    <a:pt x="3243" y="8201"/>
                  </a:lnTo>
                  <a:lnTo>
                    <a:pt x="3332" y="8222"/>
                  </a:lnTo>
                  <a:lnTo>
                    <a:pt x="3424" y="8243"/>
                  </a:lnTo>
                  <a:lnTo>
                    <a:pt x="3518" y="8263"/>
                  </a:lnTo>
                  <a:lnTo>
                    <a:pt x="3615" y="8281"/>
                  </a:lnTo>
                  <a:lnTo>
                    <a:pt x="3713" y="8299"/>
                  </a:lnTo>
                  <a:lnTo>
                    <a:pt x="3814" y="8314"/>
                  </a:lnTo>
                  <a:lnTo>
                    <a:pt x="3916" y="8329"/>
                  </a:lnTo>
                  <a:lnTo>
                    <a:pt x="4020" y="8342"/>
                  </a:lnTo>
                  <a:lnTo>
                    <a:pt x="4125" y="8354"/>
                  </a:lnTo>
                  <a:lnTo>
                    <a:pt x="4231" y="8365"/>
                  </a:lnTo>
                  <a:lnTo>
                    <a:pt x="4338" y="8374"/>
                  </a:lnTo>
                  <a:lnTo>
                    <a:pt x="4447" y="8382"/>
                  </a:lnTo>
                  <a:lnTo>
                    <a:pt x="4556" y="8388"/>
                  </a:lnTo>
                  <a:lnTo>
                    <a:pt x="4666" y="8393"/>
                  </a:lnTo>
                  <a:lnTo>
                    <a:pt x="4777" y="8397"/>
                  </a:lnTo>
                  <a:lnTo>
                    <a:pt x="4888" y="8399"/>
                  </a:lnTo>
                  <a:lnTo>
                    <a:pt x="5000" y="8400"/>
                  </a:lnTo>
                  <a:lnTo>
                    <a:pt x="5112" y="8399"/>
                  </a:lnTo>
                  <a:lnTo>
                    <a:pt x="5223" y="8397"/>
                  </a:lnTo>
                  <a:lnTo>
                    <a:pt x="5334" y="8393"/>
                  </a:lnTo>
                  <a:lnTo>
                    <a:pt x="5444" y="8388"/>
                  </a:lnTo>
                  <a:lnTo>
                    <a:pt x="5553" y="8382"/>
                  </a:lnTo>
                  <a:lnTo>
                    <a:pt x="5662" y="8374"/>
                  </a:lnTo>
                  <a:lnTo>
                    <a:pt x="5769" y="8365"/>
                  </a:lnTo>
                  <a:lnTo>
                    <a:pt x="5875" y="8354"/>
                  </a:lnTo>
                  <a:lnTo>
                    <a:pt x="5980" y="8342"/>
                  </a:lnTo>
                  <a:lnTo>
                    <a:pt x="6084" y="8329"/>
                  </a:lnTo>
                  <a:lnTo>
                    <a:pt x="6186" y="8314"/>
                  </a:lnTo>
                  <a:lnTo>
                    <a:pt x="6287" y="8299"/>
                  </a:lnTo>
                  <a:lnTo>
                    <a:pt x="6385" y="8281"/>
                  </a:lnTo>
                  <a:lnTo>
                    <a:pt x="6482" y="8263"/>
                  </a:lnTo>
                  <a:lnTo>
                    <a:pt x="6576" y="8243"/>
                  </a:lnTo>
                  <a:lnTo>
                    <a:pt x="6668" y="8222"/>
                  </a:lnTo>
                  <a:lnTo>
                    <a:pt x="6757" y="8201"/>
                  </a:lnTo>
                  <a:lnTo>
                    <a:pt x="6843" y="8178"/>
                  </a:lnTo>
                  <a:lnTo>
                    <a:pt x="6926" y="8154"/>
                  </a:lnTo>
                  <a:lnTo>
                    <a:pt x="7006" y="8129"/>
                  </a:lnTo>
                  <a:lnTo>
                    <a:pt x="7083" y="8103"/>
                  </a:lnTo>
                  <a:lnTo>
                    <a:pt x="7156" y="8077"/>
                  </a:lnTo>
                  <a:lnTo>
                    <a:pt x="7226" y="8050"/>
                  </a:lnTo>
                  <a:lnTo>
                    <a:pt x="7293" y="8022"/>
                  </a:lnTo>
                  <a:lnTo>
                    <a:pt x="7356" y="7993"/>
                  </a:lnTo>
                  <a:lnTo>
                    <a:pt x="7415" y="7964"/>
                  </a:lnTo>
                  <a:lnTo>
                    <a:pt x="7471" y="7935"/>
                  </a:lnTo>
                  <a:lnTo>
                    <a:pt x="7522" y="7906"/>
                  </a:lnTo>
                  <a:lnTo>
                    <a:pt x="7570" y="7876"/>
                  </a:lnTo>
                  <a:lnTo>
                    <a:pt x="7612" y="7847"/>
                  </a:lnTo>
                  <a:lnTo>
                    <a:pt x="7651" y="7818"/>
                  </a:lnTo>
                  <a:lnTo>
                    <a:pt x="7684" y="7790"/>
                  </a:lnTo>
                  <a:lnTo>
                    <a:pt x="7713" y="7762"/>
                  </a:lnTo>
                  <a:lnTo>
                    <a:pt x="7738" y="7736"/>
                  </a:lnTo>
                  <a:lnTo>
                    <a:pt x="7759" y="7712"/>
                  </a:lnTo>
                  <a:lnTo>
                    <a:pt x="7775" y="7689"/>
                  </a:lnTo>
                  <a:lnTo>
                    <a:pt x="7788" y="7668"/>
                  </a:lnTo>
                  <a:lnTo>
                    <a:pt x="7797" y="7649"/>
                  </a:lnTo>
                  <a:lnTo>
                    <a:pt x="7804" y="7632"/>
                  </a:lnTo>
                  <a:lnTo>
                    <a:pt x="7808" y="7617"/>
                  </a:lnTo>
                  <a:lnTo>
                    <a:pt x="7810" y="7603"/>
                  </a:lnTo>
                  <a:close/>
                  <a:moveTo>
                    <a:pt x="7810" y="2423"/>
                  </a:moveTo>
                  <a:lnTo>
                    <a:pt x="7811" y="2410"/>
                  </a:lnTo>
                  <a:lnTo>
                    <a:pt x="7810" y="2397"/>
                  </a:lnTo>
                  <a:lnTo>
                    <a:pt x="7808" y="2383"/>
                  </a:lnTo>
                  <a:lnTo>
                    <a:pt x="7804" y="2368"/>
                  </a:lnTo>
                  <a:lnTo>
                    <a:pt x="7797" y="2351"/>
                  </a:lnTo>
                  <a:lnTo>
                    <a:pt x="7788" y="2332"/>
                  </a:lnTo>
                  <a:lnTo>
                    <a:pt x="7775" y="2311"/>
                  </a:lnTo>
                  <a:lnTo>
                    <a:pt x="7759" y="2288"/>
                  </a:lnTo>
                  <a:lnTo>
                    <a:pt x="7738" y="2264"/>
                  </a:lnTo>
                  <a:lnTo>
                    <a:pt x="7713" y="2238"/>
                  </a:lnTo>
                  <a:lnTo>
                    <a:pt x="7684" y="2210"/>
                  </a:lnTo>
                  <a:lnTo>
                    <a:pt x="7651" y="2182"/>
                  </a:lnTo>
                  <a:lnTo>
                    <a:pt x="7612" y="2153"/>
                  </a:lnTo>
                  <a:lnTo>
                    <a:pt x="7570" y="2124"/>
                  </a:lnTo>
                  <a:lnTo>
                    <a:pt x="7522" y="2094"/>
                  </a:lnTo>
                  <a:lnTo>
                    <a:pt x="7471" y="2065"/>
                  </a:lnTo>
                  <a:lnTo>
                    <a:pt x="7415" y="2036"/>
                  </a:lnTo>
                  <a:lnTo>
                    <a:pt x="7356" y="2007"/>
                  </a:lnTo>
                  <a:lnTo>
                    <a:pt x="7293" y="1978"/>
                  </a:lnTo>
                  <a:lnTo>
                    <a:pt x="7226" y="1950"/>
                  </a:lnTo>
                  <a:lnTo>
                    <a:pt x="7156" y="1923"/>
                  </a:lnTo>
                  <a:lnTo>
                    <a:pt x="7083" y="1897"/>
                  </a:lnTo>
                  <a:lnTo>
                    <a:pt x="7006" y="1871"/>
                  </a:lnTo>
                  <a:lnTo>
                    <a:pt x="6926" y="1846"/>
                  </a:lnTo>
                  <a:lnTo>
                    <a:pt x="6843" y="1822"/>
                  </a:lnTo>
                  <a:lnTo>
                    <a:pt x="6757" y="1799"/>
                  </a:lnTo>
                  <a:lnTo>
                    <a:pt x="6668" y="1778"/>
                  </a:lnTo>
                  <a:lnTo>
                    <a:pt x="6576" y="1757"/>
                  </a:lnTo>
                  <a:lnTo>
                    <a:pt x="6482" y="1737"/>
                  </a:lnTo>
                  <a:lnTo>
                    <a:pt x="6385" y="1719"/>
                  </a:lnTo>
                  <a:lnTo>
                    <a:pt x="6287" y="1701"/>
                  </a:lnTo>
                  <a:lnTo>
                    <a:pt x="6186" y="1686"/>
                  </a:lnTo>
                  <a:lnTo>
                    <a:pt x="6084" y="1671"/>
                  </a:lnTo>
                  <a:lnTo>
                    <a:pt x="5980" y="1658"/>
                  </a:lnTo>
                  <a:lnTo>
                    <a:pt x="5875" y="1646"/>
                  </a:lnTo>
                  <a:lnTo>
                    <a:pt x="5769" y="1635"/>
                  </a:lnTo>
                  <a:lnTo>
                    <a:pt x="5662" y="1626"/>
                  </a:lnTo>
                  <a:lnTo>
                    <a:pt x="5553" y="1618"/>
                  </a:lnTo>
                  <a:lnTo>
                    <a:pt x="5444" y="1612"/>
                  </a:lnTo>
                  <a:lnTo>
                    <a:pt x="5334" y="1607"/>
                  </a:lnTo>
                  <a:lnTo>
                    <a:pt x="5223" y="1603"/>
                  </a:lnTo>
                  <a:lnTo>
                    <a:pt x="5112" y="1601"/>
                  </a:lnTo>
                  <a:lnTo>
                    <a:pt x="5000" y="1600"/>
                  </a:lnTo>
                  <a:lnTo>
                    <a:pt x="4888" y="1601"/>
                  </a:lnTo>
                  <a:lnTo>
                    <a:pt x="4777" y="1603"/>
                  </a:lnTo>
                  <a:lnTo>
                    <a:pt x="4666" y="1607"/>
                  </a:lnTo>
                  <a:lnTo>
                    <a:pt x="4556" y="1612"/>
                  </a:lnTo>
                  <a:lnTo>
                    <a:pt x="4447" y="1618"/>
                  </a:lnTo>
                  <a:lnTo>
                    <a:pt x="4338" y="1626"/>
                  </a:lnTo>
                  <a:lnTo>
                    <a:pt x="4231" y="1635"/>
                  </a:lnTo>
                  <a:lnTo>
                    <a:pt x="4125" y="1646"/>
                  </a:lnTo>
                  <a:lnTo>
                    <a:pt x="4020" y="1658"/>
                  </a:lnTo>
                  <a:lnTo>
                    <a:pt x="3916" y="1671"/>
                  </a:lnTo>
                  <a:lnTo>
                    <a:pt x="3814" y="1686"/>
                  </a:lnTo>
                  <a:lnTo>
                    <a:pt x="3713" y="1701"/>
                  </a:lnTo>
                  <a:lnTo>
                    <a:pt x="3615" y="1719"/>
                  </a:lnTo>
                  <a:lnTo>
                    <a:pt x="3518" y="1737"/>
                  </a:lnTo>
                  <a:lnTo>
                    <a:pt x="3424" y="1757"/>
                  </a:lnTo>
                  <a:lnTo>
                    <a:pt x="3332" y="1778"/>
                  </a:lnTo>
                  <a:lnTo>
                    <a:pt x="3243" y="1799"/>
                  </a:lnTo>
                  <a:lnTo>
                    <a:pt x="3157" y="1822"/>
                  </a:lnTo>
                  <a:lnTo>
                    <a:pt x="3074" y="1846"/>
                  </a:lnTo>
                  <a:lnTo>
                    <a:pt x="2994" y="1871"/>
                  </a:lnTo>
                  <a:lnTo>
                    <a:pt x="2917" y="1897"/>
                  </a:lnTo>
                  <a:lnTo>
                    <a:pt x="2844" y="1923"/>
                  </a:lnTo>
                  <a:lnTo>
                    <a:pt x="2774" y="1950"/>
                  </a:lnTo>
                  <a:lnTo>
                    <a:pt x="2707" y="1978"/>
                  </a:lnTo>
                  <a:lnTo>
                    <a:pt x="2644" y="2007"/>
                  </a:lnTo>
                  <a:lnTo>
                    <a:pt x="2585" y="2036"/>
                  </a:lnTo>
                  <a:lnTo>
                    <a:pt x="2529" y="2065"/>
                  </a:lnTo>
                  <a:lnTo>
                    <a:pt x="2478" y="2094"/>
                  </a:lnTo>
                  <a:lnTo>
                    <a:pt x="2430" y="2124"/>
                  </a:lnTo>
                  <a:lnTo>
                    <a:pt x="2388" y="2153"/>
                  </a:lnTo>
                  <a:lnTo>
                    <a:pt x="2349" y="2182"/>
                  </a:lnTo>
                  <a:lnTo>
                    <a:pt x="2316" y="2210"/>
                  </a:lnTo>
                  <a:lnTo>
                    <a:pt x="2287" y="2238"/>
                  </a:lnTo>
                  <a:lnTo>
                    <a:pt x="2262" y="2264"/>
                  </a:lnTo>
                  <a:lnTo>
                    <a:pt x="2241" y="2288"/>
                  </a:lnTo>
                  <a:lnTo>
                    <a:pt x="2225" y="2311"/>
                  </a:lnTo>
                  <a:lnTo>
                    <a:pt x="2212" y="2332"/>
                  </a:lnTo>
                  <a:lnTo>
                    <a:pt x="2203" y="2351"/>
                  </a:lnTo>
                  <a:lnTo>
                    <a:pt x="2196" y="2368"/>
                  </a:lnTo>
                  <a:lnTo>
                    <a:pt x="2192" y="2383"/>
                  </a:lnTo>
                  <a:lnTo>
                    <a:pt x="2190" y="2397"/>
                  </a:lnTo>
                  <a:lnTo>
                    <a:pt x="2189" y="2410"/>
                  </a:lnTo>
                  <a:lnTo>
                    <a:pt x="2190" y="2423"/>
                  </a:lnTo>
                  <a:lnTo>
                    <a:pt x="2192" y="2436"/>
                  </a:lnTo>
                  <a:lnTo>
                    <a:pt x="2196" y="2451"/>
                  </a:lnTo>
                  <a:lnTo>
                    <a:pt x="2203" y="2468"/>
                  </a:lnTo>
                  <a:lnTo>
                    <a:pt x="2212" y="2487"/>
                  </a:lnTo>
                  <a:lnTo>
                    <a:pt x="2225" y="2508"/>
                  </a:lnTo>
                  <a:lnTo>
                    <a:pt x="2241" y="2531"/>
                  </a:lnTo>
                  <a:lnTo>
                    <a:pt x="2262" y="2556"/>
                  </a:lnTo>
                  <a:lnTo>
                    <a:pt x="2286" y="2582"/>
                  </a:lnTo>
                  <a:lnTo>
                    <a:pt x="2316" y="2609"/>
                  </a:lnTo>
                  <a:lnTo>
                    <a:pt x="2350" y="2638"/>
                  </a:lnTo>
                  <a:lnTo>
                    <a:pt x="2388" y="2667"/>
                  </a:lnTo>
                  <a:lnTo>
                    <a:pt x="2431" y="2696"/>
                  </a:lnTo>
                  <a:lnTo>
                    <a:pt x="2478" y="2726"/>
                  </a:lnTo>
                  <a:lnTo>
                    <a:pt x="2529" y="2755"/>
                  </a:lnTo>
                  <a:lnTo>
                    <a:pt x="2584" y="2784"/>
                  </a:lnTo>
                  <a:lnTo>
                    <a:pt x="2644" y="2813"/>
                  </a:lnTo>
                  <a:lnTo>
                    <a:pt x="2707" y="2841"/>
                  </a:lnTo>
                  <a:lnTo>
                    <a:pt x="2773" y="2869"/>
                  </a:lnTo>
                  <a:lnTo>
                    <a:pt x="2844" y="2896"/>
                  </a:lnTo>
                  <a:lnTo>
                    <a:pt x="2917" y="2923"/>
                  </a:lnTo>
                  <a:lnTo>
                    <a:pt x="2994" y="2948"/>
                  </a:lnTo>
                  <a:lnTo>
                    <a:pt x="3074" y="2973"/>
                  </a:lnTo>
                  <a:lnTo>
                    <a:pt x="3157" y="2997"/>
                  </a:lnTo>
                  <a:lnTo>
                    <a:pt x="3243" y="3020"/>
                  </a:lnTo>
                  <a:lnTo>
                    <a:pt x="3332" y="3041"/>
                  </a:lnTo>
                  <a:lnTo>
                    <a:pt x="3424" y="3062"/>
                  </a:lnTo>
                  <a:lnTo>
                    <a:pt x="3518" y="3082"/>
                  </a:lnTo>
                  <a:lnTo>
                    <a:pt x="3615" y="3100"/>
                  </a:lnTo>
                  <a:lnTo>
                    <a:pt x="3713" y="3118"/>
                  </a:lnTo>
                  <a:lnTo>
                    <a:pt x="3814" y="3133"/>
                  </a:lnTo>
                  <a:lnTo>
                    <a:pt x="3916" y="3148"/>
                  </a:lnTo>
                  <a:lnTo>
                    <a:pt x="4020" y="3161"/>
                  </a:lnTo>
                  <a:lnTo>
                    <a:pt x="4125" y="3173"/>
                  </a:lnTo>
                  <a:lnTo>
                    <a:pt x="4231" y="3184"/>
                  </a:lnTo>
                  <a:lnTo>
                    <a:pt x="4338" y="3193"/>
                  </a:lnTo>
                  <a:lnTo>
                    <a:pt x="4447" y="3201"/>
                  </a:lnTo>
                  <a:lnTo>
                    <a:pt x="4556" y="3207"/>
                  </a:lnTo>
                  <a:lnTo>
                    <a:pt x="4666" y="3212"/>
                  </a:lnTo>
                  <a:lnTo>
                    <a:pt x="4777" y="3216"/>
                  </a:lnTo>
                  <a:lnTo>
                    <a:pt x="4888" y="3218"/>
                  </a:lnTo>
                  <a:lnTo>
                    <a:pt x="5000" y="3219"/>
                  </a:lnTo>
                  <a:lnTo>
                    <a:pt x="5112" y="3218"/>
                  </a:lnTo>
                  <a:lnTo>
                    <a:pt x="5223" y="3216"/>
                  </a:lnTo>
                  <a:lnTo>
                    <a:pt x="5334" y="3212"/>
                  </a:lnTo>
                  <a:lnTo>
                    <a:pt x="5444" y="3207"/>
                  </a:lnTo>
                  <a:lnTo>
                    <a:pt x="5553" y="3201"/>
                  </a:lnTo>
                  <a:lnTo>
                    <a:pt x="5662" y="3193"/>
                  </a:lnTo>
                  <a:lnTo>
                    <a:pt x="5769" y="3184"/>
                  </a:lnTo>
                  <a:lnTo>
                    <a:pt x="5875" y="3173"/>
                  </a:lnTo>
                  <a:lnTo>
                    <a:pt x="5980" y="3161"/>
                  </a:lnTo>
                  <a:lnTo>
                    <a:pt x="6084" y="3148"/>
                  </a:lnTo>
                  <a:lnTo>
                    <a:pt x="6186" y="3133"/>
                  </a:lnTo>
                  <a:lnTo>
                    <a:pt x="6287" y="3118"/>
                  </a:lnTo>
                  <a:lnTo>
                    <a:pt x="6385" y="3100"/>
                  </a:lnTo>
                  <a:lnTo>
                    <a:pt x="6482" y="3082"/>
                  </a:lnTo>
                  <a:lnTo>
                    <a:pt x="6576" y="3062"/>
                  </a:lnTo>
                  <a:lnTo>
                    <a:pt x="6668" y="3041"/>
                  </a:lnTo>
                  <a:lnTo>
                    <a:pt x="6757" y="3020"/>
                  </a:lnTo>
                  <a:lnTo>
                    <a:pt x="6843" y="2997"/>
                  </a:lnTo>
                  <a:lnTo>
                    <a:pt x="6926" y="2973"/>
                  </a:lnTo>
                  <a:lnTo>
                    <a:pt x="7006" y="2948"/>
                  </a:lnTo>
                  <a:lnTo>
                    <a:pt x="7083" y="2923"/>
                  </a:lnTo>
                  <a:lnTo>
                    <a:pt x="7156" y="2896"/>
                  </a:lnTo>
                  <a:lnTo>
                    <a:pt x="7227" y="2869"/>
                  </a:lnTo>
                  <a:lnTo>
                    <a:pt x="7293" y="2841"/>
                  </a:lnTo>
                  <a:lnTo>
                    <a:pt x="7356" y="2813"/>
                  </a:lnTo>
                  <a:lnTo>
                    <a:pt x="7416" y="2784"/>
                  </a:lnTo>
                  <a:lnTo>
                    <a:pt x="7471" y="2755"/>
                  </a:lnTo>
                  <a:lnTo>
                    <a:pt x="7522" y="2726"/>
                  </a:lnTo>
                  <a:lnTo>
                    <a:pt x="7569" y="2696"/>
                  </a:lnTo>
                  <a:lnTo>
                    <a:pt x="7612" y="2667"/>
                  </a:lnTo>
                  <a:lnTo>
                    <a:pt x="7650" y="2638"/>
                  </a:lnTo>
                  <a:lnTo>
                    <a:pt x="7684" y="2609"/>
                  </a:lnTo>
                  <a:lnTo>
                    <a:pt x="7714" y="2582"/>
                  </a:lnTo>
                  <a:lnTo>
                    <a:pt x="7738" y="2556"/>
                  </a:lnTo>
                  <a:lnTo>
                    <a:pt x="7759" y="2531"/>
                  </a:lnTo>
                  <a:lnTo>
                    <a:pt x="7775" y="2508"/>
                  </a:lnTo>
                  <a:lnTo>
                    <a:pt x="7788" y="2487"/>
                  </a:lnTo>
                  <a:lnTo>
                    <a:pt x="7797" y="2468"/>
                  </a:lnTo>
                  <a:lnTo>
                    <a:pt x="7804" y="2451"/>
                  </a:lnTo>
                  <a:lnTo>
                    <a:pt x="7808" y="2436"/>
                  </a:lnTo>
                  <a:lnTo>
                    <a:pt x="7810" y="242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Helvetica Neue"/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921" name="Google Shape;921;p24"/>
          <p:cNvGrpSpPr/>
          <p:nvPr/>
        </p:nvGrpSpPr>
        <p:grpSpPr>
          <a:xfrm>
            <a:off x="6689987" y="2395702"/>
            <a:ext cx="666256" cy="666256"/>
            <a:chOff x="9627603" y="3230880"/>
            <a:chExt cx="914400" cy="914400"/>
          </a:xfrm>
        </p:grpSpPr>
        <p:sp>
          <p:nvSpPr>
            <p:cNvPr id="922" name="Google Shape;922;p24"/>
            <p:cNvSpPr/>
            <p:nvPr/>
          </p:nvSpPr>
          <p:spPr>
            <a:xfrm>
              <a:off x="9627603" y="3230880"/>
              <a:ext cx="914400" cy="914400"/>
            </a:xfrm>
            <a:custGeom>
              <a:rect b="b" l="l" r="r" t="t"/>
              <a:pathLst>
                <a:path extrusionOk="0" h="10000" w="10000">
                  <a:moveTo>
                    <a:pt x="6975" y="7901"/>
                  </a:moveTo>
                  <a:lnTo>
                    <a:pt x="3025" y="7901"/>
                  </a:lnTo>
                  <a:lnTo>
                    <a:pt x="3083" y="7508"/>
                  </a:lnTo>
                  <a:lnTo>
                    <a:pt x="3244" y="7175"/>
                  </a:lnTo>
                  <a:lnTo>
                    <a:pt x="3491" y="6903"/>
                  </a:lnTo>
                  <a:lnTo>
                    <a:pt x="3808" y="6692"/>
                  </a:lnTo>
                  <a:lnTo>
                    <a:pt x="4177" y="6541"/>
                  </a:lnTo>
                  <a:lnTo>
                    <a:pt x="4580" y="6450"/>
                  </a:lnTo>
                  <a:lnTo>
                    <a:pt x="5000" y="6420"/>
                  </a:lnTo>
                  <a:lnTo>
                    <a:pt x="5420" y="6450"/>
                  </a:lnTo>
                  <a:lnTo>
                    <a:pt x="5823" y="6541"/>
                  </a:lnTo>
                  <a:lnTo>
                    <a:pt x="6192" y="6692"/>
                  </a:lnTo>
                  <a:lnTo>
                    <a:pt x="6509" y="6903"/>
                  </a:lnTo>
                  <a:lnTo>
                    <a:pt x="6756" y="7175"/>
                  </a:lnTo>
                  <a:lnTo>
                    <a:pt x="6917" y="7508"/>
                  </a:lnTo>
                  <a:lnTo>
                    <a:pt x="6975" y="7901"/>
                  </a:lnTo>
                  <a:close/>
                  <a:moveTo>
                    <a:pt x="6110" y="3168"/>
                  </a:moveTo>
                  <a:lnTo>
                    <a:pt x="6111" y="3210"/>
                  </a:lnTo>
                  <a:lnTo>
                    <a:pt x="6110" y="3252"/>
                  </a:lnTo>
                  <a:lnTo>
                    <a:pt x="6108" y="3293"/>
                  </a:lnTo>
                  <a:lnTo>
                    <a:pt x="6104" y="3335"/>
                  </a:lnTo>
                  <a:lnTo>
                    <a:pt x="6099" y="3376"/>
                  </a:lnTo>
                  <a:lnTo>
                    <a:pt x="6092" y="3417"/>
                  </a:lnTo>
                  <a:lnTo>
                    <a:pt x="6083" y="3457"/>
                  </a:lnTo>
                  <a:lnTo>
                    <a:pt x="6073" y="3498"/>
                  </a:lnTo>
                  <a:lnTo>
                    <a:pt x="6062" y="3538"/>
                  </a:lnTo>
                  <a:lnTo>
                    <a:pt x="6049" y="3577"/>
                  </a:lnTo>
                  <a:lnTo>
                    <a:pt x="6034" y="3616"/>
                  </a:lnTo>
                  <a:lnTo>
                    <a:pt x="6018" y="3654"/>
                  </a:lnTo>
                  <a:lnTo>
                    <a:pt x="6001" y="3692"/>
                  </a:lnTo>
                  <a:lnTo>
                    <a:pt x="5982" y="3729"/>
                  </a:lnTo>
                  <a:lnTo>
                    <a:pt x="5962" y="3766"/>
                  </a:lnTo>
                  <a:lnTo>
                    <a:pt x="5941" y="3802"/>
                  </a:lnTo>
                  <a:lnTo>
                    <a:pt x="5918" y="3836"/>
                  </a:lnTo>
                  <a:lnTo>
                    <a:pt x="5894" y="3870"/>
                  </a:lnTo>
                  <a:lnTo>
                    <a:pt x="5868" y="3903"/>
                  </a:lnTo>
                  <a:lnTo>
                    <a:pt x="5842" y="3935"/>
                  </a:lnTo>
                  <a:lnTo>
                    <a:pt x="5814" y="3966"/>
                  </a:lnTo>
                  <a:lnTo>
                    <a:pt x="5786" y="3996"/>
                  </a:lnTo>
                  <a:lnTo>
                    <a:pt x="5756" y="4024"/>
                  </a:lnTo>
                  <a:lnTo>
                    <a:pt x="5725" y="4052"/>
                  </a:lnTo>
                  <a:lnTo>
                    <a:pt x="5693" y="4078"/>
                  </a:lnTo>
                  <a:lnTo>
                    <a:pt x="5660" y="4104"/>
                  </a:lnTo>
                  <a:lnTo>
                    <a:pt x="5626" y="4128"/>
                  </a:lnTo>
                  <a:lnTo>
                    <a:pt x="5591" y="4151"/>
                  </a:lnTo>
                  <a:lnTo>
                    <a:pt x="5555" y="4172"/>
                  </a:lnTo>
                  <a:lnTo>
                    <a:pt x="5519" y="4192"/>
                  </a:lnTo>
                  <a:lnTo>
                    <a:pt x="5482" y="4211"/>
                  </a:lnTo>
                  <a:lnTo>
                    <a:pt x="5444" y="4228"/>
                  </a:lnTo>
                  <a:lnTo>
                    <a:pt x="5406" y="4244"/>
                  </a:lnTo>
                  <a:lnTo>
                    <a:pt x="5367" y="4259"/>
                  </a:lnTo>
                  <a:lnTo>
                    <a:pt x="5327" y="4272"/>
                  </a:lnTo>
                  <a:lnTo>
                    <a:pt x="5288" y="4283"/>
                  </a:lnTo>
                  <a:lnTo>
                    <a:pt x="5247" y="4293"/>
                  </a:lnTo>
                  <a:lnTo>
                    <a:pt x="5207" y="4302"/>
                  </a:lnTo>
                  <a:lnTo>
                    <a:pt x="5166" y="4309"/>
                  </a:lnTo>
                  <a:lnTo>
                    <a:pt x="5125" y="4314"/>
                  </a:lnTo>
                  <a:lnTo>
                    <a:pt x="5083" y="4318"/>
                  </a:lnTo>
                  <a:lnTo>
                    <a:pt x="5042" y="4320"/>
                  </a:lnTo>
                  <a:lnTo>
                    <a:pt x="5000" y="4321"/>
                  </a:lnTo>
                  <a:lnTo>
                    <a:pt x="4958" y="4320"/>
                  </a:lnTo>
                  <a:lnTo>
                    <a:pt x="4917" y="4318"/>
                  </a:lnTo>
                  <a:lnTo>
                    <a:pt x="4875" y="4314"/>
                  </a:lnTo>
                  <a:lnTo>
                    <a:pt x="4834" y="4309"/>
                  </a:lnTo>
                  <a:lnTo>
                    <a:pt x="4793" y="4302"/>
                  </a:lnTo>
                  <a:lnTo>
                    <a:pt x="4753" y="4293"/>
                  </a:lnTo>
                  <a:lnTo>
                    <a:pt x="4712" y="4283"/>
                  </a:lnTo>
                  <a:lnTo>
                    <a:pt x="4673" y="4272"/>
                  </a:lnTo>
                  <a:lnTo>
                    <a:pt x="4633" y="4259"/>
                  </a:lnTo>
                  <a:lnTo>
                    <a:pt x="4594" y="4244"/>
                  </a:lnTo>
                  <a:lnTo>
                    <a:pt x="4556" y="4228"/>
                  </a:lnTo>
                  <a:lnTo>
                    <a:pt x="4518" y="4211"/>
                  </a:lnTo>
                  <a:lnTo>
                    <a:pt x="4481" y="4192"/>
                  </a:lnTo>
                  <a:lnTo>
                    <a:pt x="4445" y="4172"/>
                  </a:lnTo>
                  <a:lnTo>
                    <a:pt x="4409" y="4151"/>
                  </a:lnTo>
                  <a:lnTo>
                    <a:pt x="4374" y="4128"/>
                  </a:lnTo>
                  <a:lnTo>
                    <a:pt x="4340" y="4104"/>
                  </a:lnTo>
                  <a:lnTo>
                    <a:pt x="4307" y="4078"/>
                  </a:lnTo>
                  <a:lnTo>
                    <a:pt x="4275" y="4052"/>
                  </a:lnTo>
                  <a:lnTo>
                    <a:pt x="4244" y="4024"/>
                  </a:lnTo>
                  <a:lnTo>
                    <a:pt x="4214" y="3996"/>
                  </a:lnTo>
                  <a:lnTo>
                    <a:pt x="4186" y="3966"/>
                  </a:lnTo>
                  <a:lnTo>
                    <a:pt x="4158" y="3935"/>
                  </a:lnTo>
                  <a:lnTo>
                    <a:pt x="4132" y="3903"/>
                  </a:lnTo>
                  <a:lnTo>
                    <a:pt x="4106" y="3870"/>
                  </a:lnTo>
                  <a:lnTo>
                    <a:pt x="4082" y="3836"/>
                  </a:lnTo>
                  <a:lnTo>
                    <a:pt x="4059" y="3802"/>
                  </a:lnTo>
                  <a:lnTo>
                    <a:pt x="4038" y="3766"/>
                  </a:lnTo>
                  <a:lnTo>
                    <a:pt x="4018" y="3729"/>
                  </a:lnTo>
                  <a:lnTo>
                    <a:pt x="3999" y="3692"/>
                  </a:lnTo>
                  <a:lnTo>
                    <a:pt x="3982" y="3654"/>
                  </a:lnTo>
                  <a:lnTo>
                    <a:pt x="3966" y="3616"/>
                  </a:lnTo>
                  <a:lnTo>
                    <a:pt x="3951" y="3577"/>
                  </a:lnTo>
                  <a:lnTo>
                    <a:pt x="3938" y="3538"/>
                  </a:lnTo>
                  <a:lnTo>
                    <a:pt x="3927" y="3498"/>
                  </a:lnTo>
                  <a:lnTo>
                    <a:pt x="3917" y="3457"/>
                  </a:lnTo>
                  <a:lnTo>
                    <a:pt x="3908" y="3417"/>
                  </a:lnTo>
                  <a:lnTo>
                    <a:pt x="3901" y="3376"/>
                  </a:lnTo>
                  <a:lnTo>
                    <a:pt x="3896" y="3335"/>
                  </a:lnTo>
                  <a:lnTo>
                    <a:pt x="3892" y="3293"/>
                  </a:lnTo>
                  <a:lnTo>
                    <a:pt x="3890" y="3252"/>
                  </a:lnTo>
                  <a:lnTo>
                    <a:pt x="3889" y="3210"/>
                  </a:lnTo>
                  <a:lnTo>
                    <a:pt x="3890" y="3168"/>
                  </a:lnTo>
                  <a:lnTo>
                    <a:pt x="3892" y="3127"/>
                  </a:lnTo>
                  <a:lnTo>
                    <a:pt x="3896" y="3085"/>
                  </a:lnTo>
                  <a:lnTo>
                    <a:pt x="3901" y="3044"/>
                  </a:lnTo>
                  <a:lnTo>
                    <a:pt x="3908" y="3003"/>
                  </a:lnTo>
                  <a:lnTo>
                    <a:pt x="3917" y="2963"/>
                  </a:lnTo>
                  <a:lnTo>
                    <a:pt x="3927" y="2923"/>
                  </a:lnTo>
                  <a:lnTo>
                    <a:pt x="3938" y="2883"/>
                  </a:lnTo>
                  <a:lnTo>
                    <a:pt x="3951" y="2844"/>
                  </a:lnTo>
                  <a:lnTo>
                    <a:pt x="3966" y="2805"/>
                  </a:lnTo>
                  <a:lnTo>
                    <a:pt x="3982" y="2766"/>
                  </a:lnTo>
                  <a:lnTo>
                    <a:pt x="3999" y="2729"/>
                  </a:lnTo>
                  <a:lnTo>
                    <a:pt x="4018" y="2692"/>
                  </a:lnTo>
                  <a:lnTo>
                    <a:pt x="4038" y="2655"/>
                  </a:lnTo>
                  <a:lnTo>
                    <a:pt x="4059" y="2619"/>
                  </a:lnTo>
                  <a:lnTo>
                    <a:pt x="4082" y="2584"/>
                  </a:lnTo>
                  <a:lnTo>
                    <a:pt x="4106" y="2550"/>
                  </a:lnTo>
                  <a:lnTo>
                    <a:pt x="4132" y="2518"/>
                  </a:lnTo>
                  <a:lnTo>
                    <a:pt x="4158" y="2486"/>
                  </a:lnTo>
                  <a:lnTo>
                    <a:pt x="4186" y="2455"/>
                  </a:lnTo>
                  <a:lnTo>
                    <a:pt x="4214" y="2425"/>
                  </a:lnTo>
                  <a:lnTo>
                    <a:pt x="4244" y="2396"/>
                  </a:lnTo>
                  <a:lnTo>
                    <a:pt x="4275" y="2368"/>
                  </a:lnTo>
                  <a:lnTo>
                    <a:pt x="4307" y="2342"/>
                  </a:lnTo>
                  <a:lnTo>
                    <a:pt x="4340" y="2317"/>
                  </a:lnTo>
                  <a:lnTo>
                    <a:pt x="4374" y="2293"/>
                  </a:lnTo>
                  <a:lnTo>
                    <a:pt x="4409" y="2270"/>
                  </a:lnTo>
                  <a:lnTo>
                    <a:pt x="4445" y="2248"/>
                  </a:lnTo>
                  <a:lnTo>
                    <a:pt x="4481" y="2228"/>
                  </a:lnTo>
                  <a:lnTo>
                    <a:pt x="4518" y="2209"/>
                  </a:lnTo>
                  <a:lnTo>
                    <a:pt x="4556" y="2192"/>
                  </a:lnTo>
                  <a:lnTo>
                    <a:pt x="4594" y="2176"/>
                  </a:lnTo>
                  <a:lnTo>
                    <a:pt x="4633" y="2162"/>
                  </a:lnTo>
                  <a:lnTo>
                    <a:pt x="4673" y="2149"/>
                  </a:lnTo>
                  <a:lnTo>
                    <a:pt x="4712" y="2137"/>
                  </a:lnTo>
                  <a:lnTo>
                    <a:pt x="4753" y="2127"/>
                  </a:lnTo>
                  <a:lnTo>
                    <a:pt x="4793" y="2119"/>
                  </a:lnTo>
                  <a:lnTo>
                    <a:pt x="4834" y="2112"/>
                  </a:lnTo>
                  <a:lnTo>
                    <a:pt x="4875" y="2106"/>
                  </a:lnTo>
                  <a:lnTo>
                    <a:pt x="4917" y="2102"/>
                  </a:lnTo>
                  <a:lnTo>
                    <a:pt x="4958" y="2100"/>
                  </a:lnTo>
                  <a:lnTo>
                    <a:pt x="5000" y="2099"/>
                  </a:lnTo>
                  <a:lnTo>
                    <a:pt x="5042" y="2100"/>
                  </a:lnTo>
                  <a:lnTo>
                    <a:pt x="5083" y="2102"/>
                  </a:lnTo>
                  <a:lnTo>
                    <a:pt x="5125" y="2106"/>
                  </a:lnTo>
                  <a:lnTo>
                    <a:pt x="5166" y="2112"/>
                  </a:lnTo>
                  <a:lnTo>
                    <a:pt x="5207" y="2119"/>
                  </a:lnTo>
                  <a:lnTo>
                    <a:pt x="5247" y="2127"/>
                  </a:lnTo>
                  <a:lnTo>
                    <a:pt x="5288" y="2137"/>
                  </a:lnTo>
                  <a:lnTo>
                    <a:pt x="5327" y="2149"/>
                  </a:lnTo>
                  <a:lnTo>
                    <a:pt x="5367" y="2162"/>
                  </a:lnTo>
                  <a:lnTo>
                    <a:pt x="5406" y="2176"/>
                  </a:lnTo>
                  <a:lnTo>
                    <a:pt x="5444" y="2192"/>
                  </a:lnTo>
                  <a:lnTo>
                    <a:pt x="5482" y="2209"/>
                  </a:lnTo>
                  <a:lnTo>
                    <a:pt x="5519" y="2228"/>
                  </a:lnTo>
                  <a:lnTo>
                    <a:pt x="5555" y="2248"/>
                  </a:lnTo>
                  <a:lnTo>
                    <a:pt x="5591" y="2270"/>
                  </a:lnTo>
                  <a:lnTo>
                    <a:pt x="5626" y="2293"/>
                  </a:lnTo>
                  <a:lnTo>
                    <a:pt x="5660" y="2317"/>
                  </a:lnTo>
                  <a:lnTo>
                    <a:pt x="5693" y="2342"/>
                  </a:lnTo>
                  <a:lnTo>
                    <a:pt x="5725" y="2368"/>
                  </a:lnTo>
                  <a:lnTo>
                    <a:pt x="5756" y="2396"/>
                  </a:lnTo>
                  <a:lnTo>
                    <a:pt x="5786" y="2425"/>
                  </a:lnTo>
                  <a:lnTo>
                    <a:pt x="5814" y="2455"/>
                  </a:lnTo>
                  <a:lnTo>
                    <a:pt x="5842" y="2486"/>
                  </a:lnTo>
                  <a:lnTo>
                    <a:pt x="5868" y="2518"/>
                  </a:lnTo>
                  <a:lnTo>
                    <a:pt x="5894" y="2550"/>
                  </a:lnTo>
                  <a:lnTo>
                    <a:pt x="5918" y="2584"/>
                  </a:lnTo>
                  <a:lnTo>
                    <a:pt x="5941" y="2619"/>
                  </a:lnTo>
                  <a:lnTo>
                    <a:pt x="5962" y="2655"/>
                  </a:lnTo>
                  <a:lnTo>
                    <a:pt x="5982" y="2692"/>
                  </a:lnTo>
                  <a:lnTo>
                    <a:pt x="6001" y="2729"/>
                  </a:lnTo>
                  <a:lnTo>
                    <a:pt x="6018" y="2766"/>
                  </a:lnTo>
                  <a:lnTo>
                    <a:pt x="6034" y="2805"/>
                  </a:lnTo>
                  <a:lnTo>
                    <a:pt x="6049" y="2844"/>
                  </a:lnTo>
                  <a:lnTo>
                    <a:pt x="6062" y="2883"/>
                  </a:lnTo>
                  <a:lnTo>
                    <a:pt x="6073" y="2923"/>
                  </a:lnTo>
                  <a:lnTo>
                    <a:pt x="6083" y="2963"/>
                  </a:lnTo>
                  <a:lnTo>
                    <a:pt x="6092" y="3003"/>
                  </a:lnTo>
                  <a:lnTo>
                    <a:pt x="6099" y="3044"/>
                  </a:lnTo>
                  <a:lnTo>
                    <a:pt x="6104" y="3085"/>
                  </a:lnTo>
                  <a:lnTo>
                    <a:pt x="6108" y="3127"/>
                  </a:lnTo>
                  <a:lnTo>
                    <a:pt x="6110" y="316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Helvetica Neue"/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23" name="Google Shape;923;p24"/>
            <p:cNvSpPr/>
            <p:nvPr/>
          </p:nvSpPr>
          <p:spPr>
            <a:xfrm>
              <a:off x="9627603" y="3230880"/>
              <a:ext cx="914400" cy="914400"/>
            </a:xfrm>
            <a:custGeom>
              <a:rect b="b" l="l" r="r" t="t"/>
              <a:pathLst>
                <a:path extrusionOk="0" h="10000" w="10000">
                  <a:moveTo>
                    <a:pt x="1564" y="7097"/>
                  </a:moveTo>
                  <a:lnTo>
                    <a:pt x="1423" y="7252"/>
                  </a:lnTo>
                  <a:lnTo>
                    <a:pt x="1335" y="7434"/>
                  </a:lnTo>
                  <a:lnTo>
                    <a:pt x="1297" y="7690"/>
                  </a:lnTo>
                  <a:lnTo>
                    <a:pt x="1291" y="7722"/>
                  </a:lnTo>
                  <a:lnTo>
                    <a:pt x="1280" y="7753"/>
                  </a:lnTo>
                  <a:lnTo>
                    <a:pt x="1265" y="7782"/>
                  </a:lnTo>
                  <a:lnTo>
                    <a:pt x="1246" y="7809"/>
                  </a:lnTo>
                  <a:lnTo>
                    <a:pt x="1224" y="7833"/>
                  </a:lnTo>
                  <a:lnTo>
                    <a:pt x="1199" y="7855"/>
                  </a:lnTo>
                  <a:lnTo>
                    <a:pt x="1172" y="7872"/>
                  </a:lnTo>
                  <a:lnTo>
                    <a:pt x="1142" y="7886"/>
                  </a:lnTo>
                  <a:lnTo>
                    <a:pt x="1111" y="7896"/>
                  </a:lnTo>
                  <a:lnTo>
                    <a:pt x="1079" y="7902"/>
                  </a:lnTo>
                  <a:lnTo>
                    <a:pt x="1046" y="7904"/>
                  </a:lnTo>
                  <a:lnTo>
                    <a:pt x="1014" y="7901"/>
                  </a:lnTo>
                  <a:lnTo>
                    <a:pt x="982" y="7895"/>
                  </a:lnTo>
                  <a:lnTo>
                    <a:pt x="951" y="7884"/>
                  </a:lnTo>
                  <a:lnTo>
                    <a:pt x="922" y="7869"/>
                  </a:lnTo>
                  <a:lnTo>
                    <a:pt x="895" y="7850"/>
                  </a:lnTo>
                  <a:lnTo>
                    <a:pt x="871" y="7828"/>
                  </a:lnTo>
                  <a:lnTo>
                    <a:pt x="849" y="7803"/>
                  </a:lnTo>
                  <a:lnTo>
                    <a:pt x="832" y="7776"/>
                  </a:lnTo>
                  <a:lnTo>
                    <a:pt x="818" y="7746"/>
                  </a:lnTo>
                  <a:lnTo>
                    <a:pt x="808" y="7715"/>
                  </a:lnTo>
                  <a:lnTo>
                    <a:pt x="802" y="7683"/>
                  </a:lnTo>
                  <a:lnTo>
                    <a:pt x="800" y="7650"/>
                  </a:lnTo>
                  <a:lnTo>
                    <a:pt x="803" y="7618"/>
                  </a:lnTo>
                  <a:lnTo>
                    <a:pt x="846" y="7323"/>
                  </a:lnTo>
                  <a:lnTo>
                    <a:pt x="854" y="7286"/>
                  </a:lnTo>
                  <a:lnTo>
                    <a:pt x="868" y="7250"/>
                  </a:lnTo>
                  <a:lnTo>
                    <a:pt x="989" y="7001"/>
                  </a:lnTo>
                  <a:lnTo>
                    <a:pt x="1007" y="6970"/>
                  </a:lnTo>
                  <a:lnTo>
                    <a:pt x="1029" y="6942"/>
                  </a:lnTo>
                  <a:lnTo>
                    <a:pt x="1215" y="6738"/>
                  </a:lnTo>
                  <a:lnTo>
                    <a:pt x="1237" y="6716"/>
                  </a:lnTo>
                  <a:lnTo>
                    <a:pt x="1261" y="6698"/>
                  </a:lnTo>
                  <a:lnTo>
                    <a:pt x="1498" y="6539"/>
                  </a:lnTo>
                  <a:lnTo>
                    <a:pt x="1520" y="6527"/>
                  </a:lnTo>
                  <a:lnTo>
                    <a:pt x="1542" y="6516"/>
                  </a:lnTo>
                  <a:lnTo>
                    <a:pt x="1819" y="6403"/>
                  </a:lnTo>
                  <a:lnTo>
                    <a:pt x="1859" y="6390"/>
                  </a:lnTo>
                  <a:lnTo>
                    <a:pt x="2161" y="6322"/>
                  </a:lnTo>
                  <a:lnTo>
                    <a:pt x="2198" y="6317"/>
                  </a:lnTo>
                  <a:lnTo>
                    <a:pt x="2513" y="6294"/>
                  </a:lnTo>
                  <a:lnTo>
                    <a:pt x="2549" y="6294"/>
                  </a:lnTo>
                  <a:lnTo>
                    <a:pt x="2864" y="6317"/>
                  </a:lnTo>
                  <a:lnTo>
                    <a:pt x="2901" y="6322"/>
                  </a:lnTo>
                  <a:lnTo>
                    <a:pt x="3203" y="6390"/>
                  </a:lnTo>
                  <a:lnTo>
                    <a:pt x="3243" y="6403"/>
                  </a:lnTo>
                  <a:lnTo>
                    <a:pt x="3520" y="6516"/>
                  </a:lnTo>
                  <a:lnTo>
                    <a:pt x="3542" y="6527"/>
                  </a:lnTo>
                  <a:lnTo>
                    <a:pt x="3564" y="6539"/>
                  </a:lnTo>
                  <a:lnTo>
                    <a:pt x="3575" y="6547"/>
                  </a:lnTo>
                  <a:lnTo>
                    <a:pt x="3669" y="6484"/>
                  </a:lnTo>
                  <a:lnTo>
                    <a:pt x="3691" y="6471"/>
                  </a:lnTo>
                  <a:lnTo>
                    <a:pt x="3713" y="6461"/>
                  </a:lnTo>
                  <a:lnTo>
                    <a:pt x="4082" y="6309"/>
                  </a:lnTo>
                  <a:lnTo>
                    <a:pt x="4122" y="6297"/>
                  </a:lnTo>
                  <a:lnTo>
                    <a:pt x="4525" y="6206"/>
                  </a:lnTo>
                  <a:lnTo>
                    <a:pt x="4562" y="6201"/>
                  </a:lnTo>
                  <a:lnTo>
                    <a:pt x="4982" y="6170"/>
                  </a:lnTo>
                  <a:lnTo>
                    <a:pt x="5018" y="6170"/>
                  </a:lnTo>
                  <a:lnTo>
                    <a:pt x="5438" y="6201"/>
                  </a:lnTo>
                  <a:lnTo>
                    <a:pt x="5475" y="6206"/>
                  </a:lnTo>
                  <a:lnTo>
                    <a:pt x="5878" y="6297"/>
                  </a:lnTo>
                  <a:lnTo>
                    <a:pt x="5918" y="6309"/>
                  </a:lnTo>
                  <a:lnTo>
                    <a:pt x="6287" y="6461"/>
                  </a:lnTo>
                  <a:lnTo>
                    <a:pt x="6309" y="6471"/>
                  </a:lnTo>
                  <a:lnTo>
                    <a:pt x="6331" y="6484"/>
                  </a:lnTo>
                  <a:lnTo>
                    <a:pt x="6425" y="6547"/>
                  </a:lnTo>
                  <a:lnTo>
                    <a:pt x="6436" y="6539"/>
                  </a:lnTo>
                  <a:lnTo>
                    <a:pt x="6458" y="6527"/>
                  </a:lnTo>
                  <a:lnTo>
                    <a:pt x="6480" y="6516"/>
                  </a:lnTo>
                  <a:lnTo>
                    <a:pt x="6757" y="6403"/>
                  </a:lnTo>
                  <a:lnTo>
                    <a:pt x="6797" y="6390"/>
                  </a:lnTo>
                  <a:lnTo>
                    <a:pt x="7099" y="6322"/>
                  </a:lnTo>
                  <a:lnTo>
                    <a:pt x="7136" y="6317"/>
                  </a:lnTo>
                  <a:lnTo>
                    <a:pt x="7451" y="6294"/>
                  </a:lnTo>
                  <a:lnTo>
                    <a:pt x="7487" y="6294"/>
                  </a:lnTo>
                  <a:lnTo>
                    <a:pt x="7802" y="6317"/>
                  </a:lnTo>
                  <a:lnTo>
                    <a:pt x="7839" y="6322"/>
                  </a:lnTo>
                  <a:lnTo>
                    <a:pt x="8141" y="6390"/>
                  </a:lnTo>
                  <a:lnTo>
                    <a:pt x="8181" y="6403"/>
                  </a:lnTo>
                  <a:lnTo>
                    <a:pt x="8458" y="6516"/>
                  </a:lnTo>
                  <a:lnTo>
                    <a:pt x="8480" y="6527"/>
                  </a:lnTo>
                  <a:lnTo>
                    <a:pt x="8502" y="6539"/>
                  </a:lnTo>
                  <a:lnTo>
                    <a:pt x="8739" y="6698"/>
                  </a:lnTo>
                  <a:lnTo>
                    <a:pt x="8763" y="6716"/>
                  </a:lnTo>
                  <a:lnTo>
                    <a:pt x="8785" y="6738"/>
                  </a:lnTo>
                  <a:lnTo>
                    <a:pt x="8971" y="6942"/>
                  </a:lnTo>
                  <a:lnTo>
                    <a:pt x="8993" y="6970"/>
                  </a:lnTo>
                  <a:lnTo>
                    <a:pt x="9011" y="7001"/>
                  </a:lnTo>
                  <a:lnTo>
                    <a:pt x="9132" y="7250"/>
                  </a:lnTo>
                  <a:lnTo>
                    <a:pt x="9146" y="7286"/>
                  </a:lnTo>
                  <a:lnTo>
                    <a:pt x="9154" y="7323"/>
                  </a:lnTo>
                  <a:lnTo>
                    <a:pt x="9197" y="7618"/>
                  </a:lnTo>
                  <a:lnTo>
                    <a:pt x="9200" y="7650"/>
                  </a:lnTo>
                  <a:lnTo>
                    <a:pt x="9198" y="7683"/>
                  </a:lnTo>
                  <a:lnTo>
                    <a:pt x="9192" y="7715"/>
                  </a:lnTo>
                  <a:lnTo>
                    <a:pt x="9182" y="7746"/>
                  </a:lnTo>
                  <a:lnTo>
                    <a:pt x="9168" y="7776"/>
                  </a:lnTo>
                  <a:lnTo>
                    <a:pt x="9151" y="7803"/>
                  </a:lnTo>
                  <a:lnTo>
                    <a:pt x="9129" y="7828"/>
                  </a:lnTo>
                  <a:lnTo>
                    <a:pt x="9105" y="7850"/>
                  </a:lnTo>
                  <a:lnTo>
                    <a:pt x="9078" y="7869"/>
                  </a:lnTo>
                  <a:lnTo>
                    <a:pt x="9049" y="7884"/>
                  </a:lnTo>
                  <a:lnTo>
                    <a:pt x="9018" y="7895"/>
                  </a:lnTo>
                  <a:lnTo>
                    <a:pt x="8986" y="7901"/>
                  </a:lnTo>
                  <a:lnTo>
                    <a:pt x="8954" y="7904"/>
                  </a:lnTo>
                  <a:lnTo>
                    <a:pt x="8921" y="7902"/>
                  </a:lnTo>
                  <a:lnTo>
                    <a:pt x="8889" y="7896"/>
                  </a:lnTo>
                  <a:lnTo>
                    <a:pt x="8858" y="7886"/>
                  </a:lnTo>
                  <a:lnTo>
                    <a:pt x="8828" y="7872"/>
                  </a:lnTo>
                  <a:lnTo>
                    <a:pt x="8801" y="7855"/>
                  </a:lnTo>
                  <a:lnTo>
                    <a:pt x="8776" y="7833"/>
                  </a:lnTo>
                  <a:lnTo>
                    <a:pt x="8754" y="7809"/>
                  </a:lnTo>
                  <a:lnTo>
                    <a:pt x="8735" y="7782"/>
                  </a:lnTo>
                  <a:lnTo>
                    <a:pt x="8720" y="7753"/>
                  </a:lnTo>
                  <a:lnTo>
                    <a:pt x="8709" y="7722"/>
                  </a:lnTo>
                  <a:lnTo>
                    <a:pt x="8703" y="7690"/>
                  </a:lnTo>
                  <a:lnTo>
                    <a:pt x="8665" y="7434"/>
                  </a:lnTo>
                  <a:lnTo>
                    <a:pt x="8577" y="7252"/>
                  </a:lnTo>
                  <a:lnTo>
                    <a:pt x="8436" y="7097"/>
                  </a:lnTo>
                  <a:lnTo>
                    <a:pt x="8245" y="6969"/>
                  </a:lnTo>
                  <a:lnTo>
                    <a:pt x="8011" y="6873"/>
                  </a:lnTo>
                  <a:lnTo>
                    <a:pt x="7748" y="6814"/>
                  </a:lnTo>
                  <a:lnTo>
                    <a:pt x="7469" y="6794"/>
                  </a:lnTo>
                  <a:lnTo>
                    <a:pt x="7190" y="6814"/>
                  </a:lnTo>
                  <a:lnTo>
                    <a:pt x="6927" y="6873"/>
                  </a:lnTo>
                  <a:lnTo>
                    <a:pt x="6848" y="6905"/>
                  </a:lnTo>
                  <a:lnTo>
                    <a:pt x="6941" y="7007"/>
                  </a:lnTo>
                  <a:lnTo>
                    <a:pt x="6963" y="7035"/>
                  </a:lnTo>
                  <a:lnTo>
                    <a:pt x="6981" y="7066"/>
                  </a:lnTo>
                  <a:lnTo>
                    <a:pt x="7142" y="7399"/>
                  </a:lnTo>
                  <a:lnTo>
                    <a:pt x="7156" y="7435"/>
                  </a:lnTo>
                  <a:lnTo>
                    <a:pt x="7165" y="7472"/>
                  </a:lnTo>
                  <a:lnTo>
                    <a:pt x="7222" y="7865"/>
                  </a:lnTo>
                  <a:lnTo>
                    <a:pt x="7225" y="7897"/>
                  </a:lnTo>
                  <a:lnTo>
                    <a:pt x="7223" y="7930"/>
                  </a:lnTo>
                  <a:lnTo>
                    <a:pt x="7217" y="7962"/>
                  </a:lnTo>
                  <a:lnTo>
                    <a:pt x="7207" y="7993"/>
                  </a:lnTo>
                  <a:lnTo>
                    <a:pt x="7193" y="8023"/>
                  </a:lnTo>
                  <a:lnTo>
                    <a:pt x="7176" y="8050"/>
                  </a:lnTo>
                  <a:lnTo>
                    <a:pt x="7154" y="8075"/>
                  </a:lnTo>
                  <a:lnTo>
                    <a:pt x="7130" y="8097"/>
                  </a:lnTo>
                  <a:lnTo>
                    <a:pt x="7103" y="8116"/>
                  </a:lnTo>
                  <a:lnTo>
                    <a:pt x="7074" y="8131"/>
                  </a:lnTo>
                  <a:lnTo>
                    <a:pt x="7043" y="8142"/>
                  </a:lnTo>
                  <a:lnTo>
                    <a:pt x="7011" y="8148"/>
                  </a:lnTo>
                  <a:lnTo>
                    <a:pt x="6979" y="8151"/>
                  </a:lnTo>
                  <a:lnTo>
                    <a:pt x="6946" y="8149"/>
                  </a:lnTo>
                  <a:lnTo>
                    <a:pt x="6914" y="8143"/>
                  </a:lnTo>
                  <a:lnTo>
                    <a:pt x="6883" y="8133"/>
                  </a:lnTo>
                  <a:lnTo>
                    <a:pt x="6853" y="8119"/>
                  </a:lnTo>
                  <a:lnTo>
                    <a:pt x="6826" y="8102"/>
                  </a:lnTo>
                  <a:lnTo>
                    <a:pt x="6801" y="8080"/>
                  </a:lnTo>
                  <a:lnTo>
                    <a:pt x="6779" y="8056"/>
                  </a:lnTo>
                  <a:lnTo>
                    <a:pt x="6760" y="8029"/>
                  </a:lnTo>
                  <a:lnTo>
                    <a:pt x="6745" y="8000"/>
                  </a:lnTo>
                  <a:lnTo>
                    <a:pt x="6734" y="7969"/>
                  </a:lnTo>
                  <a:lnTo>
                    <a:pt x="6728" y="7937"/>
                  </a:lnTo>
                  <a:lnTo>
                    <a:pt x="6676" y="7582"/>
                  </a:lnTo>
                  <a:lnTo>
                    <a:pt x="6547" y="7317"/>
                  </a:lnTo>
                  <a:lnTo>
                    <a:pt x="6424" y="7182"/>
                  </a:lnTo>
                  <a:lnTo>
                    <a:pt x="6361" y="7252"/>
                  </a:lnTo>
                  <a:lnTo>
                    <a:pt x="6273" y="7434"/>
                  </a:lnTo>
                  <a:lnTo>
                    <a:pt x="6235" y="7690"/>
                  </a:lnTo>
                  <a:lnTo>
                    <a:pt x="6229" y="7722"/>
                  </a:lnTo>
                  <a:lnTo>
                    <a:pt x="6218" y="7753"/>
                  </a:lnTo>
                  <a:lnTo>
                    <a:pt x="6203" y="7782"/>
                  </a:lnTo>
                  <a:lnTo>
                    <a:pt x="6184" y="7809"/>
                  </a:lnTo>
                  <a:lnTo>
                    <a:pt x="6162" y="7833"/>
                  </a:lnTo>
                  <a:lnTo>
                    <a:pt x="6137" y="7855"/>
                  </a:lnTo>
                  <a:lnTo>
                    <a:pt x="6110" y="7872"/>
                  </a:lnTo>
                  <a:lnTo>
                    <a:pt x="6080" y="7886"/>
                  </a:lnTo>
                  <a:lnTo>
                    <a:pt x="6049" y="7896"/>
                  </a:lnTo>
                  <a:lnTo>
                    <a:pt x="6017" y="7902"/>
                  </a:lnTo>
                  <a:lnTo>
                    <a:pt x="5984" y="7904"/>
                  </a:lnTo>
                  <a:lnTo>
                    <a:pt x="5952" y="7901"/>
                  </a:lnTo>
                  <a:lnTo>
                    <a:pt x="5920" y="7895"/>
                  </a:lnTo>
                  <a:lnTo>
                    <a:pt x="5889" y="7884"/>
                  </a:lnTo>
                  <a:lnTo>
                    <a:pt x="5860" y="7869"/>
                  </a:lnTo>
                  <a:lnTo>
                    <a:pt x="5833" y="7850"/>
                  </a:lnTo>
                  <a:lnTo>
                    <a:pt x="5809" y="7828"/>
                  </a:lnTo>
                  <a:lnTo>
                    <a:pt x="5787" y="7803"/>
                  </a:lnTo>
                  <a:lnTo>
                    <a:pt x="5770" y="7776"/>
                  </a:lnTo>
                  <a:lnTo>
                    <a:pt x="5756" y="7746"/>
                  </a:lnTo>
                  <a:lnTo>
                    <a:pt x="5746" y="7715"/>
                  </a:lnTo>
                  <a:lnTo>
                    <a:pt x="5740" y="7683"/>
                  </a:lnTo>
                  <a:lnTo>
                    <a:pt x="5738" y="7650"/>
                  </a:lnTo>
                  <a:lnTo>
                    <a:pt x="5741" y="7618"/>
                  </a:lnTo>
                  <a:lnTo>
                    <a:pt x="5784" y="7323"/>
                  </a:lnTo>
                  <a:lnTo>
                    <a:pt x="5792" y="7286"/>
                  </a:lnTo>
                  <a:lnTo>
                    <a:pt x="5806" y="7250"/>
                  </a:lnTo>
                  <a:lnTo>
                    <a:pt x="5927" y="7001"/>
                  </a:lnTo>
                  <a:lnTo>
                    <a:pt x="5945" y="6970"/>
                  </a:lnTo>
                  <a:lnTo>
                    <a:pt x="5967" y="6942"/>
                  </a:lnTo>
                  <a:lnTo>
                    <a:pt x="6015" y="6889"/>
                  </a:lnTo>
                  <a:lnTo>
                    <a:pt x="5748" y="6780"/>
                  </a:lnTo>
                  <a:lnTo>
                    <a:pt x="5384" y="6698"/>
                  </a:lnTo>
                  <a:lnTo>
                    <a:pt x="5000" y="6670"/>
                  </a:lnTo>
                  <a:lnTo>
                    <a:pt x="4616" y="6698"/>
                  </a:lnTo>
                  <a:lnTo>
                    <a:pt x="4252" y="6780"/>
                  </a:lnTo>
                  <a:lnTo>
                    <a:pt x="3985" y="6889"/>
                  </a:lnTo>
                  <a:lnTo>
                    <a:pt x="4033" y="6942"/>
                  </a:lnTo>
                  <a:lnTo>
                    <a:pt x="4055" y="6970"/>
                  </a:lnTo>
                  <a:lnTo>
                    <a:pt x="4073" y="7001"/>
                  </a:lnTo>
                  <a:lnTo>
                    <a:pt x="4194" y="7250"/>
                  </a:lnTo>
                  <a:lnTo>
                    <a:pt x="4208" y="7286"/>
                  </a:lnTo>
                  <a:lnTo>
                    <a:pt x="4216" y="7323"/>
                  </a:lnTo>
                  <a:lnTo>
                    <a:pt x="4259" y="7618"/>
                  </a:lnTo>
                  <a:lnTo>
                    <a:pt x="4262" y="7650"/>
                  </a:lnTo>
                  <a:lnTo>
                    <a:pt x="4260" y="7683"/>
                  </a:lnTo>
                  <a:lnTo>
                    <a:pt x="4254" y="7715"/>
                  </a:lnTo>
                  <a:lnTo>
                    <a:pt x="4244" y="7746"/>
                  </a:lnTo>
                  <a:lnTo>
                    <a:pt x="4230" y="7776"/>
                  </a:lnTo>
                  <a:lnTo>
                    <a:pt x="4213" y="7803"/>
                  </a:lnTo>
                  <a:lnTo>
                    <a:pt x="4191" y="7828"/>
                  </a:lnTo>
                  <a:lnTo>
                    <a:pt x="4167" y="7850"/>
                  </a:lnTo>
                  <a:lnTo>
                    <a:pt x="4140" y="7869"/>
                  </a:lnTo>
                  <a:lnTo>
                    <a:pt x="4111" y="7884"/>
                  </a:lnTo>
                  <a:lnTo>
                    <a:pt x="4080" y="7895"/>
                  </a:lnTo>
                  <a:lnTo>
                    <a:pt x="4048" y="7901"/>
                  </a:lnTo>
                  <a:lnTo>
                    <a:pt x="4016" y="7904"/>
                  </a:lnTo>
                  <a:lnTo>
                    <a:pt x="3983" y="7902"/>
                  </a:lnTo>
                  <a:lnTo>
                    <a:pt x="3951" y="7896"/>
                  </a:lnTo>
                  <a:lnTo>
                    <a:pt x="3920" y="7886"/>
                  </a:lnTo>
                  <a:lnTo>
                    <a:pt x="3890" y="7872"/>
                  </a:lnTo>
                  <a:lnTo>
                    <a:pt x="3863" y="7855"/>
                  </a:lnTo>
                  <a:lnTo>
                    <a:pt x="3838" y="7833"/>
                  </a:lnTo>
                  <a:lnTo>
                    <a:pt x="3816" y="7809"/>
                  </a:lnTo>
                  <a:lnTo>
                    <a:pt x="3797" y="7782"/>
                  </a:lnTo>
                  <a:lnTo>
                    <a:pt x="3782" y="7753"/>
                  </a:lnTo>
                  <a:lnTo>
                    <a:pt x="3771" y="7722"/>
                  </a:lnTo>
                  <a:lnTo>
                    <a:pt x="3765" y="7690"/>
                  </a:lnTo>
                  <a:lnTo>
                    <a:pt x="3727" y="7434"/>
                  </a:lnTo>
                  <a:lnTo>
                    <a:pt x="3639" y="7252"/>
                  </a:lnTo>
                  <a:lnTo>
                    <a:pt x="3576" y="7182"/>
                  </a:lnTo>
                  <a:lnTo>
                    <a:pt x="3453" y="7317"/>
                  </a:lnTo>
                  <a:lnTo>
                    <a:pt x="3324" y="7582"/>
                  </a:lnTo>
                  <a:lnTo>
                    <a:pt x="3272" y="7937"/>
                  </a:lnTo>
                  <a:lnTo>
                    <a:pt x="3266" y="7969"/>
                  </a:lnTo>
                  <a:lnTo>
                    <a:pt x="3255" y="8000"/>
                  </a:lnTo>
                  <a:lnTo>
                    <a:pt x="3240" y="8029"/>
                  </a:lnTo>
                  <a:lnTo>
                    <a:pt x="3221" y="8056"/>
                  </a:lnTo>
                  <a:lnTo>
                    <a:pt x="3199" y="8080"/>
                  </a:lnTo>
                  <a:lnTo>
                    <a:pt x="3174" y="8102"/>
                  </a:lnTo>
                  <a:lnTo>
                    <a:pt x="3147" y="8119"/>
                  </a:lnTo>
                  <a:lnTo>
                    <a:pt x="3117" y="8133"/>
                  </a:lnTo>
                  <a:lnTo>
                    <a:pt x="3086" y="8143"/>
                  </a:lnTo>
                  <a:lnTo>
                    <a:pt x="3054" y="8149"/>
                  </a:lnTo>
                  <a:lnTo>
                    <a:pt x="3021" y="8151"/>
                  </a:lnTo>
                  <a:lnTo>
                    <a:pt x="2989" y="8148"/>
                  </a:lnTo>
                  <a:lnTo>
                    <a:pt x="2957" y="8142"/>
                  </a:lnTo>
                  <a:lnTo>
                    <a:pt x="2926" y="8131"/>
                  </a:lnTo>
                  <a:lnTo>
                    <a:pt x="2897" y="8116"/>
                  </a:lnTo>
                  <a:lnTo>
                    <a:pt x="2870" y="8097"/>
                  </a:lnTo>
                  <a:lnTo>
                    <a:pt x="2846" y="8075"/>
                  </a:lnTo>
                  <a:lnTo>
                    <a:pt x="2824" y="8050"/>
                  </a:lnTo>
                  <a:lnTo>
                    <a:pt x="2807" y="8023"/>
                  </a:lnTo>
                  <a:lnTo>
                    <a:pt x="2793" y="7993"/>
                  </a:lnTo>
                  <a:lnTo>
                    <a:pt x="2783" y="7962"/>
                  </a:lnTo>
                  <a:lnTo>
                    <a:pt x="2777" y="7930"/>
                  </a:lnTo>
                  <a:lnTo>
                    <a:pt x="2775" y="7897"/>
                  </a:lnTo>
                  <a:lnTo>
                    <a:pt x="2778" y="7865"/>
                  </a:lnTo>
                  <a:lnTo>
                    <a:pt x="2835" y="7472"/>
                  </a:lnTo>
                  <a:lnTo>
                    <a:pt x="2844" y="7435"/>
                  </a:lnTo>
                  <a:lnTo>
                    <a:pt x="2858" y="7399"/>
                  </a:lnTo>
                  <a:lnTo>
                    <a:pt x="3019" y="7066"/>
                  </a:lnTo>
                  <a:lnTo>
                    <a:pt x="3037" y="7035"/>
                  </a:lnTo>
                  <a:lnTo>
                    <a:pt x="3059" y="7007"/>
                  </a:lnTo>
                  <a:lnTo>
                    <a:pt x="3152" y="6905"/>
                  </a:lnTo>
                  <a:lnTo>
                    <a:pt x="3073" y="6873"/>
                  </a:lnTo>
                  <a:lnTo>
                    <a:pt x="2810" y="6814"/>
                  </a:lnTo>
                  <a:lnTo>
                    <a:pt x="2531" y="6794"/>
                  </a:lnTo>
                  <a:lnTo>
                    <a:pt x="2252" y="6814"/>
                  </a:lnTo>
                  <a:lnTo>
                    <a:pt x="1989" y="6873"/>
                  </a:lnTo>
                  <a:lnTo>
                    <a:pt x="1755" y="6969"/>
                  </a:lnTo>
                  <a:lnTo>
                    <a:pt x="1564" y="7097"/>
                  </a:lnTo>
                  <a:close/>
                  <a:moveTo>
                    <a:pt x="8580" y="4119"/>
                  </a:moveTo>
                  <a:lnTo>
                    <a:pt x="8582" y="4151"/>
                  </a:lnTo>
                  <a:lnTo>
                    <a:pt x="8582" y="4161"/>
                  </a:lnTo>
                  <a:lnTo>
                    <a:pt x="8583" y="4193"/>
                  </a:lnTo>
                  <a:lnTo>
                    <a:pt x="8583" y="4203"/>
                  </a:lnTo>
                  <a:lnTo>
                    <a:pt x="8582" y="4235"/>
                  </a:lnTo>
                  <a:lnTo>
                    <a:pt x="8582" y="4244"/>
                  </a:lnTo>
                  <a:lnTo>
                    <a:pt x="8580" y="4277"/>
                  </a:lnTo>
                  <a:lnTo>
                    <a:pt x="8579" y="4286"/>
                  </a:lnTo>
                  <a:lnTo>
                    <a:pt x="8576" y="4318"/>
                  </a:lnTo>
                  <a:lnTo>
                    <a:pt x="8575" y="4327"/>
                  </a:lnTo>
                  <a:lnTo>
                    <a:pt x="8571" y="4359"/>
                  </a:lnTo>
                  <a:lnTo>
                    <a:pt x="8570" y="4369"/>
                  </a:lnTo>
                  <a:lnTo>
                    <a:pt x="8564" y="4400"/>
                  </a:lnTo>
                  <a:lnTo>
                    <a:pt x="8563" y="4410"/>
                  </a:lnTo>
                  <a:lnTo>
                    <a:pt x="8556" y="4441"/>
                  </a:lnTo>
                  <a:lnTo>
                    <a:pt x="8554" y="4450"/>
                  </a:lnTo>
                  <a:lnTo>
                    <a:pt x="8546" y="4481"/>
                  </a:lnTo>
                  <a:lnTo>
                    <a:pt x="8544" y="4490"/>
                  </a:lnTo>
                  <a:lnTo>
                    <a:pt x="8535" y="4521"/>
                  </a:lnTo>
                  <a:lnTo>
                    <a:pt x="8532" y="4530"/>
                  </a:lnTo>
                  <a:lnTo>
                    <a:pt x="8522" y="4561"/>
                  </a:lnTo>
                  <a:lnTo>
                    <a:pt x="8519" y="4570"/>
                  </a:lnTo>
                  <a:lnTo>
                    <a:pt x="8508" y="4600"/>
                  </a:lnTo>
                  <a:lnTo>
                    <a:pt x="8504" y="4609"/>
                  </a:lnTo>
                  <a:lnTo>
                    <a:pt x="8492" y="4639"/>
                  </a:lnTo>
                  <a:lnTo>
                    <a:pt x="8488" y="4647"/>
                  </a:lnTo>
                  <a:lnTo>
                    <a:pt x="8475" y="4677"/>
                  </a:lnTo>
                  <a:lnTo>
                    <a:pt x="8471" y="4685"/>
                  </a:lnTo>
                  <a:lnTo>
                    <a:pt x="8456" y="4714"/>
                  </a:lnTo>
                  <a:lnTo>
                    <a:pt x="8452" y="4722"/>
                  </a:lnTo>
                  <a:lnTo>
                    <a:pt x="8436" y="4751"/>
                  </a:lnTo>
                  <a:lnTo>
                    <a:pt x="8431" y="4759"/>
                  </a:lnTo>
                  <a:lnTo>
                    <a:pt x="8414" y="4787"/>
                  </a:lnTo>
                  <a:lnTo>
                    <a:pt x="8409" y="4795"/>
                  </a:lnTo>
                  <a:lnTo>
                    <a:pt x="8391" y="4822"/>
                  </a:lnTo>
                  <a:lnTo>
                    <a:pt x="8386" y="4830"/>
                  </a:lnTo>
                  <a:lnTo>
                    <a:pt x="8367" y="4856"/>
                  </a:lnTo>
                  <a:lnTo>
                    <a:pt x="8362" y="4864"/>
                  </a:lnTo>
                  <a:lnTo>
                    <a:pt x="8342" y="4889"/>
                  </a:lnTo>
                  <a:lnTo>
                    <a:pt x="8336" y="4896"/>
                  </a:lnTo>
                  <a:lnTo>
                    <a:pt x="8316" y="4921"/>
                  </a:lnTo>
                  <a:lnTo>
                    <a:pt x="8310" y="4928"/>
                  </a:lnTo>
                  <a:lnTo>
                    <a:pt x="8288" y="4952"/>
                  </a:lnTo>
                  <a:lnTo>
                    <a:pt x="8282" y="4959"/>
                  </a:lnTo>
                  <a:lnTo>
                    <a:pt x="8260" y="4982"/>
                  </a:lnTo>
                  <a:lnTo>
                    <a:pt x="8253" y="4989"/>
                  </a:lnTo>
                  <a:lnTo>
                    <a:pt x="8230" y="5011"/>
                  </a:lnTo>
                  <a:lnTo>
                    <a:pt x="8223" y="5017"/>
                  </a:lnTo>
                  <a:lnTo>
                    <a:pt x="8199" y="5039"/>
                  </a:lnTo>
                  <a:lnTo>
                    <a:pt x="8192" y="5045"/>
                  </a:lnTo>
                  <a:lnTo>
                    <a:pt x="8167" y="5065"/>
                  </a:lnTo>
                  <a:lnTo>
                    <a:pt x="8160" y="5071"/>
                  </a:lnTo>
                  <a:lnTo>
                    <a:pt x="8135" y="5091"/>
                  </a:lnTo>
                  <a:lnTo>
                    <a:pt x="8127" y="5096"/>
                  </a:lnTo>
                  <a:lnTo>
                    <a:pt x="8101" y="5115"/>
                  </a:lnTo>
                  <a:lnTo>
                    <a:pt x="8093" y="5120"/>
                  </a:lnTo>
                  <a:lnTo>
                    <a:pt x="8066" y="5138"/>
                  </a:lnTo>
                  <a:lnTo>
                    <a:pt x="8058" y="5143"/>
                  </a:lnTo>
                  <a:lnTo>
                    <a:pt x="8030" y="5160"/>
                  </a:lnTo>
                  <a:lnTo>
                    <a:pt x="8022" y="5165"/>
                  </a:lnTo>
                  <a:lnTo>
                    <a:pt x="7993" y="5181"/>
                  </a:lnTo>
                  <a:lnTo>
                    <a:pt x="7985" y="5185"/>
                  </a:lnTo>
                  <a:lnTo>
                    <a:pt x="7956" y="5200"/>
                  </a:lnTo>
                  <a:lnTo>
                    <a:pt x="7948" y="5204"/>
                  </a:lnTo>
                  <a:lnTo>
                    <a:pt x="7918" y="5217"/>
                  </a:lnTo>
                  <a:lnTo>
                    <a:pt x="7910" y="5221"/>
                  </a:lnTo>
                  <a:lnTo>
                    <a:pt x="7880" y="5233"/>
                  </a:lnTo>
                  <a:lnTo>
                    <a:pt x="7871" y="5237"/>
                  </a:lnTo>
                  <a:lnTo>
                    <a:pt x="7841" y="5248"/>
                  </a:lnTo>
                  <a:lnTo>
                    <a:pt x="7832" y="5251"/>
                  </a:lnTo>
                  <a:lnTo>
                    <a:pt x="7801" y="5261"/>
                  </a:lnTo>
                  <a:lnTo>
                    <a:pt x="7792" y="5264"/>
                  </a:lnTo>
                  <a:lnTo>
                    <a:pt x="7761" y="5273"/>
                  </a:lnTo>
                  <a:lnTo>
                    <a:pt x="7752" y="5275"/>
                  </a:lnTo>
                  <a:lnTo>
                    <a:pt x="7721" y="5283"/>
                  </a:lnTo>
                  <a:lnTo>
                    <a:pt x="7712" y="5285"/>
                  </a:lnTo>
                  <a:lnTo>
                    <a:pt x="7681" y="5292"/>
                  </a:lnTo>
                  <a:lnTo>
                    <a:pt x="7671" y="5293"/>
                  </a:lnTo>
                  <a:lnTo>
                    <a:pt x="7640" y="5299"/>
                  </a:lnTo>
                  <a:lnTo>
                    <a:pt x="7630" y="5300"/>
                  </a:lnTo>
                  <a:lnTo>
                    <a:pt x="7598" y="5304"/>
                  </a:lnTo>
                  <a:lnTo>
                    <a:pt x="7589" y="5305"/>
                  </a:lnTo>
                  <a:lnTo>
                    <a:pt x="7557" y="5308"/>
                  </a:lnTo>
                  <a:lnTo>
                    <a:pt x="7548" y="5309"/>
                  </a:lnTo>
                  <a:lnTo>
                    <a:pt x="7515" y="5311"/>
                  </a:lnTo>
                  <a:lnTo>
                    <a:pt x="7506" y="5311"/>
                  </a:lnTo>
                  <a:lnTo>
                    <a:pt x="7474" y="5312"/>
                  </a:lnTo>
                  <a:lnTo>
                    <a:pt x="7464" y="5312"/>
                  </a:lnTo>
                  <a:lnTo>
                    <a:pt x="7432" y="5311"/>
                  </a:lnTo>
                  <a:lnTo>
                    <a:pt x="7422" y="5311"/>
                  </a:lnTo>
                  <a:lnTo>
                    <a:pt x="7390" y="5309"/>
                  </a:lnTo>
                  <a:lnTo>
                    <a:pt x="7381" y="5308"/>
                  </a:lnTo>
                  <a:lnTo>
                    <a:pt x="7348" y="5305"/>
                  </a:lnTo>
                  <a:lnTo>
                    <a:pt x="7339" y="5304"/>
                  </a:lnTo>
                  <a:lnTo>
                    <a:pt x="7307" y="5300"/>
                  </a:lnTo>
                  <a:lnTo>
                    <a:pt x="7298" y="5299"/>
                  </a:lnTo>
                  <a:lnTo>
                    <a:pt x="7266" y="5293"/>
                  </a:lnTo>
                  <a:lnTo>
                    <a:pt x="7257" y="5292"/>
                  </a:lnTo>
                  <a:lnTo>
                    <a:pt x="7225" y="5285"/>
                  </a:lnTo>
                  <a:lnTo>
                    <a:pt x="7216" y="5283"/>
                  </a:lnTo>
                  <a:lnTo>
                    <a:pt x="7185" y="5275"/>
                  </a:lnTo>
                  <a:lnTo>
                    <a:pt x="7176" y="5273"/>
                  </a:lnTo>
                  <a:lnTo>
                    <a:pt x="7145" y="5264"/>
                  </a:lnTo>
                  <a:lnTo>
                    <a:pt x="7136" y="5261"/>
                  </a:lnTo>
                  <a:lnTo>
                    <a:pt x="7105" y="5251"/>
                  </a:lnTo>
                  <a:lnTo>
                    <a:pt x="7096" y="5248"/>
                  </a:lnTo>
                  <a:lnTo>
                    <a:pt x="7066" y="5237"/>
                  </a:lnTo>
                  <a:lnTo>
                    <a:pt x="7057" y="5233"/>
                  </a:lnTo>
                  <a:lnTo>
                    <a:pt x="7028" y="5221"/>
                  </a:lnTo>
                  <a:lnTo>
                    <a:pt x="7019" y="5217"/>
                  </a:lnTo>
                  <a:lnTo>
                    <a:pt x="6990" y="5203"/>
                  </a:lnTo>
                  <a:lnTo>
                    <a:pt x="6981" y="5199"/>
                  </a:lnTo>
                  <a:lnTo>
                    <a:pt x="6952" y="5185"/>
                  </a:lnTo>
                  <a:lnTo>
                    <a:pt x="6944" y="5180"/>
                  </a:lnTo>
                  <a:lnTo>
                    <a:pt x="6916" y="5165"/>
                  </a:lnTo>
                  <a:lnTo>
                    <a:pt x="6908" y="5160"/>
                  </a:lnTo>
                  <a:lnTo>
                    <a:pt x="6880" y="5143"/>
                  </a:lnTo>
                  <a:lnTo>
                    <a:pt x="6872" y="5139"/>
                  </a:lnTo>
                  <a:lnTo>
                    <a:pt x="6845" y="5121"/>
                  </a:lnTo>
                  <a:lnTo>
                    <a:pt x="6837" y="5115"/>
                  </a:lnTo>
                  <a:lnTo>
                    <a:pt x="6811" y="5097"/>
                  </a:lnTo>
                  <a:lnTo>
                    <a:pt x="6803" y="5091"/>
                  </a:lnTo>
                  <a:lnTo>
                    <a:pt x="6778" y="5072"/>
                  </a:lnTo>
                  <a:lnTo>
                    <a:pt x="6770" y="5066"/>
                  </a:lnTo>
                  <a:lnTo>
                    <a:pt x="6746" y="5045"/>
                  </a:lnTo>
                  <a:lnTo>
                    <a:pt x="6738" y="5039"/>
                  </a:lnTo>
                  <a:lnTo>
                    <a:pt x="6714" y="5018"/>
                  </a:lnTo>
                  <a:lnTo>
                    <a:pt x="6708" y="5011"/>
                  </a:lnTo>
                  <a:lnTo>
                    <a:pt x="6684" y="4989"/>
                  </a:lnTo>
                  <a:lnTo>
                    <a:pt x="6678" y="4982"/>
                  </a:lnTo>
                  <a:lnTo>
                    <a:pt x="6655" y="4959"/>
                  </a:lnTo>
                  <a:lnTo>
                    <a:pt x="6649" y="4952"/>
                  </a:lnTo>
                  <a:lnTo>
                    <a:pt x="6627" y="4928"/>
                  </a:lnTo>
                  <a:lnTo>
                    <a:pt x="6621" y="4921"/>
                  </a:lnTo>
                  <a:lnTo>
                    <a:pt x="6601" y="4896"/>
                  </a:lnTo>
                  <a:lnTo>
                    <a:pt x="6595" y="4889"/>
                  </a:lnTo>
                  <a:lnTo>
                    <a:pt x="6575" y="4864"/>
                  </a:lnTo>
                  <a:lnTo>
                    <a:pt x="6570" y="4856"/>
                  </a:lnTo>
                  <a:lnTo>
                    <a:pt x="6551" y="4830"/>
                  </a:lnTo>
                  <a:lnTo>
                    <a:pt x="6546" y="4822"/>
                  </a:lnTo>
                  <a:lnTo>
                    <a:pt x="6528" y="4795"/>
                  </a:lnTo>
                  <a:lnTo>
                    <a:pt x="6523" y="4787"/>
                  </a:lnTo>
                  <a:lnTo>
                    <a:pt x="6506" y="4759"/>
                  </a:lnTo>
                  <a:lnTo>
                    <a:pt x="6500" y="4750"/>
                  </a:lnTo>
                  <a:lnTo>
                    <a:pt x="6485" y="4721"/>
                  </a:lnTo>
                  <a:lnTo>
                    <a:pt x="6481" y="4713"/>
                  </a:lnTo>
                  <a:lnTo>
                    <a:pt x="6466" y="4684"/>
                  </a:lnTo>
                  <a:lnTo>
                    <a:pt x="6462" y="4676"/>
                  </a:lnTo>
                  <a:lnTo>
                    <a:pt x="6449" y="4646"/>
                  </a:lnTo>
                  <a:lnTo>
                    <a:pt x="6445" y="4638"/>
                  </a:lnTo>
                  <a:lnTo>
                    <a:pt x="6433" y="4608"/>
                  </a:lnTo>
                  <a:lnTo>
                    <a:pt x="6430" y="4599"/>
                  </a:lnTo>
                  <a:lnTo>
                    <a:pt x="6419" y="4569"/>
                  </a:lnTo>
                  <a:lnTo>
                    <a:pt x="6416" y="4560"/>
                  </a:lnTo>
                  <a:lnTo>
                    <a:pt x="6406" y="4530"/>
                  </a:lnTo>
                  <a:lnTo>
                    <a:pt x="6403" y="4521"/>
                  </a:lnTo>
                  <a:lnTo>
                    <a:pt x="6394" y="4490"/>
                  </a:lnTo>
                  <a:lnTo>
                    <a:pt x="6392" y="4481"/>
                  </a:lnTo>
                  <a:lnTo>
                    <a:pt x="6384" y="4450"/>
                  </a:lnTo>
                  <a:lnTo>
                    <a:pt x="6382" y="4441"/>
                  </a:lnTo>
                  <a:lnTo>
                    <a:pt x="6375" y="4409"/>
                  </a:lnTo>
                  <a:lnTo>
                    <a:pt x="6374" y="4400"/>
                  </a:lnTo>
                  <a:lnTo>
                    <a:pt x="6368" y="4369"/>
                  </a:lnTo>
                  <a:lnTo>
                    <a:pt x="6367" y="4359"/>
                  </a:lnTo>
                  <a:lnTo>
                    <a:pt x="6363" y="4327"/>
                  </a:lnTo>
                  <a:lnTo>
                    <a:pt x="6362" y="4318"/>
                  </a:lnTo>
                  <a:lnTo>
                    <a:pt x="6359" y="4286"/>
                  </a:lnTo>
                  <a:lnTo>
                    <a:pt x="6358" y="4277"/>
                  </a:lnTo>
                  <a:lnTo>
                    <a:pt x="6356" y="4244"/>
                  </a:lnTo>
                  <a:lnTo>
                    <a:pt x="6356" y="4235"/>
                  </a:lnTo>
                  <a:lnTo>
                    <a:pt x="6355" y="4203"/>
                  </a:lnTo>
                  <a:lnTo>
                    <a:pt x="6355" y="4193"/>
                  </a:lnTo>
                  <a:lnTo>
                    <a:pt x="6356" y="4161"/>
                  </a:lnTo>
                  <a:lnTo>
                    <a:pt x="6356" y="4151"/>
                  </a:lnTo>
                  <a:lnTo>
                    <a:pt x="6358" y="4119"/>
                  </a:lnTo>
                  <a:lnTo>
                    <a:pt x="6359" y="4110"/>
                  </a:lnTo>
                  <a:lnTo>
                    <a:pt x="6362" y="4077"/>
                  </a:lnTo>
                  <a:lnTo>
                    <a:pt x="6363" y="4068"/>
                  </a:lnTo>
                  <a:lnTo>
                    <a:pt x="6367" y="4036"/>
                  </a:lnTo>
                  <a:lnTo>
                    <a:pt x="6368" y="4027"/>
                  </a:lnTo>
                  <a:lnTo>
                    <a:pt x="6374" y="3995"/>
                  </a:lnTo>
                  <a:lnTo>
                    <a:pt x="6375" y="3986"/>
                  </a:lnTo>
                  <a:lnTo>
                    <a:pt x="6382" y="3954"/>
                  </a:lnTo>
                  <a:lnTo>
                    <a:pt x="6384" y="3945"/>
                  </a:lnTo>
                  <a:lnTo>
                    <a:pt x="6392" y="3914"/>
                  </a:lnTo>
                  <a:lnTo>
                    <a:pt x="6394" y="3905"/>
                  </a:lnTo>
                  <a:lnTo>
                    <a:pt x="6403" y="3874"/>
                  </a:lnTo>
                  <a:lnTo>
                    <a:pt x="6406" y="3865"/>
                  </a:lnTo>
                  <a:lnTo>
                    <a:pt x="6416" y="3835"/>
                  </a:lnTo>
                  <a:lnTo>
                    <a:pt x="6419" y="3826"/>
                  </a:lnTo>
                  <a:lnTo>
                    <a:pt x="6430" y="3796"/>
                  </a:lnTo>
                  <a:lnTo>
                    <a:pt x="6433" y="3787"/>
                  </a:lnTo>
                  <a:lnTo>
                    <a:pt x="6445" y="3757"/>
                  </a:lnTo>
                  <a:lnTo>
                    <a:pt x="6449" y="3749"/>
                  </a:lnTo>
                  <a:lnTo>
                    <a:pt x="6462" y="3720"/>
                  </a:lnTo>
                  <a:lnTo>
                    <a:pt x="6466" y="3711"/>
                  </a:lnTo>
                  <a:lnTo>
                    <a:pt x="6481" y="3682"/>
                  </a:lnTo>
                  <a:lnTo>
                    <a:pt x="6485" y="3674"/>
                  </a:lnTo>
                  <a:lnTo>
                    <a:pt x="6501" y="3646"/>
                  </a:lnTo>
                  <a:lnTo>
                    <a:pt x="6506" y="3637"/>
                  </a:lnTo>
                  <a:lnTo>
                    <a:pt x="6523" y="3609"/>
                  </a:lnTo>
                  <a:lnTo>
                    <a:pt x="6528" y="3601"/>
                  </a:lnTo>
                  <a:lnTo>
                    <a:pt x="6545" y="3574"/>
                  </a:lnTo>
                  <a:lnTo>
                    <a:pt x="6551" y="3566"/>
                  </a:lnTo>
                  <a:lnTo>
                    <a:pt x="6569" y="3540"/>
                  </a:lnTo>
                  <a:lnTo>
                    <a:pt x="6575" y="3532"/>
                  </a:lnTo>
                  <a:lnTo>
                    <a:pt x="6595" y="3507"/>
                  </a:lnTo>
                  <a:lnTo>
                    <a:pt x="6600" y="3499"/>
                  </a:lnTo>
                  <a:lnTo>
                    <a:pt x="6621" y="3474"/>
                  </a:lnTo>
                  <a:lnTo>
                    <a:pt x="6627" y="3467"/>
                  </a:lnTo>
                  <a:lnTo>
                    <a:pt x="6649" y="3443"/>
                  </a:lnTo>
                  <a:lnTo>
                    <a:pt x="6655" y="3436"/>
                  </a:lnTo>
                  <a:lnTo>
                    <a:pt x="6677" y="3413"/>
                  </a:lnTo>
                  <a:lnTo>
                    <a:pt x="6684" y="3406"/>
                  </a:lnTo>
                  <a:lnTo>
                    <a:pt x="6707" y="3384"/>
                  </a:lnTo>
                  <a:lnTo>
                    <a:pt x="6714" y="3378"/>
                  </a:lnTo>
                  <a:lnTo>
                    <a:pt x="6738" y="3356"/>
                  </a:lnTo>
                  <a:lnTo>
                    <a:pt x="6745" y="3350"/>
                  </a:lnTo>
                  <a:lnTo>
                    <a:pt x="6770" y="3329"/>
                  </a:lnTo>
                  <a:lnTo>
                    <a:pt x="6778" y="3324"/>
                  </a:lnTo>
                  <a:lnTo>
                    <a:pt x="6803" y="3304"/>
                  </a:lnTo>
                  <a:lnTo>
                    <a:pt x="6811" y="3298"/>
                  </a:lnTo>
                  <a:lnTo>
                    <a:pt x="6837" y="3280"/>
                  </a:lnTo>
                  <a:lnTo>
                    <a:pt x="6845" y="3274"/>
                  </a:lnTo>
                  <a:lnTo>
                    <a:pt x="6872" y="3257"/>
                  </a:lnTo>
                  <a:lnTo>
                    <a:pt x="6880" y="3252"/>
                  </a:lnTo>
                  <a:lnTo>
                    <a:pt x="6908" y="3235"/>
                  </a:lnTo>
                  <a:lnTo>
                    <a:pt x="6917" y="3230"/>
                  </a:lnTo>
                  <a:lnTo>
                    <a:pt x="6945" y="3214"/>
                  </a:lnTo>
                  <a:lnTo>
                    <a:pt x="6953" y="3210"/>
                  </a:lnTo>
                  <a:lnTo>
                    <a:pt x="6982" y="3195"/>
                  </a:lnTo>
                  <a:lnTo>
                    <a:pt x="6991" y="3191"/>
                  </a:lnTo>
                  <a:lnTo>
                    <a:pt x="7020" y="3178"/>
                  </a:lnTo>
                  <a:lnTo>
                    <a:pt x="7028" y="3174"/>
                  </a:lnTo>
                  <a:lnTo>
                    <a:pt x="7058" y="3162"/>
                  </a:lnTo>
                  <a:lnTo>
                    <a:pt x="7067" y="3159"/>
                  </a:lnTo>
                  <a:lnTo>
                    <a:pt x="7097" y="3148"/>
                  </a:lnTo>
                  <a:lnTo>
                    <a:pt x="7106" y="3145"/>
                  </a:lnTo>
                  <a:lnTo>
                    <a:pt x="7136" y="3135"/>
                  </a:lnTo>
                  <a:lnTo>
                    <a:pt x="7145" y="3132"/>
                  </a:lnTo>
                  <a:lnTo>
                    <a:pt x="7176" y="3123"/>
                  </a:lnTo>
                  <a:lnTo>
                    <a:pt x="7185" y="3121"/>
                  </a:lnTo>
                  <a:lnTo>
                    <a:pt x="7216" y="3113"/>
                  </a:lnTo>
                  <a:lnTo>
                    <a:pt x="7225" y="3111"/>
                  </a:lnTo>
                  <a:lnTo>
                    <a:pt x="7257" y="3104"/>
                  </a:lnTo>
                  <a:lnTo>
                    <a:pt x="7266" y="3103"/>
                  </a:lnTo>
                  <a:lnTo>
                    <a:pt x="7298" y="3097"/>
                  </a:lnTo>
                  <a:lnTo>
                    <a:pt x="7307" y="3096"/>
                  </a:lnTo>
                  <a:lnTo>
                    <a:pt x="7339" y="3092"/>
                  </a:lnTo>
                  <a:lnTo>
                    <a:pt x="7348" y="3091"/>
                  </a:lnTo>
                  <a:lnTo>
                    <a:pt x="7381" y="3088"/>
                  </a:lnTo>
                  <a:lnTo>
                    <a:pt x="7390" y="3087"/>
                  </a:lnTo>
                  <a:lnTo>
                    <a:pt x="7422" y="3085"/>
                  </a:lnTo>
                  <a:lnTo>
                    <a:pt x="7432" y="3085"/>
                  </a:lnTo>
                  <a:lnTo>
                    <a:pt x="7464" y="3084"/>
                  </a:lnTo>
                  <a:lnTo>
                    <a:pt x="7474" y="3084"/>
                  </a:lnTo>
                  <a:lnTo>
                    <a:pt x="7506" y="3085"/>
                  </a:lnTo>
                  <a:lnTo>
                    <a:pt x="7515" y="3085"/>
                  </a:lnTo>
                  <a:lnTo>
                    <a:pt x="7548" y="3087"/>
                  </a:lnTo>
                  <a:lnTo>
                    <a:pt x="7557" y="3088"/>
                  </a:lnTo>
                  <a:lnTo>
                    <a:pt x="7589" y="3091"/>
                  </a:lnTo>
                  <a:lnTo>
                    <a:pt x="7598" y="3092"/>
                  </a:lnTo>
                  <a:lnTo>
                    <a:pt x="7630" y="3096"/>
                  </a:lnTo>
                  <a:lnTo>
                    <a:pt x="7640" y="3097"/>
                  </a:lnTo>
                  <a:lnTo>
                    <a:pt x="7671" y="3103"/>
                  </a:lnTo>
                  <a:lnTo>
                    <a:pt x="7680" y="3104"/>
                  </a:lnTo>
                  <a:lnTo>
                    <a:pt x="7712" y="3111"/>
                  </a:lnTo>
                  <a:lnTo>
                    <a:pt x="7721" y="3113"/>
                  </a:lnTo>
                  <a:lnTo>
                    <a:pt x="7752" y="3121"/>
                  </a:lnTo>
                  <a:lnTo>
                    <a:pt x="7761" y="3123"/>
                  </a:lnTo>
                  <a:lnTo>
                    <a:pt x="7792" y="3132"/>
                  </a:lnTo>
                  <a:lnTo>
                    <a:pt x="7801" y="3135"/>
                  </a:lnTo>
                  <a:lnTo>
                    <a:pt x="7831" y="3145"/>
                  </a:lnTo>
                  <a:lnTo>
                    <a:pt x="7840" y="3148"/>
                  </a:lnTo>
                  <a:lnTo>
                    <a:pt x="7870" y="3159"/>
                  </a:lnTo>
                  <a:lnTo>
                    <a:pt x="7879" y="3162"/>
                  </a:lnTo>
                  <a:lnTo>
                    <a:pt x="7909" y="3174"/>
                  </a:lnTo>
                  <a:lnTo>
                    <a:pt x="7917" y="3178"/>
                  </a:lnTo>
                  <a:lnTo>
                    <a:pt x="7947" y="3191"/>
                  </a:lnTo>
                  <a:lnTo>
                    <a:pt x="7955" y="3195"/>
                  </a:lnTo>
                  <a:lnTo>
                    <a:pt x="7984" y="3210"/>
                  </a:lnTo>
                  <a:lnTo>
                    <a:pt x="7992" y="3214"/>
                  </a:lnTo>
                  <a:lnTo>
                    <a:pt x="8021" y="3229"/>
                  </a:lnTo>
                  <a:lnTo>
                    <a:pt x="8030" y="3235"/>
                  </a:lnTo>
                  <a:lnTo>
                    <a:pt x="8058" y="3252"/>
                  </a:lnTo>
                  <a:lnTo>
                    <a:pt x="8066" y="3257"/>
                  </a:lnTo>
                  <a:lnTo>
                    <a:pt x="8093" y="3275"/>
                  </a:lnTo>
                  <a:lnTo>
                    <a:pt x="8101" y="3280"/>
                  </a:lnTo>
                  <a:lnTo>
                    <a:pt x="8127" y="3299"/>
                  </a:lnTo>
                  <a:lnTo>
                    <a:pt x="8135" y="3304"/>
                  </a:lnTo>
                  <a:lnTo>
                    <a:pt x="8160" y="3324"/>
                  </a:lnTo>
                  <a:lnTo>
                    <a:pt x="8167" y="3330"/>
                  </a:lnTo>
                  <a:lnTo>
                    <a:pt x="8192" y="3350"/>
                  </a:lnTo>
                  <a:lnTo>
                    <a:pt x="8199" y="3356"/>
                  </a:lnTo>
                  <a:lnTo>
                    <a:pt x="8223" y="3378"/>
                  </a:lnTo>
                  <a:lnTo>
                    <a:pt x="8230" y="3384"/>
                  </a:lnTo>
                  <a:lnTo>
                    <a:pt x="8253" y="3407"/>
                  </a:lnTo>
                  <a:lnTo>
                    <a:pt x="8260" y="3413"/>
                  </a:lnTo>
                  <a:lnTo>
                    <a:pt x="8282" y="3437"/>
                  </a:lnTo>
                  <a:lnTo>
                    <a:pt x="8289" y="3443"/>
                  </a:lnTo>
                  <a:lnTo>
                    <a:pt x="8310" y="3467"/>
                  </a:lnTo>
                  <a:lnTo>
                    <a:pt x="8316" y="3475"/>
                  </a:lnTo>
                  <a:lnTo>
                    <a:pt x="8337" y="3499"/>
                  </a:lnTo>
                  <a:lnTo>
                    <a:pt x="8343" y="3507"/>
                  </a:lnTo>
                  <a:lnTo>
                    <a:pt x="8362" y="3532"/>
                  </a:lnTo>
                  <a:lnTo>
                    <a:pt x="8368" y="3540"/>
                  </a:lnTo>
                  <a:lnTo>
                    <a:pt x="8386" y="3566"/>
                  </a:lnTo>
                  <a:lnTo>
                    <a:pt x="8392" y="3574"/>
                  </a:lnTo>
                  <a:lnTo>
                    <a:pt x="8410" y="3601"/>
                  </a:lnTo>
                  <a:lnTo>
                    <a:pt x="8414" y="3609"/>
                  </a:lnTo>
                  <a:lnTo>
                    <a:pt x="8431" y="3637"/>
                  </a:lnTo>
                  <a:lnTo>
                    <a:pt x="8436" y="3645"/>
                  </a:lnTo>
                  <a:lnTo>
                    <a:pt x="8451" y="3673"/>
                  </a:lnTo>
                  <a:lnTo>
                    <a:pt x="8456" y="3681"/>
                  </a:lnTo>
                  <a:lnTo>
                    <a:pt x="8470" y="3710"/>
                  </a:lnTo>
                  <a:lnTo>
                    <a:pt x="8474" y="3719"/>
                  </a:lnTo>
                  <a:lnTo>
                    <a:pt x="8488" y="3748"/>
                  </a:lnTo>
                  <a:lnTo>
                    <a:pt x="8492" y="3757"/>
                  </a:lnTo>
                  <a:lnTo>
                    <a:pt x="8504" y="3786"/>
                  </a:lnTo>
                  <a:lnTo>
                    <a:pt x="8508" y="3795"/>
                  </a:lnTo>
                  <a:lnTo>
                    <a:pt x="8519" y="3825"/>
                  </a:lnTo>
                  <a:lnTo>
                    <a:pt x="8522" y="3834"/>
                  </a:lnTo>
                  <a:lnTo>
                    <a:pt x="8532" y="3865"/>
                  </a:lnTo>
                  <a:lnTo>
                    <a:pt x="8535" y="3874"/>
                  </a:lnTo>
                  <a:lnTo>
                    <a:pt x="8544" y="3905"/>
                  </a:lnTo>
                  <a:lnTo>
                    <a:pt x="8546" y="3914"/>
                  </a:lnTo>
                  <a:lnTo>
                    <a:pt x="8554" y="3945"/>
                  </a:lnTo>
                  <a:lnTo>
                    <a:pt x="8556" y="3954"/>
                  </a:lnTo>
                  <a:lnTo>
                    <a:pt x="8563" y="3986"/>
                  </a:lnTo>
                  <a:lnTo>
                    <a:pt x="8564" y="3995"/>
                  </a:lnTo>
                  <a:lnTo>
                    <a:pt x="8570" y="4027"/>
                  </a:lnTo>
                  <a:lnTo>
                    <a:pt x="8571" y="4036"/>
                  </a:lnTo>
                  <a:lnTo>
                    <a:pt x="8575" y="4068"/>
                  </a:lnTo>
                  <a:lnTo>
                    <a:pt x="8576" y="4077"/>
                  </a:lnTo>
                  <a:lnTo>
                    <a:pt x="8579" y="4110"/>
                  </a:lnTo>
                  <a:lnTo>
                    <a:pt x="8580" y="4119"/>
                  </a:lnTo>
                  <a:close/>
                  <a:moveTo>
                    <a:pt x="8079" y="4266"/>
                  </a:moveTo>
                  <a:lnTo>
                    <a:pt x="8081" y="4244"/>
                  </a:lnTo>
                  <a:lnTo>
                    <a:pt x="8083" y="4221"/>
                  </a:lnTo>
                  <a:lnTo>
                    <a:pt x="8083" y="4198"/>
                  </a:lnTo>
                  <a:lnTo>
                    <a:pt x="8083" y="4175"/>
                  </a:lnTo>
                  <a:lnTo>
                    <a:pt x="8081" y="4152"/>
                  </a:lnTo>
                  <a:lnTo>
                    <a:pt x="8079" y="4129"/>
                  </a:lnTo>
                  <a:lnTo>
                    <a:pt x="8076" y="4106"/>
                  </a:lnTo>
                  <a:lnTo>
                    <a:pt x="8072" y="4084"/>
                  </a:lnTo>
                  <a:lnTo>
                    <a:pt x="8068" y="4061"/>
                  </a:lnTo>
                  <a:lnTo>
                    <a:pt x="8062" y="4039"/>
                  </a:lnTo>
                  <a:lnTo>
                    <a:pt x="8056" y="4017"/>
                  </a:lnTo>
                  <a:lnTo>
                    <a:pt x="8049" y="3995"/>
                  </a:lnTo>
                  <a:lnTo>
                    <a:pt x="8041" y="3974"/>
                  </a:lnTo>
                  <a:lnTo>
                    <a:pt x="8032" y="3953"/>
                  </a:lnTo>
                  <a:lnTo>
                    <a:pt x="8022" y="3932"/>
                  </a:lnTo>
                  <a:lnTo>
                    <a:pt x="8012" y="3912"/>
                  </a:lnTo>
                  <a:lnTo>
                    <a:pt x="8001" y="3891"/>
                  </a:lnTo>
                  <a:lnTo>
                    <a:pt x="7988" y="3871"/>
                  </a:lnTo>
                  <a:lnTo>
                    <a:pt x="7976" y="3852"/>
                  </a:lnTo>
                  <a:lnTo>
                    <a:pt x="7962" y="3833"/>
                  </a:lnTo>
                  <a:lnTo>
                    <a:pt x="7948" y="3814"/>
                  </a:lnTo>
                  <a:lnTo>
                    <a:pt x="7934" y="3797"/>
                  </a:lnTo>
                  <a:lnTo>
                    <a:pt x="7918" y="3780"/>
                  </a:lnTo>
                  <a:lnTo>
                    <a:pt x="7903" y="3763"/>
                  </a:lnTo>
                  <a:lnTo>
                    <a:pt x="7886" y="3747"/>
                  </a:lnTo>
                  <a:lnTo>
                    <a:pt x="7869" y="3732"/>
                  </a:lnTo>
                  <a:lnTo>
                    <a:pt x="7851" y="3717"/>
                  </a:lnTo>
                  <a:lnTo>
                    <a:pt x="7833" y="3703"/>
                  </a:lnTo>
                  <a:lnTo>
                    <a:pt x="7815" y="3690"/>
                  </a:lnTo>
                  <a:lnTo>
                    <a:pt x="7795" y="3677"/>
                  </a:lnTo>
                  <a:lnTo>
                    <a:pt x="7776" y="3666"/>
                  </a:lnTo>
                  <a:lnTo>
                    <a:pt x="7757" y="3655"/>
                  </a:lnTo>
                  <a:lnTo>
                    <a:pt x="7736" y="3645"/>
                  </a:lnTo>
                  <a:lnTo>
                    <a:pt x="7715" y="3635"/>
                  </a:lnTo>
                  <a:lnTo>
                    <a:pt x="7693" y="3626"/>
                  </a:lnTo>
                  <a:lnTo>
                    <a:pt x="7672" y="3618"/>
                  </a:lnTo>
                  <a:lnTo>
                    <a:pt x="7650" y="3611"/>
                  </a:lnTo>
                  <a:lnTo>
                    <a:pt x="7628" y="3605"/>
                  </a:lnTo>
                  <a:lnTo>
                    <a:pt x="7605" y="3599"/>
                  </a:lnTo>
                  <a:lnTo>
                    <a:pt x="7583" y="3595"/>
                  </a:lnTo>
                  <a:lnTo>
                    <a:pt x="7560" y="3591"/>
                  </a:lnTo>
                  <a:lnTo>
                    <a:pt x="7538" y="3588"/>
                  </a:lnTo>
                  <a:lnTo>
                    <a:pt x="7515" y="3586"/>
                  </a:lnTo>
                  <a:lnTo>
                    <a:pt x="7492" y="3584"/>
                  </a:lnTo>
                  <a:lnTo>
                    <a:pt x="7469" y="3584"/>
                  </a:lnTo>
                  <a:lnTo>
                    <a:pt x="7446" y="3584"/>
                  </a:lnTo>
                  <a:lnTo>
                    <a:pt x="7423" y="3586"/>
                  </a:lnTo>
                  <a:lnTo>
                    <a:pt x="7400" y="3588"/>
                  </a:lnTo>
                  <a:lnTo>
                    <a:pt x="7377" y="3591"/>
                  </a:lnTo>
                  <a:lnTo>
                    <a:pt x="7354" y="3595"/>
                  </a:lnTo>
                  <a:lnTo>
                    <a:pt x="7332" y="3599"/>
                  </a:lnTo>
                  <a:lnTo>
                    <a:pt x="7310" y="3605"/>
                  </a:lnTo>
                  <a:lnTo>
                    <a:pt x="7288" y="3611"/>
                  </a:lnTo>
                  <a:lnTo>
                    <a:pt x="7266" y="3618"/>
                  </a:lnTo>
                  <a:lnTo>
                    <a:pt x="7244" y="3626"/>
                  </a:lnTo>
                  <a:lnTo>
                    <a:pt x="7223" y="3635"/>
                  </a:lnTo>
                  <a:lnTo>
                    <a:pt x="7202" y="3645"/>
                  </a:lnTo>
                  <a:lnTo>
                    <a:pt x="7181" y="3655"/>
                  </a:lnTo>
                  <a:lnTo>
                    <a:pt x="7162" y="3666"/>
                  </a:lnTo>
                  <a:lnTo>
                    <a:pt x="7142" y="3678"/>
                  </a:lnTo>
                  <a:lnTo>
                    <a:pt x="7123" y="3690"/>
                  </a:lnTo>
                  <a:lnTo>
                    <a:pt x="7104" y="3704"/>
                  </a:lnTo>
                  <a:lnTo>
                    <a:pt x="7086" y="3718"/>
                  </a:lnTo>
                  <a:lnTo>
                    <a:pt x="7068" y="3732"/>
                  </a:lnTo>
                  <a:lnTo>
                    <a:pt x="7051" y="3747"/>
                  </a:lnTo>
                  <a:lnTo>
                    <a:pt x="7034" y="3763"/>
                  </a:lnTo>
                  <a:lnTo>
                    <a:pt x="7018" y="3780"/>
                  </a:lnTo>
                  <a:lnTo>
                    <a:pt x="7003" y="3797"/>
                  </a:lnTo>
                  <a:lnTo>
                    <a:pt x="6989" y="3815"/>
                  </a:lnTo>
                  <a:lnTo>
                    <a:pt x="6975" y="3833"/>
                  </a:lnTo>
                  <a:lnTo>
                    <a:pt x="6961" y="3852"/>
                  </a:lnTo>
                  <a:lnTo>
                    <a:pt x="6949" y="3871"/>
                  </a:lnTo>
                  <a:lnTo>
                    <a:pt x="6937" y="3891"/>
                  </a:lnTo>
                  <a:lnTo>
                    <a:pt x="6926" y="3910"/>
                  </a:lnTo>
                  <a:lnTo>
                    <a:pt x="6916" y="3931"/>
                  </a:lnTo>
                  <a:lnTo>
                    <a:pt x="6906" y="3952"/>
                  </a:lnTo>
                  <a:lnTo>
                    <a:pt x="6897" y="3973"/>
                  </a:lnTo>
                  <a:lnTo>
                    <a:pt x="6889" y="3995"/>
                  </a:lnTo>
                  <a:lnTo>
                    <a:pt x="6882" y="4017"/>
                  </a:lnTo>
                  <a:lnTo>
                    <a:pt x="6876" y="4039"/>
                  </a:lnTo>
                  <a:lnTo>
                    <a:pt x="6870" y="4061"/>
                  </a:lnTo>
                  <a:lnTo>
                    <a:pt x="6866" y="4083"/>
                  </a:lnTo>
                  <a:lnTo>
                    <a:pt x="6862" y="4106"/>
                  </a:lnTo>
                  <a:lnTo>
                    <a:pt x="6859" y="4129"/>
                  </a:lnTo>
                  <a:lnTo>
                    <a:pt x="6857" y="4152"/>
                  </a:lnTo>
                  <a:lnTo>
                    <a:pt x="6855" y="4175"/>
                  </a:lnTo>
                  <a:lnTo>
                    <a:pt x="6855" y="4198"/>
                  </a:lnTo>
                  <a:lnTo>
                    <a:pt x="6855" y="4221"/>
                  </a:lnTo>
                  <a:lnTo>
                    <a:pt x="6857" y="4244"/>
                  </a:lnTo>
                  <a:lnTo>
                    <a:pt x="6859" y="4267"/>
                  </a:lnTo>
                  <a:lnTo>
                    <a:pt x="6862" y="4289"/>
                  </a:lnTo>
                  <a:lnTo>
                    <a:pt x="6866" y="4312"/>
                  </a:lnTo>
                  <a:lnTo>
                    <a:pt x="6870" y="4334"/>
                  </a:lnTo>
                  <a:lnTo>
                    <a:pt x="6876" y="4357"/>
                  </a:lnTo>
                  <a:lnTo>
                    <a:pt x="6882" y="4379"/>
                  </a:lnTo>
                  <a:lnTo>
                    <a:pt x="6889" y="4401"/>
                  </a:lnTo>
                  <a:lnTo>
                    <a:pt x="6897" y="4422"/>
                  </a:lnTo>
                  <a:lnTo>
                    <a:pt x="6906" y="4444"/>
                  </a:lnTo>
                  <a:lnTo>
                    <a:pt x="6916" y="4465"/>
                  </a:lnTo>
                  <a:lnTo>
                    <a:pt x="6926" y="4486"/>
                  </a:lnTo>
                  <a:lnTo>
                    <a:pt x="6937" y="4505"/>
                  </a:lnTo>
                  <a:lnTo>
                    <a:pt x="6948" y="4524"/>
                  </a:lnTo>
                  <a:lnTo>
                    <a:pt x="6961" y="4544"/>
                  </a:lnTo>
                  <a:lnTo>
                    <a:pt x="6974" y="4562"/>
                  </a:lnTo>
                  <a:lnTo>
                    <a:pt x="6988" y="4580"/>
                  </a:lnTo>
                  <a:lnTo>
                    <a:pt x="7003" y="4598"/>
                  </a:lnTo>
                  <a:lnTo>
                    <a:pt x="7018" y="4615"/>
                  </a:lnTo>
                  <a:lnTo>
                    <a:pt x="7034" y="4632"/>
                  </a:lnTo>
                  <a:lnTo>
                    <a:pt x="7051" y="4647"/>
                  </a:lnTo>
                  <a:lnTo>
                    <a:pt x="7068" y="4663"/>
                  </a:lnTo>
                  <a:lnTo>
                    <a:pt x="7085" y="4677"/>
                  </a:lnTo>
                  <a:lnTo>
                    <a:pt x="7104" y="4691"/>
                  </a:lnTo>
                  <a:lnTo>
                    <a:pt x="7123" y="4705"/>
                  </a:lnTo>
                  <a:lnTo>
                    <a:pt x="7142" y="4717"/>
                  </a:lnTo>
                  <a:lnTo>
                    <a:pt x="7162" y="4730"/>
                  </a:lnTo>
                  <a:lnTo>
                    <a:pt x="7183" y="4741"/>
                  </a:lnTo>
                  <a:lnTo>
                    <a:pt x="7203" y="4751"/>
                  </a:lnTo>
                  <a:lnTo>
                    <a:pt x="7224" y="4761"/>
                  </a:lnTo>
                  <a:lnTo>
                    <a:pt x="7245" y="4770"/>
                  </a:lnTo>
                  <a:lnTo>
                    <a:pt x="7266" y="4778"/>
                  </a:lnTo>
                  <a:lnTo>
                    <a:pt x="7288" y="4785"/>
                  </a:lnTo>
                  <a:lnTo>
                    <a:pt x="7310" y="4791"/>
                  </a:lnTo>
                  <a:lnTo>
                    <a:pt x="7332" y="4797"/>
                  </a:lnTo>
                  <a:lnTo>
                    <a:pt x="7355" y="4801"/>
                  </a:lnTo>
                  <a:lnTo>
                    <a:pt x="7377" y="4805"/>
                  </a:lnTo>
                  <a:lnTo>
                    <a:pt x="7400" y="4808"/>
                  </a:lnTo>
                  <a:lnTo>
                    <a:pt x="7423" y="4810"/>
                  </a:lnTo>
                  <a:lnTo>
                    <a:pt x="7446" y="4812"/>
                  </a:lnTo>
                  <a:lnTo>
                    <a:pt x="7469" y="4812"/>
                  </a:lnTo>
                  <a:lnTo>
                    <a:pt x="7492" y="4812"/>
                  </a:lnTo>
                  <a:lnTo>
                    <a:pt x="7515" y="4810"/>
                  </a:lnTo>
                  <a:lnTo>
                    <a:pt x="7537" y="4808"/>
                  </a:lnTo>
                  <a:lnTo>
                    <a:pt x="7560" y="4805"/>
                  </a:lnTo>
                  <a:lnTo>
                    <a:pt x="7583" y="4801"/>
                  </a:lnTo>
                  <a:lnTo>
                    <a:pt x="7605" y="4797"/>
                  </a:lnTo>
                  <a:lnTo>
                    <a:pt x="7627" y="4791"/>
                  </a:lnTo>
                  <a:lnTo>
                    <a:pt x="7649" y="4785"/>
                  </a:lnTo>
                  <a:lnTo>
                    <a:pt x="7671" y="4777"/>
                  </a:lnTo>
                  <a:lnTo>
                    <a:pt x="7693" y="4769"/>
                  </a:lnTo>
                  <a:lnTo>
                    <a:pt x="7714" y="4761"/>
                  </a:lnTo>
                  <a:lnTo>
                    <a:pt x="7735" y="4751"/>
                  </a:lnTo>
                  <a:lnTo>
                    <a:pt x="7756" y="4741"/>
                  </a:lnTo>
                  <a:lnTo>
                    <a:pt x="7776" y="4730"/>
                  </a:lnTo>
                  <a:lnTo>
                    <a:pt x="7795" y="4718"/>
                  </a:lnTo>
                  <a:lnTo>
                    <a:pt x="7815" y="4705"/>
                  </a:lnTo>
                  <a:lnTo>
                    <a:pt x="7833" y="4692"/>
                  </a:lnTo>
                  <a:lnTo>
                    <a:pt x="7852" y="4678"/>
                  </a:lnTo>
                  <a:lnTo>
                    <a:pt x="7869" y="4663"/>
                  </a:lnTo>
                  <a:lnTo>
                    <a:pt x="7886" y="4648"/>
                  </a:lnTo>
                  <a:lnTo>
                    <a:pt x="7903" y="4632"/>
                  </a:lnTo>
                  <a:lnTo>
                    <a:pt x="7919" y="4615"/>
                  </a:lnTo>
                  <a:lnTo>
                    <a:pt x="7934" y="4598"/>
                  </a:lnTo>
                  <a:lnTo>
                    <a:pt x="7949" y="4581"/>
                  </a:lnTo>
                  <a:lnTo>
                    <a:pt x="7963" y="4562"/>
                  </a:lnTo>
                  <a:lnTo>
                    <a:pt x="7976" y="4544"/>
                  </a:lnTo>
                  <a:lnTo>
                    <a:pt x="7989" y="4524"/>
                  </a:lnTo>
                  <a:lnTo>
                    <a:pt x="8001" y="4505"/>
                  </a:lnTo>
                  <a:lnTo>
                    <a:pt x="8012" y="4485"/>
                  </a:lnTo>
                  <a:lnTo>
                    <a:pt x="8022" y="4464"/>
                  </a:lnTo>
                  <a:lnTo>
                    <a:pt x="8032" y="4443"/>
                  </a:lnTo>
                  <a:lnTo>
                    <a:pt x="8040" y="4422"/>
                  </a:lnTo>
                  <a:lnTo>
                    <a:pt x="8048" y="4400"/>
                  </a:lnTo>
                  <a:lnTo>
                    <a:pt x="8056" y="4378"/>
                  </a:lnTo>
                  <a:lnTo>
                    <a:pt x="8062" y="4356"/>
                  </a:lnTo>
                  <a:lnTo>
                    <a:pt x="8068" y="4334"/>
                  </a:lnTo>
                  <a:lnTo>
                    <a:pt x="8072" y="4312"/>
                  </a:lnTo>
                  <a:lnTo>
                    <a:pt x="8076" y="4289"/>
                  </a:lnTo>
                  <a:lnTo>
                    <a:pt x="8079" y="4266"/>
                  </a:lnTo>
                  <a:close/>
                  <a:moveTo>
                    <a:pt x="6360" y="3154"/>
                  </a:moveTo>
                  <a:lnTo>
                    <a:pt x="6360" y="3164"/>
                  </a:lnTo>
                  <a:lnTo>
                    <a:pt x="6361" y="3205"/>
                  </a:lnTo>
                  <a:lnTo>
                    <a:pt x="6361" y="3215"/>
                  </a:lnTo>
                  <a:lnTo>
                    <a:pt x="6360" y="3256"/>
                  </a:lnTo>
                  <a:lnTo>
                    <a:pt x="6360" y="3266"/>
                  </a:lnTo>
                  <a:lnTo>
                    <a:pt x="6357" y="3307"/>
                  </a:lnTo>
                  <a:lnTo>
                    <a:pt x="6357" y="3317"/>
                  </a:lnTo>
                  <a:lnTo>
                    <a:pt x="6353" y="3358"/>
                  </a:lnTo>
                  <a:lnTo>
                    <a:pt x="6352" y="3367"/>
                  </a:lnTo>
                  <a:lnTo>
                    <a:pt x="6346" y="3408"/>
                  </a:lnTo>
                  <a:lnTo>
                    <a:pt x="6345" y="3418"/>
                  </a:lnTo>
                  <a:lnTo>
                    <a:pt x="6338" y="3459"/>
                  </a:lnTo>
                  <a:lnTo>
                    <a:pt x="6336" y="3468"/>
                  </a:lnTo>
                  <a:lnTo>
                    <a:pt x="6328" y="3508"/>
                  </a:lnTo>
                  <a:lnTo>
                    <a:pt x="6326" y="3518"/>
                  </a:lnTo>
                  <a:lnTo>
                    <a:pt x="6316" y="3558"/>
                  </a:lnTo>
                  <a:lnTo>
                    <a:pt x="6314" y="3567"/>
                  </a:lnTo>
                  <a:lnTo>
                    <a:pt x="6302" y="3607"/>
                  </a:lnTo>
                  <a:lnTo>
                    <a:pt x="6299" y="3616"/>
                  </a:lnTo>
                  <a:lnTo>
                    <a:pt x="6286" y="3655"/>
                  </a:lnTo>
                  <a:lnTo>
                    <a:pt x="6283" y="3664"/>
                  </a:lnTo>
                  <a:lnTo>
                    <a:pt x="6269" y="3703"/>
                  </a:lnTo>
                  <a:lnTo>
                    <a:pt x="6265" y="3712"/>
                  </a:lnTo>
                  <a:lnTo>
                    <a:pt x="6249" y="3750"/>
                  </a:lnTo>
                  <a:lnTo>
                    <a:pt x="6246" y="3759"/>
                  </a:lnTo>
                  <a:lnTo>
                    <a:pt x="6228" y="3797"/>
                  </a:lnTo>
                  <a:lnTo>
                    <a:pt x="6224" y="3805"/>
                  </a:lnTo>
                  <a:lnTo>
                    <a:pt x="6205" y="3842"/>
                  </a:lnTo>
                  <a:lnTo>
                    <a:pt x="6201" y="3851"/>
                  </a:lnTo>
                  <a:lnTo>
                    <a:pt x="6181" y="3887"/>
                  </a:lnTo>
                  <a:lnTo>
                    <a:pt x="6176" y="3895"/>
                  </a:lnTo>
                  <a:lnTo>
                    <a:pt x="6155" y="3931"/>
                  </a:lnTo>
                  <a:lnTo>
                    <a:pt x="6150" y="3939"/>
                  </a:lnTo>
                  <a:lnTo>
                    <a:pt x="6127" y="3973"/>
                  </a:lnTo>
                  <a:lnTo>
                    <a:pt x="6122" y="3981"/>
                  </a:lnTo>
                  <a:lnTo>
                    <a:pt x="6097" y="4015"/>
                  </a:lnTo>
                  <a:lnTo>
                    <a:pt x="6092" y="4023"/>
                  </a:lnTo>
                  <a:lnTo>
                    <a:pt x="6067" y="4055"/>
                  </a:lnTo>
                  <a:lnTo>
                    <a:pt x="6061" y="4063"/>
                  </a:lnTo>
                  <a:lnTo>
                    <a:pt x="6034" y="4095"/>
                  </a:lnTo>
                  <a:lnTo>
                    <a:pt x="6028" y="4102"/>
                  </a:lnTo>
                  <a:lnTo>
                    <a:pt x="6001" y="4133"/>
                  </a:lnTo>
                  <a:lnTo>
                    <a:pt x="5994" y="4139"/>
                  </a:lnTo>
                  <a:lnTo>
                    <a:pt x="5965" y="4169"/>
                  </a:lnTo>
                  <a:lnTo>
                    <a:pt x="5959" y="4176"/>
                  </a:lnTo>
                  <a:lnTo>
                    <a:pt x="5929" y="4205"/>
                  </a:lnTo>
                  <a:lnTo>
                    <a:pt x="5922" y="4211"/>
                  </a:lnTo>
                  <a:lnTo>
                    <a:pt x="5891" y="4239"/>
                  </a:lnTo>
                  <a:lnTo>
                    <a:pt x="5884" y="4245"/>
                  </a:lnTo>
                  <a:lnTo>
                    <a:pt x="5852" y="4271"/>
                  </a:lnTo>
                  <a:lnTo>
                    <a:pt x="5845" y="4277"/>
                  </a:lnTo>
                  <a:lnTo>
                    <a:pt x="5812" y="4302"/>
                  </a:lnTo>
                  <a:lnTo>
                    <a:pt x="5804" y="4308"/>
                  </a:lnTo>
                  <a:lnTo>
                    <a:pt x="5770" y="4332"/>
                  </a:lnTo>
                  <a:lnTo>
                    <a:pt x="5762" y="4337"/>
                  </a:lnTo>
                  <a:lnTo>
                    <a:pt x="5727" y="4360"/>
                  </a:lnTo>
                  <a:lnTo>
                    <a:pt x="5719" y="4365"/>
                  </a:lnTo>
                  <a:lnTo>
                    <a:pt x="5684" y="4386"/>
                  </a:lnTo>
                  <a:lnTo>
                    <a:pt x="5677" y="4390"/>
                  </a:lnTo>
                  <a:lnTo>
                    <a:pt x="5640" y="4411"/>
                  </a:lnTo>
                  <a:lnTo>
                    <a:pt x="5632" y="4415"/>
                  </a:lnTo>
                  <a:lnTo>
                    <a:pt x="5595" y="4434"/>
                  </a:lnTo>
                  <a:lnTo>
                    <a:pt x="5586" y="4438"/>
                  </a:lnTo>
                  <a:lnTo>
                    <a:pt x="5549" y="4456"/>
                  </a:lnTo>
                  <a:lnTo>
                    <a:pt x="5540" y="4459"/>
                  </a:lnTo>
                  <a:lnTo>
                    <a:pt x="5502" y="4475"/>
                  </a:lnTo>
                  <a:lnTo>
                    <a:pt x="5493" y="4479"/>
                  </a:lnTo>
                  <a:lnTo>
                    <a:pt x="5454" y="4493"/>
                  </a:lnTo>
                  <a:lnTo>
                    <a:pt x="5445" y="4496"/>
                  </a:lnTo>
                  <a:lnTo>
                    <a:pt x="5406" y="4509"/>
                  </a:lnTo>
                  <a:lnTo>
                    <a:pt x="5397" y="4512"/>
                  </a:lnTo>
                  <a:lnTo>
                    <a:pt x="5357" y="4523"/>
                  </a:lnTo>
                  <a:lnTo>
                    <a:pt x="5348" y="4526"/>
                  </a:lnTo>
                  <a:lnTo>
                    <a:pt x="5308" y="4536"/>
                  </a:lnTo>
                  <a:lnTo>
                    <a:pt x="5298" y="4538"/>
                  </a:lnTo>
                  <a:lnTo>
                    <a:pt x="5258" y="4546"/>
                  </a:lnTo>
                  <a:lnTo>
                    <a:pt x="5249" y="4548"/>
                  </a:lnTo>
                  <a:lnTo>
                    <a:pt x="5208" y="4555"/>
                  </a:lnTo>
                  <a:lnTo>
                    <a:pt x="5198" y="4556"/>
                  </a:lnTo>
                  <a:lnTo>
                    <a:pt x="5157" y="4562"/>
                  </a:lnTo>
                  <a:lnTo>
                    <a:pt x="5148" y="4563"/>
                  </a:lnTo>
                  <a:lnTo>
                    <a:pt x="5107" y="4567"/>
                  </a:lnTo>
                  <a:lnTo>
                    <a:pt x="5097" y="4567"/>
                  </a:lnTo>
                  <a:lnTo>
                    <a:pt x="5056" y="4570"/>
                  </a:lnTo>
                  <a:lnTo>
                    <a:pt x="5046" y="4570"/>
                  </a:lnTo>
                  <a:lnTo>
                    <a:pt x="5005" y="4571"/>
                  </a:lnTo>
                  <a:lnTo>
                    <a:pt x="4995" y="4571"/>
                  </a:lnTo>
                  <a:lnTo>
                    <a:pt x="4954" y="4570"/>
                  </a:lnTo>
                  <a:lnTo>
                    <a:pt x="4944" y="4570"/>
                  </a:lnTo>
                  <a:lnTo>
                    <a:pt x="4903" y="4567"/>
                  </a:lnTo>
                  <a:lnTo>
                    <a:pt x="4893" y="4567"/>
                  </a:lnTo>
                  <a:lnTo>
                    <a:pt x="4852" y="4563"/>
                  </a:lnTo>
                  <a:lnTo>
                    <a:pt x="4843" y="4562"/>
                  </a:lnTo>
                  <a:lnTo>
                    <a:pt x="4802" y="4556"/>
                  </a:lnTo>
                  <a:lnTo>
                    <a:pt x="4792" y="4555"/>
                  </a:lnTo>
                  <a:lnTo>
                    <a:pt x="4751" y="4548"/>
                  </a:lnTo>
                  <a:lnTo>
                    <a:pt x="4742" y="4546"/>
                  </a:lnTo>
                  <a:lnTo>
                    <a:pt x="4702" y="4538"/>
                  </a:lnTo>
                  <a:lnTo>
                    <a:pt x="4692" y="4536"/>
                  </a:lnTo>
                  <a:lnTo>
                    <a:pt x="4652" y="4526"/>
                  </a:lnTo>
                  <a:lnTo>
                    <a:pt x="4643" y="4523"/>
                  </a:lnTo>
                  <a:lnTo>
                    <a:pt x="4603" y="4512"/>
                  </a:lnTo>
                  <a:lnTo>
                    <a:pt x="4594" y="4509"/>
                  </a:lnTo>
                  <a:lnTo>
                    <a:pt x="4555" y="4496"/>
                  </a:lnTo>
                  <a:lnTo>
                    <a:pt x="4546" y="4493"/>
                  </a:lnTo>
                  <a:lnTo>
                    <a:pt x="4507" y="4479"/>
                  </a:lnTo>
                  <a:lnTo>
                    <a:pt x="4498" y="4475"/>
                  </a:lnTo>
                  <a:lnTo>
                    <a:pt x="4460" y="4459"/>
                  </a:lnTo>
                  <a:lnTo>
                    <a:pt x="4451" y="4456"/>
                  </a:lnTo>
                  <a:lnTo>
                    <a:pt x="4414" y="4438"/>
                  </a:lnTo>
                  <a:lnTo>
                    <a:pt x="4405" y="4434"/>
                  </a:lnTo>
                  <a:lnTo>
                    <a:pt x="4368" y="4415"/>
                  </a:lnTo>
                  <a:lnTo>
                    <a:pt x="4360" y="4411"/>
                  </a:lnTo>
                  <a:lnTo>
                    <a:pt x="4323" y="4390"/>
                  </a:lnTo>
                  <a:lnTo>
                    <a:pt x="4316" y="4386"/>
                  </a:lnTo>
                  <a:lnTo>
                    <a:pt x="4281" y="4365"/>
                  </a:lnTo>
                  <a:lnTo>
                    <a:pt x="4273" y="4360"/>
                  </a:lnTo>
                  <a:lnTo>
                    <a:pt x="4238" y="4337"/>
                  </a:lnTo>
                  <a:lnTo>
                    <a:pt x="4230" y="4332"/>
                  </a:lnTo>
                  <a:lnTo>
                    <a:pt x="4196" y="4308"/>
                  </a:lnTo>
                  <a:lnTo>
                    <a:pt x="4188" y="4302"/>
                  </a:lnTo>
                  <a:lnTo>
                    <a:pt x="4155" y="4277"/>
                  </a:lnTo>
                  <a:lnTo>
                    <a:pt x="4148" y="4271"/>
                  </a:lnTo>
                  <a:lnTo>
                    <a:pt x="4116" y="4245"/>
                  </a:lnTo>
                  <a:lnTo>
                    <a:pt x="4109" y="4239"/>
                  </a:lnTo>
                  <a:lnTo>
                    <a:pt x="4078" y="4211"/>
                  </a:lnTo>
                  <a:lnTo>
                    <a:pt x="4071" y="4205"/>
                  </a:lnTo>
                  <a:lnTo>
                    <a:pt x="4041" y="4176"/>
                  </a:lnTo>
                  <a:lnTo>
                    <a:pt x="4035" y="4169"/>
                  </a:lnTo>
                  <a:lnTo>
                    <a:pt x="4006" y="4139"/>
                  </a:lnTo>
                  <a:lnTo>
                    <a:pt x="3999" y="4133"/>
                  </a:lnTo>
                  <a:lnTo>
                    <a:pt x="3972" y="4102"/>
                  </a:lnTo>
                  <a:lnTo>
                    <a:pt x="3966" y="4095"/>
                  </a:lnTo>
                  <a:lnTo>
                    <a:pt x="3939" y="4063"/>
                  </a:lnTo>
                  <a:lnTo>
                    <a:pt x="3933" y="4055"/>
                  </a:lnTo>
                  <a:lnTo>
                    <a:pt x="3908" y="4023"/>
                  </a:lnTo>
                  <a:lnTo>
                    <a:pt x="3903" y="4015"/>
                  </a:lnTo>
                  <a:lnTo>
                    <a:pt x="3878" y="3981"/>
                  </a:lnTo>
                  <a:lnTo>
                    <a:pt x="3873" y="3973"/>
                  </a:lnTo>
                  <a:lnTo>
                    <a:pt x="3850" y="3939"/>
                  </a:lnTo>
                  <a:lnTo>
                    <a:pt x="3845" y="3931"/>
                  </a:lnTo>
                  <a:lnTo>
                    <a:pt x="3824" y="3895"/>
                  </a:lnTo>
                  <a:lnTo>
                    <a:pt x="3819" y="3887"/>
                  </a:lnTo>
                  <a:lnTo>
                    <a:pt x="3799" y="3851"/>
                  </a:lnTo>
                  <a:lnTo>
                    <a:pt x="3795" y="3842"/>
                  </a:lnTo>
                  <a:lnTo>
                    <a:pt x="3776" y="3805"/>
                  </a:lnTo>
                  <a:lnTo>
                    <a:pt x="3772" y="3797"/>
                  </a:lnTo>
                  <a:lnTo>
                    <a:pt x="3754" y="3759"/>
                  </a:lnTo>
                  <a:lnTo>
                    <a:pt x="3751" y="3750"/>
                  </a:lnTo>
                  <a:lnTo>
                    <a:pt x="3735" y="3712"/>
                  </a:lnTo>
                  <a:lnTo>
                    <a:pt x="3731" y="3703"/>
                  </a:lnTo>
                  <a:lnTo>
                    <a:pt x="3717" y="3664"/>
                  </a:lnTo>
                  <a:lnTo>
                    <a:pt x="3714" y="3655"/>
                  </a:lnTo>
                  <a:lnTo>
                    <a:pt x="3701" y="3616"/>
                  </a:lnTo>
                  <a:lnTo>
                    <a:pt x="3698" y="3607"/>
                  </a:lnTo>
                  <a:lnTo>
                    <a:pt x="3686" y="3567"/>
                  </a:lnTo>
                  <a:lnTo>
                    <a:pt x="3684" y="3558"/>
                  </a:lnTo>
                  <a:lnTo>
                    <a:pt x="3674" y="3518"/>
                  </a:lnTo>
                  <a:lnTo>
                    <a:pt x="3672" y="3508"/>
                  </a:lnTo>
                  <a:lnTo>
                    <a:pt x="3664" y="3468"/>
                  </a:lnTo>
                  <a:lnTo>
                    <a:pt x="3662" y="3459"/>
                  </a:lnTo>
                  <a:lnTo>
                    <a:pt x="3655" y="3418"/>
                  </a:lnTo>
                  <a:lnTo>
                    <a:pt x="3654" y="3408"/>
                  </a:lnTo>
                  <a:lnTo>
                    <a:pt x="3648" y="3367"/>
                  </a:lnTo>
                  <a:lnTo>
                    <a:pt x="3647" y="3358"/>
                  </a:lnTo>
                  <a:lnTo>
                    <a:pt x="3643" y="3317"/>
                  </a:lnTo>
                  <a:lnTo>
                    <a:pt x="3643" y="3307"/>
                  </a:lnTo>
                  <a:lnTo>
                    <a:pt x="3640" y="3266"/>
                  </a:lnTo>
                  <a:lnTo>
                    <a:pt x="3640" y="3256"/>
                  </a:lnTo>
                  <a:lnTo>
                    <a:pt x="3639" y="3215"/>
                  </a:lnTo>
                  <a:lnTo>
                    <a:pt x="3639" y="3205"/>
                  </a:lnTo>
                  <a:lnTo>
                    <a:pt x="3640" y="3164"/>
                  </a:lnTo>
                  <a:lnTo>
                    <a:pt x="3640" y="3154"/>
                  </a:lnTo>
                  <a:lnTo>
                    <a:pt x="3643" y="3113"/>
                  </a:lnTo>
                  <a:lnTo>
                    <a:pt x="3643" y="3103"/>
                  </a:lnTo>
                  <a:lnTo>
                    <a:pt x="3647" y="3062"/>
                  </a:lnTo>
                  <a:lnTo>
                    <a:pt x="3648" y="3053"/>
                  </a:lnTo>
                  <a:lnTo>
                    <a:pt x="3654" y="3012"/>
                  </a:lnTo>
                  <a:lnTo>
                    <a:pt x="3655" y="3002"/>
                  </a:lnTo>
                  <a:lnTo>
                    <a:pt x="3662" y="2962"/>
                  </a:lnTo>
                  <a:lnTo>
                    <a:pt x="3664" y="2952"/>
                  </a:lnTo>
                  <a:lnTo>
                    <a:pt x="3672" y="2912"/>
                  </a:lnTo>
                  <a:lnTo>
                    <a:pt x="3674" y="2903"/>
                  </a:lnTo>
                  <a:lnTo>
                    <a:pt x="3684" y="2863"/>
                  </a:lnTo>
                  <a:lnTo>
                    <a:pt x="3687" y="2853"/>
                  </a:lnTo>
                  <a:lnTo>
                    <a:pt x="3698" y="2814"/>
                  </a:lnTo>
                  <a:lnTo>
                    <a:pt x="3701" y="2805"/>
                  </a:lnTo>
                  <a:lnTo>
                    <a:pt x="3714" y="2765"/>
                  </a:lnTo>
                  <a:lnTo>
                    <a:pt x="3717" y="2757"/>
                  </a:lnTo>
                  <a:lnTo>
                    <a:pt x="3731" y="2718"/>
                  </a:lnTo>
                  <a:lnTo>
                    <a:pt x="3735" y="2709"/>
                  </a:lnTo>
                  <a:lnTo>
                    <a:pt x="3751" y="2671"/>
                  </a:lnTo>
                  <a:lnTo>
                    <a:pt x="3754" y="2662"/>
                  </a:lnTo>
                  <a:lnTo>
                    <a:pt x="3772" y="2624"/>
                  </a:lnTo>
                  <a:lnTo>
                    <a:pt x="3776" y="2616"/>
                  </a:lnTo>
                  <a:lnTo>
                    <a:pt x="3795" y="2579"/>
                  </a:lnTo>
                  <a:lnTo>
                    <a:pt x="3799" y="2570"/>
                  </a:lnTo>
                  <a:lnTo>
                    <a:pt x="3819" y="2534"/>
                  </a:lnTo>
                  <a:lnTo>
                    <a:pt x="3824" y="2526"/>
                  </a:lnTo>
                  <a:lnTo>
                    <a:pt x="3845" y="2491"/>
                  </a:lnTo>
                  <a:lnTo>
                    <a:pt x="3850" y="2483"/>
                  </a:lnTo>
                  <a:lnTo>
                    <a:pt x="3873" y="2448"/>
                  </a:lnTo>
                  <a:lnTo>
                    <a:pt x="3878" y="2440"/>
                  </a:lnTo>
                  <a:lnTo>
                    <a:pt x="3902" y="2406"/>
                  </a:lnTo>
                  <a:lnTo>
                    <a:pt x="3908" y="2398"/>
                  </a:lnTo>
                  <a:lnTo>
                    <a:pt x="3933" y="2365"/>
                  </a:lnTo>
                  <a:lnTo>
                    <a:pt x="3939" y="2358"/>
                  </a:lnTo>
                  <a:lnTo>
                    <a:pt x="3966" y="2326"/>
                  </a:lnTo>
                  <a:lnTo>
                    <a:pt x="3972" y="2319"/>
                  </a:lnTo>
                  <a:lnTo>
                    <a:pt x="3999" y="2288"/>
                  </a:lnTo>
                  <a:lnTo>
                    <a:pt x="4006" y="2281"/>
                  </a:lnTo>
                  <a:lnTo>
                    <a:pt x="4035" y="2251"/>
                  </a:lnTo>
                  <a:lnTo>
                    <a:pt x="4041" y="2245"/>
                  </a:lnTo>
                  <a:lnTo>
                    <a:pt x="4071" y="2216"/>
                  </a:lnTo>
                  <a:lnTo>
                    <a:pt x="4078" y="2210"/>
                  </a:lnTo>
                  <a:lnTo>
                    <a:pt x="4109" y="2182"/>
                  </a:lnTo>
                  <a:lnTo>
                    <a:pt x="4116" y="2176"/>
                  </a:lnTo>
                  <a:lnTo>
                    <a:pt x="4148" y="2149"/>
                  </a:lnTo>
                  <a:lnTo>
                    <a:pt x="4155" y="2144"/>
                  </a:lnTo>
                  <a:lnTo>
                    <a:pt x="4188" y="2118"/>
                  </a:lnTo>
                  <a:lnTo>
                    <a:pt x="4196" y="2113"/>
                  </a:lnTo>
                  <a:lnTo>
                    <a:pt x="4230" y="2089"/>
                  </a:lnTo>
                  <a:lnTo>
                    <a:pt x="4237" y="2084"/>
                  </a:lnTo>
                  <a:lnTo>
                    <a:pt x="4272" y="2061"/>
                  </a:lnTo>
                  <a:lnTo>
                    <a:pt x="4280" y="2056"/>
                  </a:lnTo>
                  <a:lnTo>
                    <a:pt x="4316" y="2034"/>
                  </a:lnTo>
                  <a:lnTo>
                    <a:pt x="4324" y="2029"/>
                  </a:lnTo>
                  <a:lnTo>
                    <a:pt x="4360" y="2009"/>
                  </a:lnTo>
                  <a:lnTo>
                    <a:pt x="4369" y="2005"/>
                  </a:lnTo>
                  <a:lnTo>
                    <a:pt x="4406" y="1986"/>
                  </a:lnTo>
                  <a:lnTo>
                    <a:pt x="4414" y="1982"/>
                  </a:lnTo>
                  <a:lnTo>
                    <a:pt x="4452" y="1965"/>
                  </a:lnTo>
                  <a:lnTo>
                    <a:pt x="4460" y="1961"/>
                  </a:lnTo>
                  <a:lnTo>
                    <a:pt x="4499" y="1945"/>
                  </a:lnTo>
                  <a:lnTo>
                    <a:pt x="4507" y="1942"/>
                  </a:lnTo>
                  <a:lnTo>
                    <a:pt x="4546" y="1927"/>
                  </a:lnTo>
                  <a:lnTo>
                    <a:pt x="4555" y="1924"/>
                  </a:lnTo>
                  <a:lnTo>
                    <a:pt x="4594" y="1911"/>
                  </a:lnTo>
                  <a:lnTo>
                    <a:pt x="4603" y="1908"/>
                  </a:lnTo>
                  <a:lnTo>
                    <a:pt x="4643" y="1897"/>
                  </a:lnTo>
                  <a:lnTo>
                    <a:pt x="4652" y="1895"/>
                  </a:lnTo>
                  <a:lnTo>
                    <a:pt x="4692" y="1885"/>
                  </a:lnTo>
                  <a:lnTo>
                    <a:pt x="4701" y="1882"/>
                  </a:lnTo>
                  <a:lnTo>
                    <a:pt x="4742" y="1874"/>
                  </a:lnTo>
                  <a:lnTo>
                    <a:pt x="4751" y="1872"/>
                  </a:lnTo>
                  <a:lnTo>
                    <a:pt x="4792" y="1865"/>
                  </a:lnTo>
                  <a:lnTo>
                    <a:pt x="4801" y="1864"/>
                  </a:lnTo>
                  <a:lnTo>
                    <a:pt x="4842" y="1858"/>
                  </a:lnTo>
                  <a:lnTo>
                    <a:pt x="4852" y="1857"/>
                  </a:lnTo>
                  <a:lnTo>
                    <a:pt x="4893" y="1853"/>
                  </a:lnTo>
                  <a:lnTo>
                    <a:pt x="4902" y="1853"/>
                  </a:lnTo>
                  <a:lnTo>
                    <a:pt x="4944" y="1850"/>
                  </a:lnTo>
                  <a:lnTo>
                    <a:pt x="4954" y="1850"/>
                  </a:lnTo>
                  <a:lnTo>
                    <a:pt x="4995" y="1849"/>
                  </a:lnTo>
                  <a:lnTo>
                    <a:pt x="5005" y="1849"/>
                  </a:lnTo>
                  <a:lnTo>
                    <a:pt x="5046" y="1850"/>
                  </a:lnTo>
                  <a:lnTo>
                    <a:pt x="5056" y="1850"/>
                  </a:lnTo>
                  <a:lnTo>
                    <a:pt x="5098" y="1853"/>
                  </a:lnTo>
                  <a:lnTo>
                    <a:pt x="5107" y="1853"/>
                  </a:lnTo>
                  <a:lnTo>
                    <a:pt x="5148" y="1857"/>
                  </a:lnTo>
                  <a:lnTo>
                    <a:pt x="5158" y="1858"/>
                  </a:lnTo>
                  <a:lnTo>
                    <a:pt x="5199" y="1864"/>
                  </a:lnTo>
                  <a:lnTo>
                    <a:pt x="5208" y="1865"/>
                  </a:lnTo>
                  <a:lnTo>
                    <a:pt x="5249" y="1872"/>
                  </a:lnTo>
                  <a:lnTo>
                    <a:pt x="5258" y="1874"/>
                  </a:lnTo>
                  <a:lnTo>
                    <a:pt x="5299" y="1882"/>
                  </a:lnTo>
                  <a:lnTo>
                    <a:pt x="5308" y="1885"/>
                  </a:lnTo>
                  <a:lnTo>
                    <a:pt x="5348" y="1895"/>
                  </a:lnTo>
                  <a:lnTo>
                    <a:pt x="5357" y="1897"/>
                  </a:lnTo>
                  <a:lnTo>
                    <a:pt x="5397" y="1908"/>
                  </a:lnTo>
                  <a:lnTo>
                    <a:pt x="5406" y="1911"/>
                  </a:lnTo>
                  <a:lnTo>
                    <a:pt x="5445" y="1924"/>
                  </a:lnTo>
                  <a:lnTo>
                    <a:pt x="5454" y="1927"/>
                  </a:lnTo>
                  <a:lnTo>
                    <a:pt x="5493" y="1942"/>
                  </a:lnTo>
                  <a:lnTo>
                    <a:pt x="5501" y="1945"/>
                  </a:lnTo>
                  <a:lnTo>
                    <a:pt x="5540" y="1961"/>
                  </a:lnTo>
                  <a:lnTo>
                    <a:pt x="5548" y="1965"/>
                  </a:lnTo>
                  <a:lnTo>
                    <a:pt x="5586" y="1982"/>
                  </a:lnTo>
                  <a:lnTo>
                    <a:pt x="5594" y="1986"/>
                  </a:lnTo>
                  <a:lnTo>
                    <a:pt x="5631" y="2005"/>
                  </a:lnTo>
                  <a:lnTo>
                    <a:pt x="5640" y="2009"/>
                  </a:lnTo>
                  <a:lnTo>
                    <a:pt x="5676" y="2029"/>
                  </a:lnTo>
                  <a:lnTo>
                    <a:pt x="5684" y="2034"/>
                  </a:lnTo>
                  <a:lnTo>
                    <a:pt x="5720" y="2056"/>
                  </a:lnTo>
                  <a:lnTo>
                    <a:pt x="5728" y="2061"/>
                  </a:lnTo>
                  <a:lnTo>
                    <a:pt x="5763" y="2084"/>
                  </a:lnTo>
                  <a:lnTo>
                    <a:pt x="5770" y="2089"/>
                  </a:lnTo>
                  <a:lnTo>
                    <a:pt x="5804" y="2113"/>
                  </a:lnTo>
                  <a:lnTo>
                    <a:pt x="5812" y="2118"/>
                  </a:lnTo>
                  <a:lnTo>
                    <a:pt x="5845" y="2144"/>
                  </a:lnTo>
                  <a:lnTo>
                    <a:pt x="5852" y="2149"/>
                  </a:lnTo>
                  <a:lnTo>
                    <a:pt x="5884" y="2176"/>
                  </a:lnTo>
                  <a:lnTo>
                    <a:pt x="5891" y="2182"/>
                  </a:lnTo>
                  <a:lnTo>
                    <a:pt x="5922" y="2210"/>
                  </a:lnTo>
                  <a:lnTo>
                    <a:pt x="5929" y="2216"/>
                  </a:lnTo>
                  <a:lnTo>
                    <a:pt x="5959" y="2245"/>
                  </a:lnTo>
                  <a:lnTo>
                    <a:pt x="5965" y="2251"/>
                  </a:lnTo>
                  <a:lnTo>
                    <a:pt x="5994" y="2281"/>
                  </a:lnTo>
                  <a:lnTo>
                    <a:pt x="6001" y="2288"/>
                  </a:lnTo>
                  <a:lnTo>
                    <a:pt x="6028" y="2319"/>
                  </a:lnTo>
                  <a:lnTo>
                    <a:pt x="6034" y="2326"/>
                  </a:lnTo>
                  <a:lnTo>
                    <a:pt x="6061" y="2358"/>
                  </a:lnTo>
                  <a:lnTo>
                    <a:pt x="6067" y="2365"/>
                  </a:lnTo>
                  <a:lnTo>
                    <a:pt x="6092" y="2398"/>
                  </a:lnTo>
                  <a:lnTo>
                    <a:pt x="6098" y="2406"/>
                  </a:lnTo>
                  <a:lnTo>
                    <a:pt x="6122" y="2440"/>
                  </a:lnTo>
                  <a:lnTo>
                    <a:pt x="6127" y="2448"/>
                  </a:lnTo>
                  <a:lnTo>
                    <a:pt x="6150" y="2483"/>
                  </a:lnTo>
                  <a:lnTo>
                    <a:pt x="6155" y="2491"/>
                  </a:lnTo>
                  <a:lnTo>
                    <a:pt x="6176" y="2526"/>
                  </a:lnTo>
                  <a:lnTo>
                    <a:pt x="6181" y="2534"/>
                  </a:lnTo>
                  <a:lnTo>
                    <a:pt x="6201" y="2570"/>
                  </a:lnTo>
                  <a:lnTo>
                    <a:pt x="6205" y="2579"/>
                  </a:lnTo>
                  <a:lnTo>
                    <a:pt x="6224" y="2616"/>
                  </a:lnTo>
                  <a:lnTo>
                    <a:pt x="6228" y="2624"/>
                  </a:lnTo>
                  <a:lnTo>
                    <a:pt x="6246" y="2662"/>
                  </a:lnTo>
                  <a:lnTo>
                    <a:pt x="6249" y="2671"/>
                  </a:lnTo>
                  <a:lnTo>
                    <a:pt x="6265" y="2709"/>
                  </a:lnTo>
                  <a:lnTo>
                    <a:pt x="6269" y="2718"/>
                  </a:lnTo>
                  <a:lnTo>
                    <a:pt x="6283" y="2757"/>
                  </a:lnTo>
                  <a:lnTo>
                    <a:pt x="6286" y="2765"/>
                  </a:lnTo>
                  <a:lnTo>
                    <a:pt x="6299" y="2805"/>
                  </a:lnTo>
                  <a:lnTo>
                    <a:pt x="6302" y="2814"/>
                  </a:lnTo>
                  <a:lnTo>
                    <a:pt x="6313" y="2853"/>
                  </a:lnTo>
                  <a:lnTo>
                    <a:pt x="6316" y="2863"/>
                  </a:lnTo>
                  <a:lnTo>
                    <a:pt x="6326" y="2903"/>
                  </a:lnTo>
                  <a:lnTo>
                    <a:pt x="6328" y="2912"/>
                  </a:lnTo>
                  <a:lnTo>
                    <a:pt x="6336" y="2952"/>
                  </a:lnTo>
                  <a:lnTo>
                    <a:pt x="6338" y="2962"/>
                  </a:lnTo>
                  <a:lnTo>
                    <a:pt x="6345" y="3002"/>
                  </a:lnTo>
                  <a:lnTo>
                    <a:pt x="6346" y="3012"/>
                  </a:lnTo>
                  <a:lnTo>
                    <a:pt x="6352" y="3053"/>
                  </a:lnTo>
                  <a:lnTo>
                    <a:pt x="6353" y="3062"/>
                  </a:lnTo>
                  <a:lnTo>
                    <a:pt x="6357" y="3103"/>
                  </a:lnTo>
                  <a:lnTo>
                    <a:pt x="6357" y="3113"/>
                  </a:lnTo>
                  <a:lnTo>
                    <a:pt x="6360" y="3154"/>
                  </a:lnTo>
                  <a:close/>
                  <a:moveTo>
                    <a:pt x="5859" y="3275"/>
                  </a:moveTo>
                  <a:lnTo>
                    <a:pt x="5860" y="3242"/>
                  </a:lnTo>
                  <a:lnTo>
                    <a:pt x="5861" y="3210"/>
                  </a:lnTo>
                  <a:lnTo>
                    <a:pt x="5860" y="3178"/>
                  </a:lnTo>
                  <a:lnTo>
                    <a:pt x="5859" y="3145"/>
                  </a:lnTo>
                  <a:lnTo>
                    <a:pt x="5856" y="3113"/>
                  </a:lnTo>
                  <a:lnTo>
                    <a:pt x="5851" y="3082"/>
                  </a:lnTo>
                  <a:lnTo>
                    <a:pt x="5846" y="3050"/>
                  </a:lnTo>
                  <a:lnTo>
                    <a:pt x="5839" y="3019"/>
                  </a:lnTo>
                  <a:lnTo>
                    <a:pt x="5832" y="2988"/>
                  </a:lnTo>
                  <a:lnTo>
                    <a:pt x="5823" y="2957"/>
                  </a:lnTo>
                  <a:lnTo>
                    <a:pt x="5813" y="2926"/>
                  </a:lnTo>
                  <a:lnTo>
                    <a:pt x="5802" y="2896"/>
                  </a:lnTo>
                  <a:lnTo>
                    <a:pt x="5789" y="2867"/>
                  </a:lnTo>
                  <a:lnTo>
                    <a:pt x="5776" y="2837"/>
                  </a:lnTo>
                  <a:lnTo>
                    <a:pt x="5761" y="2809"/>
                  </a:lnTo>
                  <a:lnTo>
                    <a:pt x="5745" y="2780"/>
                  </a:lnTo>
                  <a:lnTo>
                    <a:pt x="5729" y="2752"/>
                  </a:lnTo>
                  <a:lnTo>
                    <a:pt x="5711" y="2725"/>
                  </a:lnTo>
                  <a:lnTo>
                    <a:pt x="5693" y="2699"/>
                  </a:lnTo>
                  <a:lnTo>
                    <a:pt x="5673" y="2674"/>
                  </a:lnTo>
                  <a:lnTo>
                    <a:pt x="5653" y="2649"/>
                  </a:lnTo>
                  <a:lnTo>
                    <a:pt x="5631" y="2625"/>
                  </a:lnTo>
                  <a:lnTo>
                    <a:pt x="5609" y="2602"/>
                  </a:lnTo>
                  <a:lnTo>
                    <a:pt x="5586" y="2580"/>
                  </a:lnTo>
                  <a:lnTo>
                    <a:pt x="5562" y="2558"/>
                  </a:lnTo>
                  <a:lnTo>
                    <a:pt x="5537" y="2537"/>
                  </a:lnTo>
                  <a:lnTo>
                    <a:pt x="5511" y="2518"/>
                  </a:lnTo>
                  <a:lnTo>
                    <a:pt x="5485" y="2499"/>
                  </a:lnTo>
                  <a:lnTo>
                    <a:pt x="5457" y="2481"/>
                  </a:lnTo>
                  <a:lnTo>
                    <a:pt x="5430" y="2464"/>
                  </a:lnTo>
                  <a:lnTo>
                    <a:pt x="5402" y="2449"/>
                  </a:lnTo>
                  <a:lnTo>
                    <a:pt x="5373" y="2434"/>
                  </a:lnTo>
                  <a:lnTo>
                    <a:pt x="5344" y="2421"/>
                  </a:lnTo>
                  <a:lnTo>
                    <a:pt x="5314" y="2409"/>
                  </a:lnTo>
                  <a:lnTo>
                    <a:pt x="5284" y="2398"/>
                  </a:lnTo>
                  <a:lnTo>
                    <a:pt x="5254" y="2388"/>
                  </a:lnTo>
                  <a:lnTo>
                    <a:pt x="5223" y="2379"/>
                  </a:lnTo>
                  <a:lnTo>
                    <a:pt x="5191" y="2371"/>
                  </a:lnTo>
                  <a:lnTo>
                    <a:pt x="5160" y="2364"/>
                  </a:lnTo>
                  <a:lnTo>
                    <a:pt x="5128" y="2359"/>
                  </a:lnTo>
                  <a:lnTo>
                    <a:pt x="5096" y="2355"/>
                  </a:lnTo>
                  <a:lnTo>
                    <a:pt x="5064" y="2351"/>
                  </a:lnTo>
                  <a:lnTo>
                    <a:pt x="5032" y="2350"/>
                  </a:lnTo>
                  <a:lnTo>
                    <a:pt x="5000" y="2349"/>
                  </a:lnTo>
                  <a:lnTo>
                    <a:pt x="4968" y="2350"/>
                  </a:lnTo>
                  <a:lnTo>
                    <a:pt x="4936" y="2351"/>
                  </a:lnTo>
                  <a:lnTo>
                    <a:pt x="4904" y="2355"/>
                  </a:lnTo>
                  <a:lnTo>
                    <a:pt x="4872" y="2359"/>
                  </a:lnTo>
                  <a:lnTo>
                    <a:pt x="4840" y="2364"/>
                  </a:lnTo>
                  <a:lnTo>
                    <a:pt x="4809" y="2371"/>
                  </a:lnTo>
                  <a:lnTo>
                    <a:pt x="4777" y="2379"/>
                  </a:lnTo>
                  <a:lnTo>
                    <a:pt x="4746" y="2388"/>
                  </a:lnTo>
                  <a:lnTo>
                    <a:pt x="4716" y="2398"/>
                  </a:lnTo>
                  <a:lnTo>
                    <a:pt x="4686" y="2409"/>
                  </a:lnTo>
                  <a:lnTo>
                    <a:pt x="4656" y="2421"/>
                  </a:lnTo>
                  <a:lnTo>
                    <a:pt x="4627" y="2434"/>
                  </a:lnTo>
                  <a:lnTo>
                    <a:pt x="4598" y="2449"/>
                  </a:lnTo>
                  <a:lnTo>
                    <a:pt x="4570" y="2464"/>
                  </a:lnTo>
                  <a:lnTo>
                    <a:pt x="4543" y="2481"/>
                  </a:lnTo>
                  <a:lnTo>
                    <a:pt x="4515" y="2499"/>
                  </a:lnTo>
                  <a:lnTo>
                    <a:pt x="4489" y="2518"/>
                  </a:lnTo>
                  <a:lnTo>
                    <a:pt x="4463" y="2537"/>
                  </a:lnTo>
                  <a:lnTo>
                    <a:pt x="4438" y="2558"/>
                  </a:lnTo>
                  <a:lnTo>
                    <a:pt x="4414" y="2580"/>
                  </a:lnTo>
                  <a:lnTo>
                    <a:pt x="4391" y="2602"/>
                  </a:lnTo>
                  <a:lnTo>
                    <a:pt x="4369" y="2625"/>
                  </a:lnTo>
                  <a:lnTo>
                    <a:pt x="4347" y="2649"/>
                  </a:lnTo>
                  <a:lnTo>
                    <a:pt x="4327" y="2674"/>
                  </a:lnTo>
                  <a:lnTo>
                    <a:pt x="4307" y="2699"/>
                  </a:lnTo>
                  <a:lnTo>
                    <a:pt x="4289" y="2725"/>
                  </a:lnTo>
                  <a:lnTo>
                    <a:pt x="4271" y="2752"/>
                  </a:lnTo>
                  <a:lnTo>
                    <a:pt x="4255" y="2780"/>
                  </a:lnTo>
                  <a:lnTo>
                    <a:pt x="4239" y="2809"/>
                  </a:lnTo>
                  <a:lnTo>
                    <a:pt x="4224" y="2837"/>
                  </a:lnTo>
                  <a:lnTo>
                    <a:pt x="4211" y="2867"/>
                  </a:lnTo>
                  <a:lnTo>
                    <a:pt x="4198" y="2896"/>
                  </a:lnTo>
                  <a:lnTo>
                    <a:pt x="4187" y="2926"/>
                  </a:lnTo>
                  <a:lnTo>
                    <a:pt x="4177" y="2957"/>
                  </a:lnTo>
                  <a:lnTo>
                    <a:pt x="4168" y="2988"/>
                  </a:lnTo>
                  <a:lnTo>
                    <a:pt x="4161" y="3019"/>
                  </a:lnTo>
                  <a:lnTo>
                    <a:pt x="4154" y="3050"/>
                  </a:lnTo>
                  <a:lnTo>
                    <a:pt x="4149" y="3082"/>
                  </a:lnTo>
                  <a:lnTo>
                    <a:pt x="4144" y="3113"/>
                  </a:lnTo>
                  <a:lnTo>
                    <a:pt x="4141" y="3145"/>
                  </a:lnTo>
                  <a:lnTo>
                    <a:pt x="4140" y="3178"/>
                  </a:lnTo>
                  <a:lnTo>
                    <a:pt x="4139" y="3210"/>
                  </a:lnTo>
                  <a:lnTo>
                    <a:pt x="4140" y="3242"/>
                  </a:lnTo>
                  <a:lnTo>
                    <a:pt x="4141" y="3275"/>
                  </a:lnTo>
                  <a:lnTo>
                    <a:pt x="4144" y="3307"/>
                  </a:lnTo>
                  <a:lnTo>
                    <a:pt x="4149" y="3339"/>
                  </a:lnTo>
                  <a:lnTo>
                    <a:pt x="4154" y="3370"/>
                  </a:lnTo>
                  <a:lnTo>
                    <a:pt x="4161" y="3402"/>
                  </a:lnTo>
                  <a:lnTo>
                    <a:pt x="4168" y="3433"/>
                  </a:lnTo>
                  <a:lnTo>
                    <a:pt x="4177" y="3464"/>
                  </a:lnTo>
                  <a:lnTo>
                    <a:pt x="4187" y="3495"/>
                  </a:lnTo>
                  <a:lnTo>
                    <a:pt x="4198" y="3525"/>
                  </a:lnTo>
                  <a:lnTo>
                    <a:pt x="4211" y="3554"/>
                  </a:lnTo>
                  <a:lnTo>
                    <a:pt x="4224" y="3584"/>
                  </a:lnTo>
                  <a:lnTo>
                    <a:pt x="4239" y="3612"/>
                  </a:lnTo>
                  <a:lnTo>
                    <a:pt x="4254" y="3641"/>
                  </a:lnTo>
                  <a:lnTo>
                    <a:pt x="4271" y="3668"/>
                  </a:lnTo>
                  <a:lnTo>
                    <a:pt x="4289" y="3695"/>
                  </a:lnTo>
                  <a:lnTo>
                    <a:pt x="4307" y="3721"/>
                  </a:lnTo>
                  <a:lnTo>
                    <a:pt x="4327" y="3747"/>
                  </a:lnTo>
                  <a:lnTo>
                    <a:pt x="4347" y="3772"/>
                  </a:lnTo>
                  <a:lnTo>
                    <a:pt x="4369" y="3796"/>
                  </a:lnTo>
                  <a:lnTo>
                    <a:pt x="4391" y="3819"/>
                  </a:lnTo>
                  <a:lnTo>
                    <a:pt x="4414" y="3841"/>
                  </a:lnTo>
                  <a:lnTo>
                    <a:pt x="4438" y="3862"/>
                  </a:lnTo>
                  <a:lnTo>
                    <a:pt x="4463" y="3883"/>
                  </a:lnTo>
                  <a:lnTo>
                    <a:pt x="4489" y="3902"/>
                  </a:lnTo>
                  <a:lnTo>
                    <a:pt x="4515" y="3921"/>
                  </a:lnTo>
                  <a:lnTo>
                    <a:pt x="4542" y="3939"/>
                  </a:lnTo>
                  <a:lnTo>
                    <a:pt x="4570" y="3956"/>
                  </a:lnTo>
                  <a:lnTo>
                    <a:pt x="4599" y="3972"/>
                  </a:lnTo>
                  <a:lnTo>
                    <a:pt x="4627" y="3986"/>
                  </a:lnTo>
                  <a:lnTo>
                    <a:pt x="4656" y="3999"/>
                  </a:lnTo>
                  <a:lnTo>
                    <a:pt x="4686" y="4012"/>
                  </a:lnTo>
                  <a:lnTo>
                    <a:pt x="4716" y="4023"/>
                  </a:lnTo>
                  <a:lnTo>
                    <a:pt x="4746" y="4033"/>
                  </a:lnTo>
                  <a:lnTo>
                    <a:pt x="4777" y="4042"/>
                  </a:lnTo>
                  <a:lnTo>
                    <a:pt x="4808" y="4049"/>
                  </a:lnTo>
                  <a:lnTo>
                    <a:pt x="4840" y="4056"/>
                  </a:lnTo>
                  <a:lnTo>
                    <a:pt x="4871" y="4061"/>
                  </a:lnTo>
                  <a:lnTo>
                    <a:pt x="4903" y="4066"/>
                  </a:lnTo>
                  <a:lnTo>
                    <a:pt x="4935" y="4069"/>
                  </a:lnTo>
                  <a:lnTo>
                    <a:pt x="4968" y="4070"/>
                  </a:lnTo>
                  <a:lnTo>
                    <a:pt x="5000" y="4071"/>
                  </a:lnTo>
                  <a:lnTo>
                    <a:pt x="5032" y="4070"/>
                  </a:lnTo>
                  <a:lnTo>
                    <a:pt x="5065" y="4069"/>
                  </a:lnTo>
                  <a:lnTo>
                    <a:pt x="5097" y="4066"/>
                  </a:lnTo>
                  <a:lnTo>
                    <a:pt x="5129" y="4061"/>
                  </a:lnTo>
                  <a:lnTo>
                    <a:pt x="5160" y="4056"/>
                  </a:lnTo>
                  <a:lnTo>
                    <a:pt x="5192" y="4049"/>
                  </a:lnTo>
                  <a:lnTo>
                    <a:pt x="5223" y="4042"/>
                  </a:lnTo>
                  <a:lnTo>
                    <a:pt x="5254" y="4033"/>
                  </a:lnTo>
                  <a:lnTo>
                    <a:pt x="5284" y="4023"/>
                  </a:lnTo>
                  <a:lnTo>
                    <a:pt x="5314" y="4012"/>
                  </a:lnTo>
                  <a:lnTo>
                    <a:pt x="5344" y="3999"/>
                  </a:lnTo>
                  <a:lnTo>
                    <a:pt x="5373" y="3986"/>
                  </a:lnTo>
                  <a:lnTo>
                    <a:pt x="5401" y="3972"/>
                  </a:lnTo>
                  <a:lnTo>
                    <a:pt x="5430" y="3956"/>
                  </a:lnTo>
                  <a:lnTo>
                    <a:pt x="5458" y="3939"/>
                  </a:lnTo>
                  <a:lnTo>
                    <a:pt x="5485" y="3921"/>
                  </a:lnTo>
                  <a:lnTo>
                    <a:pt x="5511" y="3902"/>
                  </a:lnTo>
                  <a:lnTo>
                    <a:pt x="5537" y="3883"/>
                  </a:lnTo>
                  <a:lnTo>
                    <a:pt x="5562" y="3862"/>
                  </a:lnTo>
                  <a:lnTo>
                    <a:pt x="5586" y="3841"/>
                  </a:lnTo>
                  <a:lnTo>
                    <a:pt x="5609" y="3819"/>
                  </a:lnTo>
                  <a:lnTo>
                    <a:pt x="5631" y="3796"/>
                  </a:lnTo>
                  <a:lnTo>
                    <a:pt x="5653" y="3772"/>
                  </a:lnTo>
                  <a:lnTo>
                    <a:pt x="5673" y="3747"/>
                  </a:lnTo>
                  <a:lnTo>
                    <a:pt x="5693" y="3721"/>
                  </a:lnTo>
                  <a:lnTo>
                    <a:pt x="5711" y="3695"/>
                  </a:lnTo>
                  <a:lnTo>
                    <a:pt x="5729" y="3668"/>
                  </a:lnTo>
                  <a:lnTo>
                    <a:pt x="5746" y="3641"/>
                  </a:lnTo>
                  <a:lnTo>
                    <a:pt x="5761" y="3612"/>
                  </a:lnTo>
                  <a:lnTo>
                    <a:pt x="5776" y="3584"/>
                  </a:lnTo>
                  <a:lnTo>
                    <a:pt x="5789" y="3554"/>
                  </a:lnTo>
                  <a:lnTo>
                    <a:pt x="5802" y="3525"/>
                  </a:lnTo>
                  <a:lnTo>
                    <a:pt x="5813" y="3495"/>
                  </a:lnTo>
                  <a:lnTo>
                    <a:pt x="5823" y="3464"/>
                  </a:lnTo>
                  <a:lnTo>
                    <a:pt x="5832" y="3433"/>
                  </a:lnTo>
                  <a:lnTo>
                    <a:pt x="5839" y="3402"/>
                  </a:lnTo>
                  <a:lnTo>
                    <a:pt x="5846" y="3370"/>
                  </a:lnTo>
                  <a:lnTo>
                    <a:pt x="5851" y="3339"/>
                  </a:lnTo>
                  <a:lnTo>
                    <a:pt x="5856" y="3307"/>
                  </a:lnTo>
                  <a:lnTo>
                    <a:pt x="5859" y="3275"/>
                  </a:lnTo>
                  <a:close/>
                  <a:moveTo>
                    <a:pt x="3642" y="4119"/>
                  </a:moveTo>
                  <a:lnTo>
                    <a:pt x="3644" y="4151"/>
                  </a:lnTo>
                  <a:lnTo>
                    <a:pt x="3644" y="4161"/>
                  </a:lnTo>
                  <a:lnTo>
                    <a:pt x="3645" y="4193"/>
                  </a:lnTo>
                  <a:lnTo>
                    <a:pt x="3645" y="4203"/>
                  </a:lnTo>
                  <a:lnTo>
                    <a:pt x="3644" y="4235"/>
                  </a:lnTo>
                  <a:lnTo>
                    <a:pt x="3644" y="4244"/>
                  </a:lnTo>
                  <a:lnTo>
                    <a:pt x="3642" y="4277"/>
                  </a:lnTo>
                  <a:lnTo>
                    <a:pt x="3641" y="4286"/>
                  </a:lnTo>
                  <a:lnTo>
                    <a:pt x="3638" y="4318"/>
                  </a:lnTo>
                  <a:lnTo>
                    <a:pt x="3637" y="4327"/>
                  </a:lnTo>
                  <a:lnTo>
                    <a:pt x="3633" y="4359"/>
                  </a:lnTo>
                  <a:lnTo>
                    <a:pt x="3632" y="4369"/>
                  </a:lnTo>
                  <a:lnTo>
                    <a:pt x="3626" y="4400"/>
                  </a:lnTo>
                  <a:lnTo>
                    <a:pt x="3625" y="4409"/>
                  </a:lnTo>
                  <a:lnTo>
                    <a:pt x="3618" y="4441"/>
                  </a:lnTo>
                  <a:lnTo>
                    <a:pt x="3616" y="4450"/>
                  </a:lnTo>
                  <a:lnTo>
                    <a:pt x="3608" y="4481"/>
                  </a:lnTo>
                  <a:lnTo>
                    <a:pt x="3606" y="4490"/>
                  </a:lnTo>
                  <a:lnTo>
                    <a:pt x="3597" y="4521"/>
                  </a:lnTo>
                  <a:lnTo>
                    <a:pt x="3594" y="4530"/>
                  </a:lnTo>
                  <a:lnTo>
                    <a:pt x="3584" y="4560"/>
                  </a:lnTo>
                  <a:lnTo>
                    <a:pt x="3581" y="4569"/>
                  </a:lnTo>
                  <a:lnTo>
                    <a:pt x="3570" y="4599"/>
                  </a:lnTo>
                  <a:lnTo>
                    <a:pt x="3567" y="4608"/>
                  </a:lnTo>
                  <a:lnTo>
                    <a:pt x="3555" y="4638"/>
                  </a:lnTo>
                  <a:lnTo>
                    <a:pt x="3551" y="4646"/>
                  </a:lnTo>
                  <a:lnTo>
                    <a:pt x="3538" y="4676"/>
                  </a:lnTo>
                  <a:lnTo>
                    <a:pt x="3534" y="4684"/>
                  </a:lnTo>
                  <a:lnTo>
                    <a:pt x="3519" y="4713"/>
                  </a:lnTo>
                  <a:lnTo>
                    <a:pt x="3515" y="4721"/>
                  </a:lnTo>
                  <a:lnTo>
                    <a:pt x="3500" y="4750"/>
                  </a:lnTo>
                  <a:lnTo>
                    <a:pt x="3494" y="4759"/>
                  </a:lnTo>
                  <a:lnTo>
                    <a:pt x="3477" y="4787"/>
                  </a:lnTo>
                  <a:lnTo>
                    <a:pt x="3472" y="4795"/>
                  </a:lnTo>
                  <a:lnTo>
                    <a:pt x="3454" y="4822"/>
                  </a:lnTo>
                  <a:lnTo>
                    <a:pt x="3449" y="4830"/>
                  </a:lnTo>
                  <a:lnTo>
                    <a:pt x="3430" y="4856"/>
                  </a:lnTo>
                  <a:lnTo>
                    <a:pt x="3425" y="4864"/>
                  </a:lnTo>
                  <a:lnTo>
                    <a:pt x="3405" y="4889"/>
                  </a:lnTo>
                  <a:lnTo>
                    <a:pt x="3399" y="4896"/>
                  </a:lnTo>
                  <a:lnTo>
                    <a:pt x="3379" y="4921"/>
                  </a:lnTo>
                  <a:lnTo>
                    <a:pt x="3373" y="4928"/>
                  </a:lnTo>
                  <a:lnTo>
                    <a:pt x="3351" y="4952"/>
                  </a:lnTo>
                  <a:lnTo>
                    <a:pt x="3345" y="4959"/>
                  </a:lnTo>
                  <a:lnTo>
                    <a:pt x="3322" y="4982"/>
                  </a:lnTo>
                  <a:lnTo>
                    <a:pt x="3316" y="4989"/>
                  </a:lnTo>
                  <a:lnTo>
                    <a:pt x="3292" y="5011"/>
                  </a:lnTo>
                  <a:lnTo>
                    <a:pt x="3286" y="5018"/>
                  </a:lnTo>
                  <a:lnTo>
                    <a:pt x="3262" y="5039"/>
                  </a:lnTo>
                  <a:lnTo>
                    <a:pt x="3254" y="5045"/>
                  </a:lnTo>
                  <a:lnTo>
                    <a:pt x="3230" y="5066"/>
                  </a:lnTo>
                  <a:lnTo>
                    <a:pt x="3222" y="5072"/>
                  </a:lnTo>
                  <a:lnTo>
                    <a:pt x="3197" y="5091"/>
                  </a:lnTo>
                  <a:lnTo>
                    <a:pt x="3189" y="5097"/>
                  </a:lnTo>
                  <a:lnTo>
                    <a:pt x="3163" y="5115"/>
                  </a:lnTo>
                  <a:lnTo>
                    <a:pt x="3155" y="5121"/>
                  </a:lnTo>
                  <a:lnTo>
                    <a:pt x="3128" y="5139"/>
                  </a:lnTo>
                  <a:lnTo>
                    <a:pt x="3120" y="5143"/>
                  </a:lnTo>
                  <a:lnTo>
                    <a:pt x="3092" y="5160"/>
                  </a:lnTo>
                  <a:lnTo>
                    <a:pt x="3084" y="5165"/>
                  </a:lnTo>
                  <a:lnTo>
                    <a:pt x="3056" y="5180"/>
                  </a:lnTo>
                  <a:lnTo>
                    <a:pt x="3048" y="5185"/>
                  </a:lnTo>
                  <a:lnTo>
                    <a:pt x="3019" y="5199"/>
                  </a:lnTo>
                  <a:lnTo>
                    <a:pt x="3010" y="5203"/>
                  </a:lnTo>
                  <a:lnTo>
                    <a:pt x="2981" y="5217"/>
                  </a:lnTo>
                  <a:lnTo>
                    <a:pt x="2972" y="5221"/>
                  </a:lnTo>
                  <a:lnTo>
                    <a:pt x="2943" y="5233"/>
                  </a:lnTo>
                  <a:lnTo>
                    <a:pt x="2934" y="5237"/>
                  </a:lnTo>
                  <a:lnTo>
                    <a:pt x="2904" y="5248"/>
                  </a:lnTo>
                  <a:lnTo>
                    <a:pt x="2895" y="5251"/>
                  </a:lnTo>
                  <a:lnTo>
                    <a:pt x="2864" y="5261"/>
                  </a:lnTo>
                  <a:lnTo>
                    <a:pt x="2855" y="5264"/>
                  </a:lnTo>
                  <a:lnTo>
                    <a:pt x="2824" y="5273"/>
                  </a:lnTo>
                  <a:lnTo>
                    <a:pt x="2815" y="5275"/>
                  </a:lnTo>
                  <a:lnTo>
                    <a:pt x="2784" y="5283"/>
                  </a:lnTo>
                  <a:lnTo>
                    <a:pt x="2775" y="5285"/>
                  </a:lnTo>
                  <a:lnTo>
                    <a:pt x="2743" y="5292"/>
                  </a:lnTo>
                  <a:lnTo>
                    <a:pt x="2734" y="5293"/>
                  </a:lnTo>
                  <a:lnTo>
                    <a:pt x="2702" y="5299"/>
                  </a:lnTo>
                  <a:lnTo>
                    <a:pt x="2693" y="5300"/>
                  </a:lnTo>
                  <a:lnTo>
                    <a:pt x="2661" y="5304"/>
                  </a:lnTo>
                  <a:lnTo>
                    <a:pt x="2652" y="5305"/>
                  </a:lnTo>
                  <a:lnTo>
                    <a:pt x="2619" y="5308"/>
                  </a:lnTo>
                  <a:lnTo>
                    <a:pt x="2610" y="5309"/>
                  </a:lnTo>
                  <a:lnTo>
                    <a:pt x="2578" y="5311"/>
                  </a:lnTo>
                  <a:lnTo>
                    <a:pt x="2568" y="5311"/>
                  </a:lnTo>
                  <a:lnTo>
                    <a:pt x="2536" y="5312"/>
                  </a:lnTo>
                  <a:lnTo>
                    <a:pt x="2526" y="5312"/>
                  </a:lnTo>
                  <a:lnTo>
                    <a:pt x="2494" y="5311"/>
                  </a:lnTo>
                  <a:lnTo>
                    <a:pt x="2485" y="5311"/>
                  </a:lnTo>
                  <a:lnTo>
                    <a:pt x="2452" y="5309"/>
                  </a:lnTo>
                  <a:lnTo>
                    <a:pt x="2443" y="5308"/>
                  </a:lnTo>
                  <a:lnTo>
                    <a:pt x="2411" y="5305"/>
                  </a:lnTo>
                  <a:lnTo>
                    <a:pt x="2402" y="5304"/>
                  </a:lnTo>
                  <a:lnTo>
                    <a:pt x="2370" y="5300"/>
                  </a:lnTo>
                  <a:lnTo>
                    <a:pt x="2360" y="5299"/>
                  </a:lnTo>
                  <a:lnTo>
                    <a:pt x="2329" y="5293"/>
                  </a:lnTo>
                  <a:lnTo>
                    <a:pt x="2319" y="5292"/>
                  </a:lnTo>
                  <a:lnTo>
                    <a:pt x="2288" y="5285"/>
                  </a:lnTo>
                  <a:lnTo>
                    <a:pt x="2279" y="5283"/>
                  </a:lnTo>
                  <a:lnTo>
                    <a:pt x="2248" y="5275"/>
                  </a:lnTo>
                  <a:lnTo>
                    <a:pt x="2239" y="5273"/>
                  </a:lnTo>
                  <a:lnTo>
                    <a:pt x="2208" y="5264"/>
                  </a:lnTo>
                  <a:lnTo>
                    <a:pt x="2199" y="5261"/>
                  </a:lnTo>
                  <a:lnTo>
                    <a:pt x="2168" y="5251"/>
                  </a:lnTo>
                  <a:lnTo>
                    <a:pt x="2159" y="5248"/>
                  </a:lnTo>
                  <a:lnTo>
                    <a:pt x="2129" y="5237"/>
                  </a:lnTo>
                  <a:lnTo>
                    <a:pt x="2120" y="5233"/>
                  </a:lnTo>
                  <a:lnTo>
                    <a:pt x="2090" y="5221"/>
                  </a:lnTo>
                  <a:lnTo>
                    <a:pt x="2082" y="5217"/>
                  </a:lnTo>
                  <a:lnTo>
                    <a:pt x="2052" y="5204"/>
                  </a:lnTo>
                  <a:lnTo>
                    <a:pt x="2044" y="5200"/>
                  </a:lnTo>
                  <a:lnTo>
                    <a:pt x="2015" y="5185"/>
                  </a:lnTo>
                  <a:lnTo>
                    <a:pt x="2007" y="5181"/>
                  </a:lnTo>
                  <a:lnTo>
                    <a:pt x="1978" y="5165"/>
                  </a:lnTo>
                  <a:lnTo>
                    <a:pt x="1970" y="5160"/>
                  </a:lnTo>
                  <a:lnTo>
                    <a:pt x="1942" y="5143"/>
                  </a:lnTo>
                  <a:lnTo>
                    <a:pt x="1934" y="5138"/>
                  </a:lnTo>
                  <a:lnTo>
                    <a:pt x="1907" y="5120"/>
                  </a:lnTo>
                  <a:lnTo>
                    <a:pt x="1899" y="5115"/>
                  </a:lnTo>
                  <a:lnTo>
                    <a:pt x="1873" y="5096"/>
                  </a:lnTo>
                  <a:lnTo>
                    <a:pt x="1865" y="5091"/>
                  </a:lnTo>
                  <a:lnTo>
                    <a:pt x="1840" y="5071"/>
                  </a:lnTo>
                  <a:lnTo>
                    <a:pt x="1833" y="5065"/>
                  </a:lnTo>
                  <a:lnTo>
                    <a:pt x="1808" y="5045"/>
                  </a:lnTo>
                  <a:lnTo>
                    <a:pt x="1801" y="5039"/>
                  </a:lnTo>
                  <a:lnTo>
                    <a:pt x="1777" y="5017"/>
                  </a:lnTo>
                  <a:lnTo>
                    <a:pt x="1770" y="5011"/>
                  </a:lnTo>
                  <a:lnTo>
                    <a:pt x="1747" y="4989"/>
                  </a:lnTo>
                  <a:lnTo>
                    <a:pt x="1740" y="4982"/>
                  </a:lnTo>
                  <a:lnTo>
                    <a:pt x="1718" y="4959"/>
                  </a:lnTo>
                  <a:lnTo>
                    <a:pt x="1712" y="4952"/>
                  </a:lnTo>
                  <a:lnTo>
                    <a:pt x="1690" y="4928"/>
                  </a:lnTo>
                  <a:lnTo>
                    <a:pt x="1684" y="4921"/>
                  </a:lnTo>
                  <a:lnTo>
                    <a:pt x="1664" y="4896"/>
                  </a:lnTo>
                  <a:lnTo>
                    <a:pt x="1658" y="4889"/>
                  </a:lnTo>
                  <a:lnTo>
                    <a:pt x="1638" y="4864"/>
                  </a:lnTo>
                  <a:lnTo>
                    <a:pt x="1633" y="4856"/>
                  </a:lnTo>
                  <a:lnTo>
                    <a:pt x="1614" y="4830"/>
                  </a:lnTo>
                  <a:lnTo>
                    <a:pt x="1609" y="4822"/>
                  </a:lnTo>
                  <a:lnTo>
                    <a:pt x="1591" y="4795"/>
                  </a:lnTo>
                  <a:lnTo>
                    <a:pt x="1586" y="4787"/>
                  </a:lnTo>
                  <a:lnTo>
                    <a:pt x="1569" y="4759"/>
                  </a:lnTo>
                  <a:lnTo>
                    <a:pt x="1564" y="4751"/>
                  </a:lnTo>
                  <a:lnTo>
                    <a:pt x="1548" y="4722"/>
                  </a:lnTo>
                  <a:lnTo>
                    <a:pt x="1544" y="4714"/>
                  </a:lnTo>
                  <a:lnTo>
                    <a:pt x="1529" y="4685"/>
                  </a:lnTo>
                  <a:lnTo>
                    <a:pt x="1525" y="4677"/>
                  </a:lnTo>
                  <a:lnTo>
                    <a:pt x="1512" y="4647"/>
                  </a:lnTo>
                  <a:lnTo>
                    <a:pt x="1508" y="4639"/>
                  </a:lnTo>
                  <a:lnTo>
                    <a:pt x="1496" y="4609"/>
                  </a:lnTo>
                  <a:lnTo>
                    <a:pt x="1492" y="4600"/>
                  </a:lnTo>
                  <a:lnTo>
                    <a:pt x="1481" y="4570"/>
                  </a:lnTo>
                  <a:lnTo>
                    <a:pt x="1478" y="4561"/>
                  </a:lnTo>
                  <a:lnTo>
                    <a:pt x="1468" y="4530"/>
                  </a:lnTo>
                  <a:lnTo>
                    <a:pt x="1465" y="4521"/>
                  </a:lnTo>
                  <a:lnTo>
                    <a:pt x="1456" y="4490"/>
                  </a:lnTo>
                  <a:lnTo>
                    <a:pt x="1454" y="4481"/>
                  </a:lnTo>
                  <a:lnTo>
                    <a:pt x="1446" y="4450"/>
                  </a:lnTo>
                  <a:lnTo>
                    <a:pt x="1444" y="4441"/>
                  </a:lnTo>
                  <a:lnTo>
                    <a:pt x="1437" y="4410"/>
                  </a:lnTo>
                  <a:lnTo>
                    <a:pt x="1436" y="4400"/>
                  </a:lnTo>
                  <a:lnTo>
                    <a:pt x="1430" y="4369"/>
                  </a:lnTo>
                  <a:lnTo>
                    <a:pt x="1429" y="4359"/>
                  </a:lnTo>
                  <a:lnTo>
                    <a:pt x="1425" y="4327"/>
                  </a:lnTo>
                  <a:lnTo>
                    <a:pt x="1424" y="4318"/>
                  </a:lnTo>
                  <a:lnTo>
                    <a:pt x="1421" y="4286"/>
                  </a:lnTo>
                  <a:lnTo>
                    <a:pt x="1420" y="4277"/>
                  </a:lnTo>
                  <a:lnTo>
                    <a:pt x="1418" y="4244"/>
                  </a:lnTo>
                  <a:lnTo>
                    <a:pt x="1418" y="4235"/>
                  </a:lnTo>
                  <a:lnTo>
                    <a:pt x="1417" y="4203"/>
                  </a:lnTo>
                  <a:lnTo>
                    <a:pt x="1417" y="4193"/>
                  </a:lnTo>
                  <a:lnTo>
                    <a:pt x="1418" y="4161"/>
                  </a:lnTo>
                  <a:lnTo>
                    <a:pt x="1418" y="4151"/>
                  </a:lnTo>
                  <a:lnTo>
                    <a:pt x="1420" y="4119"/>
                  </a:lnTo>
                  <a:lnTo>
                    <a:pt x="1421" y="4110"/>
                  </a:lnTo>
                  <a:lnTo>
                    <a:pt x="1424" y="4077"/>
                  </a:lnTo>
                  <a:lnTo>
                    <a:pt x="1425" y="4068"/>
                  </a:lnTo>
                  <a:lnTo>
                    <a:pt x="1429" y="4036"/>
                  </a:lnTo>
                  <a:lnTo>
                    <a:pt x="1430" y="4027"/>
                  </a:lnTo>
                  <a:lnTo>
                    <a:pt x="1436" y="3995"/>
                  </a:lnTo>
                  <a:lnTo>
                    <a:pt x="1437" y="3986"/>
                  </a:lnTo>
                  <a:lnTo>
                    <a:pt x="1444" y="3954"/>
                  </a:lnTo>
                  <a:lnTo>
                    <a:pt x="1446" y="3945"/>
                  </a:lnTo>
                  <a:lnTo>
                    <a:pt x="1454" y="3914"/>
                  </a:lnTo>
                  <a:lnTo>
                    <a:pt x="1456" y="3905"/>
                  </a:lnTo>
                  <a:lnTo>
                    <a:pt x="1465" y="3874"/>
                  </a:lnTo>
                  <a:lnTo>
                    <a:pt x="1468" y="3865"/>
                  </a:lnTo>
                  <a:lnTo>
                    <a:pt x="1478" y="3834"/>
                  </a:lnTo>
                  <a:lnTo>
                    <a:pt x="1481" y="3825"/>
                  </a:lnTo>
                  <a:lnTo>
                    <a:pt x="1492" y="3795"/>
                  </a:lnTo>
                  <a:lnTo>
                    <a:pt x="1496" y="3786"/>
                  </a:lnTo>
                  <a:lnTo>
                    <a:pt x="1508" y="3757"/>
                  </a:lnTo>
                  <a:lnTo>
                    <a:pt x="1512" y="3748"/>
                  </a:lnTo>
                  <a:lnTo>
                    <a:pt x="1526" y="3719"/>
                  </a:lnTo>
                  <a:lnTo>
                    <a:pt x="1530" y="3710"/>
                  </a:lnTo>
                  <a:lnTo>
                    <a:pt x="1544" y="3681"/>
                  </a:lnTo>
                  <a:lnTo>
                    <a:pt x="1549" y="3673"/>
                  </a:lnTo>
                  <a:lnTo>
                    <a:pt x="1564" y="3645"/>
                  </a:lnTo>
                  <a:lnTo>
                    <a:pt x="1569" y="3637"/>
                  </a:lnTo>
                  <a:lnTo>
                    <a:pt x="1586" y="3609"/>
                  </a:lnTo>
                  <a:lnTo>
                    <a:pt x="1590" y="3601"/>
                  </a:lnTo>
                  <a:lnTo>
                    <a:pt x="1608" y="3574"/>
                  </a:lnTo>
                  <a:lnTo>
                    <a:pt x="1614" y="3566"/>
                  </a:lnTo>
                  <a:lnTo>
                    <a:pt x="1632" y="3540"/>
                  </a:lnTo>
                  <a:lnTo>
                    <a:pt x="1638" y="3532"/>
                  </a:lnTo>
                  <a:lnTo>
                    <a:pt x="1657" y="3507"/>
                  </a:lnTo>
                  <a:lnTo>
                    <a:pt x="1663" y="3499"/>
                  </a:lnTo>
                  <a:lnTo>
                    <a:pt x="1684" y="3475"/>
                  </a:lnTo>
                  <a:lnTo>
                    <a:pt x="1690" y="3467"/>
                  </a:lnTo>
                  <a:lnTo>
                    <a:pt x="1711" y="3443"/>
                  </a:lnTo>
                  <a:lnTo>
                    <a:pt x="1718" y="3437"/>
                  </a:lnTo>
                  <a:lnTo>
                    <a:pt x="1740" y="3413"/>
                  </a:lnTo>
                  <a:lnTo>
                    <a:pt x="1747" y="3407"/>
                  </a:lnTo>
                  <a:lnTo>
                    <a:pt x="1770" y="3384"/>
                  </a:lnTo>
                  <a:lnTo>
                    <a:pt x="1777" y="3378"/>
                  </a:lnTo>
                  <a:lnTo>
                    <a:pt x="1801" y="3356"/>
                  </a:lnTo>
                  <a:lnTo>
                    <a:pt x="1808" y="3350"/>
                  </a:lnTo>
                  <a:lnTo>
                    <a:pt x="1833" y="3330"/>
                  </a:lnTo>
                  <a:lnTo>
                    <a:pt x="1840" y="3324"/>
                  </a:lnTo>
                  <a:lnTo>
                    <a:pt x="1865" y="3304"/>
                  </a:lnTo>
                  <a:lnTo>
                    <a:pt x="1873" y="3299"/>
                  </a:lnTo>
                  <a:lnTo>
                    <a:pt x="1899" y="3280"/>
                  </a:lnTo>
                  <a:lnTo>
                    <a:pt x="1907" y="3275"/>
                  </a:lnTo>
                  <a:lnTo>
                    <a:pt x="1934" y="3257"/>
                  </a:lnTo>
                  <a:lnTo>
                    <a:pt x="1942" y="3252"/>
                  </a:lnTo>
                  <a:lnTo>
                    <a:pt x="1970" y="3235"/>
                  </a:lnTo>
                  <a:lnTo>
                    <a:pt x="1979" y="3229"/>
                  </a:lnTo>
                  <a:lnTo>
                    <a:pt x="2008" y="3214"/>
                  </a:lnTo>
                  <a:lnTo>
                    <a:pt x="2016" y="3210"/>
                  </a:lnTo>
                  <a:lnTo>
                    <a:pt x="2045" y="3195"/>
                  </a:lnTo>
                  <a:lnTo>
                    <a:pt x="2053" y="3191"/>
                  </a:lnTo>
                  <a:lnTo>
                    <a:pt x="2083" y="3178"/>
                  </a:lnTo>
                  <a:lnTo>
                    <a:pt x="2091" y="3174"/>
                  </a:lnTo>
                  <a:lnTo>
                    <a:pt x="2121" y="3162"/>
                  </a:lnTo>
                  <a:lnTo>
                    <a:pt x="2130" y="3159"/>
                  </a:lnTo>
                  <a:lnTo>
                    <a:pt x="2160" y="3148"/>
                  </a:lnTo>
                  <a:lnTo>
                    <a:pt x="2169" y="3145"/>
                  </a:lnTo>
                  <a:lnTo>
                    <a:pt x="2199" y="3135"/>
                  </a:lnTo>
                  <a:lnTo>
                    <a:pt x="2208" y="3132"/>
                  </a:lnTo>
                  <a:lnTo>
                    <a:pt x="2239" y="3123"/>
                  </a:lnTo>
                  <a:lnTo>
                    <a:pt x="2248" y="3121"/>
                  </a:lnTo>
                  <a:lnTo>
                    <a:pt x="2279" y="3113"/>
                  </a:lnTo>
                  <a:lnTo>
                    <a:pt x="2288" y="3111"/>
                  </a:lnTo>
                  <a:lnTo>
                    <a:pt x="2320" y="3104"/>
                  </a:lnTo>
                  <a:lnTo>
                    <a:pt x="2329" y="3103"/>
                  </a:lnTo>
                  <a:lnTo>
                    <a:pt x="2360" y="3097"/>
                  </a:lnTo>
                  <a:lnTo>
                    <a:pt x="2370" y="3096"/>
                  </a:lnTo>
                  <a:lnTo>
                    <a:pt x="2402" y="3092"/>
                  </a:lnTo>
                  <a:lnTo>
                    <a:pt x="2411" y="3091"/>
                  </a:lnTo>
                  <a:lnTo>
                    <a:pt x="2443" y="3088"/>
                  </a:lnTo>
                  <a:lnTo>
                    <a:pt x="2452" y="3087"/>
                  </a:lnTo>
                  <a:lnTo>
                    <a:pt x="2485" y="3085"/>
                  </a:lnTo>
                  <a:lnTo>
                    <a:pt x="2494" y="3085"/>
                  </a:lnTo>
                  <a:lnTo>
                    <a:pt x="2526" y="3084"/>
                  </a:lnTo>
                  <a:lnTo>
                    <a:pt x="2536" y="3084"/>
                  </a:lnTo>
                  <a:lnTo>
                    <a:pt x="2568" y="3085"/>
                  </a:lnTo>
                  <a:lnTo>
                    <a:pt x="2578" y="3085"/>
                  </a:lnTo>
                  <a:lnTo>
                    <a:pt x="2610" y="3087"/>
                  </a:lnTo>
                  <a:lnTo>
                    <a:pt x="2619" y="3088"/>
                  </a:lnTo>
                  <a:lnTo>
                    <a:pt x="2652" y="3091"/>
                  </a:lnTo>
                  <a:lnTo>
                    <a:pt x="2661" y="3092"/>
                  </a:lnTo>
                  <a:lnTo>
                    <a:pt x="2693" y="3096"/>
                  </a:lnTo>
                  <a:lnTo>
                    <a:pt x="2702" y="3097"/>
                  </a:lnTo>
                  <a:lnTo>
                    <a:pt x="2734" y="3103"/>
                  </a:lnTo>
                  <a:lnTo>
                    <a:pt x="2743" y="3104"/>
                  </a:lnTo>
                  <a:lnTo>
                    <a:pt x="2775" y="3111"/>
                  </a:lnTo>
                  <a:lnTo>
                    <a:pt x="2784" y="3113"/>
                  </a:lnTo>
                  <a:lnTo>
                    <a:pt x="2815" y="3121"/>
                  </a:lnTo>
                  <a:lnTo>
                    <a:pt x="2824" y="3123"/>
                  </a:lnTo>
                  <a:lnTo>
                    <a:pt x="2855" y="3132"/>
                  </a:lnTo>
                  <a:lnTo>
                    <a:pt x="2864" y="3135"/>
                  </a:lnTo>
                  <a:lnTo>
                    <a:pt x="2894" y="3145"/>
                  </a:lnTo>
                  <a:lnTo>
                    <a:pt x="2903" y="3148"/>
                  </a:lnTo>
                  <a:lnTo>
                    <a:pt x="2933" y="3159"/>
                  </a:lnTo>
                  <a:lnTo>
                    <a:pt x="2942" y="3162"/>
                  </a:lnTo>
                  <a:lnTo>
                    <a:pt x="2972" y="3174"/>
                  </a:lnTo>
                  <a:lnTo>
                    <a:pt x="2980" y="3178"/>
                  </a:lnTo>
                  <a:lnTo>
                    <a:pt x="3009" y="3191"/>
                  </a:lnTo>
                  <a:lnTo>
                    <a:pt x="3018" y="3195"/>
                  </a:lnTo>
                  <a:lnTo>
                    <a:pt x="3047" y="3210"/>
                  </a:lnTo>
                  <a:lnTo>
                    <a:pt x="3055" y="3214"/>
                  </a:lnTo>
                  <a:lnTo>
                    <a:pt x="3083" y="3230"/>
                  </a:lnTo>
                  <a:lnTo>
                    <a:pt x="3092" y="3235"/>
                  </a:lnTo>
                  <a:lnTo>
                    <a:pt x="3120" y="3252"/>
                  </a:lnTo>
                  <a:lnTo>
                    <a:pt x="3128" y="3257"/>
                  </a:lnTo>
                  <a:lnTo>
                    <a:pt x="3155" y="3274"/>
                  </a:lnTo>
                  <a:lnTo>
                    <a:pt x="3163" y="3280"/>
                  </a:lnTo>
                  <a:lnTo>
                    <a:pt x="3189" y="3298"/>
                  </a:lnTo>
                  <a:lnTo>
                    <a:pt x="3197" y="3304"/>
                  </a:lnTo>
                  <a:lnTo>
                    <a:pt x="3222" y="3324"/>
                  </a:lnTo>
                  <a:lnTo>
                    <a:pt x="3230" y="3329"/>
                  </a:lnTo>
                  <a:lnTo>
                    <a:pt x="3255" y="3350"/>
                  </a:lnTo>
                  <a:lnTo>
                    <a:pt x="3262" y="3356"/>
                  </a:lnTo>
                  <a:lnTo>
                    <a:pt x="3286" y="3378"/>
                  </a:lnTo>
                  <a:lnTo>
                    <a:pt x="3293" y="3384"/>
                  </a:lnTo>
                  <a:lnTo>
                    <a:pt x="3316" y="3406"/>
                  </a:lnTo>
                  <a:lnTo>
                    <a:pt x="3323" y="3413"/>
                  </a:lnTo>
                  <a:lnTo>
                    <a:pt x="3345" y="3436"/>
                  </a:lnTo>
                  <a:lnTo>
                    <a:pt x="3351" y="3443"/>
                  </a:lnTo>
                  <a:lnTo>
                    <a:pt x="3373" y="3467"/>
                  </a:lnTo>
                  <a:lnTo>
                    <a:pt x="3379" y="3474"/>
                  </a:lnTo>
                  <a:lnTo>
                    <a:pt x="3400" y="3499"/>
                  </a:lnTo>
                  <a:lnTo>
                    <a:pt x="3405" y="3507"/>
                  </a:lnTo>
                  <a:lnTo>
                    <a:pt x="3425" y="3532"/>
                  </a:lnTo>
                  <a:lnTo>
                    <a:pt x="3431" y="3540"/>
                  </a:lnTo>
                  <a:lnTo>
                    <a:pt x="3449" y="3566"/>
                  </a:lnTo>
                  <a:lnTo>
                    <a:pt x="3455" y="3574"/>
                  </a:lnTo>
                  <a:lnTo>
                    <a:pt x="3472" y="3601"/>
                  </a:lnTo>
                  <a:lnTo>
                    <a:pt x="3477" y="3609"/>
                  </a:lnTo>
                  <a:lnTo>
                    <a:pt x="3494" y="3637"/>
                  </a:lnTo>
                  <a:lnTo>
                    <a:pt x="3499" y="3646"/>
                  </a:lnTo>
                  <a:lnTo>
                    <a:pt x="3515" y="3674"/>
                  </a:lnTo>
                  <a:lnTo>
                    <a:pt x="3519" y="3682"/>
                  </a:lnTo>
                  <a:lnTo>
                    <a:pt x="3534" y="3711"/>
                  </a:lnTo>
                  <a:lnTo>
                    <a:pt x="3538" y="3720"/>
                  </a:lnTo>
                  <a:lnTo>
                    <a:pt x="3551" y="3749"/>
                  </a:lnTo>
                  <a:lnTo>
                    <a:pt x="3555" y="3757"/>
                  </a:lnTo>
                  <a:lnTo>
                    <a:pt x="3567" y="3787"/>
                  </a:lnTo>
                  <a:lnTo>
                    <a:pt x="3570" y="3796"/>
                  </a:lnTo>
                  <a:lnTo>
                    <a:pt x="3581" y="3826"/>
                  </a:lnTo>
                  <a:lnTo>
                    <a:pt x="3584" y="3835"/>
                  </a:lnTo>
                  <a:lnTo>
                    <a:pt x="3594" y="3865"/>
                  </a:lnTo>
                  <a:lnTo>
                    <a:pt x="3597" y="3874"/>
                  </a:lnTo>
                  <a:lnTo>
                    <a:pt x="3606" y="3905"/>
                  </a:lnTo>
                  <a:lnTo>
                    <a:pt x="3608" y="3914"/>
                  </a:lnTo>
                  <a:lnTo>
                    <a:pt x="3616" y="3945"/>
                  </a:lnTo>
                  <a:lnTo>
                    <a:pt x="3618" y="3954"/>
                  </a:lnTo>
                  <a:lnTo>
                    <a:pt x="3625" y="3986"/>
                  </a:lnTo>
                  <a:lnTo>
                    <a:pt x="3626" y="3995"/>
                  </a:lnTo>
                  <a:lnTo>
                    <a:pt x="3632" y="4027"/>
                  </a:lnTo>
                  <a:lnTo>
                    <a:pt x="3633" y="4036"/>
                  </a:lnTo>
                  <a:lnTo>
                    <a:pt x="3637" y="4068"/>
                  </a:lnTo>
                  <a:lnTo>
                    <a:pt x="3638" y="4077"/>
                  </a:lnTo>
                  <a:lnTo>
                    <a:pt x="3641" y="4110"/>
                  </a:lnTo>
                  <a:lnTo>
                    <a:pt x="3642" y="4119"/>
                  </a:lnTo>
                  <a:close/>
                  <a:moveTo>
                    <a:pt x="3141" y="4267"/>
                  </a:moveTo>
                  <a:lnTo>
                    <a:pt x="3143" y="4244"/>
                  </a:lnTo>
                  <a:lnTo>
                    <a:pt x="3145" y="4221"/>
                  </a:lnTo>
                  <a:lnTo>
                    <a:pt x="3145" y="4198"/>
                  </a:lnTo>
                  <a:lnTo>
                    <a:pt x="3145" y="4175"/>
                  </a:lnTo>
                  <a:lnTo>
                    <a:pt x="3143" y="4152"/>
                  </a:lnTo>
                  <a:lnTo>
                    <a:pt x="3141" y="4129"/>
                  </a:lnTo>
                  <a:lnTo>
                    <a:pt x="3138" y="4106"/>
                  </a:lnTo>
                  <a:lnTo>
                    <a:pt x="3134" y="4083"/>
                  </a:lnTo>
                  <a:lnTo>
                    <a:pt x="3130" y="4061"/>
                  </a:lnTo>
                  <a:lnTo>
                    <a:pt x="3124" y="4039"/>
                  </a:lnTo>
                  <a:lnTo>
                    <a:pt x="3118" y="4017"/>
                  </a:lnTo>
                  <a:lnTo>
                    <a:pt x="3111" y="3995"/>
                  </a:lnTo>
                  <a:lnTo>
                    <a:pt x="3103" y="3973"/>
                  </a:lnTo>
                  <a:lnTo>
                    <a:pt x="3094" y="3952"/>
                  </a:lnTo>
                  <a:lnTo>
                    <a:pt x="3084" y="3931"/>
                  </a:lnTo>
                  <a:lnTo>
                    <a:pt x="3074" y="3910"/>
                  </a:lnTo>
                  <a:lnTo>
                    <a:pt x="3063" y="3891"/>
                  </a:lnTo>
                  <a:lnTo>
                    <a:pt x="3051" y="3871"/>
                  </a:lnTo>
                  <a:lnTo>
                    <a:pt x="3039" y="3852"/>
                  </a:lnTo>
                  <a:lnTo>
                    <a:pt x="3025" y="3833"/>
                  </a:lnTo>
                  <a:lnTo>
                    <a:pt x="3011" y="3815"/>
                  </a:lnTo>
                  <a:lnTo>
                    <a:pt x="2997" y="3797"/>
                  </a:lnTo>
                  <a:lnTo>
                    <a:pt x="2982" y="3780"/>
                  </a:lnTo>
                  <a:lnTo>
                    <a:pt x="2966" y="3763"/>
                  </a:lnTo>
                  <a:lnTo>
                    <a:pt x="2949" y="3747"/>
                  </a:lnTo>
                  <a:lnTo>
                    <a:pt x="2932" y="3732"/>
                  </a:lnTo>
                  <a:lnTo>
                    <a:pt x="2914" y="3718"/>
                  </a:lnTo>
                  <a:lnTo>
                    <a:pt x="2896" y="3704"/>
                  </a:lnTo>
                  <a:lnTo>
                    <a:pt x="2877" y="3690"/>
                  </a:lnTo>
                  <a:lnTo>
                    <a:pt x="2858" y="3678"/>
                  </a:lnTo>
                  <a:lnTo>
                    <a:pt x="2838" y="3666"/>
                  </a:lnTo>
                  <a:lnTo>
                    <a:pt x="2819" y="3655"/>
                  </a:lnTo>
                  <a:lnTo>
                    <a:pt x="2798" y="3645"/>
                  </a:lnTo>
                  <a:lnTo>
                    <a:pt x="2777" y="3635"/>
                  </a:lnTo>
                  <a:lnTo>
                    <a:pt x="2756" y="3626"/>
                  </a:lnTo>
                  <a:lnTo>
                    <a:pt x="2734" y="3618"/>
                  </a:lnTo>
                  <a:lnTo>
                    <a:pt x="2712" y="3611"/>
                  </a:lnTo>
                  <a:lnTo>
                    <a:pt x="2690" y="3605"/>
                  </a:lnTo>
                  <a:lnTo>
                    <a:pt x="2668" y="3599"/>
                  </a:lnTo>
                  <a:lnTo>
                    <a:pt x="2646" y="3595"/>
                  </a:lnTo>
                  <a:lnTo>
                    <a:pt x="2623" y="3591"/>
                  </a:lnTo>
                  <a:lnTo>
                    <a:pt x="2600" y="3588"/>
                  </a:lnTo>
                  <a:lnTo>
                    <a:pt x="2577" y="3586"/>
                  </a:lnTo>
                  <a:lnTo>
                    <a:pt x="2554" y="3584"/>
                  </a:lnTo>
                  <a:lnTo>
                    <a:pt x="2531" y="3584"/>
                  </a:lnTo>
                  <a:lnTo>
                    <a:pt x="2508" y="3584"/>
                  </a:lnTo>
                  <a:lnTo>
                    <a:pt x="2485" y="3586"/>
                  </a:lnTo>
                  <a:lnTo>
                    <a:pt x="2462" y="3588"/>
                  </a:lnTo>
                  <a:lnTo>
                    <a:pt x="2440" y="3591"/>
                  </a:lnTo>
                  <a:lnTo>
                    <a:pt x="2417" y="3595"/>
                  </a:lnTo>
                  <a:lnTo>
                    <a:pt x="2395" y="3599"/>
                  </a:lnTo>
                  <a:lnTo>
                    <a:pt x="2372" y="3605"/>
                  </a:lnTo>
                  <a:lnTo>
                    <a:pt x="2350" y="3611"/>
                  </a:lnTo>
                  <a:lnTo>
                    <a:pt x="2328" y="3618"/>
                  </a:lnTo>
                  <a:lnTo>
                    <a:pt x="2307" y="3626"/>
                  </a:lnTo>
                  <a:lnTo>
                    <a:pt x="2285" y="3635"/>
                  </a:lnTo>
                  <a:lnTo>
                    <a:pt x="2264" y="3645"/>
                  </a:lnTo>
                  <a:lnTo>
                    <a:pt x="2243" y="3655"/>
                  </a:lnTo>
                  <a:lnTo>
                    <a:pt x="2224" y="3666"/>
                  </a:lnTo>
                  <a:lnTo>
                    <a:pt x="2205" y="3677"/>
                  </a:lnTo>
                  <a:lnTo>
                    <a:pt x="2185" y="3690"/>
                  </a:lnTo>
                  <a:lnTo>
                    <a:pt x="2167" y="3703"/>
                  </a:lnTo>
                  <a:lnTo>
                    <a:pt x="2149" y="3717"/>
                  </a:lnTo>
                  <a:lnTo>
                    <a:pt x="2131" y="3732"/>
                  </a:lnTo>
                  <a:lnTo>
                    <a:pt x="2114" y="3747"/>
                  </a:lnTo>
                  <a:lnTo>
                    <a:pt x="2097" y="3763"/>
                  </a:lnTo>
                  <a:lnTo>
                    <a:pt x="2082" y="3780"/>
                  </a:lnTo>
                  <a:lnTo>
                    <a:pt x="2066" y="3797"/>
                  </a:lnTo>
                  <a:lnTo>
                    <a:pt x="2052" y="3814"/>
                  </a:lnTo>
                  <a:lnTo>
                    <a:pt x="2038" y="3833"/>
                  </a:lnTo>
                  <a:lnTo>
                    <a:pt x="2024" y="3852"/>
                  </a:lnTo>
                  <a:lnTo>
                    <a:pt x="2012" y="3871"/>
                  </a:lnTo>
                  <a:lnTo>
                    <a:pt x="1999" y="3891"/>
                  </a:lnTo>
                  <a:lnTo>
                    <a:pt x="1988" y="3912"/>
                  </a:lnTo>
                  <a:lnTo>
                    <a:pt x="1978" y="3932"/>
                  </a:lnTo>
                  <a:lnTo>
                    <a:pt x="1968" y="3953"/>
                  </a:lnTo>
                  <a:lnTo>
                    <a:pt x="1959" y="3974"/>
                  </a:lnTo>
                  <a:lnTo>
                    <a:pt x="1951" y="3995"/>
                  </a:lnTo>
                  <a:lnTo>
                    <a:pt x="1944" y="4017"/>
                  </a:lnTo>
                  <a:lnTo>
                    <a:pt x="1938" y="4039"/>
                  </a:lnTo>
                  <a:lnTo>
                    <a:pt x="1932" y="4061"/>
                  </a:lnTo>
                  <a:lnTo>
                    <a:pt x="1928" y="4084"/>
                  </a:lnTo>
                  <a:lnTo>
                    <a:pt x="1924" y="4106"/>
                  </a:lnTo>
                  <a:lnTo>
                    <a:pt x="1921" y="4129"/>
                  </a:lnTo>
                  <a:lnTo>
                    <a:pt x="1919" y="4152"/>
                  </a:lnTo>
                  <a:lnTo>
                    <a:pt x="1917" y="4175"/>
                  </a:lnTo>
                  <a:lnTo>
                    <a:pt x="1917" y="4198"/>
                  </a:lnTo>
                  <a:lnTo>
                    <a:pt x="1917" y="4221"/>
                  </a:lnTo>
                  <a:lnTo>
                    <a:pt x="1919" y="4244"/>
                  </a:lnTo>
                  <a:lnTo>
                    <a:pt x="1921" y="4266"/>
                  </a:lnTo>
                  <a:lnTo>
                    <a:pt x="1924" y="4289"/>
                  </a:lnTo>
                  <a:lnTo>
                    <a:pt x="1928" y="4312"/>
                  </a:lnTo>
                  <a:lnTo>
                    <a:pt x="1932" y="4334"/>
                  </a:lnTo>
                  <a:lnTo>
                    <a:pt x="1938" y="4356"/>
                  </a:lnTo>
                  <a:lnTo>
                    <a:pt x="1944" y="4378"/>
                  </a:lnTo>
                  <a:lnTo>
                    <a:pt x="1952" y="4400"/>
                  </a:lnTo>
                  <a:lnTo>
                    <a:pt x="1960" y="4422"/>
                  </a:lnTo>
                  <a:lnTo>
                    <a:pt x="1968" y="4443"/>
                  </a:lnTo>
                  <a:lnTo>
                    <a:pt x="1978" y="4464"/>
                  </a:lnTo>
                  <a:lnTo>
                    <a:pt x="1988" y="4485"/>
                  </a:lnTo>
                  <a:lnTo>
                    <a:pt x="1999" y="4505"/>
                  </a:lnTo>
                  <a:lnTo>
                    <a:pt x="2011" y="4524"/>
                  </a:lnTo>
                  <a:lnTo>
                    <a:pt x="2024" y="4544"/>
                  </a:lnTo>
                  <a:lnTo>
                    <a:pt x="2037" y="4562"/>
                  </a:lnTo>
                  <a:lnTo>
                    <a:pt x="2051" y="4581"/>
                  </a:lnTo>
                  <a:lnTo>
                    <a:pt x="2066" y="4598"/>
                  </a:lnTo>
                  <a:lnTo>
                    <a:pt x="2081" y="4615"/>
                  </a:lnTo>
                  <a:lnTo>
                    <a:pt x="2097" y="4632"/>
                  </a:lnTo>
                  <a:lnTo>
                    <a:pt x="2114" y="4648"/>
                  </a:lnTo>
                  <a:lnTo>
                    <a:pt x="2131" y="4663"/>
                  </a:lnTo>
                  <a:lnTo>
                    <a:pt x="2148" y="4678"/>
                  </a:lnTo>
                  <a:lnTo>
                    <a:pt x="2167" y="4692"/>
                  </a:lnTo>
                  <a:lnTo>
                    <a:pt x="2185" y="4705"/>
                  </a:lnTo>
                  <a:lnTo>
                    <a:pt x="2205" y="4718"/>
                  </a:lnTo>
                  <a:lnTo>
                    <a:pt x="2224" y="4730"/>
                  </a:lnTo>
                  <a:lnTo>
                    <a:pt x="2244" y="4741"/>
                  </a:lnTo>
                  <a:lnTo>
                    <a:pt x="2265" y="4751"/>
                  </a:lnTo>
                  <a:lnTo>
                    <a:pt x="2286" y="4761"/>
                  </a:lnTo>
                  <a:lnTo>
                    <a:pt x="2307" y="4769"/>
                  </a:lnTo>
                  <a:lnTo>
                    <a:pt x="2329" y="4777"/>
                  </a:lnTo>
                  <a:lnTo>
                    <a:pt x="2351" y="4785"/>
                  </a:lnTo>
                  <a:lnTo>
                    <a:pt x="2373" y="4791"/>
                  </a:lnTo>
                  <a:lnTo>
                    <a:pt x="2395" y="4797"/>
                  </a:lnTo>
                  <a:lnTo>
                    <a:pt x="2417" y="4801"/>
                  </a:lnTo>
                  <a:lnTo>
                    <a:pt x="2440" y="4805"/>
                  </a:lnTo>
                  <a:lnTo>
                    <a:pt x="2463" y="4808"/>
                  </a:lnTo>
                  <a:lnTo>
                    <a:pt x="2485" y="4810"/>
                  </a:lnTo>
                  <a:lnTo>
                    <a:pt x="2508" y="4812"/>
                  </a:lnTo>
                  <a:lnTo>
                    <a:pt x="2531" y="4812"/>
                  </a:lnTo>
                  <a:lnTo>
                    <a:pt x="2554" y="4812"/>
                  </a:lnTo>
                  <a:lnTo>
                    <a:pt x="2577" y="4810"/>
                  </a:lnTo>
                  <a:lnTo>
                    <a:pt x="2600" y="4808"/>
                  </a:lnTo>
                  <a:lnTo>
                    <a:pt x="2623" y="4805"/>
                  </a:lnTo>
                  <a:lnTo>
                    <a:pt x="2645" y="4801"/>
                  </a:lnTo>
                  <a:lnTo>
                    <a:pt x="2668" y="4797"/>
                  </a:lnTo>
                  <a:lnTo>
                    <a:pt x="2690" y="4791"/>
                  </a:lnTo>
                  <a:lnTo>
                    <a:pt x="2712" y="4785"/>
                  </a:lnTo>
                  <a:lnTo>
                    <a:pt x="2734" y="4778"/>
                  </a:lnTo>
                  <a:lnTo>
                    <a:pt x="2755" y="4770"/>
                  </a:lnTo>
                  <a:lnTo>
                    <a:pt x="2776" y="4761"/>
                  </a:lnTo>
                  <a:lnTo>
                    <a:pt x="2797" y="4751"/>
                  </a:lnTo>
                  <a:lnTo>
                    <a:pt x="2817" y="4741"/>
                  </a:lnTo>
                  <a:lnTo>
                    <a:pt x="2838" y="4730"/>
                  </a:lnTo>
                  <a:lnTo>
                    <a:pt x="2858" y="4717"/>
                  </a:lnTo>
                  <a:lnTo>
                    <a:pt x="2877" y="4705"/>
                  </a:lnTo>
                  <a:lnTo>
                    <a:pt x="2896" y="4691"/>
                  </a:lnTo>
                  <a:lnTo>
                    <a:pt x="2915" y="4677"/>
                  </a:lnTo>
                  <a:lnTo>
                    <a:pt x="2932" y="4663"/>
                  </a:lnTo>
                  <a:lnTo>
                    <a:pt x="2949" y="4647"/>
                  </a:lnTo>
                  <a:lnTo>
                    <a:pt x="2966" y="4632"/>
                  </a:lnTo>
                  <a:lnTo>
                    <a:pt x="2982" y="4615"/>
                  </a:lnTo>
                  <a:lnTo>
                    <a:pt x="2997" y="4598"/>
                  </a:lnTo>
                  <a:lnTo>
                    <a:pt x="3012" y="4580"/>
                  </a:lnTo>
                  <a:lnTo>
                    <a:pt x="3026" y="4562"/>
                  </a:lnTo>
                  <a:lnTo>
                    <a:pt x="3039" y="4544"/>
                  </a:lnTo>
                  <a:lnTo>
                    <a:pt x="3052" y="4524"/>
                  </a:lnTo>
                  <a:lnTo>
                    <a:pt x="3063" y="4505"/>
                  </a:lnTo>
                  <a:lnTo>
                    <a:pt x="3074" y="4486"/>
                  </a:lnTo>
                  <a:lnTo>
                    <a:pt x="3084" y="4465"/>
                  </a:lnTo>
                  <a:lnTo>
                    <a:pt x="3094" y="4444"/>
                  </a:lnTo>
                  <a:lnTo>
                    <a:pt x="3103" y="4422"/>
                  </a:lnTo>
                  <a:lnTo>
                    <a:pt x="3111" y="4401"/>
                  </a:lnTo>
                  <a:lnTo>
                    <a:pt x="3118" y="4379"/>
                  </a:lnTo>
                  <a:lnTo>
                    <a:pt x="3124" y="4357"/>
                  </a:lnTo>
                  <a:lnTo>
                    <a:pt x="3130" y="4334"/>
                  </a:lnTo>
                  <a:lnTo>
                    <a:pt x="3134" y="4312"/>
                  </a:lnTo>
                  <a:lnTo>
                    <a:pt x="3138" y="4289"/>
                  </a:lnTo>
                  <a:lnTo>
                    <a:pt x="3141" y="426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Helvetica Neue"/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924" name="Google Shape;924;p24"/>
          <p:cNvGrpSpPr/>
          <p:nvPr/>
        </p:nvGrpSpPr>
        <p:grpSpPr>
          <a:xfrm>
            <a:off x="4784322" y="4367021"/>
            <a:ext cx="666256" cy="666256"/>
            <a:chOff x="1649691" y="4907280"/>
            <a:chExt cx="914400" cy="914400"/>
          </a:xfrm>
        </p:grpSpPr>
        <p:sp>
          <p:nvSpPr>
            <p:cNvPr id="925" name="Google Shape;925;p24"/>
            <p:cNvSpPr/>
            <p:nvPr/>
          </p:nvSpPr>
          <p:spPr>
            <a:xfrm>
              <a:off x="1649691" y="4907280"/>
              <a:ext cx="914400" cy="914400"/>
            </a:xfrm>
            <a:custGeom>
              <a:rect b="b" l="l" r="r" t="t"/>
              <a:pathLst>
                <a:path extrusionOk="0" h="10000" w="10000">
                  <a:moveTo>
                    <a:pt x="7068" y="3540"/>
                  </a:moveTo>
                  <a:lnTo>
                    <a:pt x="7068" y="3563"/>
                  </a:lnTo>
                  <a:lnTo>
                    <a:pt x="7066" y="3586"/>
                  </a:lnTo>
                  <a:lnTo>
                    <a:pt x="7064" y="3608"/>
                  </a:lnTo>
                  <a:lnTo>
                    <a:pt x="7061" y="3631"/>
                  </a:lnTo>
                  <a:lnTo>
                    <a:pt x="7057" y="3653"/>
                  </a:lnTo>
                  <a:lnTo>
                    <a:pt x="7053" y="3676"/>
                  </a:lnTo>
                  <a:lnTo>
                    <a:pt x="7047" y="3698"/>
                  </a:lnTo>
                  <a:lnTo>
                    <a:pt x="7041" y="3719"/>
                  </a:lnTo>
                  <a:lnTo>
                    <a:pt x="7034" y="3741"/>
                  </a:lnTo>
                  <a:lnTo>
                    <a:pt x="7026" y="3762"/>
                  </a:lnTo>
                  <a:lnTo>
                    <a:pt x="7018" y="3783"/>
                  </a:lnTo>
                  <a:lnTo>
                    <a:pt x="7008" y="3804"/>
                  </a:lnTo>
                  <a:lnTo>
                    <a:pt x="6998" y="3824"/>
                  </a:lnTo>
                  <a:lnTo>
                    <a:pt x="6987" y="3844"/>
                  </a:lnTo>
                  <a:lnTo>
                    <a:pt x="6975" y="3864"/>
                  </a:lnTo>
                  <a:lnTo>
                    <a:pt x="6963" y="3883"/>
                  </a:lnTo>
                  <a:lnTo>
                    <a:pt x="6949" y="3901"/>
                  </a:lnTo>
                  <a:lnTo>
                    <a:pt x="6935" y="3919"/>
                  </a:lnTo>
                  <a:lnTo>
                    <a:pt x="6921" y="3937"/>
                  </a:lnTo>
                  <a:lnTo>
                    <a:pt x="6906" y="3954"/>
                  </a:lnTo>
                  <a:lnTo>
                    <a:pt x="6890" y="3970"/>
                  </a:lnTo>
                  <a:lnTo>
                    <a:pt x="6874" y="3986"/>
                  </a:lnTo>
                  <a:lnTo>
                    <a:pt x="6857" y="4001"/>
                  </a:lnTo>
                  <a:lnTo>
                    <a:pt x="6839" y="4015"/>
                  </a:lnTo>
                  <a:lnTo>
                    <a:pt x="6821" y="4029"/>
                  </a:lnTo>
                  <a:lnTo>
                    <a:pt x="6803" y="4043"/>
                  </a:lnTo>
                  <a:lnTo>
                    <a:pt x="6784" y="4055"/>
                  </a:lnTo>
                  <a:lnTo>
                    <a:pt x="6764" y="4067"/>
                  </a:lnTo>
                  <a:lnTo>
                    <a:pt x="6744" y="4078"/>
                  </a:lnTo>
                  <a:lnTo>
                    <a:pt x="6724" y="4088"/>
                  </a:lnTo>
                  <a:lnTo>
                    <a:pt x="6703" y="4098"/>
                  </a:lnTo>
                  <a:lnTo>
                    <a:pt x="6682" y="4106"/>
                  </a:lnTo>
                  <a:lnTo>
                    <a:pt x="6661" y="4114"/>
                  </a:lnTo>
                  <a:lnTo>
                    <a:pt x="6639" y="4121"/>
                  </a:lnTo>
                  <a:lnTo>
                    <a:pt x="6618" y="4127"/>
                  </a:lnTo>
                  <a:lnTo>
                    <a:pt x="6596" y="4133"/>
                  </a:lnTo>
                  <a:lnTo>
                    <a:pt x="6573" y="4137"/>
                  </a:lnTo>
                  <a:lnTo>
                    <a:pt x="6551" y="4141"/>
                  </a:lnTo>
                  <a:lnTo>
                    <a:pt x="6528" y="4144"/>
                  </a:lnTo>
                  <a:lnTo>
                    <a:pt x="6506" y="4146"/>
                  </a:lnTo>
                  <a:lnTo>
                    <a:pt x="6483" y="4148"/>
                  </a:lnTo>
                  <a:lnTo>
                    <a:pt x="6460" y="4148"/>
                  </a:lnTo>
                  <a:lnTo>
                    <a:pt x="6437" y="4148"/>
                  </a:lnTo>
                  <a:lnTo>
                    <a:pt x="6414" y="4146"/>
                  </a:lnTo>
                  <a:lnTo>
                    <a:pt x="6392" y="4144"/>
                  </a:lnTo>
                  <a:lnTo>
                    <a:pt x="6369" y="4141"/>
                  </a:lnTo>
                  <a:lnTo>
                    <a:pt x="6347" y="4137"/>
                  </a:lnTo>
                  <a:lnTo>
                    <a:pt x="6324" y="4133"/>
                  </a:lnTo>
                  <a:lnTo>
                    <a:pt x="6302" y="4127"/>
                  </a:lnTo>
                  <a:lnTo>
                    <a:pt x="6281" y="4121"/>
                  </a:lnTo>
                  <a:lnTo>
                    <a:pt x="6259" y="4114"/>
                  </a:lnTo>
                  <a:lnTo>
                    <a:pt x="6238" y="4106"/>
                  </a:lnTo>
                  <a:lnTo>
                    <a:pt x="6217" y="4098"/>
                  </a:lnTo>
                  <a:lnTo>
                    <a:pt x="6196" y="4088"/>
                  </a:lnTo>
                  <a:lnTo>
                    <a:pt x="6176" y="4078"/>
                  </a:lnTo>
                  <a:lnTo>
                    <a:pt x="6156" y="4067"/>
                  </a:lnTo>
                  <a:lnTo>
                    <a:pt x="6136" y="4055"/>
                  </a:lnTo>
                  <a:lnTo>
                    <a:pt x="6117" y="4043"/>
                  </a:lnTo>
                  <a:lnTo>
                    <a:pt x="6099" y="4029"/>
                  </a:lnTo>
                  <a:lnTo>
                    <a:pt x="6081" y="4015"/>
                  </a:lnTo>
                  <a:lnTo>
                    <a:pt x="6063" y="4001"/>
                  </a:lnTo>
                  <a:lnTo>
                    <a:pt x="6046" y="3986"/>
                  </a:lnTo>
                  <a:lnTo>
                    <a:pt x="6030" y="3970"/>
                  </a:lnTo>
                  <a:lnTo>
                    <a:pt x="6014" y="3954"/>
                  </a:lnTo>
                  <a:lnTo>
                    <a:pt x="5999" y="3937"/>
                  </a:lnTo>
                  <a:lnTo>
                    <a:pt x="5985" y="3919"/>
                  </a:lnTo>
                  <a:lnTo>
                    <a:pt x="5971" y="3901"/>
                  </a:lnTo>
                  <a:lnTo>
                    <a:pt x="5957" y="3883"/>
                  </a:lnTo>
                  <a:lnTo>
                    <a:pt x="5945" y="3864"/>
                  </a:lnTo>
                  <a:lnTo>
                    <a:pt x="5933" y="3844"/>
                  </a:lnTo>
                  <a:lnTo>
                    <a:pt x="5922" y="3824"/>
                  </a:lnTo>
                  <a:lnTo>
                    <a:pt x="5912" y="3804"/>
                  </a:lnTo>
                  <a:lnTo>
                    <a:pt x="5902" y="3783"/>
                  </a:lnTo>
                  <a:lnTo>
                    <a:pt x="5894" y="3762"/>
                  </a:lnTo>
                  <a:lnTo>
                    <a:pt x="5886" y="3741"/>
                  </a:lnTo>
                  <a:lnTo>
                    <a:pt x="5879" y="3719"/>
                  </a:lnTo>
                  <a:lnTo>
                    <a:pt x="5873" y="3698"/>
                  </a:lnTo>
                  <a:lnTo>
                    <a:pt x="5867" y="3676"/>
                  </a:lnTo>
                  <a:lnTo>
                    <a:pt x="5863" y="3653"/>
                  </a:lnTo>
                  <a:lnTo>
                    <a:pt x="5859" y="3631"/>
                  </a:lnTo>
                  <a:lnTo>
                    <a:pt x="5856" y="3608"/>
                  </a:lnTo>
                  <a:lnTo>
                    <a:pt x="5854" y="3586"/>
                  </a:lnTo>
                  <a:lnTo>
                    <a:pt x="5852" y="3563"/>
                  </a:lnTo>
                  <a:lnTo>
                    <a:pt x="5852" y="3540"/>
                  </a:lnTo>
                  <a:lnTo>
                    <a:pt x="5852" y="3517"/>
                  </a:lnTo>
                  <a:lnTo>
                    <a:pt x="5854" y="3494"/>
                  </a:lnTo>
                  <a:lnTo>
                    <a:pt x="5856" y="3472"/>
                  </a:lnTo>
                  <a:lnTo>
                    <a:pt x="5859" y="3449"/>
                  </a:lnTo>
                  <a:lnTo>
                    <a:pt x="5863" y="3427"/>
                  </a:lnTo>
                  <a:lnTo>
                    <a:pt x="5867" y="3404"/>
                  </a:lnTo>
                  <a:lnTo>
                    <a:pt x="5873" y="3382"/>
                  </a:lnTo>
                  <a:lnTo>
                    <a:pt x="5879" y="3361"/>
                  </a:lnTo>
                  <a:lnTo>
                    <a:pt x="5886" y="3339"/>
                  </a:lnTo>
                  <a:lnTo>
                    <a:pt x="5894" y="3318"/>
                  </a:lnTo>
                  <a:lnTo>
                    <a:pt x="5902" y="3297"/>
                  </a:lnTo>
                  <a:lnTo>
                    <a:pt x="5912" y="3276"/>
                  </a:lnTo>
                  <a:lnTo>
                    <a:pt x="5922" y="3256"/>
                  </a:lnTo>
                  <a:lnTo>
                    <a:pt x="5933" y="3236"/>
                  </a:lnTo>
                  <a:lnTo>
                    <a:pt x="5945" y="3216"/>
                  </a:lnTo>
                  <a:lnTo>
                    <a:pt x="5957" y="3197"/>
                  </a:lnTo>
                  <a:lnTo>
                    <a:pt x="5971" y="3179"/>
                  </a:lnTo>
                  <a:lnTo>
                    <a:pt x="5985" y="3161"/>
                  </a:lnTo>
                  <a:lnTo>
                    <a:pt x="5999" y="3143"/>
                  </a:lnTo>
                  <a:lnTo>
                    <a:pt x="6014" y="3126"/>
                  </a:lnTo>
                  <a:lnTo>
                    <a:pt x="6030" y="3110"/>
                  </a:lnTo>
                  <a:lnTo>
                    <a:pt x="6046" y="3094"/>
                  </a:lnTo>
                  <a:lnTo>
                    <a:pt x="6063" y="3079"/>
                  </a:lnTo>
                  <a:lnTo>
                    <a:pt x="6081" y="3065"/>
                  </a:lnTo>
                  <a:lnTo>
                    <a:pt x="6099" y="3051"/>
                  </a:lnTo>
                  <a:lnTo>
                    <a:pt x="6117" y="3037"/>
                  </a:lnTo>
                  <a:lnTo>
                    <a:pt x="6136" y="3025"/>
                  </a:lnTo>
                  <a:lnTo>
                    <a:pt x="6156" y="3013"/>
                  </a:lnTo>
                  <a:lnTo>
                    <a:pt x="6176" y="3002"/>
                  </a:lnTo>
                  <a:lnTo>
                    <a:pt x="6196" y="2992"/>
                  </a:lnTo>
                  <a:lnTo>
                    <a:pt x="6217" y="2982"/>
                  </a:lnTo>
                  <a:lnTo>
                    <a:pt x="6238" y="2974"/>
                  </a:lnTo>
                  <a:lnTo>
                    <a:pt x="6259" y="2966"/>
                  </a:lnTo>
                  <a:lnTo>
                    <a:pt x="6281" y="2959"/>
                  </a:lnTo>
                  <a:lnTo>
                    <a:pt x="6302" y="2953"/>
                  </a:lnTo>
                  <a:lnTo>
                    <a:pt x="6324" y="2947"/>
                  </a:lnTo>
                  <a:lnTo>
                    <a:pt x="6347" y="2943"/>
                  </a:lnTo>
                  <a:lnTo>
                    <a:pt x="6369" y="2939"/>
                  </a:lnTo>
                  <a:lnTo>
                    <a:pt x="6392" y="2936"/>
                  </a:lnTo>
                  <a:lnTo>
                    <a:pt x="6414" y="2934"/>
                  </a:lnTo>
                  <a:lnTo>
                    <a:pt x="6437" y="2932"/>
                  </a:lnTo>
                  <a:lnTo>
                    <a:pt x="6460" y="2932"/>
                  </a:lnTo>
                  <a:lnTo>
                    <a:pt x="6483" y="2932"/>
                  </a:lnTo>
                  <a:lnTo>
                    <a:pt x="6506" y="2934"/>
                  </a:lnTo>
                  <a:lnTo>
                    <a:pt x="6528" y="2936"/>
                  </a:lnTo>
                  <a:lnTo>
                    <a:pt x="6551" y="2939"/>
                  </a:lnTo>
                  <a:lnTo>
                    <a:pt x="6573" y="2943"/>
                  </a:lnTo>
                  <a:lnTo>
                    <a:pt x="6596" y="2947"/>
                  </a:lnTo>
                  <a:lnTo>
                    <a:pt x="6618" y="2953"/>
                  </a:lnTo>
                  <a:lnTo>
                    <a:pt x="6639" y="2959"/>
                  </a:lnTo>
                  <a:lnTo>
                    <a:pt x="6661" y="2966"/>
                  </a:lnTo>
                  <a:lnTo>
                    <a:pt x="6682" y="2974"/>
                  </a:lnTo>
                  <a:lnTo>
                    <a:pt x="6703" y="2982"/>
                  </a:lnTo>
                  <a:lnTo>
                    <a:pt x="6724" y="2992"/>
                  </a:lnTo>
                  <a:lnTo>
                    <a:pt x="6744" y="3002"/>
                  </a:lnTo>
                  <a:lnTo>
                    <a:pt x="6764" y="3013"/>
                  </a:lnTo>
                  <a:lnTo>
                    <a:pt x="6784" y="3025"/>
                  </a:lnTo>
                  <a:lnTo>
                    <a:pt x="6803" y="3037"/>
                  </a:lnTo>
                  <a:lnTo>
                    <a:pt x="6821" y="3051"/>
                  </a:lnTo>
                  <a:lnTo>
                    <a:pt x="6839" y="3065"/>
                  </a:lnTo>
                  <a:lnTo>
                    <a:pt x="6857" y="3079"/>
                  </a:lnTo>
                  <a:lnTo>
                    <a:pt x="6874" y="3094"/>
                  </a:lnTo>
                  <a:lnTo>
                    <a:pt x="6890" y="3110"/>
                  </a:lnTo>
                  <a:lnTo>
                    <a:pt x="6906" y="3126"/>
                  </a:lnTo>
                  <a:lnTo>
                    <a:pt x="6921" y="3143"/>
                  </a:lnTo>
                  <a:lnTo>
                    <a:pt x="6935" y="3161"/>
                  </a:lnTo>
                  <a:lnTo>
                    <a:pt x="6949" y="3179"/>
                  </a:lnTo>
                  <a:lnTo>
                    <a:pt x="6963" y="3197"/>
                  </a:lnTo>
                  <a:lnTo>
                    <a:pt x="6975" y="3216"/>
                  </a:lnTo>
                  <a:lnTo>
                    <a:pt x="6987" y="3236"/>
                  </a:lnTo>
                  <a:lnTo>
                    <a:pt x="6998" y="3256"/>
                  </a:lnTo>
                  <a:lnTo>
                    <a:pt x="7008" y="3276"/>
                  </a:lnTo>
                  <a:lnTo>
                    <a:pt x="7018" y="3297"/>
                  </a:lnTo>
                  <a:lnTo>
                    <a:pt x="7026" y="3318"/>
                  </a:lnTo>
                  <a:lnTo>
                    <a:pt x="7034" y="3339"/>
                  </a:lnTo>
                  <a:lnTo>
                    <a:pt x="7041" y="3361"/>
                  </a:lnTo>
                  <a:lnTo>
                    <a:pt x="7047" y="3382"/>
                  </a:lnTo>
                  <a:lnTo>
                    <a:pt x="7053" y="3404"/>
                  </a:lnTo>
                  <a:lnTo>
                    <a:pt x="7057" y="3427"/>
                  </a:lnTo>
                  <a:lnTo>
                    <a:pt x="7061" y="3449"/>
                  </a:lnTo>
                  <a:lnTo>
                    <a:pt x="7064" y="3472"/>
                  </a:lnTo>
                  <a:lnTo>
                    <a:pt x="7066" y="3494"/>
                  </a:lnTo>
                  <a:lnTo>
                    <a:pt x="7068" y="3517"/>
                  </a:lnTo>
                  <a:lnTo>
                    <a:pt x="7068" y="354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Helvetica Neue"/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26" name="Google Shape;926;p24"/>
            <p:cNvSpPr/>
            <p:nvPr/>
          </p:nvSpPr>
          <p:spPr>
            <a:xfrm>
              <a:off x="1649691" y="4907280"/>
              <a:ext cx="914400" cy="914400"/>
            </a:xfrm>
            <a:custGeom>
              <a:rect b="b" l="l" r="r" t="t"/>
              <a:pathLst>
                <a:path extrusionOk="0" h="10000" w="10000">
                  <a:moveTo>
                    <a:pt x="8889" y="4712"/>
                  </a:moveTo>
                  <a:lnTo>
                    <a:pt x="8897" y="4849"/>
                  </a:lnTo>
                  <a:lnTo>
                    <a:pt x="8897" y="4858"/>
                  </a:lnTo>
                  <a:lnTo>
                    <a:pt x="8900" y="4995"/>
                  </a:lnTo>
                  <a:lnTo>
                    <a:pt x="8900" y="4999"/>
                  </a:lnTo>
                  <a:lnTo>
                    <a:pt x="8900" y="5000"/>
                  </a:lnTo>
                  <a:lnTo>
                    <a:pt x="8900" y="5001"/>
                  </a:lnTo>
                  <a:lnTo>
                    <a:pt x="8900" y="5005"/>
                  </a:lnTo>
                  <a:lnTo>
                    <a:pt x="8897" y="5142"/>
                  </a:lnTo>
                  <a:lnTo>
                    <a:pt x="8897" y="5151"/>
                  </a:lnTo>
                  <a:lnTo>
                    <a:pt x="8889" y="5288"/>
                  </a:lnTo>
                  <a:lnTo>
                    <a:pt x="8889" y="5297"/>
                  </a:lnTo>
                  <a:lnTo>
                    <a:pt x="8876" y="5433"/>
                  </a:lnTo>
                  <a:lnTo>
                    <a:pt x="8875" y="5443"/>
                  </a:lnTo>
                  <a:lnTo>
                    <a:pt x="8857" y="5578"/>
                  </a:lnTo>
                  <a:lnTo>
                    <a:pt x="8855" y="5587"/>
                  </a:lnTo>
                  <a:lnTo>
                    <a:pt x="8833" y="5721"/>
                  </a:lnTo>
                  <a:lnTo>
                    <a:pt x="8831" y="5731"/>
                  </a:lnTo>
                  <a:lnTo>
                    <a:pt x="8803" y="5864"/>
                  </a:lnTo>
                  <a:lnTo>
                    <a:pt x="8801" y="5873"/>
                  </a:lnTo>
                  <a:lnTo>
                    <a:pt x="8768" y="6005"/>
                  </a:lnTo>
                  <a:lnTo>
                    <a:pt x="8766" y="6014"/>
                  </a:lnTo>
                  <a:lnTo>
                    <a:pt x="8728" y="6145"/>
                  </a:lnTo>
                  <a:lnTo>
                    <a:pt x="8725" y="6154"/>
                  </a:lnTo>
                  <a:lnTo>
                    <a:pt x="8683" y="6283"/>
                  </a:lnTo>
                  <a:lnTo>
                    <a:pt x="8680" y="6292"/>
                  </a:lnTo>
                  <a:lnTo>
                    <a:pt x="8632" y="6420"/>
                  </a:lnTo>
                  <a:lnTo>
                    <a:pt x="8629" y="6428"/>
                  </a:lnTo>
                  <a:lnTo>
                    <a:pt x="8577" y="6554"/>
                  </a:lnTo>
                  <a:lnTo>
                    <a:pt x="8573" y="6563"/>
                  </a:lnTo>
                  <a:lnTo>
                    <a:pt x="8516" y="6687"/>
                  </a:lnTo>
                  <a:lnTo>
                    <a:pt x="8512" y="6695"/>
                  </a:lnTo>
                  <a:lnTo>
                    <a:pt x="8450" y="6818"/>
                  </a:lnTo>
                  <a:lnTo>
                    <a:pt x="8446" y="6826"/>
                  </a:lnTo>
                  <a:lnTo>
                    <a:pt x="8380" y="6946"/>
                  </a:lnTo>
                  <a:lnTo>
                    <a:pt x="8375" y="6954"/>
                  </a:lnTo>
                  <a:lnTo>
                    <a:pt x="8304" y="7071"/>
                  </a:lnTo>
                  <a:lnTo>
                    <a:pt x="8299" y="7079"/>
                  </a:lnTo>
                  <a:lnTo>
                    <a:pt x="8225" y="7194"/>
                  </a:lnTo>
                  <a:lnTo>
                    <a:pt x="8219" y="7202"/>
                  </a:lnTo>
                  <a:lnTo>
                    <a:pt x="8140" y="7313"/>
                  </a:lnTo>
                  <a:lnTo>
                    <a:pt x="8135" y="7321"/>
                  </a:lnTo>
                  <a:lnTo>
                    <a:pt x="8052" y="7429"/>
                  </a:lnTo>
                  <a:lnTo>
                    <a:pt x="8046" y="7436"/>
                  </a:lnTo>
                  <a:lnTo>
                    <a:pt x="7959" y="7541"/>
                  </a:lnTo>
                  <a:lnTo>
                    <a:pt x="7953" y="7548"/>
                  </a:lnTo>
                  <a:lnTo>
                    <a:pt x="7862" y="7650"/>
                  </a:lnTo>
                  <a:lnTo>
                    <a:pt x="7856" y="7657"/>
                  </a:lnTo>
                  <a:lnTo>
                    <a:pt x="7761" y="7755"/>
                  </a:lnTo>
                  <a:lnTo>
                    <a:pt x="7755" y="7761"/>
                  </a:lnTo>
                  <a:lnTo>
                    <a:pt x="7657" y="7856"/>
                  </a:lnTo>
                  <a:lnTo>
                    <a:pt x="7650" y="7862"/>
                  </a:lnTo>
                  <a:lnTo>
                    <a:pt x="7548" y="7953"/>
                  </a:lnTo>
                  <a:lnTo>
                    <a:pt x="7541" y="7959"/>
                  </a:lnTo>
                  <a:lnTo>
                    <a:pt x="7436" y="8046"/>
                  </a:lnTo>
                  <a:lnTo>
                    <a:pt x="7429" y="8052"/>
                  </a:lnTo>
                  <a:lnTo>
                    <a:pt x="7321" y="8135"/>
                  </a:lnTo>
                  <a:lnTo>
                    <a:pt x="7313" y="8140"/>
                  </a:lnTo>
                  <a:lnTo>
                    <a:pt x="7202" y="8219"/>
                  </a:lnTo>
                  <a:lnTo>
                    <a:pt x="7194" y="8225"/>
                  </a:lnTo>
                  <a:lnTo>
                    <a:pt x="7079" y="8299"/>
                  </a:lnTo>
                  <a:lnTo>
                    <a:pt x="7071" y="8304"/>
                  </a:lnTo>
                  <a:lnTo>
                    <a:pt x="6954" y="8375"/>
                  </a:lnTo>
                  <a:lnTo>
                    <a:pt x="6946" y="8380"/>
                  </a:lnTo>
                  <a:lnTo>
                    <a:pt x="6826" y="8446"/>
                  </a:lnTo>
                  <a:lnTo>
                    <a:pt x="6818" y="8450"/>
                  </a:lnTo>
                  <a:lnTo>
                    <a:pt x="6695" y="8512"/>
                  </a:lnTo>
                  <a:lnTo>
                    <a:pt x="6687" y="8516"/>
                  </a:lnTo>
                  <a:lnTo>
                    <a:pt x="6563" y="8573"/>
                  </a:lnTo>
                  <a:lnTo>
                    <a:pt x="6554" y="8577"/>
                  </a:lnTo>
                  <a:lnTo>
                    <a:pt x="6428" y="8629"/>
                  </a:lnTo>
                  <a:lnTo>
                    <a:pt x="6420" y="8632"/>
                  </a:lnTo>
                  <a:lnTo>
                    <a:pt x="6292" y="8680"/>
                  </a:lnTo>
                  <a:lnTo>
                    <a:pt x="6283" y="8683"/>
                  </a:lnTo>
                  <a:lnTo>
                    <a:pt x="6154" y="8725"/>
                  </a:lnTo>
                  <a:lnTo>
                    <a:pt x="6145" y="8728"/>
                  </a:lnTo>
                  <a:lnTo>
                    <a:pt x="6014" y="8766"/>
                  </a:lnTo>
                  <a:lnTo>
                    <a:pt x="6005" y="8768"/>
                  </a:lnTo>
                  <a:lnTo>
                    <a:pt x="5873" y="8801"/>
                  </a:lnTo>
                  <a:lnTo>
                    <a:pt x="5864" y="8803"/>
                  </a:lnTo>
                  <a:lnTo>
                    <a:pt x="5731" y="8831"/>
                  </a:lnTo>
                  <a:lnTo>
                    <a:pt x="5721" y="8833"/>
                  </a:lnTo>
                  <a:lnTo>
                    <a:pt x="5587" y="8855"/>
                  </a:lnTo>
                  <a:lnTo>
                    <a:pt x="5578" y="8857"/>
                  </a:lnTo>
                  <a:lnTo>
                    <a:pt x="5443" y="8875"/>
                  </a:lnTo>
                  <a:lnTo>
                    <a:pt x="5433" y="8876"/>
                  </a:lnTo>
                  <a:lnTo>
                    <a:pt x="5297" y="8889"/>
                  </a:lnTo>
                  <a:lnTo>
                    <a:pt x="5288" y="8889"/>
                  </a:lnTo>
                  <a:lnTo>
                    <a:pt x="5151" y="8897"/>
                  </a:lnTo>
                  <a:lnTo>
                    <a:pt x="5142" y="8897"/>
                  </a:lnTo>
                  <a:lnTo>
                    <a:pt x="5005" y="8900"/>
                  </a:lnTo>
                  <a:lnTo>
                    <a:pt x="4995" y="8900"/>
                  </a:lnTo>
                  <a:lnTo>
                    <a:pt x="4858" y="8897"/>
                  </a:lnTo>
                  <a:lnTo>
                    <a:pt x="4849" y="8897"/>
                  </a:lnTo>
                  <a:lnTo>
                    <a:pt x="4712" y="8889"/>
                  </a:lnTo>
                  <a:lnTo>
                    <a:pt x="4703" y="8889"/>
                  </a:lnTo>
                  <a:lnTo>
                    <a:pt x="4567" y="8876"/>
                  </a:lnTo>
                  <a:lnTo>
                    <a:pt x="4557" y="8875"/>
                  </a:lnTo>
                  <a:lnTo>
                    <a:pt x="4422" y="8857"/>
                  </a:lnTo>
                  <a:lnTo>
                    <a:pt x="4413" y="8855"/>
                  </a:lnTo>
                  <a:lnTo>
                    <a:pt x="4279" y="8833"/>
                  </a:lnTo>
                  <a:lnTo>
                    <a:pt x="4269" y="8831"/>
                  </a:lnTo>
                  <a:lnTo>
                    <a:pt x="4136" y="8803"/>
                  </a:lnTo>
                  <a:lnTo>
                    <a:pt x="4127" y="8801"/>
                  </a:lnTo>
                  <a:lnTo>
                    <a:pt x="3995" y="8768"/>
                  </a:lnTo>
                  <a:lnTo>
                    <a:pt x="3986" y="8766"/>
                  </a:lnTo>
                  <a:lnTo>
                    <a:pt x="3855" y="8728"/>
                  </a:lnTo>
                  <a:lnTo>
                    <a:pt x="3846" y="8725"/>
                  </a:lnTo>
                  <a:lnTo>
                    <a:pt x="3717" y="8683"/>
                  </a:lnTo>
                  <a:lnTo>
                    <a:pt x="3708" y="8680"/>
                  </a:lnTo>
                  <a:lnTo>
                    <a:pt x="3580" y="8632"/>
                  </a:lnTo>
                  <a:lnTo>
                    <a:pt x="3572" y="8629"/>
                  </a:lnTo>
                  <a:lnTo>
                    <a:pt x="3446" y="8577"/>
                  </a:lnTo>
                  <a:lnTo>
                    <a:pt x="3437" y="8573"/>
                  </a:lnTo>
                  <a:lnTo>
                    <a:pt x="3313" y="8516"/>
                  </a:lnTo>
                  <a:lnTo>
                    <a:pt x="3305" y="8512"/>
                  </a:lnTo>
                  <a:lnTo>
                    <a:pt x="3182" y="8450"/>
                  </a:lnTo>
                  <a:lnTo>
                    <a:pt x="3174" y="8446"/>
                  </a:lnTo>
                  <a:lnTo>
                    <a:pt x="3054" y="8380"/>
                  </a:lnTo>
                  <a:lnTo>
                    <a:pt x="3046" y="8375"/>
                  </a:lnTo>
                  <a:lnTo>
                    <a:pt x="2929" y="8304"/>
                  </a:lnTo>
                  <a:lnTo>
                    <a:pt x="2921" y="8299"/>
                  </a:lnTo>
                  <a:lnTo>
                    <a:pt x="2806" y="8225"/>
                  </a:lnTo>
                  <a:lnTo>
                    <a:pt x="2798" y="8219"/>
                  </a:lnTo>
                  <a:lnTo>
                    <a:pt x="2687" y="8140"/>
                  </a:lnTo>
                  <a:lnTo>
                    <a:pt x="2679" y="8135"/>
                  </a:lnTo>
                  <a:lnTo>
                    <a:pt x="2571" y="8052"/>
                  </a:lnTo>
                  <a:lnTo>
                    <a:pt x="2564" y="8046"/>
                  </a:lnTo>
                  <a:lnTo>
                    <a:pt x="2459" y="7959"/>
                  </a:lnTo>
                  <a:lnTo>
                    <a:pt x="2452" y="7953"/>
                  </a:lnTo>
                  <a:lnTo>
                    <a:pt x="2350" y="7862"/>
                  </a:lnTo>
                  <a:lnTo>
                    <a:pt x="2343" y="7856"/>
                  </a:lnTo>
                  <a:lnTo>
                    <a:pt x="2245" y="7761"/>
                  </a:lnTo>
                  <a:lnTo>
                    <a:pt x="2239" y="7755"/>
                  </a:lnTo>
                  <a:lnTo>
                    <a:pt x="2144" y="7657"/>
                  </a:lnTo>
                  <a:lnTo>
                    <a:pt x="2138" y="7650"/>
                  </a:lnTo>
                  <a:lnTo>
                    <a:pt x="2047" y="7548"/>
                  </a:lnTo>
                  <a:lnTo>
                    <a:pt x="2041" y="7541"/>
                  </a:lnTo>
                  <a:lnTo>
                    <a:pt x="1954" y="7436"/>
                  </a:lnTo>
                  <a:lnTo>
                    <a:pt x="1948" y="7429"/>
                  </a:lnTo>
                  <a:lnTo>
                    <a:pt x="1865" y="7321"/>
                  </a:lnTo>
                  <a:lnTo>
                    <a:pt x="1860" y="7313"/>
                  </a:lnTo>
                  <a:lnTo>
                    <a:pt x="1781" y="7202"/>
                  </a:lnTo>
                  <a:lnTo>
                    <a:pt x="1775" y="7194"/>
                  </a:lnTo>
                  <a:lnTo>
                    <a:pt x="1701" y="7079"/>
                  </a:lnTo>
                  <a:lnTo>
                    <a:pt x="1696" y="7071"/>
                  </a:lnTo>
                  <a:lnTo>
                    <a:pt x="1625" y="6954"/>
                  </a:lnTo>
                  <a:lnTo>
                    <a:pt x="1620" y="6946"/>
                  </a:lnTo>
                  <a:lnTo>
                    <a:pt x="1554" y="6826"/>
                  </a:lnTo>
                  <a:lnTo>
                    <a:pt x="1550" y="6818"/>
                  </a:lnTo>
                  <a:lnTo>
                    <a:pt x="1488" y="6695"/>
                  </a:lnTo>
                  <a:lnTo>
                    <a:pt x="1484" y="6687"/>
                  </a:lnTo>
                  <a:lnTo>
                    <a:pt x="1427" y="6563"/>
                  </a:lnTo>
                  <a:lnTo>
                    <a:pt x="1423" y="6554"/>
                  </a:lnTo>
                  <a:lnTo>
                    <a:pt x="1371" y="6428"/>
                  </a:lnTo>
                  <a:lnTo>
                    <a:pt x="1368" y="6420"/>
                  </a:lnTo>
                  <a:lnTo>
                    <a:pt x="1320" y="6292"/>
                  </a:lnTo>
                  <a:lnTo>
                    <a:pt x="1317" y="6283"/>
                  </a:lnTo>
                  <a:lnTo>
                    <a:pt x="1275" y="6154"/>
                  </a:lnTo>
                  <a:lnTo>
                    <a:pt x="1272" y="6145"/>
                  </a:lnTo>
                  <a:lnTo>
                    <a:pt x="1234" y="6014"/>
                  </a:lnTo>
                  <a:lnTo>
                    <a:pt x="1232" y="6005"/>
                  </a:lnTo>
                  <a:lnTo>
                    <a:pt x="1199" y="5873"/>
                  </a:lnTo>
                  <a:lnTo>
                    <a:pt x="1197" y="5864"/>
                  </a:lnTo>
                  <a:lnTo>
                    <a:pt x="1169" y="5731"/>
                  </a:lnTo>
                  <a:lnTo>
                    <a:pt x="1167" y="5721"/>
                  </a:lnTo>
                  <a:lnTo>
                    <a:pt x="1145" y="5587"/>
                  </a:lnTo>
                  <a:lnTo>
                    <a:pt x="1143" y="5578"/>
                  </a:lnTo>
                  <a:lnTo>
                    <a:pt x="1125" y="5443"/>
                  </a:lnTo>
                  <a:lnTo>
                    <a:pt x="1124" y="5433"/>
                  </a:lnTo>
                  <a:lnTo>
                    <a:pt x="1111" y="5297"/>
                  </a:lnTo>
                  <a:lnTo>
                    <a:pt x="1111" y="5288"/>
                  </a:lnTo>
                  <a:lnTo>
                    <a:pt x="1103" y="5151"/>
                  </a:lnTo>
                  <a:lnTo>
                    <a:pt x="1103" y="5142"/>
                  </a:lnTo>
                  <a:lnTo>
                    <a:pt x="1100" y="5005"/>
                  </a:lnTo>
                  <a:lnTo>
                    <a:pt x="1100" y="5001"/>
                  </a:lnTo>
                  <a:lnTo>
                    <a:pt x="1100" y="5000"/>
                  </a:lnTo>
                  <a:lnTo>
                    <a:pt x="1100" y="4999"/>
                  </a:lnTo>
                  <a:lnTo>
                    <a:pt x="1100" y="4995"/>
                  </a:lnTo>
                  <a:lnTo>
                    <a:pt x="1103" y="4858"/>
                  </a:lnTo>
                  <a:lnTo>
                    <a:pt x="1103" y="4849"/>
                  </a:lnTo>
                  <a:lnTo>
                    <a:pt x="1111" y="4712"/>
                  </a:lnTo>
                  <a:lnTo>
                    <a:pt x="1111" y="4703"/>
                  </a:lnTo>
                  <a:lnTo>
                    <a:pt x="1124" y="4567"/>
                  </a:lnTo>
                  <a:lnTo>
                    <a:pt x="1125" y="4557"/>
                  </a:lnTo>
                  <a:lnTo>
                    <a:pt x="1143" y="4422"/>
                  </a:lnTo>
                  <a:lnTo>
                    <a:pt x="1145" y="4413"/>
                  </a:lnTo>
                  <a:lnTo>
                    <a:pt x="1167" y="4279"/>
                  </a:lnTo>
                  <a:lnTo>
                    <a:pt x="1169" y="4269"/>
                  </a:lnTo>
                  <a:lnTo>
                    <a:pt x="1197" y="4136"/>
                  </a:lnTo>
                  <a:lnTo>
                    <a:pt x="1199" y="4127"/>
                  </a:lnTo>
                  <a:lnTo>
                    <a:pt x="1232" y="3995"/>
                  </a:lnTo>
                  <a:lnTo>
                    <a:pt x="1234" y="3986"/>
                  </a:lnTo>
                  <a:lnTo>
                    <a:pt x="1272" y="3855"/>
                  </a:lnTo>
                  <a:lnTo>
                    <a:pt x="1275" y="3846"/>
                  </a:lnTo>
                  <a:lnTo>
                    <a:pt x="1317" y="3717"/>
                  </a:lnTo>
                  <a:lnTo>
                    <a:pt x="1320" y="3708"/>
                  </a:lnTo>
                  <a:lnTo>
                    <a:pt x="1368" y="3580"/>
                  </a:lnTo>
                  <a:lnTo>
                    <a:pt x="1371" y="3572"/>
                  </a:lnTo>
                  <a:lnTo>
                    <a:pt x="1423" y="3446"/>
                  </a:lnTo>
                  <a:lnTo>
                    <a:pt x="1427" y="3437"/>
                  </a:lnTo>
                  <a:lnTo>
                    <a:pt x="1484" y="3313"/>
                  </a:lnTo>
                  <a:lnTo>
                    <a:pt x="1488" y="3305"/>
                  </a:lnTo>
                  <a:lnTo>
                    <a:pt x="1550" y="3182"/>
                  </a:lnTo>
                  <a:lnTo>
                    <a:pt x="1554" y="3174"/>
                  </a:lnTo>
                  <a:lnTo>
                    <a:pt x="1620" y="3054"/>
                  </a:lnTo>
                  <a:lnTo>
                    <a:pt x="1625" y="3046"/>
                  </a:lnTo>
                  <a:lnTo>
                    <a:pt x="1696" y="2929"/>
                  </a:lnTo>
                  <a:lnTo>
                    <a:pt x="1701" y="2921"/>
                  </a:lnTo>
                  <a:lnTo>
                    <a:pt x="1775" y="2806"/>
                  </a:lnTo>
                  <a:lnTo>
                    <a:pt x="1781" y="2798"/>
                  </a:lnTo>
                  <a:lnTo>
                    <a:pt x="1860" y="2687"/>
                  </a:lnTo>
                  <a:lnTo>
                    <a:pt x="1865" y="2679"/>
                  </a:lnTo>
                  <a:lnTo>
                    <a:pt x="1948" y="2571"/>
                  </a:lnTo>
                  <a:lnTo>
                    <a:pt x="1954" y="2564"/>
                  </a:lnTo>
                  <a:lnTo>
                    <a:pt x="2041" y="2459"/>
                  </a:lnTo>
                  <a:lnTo>
                    <a:pt x="2047" y="2452"/>
                  </a:lnTo>
                  <a:lnTo>
                    <a:pt x="2138" y="2350"/>
                  </a:lnTo>
                  <a:lnTo>
                    <a:pt x="2144" y="2343"/>
                  </a:lnTo>
                  <a:lnTo>
                    <a:pt x="2239" y="2245"/>
                  </a:lnTo>
                  <a:lnTo>
                    <a:pt x="2245" y="2239"/>
                  </a:lnTo>
                  <a:lnTo>
                    <a:pt x="2343" y="2144"/>
                  </a:lnTo>
                  <a:lnTo>
                    <a:pt x="2350" y="2138"/>
                  </a:lnTo>
                  <a:lnTo>
                    <a:pt x="2452" y="2047"/>
                  </a:lnTo>
                  <a:lnTo>
                    <a:pt x="2459" y="2041"/>
                  </a:lnTo>
                  <a:lnTo>
                    <a:pt x="2564" y="1954"/>
                  </a:lnTo>
                  <a:lnTo>
                    <a:pt x="2571" y="1948"/>
                  </a:lnTo>
                  <a:lnTo>
                    <a:pt x="2679" y="1865"/>
                  </a:lnTo>
                  <a:lnTo>
                    <a:pt x="2687" y="1860"/>
                  </a:lnTo>
                  <a:lnTo>
                    <a:pt x="2798" y="1781"/>
                  </a:lnTo>
                  <a:lnTo>
                    <a:pt x="2806" y="1775"/>
                  </a:lnTo>
                  <a:lnTo>
                    <a:pt x="2921" y="1701"/>
                  </a:lnTo>
                  <a:lnTo>
                    <a:pt x="2929" y="1696"/>
                  </a:lnTo>
                  <a:lnTo>
                    <a:pt x="3046" y="1625"/>
                  </a:lnTo>
                  <a:lnTo>
                    <a:pt x="3054" y="1620"/>
                  </a:lnTo>
                  <a:lnTo>
                    <a:pt x="3174" y="1554"/>
                  </a:lnTo>
                  <a:lnTo>
                    <a:pt x="3182" y="1550"/>
                  </a:lnTo>
                  <a:lnTo>
                    <a:pt x="3305" y="1488"/>
                  </a:lnTo>
                  <a:lnTo>
                    <a:pt x="3313" y="1484"/>
                  </a:lnTo>
                  <a:lnTo>
                    <a:pt x="3437" y="1427"/>
                  </a:lnTo>
                  <a:lnTo>
                    <a:pt x="3446" y="1423"/>
                  </a:lnTo>
                  <a:lnTo>
                    <a:pt x="3572" y="1371"/>
                  </a:lnTo>
                  <a:lnTo>
                    <a:pt x="3580" y="1368"/>
                  </a:lnTo>
                  <a:lnTo>
                    <a:pt x="3708" y="1320"/>
                  </a:lnTo>
                  <a:lnTo>
                    <a:pt x="3717" y="1317"/>
                  </a:lnTo>
                  <a:lnTo>
                    <a:pt x="3846" y="1275"/>
                  </a:lnTo>
                  <a:lnTo>
                    <a:pt x="3855" y="1272"/>
                  </a:lnTo>
                  <a:lnTo>
                    <a:pt x="3986" y="1234"/>
                  </a:lnTo>
                  <a:lnTo>
                    <a:pt x="3995" y="1232"/>
                  </a:lnTo>
                  <a:lnTo>
                    <a:pt x="4127" y="1199"/>
                  </a:lnTo>
                  <a:lnTo>
                    <a:pt x="4136" y="1197"/>
                  </a:lnTo>
                  <a:lnTo>
                    <a:pt x="4269" y="1169"/>
                  </a:lnTo>
                  <a:lnTo>
                    <a:pt x="4279" y="1167"/>
                  </a:lnTo>
                  <a:lnTo>
                    <a:pt x="4413" y="1145"/>
                  </a:lnTo>
                  <a:lnTo>
                    <a:pt x="4422" y="1143"/>
                  </a:lnTo>
                  <a:lnTo>
                    <a:pt x="4557" y="1125"/>
                  </a:lnTo>
                  <a:lnTo>
                    <a:pt x="4567" y="1124"/>
                  </a:lnTo>
                  <a:lnTo>
                    <a:pt x="4703" y="1111"/>
                  </a:lnTo>
                  <a:lnTo>
                    <a:pt x="4712" y="1111"/>
                  </a:lnTo>
                  <a:lnTo>
                    <a:pt x="4849" y="1103"/>
                  </a:lnTo>
                  <a:lnTo>
                    <a:pt x="4858" y="1103"/>
                  </a:lnTo>
                  <a:lnTo>
                    <a:pt x="4995" y="1100"/>
                  </a:lnTo>
                  <a:lnTo>
                    <a:pt x="5005" y="1100"/>
                  </a:lnTo>
                  <a:lnTo>
                    <a:pt x="5142" y="1103"/>
                  </a:lnTo>
                  <a:lnTo>
                    <a:pt x="5151" y="1103"/>
                  </a:lnTo>
                  <a:lnTo>
                    <a:pt x="5288" y="1111"/>
                  </a:lnTo>
                  <a:lnTo>
                    <a:pt x="5297" y="1111"/>
                  </a:lnTo>
                  <a:lnTo>
                    <a:pt x="5433" y="1124"/>
                  </a:lnTo>
                  <a:lnTo>
                    <a:pt x="5443" y="1125"/>
                  </a:lnTo>
                  <a:lnTo>
                    <a:pt x="5578" y="1143"/>
                  </a:lnTo>
                  <a:lnTo>
                    <a:pt x="5587" y="1145"/>
                  </a:lnTo>
                  <a:lnTo>
                    <a:pt x="5721" y="1167"/>
                  </a:lnTo>
                  <a:lnTo>
                    <a:pt x="5731" y="1169"/>
                  </a:lnTo>
                  <a:lnTo>
                    <a:pt x="5864" y="1197"/>
                  </a:lnTo>
                  <a:lnTo>
                    <a:pt x="5873" y="1199"/>
                  </a:lnTo>
                  <a:lnTo>
                    <a:pt x="6005" y="1232"/>
                  </a:lnTo>
                  <a:lnTo>
                    <a:pt x="6014" y="1234"/>
                  </a:lnTo>
                  <a:lnTo>
                    <a:pt x="6145" y="1272"/>
                  </a:lnTo>
                  <a:lnTo>
                    <a:pt x="6154" y="1275"/>
                  </a:lnTo>
                  <a:lnTo>
                    <a:pt x="6283" y="1317"/>
                  </a:lnTo>
                  <a:lnTo>
                    <a:pt x="6292" y="1320"/>
                  </a:lnTo>
                  <a:lnTo>
                    <a:pt x="6420" y="1368"/>
                  </a:lnTo>
                  <a:lnTo>
                    <a:pt x="6428" y="1371"/>
                  </a:lnTo>
                  <a:lnTo>
                    <a:pt x="6554" y="1423"/>
                  </a:lnTo>
                  <a:lnTo>
                    <a:pt x="6563" y="1427"/>
                  </a:lnTo>
                  <a:lnTo>
                    <a:pt x="6687" y="1484"/>
                  </a:lnTo>
                  <a:lnTo>
                    <a:pt x="6695" y="1488"/>
                  </a:lnTo>
                  <a:lnTo>
                    <a:pt x="6818" y="1550"/>
                  </a:lnTo>
                  <a:lnTo>
                    <a:pt x="6826" y="1554"/>
                  </a:lnTo>
                  <a:lnTo>
                    <a:pt x="6946" y="1620"/>
                  </a:lnTo>
                  <a:lnTo>
                    <a:pt x="6954" y="1625"/>
                  </a:lnTo>
                  <a:lnTo>
                    <a:pt x="7071" y="1696"/>
                  </a:lnTo>
                  <a:lnTo>
                    <a:pt x="7079" y="1701"/>
                  </a:lnTo>
                  <a:lnTo>
                    <a:pt x="7194" y="1775"/>
                  </a:lnTo>
                  <a:lnTo>
                    <a:pt x="7202" y="1781"/>
                  </a:lnTo>
                  <a:lnTo>
                    <a:pt x="7313" y="1860"/>
                  </a:lnTo>
                  <a:lnTo>
                    <a:pt x="7321" y="1865"/>
                  </a:lnTo>
                  <a:lnTo>
                    <a:pt x="7429" y="1948"/>
                  </a:lnTo>
                  <a:lnTo>
                    <a:pt x="7436" y="1954"/>
                  </a:lnTo>
                  <a:lnTo>
                    <a:pt x="7541" y="2041"/>
                  </a:lnTo>
                  <a:lnTo>
                    <a:pt x="7548" y="2047"/>
                  </a:lnTo>
                  <a:lnTo>
                    <a:pt x="7650" y="2138"/>
                  </a:lnTo>
                  <a:lnTo>
                    <a:pt x="7657" y="2144"/>
                  </a:lnTo>
                  <a:lnTo>
                    <a:pt x="7755" y="2239"/>
                  </a:lnTo>
                  <a:lnTo>
                    <a:pt x="7761" y="2245"/>
                  </a:lnTo>
                  <a:lnTo>
                    <a:pt x="7856" y="2343"/>
                  </a:lnTo>
                  <a:lnTo>
                    <a:pt x="7862" y="2350"/>
                  </a:lnTo>
                  <a:lnTo>
                    <a:pt x="7953" y="2452"/>
                  </a:lnTo>
                  <a:lnTo>
                    <a:pt x="7959" y="2459"/>
                  </a:lnTo>
                  <a:lnTo>
                    <a:pt x="8046" y="2564"/>
                  </a:lnTo>
                  <a:lnTo>
                    <a:pt x="8052" y="2571"/>
                  </a:lnTo>
                  <a:lnTo>
                    <a:pt x="8135" y="2679"/>
                  </a:lnTo>
                  <a:lnTo>
                    <a:pt x="8140" y="2687"/>
                  </a:lnTo>
                  <a:lnTo>
                    <a:pt x="8219" y="2798"/>
                  </a:lnTo>
                  <a:lnTo>
                    <a:pt x="8225" y="2806"/>
                  </a:lnTo>
                  <a:lnTo>
                    <a:pt x="8299" y="2921"/>
                  </a:lnTo>
                  <a:lnTo>
                    <a:pt x="8304" y="2929"/>
                  </a:lnTo>
                  <a:lnTo>
                    <a:pt x="8375" y="3046"/>
                  </a:lnTo>
                  <a:lnTo>
                    <a:pt x="8380" y="3054"/>
                  </a:lnTo>
                  <a:lnTo>
                    <a:pt x="8446" y="3174"/>
                  </a:lnTo>
                  <a:lnTo>
                    <a:pt x="8450" y="3182"/>
                  </a:lnTo>
                  <a:lnTo>
                    <a:pt x="8512" y="3305"/>
                  </a:lnTo>
                  <a:lnTo>
                    <a:pt x="8516" y="3313"/>
                  </a:lnTo>
                  <a:lnTo>
                    <a:pt x="8573" y="3437"/>
                  </a:lnTo>
                  <a:lnTo>
                    <a:pt x="8577" y="3446"/>
                  </a:lnTo>
                  <a:lnTo>
                    <a:pt x="8629" y="3572"/>
                  </a:lnTo>
                  <a:lnTo>
                    <a:pt x="8632" y="3580"/>
                  </a:lnTo>
                  <a:lnTo>
                    <a:pt x="8680" y="3708"/>
                  </a:lnTo>
                  <a:lnTo>
                    <a:pt x="8683" y="3717"/>
                  </a:lnTo>
                  <a:lnTo>
                    <a:pt x="8725" y="3846"/>
                  </a:lnTo>
                  <a:lnTo>
                    <a:pt x="8728" y="3855"/>
                  </a:lnTo>
                  <a:lnTo>
                    <a:pt x="8766" y="3986"/>
                  </a:lnTo>
                  <a:lnTo>
                    <a:pt x="8768" y="3995"/>
                  </a:lnTo>
                  <a:lnTo>
                    <a:pt x="8801" y="4127"/>
                  </a:lnTo>
                  <a:lnTo>
                    <a:pt x="8803" y="4136"/>
                  </a:lnTo>
                  <a:lnTo>
                    <a:pt x="8831" y="4269"/>
                  </a:lnTo>
                  <a:lnTo>
                    <a:pt x="8833" y="4279"/>
                  </a:lnTo>
                  <a:lnTo>
                    <a:pt x="8855" y="4413"/>
                  </a:lnTo>
                  <a:lnTo>
                    <a:pt x="8857" y="4422"/>
                  </a:lnTo>
                  <a:lnTo>
                    <a:pt x="8875" y="4557"/>
                  </a:lnTo>
                  <a:lnTo>
                    <a:pt x="8876" y="4567"/>
                  </a:lnTo>
                  <a:lnTo>
                    <a:pt x="8889" y="4703"/>
                  </a:lnTo>
                  <a:lnTo>
                    <a:pt x="8889" y="4712"/>
                  </a:lnTo>
                  <a:close/>
                  <a:moveTo>
                    <a:pt x="8390" y="5255"/>
                  </a:moveTo>
                  <a:lnTo>
                    <a:pt x="8391" y="5250"/>
                  </a:lnTo>
                  <a:lnTo>
                    <a:pt x="6949" y="5250"/>
                  </a:lnTo>
                  <a:lnTo>
                    <a:pt x="6948" y="5280"/>
                  </a:lnTo>
                  <a:lnTo>
                    <a:pt x="6948" y="5285"/>
                  </a:lnTo>
                  <a:lnTo>
                    <a:pt x="6942" y="5421"/>
                  </a:lnTo>
                  <a:lnTo>
                    <a:pt x="6942" y="5425"/>
                  </a:lnTo>
                  <a:lnTo>
                    <a:pt x="6934" y="5560"/>
                  </a:lnTo>
                  <a:lnTo>
                    <a:pt x="6933" y="5565"/>
                  </a:lnTo>
                  <a:lnTo>
                    <a:pt x="6923" y="5699"/>
                  </a:lnTo>
                  <a:lnTo>
                    <a:pt x="6922" y="5704"/>
                  </a:lnTo>
                  <a:lnTo>
                    <a:pt x="6909" y="5837"/>
                  </a:lnTo>
                  <a:lnTo>
                    <a:pt x="6909" y="5841"/>
                  </a:lnTo>
                  <a:lnTo>
                    <a:pt x="6894" y="5973"/>
                  </a:lnTo>
                  <a:lnTo>
                    <a:pt x="6893" y="5978"/>
                  </a:lnTo>
                  <a:lnTo>
                    <a:pt x="6875" y="6109"/>
                  </a:lnTo>
                  <a:lnTo>
                    <a:pt x="6875" y="6113"/>
                  </a:lnTo>
                  <a:lnTo>
                    <a:pt x="6855" y="6243"/>
                  </a:lnTo>
                  <a:lnTo>
                    <a:pt x="6854" y="6247"/>
                  </a:lnTo>
                  <a:lnTo>
                    <a:pt x="6832" y="6375"/>
                  </a:lnTo>
                  <a:lnTo>
                    <a:pt x="6831" y="6380"/>
                  </a:lnTo>
                  <a:lnTo>
                    <a:pt x="6817" y="6453"/>
                  </a:lnTo>
                  <a:lnTo>
                    <a:pt x="7920" y="6453"/>
                  </a:lnTo>
                  <a:lnTo>
                    <a:pt x="7953" y="6455"/>
                  </a:lnTo>
                  <a:lnTo>
                    <a:pt x="7985" y="6462"/>
                  </a:lnTo>
                  <a:lnTo>
                    <a:pt x="8016" y="6472"/>
                  </a:lnTo>
                  <a:lnTo>
                    <a:pt x="8045" y="6486"/>
                  </a:lnTo>
                  <a:lnTo>
                    <a:pt x="8054" y="6493"/>
                  </a:lnTo>
                  <a:lnTo>
                    <a:pt x="8064" y="6474"/>
                  </a:lnTo>
                  <a:lnTo>
                    <a:pt x="8117" y="6359"/>
                  </a:lnTo>
                  <a:lnTo>
                    <a:pt x="8165" y="6241"/>
                  </a:lnTo>
                  <a:lnTo>
                    <a:pt x="8209" y="6122"/>
                  </a:lnTo>
                  <a:lnTo>
                    <a:pt x="8249" y="6002"/>
                  </a:lnTo>
                  <a:lnTo>
                    <a:pt x="8284" y="5880"/>
                  </a:lnTo>
                  <a:lnTo>
                    <a:pt x="8315" y="5757"/>
                  </a:lnTo>
                  <a:lnTo>
                    <a:pt x="8340" y="5633"/>
                  </a:lnTo>
                  <a:lnTo>
                    <a:pt x="8362" y="5508"/>
                  </a:lnTo>
                  <a:lnTo>
                    <a:pt x="8378" y="5382"/>
                  </a:lnTo>
                  <a:lnTo>
                    <a:pt x="8390" y="5255"/>
                  </a:lnTo>
                  <a:close/>
                  <a:moveTo>
                    <a:pt x="8016" y="3528"/>
                  </a:moveTo>
                  <a:lnTo>
                    <a:pt x="7985" y="3538"/>
                  </a:lnTo>
                  <a:lnTo>
                    <a:pt x="7953" y="3545"/>
                  </a:lnTo>
                  <a:lnTo>
                    <a:pt x="7920" y="3547"/>
                  </a:lnTo>
                  <a:lnTo>
                    <a:pt x="7218" y="3547"/>
                  </a:lnTo>
                  <a:lnTo>
                    <a:pt x="7218" y="3566"/>
                  </a:lnTo>
                  <a:lnTo>
                    <a:pt x="7217" y="3571"/>
                  </a:lnTo>
                  <a:lnTo>
                    <a:pt x="7216" y="3594"/>
                  </a:lnTo>
                  <a:lnTo>
                    <a:pt x="7216" y="3600"/>
                  </a:lnTo>
                  <a:lnTo>
                    <a:pt x="7214" y="3622"/>
                  </a:lnTo>
                  <a:lnTo>
                    <a:pt x="7213" y="3628"/>
                  </a:lnTo>
                  <a:lnTo>
                    <a:pt x="7210" y="3650"/>
                  </a:lnTo>
                  <a:lnTo>
                    <a:pt x="7209" y="3656"/>
                  </a:lnTo>
                  <a:lnTo>
                    <a:pt x="7205" y="3678"/>
                  </a:lnTo>
                  <a:lnTo>
                    <a:pt x="7204" y="3684"/>
                  </a:lnTo>
                  <a:lnTo>
                    <a:pt x="7200" y="3706"/>
                  </a:lnTo>
                  <a:lnTo>
                    <a:pt x="7198" y="3712"/>
                  </a:lnTo>
                  <a:lnTo>
                    <a:pt x="7193" y="3734"/>
                  </a:lnTo>
                  <a:lnTo>
                    <a:pt x="7192" y="3739"/>
                  </a:lnTo>
                  <a:lnTo>
                    <a:pt x="7185" y="3761"/>
                  </a:lnTo>
                  <a:lnTo>
                    <a:pt x="7184" y="3766"/>
                  </a:lnTo>
                  <a:lnTo>
                    <a:pt x="7177" y="3788"/>
                  </a:lnTo>
                  <a:lnTo>
                    <a:pt x="7175" y="3793"/>
                  </a:lnTo>
                  <a:lnTo>
                    <a:pt x="7167" y="3814"/>
                  </a:lnTo>
                  <a:lnTo>
                    <a:pt x="7165" y="3819"/>
                  </a:lnTo>
                  <a:lnTo>
                    <a:pt x="7156" y="3840"/>
                  </a:lnTo>
                  <a:lnTo>
                    <a:pt x="7154" y="3845"/>
                  </a:lnTo>
                  <a:lnTo>
                    <a:pt x="7145" y="3866"/>
                  </a:lnTo>
                  <a:lnTo>
                    <a:pt x="7142" y="3871"/>
                  </a:lnTo>
                  <a:lnTo>
                    <a:pt x="7132" y="3891"/>
                  </a:lnTo>
                  <a:lnTo>
                    <a:pt x="7129" y="3896"/>
                  </a:lnTo>
                  <a:lnTo>
                    <a:pt x="7118" y="3916"/>
                  </a:lnTo>
                  <a:lnTo>
                    <a:pt x="7115" y="3922"/>
                  </a:lnTo>
                  <a:lnTo>
                    <a:pt x="7103" y="3941"/>
                  </a:lnTo>
                  <a:lnTo>
                    <a:pt x="7100" y="3946"/>
                  </a:lnTo>
                  <a:lnTo>
                    <a:pt x="7088" y="3965"/>
                  </a:lnTo>
                  <a:lnTo>
                    <a:pt x="7085" y="3970"/>
                  </a:lnTo>
                  <a:lnTo>
                    <a:pt x="7072" y="3988"/>
                  </a:lnTo>
                  <a:lnTo>
                    <a:pt x="7068" y="3993"/>
                  </a:lnTo>
                  <a:lnTo>
                    <a:pt x="7054" y="4011"/>
                  </a:lnTo>
                  <a:lnTo>
                    <a:pt x="7051" y="4015"/>
                  </a:lnTo>
                  <a:lnTo>
                    <a:pt x="7036" y="4033"/>
                  </a:lnTo>
                  <a:lnTo>
                    <a:pt x="7033" y="4037"/>
                  </a:lnTo>
                  <a:lnTo>
                    <a:pt x="7018" y="4054"/>
                  </a:lnTo>
                  <a:lnTo>
                    <a:pt x="7014" y="4058"/>
                  </a:lnTo>
                  <a:lnTo>
                    <a:pt x="6998" y="4074"/>
                  </a:lnTo>
                  <a:lnTo>
                    <a:pt x="6994" y="4078"/>
                  </a:lnTo>
                  <a:lnTo>
                    <a:pt x="6978" y="4094"/>
                  </a:lnTo>
                  <a:lnTo>
                    <a:pt x="6974" y="4098"/>
                  </a:lnTo>
                  <a:lnTo>
                    <a:pt x="6957" y="4113"/>
                  </a:lnTo>
                  <a:lnTo>
                    <a:pt x="6953" y="4116"/>
                  </a:lnTo>
                  <a:lnTo>
                    <a:pt x="6935" y="4131"/>
                  </a:lnTo>
                  <a:lnTo>
                    <a:pt x="6931" y="4134"/>
                  </a:lnTo>
                  <a:lnTo>
                    <a:pt x="6913" y="4148"/>
                  </a:lnTo>
                  <a:lnTo>
                    <a:pt x="6908" y="4152"/>
                  </a:lnTo>
                  <a:lnTo>
                    <a:pt x="6908" y="4152"/>
                  </a:lnTo>
                  <a:lnTo>
                    <a:pt x="6909" y="4159"/>
                  </a:lnTo>
                  <a:lnTo>
                    <a:pt x="6909" y="4163"/>
                  </a:lnTo>
                  <a:lnTo>
                    <a:pt x="6922" y="4296"/>
                  </a:lnTo>
                  <a:lnTo>
                    <a:pt x="6923" y="4301"/>
                  </a:lnTo>
                  <a:lnTo>
                    <a:pt x="6933" y="4435"/>
                  </a:lnTo>
                  <a:lnTo>
                    <a:pt x="6934" y="4440"/>
                  </a:lnTo>
                  <a:lnTo>
                    <a:pt x="6942" y="4575"/>
                  </a:lnTo>
                  <a:lnTo>
                    <a:pt x="6942" y="4579"/>
                  </a:lnTo>
                  <a:lnTo>
                    <a:pt x="6948" y="4715"/>
                  </a:lnTo>
                  <a:lnTo>
                    <a:pt x="6948" y="4720"/>
                  </a:lnTo>
                  <a:lnTo>
                    <a:pt x="6949" y="4750"/>
                  </a:lnTo>
                  <a:lnTo>
                    <a:pt x="8391" y="4750"/>
                  </a:lnTo>
                  <a:lnTo>
                    <a:pt x="8390" y="4745"/>
                  </a:lnTo>
                  <a:lnTo>
                    <a:pt x="8378" y="4618"/>
                  </a:lnTo>
                  <a:lnTo>
                    <a:pt x="8362" y="4492"/>
                  </a:lnTo>
                  <a:lnTo>
                    <a:pt x="8340" y="4367"/>
                  </a:lnTo>
                  <a:lnTo>
                    <a:pt x="8315" y="4243"/>
                  </a:lnTo>
                  <a:lnTo>
                    <a:pt x="8284" y="4120"/>
                  </a:lnTo>
                  <a:lnTo>
                    <a:pt x="8249" y="3998"/>
                  </a:lnTo>
                  <a:lnTo>
                    <a:pt x="8209" y="3878"/>
                  </a:lnTo>
                  <a:lnTo>
                    <a:pt x="8165" y="3759"/>
                  </a:lnTo>
                  <a:lnTo>
                    <a:pt x="8117" y="3641"/>
                  </a:lnTo>
                  <a:lnTo>
                    <a:pt x="8064" y="3526"/>
                  </a:lnTo>
                  <a:lnTo>
                    <a:pt x="8054" y="3507"/>
                  </a:lnTo>
                  <a:lnTo>
                    <a:pt x="8045" y="3514"/>
                  </a:lnTo>
                  <a:lnTo>
                    <a:pt x="8016" y="3528"/>
                  </a:lnTo>
                  <a:close/>
                  <a:moveTo>
                    <a:pt x="7735" y="7020"/>
                  </a:moveTo>
                  <a:lnTo>
                    <a:pt x="7783" y="6953"/>
                  </a:lnTo>
                  <a:lnTo>
                    <a:pt x="6699" y="6953"/>
                  </a:lnTo>
                  <a:lnTo>
                    <a:pt x="6683" y="7010"/>
                  </a:lnTo>
                  <a:lnTo>
                    <a:pt x="6681" y="7015"/>
                  </a:lnTo>
                  <a:lnTo>
                    <a:pt x="6646" y="7130"/>
                  </a:lnTo>
                  <a:lnTo>
                    <a:pt x="6645" y="7135"/>
                  </a:lnTo>
                  <a:lnTo>
                    <a:pt x="6608" y="7247"/>
                  </a:lnTo>
                  <a:lnTo>
                    <a:pt x="6606" y="7253"/>
                  </a:lnTo>
                  <a:lnTo>
                    <a:pt x="6567" y="7361"/>
                  </a:lnTo>
                  <a:lnTo>
                    <a:pt x="6565" y="7367"/>
                  </a:lnTo>
                  <a:lnTo>
                    <a:pt x="6524" y="7472"/>
                  </a:lnTo>
                  <a:lnTo>
                    <a:pt x="6522" y="7478"/>
                  </a:lnTo>
                  <a:lnTo>
                    <a:pt x="6480" y="7579"/>
                  </a:lnTo>
                  <a:lnTo>
                    <a:pt x="6477" y="7586"/>
                  </a:lnTo>
                  <a:lnTo>
                    <a:pt x="6433" y="7684"/>
                  </a:lnTo>
                  <a:lnTo>
                    <a:pt x="6430" y="7690"/>
                  </a:lnTo>
                  <a:lnTo>
                    <a:pt x="6384" y="7785"/>
                  </a:lnTo>
                  <a:lnTo>
                    <a:pt x="6381" y="7791"/>
                  </a:lnTo>
                  <a:lnTo>
                    <a:pt x="6333" y="7882"/>
                  </a:lnTo>
                  <a:lnTo>
                    <a:pt x="6330" y="7889"/>
                  </a:lnTo>
                  <a:lnTo>
                    <a:pt x="6281" y="7976"/>
                  </a:lnTo>
                  <a:lnTo>
                    <a:pt x="6276" y="7983"/>
                  </a:lnTo>
                  <a:lnTo>
                    <a:pt x="6226" y="8066"/>
                  </a:lnTo>
                  <a:lnTo>
                    <a:pt x="6221" y="8074"/>
                  </a:lnTo>
                  <a:lnTo>
                    <a:pt x="6169" y="8153"/>
                  </a:lnTo>
                  <a:lnTo>
                    <a:pt x="6164" y="8160"/>
                  </a:lnTo>
                  <a:lnTo>
                    <a:pt x="6131" y="8206"/>
                  </a:lnTo>
                  <a:lnTo>
                    <a:pt x="6241" y="8165"/>
                  </a:lnTo>
                  <a:lnTo>
                    <a:pt x="6359" y="8117"/>
                  </a:lnTo>
                  <a:lnTo>
                    <a:pt x="6474" y="8064"/>
                  </a:lnTo>
                  <a:lnTo>
                    <a:pt x="6588" y="8006"/>
                  </a:lnTo>
                  <a:lnTo>
                    <a:pt x="6700" y="7944"/>
                  </a:lnTo>
                  <a:lnTo>
                    <a:pt x="6810" y="7879"/>
                  </a:lnTo>
                  <a:lnTo>
                    <a:pt x="6916" y="7809"/>
                  </a:lnTo>
                  <a:lnTo>
                    <a:pt x="7020" y="7735"/>
                  </a:lnTo>
                  <a:lnTo>
                    <a:pt x="7121" y="7658"/>
                  </a:lnTo>
                  <a:lnTo>
                    <a:pt x="7218" y="7577"/>
                  </a:lnTo>
                  <a:lnTo>
                    <a:pt x="7313" y="7492"/>
                  </a:lnTo>
                  <a:lnTo>
                    <a:pt x="7404" y="7404"/>
                  </a:lnTo>
                  <a:lnTo>
                    <a:pt x="7492" y="7313"/>
                  </a:lnTo>
                  <a:lnTo>
                    <a:pt x="7577" y="7218"/>
                  </a:lnTo>
                  <a:lnTo>
                    <a:pt x="7658" y="7121"/>
                  </a:lnTo>
                  <a:lnTo>
                    <a:pt x="7735" y="7020"/>
                  </a:lnTo>
                  <a:close/>
                  <a:moveTo>
                    <a:pt x="7033" y="3043"/>
                  </a:moveTo>
                  <a:lnTo>
                    <a:pt x="7036" y="3047"/>
                  </a:lnTo>
                  <a:lnTo>
                    <a:pt x="7783" y="3047"/>
                  </a:lnTo>
                  <a:lnTo>
                    <a:pt x="7735" y="2980"/>
                  </a:lnTo>
                  <a:lnTo>
                    <a:pt x="7658" y="2879"/>
                  </a:lnTo>
                  <a:lnTo>
                    <a:pt x="7577" y="2782"/>
                  </a:lnTo>
                  <a:lnTo>
                    <a:pt x="7492" y="2687"/>
                  </a:lnTo>
                  <a:lnTo>
                    <a:pt x="7404" y="2596"/>
                  </a:lnTo>
                  <a:lnTo>
                    <a:pt x="7313" y="2508"/>
                  </a:lnTo>
                  <a:lnTo>
                    <a:pt x="7218" y="2423"/>
                  </a:lnTo>
                  <a:lnTo>
                    <a:pt x="7121" y="2342"/>
                  </a:lnTo>
                  <a:lnTo>
                    <a:pt x="7020" y="2265"/>
                  </a:lnTo>
                  <a:lnTo>
                    <a:pt x="6916" y="2191"/>
                  </a:lnTo>
                  <a:lnTo>
                    <a:pt x="6810" y="2121"/>
                  </a:lnTo>
                  <a:lnTo>
                    <a:pt x="6700" y="2056"/>
                  </a:lnTo>
                  <a:lnTo>
                    <a:pt x="6588" y="1994"/>
                  </a:lnTo>
                  <a:lnTo>
                    <a:pt x="6474" y="1936"/>
                  </a:lnTo>
                  <a:lnTo>
                    <a:pt x="6359" y="1883"/>
                  </a:lnTo>
                  <a:lnTo>
                    <a:pt x="6241" y="1835"/>
                  </a:lnTo>
                  <a:lnTo>
                    <a:pt x="6131" y="1794"/>
                  </a:lnTo>
                  <a:lnTo>
                    <a:pt x="6164" y="1840"/>
                  </a:lnTo>
                  <a:lnTo>
                    <a:pt x="6169" y="1847"/>
                  </a:lnTo>
                  <a:lnTo>
                    <a:pt x="6221" y="1926"/>
                  </a:lnTo>
                  <a:lnTo>
                    <a:pt x="6226" y="1934"/>
                  </a:lnTo>
                  <a:lnTo>
                    <a:pt x="6276" y="2017"/>
                  </a:lnTo>
                  <a:lnTo>
                    <a:pt x="6281" y="2024"/>
                  </a:lnTo>
                  <a:lnTo>
                    <a:pt x="6330" y="2111"/>
                  </a:lnTo>
                  <a:lnTo>
                    <a:pt x="6333" y="2118"/>
                  </a:lnTo>
                  <a:lnTo>
                    <a:pt x="6381" y="2209"/>
                  </a:lnTo>
                  <a:lnTo>
                    <a:pt x="6384" y="2215"/>
                  </a:lnTo>
                  <a:lnTo>
                    <a:pt x="6430" y="2310"/>
                  </a:lnTo>
                  <a:lnTo>
                    <a:pt x="6433" y="2316"/>
                  </a:lnTo>
                  <a:lnTo>
                    <a:pt x="6477" y="2414"/>
                  </a:lnTo>
                  <a:lnTo>
                    <a:pt x="6480" y="2421"/>
                  </a:lnTo>
                  <a:lnTo>
                    <a:pt x="6522" y="2522"/>
                  </a:lnTo>
                  <a:lnTo>
                    <a:pt x="6524" y="2528"/>
                  </a:lnTo>
                  <a:lnTo>
                    <a:pt x="6565" y="2633"/>
                  </a:lnTo>
                  <a:lnTo>
                    <a:pt x="6567" y="2639"/>
                  </a:lnTo>
                  <a:lnTo>
                    <a:pt x="6606" y="2747"/>
                  </a:lnTo>
                  <a:lnTo>
                    <a:pt x="6608" y="2753"/>
                  </a:lnTo>
                  <a:lnTo>
                    <a:pt x="6623" y="2800"/>
                  </a:lnTo>
                  <a:lnTo>
                    <a:pt x="6626" y="2800"/>
                  </a:lnTo>
                  <a:lnTo>
                    <a:pt x="6632" y="2802"/>
                  </a:lnTo>
                  <a:lnTo>
                    <a:pt x="6654" y="2807"/>
                  </a:lnTo>
                  <a:lnTo>
                    <a:pt x="6659" y="2808"/>
                  </a:lnTo>
                  <a:lnTo>
                    <a:pt x="6681" y="2815"/>
                  </a:lnTo>
                  <a:lnTo>
                    <a:pt x="6686" y="2816"/>
                  </a:lnTo>
                  <a:lnTo>
                    <a:pt x="6708" y="2823"/>
                  </a:lnTo>
                  <a:lnTo>
                    <a:pt x="6713" y="2825"/>
                  </a:lnTo>
                  <a:lnTo>
                    <a:pt x="6734" y="2833"/>
                  </a:lnTo>
                  <a:lnTo>
                    <a:pt x="6739" y="2835"/>
                  </a:lnTo>
                  <a:lnTo>
                    <a:pt x="6760" y="2844"/>
                  </a:lnTo>
                  <a:lnTo>
                    <a:pt x="6765" y="2846"/>
                  </a:lnTo>
                  <a:lnTo>
                    <a:pt x="6786" y="2855"/>
                  </a:lnTo>
                  <a:lnTo>
                    <a:pt x="6791" y="2858"/>
                  </a:lnTo>
                  <a:lnTo>
                    <a:pt x="6811" y="2868"/>
                  </a:lnTo>
                  <a:lnTo>
                    <a:pt x="6816" y="2871"/>
                  </a:lnTo>
                  <a:lnTo>
                    <a:pt x="6836" y="2882"/>
                  </a:lnTo>
                  <a:lnTo>
                    <a:pt x="6842" y="2885"/>
                  </a:lnTo>
                  <a:lnTo>
                    <a:pt x="6861" y="2897"/>
                  </a:lnTo>
                  <a:lnTo>
                    <a:pt x="6866" y="2900"/>
                  </a:lnTo>
                  <a:lnTo>
                    <a:pt x="6885" y="2912"/>
                  </a:lnTo>
                  <a:lnTo>
                    <a:pt x="6890" y="2915"/>
                  </a:lnTo>
                  <a:lnTo>
                    <a:pt x="6908" y="2928"/>
                  </a:lnTo>
                  <a:lnTo>
                    <a:pt x="6913" y="2932"/>
                  </a:lnTo>
                  <a:lnTo>
                    <a:pt x="6931" y="2946"/>
                  </a:lnTo>
                  <a:lnTo>
                    <a:pt x="6935" y="2949"/>
                  </a:lnTo>
                  <a:lnTo>
                    <a:pt x="6953" y="2964"/>
                  </a:lnTo>
                  <a:lnTo>
                    <a:pt x="6957" y="2967"/>
                  </a:lnTo>
                  <a:lnTo>
                    <a:pt x="6974" y="2982"/>
                  </a:lnTo>
                  <a:lnTo>
                    <a:pt x="6978" y="2986"/>
                  </a:lnTo>
                  <a:lnTo>
                    <a:pt x="6994" y="3002"/>
                  </a:lnTo>
                  <a:lnTo>
                    <a:pt x="6998" y="3006"/>
                  </a:lnTo>
                  <a:lnTo>
                    <a:pt x="7014" y="3022"/>
                  </a:lnTo>
                  <a:lnTo>
                    <a:pt x="7018" y="3026"/>
                  </a:lnTo>
                  <a:lnTo>
                    <a:pt x="7033" y="3043"/>
                  </a:lnTo>
                  <a:close/>
                  <a:moveTo>
                    <a:pt x="6918" y="3557"/>
                  </a:moveTo>
                  <a:lnTo>
                    <a:pt x="6918" y="3547"/>
                  </a:lnTo>
                  <a:lnTo>
                    <a:pt x="6817" y="3547"/>
                  </a:lnTo>
                  <a:lnTo>
                    <a:pt x="6831" y="3620"/>
                  </a:lnTo>
                  <a:lnTo>
                    <a:pt x="6832" y="3625"/>
                  </a:lnTo>
                  <a:lnTo>
                    <a:pt x="6854" y="3753"/>
                  </a:lnTo>
                  <a:lnTo>
                    <a:pt x="6855" y="3757"/>
                  </a:lnTo>
                  <a:lnTo>
                    <a:pt x="6857" y="3769"/>
                  </a:lnTo>
                  <a:lnTo>
                    <a:pt x="6857" y="3769"/>
                  </a:lnTo>
                  <a:lnTo>
                    <a:pt x="6865" y="3754"/>
                  </a:lnTo>
                  <a:lnTo>
                    <a:pt x="6873" y="3739"/>
                  </a:lnTo>
                  <a:lnTo>
                    <a:pt x="6880" y="3723"/>
                  </a:lnTo>
                  <a:lnTo>
                    <a:pt x="6886" y="3708"/>
                  </a:lnTo>
                  <a:lnTo>
                    <a:pt x="6892" y="3692"/>
                  </a:lnTo>
                  <a:lnTo>
                    <a:pt x="6898" y="3675"/>
                  </a:lnTo>
                  <a:lnTo>
                    <a:pt x="6902" y="3659"/>
                  </a:lnTo>
                  <a:lnTo>
                    <a:pt x="6907" y="3642"/>
                  </a:lnTo>
                  <a:lnTo>
                    <a:pt x="6910" y="3626"/>
                  </a:lnTo>
                  <a:lnTo>
                    <a:pt x="6913" y="3609"/>
                  </a:lnTo>
                  <a:lnTo>
                    <a:pt x="6915" y="3592"/>
                  </a:lnTo>
                  <a:lnTo>
                    <a:pt x="6917" y="3575"/>
                  </a:lnTo>
                  <a:lnTo>
                    <a:pt x="6918" y="3557"/>
                  </a:lnTo>
                  <a:close/>
                  <a:moveTo>
                    <a:pt x="6443" y="5397"/>
                  </a:moveTo>
                  <a:lnTo>
                    <a:pt x="6448" y="5265"/>
                  </a:lnTo>
                  <a:lnTo>
                    <a:pt x="6449" y="5250"/>
                  </a:lnTo>
                  <a:lnTo>
                    <a:pt x="3551" y="5250"/>
                  </a:lnTo>
                  <a:lnTo>
                    <a:pt x="3552" y="5265"/>
                  </a:lnTo>
                  <a:lnTo>
                    <a:pt x="3557" y="5397"/>
                  </a:lnTo>
                  <a:lnTo>
                    <a:pt x="3565" y="5528"/>
                  </a:lnTo>
                  <a:lnTo>
                    <a:pt x="3576" y="5657"/>
                  </a:lnTo>
                  <a:lnTo>
                    <a:pt x="3588" y="5786"/>
                  </a:lnTo>
                  <a:lnTo>
                    <a:pt x="3603" y="5914"/>
                  </a:lnTo>
                  <a:lnTo>
                    <a:pt x="3620" y="6040"/>
                  </a:lnTo>
                  <a:lnTo>
                    <a:pt x="3639" y="6165"/>
                  </a:lnTo>
                  <a:lnTo>
                    <a:pt x="3660" y="6288"/>
                  </a:lnTo>
                  <a:lnTo>
                    <a:pt x="3684" y="6409"/>
                  </a:lnTo>
                  <a:lnTo>
                    <a:pt x="3693" y="6453"/>
                  </a:lnTo>
                  <a:lnTo>
                    <a:pt x="6307" y="6453"/>
                  </a:lnTo>
                  <a:lnTo>
                    <a:pt x="6316" y="6409"/>
                  </a:lnTo>
                  <a:lnTo>
                    <a:pt x="6340" y="6288"/>
                  </a:lnTo>
                  <a:lnTo>
                    <a:pt x="6361" y="6165"/>
                  </a:lnTo>
                  <a:lnTo>
                    <a:pt x="6380" y="6040"/>
                  </a:lnTo>
                  <a:lnTo>
                    <a:pt x="6397" y="5914"/>
                  </a:lnTo>
                  <a:lnTo>
                    <a:pt x="6412" y="5786"/>
                  </a:lnTo>
                  <a:lnTo>
                    <a:pt x="6424" y="5657"/>
                  </a:lnTo>
                  <a:lnTo>
                    <a:pt x="6435" y="5528"/>
                  </a:lnTo>
                  <a:lnTo>
                    <a:pt x="6443" y="5397"/>
                  </a:lnTo>
                  <a:close/>
                  <a:moveTo>
                    <a:pt x="5702" y="3547"/>
                  </a:moveTo>
                  <a:lnTo>
                    <a:pt x="3693" y="3547"/>
                  </a:lnTo>
                  <a:lnTo>
                    <a:pt x="3684" y="3591"/>
                  </a:lnTo>
                  <a:lnTo>
                    <a:pt x="3660" y="3712"/>
                  </a:lnTo>
                  <a:lnTo>
                    <a:pt x="3639" y="3835"/>
                  </a:lnTo>
                  <a:lnTo>
                    <a:pt x="3620" y="3960"/>
                  </a:lnTo>
                  <a:lnTo>
                    <a:pt x="3603" y="4086"/>
                  </a:lnTo>
                  <a:lnTo>
                    <a:pt x="3588" y="4214"/>
                  </a:lnTo>
                  <a:lnTo>
                    <a:pt x="3576" y="4343"/>
                  </a:lnTo>
                  <a:lnTo>
                    <a:pt x="3565" y="4472"/>
                  </a:lnTo>
                  <a:lnTo>
                    <a:pt x="3557" y="4603"/>
                  </a:lnTo>
                  <a:lnTo>
                    <a:pt x="3552" y="4735"/>
                  </a:lnTo>
                  <a:lnTo>
                    <a:pt x="3551" y="4750"/>
                  </a:lnTo>
                  <a:lnTo>
                    <a:pt x="6449" y="4750"/>
                  </a:lnTo>
                  <a:lnTo>
                    <a:pt x="6448" y="4735"/>
                  </a:lnTo>
                  <a:lnTo>
                    <a:pt x="6443" y="4603"/>
                  </a:lnTo>
                  <a:lnTo>
                    <a:pt x="6435" y="4472"/>
                  </a:lnTo>
                  <a:lnTo>
                    <a:pt x="6424" y="4343"/>
                  </a:lnTo>
                  <a:lnTo>
                    <a:pt x="6420" y="4297"/>
                  </a:lnTo>
                  <a:lnTo>
                    <a:pt x="6406" y="4296"/>
                  </a:lnTo>
                  <a:lnTo>
                    <a:pt x="6400" y="4296"/>
                  </a:lnTo>
                  <a:lnTo>
                    <a:pt x="6378" y="4294"/>
                  </a:lnTo>
                  <a:lnTo>
                    <a:pt x="6372" y="4293"/>
                  </a:lnTo>
                  <a:lnTo>
                    <a:pt x="6350" y="4290"/>
                  </a:lnTo>
                  <a:lnTo>
                    <a:pt x="6344" y="4289"/>
                  </a:lnTo>
                  <a:lnTo>
                    <a:pt x="6322" y="4285"/>
                  </a:lnTo>
                  <a:lnTo>
                    <a:pt x="6316" y="4284"/>
                  </a:lnTo>
                  <a:lnTo>
                    <a:pt x="6294" y="4280"/>
                  </a:lnTo>
                  <a:lnTo>
                    <a:pt x="6288" y="4278"/>
                  </a:lnTo>
                  <a:lnTo>
                    <a:pt x="6266" y="4273"/>
                  </a:lnTo>
                  <a:lnTo>
                    <a:pt x="6261" y="4272"/>
                  </a:lnTo>
                  <a:lnTo>
                    <a:pt x="6239" y="4265"/>
                  </a:lnTo>
                  <a:lnTo>
                    <a:pt x="6234" y="4264"/>
                  </a:lnTo>
                  <a:lnTo>
                    <a:pt x="6212" y="4257"/>
                  </a:lnTo>
                  <a:lnTo>
                    <a:pt x="6207" y="4255"/>
                  </a:lnTo>
                  <a:lnTo>
                    <a:pt x="6186" y="4247"/>
                  </a:lnTo>
                  <a:lnTo>
                    <a:pt x="6181" y="4245"/>
                  </a:lnTo>
                  <a:lnTo>
                    <a:pt x="6160" y="4236"/>
                  </a:lnTo>
                  <a:lnTo>
                    <a:pt x="6155" y="4234"/>
                  </a:lnTo>
                  <a:lnTo>
                    <a:pt x="6134" y="4225"/>
                  </a:lnTo>
                  <a:lnTo>
                    <a:pt x="6129" y="4222"/>
                  </a:lnTo>
                  <a:lnTo>
                    <a:pt x="6109" y="4212"/>
                  </a:lnTo>
                  <a:lnTo>
                    <a:pt x="6104" y="4209"/>
                  </a:lnTo>
                  <a:lnTo>
                    <a:pt x="6084" y="4198"/>
                  </a:lnTo>
                  <a:lnTo>
                    <a:pt x="6078" y="4195"/>
                  </a:lnTo>
                  <a:lnTo>
                    <a:pt x="6059" y="4183"/>
                  </a:lnTo>
                  <a:lnTo>
                    <a:pt x="6054" y="4180"/>
                  </a:lnTo>
                  <a:lnTo>
                    <a:pt x="6035" y="4168"/>
                  </a:lnTo>
                  <a:lnTo>
                    <a:pt x="6030" y="4165"/>
                  </a:lnTo>
                  <a:lnTo>
                    <a:pt x="6012" y="4152"/>
                  </a:lnTo>
                  <a:lnTo>
                    <a:pt x="6007" y="4148"/>
                  </a:lnTo>
                  <a:lnTo>
                    <a:pt x="5989" y="4134"/>
                  </a:lnTo>
                  <a:lnTo>
                    <a:pt x="5985" y="4131"/>
                  </a:lnTo>
                  <a:lnTo>
                    <a:pt x="5967" y="4116"/>
                  </a:lnTo>
                  <a:lnTo>
                    <a:pt x="5963" y="4113"/>
                  </a:lnTo>
                  <a:lnTo>
                    <a:pt x="5946" y="4098"/>
                  </a:lnTo>
                  <a:lnTo>
                    <a:pt x="5942" y="4094"/>
                  </a:lnTo>
                  <a:lnTo>
                    <a:pt x="5926" y="4078"/>
                  </a:lnTo>
                  <a:lnTo>
                    <a:pt x="5922" y="4074"/>
                  </a:lnTo>
                  <a:lnTo>
                    <a:pt x="5906" y="4058"/>
                  </a:lnTo>
                  <a:lnTo>
                    <a:pt x="5902" y="4054"/>
                  </a:lnTo>
                  <a:lnTo>
                    <a:pt x="5887" y="4037"/>
                  </a:lnTo>
                  <a:lnTo>
                    <a:pt x="5884" y="4033"/>
                  </a:lnTo>
                  <a:lnTo>
                    <a:pt x="5869" y="4015"/>
                  </a:lnTo>
                  <a:lnTo>
                    <a:pt x="5866" y="4011"/>
                  </a:lnTo>
                  <a:lnTo>
                    <a:pt x="5852" y="3993"/>
                  </a:lnTo>
                  <a:lnTo>
                    <a:pt x="5848" y="3988"/>
                  </a:lnTo>
                  <a:lnTo>
                    <a:pt x="5835" y="3970"/>
                  </a:lnTo>
                  <a:lnTo>
                    <a:pt x="5832" y="3965"/>
                  </a:lnTo>
                  <a:lnTo>
                    <a:pt x="5820" y="3946"/>
                  </a:lnTo>
                  <a:lnTo>
                    <a:pt x="5817" y="3941"/>
                  </a:lnTo>
                  <a:lnTo>
                    <a:pt x="5805" y="3922"/>
                  </a:lnTo>
                  <a:lnTo>
                    <a:pt x="5802" y="3916"/>
                  </a:lnTo>
                  <a:lnTo>
                    <a:pt x="5791" y="3896"/>
                  </a:lnTo>
                  <a:lnTo>
                    <a:pt x="5788" y="3891"/>
                  </a:lnTo>
                  <a:lnTo>
                    <a:pt x="5778" y="3871"/>
                  </a:lnTo>
                  <a:lnTo>
                    <a:pt x="5775" y="3866"/>
                  </a:lnTo>
                  <a:lnTo>
                    <a:pt x="5766" y="3845"/>
                  </a:lnTo>
                  <a:lnTo>
                    <a:pt x="5764" y="3840"/>
                  </a:lnTo>
                  <a:lnTo>
                    <a:pt x="5755" y="3819"/>
                  </a:lnTo>
                  <a:lnTo>
                    <a:pt x="5753" y="3814"/>
                  </a:lnTo>
                  <a:lnTo>
                    <a:pt x="5745" y="3793"/>
                  </a:lnTo>
                  <a:lnTo>
                    <a:pt x="5743" y="3788"/>
                  </a:lnTo>
                  <a:lnTo>
                    <a:pt x="5736" y="3766"/>
                  </a:lnTo>
                  <a:lnTo>
                    <a:pt x="5735" y="3761"/>
                  </a:lnTo>
                  <a:lnTo>
                    <a:pt x="5728" y="3739"/>
                  </a:lnTo>
                  <a:lnTo>
                    <a:pt x="5727" y="3734"/>
                  </a:lnTo>
                  <a:lnTo>
                    <a:pt x="5722" y="3712"/>
                  </a:lnTo>
                  <a:lnTo>
                    <a:pt x="5720" y="3706"/>
                  </a:lnTo>
                  <a:lnTo>
                    <a:pt x="5716" y="3684"/>
                  </a:lnTo>
                  <a:lnTo>
                    <a:pt x="5715" y="3678"/>
                  </a:lnTo>
                  <a:lnTo>
                    <a:pt x="5711" y="3656"/>
                  </a:lnTo>
                  <a:lnTo>
                    <a:pt x="5710" y="3650"/>
                  </a:lnTo>
                  <a:lnTo>
                    <a:pt x="5707" y="3628"/>
                  </a:lnTo>
                  <a:lnTo>
                    <a:pt x="5706" y="3622"/>
                  </a:lnTo>
                  <a:lnTo>
                    <a:pt x="5704" y="3600"/>
                  </a:lnTo>
                  <a:lnTo>
                    <a:pt x="5704" y="3594"/>
                  </a:lnTo>
                  <a:lnTo>
                    <a:pt x="5703" y="3571"/>
                  </a:lnTo>
                  <a:lnTo>
                    <a:pt x="5702" y="3566"/>
                  </a:lnTo>
                  <a:lnTo>
                    <a:pt x="5702" y="3547"/>
                  </a:lnTo>
                  <a:close/>
                  <a:moveTo>
                    <a:pt x="6374" y="3990"/>
                  </a:moveTo>
                  <a:lnTo>
                    <a:pt x="6384" y="3992"/>
                  </a:lnTo>
                  <a:lnTo>
                    <a:pt x="6380" y="3960"/>
                  </a:lnTo>
                  <a:lnTo>
                    <a:pt x="6361" y="3835"/>
                  </a:lnTo>
                  <a:lnTo>
                    <a:pt x="6340" y="3712"/>
                  </a:lnTo>
                  <a:lnTo>
                    <a:pt x="6316" y="3591"/>
                  </a:lnTo>
                  <a:lnTo>
                    <a:pt x="6307" y="3547"/>
                  </a:lnTo>
                  <a:lnTo>
                    <a:pt x="6002" y="3547"/>
                  </a:lnTo>
                  <a:lnTo>
                    <a:pt x="6002" y="3557"/>
                  </a:lnTo>
                  <a:lnTo>
                    <a:pt x="6003" y="3575"/>
                  </a:lnTo>
                  <a:lnTo>
                    <a:pt x="6005" y="3592"/>
                  </a:lnTo>
                  <a:lnTo>
                    <a:pt x="6007" y="3609"/>
                  </a:lnTo>
                  <a:lnTo>
                    <a:pt x="6010" y="3626"/>
                  </a:lnTo>
                  <a:lnTo>
                    <a:pt x="6013" y="3642"/>
                  </a:lnTo>
                  <a:lnTo>
                    <a:pt x="6018" y="3659"/>
                  </a:lnTo>
                  <a:lnTo>
                    <a:pt x="6022" y="3675"/>
                  </a:lnTo>
                  <a:lnTo>
                    <a:pt x="6028" y="3692"/>
                  </a:lnTo>
                  <a:lnTo>
                    <a:pt x="6034" y="3708"/>
                  </a:lnTo>
                  <a:lnTo>
                    <a:pt x="6040" y="3723"/>
                  </a:lnTo>
                  <a:lnTo>
                    <a:pt x="6047" y="3739"/>
                  </a:lnTo>
                  <a:lnTo>
                    <a:pt x="6055" y="3754"/>
                  </a:lnTo>
                  <a:lnTo>
                    <a:pt x="6063" y="3769"/>
                  </a:lnTo>
                  <a:lnTo>
                    <a:pt x="6072" y="3784"/>
                  </a:lnTo>
                  <a:lnTo>
                    <a:pt x="6081" y="3798"/>
                  </a:lnTo>
                  <a:lnTo>
                    <a:pt x="6091" y="3812"/>
                  </a:lnTo>
                  <a:lnTo>
                    <a:pt x="6102" y="3826"/>
                  </a:lnTo>
                  <a:lnTo>
                    <a:pt x="6113" y="3839"/>
                  </a:lnTo>
                  <a:lnTo>
                    <a:pt x="6124" y="3852"/>
                  </a:lnTo>
                  <a:lnTo>
                    <a:pt x="6136" y="3864"/>
                  </a:lnTo>
                  <a:lnTo>
                    <a:pt x="6148" y="3876"/>
                  </a:lnTo>
                  <a:lnTo>
                    <a:pt x="6161" y="3887"/>
                  </a:lnTo>
                  <a:lnTo>
                    <a:pt x="6174" y="3898"/>
                  </a:lnTo>
                  <a:lnTo>
                    <a:pt x="6188" y="3909"/>
                  </a:lnTo>
                  <a:lnTo>
                    <a:pt x="6202" y="3919"/>
                  </a:lnTo>
                  <a:lnTo>
                    <a:pt x="6216" y="3928"/>
                  </a:lnTo>
                  <a:lnTo>
                    <a:pt x="6231" y="3937"/>
                  </a:lnTo>
                  <a:lnTo>
                    <a:pt x="6246" y="3945"/>
                  </a:lnTo>
                  <a:lnTo>
                    <a:pt x="6261" y="3953"/>
                  </a:lnTo>
                  <a:lnTo>
                    <a:pt x="6277" y="3960"/>
                  </a:lnTo>
                  <a:lnTo>
                    <a:pt x="6292" y="3966"/>
                  </a:lnTo>
                  <a:lnTo>
                    <a:pt x="6308" y="3972"/>
                  </a:lnTo>
                  <a:lnTo>
                    <a:pt x="6325" y="3978"/>
                  </a:lnTo>
                  <a:lnTo>
                    <a:pt x="6341" y="3982"/>
                  </a:lnTo>
                  <a:lnTo>
                    <a:pt x="6358" y="3987"/>
                  </a:lnTo>
                  <a:lnTo>
                    <a:pt x="6374" y="3990"/>
                  </a:lnTo>
                  <a:close/>
                  <a:moveTo>
                    <a:pt x="6134" y="7087"/>
                  </a:moveTo>
                  <a:lnTo>
                    <a:pt x="6169" y="6981"/>
                  </a:lnTo>
                  <a:lnTo>
                    <a:pt x="6178" y="6953"/>
                  </a:lnTo>
                  <a:lnTo>
                    <a:pt x="3822" y="6953"/>
                  </a:lnTo>
                  <a:lnTo>
                    <a:pt x="3831" y="6981"/>
                  </a:lnTo>
                  <a:lnTo>
                    <a:pt x="3866" y="7087"/>
                  </a:lnTo>
                  <a:lnTo>
                    <a:pt x="3903" y="7189"/>
                  </a:lnTo>
                  <a:lnTo>
                    <a:pt x="3941" y="7288"/>
                  </a:lnTo>
                  <a:lnTo>
                    <a:pt x="3981" y="7384"/>
                  </a:lnTo>
                  <a:lnTo>
                    <a:pt x="4022" y="7475"/>
                  </a:lnTo>
                  <a:lnTo>
                    <a:pt x="4064" y="7563"/>
                  </a:lnTo>
                  <a:lnTo>
                    <a:pt x="4108" y="7647"/>
                  </a:lnTo>
                  <a:lnTo>
                    <a:pt x="4153" y="7727"/>
                  </a:lnTo>
                  <a:lnTo>
                    <a:pt x="4199" y="7803"/>
                  </a:lnTo>
                  <a:lnTo>
                    <a:pt x="4246" y="7874"/>
                  </a:lnTo>
                  <a:lnTo>
                    <a:pt x="4294" y="7941"/>
                  </a:lnTo>
                  <a:lnTo>
                    <a:pt x="4342" y="8004"/>
                  </a:lnTo>
                  <a:lnTo>
                    <a:pt x="4391" y="8062"/>
                  </a:lnTo>
                  <a:lnTo>
                    <a:pt x="4440" y="8115"/>
                  </a:lnTo>
                  <a:lnTo>
                    <a:pt x="4490" y="8163"/>
                  </a:lnTo>
                  <a:lnTo>
                    <a:pt x="4539" y="8206"/>
                  </a:lnTo>
                  <a:lnTo>
                    <a:pt x="4587" y="8245"/>
                  </a:lnTo>
                  <a:lnTo>
                    <a:pt x="4636" y="8279"/>
                  </a:lnTo>
                  <a:lnTo>
                    <a:pt x="4683" y="8309"/>
                  </a:lnTo>
                  <a:lnTo>
                    <a:pt x="4731" y="8334"/>
                  </a:lnTo>
                  <a:lnTo>
                    <a:pt x="4777" y="8354"/>
                  </a:lnTo>
                  <a:lnTo>
                    <a:pt x="4823" y="8371"/>
                  </a:lnTo>
                  <a:lnTo>
                    <a:pt x="4868" y="8384"/>
                  </a:lnTo>
                  <a:lnTo>
                    <a:pt x="4912" y="8393"/>
                  </a:lnTo>
                  <a:lnTo>
                    <a:pt x="4956" y="8398"/>
                  </a:lnTo>
                  <a:lnTo>
                    <a:pt x="5000" y="8400"/>
                  </a:lnTo>
                  <a:lnTo>
                    <a:pt x="5044" y="8398"/>
                  </a:lnTo>
                  <a:lnTo>
                    <a:pt x="5088" y="8393"/>
                  </a:lnTo>
                  <a:lnTo>
                    <a:pt x="5132" y="8384"/>
                  </a:lnTo>
                  <a:lnTo>
                    <a:pt x="5177" y="8371"/>
                  </a:lnTo>
                  <a:lnTo>
                    <a:pt x="5223" y="8354"/>
                  </a:lnTo>
                  <a:lnTo>
                    <a:pt x="5269" y="8334"/>
                  </a:lnTo>
                  <a:lnTo>
                    <a:pt x="5317" y="8309"/>
                  </a:lnTo>
                  <a:lnTo>
                    <a:pt x="5364" y="8279"/>
                  </a:lnTo>
                  <a:lnTo>
                    <a:pt x="5413" y="8245"/>
                  </a:lnTo>
                  <a:lnTo>
                    <a:pt x="5461" y="8206"/>
                  </a:lnTo>
                  <a:lnTo>
                    <a:pt x="5510" y="8163"/>
                  </a:lnTo>
                  <a:lnTo>
                    <a:pt x="5560" y="8115"/>
                  </a:lnTo>
                  <a:lnTo>
                    <a:pt x="5609" y="8062"/>
                  </a:lnTo>
                  <a:lnTo>
                    <a:pt x="5658" y="8004"/>
                  </a:lnTo>
                  <a:lnTo>
                    <a:pt x="5706" y="7941"/>
                  </a:lnTo>
                  <a:lnTo>
                    <a:pt x="5754" y="7874"/>
                  </a:lnTo>
                  <a:lnTo>
                    <a:pt x="5801" y="7803"/>
                  </a:lnTo>
                  <a:lnTo>
                    <a:pt x="5847" y="7727"/>
                  </a:lnTo>
                  <a:lnTo>
                    <a:pt x="5892" y="7647"/>
                  </a:lnTo>
                  <a:lnTo>
                    <a:pt x="5936" y="7563"/>
                  </a:lnTo>
                  <a:lnTo>
                    <a:pt x="5978" y="7475"/>
                  </a:lnTo>
                  <a:lnTo>
                    <a:pt x="6019" y="7384"/>
                  </a:lnTo>
                  <a:lnTo>
                    <a:pt x="6059" y="7288"/>
                  </a:lnTo>
                  <a:lnTo>
                    <a:pt x="6097" y="7189"/>
                  </a:lnTo>
                  <a:lnTo>
                    <a:pt x="6134" y="7087"/>
                  </a:lnTo>
                  <a:close/>
                  <a:moveTo>
                    <a:pt x="6109" y="2868"/>
                  </a:moveTo>
                  <a:lnTo>
                    <a:pt x="6116" y="2864"/>
                  </a:lnTo>
                  <a:lnTo>
                    <a:pt x="6097" y="2811"/>
                  </a:lnTo>
                  <a:lnTo>
                    <a:pt x="6059" y="2712"/>
                  </a:lnTo>
                  <a:lnTo>
                    <a:pt x="6019" y="2616"/>
                  </a:lnTo>
                  <a:lnTo>
                    <a:pt x="5978" y="2525"/>
                  </a:lnTo>
                  <a:lnTo>
                    <a:pt x="5936" y="2437"/>
                  </a:lnTo>
                  <a:lnTo>
                    <a:pt x="5892" y="2353"/>
                  </a:lnTo>
                  <a:lnTo>
                    <a:pt x="5847" y="2273"/>
                  </a:lnTo>
                  <a:lnTo>
                    <a:pt x="5801" y="2197"/>
                  </a:lnTo>
                  <a:lnTo>
                    <a:pt x="5754" y="2126"/>
                  </a:lnTo>
                  <a:lnTo>
                    <a:pt x="5706" y="2059"/>
                  </a:lnTo>
                  <a:lnTo>
                    <a:pt x="5658" y="1996"/>
                  </a:lnTo>
                  <a:lnTo>
                    <a:pt x="5609" y="1938"/>
                  </a:lnTo>
                  <a:lnTo>
                    <a:pt x="5560" y="1885"/>
                  </a:lnTo>
                  <a:lnTo>
                    <a:pt x="5510" y="1837"/>
                  </a:lnTo>
                  <a:lnTo>
                    <a:pt x="5461" y="1794"/>
                  </a:lnTo>
                  <a:lnTo>
                    <a:pt x="5413" y="1755"/>
                  </a:lnTo>
                  <a:lnTo>
                    <a:pt x="5364" y="1721"/>
                  </a:lnTo>
                  <a:lnTo>
                    <a:pt x="5317" y="1691"/>
                  </a:lnTo>
                  <a:lnTo>
                    <a:pt x="5269" y="1666"/>
                  </a:lnTo>
                  <a:lnTo>
                    <a:pt x="5223" y="1646"/>
                  </a:lnTo>
                  <a:lnTo>
                    <a:pt x="5177" y="1629"/>
                  </a:lnTo>
                  <a:lnTo>
                    <a:pt x="5132" y="1616"/>
                  </a:lnTo>
                  <a:lnTo>
                    <a:pt x="5088" y="1607"/>
                  </a:lnTo>
                  <a:lnTo>
                    <a:pt x="5044" y="1602"/>
                  </a:lnTo>
                  <a:lnTo>
                    <a:pt x="5000" y="1600"/>
                  </a:lnTo>
                  <a:lnTo>
                    <a:pt x="4956" y="1602"/>
                  </a:lnTo>
                  <a:lnTo>
                    <a:pt x="4912" y="1607"/>
                  </a:lnTo>
                  <a:lnTo>
                    <a:pt x="4868" y="1616"/>
                  </a:lnTo>
                  <a:lnTo>
                    <a:pt x="4823" y="1629"/>
                  </a:lnTo>
                  <a:lnTo>
                    <a:pt x="4777" y="1646"/>
                  </a:lnTo>
                  <a:lnTo>
                    <a:pt x="4731" y="1666"/>
                  </a:lnTo>
                  <a:lnTo>
                    <a:pt x="4683" y="1691"/>
                  </a:lnTo>
                  <a:lnTo>
                    <a:pt x="4636" y="1721"/>
                  </a:lnTo>
                  <a:lnTo>
                    <a:pt x="4587" y="1755"/>
                  </a:lnTo>
                  <a:lnTo>
                    <a:pt x="4539" y="1794"/>
                  </a:lnTo>
                  <a:lnTo>
                    <a:pt x="4490" y="1837"/>
                  </a:lnTo>
                  <a:lnTo>
                    <a:pt x="4440" y="1885"/>
                  </a:lnTo>
                  <a:lnTo>
                    <a:pt x="4391" y="1938"/>
                  </a:lnTo>
                  <a:lnTo>
                    <a:pt x="4342" y="1996"/>
                  </a:lnTo>
                  <a:lnTo>
                    <a:pt x="4294" y="2059"/>
                  </a:lnTo>
                  <a:lnTo>
                    <a:pt x="4246" y="2126"/>
                  </a:lnTo>
                  <a:lnTo>
                    <a:pt x="4199" y="2197"/>
                  </a:lnTo>
                  <a:lnTo>
                    <a:pt x="4153" y="2273"/>
                  </a:lnTo>
                  <a:lnTo>
                    <a:pt x="4108" y="2353"/>
                  </a:lnTo>
                  <a:lnTo>
                    <a:pt x="4064" y="2437"/>
                  </a:lnTo>
                  <a:lnTo>
                    <a:pt x="4022" y="2525"/>
                  </a:lnTo>
                  <a:lnTo>
                    <a:pt x="3981" y="2616"/>
                  </a:lnTo>
                  <a:lnTo>
                    <a:pt x="3941" y="2712"/>
                  </a:lnTo>
                  <a:lnTo>
                    <a:pt x="3903" y="2811"/>
                  </a:lnTo>
                  <a:lnTo>
                    <a:pt x="3866" y="2913"/>
                  </a:lnTo>
                  <a:lnTo>
                    <a:pt x="3831" y="3019"/>
                  </a:lnTo>
                  <a:lnTo>
                    <a:pt x="3822" y="3047"/>
                  </a:lnTo>
                  <a:lnTo>
                    <a:pt x="5884" y="3047"/>
                  </a:lnTo>
                  <a:lnTo>
                    <a:pt x="5887" y="3043"/>
                  </a:lnTo>
                  <a:lnTo>
                    <a:pt x="5902" y="3026"/>
                  </a:lnTo>
                  <a:lnTo>
                    <a:pt x="5906" y="3022"/>
                  </a:lnTo>
                  <a:lnTo>
                    <a:pt x="5922" y="3006"/>
                  </a:lnTo>
                  <a:lnTo>
                    <a:pt x="5926" y="3002"/>
                  </a:lnTo>
                  <a:lnTo>
                    <a:pt x="5942" y="2986"/>
                  </a:lnTo>
                  <a:lnTo>
                    <a:pt x="5946" y="2982"/>
                  </a:lnTo>
                  <a:lnTo>
                    <a:pt x="5963" y="2967"/>
                  </a:lnTo>
                  <a:lnTo>
                    <a:pt x="5967" y="2964"/>
                  </a:lnTo>
                  <a:lnTo>
                    <a:pt x="5985" y="2949"/>
                  </a:lnTo>
                  <a:lnTo>
                    <a:pt x="5989" y="2946"/>
                  </a:lnTo>
                  <a:lnTo>
                    <a:pt x="6007" y="2932"/>
                  </a:lnTo>
                  <a:lnTo>
                    <a:pt x="6012" y="2928"/>
                  </a:lnTo>
                  <a:lnTo>
                    <a:pt x="6030" y="2915"/>
                  </a:lnTo>
                  <a:lnTo>
                    <a:pt x="6035" y="2912"/>
                  </a:lnTo>
                  <a:lnTo>
                    <a:pt x="6054" y="2900"/>
                  </a:lnTo>
                  <a:lnTo>
                    <a:pt x="6059" y="2897"/>
                  </a:lnTo>
                  <a:lnTo>
                    <a:pt x="6078" y="2885"/>
                  </a:lnTo>
                  <a:lnTo>
                    <a:pt x="6084" y="2882"/>
                  </a:lnTo>
                  <a:lnTo>
                    <a:pt x="6104" y="2871"/>
                  </a:lnTo>
                  <a:lnTo>
                    <a:pt x="6109" y="2868"/>
                  </a:lnTo>
                  <a:close/>
                  <a:moveTo>
                    <a:pt x="2217" y="3047"/>
                  </a:moveTo>
                  <a:lnTo>
                    <a:pt x="3301" y="3047"/>
                  </a:lnTo>
                  <a:lnTo>
                    <a:pt x="3317" y="2990"/>
                  </a:lnTo>
                  <a:lnTo>
                    <a:pt x="3319" y="2985"/>
                  </a:lnTo>
                  <a:lnTo>
                    <a:pt x="3354" y="2870"/>
                  </a:lnTo>
                  <a:lnTo>
                    <a:pt x="3355" y="2865"/>
                  </a:lnTo>
                  <a:lnTo>
                    <a:pt x="3392" y="2753"/>
                  </a:lnTo>
                  <a:lnTo>
                    <a:pt x="3394" y="2747"/>
                  </a:lnTo>
                  <a:lnTo>
                    <a:pt x="3433" y="2639"/>
                  </a:lnTo>
                  <a:lnTo>
                    <a:pt x="3435" y="2633"/>
                  </a:lnTo>
                  <a:lnTo>
                    <a:pt x="3476" y="2528"/>
                  </a:lnTo>
                  <a:lnTo>
                    <a:pt x="3478" y="2522"/>
                  </a:lnTo>
                  <a:lnTo>
                    <a:pt x="3520" y="2421"/>
                  </a:lnTo>
                  <a:lnTo>
                    <a:pt x="3523" y="2414"/>
                  </a:lnTo>
                  <a:lnTo>
                    <a:pt x="3567" y="2316"/>
                  </a:lnTo>
                  <a:lnTo>
                    <a:pt x="3570" y="2310"/>
                  </a:lnTo>
                  <a:lnTo>
                    <a:pt x="3616" y="2215"/>
                  </a:lnTo>
                  <a:lnTo>
                    <a:pt x="3619" y="2209"/>
                  </a:lnTo>
                  <a:lnTo>
                    <a:pt x="3667" y="2118"/>
                  </a:lnTo>
                  <a:lnTo>
                    <a:pt x="3670" y="2111"/>
                  </a:lnTo>
                  <a:lnTo>
                    <a:pt x="3719" y="2024"/>
                  </a:lnTo>
                  <a:lnTo>
                    <a:pt x="3724" y="2017"/>
                  </a:lnTo>
                  <a:lnTo>
                    <a:pt x="3774" y="1934"/>
                  </a:lnTo>
                  <a:lnTo>
                    <a:pt x="3779" y="1926"/>
                  </a:lnTo>
                  <a:lnTo>
                    <a:pt x="3831" y="1847"/>
                  </a:lnTo>
                  <a:lnTo>
                    <a:pt x="3836" y="1840"/>
                  </a:lnTo>
                  <a:lnTo>
                    <a:pt x="3869" y="1794"/>
                  </a:lnTo>
                  <a:lnTo>
                    <a:pt x="3759" y="1835"/>
                  </a:lnTo>
                  <a:lnTo>
                    <a:pt x="3641" y="1883"/>
                  </a:lnTo>
                  <a:lnTo>
                    <a:pt x="3526" y="1936"/>
                  </a:lnTo>
                  <a:lnTo>
                    <a:pt x="3412" y="1994"/>
                  </a:lnTo>
                  <a:lnTo>
                    <a:pt x="3300" y="2056"/>
                  </a:lnTo>
                  <a:lnTo>
                    <a:pt x="3190" y="2121"/>
                  </a:lnTo>
                  <a:lnTo>
                    <a:pt x="3084" y="2191"/>
                  </a:lnTo>
                  <a:lnTo>
                    <a:pt x="2980" y="2265"/>
                  </a:lnTo>
                  <a:lnTo>
                    <a:pt x="2879" y="2342"/>
                  </a:lnTo>
                  <a:lnTo>
                    <a:pt x="2782" y="2423"/>
                  </a:lnTo>
                  <a:lnTo>
                    <a:pt x="2687" y="2508"/>
                  </a:lnTo>
                  <a:lnTo>
                    <a:pt x="2596" y="2596"/>
                  </a:lnTo>
                  <a:lnTo>
                    <a:pt x="2508" y="2687"/>
                  </a:lnTo>
                  <a:lnTo>
                    <a:pt x="2423" y="2782"/>
                  </a:lnTo>
                  <a:lnTo>
                    <a:pt x="2342" y="2879"/>
                  </a:lnTo>
                  <a:lnTo>
                    <a:pt x="2265" y="2980"/>
                  </a:lnTo>
                  <a:lnTo>
                    <a:pt x="2217" y="3047"/>
                  </a:lnTo>
                  <a:close/>
                  <a:moveTo>
                    <a:pt x="3759" y="8165"/>
                  </a:moveTo>
                  <a:lnTo>
                    <a:pt x="3869" y="8206"/>
                  </a:lnTo>
                  <a:lnTo>
                    <a:pt x="3836" y="8160"/>
                  </a:lnTo>
                  <a:lnTo>
                    <a:pt x="3831" y="8153"/>
                  </a:lnTo>
                  <a:lnTo>
                    <a:pt x="3779" y="8074"/>
                  </a:lnTo>
                  <a:lnTo>
                    <a:pt x="3774" y="8066"/>
                  </a:lnTo>
                  <a:lnTo>
                    <a:pt x="3724" y="7983"/>
                  </a:lnTo>
                  <a:lnTo>
                    <a:pt x="3719" y="7976"/>
                  </a:lnTo>
                  <a:lnTo>
                    <a:pt x="3670" y="7889"/>
                  </a:lnTo>
                  <a:lnTo>
                    <a:pt x="3667" y="7882"/>
                  </a:lnTo>
                  <a:lnTo>
                    <a:pt x="3619" y="7791"/>
                  </a:lnTo>
                  <a:lnTo>
                    <a:pt x="3616" y="7785"/>
                  </a:lnTo>
                  <a:lnTo>
                    <a:pt x="3570" y="7690"/>
                  </a:lnTo>
                  <a:lnTo>
                    <a:pt x="3567" y="7684"/>
                  </a:lnTo>
                  <a:lnTo>
                    <a:pt x="3523" y="7586"/>
                  </a:lnTo>
                  <a:lnTo>
                    <a:pt x="3520" y="7579"/>
                  </a:lnTo>
                  <a:lnTo>
                    <a:pt x="3478" y="7478"/>
                  </a:lnTo>
                  <a:lnTo>
                    <a:pt x="3476" y="7472"/>
                  </a:lnTo>
                  <a:lnTo>
                    <a:pt x="3435" y="7367"/>
                  </a:lnTo>
                  <a:lnTo>
                    <a:pt x="3433" y="7361"/>
                  </a:lnTo>
                  <a:lnTo>
                    <a:pt x="3394" y="7253"/>
                  </a:lnTo>
                  <a:lnTo>
                    <a:pt x="3392" y="7247"/>
                  </a:lnTo>
                  <a:lnTo>
                    <a:pt x="3355" y="7135"/>
                  </a:lnTo>
                  <a:lnTo>
                    <a:pt x="3354" y="7130"/>
                  </a:lnTo>
                  <a:lnTo>
                    <a:pt x="3319" y="7015"/>
                  </a:lnTo>
                  <a:lnTo>
                    <a:pt x="3317" y="7010"/>
                  </a:lnTo>
                  <a:lnTo>
                    <a:pt x="3301" y="6953"/>
                  </a:lnTo>
                  <a:lnTo>
                    <a:pt x="2217" y="6953"/>
                  </a:lnTo>
                  <a:lnTo>
                    <a:pt x="2265" y="7020"/>
                  </a:lnTo>
                  <a:lnTo>
                    <a:pt x="2342" y="7121"/>
                  </a:lnTo>
                  <a:lnTo>
                    <a:pt x="2423" y="7218"/>
                  </a:lnTo>
                  <a:lnTo>
                    <a:pt x="2508" y="7313"/>
                  </a:lnTo>
                  <a:lnTo>
                    <a:pt x="2596" y="7404"/>
                  </a:lnTo>
                  <a:lnTo>
                    <a:pt x="2687" y="7492"/>
                  </a:lnTo>
                  <a:lnTo>
                    <a:pt x="2782" y="7577"/>
                  </a:lnTo>
                  <a:lnTo>
                    <a:pt x="2879" y="7658"/>
                  </a:lnTo>
                  <a:lnTo>
                    <a:pt x="2980" y="7735"/>
                  </a:lnTo>
                  <a:lnTo>
                    <a:pt x="3084" y="7809"/>
                  </a:lnTo>
                  <a:lnTo>
                    <a:pt x="3190" y="7879"/>
                  </a:lnTo>
                  <a:lnTo>
                    <a:pt x="3300" y="7944"/>
                  </a:lnTo>
                  <a:lnTo>
                    <a:pt x="3412" y="8006"/>
                  </a:lnTo>
                  <a:lnTo>
                    <a:pt x="3526" y="8064"/>
                  </a:lnTo>
                  <a:lnTo>
                    <a:pt x="3641" y="8117"/>
                  </a:lnTo>
                  <a:lnTo>
                    <a:pt x="3759" y="8165"/>
                  </a:lnTo>
                  <a:close/>
                  <a:moveTo>
                    <a:pt x="1610" y="4745"/>
                  </a:moveTo>
                  <a:lnTo>
                    <a:pt x="1609" y="4750"/>
                  </a:lnTo>
                  <a:lnTo>
                    <a:pt x="3051" y="4750"/>
                  </a:lnTo>
                  <a:lnTo>
                    <a:pt x="3052" y="4720"/>
                  </a:lnTo>
                  <a:lnTo>
                    <a:pt x="3052" y="4715"/>
                  </a:lnTo>
                  <a:lnTo>
                    <a:pt x="3058" y="4579"/>
                  </a:lnTo>
                  <a:lnTo>
                    <a:pt x="3058" y="4575"/>
                  </a:lnTo>
                  <a:lnTo>
                    <a:pt x="3066" y="4440"/>
                  </a:lnTo>
                  <a:lnTo>
                    <a:pt x="3067" y="4435"/>
                  </a:lnTo>
                  <a:lnTo>
                    <a:pt x="3077" y="4301"/>
                  </a:lnTo>
                  <a:lnTo>
                    <a:pt x="3078" y="4296"/>
                  </a:lnTo>
                  <a:lnTo>
                    <a:pt x="3091" y="4163"/>
                  </a:lnTo>
                  <a:lnTo>
                    <a:pt x="3091" y="4159"/>
                  </a:lnTo>
                  <a:lnTo>
                    <a:pt x="3106" y="4027"/>
                  </a:lnTo>
                  <a:lnTo>
                    <a:pt x="3107" y="4022"/>
                  </a:lnTo>
                  <a:lnTo>
                    <a:pt x="3125" y="3891"/>
                  </a:lnTo>
                  <a:lnTo>
                    <a:pt x="3125" y="3887"/>
                  </a:lnTo>
                  <a:lnTo>
                    <a:pt x="3145" y="3757"/>
                  </a:lnTo>
                  <a:lnTo>
                    <a:pt x="3146" y="3753"/>
                  </a:lnTo>
                  <a:lnTo>
                    <a:pt x="3168" y="3625"/>
                  </a:lnTo>
                  <a:lnTo>
                    <a:pt x="3169" y="3620"/>
                  </a:lnTo>
                  <a:lnTo>
                    <a:pt x="3183" y="3547"/>
                  </a:lnTo>
                  <a:lnTo>
                    <a:pt x="2080" y="3547"/>
                  </a:lnTo>
                  <a:lnTo>
                    <a:pt x="2047" y="3545"/>
                  </a:lnTo>
                  <a:lnTo>
                    <a:pt x="2015" y="3538"/>
                  </a:lnTo>
                  <a:lnTo>
                    <a:pt x="1984" y="3528"/>
                  </a:lnTo>
                  <a:lnTo>
                    <a:pt x="1955" y="3514"/>
                  </a:lnTo>
                  <a:lnTo>
                    <a:pt x="1946" y="3507"/>
                  </a:lnTo>
                  <a:lnTo>
                    <a:pt x="1936" y="3526"/>
                  </a:lnTo>
                  <a:lnTo>
                    <a:pt x="1883" y="3641"/>
                  </a:lnTo>
                  <a:lnTo>
                    <a:pt x="1835" y="3759"/>
                  </a:lnTo>
                  <a:lnTo>
                    <a:pt x="1791" y="3878"/>
                  </a:lnTo>
                  <a:lnTo>
                    <a:pt x="1751" y="3998"/>
                  </a:lnTo>
                  <a:lnTo>
                    <a:pt x="1716" y="4120"/>
                  </a:lnTo>
                  <a:lnTo>
                    <a:pt x="1685" y="4243"/>
                  </a:lnTo>
                  <a:lnTo>
                    <a:pt x="1660" y="4367"/>
                  </a:lnTo>
                  <a:lnTo>
                    <a:pt x="1638" y="4492"/>
                  </a:lnTo>
                  <a:lnTo>
                    <a:pt x="1622" y="4618"/>
                  </a:lnTo>
                  <a:lnTo>
                    <a:pt x="1610" y="4745"/>
                  </a:lnTo>
                  <a:close/>
                  <a:moveTo>
                    <a:pt x="1936" y="6474"/>
                  </a:moveTo>
                  <a:lnTo>
                    <a:pt x="1946" y="6493"/>
                  </a:lnTo>
                  <a:lnTo>
                    <a:pt x="1955" y="6486"/>
                  </a:lnTo>
                  <a:lnTo>
                    <a:pt x="1984" y="6472"/>
                  </a:lnTo>
                  <a:lnTo>
                    <a:pt x="2015" y="6462"/>
                  </a:lnTo>
                  <a:lnTo>
                    <a:pt x="2047" y="6455"/>
                  </a:lnTo>
                  <a:lnTo>
                    <a:pt x="2080" y="6453"/>
                  </a:lnTo>
                  <a:lnTo>
                    <a:pt x="3183" y="6453"/>
                  </a:lnTo>
                  <a:lnTo>
                    <a:pt x="3169" y="6380"/>
                  </a:lnTo>
                  <a:lnTo>
                    <a:pt x="3168" y="6375"/>
                  </a:lnTo>
                  <a:lnTo>
                    <a:pt x="3146" y="6247"/>
                  </a:lnTo>
                  <a:lnTo>
                    <a:pt x="3145" y="6243"/>
                  </a:lnTo>
                  <a:lnTo>
                    <a:pt x="3125" y="6113"/>
                  </a:lnTo>
                  <a:lnTo>
                    <a:pt x="3125" y="6109"/>
                  </a:lnTo>
                  <a:lnTo>
                    <a:pt x="3107" y="5978"/>
                  </a:lnTo>
                  <a:lnTo>
                    <a:pt x="3106" y="5973"/>
                  </a:lnTo>
                  <a:lnTo>
                    <a:pt x="3091" y="5841"/>
                  </a:lnTo>
                  <a:lnTo>
                    <a:pt x="3091" y="5837"/>
                  </a:lnTo>
                  <a:lnTo>
                    <a:pt x="3078" y="5704"/>
                  </a:lnTo>
                  <a:lnTo>
                    <a:pt x="3077" y="5699"/>
                  </a:lnTo>
                  <a:lnTo>
                    <a:pt x="3067" y="5565"/>
                  </a:lnTo>
                  <a:lnTo>
                    <a:pt x="3066" y="5560"/>
                  </a:lnTo>
                  <a:lnTo>
                    <a:pt x="3058" y="5425"/>
                  </a:lnTo>
                  <a:lnTo>
                    <a:pt x="3058" y="5421"/>
                  </a:lnTo>
                  <a:lnTo>
                    <a:pt x="3052" y="5285"/>
                  </a:lnTo>
                  <a:lnTo>
                    <a:pt x="3052" y="5280"/>
                  </a:lnTo>
                  <a:lnTo>
                    <a:pt x="3051" y="5250"/>
                  </a:lnTo>
                  <a:lnTo>
                    <a:pt x="1609" y="5250"/>
                  </a:lnTo>
                  <a:lnTo>
                    <a:pt x="1610" y="5255"/>
                  </a:lnTo>
                  <a:lnTo>
                    <a:pt x="1622" y="5382"/>
                  </a:lnTo>
                  <a:lnTo>
                    <a:pt x="1638" y="5508"/>
                  </a:lnTo>
                  <a:lnTo>
                    <a:pt x="1660" y="5633"/>
                  </a:lnTo>
                  <a:lnTo>
                    <a:pt x="1685" y="5757"/>
                  </a:lnTo>
                  <a:lnTo>
                    <a:pt x="1716" y="5880"/>
                  </a:lnTo>
                  <a:lnTo>
                    <a:pt x="1751" y="6002"/>
                  </a:lnTo>
                  <a:lnTo>
                    <a:pt x="1791" y="6122"/>
                  </a:lnTo>
                  <a:lnTo>
                    <a:pt x="1835" y="6241"/>
                  </a:lnTo>
                  <a:lnTo>
                    <a:pt x="1883" y="6359"/>
                  </a:lnTo>
                  <a:lnTo>
                    <a:pt x="1936" y="647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Helvetica Neue"/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927" name="Google Shape;927;p24"/>
          <p:cNvGrpSpPr/>
          <p:nvPr/>
        </p:nvGrpSpPr>
        <p:grpSpPr>
          <a:xfrm>
            <a:off x="6689987" y="4381680"/>
            <a:ext cx="666256" cy="666256"/>
            <a:chOff x="1830237" y="861060"/>
            <a:chExt cx="633600" cy="633600"/>
          </a:xfrm>
        </p:grpSpPr>
        <p:sp>
          <p:nvSpPr>
            <p:cNvPr id="928" name="Google Shape;928;p24"/>
            <p:cNvSpPr/>
            <p:nvPr/>
          </p:nvSpPr>
          <p:spPr>
            <a:xfrm>
              <a:off x="1830237" y="861060"/>
              <a:ext cx="633600" cy="633600"/>
            </a:xfrm>
            <a:custGeom>
              <a:rect b="b" l="l" r="r" t="t"/>
              <a:pathLst>
                <a:path extrusionOk="0" h="10000" w="10000">
                  <a:moveTo>
                    <a:pt x="6394" y="4785"/>
                  </a:moveTo>
                  <a:lnTo>
                    <a:pt x="3606" y="4785"/>
                  </a:lnTo>
                  <a:lnTo>
                    <a:pt x="3573" y="4783"/>
                  </a:lnTo>
                  <a:lnTo>
                    <a:pt x="3541" y="4776"/>
                  </a:lnTo>
                  <a:lnTo>
                    <a:pt x="3510" y="4766"/>
                  </a:lnTo>
                  <a:lnTo>
                    <a:pt x="3481" y="4752"/>
                  </a:lnTo>
                  <a:lnTo>
                    <a:pt x="3454" y="4733"/>
                  </a:lnTo>
                  <a:lnTo>
                    <a:pt x="3429" y="4712"/>
                  </a:lnTo>
                  <a:lnTo>
                    <a:pt x="3408" y="4687"/>
                  </a:lnTo>
                  <a:lnTo>
                    <a:pt x="3389" y="4660"/>
                  </a:lnTo>
                  <a:lnTo>
                    <a:pt x="3375" y="4631"/>
                  </a:lnTo>
                  <a:lnTo>
                    <a:pt x="3365" y="4600"/>
                  </a:lnTo>
                  <a:lnTo>
                    <a:pt x="3358" y="4568"/>
                  </a:lnTo>
                  <a:lnTo>
                    <a:pt x="3356" y="4535"/>
                  </a:lnTo>
                  <a:lnTo>
                    <a:pt x="3358" y="4502"/>
                  </a:lnTo>
                  <a:lnTo>
                    <a:pt x="3365" y="4470"/>
                  </a:lnTo>
                  <a:lnTo>
                    <a:pt x="3375" y="4439"/>
                  </a:lnTo>
                  <a:lnTo>
                    <a:pt x="3389" y="4410"/>
                  </a:lnTo>
                  <a:lnTo>
                    <a:pt x="3408" y="4383"/>
                  </a:lnTo>
                  <a:lnTo>
                    <a:pt x="3429" y="4358"/>
                  </a:lnTo>
                  <a:lnTo>
                    <a:pt x="3454" y="4337"/>
                  </a:lnTo>
                  <a:lnTo>
                    <a:pt x="3481" y="4318"/>
                  </a:lnTo>
                  <a:lnTo>
                    <a:pt x="3510" y="4304"/>
                  </a:lnTo>
                  <a:lnTo>
                    <a:pt x="3541" y="4294"/>
                  </a:lnTo>
                  <a:lnTo>
                    <a:pt x="3573" y="4287"/>
                  </a:lnTo>
                  <a:lnTo>
                    <a:pt x="3606" y="4285"/>
                  </a:lnTo>
                  <a:lnTo>
                    <a:pt x="6394" y="4285"/>
                  </a:lnTo>
                  <a:lnTo>
                    <a:pt x="6427" y="4287"/>
                  </a:lnTo>
                  <a:lnTo>
                    <a:pt x="6459" y="4294"/>
                  </a:lnTo>
                  <a:lnTo>
                    <a:pt x="6490" y="4304"/>
                  </a:lnTo>
                  <a:lnTo>
                    <a:pt x="6519" y="4318"/>
                  </a:lnTo>
                  <a:lnTo>
                    <a:pt x="6546" y="4337"/>
                  </a:lnTo>
                  <a:lnTo>
                    <a:pt x="6571" y="4358"/>
                  </a:lnTo>
                  <a:lnTo>
                    <a:pt x="6592" y="4383"/>
                  </a:lnTo>
                  <a:lnTo>
                    <a:pt x="6611" y="4410"/>
                  </a:lnTo>
                  <a:lnTo>
                    <a:pt x="6625" y="4439"/>
                  </a:lnTo>
                  <a:lnTo>
                    <a:pt x="6635" y="4470"/>
                  </a:lnTo>
                  <a:lnTo>
                    <a:pt x="6642" y="4502"/>
                  </a:lnTo>
                  <a:lnTo>
                    <a:pt x="6644" y="4535"/>
                  </a:lnTo>
                  <a:lnTo>
                    <a:pt x="6642" y="4568"/>
                  </a:lnTo>
                  <a:lnTo>
                    <a:pt x="6635" y="4600"/>
                  </a:lnTo>
                  <a:lnTo>
                    <a:pt x="6625" y="4631"/>
                  </a:lnTo>
                  <a:lnTo>
                    <a:pt x="6611" y="4660"/>
                  </a:lnTo>
                  <a:lnTo>
                    <a:pt x="6592" y="4687"/>
                  </a:lnTo>
                  <a:lnTo>
                    <a:pt x="6571" y="4712"/>
                  </a:lnTo>
                  <a:lnTo>
                    <a:pt x="6546" y="4733"/>
                  </a:lnTo>
                  <a:lnTo>
                    <a:pt x="6519" y="4752"/>
                  </a:lnTo>
                  <a:lnTo>
                    <a:pt x="6490" y="4766"/>
                  </a:lnTo>
                  <a:lnTo>
                    <a:pt x="6459" y="4776"/>
                  </a:lnTo>
                  <a:lnTo>
                    <a:pt x="6427" y="4783"/>
                  </a:lnTo>
                  <a:lnTo>
                    <a:pt x="6394" y="478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Helvetica Neue"/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29" name="Google Shape;929;p24"/>
            <p:cNvSpPr/>
            <p:nvPr/>
          </p:nvSpPr>
          <p:spPr>
            <a:xfrm>
              <a:off x="1830237" y="861060"/>
              <a:ext cx="633600" cy="633600"/>
            </a:xfrm>
            <a:custGeom>
              <a:rect b="b" l="l" r="r" t="t"/>
              <a:pathLst>
                <a:path extrusionOk="0" h="10000" w="10000">
                  <a:moveTo>
                    <a:pt x="7572" y="2643"/>
                  </a:moveTo>
                  <a:lnTo>
                    <a:pt x="7572" y="2643"/>
                  </a:lnTo>
                  <a:lnTo>
                    <a:pt x="7574" y="2676"/>
                  </a:lnTo>
                  <a:lnTo>
                    <a:pt x="7574" y="8718"/>
                  </a:lnTo>
                  <a:lnTo>
                    <a:pt x="7574" y="8723"/>
                  </a:lnTo>
                  <a:lnTo>
                    <a:pt x="7574" y="8731"/>
                  </a:lnTo>
                  <a:lnTo>
                    <a:pt x="7573" y="8741"/>
                  </a:lnTo>
                  <a:lnTo>
                    <a:pt x="7573" y="8750"/>
                  </a:lnTo>
                  <a:lnTo>
                    <a:pt x="7572" y="8759"/>
                  </a:lnTo>
                  <a:lnTo>
                    <a:pt x="7571" y="8768"/>
                  </a:lnTo>
                  <a:lnTo>
                    <a:pt x="7570" y="8777"/>
                  </a:lnTo>
                  <a:lnTo>
                    <a:pt x="7569" y="8786"/>
                  </a:lnTo>
                  <a:lnTo>
                    <a:pt x="7568" y="8795"/>
                  </a:lnTo>
                  <a:lnTo>
                    <a:pt x="7566" y="8804"/>
                  </a:lnTo>
                  <a:lnTo>
                    <a:pt x="7564" y="8813"/>
                  </a:lnTo>
                  <a:lnTo>
                    <a:pt x="7562" y="8822"/>
                  </a:lnTo>
                  <a:lnTo>
                    <a:pt x="7560" y="8831"/>
                  </a:lnTo>
                  <a:lnTo>
                    <a:pt x="7558" y="8839"/>
                  </a:lnTo>
                  <a:lnTo>
                    <a:pt x="7556" y="8848"/>
                  </a:lnTo>
                  <a:lnTo>
                    <a:pt x="7553" y="8857"/>
                  </a:lnTo>
                  <a:lnTo>
                    <a:pt x="7550" y="8866"/>
                  </a:lnTo>
                  <a:lnTo>
                    <a:pt x="7548" y="8874"/>
                  </a:lnTo>
                  <a:lnTo>
                    <a:pt x="7544" y="8883"/>
                  </a:lnTo>
                  <a:lnTo>
                    <a:pt x="7541" y="8891"/>
                  </a:lnTo>
                  <a:lnTo>
                    <a:pt x="7538" y="8900"/>
                  </a:lnTo>
                  <a:lnTo>
                    <a:pt x="7534" y="8908"/>
                  </a:lnTo>
                  <a:lnTo>
                    <a:pt x="7530" y="8917"/>
                  </a:lnTo>
                  <a:lnTo>
                    <a:pt x="7527" y="8925"/>
                  </a:lnTo>
                  <a:lnTo>
                    <a:pt x="7522" y="8934"/>
                  </a:lnTo>
                  <a:lnTo>
                    <a:pt x="7518" y="8942"/>
                  </a:lnTo>
                  <a:lnTo>
                    <a:pt x="7513" y="8951"/>
                  </a:lnTo>
                  <a:lnTo>
                    <a:pt x="7509" y="8958"/>
                  </a:lnTo>
                  <a:lnTo>
                    <a:pt x="7507" y="8962"/>
                  </a:lnTo>
                  <a:lnTo>
                    <a:pt x="7502" y="8970"/>
                  </a:lnTo>
                  <a:lnTo>
                    <a:pt x="7497" y="8978"/>
                  </a:lnTo>
                  <a:lnTo>
                    <a:pt x="7492" y="8985"/>
                  </a:lnTo>
                  <a:lnTo>
                    <a:pt x="7487" y="8993"/>
                  </a:lnTo>
                  <a:lnTo>
                    <a:pt x="7482" y="9000"/>
                  </a:lnTo>
                  <a:lnTo>
                    <a:pt x="7477" y="9008"/>
                  </a:lnTo>
                  <a:lnTo>
                    <a:pt x="7471" y="9014"/>
                  </a:lnTo>
                  <a:lnTo>
                    <a:pt x="7465" y="9022"/>
                  </a:lnTo>
                  <a:lnTo>
                    <a:pt x="7460" y="9028"/>
                  </a:lnTo>
                  <a:lnTo>
                    <a:pt x="7454" y="9036"/>
                  </a:lnTo>
                  <a:lnTo>
                    <a:pt x="7448" y="9042"/>
                  </a:lnTo>
                  <a:lnTo>
                    <a:pt x="7442" y="9049"/>
                  </a:lnTo>
                  <a:lnTo>
                    <a:pt x="7436" y="9055"/>
                  </a:lnTo>
                  <a:lnTo>
                    <a:pt x="7429" y="9062"/>
                  </a:lnTo>
                  <a:lnTo>
                    <a:pt x="7423" y="9068"/>
                  </a:lnTo>
                  <a:lnTo>
                    <a:pt x="7416" y="9074"/>
                  </a:lnTo>
                  <a:lnTo>
                    <a:pt x="7409" y="9080"/>
                  </a:lnTo>
                  <a:lnTo>
                    <a:pt x="7402" y="9086"/>
                  </a:lnTo>
                  <a:lnTo>
                    <a:pt x="7396" y="9092"/>
                  </a:lnTo>
                  <a:lnTo>
                    <a:pt x="7388" y="9097"/>
                  </a:lnTo>
                  <a:lnTo>
                    <a:pt x="7381" y="9103"/>
                  </a:lnTo>
                  <a:lnTo>
                    <a:pt x="7374" y="9108"/>
                  </a:lnTo>
                  <a:lnTo>
                    <a:pt x="7367" y="9113"/>
                  </a:lnTo>
                  <a:lnTo>
                    <a:pt x="7359" y="9118"/>
                  </a:lnTo>
                  <a:lnTo>
                    <a:pt x="7352" y="9123"/>
                  </a:lnTo>
                  <a:lnTo>
                    <a:pt x="7344" y="9128"/>
                  </a:lnTo>
                  <a:lnTo>
                    <a:pt x="7337" y="9133"/>
                  </a:lnTo>
                  <a:lnTo>
                    <a:pt x="7327" y="9138"/>
                  </a:lnTo>
                  <a:lnTo>
                    <a:pt x="7319" y="9142"/>
                  </a:lnTo>
                  <a:lnTo>
                    <a:pt x="7311" y="9147"/>
                  </a:lnTo>
                  <a:lnTo>
                    <a:pt x="7304" y="9151"/>
                  </a:lnTo>
                  <a:lnTo>
                    <a:pt x="7295" y="9154"/>
                  </a:lnTo>
                  <a:lnTo>
                    <a:pt x="7288" y="9158"/>
                  </a:lnTo>
                  <a:lnTo>
                    <a:pt x="7279" y="9162"/>
                  </a:lnTo>
                  <a:lnTo>
                    <a:pt x="7271" y="9165"/>
                  </a:lnTo>
                  <a:lnTo>
                    <a:pt x="7263" y="9168"/>
                  </a:lnTo>
                  <a:lnTo>
                    <a:pt x="7255" y="9171"/>
                  </a:lnTo>
                  <a:lnTo>
                    <a:pt x="7246" y="9174"/>
                  </a:lnTo>
                  <a:lnTo>
                    <a:pt x="7238" y="9177"/>
                  </a:lnTo>
                  <a:lnTo>
                    <a:pt x="7229" y="9180"/>
                  </a:lnTo>
                  <a:lnTo>
                    <a:pt x="7221" y="9182"/>
                  </a:lnTo>
                  <a:lnTo>
                    <a:pt x="7212" y="9185"/>
                  </a:lnTo>
                  <a:lnTo>
                    <a:pt x="7203" y="9187"/>
                  </a:lnTo>
                  <a:lnTo>
                    <a:pt x="7194" y="9189"/>
                  </a:lnTo>
                  <a:lnTo>
                    <a:pt x="7186" y="9191"/>
                  </a:lnTo>
                  <a:lnTo>
                    <a:pt x="7177" y="9192"/>
                  </a:lnTo>
                  <a:lnTo>
                    <a:pt x="7168" y="9194"/>
                  </a:lnTo>
                  <a:lnTo>
                    <a:pt x="7159" y="9195"/>
                  </a:lnTo>
                  <a:lnTo>
                    <a:pt x="7150" y="9196"/>
                  </a:lnTo>
                  <a:lnTo>
                    <a:pt x="7141" y="9197"/>
                  </a:lnTo>
                  <a:lnTo>
                    <a:pt x="7132" y="9198"/>
                  </a:lnTo>
                  <a:lnTo>
                    <a:pt x="7123" y="9199"/>
                  </a:lnTo>
                  <a:lnTo>
                    <a:pt x="7114" y="9199"/>
                  </a:lnTo>
                  <a:lnTo>
                    <a:pt x="7105" y="9200"/>
                  </a:lnTo>
                  <a:lnTo>
                    <a:pt x="7096" y="9200"/>
                  </a:lnTo>
                  <a:lnTo>
                    <a:pt x="7091" y="9200"/>
                  </a:lnTo>
                  <a:lnTo>
                    <a:pt x="2909" y="9200"/>
                  </a:lnTo>
                  <a:lnTo>
                    <a:pt x="2904" y="9200"/>
                  </a:lnTo>
                  <a:lnTo>
                    <a:pt x="2895" y="9200"/>
                  </a:lnTo>
                  <a:lnTo>
                    <a:pt x="2886" y="9199"/>
                  </a:lnTo>
                  <a:lnTo>
                    <a:pt x="2877" y="9199"/>
                  </a:lnTo>
                  <a:lnTo>
                    <a:pt x="2868" y="9198"/>
                  </a:lnTo>
                  <a:lnTo>
                    <a:pt x="2859" y="9197"/>
                  </a:lnTo>
                  <a:lnTo>
                    <a:pt x="2850" y="9196"/>
                  </a:lnTo>
                  <a:lnTo>
                    <a:pt x="2841" y="9195"/>
                  </a:lnTo>
                  <a:lnTo>
                    <a:pt x="2832" y="9194"/>
                  </a:lnTo>
                  <a:lnTo>
                    <a:pt x="2823" y="9192"/>
                  </a:lnTo>
                  <a:lnTo>
                    <a:pt x="2814" y="9191"/>
                  </a:lnTo>
                  <a:lnTo>
                    <a:pt x="2806" y="9189"/>
                  </a:lnTo>
                  <a:lnTo>
                    <a:pt x="2797" y="9187"/>
                  </a:lnTo>
                  <a:lnTo>
                    <a:pt x="2788" y="9185"/>
                  </a:lnTo>
                  <a:lnTo>
                    <a:pt x="2779" y="9182"/>
                  </a:lnTo>
                  <a:lnTo>
                    <a:pt x="2771" y="9180"/>
                  </a:lnTo>
                  <a:lnTo>
                    <a:pt x="2762" y="9177"/>
                  </a:lnTo>
                  <a:lnTo>
                    <a:pt x="2754" y="9174"/>
                  </a:lnTo>
                  <a:lnTo>
                    <a:pt x="2745" y="9171"/>
                  </a:lnTo>
                  <a:lnTo>
                    <a:pt x="2737" y="9168"/>
                  </a:lnTo>
                  <a:lnTo>
                    <a:pt x="2729" y="9165"/>
                  </a:lnTo>
                  <a:lnTo>
                    <a:pt x="2721" y="9162"/>
                  </a:lnTo>
                  <a:lnTo>
                    <a:pt x="2712" y="9158"/>
                  </a:lnTo>
                  <a:lnTo>
                    <a:pt x="2705" y="9154"/>
                  </a:lnTo>
                  <a:lnTo>
                    <a:pt x="2696" y="9151"/>
                  </a:lnTo>
                  <a:lnTo>
                    <a:pt x="2689" y="9147"/>
                  </a:lnTo>
                  <a:lnTo>
                    <a:pt x="2681" y="9142"/>
                  </a:lnTo>
                  <a:lnTo>
                    <a:pt x="2673" y="9138"/>
                  </a:lnTo>
                  <a:lnTo>
                    <a:pt x="2663" y="9133"/>
                  </a:lnTo>
                  <a:lnTo>
                    <a:pt x="2656" y="9128"/>
                  </a:lnTo>
                  <a:lnTo>
                    <a:pt x="2648" y="9123"/>
                  </a:lnTo>
                  <a:lnTo>
                    <a:pt x="2641" y="9118"/>
                  </a:lnTo>
                  <a:lnTo>
                    <a:pt x="2633" y="9113"/>
                  </a:lnTo>
                  <a:lnTo>
                    <a:pt x="2626" y="9108"/>
                  </a:lnTo>
                  <a:lnTo>
                    <a:pt x="2619" y="9103"/>
                  </a:lnTo>
                  <a:lnTo>
                    <a:pt x="2612" y="9097"/>
                  </a:lnTo>
                  <a:lnTo>
                    <a:pt x="2604" y="9092"/>
                  </a:lnTo>
                  <a:lnTo>
                    <a:pt x="2598" y="9086"/>
                  </a:lnTo>
                  <a:lnTo>
                    <a:pt x="2591" y="9080"/>
                  </a:lnTo>
                  <a:lnTo>
                    <a:pt x="2584" y="9074"/>
                  </a:lnTo>
                  <a:lnTo>
                    <a:pt x="2577" y="9068"/>
                  </a:lnTo>
                  <a:lnTo>
                    <a:pt x="2571" y="9062"/>
                  </a:lnTo>
                  <a:lnTo>
                    <a:pt x="2564" y="9055"/>
                  </a:lnTo>
                  <a:lnTo>
                    <a:pt x="2558" y="9049"/>
                  </a:lnTo>
                  <a:lnTo>
                    <a:pt x="2552" y="9042"/>
                  </a:lnTo>
                  <a:lnTo>
                    <a:pt x="2546" y="9036"/>
                  </a:lnTo>
                  <a:lnTo>
                    <a:pt x="2540" y="9028"/>
                  </a:lnTo>
                  <a:lnTo>
                    <a:pt x="2535" y="9022"/>
                  </a:lnTo>
                  <a:lnTo>
                    <a:pt x="2529" y="9014"/>
                  </a:lnTo>
                  <a:lnTo>
                    <a:pt x="2523" y="9008"/>
                  </a:lnTo>
                  <a:lnTo>
                    <a:pt x="2518" y="9000"/>
                  </a:lnTo>
                  <a:lnTo>
                    <a:pt x="2513" y="8993"/>
                  </a:lnTo>
                  <a:lnTo>
                    <a:pt x="2508" y="8985"/>
                  </a:lnTo>
                  <a:lnTo>
                    <a:pt x="2503" y="8978"/>
                  </a:lnTo>
                  <a:lnTo>
                    <a:pt x="2498" y="8970"/>
                  </a:lnTo>
                  <a:lnTo>
                    <a:pt x="2493" y="8962"/>
                  </a:lnTo>
                  <a:lnTo>
                    <a:pt x="2491" y="8958"/>
                  </a:lnTo>
                  <a:lnTo>
                    <a:pt x="2487" y="8951"/>
                  </a:lnTo>
                  <a:lnTo>
                    <a:pt x="2482" y="8942"/>
                  </a:lnTo>
                  <a:lnTo>
                    <a:pt x="2478" y="8934"/>
                  </a:lnTo>
                  <a:lnTo>
                    <a:pt x="2473" y="8925"/>
                  </a:lnTo>
                  <a:lnTo>
                    <a:pt x="2470" y="8917"/>
                  </a:lnTo>
                  <a:lnTo>
                    <a:pt x="2466" y="8908"/>
                  </a:lnTo>
                  <a:lnTo>
                    <a:pt x="2462" y="8900"/>
                  </a:lnTo>
                  <a:lnTo>
                    <a:pt x="2459" y="8891"/>
                  </a:lnTo>
                  <a:lnTo>
                    <a:pt x="2456" y="8883"/>
                  </a:lnTo>
                  <a:lnTo>
                    <a:pt x="2452" y="8874"/>
                  </a:lnTo>
                  <a:lnTo>
                    <a:pt x="2450" y="8866"/>
                  </a:lnTo>
                  <a:lnTo>
                    <a:pt x="2447" y="8857"/>
                  </a:lnTo>
                  <a:lnTo>
                    <a:pt x="2444" y="8848"/>
                  </a:lnTo>
                  <a:lnTo>
                    <a:pt x="2442" y="8839"/>
                  </a:lnTo>
                  <a:lnTo>
                    <a:pt x="2440" y="8831"/>
                  </a:lnTo>
                  <a:lnTo>
                    <a:pt x="2438" y="8822"/>
                  </a:lnTo>
                  <a:lnTo>
                    <a:pt x="2436" y="8813"/>
                  </a:lnTo>
                  <a:lnTo>
                    <a:pt x="2434" y="8804"/>
                  </a:lnTo>
                  <a:lnTo>
                    <a:pt x="2432" y="8795"/>
                  </a:lnTo>
                  <a:lnTo>
                    <a:pt x="2431" y="8786"/>
                  </a:lnTo>
                  <a:lnTo>
                    <a:pt x="2430" y="8777"/>
                  </a:lnTo>
                  <a:lnTo>
                    <a:pt x="2429" y="8768"/>
                  </a:lnTo>
                  <a:lnTo>
                    <a:pt x="2428" y="8759"/>
                  </a:lnTo>
                  <a:lnTo>
                    <a:pt x="2427" y="8750"/>
                  </a:lnTo>
                  <a:lnTo>
                    <a:pt x="2427" y="8741"/>
                  </a:lnTo>
                  <a:lnTo>
                    <a:pt x="2426" y="8731"/>
                  </a:lnTo>
                  <a:lnTo>
                    <a:pt x="2426" y="8723"/>
                  </a:lnTo>
                  <a:lnTo>
                    <a:pt x="2426" y="8718"/>
                  </a:lnTo>
                  <a:lnTo>
                    <a:pt x="2426" y="1050"/>
                  </a:lnTo>
                  <a:lnTo>
                    <a:pt x="2428" y="1017"/>
                  </a:lnTo>
                  <a:lnTo>
                    <a:pt x="2435" y="985"/>
                  </a:lnTo>
                  <a:lnTo>
                    <a:pt x="2445" y="954"/>
                  </a:lnTo>
                  <a:lnTo>
                    <a:pt x="2459" y="925"/>
                  </a:lnTo>
                  <a:lnTo>
                    <a:pt x="2478" y="898"/>
                  </a:lnTo>
                  <a:lnTo>
                    <a:pt x="2499" y="873"/>
                  </a:lnTo>
                  <a:lnTo>
                    <a:pt x="2524" y="852"/>
                  </a:lnTo>
                  <a:lnTo>
                    <a:pt x="2551" y="833"/>
                  </a:lnTo>
                  <a:lnTo>
                    <a:pt x="2580" y="819"/>
                  </a:lnTo>
                  <a:lnTo>
                    <a:pt x="2611" y="809"/>
                  </a:lnTo>
                  <a:lnTo>
                    <a:pt x="2643" y="802"/>
                  </a:lnTo>
                  <a:lnTo>
                    <a:pt x="2676" y="800"/>
                  </a:lnTo>
                  <a:lnTo>
                    <a:pt x="5697" y="800"/>
                  </a:lnTo>
                  <a:lnTo>
                    <a:pt x="5730" y="802"/>
                  </a:lnTo>
                  <a:lnTo>
                    <a:pt x="5730" y="802"/>
                  </a:lnTo>
                  <a:lnTo>
                    <a:pt x="5730" y="802"/>
                  </a:lnTo>
                  <a:lnTo>
                    <a:pt x="5740" y="804"/>
                  </a:lnTo>
                  <a:lnTo>
                    <a:pt x="5762" y="809"/>
                  </a:lnTo>
                  <a:lnTo>
                    <a:pt x="5762" y="809"/>
                  </a:lnTo>
                  <a:lnTo>
                    <a:pt x="5762" y="809"/>
                  </a:lnTo>
                  <a:lnTo>
                    <a:pt x="5774" y="813"/>
                  </a:lnTo>
                  <a:lnTo>
                    <a:pt x="5793" y="819"/>
                  </a:lnTo>
                  <a:lnTo>
                    <a:pt x="5793" y="819"/>
                  </a:lnTo>
                  <a:lnTo>
                    <a:pt x="5793" y="819"/>
                  </a:lnTo>
                  <a:lnTo>
                    <a:pt x="5805" y="825"/>
                  </a:lnTo>
                  <a:lnTo>
                    <a:pt x="5822" y="833"/>
                  </a:lnTo>
                  <a:lnTo>
                    <a:pt x="5822" y="833"/>
                  </a:lnTo>
                  <a:lnTo>
                    <a:pt x="5822" y="833"/>
                  </a:lnTo>
                  <a:lnTo>
                    <a:pt x="5834" y="842"/>
                  </a:lnTo>
                  <a:lnTo>
                    <a:pt x="5849" y="852"/>
                  </a:lnTo>
                  <a:lnTo>
                    <a:pt x="5849" y="852"/>
                  </a:lnTo>
                  <a:lnTo>
                    <a:pt x="5849" y="852"/>
                  </a:lnTo>
                  <a:lnTo>
                    <a:pt x="5860" y="861"/>
                  </a:lnTo>
                  <a:lnTo>
                    <a:pt x="5874" y="873"/>
                  </a:lnTo>
                  <a:lnTo>
                    <a:pt x="7501" y="2499"/>
                  </a:lnTo>
                  <a:lnTo>
                    <a:pt x="7501" y="2499"/>
                  </a:lnTo>
                  <a:lnTo>
                    <a:pt x="7501" y="2499"/>
                  </a:lnTo>
                  <a:lnTo>
                    <a:pt x="7513" y="2513"/>
                  </a:lnTo>
                  <a:lnTo>
                    <a:pt x="7522" y="2524"/>
                  </a:lnTo>
                  <a:lnTo>
                    <a:pt x="7522" y="2524"/>
                  </a:lnTo>
                  <a:lnTo>
                    <a:pt x="7522" y="2524"/>
                  </a:lnTo>
                  <a:lnTo>
                    <a:pt x="7532" y="2539"/>
                  </a:lnTo>
                  <a:lnTo>
                    <a:pt x="7540" y="2551"/>
                  </a:lnTo>
                  <a:lnTo>
                    <a:pt x="7540" y="2551"/>
                  </a:lnTo>
                  <a:lnTo>
                    <a:pt x="7541" y="2551"/>
                  </a:lnTo>
                  <a:lnTo>
                    <a:pt x="7549" y="2568"/>
                  </a:lnTo>
                  <a:lnTo>
                    <a:pt x="7555" y="2580"/>
                  </a:lnTo>
                  <a:lnTo>
                    <a:pt x="7555" y="2580"/>
                  </a:lnTo>
                  <a:lnTo>
                    <a:pt x="7555" y="2580"/>
                  </a:lnTo>
                  <a:lnTo>
                    <a:pt x="7561" y="2599"/>
                  </a:lnTo>
                  <a:lnTo>
                    <a:pt x="7565" y="2611"/>
                  </a:lnTo>
                  <a:lnTo>
                    <a:pt x="7565" y="2611"/>
                  </a:lnTo>
                  <a:lnTo>
                    <a:pt x="7565" y="2611"/>
                  </a:lnTo>
                  <a:lnTo>
                    <a:pt x="7570" y="2633"/>
                  </a:lnTo>
                  <a:lnTo>
                    <a:pt x="7572" y="2643"/>
                  </a:lnTo>
                  <a:lnTo>
                    <a:pt x="7572" y="2643"/>
                  </a:lnTo>
                  <a:close/>
                  <a:moveTo>
                    <a:pt x="5456" y="2741"/>
                  </a:moveTo>
                  <a:lnTo>
                    <a:pt x="5449" y="2709"/>
                  </a:lnTo>
                  <a:lnTo>
                    <a:pt x="5447" y="2676"/>
                  </a:lnTo>
                  <a:lnTo>
                    <a:pt x="5447" y="1300"/>
                  </a:lnTo>
                  <a:lnTo>
                    <a:pt x="2926" y="1300"/>
                  </a:lnTo>
                  <a:lnTo>
                    <a:pt x="2926" y="8700"/>
                  </a:lnTo>
                  <a:lnTo>
                    <a:pt x="7074" y="8700"/>
                  </a:lnTo>
                  <a:lnTo>
                    <a:pt x="7074" y="2926"/>
                  </a:lnTo>
                  <a:lnTo>
                    <a:pt x="5697" y="2926"/>
                  </a:lnTo>
                  <a:lnTo>
                    <a:pt x="5664" y="2924"/>
                  </a:lnTo>
                  <a:lnTo>
                    <a:pt x="5632" y="2917"/>
                  </a:lnTo>
                  <a:lnTo>
                    <a:pt x="5601" y="2907"/>
                  </a:lnTo>
                  <a:lnTo>
                    <a:pt x="5572" y="2893"/>
                  </a:lnTo>
                  <a:lnTo>
                    <a:pt x="5545" y="2874"/>
                  </a:lnTo>
                  <a:lnTo>
                    <a:pt x="5520" y="2853"/>
                  </a:lnTo>
                  <a:lnTo>
                    <a:pt x="5499" y="2828"/>
                  </a:lnTo>
                  <a:lnTo>
                    <a:pt x="5480" y="2801"/>
                  </a:lnTo>
                  <a:lnTo>
                    <a:pt x="5466" y="2772"/>
                  </a:lnTo>
                  <a:lnTo>
                    <a:pt x="5456" y="2741"/>
                  </a:lnTo>
                  <a:close/>
                  <a:moveTo>
                    <a:pt x="5947" y="1653"/>
                  </a:moveTo>
                  <a:lnTo>
                    <a:pt x="5947" y="2426"/>
                  </a:lnTo>
                  <a:lnTo>
                    <a:pt x="6720" y="2426"/>
                  </a:lnTo>
                  <a:lnTo>
                    <a:pt x="5947" y="1653"/>
                  </a:lnTo>
                  <a:close/>
                  <a:moveTo>
                    <a:pt x="6459" y="6170"/>
                  </a:moveTo>
                  <a:lnTo>
                    <a:pt x="6427" y="6177"/>
                  </a:lnTo>
                  <a:lnTo>
                    <a:pt x="6394" y="6179"/>
                  </a:lnTo>
                  <a:lnTo>
                    <a:pt x="3606" y="6179"/>
                  </a:lnTo>
                  <a:lnTo>
                    <a:pt x="3573" y="6177"/>
                  </a:lnTo>
                  <a:lnTo>
                    <a:pt x="3541" y="6170"/>
                  </a:lnTo>
                  <a:lnTo>
                    <a:pt x="3510" y="6160"/>
                  </a:lnTo>
                  <a:lnTo>
                    <a:pt x="3481" y="6146"/>
                  </a:lnTo>
                  <a:lnTo>
                    <a:pt x="3454" y="6127"/>
                  </a:lnTo>
                  <a:lnTo>
                    <a:pt x="3429" y="6106"/>
                  </a:lnTo>
                  <a:lnTo>
                    <a:pt x="3408" y="6081"/>
                  </a:lnTo>
                  <a:lnTo>
                    <a:pt x="3389" y="6054"/>
                  </a:lnTo>
                  <a:lnTo>
                    <a:pt x="3375" y="6025"/>
                  </a:lnTo>
                  <a:lnTo>
                    <a:pt x="3365" y="5994"/>
                  </a:lnTo>
                  <a:lnTo>
                    <a:pt x="3358" y="5962"/>
                  </a:lnTo>
                  <a:lnTo>
                    <a:pt x="3356" y="5929"/>
                  </a:lnTo>
                  <a:lnTo>
                    <a:pt x="3358" y="5896"/>
                  </a:lnTo>
                  <a:lnTo>
                    <a:pt x="3365" y="5864"/>
                  </a:lnTo>
                  <a:lnTo>
                    <a:pt x="3375" y="5833"/>
                  </a:lnTo>
                  <a:lnTo>
                    <a:pt x="3389" y="5804"/>
                  </a:lnTo>
                  <a:lnTo>
                    <a:pt x="3408" y="5777"/>
                  </a:lnTo>
                  <a:lnTo>
                    <a:pt x="3429" y="5752"/>
                  </a:lnTo>
                  <a:lnTo>
                    <a:pt x="3454" y="5731"/>
                  </a:lnTo>
                  <a:lnTo>
                    <a:pt x="3481" y="5712"/>
                  </a:lnTo>
                  <a:lnTo>
                    <a:pt x="3510" y="5698"/>
                  </a:lnTo>
                  <a:lnTo>
                    <a:pt x="3541" y="5688"/>
                  </a:lnTo>
                  <a:lnTo>
                    <a:pt x="3573" y="5681"/>
                  </a:lnTo>
                  <a:lnTo>
                    <a:pt x="3606" y="5679"/>
                  </a:lnTo>
                  <a:lnTo>
                    <a:pt x="6394" y="5679"/>
                  </a:lnTo>
                  <a:lnTo>
                    <a:pt x="6427" y="5681"/>
                  </a:lnTo>
                  <a:lnTo>
                    <a:pt x="6459" y="5688"/>
                  </a:lnTo>
                  <a:lnTo>
                    <a:pt x="6490" y="5698"/>
                  </a:lnTo>
                  <a:lnTo>
                    <a:pt x="6519" y="5712"/>
                  </a:lnTo>
                  <a:lnTo>
                    <a:pt x="6546" y="5731"/>
                  </a:lnTo>
                  <a:lnTo>
                    <a:pt x="6571" y="5752"/>
                  </a:lnTo>
                  <a:lnTo>
                    <a:pt x="6592" y="5777"/>
                  </a:lnTo>
                  <a:lnTo>
                    <a:pt x="6611" y="5804"/>
                  </a:lnTo>
                  <a:lnTo>
                    <a:pt x="6625" y="5833"/>
                  </a:lnTo>
                  <a:lnTo>
                    <a:pt x="6635" y="5864"/>
                  </a:lnTo>
                  <a:lnTo>
                    <a:pt x="6642" y="5896"/>
                  </a:lnTo>
                  <a:lnTo>
                    <a:pt x="6644" y="5929"/>
                  </a:lnTo>
                  <a:lnTo>
                    <a:pt x="6642" y="5962"/>
                  </a:lnTo>
                  <a:lnTo>
                    <a:pt x="6635" y="5994"/>
                  </a:lnTo>
                  <a:lnTo>
                    <a:pt x="6625" y="6025"/>
                  </a:lnTo>
                  <a:lnTo>
                    <a:pt x="6611" y="6054"/>
                  </a:lnTo>
                  <a:lnTo>
                    <a:pt x="6592" y="6081"/>
                  </a:lnTo>
                  <a:lnTo>
                    <a:pt x="6571" y="6106"/>
                  </a:lnTo>
                  <a:lnTo>
                    <a:pt x="6546" y="6127"/>
                  </a:lnTo>
                  <a:lnTo>
                    <a:pt x="6519" y="6146"/>
                  </a:lnTo>
                  <a:lnTo>
                    <a:pt x="6490" y="6160"/>
                  </a:lnTo>
                  <a:lnTo>
                    <a:pt x="6459" y="6170"/>
                  </a:lnTo>
                  <a:close/>
                  <a:moveTo>
                    <a:pt x="5530" y="7565"/>
                  </a:moveTo>
                  <a:lnTo>
                    <a:pt x="5498" y="7572"/>
                  </a:lnTo>
                  <a:lnTo>
                    <a:pt x="5465" y="7574"/>
                  </a:lnTo>
                  <a:lnTo>
                    <a:pt x="3606" y="7574"/>
                  </a:lnTo>
                  <a:lnTo>
                    <a:pt x="3573" y="7572"/>
                  </a:lnTo>
                  <a:lnTo>
                    <a:pt x="3541" y="7565"/>
                  </a:lnTo>
                  <a:lnTo>
                    <a:pt x="3510" y="7555"/>
                  </a:lnTo>
                  <a:lnTo>
                    <a:pt x="3481" y="7541"/>
                  </a:lnTo>
                  <a:lnTo>
                    <a:pt x="3454" y="7522"/>
                  </a:lnTo>
                  <a:lnTo>
                    <a:pt x="3429" y="7501"/>
                  </a:lnTo>
                  <a:lnTo>
                    <a:pt x="3408" y="7476"/>
                  </a:lnTo>
                  <a:lnTo>
                    <a:pt x="3389" y="7449"/>
                  </a:lnTo>
                  <a:lnTo>
                    <a:pt x="3375" y="7420"/>
                  </a:lnTo>
                  <a:lnTo>
                    <a:pt x="3365" y="7389"/>
                  </a:lnTo>
                  <a:lnTo>
                    <a:pt x="3358" y="7357"/>
                  </a:lnTo>
                  <a:lnTo>
                    <a:pt x="3356" y="7324"/>
                  </a:lnTo>
                  <a:lnTo>
                    <a:pt x="3358" y="7291"/>
                  </a:lnTo>
                  <a:lnTo>
                    <a:pt x="3365" y="7259"/>
                  </a:lnTo>
                  <a:lnTo>
                    <a:pt x="3375" y="7228"/>
                  </a:lnTo>
                  <a:lnTo>
                    <a:pt x="3389" y="7199"/>
                  </a:lnTo>
                  <a:lnTo>
                    <a:pt x="3408" y="7172"/>
                  </a:lnTo>
                  <a:lnTo>
                    <a:pt x="3429" y="7147"/>
                  </a:lnTo>
                  <a:lnTo>
                    <a:pt x="3454" y="7126"/>
                  </a:lnTo>
                  <a:lnTo>
                    <a:pt x="3481" y="7107"/>
                  </a:lnTo>
                  <a:lnTo>
                    <a:pt x="3510" y="7093"/>
                  </a:lnTo>
                  <a:lnTo>
                    <a:pt x="3541" y="7083"/>
                  </a:lnTo>
                  <a:lnTo>
                    <a:pt x="3573" y="7076"/>
                  </a:lnTo>
                  <a:lnTo>
                    <a:pt x="3606" y="7074"/>
                  </a:lnTo>
                  <a:lnTo>
                    <a:pt x="5465" y="7074"/>
                  </a:lnTo>
                  <a:lnTo>
                    <a:pt x="5498" y="7076"/>
                  </a:lnTo>
                  <a:lnTo>
                    <a:pt x="5530" y="7083"/>
                  </a:lnTo>
                  <a:lnTo>
                    <a:pt x="5561" y="7093"/>
                  </a:lnTo>
                  <a:lnTo>
                    <a:pt x="5590" y="7107"/>
                  </a:lnTo>
                  <a:lnTo>
                    <a:pt x="5617" y="7126"/>
                  </a:lnTo>
                  <a:lnTo>
                    <a:pt x="5642" y="7147"/>
                  </a:lnTo>
                  <a:lnTo>
                    <a:pt x="5663" y="7172"/>
                  </a:lnTo>
                  <a:lnTo>
                    <a:pt x="5682" y="7199"/>
                  </a:lnTo>
                  <a:lnTo>
                    <a:pt x="5696" y="7228"/>
                  </a:lnTo>
                  <a:lnTo>
                    <a:pt x="5706" y="7259"/>
                  </a:lnTo>
                  <a:lnTo>
                    <a:pt x="5713" y="7291"/>
                  </a:lnTo>
                  <a:lnTo>
                    <a:pt x="5715" y="7324"/>
                  </a:lnTo>
                  <a:lnTo>
                    <a:pt x="5713" y="7357"/>
                  </a:lnTo>
                  <a:lnTo>
                    <a:pt x="5706" y="7389"/>
                  </a:lnTo>
                  <a:lnTo>
                    <a:pt x="5696" y="7420"/>
                  </a:lnTo>
                  <a:lnTo>
                    <a:pt x="5682" y="7449"/>
                  </a:lnTo>
                  <a:lnTo>
                    <a:pt x="5663" y="7476"/>
                  </a:lnTo>
                  <a:lnTo>
                    <a:pt x="5642" y="7501"/>
                  </a:lnTo>
                  <a:lnTo>
                    <a:pt x="5617" y="7522"/>
                  </a:lnTo>
                  <a:lnTo>
                    <a:pt x="5590" y="7541"/>
                  </a:lnTo>
                  <a:lnTo>
                    <a:pt x="5561" y="7555"/>
                  </a:lnTo>
                  <a:lnTo>
                    <a:pt x="5530" y="756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Helvetica Neue"/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930" name="Google Shape;930;p24"/>
          <p:cNvGrpSpPr/>
          <p:nvPr/>
        </p:nvGrpSpPr>
        <p:grpSpPr>
          <a:xfrm>
            <a:off x="806586" y="1508836"/>
            <a:ext cx="3262166" cy="1967984"/>
            <a:chOff x="806586" y="1537216"/>
            <a:chExt cx="3262166" cy="1967984"/>
          </a:xfrm>
        </p:grpSpPr>
        <p:sp>
          <p:nvSpPr>
            <p:cNvPr id="931" name="Google Shape;931;p24"/>
            <p:cNvSpPr txBox="1"/>
            <p:nvPr/>
          </p:nvSpPr>
          <p:spPr>
            <a:xfrm>
              <a:off x="806586" y="1537216"/>
              <a:ext cx="3108993" cy="492443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b" bIns="0" lIns="0" spcFirstLastPara="1" rIns="0" wrap="square" tIns="0">
              <a:noAutofit/>
            </a:bodyPr>
            <a:lstStyle/>
            <a:p>
              <a:pPr indent="0" lvl="0" marL="0" marR="0" rtl="0" algn="l">
                <a:lnSpc>
                  <a:spcPct val="114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1800">
                  <a:solidFill>
                    <a:srgbClr val="BE0100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Central platform</a:t>
              </a:r>
              <a:endParaRPr b="1" sz="1800">
                <a:solidFill>
                  <a:srgbClr val="BE01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932" name="Google Shape;932;p24"/>
            <p:cNvSpPr txBox="1"/>
            <p:nvPr/>
          </p:nvSpPr>
          <p:spPr>
            <a:xfrm>
              <a:off x="806586" y="2182059"/>
              <a:ext cx="3262166" cy="132314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marR="0" rtl="0" algn="l">
                <a:lnSpc>
                  <a:spcPct val="114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600">
                  <a:solidFill>
                    <a:schemeClr val="dk1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Product, engineering, and data stay centralized to preserve one roadmap, one standard, and scale economics.</a:t>
              </a:r>
              <a:endParaRPr/>
            </a:p>
          </p:txBody>
        </p:sp>
      </p:grpSp>
      <p:grpSp>
        <p:nvGrpSpPr>
          <p:cNvPr id="933" name="Google Shape;933;p24"/>
          <p:cNvGrpSpPr/>
          <p:nvPr/>
        </p:nvGrpSpPr>
        <p:grpSpPr>
          <a:xfrm>
            <a:off x="806586" y="3921087"/>
            <a:ext cx="3262166" cy="1967984"/>
            <a:chOff x="806586" y="1537216"/>
            <a:chExt cx="3262166" cy="1967984"/>
          </a:xfrm>
        </p:grpSpPr>
        <p:sp>
          <p:nvSpPr>
            <p:cNvPr id="934" name="Google Shape;934;p24"/>
            <p:cNvSpPr txBox="1"/>
            <p:nvPr/>
          </p:nvSpPr>
          <p:spPr>
            <a:xfrm>
              <a:off x="806586" y="1537216"/>
              <a:ext cx="3108993" cy="492443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b" bIns="0" lIns="0" spcFirstLastPara="1" rIns="0" wrap="square" tIns="0">
              <a:noAutofit/>
            </a:bodyPr>
            <a:lstStyle/>
            <a:p>
              <a:pPr indent="0" lvl="0" marL="0" marR="0" rtl="0" algn="l">
                <a:lnSpc>
                  <a:spcPct val="114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1800">
                  <a:solidFill>
                    <a:srgbClr val="FF9797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Regional hubs</a:t>
              </a:r>
              <a:endParaRPr b="1" sz="1800">
                <a:solidFill>
                  <a:srgbClr val="FF9797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935" name="Google Shape;935;p24"/>
            <p:cNvSpPr txBox="1"/>
            <p:nvPr/>
          </p:nvSpPr>
          <p:spPr>
            <a:xfrm>
              <a:off x="806586" y="2182059"/>
              <a:ext cx="3262166" cy="132314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marR="0" rtl="0" algn="l">
                <a:lnSpc>
                  <a:spcPct val="114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600">
                  <a:solidFill>
                    <a:schemeClr val="dk1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Each region runs sales, delivery, and support locally, close to customers and regulators.</a:t>
              </a:r>
              <a:endParaRPr/>
            </a:p>
          </p:txBody>
        </p:sp>
      </p:grpSp>
      <p:grpSp>
        <p:nvGrpSpPr>
          <p:cNvPr id="936" name="Google Shape;936;p24"/>
          <p:cNvGrpSpPr/>
          <p:nvPr/>
        </p:nvGrpSpPr>
        <p:grpSpPr>
          <a:xfrm>
            <a:off x="8150802" y="1508836"/>
            <a:ext cx="3262166" cy="1967984"/>
            <a:chOff x="806586" y="1537216"/>
            <a:chExt cx="3262166" cy="1967984"/>
          </a:xfrm>
        </p:grpSpPr>
        <p:sp>
          <p:nvSpPr>
            <p:cNvPr id="937" name="Google Shape;937;p24"/>
            <p:cNvSpPr txBox="1"/>
            <p:nvPr/>
          </p:nvSpPr>
          <p:spPr>
            <a:xfrm>
              <a:off x="806586" y="1537216"/>
              <a:ext cx="3108993" cy="492443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b" bIns="0" lIns="0" spcFirstLastPara="1" rIns="0" wrap="square" tIns="0">
              <a:noAutofit/>
            </a:bodyPr>
            <a:lstStyle/>
            <a:p>
              <a:pPr indent="0" lvl="0" marL="0" marR="0" rtl="0" algn="l">
                <a:lnSpc>
                  <a:spcPct val="114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1800">
                  <a:solidFill>
                    <a:srgbClr val="760000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Shared services</a:t>
              </a:r>
              <a:endParaRPr b="1" sz="1800">
                <a:solidFill>
                  <a:srgbClr val="76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938" name="Google Shape;938;p24"/>
            <p:cNvSpPr txBox="1"/>
            <p:nvPr/>
          </p:nvSpPr>
          <p:spPr>
            <a:xfrm>
              <a:off x="806586" y="2182059"/>
              <a:ext cx="3262166" cy="132314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marR="0" rtl="0" algn="l">
                <a:lnSpc>
                  <a:spcPct val="114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600">
                  <a:solidFill>
                    <a:schemeClr val="dk1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Finance, legal, and HR operate as shared services to keep new-market overhead lean.</a:t>
              </a:r>
              <a:endParaRPr/>
            </a:p>
          </p:txBody>
        </p:sp>
      </p:grpSp>
      <p:grpSp>
        <p:nvGrpSpPr>
          <p:cNvPr id="939" name="Google Shape;939;p24"/>
          <p:cNvGrpSpPr/>
          <p:nvPr/>
        </p:nvGrpSpPr>
        <p:grpSpPr>
          <a:xfrm>
            <a:off x="8150802" y="3921087"/>
            <a:ext cx="3262166" cy="1967984"/>
            <a:chOff x="806586" y="1537216"/>
            <a:chExt cx="3262166" cy="1967984"/>
          </a:xfrm>
        </p:grpSpPr>
        <p:sp>
          <p:nvSpPr>
            <p:cNvPr id="940" name="Google Shape;940;p24"/>
            <p:cNvSpPr txBox="1"/>
            <p:nvPr/>
          </p:nvSpPr>
          <p:spPr>
            <a:xfrm>
              <a:off x="806586" y="1537216"/>
              <a:ext cx="3108993" cy="492443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b" bIns="0" lIns="0" spcFirstLastPara="1" rIns="0" wrap="square" tIns="0">
              <a:noAutofit/>
            </a:bodyPr>
            <a:lstStyle/>
            <a:p>
              <a:pPr indent="0" lvl="0" marL="0" marR="0" rtl="0" algn="l">
                <a:lnSpc>
                  <a:spcPct val="114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1800">
                  <a:solidFill>
                    <a:srgbClr val="460000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Common playbook</a:t>
              </a:r>
              <a:endParaRPr b="1" sz="1800">
                <a:solidFill>
                  <a:srgbClr val="46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941" name="Google Shape;941;p24"/>
            <p:cNvSpPr txBox="1"/>
            <p:nvPr/>
          </p:nvSpPr>
          <p:spPr>
            <a:xfrm>
              <a:off x="806586" y="2182059"/>
              <a:ext cx="3262166" cy="132314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marR="0" rtl="0" algn="l">
                <a:lnSpc>
                  <a:spcPct val="114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600">
                  <a:solidFill>
                    <a:schemeClr val="dk1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Every market launches from the same repeatable playbook, refined with each entry.</a:t>
              </a:r>
              <a:endParaRPr/>
            </a:p>
          </p:txBody>
        </p:sp>
      </p:grpSp>
      <p:sp>
        <p:nvSpPr>
          <p:cNvPr id="942" name="Google Shape;942;p24"/>
          <p:cNvSpPr txBox="1"/>
          <p:nvPr>
            <p:ph idx="11" type="ftr"/>
          </p:nvPr>
        </p:nvSpPr>
        <p:spPr>
          <a:xfrm>
            <a:off x="972044" y="6385929"/>
            <a:ext cx="10924988" cy="319344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46" name="Shape 9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7" name="Google Shape;947;p25"/>
          <p:cNvSpPr txBox="1"/>
          <p:nvPr>
            <p:ph type="title"/>
          </p:nvPr>
        </p:nvSpPr>
        <p:spPr>
          <a:xfrm>
            <a:off x="294968" y="365126"/>
            <a:ext cx="11602064" cy="578772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Helvetica Neue"/>
              <a:buNone/>
            </a:pPr>
            <a:r>
              <a:rPr lang="en-US"/>
              <a:t>What We Centralize vs. Localize</a:t>
            </a:r>
            <a:endParaRPr/>
          </a:p>
        </p:txBody>
      </p:sp>
      <p:pic>
        <p:nvPicPr>
          <p:cNvPr id="948" name="Google Shape;948;p25"/>
          <p:cNvPicPr preferRelativeResize="0"/>
          <p:nvPr/>
        </p:nvPicPr>
        <p:blipFill rotWithShape="1">
          <a:blip r:embed="rId3">
            <a:alphaModFix/>
          </a:blip>
          <a:srcRect b="8301" l="8561" r="16375" t="1008"/>
          <a:stretch/>
        </p:blipFill>
        <p:spPr>
          <a:xfrm>
            <a:off x="7169230" y="2166952"/>
            <a:ext cx="4560426" cy="3673244"/>
          </a:xfrm>
          <a:custGeom>
            <a:rect b="b" l="l" r="r" t="t"/>
            <a:pathLst>
              <a:path extrusionOk="0" h="3673244" w="4560426">
                <a:moveTo>
                  <a:pt x="612220" y="0"/>
                </a:moveTo>
                <a:lnTo>
                  <a:pt x="3948206" y="0"/>
                </a:lnTo>
                <a:cubicBezTo>
                  <a:pt x="4286326" y="0"/>
                  <a:pt x="4560426" y="274100"/>
                  <a:pt x="4560426" y="612220"/>
                </a:cubicBezTo>
                <a:lnTo>
                  <a:pt x="4560426" y="3061024"/>
                </a:lnTo>
                <a:cubicBezTo>
                  <a:pt x="4560426" y="3399144"/>
                  <a:pt x="4286326" y="3673244"/>
                  <a:pt x="3948206" y="3673244"/>
                </a:cubicBezTo>
                <a:lnTo>
                  <a:pt x="612220" y="3673244"/>
                </a:lnTo>
                <a:cubicBezTo>
                  <a:pt x="274100" y="3673244"/>
                  <a:pt x="0" y="3399144"/>
                  <a:pt x="0" y="3061024"/>
                </a:cubicBezTo>
                <a:lnTo>
                  <a:pt x="0" y="612220"/>
                </a:lnTo>
                <a:cubicBezTo>
                  <a:pt x="0" y="274100"/>
                  <a:pt x="274100" y="0"/>
                  <a:pt x="612220" y="0"/>
                </a:cubicBezTo>
                <a:close/>
              </a:path>
            </a:pathLst>
          </a:custGeom>
          <a:noFill/>
          <a:ln>
            <a:noFill/>
          </a:ln>
        </p:spPr>
      </p:pic>
      <p:pic>
        <p:nvPicPr>
          <p:cNvPr id="949" name="Google Shape;949;p25"/>
          <p:cNvPicPr preferRelativeResize="0"/>
          <p:nvPr/>
        </p:nvPicPr>
        <p:blipFill rotWithShape="1">
          <a:blip r:embed="rId4">
            <a:alphaModFix/>
          </a:blip>
          <a:srcRect b="10035" l="6168" r="21239" t="2266"/>
          <a:stretch/>
        </p:blipFill>
        <p:spPr>
          <a:xfrm>
            <a:off x="413527" y="2166952"/>
            <a:ext cx="4560426" cy="3673244"/>
          </a:xfrm>
          <a:custGeom>
            <a:rect b="b" l="l" r="r" t="t"/>
            <a:pathLst>
              <a:path extrusionOk="0" h="3673244" w="4560426">
                <a:moveTo>
                  <a:pt x="612220" y="0"/>
                </a:moveTo>
                <a:lnTo>
                  <a:pt x="3948206" y="0"/>
                </a:lnTo>
                <a:cubicBezTo>
                  <a:pt x="4286326" y="0"/>
                  <a:pt x="4560426" y="274100"/>
                  <a:pt x="4560426" y="612220"/>
                </a:cubicBezTo>
                <a:lnTo>
                  <a:pt x="4560426" y="3061024"/>
                </a:lnTo>
                <a:cubicBezTo>
                  <a:pt x="4560426" y="3399144"/>
                  <a:pt x="4286326" y="3673244"/>
                  <a:pt x="3948206" y="3673244"/>
                </a:cubicBezTo>
                <a:lnTo>
                  <a:pt x="612220" y="3673244"/>
                </a:lnTo>
                <a:cubicBezTo>
                  <a:pt x="274100" y="3673244"/>
                  <a:pt x="0" y="3399144"/>
                  <a:pt x="0" y="3061024"/>
                </a:cubicBezTo>
                <a:lnTo>
                  <a:pt x="0" y="612220"/>
                </a:lnTo>
                <a:cubicBezTo>
                  <a:pt x="0" y="274100"/>
                  <a:pt x="274100" y="0"/>
                  <a:pt x="612220" y="0"/>
                </a:cubicBezTo>
                <a:close/>
              </a:path>
            </a:pathLst>
          </a:custGeom>
          <a:noFill/>
          <a:ln>
            <a:noFill/>
          </a:ln>
        </p:spPr>
      </p:pic>
      <p:sp>
        <p:nvSpPr>
          <p:cNvPr id="950" name="Google Shape;950;p25"/>
          <p:cNvSpPr/>
          <p:nvPr/>
        </p:nvSpPr>
        <p:spPr>
          <a:xfrm>
            <a:off x="404191" y="2166952"/>
            <a:ext cx="4560426" cy="3673244"/>
          </a:xfrm>
          <a:prstGeom prst="roundRect">
            <a:avLst>
              <a:gd fmla="val 16667" name="adj"/>
            </a:avLst>
          </a:prstGeom>
          <a:solidFill>
            <a:schemeClr val="dk1">
              <a:alpha val="67843"/>
            </a:schemeClr>
          </a:solidFill>
          <a:ln>
            <a:noFill/>
          </a:ln>
          <a:effectLst>
            <a:outerShdw blurRad="50800" rotWithShape="0" algn="t" dir="5400000" dist="38100">
              <a:srgbClr val="000000">
                <a:alpha val="40000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951" name="Google Shape;951;p25"/>
          <p:cNvSpPr/>
          <p:nvPr/>
        </p:nvSpPr>
        <p:spPr>
          <a:xfrm>
            <a:off x="758903" y="2558515"/>
            <a:ext cx="3381994" cy="570889"/>
          </a:xfrm>
          <a:prstGeom prst="roundRect">
            <a:avLst>
              <a:gd fmla="val 40000" name="adj"/>
            </a:avLst>
          </a:prstGeom>
          <a:solidFill>
            <a:schemeClr val="accent1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Helvetica Neue"/>
              <a:buNone/>
            </a:pPr>
            <a:r>
              <a:rPr b="1" lang="en-US" sz="20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Centralize</a:t>
            </a:r>
            <a:endParaRPr/>
          </a:p>
        </p:txBody>
      </p:sp>
      <p:sp>
        <p:nvSpPr>
          <p:cNvPr id="952" name="Google Shape;952;p25"/>
          <p:cNvSpPr/>
          <p:nvPr/>
        </p:nvSpPr>
        <p:spPr>
          <a:xfrm>
            <a:off x="785000" y="3305150"/>
            <a:ext cx="3329800" cy="2052863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Helvetica Neue"/>
              <a:buNone/>
            </a:pPr>
            <a:r>
              <a:rPr lang="en-US" sz="20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One platform, one standard</a:t>
            </a:r>
            <a:br>
              <a:rPr lang="en-US" sz="20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lang="en-US" sz="20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Product, engineering, data, and brand stay central to protect quality, margin, and a single roadmap across all markets.</a:t>
            </a:r>
            <a:endParaRPr/>
          </a:p>
        </p:txBody>
      </p:sp>
      <p:sp>
        <p:nvSpPr>
          <p:cNvPr id="953" name="Google Shape;953;p25"/>
          <p:cNvSpPr/>
          <p:nvPr/>
        </p:nvSpPr>
        <p:spPr>
          <a:xfrm>
            <a:off x="7169230" y="2166952"/>
            <a:ext cx="4560426" cy="3673244"/>
          </a:xfrm>
          <a:prstGeom prst="roundRect">
            <a:avLst>
              <a:gd fmla="val 16667" name="adj"/>
            </a:avLst>
          </a:prstGeom>
          <a:solidFill>
            <a:schemeClr val="dk1">
              <a:alpha val="67843"/>
            </a:schemeClr>
          </a:solidFill>
          <a:ln>
            <a:noFill/>
          </a:ln>
          <a:effectLst>
            <a:outerShdw blurRad="50800" rotWithShape="0" algn="t" dir="5400000" dist="38100">
              <a:srgbClr val="000000">
                <a:alpha val="40000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954" name="Google Shape;954;p25"/>
          <p:cNvSpPr/>
          <p:nvPr/>
        </p:nvSpPr>
        <p:spPr>
          <a:xfrm>
            <a:off x="6096000" y="2508296"/>
            <a:ext cx="1554480" cy="3108582"/>
          </a:xfrm>
          <a:custGeom>
            <a:rect b="b" l="l" r="r" t="t"/>
            <a:pathLst>
              <a:path extrusionOk="0" h="4243723" w="2122119">
                <a:moveTo>
                  <a:pt x="5511" y="0"/>
                </a:moveTo>
                <a:cubicBezTo>
                  <a:pt x="136441" y="356"/>
                  <a:pt x="267236" y="50661"/>
                  <a:pt x="366861" y="150829"/>
                </a:cubicBezTo>
                <a:lnTo>
                  <a:pt x="1973256" y="1765988"/>
                </a:lnTo>
                <a:cubicBezTo>
                  <a:pt x="2172506" y="1966325"/>
                  <a:pt x="2171625" y="2290254"/>
                  <a:pt x="1971288" y="2489503"/>
                </a:cubicBezTo>
                <a:lnTo>
                  <a:pt x="356655" y="4095376"/>
                </a:lnTo>
                <a:cubicBezTo>
                  <a:pt x="281529" y="4170095"/>
                  <a:pt x="189022" y="4216670"/>
                  <a:pt x="92228" y="4235137"/>
                </a:cubicBezTo>
                <a:lnTo>
                  <a:pt x="0" y="4243723"/>
                </a:lnTo>
                <a:lnTo>
                  <a:pt x="0" y="513"/>
                </a:lnTo>
                <a:lnTo>
                  <a:pt x="5511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955" name="Google Shape;955;p25"/>
          <p:cNvSpPr/>
          <p:nvPr/>
        </p:nvSpPr>
        <p:spPr>
          <a:xfrm>
            <a:off x="4541520" y="2508672"/>
            <a:ext cx="1554479" cy="3108582"/>
          </a:xfrm>
          <a:custGeom>
            <a:rect b="b" l="l" r="r" t="t"/>
            <a:pathLst>
              <a:path extrusionOk="0" h="4243723" w="2122118">
                <a:moveTo>
                  <a:pt x="2122118" y="0"/>
                </a:moveTo>
                <a:lnTo>
                  <a:pt x="2122118" y="4243210"/>
                </a:lnTo>
                <a:lnTo>
                  <a:pt x="2116608" y="4243723"/>
                </a:lnTo>
                <a:cubicBezTo>
                  <a:pt x="1985677" y="4243367"/>
                  <a:pt x="1854882" y="4193063"/>
                  <a:pt x="1755258" y="4092894"/>
                </a:cubicBezTo>
                <a:lnTo>
                  <a:pt x="148862" y="2477735"/>
                </a:lnTo>
                <a:cubicBezTo>
                  <a:pt x="-50387" y="2277398"/>
                  <a:pt x="-49506" y="1953470"/>
                  <a:pt x="150830" y="1754220"/>
                </a:cubicBezTo>
                <a:lnTo>
                  <a:pt x="1765464" y="148348"/>
                </a:lnTo>
                <a:cubicBezTo>
                  <a:pt x="1840590" y="73629"/>
                  <a:pt x="1933096" y="27054"/>
                  <a:pt x="2029890" y="8586"/>
                </a:cubicBezTo>
                <a:lnTo>
                  <a:pt x="2122118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956" name="Google Shape;956;p25"/>
          <p:cNvSpPr/>
          <p:nvPr/>
        </p:nvSpPr>
        <p:spPr>
          <a:xfrm>
            <a:off x="7956566" y="2558515"/>
            <a:ext cx="3381994" cy="570889"/>
          </a:xfrm>
          <a:prstGeom prst="roundRect">
            <a:avLst>
              <a:gd fmla="val 40000" name="adj"/>
            </a:avLst>
          </a:prstGeom>
          <a:solidFill>
            <a:schemeClr val="accent2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Helvetica Neue"/>
              <a:buNone/>
            </a:pPr>
            <a:r>
              <a:rPr b="1" lang="en-US" sz="20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Localize</a:t>
            </a:r>
            <a:endParaRPr/>
          </a:p>
        </p:txBody>
      </p:sp>
      <p:sp>
        <p:nvSpPr>
          <p:cNvPr id="957" name="Google Shape;957;p25"/>
          <p:cNvSpPr/>
          <p:nvPr/>
        </p:nvSpPr>
        <p:spPr>
          <a:xfrm>
            <a:off x="7982663" y="3305150"/>
            <a:ext cx="3329800" cy="204409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Helvetica Neue"/>
              <a:buNone/>
            </a:pPr>
            <a:r>
              <a:rPr lang="en-US" sz="20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Close to the customer</a:t>
            </a:r>
            <a:br>
              <a:rPr lang="en-US" sz="20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lang="en-US" sz="20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Sales, delivery, support, pricing, and compliance run regionally so each market moves at local speed and stays compliant.</a:t>
            </a:r>
            <a:endParaRPr/>
          </a:p>
        </p:txBody>
      </p:sp>
      <p:grpSp>
        <p:nvGrpSpPr>
          <p:cNvPr id="958" name="Google Shape;958;p25"/>
          <p:cNvGrpSpPr/>
          <p:nvPr/>
        </p:nvGrpSpPr>
        <p:grpSpPr>
          <a:xfrm>
            <a:off x="4980862" y="3614134"/>
            <a:ext cx="897648" cy="896906"/>
            <a:chOff x="1649691" y="3230880"/>
            <a:chExt cx="914400" cy="914400"/>
          </a:xfrm>
        </p:grpSpPr>
        <p:sp>
          <p:nvSpPr>
            <p:cNvPr id="959" name="Google Shape;959;p25"/>
            <p:cNvSpPr/>
            <p:nvPr/>
          </p:nvSpPr>
          <p:spPr>
            <a:xfrm>
              <a:off x="1649691" y="3230880"/>
              <a:ext cx="914400" cy="914400"/>
            </a:xfrm>
            <a:custGeom>
              <a:rect b="b" l="l" r="r" t="t"/>
              <a:pathLst>
                <a:path extrusionOk="0" h="10000" w="10000">
                  <a:moveTo>
                    <a:pt x="6320" y="5028"/>
                  </a:moveTo>
                  <a:lnTo>
                    <a:pt x="6319" y="5079"/>
                  </a:lnTo>
                  <a:lnTo>
                    <a:pt x="6316" y="5129"/>
                  </a:lnTo>
                  <a:lnTo>
                    <a:pt x="6312" y="5180"/>
                  </a:lnTo>
                  <a:lnTo>
                    <a:pt x="6305" y="5230"/>
                  </a:lnTo>
                  <a:lnTo>
                    <a:pt x="6297" y="5279"/>
                  </a:lnTo>
                  <a:lnTo>
                    <a:pt x="6286" y="5329"/>
                  </a:lnTo>
                  <a:lnTo>
                    <a:pt x="6274" y="5377"/>
                  </a:lnTo>
                  <a:lnTo>
                    <a:pt x="6260" y="5426"/>
                  </a:lnTo>
                  <a:lnTo>
                    <a:pt x="6245" y="5474"/>
                  </a:lnTo>
                  <a:lnTo>
                    <a:pt x="6227" y="5521"/>
                  </a:lnTo>
                  <a:lnTo>
                    <a:pt x="6208" y="5568"/>
                  </a:lnTo>
                  <a:lnTo>
                    <a:pt x="6187" y="5613"/>
                  </a:lnTo>
                  <a:lnTo>
                    <a:pt x="6164" y="5659"/>
                  </a:lnTo>
                  <a:lnTo>
                    <a:pt x="6140" y="5703"/>
                  </a:lnTo>
                  <a:lnTo>
                    <a:pt x="6114" y="5746"/>
                  </a:lnTo>
                  <a:lnTo>
                    <a:pt x="6086" y="5789"/>
                  </a:lnTo>
                  <a:lnTo>
                    <a:pt x="6057" y="5830"/>
                  </a:lnTo>
                  <a:lnTo>
                    <a:pt x="6026" y="5870"/>
                  </a:lnTo>
                  <a:lnTo>
                    <a:pt x="5994" y="5908"/>
                  </a:lnTo>
                  <a:lnTo>
                    <a:pt x="5960" y="5946"/>
                  </a:lnTo>
                  <a:lnTo>
                    <a:pt x="5925" y="5982"/>
                  </a:lnTo>
                  <a:lnTo>
                    <a:pt x="5889" y="6017"/>
                  </a:lnTo>
                  <a:lnTo>
                    <a:pt x="5852" y="6050"/>
                  </a:lnTo>
                  <a:lnTo>
                    <a:pt x="5813" y="6083"/>
                  </a:lnTo>
                  <a:lnTo>
                    <a:pt x="5773" y="6113"/>
                  </a:lnTo>
                  <a:lnTo>
                    <a:pt x="5732" y="6142"/>
                  </a:lnTo>
                  <a:lnTo>
                    <a:pt x="5689" y="6170"/>
                  </a:lnTo>
                  <a:lnTo>
                    <a:pt x="5646" y="6196"/>
                  </a:lnTo>
                  <a:lnTo>
                    <a:pt x="5602" y="6221"/>
                  </a:lnTo>
                  <a:lnTo>
                    <a:pt x="5557" y="6243"/>
                  </a:lnTo>
                  <a:lnTo>
                    <a:pt x="5511" y="6265"/>
                  </a:lnTo>
                  <a:lnTo>
                    <a:pt x="5464" y="6284"/>
                  </a:lnTo>
                  <a:lnTo>
                    <a:pt x="5417" y="6301"/>
                  </a:lnTo>
                  <a:lnTo>
                    <a:pt x="5369" y="6317"/>
                  </a:lnTo>
                  <a:lnTo>
                    <a:pt x="5321" y="6331"/>
                  </a:lnTo>
                  <a:lnTo>
                    <a:pt x="5272" y="6343"/>
                  </a:lnTo>
                  <a:lnTo>
                    <a:pt x="5223" y="6354"/>
                  </a:lnTo>
                  <a:lnTo>
                    <a:pt x="5173" y="6362"/>
                  </a:lnTo>
                  <a:lnTo>
                    <a:pt x="5123" y="6369"/>
                  </a:lnTo>
                  <a:lnTo>
                    <a:pt x="5073" y="6373"/>
                  </a:lnTo>
                  <a:lnTo>
                    <a:pt x="5023" y="6376"/>
                  </a:lnTo>
                  <a:lnTo>
                    <a:pt x="4972" y="6377"/>
                  </a:lnTo>
                  <a:lnTo>
                    <a:pt x="4921" y="6376"/>
                  </a:lnTo>
                  <a:lnTo>
                    <a:pt x="4871" y="6373"/>
                  </a:lnTo>
                  <a:lnTo>
                    <a:pt x="4820" y="6369"/>
                  </a:lnTo>
                  <a:lnTo>
                    <a:pt x="4770" y="6362"/>
                  </a:lnTo>
                  <a:lnTo>
                    <a:pt x="4721" y="6354"/>
                  </a:lnTo>
                  <a:lnTo>
                    <a:pt x="4671" y="6343"/>
                  </a:lnTo>
                  <a:lnTo>
                    <a:pt x="4623" y="6331"/>
                  </a:lnTo>
                  <a:lnTo>
                    <a:pt x="4574" y="6317"/>
                  </a:lnTo>
                  <a:lnTo>
                    <a:pt x="4526" y="6301"/>
                  </a:lnTo>
                  <a:lnTo>
                    <a:pt x="4479" y="6284"/>
                  </a:lnTo>
                  <a:lnTo>
                    <a:pt x="4432" y="6265"/>
                  </a:lnTo>
                  <a:lnTo>
                    <a:pt x="4387" y="6243"/>
                  </a:lnTo>
                  <a:lnTo>
                    <a:pt x="4341" y="6221"/>
                  </a:lnTo>
                  <a:lnTo>
                    <a:pt x="4297" y="6196"/>
                  </a:lnTo>
                  <a:lnTo>
                    <a:pt x="4254" y="6170"/>
                  </a:lnTo>
                  <a:lnTo>
                    <a:pt x="4211" y="6142"/>
                  </a:lnTo>
                  <a:lnTo>
                    <a:pt x="4170" y="6113"/>
                  </a:lnTo>
                  <a:lnTo>
                    <a:pt x="4130" y="6083"/>
                  </a:lnTo>
                  <a:lnTo>
                    <a:pt x="4092" y="6050"/>
                  </a:lnTo>
                  <a:lnTo>
                    <a:pt x="4054" y="6017"/>
                  </a:lnTo>
                  <a:lnTo>
                    <a:pt x="4018" y="5982"/>
                  </a:lnTo>
                  <a:lnTo>
                    <a:pt x="3983" y="5946"/>
                  </a:lnTo>
                  <a:lnTo>
                    <a:pt x="3950" y="5908"/>
                  </a:lnTo>
                  <a:lnTo>
                    <a:pt x="3917" y="5870"/>
                  </a:lnTo>
                  <a:lnTo>
                    <a:pt x="3887" y="5830"/>
                  </a:lnTo>
                  <a:lnTo>
                    <a:pt x="3858" y="5789"/>
                  </a:lnTo>
                  <a:lnTo>
                    <a:pt x="3830" y="5746"/>
                  </a:lnTo>
                  <a:lnTo>
                    <a:pt x="3804" y="5703"/>
                  </a:lnTo>
                  <a:lnTo>
                    <a:pt x="3779" y="5659"/>
                  </a:lnTo>
                  <a:lnTo>
                    <a:pt x="3757" y="5613"/>
                  </a:lnTo>
                  <a:lnTo>
                    <a:pt x="3735" y="5568"/>
                  </a:lnTo>
                  <a:lnTo>
                    <a:pt x="3716" y="5521"/>
                  </a:lnTo>
                  <a:lnTo>
                    <a:pt x="3699" y="5474"/>
                  </a:lnTo>
                  <a:lnTo>
                    <a:pt x="3683" y="5426"/>
                  </a:lnTo>
                  <a:lnTo>
                    <a:pt x="3669" y="5377"/>
                  </a:lnTo>
                  <a:lnTo>
                    <a:pt x="3657" y="5329"/>
                  </a:lnTo>
                  <a:lnTo>
                    <a:pt x="3646" y="5279"/>
                  </a:lnTo>
                  <a:lnTo>
                    <a:pt x="3638" y="5230"/>
                  </a:lnTo>
                  <a:lnTo>
                    <a:pt x="3631" y="5180"/>
                  </a:lnTo>
                  <a:lnTo>
                    <a:pt x="3627" y="5129"/>
                  </a:lnTo>
                  <a:lnTo>
                    <a:pt x="3624" y="5079"/>
                  </a:lnTo>
                  <a:lnTo>
                    <a:pt x="3623" y="5028"/>
                  </a:lnTo>
                  <a:lnTo>
                    <a:pt x="3624" y="4977"/>
                  </a:lnTo>
                  <a:lnTo>
                    <a:pt x="3627" y="4927"/>
                  </a:lnTo>
                  <a:lnTo>
                    <a:pt x="3631" y="4877"/>
                  </a:lnTo>
                  <a:lnTo>
                    <a:pt x="3638" y="4827"/>
                  </a:lnTo>
                  <a:lnTo>
                    <a:pt x="3646" y="4777"/>
                  </a:lnTo>
                  <a:lnTo>
                    <a:pt x="3657" y="4728"/>
                  </a:lnTo>
                  <a:lnTo>
                    <a:pt x="3669" y="4679"/>
                  </a:lnTo>
                  <a:lnTo>
                    <a:pt x="3683" y="4631"/>
                  </a:lnTo>
                  <a:lnTo>
                    <a:pt x="3699" y="4583"/>
                  </a:lnTo>
                  <a:lnTo>
                    <a:pt x="3716" y="4536"/>
                  </a:lnTo>
                  <a:lnTo>
                    <a:pt x="3735" y="4489"/>
                  </a:lnTo>
                  <a:lnTo>
                    <a:pt x="3757" y="4443"/>
                  </a:lnTo>
                  <a:lnTo>
                    <a:pt x="3779" y="4398"/>
                  </a:lnTo>
                  <a:lnTo>
                    <a:pt x="3804" y="4354"/>
                  </a:lnTo>
                  <a:lnTo>
                    <a:pt x="3830" y="4311"/>
                  </a:lnTo>
                  <a:lnTo>
                    <a:pt x="3858" y="4268"/>
                  </a:lnTo>
                  <a:lnTo>
                    <a:pt x="3887" y="4227"/>
                  </a:lnTo>
                  <a:lnTo>
                    <a:pt x="3917" y="4187"/>
                  </a:lnTo>
                  <a:lnTo>
                    <a:pt x="3950" y="4148"/>
                  </a:lnTo>
                  <a:lnTo>
                    <a:pt x="3983" y="4111"/>
                  </a:lnTo>
                  <a:lnTo>
                    <a:pt x="4018" y="4075"/>
                  </a:lnTo>
                  <a:lnTo>
                    <a:pt x="4054" y="4040"/>
                  </a:lnTo>
                  <a:lnTo>
                    <a:pt x="4092" y="4006"/>
                  </a:lnTo>
                  <a:lnTo>
                    <a:pt x="4130" y="3974"/>
                  </a:lnTo>
                  <a:lnTo>
                    <a:pt x="4170" y="3943"/>
                  </a:lnTo>
                  <a:lnTo>
                    <a:pt x="4211" y="3914"/>
                  </a:lnTo>
                  <a:lnTo>
                    <a:pt x="4254" y="3886"/>
                  </a:lnTo>
                  <a:lnTo>
                    <a:pt x="4297" y="3860"/>
                  </a:lnTo>
                  <a:lnTo>
                    <a:pt x="4341" y="3836"/>
                  </a:lnTo>
                  <a:lnTo>
                    <a:pt x="4387" y="3813"/>
                  </a:lnTo>
                  <a:lnTo>
                    <a:pt x="4432" y="3792"/>
                  </a:lnTo>
                  <a:lnTo>
                    <a:pt x="4479" y="3773"/>
                  </a:lnTo>
                  <a:lnTo>
                    <a:pt x="4526" y="3755"/>
                  </a:lnTo>
                  <a:lnTo>
                    <a:pt x="4574" y="3740"/>
                  </a:lnTo>
                  <a:lnTo>
                    <a:pt x="4623" y="3726"/>
                  </a:lnTo>
                  <a:lnTo>
                    <a:pt x="4671" y="3714"/>
                  </a:lnTo>
                  <a:lnTo>
                    <a:pt x="4721" y="3703"/>
                  </a:lnTo>
                  <a:lnTo>
                    <a:pt x="4770" y="3695"/>
                  </a:lnTo>
                  <a:lnTo>
                    <a:pt x="4820" y="3688"/>
                  </a:lnTo>
                  <a:lnTo>
                    <a:pt x="4871" y="3684"/>
                  </a:lnTo>
                  <a:lnTo>
                    <a:pt x="4921" y="3681"/>
                  </a:lnTo>
                  <a:lnTo>
                    <a:pt x="4972" y="3680"/>
                  </a:lnTo>
                  <a:lnTo>
                    <a:pt x="5023" y="3681"/>
                  </a:lnTo>
                  <a:lnTo>
                    <a:pt x="5073" y="3684"/>
                  </a:lnTo>
                  <a:lnTo>
                    <a:pt x="5123" y="3688"/>
                  </a:lnTo>
                  <a:lnTo>
                    <a:pt x="5173" y="3695"/>
                  </a:lnTo>
                  <a:lnTo>
                    <a:pt x="5223" y="3703"/>
                  </a:lnTo>
                  <a:lnTo>
                    <a:pt x="5272" y="3714"/>
                  </a:lnTo>
                  <a:lnTo>
                    <a:pt x="5321" y="3726"/>
                  </a:lnTo>
                  <a:lnTo>
                    <a:pt x="5369" y="3740"/>
                  </a:lnTo>
                  <a:lnTo>
                    <a:pt x="5417" y="3755"/>
                  </a:lnTo>
                  <a:lnTo>
                    <a:pt x="5464" y="3773"/>
                  </a:lnTo>
                  <a:lnTo>
                    <a:pt x="5511" y="3792"/>
                  </a:lnTo>
                  <a:lnTo>
                    <a:pt x="5557" y="3813"/>
                  </a:lnTo>
                  <a:lnTo>
                    <a:pt x="5602" y="3836"/>
                  </a:lnTo>
                  <a:lnTo>
                    <a:pt x="5646" y="3860"/>
                  </a:lnTo>
                  <a:lnTo>
                    <a:pt x="5689" y="3886"/>
                  </a:lnTo>
                  <a:lnTo>
                    <a:pt x="5732" y="3914"/>
                  </a:lnTo>
                  <a:lnTo>
                    <a:pt x="5773" y="3943"/>
                  </a:lnTo>
                  <a:lnTo>
                    <a:pt x="5813" y="3974"/>
                  </a:lnTo>
                  <a:lnTo>
                    <a:pt x="5852" y="4006"/>
                  </a:lnTo>
                  <a:lnTo>
                    <a:pt x="5889" y="4040"/>
                  </a:lnTo>
                  <a:lnTo>
                    <a:pt x="5925" y="4075"/>
                  </a:lnTo>
                  <a:lnTo>
                    <a:pt x="5960" y="4111"/>
                  </a:lnTo>
                  <a:lnTo>
                    <a:pt x="5994" y="4148"/>
                  </a:lnTo>
                  <a:lnTo>
                    <a:pt x="6026" y="4187"/>
                  </a:lnTo>
                  <a:lnTo>
                    <a:pt x="6057" y="4227"/>
                  </a:lnTo>
                  <a:lnTo>
                    <a:pt x="6086" y="4268"/>
                  </a:lnTo>
                  <a:lnTo>
                    <a:pt x="6114" y="4311"/>
                  </a:lnTo>
                  <a:lnTo>
                    <a:pt x="6140" y="4354"/>
                  </a:lnTo>
                  <a:lnTo>
                    <a:pt x="6164" y="4398"/>
                  </a:lnTo>
                  <a:lnTo>
                    <a:pt x="6187" y="4443"/>
                  </a:lnTo>
                  <a:lnTo>
                    <a:pt x="6208" y="4489"/>
                  </a:lnTo>
                  <a:lnTo>
                    <a:pt x="6227" y="4536"/>
                  </a:lnTo>
                  <a:lnTo>
                    <a:pt x="6245" y="4583"/>
                  </a:lnTo>
                  <a:lnTo>
                    <a:pt x="6260" y="4631"/>
                  </a:lnTo>
                  <a:lnTo>
                    <a:pt x="6274" y="4679"/>
                  </a:lnTo>
                  <a:lnTo>
                    <a:pt x="6286" y="4728"/>
                  </a:lnTo>
                  <a:lnTo>
                    <a:pt x="6297" y="4777"/>
                  </a:lnTo>
                  <a:lnTo>
                    <a:pt x="6305" y="4827"/>
                  </a:lnTo>
                  <a:lnTo>
                    <a:pt x="6312" y="4877"/>
                  </a:lnTo>
                  <a:lnTo>
                    <a:pt x="6316" y="4927"/>
                  </a:lnTo>
                  <a:lnTo>
                    <a:pt x="6319" y="4977"/>
                  </a:lnTo>
                  <a:lnTo>
                    <a:pt x="6320" y="502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Helvetica Neue"/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60" name="Google Shape;960;p25"/>
            <p:cNvSpPr/>
            <p:nvPr/>
          </p:nvSpPr>
          <p:spPr>
            <a:xfrm>
              <a:off x="1649691" y="3230880"/>
              <a:ext cx="914400" cy="914400"/>
            </a:xfrm>
            <a:custGeom>
              <a:rect b="b" l="l" r="r" t="t"/>
              <a:pathLst>
                <a:path extrusionOk="0" h="10000" w="10000">
                  <a:moveTo>
                    <a:pt x="4314" y="2037"/>
                  </a:moveTo>
                  <a:lnTo>
                    <a:pt x="4752" y="1231"/>
                  </a:lnTo>
                  <a:lnTo>
                    <a:pt x="4769" y="1203"/>
                  </a:lnTo>
                  <a:lnTo>
                    <a:pt x="4790" y="1179"/>
                  </a:lnTo>
                  <a:lnTo>
                    <a:pt x="4814" y="1157"/>
                  </a:lnTo>
                  <a:lnTo>
                    <a:pt x="4840" y="1138"/>
                  </a:lnTo>
                  <a:lnTo>
                    <a:pt x="4868" y="1123"/>
                  </a:lnTo>
                  <a:lnTo>
                    <a:pt x="4898" y="1111"/>
                  </a:lnTo>
                  <a:lnTo>
                    <a:pt x="4930" y="1104"/>
                  </a:lnTo>
                  <a:lnTo>
                    <a:pt x="4962" y="1100"/>
                  </a:lnTo>
                  <a:lnTo>
                    <a:pt x="4994" y="1101"/>
                  </a:lnTo>
                  <a:lnTo>
                    <a:pt x="5633" y="1157"/>
                  </a:lnTo>
                  <a:lnTo>
                    <a:pt x="5665" y="1162"/>
                  </a:lnTo>
                  <a:lnTo>
                    <a:pt x="5696" y="1171"/>
                  </a:lnTo>
                  <a:lnTo>
                    <a:pt x="5725" y="1184"/>
                  </a:lnTo>
                  <a:lnTo>
                    <a:pt x="5753" y="1200"/>
                  </a:lnTo>
                  <a:lnTo>
                    <a:pt x="5778" y="1220"/>
                  </a:lnTo>
                  <a:lnTo>
                    <a:pt x="5801" y="1243"/>
                  </a:lnTo>
                  <a:lnTo>
                    <a:pt x="5820" y="1269"/>
                  </a:lnTo>
                  <a:lnTo>
                    <a:pt x="5836" y="1297"/>
                  </a:lnTo>
                  <a:lnTo>
                    <a:pt x="5848" y="1327"/>
                  </a:lnTo>
                  <a:lnTo>
                    <a:pt x="6140" y="2198"/>
                  </a:lnTo>
                  <a:lnTo>
                    <a:pt x="6390" y="2314"/>
                  </a:lnTo>
                  <a:lnTo>
                    <a:pt x="7245" y="1978"/>
                  </a:lnTo>
                  <a:lnTo>
                    <a:pt x="7275" y="1969"/>
                  </a:lnTo>
                  <a:lnTo>
                    <a:pt x="7307" y="1963"/>
                  </a:lnTo>
                  <a:lnTo>
                    <a:pt x="7339" y="1961"/>
                  </a:lnTo>
                  <a:lnTo>
                    <a:pt x="7371" y="1963"/>
                  </a:lnTo>
                  <a:lnTo>
                    <a:pt x="7403" y="1970"/>
                  </a:lnTo>
                  <a:lnTo>
                    <a:pt x="7433" y="1981"/>
                  </a:lnTo>
                  <a:lnTo>
                    <a:pt x="7462" y="1995"/>
                  </a:lnTo>
                  <a:lnTo>
                    <a:pt x="7489" y="2013"/>
                  </a:lnTo>
                  <a:lnTo>
                    <a:pt x="7513" y="2034"/>
                  </a:lnTo>
                  <a:lnTo>
                    <a:pt x="7966" y="2487"/>
                  </a:lnTo>
                  <a:lnTo>
                    <a:pt x="7987" y="2511"/>
                  </a:lnTo>
                  <a:lnTo>
                    <a:pt x="8005" y="2538"/>
                  </a:lnTo>
                  <a:lnTo>
                    <a:pt x="8019" y="2567"/>
                  </a:lnTo>
                  <a:lnTo>
                    <a:pt x="8030" y="2597"/>
                  </a:lnTo>
                  <a:lnTo>
                    <a:pt x="8037" y="2629"/>
                  </a:lnTo>
                  <a:lnTo>
                    <a:pt x="8039" y="2661"/>
                  </a:lnTo>
                  <a:lnTo>
                    <a:pt x="8037" y="2693"/>
                  </a:lnTo>
                  <a:lnTo>
                    <a:pt x="8031" y="2725"/>
                  </a:lnTo>
                  <a:lnTo>
                    <a:pt x="8022" y="2755"/>
                  </a:lnTo>
                  <a:lnTo>
                    <a:pt x="7686" y="3610"/>
                  </a:lnTo>
                  <a:lnTo>
                    <a:pt x="7802" y="3860"/>
                  </a:lnTo>
                  <a:lnTo>
                    <a:pt x="8673" y="4152"/>
                  </a:lnTo>
                  <a:lnTo>
                    <a:pt x="8703" y="4164"/>
                  </a:lnTo>
                  <a:lnTo>
                    <a:pt x="8731" y="4180"/>
                  </a:lnTo>
                  <a:lnTo>
                    <a:pt x="8757" y="4199"/>
                  </a:lnTo>
                  <a:lnTo>
                    <a:pt x="8780" y="4222"/>
                  </a:lnTo>
                  <a:lnTo>
                    <a:pt x="8800" y="4247"/>
                  </a:lnTo>
                  <a:lnTo>
                    <a:pt x="8816" y="4275"/>
                  </a:lnTo>
                  <a:lnTo>
                    <a:pt x="8829" y="4304"/>
                  </a:lnTo>
                  <a:lnTo>
                    <a:pt x="8838" y="4335"/>
                  </a:lnTo>
                  <a:lnTo>
                    <a:pt x="8843" y="4367"/>
                  </a:lnTo>
                  <a:lnTo>
                    <a:pt x="8899" y="5006"/>
                  </a:lnTo>
                  <a:lnTo>
                    <a:pt x="8900" y="5038"/>
                  </a:lnTo>
                  <a:lnTo>
                    <a:pt x="8896" y="5070"/>
                  </a:lnTo>
                  <a:lnTo>
                    <a:pt x="8889" y="5102"/>
                  </a:lnTo>
                  <a:lnTo>
                    <a:pt x="8877" y="5132"/>
                  </a:lnTo>
                  <a:lnTo>
                    <a:pt x="8862" y="5160"/>
                  </a:lnTo>
                  <a:lnTo>
                    <a:pt x="8843" y="5186"/>
                  </a:lnTo>
                  <a:lnTo>
                    <a:pt x="8821" y="5210"/>
                  </a:lnTo>
                  <a:lnTo>
                    <a:pt x="8797" y="5231"/>
                  </a:lnTo>
                  <a:lnTo>
                    <a:pt x="8769" y="5248"/>
                  </a:lnTo>
                  <a:lnTo>
                    <a:pt x="7963" y="5686"/>
                  </a:lnTo>
                  <a:lnTo>
                    <a:pt x="7890" y="5954"/>
                  </a:lnTo>
                  <a:lnTo>
                    <a:pt x="8370" y="6736"/>
                  </a:lnTo>
                  <a:lnTo>
                    <a:pt x="8385" y="6765"/>
                  </a:lnTo>
                  <a:lnTo>
                    <a:pt x="8396" y="6795"/>
                  </a:lnTo>
                  <a:lnTo>
                    <a:pt x="8404" y="6826"/>
                  </a:lnTo>
                  <a:lnTo>
                    <a:pt x="8407" y="6859"/>
                  </a:lnTo>
                  <a:lnTo>
                    <a:pt x="8406" y="6891"/>
                  </a:lnTo>
                  <a:lnTo>
                    <a:pt x="8401" y="6923"/>
                  </a:lnTo>
                  <a:lnTo>
                    <a:pt x="8392" y="6953"/>
                  </a:lnTo>
                  <a:lnTo>
                    <a:pt x="8378" y="6983"/>
                  </a:lnTo>
                  <a:lnTo>
                    <a:pt x="8362" y="7010"/>
                  </a:lnTo>
                  <a:lnTo>
                    <a:pt x="7994" y="7535"/>
                  </a:lnTo>
                  <a:lnTo>
                    <a:pt x="7974" y="7561"/>
                  </a:lnTo>
                  <a:lnTo>
                    <a:pt x="7950" y="7583"/>
                  </a:lnTo>
                  <a:lnTo>
                    <a:pt x="7925" y="7602"/>
                  </a:lnTo>
                  <a:lnTo>
                    <a:pt x="7896" y="7618"/>
                  </a:lnTo>
                  <a:lnTo>
                    <a:pt x="7867" y="7630"/>
                  </a:lnTo>
                  <a:lnTo>
                    <a:pt x="7835" y="7638"/>
                  </a:lnTo>
                  <a:lnTo>
                    <a:pt x="7804" y="7642"/>
                  </a:lnTo>
                  <a:lnTo>
                    <a:pt x="7771" y="7641"/>
                  </a:lnTo>
                  <a:lnTo>
                    <a:pt x="7740" y="7637"/>
                  </a:lnTo>
                  <a:lnTo>
                    <a:pt x="6840" y="7455"/>
                  </a:lnTo>
                  <a:lnTo>
                    <a:pt x="6613" y="7614"/>
                  </a:lnTo>
                  <a:lnTo>
                    <a:pt x="6477" y="8521"/>
                  </a:lnTo>
                  <a:lnTo>
                    <a:pt x="6470" y="8553"/>
                  </a:lnTo>
                  <a:lnTo>
                    <a:pt x="6460" y="8583"/>
                  </a:lnTo>
                  <a:lnTo>
                    <a:pt x="6445" y="8612"/>
                  </a:lnTo>
                  <a:lnTo>
                    <a:pt x="6427" y="8638"/>
                  </a:lnTo>
                  <a:lnTo>
                    <a:pt x="6405" y="8662"/>
                  </a:lnTo>
                  <a:lnTo>
                    <a:pt x="6381" y="8683"/>
                  </a:lnTo>
                  <a:lnTo>
                    <a:pt x="6354" y="8701"/>
                  </a:lnTo>
                  <a:lnTo>
                    <a:pt x="6325" y="8715"/>
                  </a:lnTo>
                  <a:lnTo>
                    <a:pt x="6295" y="8725"/>
                  </a:lnTo>
                  <a:lnTo>
                    <a:pt x="5676" y="8891"/>
                  </a:lnTo>
                  <a:lnTo>
                    <a:pt x="5644" y="8898"/>
                  </a:lnTo>
                  <a:lnTo>
                    <a:pt x="5612" y="8900"/>
                  </a:lnTo>
                  <a:lnTo>
                    <a:pt x="5580" y="8898"/>
                  </a:lnTo>
                  <a:lnTo>
                    <a:pt x="5548" y="8892"/>
                  </a:lnTo>
                  <a:lnTo>
                    <a:pt x="5518" y="8882"/>
                  </a:lnTo>
                  <a:lnTo>
                    <a:pt x="5489" y="8868"/>
                  </a:lnTo>
                  <a:lnTo>
                    <a:pt x="5462" y="8850"/>
                  </a:lnTo>
                  <a:lnTo>
                    <a:pt x="5437" y="8830"/>
                  </a:lnTo>
                  <a:lnTo>
                    <a:pt x="5415" y="8806"/>
                  </a:lnTo>
                  <a:lnTo>
                    <a:pt x="4843" y="8088"/>
                  </a:lnTo>
                  <a:lnTo>
                    <a:pt x="4568" y="8063"/>
                  </a:lnTo>
                  <a:lnTo>
                    <a:pt x="3879" y="8671"/>
                  </a:lnTo>
                  <a:lnTo>
                    <a:pt x="3854" y="8691"/>
                  </a:lnTo>
                  <a:lnTo>
                    <a:pt x="3826" y="8707"/>
                  </a:lnTo>
                  <a:lnTo>
                    <a:pt x="3797" y="8720"/>
                  </a:lnTo>
                  <a:lnTo>
                    <a:pt x="3766" y="8729"/>
                  </a:lnTo>
                  <a:lnTo>
                    <a:pt x="3734" y="8733"/>
                  </a:lnTo>
                  <a:lnTo>
                    <a:pt x="3702" y="8734"/>
                  </a:lnTo>
                  <a:lnTo>
                    <a:pt x="3670" y="8730"/>
                  </a:lnTo>
                  <a:lnTo>
                    <a:pt x="3639" y="8722"/>
                  </a:lnTo>
                  <a:lnTo>
                    <a:pt x="3609" y="8711"/>
                  </a:lnTo>
                  <a:lnTo>
                    <a:pt x="3028" y="8441"/>
                  </a:lnTo>
                  <a:lnTo>
                    <a:pt x="2999" y="8425"/>
                  </a:lnTo>
                  <a:lnTo>
                    <a:pt x="2973" y="8406"/>
                  </a:lnTo>
                  <a:lnTo>
                    <a:pt x="2950" y="8384"/>
                  </a:lnTo>
                  <a:lnTo>
                    <a:pt x="2929" y="8359"/>
                  </a:lnTo>
                  <a:lnTo>
                    <a:pt x="2912" y="8332"/>
                  </a:lnTo>
                  <a:lnTo>
                    <a:pt x="2899" y="8302"/>
                  </a:lnTo>
                  <a:lnTo>
                    <a:pt x="2890" y="8271"/>
                  </a:lnTo>
                  <a:lnTo>
                    <a:pt x="2884" y="8240"/>
                  </a:lnTo>
                  <a:lnTo>
                    <a:pt x="2883" y="8207"/>
                  </a:lnTo>
                  <a:lnTo>
                    <a:pt x="2907" y="7290"/>
                  </a:lnTo>
                  <a:lnTo>
                    <a:pt x="2710" y="7093"/>
                  </a:lnTo>
                  <a:lnTo>
                    <a:pt x="1793" y="7117"/>
                  </a:lnTo>
                  <a:lnTo>
                    <a:pt x="1760" y="7116"/>
                  </a:lnTo>
                  <a:lnTo>
                    <a:pt x="1729" y="7110"/>
                  </a:lnTo>
                  <a:lnTo>
                    <a:pt x="1698" y="7101"/>
                  </a:lnTo>
                  <a:lnTo>
                    <a:pt x="1668" y="7088"/>
                  </a:lnTo>
                  <a:lnTo>
                    <a:pt x="1641" y="7071"/>
                  </a:lnTo>
                  <a:lnTo>
                    <a:pt x="1616" y="7050"/>
                  </a:lnTo>
                  <a:lnTo>
                    <a:pt x="1594" y="7027"/>
                  </a:lnTo>
                  <a:lnTo>
                    <a:pt x="1575" y="7001"/>
                  </a:lnTo>
                  <a:lnTo>
                    <a:pt x="1559" y="6972"/>
                  </a:lnTo>
                  <a:lnTo>
                    <a:pt x="1289" y="6391"/>
                  </a:lnTo>
                  <a:lnTo>
                    <a:pt x="1278" y="6361"/>
                  </a:lnTo>
                  <a:lnTo>
                    <a:pt x="1270" y="6330"/>
                  </a:lnTo>
                  <a:lnTo>
                    <a:pt x="1266" y="6298"/>
                  </a:lnTo>
                  <a:lnTo>
                    <a:pt x="1267" y="6266"/>
                  </a:lnTo>
                  <a:lnTo>
                    <a:pt x="1271" y="6234"/>
                  </a:lnTo>
                  <a:lnTo>
                    <a:pt x="1280" y="6203"/>
                  </a:lnTo>
                  <a:lnTo>
                    <a:pt x="1293" y="6174"/>
                  </a:lnTo>
                  <a:lnTo>
                    <a:pt x="1309" y="6146"/>
                  </a:lnTo>
                  <a:lnTo>
                    <a:pt x="1329" y="6121"/>
                  </a:lnTo>
                  <a:lnTo>
                    <a:pt x="1937" y="5432"/>
                  </a:lnTo>
                  <a:lnTo>
                    <a:pt x="1912" y="5157"/>
                  </a:lnTo>
                  <a:lnTo>
                    <a:pt x="1194" y="4585"/>
                  </a:lnTo>
                  <a:lnTo>
                    <a:pt x="1170" y="4563"/>
                  </a:lnTo>
                  <a:lnTo>
                    <a:pt x="1150" y="4538"/>
                  </a:lnTo>
                  <a:lnTo>
                    <a:pt x="1132" y="4511"/>
                  </a:lnTo>
                  <a:lnTo>
                    <a:pt x="1118" y="4482"/>
                  </a:lnTo>
                  <a:lnTo>
                    <a:pt x="1108" y="4452"/>
                  </a:lnTo>
                  <a:lnTo>
                    <a:pt x="1102" y="4420"/>
                  </a:lnTo>
                  <a:lnTo>
                    <a:pt x="1100" y="4388"/>
                  </a:lnTo>
                  <a:lnTo>
                    <a:pt x="1102" y="4356"/>
                  </a:lnTo>
                  <a:lnTo>
                    <a:pt x="1109" y="4324"/>
                  </a:lnTo>
                  <a:lnTo>
                    <a:pt x="1275" y="3705"/>
                  </a:lnTo>
                  <a:lnTo>
                    <a:pt x="1285" y="3675"/>
                  </a:lnTo>
                  <a:lnTo>
                    <a:pt x="1299" y="3646"/>
                  </a:lnTo>
                  <a:lnTo>
                    <a:pt x="1317" y="3619"/>
                  </a:lnTo>
                  <a:lnTo>
                    <a:pt x="1338" y="3595"/>
                  </a:lnTo>
                  <a:lnTo>
                    <a:pt x="1362" y="3573"/>
                  </a:lnTo>
                  <a:lnTo>
                    <a:pt x="1388" y="3555"/>
                  </a:lnTo>
                  <a:lnTo>
                    <a:pt x="1417" y="3540"/>
                  </a:lnTo>
                  <a:lnTo>
                    <a:pt x="1447" y="3530"/>
                  </a:lnTo>
                  <a:lnTo>
                    <a:pt x="1479" y="3523"/>
                  </a:lnTo>
                  <a:lnTo>
                    <a:pt x="2386" y="3387"/>
                  </a:lnTo>
                  <a:lnTo>
                    <a:pt x="2545" y="3160"/>
                  </a:lnTo>
                  <a:lnTo>
                    <a:pt x="2363" y="2260"/>
                  </a:lnTo>
                  <a:lnTo>
                    <a:pt x="2359" y="2229"/>
                  </a:lnTo>
                  <a:lnTo>
                    <a:pt x="2358" y="2196"/>
                  </a:lnTo>
                  <a:lnTo>
                    <a:pt x="2362" y="2165"/>
                  </a:lnTo>
                  <a:lnTo>
                    <a:pt x="2370" y="2133"/>
                  </a:lnTo>
                  <a:lnTo>
                    <a:pt x="2382" y="2104"/>
                  </a:lnTo>
                  <a:lnTo>
                    <a:pt x="2398" y="2075"/>
                  </a:lnTo>
                  <a:lnTo>
                    <a:pt x="2417" y="2050"/>
                  </a:lnTo>
                  <a:lnTo>
                    <a:pt x="2439" y="2026"/>
                  </a:lnTo>
                  <a:lnTo>
                    <a:pt x="2465" y="2006"/>
                  </a:lnTo>
                  <a:lnTo>
                    <a:pt x="2990" y="1638"/>
                  </a:lnTo>
                  <a:lnTo>
                    <a:pt x="3017" y="1622"/>
                  </a:lnTo>
                  <a:lnTo>
                    <a:pt x="3047" y="1608"/>
                  </a:lnTo>
                  <a:lnTo>
                    <a:pt x="3077" y="1599"/>
                  </a:lnTo>
                  <a:lnTo>
                    <a:pt x="3109" y="1594"/>
                  </a:lnTo>
                  <a:lnTo>
                    <a:pt x="3141" y="1593"/>
                  </a:lnTo>
                  <a:lnTo>
                    <a:pt x="3174" y="1596"/>
                  </a:lnTo>
                  <a:lnTo>
                    <a:pt x="3205" y="1604"/>
                  </a:lnTo>
                  <a:lnTo>
                    <a:pt x="3235" y="1615"/>
                  </a:lnTo>
                  <a:lnTo>
                    <a:pt x="3264" y="1630"/>
                  </a:lnTo>
                  <a:lnTo>
                    <a:pt x="4046" y="2110"/>
                  </a:lnTo>
                  <a:lnTo>
                    <a:pt x="4314" y="2037"/>
                  </a:lnTo>
                  <a:close/>
                  <a:moveTo>
                    <a:pt x="5426" y="1641"/>
                  </a:moveTo>
                  <a:lnTo>
                    <a:pt x="5114" y="1613"/>
                  </a:lnTo>
                  <a:lnTo>
                    <a:pt x="4703" y="2370"/>
                  </a:lnTo>
                  <a:lnTo>
                    <a:pt x="4685" y="2399"/>
                  </a:lnTo>
                  <a:lnTo>
                    <a:pt x="4663" y="2425"/>
                  </a:lnTo>
                  <a:lnTo>
                    <a:pt x="4638" y="2447"/>
                  </a:lnTo>
                  <a:lnTo>
                    <a:pt x="4610" y="2466"/>
                  </a:lnTo>
                  <a:lnTo>
                    <a:pt x="4580" y="2481"/>
                  </a:lnTo>
                  <a:lnTo>
                    <a:pt x="4548" y="2492"/>
                  </a:lnTo>
                  <a:lnTo>
                    <a:pt x="4072" y="2620"/>
                  </a:lnTo>
                  <a:lnTo>
                    <a:pt x="4039" y="2627"/>
                  </a:lnTo>
                  <a:lnTo>
                    <a:pt x="4005" y="2629"/>
                  </a:lnTo>
                  <a:lnTo>
                    <a:pt x="3971" y="2626"/>
                  </a:lnTo>
                  <a:lnTo>
                    <a:pt x="3938" y="2619"/>
                  </a:lnTo>
                  <a:lnTo>
                    <a:pt x="3906" y="2608"/>
                  </a:lnTo>
                  <a:lnTo>
                    <a:pt x="3876" y="2592"/>
                  </a:lnTo>
                  <a:lnTo>
                    <a:pt x="3142" y="2142"/>
                  </a:lnTo>
                  <a:lnTo>
                    <a:pt x="2885" y="2322"/>
                  </a:lnTo>
                  <a:lnTo>
                    <a:pt x="3056" y="3167"/>
                  </a:lnTo>
                  <a:lnTo>
                    <a:pt x="3060" y="3200"/>
                  </a:lnTo>
                  <a:lnTo>
                    <a:pt x="3060" y="3234"/>
                  </a:lnTo>
                  <a:lnTo>
                    <a:pt x="3056" y="3267"/>
                  </a:lnTo>
                  <a:lnTo>
                    <a:pt x="3047" y="3300"/>
                  </a:lnTo>
                  <a:lnTo>
                    <a:pt x="3033" y="3331"/>
                  </a:lnTo>
                  <a:lnTo>
                    <a:pt x="3016" y="3360"/>
                  </a:lnTo>
                  <a:lnTo>
                    <a:pt x="2734" y="3762"/>
                  </a:lnTo>
                  <a:lnTo>
                    <a:pt x="2712" y="3788"/>
                  </a:lnTo>
                  <a:lnTo>
                    <a:pt x="2688" y="3811"/>
                  </a:lnTo>
                  <a:lnTo>
                    <a:pt x="2661" y="3831"/>
                  </a:lnTo>
                  <a:lnTo>
                    <a:pt x="2631" y="3846"/>
                  </a:lnTo>
                  <a:lnTo>
                    <a:pt x="2599" y="3858"/>
                  </a:lnTo>
                  <a:lnTo>
                    <a:pt x="2566" y="3865"/>
                  </a:lnTo>
                  <a:lnTo>
                    <a:pt x="1715" y="3993"/>
                  </a:lnTo>
                  <a:lnTo>
                    <a:pt x="1634" y="4296"/>
                  </a:lnTo>
                  <a:lnTo>
                    <a:pt x="2308" y="4832"/>
                  </a:lnTo>
                  <a:lnTo>
                    <a:pt x="2333" y="4855"/>
                  </a:lnTo>
                  <a:lnTo>
                    <a:pt x="2354" y="4881"/>
                  </a:lnTo>
                  <a:lnTo>
                    <a:pt x="2372" y="4910"/>
                  </a:lnTo>
                  <a:lnTo>
                    <a:pt x="2386" y="4940"/>
                  </a:lnTo>
                  <a:lnTo>
                    <a:pt x="2396" y="4973"/>
                  </a:lnTo>
                  <a:lnTo>
                    <a:pt x="2401" y="5006"/>
                  </a:lnTo>
                  <a:lnTo>
                    <a:pt x="2444" y="5495"/>
                  </a:lnTo>
                  <a:lnTo>
                    <a:pt x="2445" y="5529"/>
                  </a:lnTo>
                  <a:lnTo>
                    <a:pt x="2441" y="5562"/>
                  </a:lnTo>
                  <a:lnTo>
                    <a:pt x="2432" y="5595"/>
                  </a:lnTo>
                  <a:lnTo>
                    <a:pt x="2420" y="5626"/>
                  </a:lnTo>
                  <a:lnTo>
                    <a:pt x="2403" y="5656"/>
                  </a:lnTo>
                  <a:lnTo>
                    <a:pt x="2382" y="5682"/>
                  </a:lnTo>
                  <a:lnTo>
                    <a:pt x="1812" y="6329"/>
                  </a:lnTo>
                  <a:lnTo>
                    <a:pt x="1944" y="6613"/>
                  </a:lnTo>
                  <a:lnTo>
                    <a:pt x="2804" y="6590"/>
                  </a:lnTo>
                  <a:lnTo>
                    <a:pt x="2838" y="6591"/>
                  </a:lnTo>
                  <a:lnTo>
                    <a:pt x="2871" y="6597"/>
                  </a:lnTo>
                  <a:lnTo>
                    <a:pt x="2904" y="6608"/>
                  </a:lnTo>
                  <a:lnTo>
                    <a:pt x="2934" y="6622"/>
                  </a:lnTo>
                  <a:lnTo>
                    <a:pt x="2962" y="6641"/>
                  </a:lnTo>
                  <a:lnTo>
                    <a:pt x="2988" y="6663"/>
                  </a:lnTo>
                  <a:lnTo>
                    <a:pt x="3337" y="7012"/>
                  </a:lnTo>
                  <a:lnTo>
                    <a:pt x="3359" y="7038"/>
                  </a:lnTo>
                  <a:lnTo>
                    <a:pt x="3378" y="7066"/>
                  </a:lnTo>
                  <a:lnTo>
                    <a:pt x="3392" y="7096"/>
                  </a:lnTo>
                  <a:lnTo>
                    <a:pt x="3403" y="7129"/>
                  </a:lnTo>
                  <a:lnTo>
                    <a:pt x="3409" y="7162"/>
                  </a:lnTo>
                  <a:lnTo>
                    <a:pt x="3410" y="7196"/>
                  </a:lnTo>
                  <a:lnTo>
                    <a:pt x="3387" y="8056"/>
                  </a:lnTo>
                  <a:lnTo>
                    <a:pt x="3671" y="8188"/>
                  </a:lnTo>
                  <a:lnTo>
                    <a:pt x="4318" y="7618"/>
                  </a:lnTo>
                  <a:lnTo>
                    <a:pt x="4344" y="7597"/>
                  </a:lnTo>
                  <a:lnTo>
                    <a:pt x="4374" y="7580"/>
                  </a:lnTo>
                  <a:lnTo>
                    <a:pt x="4405" y="7568"/>
                  </a:lnTo>
                  <a:lnTo>
                    <a:pt x="4438" y="7559"/>
                  </a:lnTo>
                  <a:lnTo>
                    <a:pt x="4471" y="7555"/>
                  </a:lnTo>
                  <a:lnTo>
                    <a:pt x="4505" y="7556"/>
                  </a:lnTo>
                  <a:lnTo>
                    <a:pt x="4994" y="7599"/>
                  </a:lnTo>
                  <a:lnTo>
                    <a:pt x="5027" y="7604"/>
                  </a:lnTo>
                  <a:lnTo>
                    <a:pt x="5060" y="7614"/>
                  </a:lnTo>
                  <a:lnTo>
                    <a:pt x="5090" y="7628"/>
                  </a:lnTo>
                  <a:lnTo>
                    <a:pt x="5119" y="7646"/>
                  </a:lnTo>
                  <a:lnTo>
                    <a:pt x="5145" y="7667"/>
                  </a:lnTo>
                  <a:lnTo>
                    <a:pt x="5168" y="7692"/>
                  </a:lnTo>
                  <a:lnTo>
                    <a:pt x="5704" y="8366"/>
                  </a:lnTo>
                  <a:lnTo>
                    <a:pt x="6007" y="8285"/>
                  </a:lnTo>
                  <a:lnTo>
                    <a:pt x="6135" y="7434"/>
                  </a:lnTo>
                  <a:lnTo>
                    <a:pt x="6142" y="7401"/>
                  </a:lnTo>
                  <a:lnTo>
                    <a:pt x="6154" y="7369"/>
                  </a:lnTo>
                  <a:lnTo>
                    <a:pt x="6169" y="7339"/>
                  </a:lnTo>
                  <a:lnTo>
                    <a:pt x="6189" y="7312"/>
                  </a:lnTo>
                  <a:lnTo>
                    <a:pt x="6212" y="7288"/>
                  </a:lnTo>
                  <a:lnTo>
                    <a:pt x="6238" y="7266"/>
                  </a:lnTo>
                  <a:lnTo>
                    <a:pt x="6640" y="6984"/>
                  </a:lnTo>
                  <a:lnTo>
                    <a:pt x="6669" y="6967"/>
                  </a:lnTo>
                  <a:lnTo>
                    <a:pt x="6700" y="6953"/>
                  </a:lnTo>
                  <a:lnTo>
                    <a:pt x="6733" y="6944"/>
                  </a:lnTo>
                  <a:lnTo>
                    <a:pt x="6766" y="6940"/>
                  </a:lnTo>
                  <a:lnTo>
                    <a:pt x="6800" y="6940"/>
                  </a:lnTo>
                  <a:lnTo>
                    <a:pt x="6833" y="6944"/>
                  </a:lnTo>
                  <a:lnTo>
                    <a:pt x="7678" y="7115"/>
                  </a:lnTo>
                  <a:lnTo>
                    <a:pt x="7858" y="6858"/>
                  </a:lnTo>
                  <a:lnTo>
                    <a:pt x="7408" y="6124"/>
                  </a:lnTo>
                  <a:lnTo>
                    <a:pt x="7392" y="6094"/>
                  </a:lnTo>
                  <a:lnTo>
                    <a:pt x="7381" y="6062"/>
                  </a:lnTo>
                  <a:lnTo>
                    <a:pt x="7374" y="6029"/>
                  </a:lnTo>
                  <a:lnTo>
                    <a:pt x="7371" y="5995"/>
                  </a:lnTo>
                  <a:lnTo>
                    <a:pt x="7373" y="5961"/>
                  </a:lnTo>
                  <a:lnTo>
                    <a:pt x="7380" y="5928"/>
                  </a:lnTo>
                  <a:lnTo>
                    <a:pt x="7508" y="5452"/>
                  </a:lnTo>
                  <a:lnTo>
                    <a:pt x="7519" y="5420"/>
                  </a:lnTo>
                  <a:lnTo>
                    <a:pt x="7534" y="5390"/>
                  </a:lnTo>
                  <a:lnTo>
                    <a:pt x="7553" y="5362"/>
                  </a:lnTo>
                  <a:lnTo>
                    <a:pt x="7575" y="5337"/>
                  </a:lnTo>
                  <a:lnTo>
                    <a:pt x="7601" y="5315"/>
                  </a:lnTo>
                  <a:lnTo>
                    <a:pt x="7630" y="5297"/>
                  </a:lnTo>
                  <a:lnTo>
                    <a:pt x="8387" y="4886"/>
                  </a:lnTo>
                  <a:lnTo>
                    <a:pt x="8359" y="4574"/>
                  </a:lnTo>
                  <a:lnTo>
                    <a:pt x="7542" y="4300"/>
                  </a:lnTo>
                  <a:lnTo>
                    <a:pt x="7510" y="4287"/>
                  </a:lnTo>
                  <a:lnTo>
                    <a:pt x="7481" y="4270"/>
                  </a:lnTo>
                  <a:lnTo>
                    <a:pt x="7454" y="4249"/>
                  </a:lnTo>
                  <a:lnTo>
                    <a:pt x="7431" y="4225"/>
                  </a:lnTo>
                  <a:lnTo>
                    <a:pt x="7411" y="4198"/>
                  </a:lnTo>
                  <a:lnTo>
                    <a:pt x="7394" y="4168"/>
                  </a:lnTo>
                  <a:lnTo>
                    <a:pt x="7187" y="3723"/>
                  </a:lnTo>
                  <a:lnTo>
                    <a:pt x="7175" y="3692"/>
                  </a:lnTo>
                  <a:lnTo>
                    <a:pt x="7167" y="3659"/>
                  </a:lnTo>
                  <a:lnTo>
                    <a:pt x="7164" y="3626"/>
                  </a:lnTo>
                  <a:lnTo>
                    <a:pt x="7165" y="3592"/>
                  </a:lnTo>
                  <a:lnTo>
                    <a:pt x="7171" y="3559"/>
                  </a:lnTo>
                  <a:lnTo>
                    <a:pt x="7181" y="3527"/>
                  </a:lnTo>
                  <a:lnTo>
                    <a:pt x="7496" y="2725"/>
                  </a:lnTo>
                  <a:lnTo>
                    <a:pt x="7275" y="2504"/>
                  </a:lnTo>
                  <a:lnTo>
                    <a:pt x="6473" y="2819"/>
                  </a:lnTo>
                  <a:lnTo>
                    <a:pt x="6441" y="2829"/>
                  </a:lnTo>
                  <a:lnTo>
                    <a:pt x="6408" y="2835"/>
                  </a:lnTo>
                  <a:lnTo>
                    <a:pt x="6374" y="2836"/>
                  </a:lnTo>
                  <a:lnTo>
                    <a:pt x="6341" y="2833"/>
                  </a:lnTo>
                  <a:lnTo>
                    <a:pt x="6308" y="2825"/>
                  </a:lnTo>
                  <a:lnTo>
                    <a:pt x="6277" y="2813"/>
                  </a:lnTo>
                  <a:lnTo>
                    <a:pt x="5832" y="2606"/>
                  </a:lnTo>
                  <a:lnTo>
                    <a:pt x="5802" y="2589"/>
                  </a:lnTo>
                  <a:lnTo>
                    <a:pt x="5775" y="2569"/>
                  </a:lnTo>
                  <a:lnTo>
                    <a:pt x="5751" y="2546"/>
                  </a:lnTo>
                  <a:lnTo>
                    <a:pt x="5730" y="2519"/>
                  </a:lnTo>
                  <a:lnTo>
                    <a:pt x="5713" y="2490"/>
                  </a:lnTo>
                  <a:lnTo>
                    <a:pt x="5700" y="2458"/>
                  </a:lnTo>
                  <a:lnTo>
                    <a:pt x="5426" y="1641"/>
                  </a:lnTo>
                  <a:close/>
                  <a:moveTo>
                    <a:pt x="6569" y="4973"/>
                  </a:moveTo>
                  <a:lnTo>
                    <a:pt x="6570" y="5023"/>
                  </a:lnTo>
                  <a:lnTo>
                    <a:pt x="6570" y="5033"/>
                  </a:lnTo>
                  <a:lnTo>
                    <a:pt x="6569" y="5083"/>
                  </a:lnTo>
                  <a:lnTo>
                    <a:pt x="6569" y="5093"/>
                  </a:lnTo>
                  <a:lnTo>
                    <a:pt x="6566" y="5143"/>
                  </a:lnTo>
                  <a:lnTo>
                    <a:pt x="6565" y="5153"/>
                  </a:lnTo>
                  <a:lnTo>
                    <a:pt x="6560" y="5203"/>
                  </a:lnTo>
                  <a:lnTo>
                    <a:pt x="6559" y="5212"/>
                  </a:lnTo>
                  <a:lnTo>
                    <a:pt x="6553" y="5262"/>
                  </a:lnTo>
                  <a:lnTo>
                    <a:pt x="6551" y="5271"/>
                  </a:lnTo>
                  <a:lnTo>
                    <a:pt x="6543" y="5321"/>
                  </a:lnTo>
                  <a:lnTo>
                    <a:pt x="6541" y="5330"/>
                  </a:lnTo>
                  <a:lnTo>
                    <a:pt x="6531" y="5379"/>
                  </a:lnTo>
                  <a:lnTo>
                    <a:pt x="6529" y="5389"/>
                  </a:lnTo>
                  <a:lnTo>
                    <a:pt x="6517" y="5437"/>
                  </a:lnTo>
                  <a:lnTo>
                    <a:pt x="6515" y="5446"/>
                  </a:lnTo>
                  <a:lnTo>
                    <a:pt x="6501" y="5495"/>
                  </a:lnTo>
                  <a:lnTo>
                    <a:pt x="6498" y="5504"/>
                  </a:lnTo>
                  <a:lnTo>
                    <a:pt x="6482" y="5551"/>
                  </a:lnTo>
                  <a:lnTo>
                    <a:pt x="6479" y="5560"/>
                  </a:lnTo>
                  <a:lnTo>
                    <a:pt x="6462" y="5608"/>
                  </a:lnTo>
                  <a:lnTo>
                    <a:pt x="6458" y="5616"/>
                  </a:lnTo>
                  <a:lnTo>
                    <a:pt x="6439" y="5663"/>
                  </a:lnTo>
                  <a:lnTo>
                    <a:pt x="6436" y="5671"/>
                  </a:lnTo>
                  <a:lnTo>
                    <a:pt x="6415" y="5717"/>
                  </a:lnTo>
                  <a:lnTo>
                    <a:pt x="6410" y="5726"/>
                  </a:lnTo>
                  <a:lnTo>
                    <a:pt x="6388" y="5771"/>
                  </a:lnTo>
                  <a:lnTo>
                    <a:pt x="6383" y="5779"/>
                  </a:lnTo>
                  <a:lnTo>
                    <a:pt x="6359" y="5824"/>
                  </a:lnTo>
                  <a:lnTo>
                    <a:pt x="6354" y="5833"/>
                  </a:lnTo>
                  <a:lnTo>
                    <a:pt x="6328" y="5876"/>
                  </a:lnTo>
                  <a:lnTo>
                    <a:pt x="6323" y="5884"/>
                  </a:lnTo>
                  <a:lnTo>
                    <a:pt x="6295" y="5926"/>
                  </a:lnTo>
                  <a:lnTo>
                    <a:pt x="6290" y="5934"/>
                  </a:lnTo>
                  <a:lnTo>
                    <a:pt x="6260" y="5975"/>
                  </a:lnTo>
                  <a:lnTo>
                    <a:pt x="6255" y="5982"/>
                  </a:lnTo>
                  <a:lnTo>
                    <a:pt x="6224" y="6022"/>
                  </a:lnTo>
                  <a:lnTo>
                    <a:pt x="6218" y="6029"/>
                  </a:lnTo>
                  <a:lnTo>
                    <a:pt x="6186" y="6068"/>
                  </a:lnTo>
                  <a:lnTo>
                    <a:pt x="6180" y="6075"/>
                  </a:lnTo>
                  <a:lnTo>
                    <a:pt x="6146" y="6113"/>
                  </a:lnTo>
                  <a:lnTo>
                    <a:pt x="6140" y="6120"/>
                  </a:lnTo>
                  <a:lnTo>
                    <a:pt x="6105" y="6156"/>
                  </a:lnTo>
                  <a:lnTo>
                    <a:pt x="6099" y="6162"/>
                  </a:lnTo>
                  <a:lnTo>
                    <a:pt x="6062" y="6197"/>
                  </a:lnTo>
                  <a:lnTo>
                    <a:pt x="6056" y="6203"/>
                  </a:lnTo>
                  <a:lnTo>
                    <a:pt x="6018" y="6237"/>
                  </a:lnTo>
                  <a:lnTo>
                    <a:pt x="6011" y="6243"/>
                  </a:lnTo>
                  <a:lnTo>
                    <a:pt x="5972" y="6275"/>
                  </a:lnTo>
                  <a:lnTo>
                    <a:pt x="5965" y="6281"/>
                  </a:lnTo>
                  <a:lnTo>
                    <a:pt x="5925" y="6312"/>
                  </a:lnTo>
                  <a:lnTo>
                    <a:pt x="5917" y="6317"/>
                  </a:lnTo>
                  <a:lnTo>
                    <a:pt x="5876" y="6346"/>
                  </a:lnTo>
                  <a:lnTo>
                    <a:pt x="5868" y="6352"/>
                  </a:lnTo>
                  <a:lnTo>
                    <a:pt x="5826" y="6379"/>
                  </a:lnTo>
                  <a:lnTo>
                    <a:pt x="5818" y="6384"/>
                  </a:lnTo>
                  <a:lnTo>
                    <a:pt x="5775" y="6410"/>
                  </a:lnTo>
                  <a:lnTo>
                    <a:pt x="5767" y="6415"/>
                  </a:lnTo>
                  <a:lnTo>
                    <a:pt x="5723" y="6439"/>
                  </a:lnTo>
                  <a:lnTo>
                    <a:pt x="5715" y="6444"/>
                  </a:lnTo>
                  <a:lnTo>
                    <a:pt x="5670" y="6466"/>
                  </a:lnTo>
                  <a:lnTo>
                    <a:pt x="5661" y="6471"/>
                  </a:lnTo>
                  <a:lnTo>
                    <a:pt x="5615" y="6492"/>
                  </a:lnTo>
                  <a:lnTo>
                    <a:pt x="5607" y="6495"/>
                  </a:lnTo>
                  <a:lnTo>
                    <a:pt x="5560" y="6515"/>
                  </a:lnTo>
                  <a:lnTo>
                    <a:pt x="5551" y="6518"/>
                  </a:lnTo>
                  <a:lnTo>
                    <a:pt x="5504" y="6536"/>
                  </a:lnTo>
                  <a:lnTo>
                    <a:pt x="5495" y="6539"/>
                  </a:lnTo>
                  <a:lnTo>
                    <a:pt x="5448" y="6555"/>
                  </a:lnTo>
                  <a:lnTo>
                    <a:pt x="5439" y="6557"/>
                  </a:lnTo>
                  <a:lnTo>
                    <a:pt x="5390" y="6571"/>
                  </a:lnTo>
                  <a:lnTo>
                    <a:pt x="5381" y="6574"/>
                  </a:lnTo>
                  <a:lnTo>
                    <a:pt x="5332" y="6586"/>
                  </a:lnTo>
                  <a:lnTo>
                    <a:pt x="5323" y="6588"/>
                  </a:lnTo>
                  <a:lnTo>
                    <a:pt x="5274" y="6598"/>
                  </a:lnTo>
                  <a:lnTo>
                    <a:pt x="5265" y="6600"/>
                  </a:lnTo>
                  <a:lnTo>
                    <a:pt x="5215" y="6608"/>
                  </a:lnTo>
                  <a:lnTo>
                    <a:pt x="5206" y="6610"/>
                  </a:lnTo>
                  <a:lnTo>
                    <a:pt x="5156" y="6616"/>
                  </a:lnTo>
                  <a:lnTo>
                    <a:pt x="5147" y="6617"/>
                  </a:lnTo>
                  <a:lnTo>
                    <a:pt x="5097" y="6622"/>
                  </a:lnTo>
                  <a:lnTo>
                    <a:pt x="5087" y="6623"/>
                  </a:lnTo>
                  <a:lnTo>
                    <a:pt x="5037" y="6626"/>
                  </a:lnTo>
                  <a:lnTo>
                    <a:pt x="5027" y="6626"/>
                  </a:lnTo>
                  <a:lnTo>
                    <a:pt x="4977" y="6627"/>
                  </a:lnTo>
                  <a:lnTo>
                    <a:pt x="4967" y="6627"/>
                  </a:lnTo>
                  <a:lnTo>
                    <a:pt x="4917" y="6626"/>
                  </a:lnTo>
                  <a:lnTo>
                    <a:pt x="4907" y="6626"/>
                  </a:lnTo>
                  <a:lnTo>
                    <a:pt x="4857" y="6623"/>
                  </a:lnTo>
                  <a:lnTo>
                    <a:pt x="4847" y="6622"/>
                  </a:lnTo>
                  <a:lnTo>
                    <a:pt x="4797" y="6617"/>
                  </a:lnTo>
                  <a:lnTo>
                    <a:pt x="4788" y="6616"/>
                  </a:lnTo>
                  <a:lnTo>
                    <a:pt x="4738" y="6610"/>
                  </a:lnTo>
                  <a:lnTo>
                    <a:pt x="4729" y="6608"/>
                  </a:lnTo>
                  <a:lnTo>
                    <a:pt x="4679" y="6600"/>
                  </a:lnTo>
                  <a:lnTo>
                    <a:pt x="4670" y="6598"/>
                  </a:lnTo>
                  <a:lnTo>
                    <a:pt x="4620" y="6588"/>
                  </a:lnTo>
                  <a:lnTo>
                    <a:pt x="4611" y="6586"/>
                  </a:lnTo>
                  <a:lnTo>
                    <a:pt x="4562" y="6574"/>
                  </a:lnTo>
                  <a:lnTo>
                    <a:pt x="4553" y="6571"/>
                  </a:lnTo>
                  <a:lnTo>
                    <a:pt x="4505" y="6557"/>
                  </a:lnTo>
                  <a:lnTo>
                    <a:pt x="4496" y="6555"/>
                  </a:lnTo>
                  <a:lnTo>
                    <a:pt x="4448" y="6539"/>
                  </a:lnTo>
                  <a:lnTo>
                    <a:pt x="4439" y="6536"/>
                  </a:lnTo>
                  <a:lnTo>
                    <a:pt x="4392" y="6518"/>
                  </a:lnTo>
                  <a:lnTo>
                    <a:pt x="4383" y="6515"/>
                  </a:lnTo>
                  <a:lnTo>
                    <a:pt x="4337" y="6496"/>
                  </a:lnTo>
                  <a:lnTo>
                    <a:pt x="4328" y="6492"/>
                  </a:lnTo>
                  <a:lnTo>
                    <a:pt x="4282" y="6471"/>
                  </a:lnTo>
                  <a:lnTo>
                    <a:pt x="4274" y="6467"/>
                  </a:lnTo>
                  <a:lnTo>
                    <a:pt x="4228" y="6444"/>
                  </a:lnTo>
                  <a:lnTo>
                    <a:pt x="4220" y="6439"/>
                  </a:lnTo>
                  <a:lnTo>
                    <a:pt x="4176" y="6415"/>
                  </a:lnTo>
                  <a:lnTo>
                    <a:pt x="4168" y="6410"/>
                  </a:lnTo>
                  <a:lnTo>
                    <a:pt x="4125" y="6384"/>
                  </a:lnTo>
                  <a:lnTo>
                    <a:pt x="4117" y="6379"/>
                  </a:lnTo>
                  <a:lnTo>
                    <a:pt x="4075" y="6352"/>
                  </a:lnTo>
                  <a:lnTo>
                    <a:pt x="4067" y="6346"/>
                  </a:lnTo>
                  <a:lnTo>
                    <a:pt x="4026" y="6317"/>
                  </a:lnTo>
                  <a:lnTo>
                    <a:pt x="4018" y="6312"/>
                  </a:lnTo>
                  <a:lnTo>
                    <a:pt x="3978" y="6281"/>
                  </a:lnTo>
                  <a:lnTo>
                    <a:pt x="3971" y="6275"/>
                  </a:lnTo>
                  <a:lnTo>
                    <a:pt x="3932" y="6243"/>
                  </a:lnTo>
                  <a:lnTo>
                    <a:pt x="3925" y="6237"/>
                  </a:lnTo>
                  <a:lnTo>
                    <a:pt x="3887" y="6203"/>
                  </a:lnTo>
                  <a:lnTo>
                    <a:pt x="3881" y="6197"/>
                  </a:lnTo>
                  <a:lnTo>
                    <a:pt x="3844" y="6162"/>
                  </a:lnTo>
                  <a:lnTo>
                    <a:pt x="3838" y="6156"/>
                  </a:lnTo>
                  <a:lnTo>
                    <a:pt x="3803" y="6119"/>
                  </a:lnTo>
                  <a:lnTo>
                    <a:pt x="3797" y="6113"/>
                  </a:lnTo>
                  <a:lnTo>
                    <a:pt x="3763" y="6075"/>
                  </a:lnTo>
                  <a:lnTo>
                    <a:pt x="3757" y="6068"/>
                  </a:lnTo>
                  <a:lnTo>
                    <a:pt x="3725" y="6029"/>
                  </a:lnTo>
                  <a:lnTo>
                    <a:pt x="3719" y="6022"/>
                  </a:lnTo>
                  <a:lnTo>
                    <a:pt x="3688" y="5982"/>
                  </a:lnTo>
                  <a:lnTo>
                    <a:pt x="3683" y="5974"/>
                  </a:lnTo>
                  <a:lnTo>
                    <a:pt x="3654" y="5933"/>
                  </a:lnTo>
                  <a:lnTo>
                    <a:pt x="3648" y="5925"/>
                  </a:lnTo>
                  <a:lnTo>
                    <a:pt x="3621" y="5883"/>
                  </a:lnTo>
                  <a:lnTo>
                    <a:pt x="3616" y="5875"/>
                  </a:lnTo>
                  <a:lnTo>
                    <a:pt x="3590" y="5832"/>
                  </a:lnTo>
                  <a:lnTo>
                    <a:pt x="3585" y="5824"/>
                  </a:lnTo>
                  <a:lnTo>
                    <a:pt x="3561" y="5780"/>
                  </a:lnTo>
                  <a:lnTo>
                    <a:pt x="3556" y="5772"/>
                  </a:lnTo>
                  <a:lnTo>
                    <a:pt x="3533" y="5726"/>
                  </a:lnTo>
                  <a:lnTo>
                    <a:pt x="3529" y="5718"/>
                  </a:lnTo>
                  <a:lnTo>
                    <a:pt x="3508" y="5672"/>
                  </a:lnTo>
                  <a:lnTo>
                    <a:pt x="3504" y="5663"/>
                  </a:lnTo>
                  <a:lnTo>
                    <a:pt x="3485" y="5617"/>
                  </a:lnTo>
                  <a:lnTo>
                    <a:pt x="3482" y="5608"/>
                  </a:lnTo>
                  <a:lnTo>
                    <a:pt x="3464" y="5561"/>
                  </a:lnTo>
                  <a:lnTo>
                    <a:pt x="3461" y="5552"/>
                  </a:lnTo>
                  <a:lnTo>
                    <a:pt x="3445" y="5504"/>
                  </a:lnTo>
                  <a:lnTo>
                    <a:pt x="3443" y="5495"/>
                  </a:lnTo>
                  <a:lnTo>
                    <a:pt x="3429" y="5447"/>
                  </a:lnTo>
                  <a:lnTo>
                    <a:pt x="3426" y="5438"/>
                  </a:lnTo>
                  <a:lnTo>
                    <a:pt x="3414" y="5389"/>
                  </a:lnTo>
                  <a:lnTo>
                    <a:pt x="3412" y="5380"/>
                  </a:lnTo>
                  <a:lnTo>
                    <a:pt x="3402" y="5330"/>
                  </a:lnTo>
                  <a:lnTo>
                    <a:pt x="3400" y="5321"/>
                  </a:lnTo>
                  <a:lnTo>
                    <a:pt x="3392" y="5271"/>
                  </a:lnTo>
                  <a:lnTo>
                    <a:pt x="3390" y="5262"/>
                  </a:lnTo>
                  <a:lnTo>
                    <a:pt x="3384" y="5212"/>
                  </a:lnTo>
                  <a:lnTo>
                    <a:pt x="3383" y="5203"/>
                  </a:lnTo>
                  <a:lnTo>
                    <a:pt x="3378" y="5153"/>
                  </a:lnTo>
                  <a:lnTo>
                    <a:pt x="3377" y="5143"/>
                  </a:lnTo>
                  <a:lnTo>
                    <a:pt x="3374" y="5093"/>
                  </a:lnTo>
                  <a:lnTo>
                    <a:pt x="3374" y="5083"/>
                  </a:lnTo>
                  <a:lnTo>
                    <a:pt x="3373" y="5033"/>
                  </a:lnTo>
                  <a:lnTo>
                    <a:pt x="3373" y="5023"/>
                  </a:lnTo>
                  <a:lnTo>
                    <a:pt x="3374" y="4973"/>
                  </a:lnTo>
                  <a:lnTo>
                    <a:pt x="3374" y="4963"/>
                  </a:lnTo>
                  <a:lnTo>
                    <a:pt x="3377" y="4913"/>
                  </a:lnTo>
                  <a:lnTo>
                    <a:pt x="3378" y="4903"/>
                  </a:lnTo>
                  <a:lnTo>
                    <a:pt x="3383" y="4853"/>
                  </a:lnTo>
                  <a:lnTo>
                    <a:pt x="3384" y="4844"/>
                  </a:lnTo>
                  <a:lnTo>
                    <a:pt x="3390" y="4794"/>
                  </a:lnTo>
                  <a:lnTo>
                    <a:pt x="3392" y="4785"/>
                  </a:lnTo>
                  <a:lnTo>
                    <a:pt x="3400" y="4735"/>
                  </a:lnTo>
                  <a:lnTo>
                    <a:pt x="3402" y="4726"/>
                  </a:lnTo>
                  <a:lnTo>
                    <a:pt x="3412" y="4677"/>
                  </a:lnTo>
                  <a:lnTo>
                    <a:pt x="3414" y="4668"/>
                  </a:lnTo>
                  <a:lnTo>
                    <a:pt x="3426" y="4619"/>
                  </a:lnTo>
                  <a:lnTo>
                    <a:pt x="3429" y="4610"/>
                  </a:lnTo>
                  <a:lnTo>
                    <a:pt x="3443" y="4561"/>
                  </a:lnTo>
                  <a:lnTo>
                    <a:pt x="3445" y="4552"/>
                  </a:lnTo>
                  <a:lnTo>
                    <a:pt x="3461" y="4505"/>
                  </a:lnTo>
                  <a:lnTo>
                    <a:pt x="3464" y="4496"/>
                  </a:lnTo>
                  <a:lnTo>
                    <a:pt x="3482" y="4449"/>
                  </a:lnTo>
                  <a:lnTo>
                    <a:pt x="3485" y="4440"/>
                  </a:lnTo>
                  <a:lnTo>
                    <a:pt x="3505" y="4393"/>
                  </a:lnTo>
                  <a:lnTo>
                    <a:pt x="3508" y="4385"/>
                  </a:lnTo>
                  <a:lnTo>
                    <a:pt x="3529" y="4339"/>
                  </a:lnTo>
                  <a:lnTo>
                    <a:pt x="3534" y="4330"/>
                  </a:lnTo>
                  <a:lnTo>
                    <a:pt x="3556" y="4285"/>
                  </a:lnTo>
                  <a:lnTo>
                    <a:pt x="3561" y="4277"/>
                  </a:lnTo>
                  <a:lnTo>
                    <a:pt x="3585" y="4233"/>
                  </a:lnTo>
                  <a:lnTo>
                    <a:pt x="3590" y="4225"/>
                  </a:lnTo>
                  <a:lnTo>
                    <a:pt x="3616" y="4182"/>
                  </a:lnTo>
                  <a:lnTo>
                    <a:pt x="3621" y="4174"/>
                  </a:lnTo>
                  <a:lnTo>
                    <a:pt x="3648" y="4132"/>
                  </a:lnTo>
                  <a:lnTo>
                    <a:pt x="3654" y="4124"/>
                  </a:lnTo>
                  <a:lnTo>
                    <a:pt x="3683" y="4083"/>
                  </a:lnTo>
                  <a:lnTo>
                    <a:pt x="3688" y="4075"/>
                  </a:lnTo>
                  <a:lnTo>
                    <a:pt x="3719" y="4035"/>
                  </a:lnTo>
                  <a:lnTo>
                    <a:pt x="3725" y="4028"/>
                  </a:lnTo>
                  <a:lnTo>
                    <a:pt x="3757" y="3989"/>
                  </a:lnTo>
                  <a:lnTo>
                    <a:pt x="3763" y="3982"/>
                  </a:lnTo>
                  <a:lnTo>
                    <a:pt x="3797" y="3944"/>
                  </a:lnTo>
                  <a:lnTo>
                    <a:pt x="3803" y="3938"/>
                  </a:lnTo>
                  <a:lnTo>
                    <a:pt x="3838" y="3901"/>
                  </a:lnTo>
                  <a:lnTo>
                    <a:pt x="3844" y="3895"/>
                  </a:lnTo>
                  <a:lnTo>
                    <a:pt x="3880" y="3860"/>
                  </a:lnTo>
                  <a:lnTo>
                    <a:pt x="3887" y="3854"/>
                  </a:lnTo>
                  <a:lnTo>
                    <a:pt x="3925" y="3820"/>
                  </a:lnTo>
                  <a:lnTo>
                    <a:pt x="3932" y="3814"/>
                  </a:lnTo>
                  <a:lnTo>
                    <a:pt x="3971" y="3782"/>
                  </a:lnTo>
                  <a:lnTo>
                    <a:pt x="3978" y="3776"/>
                  </a:lnTo>
                  <a:lnTo>
                    <a:pt x="4018" y="3745"/>
                  </a:lnTo>
                  <a:lnTo>
                    <a:pt x="4025" y="3740"/>
                  </a:lnTo>
                  <a:lnTo>
                    <a:pt x="4066" y="3710"/>
                  </a:lnTo>
                  <a:lnTo>
                    <a:pt x="4074" y="3705"/>
                  </a:lnTo>
                  <a:lnTo>
                    <a:pt x="4116" y="3677"/>
                  </a:lnTo>
                  <a:lnTo>
                    <a:pt x="4124" y="3672"/>
                  </a:lnTo>
                  <a:lnTo>
                    <a:pt x="4167" y="3646"/>
                  </a:lnTo>
                  <a:lnTo>
                    <a:pt x="4176" y="3641"/>
                  </a:lnTo>
                  <a:lnTo>
                    <a:pt x="4221" y="3617"/>
                  </a:lnTo>
                  <a:lnTo>
                    <a:pt x="4229" y="3612"/>
                  </a:lnTo>
                  <a:lnTo>
                    <a:pt x="4274" y="3590"/>
                  </a:lnTo>
                  <a:lnTo>
                    <a:pt x="4283" y="3585"/>
                  </a:lnTo>
                  <a:lnTo>
                    <a:pt x="4329" y="3564"/>
                  </a:lnTo>
                  <a:lnTo>
                    <a:pt x="4337" y="3561"/>
                  </a:lnTo>
                  <a:lnTo>
                    <a:pt x="4384" y="3542"/>
                  </a:lnTo>
                  <a:lnTo>
                    <a:pt x="4392" y="3538"/>
                  </a:lnTo>
                  <a:lnTo>
                    <a:pt x="4440" y="3521"/>
                  </a:lnTo>
                  <a:lnTo>
                    <a:pt x="4449" y="3518"/>
                  </a:lnTo>
                  <a:lnTo>
                    <a:pt x="4496" y="3502"/>
                  </a:lnTo>
                  <a:lnTo>
                    <a:pt x="4505" y="3499"/>
                  </a:lnTo>
                  <a:lnTo>
                    <a:pt x="4554" y="3485"/>
                  </a:lnTo>
                  <a:lnTo>
                    <a:pt x="4563" y="3483"/>
                  </a:lnTo>
                  <a:lnTo>
                    <a:pt x="4611" y="3471"/>
                  </a:lnTo>
                  <a:lnTo>
                    <a:pt x="4621" y="3469"/>
                  </a:lnTo>
                  <a:lnTo>
                    <a:pt x="4670" y="3459"/>
                  </a:lnTo>
                  <a:lnTo>
                    <a:pt x="4679" y="3457"/>
                  </a:lnTo>
                  <a:lnTo>
                    <a:pt x="4729" y="3449"/>
                  </a:lnTo>
                  <a:lnTo>
                    <a:pt x="4738" y="3447"/>
                  </a:lnTo>
                  <a:lnTo>
                    <a:pt x="4788" y="3441"/>
                  </a:lnTo>
                  <a:lnTo>
                    <a:pt x="4797" y="3440"/>
                  </a:lnTo>
                  <a:lnTo>
                    <a:pt x="4847" y="3435"/>
                  </a:lnTo>
                  <a:lnTo>
                    <a:pt x="4857" y="3434"/>
                  </a:lnTo>
                  <a:lnTo>
                    <a:pt x="4907" y="3431"/>
                  </a:lnTo>
                  <a:lnTo>
                    <a:pt x="4917" y="3431"/>
                  </a:lnTo>
                  <a:lnTo>
                    <a:pt x="4967" y="3430"/>
                  </a:lnTo>
                  <a:lnTo>
                    <a:pt x="4977" y="3430"/>
                  </a:lnTo>
                  <a:lnTo>
                    <a:pt x="5027" y="3431"/>
                  </a:lnTo>
                  <a:lnTo>
                    <a:pt x="5037" y="3431"/>
                  </a:lnTo>
                  <a:lnTo>
                    <a:pt x="5087" y="3434"/>
                  </a:lnTo>
                  <a:lnTo>
                    <a:pt x="5096" y="3435"/>
                  </a:lnTo>
                  <a:lnTo>
                    <a:pt x="5147" y="3440"/>
                  </a:lnTo>
                  <a:lnTo>
                    <a:pt x="5156" y="3441"/>
                  </a:lnTo>
                  <a:lnTo>
                    <a:pt x="5206" y="3447"/>
                  </a:lnTo>
                  <a:lnTo>
                    <a:pt x="5215" y="3449"/>
                  </a:lnTo>
                  <a:lnTo>
                    <a:pt x="5265" y="3457"/>
                  </a:lnTo>
                  <a:lnTo>
                    <a:pt x="5274" y="3459"/>
                  </a:lnTo>
                  <a:lnTo>
                    <a:pt x="5323" y="3469"/>
                  </a:lnTo>
                  <a:lnTo>
                    <a:pt x="5332" y="3471"/>
                  </a:lnTo>
                  <a:lnTo>
                    <a:pt x="5381" y="3483"/>
                  </a:lnTo>
                  <a:lnTo>
                    <a:pt x="5390" y="3485"/>
                  </a:lnTo>
                  <a:lnTo>
                    <a:pt x="5438" y="3499"/>
                  </a:lnTo>
                  <a:lnTo>
                    <a:pt x="5447" y="3502"/>
                  </a:lnTo>
                  <a:lnTo>
                    <a:pt x="5495" y="3518"/>
                  </a:lnTo>
                  <a:lnTo>
                    <a:pt x="5504" y="3521"/>
                  </a:lnTo>
                  <a:lnTo>
                    <a:pt x="5551" y="3538"/>
                  </a:lnTo>
                  <a:lnTo>
                    <a:pt x="5560" y="3542"/>
                  </a:lnTo>
                  <a:lnTo>
                    <a:pt x="5606" y="3561"/>
                  </a:lnTo>
                  <a:lnTo>
                    <a:pt x="5615" y="3565"/>
                  </a:lnTo>
                  <a:lnTo>
                    <a:pt x="5661" y="3586"/>
                  </a:lnTo>
                  <a:lnTo>
                    <a:pt x="5669" y="3590"/>
                  </a:lnTo>
                  <a:lnTo>
                    <a:pt x="5714" y="3612"/>
                  </a:lnTo>
                  <a:lnTo>
                    <a:pt x="5722" y="3617"/>
                  </a:lnTo>
                  <a:lnTo>
                    <a:pt x="5767" y="3641"/>
                  </a:lnTo>
                  <a:lnTo>
                    <a:pt x="5776" y="3646"/>
                  </a:lnTo>
                  <a:lnTo>
                    <a:pt x="5819" y="3672"/>
                  </a:lnTo>
                  <a:lnTo>
                    <a:pt x="5827" y="3677"/>
                  </a:lnTo>
                  <a:lnTo>
                    <a:pt x="5869" y="3705"/>
                  </a:lnTo>
                  <a:lnTo>
                    <a:pt x="5877" y="3710"/>
                  </a:lnTo>
                  <a:lnTo>
                    <a:pt x="5918" y="3740"/>
                  </a:lnTo>
                  <a:lnTo>
                    <a:pt x="5925" y="3745"/>
                  </a:lnTo>
                  <a:lnTo>
                    <a:pt x="5965" y="3776"/>
                  </a:lnTo>
                  <a:lnTo>
                    <a:pt x="5972" y="3782"/>
                  </a:lnTo>
                  <a:lnTo>
                    <a:pt x="6011" y="3814"/>
                  </a:lnTo>
                  <a:lnTo>
                    <a:pt x="6018" y="3820"/>
                  </a:lnTo>
                  <a:lnTo>
                    <a:pt x="6056" y="3854"/>
                  </a:lnTo>
                  <a:lnTo>
                    <a:pt x="6063" y="3860"/>
                  </a:lnTo>
                  <a:lnTo>
                    <a:pt x="6099" y="3895"/>
                  </a:lnTo>
                  <a:lnTo>
                    <a:pt x="6105" y="3901"/>
                  </a:lnTo>
                  <a:lnTo>
                    <a:pt x="6140" y="3937"/>
                  </a:lnTo>
                  <a:lnTo>
                    <a:pt x="6146" y="3944"/>
                  </a:lnTo>
                  <a:lnTo>
                    <a:pt x="6180" y="3982"/>
                  </a:lnTo>
                  <a:lnTo>
                    <a:pt x="6186" y="3989"/>
                  </a:lnTo>
                  <a:lnTo>
                    <a:pt x="6218" y="4028"/>
                  </a:lnTo>
                  <a:lnTo>
                    <a:pt x="6224" y="4035"/>
                  </a:lnTo>
                  <a:lnTo>
                    <a:pt x="6255" y="4075"/>
                  </a:lnTo>
                  <a:lnTo>
                    <a:pt x="6260" y="4082"/>
                  </a:lnTo>
                  <a:lnTo>
                    <a:pt x="6290" y="4123"/>
                  </a:lnTo>
                  <a:lnTo>
                    <a:pt x="6295" y="4131"/>
                  </a:lnTo>
                  <a:lnTo>
                    <a:pt x="6323" y="4173"/>
                  </a:lnTo>
                  <a:lnTo>
                    <a:pt x="6328" y="4181"/>
                  </a:lnTo>
                  <a:lnTo>
                    <a:pt x="6354" y="4224"/>
                  </a:lnTo>
                  <a:lnTo>
                    <a:pt x="6359" y="4233"/>
                  </a:lnTo>
                  <a:lnTo>
                    <a:pt x="6383" y="4278"/>
                  </a:lnTo>
                  <a:lnTo>
                    <a:pt x="6388" y="4286"/>
                  </a:lnTo>
                  <a:lnTo>
                    <a:pt x="6410" y="4331"/>
                  </a:lnTo>
                  <a:lnTo>
                    <a:pt x="6414" y="4339"/>
                  </a:lnTo>
                  <a:lnTo>
                    <a:pt x="6435" y="4385"/>
                  </a:lnTo>
                  <a:lnTo>
                    <a:pt x="6439" y="4394"/>
                  </a:lnTo>
                  <a:lnTo>
                    <a:pt x="6458" y="4440"/>
                  </a:lnTo>
                  <a:lnTo>
                    <a:pt x="6462" y="4449"/>
                  </a:lnTo>
                  <a:lnTo>
                    <a:pt x="6479" y="4496"/>
                  </a:lnTo>
                  <a:lnTo>
                    <a:pt x="6482" y="4505"/>
                  </a:lnTo>
                  <a:lnTo>
                    <a:pt x="6498" y="4553"/>
                  </a:lnTo>
                  <a:lnTo>
                    <a:pt x="6501" y="4562"/>
                  </a:lnTo>
                  <a:lnTo>
                    <a:pt x="6515" y="4610"/>
                  </a:lnTo>
                  <a:lnTo>
                    <a:pt x="6517" y="4619"/>
                  </a:lnTo>
                  <a:lnTo>
                    <a:pt x="6529" y="4668"/>
                  </a:lnTo>
                  <a:lnTo>
                    <a:pt x="6531" y="4677"/>
                  </a:lnTo>
                  <a:lnTo>
                    <a:pt x="6541" y="4726"/>
                  </a:lnTo>
                  <a:lnTo>
                    <a:pt x="6543" y="4735"/>
                  </a:lnTo>
                  <a:lnTo>
                    <a:pt x="6551" y="4785"/>
                  </a:lnTo>
                  <a:lnTo>
                    <a:pt x="6553" y="4794"/>
                  </a:lnTo>
                  <a:lnTo>
                    <a:pt x="6559" y="4844"/>
                  </a:lnTo>
                  <a:lnTo>
                    <a:pt x="6560" y="4853"/>
                  </a:lnTo>
                  <a:lnTo>
                    <a:pt x="6565" y="4904"/>
                  </a:lnTo>
                  <a:lnTo>
                    <a:pt x="6566" y="4913"/>
                  </a:lnTo>
                  <a:lnTo>
                    <a:pt x="6569" y="4963"/>
                  </a:lnTo>
                  <a:lnTo>
                    <a:pt x="6569" y="4973"/>
                  </a:lnTo>
                  <a:close/>
                  <a:moveTo>
                    <a:pt x="6069" y="5069"/>
                  </a:moveTo>
                  <a:lnTo>
                    <a:pt x="6070" y="5028"/>
                  </a:lnTo>
                  <a:lnTo>
                    <a:pt x="6069" y="4987"/>
                  </a:lnTo>
                  <a:lnTo>
                    <a:pt x="6067" y="4945"/>
                  </a:lnTo>
                  <a:lnTo>
                    <a:pt x="6063" y="4904"/>
                  </a:lnTo>
                  <a:lnTo>
                    <a:pt x="6058" y="4864"/>
                  </a:lnTo>
                  <a:lnTo>
                    <a:pt x="6051" y="4823"/>
                  </a:lnTo>
                  <a:lnTo>
                    <a:pt x="6042" y="4783"/>
                  </a:lnTo>
                  <a:lnTo>
                    <a:pt x="6033" y="4744"/>
                  </a:lnTo>
                  <a:lnTo>
                    <a:pt x="6021" y="4704"/>
                  </a:lnTo>
                  <a:lnTo>
                    <a:pt x="6009" y="4665"/>
                  </a:lnTo>
                  <a:lnTo>
                    <a:pt x="5994" y="4627"/>
                  </a:lnTo>
                  <a:lnTo>
                    <a:pt x="5979" y="4589"/>
                  </a:lnTo>
                  <a:lnTo>
                    <a:pt x="5962" y="4552"/>
                  </a:lnTo>
                  <a:lnTo>
                    <a:pt x="5943" y="4515"/>
                  </a:lnTo>
                  <a:lnTo>
                    <a:pt x="5924" y="4479"/>
                  </a:lnTo>
                  <a:lnTo>
                    <a:pt x="5902" y="4444"/>
                  </a:lnTo>
                  <a:lnTo>
                    <a:pt x="5880" y="4410"/>
                  </a:lnTo>
                  <a:lnTo>
                    <a:pt x="5856" y="4376"/>
                  </a:lnTo>
                  <a:lnTo>
                    <a:pt x="5831" y="4343"/>
                  </a:lnTo>
                  <a:lnTo>
                    <a:pt x="5804" y="4312"/>
                  </a:lnTo>
                  <a:lnTo>
                    <a:pt x="5777" y="4281"/>
                  </a:lnTo>
                  <a:lnTo>
                    <a:pt x="5748" y="4252"/>
                  </a:lnTo>
                  <a:lnTo>
                    <a:pt x="5719" y="4223"/>
                  </a:lnTo>
                  <a:lnTo>
                    <a:pt x="5688" y="4196"/>
                  </a:lnTo>
                  <a:lnTo>
                    <a:pt x="5657" y="4169"/>
                  </a:lnTo>
                  <a:lnTo>
                    <a:pt x="5624" y="4144"/>
                  </a:lnTo>
                  <a:lnTo>
                    <a:pt x="5590" y="4120"/>
                  </a:lnTo>
                  <a:lnTo>
                    <a:pt x="5556" y="4098"/>
                  </a:lnTo>
                  <a:lnTo>
                    <a:pt x="5521" y="4076"/>
                  </a:lnTo>
                  <a:lnTo>
                    <a:pt x="5485" y="4057"/>
                  </a:lnTo>
                  <a:lnTo>
                    <a:pt x="5448" y="4038"/>
                  </a:lnTo>
                  <a:lnTo>
                    <a:pt x="5411" y="4021"/>
                  </a:lnTo>
                  <a:lnTo>
                    <a:pt x="5373" y="4006"/>
                  </a:lnTo>
                  <a:lnTo>
                    <a:pt x="5335" y="3991"/>
                  </a:lnTo>
                  <a:lnTo>
                    <a:pt x="5296" y="3979"/>
                  </a:lnTo>
                  <a:lnTo>
                    <a:pt x="5256" y="3967"/>
                  </a:lnTo>
                  <a:lnTo>
                    <a:pt x="5217" y="3958"/>
                  </a:lnTo>
                  <a:lnTo>
                    <a:pt x="5177" y="3949"/>
                  </a:lnTo>
                  <a:lnTo>
                    <a:pt x="5136" y="3942"/>
                  </a:lnTo>
                  <a:lnTo>
                    <a:pt x="5096" y="3937"/>
                  </a:lnTo>
                  <a:lnTo>
                    <a:pt x="5055" y="3933"/>
                  </a:lnTo>
                  <a:lnTo>
                    <a:pt x="5013" y="3931"/>
                  </a:lnTo>
                  <a:lnTo>
                    <a:pt x="4972" y="3930"/>
                  </a:lnTo>
                  <a:lnTo>
                    <a:pt x="4931" y="3931"/>
                  </a:lnTo>
                  <a:lnTo>
                    <a:pt x="4889" y="3933"/>
                  </a:lnTo>
                  <a:lnTo>
                    <a:pt x="4848" y="3937"/>
                  </a:lnTo>
                  <a:lnTo>
                    <a:pt x="4808" y="3942"/>
                  </a:lnTo>
                  <a:lnTo>
                    <a:pt x="4767" y="3949"/>
                  </a:lnTo>
                  <a:lnTo>
                    <a:pt x="4727" y="3958"/>
                  </a:lnTo>
                  <a:lnTo>
                    <a:pt x="4687" y="3967"/>
                  </a:lnTo>
                  <a:lnTo>
                    <a:pt x="4647" y="3979"/>
                  </a:lnTo>
                  <a:lnTo>
                    <a:pt x="4608" y="3991"/>
                  </a:lnTo>
                  <a:lnTo>
                    <a:pt x="4570" y="4006"/>
                  </a:lnTo>
                  <a:lnTo>
                    <a:pt x="4532" y="4021"/>
                  </a:lnTo>
                  <a:lnTo>
                    <a:pt x="4495" y="4038"/>
                  </a:lnTo>
                  <a:lnTo>
                    <a:pt x="4458" y="4057"/>
                  </a:lnTo>
                  <a:lnTo>
                    <a:pt x="4422" y="4077"/>
                  </a:lnTo>
                  <a:lnTo>
                    <a:pt x="4387" y="4098"/>
                  </a:lnTo>
                  <a:lnTo>
                    <a:pt x="4353" y="4120"/>
                  </a:lnTo>
                  <a:lnTo>
                    <a:pt x="4319" y="4144"/>
                  </a:lnTo>
                  <a:lnTo>
                    <a:pt x="4286" y="4169"/>
                  </a:lnTo>
                  <a:lnTo>
                    <a:pt x="4255" y="4196"/>
                  </a:lnTo>
                  <a:lnTo>
                    <a:pt x="4224" y="4223"/>
                  </a:lnTo>
                  <a:lnTo>
                    <a:pt x="4195" y="4251"/>
                  </a:lnTo>
                  <a:lnTo>
                    <a:pt x="4166" y="4281"/>
                  </a:lnTo>
                  <a:lnTo>
                    <a:pt x="4139" y="4311"/>
                  </a:lnTo>
                  <a:lnTo>
                    <a:pt x="4113" y="4343"/>
                  </a:lnTo>
                  <a:lnTo>
                    <a:pt x="4088" y="4376"/>
                  </a:lnTo>
                  <a:lnTo>
                    <a:pt x="4064" y="4409"/>
                  </a:lnTo>
                  <a:lnTo>
                    <a:pt x="4042" y="4443"/>
                  </a:lnTo>
                  <a:lnTo>
                    <a:pt x="4020" y="4479"/>
                  </a:lnTo>
                  <a:lnTo>
                    <a:pt x="4000" y="4516"/>
                  </a:lnTo>
                  <a:lnTo>
                    <a:pt x="3982" y="4552"/>
                  </a:lnTo>
                  <a:lnTo>
                    <a:pt x="3964" y="4590"/>
                  </a:lnTo>
                  <a:lnTo>
                    <a:pt x="3949" y="4627"/>
                  </a:lnTo>
                  <a:lnTo>
                    <a:pt x="3935" y="4666"/>
                  </a:lnTo>
                  <a:lnTo>
                    <a:pt x="3922" y="4705"/>
                  </a:lnTo>
                  <a:lnTo>
                    <a:pt x="3910" y="4744"/>
                  </a:lnTo>
                  <a:lnTo>
                    <a:pt x="3901" y="4783"/>
                  </a:lnTo>
                  <a:lnTo>
                    <a:pt x="3892" y="4823"/>
                  </a:lnTo>
                  <a:lnTo>
                    <a:pt x="3885" y="4864"/>
                  </a:lnTo>
                  <a:lnTo>
                    <a:pt x="3880" y="4905"/>
                  </a:lnTo>
                  <a:lnTo>
                    <a:pt x="3876" y="4945"/>
                  </a:lnTo>
                  <a:lnTo>
                    <a:pt x="3874" y="4987"/>
                  </a:lnTo>
                  <a:lnTo>
                    <a:pt x="3873" y="5028"/>
                  </a:lnTo>
                  <a:lnTo>
                    <a:pt x="3874" y="5069"/>
                  </a:lnTo>
                  <a:lnTo>
                    <a:pt x="3876" y="5111"/>
                  </a:lnTo>
                  <a:lnTo>
                    <a:pt x="3880" y="5152"/>
                  </a:lnTo>
                  <a:lnTo>
                    <a:pt x="3885" y="5192"/>
                  </a:lnTo>
                  <a:lnTo>
                    <a:pt x="3892" y="5233"/>
                  </a:lnTo>
                  <a:lnTo>
                    <a:pt x="3901" y="5273"/>
                  </a:lnTo>
                  <a:lnTo>
                    <a:pt x="3910" y="5313"/>
                  </a:lnTo>
                  <a:lnTo>
                    <a:pt x="3922" y="5352"/>
                  </a:lnTo>
                  <a:lnTo>
                    <a:pt x="3935" y="5391"/>
                  </a:lnTo>
                  <a:lnTo>
                    <a:pt x="3949" y="5430"/>
                  </a:lnTo>
                  <a:lnTo>
                    <a:pt x="3965" y="5467"/>
                  </a:lnTo>
                  <a:lnTo>
                    <a:pt x="3982" y="5505"/>
                  </a:lnTo>
                  <a:lnTo>
                    <a:pt x="4000" y="5541"/>
                  </a:lnTo>
                  <a:lnTo>
                    <a:pt x="4020" y="5578"/>
                  </a:lnTo>
                  <a:lnTo>
                    <a:pt x="4042" y="5614"/>
                  </a:lnTo>
                  <a:lnTo>
                    <a:pt x="4064" y="5648"/>
                  </a:lnTo>
                  <a:lnTo>
                    <a:pt x="4088" y="5681"/>
                  </a:lnTo>
                  <a:lnTo>
                    <a:pt x="4113" y="5714"/>
                  </a:lnTo>
                  <a:lnTo>
                    <a:pt x="4139" y="5745"/>
                  </a:lnTo>
                  <a:lnTo>
                    <a:pt x="4166" y="5776"/>
                  </a:lnTo>
                  <a:lnTo>
                    <a:pt x="4195" y="5805"/>
                  </a:lnTo>
                  <a:lnTo>
                    <a:pt x="4224" y="5834"/>
                  </a:lnTo>
                  <a:lnTo>
                    <a:pt x="4255" y="5861"/>
                  </a:lnTo>
                  <a:lnTo>
                    <a:pt x="4286" y="5887"/>
                  </a:lnTo>
                  <a:lnTo>
                    <a:pt x="4319" y="5912"/>
                  </a:lnTo>
                  <a:lnTo>
                    <a:pt x="4352" y="5936"/>
                  </a:lnTo>
                  <a:lnTo>
                    <a:pt x="4386" y="5958"/>
                  </a:lnTo>
                  <a:lnTo>
                    <a:pt x="4422" y="5980"/>
                  </a:lnTo>
                  <a:lnTo>
                    <a:pt x="4459" y="6000"/>
                  </a:lnTo>
                  <a:lnTo>
                    <a:pt x="4495" y="6018"/>
                  </a:lnTo>
                  <a:lnTo>
                    <a:pt x="4533" y="6035"/>
                  </a:lnTo>
                  <a:lnTo>
                    <a:pt x="4570" y="6051"/>
                  </a:lnTo>
                  <a:lnTo>
                    <a:pt x="4609" y="6065"/>
                  </a:lnTo>
                  <a:lnTo>
                    <a:pt x="4648" y="6078"/>
                  </a:lnTo>
                  <a:lnTo>
                    <a:pt x="4687" y="6090"/>
                  </a:lnTo>
                  <a:lnTo>
                    <a:pt x="4727" y="6099"/>
                  </a:lnTo>
                  <a:lnTo>
                    <a:pt x="4767" y="6108"/>
                  </a:lnTo>
                  <a:lnTo>
                    <a:pt x="4808" y="6115"/>
                  </a:lnTo>
                  <a:lnTo>
                    <a:pt x="4848" y="6120"/>
                  </a:lnTo>
                  <a:lnTo>
                    <a:pt x="4889" y="6124"/>
                  </a:lnTo>
                  <a:lnTo>
                    <a:pt x="4931" y="6126"/>
                  </a:lnTo>
                  <a:lnTo>
                    <a:pt x="4972" y="6127"/>
                  </a:lnTo>
                  <a:lnTo>
                    <a:pt x="5013" y="6126"/>
                  </a:lnTo>
                  <a:lnTo>
                    <a:pt x="5055" y="6124"/>
                  </a:lnTo>
                  <a:lnTo>
                    <a:pt x="5095" y="6120"/>
                  </a:lnTo>
                  <a:lnTo>
                    <a:pt x="5136" y="6115"/>
                  </a:lnTo>
                  <a:lnTo>
                    <a:pt x="5177" y="6108"/>
                  </a:lnTo>
                  <a:lnTo>
                    <a:pt x="5217" y="6099"/>
                  </a:lnTo>
                  <a:lnTo>
                    <a:pt x="5256" y="6090"/>
                  </a:lnTo>
                  <a:lnTo>
                    <a:pt x="5295" y="6078"/>
                  </a:lnTo>
                  <a:lnTo>
                    <a:pt x="5334" y="6065"/>
                  </a:lnTo>
                  <a:lnTo>
                    <a:pt x="5373" y="6051"/>
                  </a:lnTo>
                  <a:lnTo>
                    <a:pt x="5410" y="6036"/>
                  </a:lnTo>
                  <a:lnTo>
                    <a:pt x="5448" y="6018"/>
                  </a:lnTo>
                  <a:lnTo>
                    <a:pt x="5484" y="6000"/>
                  </a:lnTo>
                  <a:lnTo>
                    <a:pt x="5521" y="5980"/>
                  </a:lnTo>
                  <a:lnTo>
                    <a:pt x="5557" y="5958"/>
                  </a:lnTo>
                  <a:lnTo>
                    <a:pt x="5591" y="5936"/>
                  </a:lnTo>
                  <a:lnTo>
                    <a:pt x="5624" y="5912"/>
                  </a:lnTo>
                  <a:lnTo>
                    <a:pt x="5657" y="5887"/>
                  </a:lnTo>
                  <a:lnTo>
                    <a:pt x="5689" y="5861"/>
                  </a:lnTo>
                  <a:lnTo>
                    <a:pt x="5719" y="5834"/>
                  </a:lnTo>
                  <a:lnTo>
                    <a:pt x="5749" y="5805"/>
                  </a:lnTo>
                  <a:lnTo>
                    <a:pt x="5777" y="5776"/>
                  </a:lnTo>
                  <a:lnTo>
                    <a:pt x="5804" y="5745"/>
                  </a:lnTo>
                  <a:lnTo>
                    <a:pt x="5831" y="5714"/>
                  </a:lnTo>
                  <a:lnTo>
                    <a:pt x="5856" y="5681"/>
                  </a:lnTo>
                  <a:lnTo>
                    <a:pt x="5880" y="5647"/>
                  </a:lnTo>
                  <a:lnTo>
                    <a:pt x="5902" y="5613"/>
                  </a:lnTo>
                  <a:lnTo>
                    <a:pt x="5923" y="5578"/>
                  </a:lnTo>
                  <a:lnTo>
                    <a:pt x="5943" y="5542"/>
                  </a:lnTo>
                  <a:lnTo>
                    <a:pt x="5962" y="5505"/>
                  </a:lnTo>
                  <a:lnTo>
                    <a:pt x="5979" y="5468"/>
                  </a:lnTo>
                  <a:lnTo>
                    <a:pt x="5994" y="5430"/>
                  </a:lnTo>
                  <a:lnTo>
                    <a:pt x="6009" y="5392"/>
                  </a:lnTo>
                  <a:lnTo>
                    <a:pt x="6021" y="5353"/>
                  </a:lnTo>
                  <a:lnTo>
                    <a:pt x="6033" y="5313"/>
                  </a:lnTo>
                  <a:lnTo>
                    <a:pt x="6042" y="5273"/>
                  </a:lnTo>
                  <a:lnTo>
                    <a:pt x="6051" y="5233"/>
                  </a:lnTo>
                  <a:lnTo>
                    <a:pt x="6058" y="5192"/>
                  </a:lnTo>
                  <a:lnTo>
                    <a:pt x="6063" y="5152"/>
                  </a:lnTo>
                  <a:lnTo>
                    <a:pt x="6067" y="5111"/>
                  </a:lnTo>
                  <a:lnTo>
                    <a:pt x="6069" y="506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Helvetica Neue"/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961" name="Google Shape;961;p25"/>
          <p:cNvGrpSpPr/>
          <p:nvPr/>
        </p:nvGrpSpPr>
        <p:grpSpPr>
          <a:xfrm>
            <a:off x="6306742" y="3614134"/>
            <a:ext cx="897648" cy="896906"/>
            <a:chOff x="1649691" y="3230880"/>
            <a:chExt cx="914400" cy="914400"/>
          </a:xfrm>
        </p:grpSpPr>
        <p:sp>
          <p:nvSpPr>
            <p:cNvPr id="962" name="Google Shape;962;p25"/>
            <p:cNvSpPr/>
            <p:nvPr/>
          </p:nvSpPr>
          <p:spPr>
            <a:xfrm>
              <a:off x="1649691" y="3230880"/>
              <a:ext cx="914400" cy="914400"/>
            </a:xfrm>
            <a:custGeom>
              <a:rect b="b" l="l" r="r" t="t"/>
              <a:pathLst>
                <a:path extrusionOk="0" h="10000" w="10000">
                  <a:moveTo>
                    <a:pt x="6320" y="5028"/>
                  </a:moveTo>
                  <a:lnTo>
                    <a:pt x="6319" y="5079"/>
                  </a:lnTo>
                  <a:lnTo>
                    <a:pt x="6316" y="5129"/>
                  </a:lnTo>
                  <a:lnTo>
                    <a:pt x="6312" y="5180"/>
                  </a:lnTo>
                  <a:lnTo>
                    <a:pt x="6305" y="5230"/>
                  </a:lnTo>
                  <a:lnTo>
                    <a:pt x="6297" y="5279"/>
                  </a:lnTo>
                  <a:lnTo>
                    <a:pt x="6286" y="5329"/>
                  </a:lnTo>
                  <a:lnTo>
                    <a:pt x="6274" y="5377"/>
                  </a:lnTo>
                  <a:lnTo>
                    <a:pt x="6260" y="5426"/>
                  </a:lnTo>
                  <a:lnTo>
                    <a:pt x="6245" y="5474"/>
                  </a:lnTo>
                  <a:lnTo>
                    <a:pt x="6227" y="5521"/>
                  </a:lnTo>
                  <a:lnTo>
                    <a:pt x="6208" y="5568"/>
                  </a:lnTo>
                  <a:lnTo>
                    <a:pt x="6187" y="5613"/>
                  </a:lnTo>
                  <a:lnTo>
                    <a:pt x="6164" y="5659"/>
                  </a:lnTo>
                  <a:lnTo>
                    <a:pt x="6140" y="5703"/>
                  </a:lnTo>
                  <a:lnTo>
                    <a:pt x="6114" y="5746"/>
                  </a:lnTo>
                  <a:lnTo>
                    <a:pt x="6086" y="5789"/>
                  </a:lnTo>
                  <a:lnTo>
                    <a:pt x="6057" y="5830"/>
                  </a:lnTo>
                  <a:lnTo>
                    <a:pt x="6026" y="5870"/>
                  </a:lnTo>
                  <a:lnTo>
                    <a:pt x="5994" y="5908"/>
                  </a:lnTo>
                  <a:lnTo>
                    <a:pt x="5960" y="5946"/>
                  </a:lnTo>
                  <a:lnTo>
                    <a:pt x="5925" y="5982"/>
                  </a:lnTo>
                  <a:lnTo>
                    <a:pt x="5889" y="6017"/>
                  </a:lnTo>
                  <a:lnTo>
                    <a:pt x="5852" y="6050"/>
                  </a:lnTo>
                  <a:lnTo>
                    <a:pt x="5813" y="6083"/>
                  </a:lnTo>
                  <a:lnTo>
                    <a:pt x="5773" y="6113"/>
                  </a:lnTo>
                  <a:lnTo>
                    <a:pt x="5732" y="6142"/>
                  </a:lnTo>
                  <a:lnTo>
                    <a:pt x="5689" y="6170"/>
                  </a:lnTo>
                  <a:lnTo>
                    <a:pt x="5646" y="6196"/>
                  </a:lnTo>
                  <a:lnTo>
                    <a:pt x="5602" y="6221"/>
                  </a:lnTo>
                  <a:lnTo>
                    <a:pt x="5557" y="6243"/>
                  </a:lnTo>
                  <a:lnTo>
                    <a:pt x="5511" y="6265"/>
                  </a:lnTo>
                  <a:lnTo>
                    <a:pt x="5464" y="6284"/>
                  </a:lnTo>
                  <a:lnTo>
                    <a:pt x="5417" y="6301"/>
                  </a:lnTo>
                  <a:lnTo>
                    <a:pt x="5369" y="6317"/>
                  </a:lnTo>
                  <a:lnTo>
                    <a:pt x="5321" y="6331"/>
                  </a:lnTo>
                  <a:lnTo>
                    <a:pt x="5272" y="6343"/>
                  </a:lnTo>
                  <a:lnTo>
                    <a:pt x="5223" y="6354"/>
                  </a:lnTo>
                  <a:lnTo>
                    <a:pt x="5173" y="6362"/>
                  </a:lnTo>
                  <a:lnTo>
                    <a:pt x="5123" y="6369"/>
                  </a:lnTo>
                  <a:lnTo>
                    <a:pt x="5073" y="6373"/>
                  </a:lnTo>
                  <a:lnTo>
                    <a:pt x="5023" y="6376"/>
                  </a:lnTo>
                  <a:lnTo>
                    <a:pt x="4972" y="6377"/>
                  </a:lnTo>
                  <a:lnTo>
                    <a:pt x="4921" y="6376"/>
                  </a:lnTo>
                  <a:lnTo>
                    <a:pt x="4871" y="6373"/>
                  </a:lnTo>
                  <a:lnTo>
                    <a:pt x="4820" y="6369"/>
                  </a:lnTo>
                  <a:lnTo>
                    <a:pt x="4770" y="6362"/>
                  </a:lnTo>
                  <a:lnTo>
                    <a:pt x="4721" y="6354"/>
                  </a:lnTo>
                  <a:lnTo>
                    <a:pt x="4671" y="6343"/>
                  </a:lnTo>
                  <a:lnTo>
                    <a:pt x="4623" y="6331"/>
                  </a:lnTo>
                  <a:lnTo>
                    <a:pt x="4574" y="6317"/>
                  </a:lnTo>
                  <a:lnTo>
                    <a:pt x="4526" y="6301"/>
                  </a:lnTo>
                  <a:lnTo>
                    <a:pt x="4479" y="6284"/>
                  </a:lnTo>
                  <a:lnTo>
                    <a:pt x="4432" y="6265"/>
                  </a:lnTo>
                  <a:lnTo>
                    <a:pt x="4387" y="6243"/>
                  </a:lnTo>
                  <a:lnTo>
                    <a:pt x="4341" y="6221"/>
                  </a:lnTo>
                  <a:lnTo>
                    <a:pt x="4297" y="6196"/>
                  </a:lnTo>
                  <a:lnTo>
                    <a:pt x="4254" y="6170"/>
                  </a:lnTo>
                  <a:lnTo>
                    <a:pt x="4211" y="6142"/>
                  </a:lnTo>
                  <a:lnTo>
                    <a:pt x="4170" y="6113"/>
                  </a:lnTo>
                  <a:lnTo>
                    <a:pt x="4130" y="6083"/>
                  </a:lnTo>
                  <a:lnTo>
                    <a:pt x="4092" y="6050"/>
                  </a:lnTo>
                  <a:lnTo>
                    <a:pt x="4054" y="6017"/>
                  </a:lnTo>
                  <a:lnTo>
                    <a:pt x="4018" y="5982"/>
                  </a:lnTo>
                  <a:lnTo>
                    <a:pt x="3983" y="5946"/>
                  </a:lnTo>
                  <a:lnTo>
                    <a:pt x="3950" y="5908"/>
                  </a:lnTo>
                  <a:lnTo>
                    <a:pt x="3917" y="5870"/>
                  </a:lnTo>
                  <a:lnTo>
                    <a:pt x="3887" y="5830"/>
                  </a:lnTo>
                  <a:lnTo>
                    <a:pt x="3858" y="5789"/>
                  </a:lnTo>
                  <a:lnTo>
                    <a:pt x="3830" y="5746"/>
                  </a:lnTo>
                  <a:lnTo>
                    <a:pt x="3804" y="5703"/>
                  </a:lnTo>
                  <a:lnTo>
                    <a:pt x="3779" y="5659"/>
                  </a:lnTo>
                  <a:lnTo>
                    <a:pt x="3757" y="5613"/>
                  </a:lnTo>
                  <a:lnTo>
                    <a:pt x="3735" y="5568"/>
                  </a:lnTo>
                  <a:lnTo>
                    <a:pt x="3716" y="5521"/>
                  </a:lnTo>
                  <a:lnTo>
                    <a:pt x="3699" y="5474"/>
                  </a:lnTo>
                  <a:lnTo>
                    <a:pt x="3683" y="5426"/>
                  </a:lnTo>
                  <a:lnTo>
                    <a:pt x="3669" y="5377"/>
                  </a:lnTo>
                  <a:lnTo>
                    <a:pt x="3657" y="5329"/>
                  </a:lnTo>
                  <a:lnTo>
                    <a:pt x="3646" y="5279"/>
                  </a:lnTo>
                  <a:lnTo>
                    <a:pt x="3638" y="5230"/>
                  </a:lnTo>
                  <a:lnTo>
                    <a:pt x="3631" y="5180"/>
                  </a:lnTo>
                  <a:lnTo>
                    <a:pt x="3627" y="5129"/>
                  </a:lnTo>
                  <a:lnTo>
                    <a:pt x="3624" y="5079"/>
                  </a:lnTo>
                  <a:lnTo>
                    <a:pt x="3623" y="5028"/>
                  </a:lnTo>
                  <a:lnTo>
                    <a:pt x="3624" y="4977"/>
                  </a:lnTo>
                  <a:lnTo>
                    <a:pt x="3627" y="4927"/>
                  </a:lnTo>
                  <a:lnTo>
                    <a:pt x="3631" y="4877"/>
                  </a:lnTo>
                  <a:lnTo>
                    <a:pt x="3638" y="4827"/>
                  </a:lnTo>
                  <a:lnTo>
                    <a:pt x="3646" y="4777"/>
                  </a:lnTo>
                  <a:lnTo>
                    <a:pt x="3657" y="4728"/>
                  </a:lnTo>
                  <a:lnTo>
                    <a:pt x="3669" y="4679"/>
                  </a:lnTo>
                  <a:lnTo>
                    <a:pt x="3683" y="4631"/>
                  </a:lnTo>
                  <a:lnTo>
                    <a:pt x="3699" y="4583"/>
                  </a:lnTo>
                  <a:lnTo>
                    <a:pt x="3716" y="4536"/>
                  </a:lnTo>
                  <a:lnTo>
                    <a:pt x="3735" y="4489"/>
                  </a:lnTo>
                  <a:lnTo>
                    <a:pt x="3757" y="4443"/>
                  </a:lnTo>
                  <a:lnTo>
                    <a:pt x="3779" y="4398"/>
                  </a:lnTo>
                  <a:lnTo>
                    <a:pt x="3804" y="4354"/>
                  </a:lnTo>
                  <a:lnTo>
                    <a:pt x="3830" y="4311"/>
                  </a:lnTo>
                  <a:lnTo>
                    <a:pt x="3858" y="4268"/>
                  </a:lnTo>
                  <a:lnTo>
                    <a:pt x="3887" y="4227"/>
                  </a:lnTo>
                  <a:lnTo>
                    <a:pt x="3917" y="4187"/>
                  </a:lnTo>
                  <a:lnTo>
                    <a:pt x="3950" y="4148"/>
                  </a:lnTo>
                  <a:lnTo>
                    <a:pt x="3983" y="4111"/>
                  </a:lnTo>
                  <a:lnTo>
                    <a:pt x="4018" y="4075"/>
                  </a:lnTo>
                  <a:lnTo>
                    <a:pt x="4054" y="4040"/>
                  </a:lnTo>
                  <a:lnTo>
                    <a:pt x="4092" y="4006"/>
                  </a:lnTo>
                  <a:lnTo>
                    <a:pt x="4130" y="3974"/>
                  </a:lnTo>
                  <a:lnTo>
                    <a:pt x="4170" y="3943"/>
                  </a:lnTo>
                  <a:lnTo>
                    <a:pt x="4211" y="3914"/>
                  </a:lnTo>
                  <a:lnTo>
                    <a:pt x="4254" y="3886"/>
                  </a:lnTo>
                  <a:lnTo>
                    <a:pt x="4297" y="3860"/>
                  </a:lnTo>
                  <a:lnTo>
                    <a:pt x="4341" y="3836"/>
                  </a:lnTo>
                  <a:lnTo>
                    <a:pt x="4387" y="3813"/>
                  </a:lnTo>
                  <a:lnTo>
                    <a:pt x="4432" y="3792"/>
                  </a:lnTo>
                  <a:lnTo>
                    <a:pt x="4479" y="3773"/>
                  </a:lnTo>
                  <a:lnTo>
                    <a:pt x="4526" y="3755"/>
                  </a:lnTo>
                  <a:lnTo>
                    <a:pt x="4574" y="3740"/>
                  </a:lnTo>
                  <a:lnTo>
                    <a:pt x="4623" y="3726"/>
                  </a:lnTo>
                  <a:lnTo>
                    <a:pt x="4671" y="3714"/>
                  </a:lnTo>
                  <a:lnTo>
                    <a:pt x="4721" y="3703"/>
                  </a:lnTo>
                  <a:lnTo>
                    <a:pt x="4770" y="3695"/>
                  </a:lnTo>
                  <a:lnTo>
                    <a:pt x="4820" y="3688"/>
                  </a:lnTo>
                  <a:lnTo>
                    <a:pt x="4871" y="3684"/>
                  </a:lnTo>
                  <a:lnTo>
                    <a:pt x="4921" y="3681"/>
                  </a:lnTo>
                  <a:lnTo>
                    <a:pt x="4972" y="3680"/>
                  </a:lnTo>
                  <a:lnTo>
                    <a:pt x="5023" y="3681"/>
                  </a:lnTo>
                  <a:lnTo>
                    <a:pt x="5073" y="3684"/>
                  </a:lnTo>
                  <a:lnTo>
                    <a:pt x="5123" y="3688"/>
                  </a:lnTo>
                  <a:lnTo>
                    <a:pt x="5173" y="3695"/>
                  </a:lnTo>
                  <a:lnTo>
                    <a:pt x="5223" y="3703"/>
                  </a:lnTo>
                  <a:lnTo>
                    <a:pt x="5272" y="3714"/>
                  </a:lnTo>
                  <a:lnTo>
                    <a:pt x="5321" y="3726"/>
                  </a:lnTo>
                  <a:lnTo>
                    <a:pt x="5369" y="3740"/>
                  </a:lnTo>
                  <a:lnTo>
                    <a:pt x="5417" y="3755"/>
                  </a:lnTo>
                  <a:lnTo>
                    <a:pt x="5464" y="3773"/>
                  </a:lnTo>
                  <a:lnTo>
                    <a:pt x="5511" y="3792"/>
                  </a:lnTo>
                  <a:lnTo>
                    <a:pt x="5557" y="3813"/>
                  </a:lnTo>
                  <a:lnTo>
                    <a:pt x="5602" y="3836"/>
                  </a:lnTo>
                  <a:lnTo>
                    <a:pt x="5646" y="3860"/>
                  </a:lnTo>
                  <a:lnTo>
                    <a:pt x="5689" y="3886"/>
                  </a:lnTo>
                  <a:lnTo>
                    <a:pt x="5732" y="3914"/>
                  </a:lnTo>
                  <a:lnTo>
                    <a:pt x="5773" y="3943"/>
                  </a:lnTo>
                  <a:lnTo>
                    <a:pt x="5813" y="3974"/>
                  </a:lnTo>
                  <a:lnTo>
                    <a:pt x="5852" y="4006"/>
                  </a:lnTo>
                  <a:lnTo>
                    <a:pt x="5889" y="4040"/>
                  </a:lnTo>
                  <a:lnTo>
                    <a:pt x="5925" y="4075"/>
                  </a:lnTo>
                  <a:lnTo>
                    <a:pt x="5960" y="4111"/>
                  </a:lnTo>
                  <a:lnTo>
                    <a:pt x="5994" y="4148"/>
                  </a:lnTo>
                  <a:lnTo>
                    <a:pt x="6026" y="4187"/>
                  </a:lnTo>
                  <a:lnTo>
                    <a:pt x="6057" y="4227"/>
                  </a:lnTo>
                  <a:lnTo>
                    <a:pt x="6086" y="4268"/>
                  </a:lnTo>
                  <a:lnTo>
                    <a:pt x="6114" y="4311"/>
                  </a:lnTo>
                  <a:lnTo>
                    <a:pt x="6140" y="4354"/>
                  </a:lnTo>
                  <a:lnTo>
                    <a:pt x="6164" y="4398"/>
                  </a:lnTo>
                  <a:lnTo>
                    <a:pt x="6187" y="4443"/>
                  </a:lnTo>
                  <a:lnTo>
                    <a:pt x="6208" y="4489"/>
                  </a:lnTo>
                  <a:lnTo>
                    <a:pt x="6227" y="4536"/>
                  </a:lnTo>
                  <a:lnTo>
                    <a:pt x="6245" y="4583"/>
                  </a:lnTo>
                  <a:lnTo>
                    <a:pt x="6260" y="4631"/>
                  </a:lnTo>
                  <a:lnTo>
                    <a:pt x="6274" y="4679"/>
                  </a:lnTo>
                  <a:lnTo>
                    <a:pt x="6286" y="4728"/>
                  </a:lnTo>
                  <a:lnTo>
                    <a:pt x="6297" y="4777"/>
                  </a:lnTo>
                  <a:lnTo>
                    <a:pt x="6305" y="4827"/>
                  </a:lnTo>
                  <a:lnTo>
                    <a:pt x="6312" y="4877"/>
                  </a:lnTo>
                  <a:lnTo>
                    <a:pt x="6316" y="4927"/>
                  </a:lnTo>
                  <a:lnTo>
                    <a:pt x="6319" y="4977"/>
                  </a:lnTo>
                  <a:lnTo>
                    <a:pt x="6320" y="502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Helvetica Neue"/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63" name="Google Shape;963;p25"/>
            <p:cNvSpPr/>
            <p:nvPr/>
          </p:nvSpPr>
          <p:spPr>
            <a:xfrm>
              <a:off x="1649691" y="3230880"/>
              <a:ext cx="914400" cy="914400"/>
            </a:xfrm>
            <a:custGeom>
              <a:rect b="b" l="l" r="r" t="t"/>
              <a:pathLst>
                <a:path extrusionOk="0" h="10000" w="10000">
                  <a:moveTo>
                    <a:pt x="4314" y="2037"/>
                  </a:moveTo>
                  <a:lnTo>
                    <a:pt x="4752" y="1231"/>
                  </a:lnTo>
                  <a:lnTo>
                    <a:pt x="4769" y="1203"/>
                  </a:lnTo>
                  <a:lnTo>
                    <a:pt x="4790" y="1179"/>
                  </a:lnTo>
                  <a:lnTo>
                    <a:pt x="4814" y="1157"/>
                  </a:lnTo>
                  <a:lnTo>
                    <a:pt x="4840" y="1138"/>
                  </a:lnTo>
                  <a:lnTo>
                    <a:pt x="4868" y="1123"/>
                  </a:lnTo>
                  <a:lnTo>
                    <a:pt x="4898" y="1111"/>
                  </a:lnTo>
                  <a:lnTo>
                    <a:pt x="4930" y="1104"/>
                  </a:lnTo>
                  <a:lnTo>
                    <a:pt x="4962" y="1100"/>
                  </a:lnTo>
                  <a:lnTo>
                    <a:pt x="4994" y="1101"/>
                  </a:lnTo>
                  <a:lnTo>
                    <a:pt x="5633" y="1157"/>
                  </a:lnTo>
                  <a:lnTo>
                    <a:pt x="5665" y="1162"/>
                  </a:lnTo>
                  <a:lnTo>
                    <a:pt x="5696" y="1171"/>
                  </a:lnTo>
                  <a:lnTo>
                    <a:pt x="5725" y="1184"/>
                  </a:lnTo>
                  <a:lnTo>
                    <a:pt x="5753" y="1200"/>
                  </a:lnTo>
                  <a:lnTo>
                    <a:pt x="5778" y="1220"/>
                  </a:lnTo>
                  <a:lnTo>
                    <a:pt x="5801" y="1243"/>
                  </a:lnTo>
                  <a:lnTo>
                    <a:pt x="5820" y="1269"/>
                  </a:lnTo>
                  <a:lnTo>
                    <a:pt x="5836" y="1297"/>
                  </a:lnTo>
                  <a:lnTo>
                    <a:pt x="5848" y="1327"/>
                  </a:lnTo>
                  <a:lnTo>
                    <a:pt x="6140" y="2198"/>
                  </a:lnTo>
                  <a:lnTo>
                    <a:pt x="6390" y="2314"/>
                  </a:lnTo>
                  <a:lnTo>
                    <a:pt x="7245" y="1978"/>
                  </a:lnTo>
                  <a:lnTo>
                    <a:pt x="7275" y="1969"/>
                  </a:lnTo>
                  <a:lnTo>
                    <a:pt x="7307" y="1963"/>
                  </a:lnTo>
                  <a:lnTo>
                    <a:pt x="7339" y="1961"/>
                  </a:lnTo>
                  <a:lnTo>
                    <a:pt x="7371" y="1963"/>
                  </a:lnTo>
                  <a:lnTo>
                    <a:pt x="7403" y="1970"/>
                  </a:lnTo>
                  <a:lnTo>
                    <a:pt x="7433" y="1981"/>
                  </a:lnTo>
                  <a:lnTo>
                    <a:pt x="7462" y="1995"/>
                  </a:lnTo>
                  <a:lnTo>
                    <a:pt x="7489" y="2013"/>
                  </a:lnTo>
                  <a:lnTo>
                    <a:pt x="7513" y="2034"/>
                  </a:lnTo>
                  <a:lnTo>
                    <a:pt x="7966" y="2487"/>
                  </a:lnTo>
                  <a:lnTo>
                    <a:pt x="7987" y="2511"/>
                  </a:lnTo>
                  <a:lnTo>
                    <a:pt x="8005" y="2538"/>
                  </a:lnTo>
                  <a:lnTo>
                    <a:pt x="8019" y="2567"/>
                  </a:lnTo>
                  <a:lnTo>
                    <a:pt x="8030" y="2597"/>
                  </a:lnTo>
                  <a:lnTo>
                    <a:pt x="8037" y="2629"/>
                  </a:lnTo>
                  <a:lnTo>
                    <a:pt x="8039" y="2661"/>
                  </a:lnTo>
                  <a:lnTo>
                    <a:pt x="8037" y="2693"/>
                  </a:lnTo>
                  <a:lnTo>
                    <a:pt x="8031" y="2725"/>
                  </a:lnTo>
                  <a:lnTo>
                    <a:pt x="8022" y="2755"/>
                  </a:lnTo>
                  <a:lnTo>
                    <a:pt x="7686" y="3610"/>
                  </a:lnTo>
                  <a:lnTo>
                    <a:pt x="7802" y="3860"/>
                  </a:lnTo>
                  <a:lnTo>
                    <a:pt x="8673" y="4152"/>
                  </a:lnTo>
                  <a:lnTo>
                    <a:pt x="8703" y="4164"/>
                  </a:lnTo>
                  <a:lnTo>
                    <a:pt x="8731" y="4180"/>
                  </a:lnTo>
                  <a:lnTo>
                    <a:pt x="8757" y="4199"/>
                  </a:lnTo>
                  <a:lnTo>
                    <a:pt x="8780" y="4222"/>
                  </a:lnTo>
                  <a:lnTo>
                    <a:pt x="8800" y="4247"/>
                  </a:lnTo>
                  <a:lnTo>
                    <a:pt x="8816" y="4275"/>
                  </a:lnTo>
                  <a:lnTo>
                    <a:pt x="8829" y="4304"/>
                  </a:lnTo>
                  <a:lnTo>
                    <a:pt x="8838" y="4335"/>
                  </a:lnTo>
                  <a:lnTo>
                    <a:pt x="8843" y="4367"/>
                  </a:lnTo>
                  <a:lnTo>
                    <a:pt x="8899" y="5006"/>
                  </a:lnTo>
                  <a:lnTo>
                    <a:pt x="8900" y="5038"/>
                  </a:lnTo>
                  <a:lnTo>
                    <a:pt x="8896" y="5070"/>
                  </a:lnTo>
                  <a:lnTo>
                    <a:pt x="8889" y="5102"/>
                  </a:lnTo>
                  <a:lnTo>
                    <a:pt x="8877" y="5132"/>
                  </a:lnTo>
                  <a:lnTo>
                    <a:pt x="8862" y="5160"/>
                  </a:lnTo>
                  <a:lnTo>
                    <a:pt x="8843" y="5186"/>
                  </a:lnTo>
                  <a:lnTo>
                    <a:pt x="8821" y="5210"/>
                  </a:lnTo>
                  <a:lnTo>
                    <a:pt x="8797" y="5231"/>
                  </a:lnTo>
                  <a:lnTo>
                    <a:pt x="8769" y="5248"/>
                  </a:lnTo>
                  <a:lnTo>
                    <a:pt x="7963" y="5686"/>
                  </a:lnTo>
                  <a:lnTo>
                    <a:pt x="7890" y="5954"/>
                  </a:lnTo>
                  <a:lnTo>
                    <a:pt x="8370" y="6736"/>
                  </a:lnTo>
                  <a:lnTo>
                    <a:pt x="8385" y="6765"/>
                  </a:lnTo>
                  <a:lnTo>
                    <a:pt x="8396" y="6795"/>
                  </a:lnTo>
                  <a:lnTo>
                    <a:pt x="8404" y="6826"/>
                  </a:lnTo>
                  <a:lnTo>
                    <a:pt x="8407" y="6859"/>
                  </a:lnTo>
                  <a:lnTo>
                    <a:pt x="8406" y="6891"/>
                  </a:lnTo>
                  <a:lnTo>
                    <a:pt x="8401" y="6923"/>
                  </a:lnTo>
                  <a:lnTo>
                    <a:pt x="8392" y="6953"/>
                  </a:lnTo>
                  <a:lnTo>
                    <a:pt x="8378" y="6983"/>
                  </a:lnTo>
                  <a:lnTo>
                    <a:pt x="8362" y="7010"/>
                  </a:lnTo>
                  <a:lnTo>
                    <a:pt x="7994" y="7535"/>
                  </a:lnTo>
                  <a:lnTo>
                    <a:pt x="7974" y="7561"/>
                  </a:lnTo>
                  <a:lnTo>
                    <a:pt x="7950" y="7583"/>
                  </a:lnTo>
                  <a:lnTo>
                    <a:pt x="7925" y="7602"/>
                  </a:lnTo>
                  <a:lnTo>
                    <a:pt x="7896" y="7618"/>
                  </a:lnTo>
                  <a:lnTo>
                    <a:pt x="7867" y="7630"/>
                  </a:lnTo>
                  <a:lnTo>
                    <a:pt x="7835" y="7638"/>
                  </a:lnTo>
                  <a:lnTo>
                    <a:pt x="7804" y="7642"/>
                  </a:lnTo>
                  <a:lnTo>
                    <a:pt x="7771" y="7641"/>
                  </a:lnTo>
                  <a:lnTo>
                    <a:pt x="7740" y="7637"/>
                  </a:lnTo>
                  <a:lnTo>
                    <a:pt x="6840" y="7455"/>
                  </a:lnTo>
                  <a:lnTo>
                    <a:pt x="6613" y="7614"/>
                  </a:lnTo>
                  <a:lnTo>
                    <a:pt x="6477" y="8521"/>
                  </a:lnTo>
                  <a:lnTo>
                    <a:pt x="6470" y="8553"/>
                  </a:lnTo>
                  <a:lnTo>
                    <a:pt x="6460" y="8583"/>
                  </a:lnTo>
                  <a:lnTo>
                    <a:pt x="6445" y="8612"/>
                  </a:lnTo>
                  <a:lnTo>
                    <a:pt x="6427" y="8638"/>
                  </a:lnTo>
                  <a:lnTo>
                    <a:pt x="6405" y="8662"/>
                  </a:lnTo>
                  <a:lnTo>
                    <a:pt x="6381" y="8683"/>
                  </a:lnTo>
                  <a:lnTo>
                    <a:pt x="6354" y="8701"/>
                  </a:lnTo>
                  <a:lnTo>
                    <a:pt x="6325" y="8715"/>
                  </a:lnTo>
                  <a:lnTo>
                    <a:pt x="6295" y="8725"/>
                  </a:lnTo>
                  <a:lnTo>
                    <a:pt x="5676" y="8891"/>
                  </a:lnTo>
                  <a:lnTo>
                    <a:pt x="5644" y="8898"/>
                  </a:lnTo>
                  <a:lnTo>
                    <a:pt x="5612" y="8900"/>
                  </a:lnTo>
                  <a:lnTo>
                    <a:pt x="5580" y="8898"/>
                  </a:lnTo>
                  <a:lnTo>
                    <a:pt x="5548" y="8892"/>
                  </a:lnTo>
                  <a:lnTo>
                    <a:pt x="5518" y="8882"/>
                  </a:lnTo>
                  <a:lnTo>
                    <a:pt x="5489" y="8868"/>
                  </a:lnTo>
                  <a:lnTo>
                    <a:pt x="5462" y="8850"/>
                  </a:lnTo>
                  <a:lnTo>
                    <a:pt x="5437" y="8830"/>
                  </a:lnTo>
                  <a:lnTo>
                    <a:pt x="5415" y="8806"/>
                  </a:lnTo>
                  <a:lnTo>
                    <a:pt x="4843" y="8088"/>
                  </a:lnTo>
                  <a:lnTo>
                    <a:pt x="4568" y="8063"/>
                  </a:lnTo>
                  <a:lnTo>
                    <a:pt x="3879" y="8671"/>
                  </a:lnTo>
                  <a:lnTo>
                    <a:pt x="3854" y="8691"/>
                  </a:lnTo>
                  <a:lnTo>
                    <a:pt x="3826" y="8707"/>
                  </a:lnTo>
                  <a:lnTo>
                    <a:pt x="3797" y="8720"/>
                  </a:lnTo>
                  <a:lnTo>
                    <a:pt x="3766" y="8729"/>
                  </a:lnTo>
                  <a:lnTo>
                    <a:pt x="3734" y="8733"/>
                  </a:lnTo>
                  <a:lnTo>
                    <a:pt x="3702" y="8734"/>
                  </a:lnTo>
                  <a:lnTo>
                    <a:pt x="3670" y="8730"/>
                  </a:lnTo>
                  <a:lnTo>
                    <a:pt x="3639" y="8722"/>
                  </a:lnTo>
                  <a:lnTo>
                    <a:pt x="3609" y="8711"/>
                  </a:lnTo>
                  <a:lnTo>
                    <a:pt x="3028" y="8441"/>
                  </a:lnTo>
                  <a:lnTo>
                    <a:pt x="2999" y="8425"/>
                  </a:lnTo>
                  <a:lnTo>
                    <a:pt x="2973" y="8406"/>
                  </a:lnTo>
                  <a:lnTo>
                    <a:pt x="2950" y="8384"/>
                  </a:lnTo>
                  <a:lnTo>
                    <a:pt x="2929" y="8359"/>
                  </a:lnTo>
                  <a:lnTo>
                    <a:pt x="2912" y="8332"/>
                  </a:lnTo>
                  <a:lnTo>
                    <a:pt x="2899" y="8302"/>
                  </a:lnTo>
                  <a:lnTo>
                    <a:pt x="2890" y="8271"/>
                  </a:lnTo>
                  <a:lnTo>
                    <a:pt x="2884" y="8240"/>
                  </a:lnTo>
                  <a:lnTo>
                    <a:pt x="2883" y="8207"/>
                  </a:lnTo>
                  <a:lnTo>
                    <a:pt x="2907" y="7290"/>
                  </a:lnTo>
                  <a:lnTo>
                    <a:pt x="2710" y="7093"/>
                  </a:lnTo>
                  <a:lnTo>
                    <a:pt x="1793" y="7117"/>
                  </a:lnTo>
                  <a:lnTo>
                    <a:pt x="1760" y="7116"/>
                  </a:lnTo>
                  <a:lnTo>
                    <a:pt x="1729" y="7110"/>
                  </a:lnTo>
                  <a:lnTo>
                    <a:pt x="1698" y="7101"/>
                  </a:lnTo>
                  <a:lnTo>
                    <a:pt x="1668" y="7088"/>
                  </a:lnTo>
                  <a:lnTo>
                    <a:pt x="1641" y="7071"/>
                  </a:lnTo>
                  <a:lnTo>
                    <a:pt x="1616" y="7050"/>
                  </a:lnTo>
                  <a:lnTo>
                    <a:pt x="1594" y="7027"/>
                  </a:lnTo>
                  <a:lnTo>
                    <a:pt x="1575" y="7001"/>
                  </a:lnTo>
                  <a:lnTo>
                    <a:pt x="1559" y="6972"/>
                  </a:lnTo>
                  <a:lnTo>
                    <a:pt x="1289" y="6391"/>
                  </a:lnTo>
                  <a:lnTo>
                    <a:pt x="1278" y="6361"/>
                  </a:lnTo>
                  <a:lnTo>
                    <a:pt x="1270" y="6330"/>
                  </a:lnTo>
                  <a:lnTo>
                    <a:pt x="1266" y="6298"/>
                  </a:lnTo>
                  <a:lnTo>
                    <a:pt x="1267" y="6266"/>
                  </a:lnTo>
                  <a:lnTo>
                    <a:pt x="1271" y="6234"/>
                  </a:lnTo>
                  <a:lnTo>
                    <a:pt x="1280" y="6203"/>
                  </a:lnTo>
                  <a:lnTo>
                    <a:pt x="1293" y="6174"/>
                  </a:lnTo>
                  <a:lnTo>
                    <a:pt x="1309" y="6146"/>
                  </a:lnTo>
                  <a:lnTo>
                    <a:pt x="1329" y="6121"/>
                  </a:lnTo>
                  <a:lnTo>
                    <a:pt x="1937" y="5432"/>
                  </a:lnTo>
                  <a:lnTo>
                    <a:pt x="1912" y="5157"/>
                  </a:lnTo>
                  <a:lnTo>
                    <a:pt x="1194" y="4585"/>
                  </a:lnTo>
                  <a:lnTo>
                    <a:pt x="1170" y="4563"/>
                  </a:lnTo>
                  <a:lnTo>
                    <a:pt x="1150" y="4538"/>
                  </a:lnTo>
                  <a:lnTo>
                    <a:pt x="1132" y="4511"/>
                  </a:lnTo>
                  <a:lnTo>
                    <a:pt x="1118" y="4482"/>
                  </a:lnTo>
                  <a:lnTo>
                    <a:pt x="1108" y="4452"/>
                  </a:lnTo>
                  <a:lnTo>
                    <a:pt x="1102" y="4420"/>
                  </a:lnTo>
                  <a:lnTo>
                    <a:pt x="1100" y="4388"/>
                  </a:lnTo>
                  <a:lnTo>
                    <a:pt x="1102" y="4356"/>
                  </a:lnTo>
                  <a:lnTo>
                    <a:pt x="1109" y="4324"/>
                  </a:lnTo>
                  <a:lnTo>
                    <a:pt x="1275" y="3705"/>
                  </a:lnTo>
                  <a:lnTo>
                    <a:pt x="1285" y="3675"/>
                  </a:lnTo>
                  <a:lnTo>
                    <a:pt x="1299" y="3646"/>
                  </a:lnTo>
                  <a:lnTo>
                    <a:pt x="1317" y="3619"/>
                  </a:lnTo>
                  <a:lnTo>
                    <a:pt x="1338" y="3595"/>
                  </a:lnTo>
                  <a:lnTo>
                    <a:pt x="1362" y="3573"/>
                  </a:lnTo>
                  <a:lnTo>
                    <a:pt x="1388" y="3555"/>
                  </a:lnTo>
                  <a:lnTo>
                    <a:pt x="1417" y="3540"/>
                  </a:lnTo>
                  <a:lnTo>
                    <a:pt x="1447" y="3530"/>
                  </a:lnTo>
                  <a:lnTo>
                    <a:pt x="1479" y="3523"/>
                  </a:lnTo>
                  <a:lnTo>
                    <a:pt x="2386" y="3387"/>
                  </a:lnTo>
                  <a:lnTo>
                    <a:pt x="2545" y="3160"/>
                  </a:lnTo>
                  <a:lnTo>
                    <a:pt x="2363" y="2260"/>
                  </a:lnTo>
                  <a:lnTo>
                    <a:pt x="2359" y="2229"/>
                  </a:lnTo>
                  <a:lnTo>
                    <a:pt x="2358" y="2196"/>
                  </a:lnTo>
                  <a:lnTo>
                    <a:pt x="2362" y="2165"/>
                  </a:lnTo>
                  <a:lnTo>
                    <a:pt x="2370" y="2133"/>
                  </a:lnTo>
                  <a:lnTo>
                    <a:pt x="2382" y="2104"/>
                  </a:lnTo>
                  <a:lnTo>
                    <a:pt x="2398" y="2075"/>
                  </a:lnTo>
                  <a:lnTo>
                    <a:pt x="2417" y="2050"/>
                  </a:lnTo>
                  <a:lnTo>
                    <a:pt x="2439" y="2026"/>
                  </a:lnTo>
                  <a:lnTo>
                    <a:pt x="2465" y="2006"/>
                  </a:lnTo>
                  <a:lnTo>
                    <a:pt x="2990" y="1638"/>
                  </a:lnTo>
                  <a:lnTo>
                    <a:pt x="3017" y="1622"/>
                  </a:lnTo>
                  <a:lnTo>
                    <a:pt x="3047" y="1608"/>
                  </a:lnTo>
                  <a:lnTo>
                    <a:pt x="3077" y="1599"/>
                  </a:lnTo>
                  <a:lnTo>
                    <a:pt x="3109" y="1594"/>
                  </a:lnTo>
                  <a:lnTo>
                    <a:pt x="3141" y="1593"/>
                  </a:lnTo>
                  <a:lnTo>
                    <a:pt x="3174" y="1596"/>
                  </a:lnTo>
                  <a:lnTo>
                    <a:pt x="3205" y="1604"/>
                  </a:lnTo>
                  <a:lnTo>
                    <a:pt x="3235" y="1615"/>
                  </a:lnTo>
                  <a:lnTo>
                    <a:pt x="3264" y="1630"/>
                  </a:lnTo>
                  <a:lnTo>
                    <a:pt x="4046" y="2110"/>
                  </a:lnTo>
                  <a:lnTo>
                    <a:pt x="4314" y="2037"/>
                  </a:lnTo>
                  <a:close/>
                  <a:moveTo>
                    <a:pt x="5426" y="1641"/>
                  </a:moveTo>
                  <a:lnTo>
                    <a:pt x="5114" y="1613"/>
                  </a:lnTo>
                  <a:lnTo>
                    <a:pt x="4703" y="2370"/>
                  </a:lnTo>
                  <a:lnTo>
                    <a:pt x="4685" y="2399"/>
                  </a:lnTo>
                  <a:lnTo>
                    <a:pt x="4663" y="2425"/>
                  </a:lnTo>
                  <a:lnTo>
                    <a:pt x="4638" y="2447"/>
                  </a:lnTo>
                  <a:lnTo>
                    <a:pt x="4610" y="2466"/>
                  </a:lnTo>
                  <a:lnTo>
                    <a:pt x="4580" y="2481"/>
                  </a:lnTo>
                  <a:lnTo>
                    <a:pt x="4548" y="2492"/>
                  </a:lnTo>
                  <a:lnTo>
                    <a:pt x="4072" y="2620"/>
                  </a:lnTo>
                  <a:lnTo>
                    <a:pt x="4039" y="2627"/>
                  </a:lnTo>
                  <a:lnTo>
                    <a:pt x="4005" y="2629"/>
                  </a:lnTo>
                  <a:lnTo>
                    <a:pt x="3971" y="2626"/>
                  </a:lnTo>
                  <a:lnTo>
                    <a:pt x="3938" y="2619"/>
                  </a:lnTo>
                  <a:lnTo>
                    <a:pt x="3906" y="2608"/>
                  </a:lnTo>
                  <a:lnTo>
                    <a:pt x="3876" y="2592"/>
                  </a:lnTo>
                  <a:lnTo>
                    <a:pt x="3142" y="2142"/>
                  </a:lnTo>
                  <a:lnTo>
                    <a:pt x="2885" y="2322"/>
                  </a:lnTo>
                  <a:lnTo>
                    <a:pt x="3056" y="3167"/>
                  </a:lnTo>
                  <a:lnTo>
                    <a:pt x="3060" y="3200"/>
                  </a:lnTo>
                  <a:lnTo>
                    <a:pt x="3060" y="3234"/>
                  </a:lnTo>
                  <a:lnTo>
                    <a:pt x="3056" y="3267"/>
                  </a:lnTo>
                  <a:lnTo>
                    <a:pt x="3047" y="3300"/>
                  </a:lnTo>
                  <a:lnTo>
                    <a:pt x="3033" y="3331"/>
                  </a:lnTo>
                  <a:lnTo>
                    <a:pt x="3016" y="3360"/>
                  </a:lnTo>
                  <a:lnTo>
                    <a:pt x="2734" y="3762"/>
                  </a:lnTo>
                  <a:lnTo>
                    <a:pt x="2712" y="3788"/>
                  </a:lnTo>
                  <a:lnTo>
                    <a:pt x="2688" y="3811"/>
                  </a:lnTo>
                  <a:lnTo>
                    <a:pt x="2661" y="3831"/>
                  </a:lnTo>
                  <a:lnTo>
                    <a:pt x="2631" y="3846"/>
                  </a:lnTo>
                  <a:lnTo>
                    <a:pt x="2599" y="3858"/>
                  </a:lnTo>
                  <a:lnTo>
                    <a:pt x="2566" y="3865"/>
                  </a:lnTo>
                  <a:lnTo>
                    <a:pt x="1715" y="3993"/>
                  </a:lnTo>
                  <a:lnTo>
                    <a:pt x="1634" y="4296"/>
                  </a:lnTo>
                  <a:lnTo>
                    <a:pt x="2308" y="4832"/>
                  </a:lnTo>
                  <a:lnTo>
                    <a:pt x="2333" y="4855"/>
                  </a:lnTo>
                  <a:lnTo>
                    <a:pt x="2354" y="4881"/>
                  </a:lnTo>
                  <a:lnTo>
                    <a:pt x="2372" y="4910"/>
                  </a:lnTo>
                  <a:lnTo>
                    <a:pt x="2386" y="4940"/>
                  </a:lnTo>
                  <a:lnTo>
                    <a:pt x="2396" y="4973"/>
                  </a:lnTo>
                  <a:lnTo>
                    <a:pt x="2401" y="5006"/>
                  </a:lnTo>
                  <a:lnTo>
                    <a:pt x="2444" y="5495"/>
                  </a:lnTo>
                  <a:lnTo>
                    <a:pt x="2445" y="5529"/>
                  </a:lnTo>
                  <a:lnTo>
                    <a:pt x="2441" y="5562"/>
                  </a:lnTo>
                  <a:lnTo>
                    <a:pt x="2432" y="5595"/>
                  </a:lnTo>
                  <a:lnTo>
                    <a:pt x="2420" y="5626"/>
                  </a:lnTo>
                  <a:lnTo>
                    <a:pt x="2403" y="5656"/>
                  </a:lnTo>
                  <a:lnTo>
                    <a:pt x="2382" y="5682"/>
                  </a:lnTo>
                  <a:lnTo>
                    <a:pt x="1812" y="6329"/>
                  </a:lnTo>
                  <a:lnTo>
                    <a:pt x="1944" y="6613"/>
                  </a:lnTo>
                  <a:lnTo>
                    <a:pt x="2804" y="6590"/>
                  </a:lnTo>
                  <a:lnTo>
                    <a:pt x="2838" y="6591"/>
                  </a:lnTo>
                  <a:lnTo>
                    <a:pt x="2871" y="6597"/>
                  </a:lnTo>
                  <a:lnTo>
                    <a:pt x="2904" y="6608"/>
                  </a:lnTo>
                  <a:lnTo>
                    <a:pt x="2934" y="6622"/>
                  </a:lnTo>
                  <a:lnTo>
                    <a:pt x="2962" y="6641"/>
                  </a:lnTo>
                  <a:lnTo>
                    <a:pt x="2988" y="6663"/>
                  </a:lnTo>
                  <a:lnTo>
                    <a:pt x="3337" y="7012"/>
                  </a:lnTo>
                  <a:lnTo>
                    <a:pt x="3359" y="7038"/>
                  </a:lnTo>
                  <a:lnTo>
                    <a:pt x="3378" y="7066"/>
                  </a:lnTo>
                  <a:lnTo>
                    <a:pt x="3392" y="7096"/>
                  </a:lnTo>
                  <a:lnTo>
                    <a:pt x="3403" y="7129"/>
                  </a:lnTo>
                  <a:lnTo>
                    <a:pt x="3409" y="7162"/>
                  </a:lnTo>
                  <a:lnTo>
                    <a:pt x="3410" y="7196"/>
                  </a:lnTo>
                  <a:lnTo>
                    <a:pt x="3387" y="8056"/>
                  </a:lnTo>
                  <a:lnTo>
                    <a:pt x="3671" y="8188"/>
                  </a:lnTo>
                  <a:lnTo>
                    <a:pt x="4318" y="7618"/>
                  </a:lnTo>
                  <a:lnTo>
                    <a:pt x="4344" y="7597"/>
                  </a:lnTo>
                  <a:lnTo>
                    <a:pt x="4374" y="7580"/>
                  </a:lnTo>
                  <a:lnTo>
                    <a:pt x="4405" y="7568"/>
                  </a:lnTo>
                  <a:lnTo>
                    <a:pt x="4438" y="7559"/>
                  </a:lnTo>
                  <a:lnTo>
                    <a:pt x="4471" y="7555"/>
                  </a:lnTo>
                  <a:lnTo>
                    <a:pt x="4505" y="7556"/>
                  </a:lnTo>
                  <a:lnTo>
                    <a:pt x="4994" y="7599"/>
                  </a:lnTo>
                  <a:lnTo>
                    <a:pt x="5027" y="7604"/>
                  </a:lnTo>
                  <a:lnTo>
                    <a:pt x="5060" y="7614"/>
                  </a:lnTo>
                  <a:lnTo>
                    <a:pt x="5090" y="7628"/>
                  </a:lnTo>
                  <a:lnTo>
                    <a:pt x="5119" y="7646"/>
                  </a:lnTo>
                  <a:lnTo>
                    <a:pt x="5145" y="7667"/>
                  </a:lnTo>
                  <a:lnTo>
                    <a:pt x="5168" y="7692"/>
                  </a:lnTo>
                  <a:lnTo>
                    <a:pt x="5704" y="8366"/>
                  </a:lnTo>
                  <a:lnTo>
                    <a:pt x="6007" y="8285"/>
                  </a:lnTo>
                  <a:lnTo>
                    <a:pt x="6135" y="7434"/>
                  </a:lnTo>
                  <a:lnTo>
                    <a:pt x="6142" y="7401"/>
                  </a:lnTo>
                  <a:lnTo>
                    <a:pt x="6154" y="7369"/>
                  </a:lnTo>
                  <a:lnTo>
                    <a:pt x="6169" y="7339"/>
                  </a:lnTo>
                  <a:lnTo>
                    <a:pt x="6189" y="7312"/>
                  </a:lnTo>
                  <a:lnTo>
                    <a:pt x="6212" y="7288"/>
                  </a:lnTo>
                  <a:lnTo>
                    <a:pt x="6238" y="7266"/>
                  </a:lnTo>
                  <a:lnTo>
                    <a:pt x="6640" y="6984"/>
                  </a:lnTo>
                  <a:lnTo>
                    <a:pt x="6669" y="6967"/>
                  </a:lnTo>
                  <a:lnTo>
                    <a:pt x="6700" y="6953"/>
                  </a:lnTo>
                  <a:lnTo>
                    <a:pt x="6733" y="6944"/>
                  </a:lnTo>
                  <a:lnTo>
                    <a:pt x="6766" y="6940"/>
                  </a:lnTo>
                  <a:lnTo>
                    <a:pt x="6800" y="6940"/>
                  </a:lnTo>
                  <a:lnTo>
                    <a:pt x="6833" y="6944"/>
                  </a:lnTo>
                  <a:lnTo>
                    <a:pt x="7678" y="7115"/>
                  </a:lnTo>
                  <a:lnTo>
                    <a:pt x="7858" y="6858"/>
                  </a:lnTo>
                  <a:lnTo>
                    <a:pt x="7408" y="6124"/>
                  </a:lnTo>
                  <a:lnTo>
                    <a:pt x="7392" y="6094"/>
                  </a:lnTo>
                  <a:lnTo>
                    <a:pt x="7381" y="6062"/>
                  </a:lnTo>
                  <a:lnTo>
                    <a:pt x="7374" y="6029"/>
                  </a:lnTo>
                  <a:lnTo>
                    <a:pt x="7371" y="5995"/>
                  </a:lnTo>
                  <a:lnTo>
                    <a:pt x="7373" y="5961"/>
                  </a:lnTo>
                  <a:lnTo>
                    <a:pt x="7380" y="5928"/>
                  </a:lnTo>
                  <a:lnTo>
                    <a:pt x="7508" y="5452"/>
                  </a:lnTo>
                  <a:lnTo>
                    <a:pt x="7519" y="5420"/>
                  </a:lnTo>
                  <a:lnTo>
                    <a:pt x="7534" y="5390"/>
                  </a:lnTo>
                  <a:lnTo>
                    <a:pt x="7553" y="5362"/>
                  </a:lnTo>
                  <a:lnTo>
                    <a:pt x="7575" y="5337"/>
                  </a:lnTo>
                  <a:lnTo>
                    <a:pt x="7601" y="5315"/>
                  </a:lnTo>
                  <a:lnTo>
                    <a:pt x="7630" y="5297"/>
                  </a:lnTo>
                  <a:lnTo>
                    <a:pt x="8387" y="4886"/>
                  </a:lnTo>
                  <a:lnTo>
                    <a:pt x="8359" y="4574"/>
                  </a:lnTo>
                  <a:lnTo>
                    <a:pt x="7542" y="4300"/>
                  </a:lnTo>
                  <a:lnTo>
                    <a:pt x="7510" y="4287"/>
                  </a:lnTo>
                  <a:lnTo>
                    <a:pt x="7481" y="4270"/>
                  </a:lnTo>
                  <a:lnTo>
                    <a:pt x="7454" y="4249"/>
                  </a:lnTo>
                  <a:lnTo>
                    <a:pt x="7431" y="4225"/>
                  </a:lnTo>
                  <a:lnTo>
                    <a:pt x="7411" y="4198"/>
                  </a:lnTo>
                  <a:lnTo>
                    <a:pt x="7394" y="4168"/>
                  </a:lnTo>
                  <a:lnTo>
                    <a:pt x="7187" y="3723"/>
                  </a:lnTo>
                  <a:lnTo>
                    <a:pt x="7175" y="3692"/>
                  </a:lnTo>
                  <a:lnTo>
                    <a:pt x="7167" y="3659"/>
                  </a:lnTo>
                  <a:lnTo>
                    <a:pt x="7164" y="3626"/>
                  </a:lnTo>
                  <a:lnTo>
                    <a:pt x="7165" y="3592"/>
                  </a:lnTo>
                  <a:lnTo>
                    <a:pt x="7171" y="3559"/>
                  </a:lnTo>
                  <a:lnTo>
                    <a:pt x="7181" y="3527"/>
                  </a:lnTo>
                  <a:lnTo>
                    <a:pt x="7496" y="2725"/>
                  </a:lnTo>
                  <a:lnTo>
                    <a:pt x="7275" y="2504"/>
                  </a:lnTo>
                  <a:lnTo>
                    <a:pt x="6473" y="2819"/>
                  </a:lnTo>
                  <a:lnTo>
                    <a:pt x="6441" y="2829"/>
                  </a:lnTo>
                  <a:lnTo>
                    <a:pt x="6408" y="2835"/>
                  </a:lnTo>
                  <a:lnTo>
                    <a:pt x="6374" y="2836"/>
                  </a:lnTo>
                  <a:lnTo>
                    <a:pt x="6341" y="2833"/>
                  </a:lnTo>
                  <a:lnTo>
                    <a:pt x="6308" y="2825"/>
                  </a:lnTo>
                  <a:lnTo>
                    <a:pt x="6277" y="2813"/>
                  </a:lnTo>
                  <a:lnTo>
                    <a:pt x="5832" y="2606"/>
                  </a:lnTo>
                  <a:lnTo>
                    <a:pt x="5802" y="2589"/>
                  </a:lnTo>
                  <a:lnTo>
                    <a:pt x="5775" y="2569"/>
                  </a:lnTo>
                  <a:lnTo>
                    <a:pt x="5751" y="2546"/>
                  </a:lnTo>
                  <a:lnTo>
                    <a:pt x="5730" y="2519"/>
                  </a:lnTo>
                  <a:lnTo>
                    <a:pt x="5713" y="2490"/>
                  </a:lnTo>
                  <a:lnTo>
                    <a:pt x="5700" y="2458"/>
                  </a:lnTo>
                  <a:lnTo>
                    <a:pt x="5426" y="1641"/>
                  </a:lnTo>
                  <a:close/>
                  <a:moveTo>
                    <a:pt x="6569" y="4973"/>
                  </a:moveTo>
                  <a:lnTo>
                    <a:pt x="6570" y="5023"/>
                  </a:lnTo>
                  <a:lnTo>
                    <a:pt x="6570" y="5033"/>
                  </a:lnTo>
                  <a:lnTo>
                    <a:pt x="6569" y="5083"/>
                  </a:lnTo>
                  <a:lnTo>
                    <a:pt x="6569" y="5093"/>
                  </a:lnTo>
                  <a:lnTo>
                    <a:pt x="6566" y="5143"/>
                  </a:lnTo>
                  <a:lnTo>
                    <a:pt x="6565" y="5153"/>
                  </a:lnTo>
                  <a:lnTo>
                    <a:pt x="6560" y="5203"/>
                  </a:lnTo>
                  <a:lnTo>
                    <a:pt x="6559" y="5212"/>
                  </a:lnTo>
                  <a:lnTo>
                    <a:pt x="6553" y="5262"/>
                  </a:lnTo>
                  <a:lnTo>
                    <a:pt x="6551" y="5271"/>
                  </a:lnTo>
                  <a:lnTo>
                    <a:pt x="6543" y="5321"/>
                  </a:lnTo>
                  <a:lnTo>
                    <a:pt x="6541" y="5330"/>
                  </a:lnTo>
                  <a:lnTo>
                    <a:pt x="6531" y="5379"/>
                  </a:lnTo>
                  <a:lnTo>
                    <a:pt x="6529" y="5389"/>
                  </a:lnTo>
                  <a:lnTo>
                    <a:pt x="6517" y="5437"/>
                  </a:lnTo>
                  <a:lnTo>
                    <a:pt x="6515" y="5446"/>
                  </a:lnTo>
                  <a:lnTo>
                    <a:pt x="6501" y="5495"/>
                  </a:lnTo>
                  <a:lnTo>
                    <a:pt x="6498" y="5504"/>
                  </a:lnTo>
                  <a:lnTo>
                    <a:pt x="6482" y="5551"/>
                  </a:lnTo>
                  <a:lnTo>
                    <a:pt x="6479" y="5560"/>
                  </a:lnTo>
                  <a:lnTo>
                    <a:pt x="6462" y="5608"/>
                  </a:lnTo>
                  <a:lnTo>
                    <a:pt x="6458" y="5616"/>
                  </a:lnTo>
                  <a:lnTo>
                    <a:pt x="6439" y="5663"/>
                  </a:lnTo>
                  <a:lnTo>
                    <a:pt x="6436" y="5671"/>
                  </a:lnTo>
                  <a:lnTo>
                    <a:pt x="6415" y="5717"/>
                  </a:lnTo>
                  <a:lnTo>
                    <a:pt x="6410" y="5726"/>
                  </a:lnTo>
                  <a:lnTo>
                    <a:pt x="6388" y="5771"/>
                  </a:lnTo>
                  <a:lnTo>
                    <a:pt x="6383" y="5779"/>
                  </a:lnTo>
                  <a:lnTo>
                    <a:pt x="6359" y="5824"/>
                  </a:lnTo>
                  <a:lnTo>
                    <a:pt x="6354" y="5833"/>
                  </a:lnTo>
                  <a:lnTo>
                    <a:pt x="6328" y="5876"/>
                  </a:lnTo>
                  <a:lnTo>
                    <a:pt x="6323" y="5884"/>
                  </a:lnTo>
                  <a:lnTo>
                    <a:pt x="6295" y="5926"/>
                  </a:lnTo>
                  <a:lnTo>
                    <a:pt x="6290" y="5934"/>
                  </a:lnTo>
                  <a:lnTo>
                    <a:pt x="6260" y="5975"/>
                  </a:lnTo>
                  <a:lnTo>
                    <a:pt x="6255" y="5982"/>
                  </a:lnTo>
                  <a:lnTo>
                    <a:pt x="6224" y="6022"/>
                  </a:lnTo>
                  <a:lnTo>
                    <a:pt x="6218" y="6029"/>
                  </a:lnTo>
                  <a:lnTo>
                    <a:pt x="6186" y="6068"/>
                  </a:lnTo>
                  <a:lnTo>
                    <a:pt x="6180" y="6075"/>
                  </a:lnTo>
                  <a:lnTo>
                    <a:pt x="6146" y="6113"/>
                  </a:lnTo>
                  <a:lnTo>
                    <a:pt x="6140" y="6120"/>
                  </a:lnTo>
                  <a:lnTo>
                    <a:pt x="6105" y="6156"/>
                  </a:lnTo>
                  <a:lnTo>
                    <a:pt x="6099" y="6162"/>
                  </a:lnTo>
                  <a:lnTo>
                    <a:pt x="6062" y="6197"/>
                  </a:lnTo>
                  <a:lnTo>
                    <a:pt x="6056" y="6203"/>
                  </a:lnTo>
                  <a:lnTo>
                    <a:pt x="6018" y="6237"/>
                  </a:lnTo>
                  <a:lnTo>
                    <a:pt x="6011" y="6243"/>
                  </a:lnTo>
                  <a:lnTo>
                    <a:pt x="5972" y="6275"/>
                  </a:lnTo>
                  <a:lnTo>
                    <a:pt x="5965" y="6281"/>
                  </a:lnTo>
                  <a:lnTo>
                    <a:pt x="5925" y="6312"/>
                  </a:lnTo>
                  <a:lnTo>
                    <a:pt x="5917" y="6317"/>
                  </a:lnTo>
                  <a:lnTo>
                    <a:pt x="5876" y="6346"/>
                  </a:lnTo>
                  <a:lnTo>
                    <a:pt x="5868" y="6352"/>
                  </a:lnTo>
                  <a:lnTo>
                    <a:pt x="5826" y="6379"/>
                  </a:lnTo>
                  <a:lnTo>
                    <a:pt x="5818" y="6384"/>
                  </a:lnTo>
                  <a:lnTo>
                    <a:pt x="5775" y="6410"/>
                  </a:lnTo>
                  <a:lnTo>
                    <a:pt x="5767" y="6415"/>
                  </a:lnTo>
                  <a:lnTo>
                    <a:pt x="5723" y="6439"/>
                  </a:lnTo>
                  <a:lnTo>
                    <a:pt x="5715" y="6444"/>
                  </a:lnTo>
                  <a:lnTo>
                    <a:pt x="5670" y="6466"/>
                  </a:lnTo>
                  <a:lnTo>
                    <a:pt x="5661" y="6471"/>
                  </a:lnTo>
                  <a:lnTo>
                    <a:pt x="5615" y="6492"/>
                  </a:lnTo>
                  <a:lnTo>
                    <a:pt x="5607" y="6495"/>
                  </a:lnTo>
                  <a:lnTo>
                    <a:pt x="5560" y="6515"/>
                  </a:lnTo>
                  <a:lnTo>
                    <a:pt x="5551" y="6518"/>
                  </a:lnTo>
                  <a:lnTo>
                    <a:pt x="5504" y="6536"/>
                  </a:lnTo>
                  <a:lnTo>
                    <a:pt x="5495" y="6539"/>
                  </a:lnTo>
                  <a:lnTo>
                    <a:pt x="5448" y="6555"/>
                  </a:lnTo>
                  <a:lnTo>
                    <a:pt x="5439" y="6557"/>
                  </a:lnTo>
                  <a:lnTo>
                    <a:pt x="5390" y="6571"/>
                  </a:lnTo>
                  <a:lnTo>
                    <a:pt x="5381" y="6574"/>
                  </a:lnTo>
                  <a:lnTo>
                    <a:pt x="5332" y="6586"/>
                  </a:lnTo>
                  <a:lnTo>
                    <a:pt x="5323" y="6588"/>
                  </a:lnTo>
                  <a:lnTo>
                    <a:pt x="5274" y="6598"/>
                  </a:lnTo>
                  <a:lnTo>
                    <a:pt x="5265" y="6600"/>
                  </a:lnTo>
                  <a:lnTo>
                    <a:pt x="5215" y="6608"/>
                  </a:lnTo>
                  <a:lnTo>
                    <a:pt x="5206" y="6610"/>
                  </a:lnTo>
                  <a:lnTo>
                    <a:pt x="5156" y="6616"/>
                  </a:lnTo>
                  <a:lnTo>
                    <a:pt x="5147" y="6617"/>
                  </a:lnTo>
                  <a:lnTo>
                    <a:pt x="5097" y="6622"/>
                  </a:lnTo>
                  <a:lnTo>
                    <a:pt x="5087" y="6623"/>
                  </a:lnTo>
                  <a:lnTo>
                    <a:pt x="5037" y="6626"/>
                  </a:lnTo>
                  <a:lnTo>
                    <a:pt x="5027" y="6626"/>
                  </a:lnTo>
                  <a:lnTo>
                    <a:pt x="4977" y="6627"/>
                  </a:lnTo>
                  <a:lnTo>
                    <a:pt x="4967" y="6627"/>
                  </a:lnTo>
                  <a:lnTo>
                    <a:pt x="4917" y="6626"/>
                  </a:lnTo>
                  <a:lnTo>
                    <a:pt x="4907" y="6626"/>
                  </a:lnTo>
                  <a:lnTo>
                    <a:pt x="4857" y="6623"/>
                  </a:lnTo>
                  <a:lnTo>
                    <a:pt x="4847" y="6622"/>
                  </a:lnTo>
                  <a:lnTo>
                    <a:pt x="4797" y="6617"/>
                  </a:lnTo>
                  <a:lnTo>
                    <a:pt x="4788" y="6616"/>
                  </a:lnTo>
                  <a:lnTo>
                    <a:pt x="4738" y="6610"/>
                  </a:lnTo>
                  <a:lnTo>
                    <a:pt x="4729" y="6608"/>
                  </a:lnTo>
                  <a:lnTo>
                    <a:pt x="4679" y="6600"/>
                  </a:lnTo>
                  <a:lnTo>
                    <a:pt x="4670" y="6598"/>
                  </a:lnTo>
                  <a:lnTo>
                    <a:pt x="4620" y="6588"/>
                  </a:lnTo>
                  <a:lnTo>
                    <a:pt x="4611" y="6586"/>
                  </a:lnTo>
                  <a:lnTo>
                    <a:pt x="4562" y="6574"/>
                  </a:lnTo>
                  <a:lnTo>
                    <a:pt x="4553" y="6571"/>
                  </a:lnTo>
                  <a:lnTo>
                    <a:pt x="4505" y="6557"/>
                  </a:lnTo>
                  <a:lnTo>
                    <a:pt x="4496" y="6555"/>
                  </a:lnTo>
                  <a:lnTo>
                    <a:pt x="4448" y="6539"/>
                  </a:lnTo>
                  <a:lnTo>
                    <a:pt x="4439" y="6536"/>
                  </a:lnTo>
                  <a:lnTo>
                    <a:pt x="4392" y="6518"/>
                  </a:lnTo>
                  <a:lnTo>
                    <a:pt x="4383" y="6515"/>
                  </a:lnTo>
                  <a:lnTo>
                    <a:pt x="4337" y="6496"/>
                  </a:lnTo>
                  <a:lnTo>
                    <a:pt x="4328" y="6492"/>
                  </a:lnTo>
                  <a:lnTo>
                    <a:pt x="4282" y="6471"/>
                  </a:lnTo>
                  <a:lnTo>
                    <a:pt x="4274" y="6467"/>
                  </a:lnTo>
                  <a:lnTo>
                    <a:pt x="4228" y="6444"/>
                  </a:lnTo>
                  <a:lnTo>
                    <a:pt x="4220" y="6439"/>
                  </a:lnTo>
                  <a:lnTo>
                    <a:pt x="4176" y="6415"/>
                  </a:lnTo>
                  <a:lnTo>
                    <a:pt x="4168" y="6410"/>
                  </a:lnTo>
                  <a:lnTo>
                    <a:pt x="4125" y="6384"/>
                  </a:lnTo>
                  <a:lnTo>
                    <a:pt x="4117" y="6379"/>
                  </a:lnTo>
                  <a:lnTo>
                    <a:pt x="4075" y="6352"/>
                  </a:lnTo>
                  <a:lnTo>
                    <a:pt x="4067" y="6346"/>
                  </a:lnTo>
                  <a:lnTo>
                    <a:pt x="4026" y="6317"/>
                  </a:lnTo>
                  <a:lnTo>
                    <a:pt x="4018" y="6312"/>
                  </a:lnTo>
                  <a:lnTo>
                    <a:pt x="3978" y="6281"/>
                  </a:lnTo>
                  <a:lnTo>
                    <a:pt x="3971" y="6275"/>
                  </a:lnTo>
                  <a:lnTo>
                    <a:pt x="3932" y="6243"/>
                  </a:lnTo>
                  <a:lnTo>
                    <a:pt x="3925" y="6237"/>
                  </a:lnTo>
                  <a:lnTo>
                    <a:pt x="3887" y="6203"/>
                  </a:lnTo>
                  <a:lnTo>
                    <a:pt x="3881" y="6197"/>
                  </a:lnTo>
                  <a:lnTo>
                    <a:pt x="3844" y="6162"/>
                  </a:lnTo>
                  <a:lnTo>
                    <a:pt x="3838" y="6156"/>
                  </a:lnTo>
                  <a:lnTo>
                    <a:pt x="3803" y="6119"/>
                  </a:lnTo>
                  <a:lnTo>
                    <a:pt x="3797" y="6113"/>
                  </a:lnTo>
                  <a:lnTo>
                    <a:pt x="3763" y="6075"/>
                  </a:lnTo>
                  <a:lnTo>
                    <a:pt x="3757" y="6068"/>
                  </a:lnTo>
                  <a:lnTo>
                    <a:pt x="3725" y="6029"/>
                  </a:lnTo>
                  <a:lnTo>
                    <a:pt x="3719" y="6022"/>
                  </a:lnTo>
                  <a:lnTo>
                    <a:pt x="3688" y="5982"/>
                  </a:lnTo>
                  <a:lnTo>
                    <a:pt x="3683" y="5974"/>
                  </a:lnTo>
                  <a:lnTo>
                    <a:pt x="3654" y="5933"/>
                  </a:lnTo>
                  <a:lnTo>
                    <a:pt x="3648" y="5925"/>
                  </a:lnTo>
                  <a:lnTo>
                    <a:pt x="3621" y="5883"/>
                  </a:lnTo>
                  <a:lnTo>
                    <a:pt x="3616" y="5875"/>
                  </a:lnTo>
                  <a:lnTo>
                    <a:pt x="3590" y="5832"/>
                  </a:lnTo>
                  <a:lnTo>
                    <a:pt x="3585" y="5824"/>
                  </a:lnTo>
                  <a:lnTo>
                    <a:pt x="3561" y="5780"/>
                  </a:lnTo>
                  <a:lnTo>
                    <a:pt x="3556" y="5772"/>
                  </a:lnTo>
                  <a:lnTo>
                    <a:pt x="3533" y="5726"/>
                  </a:lnTo>
                  <a:lnTo>
                    <a:pt x="3529" y="5718"/>
                  </a:lnTo>
                  <a:lnTo>
                    <a:pt x="3508" y="5672"/>
                  </a:lnTo>
                  <a:lnTo>
                    <a:pt x="3504" y="5663"/>
                  </a:lnTo>
                  <a:lnTo>
                    <a:pt x="3485" y="5617"/>
                  </a:lnTo>
                  <a:lnTo>
                    <a:pt x="3482" y="5608"/>
                  </a:lnTo>
                  <a:lnTo>
                    <a:pt x="3464" y="5561"/>
                  </a:lnTo>
                  <a:lnTo>
                    <a:pt x="3461" y="5552"/>
                  </a:lnTo>
                  <a:lnTo>
                    <a:pt x="3445" y="5504"/>
                  </a:lnTo>
                  <a:lnTo>
                    <a:pt x="3443" y="5495"/>
                  </a:lnTo>
                  <a:lnTo>
                    <a:pt x="3429" y="5447"/>
                  </a:lnTo>
                  <a:lnTo>
                    <a:pt x="3426" y="5438"/>
                  </a:lnTo>
                  <a:lnTo>
                    <a:pt x="3414" y="5389"/>
                  </a:lnTo>
                  <a:lnTo>
                    <a:pt x="3412" y="5380"/>
                  </a:lnTo>
                  <a:lnTo>
                    <a:pt x="3402" y="5330"/>
                  </a:lnTo>
                  <a:lnTo>
                    <a:pt x="3400" y="5321"/>
                  </a:lnTo>
                  <a:lnTo>
                    <a:pt x="3392" y="5271"/>
                  </a:lnTo>
                  <a:lnTo>
                    <a:pt x="3390" y="5262"/>
                  </a:lnTo>
                  <a:lnTo>
                    <a:pt x="3384" y="5212"/>
                  </a:lnTo>
                  <a:lnTo>
                    <a:pt x="3383" y="5203"/>
                  </a:lnTo>
                  <a:lnTo>
                    <a:pt x="3378" y="5153"/>
                  </a:lnTo>
                  <a:lnTo>
                    <a:pt x="3377" y="5143"/>
                  </a:lnTo>
                  <a:lnTo>
                    <a:pt x="3374" y="5093"/>
                  </a:lnTo>
                  <a:lnTo>
                    <a:pt x="3374" y="5083"/>
                  </a:lnTo>
                  <a:lnTo>
                    <a:pt x="3373" y="5033"/>
                  </a:lnTo>
                  <a:lnTo>
                    <a:pt x="3373" y="5023"/>
                  </a:lnTo>
                  <a:lnTo>
                    <a:pt x="3374" y="4973"/>
                  </a:lnTo>
                  <a:lnTo>
                    <a:pt x="3374" y="4963"/>
                  </a:lnTo>
                  <a:lnTo>
                    <a:pt x="3377" y="4913"/>
                  </a:lnTo>
                  <a:lnTo>
                    <a:pt x="3378" y="4903"/>
                  </a:lnTo>
                  <a:lnTo>
                    <a:pt x="3383" y="4853"/>
                  </a:lnTo>
                  <a:lnTo>
                    <a:pt x="3384" y="4844"/>
                  </a:lnTo>
                  <a:lnTo>
                    <a:pt x="3390" y="4794"/>
                  </a:lnTo>
                  <a:lnTo>
                    <a:pt x="3392" y="4785"/>
                  </a:lnTo>
                  <a:lnTo>
                    <a:pt x="3400" y="4735"/>
                  </a:lnTo>
                  <a:lnTo>
                    <a:pt x="3402" y="4726"/>
                  </a:lnTo>
                  <a:lnTo>
                    <a:pt x="3412" y="4677"/>
                  </a:lnTo>
                  <a:lnTo>
                    <a:pt x="3414" y="4668"/>
                  </a:lnTo>
                  <a:lnTo>
                    <a:pt x="3426" y="4619"/>
                  </a:lnTo>
                  <a:lnTo>
                    <a:pt x="3429" y="4610"/>
                  </a:lnTo>
                  <a:lnTo>
                    <a:pt x="3443" y="4561"/>
                  </a:lnTo>
                  <a:lnTo>
                    <a:pt x="3445" y="4552"/>
                  </a:lnTo>
                  <a:lnTo>
                    <a:pt x="3461" y="4505"/>
                  </a:lnTo>
                  <a:lnTo>
                    <a:pt x="3464" y="4496"/>
                  </a:lnTo>
                  <a:lnTo>
                    <a:pt x="3482" y="4449"/>
                  </a:lnTo>
                  <a:lnTo>
                    <a:pt x="3485" y="4440"/>
                  </a:lnTo>
                  <a:lnTo>
                    <a:pt x="3505" y="4393"/>
                  </a:lnTo>
                  <a:lnTo>
                    <a:pt x="3508" y="4385"/>
                  </a:lnTo>
                  <a:lnTo>
                    <a:pt x="3529" y="4339"/>
                  </a:lnTo>
                  <a:lnTo>
                    <a:pt x="3534" y="4330"/>
                  </a:lnTo>
                  <a:lnTo>
                    <a:pt x="3556" y="4285"/>
                  </a:lnTo>
                  <a:lnTo>
                    <a:pt x="3561" y="4277"/>
                  </a:lnTo>
                  <a:lnTo>
                    <a:pt x="3585" y="4233"/>
                  </a:lnTo>
                  <a:lnTo>
                    <a:pt x="3590" y="4225"/>
                  </a:lnTo>
                  <a:lnTo>
                    <a:pt x="3616" y="4182"/>
                  </a:lnTo>
                  <a:lnTo>
                    <a:pt x="3621" y="4174"/>
                  </a:lnTo>
                  <a:lnTo>
                    <a:pt x="3648" y="4132"/>
                  </a:lnTo>
                  <a:lnTo>
                    <a:pt x="3654" y="4124"/>
                  </a:lnTo>
                  <a:lnTo>
                    <a:pt x="3683" y="4083"/>
                  </a:lnTo>
                  <a:lnTo>
                    <a:pt x="3688" y="4075"/>
                  </a:lnTo>
                  <a:lnTo>
                    <a:pt x="3719" y="4035"/>
                  </a:lnTo>
                  <a:lnTo>
                    <a:pt x="3725" y="4028"/>
                  </a:lnTo>
                  <a:lnTo>
                    <a:pt x="3757" y="3989"/>
                  </a:lnTo>
                  <a:lnTo>
                    <a:pt x="3763" y="3982"/>
                  </a:lnTo>
                  <a:lnTo>
                    <a:pt x="3797" y="3944"/>
                  </a:lnTo>
                  <a:lnTo>
                    <a:pt x="3803" y="3938"/>
                  </a:lnTo>
                  <a:lnTo>
                    <a:pt x="3838" y="3901"/>
                  </a:lnTo>
                  <a:lnTo>
                    <a:pt x="3844" y="3895"/>
                  </a:lnTo>
                  <a:lnTo>
                    <a:pt x="3880" y="3860"/>
                  </a:lnTo>
                  <a:lnTo>
                    <a:pt x="3887" y="3854"/>
                  </a:lnTo>
                  <a:lnTo>
                    <a:pt x="3925" y="3820"/>
                  </a:lnTo>
                  <a:lnTo>
                    <a:pt x="3932" y="3814"/>
                  </a:lnTo>
                  <a:lnTo>
                    <a:pt x="3971" y="3782"/>
                  </a:lnTo>
                  <a:lnTo>
                    <a:pt x="3978" y="3776"/>
                  </a:lnTo>
                  <a:lnTo>
                    <a:pt x="4018" y="3745"/>
                  </a:lnTo>
                  <a:lnTo>
                    <a:pt x="4025" y="3740"/>
                  </a:lnTo>
                  <a:lnTo>
                    <a:pt x="4066" y="3710"/>
                  </a:lnTo>
                  <a:lnTo>
                    <a:pt x="4074" y="3705"/>
                  </a:lnTo>
                  <a:lnTo>
                    <a:pt x="4116" y="3677"/>
                  </a:lnTo>
                  <a:lnTo>
                    <a:pt x="4124" y="3672"/>
                  </a:lnTo>
                  <a:lnTo>
                    <a:pt x="4167" y="3646"/>
                  </a:lnTo>
                  <a:lnTo>
                    <a:pt x="4176" y="3641"/>
                  </a:lnTo>
                  <a:lnTo>
                    <a:pt x="4221" y="3617"/>
                  </a:lnTo>
                  <a:lnTo>
                    <a:pt x="4229" y="3612"/>
                  </a:lnTo>
                  <a:lnTo>
                    <a:pt x="4274" y="3590"/>
                  </a:lnTo>
                  <a:lnTo>
                    <a:pt x="4283" y="3585"/>
                  </a:lnTo>
                  <a:lnTo>
                    <a:pt x="4329" y="3564"/>
                  </a:lnTo>
                  <a:lnTo>
                    <a:pt x="4337" y="3561"/>
                  </a:lnTo>
                  <a:lnTo>
                    <a:pt x="4384" y="3542"/>
                  </a:lnTo>
                  <a:lnTo>
                    <a:pt x="4392" y="3538"/>
                  </a:lnTo>
                  <a:lnTo>
                    <a:pt x="4440" y="3521"/>
                  </a:lnTo>
                  <a:lnTo>
                    <a:pt x="4449" y="3518"/>
                  </a:lnTo>
                  <a:lnTo>
                    <a:pt x="4496" y="3502"/>
                  </a:lnTo>
                  <a:lnTo>
                    <a:pt x="4505" y="3499"/>
                  </a:lnTo>
                  <a:lnTo>
                    <a:pt x="4554" y="3485"/>
                  </a:lnTo>
                  <a:lnTo>
                    <a:pt x="4563" y="3483"/>
                  </a:lnTo>
                  <a:lnTo>
                    <a:pt x="4611" y="3471"/>
                  </a:lnTo>
                  <a:lnTo>
                    <a:pt x="4621" y="3469"/>
                  </a:lnTo>
                  <a:lnTo>
                    <a:pt x="4670" y="3459"/>
                  </a:lnTo>
                  <a:lnTo>
                    <a:pt x="4679" y="3457"/>
                  </a:lnTo>
                  <a:lnTo>
                    <a:pt x="4729" y="3449"/>
                  </a:lnTo>
                  <a:lnTo>
                    <a:pt x="4738" y="3447"/>
                  </a:lnTo>
                  <a:lnTo>
                    <a:pt x="4788" y="3441"/>
                  </a:lnTo>
                  <a:lnTo>
                    <a:pt x="4797" y="3440"/>
                  </a:lnTo>
                  <a:lnTo>
                    <a:pt x="4847" y="3435"/>
                  </a:lnTo>
                  <a:lnTo>
                    <a:pt x="4857" y="3434"/>
                  </a:lnTo>
                  <a:lnTo>
                    <a:pt x="4907" y="3431"/>
                  </a:lnTo>
                  <a:lnTo>
                    <a:pt x="4917" y="3431"/>
                  </a:lnTo>
                  <a:lnTo>
                    <a:pt x="4967" y="3430"/>
                  </a:lnTo>
                  <a:lnTo>
                    <a:pt x="4977" y="3430"/>
                  </a:lnTo>
                  <a:lnTo>
                    <a:pt x="5027" y="3431"/>
                  </a:lnTo>
                  <a:lnTo>
                    <a:pt x="5037" y="3431"/>
                  </a:lnTo>
                  <a:lnTo>
                    <a:pt x="5087" y="3434"/>
                  </a:lnTo>
                  <a:lnTo>
                    <a:pt x="5096" y="3435"/>
                  </a:lnTo>
                  <a:lnTo>
                    <a:pt x="5147" y="3440"/>
                  </a:lnTo>
                  <a:lnTo>
                    <a:pt x="5156" y="3441"/>
                  </a:lnTo>
                  <a:lnTo>
                    <a:pt x="5206" y="3447"/>
                  </a:lnTo>
                  <a:lnTo>
                    <a:pt x="5215" y="3449"/>
                  </a:lnTo>
                  <a:lnTo>
                    <a:pt x="5265" y="3457"/>
                  </a:lnTo>
                  <a:lnTo>
                    <a:pt x="5274" y="3459"/>
                  </a:lnTo>
                  <a:lnTo>
                    <a:pt x="5323" y="3469"/>
                  </a:lnTo>
                  <a:lnTo>
                    <a:pt x="5332" y="3471"/>
                  </a:lnTo>
                  <a:lnTo>
                    <a:pt x="5381" y="3483"/>
                  </a:lnTo>
                  <a:lnTo>
                    <a:pt x="5390" y="3485"/>
                  </a:lnTo>
                  <a:lnTo>
                    <a:pt x="5438" y="3499"/>
                  </a:lnTo>
                  <a:lnTo>
                    <a:pt x="5447" y="3502"/>
                  </a:lnTo>
                  <a:lnTo>
                    <a:pt x="5495" y="3518"/>
                  </a:lnTo>
                  <a:lnTo>
                    <a:pt x="5504" y="3521"/>
                  </a:lnTo>
                  <a:lnTo>
                    <a:pt x="5551" y="3538"/>
                  </a:lnTo>
                  <a:lnTo>
                    <a:pt x="5560" y="3542"/>
                  </a:lnTo>
                  <a:lnTo>
                    <a:pt x="5606" y="3561"/>
                  </a:lnTo>
                  <a:lnTo>
                    <a:pt x="5615" y="3565"/>
                  </a:lnTo>
                  <a:lnTo>
                    <a:pt x="5661" y="3586"/>
                  </a:lnTo>
                  <a:lnTo>
                    <a:pt x="5669" y="3590"/>
                  </a:lnTo>
                  <a:lnTo>
                    <a:pt x="5714" y="3612"/>
                  </a:lnTo>
                  <a:lnTo>
                    <a:pt x="5722" y="3617"/>
                  </a:lnTo>
                  <a:lnTo>
                    <a:pt x="5767" y="3641"/>
                  </a:lnTo>
                  <a:lnTo>
                    <a:pt x="5776" y="3646"/>
                  </a:lnTo>
                  <a:lnTo>
                    <a:pt x="5819" y="3672"/>
                  </a:lnTo>
                  <a:lnTo>
                    <a:pt x="5827" y="3677"/>
                  </a:lnTo>
                  <a:lnTo>
                    <a:pt x="5869" y="3705"/>
                  </a:lnTo>
                  <a:lnTo>
                    <a:pt x="5877" y="3710"/>
                  </a:lnTo>
                  <a:lnTo>
                    <a:pt x="5918" y="3740"/>
                  </a:lnTo>
                  <a:lnTo>
                    <a:pt x="5925" y="3745"/>
                  </a:lnTo>
                  <a:lnTo>
                    <a:pt x="5965" y="3776"/>
                  </a:lnTo>
                  <a:lnTo>
                    <a:pt x="5972" y="3782"/>
                  </a:lnTo>
                  <a:lnTo>
                    <a:pt x="6011" y="3814"/>
                  </a:lnTo>
                  <a:lnTo>
                    <a:pt x="6018" y="3820"/>
                  </a:lnTo>
                  <a:lnTo>
                    <a:pt x="6056" y="3854"/>
                  </a:lnTo>
                  <a:lnTo>
                    <a:pt x="6063" y="3860"/>
                  </a:lnTo>
                  <a:lnTo>
                    <a:pt x="6099" y="3895"/>
                  </a:lnTo>
                  <a:lnTo>
                    <a:pt x="6105" y="3901"/>
                  </a:lnTo>
                  <a:lnTo>
                    <a:pt x="6140" y="3937"/>
                  </a:lnTo>
                  <a:lnTo>
                    <a:pt x="6146" y="3944"/>
                  </a:lnTo>
                  <a:lnTo>
                    <a:pt x="6180" y="3982"/>
                  </a:lnTo>
                  <a:lnTo>
                    <a:pt x="6186" y="3989"/>
                  </a:lnTo>
                  <a:lnTo>
                    <a:pt x="6218" y="4028"/>
                  </a:lnTo>
                  <a:lnTo>
                    <a:pt x="6224" y="4035"/>
                  </a:lnTo>
                  <a:lnTo>
                    <a:pt x="6255" y="4075"/>
                  </a:lnTo>
                  <a:lnTo>
                    <a:pt x="6260" y="4082"/>
                  </a:lnTo>
                  <a:lnTo>
                    <a:pt x="6290" y="4123"/>
                  </a:lnTo>
                  <a:lnTo>
                    <a:pt x="6295" y="4131"/>
                  </a:lnTo>
                  <a:lnTo>
                    <a:pt x="6323" y="4173"/>
                  </a:lnTo>
                  <a:lnTo>
                    <a:pt x="6328" y="4181"/>
                  </a:lnTo>
                  <a:lnTo>
                    <a:pt x="6354" y="4224"/>
                  </a:lnTo>
                  <a:lnTo>
                    <a:pt x="6359" y="4233"/>
                  </a:lnTo>
                  <a:lnTo>
                    <a:pt x="6383" y="4278"/>
                  </a:lnTo>
                  <a:lnTo>
                    <a:pt x="6388" y="4286"/>
                  </a:lnTo>
                  <a:lnTo>
                    <a:pt x="6410" y="4331"/>
                  </a:lnTo>
                  <a:lnTo>
                    <a:pt x="6414" y="4339"/>
                  </a:lnTo>
                  <a:lnTo>
                    <a:pt x="6435" y="4385"/>
                  </a:lnTo>
                  <a:lnTo>
                    <a:pt x="6439" y="4394"/>
                  </a:lnTo>
                  <a:lnTo>
                    <a:pt x="6458" y="4440"/>
                  </a:lnTo>
                  <a:lnTo>
                    <a:pt x="6462" y="4449"/>
                  </a:lnTo>
                  <a:lnTo>
                    <a:pt x="6479" y="4496"/>
                  </a:lnTo>
                  <a:lnTo>
                    <a:pt x="6482" y="4505"/>
                  </a:lnTo>
                  <a:lnTo>
                    <a:pt x="6498" y="4553"/>
                  </a:lnTo>
                  <a:lnTo>
                    <a:pt x="6501" y="4562"/>
                  </a:lnTo>
                  <a:lnTo>
                    <a:pt x="6515" y="4610"/>
                  </a:lnTo>
                  <a:lnTo>
                    <a:pt x="6517" y="4619"/>
                  </a:lnTo>
                  <a:lnTo>
                    <a:pt x="6529" y="4668"/>
                  </a:lnTo>
                  <a:lnTo>
                    <a:pt x="6531" y="4677"/>
                  </a:lnTo>
                  <a:lnTo>
                    <a:pt x="6541" y="4726"/>
                  </a:lnTo>
                  <a:lnTo>
                    <a:pt x="6543" y="4735"/>
                  </a:lnTo>
                  <a:lnTo>
                    <a:pt x="6551" y="4785"/>
                  </a:lnTo>
                  <a:lnTo>
                    <a:pt x="6553" y="4794"/>
                  </a:lnTo>
                  <a:lnTo>
                    <a:pt x="6559" y="4844"/>
                  </a:lnTo>
                  <a:lnTo>
                    <a:pt x="6560" y="4853"/>
                  </a:lnTo>
                  <a:lnTo>
                    <a:pt x="6565" y="4904"/>
                  </a:lnTo>
                  <a:lnTo>
                    <a:pt x="6566" y="4913"/>
                  </a:lnTo>
                  <a:lnTo>
                    <a:pt x="6569" y="4963"/>
                  </a:lnTo>
                  <a:lnTo>
                    <a:pt x="6569" y="4973"/>
                  </a:lnTo>
                  <a:close/>
                  <a:moveTo>
                    <a:pt x="6069" y="5069"/>
                  </a:moveTo>
                  <a:lnTo>
                    <a:pt x="6070" y="5028"/>
                  </a:lnTo>
                  <a:lnTo>
                    <a:pt x="6069" y="4987"/>
                  </a:lnTo>
                  <a:lnTo>
                    <a:pt x="6067" y="4945"/>
                  </a:lnTo>
                  <a:lnTo>
                    <a:pt x="6063" y="4904"/>
                  </a:lnTo>
                  <a:lnTo>
                    <a:pt x="6058" y="4864"/>
                  </a:lnTo>
                  <a:lnTo>
                    <a:pt x="6051" y="4823"/>
                  </a:lnTo>
                  <a:lnTo>
                    <a:pt x="6042" y="4783"/>
                  </a:lnTo>
                  <a:lnTo>
                    <a:pt x="6033" y="4744"/>
                  </a:lnTo>
                  <a:lnTo>
                    <a:pt x="6021" y="4704"/>
                  </a:lnTo>
                  <a:lnTo>
                    <a:pt x="6009" y="4665"/>
                  </a:lnTo>
                  <a:lnTo>
                    <a:pt x="5994" y="4627"/>
                  </a:lnTo>
                  <a:lnTo>
                    <a:pt x="5979" y="4589"/>
                  </a:lnTo>
                  <a:lnTo>
                    <a:pt x="5962" y="4552"/>
                  </a:lnTo>
                  <a:lnTo>
                    <a:pt x="5943" y="4515"/>
                  </a:lnTo>
                  <a:lnTo>
                    <a:pt x="5924" y="4479"/>
                  </a:lnTo>
                  <a:lnTo>
                    <a:pt x="5902" y="4444"/>
                  </a:lnTo>
                  <a:lnTo>
                    <a:pt x="5880" y="4410"/>
                  </a:lnTo>
                  <a:lnTo>
                    <a:pt x="5856" y="4376"/>
                  </a:lnTo>
                  <a:lnTo>
                    <a:pt x="5831" y="4343"/>
                  </a:lnTo>
                  <a:lnTo>
                    <a:pt x="5804" y="4312"/>
                  </a:lnTo>
                  <a:lnTo>
                    <a:pt x="5777" y="4281"/>
                  </a:lnTo>
                  <a:lnTo>
                    <a:pt x="5748" y="4252"/>
                  </a:lnTo>
                  <a:lnTo>
                    <a:pt x="5719" y="4223"/>
                  </a:lnTo>
                  <a:lnTo>
                    <a:pt x="5688" y="4196"/>
                  </a:lnTo>
                  <a:lnTo>
                    <a:pt x="5657" y="4169"/>
                  </a:lnTo>
                  <a:lnTo>
                    <a:pt x="5624" y="4144"/>
                  </a:lnTo>
                  <a:lnTo>
                    <a:pt x="5590" y="4120"/>
                  </a:lnTo>
                  <a:lnTo>
                    <a:pt x="5556" y="4098"/>
                  </a:lnTo>
                  <a:lnTo>
                    <a:pt x="5521" y="4076"/>
                  </a:lnTo>
                  <a:lnTo>
                    <a:pt x="5485" y="4057"/>
                  </a:lnTo>
                  <a:lnTo>
                    <a:pt x="5448" y="4038"/>
                  </a:lnTo>
                  <a:lnTo>
                    <a:pt x="5411" y="4021"/>
                  </a:lnTo>
                  <a:lnTo>
                    <a:pt x="5373" y="4006"/>
                  </a:lnTo>
                  <a:lnTo>
                    <a:pt x="5335" y="3991"/>
                  </a:lnTo>
                  <a:lnTo>
                    <a:pt x="5296" y="3979"/>
                  </a:lnTo>
                  <a:lnTo>
                    <a:pt x="5256" y="3967"/>
                  </a:lnTo>
                  <a:lnTo>
                    <a:pt x="5217" y="3958"/>
                  </a:lnTo>
                  <a:lnTo>
                    <a:pt x="5177" y="3949"/>
                  </a:lnTo>
                  <a:lnTo>
                    <a:pt x="5136" y="3942"/>
                  </a:lnTo>
                  <a:lnTo>
                    <a:pt x="5096" y="3937"/>
                  </a:lnTo>
                  <a:lnTo>
                    <a:pt x="5055" y="3933"/>
                  </a:lnTo>
                  <a:lnTo>
                    <a:pt x="5013" y="3931"/>
                  </a:lnTo>
                  <a:lnTo>
                    <a:pt x="4972" y="3930"/>
                  </a:lnTo>
                  <a:lnTo>
                    <a:pt x="4931" y="3931"/>
                  </a:lnTo>
                  <a:lnTo>
                    <a:pt x="4889" y="3933"/>
                  </a:lnTo>
                  <a:lnTo>
                    <a:pt x="4848" y="3937"/>
                  </a:lnTo>
                  <a:lnTo>
                    <a:pt x="4808" y="3942"/>
                  </a:lnTo>
                  <a:lnTo>
                    <a:pt x="4767" y="3949"/>
                  </a:lnTo>
                  <a:lnTo>
                    <a:pt x="4727" y="3958"/>
                  </a:lnTo>
                  <a:lnTo>
                    <a:pt x="4687" y="3967"/>
                  </a:lnTo>
                  <a:lnTo>
                    <a:pt x="4647" y="3979"/>
                  </a:lnTo>
                  <a:lnTo>
                    <a:pt x="4608" y="3991"/>
                  </a:lnTo>
                  <a:lnTo>
                    <a:pt x="4570" y="4006"/>
                  </a:lnTo>
                  <a:lnTo>
                    <a:pt x="4532" y="4021"/>
                  </a:lnTo>
                  <a:lnTo>
                    <a:pt x="4495" y="4038"/>
                  </a:lnTo>
                  <a:lnTo>
                    <a:pt x="4458" y="4057"/>
                  </a:lnTo>
                  <a:lnTo>
                    <a:pt x="4422" y="4077"/>
                  </a:lnTo>
                  <a:lnTo>
                    <a:pt x="4387" y="4098"/>
                  </a:lnTo>
                  <a:lnTo>
                    <a:pt x="4353" y="4120"/>
                  </a:lnTo>
                  <a:lnTo>
                    <a:pt x="4319" y="4144"/>
                  </a:lnTo>
                  <a:lnTo>
                    <a:pt x="4286" y="4169"/>
                  </a:lnTo>
                  <a:lnTo>
                    <a:pt x="4255" y="4196"/>
                  </a:lnTo>
                  <a:lnTo>
                    <a:pt x="4224" y="4223"/>
                  </a:lnTo>
                  <a:lnTo>
                    <a:pt x="4195" y="4251"/>
                  </a:lnTo>
                  <a:lnTo>
                    <a:pt x="4166" y="4281"/>
                  </a:lnTo>
                  <a:lnTo>
                    <a:pt x="4139" y="4311"/>
                  </a:lnTo>
                  <a:lnTo>
                    <a:pt x="4113" y="4343"/>
                  </a:lnTo>
                  <a:lnTo>
                    <a:pt x="4088" y="4376"/>
                  </a:lnTo>
                  <a:lnTo>
                    <a:pt x="4064" y="4409"/>
                  </a:lnTo>
                  <a:lnTo>
                    <a:pt x="4042" y="4443"/>
                  </a:lnTo>
                  <a:lnTo>
                    <a:pt x="4020" y="4479"/>
                  </a:lnTo>
                  <a:lnTo>
                    <a:pt x="4000" y="4516"/>
                  </a:lnTo>
                  <a:lnTo>
                    <a:pt x="3982" y="4552"/>
                  </a:lnTo>
                  <a:lnTo>
                    <a:pt x="3964" y="4590"/>
                  </a:lnTo>
                  <a:lnTo>
                    <a:pt x="3949" y="4627"/>
                  </a:lnTo>
                  <a:lnTo>
                    <a:pt x="3935" y="4666"/>
                  </a:lnTo>
                  <a:lnTo>
                    <a:pt x="3922" y="4705"/>
                  </a:lnTo>
                  <a:lnTo>
                    <a:pt x="3910" y="4744"/>
                  </a:lnTo>
                  <a:lnTo>
                    <a:pt x="3901" y="4783"/>
                  </a:lnTo>
                  <a:lnTo>
                    <a:pt x="3892" y="4823"/>
                  </a:lnTo>
                  <a:lnTo>
                    <a:pt x="3885" y="4864"/>
                  </a:lnTo>
                  <a:lnTo>
                    <a:pt x="3880" y="4905"/>
                  </a:lnTo>
                  <a:lnTo>
                    <a:pt x="3876" y="4945"/>
                  </a:lnTo>
                  <a:lnTo>
                    <a:pt x="3874" y="4987"/>
                  </a:lnTo>
                  <a:lnTo>
                    <a:pt x="3873" y="5028"/>
                  </a:lnTo>
                  <a:lnTo>
                    <a:pt x="3874" y="5069"/>
                  </a:lnTo>
                  <a:lnTo>
                    <a:pt x="3876" y="5111"/>
                  </a:lnTo>
                  <a:lnTo>
                    <a:pt x="3880" y="5152"/>
                  </a:lnTo>
                  <a:lnTo>
                    <a:pt x="3885" y="5192"/>
                  </a:lnTo>
                  <a:lnTo>
                    <a:pt x="3892" y="5233"/>
                  </a:lnTo>
                  <a:lnTo>
                    <a:pt x="3901" y="5273"/>
                  </a:lnTo>
                  <a:lnTo>
                    <a:pt x="3910" y="5313"/>
                  </a:lnTo>
                  <a:lnTo>
                    <a:pt x="3922" y="5352"/>
                  </a:lnTo>
                  <a:lnTo>
                    <a:pt x="3935" y="5391"/>
                  </a:lnTo>
                  <a:lnTo>
                    <a:pt x="3949" y="5430"/>
                  </a:lnTo>
                  <a:lnTo>
                    <a:pt x="3965" y="5467"/>
                  </a:lnTo>
                  <a:lnTo>
                    <a:pt x="3982" y="5505"/>
                  </a:lnTo>
                  <a:lnTo>
                    <a:pt x="4000" y="5541"/>
                  </a:lnTo>
                  <a:lnTo>
                    <a:pt x="4020" y="5578"/>
                  </a:lnTo>
                  <a:lnTo>
                    <a:pt x="4042" y="5614"/>
                  </a:lnTo>
                  <a:lnTo>
                    <a:pt x="4064" y="5648"/>
                  </a:lnTo>
                  <a:lnTo>
                    <a:pt x="4088" y="5681"/>
                  </a:lnTo>
                  <a:lnTo>
                    <a:pt x="4113" y="5714"/>
                  </a:lnTo>
                  <a:lnTo>
                    <a:pt x="4139" y="5745"/>
                  </a:lnTo>
                  <a:lnTo>
                    <a:pt x="4166" y="5776"/>
                  </a:lnTo>
                  <a:lnTo>
                    <a:pt x="4195" y="5805"/>
                  </a:lnTo>
                  <a:lnTo>
                    <a:pt x="4224" y="5834"/>
                  </a:lnTo>
                  <a:lnTo>
                    <a:pt x="4255" y="5861"/>
                  </a:lnTo>
                  <a:lnTo>
                    <a:pt x="4286" y="5887"/>
                  </a:lnTo>
                  <a:lnTo>
                    <a:pt x="4319" y="5912"/>
                  </a:lnTo>
                  <a:lnTo>
                    <a:pt x="4352" y="5936"/>
                  </a:lnTo>
                  <a:lnTo>
                    <a:pt x="4386" y="5958"/>
                  </a:lnTo>
                  <a:lnTo>
                    <a:pt x="4422" y="5980"/>
                  </a:lnTo>
                  <a:lnTo>
                    <a:pt x="4459" y="6000"/>
                  </a:lnTo>
                  <a:lnTo>
                    <a:pt x="4495" y="6018"/>
                  </a:lnTo>
                  <a:lnTo>
                    <a:pt x="4533" y="6035"/>
                  </a:lnTo>
                  <a:lnTo>
                    <a:pt x="4570" y="6051"/>
                  </a:lnTo>
                  <a:lnTo>
                    <a:pt x="4609" y="6065"/>
                  </a:lnTo>
                  <a:lnTo>
                    <a:pt x="4648" y="6078"/>
                  </a:lnTo>
                  <a:lnTo>
                    <a:pt x="4687" y="6090"/>
                  </a:lnTo>
                  <a:lnTo>
                    <a:pt x="4727" y="6099"/>
                  </a:lnTo>
                  <a:lnTo>
                    <a:pt x="4767" y="6108"/>
                  </a:lnTo>
                  <a:lnTo>
                    <a:pt x="4808" y="6115"/>
                  </a:lnTo>
                  <a:lnTo>
                    <a:pt x="4848" y="6120"/>
                  </a:lnTo>
                  <a:lnTo>
                    <a:pt x="4889" y="6124"/>
                  </a:lnTo>
                  <a:lnTo>
                    <a:pt x="4931" y="6126"/>
                  </a:lnTo>
                  <a:lnTo>
                    <a:pt x="4972" y="6127"/>
                  </a:lnTo>
                  <a:lnTo>
                    <a:pt x="5013" y="6126"/>
                  </a:lnTo>
                  <a:lnTo>
                    <a:pt x="5055" y="6124"/>
                  </a:lnTo>
                  <a:lnTo>
                    <a:pt x="5095" y="6120"/>
                  </a:lnTo>
                  <a:lnTo>
                    <a:pt x="5136" y="6115"/>
                  </a:lnTo>
                  <a:lnTo>
                    <a:pt x="5177" y="6108"/>
                  </a:lnTo>
                  <a:lnTo>
                    <a:pt x="5217" y="6099"/>
                  </a:lnTo>
                  <a:lnTo>
                    <a:pt x="5256" y="6090"/>
                  </a:lnTo>
                  <a:lnTo>
                    <a:pt x="5295" y="6078"/>
                  </a:lnTo>
                  <a:lnTo>
                    <a:pt x="5334" y="6065"/>
                  </a:lnTo>
                  <a:lnTo>
                    <a:pt x="5373" y="6051"/>
                  </a:lnTo>
                  <a:lnTo>
                    <a:pt x="5410" y="6036"/>
                  </a:lnTo>
                  <a:lnTo>
                    <a:pt x="5448" y="6018"/>
                  </a:lnTo>
                  <a:lnTo>
                    <a:pt x="5484" y="6000"/>
                  </a:lnTo>
                  <a:lnTo>
                    <a:pt x="5521" y="5980"/>
                  </a:lnTo>
                  <a:lnTo>
                    <a:pt x="5557" y="5958"/>
                  </a:lnTo>
                  <a:lnTo>
                    <a:pt x="5591" y="5936"/>
                  </a:lnTo>
                  <a:lnTo>
                    <a:pt x="5624" y="5912"/>
                  </a:lnTo>
                  <a:lnTo>
                    <a:pt x="5657" y="5887"/>
                  </a:lnTo>
                  <a:lnTo>
                    <a:pt x="5689" y="5861"/>
                  </a:lnTo>
                  <a:lnTo>
                    <a:pt x="5719" y="5834"/>
                  </a:lnTo>
                  <a:lnTo>
                    <a:pt x="5749" y="5805"/>
                  </a:lnTo>
                  <a:lnTo>
                    <a:pt x="5777" y="5776"/>
                  </a:lnTo>
                  <a:lnTo>
                    <a:pt x="5804" y="5745"/>
                  </a:lnTo>
                  <a:lnTo>
                    <a:pt x="5831" y="5714"/>
                  </a:lnTo>
                  <a:lnTo>
                    <a:pt x="5856" y="5681"/>
                  </a:lnTo>
                  <a:lnTo>
                    <a:pt x="5880" y="5647"/>
                  </a:lnTo>
                  <a:lnTo>
                    <a:pt x="5902" y="5613"/>
                  </a:lnTo>
                  <a:lnTo>
                    <a:pt x="5923" y="5578"/>
                  </a:lnTo>
                  <a:lnTo>
                    <a:pt x="5943" y="5542"/>
                  </a:lnTo>
                  <a:lnTo>
                    <a:pt x="5962" y="5505"/>
                  </a:lnTo>
                  <a:lnTo>
                    <a:pt x="5979" y="5468"/>
                  </a:lnTo>
                  <a:lnTo>
                    <a:pt x="5994" y="5430"/>
                  </a:lnTo>
                  <a:lnTo>
                    <a:pt x="6009" y="5392"/>
                  </a:lnTo>
                  <a:lnTo>
                    <a:pt x="6021" y="5353"/>
                  </a:lnTo>
                  <a:lnTo>
                    <a:pt x="6033" y="5313"/>
                  </a:lnTo>
                  <a:lnTo>
                    <a:pt x="6042" y="5273"/>
                  </a:lnTo>
                  <a:lnTo>
                    <a:pt x="6051" y="5233"/>
                  </a:lnTo>
                  <a:lnTo>
                    <a:pt x="6058" y="5192"/>
                  </a:lnTo>
                  <a:lnTo>
                    <a:pt x="6063" y="5152"/>
                  </a:lnTo>
                  <a:lnTo>
                    <a:pt x="6067" y="5111"/>
                  </a:lnTo>
                  <a:lnTo>
                    <a:pt x="6069" y="506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Helvetica Neue"/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964" name="Google Shape;964;p25"/>
          <p:cNvSpPr txBox="1"/>
          <p:nvPr/>
        </p:nvSpPr>
        <p:spPr>
          <a:xfrm>
            <a:off x="3525684" y="1425430"/>
            <a:ext cx="5140632" cy="428858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rmAutofit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Arial"/>
              <a:buNone/>
            </a:pPr>
            <a:r>
              <a:rPr b="1" lang="en-US" sz="20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Operating model</a:t>
            </a:r>
            <a:endParaRPr/>
          </a:p>
        </p:txBody>
      </p:sp>
      <p:cxnSp>
        <p:nvCxnSpPr>
          <p:cNvPr id="965" name="Google Shape;965;p25"/>
          <p:cNvCxnSpPr/>
          <p:nvPr/>
        </p:nvCxnSpPr>
        <p:spPr>
          <a:xfrm>
            <a:off x="5801679" y="1983573"/>
            <a:ext cx="588643" cy="0"/>
          </a:xfrm>
          <a:prstGeom prst="straightConnector1">
            <a:avLst/>
          </a:prstGeom>
          <a:noFill/>
          <a:ln cap="flat" cmpd="sng" w="76200">
            <a:solidFill>
              <a:schemeClr val="accent1"/>
            </a:solidFill>
            <a:prstDash val="solid"/>
            <a:miter lim="8000"/>
            <a:headEnd len="sm" w="sm" type="none"/>
            <a:tailEnd len="sm" w="sm" type="none"/>
          </a:ln>
        </p:spPr>
      </p:cxnSp>
      <p:sp>
        <p:nvSpPr>
          <p:cNvPr id="966" name="Google Shape;966;p25"/>
          <p:cNvSpPr txBox="1"/>
          <p:nvPr>
            <p:ph idx="12" type="sldNum"/>
          </p:nvPr>
        </p:nvSpPr>
        <p:spPr>
          <a:xfrm>
            <a:off x="288823" y="6385929"/>
            <a:ext cx="469366" cy="298862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967" name="Google Shape;967;p25"/>
          <p:cNvSpPr txBox="1"/>
          <p:nvPr>
            <p:ph idx="11" type="ftr"/>
          </p:nvPr>
        </p:nvSpPr>
        <p:spPr>
          <a:xfrm>
            <a:off x="972044" y="6385929"/>
            <a:ext cx="10924988" cy="319344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71" name="Shape 9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" name="Google Shape;972;p26"/>
          <p:cNvSpPr txBox="1"/>
          <p:nvPr>
            <p:ph type="title"/>
          </p:nvPr>
        </p:nvSpPr>
        <p:spPr>
          <a:xfrm>
            <a:off x="3297441" y="3106622"/>
            <a:ext cx="8452599" cy="2070302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400"/>
              <a:buFont typeface="Helvetica Neue"/>
              <a:buNone/>
            </a:pPr>
            <a:r>
              <a:rPr lang="en-US"/>
              <a:t>Roadmap</a:t>
            </a:r>
            <a:endParaRPr/>
          </a:p>
        </p:txBody>
      </p:sp>
      <p:sp>
        <p:nvSpPr>
          <p:cNvPr id="973" name="Google Shape;973;p26"/>
          <p:cNvSpPr txBox="1"/>
          <p:nvPr>
            <p:ph idx="1" type="body"/>
          </p:nvPr>
        </p:nvSpPr>
        <p:spPr>
          <a:xfrm>
            <a:off x="325888" y="3322987"/>
            <a:ext cx="2142992" cy="1570222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-228600" lvl="0" marL="22860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9600"/>
              <a:buNone/>
            </a:pPr>
            <a:r>
              <a:rPr lang="en-US"/>
              <a:t>04</a:t>
            </a:r>
            <a:endParaRPr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77" name="Shape 9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8" name="Google Shape;978;p27"/>
          <p:cNvSpPr txBox="1"/>
          <p:nvPr>
            <p:ph type="title"/>
          </p:nvPr>
        </p:nvSpPr>
        <p:spPr>
          <a:xfrm>
            <a:off x="294968" y="365126"/>
            <a:ext cx="11602064" cy="578772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Helvetica Neue"/>
              <a:buNone/>
            </a:pPr>
            <a:r>
              <a:rPr lang="en-US"/>
              <a:t>Key Dates and Gates</a:t>
            </a:r>
            <a:endParaRPr/>
          </a:p>
        </p:txBody>
      </p:sp>
      <p:sp>
        <p:nvSpPr>
          <p:cNvPr id="979" name="Google Shape;979;p27"/>
          <p:cNvSpPr/>
          <p:nvPr/>
        </p:nvSpPr>
        <p:spPr>
          <a:xfrm>
            <a:off x="294968" y="1899920"/>
            <a:ext cx="11602064" cy="161400"/>
          </a:xfrm>
          <a:prstGeom prst="rightArrow">
            <a:avLst>
              <a:gd fmla="val 50000" name="adj1"/>
              <a:gd fmla="val 50000" name="adj2"/>
            </a:avLst>
          </a:prstGeom>
          <a:solidFill>
            <a:srgbClr val="3F3F3F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grpSp>
        <p:nvGrpSpPr>
          <p:cNvPr id="980" name="Google Shape;980;p27"/>
          <p:cNvGrpSpPr/>
          <p:nvPr/>
        </p:nvGrpSpPr>
        <p:grpSpPr>
          <a:xfrm>
            <a:off x="396398" y="2969132"/>
            <a:ext cx="1548686" cy="2671965"/>
            <a:chOff x="396398" y="2888779"/>
            <a:chExt cx="1548686" cy="2671965"/>
          </a:xfrm>
        </p:grpSpPr>
        <p:sp>
          <p:nvSpPr>
            <p:cNvPr id="981" name="Google Shape;981;p27"/>
            <p:cNvSpPr/>
            <p:nvPr/>
          </p:nvSpPr>
          <p:spPr>
            <a:xfrm>
              <a:off x="396398" y="2888779"/>
              <a:ext cx="1548686" cy="2671965"/>
            </a:xfrm>
            <a:prstGeom prst="snip1Rect">
              <a:avLst>
                <a:gd fmla="val 8519" name="adj"/>
              </a:avLst>
            </a:prstGeom>
            <a:solidFill>
              <a:schemeClr val="lt1"/>
            </a:solidFill>
            <a:ln cap="flat" cmpd="sng" w="12700">
              <a:solidFill>
                <a:schemeClr val="accent1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45700" lIns="108000" spcFirstLastPara="1" rIns="0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6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982" name="Google Shape;982;p27"/>
            <p:cNvSpPr/>
            <p:nvPr/>
          </p:nvSpPr>
          <p:spPr>
            <a:xfrm>
              <a:off x="396398" y="5423574"/>
              <a:ext cx="165415" cy="137170"/>
            </a:xfrm>
            <a:prstGeom prst="rtTriangle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0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983" name="Google Shape;983;p27"/>
            <p:cNvSpPr txBox="1"/>
            <p:nvPr/>
          </p:nvSpPr>
          <p:spPr>
            <a:xfrm>
              <a:off x="396398" y="3077414"/>
              <a:ext cx="1548686" cy="35158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0" lIns="0" spcFirstLastPara="1" rIns="0" wrap="square" tIns="0">
              <a:norm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1400">
                  <a:solidFill>
                    <a:schemeClr val="lt1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Q1 26</a:t>
              </a:r>
              <a:endParaRPr sz="9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984" name="Google Shape;984;p27"/>
            <p:cNvSpPr txBox="1"/>
            <p:nvPr/>
          </p:nvSpPr>
          <p:spPr>
            <a:xfrm>
              <a:off x="496280" y="4492640"/>
              <a:ext cx="1348922" cy="81465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norm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000">
                  <a:solidFill>
                    <a:schemeClr val="dk1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Board approval and program kickoff; UK entity stood up.</a:t>
              </a:r>
              <a:endParaRPr/>
            </a:p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000">
                  <a:solidFill>
                    <a:schemeClr val="dk1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Approve &amp; start</a:t>
              </a:r>
              <a:endParaRPr/>
            </a:p>
          </p:txBody>
        </p:sp>
        <p:sp>
          <p:nvSpPr>
            <p:cNvPr id="985" name="Google Shape;985;p27"/>
            <p:cNvSpPr txBox="1"/>
            <p:nvPr/>
          </p:nvSpPr>
          <p:spPr>
            <a:xfrm>
              <a:off x="496280" y="4272666"/>
              <a:ext cx="1348922" cy="184666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norm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1200">
                  <a:solidFill>
                    <a:schemeClr val="accent1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Gate 0</a:t>
              </a:r>
              <a:endParaRPr/>
            </a:p>
          </p:txBody>
        </p:sp>
        <p:grpSp>
          <p:nvGrpSpPr>
            <p:cNvPr id="986" name="Google Shape;986;p27"/>
            <p:cNvGrpSpPr/>
            <p:nvPr/>
          </p:nvGrpSpPr>
          <p:grpSpPr>
            <a:xfrm>
              <a:off x="900037" y="3606800"/>
              <a:ext cx="568768" cy="568298"/>
              <a:chOff x="6359457" y="2660110"/>
              <a:chExt cx="633600" cy="633600"/>
            </a:xfrm>
          </p:grpSpPr>
          <p:sp>
            <p:nvSpPr>
              <p:cNvPr id="987" name="Google Shape;987;p27"/>
              <p:cNvSpPr/>
              <p:nvPr/>
            </p:nvSpPr>
            <p:spPr>
              <a:xfrm>
                <a:off x="6359457" y="2660110"/>
                <a:ext cx="633600" cy="633600"/>
              </a:xfrm>
              <a:custGeom>
                <a:rect b="b" l="l" r="r" t="t"/>
                <a:pathLst>
                  <a:path extrusionOk="0" h="10000" w="10000">
                    <a:moveTo>
                      <a:pt x="4352" y="6694"/>
                    </a:moveTo>
                    <a:lnTo>
                      <a:pt x="4322" y="6667"/>
                    </a:lnTo>
                    <a:lnTo>
                      <a:pt x="3275" y="5619"/>
                    </a:lnTo>
                    <a:lnTo>
                      <a:pt x="3249" y="5590"/>
                    </a:lnTo>
                    <a:lnTo>
                      <a:pt x="3227" y="5557"/>
                    </a:lnTo>
                    <a:lnTo>
                      <a:pt x="3210" y="5522"/>
                    </a:lnTo>
                    <a:lnTo>
                      <a:pt x="3197" y="5485"/>
                    </a:lnTo>
                    <a:lnTo>
                      <a:pt x="3190" y="5446"/>
                    </a:lnTo>
                    <a:lnTo>
                      <a:pt x="3187" y="5407"/>
                    </a:lnTo>
                    <a:lnTo>
                      <a:pt x="3190" y="5368"/>
                    </a:lnTo>
                    <a:lnTo>
                      <a:pt x="3197" y="5329"/>
                    </a:lnTo>
                    <a:lnTo>
                      <a:pt x="3210" y="5292"/>
                    </a:lnTo>
                    <a:lnTo>
                      <a:pt x="3227" y="5257"/>
                    </a:lnTo>
                    <a:lnTo>
                      <a:pt x="3249" y="5224"/>
                    </a:lnTo>
                    <a:lnTo>
                      <a:pt x="3275" y="5195"/>
                    </a:lnTo>
                    <a:lnTo>
                      <a:pt x="3304" y="5169"/>
                    </a:lnTo>
                    <a:lnTo>
                      <a:pt x="3337" y="5147"/>
                    </a:lnTo>
                    <a:lnTo>
                      <a:pt x="3372" y="5130"/>
                    </a:lnTo>
                    <a:lnTo>
                      <a:pt x="3409" y="5117"/>
                    </a:lnTo>
                    <a:lnTo>
                      <a:pt x="3448" y="5110"/>
                    </a:lnTo>
                    <a:lnTo>
                      <a:pt x="3487" y="5107"/>
                    </a:lnTo>
                    <a:lnTo>
                      <a:pt x="3526" y="5110"/>
                    </a:lnTo>
                    <a:lnTo>
                      <a:pt x="3565" y="5117"/>
                    </a:lnTo>
                    <a:lnTo>
                      <a:pt x="3602" y="5130"/>
                    </a:lnTo>
                    <a:lnTo>
                      <a:pt x="3637" y="5147"/>
                    </a:lnTo>
                    <a:lnTo>
                      <a:pt x="3670" y="5169"/>
                    </a:lnTo>
                    <a:lnTo>
                      <a:pt x="3699" y="5195"/>
                    </a:lnTo>
                    <a:lnTo>
                      <a:pt x="4522" y="6019"/>
                    </a:lnTo>
                    <a:lnTo>
                      <a:pt x="6289" y="4043"/>
                    </a:lnTo>
                    <a:lnTo>
                      <a:pt x="6317" y="4015"/>
                    </a:lnTo>
                    <a:lnTo>
                      <a:pt x="6349" y="3992"/>
                    </a:lnTo>
                    <a:lnTo>
                      <a:pt x="6383" y="3973"/>
                    </a:lnTo>
                    <a:lnTo>
                      <a:pt x="6419" y="3958"/>
                    </a:lnTo>
                    <a:lnTo>
                      <a:pt x="6457" y="3948"/>
                    </a:lnTo>
                    <a:lnTo>
                      <a:pt x="6496" y="3943"/>
                    </a:lnTo>
                    <a:lnTo>
                      <a:pt x="6536" y="3944"/>
                    </a:lnTo>
                    <a:lnTo>
                      <a:pt x="6574" y="3949"/>
                    </a:lnTo>
                    <a:lnTo>
                      <a:pt x="6612" y="3960"/>
                    </a:lnTo>
                    <a:lnTo>
                      <a:pt x="6648" y="3975"/>
                    </a:lnTo>
                    <a:lnTo>
                      <a:pt x="6682" y="3995"/>
                    </a:lnTo>
                    <a:lnTo>
                      <a:pt x="6713" y="4019"/>
                    </a:lnTo>
                    <a:lnTo>
                      <a:pt x="6741" y="4047"/>
                    </a:lnTo>
                    <a:lnTo>
                      <a:pt x="6764" y="4079"/>
                    </a:lnTo>
                    <a:lnTo>
                      <a:pt x="6783" y="4113"/>
                    </a:lnTo>
                    <a:lnTo>
                      <a:pt x="6798" y="4149"/>
                    </a:lnTo>
                    <a:lnTo>
                      <a:pt x="6808" y="4187"/>
                    </a:lnTo>
                    <a:lnTo>
                      <a:pt x="6813" y="4226"/>
                    </a:lnTo>
                    <a:lnTo>
                      <a:pt x="6812" y="4266"/>
                    </a:lnTo>
                    <a:lnTo>
                      <a:pt x="6807" y="4304"/>
                    </a:lnTo>
                    <a:lnTo>
                      <a:pt x="6796" y="4342"/>
                    </a:lnTo>
                    <a:lnTo>
                      <a:pt x="6781" y="4378"/>
                    </a:lnTo>
                    <a:lnTo>
                      <a:pt x="6761" y="4412"/>
                    </a:lnTo>
                    <a:lnTo>
                      <a:pt x="6737" y="4443"/>
                    </a:lnTo>
                    <a:lnTo>
                      <a:pt x="4758" y="6655"/>
                    </a:lnTo>
                    <a:lnTo>
                      <a:pt x="4728" y="6683"/>
                    </a:lnTo>
                    <a:lnTo>
                      <a:pt x="4696" y="6708"/>
                    </a:lnTo>
                    <a:lnTo>
                      <a:pt x="4660" y="6727"/>
                    </a:lnTo>
                    <a:lnTo>
                      <a:pt x="4622" y="6742"/>
                    </a:lnTo>
                    <a:lnTo>
                      <a:pt x="4583" y="6751"/>
                    </a:lnTo>
                    <a:lnTo>
                      <a:pt x="4542" y="6755"/>
                    </a:lnTo>
                    <a:lnTo>
                      <a:pt x="4502" y="6753"/>
                    </a:lnTo>
                    <a:lnTo>
                      <a:pt x="4462" y="6746"/>
                    </a:lnTo>
                    <a:lnTo>
                      <a:pt x="4423" y="6734"/>
                    </a:lnTo>
                    <a:lnTo>
                      <a:pt x="4386" y="6716"/>
                    </a:lnTo>
                    <a:lnTo>
                      <a:pt x="4352" y="6694"/>
                    </a:lnTo>
                    <a:close/>
                    <a:moveTo>
                      <a:pt x="3939" y="1100"/>
                    </a:moveTo>
                    <a:lnTo>
                      <a:pt x="3952" y="1100"/>
                    </a:lnTo>
                    <a:lnTo>
                      <a:pt x="6048" y="1100"/>
                    </a:lnTo>
                    <a:lnTo>
                      <a:pt x="6061" y="1100"/>
                    </a:lnTo>
                    <a:lnTo>
                      <a:pt x="6074" y="1101"/>
                    </a:lnTo>
                    <a:lnTo>
                      <a:pt x="6087" y="1102"/>
                    </a:lnTo>
                    <a:lnTo>
                      <a:pt x="6100" y="1104"/>
                    </a:lnTo>
                    <a:lnTo>
                      <a:pt x="6113" y="1106"/>
                    </a:lnTo>
                    <a:lnTo>
                      <a:pt x="6125" y="1109"/>
                    </a:lnTo>
                    <a:lnTo>
                      <a:pt x="6138" y="1112"/>
                    </a:lnTo>
                    <a:lnTo>
                      <a:pt x="6150" y="1115"/>
                    </a:lnTo>
                    <a:lnTo>
                      <a:pt x="6163" y="1120"/>
                    </a:lnTo>
                    <a:lnTo>
                      <a:pt x="6175" y="1124"/>
                    </a:lnTo>
                    <a:lnTo>
                      <a:pt x="6187" y="1129"/>
                    </a:lnTo>
                    <a:lnTo>
                      <a:pt x="6199" y="1135"/>
                    </a:lnTo>
                    <a:lnTo>
                      <a:pt x="6211" y="1141"/>
                    </a:lnTo>
                    <a:lnTo>
                      <a:pt x="6222" y="1147"/>
                    </a:lnTo>
                    <a:lnTo>
                      <a:pt x="6233" y="1154"/>
                    </a:lnTo>
                    <a:lnTo>
                      <a:pt x="6244" y="1161"/>
                    </a:lnTo>
                    <a:lnTo>
                      <a:pt x="6255" y="1168"/>
                    </a:lnTo>
                    <a:lnTo>
                      <a:pt x="6265" y="1176"/>
                    </a:lnTo>
                    <a:lnTo>
                      <a:pt x="6275" y="1185"/>
                    </a:lnTo>
                    <a:lnTo>
                      <a:pt x="6285" y="1193"/>
                    </a:lnTo>
                    <a:lnTo>
                      <a:pt x="6295" y="1202"/>
                    </a:lnTo>
                    <a:lnTo>
                      <a:pt x="6304" y="1212"/>
                    </a:lnTo>
                    <a:lnTo>
                      <a:pt x="6312" y="1222"/>
                    </a:lnTo>
                    <a:lnTo>
                      <a:pt x="6321" y="1232"/>
                    </a:lnTo>
                    <a:lnTo>
                      <a:pt x="6329" y="1242"/>
                    </a:lnTo>
                    <a:lnTo>
                      <a:pt x="6336" y="1253"/>
                    </a:lnTo>
                    <a:lnTo>
                      <a:pt x="6343" y="1264"/>
                    </a:lnTo>
                    <a:lnTo>
                      <a:pt x="6350" y="1275"/>
                    </a:lnTo>
                    <a:lnTo>
                      <a:pt x="6356" y="1286"/>
                    </a:lnTo>
                    <a:lnTo>
                      <a:pt x="6362" y="1298"/>
                    </a:lnTo>
                    <a:lnTo>
                      <a:pt x="6368" y="1310"/>
                    </a:lnTo>
                    <a:lnTo>
                      <a:pt x="6373" y="1322"/>
                    </a:lnTo>
                    <a:lnTo>
                      <a:pt x="6377" y="1334"/>
                    </a:lnTo>
                    <a:lnTo>
                      <a:pt x="6382" y="1347"/>
                    </a:lnTo>
                    <a:lnTo>
                      <a:pt x="6385" y="1359"/>
                    </a:lnTo>
                    <a:lnTo>
                      <a:pt x="6388" y="1372"/>
                    </a:lnTo>
                    <a:lnTo>
                      <a:pt x="6391" y="1384"/>
                    </a:lnTo>
                    <a:lnTo>
                      <a:pt x="6393" y="1397"/>
                    </a:lnTo>
                    <a:lnTo>
                      <a:pt x="6395" y="1410"/>
                    </a:lnTo>
                    <a:lnTo>
                      <a:pt x="6396" y="1423"/>
                    </a:lnTo>
                    <a:lnTo>
                      <a:pt x="6397" y="1436"/>
                    </a:lnTo>
                    <a:lnTo>
                      <a:pt x="6397" y="1449"/>
                    </a:lnTo>
                    <a:lnTo>
                      <a:pt x="6397" y="2264"/>
                    </a:lnTo>
                    <a:lnTo>
                      <a:pt x="6397" y="2277"/>
                    </a:lnTo>
                    <a:lnTo>
                      <a:pt x="6396" y="2290"/>
                    </a:lnTo>
                    <a:lnTo>
                      <a:pt x="6395" y="2303"/>
                    </a:lnTo>
                    <a:lnTo>
                      <a:pt x="6393" y="2316"/>
                    </a:lnTo>
                    <a:lnTo>
                      <a:pt x="6391" y="2329"/>
                    </a:lnTo>
                    <a:lnTo>
                      <a:pt x="6388" y="2342"/>
                    </a:lnTo>
                    <a:lnTo>
                      <a:pt x="6385" y="2354"/>
                    </a:lnTo>
                    <a:lnTo>
                      <a:pt x="6382" y="2367"/>
                    </a:lnTo>
                    <a:lnTo>
                      <a:pt x="6377" y="2380"/>
                    </a:lnTo>
                    <a:lnTo>
                      <a:pt x="6373" y="2392"/>
                    </a:lnTo>
                    <a:lnTo>
                      <a:pt x="6368" y="2404"/>
                    </a:lnTo>
                    <a:lnTo>
                      <a:pt x="6362" y="2416"/>
                    </a:lnTo>
                    <a:lnTo>
                      <a:pt x="6356" y="2428"/>
                    </a:lnTo>
                    <a:lnTo>
                      <a:pt x="6350" y="2439"/>
                    </a:lnTo>
                    <a:lnTo>
                      <a:pt x="6343" y="2450"/>
                    </a:lnTo>
                    <a:lnTo>
                      <a:pt x="6336" y="2461"/>
                    </a:lnTo>
                    <a:lnTo>
                      <a:pt x="6329" y="2472"/>
                    </a:lnTo>
                    <a:lnTo>
                      <a:pt x="6321" y="2482"/>
                    </a:lnTo>
                    <a:lnTo>
                      <a:pt x="6312" y="2492"/>
                    </a:lnTo>
                    <a:lnTo>
                      <a:pt x="6304" y="2502"/>
                    </a:lnTo>
                    <a:lnTo>
                      <a:pt x="6295" y="2511"/>
                    </a:lnTo>
                    <a:lnTo>
                      <a:pt x="6285" y="2520"/>
                    </a:lnTo>
                    <a:lnTo>
                      <a:pt x="6275" y="2529"/>
                    </a:lnTo>
                    <a:lnTo>
                      <a:pt x="6265" y="2537"/>
                    </a:lnTo>
                    <a:lnTo>
                      <a:pt x="6255" y="2545"/>
                    </a:lnTo>
                    <a:lnTo>
                      <a:pt x="6244" y="2553"/>
                    </a:lnTo>
                    <a:lnTo>
                      <a:pt x="6233" y="2560"/>
                    </a:lnTo>
                    <a:lnTo>
                      <a:pt x="6222" y="2567"/>
                    </a:lnTo>
                    <a:lnTo>
                      <a:pt x="6211" y="2573"/>
                    </a:lnTo>
                    <a:lnTo>
                      <a:pt x="6199" y="2579"/>
                    </a:lnTo>
                    <a:lnTo>
                      <a:pt x="6187" y="2584"/>
                    </a:lnTo>
                    <a:lnTo>
                      <a:pt x="6175" y="2589"/>
                    </a:lnTo>
                    <a:lnTo>
                      <a:pt x="6163" y="2594"/>
                    </a:lnTo>
                    <a:lnTo>
                      <a:pt x="6150" y="2598"/>
                    </a:lnTo>
                    <a:lnTo>
                      <a:pt x="6138" y="2601"/>
                    </a:lnTo>
                    <a:lnTo>
                      <a:pt x="6125" y="2604"/>
                    </a:lnTo>
                    <a:lnTo>
                      <a:pt x="6113" y="2607"/>
                    </a:lnTo>
                    <a:lnTo>
                      <a:pt x="6100" y="2609"/>
                    </a:lnTo>
                    <a:lnTo>
                      <a:pt x="6087" y="2611"/>
                    </a:lnTo>
                    <a:lnTo>
                      <a:pt x="6074" y="2612"/>
                    </a:lnTo>
                    <a:lnTo>
                      <a:pt x="6061" y="2613"/>
                    </a:lnTo>
                    <a:lnTo>
                      <a:pt x="6048" y="2613"/>
                    </a:lnTo>
                    <a:lnTo>
                      <a:pt x="3952" y="2613"/>
                    </a:lnTo>
                    <a:lnTo>
                      <a:pt x="3939" y="2613"/>
                    </a:lnTo>
                    <a:lnTo>
                      <a:pt x="3926" y="2612"/>
                    </a:lnTo>
                    <a:lnTo>
                      <a:pt x="3913" y="2611"/>
                    </a:lnTo>
                    <a:lnTo>
                      <a:pt x="3900" y="2609"/>
                    </a:lnTo>
                    <a:lnTo>
                      <a:pt x="3887" y="2607"/>
                    </a:lnTo>
                    <a:lnTo>
                      <a:pt x="3875" y="2604"/>
                    </a:lnTo>
                    <a:lnTo>
                      <a:pt x="3862" y="2601"/>
                    </a:lnTo>
                    <a:lnTo>
                      <a:pt x="3850" y="2598"/>
                    </a:lnTo>
                    <a:lnTo>
                      <a:pt x="3837" y="2594"/>
                    </a:lnTo>
                    <a:lnTo>
                      <a:pt x="3825" y="2589"/>
                    </a:lnTo>
                    <a:lnTo>
                      <a:pt x="3813" y="2584"/>
                    </a:lnTo>
                    <a:lnTo>
                      <a:pt x="3801" y="2579"/>
                    </a:lnTo>
                    <a:lnTo>
                      <a:pt x="3789" y="2573"/>
                    </a:lnTo>
                    <a:lnTo>
                      <a:pt x="3778" y="2567"/>
                    </a:lnTo>
                    <a:lnTo>
                      <a:pt x="3767" y="2560"/>
                    </a:lnTo>
                    <a:lnTo>
                      <a:pt x="3756" y="2553"/>
                    </a:lnTo>
                    <a:lnTo>
                      <a:pt x="3745" y="2545"/>
                    </a:lnTo>
                    <a:lnTo>
                      <a:pt x="3735" y="2537"/>
                    </a:lnTo>
                    <a:lnTo>
                      <a:pt x="3725" y="2529"/>
                    </a:lnTo>
                    <a:lnTo>
                      <a:pt x="3715" y="2520"/>
                    </a:lnTo>
                    <a:lnTo>
                      <a:pt x="3705" y="2511"/>
                    </a:lnTo>
                    <a:lnTo>
                      <a:pt x="3696" y="2502"/>
                    </a:lnTo>
                    <a:lnTo>
                      <a:pt x="3688" y="2492"/>
                    </a:lnTo>
                    <a:lnTo>
                      <a:pt x="3679" y="2482"/>
                    </a:lnTo>
                    <a:lnTo>
                      <a:pt x="3671" y="2472"/>
                    </a:lnTo>
                    <a:lnTo>
                      <a:pt x="3664" y="2461"/>
                    </a:lnTo>
                    <a:lnTo>
                      <a:pt x="3657" y="2450"/>
                    </a:lnTo>
                    <a:lnTo>
                      <a:pt x="3650" y="2439"/>
                    </a:lnTo>
                    <a:lnTo>
                      <a:pt x="3644" y="2428"/>
                    </a:lnTo>
                    <a:lnTo>
                      <a:pt x="3638" y="2416"/>
                    </a:lnTo>
                    <a:lnTo>
                      <a:pt x="3632" y="2404"/>
                    </a:lnTo>
                    <a:lnTo>
                      <a:pt x="3627" y="2392"/>
                    </a:lnTo>
                    <a:lnTo>
                      <a:pt x="3623" y="2380"/>
                    </a:lnTo>
                    <a:lnTo>
                      <a:pt x="3618" y="2367"/>
                    </a:lnTo>
                    <a:lnTo>
                      <a:pt x="3615" y="2354"/>
                    </a:lnTo>
                    <a:lnTo>
                      <a:pt x="3612" y="2342"/>
                    </a:lnTo>
                    <a:lnTo>
                      <a:pt x="3609" y="2329"/>
                    </a:lnTo>
                    <a:lnTo>
                      <a:pt x="3607" y="2316"/>
                    </a:lnTo>
                    <a:lnTo>
                      <a:pt x="3605" y="2303"/>
                    </a:lnTo>
                    <a:lnTo>
                      <a:pt x="3604" y="2290"/>
                    </a:lnTo>
                    <a:lnTo>
                      <a:pt x="3603" y="2277"/>
                    </a:lnTo>
                    <a:lnTo>
                      <a:pt x="3603" y="2264"/>
                    </a:lnTo>
                    <a:lnTo>
                      <a:pt x="3603" y="1449"/>
                    </a:lnTo>
                    <a:lnTo>
                      <a:pt x="3603" y="1436"/>
                    </a:lnTo>
                    <a:lnTo>
                      <a:pt x="3604" y="1423"/>
                    </a:lnTo>
                    <a:lnTo>
                      <a:pt x="3605" y="1410"/>
                    </a:lnTo>
                    <a:lnTo>
                      <a:pt x="3607" y="1397"/>
                    </a:lnTo>
                    <a:lnTo>
                      <a:pt x="3609" y="1384"/>
                    </a:lnTo>
                    <a:lnTo>
                      <a:pt x="3612" y="1372"/>
                    </a:lnTo>
                    <a:lnTo>
                      <a:pt x="3615" y="1359"/>
                    </a:lnTo>
                    <a:lnTo>
                      <a:pt x="3618" y="1347"/>
                    </a:lnTo>
                    <a:lnTo>
                      <a:pt x="3623" y="1334"/>
                    </a:lnTo>
                    <a:lnTo>
                      <a:pt x="3627" y="1322"/>
                    </a:lnTo>
                    <a:lnTo>
                      <a:pt x="3632" y="1310"/>
                    </a:lnTo>
                    <a:lnTo>
                      <a:pt x="3638" y="1298"/>
                    </a:lnTo>
                    <a:lnTo>
                      <a:pt x="3644" y="1286"/>
                    </a:lnTo>
                    <a:lnTo>
                      <a:pt x="3650" y="1275"/>
                    </a:lnTo>
                    <a:lnTo>
                      <a:pt x="3657" y="1264"/>
                    </a:lnTo>
                    <a:lnTo>
                      <a:pt x="3664" y="1253"/>
                    </a:lnTo>
                    <a:lnTo>
                      <a:pt x="3671" y="1242"/>
                    </a:lnTo>
                    <a:lnTo>
                      <a:pt x="3679" y="1232"/>
                    </a:lnTo>
                    <a:lnTo>
                      <a:pt x="3688" y="1222"/>
                    </a:lnTo>
                    <a:lnTo>
                      <a:pt x="3696" y="1212"/>
                    </a:lnTo>
                    <a:lnTo>
                      <a:pt x="3705" y="1202"/>
                    </a:lnTo>
                    <a:lnTo>
                      <a:pt x="3715" y="1193"/>
                    </a:lnTo>
                    <a:lnTo>
                      <a:pt x="3725" y="1185"/>
                    </a:lnTo>
                    <a:lnTo>
                      <a:pt x="3735" y="1176"/>
                    </a:lnTo>
                    <a:lnTo>
                      <a:pt x="3745" y="1168"/>
                    </a:lnTo>
                    <a:lnTo>
                      <a:pt x="3756" y="1161"/>
                    </a:lnTo>
                    <a:lnTo>
                      <a:pt x="3767" y="1154"/>
                    </a:lnTo>
                    <a:lnTo>
                      <a:pt x="3778" y="1147"/>
                    </a:lnTo>
                    <a:lnTo>
                      <a:pt x="3789" y="1141"/>
                    </a:lnTo>
                    <a:lnTo>
                      <a:pt x="3801" y="1135"/>
                    </a:lnTo>
                    <a:lnTo>
                      <a:pt x="3813" y="1129"/>
                    </a:lnTo>
                    <a:lnTo>
                      <a:pt x="3825" y="1124"/>
                    </a:lnTo>
                    <a:lnTo>
                      <a:pt x="3837" y="1120"/>
                    </a:lnTo>
                    <a:lnTo>
                      <a:pt x="3850" y="1115"/>
                    </a:lnTo>
                    <a:lnTo>
                      <a:pt x="3862" y="1112"/>
                    </a:lnTo>
                    <a:lnTo>
                      <a:pt x="3875" y="1109"/>
                    </a:lnTo>
                    <a:lnTo>
                      <a:pt x="3887" y="1106"/>
                    </a:lnTo>
                    <a:lnTo>
                      <a:pt x="3900" y="1104"/>
                    </a:lnTo>
                    <a:lnTo>
                      <a:pt x="3913" y="1102"/>
                    </a:lnTo>
                    <a:lnTo>
                      <a:pt x="3926" y="1101"/>
                    </a:lnTo>
                    <a:lnTo>
                      <a:pt x="3939" y="110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Helvetica Neue"/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988" name="Google Shape;988;p27"/>
              <p:cNvSpPr/>
              <p:nvPr/>
            </p:nvSpPr>
            <p:spPr>
              <a:xfrm>
                <a:off x="6359457" y="2660110"/>
                <a:ext cx="633600" cy="633600"/>
              </a:xfrm>
              <a:custGeom>
                <a:rect b="b" l="l" r="r" t="t"/>
                <a:pathLst>
                  <a:path extrusionOk="0" h="10000" w="10000">
                    <a:moveTo>
                      <a:pt x="3934" y="850"/>
                    </a:moveTo>
                    <a:lnTo>
                      <a:pt x="3947" y="850"/>
                    </a:lnTo>
                    <a:lnTo>
                      <a:pt x="3952" y="850"/>
                    </a:lnTo>
                    <a:lnTo>
                      <a:pt x="6048" y="850"/>
                    </a:lnTo>
                    <a:lnTo>
                      <a:pt x="6053" y="850"/>
                    </a:lnTo>
                    <a:lnTo>
                      <a:pt x="6066" y="850"/>
                    </a:lnTo>
                    <a:lnTo>
                      <a:pt x="6075" y="851"/>
                    </a:lnTo>
                    <a:lnTo>
                      <a:pt x="6088" y="851"/>
                    </a:lnTo>
                    <a:lnTo>
                      <a:pt x="6097" y="852"/>
                    </a:lnTo>
                    <a:lnTo>
                      <a:pt x="6110" y="853"/>
                    </a:lnTo>
                    <a:lnTo>
                      <a:pt x="6120" y="854"/>
                    </a:lnTo>
                    <a:lnTo>
                      <a:pt x="6133" y="856"/>
                    </a:lnTo>
                    <a:lnTo>
                      <a:pt x="6142" y="857"/>
                    </a:lnTo>
                    <a:lnTo>
                      <a:pt x="6155" y="860"/>
                    </a:lnTo>
                    <a:lnTo>
                      <a:pt x="6164" y="861"/>
                    </a:lnTo>
                    <a:lnTo>
                      <a:pt x="6177" y="864"/>
                    </a:lnTo>
                    <a:lnTo>
                      <a:pt x="6186" y="866"/>
                    </a:lnTo>
                    <a:lnTo>
                      <a:pt x="6198" y="869"/>
                    </a:lnTo>
                    <a:lnTo>
                      <a:pt x="6208" y="872"/>
                    </a:lnTo>
                    <a:lnTo>
                      <a:pt x="6220" y="875"/>
                    </a:lnTo>
                    <a:lnTo>
                      <a:pt x="6229" y="878"/>
                    </a:lnTo>
                    <a:lnTo>
                      <a:pt x="6241" y="882"/>
                    </a:lnTo>
                    <a:lnTo>
                      <a:pt x="6250" y="885"/>
                    </a:lnTo>
                    <a:lnTo>
                      <a:pt x="6263" y="890"/>
                    </a:lnTo>
                    <a:lnTo>
                      <a:pt x="6271" y="893"/>
                    </a:lnTo>
                    <a:lnTo>
                      <a:pt x="6283" y="898"/>
                    </a:lnTo>
                    <a:lnTo>
                      <a:pt x="6292" y="902"/>
                    </a:lnTo>
                    <a:lnTo>
                      <a:pt x="6304" y="908"/>
                    </a:lnTo>
                    <a:lnTo>
                      <a:pt x="6313" y="912"/>
                    </a:lnTo>
                    <a:lnTo>
                      <a:pt x="6324" y="918"/>
                    </a:lnTo>
                    <a:lnTo>
                      <a:pt x="6333" y="922"/>
                    </a:lnTo>
                    <a:lnTo>
                      <a:pt x="6344" y="929"/>
                    </a:lnTo>
                    <a:lnTo>
                      <a:pt x="6349" y="932"/>
                    </a:lnTo>
                    <a:lnTo>
                      <a:pt x="6361" y="939"/>
                    </a:lnTo>
                    <a:lnTo>
                      <a:pt x="6369" y="944"/>
                    </a:lnTo>
                    <a:lnTo>
                      <a:pt x="6380" y="951"/>
                    </a:lnTo>
                    <a:lnTo>
                      <a:pt x="6388" y="956"/>
                    </a:lnTo>
                    <a:lnTo>
                      <a:pt x="6399" y="964"/>
                    </a:lnTo>
                    <a:lnTo>
                      <a:pt x="6407" y="970"/>
                    </a:lnTo>
                    <a:lnTo>
                      <a:pt x="6417" y="977"/>
                    </a:lnTo>
                    <a:lnTo>
                      <a:pt x="6424" y="983"/>
                    </a:lnTo>
                    <a:lnTo>
                      <a:pt x="6435" y="992"/>
                    </a:lnTo>
                    <a:lnTo>
                      <a:pt x="6442" y="998"/>
                    </a:lnTo>
                    <a:lnTo>
                      <a:pt x="6452" y="1007"/>
                    </a:lnTo>
                    <a:lnTo>
                      <a:pt x="6459" y="1013"/>
                    </a:lnTo>
                    <a:lnTo>
                      <a:pt x="6468" y="1022"/>
                    </a:lnTo>
                    <a:lnTo>
                      <a:pt x="6475" y="1029"/>
                    </a:lnTo>
                    <a:lnTo>
                      <a:pt x="6484" y="1038"/>
                    </a:lnTo>
                    <a:lnTo>
                      <a:pt x="6490" y="1045"/>
                    </a:lnTo>
                    <a:lnTo>
                      <a:pt x="6499" y="1055"/>
                    </a:lnTo>
                    <a:lnTo>
                      <a:pt x="6505" y="1062"/>
                    </a:lnTo>
                    <a:lnTo>
                      <a:pt x="6514" y="1073"/>
                    </a:lnTo>
                    <a:lnTo>
                      <a:pt x="6520" y="1080"/>
                    </a:lnTo>
                    <a:lnTo>
                      <a:pt x="6527" y="1090"/>
                    </a:lnTo>
                    <a:lnTo>
                      <a:pt x="6533" y="1098"/>
                    </a:lnTo>
                    <a:lnTo>
                      <a:pt x="6541" y="1109"/>
                    </a:lnTo>
                    <a:lnTo>
                      <a:pt x="6546" y="1117"/>
                    </a:lnTo>
                    <a:lnTo>
                      <a:pt x="6553" y="1128"/>
                    </a:lnTo>
                    <a:lnTo>
                      <a:pt x="6558" y="1136"/>
                    </a:lnTo>
                    <a:lnTo>
                      <a:pt x="6565" y="1148"/>
                    </a:lnTo>
                    <a:lnTo>
                      <a:pt x="6568" y="1153"/>
                    </a:lnTo>
                    <a:lnTo>
                      <a:pt x="6575" y="1164"/>
                    </a:lnTo>
                    <a:lnTo>
                      <a:pt x="6579" y="1173"/>
                    </a:lnTo>
                    <a:lnTo>
                      <a:pt x="6585" y="1184"/>
                    </a:lnTo>
                    <a:lnTo>
                      <a:pt x="6589" y="1193"/>
                    </a:lnTo>
                    <a:lnTo>
                      <a:pt x="6595" y="1205"/>
                    </a:lnTo>
                    <a:lnTo>
                      <a:pt x="6599" y="1214"/>
                    </a:lnTo>
                    <a:lnTo>
                      <a:pt x="6604" y="1226"/>
                    </a:lnTo>
                    <a:lnTo>
                      <a:pt x="6607" y="1234"/>
                    </a:lnTo>
                    <a:lnTo>
                      <a:pt x="6612" y="1247"/>
                    </a:lnTo>
                    <a:lnTo>
                      <a:pt x="6615" y="1256"/>
                    </a:lnTo>
                    <a:lnTo>
                      <a:pt x="6619" y="1268"/>
                    </a:lnTo>
                    <a:lnTo>
                      <a:pt x="6622" y="1277"/>
                    </a:lnTo>
                    <a:lnTo>
                      <a:pt x="6625" y="1289"/>
                    </a:lnTo>
                    <a:lnTo>
                      <a:pt x="6628" y="1299"/>
                    </a:lnTo>
                    <a:lnTo>
                      <a:pt x="6631" y="1311"/>
                    </a:lnTo>
                    <a:lnTo>
                      <a:pt x="6633" y="1320"/>
                    </a:lnTo>
                    <a:lnTo>
                      <a:pt x="6636" y="1333"/>
                    </a:lnTo>
                    <a:lnTo>
                      <a:pt x="6637" y="1342"/>
                    </a:lnTo>
                    <a:lnTo>
                      <a:pt x="6640" y="1355"/>
                    </a:lnTo>
                    <a:lnTo>
                      <a:pt x="6641" y="1364"/>
                    </a:lnTo>
                    <a:lnTo>
                      <a:pt x="6643" y="1377"/>
                    </a:lnTo>
                    <a:lnTo>
                      <a:pt x="6644" y="1387"/>
                    </a:lnTo>
                    <a:lnTo>
                      <a:pt x="6645" y="1400"/>
                    </a:lnTo>
                    <a:lnTo>
                      <a:pt x="6646" y="1409"/>
                    </a:lnTo>
                    <a:lnTo>
                      <a:pt x="6646" y="1422"/>
                    </a:lnTo>
                    <a:lnTo>
                      <a:pt x="6647" y="1431"/>
                    </a:lnTo>
                    <a:lnTo>
                      <a:pt x="6647" y="1444"/>
                    </a:lnTo>
                    <a:lnTo>
                      <a:pt x="6647" y="1449"/>
                    </a:lnTo>
                    <a:lnTo>
                      <a:pt x="6647" y="1665"/>
                    </a:lnTo>
                    <a:lnTo>
                      <a:pt x="7096" y="1665"/>
                    </a:lnTo>
                    <a:lnTo>
                      <a:pt x="7101" y="1665"/>
                    </a:lnTo>
                    <a:lnTo>
                      <a:pt x="7127" y="1666"/>
                    </a:lnTo>
                    <a:lnTo>
                      <a:pt x="7136" y="1666"/>
                    </a:lnTo>
                    <a:lnTo>
                      <a:pt x="7162" y="1667"/>
                    </a:lnTo>
                    <a:lnTo>
                      <a:pt x="7172" y="1668"/>
                    </a:lnTo>
                    <a:lnTo>
                      <a:pt x="7197" y="1670"/>
                    </a:lnTo>
                    <a:lnTo>
                      <a:pt x="7207" y="1672"/>
                    </a:lnTo>
                    <a:lnTo>
                      <a:pt x="7233" y="1675"/>
                    </a:lnTo>
                    <a:lnTo>
                      <a:pt x="7242" y="1676"/>
                    </a:lnTo>
                    <a:lnTo>
                      <a:pt x="7268" y="1681"/>
                    </a:lnTo>
                    <a:lnTo>
                      <a:pt x="7277" y="1682"/>
                    </a:lnTo>
                    <a:lnTo>
                      <a:pt x="7302" y="1688"/>
                    </a:lnTo>
                    <a:lnTo>
                      <a:pt x="7311" y="1690"/>
                    </a:lnTo>
                    <a:lnTo>
                      <a:pt x="7337" y="1696"/>
                    </a:lnTo>
                    <a:lnTo>
                      <a:pt x="7346" y="1699"/>
                    </a:lnTo>
                    <a:lnTo>
                      <a:pt x="7371" y="1706"/>
                    </a:lnTo>
                    <a:lnTo>
                      <a:pt x="7380" y="1709"/>
                    </a:lnTo>
                    <a:lnTo>
                      <a:pt x="7405" y="1717"/>
                    </a:lnTo>
                    <a:lnTo>
                      <a:pt x="7414" y="1720"/>
                    </a:lnTo>
                    <a:lnTo>
                      <a:pt x="7438" y="1729"/>
                    </a:lnTo>
                    <a:lnTo>
                      <a:pt x="7447" y="1732"/>
                    </a:lnTo>
                    <a:lnTo>
                      <a:pt x="7471" y="1742"/>
                    </a:lnTo>
                    <a:lnTo>
                      <a:pt x="7480" y="1746"/>
                    </a:lnTo>
                    <a:lnTo>
                      <a:pt x="7504" y="1757"/>
                    </a:lnTo>
                    <a:lnTo>
                      <a:pt x="7512" y="1762"/>
                    </a:lnTo>
                    <a:lnTo>
                      <a:pt x="7536" y="1773"/>
                    </a:lnTo>
                    <a:lnTo>
                      <a:pt x="7544" y="1778"/>
                    </a:lnTo>
                    <a:lnTo>
                      <a:pt x="7567" y="1791"/>
                    </a:lnTo>
                    <a:lnTo>
                      <a:pt x="7574" y="1795"/>
                    </a:lnTo>
                    <a:lnTo>
                      <a:pt x="7596" y="1808"/>
                    </a:lnTo>
                    <a:lnTo>
                      <a:pt x="7604" y="1813"/>
                    </a:lnTo>
                    <a:lnTo>
                      <a:pt x="7626" y="1827"/>
                    </a:lnTo>
                    <a:lnTo>
                      <a:pt x="7634" y="1833"/>
                    </a:lnTo>
                    <a:lnTo>
                      <a:pt x="7655" y="1848"/>
                    </a:lnTo>
                    <a:lnTo>
                      <a:pt x="7663" y="1853"/>
                    </a:lnTo>
                    <a:lnTo>
                      <a:pt x="7683" y="1869"/>
                    </a:lnTo>
                    <a:lnTo>
                      <a:pt x="7691" y="1875"/>
                    </a:lnTo>
                    <a:lnTo>
                      <a:pt x="7711" y="1892"/>
                    </a:lnTo>
                    <a:lnTo>
                      <a:pt x="7718" y="1898"/>
                    </a:lnTo>
                    <a:lnTo>
                      <a:pt x="7737" y="1915"/>
                    </a:lnTo>
                    <a:lnTo>
                      <a:pt x="7744" y="1922"/>
                    </a:lnTo>
                    <a:lnTo>
                      <a:pt x="7763" y="1940"/>
                    </a:lnTo>
                    <a:lnTo>
                      <a:pt x="7769" y="1946"/>
                    </a:lnTo>
                    <a:lnTo>
                      <a:pt x="7787" y="1965"/>
                    </a:lnTo>
                    <a:lnTo>
                      <a:pt x="7794" y="1972"/>
                    </a:lnTo>
                    <a:lnTo>
                      <a:pt x="7811" y="1991"/>
                    </a:lnTo>
                    <a:lnTo>
                      <a:pt x="7817" y="1998"/>
                    </a:lnTo>
                    <a:lnTo>
                      <a:pt x="7834" y="2018"/>
                    </a:lnTo>
                    <a:lnTo>
                      <a:pt x="7840" y="2026"/>
                    </a:lnTo>
                    <a:lnTo>
                      <a:pt x="7856" y="2046"/>
                    </a:lnTo>
                    <a:lnTo>
                      <a:pt x="7861" y="2054"/>
                    </a:lnTo>
                    <a:lnTo>
                      <a:pt x="7876" y="2075"/>
                    </a:lnTo>
                    <a:lnTo>
                      <a:pt x="7882" y="2083"/>
                    </a:lnTo>
                    <a:lnTo>
                      <a:pt x="7896" y="2105"/>
                    </a:lnTo>
                    <a:lnTo>
                      <a:pt x="7901" y="2113"/>
                    </a:lnTo>
                    <a:lnTo>
                      <a:pt x="7914" y="2135"/>
                    </a:lnTo>
                    <a:lnTo>
                      <a:pt x="7918" y="2142"/>
                    </a:lnTo>
                    <a:lnTo>
                      <a:pt x="7931" y="2165"/>
                    </a:lnTo>
                    <a:lnTo>
                      <a:pt x="7936" y="2173"/>
                    </a:lnTo>
                    <a:lnTo>
                      <a:pt x="7947" y="2197"/>
                    </a:lnTo>
                    <a:lnTo>
                      <a:pt x="7952" y="2205"/>
                    </a:lnTo>
                    <a:lnTo>
                      <a:pt x="7963" y="2229"/>
                    </a:lnTo>
                    <a:lnTo>
                      <a:pt x="7967" y="2238"/>
                    </a:lnTo>
                    <a:lnTo>
                      <a:pt x="7977" y="2262"/>
                    </a:lnTo>
                    <a:lnTo>
                      <a:pt x="7980" y="2271"/>
                    </a:lnTo>
                    <a:lnTo>
                      <a:pt x="7989" y="2295"/>
                    </a:lnTo>
                    <a:lnTo>
                      <a:pt x="7992" y="2304"/>
                    </a:lnTo>
                    <a:lnTo>
                      <a:pt x="8000" y="2329"/>
                    </a:lnTo>
                    <a:lnTo>
                      <a:pt x="8003" y="2338"/>
                    </a:lnTo>
                    <a:lnTo>
                      <a:pt x="8010" y="2363"/>
                    </a:lnTo>
                    <a:lnTo>
                      <a:pt x="8013" y="2372"/>
                    </a:lnTo>
                    <a:lnTo>
                      <a:pt x="8019" y="2398"/>
                    </a:lnTo>
                    <a:lnTo>
                      <a:pt x="8021" y="2407"/>
                    </a:lnTo>
                    <a:lnTo>
                      <a:pt x="8027" y="2432"/>
                    </a:lnTo>
                    <a:lnTo>
                      <a:pt x="8028" y="2441"/>
                    </a:lnTo>
                    <a:lnTo>
                      <a:pt x="8033" y="2467"/>
                    </a:lnTo>
                    <a:lnTo>
                      <a:pt x="8034" y="2476"/>
                    </a:lnTo>
                    <a:lnTo>
                      <a:pt x="8037" y="2502"/>
                    </a:lnTo>
                    <a:lnTo>
                      <a:pt x="8039" y="2512"/>
                    </a:lnTo>
                    <a:lnTo>
                      <a:pt x="8041" y="2537"/>
                    </a:lnTo>
                    <a:lnTo>
                      <a:pt x="8042" y="2547"/>
                    </a:lnTo>
                    <a:lnTo>
                      <a:pt x="8043" y="2573"/>
                    </a:lnTo>
                    <a:lnTo>
                      <a:pt x="8043" y="2582"/>
                    </a:lnTo>
                    <a:lnTo>
                      <a:pt x="8044" y="2608"/>
                    </a:lnTo>
                    <a:lnTo>
                      <a:pt x="8044" y="2613"/>
                    </a:lnTo>
                    <a:lnTo>
                      <a:pt x="8044" y="8201"/>
                    </a:lnTo>
                    <a:lnTo>
                      <a:pt x="8044" y="8206"/>
                    </a:lnTo>
                    <a:lnTo>
                      <a:pt x="8043" y="8232"/>
                    </a:lnTo>
                    <a:lnTo>
                      <a:pt x="8043" y="8241"/>
                    </a:lnTo>
                    <a:lnTo>
                      <a:pt x="8042" y="8267"/>
                    </a:lnTo>
                    <a:lnTo>
                      <a:pt x="8041" y="8277"/>
                    </a:lnTo>
                    <a:lnTo>
                      <a:pt x="8039" y="8303"/>
                    </a:lnTo>
                    <a:lnTo>
                      <a:pt x="8037" y="8312"/>
                    </a:lnTo>
                    <a:lnTo>
                      <a:pt x="8034" y="8338"/>
                    </a:lnTo>
                    <a:lnTo>
                      <a:pt x="8033" y="8347"/>
                    </a:lnTo>
                    <a:lnTo>
                      <a:pt x="8028" y="8373"/>
                    </a:lnTo>
                    <a:lnTo>
                      <a:pt x="8027" y="8382"/>
                    </a:lnTo>
                    <a:lnTo>
                      <a:pt x="8021" y="8408"/>
                    </a:lnTo>
                    <a:lnTo>
                      <a:pt x="8019" y="8417"/>
                    </a:lnTo>
                    <a:lnTo>
                      <a:pt x="8013" y="8442"/>
                    </a:lnTo>
                    <a:lnTo>
                      <a:pt x="8010" y="8452"/>
                    </a:lnTo>
                    <a:lnTo>
                      <a:pt x="8003" y="8477"/>
                    </a:lnTo>
                    <a:lnTo>
                      <a:pt x="8000" y="8486"/>
                    </a:lnTo>
                    <a:lnTo>
                      <a:pt x="7992" y="8510"/>
                    </a:lnTo>
                    <a:lnTo>
                      <a:pt x="7989" y="8519"/>
                    </a:lnTo>
                    <a:lnTo>
                      <a:pt x="7980" y="8544"/>
                    </a:lnTo>
                    <a:lnTo>
                      <a:pt x="7977" y="8553"/>
                    </a:lnTo>
                    <a:lnTo>
                      <a:pt x="7967" y="8577"/>
                    </a:lnTo>
                    <a:lnTo>
                      <a:pt x="7963" y="8586"/>
                    </a:lnTo>
                    <a:lnTo>
                      <a:pt x="7952" y="8609"/>
                    </a:lnTo>
                    <a:lnTo>
                      <a:pt x="7947" y="8618"/>
                    </a:lnTo>
                    <a:lnTo>
                      <a:pt x="7936" y="8642"/>
                    </a:lnTo>
                    <a:lnTo>
                      <a:pt x="7931" y="8650"/>
                    </a:lnTo>
                    <a:lnTo>
                      <a:pt x="7918" y="8673"/>
                    </a:lnTo>
                    <a:lnTo>
                      <a:pt x="7914" y="8680"/>
                    </a:lnTo>
                    <a:lnTo>
                      <a:pt x="7901" y="8702"/>
                    </a:lnTo>
                    <a:lnTo>
                      <a:pt x="7896" y="8710"/>
                    </a:lnTo>
                    <a:lnTo>
                      <a:pt x="7882" y="8732"/>
                    </a:lnTo>
                    <a:lnTo>
                      <a:pt x="7876" y="8740"/>
                    </a:lnTo>
                    <a:lnTo>
                      <a:pt x="7861" y="8761"/>
                    </a:lnTo>
                    <a:lnTo>
                      <a:pt x="7856" y="8769"/>
                    </a:lnTo>
                    <a:lnTo>
                      <a:pt x="7840" y="8789"/>
                    </a:lnTo>
                    <a:lnTo>
                      <a:pt x="7834" y="8797"/>
                    </a:lnTo>
                    <a:lnTo>
                      <a:pt x="7817" y="8817"/>
                    </a:lnTo>
                    <a:lnTo>
                      <a:pt x="7811" y="8824"/>
                    </a:lnTo>
                    <a:lnTo>
                      <a:pt x="7794" y="8843"/>
                    </a:lnTo>
                    <a:lnTo>
                      <a:pt x="7787" y="8850"/>
                    </a:lnTo>
                    <a:lnTo>
                      <a:pt x="7769" y="8869"/>
                    </a:lnTo>
                    <a:lnTo>
                      <a:pt x="7763" y="8875"/>
                    </a:lnTo>
                    <a:lnTo>
                      <a:pt x="7744" y="8893"/>
                    </a:lnTo>
                    <a:lnTo>
                      <a:pt x="7737" y="8900"/>
                    </a:lnTo>
                    <a:lnTo>
                      <a:pt x="7718" y="8917"/>
                    </a:lnTo>
                    <a:lnTo>
                      <a:pt x="7711" y="8923"/>
                    </a:lnTo>
                    <a:lnTo>
                      <a:pt x="7691" y="8940"/>
                    </a:lnTo>
                    <a:lnTo>
                      <a:pt x="7683" y="8946"/>
                    </a:lnTo>
                    <a:lnTo>
                      <a:pt x="7663" y="8962"/>
                    </a:lnTo>
                    <a:lnTo>
                      <a:pt x="7655" y="8967"/>
                    </a:lnTo>
                    <a:lnTo>
                      <a:pt x="7634" y="8982"/>
                    </a:lnTo>
                    <a:lnTo>
                      <a:pt x="7626" y="8988"/>
                    </a:lnTo>
                    <a:lnTo>
                      <a:pt x="7604" y="9002"/>
                    </a:lnTo>
                    <a:lnTo>
                      <a:pt x="7596" y="9007"/>
                    </a:lnTo>
                    <a:lnTo>
                      <a:pt x="7574" y="9020"/>
                    </a:lnTo>
                    <a:lnTo>
                      <a:pt x="7567" y="9024"/>
                    </a:lnTo>
                    <a:lnTo>
                      <a:pt x="7544" y="9037"/>
                    </a:lnTo>
                    <a:lnTo>
                      <a:pt x="7536" y="9042"/>
                    </a:lnTo>
                    <a:lnTo>
                      <a:pt x="7512" y="9053"/>
                    </a:lnTo>
                    <a:lnTo>
                      <a:pt x="7504" y="9058"/>
                    </a:lnTo>
                    <a:lnTo>
                      <a:pt x="7480" y="9069"/>
                    </a:lnTo>
                    <a:lnTo>
                      <a:pt x="7471" y="9073"/>
                    </a:lnTo>
                    <a:lnTo>
                      <a:pt x="7447" y="9083"/>
                    </a:lnTo>
                    <a:lnTo>
                      <a:pt x="7438" y="9086"/>
                    </a:lnTo>
                    <a:lnTo>
                      <a:pt x="7414" y="9095"/>
                    </a:lnTo>
                    <a:lnTo>
                      <a:pt x="7405" y="9098"/>
                    </a:lnTo>
                    <a:lnTo>
                      <a:pt x="7380" y="9106"/>
                    </a:lnTo>
                    <a:lnTo>
                      <a:pt x="7371" y="9109"/>
                    </a:lnTo>
                    <a:lnTo>
                      <a:pt x="7346" y="9116"/>
                    </a:lnTo>
                    <a:lnTo>
                      <a:pt x="7337" y="9119"/>
                    </a:lnTo>
                    <a:lnTo>
                      <a:pt x="7311" y="9125"/>
                    </a:lnTo>
                    <a:lnTo>
                      <a:pt x="7302" y="9127"/>
                    </a:lnTo>
                    <a:lnTo>
                      <a:pt x="7277" y="9133"/>
                    </a:lnTo>
                    <a:lnTo>
                      <a:pt x="7268" y="9134"/>
                    </a:lnTo>
                    <a:lnTo>
                      <a:pt x="7242" y="9139"/>
                    </a:lnTo>
                    <a:lnTo>
                      <a:pt x="7233" y="9140"/>
                    </a:lnTo>
                    <a:lnTo>
                      <a:pt x="7207" y="9143"/>
                    </a:lnTo>
                    <a:lnTo>
                      <a:pt x="7197" y="9145"/>
                    </a:lnTo>
                    <a:lnTo>
                      <a:pt x="7172" y="9147"/>
                    </a:lnTo>
                    <a:lnTo>
                      <a:pt x="7162" y="9148"/>
                    </a:lnTo>
                    <a:lnTo>
                      <a:pt x="7136" y="9149"/>
                    </a:lnTo>
                    <a:lnTo>
                      <a:pt x="7127" y="9149"/>
                    </a:lnTo>
                    <a:lnTo>
                      <a:pt x="7101" y="9150"/>
                    </a:lnTo>
                    <a:lnTo>
                      <a:pt x="7096" y="9150"/>
                    </a:lnTo>
                    <a:lnTo>
                      <a:pt x="2904" y="9150"/>
                    </a:lnTo>
                    <a:lnTo>
                      <a:pt x="2899" y="9150"/>
                    </a:lnTo>
                    <a:lnTo>
                      <a:pt x="2873" y="9149"/>
                    </a:lnTo>
                    <a:lnTo>
                      <a:pt x="2864" y="9149"/>
                    </a:lnTo>
                    <a:lnTo>
                      <a:pt x="2838" y="9148"/>
                    </a:lnTo>
                    <a:lnTo>
                      <a:pt x="2828" y="9147"/>
                    </a:lnTo>
                    <a:lnTo>
                      <a:pt x="2803" y="9145"/>
                    </a:lnTo>
                    <a:lnTo>
                      <a:pt x="2793" y="9143"/>
                    </a:lnTo>
                    <a:lnTo>
                      <a:pt x="2767" y="9140"/>
                    </a:lnTo>
                    <a:lnTo>
                      <a:pt x="2758" y="9139"/>
                    </a:lnTo>
                    <a:lnTo>
                      <a:pt x="2732" y="9134"/>
                    </a:lnTo>
                    <a:lnTo>
                      <a:pt x="2723" y="9133"/>
                    </a:lnTo>
                    <a:lnTo>
                      <a:pt x="2698" y="9127"/>
                    </a:lnTo>
                    <a:lnTo>
                      <a:pt x="2689" y="9125"/>
                    </a:lnTo>
                    <a:lnTo>
                      <a:pt x="2663" y="9119"/>
                    </a:lnTo>
                    <a:lnTo>
                      <a:pt x="2654" y="9116"/>
                    </a:lnTo>
                    <a:lnTo>
                      <a:pt x="2629" y="9109"/>
                    </a:lnTo>
                    <a:lnTo>
                      <a:pt x="2620" y="9106"/>
                    </a:lnTo>
                    <a:lnTo>
                      <a:pt x="2595" y="9098"/>
                    </a:lnTo>
                    <a:lnTo>
                      <a:pt x="2586" y="9095"/>
                    </a:lnTo>
                    <a:lnTo>
                      <a:pt x="2562" y="9086"/>
                    </a:lnTo>
                    <a:lnTo>
                      <a:pt x="2553" y="9083"/>
                    </a:lnTo>
                    <a:lnTo>
                      <a:pt x="2529" y="9073"/>
                    </a:lnTo>
                    <a:lnTo>
                      <a:pt x="2520" y="9069"/>
                    </a:lnTo>
                    <a:lnTo>
                      <a:pt x="2496" y="9058"/>
                    </a:lnTo>
                    <a:lnTo>
                      <a:pt x="2488" y="9053"/>
                    </a:lnTo>
                    <a:lnTo>
                      <a:pt x="2464" y="9042"/>
                    </a:lnTo>
                    <a:lnTo>
                      <a:pt x="2456" y="9037"/>
                    </a:lnTo>
                    <a:lnTo>
                      <a:pt x="2433" y="9024"/>
                    </a:lnTo>
                    <a:lnTo>
                      <a:pt x="2426" y="9020"/>
                    </a:lnTo>
                    <a:lnTo>
                      <a:pt x="2404" y="9007"/>
                    </a:lnTo>
                    <a:lnTo>
                      <a:pt x="2396" y="9002"/>
                    </a:lnTo>
                    <a:lnTo>
                      <a:pt x="2374" y="8988"/>
                    </a:lnTo>
                    <a:lnTo>
                      <a:pt x="2366" y="8982"/>
                    </a:lnTo>
                    <a:lnTo>
                      <a:pt x="2345" y="8967"/>
                    </a:lnTo>
                    <a:lnTo>
                      <a:pt x="2337" y="8962"/>
                    </a:lnTo>
                    <a:lnTo>
                      <a:pt x="2317" y="8946"/>
                    </a:lnTo>
                    <a:lnTo>
                      <a:pt x="2309" y="8940"/>
                    </a:lnTo>
                    <a:lnTo>
                      <a:pt x="2289" y="8923"/>
                    </a:lnTo>
                    <a:lnTo>
                      <a:pt x="2282" y="8917"/>
                    </a:lnTo>
                    <a:lnTo>
                      <a:pt x="2263" y="8900"/>
                    </a:lnTo>
                    <a:lnTo>
                      <a:pt x="2256" y="8893"/>
                    </a:lnTo>
                    <a:lnTo>
                      <a:pt x="2237" y="8875"/>
                    </a:lnTo>
                    <a:lnTo>
                      <a:pt x="2231" y="8869"/>
                    </a:lnTo>
                    <a:lnTo>
                      <a:pt x="2213" y="8850"/>
                    </a:lnTo>
                    <a:lnTo>
                      <a:pt x="2206" y="8843"/>
                    </a:lnTo>
                    <a:lnTo>
                      <a:pt x="2189" y="8824"/>
                    </a:lnTo>
                    <a:lnTo>
                      <a:pt x="2183" y="8817"/>
                    </a:lnTo>
                    <a:lnTo>
                      <a:pt x="2166" y="8797"/>
                    </a:lnTo>
                    <a:lnTo>
                      <a:pt x="2160" y="8789"/>
                    </a:lnTo>
                    <a:lnTo>
                      <a:pt x="2144" y="8769"/>
                    </a:lnTo>
                    <a:lnTo>
                      <a:pt x="2139" y="8761"/>
                    </a:lnTo>
                    <a:lnTo>
                      <a:pt x="2124" y="8740"/>
                    </a:lnTo>
                    <a:lnTo>
                      <a:pt x="2118" y="8732"/>
                    </a:lnTo>
                    <a:lnTo>
                      <a:pt x="2104" y="8710"/>
                    </a:lnTo>
                    <a:lnTo>
                      <a:pt x="2099" y="8702"/>
                    </a:lnTo>
                    <a:lnTo>
                      <a:pt x="2086" y="8680"/>
                    </a:lnTo>
                    <a:lnTo>
                      <a:pt x="2082" y="8673"/>
                    </a:lnTo>
                    <a:lnTo>
                      <a:pt x="2069" y="8650"/>
                    </a:lnTo>
                    <a:lnTo>
                      <a:pt x="2064" y="8642"/>
                    </a:lnTo>
                    <a:lnTo>
                      <a:pt x="2053" y="8618"/>
                    </a:lnTo>
                    <a:lnTo>
                      <a:pt x="2048" y="8609"/>
                    </a:lnTo>
                    <a:lnTo>
                      <a:pt x="2037" y="8586"/>
                    </a:lnTo>
                    <a:lnTo>
                      <a:pt x="2033" y="8577"/>
                    </a:lnTo>
                    <a:lnTo>
                      <a:pt x="2023" y="8553"/>
                    </a:lnTo>
                    <a:lnTo>
                      <a:pt x="2020" y="8544"/>
                    </a:lnTo>
                    <a:lnTo>
                      <a:pt x="2011" y="8519"/>
                    </a:lnTo>
                    <a:lnTo>
                      <a:pt x="2008" y="8510"/>
                    </a:lnTo>
                    <a:lnTo>
                      <a:pt x="2000" y="8486"/>
                    </a:lnTo>
                    <a:lnTo>
                      <a:pt x="1997" y="8477"/>
                    </a:lnTo>
                    <a:lnTo>
                      <a:pt x="1990" y="8452"/>
                    </a:lnTo>
                    <a:lnTo>
                      <a:pt x="1987" y="8442"/>
                    </a:lnTo>
                    <a:lnTo>
                      <a:pt x="1981" y="8417"/>
                    </a:lnTo>
                    <a:lnTo>
                      <a:pt x="1979" y="8408"/>
                    </a:lnTo>
                    <a:lnTo>
                      <a:pt x="1973" y="8382"/>
                    </a:lnTo>
                    <a:lnTo>
                      <a:pt x="1972" y="8373"/>
                    </a:lnTo>
                    <a:lnTo>
                      <a:pt x="1967" y="8347"/>
                    </a:lnTo>
                    <a:lnTo>
                      <a:pt x="1966" y="8338"/>
                    </a:lnTo>
                    <a:lnTo>
                      <a:pt x="1963" y="8312"/>
                    </a:lnTo>
                    <a:lnTo>
                      <a:pt x="1961" y="8303"/>
                    </a:lnTo>
                    <a:lnTo>
                      <a:pt x="1959" y="8277"/>
                    </a:lnTo>
                    <a:lnTo>
                      <a:pt x="1958" y="8267"/>
                    </a:lnTo>
                    <a:lnTo>
                      <a:pt x="1957" y="8241"/>
                    </a:lnTo>
                    <a:lnTo>
                      <a:pt x="1957" y="8232"/>
                    </a:lnTo>
                    <a:lnTo>
                      <a:pt x="1956" y="8206"/>
                    </a:lnTo>
                    <a:lnTo>
                      <a:pt x="1956" y="8201"/>
                    </a:lnTo>
                    <a:lnTo>
                      <a:pt x="1956" y="2613"/>
                    </a:lnTo>
                    <a:lnTo>
                      <a:pt x="1956" y="2608"/>
                    </a:lnTo>
                    <a:lnTo>
                      <a:pt x="1957" y="2582"/>
                    </a:lnTo>
                    <a:lnTo>
                      <a:pt x="1957" y="2573"/>
                    </a:lnTo>
                    <a:lnTo>
                      <a:pt x="1958" y="2547"/>
                    </a:lnTo>
                    <a:lnTo>
                      <a:pt x="1959" y="2537"/>
                    </a:lnTo>
                    <a:lnTo>
                      <a:pt x="1961" y="2512"/>
                    </a:lnTo>
                    <a:lnTo>
                      <a:pt x="1963" y="2502"/>
                    </a:lnTo>
                    <a:lnTo>
                      <a:pt x="1966" y="2476"/>
                    </a:lnTo>
                    <a:lnTo>
                      <a:pt x="1967" y="2467"/>
                    </a:lnTo>
                    <a:lnTo>
                      <a:pt x="1972" y="2441"/>
                    </a:lnTo>
                    <a:lnTo>
                      <a:pt x="1973" y="2432"/>
                    </a:lnTo>
                    <a:lnTo>
                      <a:pt x="1979" y="2407"/>
                    </a:lnTo>
                    <a:lnTo>
                      <a:pt x="1981" y="2398"/>
                    </a:lnTo>
                    <a:lnTo>
                      <a:pt x="1987" y="2372"/>
                    </a:lnTo>
                    <a:lnTo>
                      <a:pt x="1990" y="2363"/>
                    </a:lnTo>
                    <a:lnTo>
                      <a:pt x="1997" y="2338"/>
                    </a:lnTo>
                    <a:lnTo>
                      <a:pt x="2000" y="2329"/>
                    </a:lnTo>
                    <a:lnTo>
                      <a:pt x="2008" y="2304"/>
                    </a:lnTo>
                    <a:lnTo>
                      <a:pt x="2011" y="2295"/>
                    </a:lnTo>
                    <a:lnTo>
                      <a:pt x="2020" y="2271"/>
                    </a:lnTo>
                    <a:lnTo>
                      <a:pt x="2023" y="2262"/>
                    </a:lnTo>
                    <a:lnTo>
                      <a:pt x="2033" y="2238"/>
                    </a:lnTo>
                    <a:lnTo>
                      <a:pt x="2037" y="2229"/>
                    </a:lnTo>
                    <a:lnTo>
                      <a:pt x="2048" y="2205"/>
                    </a:lnTo>
                    <a:lnTo>
                      <a:pt x="2053" y="2197"/>
                    </a:lnTo>
                    <a:lnTo>
                      <a:pt x="2064" y="2173"/>
                    </a:lnTo>
                    <a:lnTo>
                      <a:pt x="2069" y="2165"/>
                    </a:lnTo>
                    <a:lnTo>
                      <a:pt x="2082" y="2142"/>
                    </a:lnTo>
                    <a:lnTo>
                      <a:pt x="2086" y="2135"/>
                    </a:lnTo>
                    <a:lnTo>
                      <a:pt x="2099" y="2113"/>
                    </a:lnTo>
                    <a:lnTo>
                      <a:pt x="2104" y="2105"/>
                    </a:lnTo>
                    <a:lnTo>
                      <a:pt x="2118" y="2083"/>
                    </a:lnTo>
                    <a:lnTo>
                      <a:pt x="2124" y="2075"/>
                    </a:lnTo>
                    <a:lnTo>
                      <a:pt x="2139" y="2054"/>
                    </a:lnTo>
                    <a:lnTo>
                      <a:pt x="2144" y="2046"/>
                    </a:lnTo>
                    <a:lnTo>
                      <a:pt x="2160" y="2026"/>
                    </a:lnTo>
                    <a:lnTo>
                      <a:pt x="2166" y="2018"/>
                    </a:lnTo>
                    <a:lnTo>
                      <a:pt x="2183" y="1998"/>
                    </a:lnTo>
                    <a:lnTo>
                      <a:pt x="2189" y="1991"/>
                    </a:lnTo>
                    <a:lnTo>
                      <a:pt x="2206" y="1972"/>
                    </a:lnTo>
                    <a:lnTo>
                      <a:pt x="2213" y="1965"/>
                    </a:lnTo>
                    <a:lnTo>
                      <a:pt x="2231" y="1946"/>
                    </a:lnTo>
                    <a:lnTo>
                      <a:pt x="2237" y="1940"/>
                    </a:lnTo>
                    <a:lnTo>
                      <a:pt x="2256" y="1922"/>
                    </a:lnTo>
                    <a:lnTo>
                      <a:pt x="2263" y="1915"/>
                    </a:lnTo>
                    <a:lnTo>
                      <a:pt x="2282" y="1898"/>
                    </a:lnTo>
                    <a:lnTo>
                      <a:pt x="2289" y="1892"/>
                    </a:lnTo>
                    <a:lnTo>
                      <a:pt x="2309" y="1875"/>
                    </a:lnTo>
                    <a:lnTo>
                      <a:pt x="2317" y="1869"/>
                    </a:lnTo>
                    <a:lnTo>
                      <a:pt x="2337" y="1853"/>
                    </a:lnTo>
                    <a:lnTo>
                      <a:pt x="2345" y="1848"/>
                    </a:lnTo>
                    <a:lnTo>
                      <a:pt x="2366" y="1833"/>
                    </a:lnTo>
                    <a:lnTo>
                      <a:pt x="2374" y="1827"/>
                    </a:lnTo>
                    <a:lnTo>
                      <a:pt x="2396" y="1813"/>
                    </a:lnTo>
                    <a:lnTo>
                      <a:pt x="2404" y="1808"/>
                    </a:lnTo>
                    <a:lnTo>
                      <a:pt x="2426" y="1795"/>
                    </a:lnTo>
                    <a:lnTo>
                      <a:pt x="2433" y="1791"/>
                    </a:lnTo>
                    <a:lnTo>
                      <a:pt x="2456" y="1778"/>
                    </a:lnTo>
                    <a:lnTo>
                      <a:pt x="2464" y="1773"/>
                    </a:lnTo>
                    <a:lnTo>
                      <a:pt x="2488" y="1762"/>
                    </a:lnTo>
                    <a:lnTo>
                      <a:pt x="2496" y="1757"/>
                    </a:lnTo>
                    <a:lnTo>
                      <a:pt x="2520" y="1746"/>
                    </a:lnTo>
                    <a:lnTo>
                      <a:pt x="2529" y="1742"/>
                    </a:lnTo>
                    <a:lnTo>
                      <a:pt x="2553" y="1732"/>
                    </a:lnTo>
                    <a:lnTo>
                      <a:pt x="2562" y="1729"/>
                    </a:lnTo>
                    <a:lnTo>
                      <a:pt x="2586" y="1720"/>
                    </a:lnTo>
                    <a:lnTo>
                      <a:pt x="2595" y="1717"/>
                    </a:lnTo>
                    <a:lnTo>
                      <a:pt x="2620" y="1709"/>
                    </a:lnTo>
                    <a:lnTo>
                      <a:pt x="2629" y="1706"/>
                    </a:lnTo>
                    <a:lnTo>
                      <a:pt x="2654" y="1699"/>
                    </a:lnTo>
                    <a:lnTo>
                      <a:pt x="2663" y="1696"/>
                    </a:lnTo>
                    <a:lnTo>
                      <a:pt x="2689" y="1690"/>
                    </a:lnTo>
                    <a:lnTo>
                      <a:pt x="2698" y="1688"/>
                    </a:lnTo>
                    <a:lnTo>
                      <a:pt x="2723" y="1682"/>
                    </a:lnTo>
                    <a:lnTo>
                      <a:pt x="2732" y="1681"/>
                    </a:lnTo>
                    <a:lnTo>
                      <a:pt x="2758" y="1676"/>
                    </a:lnTo>
                    <a:lnTo>
                      <a:pt x="2767" y="1675"/>
                    </a:lnTo>
                    <a:lnTo>
                      <a:pt x="2793" y="1672"/>
                    </a:lnTo>
                    <a:lnTo>
                      <a:pt x="2803" y="1670"/>
                    </a:lnTo>
                    <a:lnTo>
                      <a:pt x="2828" y="1668"/>
                    </a:lnTo>
                    <a:lnTo>
                      <a:pt x="2838" y="1667"/>
                    </a:lnTo>
                    <a:lnTo>
                      <a:pt x="2864" y="1666"/>
                    </a:lnTo>
                    <a:lnTo>
                      <a:pt x="2873" y="1666"/>
                    </a:lnTo>
                    <a:lnTo>
                      <a:pt x="2899" y="1665"/>
                    </a:lnTo>
                    <a:lnTo>
                      <a:pt x="2904" y="1665"/>
                    </a:lnTo>
                    <a:lnTo>
                      <a:pt x="3353" y="1665"/>
                    </a:lnTo>
                    <a:lnTo>
                      <a:pt x="3353" y="1449"/>
                    </a:lnTo>
                    <a:lnTo>
                      <a:pt x="3353" y="1444"/>
                    </a:lnTo>
                    <a:lnTo>
                      <a:pt x="3353" y="1431"/>
                    </a:lnTo>
                    <a:lnTo>
                      <a:pt x="3354" y="1422"/>
                    </a:lnTo>
                    <a:lnTo>
                      <a:pt x="3354" y="1409"/>
                    </a:lnTo>
                    <a:lnTo>
                      <a:pt x="3355" y="1400"/>
                    </a:lnTo>
                    <a:lnTo>
                      <a:pt x="3356" y="1387"/>
                    </a:lnTo>
                    <a:lnTo>
                      <a:pt x="3357" y="1377"/>
                    </a:lnTo>
                    <a:lnTo>
                      <a:pt x="3359" y="1364"/>
                    </a:lnTo>
                    <a:lnTo>
                      <a:pt x="3360" y="1355"/>
                    </a:lnTo>
                    <a:lnTo>
                      <a:pt x="3363" y="1342"/>
                    </a:lnTo>
                    <a:lnTo>
                      <a:pt x="3364" y="1333"/>
                    </a:lnTo>
                    <a:lnTo>
                      <a:pt x="3367" y="1320"/>
                    </a:lnTo>
                    <a:lnTo>
                      <a:pt x="3369" y="1311"/>
                    </a:lnTo>
                    <a:lnTo>
                      <a:pt x="3372" y="1299"/>
                    </a:lnTo>
                    <a:lnTo>
                      <a:pt x="3375" y="1289"/>
                    </a:lnTo>
                    <a:lnTo>
                      <a:pt x="3378" y="1277"/>
                    </a:lnTo>
                    <a:lnTo>
                      <a:pt x="3381" y="1268"/>
                    </a:lnTo>
                    <a:lnTo>
                      <a:pt x="3385" y="1256"/>
                    </a:lnTo>
                    <a:lnTo>
                      <a:pt x="3388" y="1247"/>
                    </a:lnTo>
                    <a:lnTo>
                      <a:pt x="3393" y="1234"/>
                    </a:lnTo>
                    <a:lnTo>
                      <a:pt x="3396" y="1226"/>
                    </a:lnTo>
                    <a:lnTo>
                      <a:pt x="3401" y="1214"/>
                    </a:lnTo>
                    <a:lnTo>
                      <a:pt x="3405" y="1205"/>
                    </a:lnTo>
                    <a:lnTo>
                      <a:pt x="3411" y="1193"/>
                    </a:lnTo>
                    <a:lnTo>
                      <a:pt x="3415" y="1184"/>
                    </a:lnTo>
                    <a:lnTo>
                      <a:pt x="3421" y="1173"/>
                    </a:lnTo>
                    <a:lnTo>
                      <a:pt x="3425" y="1164"/>
                    </a:lnTo>
                    <a:lnTo>
                      <a:pt x="3432" y="1153"/>
                    </a:lnTo>
                    <a:lnTo>
                      <a:pt x="3435" y="1148"/>
                    </a:lnTo>
                    <a:lnTo>
                      <a:pt x="3442" y="1136"/>
                    </a:lnTo>
                    <a:lnTo>
                      <a:pt x="3447" y="1128"/>
                    </a:lnTo>
                    <a:lnTo>
                      <a:pt x="3454" y="1117"/>
                    </a:lnTo>
                    <a:lnTo>
                      <a:pt x="3459" y="1109"/>
                    </a:lnTo>
                    <a:lnTo>
                      <a:pt x="3467" y="1098"/>
                    </a:lnTo>
                    <a:lnTo>
                      <a:pt x="3473" y="1090"/>
                    </a:lnTo>
                    <a:lnTo>
                      <a:pt x="3480" y="1080"/>
                    </a:lnTo>
                    <a:lnTo>
                      <a:pt x="3486" y="1073"/>
                    </a:lnTo>
                    <a:lnTo>
                      <a:pt x="3495" y="1062"/>
                    </a:lnTo>
                    <a:lnTo>
                      <a:pt x="3501" y="1055"/>
                    </a:lnTo>
                    <a:lnTo>
                      <a:pt x="3510" y="1045"/>
                    </a:lnTo>
                    <a:lnTo>
                      <a:pt x="3516" y="1038"/>
                    </a:lnTo>
                    <a:lnTo>
                      <a:pt x="3525" y="1029"/>
                    </a:lnTo>
                    <a:lnTo>
                      <a:pt x="3532" y="1022"/>
                    </a:lnTo>
                    <a:lnTo>
                      <a:pt x="3541" y="1013"/>
                    </a:lnTo>
                    <a:lnTo>
                      <a:pt x="3548" y="1007"/>
                    </a:lnTo>
                    <a:lnTo>
                      <a:pt x="3558" y="998"/>
                    </a:lnTo>
                    <a:lnTo>
                      <a:pt x="3565" y="992"/>
                    </a:lnTo>
                    <a:lnTo>
                      <a:pt x="3576" y="983"/>
                    </a:lnTo>
                    <a:lnTo>
                      <a:pt x="3583" y="977"/>
                    </a:lnTo>
                    <a:lnTo>
                      <a:pt x="3593" y="970"/>
                    </a:lnTo>
                    <a:lnTo>
                      <a:pt x="3601" y="964"/>
                    </a:lnTo>
                    <a:lnTo>
                      <a:pt x="3612" y="956"/>
                    </a:lnTo>
                    <a:lnTo>
                      <a:pt x="3620" y="951"/>
                    </a:lnTo>
                    <a:lnTo>
                      <a:pt x="3631" y="944"/>
                    </a:lnTo>
                    <a:lnTo>
                      <a:pt x="3639" y="939"/>
                    </a:lnTo>
                    <a:lnTo>
                      <a:pt x="3651" y="932"/>
                    </a:lnTo>
                    <a:lnTo>
                      <a:pt x="3656" y="929"/>
                    </a:lnTo>
                    <a:lnTo>
                      <a:pt x="3667" y="922"/>
                    </a:lnTo>
                    <a:lnTo>
                      <a:pt x="3676" y="918"/>
                    </a:lnTo>
                    <a:lnTo>
                      <a:pt x="3687" y="912"/>
                    </a:lnTo>
                    <a:lnTo>
                      <a:pt x="3696" y="908"/>
                    </a:lnTo>
                    <a:lnTo>
                      <a:pt x="3708" y="902"/>
                    </a:lnTo>
                    <a:lnTo>
                      <a:pt x="3717" y="898"/>
                    </a:lnTo>
                    <a:lnTo>
                      <a:pt x="3729" y="893"/>
                    </a:lnTo>
                    <a:lnTo>
                      <a:pt x="3737" y="890"/>
                    </a:lnTo>
                    <a:lnTo>
                      <a:pt x="3750" y="885"/>
                    </a:lnTo>
                    <a:lnTo>
                      <a:pt x="3759" y="882"/>
                    </a:lnTo>
                    <a:lnTo>
                      <a:pt x="3771" y="878"/>
                    </a:lnTo>
                    <a:lnTo>
                      <a:pt x="3780" y="875"/>
                    </a:lnTo>
                    <a:lnTo>
                      <a:pt x="3792" y="872"/>
                    </a:lnTo>
                    <a:lnTo>
                      <a:pt x="3802" y="869"/>
                    </a:lnTo>
                    <a:lnTo>
                      <a:pt x="3814" y="866"/>
                    </a:lnTo>
                    <a:lnTo>
                      <a:pt x="3823" y="864"/>
                    </a:lnTo>
                    <a:lnTo>
                      <a:pt x="3836" y="861"/>
                    </a:lnTo>
                    <a:lnTo>
                      <a:pt x="3845" y="860"/>
                    </a:lnTo>
                    <a:lnTo>
                      <a:pt x="3858" y="857"/>
                    </a:lnTo>
                    <a:lnTo>
                      <a:pt x="3867" y="856"/>
                    </a:lnTo>
                    <a:lnTo>
                      <a:pt x="3880" y="854"/>
                    </a:lnTo>
                    <a:lnTo>
                      <a:pt x="3890" y="853"/>
                    </a:lnTo>
                    <a:lnTo>
                      <a:pt x="3903" y="852"/>
                    </a:lnTo>
                    <a:lnTo>
                      <a:pt x="3912" y="851"/>
                    </a:lnTo>
                    <a:lnTo>
                      <a:pt x="3925" y="851"/>
                    </a:lnTo>
                    <a:lnTo>
                      <a:pt x="3934" y="850"/>
                    </a:lnTo>
                    <a:close/>
                    <a:moveTo>
                      <a:pt x="3353" y="2264"/>
                    </a:moveTo>
                    <a:lnTo>
                      <a:pt x="3353" y="2165"/>
                    </a:lnTo>
                    <a:lnTo>
                      <a:pt x="2906" y="2165"/>
                    </a:lnTo>
                    <a:lnTo>
                      <a:pt x="2887" y="2165"/>
                    </a:lnTo>
                    <a:lnTo>
                      <a:pt x="2871" y="2166"/>
                    </a:lnTo>
                    <a:lnTo>
                      <a:pt x="2854" y="2168"/>
                    </a:lnTo>
                    <a:lnTo>
                      <a:pt x="2837" y="2170"/>
                    </a:lnTo>
                    <a:lnTo>
                      <a:pt x="2821" y="2173"/>
                    </a:lnTo>
                    <a:lnTo>
                      <a:pt x="2804" y="2176"/>
                    </a:lnTo>
                    <a:lnTo>
                      <a:pt x="2788" y="2180"/>
                    </a:lnTo>
                    <a:lnTo>
                      <a:pt x="2772" y="2185"/>
                    </a:lnTo>
                    <a:lnTo>
                      <a:pt x="2756" y="2190"/>
                    </a:lnTo>
                    <a:lnTo>
                      <a:pt x="2741" y="2196"/>
                    </a:lnTo>
                    <a:lnTo>
                      <a:pt x="2726" y="2202"/>
                    </a:lnTo>
                    <a:lnTo>
                      <a:pt x="2710" y="2209"/>
                    </a:lnTo>
                    <a:lnTo>
                      <a:pt x="2696" y="2217"/>
                    </a:lnTo>
                    <a:lnTo>
                      <a:pt x="2680" y="2225"/>
                    </a:lnTo>
                    <a:lnTo>
                      <a:pt x="2665" y="2234"/>
                    </a:lnTo>
                    <a:lnTo>
                      <a:pt x="2651" y="2243"/>
                    </a:lnTo>
                    <a:lnTo>
                      <a:pt x="2638" y="2253"/>
                    </a:lnTo>
                    <a:lnTo>
                      <a:pt x="2625" y="2263"/>
                    </a:lnTo>
                    <a:lnTo>
                      <a:pt x="2612" y="2274"/>
                    </a:lnTo>
                    <a:lnTo>
                      <a:pt x="2599" y="2285"/>
                    </a:lnTo>
                    <a:lnTo>
                      <a:pt x="2587" y="2296"/>
                    </a:lnTo>
                    <a:lnTo>
                      <a:pt x="2576" y="2308"/>
                    </a:lnTo>
                    <a:lnTo>
                      <a:pt x="2565" y="2321"/>
                    </a:lnTo>
                    <a:lnTo>
                      <a:pt x="2554" y="2334"/>
                    </a:lnTo>
                    <a:lnTo>
                      <a:pt x="2544" y="2347"/>
                    </a:lnTo>
                    <a:lnTo>
                      <a:pt x="2534" y="2360"/>
                    </a:lnTo>
                    <a:lnTo>
                      <a:pt x="2525" y="2374"/>
                    </a:lnTo>
                    <a:lnTo>
                      <a:pt x="2516" y="2389"/>
                    </a:lnTo>
                    <a:lnTo>
                      <a:pt x="2508" y="2405"/>
                    </a:lnTo>
                    <a:lnTo>
                      <a:pt x="2500" y="2419"/>
                    </a:lnTo>
                    <a:lnTo>
                      <a:pt x="2493" y="2435"/>
                    </a:lnTo>
                    <a:lnTo>
                      <a:pt x="2487" y="2450"/>
                    </a:lnTo>
                    <a:lnTo>
                      <a:pt x="2481" y="2465"/>
                    </a:lnTo>
                    <a:lnTo>
                      <a:pt x="2476" y="2481"/>
                    </a:lnTo>
                    <a:lnTo>
                      <a:pt x="2471" y="2497"/>
                    </a:lnTo>
                    <a:lnTo>
                      <a:pt x="2467" y="2513"/>
                    </a:lnTo>
                    <a:lnTo>
                      <a:pt x="2464" y="2530"/>
                    </a:lnTo>
                    <a:lnTo>
                      <a:pt x="2461" y="2546"/>
                    </a:lnTo>
                    <a:lnTo>
                      <a:pt x="2459" y="2563"/>
                    </a:lnTo>
                    <a:lnTo>
                      <a:pt x="2457" y="2580"/>
                    </a:lnTo>
                    <a:lnTo>
                      <a:pt x="2456" y="2596"/>
                    </a:lnTo>
                    <a:lnTo>
                      <a:pt x="2456" y="2615"/>
                    </a:lnTo>
                    <a:lnTo>
                      <a:pt x="2456" y="8199"/>
                    </a:lnTo>
                    <a:lnTo>
                      <a:pt x="2456" y="8218"/>
                    </a:lnTo>
                    <a:lnTo>
                      <a:pt x="2457" y="8235"/>
                    </a:lnTo>
                    <a:lnTo>
                      <a:pt x="2459" y="8252"/>
                    </a:lnTo>
                    <a:lnTo>
                      <a:pt x="2461" y="8269"/>
                    </a:lnTo>
                    <a:lnTo>
                      <a:pt x="2464" y="8285"/>
                    </a:lnTo>
                    <a:lnTo>
                      <a:pt x="2467" y="8302"/>
                    </a:lnTo>
                    <a:lnTo>
                      <a:pt x="2471" y="8318"/>
                    </a:lnTo>
                    <a:lnTo>
                      <a:pt x="2476" y="8334"/>
                    </a:lnTo>
                    <a:lnTo>
                      <a:pt x="2481" y="8350"/>
                    </a:lnTo>
                    <a:lnTo>
                      <a:pt x="2487" y="8365"/>
                    </a:lnTo>
                    <a:lnTo>
                      <a:pt x="2493" y="8380"/>
                    </a:lnTo>
                    <a:lnTo>
                      <a:pt x="2500" y="8396"/>
                    </a:lnTo>
                    <a:lnTo>
                      <a:pt x="2508" y="8410"/>
                    </a:lnTo>
                    <a:lnTo>
                      <a:pt x="2516" y="8426"/>
                    </a:lnTo>
                    <a:lnTo>
                      <a:pt x="2525" y="8441"/>
                    </a:lnTo>
                    <a:lnTo>
                      <a:pt x="2534" y="8455"/>
                    </a:lnTo>
                    <a:lnTo>
                      <a:pt x="2544" y="8468"/>
                    </a:lnTo>
                    <a:lnTo>
                      <a:pt x="2554" y="8481"/>
                    </a:lnTo>
                    <a:lnTo>
                      <a:pt x="2565" y="8494"/>
                    </a:lnTo>
                    <a:lnTo>
                      <a:pt x="2576" y="8507"/>
                    </a:lnTo>
                    <a:lnTo>
                      <a:pt x="2587" y="8519"/>
                    </a:lnTo>
                    <a:lnTo>
                      <a:pt x="2599" y="8530"/>
                    </a:lnTo>
                    <a:lnTo>
                      <a:pt x="2612" y="8541"/>
                    </a:lnTo>
                    <a:lnTo>
                      <a:pt x="2625" y="8552"/>
                    </a:lnTo>
                    <a:lnTo>
                      <a:pt x="2638" y="8562"/>
                    </a:lnTo>
                    <a:lnTo>
                      <a:pt x="2651" y="8572"/>
                    </a:lnTo>
                    <a:lnTo>
                      <a:pt x="2665" y="8581"/>
                    </a:lnTo>
                    <a:lnTo>
                      <a:pt x="2680" y="8590"/>
                    </a:lnTo>
                    <a:lnTo>
                      <a:pt x="2696" y="8598"/>
                    </a:lnTo>
                    <a:lnTo>
                      <a:pt x="2710" y="8606"/>
                    </a:lnTo>
                    <a:lnTo>
                      <a:pt x="2726" y="8613"/>
                    </a:lnTo>
                    <a:lnTo>
                      <a:pt x="2741" y="8619"/>
                    </a:lnTo>
                    <a:lnTo>
                      <a:pt x="2756" y="8625"/>
                    </a:lnTo>
                    <a:lnTo>
                      <a:pt x="2772" y="8630"/>
                    </a:lnTo>
                    <a:lnTo>
                      <a:pt x="2788" y="8635"/>
                    </a:lnTo>
                    <a:lnTo>
                      <a:pt x="2804" y="8639"/>
                    </a:lnTo>
                    <a:lnTo>
                      <a:pt x="2821" y="8642"/>
                    </a:lnTo>
                    <a:lnTo>
                      <a:pt x="2837" y="8645"/>
                    </a:lnTo>
                    <a:lnTo>
                      <a:pt x="2854" y="8647"/>
                    </a:lnTo>
                    <a:lnTo>
                      <a:pt x="2871" y="8649"/>
                    </a:lnTo>
                    <a:lnTo>
                      <a:pt x="2887" y="8650"/>
                    </a:lnTo>
                    <a:lnTo>
                      <a:pt x="2906" y="8650"/>
                    </a:lnTo>
                    <a:lnTo>
                      <a:pt x="7094" y="8650"/>
                    </a:lnTo>
                    <a:lnTo>
                      <a:pt x="7113" y="8650"/>
                    </a:lnTo>
                    <a:lnTo>
                      <a:pt x="7129" y="8649"/>
                    </a:lnTo>
                    <a:lnTo>
                      <a:pt x="7146" y="8647"/>
                    </a:lnTo>
                    <a:lnTo>
                      <a:pt x="7163" y="8645"/>
                    </a:lnTo>
                    <a:lnTo>
                      <a:pt x="7179" y="8642"/>
                    </a:lnTo>
                    <a:lnTo>
                      <a:pt x="7196" y="8639"/>
                    </a:lnTo>
                    <a:lnTo>
                      <a:pt x="7212" y="8635"/>
                    </a:lnTo>
                    <a:lnTo>
                      <a:pt x="7228" y="8630"/>
                    </a:lnTo>
                    <a:lnTo>
                      <a:pt x="7244" y="8625"/>
                    </a:lnTo>
                    <a:lnTo>
                      <a:pt x="7259" y="8619"/>
                    </a:lnTo>
                    <a:lnTo>
                      <a:pt x="7274" y="8613"/>
                    </a:lnTo>
                    <a:lnTo>
                      <a:pt x="7290" y="8606"/>
                    </a:lnTo>
                    <a:lnTo>
                      <a:pt x="7304" y="8598"/>
                    </a:lnTo>
                    <a:lnTo>
                      <a:pt x="7320" y="8590"/>
                    </a:lnTo>
                    <a:lnTo>
                      <a:pt x="7335" y="8581"/>
                    </a:lnTo>
                    <a:lnTo>
                      <a:pt x="7349" y="8572"/>
                    </a:lnTo>
                    <a:lnTo>
                      <a:pt x="7362" y="8562"/>
                    </a:lnTo>
                    <a:lnTo>
                      <a:pt x="7375" y="8552"/>
                    </a:lnTo>
                    <a:lnTo>
                      <a:pt x="7388" y="8541"/>
                    </a:lnTo>
                    <a:lnTo>
                      <a:pt x="7401" y="8530"/>
                    </a:lnTo>
                    <a:lnTo>
                      <a:pt x="7413" y="8519"/>
                    </a:lnTo>
                    <a:lnTo>
                      <a:pt x="7424" y="8507"/>
                    </a:lnTo>
                    <a:lnTo>
                      <a:pt x="7435" y="8494"/>
                    </a:lnTo>
                    <a:lnTo>
                      <a:pt x="7446" y="8481"/>
                    </a:lnTo>
                    <a:lnTo>
                      <a:pt x="7456" y="8468"/>
                    </a:lnTo>
                    <a:lnTo>
                      <a:pt x="7466" y="8455"/>
                    </a:lnTo>
                    <a:lnTo>
                      <a:pt x="7475" y="8441"/>
                    </a:lnTo>
                    <a:lnTo>
                      <a:pt x="7484" y="8426"/>
                    </a:lnTo>
                    <a:lnTo>
                      <a:pt x="7492" y="8410"/>
                    </a:lnTo>
                    <a:lnTo>
                      <a:pt x="7500" y="8396"/>
                    </a:lnTo>
                    <a:lnTo>
                      <a:pt x="7507" y="8380"/>
                    </a:lnTo>
                    <a:lnTo>
                      <a:pt x="7513" y="8365"/>
                    </a:lnTo>
                    <a:lnTo>
                      <a:pt x="7519" y="8350"/>
                    </a:lnTo>
                    <a:lnTo>
                      <a:pt x="7524" y="8334"/>
                    </a:lnTo>
                    <a:lnTo>
                      <a:pt x="7529" y="8318"/>
                    </a:lnTo>
                    <a:lnTo>
                      <a:pt x="7533" y="8302"/>
                    </a:lnTo>
                    <a:lnTo>
                      <a:pt x="7536" y="8285"/>
                    </a:lnTo>
                    <a:lnTo>
                      <a:pt x="7539" y="8269"/>
                    </a:lnTo>
                    <a:lnTo>
                      <a:pt x="7541" y="8252"/>
                    </a:lnTo>
                    <a:lnTo>
                      <a:pt x="7543" y="8235"/>
                    </a:lnTo>
                    <a:lnTo>
                      <a:pt x="7544" y="8218"/>
                    </a:lnTo>
                    <a:lnTo>
                      <a:pt x="7544" y="8199"/>
                    </a:lnTo>
                    <a:lnTo>
                      <a:pt x="7544" y="2615"/>
                    </a:lnTo>
                    <a:lnTo>
                      <a:pt x="7544" y="2596"/>
                    </a:lnTo>
                    <a:lnTo>
                      <a:pt x="7543" y="2580"/>
                    </a:lnTo>
                    <a:lnTo>
                      <a:pt x="7541" y="2563"/>
                    </a:lnTo>
                    <a:lnTo>
                      <a:pt x="7539" y="2546"/>
                    </a:lnTo>
                    <a:lnTo>
                      <a:pt x="7536" y="2530"/>
                    </a:lnTo>
                    <a:lnTo>
                      <a:pt x="7533" y="2513"/>
                    </a:lnTo>
                    <a:lnTo>
                      <a:pt x="7529" y="2497"/>
                    </a:lnTo>
                    <a:lnTo>
                      <a:pt x="7524" y="2481"/>
                    </a:lnTo>
                    <a:lnTo>
                      <a:pt x="7519" y="2465"/>
                    </a:lnTo>
                    <a:lnTo>
                      <a:pt x="7513" y="2450"/>
                    </a:lnTo>
                    <a:lnTo>
                      <a:pt x="7507" y="2435"/>
                    </a:lnTo>
                    <a:lnTo>
                      <a:pt x="7500" y="2419"/>
                    </a:lnTo>
                    <a:lnTo>
                      <a:pt x="7492" y="2405"/>
                    </a:lnTo>
                    <a:lnTo>
                      <a:pt x="7484" y="2389"/>
                    </a:lnTo>
                    <a:lnTo>
                      <a:pt x="7475" y="2374"/>
                    </a:lnTo>
                    <a:lnTo>
                      <a:pt x="7466" y="2360"/>
                    </a:lnTo>
                    <a:lnTo>
                      <a:pt x="7456" y="2347"/>
                    </a:lnTo>
                    <a:lnTo>
                      <a:pt x="7446" y="2334"/>
                    </a:lnTo>
                    <a:lnTo>
                      <a:pt x="7435" y="2321"/>
                    </a:lnTo>
                    <a:lnTo>
                      <a:pt x="7424" y="2308"/>
                    </a:lnTo>
                    <a:lnTo>
                      <a:pt x="7413" y="2296"/>
                    </a:lnTo>
                    <a:lnTo>
                      <a:pt x="7401" y="2285"/>
                    </a:lnTo>
                    <a:lnTo>
                      <a:pt x="7388" y="2274"/>
                    </a:lnTo>
                    <a:lnTo>
                      <a:pt x="7375" y="2263"/>
                    </a:lnTo>
                    <a:lnTo>
                      <a:pt x="7362" y="2253"/>
                    </a:lnTo>
                    <a:lnTo>
                      <a:pt x="7349" y="2243"/>
                    </a:lnTo>
                    <a:lnTo>
                      <a:pt x="7335" y="2234"/>
                    </a:lnTo>
                    <a:lnTo>
                      <a:pt x="7320" y="2225"/>
                    </a:lnTo>
                    <a:lnTo>
                      <a:pt x="7304" y="2217"/>
                    </a:lnTo>
                    <a:lnTo>
                      <a:pt x="7290" y="2209"/>
                    </a:lnTo>
                    <a:lnTo>
                      <a:pt x="7274" y="2202"/>
                    </a:lnTo>
                    <a:lnTo>
                      <a:pt x="7259" y="2196"/>
                    </a:lnTo>
                    <a:lnTo>
                      <a:pt x="7244" y="2190"/>
                    </a:lnTo>
                    <a:lnTo>
                      <a:pt x="7228" y="2185"/>
                    </a:lnTo>
                    <a:lnTo>
                      <a:pt x="7212" y="2180"/>
                    </a:lnTo>
                    <a:lnTo>
                      <a:pt x="7196" y="2176"/>
                    </a:lnTo>
                    <a:lnTo>
                      <a:pt x="7179" y="2173"/>
                    </a:lnTo>
                    <a:lnTo>
                      <a:pt x="7163" y="2170"/>
                    </a:lnTo>
                    <a:lnTo>
                      <a:pt x="7146" y="2168"/>
                    </a:lnTo>
                    <a:lnTo>
                      <a:pt x="7129" y="2166"/>
                    </a:lnTo>
                    <a:lnTo>
                      <a:pt x="7113" y="2165"/>
                    </a:lnTo>
                    <a:lnTo>
                      <a:pt x="7094" y="2165"/>
                    </a:lnTo>
                    <a:lnTo>
                      <a:pt x="6647" y="2165"/>
                    </a:lnTo>
                    <a:lnTo>
                      <a:pt x="6647" y="2264"/>
                    </a:lnTo>
                    <a:lnTo>
                      <a:pt x="6647" y="2269"/>
                    </a:lnTo>
                    <a:lnTo>
                      <a:pt x="6647" y="2282"/>
                    </a:lnTo>
                    <a:lnTo>
                      <a:pt x="6646" y="2291"/>
                    </a:lnTo>
                    <a:lnTo>
                      <a:pt x="6646" y="2304"/>
                    </a:lnTo>
                    <a:lnTo>
                      <a:pt x="6645" y="2313"/>
                    </a:lnTo>
                    <a:lnTo>
                      <a:pt x="6644" y="2326"/>
                    </a:lnTo>
                    <a:lnTo>
                      <a:pt x="6643" y="2336"/>
                    </a:lnTo>
                    <a:lnTo>
                      <a:pt x="6641" y="2349"/>
                    </a:lnTo>
                    <a:lnTo>
                      <a:pt x="6640" y="2358"/>
                    </a:lnTo>
                    <a:lnTo>
                      <a:pt x="6637" y="2371"/>
                    </a:lnTo>
                    <a:lnTo>
                      <a:pt x="6636" y="2380"/>
                    </a:lnTo>
                    <a:lnTo>
                      <a:pt x="6633" y="2393"/>
                    </a:lnTo>
                    <a:lnTo>
                      <a:pt x="6631" y="2402"/>
                    </a:lnTo>
                    <a:lnTo>
                      <a:pt x="6628" y="2414"/>
                    </a:lnTo>
                    <a:lnTo>
                      <a:pt x="6625" y="2423"/>
                    </a:lnTo>
                    <a:lnTo>
                      <a:pt x="6622" y="2436"/>
                    </a:lnTo>
                    <a:lnTo>
                      <a:pt x="6619" y="2445"/>
                    </a:lnTo>
                    <a:lnTo>
                      <a:pt x="6615" y="2458"/>
                    </a:lnTo>
                    <a:lnTo>
                      <a:pt x="6612" y="2466"/>
                    </a:lnTo>
                    <a:lnTo>
                      <a:pt x="6607" y="2479"/>
                    </a:lnTo>
                    <a:lnTo>
                      <a:pt x="6604" y="2488"/>
                    </a:lnTo>
                    <a:lnTo>
                      <a:pt x="6599" y="2500"/>
                    </a:lnTo>
                    <a:lnTo>
                      <a:pt x="6595" y="2509"/>
                    </a:lnTo>
                    <a:lnTo>
                      <a:pt x="6589" y="2520"/>
                    </a:lnTo>
                    <a:lnTo>
                      <a:pt x="6585" y="2529"/>
                    </a:lnTo>
                    <a:lnTo>
                      <a:pt x="6579" y="2541"/>
                    </a:lnTo>
                    <a:lnTo>
                      <a:pt x="6575" y="2549"/>
                    </a:lnTo>
                    <a:lnTo>
                      <a:pt x="6568" y="2561"/>
                    </a:lnTo>
                    <a:lnTo>
                      <a:pt x="6565" y="2567"/>
                    </a:lnTo>
                    <a:lnTo>
                      <a:pt x="6558" y="2578"/>
                    </a:lnTo>
                    <a:lnTo>
                      <a:pt x="6553" y="2586"/>
                    </a:lnTo>
                    <a:lnTo>
                      <a:pt x="6546" y="2597"/>
                    </a:lnTo>
                    <a:lnTo>
                      <a:pt x="6540" y="2606"/>
                    </a:lnTo>
                    <a:lnTo>
                      <a:pt x="6533" y="2616"/>
                    </a:lnTo>
                    <a:lnTo>
                      <a:pt x="6527" y="2624"/>
                    </a:lnTo>
                    <a:lnTo>
                      <a:pt x="6519" y="2634"/>
                    </a:lnTo>
                    <a:lnTo>
                      <a:pt x="6513" y="2642"/>
                    </a:lnTo>
                    <a:lnTo>
                      <a:pt x="6505" y="2652"/>
                    </a:lnTo>
                    <a:lnTo>
                      <a:pt x="6498" y="2659"/>
                    </a:lnTo>
                    <a:lnTo>
                      <a:pt x="6490" y="2669"/>
                    </a:lnTo>
                    <a:lnTo>
                      <a:pt x="6483" y="2676"/>
                    </a:lnTo>
                    <a:lnTo>
                      <a:pt x="6474" y="2685"/>
                    </a:lnTo>
                    <a:lnTo>
                      <a:pt x="6468" y="2692"/>
                    </a:lnTo>
                    <a:lnTo>
                      <a:pt x="6458" y="2701"/>
                    </a:lnTo>
                    <a:lnTo>
                      <a:pt x="6451" y="2707"/>
                    </a:lnTo>
                    <a:lnTo>
                      <a:pt x="6442" y="2716"/>
                    </a:lnTo>
                    <a:lnTo>
                      <a:pt x="6435" y="2722"/>
                    </a:lnTo>
                    <a:lnTo>
                      <a:pt x="6425" y="2730"/>
                    </a:lnTo>
                    <a:lnTo>
                      <a:pt x="6417" y="2736"/>
                    </a:lnTo>
                    <a:lnTo>
                      <a:pt x="6407" y="2744"/>
                    </a:lnTo>
                    <a:lnTo>
                      <a:pt x="6400" y="2749"/>
                    </a:lnTo>
                    <a:lnTo>
                      <a:pt x="6389" y="2757"/>
                    </a:lnTo>
                    <a:lnTo>
                      <a:pt x="6382" y="2762"/>
                    </a:lnTo>
                    <a:lnTo>
                      <a:pt x="6371" y="2769"/>
                    </a:lnTo>
                    <a:lnTo>
                      <a:pt x="6363" y="2774"/>
                    </a:lnTo>
                    <a:lnTo>
                      <a:pt x="6352" y="2781"/>
                    </a:lnTo>
                    <a:lnTo>
                      <a:pt x="6341" y="2787"/>
                    </a:lnTo>
                    <a:lnTo>
                      <a:pt x="6330" y="2793"/>
                    </a:lnTo>
                    <a:lnTo>
                      <a:pt x="6322" y="2797"/>
                    </a:lnTo>
                    <a:lnTo>
                      <a:pt x="6310" y="2803"/>
                    </a:lnTo>
                    <a:lnTo>
                      <a:pt x="6302" y="2807"/>
                    </a:lnTo>
                    <a:lnTo>
                      <a:pt x="6290" y="2812"/>
                    </a:lnTo>
                    <a:lnTo>
                      <a:pt x="6281" y="2816"/>
                    </a:lnTo>
                    <a:lnTo>
                      <a:pt x="6269" y="2821"/>
                    </a:lnTo>
                    <a:lnTo>
                      <a:pt x="6261" y="2824"/>
                    </a:lnTo>
                    <a:lnTo>
                      <a:pt x="6249" y="2828"/>
                    </a:lnTo>
                    <a:lnTo>
                      <a:pt x="6240" y="2831"/>
                    </a:lnTo>
                    <a:lnTo>
                      <a:pt x="6228" y="2835"/>
                    </a:lnTo>
                    <a:lnTo>
                      <a:pt x="6219" y="2838"/>
                    </a:lnTo>
                    <a:lnTo>
                      <a:pt x="6206" y="2842"/>
                    </a:lnTo>
                    <a:lnTo>
                      <a:pt x="6198" y="2844"/>
                    </a:lnTo>
                    <a:lnTo>
                      <a:pt x="6185" y="2847"/>
                    </a:lnTo>
                    <a:lnTo>
                      <a:pt x="6176" y="2849"/>
                    </a:lnTo>
                    <a:lnTo>
                      <a:pt x="6163" y="2852"/>
                    </a:lnTo>
                    <a:lnTo>
                      <a:pt x="6154" y="2853"/>
                    </a:lnTo>
                    <a:lnTo>
                      <a:pt x="6141" y="2856"/>
                    </a:lnTo>
                    <a:lnTo>
                      <a:pt x="6132" y="2857"/>
                    </a:lnTo>
                    <a:lnTo>
                      <a:pt x="6119" y="2859"/>
                    </a:lnTo>
                    <a:lnTo>
                      <a:pt x="6110" y="2860"/>
                    </a:lnTo>
                    <a:lnTo>
                      <a:pt x="6097" y="2861"/>
                    </a:lnTo>
                    <a:lnTo>
                      <a:pt x="6088" y="2862"/>
                    </a:lnTo>
                    <a:lnTo>
                      <a:pt x="6075" y="2862"/>
                    </a:lnTo>
                    <a:lnTo>
                      <a:pt x="6066" y="2863"/>
                    </a:lnTo>
                    <a:lnTo>
                      <a:pt x="6053" y="2863"/>
                    </a:lnTo>
                    <a:lnTo>
                      <a:pt x="6048" y="2863"/>
                    </a:lnTo>
                    <a:lnTo>
                      <a:pt x="3952" y="2863"/>
                    </a:lnTo>
                    <a:lnTo>
                      <a:pt x="3947" y="2863"/>
                    </a:lnTo>
                    <a:lnTo>
                      <a:pt x="3934" y="2863"/>
                    </a:lnTo>
                    <a:lnTo>
                      <a:pt x="3925" y="2862"/>
                    </a:lnTo>
                    <a:lnTo>
                      <a:pt x="3912" y="2862"/>
                    </a:lnTo>
                    <a:lnTo>
                      <a:pt x="3903" y="2861"/>
                    </a:lnTo>
                    <a:lnTo>
                      <a:pt x="3890" y="2860"/>
                    </a:lnTo>
                    <a:lnTo>
                      <a:pt x="3881" y="2859"/>
                    </a:lnTo>
                    <a:lnTo>
                      <a:pt x="3868" y="2857"/>
                    </a:lnTo>
                    <a:lnTo>
                      <a:pt x="3859" y="2856"/>
                    </a:lnTo>
                    <a:lnTo>
                      <a:pt x="3846" y="2853"/>
                    </a:lnTo>
                    <a:lnTo>
                      <a:pt x="3837" y="2852"/>
                    </a:lnTo>
                    <a:lnTo>
                      <a:pt x="3824" y="2849"/>
                    </a:lnTo>
                    <a:lnTo>
                      <a:pt x="3815" y="2847"/>
                    </a:lnTo>
                    <a:lnTo>
                      <a:pt x="3802" y="2844"/>
                    </a:lnTo>
                    <a:lnTo>
                      <a:pt x="3794" y="2842"/>
                    </a:lnTo>
                    <a:lnTo>
                      <a:pt x="3781" y="2838"/>
                    </a:lnTo>
                    <a:lnTo>
                      <a:pt x="3772" y="2835"/>
                    </a:lnTo>
                    <a:lnTo>
                      <a:pt x="3760" y="2831"/>
                    </a:lnTo>
                    <a:lnTo>
                      <a:pt x="3751" y="2828"/>
                    </a:lnTo>
                    <a:lnTo>
                      <a:pt x="3739" y="2824"/>
                    </a:lnTo>
                    <a:lnTo>
                      <a:pt x="3731" y="2821"/>
                    </a:lnTo>
                    <a:lnTo>
                      <a:pt x="3719" y="2816"/>
                    </a:lnTo>
                    <a:lnTo>
                      <a:pt x="3710" y="2812"/>
                    </a:lnTo>
                    <a:lnTo>
                      <a:pt x="3698" y="2807"/>
                    </a:lnTo>
                    <a:lnTo>
                      <a:pt x="3690" y="2803"/>
                    </a:lnTo>
                    <a:lnTo>
                      <a:pt x="3678" y="2797"/>
                    </a:lnTo>
                    <a:lnTo>
                      <a:pt x="3670" y="2793"/>
                    </a:lnTo>
                    <a:lnTo>
                      <a:pt x="3659" y="2787"/>
                    </a:lnTo>
                    <a:lnTo>
                      <a:pt x="3648" y="2781"/>
                    </a:lnTo>
                    <a:lnTo>
                      <a:pt x="3637" y="2774"/>
                    </a:lnTo>
                    <a:lnTo>
                      <a:pt x="3629" y="2769"/>
                    </a:lnTo>
                    <a:lnTo>
                      <a:pt x="3618" y="2762"/>
                    </a:lnTo>
                    <a:lnTo>
                      <a:pt x="3611" y="2757"/>
                    </a:lnTo>
                    <a:lnTo>
                      <a:pt x="3600" y="2749"/>
                    </a:lnTo>
                    <a:lnTo>
                      <a:pt x="3593" y="2744"/>
                    </a:lnTo>
                    <a:lnTo>
                      <a:pt x="3583" y="2736"/>
                    </a:lnTo>
                    <a:lnTo>
                      <a:pt x="3575" y="2730"/>
                    </a:lnTo>
                    <a:lnTo>
                      <a:pt x="3565" y="2722"/>
                    </a:lnTo>
                    <a:lnTo>
                      <a:pt x="3558" y="2716"/>
                    </a:lnTo>
                    <a:lnTo>
                      <a:pt x="3549" y="2707"/>
                    </a:lnTo>
                    <a:lnTo>
                      <a:pt x="3542" y="2701"/>
                    </a:lnTo>
                    <a:lnTo>
                      <a:pt x="3532" y="2692"/>
                    </a:lnTo>
                    <a:lnTo>
                      <a:pt x="3526" y="2685"/>
                    </a:lnTo>
                    <a:lnTo>
                      <a:pt x="3517" y="2676"/>
                    </a:lnTo>
                    <a:lnTo>
                      <a:pt x="3510" y="2669"/>
                    </a:lnTo>
                    <a:lnTo>
                      <a:pt x="3502" y="2659"/>
                    </a:lnTo>
                    <a:lnTo>
                      <a:pt x="3495" y="2652"/>
                    </a:lnTo>
                    <a:lnTo>
                      <a:pt x="3487" y="2642"/>
                    </a:lnTo>
                    <a:lnTo>
                      <a:pt x="3481" y="2634"/>
                    </a:lnTo>
                    <a:lnTo>
                      <a:pt x="3473" y="2624"/>
                    </a:lnTo>
                    <a:lnTo>
                      <a:pt x="3467" y="2616"/>
                    </a:lnTo>
                    <a:lnTo>
                      <a:pt x="3460" y="2606"/>
                    </a:lnTo>
                    <a:lnTo>
                      <a:pt x="3454" y="2597"/>
                    </a:lnTo>
                    <a:lnTo>
                      <a:pt x="3447" y="2586"/>
                    </a:lnTo>
                    <a:lnTo>
                      <a:pt x="3442" y="2578"/>
                    </a:lnTo>
                    <a:lnTo>
                      <a:pt x="3435" y="2567"/>
                    </a:lnTo>
                    <a:lnTo>
                      <a:pt x="3432" y="2561"/>
                    </a:lnTo>
                    <a:lnTo>
                      <a:pt x="3425" y="2549"/>
                    </a:lnTo>
                    <a:lnTo>
                      <a:pt x="3421" y="2541"/>
                    </a:lnTo>
                    <a:lnTo>
                      <a:pt x="3415" y="2529"/>
                    </a:lnTo>
                    <a:lnTo>
                      <a:pt x="3411" y="2520"/>
                    </a:lnTo>
                    <a:lnTo>
                      <a:pt x="3405" y="2509"/>
                    </a:lnTo>
                    <a:lnTo>
                      <a:pt x="3401" y="2500"/>
                    </a:lnTo>
                    <a:lnTo>
                      <a:pt x="3396" y="2488"/>
                    </a:lnTo>
                    <a:lnTo>
                      <a:pt x="3393" y="2479"/>
                    </a:lnTo>
                    <a:lnTo>
                      <a:pt x="3388" y="2466"/>
                    </a:lnTo>
                    <a:lnTo>
                      <a:pt x="3385" y="2458"/>
                    </a:lnTo>
                    <a:lnTo>
                      <a:pt x="3381" y="2445"/>
                    </a:lnTo>
                    <a:lnTo>
                      <a:pt x="3378" y="2436"/>
                    </a:lnTo>
                    <a:lnTo>
                      <a:pt x="3375" y="2423"/>
                    </a:lnTo>
                    <a:lnTo>
                      <a:pt x="3372" y="2414"/>
                    </a:lnTo>
                    <a:lnTo>
                      <a:pt x="3369" y="2402"/>
                    </a:lnTo>
                    <a:lnTo>
                      <a:pt x="3367" y="2393"/>
                    </a:lnTo>
                    <a:lnTo>
                      <a:pt x="3364" y="2380"/>
                    </a:lnTo>
                    <a:lnTo>
                      <a:pt x="3363" y="2371"/>
                    </a:lnTo>
                    <a:lnTo>
                      <a:pt x="3360" y="2358"/>
                    </a:lnTo>
                    <a:lnTo>
                      <a:pt x="3359" y="2349"/>
                    </a:lnTo>
                    <a:lnTo>
                      <a:pt x="3357" y="2336"/>
                    </a:lnTo>
                    <a:lnTo>
                      <a:pt x="3356" y="2326"/>
                    </a:lnTo>
                    <a:lnTo>
                      <a:pt x="3355" y="2313"/>
                    </a:lnTo>
                    <a:lnTo>
                      <a:pt x="3354" y="2304"/>
                    </a:lnTo>
                    <a:lnTo>
                      <a:pt x="3354" y="2291"/>
                    </a:lnTo>
                    <a:lnTo>
                      <a:pt x="3353" y="2282"/>
                    </a:lnTo>
                    <a:lnTo>
                      <a:pt x="3353" y="2269"/>
                    </a:lnTo>
                    <a:lnTo>
                      <a:pt x="3353" y="2264"/>
                    </a:lnTo>
                    <a:close/>
                    <a:moveTo>
                      <a:pt x="6046" y="1350"/>
                    </a:moveTo>
                    <a:lnTo>
                      <a:pt x="3954" y="1350"/>
                    </a:lnTo>
                    <a:lnTo>
                      <a:pt x="3948" y="1350"/>
                    </a:lnTo>
                    <a:lnTo>
                      <a:pt x="3945" y="1350"/>
                    </a:lnTo>
                    <a:lnTo>
                      <a:pt x="3941" y="1351"/>
                    </a:lnTo>
                    <a:lnTo>
                      <a:pt x="3937" y="1351"/>
                    </a:lnTo>
                    <a:lnTo>
                      <a:pt x="3934" y="1352"/>
                    </a:lnTo>
                    <a:lnTo>
                      <a:pt x="3930" y="1352"/>
                    </a:lnTo>
                    <a:lnTo>
                      <a:pt x="3927" y="1353"/>
                    </a:lnTo>
                    <a:lnTo>
                      <a:pt x="3924" y="1354"/>
                    </a:lnTo>
                    <a:lnTo>
                      <a:pt x="3920" y="1355"/>
                    </a:lnTo>
                    <a:lnTo>
                      <a:pt x="3917" y="1357"/>
                    </a:lnTo>
                    <a:lnTo>
                      <a:pt x="3914" y="1358"/>
                    </a:lnTo>
                    <a:lnTo>
                      <a:pt x="3911" y="1359"/>
                    </a:lnTo>
                    <a:lnTo>
                      <a:pt x="3907" y="1361"/>
                    </a:lnTo>
                    <a:lnTo>
                      <a:pt x="3903" y="1364"/>
                    </a:lnTo>
                    <a:lnTo>
                      <a:pt x="3898" y="1366"/>
                    </a:lnTo>
                    <a:lnTo>
                      <a:pt x="3896" y="1368"/>
                    </a:lnTo>
                    <a:lnTo>
                      <a:pt x="3893" y="1370"/>
                    </a:lnTo>
                    <a:lnTo>
                      <a:pt x="3890" y="1372"/>
                    </a:lnTo>
                    <a:lnTo>
                      <a:pt x="3887" y="1374"/>
                    </a:lnTo>
                    <a:lnTo>
                      <a:pt x="3885" y="1377"/>
                    </a:lnTo>
                    <a:lnTo>
                      <a:pt x="3882" y="1379"/>
                    </a:lnTo>
                    <a:lnTo>
                      <a:pt x="3880" y="1382"/>
                    </a:lnTo>
                    <a:lnTo>
                      <a:pt x="3877" y="1384"/>
                    </a:lnTo>
                    <a:lnTo>
                      <a:pt x="3875" y="1387"/>
                    </a:lnTo>
                    <a:lnTo>
                      <a:pt x="3873" y="1390"/>
                    </a:lnTo>
                    <a:lnTo>
                      <a:pt x="3871" y="1393"/>
                    </a:lnTo>
                    <a:lnTo>
                      <a:pt x="3869" y="1395"/>
                    </a:lnTo>
                    <a:lnTo>
                      <a:pt x="3867" y="1400"/>
                    </a:lnTo>
                    <a:lnTo>
                      <a:pt x="3864" y="1404"/>
                    </a:lnTo>
                    <a:lnTo>
                      <a:pt x="3862" y="1408"/>
                    </a:lnTo>
                    <a:lnTo>
                      <a:pt x="3861" y="1411"/>
                    </a:lnTo>
                    <a:lnTo>
                      <a:pt x="3860" y="1414"/>
                    </a:lnTo>
                    <a:lnTo>
                      <a:pt x="3858" y="1417"/>
                    </a:lnTo>
                    <a:lnTo>
                      <a:pt x="3857" y="1421"/>
                    </a:lnTo>
                    <a:lnTo>
                      <a:pt x="3856" y="1424"/>
                    </a:lnTo>
                    <a:lnTo>
                      <a:pt x="3855" y="1427"/>
                    </a:lnTo>
                    <a:lnTo>
                      <a:pt x="3855" y="1431"/>
                    </a:lnTo>
                    <a:lnTo>
                      <a:pt x="3854" y="1434"/>
                    </a:lnTo>
                    <a:lnTo>
                      <a:pt x="3854" y="1438"/>
                    </a:lnTo>
                    <a:lnTo>
                      <a:pt x="3853" y="1442"/>
                    </a:lnTo>
                    <a:lnTo>
                      <a:pt x="3853" y="1445"/>
                    </a:lnTo>
                    <a:lnTo>
                      <a:pt x="3853" y="1451"/>
                    </a:lnTo>
                    <a:lnTo>
                      <a:pt x="3853" y="1665"/>
                    </a:lnTo>
                    <a:lnTo>
                      <a:pt x="6147" y="1665"/>
                    </a:lnTo>
                    <a:lnTo>
                      <a:pt x="6147" y="1451"/>
                    </a:lnTo>
                    <a:lnTo>
                      <a:pt x="6147" y="1445"/>
                    </a:lnTo>
                    <a:lnTo>
                      <a:pt x="6147" y="1442"/>
                    </a:lnTo>
                    <a:lnTo>
                      <a:pt x="6146" y="1438"/>
                    </a:lnTo>
                    <a:lnTo>
                      <a:pt x="6146" y="1434"/>
                    </a:lnTo>
                    <a:lnTo>
                      <a:pt x="6145" y="1431"/>
                    </a:lnTo>
                    <a:lnTo>
                      <a:pt x="6145" y="1427"/>
                    </a:lnTo>
                    <a:lnTo>
                      <a:pt x="6144" y="1424"/>
                    </a:lnTo>
                    <a:lnTo>
                      <a:pt x="6143" y="1421"/>
                    </a:lnTo>
                    <a:lnTo>
                      <a:pt x="6142" y="1417"/>
                    </a:lnTo>
                    <a:lnTo>
                      <a:pt x="6140" y="1414"/>
                    </a:lnTo>
                    <a:lnTo>
                      <a:pt x="6139" y="1411"/>
                    </a:lnTo>
                    <a:lnTo>
                      <a:pt x="6138" y="1408"/>
                    </a:lnTo>
                    <a:lnTo>
                      <a:pt x="6136" y="1404"/>
                    </a:lnTo>
                    <a:lnTo>
                      <a:pt x="6133" y="1400"/>
                    </a:lnTo>
                    <a:lnTo>
                      <a:pt x="6131" y="1395"/>
                    </a:lnTo>
                    <a:lnTo>
                      <a:pt x="6129" y="1393"/>
                    </a:lnTo>
                    <a:lnTo>
                      <a:pt x="6127" y="1390"/>
                    </a:lnTo>
                    <a:lnTo>
                      <a:pt x="6125" y="1387"/>
                    </a:lnTo>
                    <a:lnTo>
                      <a:pt x="6123" y="1384"/>
                    </a:lnTo>
                    <a:lnTo>
                      <a:pt x="6120" y="1382"/>
                    </a:lnTo>
                    <a:lnTo>
                      <a:pt x="6118" y="1379"/>
                    </a:lnTo>
                    <a:lnTo>
                      <a:pt x="6115" y="1377"/>
                    </a:lnTo>
                    <a:lnTo>
                      <a:pt x="6113" y="1374"/>
                    </a:lnTo>
                    <a:lnTo>
                      <a:pt x="6110" y="1372"/>
                    </a:lnTo>
                    <a:lnTo>
                      <a:pt x="6107" y="1370"/>
                    </a:lnTo>
                    <a:lnTo>
                      <a:pt x="6104" y="1368"/>
                    </a:lnTo>
                    <a:lnTo>
                      <a:pt x="6102" y="1366"/>
                    </a:lnTo>
                    <a:lnTo>
                      <a:pt x="6097" y="1364"/>
                    </a:lnTo>
                    <a:lnTo>
                      <a:pt x="6093" y="1361"/>
                    </a:lnTo>
                    <a:lnTo>
                      <a:pt x="6089" y="1359"/>
                    </a:lnTo>
                    <a:lnTo>
                      <a:pt x="6086" y="1358"/>
                    </a:lnTo>
                    <a:lnTo>
                      <a:pt x="6083" y="1357"/>
                    </a:lnTo>
                    <a:lnTo>
                      <a:pt x="6080" y="1355"/>
                    </a:lnTo>
                    <a:lnTo>
                      <a:pt x="6076" y="1354"/>
                    </a:lnTo>
                    <a:lnTo>
                      <a:pt x="6073" y="1353"/>
                    </a:lnTo>
                    <a:lnTo>
                      <a:pt x="6070" y="1352"/>
                    </a:lnTo>
                    <a:lnTo>
                      <a:pt x="6066" y="1352"/>
                    </a:lnTo>
                    <a:lnTo>
                      <a:pt x="6063" y="1351"/>
                    </a:lnTo>
                    <a:lnTo>
                      <a:pt x="6059" y="1351"/>
                    </a:lnTo>
                    <a:lnTo>
                      <a:pt x="6055" y="1350"/>
                    </a:lnTo>
                    <a:lnTo>
                      <a:pt x="6052" y="1350"/>
                    </a:lnTo>
                    <a:lnTo>
                      <a:pt x="6046" y="1350"/>
                    </a:lnTo>
                    <a:close/>
                    <a:moveTo>
                      <a:pt x="6147" y="2262"/>
                    </a:moveTo>
                    <a:lnTo>
                      <a:pt x="6147" y="2165"/>
                    </a:lnTo>
                    <a:lnTo>
                      <a:pt x="3853" y="2165"/>
                    </a:lnTo>
                    <a:lnTo>
                      <a:pt x="3853" y="2262"/>
                    </a:lnTo>
                    <a:lnTo>
                      <a:pt x="3853" y="2268"/>
                    </a:lnTo>
                    <a:lnTo>
                      <a:pt x="3853" y="2271"/>
                    </a:lnTo>
                    <a:lnTo>
                      <a:pt x="3854" y="2275"/>
                    </a:lnTo>
                    <a:lnTo>
                      <a:pt x="3854" y="2279"/>
                    </a:lnTo>
                    <a:lnTo>
                      <a:pt x="3855" y="2283"/>
                    </a:lnTo>
                    <a:lnTo>
                      <a:pt x="3856" y="2286"/>
                    </a:lnTo>
                    <a:lnTo>
                      <a:pt x="3856" y="2290"/>
                    </a:lnTo>
                    <a:lnTo>
                      <a:pt x="3857" y="2294"/>
                    </a:lnTo>
                    <a:lnTo>
                      <a:pt x="3859" y="2297"/>
                    </a:lnTo>
                    <a:lnTo>
                      <a:pt x="3860" y="2300"/>
                    </a:lnTo>
                    <a:lnTo>
                      <a:pt x="3861" y="2304"/>
                    </a:lnTo>
                    <a:lnTo>
                      <a:pt x="3863" y="2307"/>
                    </a:lnTo>
                    <a:lnTo>
                      <a:pt x="3864" y="2310"/>
                    </a:lnTo>
                    <a:lnTo>
                      <a:pt x="3867" y="2314"/>
                    </a:lnTo>
                    <a:lnTo>
                      <a:pt x="3869" y="2318"/>
                    </a:lnTo>
                    <a:lnTo>
                      <a:pt x="3871" y="2321"/>
                    </a:lnTo>
                    <a:lnTo>
                      <a:pt x="3873" y="2323"/>
                    </a:lnTo>
                    <a:lnTo>
                      <a:pt x="3875" y="2326"/>
                    </a:lnTo>
                    <a:lnTo>
                      <a:pt x="3877" y="2329"/>
                    </a:lnTo>
                    <a:lnTo>
                      <a:pt x="3879" y="2331"/>
                    </a:lnTo>
                    <a:lnTo>
                      <a:pt x="3882" y="2334"/>
                    </a:lnTo>
                    <a:lnTo>
                      <a:pt x="3884" y="2337"/>
                    </a:lnTo>
                    <a:lnTo>
                      <a:pt x="3887" y="2339"/>
                    </a:lnTo>
                    <a:lnTo>
                      <a:pt x="3890" y="2342"/>
                    </a:lnTo>
                    <a:lnTo>
                      <a:pt x="3894" y="2344"/>
                    </a:lnTo>
                    <a:lnTo>
                      <a:pt x="3897" y="2347"/>
                    </a:lnTo>
                    <a:lnTo>
                      <a:pt x="3901" y="2349"/>
                    </a:lnTo>
                    <a:lnTo>
                      <a:pt x="3903" y="2350"/>
                    </a:lnTo>
                    <a:lnTo>
                      <a:pt x="3905" y="2351"/>
                    </a:lnTo>
                    <a:lnTo>
                      <a:pt x="3908" y="2353"/>
                    </a:lnTo>
                    <a:lnTo>
                      <a:pt x="3912" y="2355"/>
                    </a:lnTo>
                    <a:lnTo>
                      <a:pt x="3915" y="2356"/>
                    </a:lnTo>
                    <a:lnTo>
                      <a:pt x="3919" y="2357"/>
                    </a:lnTo>
                    <a:lnTo>
                      <a:pt x="3922" y="2359"/>
                    </a:lnTo>
                    <a:lnTo>
                      <a:pt x="3926" y="2360"/>
                    </a:lnTo>
                    <a:lnTo>
                      <a:pt x="3930" y="2360"/>
                    </a:lnTo>
                    <a:lnTo>
                      <a:pt x="3933" y="2361"/>
                    </a:lnTo>
                    <a:lnTo>
                      <a:pt x="3937" y="2362"/>
                    </a:lnTo>
                    <a:lnTo>
                      <a:pt x="3941" y="2362"/>
                    </a:lnTo>
                    <a:lnTo>
                      <a:pt x="3945" y="2363"/>
                    </a:lnTo>
                    <a:lnTo>
                      <a:pt x="3948" y="2363"/>
                    </a:lnTo>
                    <a:lnTo>
                      <a:pt x="3954" y="2363"/>
                    </a:lnTo>
                    <a:lnTo>
                      <a:pt x="6046" y="2363"/>
                    </a:lnTo>
                    <a:lnTo>
                      <a:pt x="6052" y="2363"/>
                    </a:lnTo>
                    <a:lnTo>
                      <a:pt x="6055" y="2363"/>
                    </a:lnTo>
                    <a:lnTo>
                      <a:pt x="6059" y="2362"/>
                    </a:lnTo>
                    <a:lnTo>
                      <a:pt x="6063" y="2362"/>
                    </a:lnTo>
                    <a:lnTo>
                      <a:pt x="6067" y="2361"/>
                    </a:lnTo>
                    <a:lnTo>
                      <a:pt x="6070" y="2360"/>
                    </a:lnTo>
                    <a:lnTo>
                      <a:pt x="6074" y="2360"/>
                    </a:lnTo>
                    <a:lnTo>
                      <a:pt x="6078" y="2359"/>
                    </a:lnTo>
                    <a:lnTo>
                      <a:pt x="6081" y="2357"/>
                    </a:lnTo>
                    <a:lnTo>
                      <a:pt x="6085" y="2356"/>
                    </a:lnTo>
                    <a:lnTo>
                      <a:pt x="6088" y="2355"/>
                    </a:lnTo>
                    <a:lnTo>
                      <a:pt x="6092" y="2353"/>
                    </a:lnTo>
                    <a:lnTo>
                      <a:pt x="6095" y="2351"/>
                    </a:lnTo>
                    <a:lnTo>
                      <a:pt x="6097" y="2350"/>
                    </a:lnTo>
                    <a:lnTo>
                      <a:pt x="6099" y="2349"/>
                    </a:lnTo>
                    <a:lnTo>
                      <a:pt x="6103" y="2347"/>
                    </a:lnTo>
                    <a:lnTo>
                      <a:pt x="6106" y="2344"/>
                    </a:lnTo>
                    <a:lnTo>
                      <a:pt x="6110" y="2342"/>
                    </a:lnTo>
                    <a:lnTo>
                      <a:pt x="6113" y="2339"/>
                    </a:lnTo>
                    <a:lnTo>
                      <a:pt x="6116" y="2337"/>
                    </a:lnTo>
                    <a:lnTo>
                      <a:pt x="6118" y="2334"/>
                    </a:lnTo>
                    <a:lnTo>
                      <a:pt x="6121" y="2331"/>
                    </a:lnTo>
                    <a:lnTo>
                      <a:pt x="6123" y="2329"/>
                    </a:lnTo>
                    <a:lnTo>
                      <a:pt x="6125" y="2326"/>
                    </a:lnTo>
                    <a:lnTo>
                      <a:pt x="6127" y="2323"/>
                    </a:lnTo>
                    <a:lnTo>
                      <a:pt x="6129" y="2321"/>
                    </a:lnTo>
                    <a:lnTo>
                      <a:pt x="6131" y="2318"/>
                    </a:lnTo>
                    <a:lnTo>
                      <a:pt x="6133" y="2314"/>
                    </a:lnTo>
                    <a:lnTo>
                      <a:pt x="6136" y="2310"/>
                    </a:lnTo>
                    <a:lnTo>
                      <a:pt x="6137" y="2307"/>
                    </a:lnTo>
                    <a:lnTo>
                      <a:pt x="6139" y="2304"/>
                    </a:lnTo>
                    <a:lnTo>
                      <a:pt x="6140" y="2300"/>
                    </a:lnTo>
                    <a:lnTo>
                      <a:pt x="6141" y="2297"/>
                    </a:lnTo>
                    <a:lnTo>
                      <a:pt x="6143" y="2294"/>
                    </a:lnTo>
                    <a:lnTo>
                      <a:pt x="6144" y="2290"/>
                    </a:lnTo>
                    <a:lnTo>
                      <a:pt x="6144" y="2286"/>
                    </a:lnTo>
                    <a:lnTo>
                      <a:pt x="6145" y="2283"/>
                    </a:lnTo>
                    <a:lnTo>
                      <a:pt x="6146" y="2279"/>
                    </a:lnTo>
                    <a:lnTo>
                      <a:pt x="6146" y="2275"/>
                    </a:lnTo>
                    <a:lnTo>
                      <a:pt x="6147" y="2271"/>
                    </a:lnTo>
                    <a:lnTo>
                      <a:pt x="6147" y="2268"/>
                    </a:lnTo>
                    <a:lnTo>
                      <a:pt x="6147" y="2262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Helvetica Neue"/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</p:grpSp>
      <p:grpSp>
        <p:nvGrpSpPr>
          <p:cNvPr id="989" name="Google Shape;989;p27"/>
          <p:cNvGrpSpPr/>
          <p:nvPr/>
        </p:nvGrpSpPr>
        <p:grpSpPr>
          <a:xfrm>
            <a:off x="2055056" y="2635333"/>
            <a:ext cx="1548686" cy="2671965"/>
            <a:chOff x="396398" y="2888779"/>
            <a:chExt cx="1548686" cy="2671965"/>
          </a:xfrm>
        </p:grpSpPr>
        <p:sp>
          <p:nvSpPr>
            <p:cNvPr id="990" name="Google Shape;990;p27"/>
            <p:cNvSpPr/>
            <p:nvPr/>
          </p:nvSpPr>
          <p:spPr>
            <a:xfrm>
              <a:off x="396398" y="2888779"/>
              <a:ext cx="1548686" cy="2671965"/>
            </a:xfrm>
            <a:prstGeom prst="snip1Rect">
              <a:avLst>
                <a:gd fmla="val 8519" name="adj"/>
              </a:avLst>
            </a:prstGeom>
            <a:solidFill>
              <a:schemeClr val="lt1"/>
            </a:solidFill>
            <a:ln cap="flat" cmpd="sng" w="12700">
              <a:solidFill>
                <a:schemeClr val="accent1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45700" lIns="108000" spcFirstLastPara="1" rIns="0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6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991" name="Google Shape;991;p27"/>
            <p:cNvSpPr/>
            <p:nvPr/>
          </p:nvSpPr>
          <p:spPr>
            <a:xfrm>
              <a:off x="396398" y="5423574"/>
              <a:ext cx="165415" cy="137170"/>
            </a:xfrm>
            <a:prstGeom prst="rtTriangle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0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992" name="Google Shape;992;p27"/>
            <p:cNvSpPr txBox="1"/>
            <p:nvPr/>
          </p:nvSpPr>
          <p:spPr>
            <a:xfrm>
              <a:off x="396398" y="3077414"/>
              <a:ext cx="1548686" cy="35158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0" lIns="0" spcFirstLastPara="1" rIns="0" wrap="square" tIns="0">
              <a:norm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1400">
                  <a:solidFill>
                    <a:schemeClr val="lt1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Q2 26</a:t>
              </a:r>
              <a:endParaRPr sz="9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993" name="Google Shape;993;p27"/>
            <p:cNvSpPr txBox="1"/>
            <p:nvPr/>
          </p:nvSpPr>
          <p:spPr>
            <a:xfrm>
              <a:off x="496280" y="4492640"/>
              <a:ext cx="1348922" cy="81465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norm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000">
                  <a:solidFill>
                    <a:schemeClr val="dk1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UK launches; first local customers and revenue booked.</a:t>
              </a:r>
              <a:endParaRPr/>
            </a:p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000">
                  <a:solidFill>
                    <a:schemeClr val="dk1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UK go-live</a:t>
              </a:r>
              <a:endParaRPr/>
            </a:p>
          </p:txBody>
        </p:sp>
        <p:sp>
          <p:nvSpPr>
            <p:cNvPr id="994" name="Google Shape;994;p27"/>
            <p:cNvSpPr txBox="1"/>
            <p:nvPr/>
          </p:nvSpPr>
          <p:spPr>
            <a:xfrm>
              <a:off x="496280" y="4272666"/>
              <a:ext cx="1348922" cy="184666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norm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1200">
                  <a:solidFill>
                    <a:schemeClr val="accent1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Gate 1</a:t>
              </a:r>
              <a:endParaRPr/>
            </a:p>
          </p:txBody>
        </p:sp>
        <p:grpSp>
          <p:nvGrpSpPr>
            <p:cNvPr id="995" name="Google Shape;995;p27"/>
            <p:cNvGrpSpPr/>
            <p:nvPr/>
          </p:nvGrpSpPr>
          <p:grpSpPr>
            <a:xfrm>
              <a:off x="900037" y="3606800"/>
              <a:ext cx="568768" cy="568298"/>
              <a:chOff x="6359457" y="3559635"/>
              <a:chExt cx="633600" cy="633600"/>
            </a:xfrm>
          </p:grpSpPr>
          <p:sp>
            <p:nvSpPr>
              <p:cNvPr id="996" name="Google Shape;996;p27"/>
              <p:cNvSpPr/>
              <p:nvPr/>
            </p:nvSpPr>
            <p:spPr>
              <a:xfrm>
                <a:off x="6359457" y="3559635"/>
                <a:ext cx="633600" cy="633600"/>
              </a:xfrm>
              <a:custGeom>
                <a:rect b="b" l="l" r="r" t="t"/>
                <a:pathLst>
                  <a:path extrusionOk="0" h="10000" w="10000">
                    <a:moveTo>
                      <a:pt x="4200" y="7699"/>
                    </a:moveTo>
                    <a:lnTo>
                      <a:pt x="4193" y="7684"/>
                    </a:lnTo>
                    <a:lnTo>
                      <a:pt x="4096" y="7475"/>
                    </a:lnTo>
                    <a:lnTo>
                      <a:pt x="4084" y="7444"/>
                    </a:lnTo>
                    <a:lnTo>
                      <a:pt x="4077" y="7412"/>
                    </a:lnTo>
                    <a:lnTo>
                      <a:pt x="4073" y="7380"/>
                    </a:lnTo>
                    <a:lnTo>
                      <a:pt x="4074" y="7347"/>
                    </a:lnTo>
                    <a:lnTo>
                      <a:pt x="4079" y="7315"/>
                    </a:lnTo>
                    <a:lnTo>
                      <a:pt x="4088" y="7284"/>
                    </a:lnTo>
                    <a:lnTo>
                      <a:pt x="4102" y="7254"/>
                    </a:lnTo>
                    <a:lnTo>
                      <a:pt x="4119" y="7226"/>
                    </a:lnTo>
                    <a:lnTo>
                      <a:pt x="4139" y="7200"/>
                    </a:lnTo>
                    <a:lnTo>
                      <a:pt x="4163" y="7178"/>
                    </a:lnTo>
                    <a:lnTo>
                      <a:pt x="4190" y="7159"/>
                    </a:lnTo>
                    <a:lnTo>
                      <a:pt x="4218" y="7143"/>
                    </a:lnTo>
                    <a:lnTo>
                      <a:pt x="4249" y="7131"/>
                    </a:lnTo>
                    <a:lnTo>
                      <a:pt x="4281" y="7124"/>
                    </a:lnTo>
                    <a:lnTo>
                      <a:pt x="4313" y="7120"/>
                    </a:lnTo>
                    <a:lnTo>
                      <a:pt x="4346" y="7121"/>
                    </a:lnTo>
                    <a:lnTo>
                      <a:pt x="4378" y="7126"/>
                    </a:lnTo>
                    <a:lnTo>
                      <a:pt x="4409" y="7135"/>
                    </a:lnTo>
                    <a:lnTo>
                      <a:pt x="4439" y="7149"/>
                    </a:lnTo>
                    <a:lnTo>
                      <a:pt x="4467" y="7166"/>
                    </a:lnTo>
                    <a:lnTo>
                      <a:pt x="4493" y="7186"/>
                    </a:lnTo>
                    <a:lnTo>
                      <a:pt x="4515" y="7210"/>
                    </a:lnTo>
                    <a:lnTo>
                      <a:pt x="4534" y="7237"/>
                    </a:lnTo>
                    <a:lnTo>
                      <a:pt x="4550" y="7265"/>
                    </a:lnTo>
                    <a:lnTo>
                      <a:pt x="4643" y="7467"/>
                    </a:lnTo>
                    <a:lnTo>
                      <a:pt x="4731" y="7628"/>
                    </a:lnTo>
                    <a:lnTo>
                      <a:pt x="4813" y="7751"/>
                    </a:lnTo>
                    <a:lnTo>
                      <a:pt x="4886" y="7836"/>
                    </a:lnTo>
                    <a:lnTo>
                      <a:pt x="4944" y="7885"/>
                    </a:lnTo>
                    <a:lnTo>
                      <a:pt x="4981" y="7903"/>
                    </a:lnTo>
                    <a:lnTo>
                      <a:pt x="5000" y="7907"/>
                    </a:lnTo>
                    <a:lnTo>
                      <a:pt x="5019" y="7903"/>
                    </a:lnTo>
                    <a:lnTo>
                      <a:pt x="5056" y="7885"/>
                    </a:lnTo>
                    <a:lnTo>
                      <a:pt x="5114" y="7836"/>
                    </a:lnTo>
                    <a:lnTo>
                      <a:pt x="5187" y="7751"/>
                    </a:lnTo>
                    <a:lnTo>
                      <a:pt x="5269" y="7628"/>
                    </a:lnTo>
                    <a:lnTo>
                      <a:pt x="5357" y="7467"/>
                    </a:lnTo>
                    <a:lnTo>
                      <a:pt x="5450" y="7265"/>
                    </a:lnTo>
                    <a:lnTo>
                      <a:pt x="5466" y="7237"/>
                    </a:lnTo>
                    <a:lnTo>
                      <a:pt x="5485" y="7210"/>
                    </a:lnTo>
                    <a:lnTo>
                      <a:pt x="5507" y="7186"/>
                    </a:lnTo>
                    <a:lnTo>
                      <a:pt x="5533" y="7166"/>
                    </a:lnTo>
                    <a:lnTo>
                      <a:pt x="5561" y="7149"/>
                    </a:lnTo>
                    <a:lnTo>
                      <a:pt x="5591" y="7135"/>
                    </a:lnTo>
                    <a:lnTo>
                      <a:pt x="5622" y="7126"/>
                    </a:lnTo>
                    <a:lnTo>
                      <a:pt x="5654" y="7121"/>
                    </a:lnTo>
                    <a:lnTo>
                      <a:pt x="5687" y="7120"/>
                    </a:lnTo>
                    <a:lnTo>
                      <a:pt x="5719" y="7124"/>
                    </a:lnTo>
                    <a:lnTo>
                      <a:pt x="5751" y="7131"/>
                    </a:lnTo>
                    <a:lnTo>
                      <a:pt x="5782" y="7143"/>
                    </a:lnTo>
                    <a:lnTo>
                      <a:pt x="5810" y="7159"/>
                    </a:lnTo>
                    <a:lnTo>
                      <a:pt x="5837" y="7178"/>
                    </a:lnTo>
                    <a:lnTo>
                      <a:pt x="5861" y="7200"/>
                    </a:lnTo>
                    <a:lnTo>
                      <a:pt x="5881" y="7226"/>
                    </a:lnTo>
                    <a:lnTo>
                      <a:pt x="5898" y="7254"/>
                    </a:lnTo>
                    <a:lnTo>
                      <a:pt x="5912" y="7284"/>
                    </a:lnTo>
                    <a:lnTo>
                      <a:pt x="5921" y="7315"/>
                    </a:lnTo>
                    <a:lnTo>
                      <a:pt x="5926" y="7347"/>
                    </a:lnTo>
                    <a:lnTo>
                      <a:pt x="5927" y="7380"/>
                    </a:lnTo>
                    <a:lnTo>
                      <a:pt x="5923" y="7412"/>
                    </a:lnTo>
                    <a:lnTo>
                      <a:pt x="5916" y="7444"/>
                    </a:lnTo>
                    <a:lnTo>
                      <a:pt x="5904" y="7475"/>
                    </a:lnTo>
                    <a:lnTo>
                      <a:pt x="5807" y="7684"/>
                    </a:lnTo>
                    <a:lnTo>
                      <a:pt x="5800" y="7699"/>
                    </a:lnTo>
                    <a:lnTo>
                      <a:pt x="5703" y="7877"/>
                    </a:lnTo>
                    <a:lnTo>
                      <a:pt x="5692" y="7896"/>
                    </a:lnTo>
                    <a:lnTo>
                      <a:pt x="5595" y="8041"/>
                    </a:lnTo>
                    <a:lnTo>
                      <a:pt x="5577" y="8065"/>
                    </a:lnTo>
                    <a:lnTo>
                      <a:pt x="5480" y="8178"/>
                    </a:lnTo>
                    <a:lnTo>
                      <a:pt x="5450" y="8207"/>
                    </a:lnTo>
                    <a:lnTo>
                      <a:pt x="5353" y="8288"/>
                    </a:lnTo>
                    <a:lnTo>
                      <a:pt x="5330" y="8305"/>
                    </a:lnTo>
                    <a:lnTo>
                      <a:pt x="5305" y="8319"/>
                    </a:lnTo>
                    <a:lnTo>
                      <a:pt x="5209" y="8367"/>
                    </a:lnTo>
                    <a:lnTo>
                      <a:pt x="5174" y="8382"/>
                    </a:lnTo>
                    <a:lnTo>
                      <a:pt x="5138" y="8390"/>
                    </a:lnTo>
                    <a:lnTo>
                      <a:pt x="5041" y="8407"/>
                    </a:lnTo>
                    <a:lnTo>
                      <a:pt x="5014" y="8410"/>
                    </a:lnTo>
                    <a:lnTo>
                      <a:pt x="4986" y="8410"/>
                    </a:lnTo>
                    <a:lnTo>
                      <a:pt x="4959" y="8407"/>
                    </a:lnTo>
                    <a:lnTo>
                      <a:pt x="4862" y="8390"/>
                    </a:lnTo>
                    <a:lnTo>
                      <a:pt x="4826" y="8382"/>
                    </a:lnTo>
                    <a:lnTo>
                      <a:pt x="4791" y="8367"/>
                    </a:lnTo>
                    <a:lnTo>
                      <a:pt x="4695" y="8319"/>
                    </a:lnTo>
                    <a:lnTo>
                      <a:pt x="4670" y="8305"/>
                    </a:lnTo>
                    <a:lnTo>
                      <a:pt x="4647" y="8288"/>
                    </a:lnTo>
                    <a:lnTo>
                      <a:pt x="4550" y="8207"/>
                    </a:lnTo>
                    <a:lnTo>
                      <a:pt x="4520" y="8178"/>
                    </a:lnTo>
                    <a:lnTo>
                      <a:pt x="4423" y="8065"/>
                    </a:lnTo>
                    <a:lnTo>
                      <a:pt x="4405" y="8041"/>
                    </a:lnTo>
                    <a:lnTo>
                      <a:pt x="4308" y="7896"/>
                    </a:lnTo>
                    <a:lnTo>
                      <a:pt x="4297" y="7877"/>
                    </a:lnTo>
                    <a:lnTo>
                      <a:pt x="4200" y="7699"/>
                    </a:lnTo>
                    <a:close/>
                    <a:moveTo>
                      <a:pt x="5789" y="3729"/>
                    </a:moveTo>
                    <a:lnTo>
                      <a:pt x="5790" y="3759"/>
                    </a:lnTo>
                    <a:lnTo>
                      <a:pt x="5789" y="3789"/>
                    </a:lnTo>
                    <a:lnTo>
                      <a:pt x="5788" y="3818"/>
                    </a:lnTo>
                    <a:lnTo>
                      <a:pt x="5785" y="3847"/>
                    </a:lnTo>
                    <a:lnTo>
                      <a:pt x="5781" y="3876"/>
                    </a:lnTo>
                    <a:lnTo>
                      <a:pt x="5776" y="3905"/>
                    </a:lnTo>
                    <a:lnTo>
                      <a:pt x="5770" y="3934"/>
                    </a:lnTo>
                    <a:lnTo>
                      <a:pt x="5763" y="3963"/>
                    </a:lnTo>
                    <a:lnTo>
                      <a:pt x="5755" y="3991"/>
                    </a:lnTo>
                    <a:lnTo>
                      <a:pt x="5745" y="4019"/>
                    </a:lnTo>
                    <a:lnTo>
                      <a:pt x="5735" y="4047"/>
                    </a:lnTo>
                    <a:lnTo>
                      <a:pt x="5724" y="4074"/>
                    </a:lnTo>
                    <a:lnTo>
                      <a:pt x="5712" y="4101"/>
                    </a:lnTo>
                    <a:lnTo>
                      <a:pt x="5698" y="4128"/>
                    </a:lnTo>
                    <a:lnTo>
                      <a:pt x="5684" y="4154"/>
                    </a:lnTo>
                    <a:lnTo>
                      <a:pt x="5669" y="4179"/>
                    </a:lnTo>
                    <a:lnTo>
                      <a:pt x="5653" y="4204"/>
                    </a:lnTo>
                    <a:lnTo>
                      <a:pt x="5635" y="4228"/>
                    </a:lnTo>
                    <a:lnTo>
                      <a:pt x="5618" y="4252"/>
                    </a:lnTo>
                    <a:lnTo>
                      <a:pt x="5599" y="4274"/>
                    </a:lnTo>
                    <a:lnTo>
                      <a:pt x="5579" y="4296"/>
                    </a:lnTo>
                    <a:lnTo>
                      <a:pt x="5559" y="4317"/>
                    </a:lnTo>
                    <a:lnTo>
                      <a:pt x="5537" y="4338"/>
                    </a:lnTo>
                    <a:lnTo>
                      <a:pt x="5515" y="4357"/>
                    </a:lnTo>
                    <a:lnTo>
                      <a:pt x="5493" y="4376"/>
                    </a:lnTo>
                    <a:lnTo>
                      <a:pt x="5469" y="4394"/>
                    </a:lnTo>
                    <a:lnTo>
                      <a:pt x="5445" y="4411"/>
                    </a:lnTo>
                    <a:lnTo>
                      <a:pt x="5420" y="4428"/>
                    </a:lnTo>
                    <a:lnTo>
                      <a:pt x="5395" y="4443"/>
                    </a:lnTo>
                    <a:lnTo>
                      <a:pt x="5369" y="4457"/>
                    </a:lnTo>
                    <a:lnTo>
                      <a:pt x="5343" y="4471"/>
                    </a:lnTo>
                    <a:lnTo>
                      <a:pt x="5316" y="4483"/>
                    </a:lnTo>
                    <a:lnTo>
                      <a:pt x="5289" y="4494"/>
                    </a:lnTo>
                    <a:lnTo>
                      <a:pt x="5261" y="4504"/>
                    </a:lnTo>
                    <a:lnTo>
                      <a:pt x="5233" y="4514"/>
                    </a:lnTo>
                    <a:lnTo>
                      <a:pt x="5205" y="4522"/>
                    </a:lnTo>
                    <a:lnTo>
                      <a:pt x="5176" y="4529"/>
                    </a:lnTo>
                    <a:lnTo>
                      <a:pt x="5147" y="4535"/>
                    </a:lnTo>
                    <a:lnTo>
                      <a:pt x="5118" y="4540"/>
                    </a:lnTo>
                    <a:lnTo>
                      <a:pt x="5089" y="4544"/>
                    </a:lnTo>
                    <a:lnTo>
                      <a:pt x="5059" y="4547"/>
                    </a:lnTo>
                    <a:lnTo>
                      <a:pt x="5030" y="4548"/>
                    </a:lnTo>
                    <a:lnTo>
                      <a:pt x="5000" y="4549"/>
                    </a:lnTo>
                    <a:lnTo>
                      <a:pt x="4970" y="4548"/>
                    </a:lnTo>
                    <a:lnTo>
                      <a:pt x="4941" y="4547"/>
                    </a:lnTo>
                    <a:lnTo>
                      <a:pt x="4911" y="4544"/>
                    </a:lnTo>
                    <a:lnTo>
                      <a:pt x="4882" y="4540"/>
                    </a:lnTo>
                    <a:lnTo>
                      <a:pt x="4853" y="4535"/>
                    </a:lnTo>
                    <a:lnTo>
                      <a:pt x="4824" y="4529"/>
                    </a:lnTo>
                    <a:lnTo>
                      <a:pt x="4795" y="4522"/>
                    </a:lnTo>
                    <a:lnTo>
                      <a:pt x="4767" y="4514"/>
                    </a:lnTo>
                    <a:lnTo>
                      <a:pt x="4739" y="4504"/>
                    </a:lnTo>
                    <a:lnTo>
                      <a:pt x="4711" y="4494"/>
                    </a:lnTo>
                    <a:lnTo>
                      <a:pt x="4684" y="4483"/>
                    </a:lnTo>
                    <a:lnTo>
                      <a:pt x="4657" y="4471"/>
                    </a:lnTo>
                    <a:lnTo>
                      <a:pt x="4631" y="4457"/>
                    </a:lnTo>
                    <a:lnTo>
                      <a:pt x="4605" y="4443"/>
                    </a:lnTo>
                    <a:lnTo>
                      <a:pt x="4580" y="4428"/>
                    </a:lnTo>
                    <a:lnTo>
                      <a:pt x="4555" y="4411"/>
                    </a:lnTo>
                    <a:lnTo>
                      <a:pt x="4531" y="4394"/>
                    </a:lnTo>
                    <a:lnTo>
                      <a:pt x="4507" y="4376"/>
                    </a:lnTo>
                    <a:lnTo>
                      <a:pt x="4485" y="4357"/>
                    </a:lnTo>
                    <a:lnTo>
                      <a:pt x="4463" y="4338"/>
                    </a:lnTo>
                    <a:lnTo>
                      <a:pt x="4441" y="4317"/>
                    </a:lnTo>
                    <a:lnTo>
                      <a:pt x="4421" y="4296"/>
                    </a:lnTo>
                    <a:lnTo>
                      <a:pt x="4401" y="4274"/>
                    </a:lnTo>
                    <a:lnTo>
                      <a:pt x="4382" y="4252"/>
                    </a:lnTo>
                    <a:lnTo>
                      <a:pt x="4365" y="4228"/>
                    </a:lnTo>
                    <a:lnTo>
                      <a:pt x="4347" y="4204"/>
                    </a:lnTo>
                    <a:lnTo>
                      <a:pt x="4331" y="4179"/>
                    </a:lnTo>
                    <a:lnTo>
                      <a:pt x="4316" y="4154"/>
                    </a:lnTo>
                    <a:lnTo>
                      <a:pt x="4302" y="4128"/>
                    </a:lnTo>
                    <a:lnTo>
                      <a:pt x="4288" y="4101"/>
                    </a:lnTo>
                    <a:lnTo>
                      <a:pt x="4276" y="4074"/>
                    </a:lnTo>
                    <a:lnTo>
                      <a:pt x="4265" y="4047"/>
                    </a:lnTo>
                    <a:lnTo>
                      <a:pt x="4255" y="4019"/>
                    </a:lnTo>
                    <a:lnTo>
                      <a:pt x="4245" y="3991"/>
                    </a:lnTo>
                    <a:lnTo>
                      <a:pt x="4237" y="3963"/>
                    </a:lnTo>
                    <a:lnTo>
                      <a:pt x="4230" y="3934"/>
                    </a:lnTo>
                    <a:lnTo>
                      <a:pt x="4224" y="3905"/>
                    </a:lnTo>
                    <a:lnTo>
                      <a:pt x="4219" y="3876"/>
                    </a:lnTo>
                    <a:lnTo>
                      <a:pt x="4215" y="3847"/>
                    </a:lnTo>
                    <a:lnTo>
                      <a:pt x="4212" y="3818"/>
                    </a:lnTo>
                    <a:lnTo>
                      <a:pt x="4211" y="3789"/>
                    </a:lnTo>
                    <a:lnTo>
                      <a:pt x="4210" y="3759"/>
                    </a:lnTo>
                    <a:lnTo>
                      <a:pt x="4211" y="3729"/>
                    </a:lnTo>
                    <a:lnTo>
                      <a:pt x="4212" y="3700"/>
                    </a:lnTo>
                    <a:lnTo>
                      <a:pt x="4215" y="3670"/>
                    </a:lnTo>
                    <a:lnTo>
                      <a:pt x="4219" y="3641"/>
                    </a:lnTo>
                    <a:lnTo>
                      <a:pt x="4224" y="3612"/>
                    </a:lnTo>
                    <a:lnTo>
                      <a:pt x="4230" y="3583"/>
                    </a:lnTo>
                    <a:lnTo>
                      <a:pt x="4237" y="3554"/>
                    </a:lnTo>
                    <a:lnTo>
                      <a:pt x="4245" y="3526"/>
                    </a:lnTo>
                    <a:lnTo>
                      <a:pt x="4255" y="3498"/>
                    </a:lnTo>
                    <a:lnTo>
                      <a:pt x="4265" y="3470"/>
                    </a:lnTo>
                    <a:lnTo>
                      <a:pt x="4276" y="3443"/>
                    </a:lnTo>
                    <a:lnTo>
                      <a:pt x="4288" y="3416"/>
                    </a:lnTo>
                    <a:lnTo>
                      <a:pt x="4302" y="3390"/>
                    </a:lnTo>
                    <a:lnTo>
                      <a:pt x="4316" y="3364"/>
                    </a:lnTo>
                    <a:lnTo>
                      <a:pt x="4331" y="3338"/>
                    </a:lnTo>
                    <a:lnTo>
                      <a:pt x="4347" y="3314"/>
                    </a:lnTo>
                    <a:lnTo>
                      <a:pt x="4365" y="3289"/>
                    </a:lnTo>
                    <a:lnTo>
                      <a:pt x="4382" y="3266"/>
                    </a:lnTo>
                    <a:lnTo>
                      <a:pt x="4401" y="3243"/>
                    </a:lnTo>
                    <a:lnTo>
                      <a:pt x="4421" y="3221"/>
                    </a:lnTo>
                    <a:lnTo>
                      <a:pt x="4441" y="3200"/>
                    </a:lnTo>
                    <a:lnTo>
                      <a:pt x="4463" y="3179"/>
                    </a:lnTo>
                    <a:lnTo>
                      <a:pt x="4485" y="3160"/>
                    </a:lnTo>
                    <a:lnTo>
                      <a:pt x="4507" y="3141"/>
                    </a:lnTo>
                    <a:lnTo>
                      <a:pt x="4531" y="3123"/>
                    </a:lnTo>
                    <a:lnTo>
                      <a:pt x="4555" y="3106"/>
                    </a:lnTo>
                    <a:lnTo>
                      <a:pt x="4580" y="3089"/>
                    </a:lnTo>
                    <a:lnTo>
                      <a:pt x="4605" y="3074"/>
                    </a:lnTo>
                    <a:lnTo>
                      <a:pt x="4631" y="3060"/>
                    </a:lnTo>
                    <a:lnTo>
                      <a:pt x="4657" y="3046"/>
                    </a:lnTo>
                    <a:lnTo>
                      <a:pt x="4684" y="3034"/>
                    </a:lnTo>
                    <a:lnTo>
                      <a:pt x="4711" y="3023"/>
                    </a:lnTo>
                    <a:lnTo>
                      <a:pt x="4739" y="3013"/>
                    </a:lnTo>
                    <a:lnTo>
                      <a:pt x="4767" y="3004"/>
                    </a:lnTo>
                    <a:lnTo>
                      <a:pt x="4795" y="2996"/>
                    </a:lnTo>
                    <a:lnTo>
                      <a:pt x="4824" y="2989"/>
                    </a:lnTo>
                    <a:lnTo>
                      <a:pt x="4853" y="2983"/>
                    </a:lnTo>
                    <a:lnTo>
                      <a:pt x="4882" y="2978"/>
                    </a:lnTo>
                    <a:lnTo>
                      <a:pt x="4911" y="2974"/>
                    </a:lnTo>
                    <a:lnTo>
                      <a:pt x="4941" y="2971"/>
                    </a:lnTo>
                    <a:lnTo>
                      <a:pt x="4970" y="2970"/>
                    </a:lnTo>
                    <a:lnTo>
                      <a:pt x="5000" y="2969"/>
                    </a:lnTo>
                    <a:lnTo>
                      <a:pt x="5030" y="2970"/>
                    </a:lnTo>
                    <a:lnTo>
                      <a:pt x="5059" y="2971"/>
                    </a:lnTo>
                    <a:lnTo>
                      <a:pt x="5089" y="2974"/>
                    </a:lnTo>
                    <a:lnTo>
                      <a:pt x="5118" y="2978"/>
                    </a:lnTo>
                    <a:lnTo>
                      <a:pt x="5147" y="2983"/>
                    </a:lnTo>
                    <a:lnTo>
                      <a:pt x="5176" y="2989"/>
                    </a:lnTo>
                    <a:lnTo>
                      <a:pt x="5205" y="2996"/>
                    </a:lnTo>
                    <a:lnTo>
                      <a:pt x="5233" y="3004"/>
                    </a:lnTo>
                    <a:lnTo>
                      <a:pt x="5261" y="3013"/>
                    </a:lnTo>
                    <a:lnTo>
                      <a:pt x="5289" y="3023"/>
                    </a:lnTo>
                    <a:lnTo>
                      <a:pt x="5316" y="3034"/>
                    </a:lnTo>
                    <a:lnTo>
                      <a:pt x="5343" y="3046"/>
                    </a:lnTo>
                    <a:lnTo>
                      <a:pt x="5369" y="3060"/>
                    </a:lnTo>
                    <a:lnTo>
                      <a:pt x="5395" y="3074"/>
                    </a:lnTo>
                    <a:lnTo>
                      <a:pt x="5420" y="3089"/>
                    </a:lnTo>
                    <a:lnTo>
                      <a:pt x="5445" y="3106"/>
                    </a:lnTo>
                    <a:lnTo>
                      <a:pt x="5469" y="3123"/>
                    </a:lnTo>
                    <a:lnTo>
                      <a:pt x="5493" y="3141"/>
                    </a:lnTo>
                    <a:lnTo>
                      <a:pt x="5515" y="3160"/>
                    </a:lnTo>
                    <a:lnTo>
                      <a:pt x="5537" y="3179"/>
                    </a:lnTo>
                    <a:lnTo>
                      <a:pt x="5559" y="3200"/>
                    </a:lnTo>
                    <a:lnTo>
                      <a:pt x="5579" y="3221"/>
                    </a:lnTo>
                    <a:lnTo>
                      <a:pt x="5599" y="3243"/>
                    </a:lnTo>
                    <a:lnTo>
                      <a:pt x="5618" y="3266"/>
                    </a:lnTo>
                    <a:lnTo>
                      <a:pt x="5635" y="3289"/>
                    </a:lnTo>
                    <a:lnTo>
                      <a:pt x="5653" y="3314"/>
                    </a:lnTo>
                    <a:lnTo>
                      <a:pt x="5669" y="3338"/>
                    </a:lnTo>
                    <a:lnTo>
                      <a:pt x="5684" y="3364"/>
                    </a:lnTo>
                    <a:lnTo>
                      <a:pt x="5698" y="3390"/>
                    </a:lnTo>
                    <a:lnTo>
                      <a:pt x="5712" y="3416"/>
                    </a:lnTo>
                    <a:lnTo>
                      <a:pt x="5724" y="3443"/>
                    </a:lnTo>
                    <a:lnTo>
                      <a:pt x="5735" y="3470"/>
                    </a:lnTo>
                    <a:lnTo>
                      <a:pt x="5745" y="3498"/>
                    </a:lnTo>
                    <a:lnTo>
                      <a:pt x="5755" y="3526"/>
                    </a:lnTo>
                    <a:lnTo>
                      <a:pt x="5763" y="3554"/>
                    </a:lnTo>
                    <a:lnTo>
                      <a:pt x="5770" y="3583"/>
                    </a:lnTo>
                    <a:lnTo>
                      <a:pt x="5776" y="3612"/>
                    </a:lnTo>
                    <a:lnTo>
                      <a:pt x="5781" y="3641"/>
                    </a:lnTo>
                    <a:lnTo>
                      <a:pt x="5785" y="3670"/>
                    </a:lnTo>
                    <a:lnTo>
                      <a:pt x="5788" y="3700"/>
                    </a:lnTo>
                    <a:lnTo>
                      <a:pt x="5789" y="3729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Helvetica Neue"/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997" name="Google Shape;997;p27"/>
              <p:cNvSpPr/>
              <p:nvPr/>
            </p:nvSpPr>
            <p:spPr>
              <a:xfrm>
                <a:off x="6359457" y="3559635"/>
                <a:ext cx="633600" cy="633600"/>
              </a:xfrm>
              <a:custGeom>
                <a:rect b="b" l="l" r="r" t="t"/>
                <a:pathLst>
                  <a:path extrusionOk="0" h="10000" w="10000">
                    <a:moveTo>
                      <a:pt x="4553" y="1072"/>
                    </a:moveTo>
                    <a:lnTo>
                      <a:pt x="4572" y="1056"/>
                    </a:lnTo>
                    <a:lnTo>
                      <a:pt x="4851" y="849"/>
                    </a:lnTo>
                    <a:lnTo>
                      <a:pt x="4878" y="832"/>
                    </a:lnTo>
                    <a:lnTo>
                      <a:pt x="4907" y="818"/>
                    </a:lnTo>
                    <a:lnTo>
                      <a:pt x="4937" y="808"/>
                    </a:lnTo>
                    <a:lnTo>
                      <a:pt x="4968" y="802"/>
                    </a:lnTo>
                    <a:lnTo>
                      <a:pt x="5000" y="800"/>
                    </a:lnTo>
                    <a:lnTo>
                      <a:pt x="5032" y="802"/>
                    </a:lnTo>
                    <a:lnTo>
                      <a:pt x="5063" y="808"/>
                    </a:lnTo>
                    <a:lnTo>
                      <a:pt x="5093" y="818"/>
                    </a:lnTo>
                    <a:lnTo>
                      <a:pt x="5122" y="832"/>
                    </a:lnTo>
                    <a:lnTo>
                      <a:pt x="5149" y="849"/>
                    </a:lnTo>
                    <a:lnTo>
                      <a:pt x="5428" y="1056"/>
                    </a:lnTo>
                    <a:lnTo>
                      <a:pt x="5447" y="1072"/>
                    </a:lnTo>
                    <a:lnTo>
                      <a:pt x="5706" y="1306"/>
                    </a:lnTo>
                    <a:lnTo>
                      <a:pt x="5723" y="1322"/>
                    </a:lnTo>
                    <a:lnTo>
                      <a:pt x="5960" y="1582"/>
                    </a:lnTo>
                    <a:lnTo>
                      <a:pt x="5974" y="1600"/>
                    </a:lnTo>
                    <a:lnTo>
                      <a:pt x="6189" y="1884"/>
                    </a:lnTo>
                    <a:lnTo>
                      <a:pt x="6202" y="1902"/>
                    </a:lnTo>
                    <a:lnTo>
                      <a:pt x="6394" y="2210"/>
                    </a:lnTo>
                    <a:lnTo>
                      <a:pt x="6404" y="2229"/>
                    </a:lnTo>
                    <a:lnTo>
                      <a:pt x="6573" y="2559"/>
                    </a:lnTo>
                    <a:lnTo>
                      <a:pt x="6581" y="2578"/>
                    </a:lnTo>
                    <a:lnTo>
                      <a:pt x="6726" y="2930"/>
                    </a:lnTo>
                    <a:lnTo>
                      <a:pt x="6733" y="2948"/>
                    </a:lnTo>
                    <a:lnTo>
                      <a:pt x="6854" y="3321"/>
                    </a:lnTo>
                    <a:lnTo>
                      <a:pt x="6859" y="3339"/>
                    </a:lnTo>
                    <a:lnTo>
                      <a:pt x="6955" y="3731"/>
                    </a:lnTo>
                    <a:lnTo>
                      <a:pt x="6959" y="3748"/>
                    </a:lnTo>
                    <a:lnTo>
                      <a:pt x="7030" y="4160"/>
                    </a:lnTo>
                    <a:lnTo>
                      <a:pt x="7032" y="4176"/>
                    </a:lnTo>
                    <a:lnTo>
                      <a:pt x="7077" y="4605"/>
                    </a:lnTo>
                    <a:lnTo>
                      <a:pt x="7078" y="4621"/>
                    </a:lnTo>
                    <a:lnTo>
                      <a:pt x="7098" y="5067"/>
                    </a:lnTo>
                    <a:lnTo>
                      <a:pt x="7098" y="5082"/>
                    </a:lnTo>
                    <a:lnTo>
                      <a:pt x="7090" y="5543"/>
                    </a:lnTo>
                    <a:lnTo>
                      <a:pt x="7090" y="5557"/>
                    </a:lnTo>
                    <a:lnTo>
                      <a:pt x="7055" y="6034"/>
                    </a:lnTo>
                    <a:lnTo>
                      <a:pt x="7050" y="6069"/>
                    </a:lnTo>
                    <a:lnTo>
                      <a:pt x="7040" y="6103"/>
                    </a:lnTo>
                    <a:lnTo>
                      <a:pt x="7025" y="6136"/>
                    </a:lnTo>
                    <a:lnTo>
                      <a:pt x="7006" y="6166"/>
                    </a:lnTo>
                    <a:lnTo>
                      <a:pt x="6983" y="6193"/>
                    </a:lnTo>
                    <a:lnTo>
                      <a:pt x="6643" y="6533"/>
                    </a:lnTo>
                    <a:lnTo>
                      <a:pt x="7417" y="7178"/>
                    </a:lnTo>
                    <a:lnTo>
                      <a:pt x="7441" y="7201"/>
                    </a:lnTo>
                    <a:lnTo>
                      <a:pt x="7462" y="7227"/>
                    </a:lnTo>
                    <a:lnTo>
                      <a:pt x="7479" y="7255"/>
                    </a:lnTo>
                    <a:lnTo>
                      <a:pt x="7492" y="7285"/>
                    </a:lnTo>
                    <a:lnTo>
                      <a:pt x="7501" y="7317"/>
                    </a:lnTo>
                    <a:lnTo>
                      <a:pt x="7506" y="7349"/>
                    </a:lnTo>
                    <a:lnTo>
                      <a:pt x="7507" y="7383"/>
                    </a:lnTo>
                    <a:lnTo>
                      <a:pt x="7503" y="7415"/>
                    </a:lnTo>
                    <a:lnTo>
                      <a:pt x="7495" y="7447"/>
                    </a:lnTo>
                    <a:lnTo>
                      <a:pt x="7482" y="7478"/>
                    </a:lnTo>
                    <a:lnTo>
                      <a:pt x="7466" y="7507"/>
                    </a:lnTo>
                    <a:lnTo>
                      <a:pt x="7446" y="7533"/>
                    </a:lnTo>
                    <a:lnTo>
                      <a:pt x="7423" y="7557"/>
                    </a:lnTo>
                    <a:lnTo>
                      <a:pt x="7397" y="7577"/>
                    </a:lnTo>
                    <a:lnTo>
                      <a:pt x="7369" y="7594"/>
                    </a:lnTo>
                    <a:lnTo>
                      <a:pt x="7338" y="7606"/>
                    </a:lnTo>
                    <a:lnTo>
                      <a:pt x="7306" y="7615"/>
                    </a:lnTo>
                    <a:lnTo>
                      <a:pt x="7273" y="7619"/>
                    </a:lnTo>
                    <a:lnTo>
                      <a:pt x="7240" y="7619"/>
                    </a:lnTo>
                    <a:lnTo>
                      <a:pt x="7208" y="7615"/>
                    </a:lnTo>
                    <a:lnTo>
                      <a:pt x="7176" y="7606"/>
                    </a:lnTo>
                    <a:lnTo>
                      <a:pt x="7145" y="7594"/>
                    </a:lnTo>
                    <a:lnTo>
                      <a:pt x="6242" y="7143"/>
                    </a:lnTo>
                    <a:lnTo>
                      <a:pt x="6212" y="7125"/>
                    </a:lnTo>
                    <a:lnTo>
                      <a:pt x="6185" y="7104"/>
                    </a:lnTo>
                    <a:lnTo>
                      <a:pt x="6162" y="7079"/>
                    </a:lnTo>
                    <a:lnTo>
                      <a:pt x="6141" y="7050"/>
                    </a:lnTo>
                    <a:lnTo>
                      <a:pt x="6136" y="7040"/>
                    </a:lnTo>
                    <a:lnTo>
                      <a:pt x="6080" y="7096"/>
                    </a:lnTo>
                    <a:lnTo>
                      <a:pt x="6055" y="7117"/>
                    </a:lnTo>
                    <a:lnTo>
                      <a:pt x="6028" y="7136"/>
                    </a:lnTo>
                    <a:lnTo>
                      <a:pt x="5999" y="7150"/>
                    </a:lnTo>
                    <a:lnTo>
                      <a:pt x="5968" y="7160"/>
                    </a:lnTo>
                    <a:lnTo>
                      <a:pt x="5936" y="7167"/>
                    </a:lnTo>
                    <a:lnTo>
                      <a:pt x="5903" y="7169"/>
                    </a:lnTo>
                    <a:lnTo>
                      <a:pt x="4097" y="7169"/>
                    </a:lnTo>
                    <a:lnTo>
                      <a:pt x="4064" y="7167"/>
                    </a:lnTo>
                    <a:lnTo>
                      <a:pt x="4032" y="7160"/>
                    </a:lnTo>
                    <a:lnTo>
                      <a:pt x="4001" y="7150"/>
                    </a:lnTo>
                    <a:lnTo>
                      <a:pt x="3972" y="7136"/>
                    </a:lnTo>
                    <a:lnTo>
                      <a:pt x="3945" y="7117"/>
                    </a:lnTo>
                    <a:lnTo>
                      <a:pt x="3920" y="7096"/>
                    </a:lnTo>
                    <a:lnTo>
                      <a:pt x="3864" y="7040"/>
                    </a:lnTo>
                    <a:lnTo>
                      <a:pt x="3859" y="7050"/>
                    </a:lnTo>
                    <a:lnTo>
                      <a:pt x="3838" y="7079"/>
                    </a:lnTo>
                    <a:lnTo>
                      <a:pt x="3815" y="7104"/>
                    </a:lnTo>
                    <a:lnTo>
                      <a:pt x="3788" y="7125"/>
                    </a:lnTo>
                    <a:lnTo>
                      <a:pt x="3758" y="7143"/>
                    </a:lnTo>
                    <a:lnTo>
                      <a:pt x="2855" y="7594"/>
                    </a:lnTo>
                    <a:lnTo>
                      <a:pt x="2824" y="7606"/>
                    </a:lnTo>
                    <a:lnTo>
                      <a:pt x="2792" y="7615"/>
                    </a:lnTo>
                    <a:lnTo>
                      <a:pt x="2760" y="7619"/>
                    </a:lnTo>
                    <a:lnTo>
                      <a:pt x="2727" y="7619"/>
                    </a:lnTo>
                    <a:lnTo>
                      <a:pt x="2694" y="7615"/>
                    </a:lnTo>
                    <a:lnTo>
                      <a:pt x="2662" y="7606"/>
                    </a:lnTo>
                    <a:lnTo>
                      <a:pt x="2631" y="7594"/>
                    </a:lnTo>
                    <a:lnTo>
                      <a:pt x="2603" y="7577"/>
                    </a:lnTo>
                    <a:lnTo>
                      <a:pt x="2577" y="7557"/>
                    </a:lnTo>
                    <a:lnTo>
                      <a:pt x="2554" y="7533"/>
                    </a:lnTo>
                    <a:lnTo>
                      <a:pt x="2534" y="7507"/>
                    </a:lnTo>
                    <a:lnTo>
                      <a:pt x="2518" y="7478"/>
                    </a:lnTo>
                    <a:lnTo>
                      <a:pt x="2505" y="7447"/>
                    </a:lnTo>
                    <a:lnTo>
                      <a:pt x="2497" y="7415"/>
                    </a:lnTo>
                    <a:lnTo>
                      <a:pt x="2493" y="7383"/>
                    </a:lnTo>
                    <a:lnTo>
                      <a:pt x="2494" y="7349"/>
                    </a:lnTo>
                    <a:lnTo>
                      <a:pt x="2499" y="7317"/>
                    </a:lnTo>
                    <a:lnTo>
                      <a:pt x="2508" y="7285"/>
                    </a:lnTo>
                    <a:lnTo>
                      <a:pt x="2521" y="7255"/>
                    </a:lnTo>
                    <a:lnTo>
                      <a:pt x="2538" y="7227"/>
                    </a:lnTo>
                    <a:lnTo>
                      <a:pt x="2559" y="7201"/>
                    </a:lnTo>
                    <a:lnTo>
                      <a:pt x="2583" y="7178"/>
                    </a:lnTo>
                    <a:lnTo>
                      <a:pt x="3357" y="6533"/>
                    </a:lnTo>
                    <a:lnTo>
                      <a:pt x="3017" y="6193"/>
                    </a:lnTo>
                    <a:lnTo>
                      <a:pt x="2994" y="6166"/>
                    </a:lnTo>
                    <a:lnTo>
                      <a:pt x="2975" y="6136"/>
                    </a:lnTo>
                    <a:lnTo>
                      <a:pt x="2960" y="6103"/>
                    </a:lnTo>
                    <a:lnTo>
                      <a:pt x="2950" y="6069"/>
                    </a:lnTo>
                    <a:lnTo>
                      <a:pt x="2945" y="6034"/>
                    </a:lnTo>
                    <a:lnTo>
                      <a:pt x="2910" y="5557"/>
                    </a:lnTo>
                    <a:lnTo>
                      <a:pt x="2910" y="5543"/>
                    </a:lnTo>
                    <a:lnTo>
                      <a:pt x="2902" y="5082"/>
                    </a:lnTo>
                    <a:lnTo>
                      <a:pt x="2902" y="5067"/>
                    </a:lnTo>
                    <a:lnTo>
                      <a:pt x="2922" y="4621"/>
                    </a:lnTo>
                    <a:lnTo>
                      <a:pt x="2923" y="4605"/>
                    </a:lnTo>
                    <a:lnTo>
                      <a:pt x="2968" y="4176"/>
                    </a:lnTo>
                    <a:lnTo>
                      <a:pt x="2970" y="4160"/>
                    </a:lnTo>
                    <a:lnTo>
                      <a:pt x="3041" y="3748"/>
                    </a:lnTo>
                    <a:lnTo>
                      <a:pt x="3045" y="3731"/>
                    </a:lnTo>
                    <a:lnTo>
                      <a:pt x="3141" y="3339"/>
                    </a:lnTo>
                    <a:lnTo>
                      <a:pt x="3146" y="3321"/>
                    </a:lnTo>
                    <a:lnTo>
                      <a:pt x="3267" y="2948"/>
                    </a:lnTo>
                    <a:lnTo>
                      <a:pt x="3274" y="2930"/>
                    </a:lnTo>
                    <a:lnTo>
                      <a:pt x="3419" y="2578"/>
                    </a:lnTo>
                    <a:lnTo>
                      <a:pt x="3427" y="2559"/>
                    </a:lnTo>
                    <a:lnTo>
                      <a:pt x="3596" y="2229"/>
                    </a:lnTo>
                    <a:lnTo>
                      <a:pt x="3606" y="2210"/>
                    </a:lnTo>
                    <a:lnTo>
                      <a:pt x="3798" y="1902"/>
                    </a:lnTo>
                    <a:lnTo>
                      <a:pt x="3811" y="1884"/>
                    </a:lnTo>
                    <a:lnTo>
                      <a:pt x="4026" y="1600"/>
                    </a:lnTo>
                    <a:lnTo>
                      <a:pt x="4040" y="1582"/>
                    </a:lnTo>
                    <a:lnTo>
                      <a:pt x="4277" y="1322"/>
                    </a:lnTo>
                    <a:lnTo>
                      <a:pt x="4294" y="1306"/>
                    </a:lnTo>
                    <a:lnTo>
                      <a:pt x="4553" y="1072"/>
                    </a:lnTo>
                    <a:close/>
                    <a:moveTo>
                      <a:pt x="5362" y="1668"/>
                    </a:moveTo>
                    <a:lnTo>
                      <a:pt x="5121" y="1451"/>
                    </a:lnTo>
                    <a:lnTo>
                      <a:pt x="5000" y="1361"/>
                    </a:lnTo>
                    <a:lnTo>
                      <a:pt x="4879" y="1451"/>
                    </a:lnTo>
                    <a:lnTo>
                      <a:pt x="4638" y="1668"/>
                    </a:lnTo>
                    <a:lnTo>
                      <a:pt x="4418" y="1910"/>
                    </a:lnTo>
                    <a:lnTo>
                      <a:pt x="4217" y="2176"/>
                    </a:lnTo>
                    <a:lnTo>
                      <a:pt x="4036" y="2466"/>
                    </a:lnTo>
                    <a:lnTo>
                      <a:pt x="3877" y="2778"/>
                    </a:lnTo>
                    <a:lnTo>
                      <a:pt x="3740" y="3111"/>
                    </a:lnTo>
                    <a:lnTo>
                      <a:pt x="3625" y="3467"/>
                    </a:lnTo>
                    <a:lnTo>
                      <a:pt x="3533" y="3842"/>
                    </a:lnTo>
                    <a:lnTo>
                      <a:pt x="3465" y="4237"/>
                    </a:lnTo>
                    <a:lnTo>
                      <a:pt x="3421" y="4650"/>
                    </a:lnTo>
                    <a:lnTo>
                      <a:pt x="3402" y="5081"/>
                    </a:lnTo>
                    <a:lnTo>
                      <a:pt x="3409" y="5528"/>
                    </a:lnTo>
                    <a:lnTo>
                      <a:pt x="3435" y="5883"/>
                    </a:lnTo>
                    <a:lnTo>
                      <a:pt x="3448" y="5864"/>
                    </a:lnTo>
                    <a:lnTo>
                      <a:pt x="3469" y="5839"/>
                    </a:lnTo>
                    <a:lnTo>
                      <a:pt x="3494" y="5818"/>
                    </a:lnTo>
                    <a:lnTo>
                      <a:pt x="3521" y="5799"/>
                    </a:lnTo>
                    <a:lnTo>
                      <a:pt x="3550" y="5785"/>
                    </a:lnTo>
                    <a:lnTo>
                      <a:pt x="3581" y="5775"/>
                    </a:lnTo>
                    <a:lnTo>
                      <a:pt x="3613" y="5768"/>
                    </a:lnTo>
                    <a:lnTo>
                      <a:pt x="3646" y="5766"/>
                    </a:lnTo>
                    <a:lnTo>
                      <a:pt x="3679" y="5768"/>
                    </a:lnTo>
                    <a:lnTo>
                      <a:pt x="3711" y="5775"/>
                    </a:lnTo>
                    <a:lnTo>
                      <a:pt x="3742" y="5785"/>
                    </a:lnTo>
                    <a:lnTo>
                      <a:pt x="3771" y="5799"/>
                    </a:lnTo>
                    <a:lnTo>
                      <a:pt x="3798" y="5818"/>
                    </a:lnTo>
                    <a:lnTo>
                      <a:pt x="3823" y="5839"/>
                    </a:lnTo>
                    <a:lnTo>
                      <a:pt x="3844" y="5864"/>
                    </a:lnTo>
                    <a:lnTo>
                      <a:pt x="3863" y="5891"/>
                    </a:lnTo>
                    <a:lnTo>
                      <a:pt x="3877" y="5920"/>
                    </a:lnTo>
                    <a:lnTo>
                      <a:pt x="3887" y="5951"/>
                    </a:lnTo>
                    <a:lnTo>
                      <a:pt x="3894" y="5983"/>
                    </a:lnTo>
                    <a:lnTo>
                      <a:pt x="3896" y="6016"/>
                    </a:lnTo>
                    <a:lnTo>
                      <a:pt x="3896" y="6083"/>
                    </a:lnTo>
                    <a:lnTo>
                      <a:pt x="3937" y="6049"/>
                    </a:lnTo>
                    <a:lnTo>
                      <a:pt x="3963" y="6030"/>
                    </a:lnTo>
                    <a:lnTo>
                      <a:pt x="3992" y="6014"/>
                    </a:lnTo>
                    <a:lnTo>
                      <a:pt x="4023" y="6002"/>
                    </a:lnTo>
                    <a:lnTo>
                      <a:pt x="4054" y="5995"/>
                    </a:lnTo>
                    <a:lnTo>
                      <a:pt x="4087" y="5991"/>
                    </a:lnTo>
                    <a:lnTo>
                      <a:pt x="4120" y="5992"/>
                    </a:lnTo>
                    <a:lnTo>
                      <a:pt x="4152" y="5997"/>
                    </a:lnTo>
                    <a:lnTo>
                      <a:pt x="4183" y="6006"/>
                    </a:lnTo>
                    <a:lnTo>
                      <a:pt x="4213" y="6020"/>
                    </a:lnTo>
                    <a:lnTo>
                      <a:pt x="4241" y="6037"/>
                    </a:lnTo>
                    <a:lnTo>
                      <a:pt x="4266" y="6057"/>
                    </a:lnTo>
                    <a:lnTo>
                      <a:pt x="4289" y="6081"/>
                    </a:lnTo>
                    <a:lnTo>
                      <a:pt x="4308" y="6107"/>
                    </a:lnTo>
                    <a:lnTo>
                      <a:pt x="4324" y="6136"/>
                    </a:lnTo>
                    <a:lnTo>
                      <a:pt x="4336" y="6167"/>
                    </a:lnTo>
                    <a:lnTo>
                      <a:pt x="4343" y="6198"/>
                    </a:lnTo>
                    <a:lnTo>
                      <a:pt x="4347" y="6231"/>
                    </a:lnTo>
                    <a:lnTo>
                      <a:pt x="4346" y="6264"/>
                    </a:lnTo>
                    <a:lnTo>
                      <a:pt x="4341" y="6296"/>
                    </a:lnTo>
                    <a:lnTo>
                      <a:pt x="4332" y="6327"/>
                    </a:lnTo>
                    <a:lnTo>
                      <a:pt x="4318" y="6357"/>
                    </a:lnTo>
                    <a:lnTo>
                      <a:pt x="4301" y="6385"/>
                    </a:lnTo>
                    <a:lnTo>
                      <a:pt x="4281" y="6410"/>
                    </a:lnTo>
                    <a:lnTo>
                      <a:pt x="4257" y="6433"/>
                    </a:lnTo>
                    <a:lnTo>
                      <a:pt x="4098" y="6566"/>
                    </a:lnTo>
                    <a:lnTo>
                      <a:pt x="4201" y="6669"/>
                    </a:lnTo>
                    <a:lnTo>
                      <a:pt x="5799" y="6669"/>
                    </a:lnTo>
                    <a:lnTo>
                      <a:pt x="5902" y="6566"/>
                    </a:lnTo>
                    <a:lnTo>
                      <a:pt x="5743" y="6433"/>
                    </a:lnTo>
                    <a:lnTo>
                      <a:pt x="5719" y="6410"/>
                    </a:lnTo>
                    <a:lnTo>
                      <a:pt x="5699" y="6385"/>
                    </a:lnTo>
                    <a:lnTo>
                      <a:pt x="5682" y="6357"/>
                    </a:lnTo>
                    <a:lnTo>
                      <a:pt x="5668" y="6327"/>
                    </a:lnTo>
                    <a:lnTo>
                      <a:pt x="5659" y="6296"/>
                    </a:lnTo>
                    <a:lnTo>
                      <a:pt x="5654" y="6264"/>
                    </a:lnTo>
                    <a:lnTo>
                      <a:pt x="5653" y="6231"/>
                    </a:lnTo>
                    <a:lnTo>
                      <a:pt x="5657" y="6198"/>
                    </a:lnTo>
                    <a:lnTo>
                      <a:pt x="5664" y="6167"/>
                    </a:lnTo>
                    <a:lnTo>
                      <a:pt x="5676" y="6136"/>
                    </a:lnTo>
                    <a:lnTo>
                      <a:pt x="5692" y="6107"/>
                    </a:lnTo>
                    <a:lnTo>
                      <a:pt x="5711" y="6081"/>
                    </a:lnTo>
                    <a:lnTo>
                      <a:pt x="5734" y="6057"/>
                    </a:lnTo>
                    <a:lnTo>
                      <a:pt x="5759" y="6037"/>
                    </a:lnTo>
                    <a:lnTo>
                      <a:pt x="5787" y="6020"/>
                    </a:lnTo>
                    <a:lnTo>
                      <a:pt x="5817" y="6006"/>
                    </a:lnTo>
                    <a:lnTo>
                      <a:pt x="5848" y="5997"/>
                    </a:lnTo>
                    <a:lnTo>
                      <a:pt x="5880" y="5992"/>
                    </a:lnTo>
                    <a:lnTo>
                      <a:pt x="5913" y="5991"/>
                    </a:lnTo>
                    <a:lnTo>
                      <a:pt x="5946" y="5995"/>
                    </a:lnTo>
                    <a:lnTo>
                      <a:pt x="5977" y="6002"/>
                    </a:lnTo>
                    <a:lnTo>
                      <a:pt x="6008" y="6014"/>
                    </a:lnTo>
                    <a:lnTo>
                      <a:pt x="6037" y="6030"/>
                    </a:lnTo>
                    <a:lnTo>
                      <a:pt x="6063" y="6049"/>
                    </a:lnTo>
                    <a:lnTo>
                      <a:pt x="6104" y="6083"/>
                    </a:lnTo>
                    <a:lnTo>
                      <a:pt x="6104" y="6016"/>
                    </a:lnTo>
                    <a:lnTo>
                      <a:pt x="6106" y="5983"/>
                    </a:lnTo>
                    <a:lnTo>
                      <a:pt x="6113" y="5951"/>
                    </a:lnTo>
                    <a:lnTo>
                      <a:pt x="6123" y="5920"/>
                    </a:lnTo>
                    <a:lnTo>
                      <a:pt x="6137" y="5891"/>
                    </a:lnTo>
                    <a:lnTo>
                      <a:pt x="6156" y="5864"/>
                    </a:lnTo>
                    <a:lnTo>
                      <a:pt x="6177" y="5839"/>
                    </a:lnTo>
                    <a:lnTo>
                      <a:pt x="6202" y="5818"/>
                    </a:lnTo>
                    <a:lnTo>
                      <a:pt x="6229" y="5799"/>
                    </a:lnTo>
                    <a:lnTo>
                      <a:pt x="6258" y="5785"/>
                    </a:lnTo>
                    <a:lnTo>
                      <a:pt x="6289" y="5775"/>
                    </a:lnTo>
                    <a:lnTo>
                      <a:pt x="6321" y="5768"/>
                    </a:lnTo>
                    <a:lnTo>
                      <a:pt x="6354" y="5766"/>
                    </a:lnTo>
                    <a:lnTo>
                      <a:pt x="6387" y="5768"/>
                    </a:lnTo>
                    <a:lnTo>
                      <a:pt x="6419" y="5775"/>
                    </a:lnTo>
                    <a:lnTo>
                      <a:pt x="6450" y="5785"/>
                    </a:lnTo>
                    <a:lnTo>
                      <a:pt x="6479" y="5799"/>
                    </a:lnTo>
                    <a:lnTo>
                      <a:pt x="6506" y="5818"/>
                    </a:lnTo>
                    <a:lnTo>
                      <a:pt x="6531" y="5839"/>
                    </a:lnTo>
                    <a:lnTo>
                      <a:pt x="6552" y="5864"/>
                    </a:lnTo>
                    <a:lnTo>
                      <a:pt x="6565" y="5883"/>
                    </a:lnTo>
                    <a:lnTo>
                      <a:pt x="6591" y="5528"/>
                    </a:lnTo>
                    <a:lnTo>
                      <a:pt x="6598" y="5081"/>
                    </a:lnTo>
                    <a:lnTo>
                      <a:pt x="6579" y="4650"/>
                    </a:lnTo>
                    <a:lnTo>
                      <a:pt x="6535" y="4237"/>
                    </a:lnTo>
                    <a:lnTo>
                      <a:pt x="6467" y="3842"/>
                    </a:lnTo>
                    <a:lnTo>
                      <a:pt x="6375" y="3467"/>
                    </a:lnTo>
                    <a:lnTo>
                      <a:pt x="6260" y="3111"/>
                    </a:lnTo>
                    <a:lnTo>
                      <a:pt x="6123" y="2778"/>
                    </a:lnTo>
                    <a:lnTo>
                      <a:pt x="5964" y="2466"/>
                    </a:lnTo>
                    <a:lnTo>
                      <a:pt x="5783" y="2176"/>
                    </a:lnTo>
                    <a:lnTo>
                      <a:pt x="5582" y="1910"/>
                    </a:lnTo>
                    <a:lnTo>
                      <a:pt x="5362" y="1668"/>
                    </a:lnTo>
                    <a:close/>
                    <a:moveTo>
                      <a:pt x="6039" y="3715"/>
                    </a:moveTo>
                    <a:lnTo>
                      <a:pt x="6039" y="3725"/>
                    </a:lnTo>
                    <a:lnTo>
                      <a:pt x="6040" y="3754"/>
                    </a:lnTo>
                    <a:lnTo>
                      <a:pt x="6040" y="3764"/>
                    </a:lnTo>
                    <a:lnTo>
                      <a:pt x="6039" y="3793"/>
                    </a:lnTo>
                    <a:lnTo>
                      <a:pt x="6039" y="3803"/>
                    </a:lnTo>
                    <a:lnTo>
                      <a:pt x="6037" y="3832"/>
                    </a:lnTo>
                    <a:lnTo>
                      <a:pt x="6037" y="3842"/>
                    </a:lnTo>
                    <a:lnTo>
                      <a:pt x="6034" y="3871"/>
                    </a:lnTo>
                    <a:lnTo>
                      <a:pt x="6033" y="3880"/>
                    </a:lnTo>
                    <a:lnTo>
                      <a:pt x="6029" y="3910"/>
                    </a:lnTo>
                    <a:lnTo>
                      <a:pt x="6027" y="3919"/>
                    </a:lnTo>
                    <a:lnTo>
                      <a:pt x="6022" y="3948"/>
                    </a:lnTo>
                    <a:lnTo>
                      <a:pt x="6021" y="3957"/>
                    </a:lnTo>
                    <a:lnTo>
                      <a:pt x="6015" y="3986"/>
                    </a:lnTo>
                    <a:lnTo>
                      <a:pt x="6013" y="3995"/>
                    </a:lnTo>
                    <a:lnTo>
                      <a:pt x="6005" y="4023"/>
                    </a:lnTo>
                    <a:lnTo>
                      <a:pt x="6003" y="4032"/>
                    </a:lnTo>
                    <a:lnTo>
                      <a:pt x="5995" y="4061"/>
                    </a:lnTo>
                    <a:lnTo>
                      <a:pt x="5992" y="4069"/>
                    </a:lnTo>
                    <a:lnTo>
                      <a:pt x="5983" y="4097"/>
                    </a:lnTo>
                    <a:lnTo>
                      <a:pt x="5980" y="4106"/>
                    </a:lnTo>
                    <a:lnTo>
                      <a:pt x="5970" y="4134"/>
                    </a:lnTo>
                    <a:lnTo>
                      <a:pt x="5966" y="4142"/>
                    </a:lnTo>
                    <a:lnTo>
                      <a:pt x="5955" y="4170"/>
                    </a:lnTo>
                    <a:lnTo>
                      <a:pt x="5951" y="4178"/>
                    </a:lnTo>
                    <a:lnTo>
                      <a:pt x="5939" y="4205"/>
                    </a:lnTo>
                    <a:lnTo>
                      <a:pt x="5935" y="4213"/>
                    </a:lnTo>
                    <a:lnTo>
                      <a:pt x="5922" y="4240"/>
                    </a:lnTo>
                    <a:lnTo>
                      <a:pt x="5918" y="4248"/>
                    </a:lnTo>
                    <a:lnTo>
                      <a:pt x="5903" y="4274"/>
                    </a:lnTo>
                    <a:lnTo>
                      <a:pt x="5898" y="4283"/>
                    </a:lnTo>
                    <a:lnTo>
                      <a:pt x="5883" y="4308"/>
                    </a:lnTo>
                    <a:lnTo>
                      <a:pt x="5878" y="4316"/>
                    </a:lnTo>
                    <a:lnTo>
                      <a:pt x="5862" y="4341"/>
                    </a:lnTo>
                    <a:lnTo>
                      <a:pt x="5856" y="4349"/>
                    </a:lnTo>
                    <a:lnTo>
                      <a:pt x="5839" y="4373"/>
                    </a:lnTo>
                    <a:lnTo>
                      <a:pt x="5834" y="4381"/>
                    </a:lnTo>
                    <a:lnTo>
                      <a:pt x="5816" y="4404"/>
                    </a:lnTo>
                    <a:lnTo>
                      <a:pt x="5810" y="4411"/>
                    </a:lnTo>
                    <a:lnTo>
                      <a:pt x="5791" y="4434"/>
                    </a:lnTo>
                    <a:lnTo>
                      <a:pt x="5785" y="4441"/>
                    </a:lnTo>
                    <a:lnTo>
                      <a:pt x="5765" y="4463"/>
                    </a:lnTo>
                    <a:lnTo>
                      <a:pt x="5759" y="4470"/>
                    </a:lnTo>
                    <a:lnTo>
                      <a:pt x="5738" y="4491"/>
                    </a:lnTo>
                    <a:lnTo>
                      <a:pt x="5732" y="4497"/>
                    </a:lnTo>
                    <a:lnTo>
                      <a:pt x="5711" y="4518"/>
                    </a:lnTo>
                    <a:lnTo>
                      <a:pt x="5704" y="4524"/>
                    </a:lnTo>
                    <a:lnTo>
                      <a:pt x="5682" y="4544"/>
                    </a:lnTo>
                    <a:lnTo>
                      <a:pt x="5675" y="4550"/>
                    </a:lnTo>
                    <a:lnTo>
                      <a:pt x="5652" y="4569"/>
                    </a:lnTo>
                    <a:lnTo>
                      <a:pt x="5645" y="4574"/>
                    </a:lnTo>
                    <a:lnTo>
                      <a:pt x="5622" y="4592"/>
                    </a:lnTo>
                    <a:lnTo>
                      <a:pt x="5614" y="4598"/>
                    </a:lnTo>
                    <a:lnTo>
                      <a:pt x="5590" y="4615"/>
                    </a:lnTo>
                    <a:lnTo>
                      <a:pt x="5583" y="4620"/>
                    </a:lnTo>
                    <a:lnTo>
                      <a:pt x="5558" y="4636"/>
                    </a:lnTo>
                    <a:lnTo>
                      <a:pt x="5550" y="4641"/>
                    </a:lnTo>
                    <a:lnTo>
                      <a:pt x="5525" y="4657"/>
                    </a:lnTo>
                    <a:lnTo>
                      <a:pt x="5516" y="4662"/>
                    </a:lnTo>
                    <a:lnTo>
                      <a:pt x="5490" y="4676"/>
                    </a:lnTo>
                    <a:lnTo>
                      <a:pt x="5481" y="4681"/>
                    </a:lnTo>
                    <a:lnTo>
                      <a:pt x="5455" y="4694"/>
                    </a:lnTo>
                    <a:lnTo>
                      <a:pt x="5447" y="4698"/>
                    </a:lnTo>
                    <a:lnTo>
                      <a:pt x="5420" y="4710"/>
                    </a:lnTo>
                    <a:lnTo>
                      <a:pt x="5411" y="4714"/>
                    </a:lnTo>
                    <a:lnTo>
                      <a:pt x="5384" y="4725"/>
                    </a:lnTo>
                    <a:lnTo>
                      <a:pt x="5376" y="4729"/>
                    </a:lnTo>
                    <a:lnTo>
                      <a:pt x="5348" y="4739"/>
                    </a:lnTo>
                    <a:lnTo>
                      <a:pt x="5339" y="4742"/>
                    </a:lnTo>
                    <a:lnTo>
                      <a:pt x="5311" y="4751"/>
                    </a:lnTo>
                    <a:lnTo>
                      <a:pt x="5302" y="4754"/>
                    </a:lnTo>
                    <a:lnTo>
                      <a:pt x="5274" y="4762"/>
                    </a:lnTo>
                    <a:lnTo>
                      <a:pt x="5265" y="4764"/>
                    </a:lnTo>
                    <a:lnTo>
                      <a:pt x="5237" y="4772"/>
                    </a:lnTo>
                    <a:lnTo>
                      <a:pt x="5227" y="4774"/>
                    </a:lnTo>
                    <a:lnTo>
                      <a:pt x="5199" y="4780"/>
                    </a:lnTo>
                    <a:lnTo>
                      <a:pt x="5189" y="4781"/>
                    </a:lnTo>
                    <a:lnTo>
                      <a:pt x="5160" y="4786"/>
                    </a:lnTo>
                    <a:lnTo>
                      <a:pt x="5151" y="4788"/>
                    </a:lnTo>
                    <a:lnTo>
                      <a:pt x="5122" y="4792"/>
                    </a:lnTo>
                    <a:lnTo>
                      <a:pt x="5112" y="4793"/>
                    </a:lnTo>
                    <a:lnTo>
                      <a:pt x="5083" y="4796"/>
                    </a:lnTo>
                    <a:lnTo>
                      <a:pt x="5074" y="4796"/>
                    </a:lnTo>
                    <a:lnTo>
                      <a:pt x="5044" y="4798"/>
                    </a:lnTo>
                    <a:lnTo>
                      <a:pt x="5034" y="4798"/>
                    </a:lnTo>
                    <a:lnTo>
                      <a:pt x="5005" y="4799"/>
                    </a:lnTo>
                    <a:lnTo>
                      <a:pt x="4995" y="4799"/>
                    </a:lnTo>
                    <a:lnTo>
                      <a:pt x="4966" y="4798"/>
                    </a:lnTo>
                    <a:lnTo>
                      <a:pt x="4956" y="4798"/>
                    </a:lnTo>
                    <a:lnTo>
                      <a:pt x="4926" y="4796"/>
                    </a:lnTo>
                    <a:lnTo>
                      <a:pt x="4917" y="4796"/>
                    </a:lnTo>
                    <a:lnTo>
                      <a:pt x="4888" y="4793"/>
                    </a:lnTo>
                    <a:lnTo>
                      <a:pt x="4878" y="4792"/>
                    </a:lnTo>
                    <a:lnTo>
                      <a:pt x="4849" y="4788"/>
                    </a:lnTo>
                    <a:lnTo>
                      <a:pt x="4840" y="4786"/>
                    </a:lnTo>
                    <a:lnTo>
                      <a:pt x="4811" y="4781"/>
                    </a:lnTo>
                    <a:lnTo>
                      <a:pt x="4801" y="4780"/>
                    </a:lnTo>
                    <a:lnTo>
                      <a:pt x="4773" y="4774"/>
                    </a:lnTo>
                    <a:lnTo>
                      <a:pt x="4763" y="4772"/>
                    </a:lnTo>
                    <a:lnTo>
                      <a:pt x="4735" y="4764"/>
                    </a:lnTo>
                    <a:lnTo>
                      <a:pt x="4726" y="4762"/>
                    </a:lnTo>
                    <a:lnTo>
                      <a:pt x="4698" y="4754"/>
                    </a:lnTo>
                    <a:lnTo>
                      <a:pt x="4689" y="4751"/>
                    </a:lnTo>
                    <a:lnTo>
                      <a:pt x="4661" y="4742"/>
                    </a:lnTo>
                    <a:lnTo>
                      <a:pt x="4652" y="4739"/>
                    </a:lnTo>
                    <a:lnTo>
                      <a:pt x="4624" y="4729"/>
                    </a:lnTo>
                    <a:lnTo>
                      <a:pt x="4616" y="4725"/>
                    </a:lnTo>
                    <a:lnTo>
                      <a:pt x="4589" y="4714"/>
                    </a:lnTo>
                    <a:lnTo>
                      <a:pt x="4580" y="4710"/>
                    </a:lnTo>
                    <a:lnTo>
                      <a:pt x="4553" y="4698"/>
                    </a:lnTo>
                    <a:lnTo>
                      <a:pt x="4545" y="4694"/>
                    </a:lnTo>
                    <a:lnTo>
                      <a:pt x="4519" y="4681"/>
                    </a:lnTo>
                    <a:lnTo>
                      <a:pt x="4510" y="4676"/>
                    </a:lnTo>
                    <a:lnTo>
                      <a:pt x="4484" y="4662"/>
                    </a:lnTo>
                    <a:lnTo>
                      <a:pt x="4475" y="4657"/>
                    </a:lnTo>
                    <a:lnTo>
                      <a:pt x="4450" y="4641"/>
                    </a:lnTo>
                    <a:lnTo>
                      <a:pt x="4442" y="4636"/>
                    </a:lnTo>
                    <a:lnTo>
                      <a:pt x="4417" y="4620"/>
                    </a:lnTo>
                    <a:lnTo>
                      <a:pt x="4410" y="4615"/>
                    </a:lnTo>
                    <a:lnTo>
                      <a:pt x="4386" y="4598"/>
                    </a:lnTo>
                    <a:lnTo>
                      <a:pt x="4378" y="4592"/>
                    </a:lnTo>
                    <a:lnTo>
                      <a:pt x="4355" y="4574"/>
                    </a:lnTo>
                    <a:lnTo>
                      <a:pt x="4348" y="4569"/>
                    </a:lnTo>
                    <a:lnTo>
                      <a:pt x="4325" y="4550"/>
                    </a:lnTo>
                    <a:lnTo>
                      <a:pt x="4318" y="4544"/>
                    </a:lnTo>
                    <a:lnTo>
                      <a:pt x="4296" y="4524"/>
                    </a:lnTo>
                    <a:lnTo>
                      <a:pt x="4289" y="4518"/>
                    </a:lnTo>
                    <a:lnTo>
                      <a:pt x="4268" y="4497"/>
                    </a:lnTo>
                    <a:lnTo>
                      <a:pt x="4262" y="4491"/>
                    </a:lnTo>
                    <a:lnTo>
                      <a:pt x="4241" y="4470"/>
                    </a:lnTo>
                    <a:lnTo>
                      <a:pt x="4235" y="4463"/>
                    </a:lnTo>
                    <a:lnTo>
                      <a:pt x="4215" y="4441"/>
                    </a:lnTo>
                    <a:lnTo>
                      <a:pt x="4209" y="4434"/>
                    </a:lnTo>
                    <a:lnTo>
                      <a:pt x="4190" y="4411"/>
                    </a:lnTo>
                    <a:lnTo>
                      <a:pt x="4184" y="4404"/>
                    </a:lnTo>
                    <a:lnTo>
                      <a:pt x="4166" y="4381"/>
                    </a:lnTo>
                    <a:lnTo>
                      <a:pt x="4161" y="4373"/>
                    </a:lnTo>
                    <a:lnTo>
                      <a:pt x="4144" y="4349"/>
                    </a:lnTo>
                    <a:lnTo>
                      <a:pt x="4138" y="4341"/>
                    </a:lnTo>
                    <a:lnTo>
                      <a:pt x="4122" y="4316"/>
                    </a:lnTo>
                    <a:lnTo>
                      <a:pt x="4117" y="4308"/>
                    </a:lnTo>
                    <a:lnTo>
                      <a:pt x="4102" y="4283"/>
                    </a:lnTo>
                    <a:lnTo>
                      <a:pt x="4097" y="4274"/>
                    </a:lnTo>
                    <a:lnTo>
                      <a:pt x="4082" y="4248"/>
                    </a:lnTo>
                    <a:lnTo>
                      <a:pt x="4078" y="4240"/>
                    </a:lnTo>
                    <a:lnTo>
                      <a:pt x="4065" y="4213"/>
                    </a:lnTo>
                    <a:lnTo>
                      <a:pt x="4061" y="4205"/>
                    </a:lnTo>
                    <a:lnTo>
                      <a:pt x="4049" y="4178"/>
                    </a:lnTo>
                    <a:lnTo>
                      <a:pt x="4045" y="4170"/>
                    </a:lnTo>
                    <a:lnTo>
                      <a:pt x="4034" y="4142"/>
                    </a:lnTo>
                    <a:lnTo>
                      <a:pt x="4030" y="4134"/>
                    </a:lnTo>
                    <a:lnTo>
                      <a:pt x="4020" y="4106"/>
                    </a:lnTo>
                    <a:lnTo>
                      <a:pt x="4017" y="4097"/>
                    </a:lnTo>
                    <a:lnTo>
                      <a:pt x="4008" y="4069"/>
                    </a:lnTo>
                    <a:lnTo>
                      <a:pt x="4005" y="4061"/>
                    </a:lnTo>
                    <a:lnTo>
                      <a:pt x="3997" y="4032"/>
                    </a:lnTo>
                    <a:lnTo>
                      <a:pt x="3995" y="4023"/>
                    </a:lnTo>
                    <a:lnTo>
                      <a:pt x="3987" y="3995"/>
                    </a:lnTo>
                    <a:lnTo>
                      <a:pt x="3985" y="3986"/>
                    </a:lnTo>
                    <a:lnTo>
                      <a:pt x="3979" y="3957"/>
                    </a:lnTo>
                    <a:lnTo>
                      <a:pt x="3978" y="3948"/>
                    </a:lnTo>
                    <a:lnTo>
                      <a:pt x="3973" y="3919"/>
                    </a:lnTo>
                    <a:lnTo>
                      <a:pt x="3971" y="3910"/>
                    </a:lnTo>
                    <a:lnTo>
                      <a:pt x="3967" y="3880"/>
                    </a:lnTo>
                    <a:lnTo>
                      <a:pt x="3966" y="3871"/>
                    </a:lnTo>
                    <a:lnTo>
                      <a:pt x="3963" y="3842"/>
                    </a:lnTo>
                    <a:lnTo>
                      <a:pt x="3963" y="3832"/>
                    </a:lnTo>
                    <a:lnTo>
                      <a:pt x="3961" y="3803"/>
                    </a:lnTo>
                    <a:lnTo>
                      <a:pt x="3961" y="3793"/>
                    </a:lnTo>
                    <a:lnTo>
                      <a:pt x="3960" y="3764"/>
                    </a:lnTo>
                    <a:lnTo>
                      <a:pt x="3960" y="3754"/>
                    </a:lnTo>
                    <a:lnTo>
                      <a:pt x="3961" y="3725"/>
                    </a:lnTo>
                    <a:lnTo>
                      <a:pt x="3961" y="3715"/>
                    </a:lnTo>
                    <a:lnTo>
                      <a:pt x="3963" y="3685"/>
                    </a:lnTo>
                    <a:lnTo>
                      <a:pt x="3963" y="3676"/>
                    </a:lnTo>
                    <a:lnTo>
                      <a:pt x="3966" y="3647"/>
                    </a:lnTo>
                    <a:lnTo>
                      <a:pt x="3967" y="3637"/>
                    </a:lnTo>
                    <a:lnTo>
                      <a:pt x="3971" y="3608"/>
                    </a:lnTo>
                    <a:lnTo>
                      <a:pt x="3973" y="3599"/>
                    </a:lnTo>
                    <a:lnTo>
                      <a:pt x="3978" y="3570"/>
                    </a:lnTo>
                    <a:lnTo>
                      <a:pt x="3979" y="3560"/>
                    </a:lnTo>
                    <a:lnTo>
                      <a:pt x="3985" y="3532"/>
                    </a:lnTo>
                    <a:lnTo>
                      <a:pt x="3987" y="3522"/>
                    </a:lnTo>
                    <a:lnTo>
                      <a:pt x="3995" y="3494"/>
                    </a:lnTo>
                    <a:lnTo>
                      <a:pt x="3997" y="3485"/>
                    </a:lnTo>
                    <a:lnTo>
                      <a:pt x="4005" y="3457"/>
                    </a:lnTo>
                    <a:lnTo>
                      <a:pt x="4008" y="3448"/>
                    </a:lnTo>
                    <a:lnTo>
                      <a:pt x="4017" y="3420"/>
                    </a:lnTo>
                    <a:lnTo>
                      <a:pt x="4020" y="3411"/>
                    </a:lnTo>
                    <a:lnTo>
                      <a:pt x="4030" y="3383"/>
                    </a:lnTo>
                    <a:lnTo>
                      <a:pt x="4034" y="3375"/>
                    </a:lnTo>
                    <a:lnTo>
                      <a:pt x="4045" y="3348"/>
                    </a:lnTo>
                    <a:lnTo>
                      <a:pt x="4049" y="3339"/>
                    </a:lnTo>
                    <a:lnTo>
                      <a:pt x="4061" y="3312"/>
                    </a:lnTo>
                    <a:lnTo>
                      <a:pt x="4065" y="3304"/>
                    </a:lnTo>
                    <a:lnTo>
                      <a:pt x="4078" y="3278"/>
                    </a:lnTo>
                    <a:lnTo>
                      <a:pt x="4083" y="3269"/>
                    </a:lnTo>
                    <a:lnTo>
                      <a:pt x="4097" y="3243"/>
                    </a:lnTo>
                    <a:lnTo>
                      <a:pt x="4101" y="3236"/>
                    </a:lnTo>
                    <a:lnTo>
                      <a:pt x="4117" y="3210"/>
                    </a:lnTo>
                    <a:lnTo>
                      <a:pt x="4122" y="3202"/>
                    </a:lnTo>
                    <a:lnTo>
                      <a:pt x="4138" y="3177"/>
                    </a:lnTo>
                    <a:lnTo>
                      <a:pt x="4143" y="3169"/>
                    </a:lnTo>
                    <a:lnTo>
                      <a:pt x="4160" y="3145"/>
                    </a:lnTo>
                    <a:lnTo>
                      <a:pt x="4166" y="3137"/>
                    </a:lnTo>
                    <a:lnTo>
                      <a:pt x="4184" y="3114"/>
                    </a:lnTo>
                    <a:lnTo>
                      <a:pt x="4190" y="3106"/>
                    </a:lnTo>
                    <a:lnTo>
                      <a:pt x="4209" y="3084"/>
                    </a:lnTo>
                    <a:lnTo>
                      <a:pt x="4215" y="3077"/>
                    </a:lnTo>
                    <a:lnTo>
                      <a:pt x="4234" y="3055"/>
                    </a:lnTo>
                    <a:lnTo>
                      <a:pt x="4241" y="3048"/>
                    </a:lnTo>
                    <a:lnTo>
                      <a:pt x="4261" y="3026"/>
                    </a:lnTo>
                    <a:lnTo>
                      <a:pt x="4268" y="3020"/>
                    </a:lnTo>
                    <a:lnTo>
                      <a:pt x="4289" y="2999"/>
                    </a:lnTo>
                    <a:lnTo>
                      <a:pt x="4296" y="2993"/>
                    </a:lnTo>
                    <a:lnTo>
                      <a:pt x="4318" y="2973"/>
                    </a:lnTo>
                    <a:lnTo>
                      <a:pt x="4325" y="2967"/>
                    </a:lnTo>
                    <a:lnTo>
                      <a:pt x="4348" y="2949"/>
                    </a:lnTo>
                    <a:lnTo>
                      <a:pt x="4355" y="2943"/>
                    </a:lnTo>
                    <a:lnTo>
                      <a:pt x="4378" y="2925"/>
                    </a:lnTo>
                    <a:lnTo>
                      <a:pt x="4386" y="2919"/>
                    </a:lnTo>
                    <a:lnTo>
                      <a:pt x="4410" y="2902"/>
                    </a:lnTo>
                    <a:lnTo>
                      <a:pt x="4417" y="2897"/>
                    </a:lnTo>
                    <a:lnTo>
                      <a:pt x="4442" y="2881"/>
                    </a:lnTo>
                    <a:lnTo>
                      <a:pt x="4450" y="2876"/>
                    </a:lnTo>
                    <a:lnTo>
                      <a:pt x="4475" y="2860"/>
                    </a:lnTo>
                    <a:lnTo>
                      <a:pt x="4484" y="2855"/>
                    </a:lnTo>
                    <a:lnTo>
                      <a:pt x="4510" y="2841"/>
                    </a:lnTo>
                    <a:lnTo>
                      <a:pt x="4519" y="2836"/>
                    </a:lnTo>
                    <a:lnTo>
                      <a:pt x="4545" y="2823"/>
                    </a:lnTo>
                    <a:lnTo>
                      <a:pt x="4554" y="2819"/>
                    </a:lnTo>
                    <a:lnTo>
                      <a:pt x="4581" y="2807"/>
                    </a:lnTo>
                    <a:lnTo>
                      <a:pt x="4589" y="2803"/>
                    </a:lnTo>
                    <a:lnTo>
                      <a:pt x="4616" y="2792"/>
                    </a:lnTo>
                    <a:lnTo>
                      <a:pt x="4625" y="2788"/>
                    </a:lnTo>
                    <a:lnTo>
                      <a:pt x="4653" y="2778"/>
                    </a:lnTo>
                    <a:lnTo>
                      <a:pt x="4662" y="2775"/>
                    </a:lnTo>
                    <a:lnTo>
                      <a:pt x="4690" y="2766"/>
                    </a:lnTo>
                    <a:lnTo>
                      <a:pt x="4698" y="2763"/>
                    </a:lnTo>
                    <a:lnTo>
                      <a:pt x="4727" y="2755"/>
                    </a:lnTo>
                    <a:lnTo>
                      <a:pt x="4736" y="2753"/>
                    </a:lnTo>
                    <a:lnTo>
                      <a:pt x="4764" y="2746"/>
                    </a:lnTo>
                    <a:lnTo>
                      <a:pt x="4773" y="2744"/>
                    </a:lnTo>
                    <a:lnTo>
                      <a:pt x="4802" y="2738"/>
                    </a:lnTo>
                    <a:lnTo>
                      <a:pt x="4811" y="2736"/>
                    </a:lnTo>
                    <a:lnTo>
                      <a:pt x="4840" y="2731"/>
                    </a:lnTo>
                    <a:lnTo>
                      <a:pt x="4850" y="2730"/>
                    </a:lnTo>
                    <a:lnTo>
                      <a:pt x="4879" y="2726"/>
                    </a:lnTo>
                    <a:lnTo>
                      <a:pt x="4888" y="2725"/>
                    </a:lnTo>
                    <a:lnTo>
                      <a:pt x="4918" y="2722"/>
                    </a:lnTo>
                    <a:lnTo>
                      <a:pt x="4927" y="2722"/>
                    </a:lnTo>
                    <a:lnTo>
                      <a:pt x="4956" y="2720"/>
                    </a:lnTo>
                    <a:lnTo>
                      <a:pt x="4966" y="2720"/>
                    </a:lnTo>
                    <a:lnTo>
                      <a:pt x="4995" y="2719"/>
                    </a:lnTo>
                    <a:lnTo>
                      <a:pt x="5005" y="2719"/>
                    </a:lnTo>
                    <a:lnTo>
                      <a:pt x="5034" y="2720"/>
                    </a:lnTo>
                    <a:lnTo>
                      <a:pt x="5044" y="2720"/>
                    </a:lnTo>
                    <a:lnTo>
                      <a:pt x="5073" y="2722"/>
                    </a:lnTo>
                    <a:lnTo>
                      <a:pt x="5082" y="2722"/>
                    </a:lnTo>
                    <a:lnTo>
                      <a:pt x="5112" y="2725"/>
                    </a:lnTo>
                    <a:lnTo>
                      <a:pt x="5121" y="2726"/>
                    </a:lnTo>
                    <a:lnTo>
                      <a:pt x="5150" y="2730"/>
                    </a:lnTo>
                    <a:lnTo>
                      <a:pt x="5160" y="2731"/>
                    </a:lnTo>
                    <a:lnTo>
                      <a:pt x="5189" y="2736"/>
                    </a:lnTo>
                    <a:lnTo>
                      <a:pt x="5198" y="2738"/>
                    </a:lnTo>
                    <a:lnTo>
                      <a:pt x="5227" y="2744"/>
                    </a:lnTo>
                    <a:lnTo>
                      <a:pt x="5236" y="2746"/>
                    </a:lnTo>
                    <a:lnTo>
                      <a:pt x="5264" y="2753"/>
                    </a:lnTo>
                    <a:lnTo>
                      <a:pt x="5273" y="2755"/>
                    </a:lnTo>
                    <a:lnTo>
                      <a:pt x="5302" y="2763"/>
                    </a:lnTo>
                    <a:lnTo>
                      <a:pt x="5310" y="2766"/>
                    </a:lnTo>
                    <a:lnTo>
                      <a:pt x="5338" y="2775"/>
                    </a:lnTo>
                    <a:lnTo>
                      <a:pt x="5347" y="2778"/>
                    </a:lnTo>
                    <a:lnTo>
                      <a:pt x="5375" y="2788"/>
                    </a:lnTo>
                    <a:lnTo>
                      <a:pt x="5384" y="2792"/>
                    </a:lnTo>
                    <a:lnTo>
                      <a:pt x="5411" y="2803"/>
                    </a:lnTo>
                    <a:lnTo>
                      <a:pt x="5419" y="2807"/>
                    </a:lnTo>
                    <a:lnTo>
                      <a:pt x="5446" y="2819"/>
                    </a:lnTo>
                    <a:lnTo>
                      <a:pt x="5455" y="2823"/>
                    </a:lnTo>
                    <a:lnTo>
                      <a:pt x="5481" y="2836"/>
                    </a:lnTo>
                    <a:lnTo>
                      <a:pt x="5490" y="2841"/>
                    </a:lnTo>
                    <a:lnTo>
                      <a:pt x="5516" y="2855"/>
                    </a:lnTo>
                    <a:lnTo>
                      <a:pt x="5525" y="2860"/>
                    </a:lnTo>
                    <a:lnTo>
                      <a:pt x="5550" y="2876"/>
                    </a:lnTo>
                    <a:lnTo>
                      <a:pt x="5558" y="2881"/>
                    </a:lnTo>
                    <a:lnTo>
                      <a:pt x="5583" y="2897"/>
                    </a:lnTo>
                    <a:lnTo>
                      <a:pt x="5590" y="2902"/>
                    </a:lnTo>
                    <a:lnTo>
                      <a:pt x="5614" y="2919"/>
                    </a:lnTo>
                    <a:lnTo>
                      <a:pt x="5622" y="2925"/>
                    </a:lnTo>
                    <a:lnTo>
                      <a:pt x="5645" y="2943"/>
                    </a:lnTo>
                    <a:lnTo>
                      <a:pt x="5652" y="2949"/>
                    </a:lnTo>
                    <a:lnTo>
                      <a:pt x="5675" y="2967"/>
                    </a:lnTo>
                    <a:lnTo>
                      <a:pt x="5682" y="2973"/>
                    </a:lnTo>
                    <a:lnTo>
                      <a:pt x="5704" y="2993"/>
                    </a:lnTo>
                    <a:lnTo>
                      <a:pt x="5711" y="2999"/>
                    </a:lnTo>
                    <a:lnTo>
                      <a:pt x="5732" y="3020"/>
                    </a:lnTo>
                    <a:lnTo>
                      <a:pt x="5739" y="3026"/>
                    </a:lnTo>
                    <a:lnTo>
                      <a:pt x="5759" y="3048"/>
                    </a:lnTo>
                    <a:lnTo>
                      <a:pt x="5766" y="3055"/>
                    </a:lnTo>
                    <a:lnTo>
                      <a:pt x="5785" y="3077"/>
                    </a:lnTo>
                    <a:lnTo>
                      <a:pt x="5791" y="3084"/>
                    </a:lnTo>
                    <a:lnTo>
                      <a:pt x="5810" y="3106"/>
                    </a:lnTo>
                    <a:lnTo>
                      <a:pt x="5816" y="3114"/>
                    </a:lnTo>
                    <a:lnTo>
                      <a:pt x="5834" y="3137"/>
                    </a:lnTo>
                    <a:lnTo>
                      <a:pt x="5840" y="3145"/>
                    </a:lnTo>
                    <a:lnTo>
                      <a:pt x="5857" y="3169"/>
                    </a:lnTo>
                    <a:lnTo>
                      <a:pt x="5862" y="3177"/>
                    </a:lnTo>
                    <a:lnTo>
                      <a:pt x="5878" y="3202"/>
                    </a:lnTo>
                    <a:lnTo>
                      <a:pt x="5883" y="3210"/>
                    </a:lnTo>
                    <a:lnTo>
                      <a:pt x="5899" y="3236"/>
                    </a:lnTo>
                    <a:lnTo>
                      <a:pt x="5903" y="3243"/>
                    </a:lnTo>
                    <a:lnTo>
                      <a:pt x="5917" y="3269"/>
                    </a:lnTo>
                    <a:lnTo>
                      <a:pt x="5922" y="3278"/>
                    </a:lnTo>
                    <a:lnTo>
                      <a:pt x="5935" y="3304"/>
                    </a:lnTo>
                    <a:lnTo>
                      <a:pt x="5939" y="3312"/>
                    </a:lnTo>
                    <a:lnTo>
                      <a:pt x="5951" y="3339"/>
                    </a:lnTo>
                    <a:lnTo>
                      <a:pt x="5955" y="3348"/>
                    </a:lnTo>
                    <a:lnTo>
                      <a:pt x="5966" y="3375"/>
                    </a:lnTo>
                    <a:lnTo>
                      <a:pt x="5970" y="3383"/>
                    </a:lnTo>
                    <a:lnTo>
                      <a:pt x="5980" y="3411"/>
                    </a:lnTo>
                    <a:lnTo>
                      <a:pt x="5983" y="3420"/>
                    </a:lnTo>
                    <a:lnTo>
                      <a:pt x="5992" y="3448"/>
                    </a:lnTo>
                    <a:lnTo>
                      <a:pt x="5995" y="3457"/>
                    </a:lnTo>
                    <a:lnTo>
                      <a:pt x="6003" y="3485"/>
                    </a:lnTo>
                    <a:lnTo>
                      <a:pt x="6005" y="3494"/>
                    </a:lnTo>
                    <a:lnTo>
                      <a:pt x="6013" y="3522"/>
                    </a:lnTo>
                    <a:lnTo>
                      <a:pt x="6015" y="3532"/>
                    </a:lnTo>
                    <a:lnTo>
                      <a:pt x="6021" y="3560"/>
                    </a:lnTo>
                    <a:lnTo>
                      <a:pt x="6022" y="3570"/>
                    </a:lnTo>
                    <a:lnTo>
                      <a:pt x="6027" y="3599"/>
                    </a:lnTo>
                    <a:lnTo>
                      <a:pt x="6029" y="3608"/>
                    </a:lnTo>
                    <a:lnTo>
                      <a:pt x="6033" y="3637"/>
                    </a:lnTo>
                    <a:lnTo>
                      <a:pt x="6034" y="3647"/>
                    </a:lnTo>
                    <a:lnTo>
                      <a:pt x="6037" y="3676"/>
                    </a:lnTo>
                    <a:lnTo>
                      <a:pt x="6037" y="3685"/>
                    </a:lnTo>
                    <a:lnTo>
                      <a:pt x="6039" y="3715"/>
                    </a:lnTo>
                    <a:close/>
                    <a:moveTo>
                      <a:pt x="5538" y="3799"/>
                    </a:moveTo>
                    <a:lnTo>
                      <a:pt x="5540" y="3779"/>
                    </a:lnTo>
                    <a:lnTo>
                      <a:pt x="5540" y="3759"/>
                    </a:lnTo>
                    <a:lnTo>
                      <a:pt x="5540" y="3739"/>
                    </a:lnTo>
                    <a:lnTo>
                      <a:pt x="5538" y="3719"/>
                    </a:lnTo>
                    <a:lnTo>
                      <a:pt x="5537" y="3698"/>
                    </a:lnTo>
                    <a:lnTo>
                      <a:pt x="5534" y="3679"/>
                    </a:lnTo>
                    <a:lnTo>
                      <a:pt x="5530" y="3659"/>
                    </a:lnTo>
                    <a:lnTo>
                      <a:pt x="5526" y="3639"/>
                    </a:lnTo>
                    <a:lnTo>
                      <a:pt x="5521" y="3619"/>
                    </a:lnTo>
                    <a:lnTo>
                      <a:pt x="5516" y="3600"/>
                    </a:lnTo>
                    <a:lnTo>
                      <a:pt x="5509" y="3581"/>
                    </a:lnTo>
                    <a:lnTo>
                      <a:pt x="5502" y="3562"/>
                    </a:lnTo>
                    <a:lnTo>
                      <a:pt x="5495" y="3543"/>
                    </a:lnTo>
                    <a:lnTo>
                      <a:pt x="5486" y="3525"/>
                    </a:lnTo>
                    <a:lnTo>
                      <a:pt x="5477" y="3507"/>
                    </a:lnTo>
                    <a:lnTo>
                      <a:pt x="5467" y="3488"/>
                    </a:lnTo>
                    <a:lnTo>
                      <a:pt x="5456" y="3471"/>
                    </a:lnTo>
                    <a:lnTo>
                      <a:pt x="5446" y="3454"/>
                    </a:lnTo>
                    <a:lnTo>
                      <a:pt x="5434" y="3437"/>
                    </a:lnTo>
                    <a:lnTo>
                      <a:pt x="5422" y="3422"/>
                    </a:lnTo>
                    <a:lnTo>
                      <a:pt x="5409" y="3406"/>
                    </a:lnTo>
                    <a:lnTo>
                      <a:pt x="5396" y="3391"/>
                    </a:lnTo>
                    <a:lnTo>
                      <a:pt x="5382" y="3377"/>
                    </a:lnTo>
                    <a:lnTo>
                      <a:pt x="5367" y="3363"/>
                    </a:lnTo>
                    <a:lnTo>
                      <a:pt x="5352" y="3349"/>
                    </a:lnTo>
                    <a:lnTo>
                      <a:pt x="5337" y="3336"/>
                    </a:lnTo>
                    <a:lnTo>
                      <a:pt x="5321" y="3324"/>
                    </a:lnTo>
                    <a:lnTo>
                      <a:pt x="5304" y="3312"/>
                    </a:lnTo>
                    <a:lnTo>
                      <a:pt x="5287" y="3301"/>
                    </a:lnTo>
                    <a:lnTo>
                      <a:pt x="5270" y="3290"/>
                    </a:lnTo>
                    <a:lnTo>
                      <a:pt x="5253" y="3281"/>
                    </a:lnTo>
                    <a:lnTo>
                      <a:pt x="5235" y="3272"/>
                    </a:lnTo>
                    <a:lnTo>
                      <a:pt x="5216" y="3264"/>
                    </a:lnTo>
                    <a:lnTo>
                      <a:pt x="5198" y="3256"/>
                    </a:lnTo>
                    <a:lnTo>
                      <a:pt x="5179" y="3249"/>
                    </a:lnTo>
                    <a:lnTo>
                      <a:pt x="5160" y="3243"/>
                    </a:lnTo>
                    <a:lnTo>
                      <a:pt x="5140" y="3237"/>
                    </a:lnTo>
                    <a:lnTo>
                      <a:pt x="5121" y="3232"/>
                    </a:lnTo>
                    <a:lnTo>
                      <a:pt x="5101" y="3228"/>
                    </a:lnTo>
                    <a:lnTo>
                      <a:pt x="5081" y="3225"/>
                    </a:lnTo>
                    <a:lnTo>
                      <a:pt x="5061" y="3222"/>
                    </a:lnTo>
                    <a:lnTo>
                      <a:pt x="5041" y="3221"/>
                    </a:lnTo>
                    <a:lnTo>
                      <a:pt x="5020" y="3219"/>
                    </a:lnTo>
                    <a:lnTo>
                      <a:pt x="5000" y="3219"/>
                    </a:lnTo>
                    <a:lnTo>
                      <a:pt x="4980" y="3219"/>
                    </a:lnTo>
                    <a:lnTo>
                      <a:pt x="4959" y="3221"/>
                    </a:lnTo>
                    <a:lnTo>
                      <a:pt x="4939" y="3222"/>
                    </a:lnTo>
                    <a:lnTo>
                      <a:pt x="4919" y="3225"/>
                    </a:lnTo>
                    <a:lnTo>
                      <a:pt x="4899" y="3228"/>
                    </a:lnTo>
                    <a:lnTo>
                      <a:pt x="4879" y="3232"/>
                    </a:lnTo>
                    <a:lnTo>
                      <a:pt x="4860" y="3237"/>
                    </a:lnTo>
                    <a:lnTo>
                      <a:pt x="4840" y="3243"/>
                    </a:lnTo>
                    <a:lnTo>
                      <a:pt x="4821" y="3249"/>
                    </a:lnTo>
                    <a:lnTo>
                      <a:pt x="4802" y="3256"/>
                    </a:lnTo>
                    <a:lnTo>
                      <a:pt x="4784" y="3264"/>
                    </a:lnTo>
                    <a:lnTo>
                      <a:pt x="4765" y="3272"/>
                    </a:lnTo>
                    <a:lnTo>
                      <a:pt x="4747" y="3281"/>
                    </a:lnTo>
                    <a:lnTo>
                      <a:pt x="4730" y="3290"/>
                    </a:lnTo>
                    <a:lnTo>
                      <a:pt x="4713" y="3301"/>
                    </a:lnTo>
                    <a:lnTo>
                      <a:pt x="4696" y="3312"/>
                    </a:lnTo>
                    <a:lnTo>
                      <a:pt x="4679" y="3324"/>
                    </a:lnTo>
                    <a:lnTo>
                      <a:pt x="4663" y="3336"/>
                    </a:lnTo>
                    <a:lnTo>
                      <a:pt x="4648" y="3349"/>
                    </a:lnTo>
                    <a:lnTo>
                      <a:pt x="4633" y="3363"/>
                    </a:lnTo>
                    <a:lnTo>
                      <a:pt x="4618" y="3377"/>
                    </a:lnTo>
                    <a:lnTo>
                      <a:pt x="4604" y="3391"/>
                    </a:lnTo>
                    <a:lnTo>
                      <a:pt x="4591" y="3406"/>
                    </a:lnTo>
                    <a:lnTo>
                      <a:pt x="4578" y="3422"/>
                    </a:lnTo>
                    <a:lnTo>
                      <a:pt x="4566" y="3437"/>
                    </a:lnTo>
                    <a:lnTo>
                      <a:pt x="4554" y="3454"/>
                    </a:lnTo>
                    <a:lnTo>
                      <a:pt x="4544" y="3471"/>
                    </a:lnTo>
                    <a:lnTo>
                      <a:pt x="4533" y="3488"/>
                    </a:lnTo>
                    <a:lnTo>
                      <a:pt x="4523" y="3507"/>
                    </a:lnTo>
                    <a:lnTo>
                      <a:pt x="4514" y="3525"/>
                    </a:lnTo>
                    <a:lnTo>
                      <a:pt x="4505" y="3543"/>
                    </a:lnTo>
                    <a:lnTo>
                      <a:pt x="4498" y="3562"/>
                    </a:lnTo>
                    <a:lnTo>
                      <a:pt x="4491" y="3581"/>
                    </a:lnTo>
                    <a:lnTo>
                      <a:pt x="4484" y="3600"/>
                    </a:lnTo>
                    <a:lnTo>
                      <a:pt x="4479" y="3619"/>
                    </a:lnTo>
                    <a:lnTo>
                      <a:pt x="4474" y="3639"/>
                    </a:lnTo>
                    <a:lnTo>
                      <a:pt x="4470" y="3659"/>
                    </a:lnTo>
                    <a:lnTo>
                      <a:pt x="4466" y="3679"/>
                    </a:lnTo>
                    <a:lnTo>
                      <a:pt x="4463" y="3698"/>
                    </a:lnTo>
                    <a:lnTo>
                      <a:pt x="4462" y="3719"/>
                    </a:lnTo>
                    <a:lnTo>
                      <a:pt x="4460" y="3739"/>
                    </a:lnTo>
                    <a:lnTo>
                      <a:pt x="4460" y="3759"/>
                    </a:lnTo>
                    <a:lnTo>
                      <a:pt x="4460" y="3779"/>
                    </a:lnTo>
                    <a:lnTo>
                      <a:pt x="4462" y="3799"/>
                    </a:lnTo>
                    <a:lnTo>
                      <a:pt x="4463" y="3819"/>
                    </a:lnTo>
                    <a:lnTo>
                      <a:pt x="4466" y="3839"/>
                    </a:lnTo>
                    <a:lnTo>
                      <a:pt x="4470" y="3859"/>
                    </a:lnTo>
                    <a:lnTo>
                      <a:pt x="4474" y="3878"/>
                    </a:lnTo>
                    <a:lnTo>
                      <a:pt x="4479" y="3898"/>
                    </a:lnTo>
                    <a:lnTo>
                      <a:pt x="4484" y="3917"/>
                    </a:lnTo>
                    <a:lnTo>
                      <a:pt x="4491" y="3937"/>
                    </a:lnTo>
                    <a:lnTo>
                      <a:pt x="4498" y="3956"/>
                    </a:lnTo>
                    <a:lnTo>
                      <a:pt x="4505" y="3975"/>
                    </a:lnTo>
                    <a:lnTo>
                      <a:pt x="4514" y="3993"/>
                    </a:lnTo>
                    <a:lnTo>
                      <a:pt x="4523" y="4012"/>
                    </a:lnTo>
                    <a:lnTo>
                      <a:pt x="4533" y="4030"/>
                    </a:lnTo>
                    <a:lnTo>
                      <a:pt x="4543" y="4047"/>
                    </a:lnTo>
                    <a:lnTo>
                      <a:pt x="4554" y="4063"/>
                    </a:lnTo>
                    <a:lnTo>
                      <a:pt x="4566" y="4080"/>
                    </a:lnTo>
                    <a:lnTo>
                      <a:pt x="4578" y="4095"/>
                    </a:lnTo>
                    <a:lnTo>
                      <a:pt x="4591" y="4111"/>
                    </a:lnTo>
                    <a:lnTo>
                      <a:pt x="4604" y="4126"/>
                    </a:lnTo>
                    <a:lnTo>
                      <a:pt x="4618" y="4140"/>
                    </a:lnTo>
                    <a:lnTo>
                      <a:pt x="4633" y="4154"/>
                    </a:lnTo>
                    <a:lnTo>
                      <a:pt x="4648" y="4168"/>
                    </a:lnTo>
                    <a:lnTo>
                      <a:pt x="4663" y="4181"/>
                    </a:lnTo>
                    <a:lnTo>
                      <a:pt x="4679" y="4193"/>
                    </a:lnTo>
                    <a:lnTo>
                      <a:pt x="4696" y="4205"/>
                    </a:lnTo>
                    <a:lnTo>
                      <a:pt x="4713" y="4216"/>
                    </a:lnTo>
                    <a:lnTo>
                      <a:pt x="4730" y="4227"/>
                    </a:lnTo>
                    <a:lnTo>
                      <a:pt x="4748" y="4236"/>
                    </a:lnTo>
                    <a:lnTo>
                      <a:pt x="4766" y="4245"/>
                    </a:lnTo>
                    <a:lnTo>
                      <a:pt x="4784" y="4254"/>
                    </a:lnTo>
                    <a:lnTo>
                      <a:pt x="4803" y="4261"/>
                    </a:lnTo>
                    <a:lnTo>
                      <a:pt x="4822" y="4268"/>
                    </a:lnTo>
                    <a:lnTo>
                      <a:pt x="4841" y="4275"/>
                    </a:lnTo>
                    <a:lnTo>
                      <a:pt x="4860" y="4280"/>
                    </a:lnTo>
                    <a:lnTo>
                      <a:pt x="4880" y="4285"/>
                    </a:lnTo>
                    <a:lnTo>
                      <a:pt x="4900" y="4289"/>
                    </a:lnTo>
                    <a:lnTo>
                      <a:pt x="4920" y="4293"/>
                    </a:lnTo>
                    <a:lnTo>
                      <a:pt x="4939" y="4296"/>
                    </a:lnTo>
                    <a:lnTo>
                      <a:pt x="4960" y="4297"/>
                    </a:lnTo>
                    <a:lnTo>
                      <a:pt x="4980" y="4299"/>
                    </a:lnTo>
                    <a:lnTo>
                      <a:pt x="5000" y="4299"/>
                    </a:lnTo>
                    <a:lnTo>
                      <a:pt x="5020" y="4299"/>
                    </a:lnTo>
                    <a:lnTo>
                      <a:pt x="5040" y="4297"/>
                    </a:lnTo>
                    <a:lnTo>
                      <a:pt x="5061" y="4296"/>
                    </a:lnTo>
                    <a:lnTo>
                      <a:pt x="5080" y="4293"/>
                    </a:lnTo>
                    <a:lnTo>
                      <a:pt x="5100" y="4289"/>
                    </a:lnTo>
                    <a:lnTo>
                      <a:pt x="5120" y="4285"/>
                    </a:lnTo>
                    <a:lnTo>
                      <a:pt x="5140" y="4280"/>
                    </a:lnTo>
                    <a:lnTo>
                      <a:pt x="5159" y="4275"/>
                    </a:lnTo>
                    <a:lnTo>
                      <a:pt x="5178" y="4268"/>
                    </a:lnTo>
                    <a:lnTo>
                      <a:pt x="5197" y="4261"/>
                    </a:lnTo>
                    <a:lnTo>
                      <a:pt x="5216" y="4254"/>
                    </a:lnTo>
                    <a:lnTo>
                      <a:pt x="5234" y="4245"/>
                    </a:lnTo>
                    <a:lnTo>
                      <a:pt x="5252" y="4236"/>
                    </a:lnTo>
                    <a:lnTo>
                      <a:pt x="5270" y="4227"/>
                    </a:lnTo>
                    <a:lnTo>
                      <a:pt x="5287" y="4216"/>
                    </a:lnTo>
                    <a:lnTo>
                      <a:pt x="5304" y="4205"/>
                    </a:lnTo>
                    <a:lnTo>
                      <a:pt x="5321" y="4193"/>
                    </a:lnTo>
                    <a:lnTo>
                      <a:pt x="5337" y="4181"/>
                    </a:lnTo>
                    <a:lnTo>
                      <a:pt x="5352" y="4168"/>
                    </a:lnTo>
                    <a:lnTo>
                      <a:pt x="5367" y="4154"/>
                    </a:lnTo>
                    <a:lnTo>
                      <a:pt x="5382" y="4140"/>
                    </a:lnTo>
                    <a:lnTo>
                      <a:pt x="5396" y="4126"/>
                    </a:lnTo>
                    <a:lnTo>
                      <a:pt x="5409" y="4111"/>
                    </a:lnTo>
                    <a:lnTo>
                      <a:pt x="5422" y="4095"/>
                    </a:lnTo>
                    <a:lnTo>
                      <a:pt x="5434" y="4080"/>
                    </a:lnTo>
                    <a:lnTo>
                      <a:pt x="5446" y="4063"/>
                    </a:lnTo>
                    <a:lnTo>
                      <a:pt x="5457" y="4047"/>
                    </a:lnTo>
                    <a:lnTo>
                      <a:pt x="5467" y="4030"/>
                    </a:lnTo>
                    <a:lnTo>
                      <a:pt x="5477" y="4012"/>
                    </a:lnTo>
                    <a:lnTo>
                      <a:pt x="5486" y="3993"/>
                    </a:lnTo>
                    <a:lnTo>
                      <a:pt x="5495" y="3975"/>
                    </a:lnTo>
                    <a:lnTo>
                      <a:pt x="5502" y="3956"/>
                    </a:lnTo>
                    <a:lnTo>
                      <a:pt x="5509" y="3937"/>
                    </a:lnTo>
                    <a:lnTo>
                      <a:pt x="5516" y="3917"/>
                    </a:lnTo>
                    <a:lnTo>
                      <a:pt x="5521" y="3898"/>
                    </a:lnTo>
                    <a:lnTo>
                      <a:pt x="5526" y="3878"/>
                    </a:lnTo>
                    <a:lnTo>
                      <a:pt x="5530" y="3859"/>
                    </a:lnTo>
                    <a:lnTo>
                      <a:pt x="5534" y="3839"/>
                    </a:lnTo>
                    <a:lnTo>
                      <a:pt x="5537" y="3819"/>
                    </a:lnTo>
                    <a:lnTo>
                      <a:pt x="5538" y="3799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Helvetica Neue"/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</p:grpSp>
      <p:grpSp>
        <p:nvGrpSpPr>
          <p:cNvPr id="998" name="Google Shape;998;p27"/>
          <p:cNvGrpSpPr/>
          <p:nvPr/>
        </p:nvGrpSpPr>
        <p:grpSpPr>
          <a:xfrm>
            <a:off x="3713714" y="2969132"/>
            <a:ext cx="1548686" cy="2671965"/>
            <a:chOff x="396398" y="2888779"/>
            <a:chExt cx="1548686" cy="2671965"/>
          </a:xfrm>
        </p:grpSpPr>
        <p:sp>
          <p:nvSpPr>
            <p:cNvPr id="999" name="Google Shape;999;p27"/>
            <p:cNvSpPr/>
            <p:nvPr/>
          </p:nvSpPr>
          <p:spPr>
            <a:xfrm>
              <a:off x="396398" y="2888779"/>
              <a:ext cx="1548686" cy="2671965"/>
            </a:xfrm>
            <a:prstGeom prst="snip1Rect">
              <a:avLst>
                <a:gd fmla="val 8519" name="adj"/>
              </a:avLst>
            </a:prstGeom>
            <a:solidFill>
              <a:schemeClr val="lt1"/>
            </a:solidFill>
            <a:ln cap="flat" cmpd="sng" w="12700">
              <a:solidFill>
                <a:schemeClr val="accent1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45700" lIns="108000" spcFirstLastPara="1" rIns="0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6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000" name="Google Shape;1000;p27"/>
            <p:cNvSpPr/>
            <p:nvPr/>
          </p:nvSpPr>
          <p:spPr>
            <a:xfrm>
              <a:off x="396398" y="5423574"/>
              <a:ext cx="165415" cy="137170"/>
            </a:xfrm>
            <a:prstGeom prst="rtTriangle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0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001" name="Google Shape;1001;p27"/>
            <p:cNvSpPr txBox="1"/>
            <p:nvPr/>
          </p:nvSpPr>
          <p:spPr>
            <a:xfrm>
              <a:off x="396398" y="3077414"/>
              <a:ext cx="1548686" cy="35158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0" lIns="0" spcFirstLastPara="1" rIns="0" wrap="square" tIns="0">
              <a:norm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1400">
                  <a:solidFill>
                    <a:schemeClr val="lt1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Q4 26</a:t>
              </a:r>
              <a:endParaRPr sz="9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002" name="Google Shape;1002;p27"/>
            <p:cNvSpPr txBox="1"/>
            <p:nvPr/>
          </p:nvSpPr>
          <p:spPr>
            <a:xfrm>
              <a:off x="496280" y="4492640"/>
              <a:ext cx="1348922" cy="81465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norm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000">
                  <a:solidFill>
                    <a:schemeClr val="dk1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Germany launches; first profitable region confirmed.</a:t>
              </a:r>
              <a:endParaRPr/>
            </a:p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000">
                  <a:solidFill>
                    <a:schemeClr val="dk1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Germany live</a:t>
              </a:r>
              <a:endParaRPr/>
            </a:p>
          </p:txBody>
        </p:sp>
        <p:sp>
          <p:nvSpPr>
            <p:cNvPr id="1003" name="Google Shape;1003;p27"/>
            <p:cNvSpPr txBox="1"/>
            <p:nvPr/>
          </p:nvSpPr>
          <p:spPr>
            <a:xfrm>
              <a:off x="496280" y="4272666"/>
              <a:ext cx="1348922" cy="184666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norm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1200">
                  <a:solidFill>
                    <a:schemeClr val="accent1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Gate 2</a:t>
              </a:r>
              <a:endParaRPr/>
            </a:p>
          </p:txBody>
        </p:sp>
        <p:grpSp>
          <p:nvGrpSpPr>
            <p:cNvPr id="1004" name="Google Shape;1004;p27"/>
            <p:cNvGrpSpPr/>
            <p:nvPr/>
          </p:nvGrpSpPr>
          <p:grpSpPr>
            <a:xfrm>
              <a:off x="900037" y="3606800"/>
              <a:ext cx="568768" cy="568298"/>
              <a:chOff x="8624067" y="1760585"/>
              <a:chExt cx="633600" cy="633600"/>
            </a:xfrm>
          </p:grpSpPr>
          <p:sp>
            <p:nvSpPr>
              <p:cNvPr id="1005" name="Google Shape;1005;p27"/>
              <p:cNvSpPr/>
              <p:nvPr/>
            </p:nvSpPr>
            <p:spPr>
              <a:xfrm>
                <a:off x="8624067" y="1760585"/>
                <a:ext cx="633600" cy="633600"/>
              </a:xfrm>
              <a:custGeom>
                <a:rect b="b" l="l" r="r" t="t"/>
                <a:pathLst>
                  <a:path extrusionOk="0" h="10000" w="10000">
                    <a:moveTo>
                      <a:pt x="6327" y="3494"/>
                    </a:moveTo>
                    <a:lnTo>
                      <a:pt x="6335" y="3539"/>
                    </a:lnTo>
                    <a:lnTo>
                      <a:pt x="6344" y="3640"/>
                    </a:lnTo>
                    <a:lnTo>
                      <a:pt x="6345" y="3672"/>
                    </a:lnTo>
                    <a:lnTo>
                      <a:pt x="6341" y="3705"/>
                    </a:lnTo>
                    <a:lnTo>
                      <a:pt x="6334" y="3737"/>
                    </a:lnTo>
                    <a:lnTo>
                      <a:pt x="6322" y="3767"/>
                    </a:lnTo>
                    <a:lnTo>
                      <a:pt x="6306" y="3796"/>
                    </a:lnTo>
                    <a:lnTo>
                      <a:pt x="6287" y="3822"/>
                    </a:lnTo>
                    <a:lnTo>
                      <a:pt x="6264" y="3846"/>
                    </a:lnTo>
                    <a:lnTo>
                      <a:pt x="6239" y="3866"/>
                    </a:lnTo>
                    <a:lnTo>
                      <a:pt x="6211" y="3883"/>
                    </a:lnTo>
                    <a:lnTo>
                      <a:pt x="6181" y="3897"/>
                    </a:lnTo>
                    <a:lnTo>
                      <a:pt x="6150" y="3906"/>
                    </a:lnTo>
                    <a:lnTo>
                      <a:pt x="6117" y="3911"/>
                    </a:lnTo>
                    <a:lnTo>
                      <a:pt x="6085" y="3912"/>
                    </a:lnTo>
                    <a:lnTo>
                      <a:pt x="6052" y="3908"/>
                    </a:lnTo>
                    <a:lnTo>
                      <a:pt x="6020" y="3901"/>
                    </a:lnTo>
                    <a:lnTo>
                      <a:pt x="5990" y="3889"/>
                    </a:lnTo>
                    <a:lnTo>
                      <a:pt x="5961" y="3873"/>
                    </a:lnTo>
                    <a:lnTo>
                      <a:pt x="5935" y="3854"/>
                    </a:lnTo>
                    <a:lnTo>
                      <a:pt x="5911" y="3831"/>
                    </a:lnTo>
                    <a:lnTo>
                      <a:pt x="5891" y="3806"/>
                    </a:lnTo>
                    <a:lnTo>
                      <a:pt x="5874" y="3778"/>
                    </a:lnTo>
                    <a:lnTo>
                      <a:pt x="5860" y="3748"/>
                    </a:lnTo>
                    <a:lnTo>
                      <a:pt x="5851" y="3717"/>
                    </a:lnTo>
                    <a:lnTo>
                      <a:pt x="5846" y="3684"/>
                    </a:lnTo>
                    <a:lnTo>
                      <a:pt x="5839" y="3607"/>
                    </a:lnTo>
                    <a:lnTo>
                      <a:pt x="5825" y="3557"/>
                    </a:lnTo>
                    <a:lnTo>
                      <a:pt x="5802" y="3510"/>
                    </a:lnTo>
                    <a:lnTo>
                      <a:pt x="5770" y="3464"/>
                    </a:lnTo>
                    <a:lnTo>
                      <a:pt x="5726" y="3418"/>
                    </a:lnTo>
                    <a:lnTo>
                      <a:pt x="5671" y="3373"/>
                    </a:lnTo>
                    <a:lnTo>
                      <a:pt x="5606" y="3331"/>
                    </a:lnTo>
                    <a:lnTo>
                      <a:pt x="5531" y="3293"/>
                    </a:lnTo>
                    <a:lnTo>
                      <a:pt x="5450" y="3260"/>
                    </a:lnTo>
                    <a:lnTo>
                      <a:pt x="5362" y="3232"/>
                    </a:lnTo>
                    <a:lnTo>
                      <a:pt x="5272" y="3210"/>
                    </a:lnTo>
                    <a:lnTo>
                      <a:pt x="5250" y="3207"/>
                    </a:lnTo>
                    <a:lnTo>
                      <a:pt x="5250" y="4557"/>
                    </a:lnTo>
                    <a:lnTo>
                      <a:pt x="5319" y="4575"/>
                    </a:lnTo>
                    <a:lnTo>
                      <a:pt x="5329" y="4577"/>
                    </a:lnTo>
                    <a:lnTo>
                      <a:pt x="5455" y="4614"/>
                    </a:lnTo>
                    <a:lnTo>
                      <a:pt x="5467" y="4618"/>
                    </a:lnTo>
                    <a:lnTo>
                      <a:pt x="5589" y="4660"/>
                    </a:lnTo>
                    <a:lnTo>
                      <a:pt x="5603" y="4665"/>
                    </a:lnTo>
                    <a:lnTo>
                      <a:pt x="5719" y="4714"/>
                    </a:lnTo>
                    <a:lnTo>
                      <a:pt x="5735" y="4721"/>
                    </a:lnTo>
                    <a:lnTo>
                      <a:pt x="5845" y="4775"/>
                    </a:lnTo>
                    <a:lnTo>
                      <a:pt x="5863" y="4785"/>
                    </a:lnTo>
                    <a:lnTo>
                      <a:pt x="5965" y="4847"/>
                    </a:lnTo>
                    <a:lnTo>
                      <a:pt x="5986" y="4860"/>
                    </a:lnTo>
                    <a:lnTo>
                      <a:pt x="6078" y="4929"/>
                    </a:lnTo>
                    <a:lnTo>
                      <a:pt x="6100" y="4947"/>
                    </a:lnTo>
                    <a:lnTo>
                      <a:pt x="6183" y="5024"/>
                    </a:lnTo>
                    <a:lnTo>
                      <a:pt x="6205" y="5048"/>
                    </a:lnTo>
                    <a:lnTo>
                      <a:pt x="6275" y="5134"/>
                    </a:lnTo>
                    <a:lnTo>
                      <a:pt x="6296" y="5163"/>
                    </a:lnTo>
                    <a:lnTo>
                      <a:pt x="6353" y="5258"/>
                    </a:lnTo>
                    <a:lnTo>
                      <a:pt x="6371" y="5293"/>
                    </a:lnTo>
                    <a:lnTo>
                      <a:pt x="6413" y="5397"/>
                    </a:lnTo>
                    <a:lnTo>
                      <a:pt x="6425" y="5435"/>
                    </a:lnTo>
                    <a:lnTo>
                      <a:pt x="6451" y="5549"/>
                    </a:lnTo>
                    <a:lnTo>
                      <a:pt x="6457" y="5587"/>
                    </a:lnTo>
                    <a:lnTo>
                      <a:pt x="6466" y="5712"/>
                    </a:lnTo>
                    <a:lnTo>
                      <a:pt x="6466" y="5748"/>
                    </a:lnTo>
                    <a:lnTo>
                      <a:pt x="6457" y="5874"/>
                    </a:lnTo>
                    <a:lnTo>
                      <a:pt x="6452" y="5911"/>
                    </a:lnTo>
                    <a:lnTo>
                      <a:pt x="6426" y="6030"/>
                    </a:lnTo>
                    <a:lnTo>
                      <a:pt x="6415" y="6065"/>
                    </a:lnTo>
                    <a:lnTo>
                      <a:pt x="6373" y="6175"/>
                    </a:lnTo>
                    <a:lnTo>
                      <a:pt x="6358" y="6208"/>
                    </a:lnTo>
                    <a:lnTo>
                      <a:pt x="6301" y="6310"/>
                    </a:lnTo>
                    <a:lnTo>
                      <a:pt x="6282" y="6338"/>
                    </a:lnTo>
                    <a:lnTo>
                      <a:pt x="6212" y="6433"/>
                    </a:lnTo>
                    <a:lnTo>
                      <a:pt x="6192" y="6456"/>
                    </a:lnTo>
                    <a:lnTo>
                      <a:pt x="6109" y="6542"/>
                    </a:lnTo>
                    <a:lnTo>
                      <a:pt x="6088" y="6561"/>
                    </a:lnTo>
                    <a:lnTo>
                      <a:pt x="5995" y="6638"/>
                    </a:lnTo>
                    <a:lnTo>
                      <a:pt x="5973" y="6654"/>
                    </a:lnTo>
                    <a:lnTo>
                      <a:pt x="5871" y="6721"/>
                    </a:lnTo>
                    <a:lnTo>
                      <a:pt x="5850" y="6733"/>
                    </a:lnTo>
                    <a:lnTo>
                      <a:pt x="5740" y="6791"/>
                    </a:lnTo>
                    <a:lnTo>
                      <a:pt x="5718" y="6800"/>
                    </a:lnTo>
                    <a:lnTo>
                      <a:pt x="5601" y="6848"/>
                    </a:lnTo>
                    <a:lnTo>
                      <a:pt x="5580" y="6855"/>
                    </a:lnTo>
                    <a:lnTo>
                      <a:pt x="5458" y="6893"/>
                    </a:lnTo>
                    <a:lnTo>
                      <a:pt x="5437" y="6898"/>
                    </a:lnTo>
                    <a:lnTo>
                      <a:pt x="5311" y="6925"/>
                    </a:lnTo>
                    <a:lnTo>
                      <a:pt x="5291" y="6929"/>
                    </a:lnTo>
                    <a:lnTo>
                      <a:pt x="5250" y="6934"/>
                    </a:lnTo>
                    <a:lnTo>
                      <a:pt x="5250" y="7190"/>
                    </a:lnTo>
                    <a:lnTo>
                      <a:pt x="5248" y="7223"/>
                    </a:lnTo>
                    <a:lnTo>
                      <a:pt x="5241" y="7255"/>
                    </a:lnTo>
                    <a:lnTo>
                      <a:pt x="5231" y="7286"/>
                    </a:lnTo>
                    <a:lnTo>
                      <a:pt x="5217" y="7315"/>
                    </a:lnTo>
                    <a:lnTo>
                      <a:pt x="5198" y="7342"/>
                    </a:lnTo>
                    <a:lnTo>
                      <a:pt x="5177" y="7367"/>
                    </a:lnTo>
                    <a:lnTo>
                      <a:pt x="5152" y="7388"/>
                    </a:lnTo>
                    <a:lnTo>
                      <a:pt x="5125" y="7407"/>
                    </a:lnTo>
                    <a:lnTo>
                      <a:pt x="5096" y="7421"/>
                    </a:lnTo>
                    <a:lnTo>
                      <a:pt x="5065" y="7431"/>
                    </a:lnTo>
                    <a:lnTo>
                      <a:pt x="5033" y="7438"/>
                    </a:lnTo>
                    <a:lnTo>
                      <a:pt x="5000" y="7440"/>
                    </a:lnTo>
                    <a:lnTo>
                      <a:pt x="4967" y="7438"/>
                    </a:lnTo>
                    <a:lnTo>
                      <a:pt x="4935" y="7431"/>
                    </a:lnTo>
                    <a:lnTo>
                      <a:pt x="4904" y="7421"/>
                    </a:lnTo>
                    <a:lnTo>
                      <a:pt x="4875" y="7407"/>
                    </a:lnTo>
                    <a:lnTo>
                      <a:pt x="4848" y="7388"/>
                    </a:lnTo>
                    <a:lnTo>
                      <a:pt x="4823" y="7367"/>
                    </a:lnTo>
                    <a:lnTo>
                      <a:pt x="4802" y="7342"/>
                    </a:lnTo>
                    <a:lnTo>
                      <a:pt x="4783" y="7315"/>
                    </a:lnTo>
                    <a:lnTo>
                      <a:pt x="4769" y="7286"/>
                    </a:lnTo>
                    <a:lnTo>
                      <a:pt x="4759" y="7255"/>
                    </a:lnTo>
                    <a:lnTo>
                      <a:pt x="4752" y="7223"/>
                    </a:lnTo>
                    <a:lnTo>
                      <a:pt x="4750" y="7190"/>
                    </a:lnTo>
                    <a:lnTo>
                      <a:pt x="4750" y="6940"/>
                    </a:lnTo>
                    <a:lnTo>
                      <a:pt x="4719" y="6937"/>
                    </a:lnTo>
                    <a:lnTo>
                      <a:pt x="4703" y="6935"/>
                    </a:lnTo>
                    <a:lnTo>
                      <a:pt x="4577" y="6915"/>
                    </a:lnTo>
                    <a:lnTo>
                      <a:pt x="4560" y="6912"/>
                    </a:lnTo>
                    <a:lnTo>
                      <a:pt x="4438" y="6884"/>
                    </a:lnTo>
                    <a:lnTo>
                      <a:pt x="4419" y="6879"/>
                    </a:lnTo>
                    <a:lnTo>
                      <a:pt x="4302" y="6843"/>
                    </a:lnTo>
                    <a:lnTo>
                      <a:pt x="4282" y="6836"/>
                    </a:lnTo>
                    <a:lnTo>
                      <a:pt x="4171" y="6791"/>
                    </a:lnTo>
                    <a:lnTo>
                      <a:pt x="4149" y="6781"/>
                    </a:lnTo>
                    <a:lnTo>
                      <a:pt x="4047" y="6727"/>
                    </a:lnTo>
                    <a:lnTo>
                      <a:pt x="4023" y="6712"/>
                    </a:lnTo>
                    <a:lnTo>
                      <a:pt x="3930" y="6649"/>
                    </a:lnTo>
                    <a:lnTo>
                      <a:pt x="3905" y="6629"/>
                    </a:lnTo>
                    <a:lnTo>
                      <a:pt x="3823" y="6556"/>
                    </a:lnTo>
                    <a:lnTo>
                      <a:pt x="3798" y="6531"/>
                    </a:lnTo>
                    <a:lnTo>
                      <a:pt x="3727" y="6449"/>
                    </a:lnTo>
                    <a:lnTo>
                      <a:pt x="3705" y="6417"/>
                    </a:lnTo>
                    <a:lnTo>
                      <a:pt x="3648" y="6325"/>
                    </a:lnTo>
                    <a:lnTo>
                      <a:pt x="3630" y="6289"/>
                    </a:lnTo>
                    <a:lnTo>
                      <a:pt x="3587" y="6186"/>
                    </a:lnTo>
                    <a:lnTo>
                      <a:pt x="3575" y="6147"/>
                    </a:lnTo>
                    <a:lnTo>
                      <a:pt x="3549" y="6033"/>
                    </a:lnTo>
                    <a:lnTo>
                      <a:pt x="3543" y="5995"/>
                    </a:lnTo>
                    <a:lnTo>
                      <a:pt x="3534" y="5870"/>
                    </a:lnTo>
                    <a:lnTo>
                      <a:pt x="3533" y="5837"/>
                    </a:lnTo>
                    <a:lnTo>
                      <a:pt x="3537" y="5805"/>
                    </a:lnTo>
                    <a:lnTo>
                      <a:pt x="3546" y="5773"/>
                    </a:lnTo>
                    <a:lnTo>
                      <a:pt x="3558" y="5743"/>
                    </a:lnTo>
                    <a:lnTo>
                      <a:pt x="3574" y="5715"/>
                    </a:lnTo>
                    <a:lnTo>
                      <a:pt x="3594" y="5689"/>
                    </a:lnTo>
                    <a:lnTo>
                      <a:pt x="3617" y="5665"/>
                    </a:lnTo>
                    <a:lnTo>
                      <a:pt x="3643" y="5645"/>
                    </a:lnTo>
                    <a:lnTo>
                      <a:pt x="3671" y="5629"/>
                    </a:lnTo>
                    <a:lnTo>
                      <a:pt x="3701" y="5616"/>
                    </a:lnTo>
                    <a:lnTo>
                      <a:pt x="3732" y="5607"/>
                    </a:lnTo>
                    <a:lnTo>
                      <a:pt x="3765" y="5603"/>
                    </a:lnTo>
                    <a:lnTo>
                      <a:pt x="3798" y="5602"/>
                    </a:lnTo>
                    <a:lnTo>
                      <a:pt x="3830" y="5606"/>
                    </a:lnTo>
                    <a:lnTo>
                      <a:pt x="3862" y="5615"/>
                    </a:lnTo>
                    <a:lnTo>
                      <a:pt x="3892" y="5627"/>
                    </a:lnTo>
                    <a:lnTo>
                      <a:pt x="3920" y="5643"/>
                    </a:lnTo>
                    <a:lnTo>
                      <a:pt x="3946" y="5663"/>
                    </a:lnTo>
                    <a:lnTo>
                      <a:pt x="3970" y="5686"/>
                    </a:lnTo>
                    <a:lnTo>
                      <a:pt x="3990" y="5712"/>
                    </a:lnTo>
                    <a:lnTo>
                      <a:pt x="4006" y="5740"/>
                    </a:lnTo>
                    <a:lnTo>
                      <a:pt x="4019" y="5770"/>
                    </a:lnTo>
                    <a:lnTo>
                      <a:pt x="4028" y="5801"/>
                    </a:lnTo>
                    <a:lnTo>
                      <a:pt x="4032" y="5834"/>
                    </a:lnTo>
                    <a:lnTo>
                      <a:pt x="4040" y="5939"/>
                    </a:lnTo>
                    <a:lnTo>
                      <a:pt x="4057" y="6014"/>
                    </a:lnTo>
                    <a:lnTo>
                      <a:pt x="4084" y="6080"/>
                    </a:lnTo>
                    <a:lnTo>
                      <a:pt x="4121" y="6139"/>
                    </a:lnTo>
                    <a:lnTo>
                      <a:pt x="4167" y="6194"/>
                    </a:lnTo>
                    <a:lnTo>
                      <a:pt x="4224" y="6245"/>
                    </a:lnTo>
                    <a:lnTo>
                      <a:pt x="4293" y="6291"/>
                    </a:lnTo>
                    <a:lnTo>
                      <a:pt x="4372" y="6333"/>
                    </a:lnTo>
                    <a:lnTo>
                      <a:pt x="4460" y="6369"/>
                    </a:lnTo>
                    <a:lnTo>
                      <a:pt x="4558" y="6399"/>
                    </a:lnTo>
                    <a:lnTo>
                      <a:pt x="4662" y="6423"/>
                    </a:lnTo>
                    <a:lnTo>
                      <a:pt x="4750" y="6436"/>
                    </a:lnTo>
                    <a:lnTo>
                      <a:pt x="4750" y="4953"/>
                    </a:lnTo>
                    <a:lnTo>
                      <a:pt x="4720" y="4946"/>
                    </a:lnTo>
                    <a:lnTo>
                      <a:pt x="4718" y="4946"/>
                    </a:lnTo>
                    <a:lnTo>
                      <a:pt x="4602" y="4916"/>
                    </a:lnTo>
                    <a:lnTo>
                      <a:pt x="4596" y="4915"/>
                    </a:lnTo>
                    <a:lnTo>
                      <a:pt x="4479" y="4882"/>
                    </a:lnTo>
                    <a:lnTo>
                      <a:pt x="4470" y="4879"/>
                    </a:lnTo>
                    <a:lnTo>
                      <a:pt x="4354" y="4842"/>
                    </a:lnTo>
                    <a:lnTo>
                      <a:pt x="4342" y="4838"/>
                    </a:lnTo>
                    <a:lnTo>
                      <a:pt x="4229" y="4796"/>
                    </a:lnTo>
                    <a:lnTo>
                      <a:pt x="4214" y="4790"/>
                    </a:lnTo>
                    <a:lnTo>
                      <a:pt x="4106" y="4741"/>
                    </a:lnTo>
                    <a:lnTo>
                      <a:pt x="4087" y="4731"/>
                    </a:lnTo>
                    <a:lnTo>
                      <a:pt x="3987" y="4675"/>
                    </a:lnTo>
                    <a:lnTo>
                      <a:pt x="3964" y="4661"/>
                    </a:lnTo>
                    <a:lnTo>
                      <a:pt x="3873" y="4596"/>
                    </a:lnTo>
                    <a:lnTo>
                      <a:pt x="3847" y="4575"/>
                    </a:lnTo>
                    <a:lnTo>
                      <a:pt x="3768" y="4501"/>
                    </a:lnTo>
                    <a:lnTo>
                      <a:pt x="3741" y="4471"/>
                    </a:lnTo>
                    <a:lnTo>
                      <a:pt x="3676" y="4386"/>
                    </a:lnTo>
                    <a:lnTo>
                      <a:pt x="3651" y="4347"/>
                    </a:lnTo>
                    <a:lnTo>
                      <a:pt x="3602" y="4251"/>
                    </a:lnTo>
                    <a:lnTo>
                      <a:pt x="3584" y="4206"/>
                    </a:lnTo>
                    <a:lnTo>
                      <a:pt x="3553" y="4096"/>
                    </a:lnTo>
                    <a:lnTo>
                      <a:pt x="3545" y="4050"/>
                    </a:lnTo>
                    <a:lnTo>
                      <a:pt x="3534" y="3927"/>
                    </a:lnTo>
                    <a:lnTo>
                      <a:pt x="3533" y="3890"/>
                    </a:lnTo>
                    <a:lnTo>
                      <a:pt x="3541" y="3764"/>
                    </a:lnTo>
                    <a:lnTo>
                      <a:pt x="3544" y="3733"/>
                    </a:lnTo>
                    <a:lnTo>
                      <a:pt x="3566" y="3615"/>
                    </a:lnTo>
                    <a:lnTo>
                      <a:pt x="3574" y="3583"/>
                    </a:lnTo>
                    <a:lnTo>
                      <a:pt x="3610" y="3472"/>
                    </a:lnTo>
                    <a:lnTo>
                      <a:pt x="3622" y="3441"/>
                    </a:lnTo>
                    <a:lnTo>
                      <a:pt x="3671" y="3339"/>
                    </a:lnTo>
                    <a:lnTo>
                      <a:pt x="3687" y="3309"/>
                    </a:lnTo>
                    <a:lnTo>
                      <a:pt x="3749" y="3215"/>
                    </a:lnTo>
                    <a:lnTo>
                      <a:pt x="3769" y="3188"/>
                    </a:lnTo>
                    <a:lnTo>
                      <a:pt x="3843" y="3103"/>
                    </a:lnTo>
                    <a:lnTo>
                      <a:pt x="3866" y="3080"/>
                    </a:lnTo>
                    <a:lnTo>
                      <a:pt x="3951" y="3004"/>
                    </a:lnTo>
                    <a:lnTo>
                      <a:pt x="3975" y="2985"/>
                    </a:lnTo>
                    <a:lnTo>
                      <a:pt x="4072" y="2918"/>
                    </a:lnTo>
                    <a:lnTo>
                      <a:pt x="4097" y="2903"/>
                    </a:lnTo>
                    <a:lnTo>
                      <a:pt x="4204" y="2846"/>
                    </a:lnTo>
                    <a:lnTo>
                      <a:pt x="4228" y="2834"/>
                    </a:lnTo>
                    <a:lnTo>
                      <a:pt x="4346" y="2787"/>
                    </a:lnTo>
                    <a:lnTo>
                      <a:pt x="4369" y="2779"/>
                    </a:lnTo>
                    <a:lnTo>
                      <a:pt x="4496" y="2741"/>
                    </a:lnTo>
                    <a:lnTo>
                      <a:pt x="4518" y="2736"/>
                    </a:lnTo>
                    <a:lnTo>
                      <a:pt x="4654" y="2709"/>
                    </a:lnTo>
                    <a:lnTo>
                      <a:pt x="4674" y="2706"/>
                    </a:lnTo>
                    <a:lnTo>
                      <a:pt x="4779" y="2694"/>
                    </a:lnTo>
                    <a:lnTo>
                      <a:pt x="4783" y="2685"/>
                    </a:lnTo>
                    <a:lnTo>
                      <a:pt x="4802" y="2658"/>
                    </a:lnTo>
                    <a:lnTo>
                      <a:pt x="4823" y="2633"/>
                    </a:lnTo>
                    <a:lnTo>
                      <a:pt x="4848" y="2612"/>
                    </a:lnTo>
                    <a:lnTo>
                      <a:pt x="4875" y="2593"/>
                    </a:lnTo>
                    <a:lnTo>
                      <a:pt x="4904" y="2579"/>
                    </a:lnTo>
                    <a:lnTo>
                      <a:pt x="4935" y="2569"/>
                    </a:lnTo>
                    <a:lnTo>
                      <a:pt x="4967" y="2562"/>
                    </a:lnTo>
                    <a:lnTo>
                      <a:pt x="5000" y="2560"/>
                    </a:lnTo>
                    <a:lnTo>
                      <a:pt x="5033" y="2562"/>
                    </a:lnTo>
                    <a:lnTo>
                      <a:pt x="5065" y="2569"/>
                    </a:lnTo>
                    <a:lnTo>
                      <a:pt x="5096" y="2579"/>
                    </a:lnTo>
                    <a:lnTo>
                      <a:pt x="5125" y="2593"/>
                    </a:lnTo>
                    <a:lnTo>
                      <a:pt x="5152" y="2612"/>
                    </a:lnTo>
                    <a:lnTo>
                      <a:pt x="5177" y="2633"/>
                    </a:lnTo>
                    <a:lnTo>
                      <a:pt x="5198" y="2658"/>
                    </a:lnTo>
                    <a:lnTo>
                      <a:pt x="5217" y="2685"/>
                    </a:lnTo>
                    <a:lnTo>
                      <a:pt x="5222" y="2696"/>
                    </a:lnTo>
                    <a:lnTo>
                      <a:pt x="5240" y="2698"/>
                    </a:lnTo>
                    <a:lnTo>
                      <a:pt x="5256" y="2700"/>
                    </a:lnTo>
                    <a:lnTo>
                      <a:pt x="5365" y="2719"/>
                    </a:lnTo>
                    <a:lnTo>
                      <a:pt x="5381" y="2723"/>
                    </a:lnTo>
                    <a:lnTo>
                      <a:pt x="5489" y="2749"/>
                    </a:lnTo>
                    <a:lnTo>
                      <a:pt x="5506" y="2753"/>
                    </a:lnTo>
                    <a:lnTo>
                      <a:pt x="5611" y="2787"/>
                    </a:lnTo>
                    <a:lnTo>
                      <a:pt x="5629" y="2793"/>
                    </a:lnTo>
                    <a:lnTo>
                      <a:pt x="5730" y="2834"/>
                    </a:lnTo>
                    <a:lnTo>
                      <a:pt x="5749" y="2843"/>
                    </a:lnTo>
                    <a:lnTo>
                      <a:pt x="5844" y="2892"/>
                    </a:lnTo>
                    <a:lnTo>
                      <a:pt x="5865" y="2904"/>
                    </a:lnTo>
                    <a:lnTo>
                      <a:pt x="5952" y="2960"/>
                    </a:lnTo>
                    <a:lnTo>
                      <a:pt x="5975" y="2976"/>
                    </a:lnTo>
                    <a:lnTo>
                      <a:pt x="6053" y="3039"/>
                    </a:lnTo>
                    <a:lnTo>
                      <a:pt x="6076" y="3061"/>
                    </a:lnTo>
                    <a:lnTo>
                      <a:pt x="6144" y="3132"/>
                    </a:lnTo>
                    <a:lnTo>
                      <a:pt x="6167" y="3160"/>
                    </a:lnTo>
                    <a:lnTo>
                      <a:pt x="6223" y="3238"/>
                    </a:lnTo>
                    <a:lnTo>
                      <a:pt x="6243" y="3274"/>
                    </a:lnTo>
                    <a:lnTo>
                      <a:pt x="6285" y="3359"/>
                    </a:lnTo>
                    <a:lnTo>
                      <a:pt x="6301" y="3401"/>
                    </a:lnTo>
                    <a:lnTo>
                      <a:pt x="6327" y="3494"/>
                    </a:lnTo>
                    <a:close/>
                    <a:moveTo>
                      <a:pt x="5309" y="5092"/>
                    </a:moveTo>
                    <a:lnTo>
                      <a:pt x="5250" y="5075"/>
                    </a:lnTo>
                    <a:lnTo>
                      <a:pt x="5250" y="6427"/>
                    </a:lnTo>
                    <a:lnTo>
                      <a:pt x="5322" y="6412"/>
                    </a:lnTo>
                    <a:lnTo>
                      <a:pt x="5423" y="6381"/>
                    </a:lnTo>
                    <a:lnTo>
                      <a:pt x="5519" y="6342"/>
                    </a:lnTo>
                    <a:lnTo>
                      <a:pt x="5608" y="6296"/>
                    </a:lnTo>
                    <a:lnTo>
                      <a:pt x="5688" y="6243"/>
                    </a:lnTo>
                    <a:lnTo>
                      <a:pt x="5760" y="6184"/>
                    </a:lnTo>
                    <a:lnTo>
                      <a:pt x="5821" y="6121"/>
                    </a:lnTo>
                    <a:lnTo>
                      <a:pt x="5872" y="6053"/>
                    </a:lnTo>
                    <a:lnTo>
                      <a:pt x="5912" y="5980"/>
                    </a:lnTo>
                    <a:lnTo>
                      <a:pt x="5941" y="5903"/>
                    </a:lnTo>
                    <a:lnTo>
                      <a:pt x="5960" y="5820"/>
                    </a:lnTo>
                    <a:lnTo>
                      <a:pt x="5966" y="5730"/>
                    </a:lnTo>
                    <a:lnTo>
                      <a:pt x="5960" y="5643"/>
                    </a:lnTo>
                    <a:lnTo>
                      <a:pt x="5942" y="5567"/>
                    </a:lnTo>
                    <a:lnTo>
                      <a:pt x="5915" y="5499"/>
                    </a:lnTo>
                    <a:lnTo>
                      <a:pt x="5877" y="5437"/>
                    </a:lnTo>
                    <a:lnTo>
                      <a:pt x="5829" y="5378"/>
                    </a:lnTo>
                    <a:lnTo>
                      <a:pt x="5769" y="5322"/>
                    </a:lnTo>
                    <a:lnTo>
                      <a:pt x="5697" y="5269"/>
                    </a:lnTo>
                    <a:lnTo>
                      <a:pt x="5614" y="5219"/>
                    </a:lnTo>
                    <a:lnTo>
                      <a:pt x="5521" y="5173"/>
                    </a:lnTo>
                    <a:lnTo>
                      <a:pt x="5418" y="5130"/>
                    </a:lnTo>
                    <a:lnTo>
                      <a:pt x="5309" y="5092"/>
                    </a:lnTo>
                    <a:close/>
                    <a:moveTo>
                      <a:pt x="4727" y="4432"/>
                    </a:moveTo>
                    <a:lnTo>
                      <a:pt x="4750" y="4438"/>
                    </a:lnTo>
                    <a:lnTo>
                      <a:pt x="4750" y="3200"/>
                    </a:lnTo>
                    <a:lnTo>
                      <a:pt x="4741" y="3201"/>
                    </a:lnTo>
                    <a:lnTo>
                      <a:pt x="4626" y="3224"/>
                    </a:lnTo>
                    <a:lnTo>
                      <a:pt x="4522" y="3255"/>
                    </a:lnTo>
                    <a:lnTo>
                      <a:pt x="4428" y="3293"/>
                    </a:lnTo>
                    <a:lnTo>
                      <a:pt x="4345" y="3337"/>
                    </a:lnTo>
                    <a:lnTo>
                      <a:pt x="4273" y="3387"/>
                    </a:lnTo>
                    <a:lnTo>
                      <a:pt x="4211" y="3443"/>
                    </a:lnTo>
                    <a:lnTo>
                      <a:pt x="4158" y="3503"/>
                    </a:lnTo>
                    <a:lnTo>
                      <a:pt x="4115" y="3569"/>
                    </a:lnTo>
                    <a:lnTo>
                      <a:pt x="4081" y="3641"/>
                    </a:lnTo>
                    <a:lnTo>
                      <a:pt x="4055" y="3721"/>
                    </a:lnTo>
                    <a:lnTo>
                      <a:pt x="4039" y="3808"/>
                    </a:lnTo>
                    <a:lnTo>
                      <a:pt x="4034" y="3901"/>
                    </a:lnTo>
                    <a:lnTo>
                      <a:pt x="4041" y="3982"/>
                    </a:lnTo>
                    <a:lnTo>
                      <a:pt x="4059" y="4045"/>
                    </a:lnTo>
                    <a:lnTo>
                      <a:pt x="4086" y="4100"/>
                    </a:lnTo>
                    <a:lnTo>
                      <a:pt x="4125" y="4150"/>
                    </a:lnTo>
                    <a:lnTo>
                      <a:pt x="4177" y="4199"/>
                    </a:lnTo>
                    <a:lnTo>
                      <a:pt x="4243" y="4246"/>
                    </a:lnTo>
                    <a:lnTo>
                      <a:pt x="4322" y="4290"/>
                    </a:lnTo>
                    <a:lnTo>
                      <a:pt x="4412" y="4331"/>
                    </a:lnTo>
                    <a:lnTo>
                      <a:pt x="4511" y="4368"/>
                    </a:lnTo>
                    <a:lnTo>
                      <a:pt x="4617" y="4401"/>
                    </a:lnTo>
                    <a:lnTo>
                      <a:pt x="4727" y="4432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Helvetica Neue"/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006" name="Google Shape;1006;p27"/>
              <p:cNvSpPr/>
              <p:nvPr/>
            </p:nvSpPr>
            <p:spPr>
              <a:xfrm>
                <a:off x="8624067" y="1760585"/>
                <a:ext cx="633600" cy="633600"/>
              </a:xfrm>
              <a:custGeom>
                <a:rect b="b" l="l" r="r" t="t"/>
                <a:pathLst>
                  <a:path extrusionOk="0" h="10000" w="10000">
                    <a:moveTo>
                      <a:pt x="8897" y="4858"/>
                    </a:moveTo>
                    <a:lnTo>
                      <a:pt x="8900" y="4995"/>
                    </a:lnTo>
                    <a:lnTo>
                      <a:pt x="8900" y="5005"/>
                    </a:lnTo>
                    <a:lnTo>
                      <a:pt x="8897" y="5142"/>
                    </a:lnTo>
                    <a:lnTo>
                      <a:pt x="8897" y="5151"/>
                    </a:lnTo>
                    <a:lnTo>
                      <a:pt x="8889" y="5288"/>
                    </a:lnTo>
                    <a:lnTo>
                      <a:pt x="8889" y="5297"/>
                    </a:lnTo>
                    <a:lnTo>
                      <a:pt x="8876" y="5433"/>
                    </a:lnTo>
                    <a:lnTo>
                      <a:pt x="8875" y="5443"/>
                    </a:lnTo>
                    <a:lnTo>
                      <a:pt x="8857" y="5578"/>
                    </a:lnTo>
                    <a:lnTo>
                      <a:pt x="8855" y="5587"/>
                    </a:lnTo>
                    <a:lnTo>
                      <a:pt x="8833" y="5721"/>
                    </a:lnTo>
                    <a:lnTo>
                      <a:pt x="8831" y="5731"/>
                    </a:lnTo>
                    <a:lnTo>
                      <a:pt x="8803" y="5864"/>
                    </a:lnTo>
                    <a:lnTo>
                      <a:pt x="8801" y="5873"/>
                    </a:lnTo>
                    <a:lnTo>
                      <a:pt x="8768" y="6005"/>
                    </a:lnTo>
                    <a:lnTo>
                      <a:pt x="8766" y="6014"/>
                    </a:lnTo>
                    <a:lnTo>
                      <a:pt x="8728" y="6145"/>
                    </a:lnTo>
                    <a:lnTo>
                      <a:pt x="8725" y="6154"/>
                    </a:lnTo>
                    <a:lnTo>
                      <a:pt x="8683" y="6283"/>
                    </a:lnTo>
                    <a:lnTo>
                      <a:pt x="8680" y="6292"/>
                    </a:lnTo>
                    <a:lnTo>
                      <a:pt x="8632" y="6420"/>
                    </a:lnTo>
                    <a:lnTo>
                      <a:pt x="8629" y="6428"/>
                    </a:lnTo>
                    <a:lnTo>
                      <a:pt x="8577" y="6554"/>
                    </a:lnTo>
                    <a:lnTo>
                      <a:pt x="8573" y="6563"/>
                    </a:lnTo>
                    <a:lnTo>
                      <a:pt x="8516" y="6687"/>
                    </a:lnTo>
                    <a:lnTo>
                      <a:pt x="8512" y="6695"/>
                    </a:lnTo>
                    <a:lnTo>
                      <a:pt x="8450" y="6818"/>
                    </a:lnTo>
                    <a:lnTo>
                      <a:pt x="8446" y="6826"/>
                    </a:lnTo>
                    <a:lnTo>
                      <a:pt x="8380" y="6946"/>
                    </a:lnTo>
                    <a:lnTo>
                      <a:pt x="8375" y="6954"/>
                    </a:lnTo>
                    <a:lnTo>
                      <a:pt x="8304" y="7071"/>
                    </a:lnTo>
                    <a:lnTo>
                      <a:pt x="8299" y="7079"/>
                    </a:lnTo>
                    <a:lnTo>
                      <a:pt x="8225" y="7194"/>
                    </a:lnTo>
                    <a:lnTo>
                      <a:pt x="8219" y="7202"/>
                    </a:lnTo>
                    <a:lnTo>
                      <a:pt x="8140" y="7313"/>
                    </a:lnTo>
                    <a:lnTo>
                      <a:pt x="8135" y="7321"/>
                    </a:lnTo>
                    <a:lnTo>
                      <a:pt x="8052" y="7429"/>
                    </a:lnTo>
                    <a:lnTo>
                      <a:pt x="8046" y="7436"/>
                    </a:lnTo>
                    <a:lnTo>
                      <a:pt x="7959" y="7541"/>
                    </a:lnTo>
                    <a:lnTo>
                      <a:pt x="7953" y="7548"/>
                    </a:lnTo>
                    <a:lnTo>
                      <a:pt x="7862" y="7650"/>
                    </a:lnTo>
                    <a:lnTo>
                      <a:pt x="7856" y="7657"/>
                    </a:lnTo>
                    <a:lnTo>
                      <a:pt x="7761" y="7755"/>
                    </a:lnTo>
                    <a:lnTo>
                      <a:pt x="7755" y="7761"/>
                    </a:lnTo>
                    <a:lnTo>
                      <a:pt x="7657" y="7856"/>
                    </a:lnTo>
                    <a:lnTo>
                      <a:pt x="7650" y="7862"/>
                    </a:lnTo>
                    <a:lnTo>
                      <a:pt x="7548" y="7953"/>
                    </a:lnTo>
                    <a:lnTo>
                      <a:pt x="7541" y="7959"/>
                    </a:lnTo>
                    <a:lnTo>
                      <a:pt x="7436" y="8046"/>
                    </a:lnTo>
                    <a:lnTo>
                      <a:pt x="7429" y="8052"/>
                    </a:lnTo>
                    <a:lnTo>
                      <a:pt x="7321" y="8135"/>
                    </a:lnTo>
                    <a:lnTo>
                      <a:pt x="7313" y="8140"/>
                    </a:lnTo>
                    <a:lnTo>
                      <a:pt x="7202" y="8219"/>
                    </a:lnTo>
                    <a:lnTo>
                      <a:pt x="7194" y="8225"/>
                    </a:lnTo>
                    <a:lnTo>
                      <a:pt x="7079" y="8299"/>
                    </a:lnTo>
                    <a:lnTo>
                      <a:pt x="7071" y="8304"/>
                    </a:lnTo>
                    <a:lnTo>
                      <a:pt x="6954" y="8375"/>
                    </a:lnTo>
                    <a:lnTo>
                      <a:pt x="6946" y="8380"/>
                    </a:lnTo>
                    <a:lnTo>
                      <a:pt x="6826" y="8446"/>
                    </a:lnTo>
                    <a:lnTo>
                      <a:pt x="6818" y="8450"/>
                    </a:lnTo>
                    <a:lnTo>
                      <a:pt x="6695" y="8512"/>
                    </a:lnTo>
                    <a:lnTo>
                      <a:pt x="6687" y="8516"/>
                    </a:lnTo>
                    <a:lnTo>
                      <a:pt x="6563" y="8573"/>
                    </a:lnTo>
                    <a:lnTo>
                      <a:pt x="6554" y="8577"/>
                    </a:lnTo>
                    <a:lnTo>
                      <a:pt x="6428" y="8629"/>
                    </a:lnTo>
                    <a:lnTo>
                      <a:pt x="6420" y="8632"/>
                    </a:lnTo>
                    <a:lnTo>
                      <a:pt x="6292" y="8680"/>
                    </a:lnTo>
                    <a:lnTo>
                      <a:pt x="6283" y="8683"/>
                    </a:lnTo>
                    <a:lnTo>
                      <a:pt x="6154" y="8725"/>
                    </a:lnTo>
                    <a:lnTo>
                      <a:pt x="6145" y="8728"/>
                    </a:lnTo>
                    <a:lnTo>
                      <a:pt x="6014" y="8766"/>
                    </a:lnTo>
                    <a:lnTo>
                      <a:pt x="6005" y="8768"/>
                    </a:lnTo>
                    <a:lnTo>
                      <a:pt x="5873" y="8801"/>
                    </a:lnTo>
                    <a:lnTo>
                      <a:pt x="5864" y="8803"/>
                    </a:lnTo>
                    <a:lnTo>
                      <a:pt x="5731" y="8831"/>
                    </a:lnTo>
                    <a:lnTo>
                      <a:pt x="5721" y="8833"/>
                    </a:lnTo>
                    <a:lnTo>
                      <a:pt x="5587" y="8855"/>
                    </a:lnTo>
                    <a:lnTo>
                      <a:pt x="5578" y="8857"/>
                    </a:lnTo>
                    <a:lnTo>
                      <a:pt x="5443" y="8875"/>
                    </a:lnTo>
                    <a:lnTo>
                      <a:pt x="5433" y="8876"/>
                    </a:lnTo>
                    <a:lnTo>
                      <a:pt x="5297" y="8889"/>
                    </a:lnTo>
                    <a:lnTo>
                      <a:pt x="5288" y="8889"/>
                    </a:lnTo>
                    <a:lnTo>
                      <a:pt x="5151" y="8897"/>
                    </a:lnTo>
                    <a:lnTo>
                      <a:pt x="5142" y="8897"/>
                    </a:lnTo>
                    <a:lnTo>
                      <a:pt x="5005" y="8900"/>
                    </a:lnTo>
                    <a:lnTo>
                      <a:pt x="4995" y="8900"/>
                    </a:lnTo>
                    <a:lnTo>
                      <a:pt x="4858" y="8897"/>
                    </a:lnTo>
                    <a:lnTo>
                      <a:pt x="4849" y="8897"/>
                    </a:lnTo>
                    <a:lnTo>
                      <a:pt x="4712" y="8889"/>
                    </a:lnTo>
                    <a:lnTo>
                      <a:pt x="4703" y="8889"/>
                    </a:lnTo>
                    <a:lnTo>
                      <a:pt x="4567" y="8876"/>
                    </a:lnTo>
                    <a:lnTo>
                      <a:pt x="4557" y="8875"/>
                    </a:lnTo>
                    <a:lnTo>
                      <a:pt x="4422" y="8857"/>
                    </a:lnTo>
                    <a:lnTo>
                      <a:pt x="4413" y="8855"/>
                    </a:lnTo>
                    <a:lnTo>
                      <a:pt x="4279" y="8833"/>
                    </a:lnTo>
                    <a:lnTo>
                      <a:pt x="4269" y="8831"/>
                    </a:lnTo>
                    <a:lnTo>
                      <a:pt x="4136" y="8803"/>
                    </a:lnTo>
                    <a:lnTo>
                      <a:pt x="4127" y="8801"/>
                    </a:lnTo>
                    <a:lnTo>
                      <a:pt x="3995" y="8768"/>
                    </a:lnTo>
                    <a:lnTo>
                      <a:pt x="3986" y="8766"/>
                    </a:lnTo>
                    <a:lnTo>
                      <a:pt x="3855" y="8728"/>
                    </a:lnTo>
                    <a:lnTo>
                      <a:pt x="3846" y="8725"/>
                    </a:lnTo>
                    <a:lnTo>
                      <a:pt x="3717" y="8683"/>
                    </a:lnTo>
                    <a:lnTo>
                      <a:pt x="3708" y="8680"/>
                    </a:lnTo>
                    <a:lnTo>
                      <a:pt x="3580" y="8632"/>
                    </a:lnTo>
                    <a:lnTo>
                      <a:pt x="3572" y="8629"/>
                    </a:lnTo>
                    <a:lnTo>
                      <a:pt x="3446" y="8577"/>
                    </a:lnTo>
                    <a:lnTo>
                      <a:pt x="3437" y="8573"/>
                    </a:lnTo>
                    <a:lnTo>
                      <a:pt x="3313" y="8516"/>
                    </a:lnTo>
                    <a:lnTo>
                      <a:pt x="3305" y="8512"/>
                    </a:lnTo>
                    <a:lnTo>
                      <a:pt x="3182" y="8450"/>
                    </a:lnTo>
                    <a:lnTo>
                      <a:pt x="3174" y="8446"/>
                    </a:lnTo>
                    <a:lnTo>
                      <a:pt x="3054" y="8380"/>
                    </a:lnTo>
                    <a:lnTo>
                      <a:pt x="3046" y="8375"/>
                    </a:lnTo>
                    <a:lnTo>
                      <a:pt x="2929" y="8304"/>
                    </a:lnTo>
                    <a:lnTo>
                      <a:pt x="2921" y="8299"/>
                    </a:lnTo>
                    <a:lnTo>
                      <a:pt x="2806" y="8225"/>
                    </a:lnTo>
                    <a:lnTo>
                      <a:pt x="2798" y="8219"/>
                    </a:lnTo>
                    <a:lnTo>
                      <a:pt x="2687" y="8140"/>
                    </a:lnTo>
                    <a:lnTo>
                      <a:pt x="2679" y="8135"/>
                    </a:lnTo>
                    <a:lnTo>
                      <a:pt x="2571" y="8052"/>
                    </a:lnTo>
                    <a:lnTo>
                      <a:pt x="2564" y="8046"/>
                    </a:lnTo>
                    <a:lnTo>
                      <a:pt x="2459" y="7959"/>
                    </a:lnTo>
                    <a:lnTo>
                      <a:pt x="2452" y="7953"/>
                    </a:lnTo>
                    <a:lnTo>
                      <a:pt x="2350" y="7862"/>
                    </a:lnTo>
                    <a:lnTo>
                      <a:pt x="2343" y="7856"/>
                    </a:lnTo>
                    <a:lnTo>
                      <a:pt x="2245" y="7761"/>
                    </a:lnTo>
                    <a:lnTo>
                      <a:pt x="2239" y="7755"/>
                    </a:lnTo>
                    <a:lnTo>
                      <a:pt x="2144" y="7657"/>
                    </a:lnTo>
                    <a:lnTo>
                      <a:pt x="2138" y="7650"/>
                    </a:lnTo>
                    <a:lnTo>
                      <a:pt x="2047" y="7548"/>
                    </a:lnTo>
                    <a:lnTo>
                      <a:pt x="2041" y="7541"/>
                    </a:lnTo>
                    <a:lnTo>
                      <a:pt x="1954" y="7436"/>
                    </a:lnTo>
                    <a:lnTo>
                      <a:pt x="1948" y="7429"/>
                    </a:lnTo>
                    <a:lnTo>
                      <a:pt x="1865" y="7321"/>
                    </a:lnTo>
                    <a:lnTo>
                      <a:pt x="1860" y="7313"/>
                    </a:lnTo>
                    <a:lnTo>
                      <a:pt x="1781" y="7202"/>
                    </a:lnTo>
                    <a:lnTo>
                      <a:pt x="1775" y="7194"/>
                    </a:lnTo>
                    <a:lnTo>
                      <a:pt x="1701" y="7079"/>
                    </a:lnTo>
                    <a:lnTo>
                      <a:pt x="1696" y="7071"/>
                    </a:lnTo>
                    <a:lnTo>
                      <a:pt x="1625" y="6954"/>
                    </a:lnTo>
                    <a:lnTo>
                      <a:pt x="1620" y="6946"/>
                    </a:lnTo>
                    <a:lnTo>
                      <a:pt x="1554" y="6826"/>
                    </a:lnTo>
                    <a:lnTo>
                      <a:pt x="1550" y="6818"/>
                    </a:lnTo>
                    <a:lnTo>
                      <a:pt x="1488" y="6695"/>
                    </a:lnTo>
                    <a:lnTo>
                      <a:pt x="1484" y="6687"/>
                    </a:lnTo>
                    <a:lnTo>
                      <a:pt x="1427" y="6563"/>
                    </a:lnTo>
                    <a:lnTo>
                      <a:pt x="1423" y="6554"/>
                    </a:lnTo>
                    <a:lnTo>
                      <a:pt x="1371" y="6428"/>
                    </a:lnTo>
                    <a:lnTo>
                      <a:pt x="1368" y="6420"/>
                    </a:lnTo>
                    <a:lnTo>
                      <a:pt x="1320" y="6292"/>
                    </a:lnTo>
                    <a:lnTo>
                      <a:pt x="1317" y="6283"/>
                    </a:lnTo>
                    <a:lnTo>
                      <a:pt x="1275" y="6154"/>
                    </a:lnTo>
                    <a:lnTo>
                      <a:pt x="1272" y="6145"/>
                    </a:lnTo>
                    <a:lnTo>
                      <a:pt x="1234" y="6014"/>
                    </a:lnTo>
                    <a:lnTo>
                      <a:pt x="1232" y="6005"/>
                    </a:lnTo>
                    <a:lnTo>
                      <a:pt x="1199" y="5873"/>
                    </a:lnTo>
                    <a:lnTo>
                      <a:pt x="1197" y="5864"/>
                    </a:lnTo>
                    <a:lnTo>
                      <a:pt x="1169" y="5731"/>
                    </a:lnTo>
                    <a:lnTo>
                      <a:pt x="1167" y="5721"/>
                    </a:lnTo>
                    <a:lnTo>
                      <a:pt x="1145" y="5587"/>
                    </a:lnTo>
                    <a:lnTo>
                      <a:pt x="1143" y="5578"/>
                    </a:lnTo>
                    <a:lnTo>
                      <a:pt x="1125" y="5443"/>
                    </a:lnTo>
                    <a:lnTo>
                      <a:pt x="1124" y="5433"/>
                    </a:lnTo>
                    <a:lnTo>
                      <a:pt x="1111" y="5297"/>
                    </a:lnTo>
                    <a:lnTo>
                      <a:pt x="1111" y="5288"/>
                    </a:lnTo>
                    <a:lnTo>
                      <a:pt x="1103" y="5151"/>
                    </a:lnTo>
                    <a:lnTo>
                      <a:pt x="1103" y="5142"/>
                    </a:lnTo>
                    <a:lnTo>
                      <a:pt x="1100" y="5005"/>
                    </a:lnTo>
                    <a:lnTo>
                      <a:pt x="1100" y="4995"/>
                    </a:lnTo>
                    <a:lnTo>
                      <a:pt x="1103" y="4858"/>
                    </a:lnTo>
                    <a:lnTo>
                      <a:pt x="1103" y="4849"/>
                    </a:lnTo>
                    <a:lnTo>
                      <a:pt x="1111" y="4712"/>
                    </a:lnTo>
                    <a:lnTo>
                      <a:pt x="1111" y="4703"/>
                    </a:lnTo>
                    <a:lnTo>
                      <a:pt x="1124" y="4567"/>
                    </a:lnTo>
                    <a:lnTo>
                      <a:pt x="1125" y="4557"/>
                    </a:lnTo>
                    <a:lnTo>
                      <a:pt x="1143" y="4422"/>
                    </a:lnTo>
                    <a:lnTo>
                      <a:pt x="1145" y="4413"/>
                    </a:lnTo>
                    <a:lnTo>
                      <a:pt x="1167" y="4279"/>
                    </a:lnTo>
                    <a:lnTo>
                      <a:pt x="1169" y="4269"/>
                    </a:lnTo>
                    <a:lnTo>
                      <a:pt x="1197" y="4136"/>
                    </a:lnTo>
                    <a:lnTo>
                      <a:pt x="1199" y="4127"/>
                    </a:lnTo>
                    <a:lnTo>
                      <a:pt x="1232" y="3995"/>
                    </a:lnTo>
                    <a:lnTo>
                      <a:pt x="1234" y="3986"/>
                    </a:lnTo>
                    <a:lnTo>
                      <a:pt x="1272" y="3855"/>
                    </a:lnTo>
                    <a:lnTo>
                      <a:pt x="1275" y="3846"/>
                    </a:lnTo>
                    <a:lnTo>
                      <a:pt x="1317" y="3717"/>
                    </a:lnTo>
                    <a:lnTo>
                      <a:pt x="1320" y="3708"/>
                    </a:lnTo>
                    <a:lnTo>
                      <a:pt x="1368" y="3580"/>
                    </a:lnTo>
                    <a:lnTo>
                      <a:pt x="1371" y="3572"/>
                    </a:lnTo>
                    <a:lnTo>
                      <a:pt x="1423" y="3446"/>
                    </a:lnTo>
                    <a:lnTo>
                      <a:pt x="1427" y="3437"/>
                    </a:lnTo>
                    <a:lnTo>
                      <a:pt x="1484" y="3313"/>
                    </a:lnTo>
                    <a:lnTo>
                      <a:pt x="1488" y="3305"/>
                    </a:lnTo>
                    <a:lnTo>
                      <a:pt x="1550" y="3182"/>
                    </a:lnTo>
                    <a:lnTo>
                      <a:pt x="1554" y="3174"/>
                    </a:lnTo>
                    <a:lnTo>
                      <a:pt x="1620" y="3054"/>
                    </a:lnTo>
                    <a:lnTo>
                      <a:pt x="1625" y="3046"/>
                    </a:lnTo>
                    <a:lnTo>
                      <a:pt x="1696" y="2929"/>
                    </a:lnTo>
                    <a:lnTo>
                      <a:pt x="1701" y="2921"/>
                    </a:lnTo>
                    <a:lnTo>
                      <a:pt x="1775" y="2806"/>
                    </a:lnTo>
                    <a:lnTo>
                      <a:pt x="1781" y="2798"/>
                    </a:lnTo>
                    <a:lnTo>
                      <a:pt x="1860" y="2687"/>
                    </a:lnTo>
                    <a:lnTo>
                      <a:pt x="1865" y="2679"/>
                    </a:lnTo>
                    <a:lnTo>
                      <a:pt x="1948" y="2571"/>
                    </a:lnTo>
                    <a:lnTo>
                      <a:pt x="1954" y="2564"/>
                    </a:lnTo>
                    <a:lnTo>
                      <a:pt x="2041" y="2459"/>
                    </a:lnTo>
                    <a:lnTo>
                      <a:pt x="2047" y="2452"/>
                    </a:lnTo>
                    <a:lnTo>
                      <a:pt x="2138" y="2350"/>
                    </a:lnTo>
                    <a:lnTo>
                      <a:pt x="2144" y="2343"/>
                    </a:lnTo>
                    <a:lnTo>
                      <a:pt x="2239" y="2245"/>
                    </a:lnTo>
                    <a:lnTo>
                      <a:pt x="2245" y="2239"/>
                    </a:lnTo>
                    <a:lnTo>
                      <a:pt x="2343" y="2144"/>
                    </a:lnTo>
                    <a:lnTo>
                      <a:pt x="2350" y="2138"/>
                    </a:lnTo>
                    <a:lnTo>
                      <a:pt x="2452" y="2047"/>
                    </a:lnTo>
                    <a:lnTo>
                      <a:pt x="2459" y="2041"/>
                    </a:lnTo>
                    <a:lnTo>
                      <a:pt x="2564" y="1954"/>
                    </a:lnTo>
                    <a:lnTo>
                      <a:pt x="2571" y="1948"/>
                    </a:lnTo>
                    <a:lnTo>
                      <a:pt x="2679" y="1865"/>
                    </a:lnTo>
                    <a:lnTo>
                      <a:pt x="2687" y="1860"/>
                    </a:lnTo>
                    <a:lnTo>
                      <a:pt x="2798" y="1781"/>
                    </a:lnTo>
                    <a:lnTo>
                      <a:pt x="2806" y="1775"/>
                    </a:lnTo>
                    <a:lnTo>
                      <a:pt x="2921" y="1701"/>
                    </a:lnTo>
                    <a:lnTo>
                      <a:pt x="2929" y="1696"/>
                    </a:lnTo>
                    <a:lnTo>
                      <a:pt x="3046" y="1625"/>
                    </a:lnTo>
                    <a:lnTo>
                      <a:pt x="3054" y="1620"/>
                    </a:lnTo>
                    <a:lnTo>
                      <a:pt x="3174" y="1554"/>
                    </a:lnTo>
                    <a:lnTo>
                      <a:pt x="3182" y="1550"/>
                    </a:lnTo>
                    <a:lnTo>
                      <a:pt x="3305" y="1488"/>
                    </a:lnTo>
                    <a:lnTo>
                      <a:pt x="3313" y="1484"/>
                    </a:lnTo>
                    <a:lnTo>
                      <a:pt x="3437" y="1427"/>
                    </a:lnTo>
                    <a:lnTo>
                      <a:pt x="3446" y="1423"/>
                    </a:lnTo>
                    <a:lnTo>
                      <a:pt x="3572" y="1371"/>
                    </a:lnTo>
                    <a:lnTo>
                      <a:pt x="3580" y="1368"/>
                    </a:lnTo>
                    <a:lnTo>
                      <a:pt x="3708" y="1320"/>
                    </a:lnTo>
                    <a:lnTo>
                      <a:pt x="3717" y="1317"/>
                    </a:lnTo>
                    <a:lnTo>
                      <a:pt x="3846" y="1275"/>
                    </a:lnTo>
                    <a:lnTo>
                      <a:pt x="3855" y="1272"/>
                    </a:lnTo>
                    <a:lnTo>
                      <a:pt x="3986" y="1234"/>
                    </a:lnTo>
                    <a:lnTo>
                      <a:pt x="3995" y="1232"/>
                    </a:lnTo>
                    <a:lnTo>
                      <a:pt x="4127" y="1199"/>
                    </a:lnTo>
                    <a:lnTo>
                      <a:pt x="4136" y="1197"/>
                    </a:lnTo>
                    <a:lnTo>
                      <a:pt x="4269" y="1169"/>
                    </a:lnTo>
                    <a:lnTo>
                      <a:pt x="4279" y="1167"/>
                    </a:lnTo>
                    <a:lnTo>
                      <a:pt x="4413" y="1145"/>
                    </a:lnTo>
                    <a:lnTo>
                      <a:pt x="4422" y="1143"/>
                    </a:lnTo>
                    <a:lnTo>
                      <a:pt x="4557" y="1125"/>
                    </a:lnTo>
                    <a:lnTo>
                      <a:pt x="4567" y="1124"/>
                    </a:lnTo>
                    <a:lnTo>
                      <a:pt x="4703" y="1111"/>
                    </a:lnTo>
                    <a:lnTo>
                      <a:pt x="4712" y="1111"/>
                    </a:lnTo>
                    <a:lnTo>
                      <a:pt x="4849" y="1103"/>
                    </a:lnTo>
                    <a:lnTo>
                      <a:pt x="4858" y="1103"/>
                    </a:lnTo>
                    <a:lnTo>
                      <a:pt x="4995" y="1100"/>
                    </a:lnTo>
                    <a:lnTo>
                      <a:pt x="5005" y="1100"/>
                    </a:lnTo>
                    <a:lnTo>
                      <a:pt x="5142" y="1103"/>
                    </a:lnTo>
                    <a:lnTo>
                      <a:pt x="5151" y="1103"/>
                    </a:lnTo>
                    <a:lnTo>
                      <a:pt x="5288" y="1111"/>
                    </a:lnTo>
                    <a:lnTo>
                      <a:pt x="5297" y="1111"/>
                    </a:lnTo>
                    <a:lnTo>
                      <a:pt x="5433" y="1124"/>
                    </a:lnTo>
                    <a:lnTo>
                      <a:pt x="5443" y="1125"/>
                    </a:lnTo>
                    <a:lnTo>
                      <a:pt x="5578" y="1143"/>
                    </a:lnTo>
                    <a:lnTo>
                      <a:pt x="5587" y="1145"/>
                    </a:lnTo>
                    <a:lnTo>
                      <a:pt x="5721" y="1167"/>
                    </a:lnTo>
                    <a:lnTo>
                      <a:pt x="5731" y="1169"/>
                    </a:lnTo>
                    <a:lnTo>
                      <a:pt x="5864" y="1197"/>
                    </a:lnTo>
                    <a:lnTo>
                      <a:pt x="5873" y="1199"/>
                    </a:lnTo>
                    <a:lnTo>
                      <a:pt x="6005" y="1232"/>
                    </a:lnTo>
                    <a:lnTo>
                      <a:pt x="6014" y="1234"/>
                    </a:lnTo>
                    <a:lnTo>
                      <a:pt x="6145" y="1272"/>
                    </a:lnTo>
                    <a:lnTo>
                      <a:pt x="6154" y="1275"/>
                    </a:lnTo>
                    <a:lnTo>
                      <a:pt x="6283" y="1317"/>
                    </a:lnTo>
                    <a:lnTo>
                      <a:pt x="6292" y="1320"/>
                    </a:lnTo>
                    <a:lnTo>
                      <a:pt x="6420" y="1368"/>
                    </a:lnTo>
                    <a:lnTo>
                      <a:pt x="6428" y="1371"/>
                    </a:lnTo>
                    <a:lnTo>
                      <a:pt x="6554" y="1423"/>
                    </a:lnTo>
                    <a:lnTo>
                      <a:pt x="6563" y="1427"/>
                    </a:lnTo>
                    <a:lnTo>
                      <a:pt x="6687" y="1484"/>
                    </a:lnTo>
                    <a:lnTo>
                      <a:pt x="6695" y="1488"/>
                    </a:lnTo>
                    <a:lnTo>
                      <a:pt x="6818" y="1550"/>
                    </a:lnTo>
                    <a:lnTo>
                      <a:pt x="6826" y="1554"/>
                    </a:lnTo>
                    <a:lnTo>
                      <a:pt x="6946" y="1620"/>
                    </a:lnTo>
                    <a:lnTo>
                      <a:pt x="6954" y="1625"/>
                    </a:lnTo>
                    <a:lnTo>
                      <a:pt x="7071" y="1696"/>
                    </a:lnTo>
                    <a:lnTo>
                      <a:pt x="7079" y="1701"/>
                    </a:lnTo>
                    <a:lnTo>
                      <a:pt x="7194" y="1775"/>
                    </a:lnTo>
                    <a:lnTo>
                      <a:pt x="7202" y="1781"/>
                    </a:lnTo>
                    <a:lnTo>
                      <a:pt x="7313" y="1860"/>
                    </a:lnTo>
                    <a:lnTo>
                      <a:pt x="7321" y="1865"/>
                    </a:lnTo>
                    <a:lnTo>
                      <a:pt x="7429" y="1948"/>
                    </a:lnTo>
                    <a:lnTo>
                      <a:pt x="7436" y="1954"/>
                    </a:lnTo>
                    <a:lnTo>
                      <a:pt x="7541" y="2041"/>
                    </a:lnTo>
                    <a:lnTo>
                      <a:pt x="7548" y="2047"/>
                    </a:lnTo>
                    <a:lnTo>
                      <a:pt x="7650" y="2138"/>
                    </a:lnTo>
                    <a:lnTo>
                      <a:pt x="7657" y="2144"/>
                    </a:lnTo>
                    <a:lnTo>
                      <a:pt x="7755" y="2239"/>
                    </a:lnTo>
                    <a:lnTo>
                      <a:pt x="7761" y="2245"/>
                    </a:lnTo>
                    <a:lnTo>
                      <a:pt x="7856" y="2343"/>
                    </a:lnTo>
                    <a:lnTo>
                      <a:pt x="7862" y="2350"/>
                    </a:lnTo>
                    <a:lnTo>
                      <a:pt x="7953" y="2452"/>
                    </a:lnTo>
                    <a:lnTo>
                      <a:pt x="7959" y="2459"/>
                    </a:lnTo>
                    <a:lnTo>
                      <a:pt x="8046" y="2564"/>
                    </a:lnTo>
                    <a:lnTo>
                      <a:pt x="8052" y="2571"/>
                    </a:lnTo>
                    <a:lnTo>
                      <a:pt x="8135" y="2679"/>
                    </a:lnTo>
                    <a:lnTo>
                      <a:pt x="8140" y="2687"/>
                    </a:lnTo>
                    <a:lnTo>
                      <a:pt x="8219" y="2798"/>
                    </a:lnTo>
                    <a:lnTo>
                      <a:pt x="8225" y="2806"/>
                    </a:lnTo>
                    <a:lnTo>
                      <a:pt x="8299" y="2921"/>
                    </a:lnTo>
                    <a:lnTo>
                      <a:pt x="8304" y="2929"/>
                    </a:lnTo>
                    <a:lnTo>
                      <a:pt x="8375" y="3046"/>
                    </a:lnTo>
                    <a:lnTo>
                      <a:pt x="8380" y="3054"/>
                    </a:lnTo>
                    <a:lnTo>
                      <a:pt x="8446" y="3174"/>
                    </a:lnTo>
                    <a:lnTo>
                      <a:pt x="8450" y="3182"/>
                    </a:lnTo>
                    <a:lnTo>
                      <a:pt x="8512" y="3305"/>
                    </a:lnTo>
                    <a:lnTo>
                      <a:pt x="8516" y="3313"/>
                    </a:lnTo>
                    <a:lnTo>
                      <a:pt x="8573" y="3437"/>
                    </a:lnTo>
                    <a:lnTo>
                      <a:pt x="8577" y="3446"/>
                    </a:lnTo>
                    <a:lnTo>
                      <a:pt x="8629" y="3572"/>
                    </a:lnTo>
                    <a:lnTo>
                      <a:pt x="8632" y="3580"/>
                    </a:lnTo>
                    <a:lnTo>
                      <a:pt x="8680" y="3708"/>
                    </a:lnTo>
                    <a:lnTo>
                      <a:pt x="8683" y="3717"/>
                    </a:lnTo>
                    <a:lnTo>
                      <a:pt x="8725" y="3846"/>
                    </a:lnTo>
                    <a:lnTo>
                      <a:pt x="8728" y="3855"/>
                    </a:lnTo>
                    <a:lnTo>
                      <a:pt x="8766" y="3986"/>
                    </a:lnTo>
                    <a:lnTo>
                      <a:pt x="8768" y="3995"/>
                    </a:lnTo>
                    <a:lnTo>
                      <a:pt x="8801" y="4127"/>
                    </a:lnTo>
                    <a:lnTo>
                      <a:pt x="8803" y="4136"/>
                    </a:lnTo>
                    <a:lnTo>
                      <a:pt x="8831" y="4269"/>
                    </a:lnTo>
                    <a:lnTo>
                      <a:pt x="8833" y="4279"/>
                    </a:lnTo>
                    <a:lnTo>
                      <a:pt x="8855" y="4413"/>
                    </a:lnTo>
                    <a:lnTo>
                      <a:pt x="8857" y="4422"/>
                    </a:lnTo>
                    <a:lnTo>
                      <a:pt x="8875" y="4557"/>
                    </a:lnTo>
                    <a:lnTo>
                      <a:pt x="8876" y="4567"/>
                    </a:lnTo>
                    <a:lnTo>
                      <a:pt x="8889" y="4703"/>
                    </a:lnTo>
                    <a:lnTo>
                      <a:pt x="8889" y="4712"/>
                    </a:lnTo>
                    <a:lnTo>
                      <a:pt x="8897" y="4849"/>
                    </a:lnTo>
                    <a:lnTo>
                      <a:pt x="8897" y="4858"/>
                    </a:lnTo>
                    <a:close/>
                    <a:moveTo>
                      <a:pt x="8398" y="5128"/>
                    </a:moveTo>
                    <a:lnTo>
                      <a:pt x="8400" y="5000"/>
                    </a:lnTo>
                    <a:lnTo>
                      <a:pt x="8398" y="4872"/>
                    </a:lnTo>
                    <a:lnTo>
                      <a:pt x="8390" y="4745"/>
                    </a:lnTo>
                    <a:lnTo>
                      <a:pt x="8378" y="4618"/>
                    </a:lnTo>
                    <a:lnTo>
                      <a:pt x="8362" y="4492"/>
                    </a:lnTo>
                    <a:lnTo>
                      <a:pt x="8340" y="4367"/>
                    </a:lnTo>
                    <a:lnTo>
                      <a:pt x="8315" y="4243"/>
                    </a:lnTo>
                    <a:lnTo>
                      <a:pt x="8284" y="4120"/>
                    </a:lnTo>
                    <a:lnTo>
                      <a:pt x="8249" y="3998"/>
                    </a:lnTo>
                    <a:lnTo>
                      <a:pt x="8209" y="3878"/>
                    </a:lnTo>
                    <a:lnTo>
                      <a:pt x="8165" y="3759"/>
                    </a:lnTo>
                    <a:lnTo>
                      <a:pt x="8117" y="3641"/>
                    </a:lnTo>
                    <a:lnTo>
                      <a:pt x="8064" y="3526"/>
                    </a:lnTo>
                    <a:lnTo>
                      <a:pt x="8006" y="3412"/>
                    </a:lnTo>
                    <a:lnTo>
                      <a:pt x="7944" y="3300"/>
                    </a:lnTo>
                    <a:lnTo>
                      <a:pt x="7879" y="3190"/>
                    </a:lnTo>
                    <a:lnTo>
                      <a:pt x="7809" y="3084"/>
                    </a:lnTo>
                    <a:lnTo>
                      <a:pt x="7735" y="2980"/>
                    </a:lnTo>
                    <a:lnTo>
                      <a:pt x="7658" y="2879"/>
                    </a:lnTo>
                    <a:lnTo>
                      <a:pt x="7577" y="2782"/>
                    </a:lnTo>
                    <a:lnTo>
                      <a:pt x="7492" y="2687"/>
                    </a:lnTo>
                    <a:lnTo>
                      <a:pt x="7404" y="2596"/>
                    </a:lnTo>
                    <a:lnTo>
                      <a:pt x="7313" y="2508"/>
                    </a:lnTo>
                    <a:lnTo>
                      <a:pt x="7218" y="2423"/>
                    </a:lnTo>
                    <a:lnTo>
                      <a:pt x="7121" y="2342"/>
                    </a:lnTo>
                    <a:lnTo>
                      <a:pt x="7020" y="2265"/>
                    </a:lnTo>
                    <a:lnTo>
                      <a:pt x="6916" y="2191"/>
                    </a:lnTo>
                    <a:lnTo>
                      <a:pt x="6810" y="2121"/>
                    </a:lnTo>
                    <a:lnTo>
                      <a:pt x="6700" y="2056"/>
                    </a:lnTo>
                    <a:lnTo>
                      <a:pt x="6588" y="1994"/>
                    </a:lnTo>
                    <a:lnTo>
                      <a:pt x="6474" y="1936"/>
                    </a:lnTo>
                    <a:lnTo>
                      <a:pt x="6359" y="1883"/>
                    </a:lnTo>
                    <a:lnTo>
                      <a:pt x="6241" y="1835"/>
                    </a:lnTo>
                    <a:lnTo>
                      <a:pt x="6122" y="1791"/>
                    </a:lnTo>
                    <a:lnTo>
                      <a:pt x="6002" y="1751"/>
                    </a:lnTo>
                    <a:lnTo>
                      <a:pt x="5880" y="1716"/>
                    </a:lnTo>
                    <a:lnTo>
                      <a:pt x="5757" y="1685"/>
                    </a:lnTo>
                    <a:lnTo>
                      <a:pt x="5633" y="1660"/>
                    </a:lnTo>
                    <a:lnTo>
                      <a:pt x="5508" y="1638"/>
                    </a:lnTo>
                    <a:lnTo>
                      <a:pt x="5382" y="1622"/>
                    </a:lnTo>
                    <a:lnTo>
                      <a:pt x="5255" y="1610"/>
                    </a:lnTo>
                    <a:lnTo>
                      <a:pt x="5128" y="1602"/>
                    </a:lnTo>
                    <a:lnTo>
                      <a:pt x="5000" y="1600"/>
                    </a:lnTo>
                    <a:lnTo>
                      <a:pt x="4872" y="1602"/>
                    </a:lnTo>
                    <a:lnTo>
                      <a:pt x="4745" y="1610"/>
                    </a:lnTo>
                    <a:lnTo>
                      <a:pt x="4618" y="1622"/>
                    </a:lnTo>
                    <a:lnTo>
                      <a:pt x="4492" y="1638"/>
                    </a:lnTo>
                    <a:lnTo>
                      <a:pt x="4367" y="1660"/>
                    </a:lnTo>
                    <a:lnTo>
                      <a:pt x="4243" y="1685"/>
                    </a:lnTo>
                    <a:lnTo>
                      <a:pt x="4120" y="1716"/>
                    </a:lnTo>
                    <a:lnTo>
                      <a:pt x="3998" y="1751"/>
                    </a:lnTo>
                    <a:lnTo>
                      <a:pt x="3878" y="1791"/>
                    </a:lnTo>
                    <a:lnTo>
                      <a:pt x="3759" y="1835"/>
                    </a:lnTo>
                    <a:lnTo>
                      <a:pt x="3641" y="1883"/>
                    </a:lnTo>
                    <a:lnTo>
                      <a:pt x="3526" y="1936"/>
                    </a:lnTo>
                    <a:lnTo>
                      <a:pt x="3412" y="1994"/>
                    </a:lnTo>
                    <a:lnTo>
                      <a:pt x="3300" y="2056"/>
                    </a:lnTo>
                    <a:lnTo>
                      <a:pt x="3190" y="2121"/>
                    </a:lnTo>
                    <a:lnTo>
                      <a:pt x="3084" y="2191"/>
                    </a:lnTo>
                    <a:lnTo>
                      <a:pt x="2980" y="2265"/>
                    </a:lnTo>
                    <a:lnTo>
                      <a:pt x="2879" y="2342"/>
                    </a:lnTo>
                    <a:lnTo>
                      <a:pt x="2782" y="2423"/>
                    </a:lnTo>
                    <a:lnTo>
                      <a:pt x="2687" y="2508"/>
                    </a:lnTo>
                    <a:lnTo>
                      <a:pt x="2596" y="2596"/>
                    </a:lnTo>
                    <a:lnTo>
                      <a:pt x="2508" y="2687"/>
                    </a:lnTo>
                    <a:lnTo>
                      <a:pt x="2423" y="2782"/>
                    </a:lnTo>
                    <a:lnTo>
                      <a:pt x="2342" y="2879"/>
                    </a:lnTo>
                    <a:lnTo>
                      <a:pt x="2265" y="2980"/>
                    </a:lnTo>
                    <a:lnTo>
                      <a:pt x="2191" y="3084"/>
                    </a:lnTo>
                    <a:lnTo>
                      <a:pt x="2121" y="3190"/>
                    </a:lnTo>
                    <a:lnTo>
                      <a:pt x="2056" y="3300"/>
                    </a:lnTo>
                    <a:lnTo>
                      <a:pt x="1994" y="3412"/>
                    </a:lnTo>
                    <a:lnTo>
                      <a:pt x="1936" y="3526"/>
                    </a:lnTo>
                    <a:lnTo>
                      <a:pt x="1883" y="3641"/>
                    </a:lnTo>
                    <a:lnTo>
                      <a:pt x="1835" y="3759"/>
                    </a:lnTo>
                    <a:lnTo>
                      <a:pt x="1791" y="3878"/>
                    </a:lnTo>
                    <a:lnTo>
                      <a:pt x="1751" y="3998"/>
                    </a:lnTo>
                    <a:lnTo>
                      <a:pt x="1716" y="4120"/>
                    </a:lnTo>
                    <a:lnTo>
                      <a:pt x="1685" y="4243"/>
                    </a:lnTo>
                    <a:lnTo>
                      <a:pt x="1660" y="4367"/>
                    </a:lnTo>
                    <a:lnTo>
                      <a:pt x="1638" y="4492"/>
                    </a:lnTo>
                    <a:lnTo>
                      <a:pt x="1622" y="4618"/>
                    </a:lnTo>
                    <a:lnTo>
                      <a:pt x="1610" y="4745"/>
                    </a:lnTo>
                    <a:lnTo>
                      <a:pt x="1602" y="4872"/>
                    </a:lnTo>
                    <a:lnTo>
                      <a:pt x="1600" y="5000"/>
                    </a:lnTo>
                    <a:lnTo>
                      <a:pt x="1602" y="5128"/>
                    </a:lnTo>
                    <a:lnTo>
                      <a:pt x="1610" y="5255"/>
                    </a:lnTo>
                    <a:lnTo>
                      <a:pt x="1622" y="5382"/>
                    </a:lnTo>
                    <a:lnTo>
                      <a:pt x="1638" y="5508"/>
                    </a:lnTo>
                    <a:lnTo>
                      <a:pt x="1660" y="5633"/>
                    </a:lnTo>
                    <a:lnTo>
                      <a:pt x="1685" y="5757"/>
                    </a:lnTo>
                    <a:lnTo>
                      <a:pt x="1716" y="5880"/>
                    </a:lnTo>
                    <a:lnTo>
                      <a:pt x="1751" y="6002"/>
                    </a:lnTo>
                    <a:lnTo>
                      <a:pt x="1791" y="6122"/>
                    </a:lnTo>
                    <a:lnTo>
                      <a:pt x="1835" y="6241"/>
                    </a:lnTo>
                    <a:lnTo>
                      <a:pt x="1883" y="6359"/>
                    </a:lnTo>
                    <a:lnTo>
                      <a:pt x="1936" y="6474"/>
                    </a:lnTo>
                    <a:lnTo>
                      <a:pt x="1994" y="6588"/>
                    </a:lnTo>
                    <a:lnTo>
                      <a:pt x="2056" y="6700"/>
                    </a:lnTo>
                    <a:lnTo>
                      <a:pt x="2121" y="6810"/>
                    </a:lnTo>
                    <a:lnTo>
                      <a:pt x="2191" y="6916"/>
                    </a:lnTo>
                    <a:lnTo>
                      <a:pt x="2265" y="7020"/>
                    </a:lnTo>
                    <a:lnTo>
                      <a:pt x="2342" y="7121"/>
                    </a:lnTo>
                    <a:lnTo>
                      <a:pt x="2423" y="7218"/>
                    </a:lnTo>
                    <a:lnTo>
                      <a:pt x="2508" y="7313"/>
                    </a:lnTo>
                    <a:lnTo>
                      <a:pt x="2596" y="7404"/>
                    </a:lnTo>
                    <a:lnTo>
                      <a:pt x="2687" y="7492"/>
                    </a:lnTo>
                    <a:lnTo>
                      <a:pt x="2782" y="7577"/>
                    </a:lnTo>
                    <a:lnTo>
                      <a:pt x="2879" y="7658"/>
                    </a:lnTo>
                    <a:lnTo>
                      <a:pt x="2980" y="7735"/>
                    </a:lnTo>
                    <a:lnTo>
                      <a:pt x="3084" y="7809"/>
                    </a:lnTo>
                    <a:lnTo>
                      <a:pt x="3190" y="7879"/>
                    </a:lnTo>
                    <a:lnTo>
                      <a:pt x="3300" y="7944"/>
                    </a:lnTo>
                    <a:lnTo>
                      <a:pt x="3412" y="8006"/>
                    </a:lnTo>
                    <a:lnTo>
                      <a:pt x="3526" y="8064"/>
                    </a:lnTo>
                    <a:lnTo>
                      <a:pt x="3641" y="8117"/>
                    </a:lnTo>
                    <a:lnTo>
                      <a:pt x="3759" y="8165"/>
                    </a:lnTo>
                    <a:lnTo>
                      <a:pt x="3878" y="8209"/>
                    </a:lnTo>
                    <a:lnTo>
                      <a:pt x="3998" y="8249"/>
                    </a:lnTo>
                    <a:lnTo>
                      <a:pt x="4120" y="8284"/>
                    </a:lnTo>
                    <a:lnTo>
                      <a:pt x="4243" y="8315"/>
                    </a:lnTo>
                    <a:lnTo>
                      <a:pt x="4367" y="8340"/>
                    </a:lnTo>
                    <a:lnTo>
                      <a:pt x="4492" y="8362"/>
                    </a:lnTo>
                    <a:lnTo>
                      <a:pt x="4618" y="8378"/>
                    </a:lnTo>
                    <a:lnTo>
                      <a:pt x="4745" y="8390"/>
                    </a:lnTo>
                    <a:lnTo>
                      <a:pt x="4872" y="8398"/>
                    </a:lnTo>
                    <a:lnTo>
                      <a:pt x="5000" y="8400"/>
                    </a:lnTo>
                    <a:lnTo>
                      <a:pt x="5128" y="8398"/>
                    </a:lnTo>
                    <a:lnTo>
                      <a:pt x="5255" y="8390"/>
                    </a:lnTo>
                    <a:lnTo>
                      <a:pt x="5382" y="8378"/>
                    </a:lnTo>
                    <a:lnTo>
                      <a:pt x="5508" y="8362"/>
                    </a:lnTo>
                    <a:lnTo>
                      <a:pt x="5633" y="8340"/>
                    </a:lnTo>
                    <a:lnTo>
                      <a:pt x="5757" y="8315"/>
                    </a:lnTo>
                    <a:lnTo>
                      <a:pt x="5880" y="8284"/>
                    </a:lnTo>
                    <a:lnTo>
                      <a:pt x="6002" y="8249"/>
                    </a:lnTo>
                    <a:lnTo>
                      <a:pt x="6122" y="8209"/>
                    </a:lnTo>
                    <a:lnTo>
                      <a:pt x="6241" y="8165"/>
                    </a:lnTo>
                    <a:lnTo>
                      <a:pt x="6359" y="8117"/>
                    </a:lnTo>
                    <a:lnTo>
                      <a:pt x="6474" y="8064"/>
                    </a:lnTo>
                    <a:lnTo>
                      <a:pt x="6588" y="8006"/>
                    </a:lnTo>
                    <a:lnTo>
                      <a:pt x="6700" y="7944"/>
                    </a:lnTo>
                    <a:lnTo>
                      <a:pt x="6810" y="7879"/>
                    </a:lnTo>
                    <a:lnTo>
                      <a:pt x="6916" y="7809"/>
                    </a:lnTo>
                    <a:lnTo>
                      <a:pt x="7020" y="7735"/>
                    </a:lnTo>
                    <a:lnTo>
                      <a:pt x="7121" y="7658"/>
                    </a:lnTo>
                    <a:lnTo>
                      <a:pt x="7218" y="7577"/>
                    </a:lnTo>
                    <a:lnTo>
                      <a:pt x="7313" y="7492"/>
                    </a:lnTo>
                    <a:lnTo>
                      <a:pt x="7404" y="7404"/>
                    </a:lnTo>
                    <a:lnTo>
                      <a:pt x="7492" y="7313"/>
                    </a:lnTo>
                    <a:lnTo>
                      <a:pt x="7577" y="7218"/>
                    </a:lnTo>
                    <a:lnTo>
                      <a:pt x="7658" y="7121"/>
                    </a:lnTo>
                    <a:lnTo>
                      <a:pt x="7735" y="7020"/>
                    </a:lnTo>
                    <a:lnTo>
                      <a:pt x="7809" y="6916"/>
                    </a:lnTo>
                    <a:lnTo>
                      <a:pt x="7879" y="6810"/>
                    </a:lnTo>
                    <a:lnTo>
                      <a:pt x="7944" y="6700"/>
                    </a:lnTo>
                    <a:lnTo>
                      <a:pt x="8006" y="6588"/>
                    </a:lnTo>
                    <a:lnTo>
                      <a:pt x="8064" y="6474"/>
                    </a:lnTo>
                    <a:lnTo>
                      <a:pt x="8117" y="6359"/>
                    </a:lnTo>
                    <a:lnTo>
                      <a:pt x="8165" y="6241"/>
                    </a:lnTo>
                    <a:lnTo>
                      <a:pt x="8209" y="6122"/>
                    </a:lnTo>
                    <a:lnTo>
                      <a:pt x="8249" y="6002"/>
                    </a:lnTo>
                    <a:lnTo>
                      <a:pt x="8284" y="5880"/>
                    </a:lnTo>
                    <a:lnTo>
                      <a:pt x="8315" y="5757"/>
                    </a:lnTo>
                    <a:lnTo>
                      <a:pt x="8340" y="5633"/>
                    </a:lnTo>
                    <a:lnTo>
                      <a:pt x="8362" y="5508"/>
                    </a:lnTo>
                    <a:lnTo>
                      <a:pt x="8378" y="5382"/>
                    </a:lnTo>
                    <a:lnTo>
                      <a:pt x="8390" y="5255"/>
                    </a:lnTo>
                    <a:lnTo>
                      <a:pt x="8398" y="5128"/>
                    </a:lnTo>
                    <a:close/>
                    <a:moveTo>
                      <a:pt x="7946" y="4892"/>
                    </a:moveTo>
                    <a:lnTo>
                      <a:pt x="7948" y="4997"/>
                    </a:lnTo>
                    <a:lnTo>
                      <a:pt x="7948" y="5003"/>
                    </a:lnTo>
                    <a:lnTo>
                      <a:pt x="7946" y="5108"/>
                    </a:lnTo>
                    <a:lnTo>
                      <a:pt x="7946" y="5114"/>
                    </a:lnTo>
                    <a:lnTo>
                      <a:pt x="7940" y="5218"/>
                    </a:lnTo>
                    <a:lnTo>
                      <a:pt x="7939" y="5224"/>
                    </a:lnTo>
                    <a:lnTo>
                      <a:pt x="7930" y="5328"/>
                    </a:lnTo>
                    <a:lnTo>
                      <a:pt x="7929" y="5334"/>
                    </a:lnTo>
                    <a:lnTo>
                      <a:pt x="7915" y="5437"/>
                    </a:lnTo>
                    <a:lnTo>
                      <a:pt x="7915" y="5443"/>
                    </a:lnTo>
                    <a:lnTo>
                      <a:pt x="7897" y="5546"/>
                    </a:lnTo>
                    <a:lnTo>
                      <a:pt x="7896" y="5551"/>
                    </a:lnTo>
                    <a:lnTo>
                      <a:pt x="7875" y="5654"/>
                    </a:lnTo>
                    <a:lnTo>
                      <a:pt x="7873" y="5659"/>
                    </a:lnTo>
                    <a:lnTo>
                      <a:pt x="7848" y="5760"/>
                    </a:lnTo>
                    <a:lnTo>
                      <a:pt x="7847" y="5766"/>
                    </a:lnTo>
                    <a:lnTo>
                      <a:pt x="7818" y="5866"/>
                    </a:lnTo>
                    <a:lnTo>
                      <a:pt x="7816" y="5871"/>
                    </a:lnTo>
                    <a:lnTo>
                      <a:pt x="7784" y="5971"/>
                    </a:lnTo>
                    <a:lnTo>
                      <a:pt x="7782" y="5976"/>
                    </a:lnTo>
                    <a:lnTo>
                      <a:pt x="7746" y="6074"/>
                    </a:lnTo>
                    <a:lnTo>
                      <a:pt x="7744" y="6079"/>
                    </a:lnTo>
                    <a:lnTo>
                      <a:pt x="7703" y="6176"/>
                    </a:lnTo>
                    <a:lnTo>
                      <a:pt x="7701" y="6181"/>
                    </a:lnTo>
                    <a:lnTo>
                      <a:pt x="7658" y="6276"/>
                    </a:lnTo>
                    <a:lnTo>
                      <a:pt x="7655" y="6281"/>
                    </a:lnTo>
                    <a:lnTo>
                      <a:pt x="7608" y="6375"/>
                    </a:lnTo>
                    <a:lnTo>
                      <a:pt x="7605" y="6380"/>
                    </a:lnTo>
                    <a:lnTo>
                      <a:pt x="7554" y="6472"/>
                    </a:lnTo>
                    <a:lnTo>
                      <a:pt x="7552" y="6476"/>
                    </a:lnTo>
                    <a:lnTo>
                      <a:pt x="7497" y="6566"/>
                    </a:lnTo>
                    <a:lnTo>
                      <a:pt x="7494" y="6571"/>
                    </a:lnTo>
                    <a:lnTo>
                      <a:pt x="7437" y="6659"/>
                    </a:lnTo>
                    <a:lnTo>
                      <a:pt x="7434" y="6664"/>
                    </a:lnTo>
                    <a:lnTo>
                      <a:pt x="7373" y="6749"/>
                    </a:lnTo>
                    <a:lnTo>
                      <a:pt x="7370" y="6754"/>
                    </a:lnTo>
                    <a:lnTo>
                      <a:pt x="7306" y="6837"/>
                    </a:lnTo>
                    <a:lnTo>
                      <a:pt x="7303" y="6841"/>
                    </a:lnTo>
                    <a:lnTo>
                      <a:pt x="7236" y="6922"/>
                    </a:lnTo>
                    <a:lnTo>
                      <a:pt x="7233" y="6926"/>
                    </a:lnTo>
                    <a:lnTo>
                      <a:pt x="7163" y="7004"/>
                    </a:lnTo>
                    <a:lnTo>
                      <a:pt x="7159" y="7008"/>
                    </a:lnTo>
                    <a:lnTo>
                      <a:pt x="7087" y="7083"/>
                    </a:lnTo>
                    <a:lnTo>
                      <a:pt x="7083" y="7087"/>
                    </a:lnTo>
                    <a:lnTo>
                      <a:pt x="7008" y="7159"/>
                    </a:lnTo>
                    <a:lnTo>
                      <a:pt x="7004" y="7163"/>
                    </a:lnTo>
                    <a:lnTo>
                      <a:pt x="6926" y="7233"/>
                    </a:lnTo>
                    <a:lnTo>
                      <a:pt x="6922" y="7236"/>
                    </a:lnTo>
                    <a:lnTo>
                      <a:pt x="6841" y="7303"/>
                    </a:lnTo>
                    <a:lnTo>
                      <a:pt x="6837" y="7306"/>
                    </a:lnTo>
                    <a:lnTo>
                      <a:pt x="6754" y="7370"/>
                    </a:lnTo>
                    <a:lnTo>
                      <a:pt x="6749" y="7373"/>
                    </a:lnTo>
                    <a:lnTo>
                      <a:pt x="6664" y="7434"/>
                    </a:lnTo>
                    <a:lnTo>
                      <a:pt x="6659" y="7437"/>
                    </a:lnTo>
                    <a:lnTo>
                      <a:pt x="6571" y="7494"/>
                    </a:lnTo>
                    <a:lnTo>
                      <a:pt x="6566" y="7497"/>
                    </a:lnTo>
                    <a:lnTo>
                      <a:pt x="6476" y="7552"/>
                    </a:lnTo>
                    <a:lnTo>
                      <a:pt x="6472" y="7554"/>
                    </a:lnTo>
                    <a:lnTo>
                      <a:pt x="6380" y="7605"/>
                    </a:lnTo>
                    <a:lnTo>
                      <a:pt x="6375" y="7608"/>
                    </a:lnTo>
                    <a:lnTo>
                      <a:pt x="6281" y="7655"/>
                    </a:lnTo>
                    <a:lnTo>
                      <a:pt x="6276" y="7658"/>
                    </a:lnTo>
                    <a:lnTo>
                      <a:pt x="6181" y="7701"/>
                    </a:lnTo>
                    <a:lnTo>
                      <a:pt x="6176" y="7703"/>
                    </a:lnTo>
                    <a:lnTo>
                      <a:pt x="6079" y="7744"/>
                    </a:lnTo>
                    <a:lnTo>
                      <a:pt x="6074" y="7746"/>
                    </a:lnTo>
                    <a:lnTo>
                      <a:pt x="5976" y="7782"/>
                    </a:lnTo>
                    <a:lnTo>
                      <a:pt x="5971" y="7784"/>
                    </a:lnTo>
                    <a:lnTo>
                      <a:pt x="5871" y="7816"/>
                    </a:lnTo>
                    <a:lnTo>
                      <a:pt x="5866" y="7818"/>
                    </a:lnTo>
                    <a:lnTo>
                      <a:pt x="5766" y="7847"/>
                    </a:lnTo>
                    <a:lnTo>
                      <a:pt x="5760" y="7848"/>
                    </a:lnTo>
                    <a:lnTo>
                      <a:pt x="5659" y="7873"/>
                    </a:lnTo>
                    <a:lnTo>
                      <a:pt x="5654" y="7875"/>
                    </a:lnTo>
                    <a:lnTo>
                      <a:pt x="5551" y="7896"/>
                    </a:lnTo>
                    <a:lnTo>
                      <a:pt x="5546" y="7897"/>
                    </a:lnTo>
                    <a:lnTo>
                      <a:pt x="5443" y="7915"/>
                    </a:lnTo>
                    <a:lnTo>
                      <a:pt x="5437" y="7915"/>
                    </a:lnTo>
                    <a:lnTo>
                      <a:pt x="5334" y="7929"/>
                    </a:lnTo>
                    <a:lnTo>
                      <a:pt x="5328" y="7930"/>
                    </a:lnTo>
                    <a:lnTo>
                      <a:pt x="5224" y="7939"/>
                    </a:lnTo>
                    <a:lnTo>
                      <a:pt x="5218" y="7940"/>
                    </a:lnTo>
                    <a:lnTo>
                      <a:pt x="5114" y="7946"/>
                    </a:lnTo>
                    <a:lnTo>
                      <a:pt x="5108" y="7946"/>
                    </a:lnTo>
                    <a:lnTo>
                      <a:pt x="5003" y="7948"/>
                    </a:lnTo>
                    <a:lnTo>
                      <a:pt x="4997" y="7948"/>
                    </a:lnTo>
                    <a:lnTo>
                      <a:pt x="4892" y="7946"/>
                    </a:lnTo>
                    <a:lnTo>
                      <a:pt x="4886" y="7946"/>
                    </a:lnTo>
                    <a:lnTo>
                      <a:pt x="4782" y="7940"/>
                    </a:lnTo>
                    <a:lnTo>
                      <a:pt x="4776" y="7939"/>
                    </a:lnTo>
                    <a:lnTo>
                      <a:pt x="4672" y="7930"/>
                    </a:lnTo>
                    <a:lnTo>
                      <a:pt x="4666" y="7929"/>
                    </a:lnTo>
                    <a:lnTo>
                      <a:pt x="4563" y="7915"/>
                    </a:lnTo>
                    <a:lnTo>
                      <a:pt x="4557" y="7915"/>
                    </a:lnTo>
                    <a:lnTo>
                      <a:pt x="4454" y="7897"/>
                    </a:lnTo>
                    <a:lnTo>
                      <a:pt x="4449" y="7896"/>
                    </a:lnTo>
                    <a:lnTo>
                      <a:pt x="4346" y="7875"/>
                    </a:lnTo>
                    <a:lnTo>
                      <a:pt x="4341" y="7873"/>
                    </a:lnTo>
                    <a:lnTo>
                      <a:pt x="4240" y="7848"/>
                    </a:lnTo>
                    <a:lnTo>
                      <a:pt x="4234" y="7847"/>
                    </a:lnTo>
                    <a:lnTo>
                      <a:pt x="4134" y="7818"/>
                    </a:lnTo>
                    <a:lnTo>
                      <a:pt x="4129" y="7816"/>
                    </a:lnTo>
                    <a:lnTo>
                      <a:pt x="4029" y="7784"/>
                    </a:lnTo>
                    <a:lnTo>
                      <a:pt x="4024" y="7782"/>
                    </a:lnTo>
                    <a:lnTo>
                      <a:pt x="3926" y="7746"/>
                    </a:lnTo>
                    <a:lnTo>
                      <a:pt x="3921" y="7744"/>
                    </a:lnTo>
                    <a:lnTo>
                      <a:pt x="3824" y="7703"/>
                    </a:lnTo>
                    <a:lnTo>
                      <a:pt x="3819" y="7701"/>
                    </a:lnTo>
                    <a:lnTo>
                      <a:pt x="3724" y="7658"/>
                    </a:lnTo>
                    <a:lnTo>
                      <a:pt x="3719" y="7655"/>
                    </a:lnTo>
                    <a:lnTo>
                      <a:pt x="3625" y="7608"/>
                    </a:lnTo>
                    <a:lnTo>
                      <a:pt x="3620" y="7605"/>
                    </a:lnTo>
                    <a:lnTo>
                      <a:pt x="3528" y="7554"/>
                    </a:lnTo>
                    <a:lnTo>
                      <a:pt x="3524" y="7552"/>
                    </a:lnTo>
                    <a:lnTo>
                      <a:pt x="3434" y="7497"/>
                    </a:lnTo>
                    <a:lnTo>
                      <a:pt x="3429" y="7494"/>
                    </a:lnTo>
                    <a:lnTo>
                      <a:pt x="3341" y="7437"/>
                    </a:lnTo>
                    <a:lnTo>
                      <a:pt x="3336" y="7434"/>
                    </a:lnTo>
                    <a:lnTo>
                      <a:pt x="3251" y="7373"/>
                    </a:lnTo>
                    <a:lnTo>
                      <a:pt x="3246" y="7370"/>
                    </a:lnTo>
                    <a:lnTo>
                      <a:pt x="3163" y="7306"/>
                    </a:lnTo>
                    <a:lnTo>
                      <a:pt x="3159" y="7303"/>
                    </a:lnTo>
                    <a:lnTo>
                      <a:pt x="3078" y="7236"/>
                    </a:lnTo>
                    <a:lnTo>
                      <a:pt x="3074" y="7233"/>
                    </a:lnTo>
                    <a:lnTo>
                      <a:pt x="2996" y="7163"/>
                    </a:lnTo>
                    <a:lnTo>
                      <a:pt x="2992" y="7159"/>
                    </a:lnTo>
                    <a:lnTo>
                      <a:pt x="2917" y="7087"/>
                    </a:lnTo>
                    <a:lnTo>
                      <a:pt x="2913" y="7083"/>
                    </a:lnTo>
                    <a:lnTo>
                      <a:pt x="2841" y="7008"/>
                    </a:lnTo>
                    <a:lnTo>
                      <a:pt x="2837" y="7004"/>
                    </a:lnTo>
                    <a:lnTo>
                      <a:pt x="2767" y="6926"/>
                    </a:lnTo>
                    <a:lnTo>
                      <a:pt x="2764" y="6922"/>
                    </a:lnTo>
                    <a:lnTo>
                      <a:pt x="2697" y="6841"/>
                    </a:lnTo>
                    <a:lnTo>
                      <a:pt x="2694" y="6837"/>
                    </a:lnTo>
                    <a:lnTo>
                      <a:pt x="2630" y="6754"/>
                    </a:lnTo>
                    <a:lnTo>
                      <a:pt x="2627" y="6749"/>
                    </a:lnTo>
                    <a:lnTo>
                      <a:pt x="2566" y="6664"/>
                    </a:lnTo>
                    <a:lnTo>
                      <a:pt x="2563" y="6659"/>
                    </a:lnTo>
                    <a:lnTo>
                      <a:pt x="2506" y="6571"/>
                    </a:lnTo>
                    <a:lnTo>
                      <a:pt x="2503" y="6566"/>
                    </a:lnTo>
                    <a:lnTo>
                      <a:pt x="2448" y="6476"/>
                    </a:lnTo>
                    <a:lnTo>
                      <a:pt x="2446" y="6472"/>
                    </a:lnTo>
                    <a:lnTo>
                      <a:pt x="2395" y="6380"/>
                    </a:lnTo>
                    <a:lnTo>
                      <a:pt x="2392" y="6375"/>
                    </a:lnTo>
                    <a:lnTo>
                      <a:pt x="2345" y="6281"/>
                    </a:lnTo>
                    <a:lnTo>
                      <a:pt x="2342" y="6276"/>
                    </a:lnTo>
                    <a:lnTo>
                      <a:pt x="2299" y="6181"/>
                    </a:lnTo>
                    <a:lnTo>
                      <a:pt x="2297" y="6176"/>
                    </a:lnTo>
                    <a:lnTo>
                      <a:pt x="2256" y="6079"/>
                    </a:lnTo>
                    <a:lnTo>
                      <a:pt x="2254" y="6074"/>
                    </a:lnTo>
                    <a:lnTo>
                      <a:pt x="2218" y="5976"/>
                    </a:lnTo>
                    <a:lnTo>
                      <a:pt x="2216" y="5971"/>
                    </a:lnTo>
                    <a:lnTo>
                      <a:pt x="2184" y="5871"/>
                    </a:lnTo>
                    <a:lnTo>
                      <a:pt x="2182" y="5866"/>
                    </a:lnTo>
                    <a:lnTo>
                      <a:pt x="2153" y="5766"/>
                    </a:lnTo>
                    <a:lnTo>
                      <a:pt x="2152" y="5760"/>
                    </a:lnTo>
                    <a:lnTo>
                      <a:pt x="2127" y="5659"/>
                    </a:lnTo>
                    <a:lnTo>
                      <a:pt x="2125" y="5654"/>
                    </a:lnTo>
                    <a:lnTo>
                      <a:pt x="2104" y="5551"/>
                    </a:lnTo>
                    <a:lnTo>
                      <a:pt x="2103" y="5546"/>
                    </a:lnTo>
                    <a:lnTo>
                      <a:pt x="2085" y="5443"/>
                    </a:lnTo>
                    <a:lnTo>
                      <a:pt x="2085" y="5437"/>
                    </a:lnTo>
                    <a:lnTo>
                      <a:pt x="2071" y="5334"/>
                    </a:lnTo>
                    <a:lnTo>
                      <a:pt x="2070" y="5328"/>
                    </a:lnTo>
                    <a:lnTo>
                      <a:pt x="2061" y="5224"/>
                    </a:lnTo>
                    <a:lnTo>
                      <a:pt x="2060" y="5218"/>
                    </a:lnTo>
                    <a:lnTo>
                      <a:pt x="2054" y="5114"/>
                    </a:lnTo>
                    <a:lnTo>
                      <a:pt x="2054" y="5108"/>
                    </a:lnTo>
                    <a:lnTo>
                      <a:pt x="2052" y="5003"/>
                    </a:lnTo>
                    <a:lnTo>
                      <a:pt x="2052" y="4997"/>
                    </a:lnTo>
                    <a:lnTo>
                      <a:pt x="2054" y="4892"/>
                    </a:lnTo>
                    <a:lnTo>
                      <a:pt x="2054" y="4886"/>
                    </a:lnTo>
                    <a:lnTo>
                      <a:pt x="2060" y="4782"/>
                    </a:lnTo>
                    <a:lnTo>
                      <a:pt x="2061" y="4776"/>
                    </a:lnTo>
                    <a:lnTo>
                      <a:pt x="2070" y="4672"/>
                    </a:lnTo>
                    <a:lnTo>
                      <a:pt x="2071" y="4666"/>
                    </a:lnTo>
                    <a:lnTo>
                      <a:pt x="2085" y="4563"/>
                    </a:lnTo>
                    <a:lnTo>
                      <a:pt x="2085" y="4557"/>
                    </a:lnTo>
                    <a:lnTo>
                      <a:pt x="2103" y="4454"/>
                    </a:lnTo>
                    <a:lnTo>
                      <a:pt x="2104" y="4449"/>
                    </a:lnTo>
                    <a:lnTo>
                      <a:pt x="2125" y="4346"/>
                    </a:lnTo>
                    <a:lnTo>
                      <a:pt x="2127" y="4341"/>
                    </a:lnTo>
                    <a:lnTo>
                      <a:pt x="2152" y="4240"/>
                    </a:lnTo>
                    <a:lnTo>
                      <a:pt x="2153" y="4234"/>
                    </a:lnTo>
                    <a:lnTo>
                      <a:pt x="2182" y="4134"/>
                    </a:lnTo>
                    <a:lnTo>
                      <a:pt x="2184" y="4129"/>
                    </a:lnTo>
                    <a:lnTo>
                      <a:pt x="2216" y="4029"/>
                    </a:lnTo>
                    <a:lnTo>
                      <a:pt x="2218" y="4024"/>
                    </a:lnTo>
                    <a:lnTo>
                      <a:pt x="2254" y="3926"/>
                    </a:lnTo>
                    <a:lnTo>
                      <a:pt x="2256" y="3921"/>
                    </a:lnTo>
                    <a:lnTo>
                      <a:pt x="2297" y="3824"/>
                    </a:lnTo>
                    <a:lnTo>
                      <a:pt x="2299" y="3819"/>
                    </a:lnTo>
                    <a:lnTo>
                      <a:pt x="2342" y="3724"/>
                    </a:lnTo>
                    <a:lnTo>
                      <a:pt x="2345" y="3719"/>
                    </a:lnTo>
                    <a:lnTo>
                      <a:pt x="2392" y="3625"/>
                    </a:lnTo>
                    <a:lnTo>
                      <a:pt x="2395" y="3620"/>
                    </a:lnTo>
                    <a:lnTo>
                      <a:pt x="2446" y="3528"/>
                    </a:lnTo>
                    <a:lnTo>
                      <a:pt x="2448" y="3524"/>
                    </a:lnTo>
                    <a:lnTo>
                      <a:pt x="2503" y="3434"/>
                    </a:lnTo>
                    <a:lnTo>
                      <a:pt x="2506" y="3429"/>
                    </a:lnTo>
                    <a:lnTo>
                      <a:pt x="2563" y="3341"/>
                    </a:lnTo>
                    <a:lnTo>
                      <a:pt x="2566" y="3336"/>
                    </a:lnTo>
                    <a:lnTo>
                      <a:pt x="2627" y="3251"/>
                    </a:lnTo>
                    <a:lnTo>
                      <a:pt x="2630" y="3246"/>
                    </a:lnTo>
                    <a:lnTo>
                      <a:pt x="2694" y="3163"/>
                    </a:lnTo>
                    <a:lnTo>
                      <a:pt x="2697" y="3159"/>
                    </a:lnTo>
                    <a:lnTo>
                      <a:pt x="2764" y="3078"/>
                    </a:lnTo>
                    <a:lnTo>
                      <a:pt x="2767" y="3074"/>
                    </a:lnTo>
                    <a:lnTo>
                      <a:pt x="2837" y="2996"/>
                    </a:lnTo>
                    <a:lnTo>
                      <a:pt x="2841" y="2992"/>
                    </a:lnTo>
                    <a:lnTo>
                      <a:pt x="2913" y="2917"/>
                    </a:lnTo>
                    <a:lnTo>
                      <a:pt x="2917" y="2913"/>
                    </a:lnTo>
                    <a:lnTo>
                      <a:pt x="2992" y="2841"/>
                    </a:lnTo>
                    <a:lnTo>
                      <a:pt x="2996" y="2837"/>
                    </a:lnTo>
                    <a:lnTo>
                      <a:pt x="3074" y="2767"/>
                    </a:lnTo>
                    <a:lnTo>
                      <a:pt x="3078" y="2764"/>
                    </a:lnTo>
                    <a:lnTo>
                      <a:pt x="3159" y="2697"/>
                    </a:lnTo>
                    <a:lnTo>
                      <a:pt x="3163" y="2694"/>
                    </a:lnTo>
                    <a:lnTo>
                      <a:pt x="3246" y="2630"/>
                    </a:lnTo>
                    <a:lnTo>
                      <a:pt x="3251" y="2627"/>
                    </a:lnTo>
                    <a:lnTo>
                      <a:pt x="3336" y="2566"/>
                    </a:lnTo>
                    <a:lnTo>
                      <a:pt x="3341" y="2563"/>
                    </a:lnTo>
                    <a:lnTo>
                      <a:pt x="3429" y="2506"/>
                    </a:lnTo>
                    <a:lnTo>
                      <a:pt x="3434" y="2503"/>
                    </a:lnTo>
                    <a:lnTo>
                      <a:pt x="3524" y="2448"/>
                    </a:lnTo>
                    <a:lnTo>
                      <a:pt x="3528" y="2446"/>
                    </a:lnTo>
                    <a:lnTo>
                      <a:pt x="3620" y="2395"/>
                    </a:lnTo>
                    <a:lnTo>
                      <a:pt x="3625" y="2392"/>
                    </a:lnTo>
                    <a:lnTo>
                      <a:pt x="3719" y="2345"/>
                    </a:lnTo>
                    <a:lnTo>
                      <a:pt x="3724" y="2342"/>
                    </a:lnTo>
                    <a:lnTo>
                      <a:pt x="3819" y="2299"/>
                    </a:lnTo>
                    <a:lnTo>
                      <a:pt x="3824" y="2297"/>
                    </a:lnTo>
                    <a:lnTo>
                      <a:pt x="3921" y="2256"/>
                    </a:lnTo>
                    <a:lnTo>
                      <a:pt x="3926" y="2254"/>
                    </a:lnTo>
                    <a:lnTo>
                      <a:pt x="4024" y="2218"/>
                    </a:lnTo>
                    <a:lnTo>
                      <a:pt x="4029" y="2216"/>
                    </a:lnTo>
                    <a:lnTo>
                      <a:pt x="4129" y="2184"/>
                    </a:lnTo>
                    <a:lnTo>
                      <a:pt x="4134" y="2182"/>
                    </a:lnTo>
                    <a:lnTo>
                      <a:pt x="4234" y="2153"/>
                    </a:lnTo>
                    <a:lnTo>
                      <a:pt x="4240" y="2152"/>
                    </a:lnTo>
                    <a:lnTo>
                      <a:pt x="4341" y="2127"/>
                    </a:lnTo>
                    <a:lnTo>
                      <a:pt x="4346" y="2125"/>
                    </a:lnTo>
                    <a:lnTo>
                      <a:pt x="4449" y="2104"/>
                    </a:lnTo>
                    <a:lnTo>
                      <a:pt x="4454" y="2103"/>
                    </a:lnTo>
                    <a:lnTo>
                      <a:pt x="4557" y="2085"/>
                    </a:lnTo>
                    <a:lnTo>
                      <a:pt x="4563" y="2085"/>
                    </a:lnTo>
                    <a:lnTo>
                      <a:pt x="4666" y="2071"/>
                    </a:lnTo>
                    <a:lnTo>
                      <a:pt x="4672" y="2070"/>
                    </a:lnTo>
                    <a:lnTo>
                      <a:pt x="4776" y="2061"/>
                    </a:lnTo>
                    <a:lnTo>
                      <a:pt x="4782" y="2060"/>
                    </a:lnTo>
                    <a:lnTo>
                      <a:pt x="4886" y="2054"/>
                    </a:lnTo>
                    <a:lnTo>
                      <a:pt x="4892" y="2054"/>
                    </a:lnTo>
                    <a:lnTo>
                      <a:pt x="4997" y="2052"/>
                    </a:lnTo>
                    <a:lnTo>
                      <a:pt x="5003" y="2052"/>
                    </a:lnTo>
                    <a:lnTo>
                      <a:pt x="5108" y="2054"/>
                    </a:lnTo>
                    <a:lnTo>
                      <a:pt x="5114" y="2054"/>
                    </a:lnTo>
                    <a:lnTo>
                      <a:pt x="5218" y="2060"/>
                    </a:lnTo>
                    <a:lnTo>
                      <a:pt x="5224" y="2061"/>
                    </a:lnTo>
                    <a:lnTo>
                      <a:pt x="5328" y="2070"/>
                    </a:lnTo>
                    <a:lnTo>
                      <a:pt x="5334" y="2071"/>
                    </a:lnTo>
                    <a:lnTo>
                      <a:pt x="5437" y="2085"/>
                    </a:lnTo>
                    <a:lnTo>
                      <a:pt x="5443" y="2085"/>
                    </a:lnTo>
                    <a:lnTo>
                      <a:pt x="5546" y="2103"/>
                    </a:lnTo>
                    <a:lnTo>
                      <a:pt x="5551" y="2104"/>
                    </a:lnTo>
                    <a:lnTo>
                      <a:pt x="5654" y="2125"/>
                    </a:lnTo>
                    <a:lnTo>
                      <a:pt x="5659" y="2127"/>
                    </a:lnTo>
                    <a:lnTo>
                      <a:pt x="5760" y="2152"/>
                    </a:lnTo>
                    <a:lnTo>
                      <a:pt x="5766" y="2153"/>
                    </a:lnTo>
                    <a:lnTo>
                      <a:pt x="5866" y="2182"/>
                    </a:lnTo>
                    <a:lnTo>
                      <a:pt x="5871" y="2184"/>
                    </a:lnTo>
                    <a:lnTo>
                      <a:pt x="5971" y="2216"/>
                    </a:lnTo>
                    <a:lnTo>
                      <a:pt x="5976" y="2218"/>
                    </a:lnTo>
                    <a:lnTo>
                      <a:pt x="6074" y="2254"/>
                    </a:lnTo>
                    <a:lnTo>
                      <a:pt x="6079" y="2256"/>
                    </a:lnTo>
                    <a:lnTo>
                      <a:pt x="6176" y="2297"/>
                    </a:lnTo>
                    <a:lnTo>
                      <a:pt x="6181" y="2299"/>
                    </a:lnTo>
                    <a:lnTo>
                      <a:pt x="6276" y="2342"/>
                    </a:lnTo>
                    <a:lnTo>
                      <a:pt x="6281" y="2345"/>
                    </a:lnTo>
                    <a:lnTo>
                      <a:pt x="6375" y="2392"/>
                    </a:lnTo>
                    <a:lnTo>
                      <a:pt x="6380" y="2395"/>
                    </a:lnTo>
                    <a:lnTo>
                      <a:pt x="6472" y="2446"/>
                    </a:lnTo>
                    <a:lnTo>
                      <a:pt x="6476" y="2448"/>
                    </a:lnTo>
                    <a:lnTo>
                      <a:pt x="6566" y="2503"/>
                    </a:lnTo>
                    <a:lnTo>
                      <a:pt x="6571" y="2506"/>
                    </a:lnTo>
                    <a:lnTo>
                      <a:pt x="6659" y="2563"/>
                    </a:lnTo>
                    <a:lnTo>
                      <a:pt x="6664" y="2566"/>
                    </a:lnTo>
                    <a:lnTo>
                      <a:pt x="6749" y="2627"/>
                    </a:lnTo>
                    <a:lnTo>
                      <a:pt x="6754" y="2630"/>
                    </a:lnTo>
                    <a:lnTo>
                      <a:pt x="6837" y="2694"/>
                    </a:lnTo>
                    <a:lnTo>
                      <a:pt x="6841" y="2697"/>
                    </a:lnTo>
                    <a:lnTo>
                      <a:pt x="6922" y="2764"/>
                    </a:lnTo>
                    <a:lnTo>
                      <a:pt x="6926" y="2767"/>
                    </a:lnTo>
                    <a:lnTo>
                      <a:pt x="7004" y="2837"/>
                    </a:lnTo>
                    <a:lnTo>
                      <a:pt x="7008" y="2841"/>
                    </a:lnTo>
                    <a:lnTo>
                      <a:pt x="7083" y="2913"/>
                    </a:lnTo>
                    <a:lnTo>
                      <a:pt x="7087" y="2917"/>
                    </a:lnTo>
                    <a:lnTo>
                      <a:pt x="7159" y="2992"/>
                    </a:lnTo>
                    <a:lnTo>
                      <a:pt x="7163" y="2996"/>
                    </a:lnTo>
                    <a:lnTo>
                      <a:pt x="7233" y="3074"/>
                    </a:lnTo>
                    <a:lnTo>
                      <a:pt x="7236" y="3078"/>
                    </a:lnTo>
                    <a:lnTo>
                      <a:pt x="7303" y="3159"/>
                    </a:lnTo>
                    <a:lnTo>
                      <a:pt x="7306" y="3163"/>
                    </a:lnTo>
                    <a:lnTo>
                      <a:pt x="7370" y="3246"/>
                    </a:lnTo>
                    <a:lnTo>
                      <a:pt x="7373" y="3251"/>
                    </a:lnTo>
                    <a:lnTo>
                      <a:pt x="7434" y="3336"/>
                    </a:lnTo>
                    <a:lnTo>
                      <a:pt x="7437" y="3341"/>
                    </a:lnTo>
                    <a:lnTo>
                      <a:pt x="7494" y="3429"/>
                    </a:lnTo>
                    <a:lnTo>
                      <a:pt x="7497" y="3434"/>
                    </a:lnTo>
                    <a:lnTo>
                      <a:pt x="7552" y="3524"/>
                    </a:lnTo>
                    <a:lnTo>
                      <a:pt x="7554" y="3528"/>
                    </a:lnTo>
                    <a:lnTo>
                      <a:pt x="7605" y="3620"/>
                    </a:lnTo>
                    <a:lnTo>
                      <a:pt x="7608" y="3625"/>
                    </a:lnTo>
                    <a:lnTo>
                      <a:pt x="7655" y="3719"/>
                    </a:lnTo>
                    <a:lnTo>
                      <a:pt x="7658" y="3724"/>
                    </a:lnTo>
                    <a:lnTo>
                      <a:pt x="7701" y="3819"/>
                    </a:lnTo>
                    <a:lnTo>
                      <a:pt x="7703" y="3824"/>
                    </a:lnTo>
                    <a:lnTo>
                      <a:pt x="7744" y="3921"/>
                    </a:lnTo>
                    <a:lnTo>
                      <a:pt x="7746" y="3926"/>
                    </a:lnTo>
                    <a:lnTo>
                      <a:pt x="7782" y="4024"/>
                    </a:lnTo>
                    <a:lnTo>
                      <a:pt x="7784" y="4029"/>
                    </a:lnTo>
                    <a:lnTo>
                      <a:pt x="7816" y="4129"/>
                    </a:lnTo>
                    <a:lnTo>
                      <a:pt x="7818" y="4134"/>
                    </a:lnTo>
                    <a:lnTo>
                      <a:pt x="7847" y="4234"/>
                    </a:lnTo>
                    <a:lnTo>
                      <a:pt x="7848" y="4240"/>
                    </a:lnTo>
                    <a:lnTo>
                      <a:pt x="7873" y="4341"/>
                    </a:lnTo>
                    <a:lnTo>
                      <a:pt x="7875" y="4346"/>
                    </a:lnTo>
                    <a:lnTo>
                      <a:pt x="7896" y="4449"/>
                    </a:lnTo>
                    <a:lnTo>
                      <a:pt x="7897" y="4454"/>
                    </a:lnTo>
                    <a:lnTo>
                      <a:pt x="7915" y="4557"/>
                    </a:lnTo>
                    <a:lnTo>
                      <a:pt x="7915" y="4563"/>
                    </a:lnTo>
                    <a:lnTo>
                      <a:pt x="7929" y="4666"/>
                    </a:lnTo>
                    <a:lnTo>
                      <a:pt x="7930" y="4672"/>
                    </a:lnTo>
                    <a:lnTo>
                      <a:pt x="7939" y="4776"/>
                    </a:lnTo>
                    <a:lnTo>
                      <a:pt x="7940" y="4782"/>
                    </a:lnTo>
                    <a:lnTo>
                      <a:pt x="7946" y="4886"/>
                    </a:lnTo>
                    <a:lnTo>
                      <a:pt x="7946" y="4892"/>
                    </a:lnTo>
                    <a:close/>
                    <a:moveTo>
                      <a:pt x="7646" y="5099"/>
                    </a:moveTo>
                    <a:lnTo>
                      <a:pt x="7648" y="5000"/>
                    </a:lnTo>
                    <a:lnTo>
                      <a:pt x="7646" y="4901"/>
                    </a:lnTo>
                    <a:lnTo>
                      <a:pt x="7641" y="4801"/>
                    </a:lnTo>
                    <a:lnTo>
                      <a:pt x="7631" y="4703"/>
                    </a:lnTo>
                    <a:lnTo>
                      <a:pt x="7618" y="4605"/>
                    </a:lnTo>
                    <a:lnTo>
                      <a:pt x="7602" y="4507"/>
                    </a:lnTo>
                    <a:lnTo>
                      <a:pt x="7582" y="4410"/>
                    </a:lnTo>
                    <a:lnTo>
                      <a:pt x="7558" y="4315"/>
                    </a:lnTo>
                    <a:lnTo>
                      <a:pt x="7531" y="4220"/>
                    </a:lnTo>
                    <a:lnTo>
                      <a:pt x="7500" y="4126"/>
                    </a:lnTo>
                    <a:lnTo>
                      <a:pt x="7465" y="4033"/>
                    </a:lnTo>
                    <a:lnTo>
                      <a:pt x="7427" y="3942"/>
                    </a:lnTo>
                    <a:lnTo>
                      <a:pt x="7386" y="3852"/>
                    </a:lnTo>
                    <a:lnTo>
                      <a:pt x="7341" y="3763"/>
                    </a:lnTo>
                    <a:lnTo>
                      <a:pt x="7293" y="3676"/>
                    </a:lnTo>
                    <a:lnTo>
                      <a:pt x="7242" y="3590"/>
                    </a:lnTo>
                    <a:lnTo>
                      <a:pt x="7187" y="3507"/>
                    </a:lnTo>
                    <a:lnTo>
                      <a:pt x="7130" y="3427"/>
                    </a:lnTo>
                    <a:lnTo>
                      <a:pt x="7070" y="3348"/>
                    </a:lnTo>
                    <a:lnTo>
                      <a:pt x="7007" y="3272"/>
                    </a:lnTo>
                    <a:lnTo>
                      <a:pt x="6941" y="3198"/>
                    </a:lnTo>
                    <a:lnTo>
                      <a:pt x="6873" y="3127"/>
                    </a:lnTo>
                    <a:lnTo>
                      <a:pt x="6802" y="3059"/>
                    </a:lnTo>
                    <a:lnTo>
                      <a:pt x="6728" y="2993"/>
                    </a:lnTo>
                    <a:lnTo>
                      <a:pt x="6652" y="2930"/>
                    </a:lnTo>
                    <a:lnTo>
                      <a:pt x="6573" y="2870"/>
                    </a:lnTo>
                    <a:lnTo>
                      <a:pt x="6493" y="2813"/>
                    </a:lnTo>
                    <a:lnTo>
                      <a:pt x="6410" y="2758"/>
                    </a:lnTo>
                    <a:lnTo>
                      <a:pt x="6324" y="2707"/>
                    </a:lnTo>
                    <a:lnTo>
                      <a:pt x="6237" y="2659"/>
                    </a:lnTo>
                    <a:lnTo>
                      <a:pt x="6148" y="2614"/>
                    </a:lnTo>
                    <a:lnTo>
                      <a:pt x="6058" y="2573"/>
                    </a:lnTo>
                    <a:lnTo>
                      <a:pt x="5967" y="2535"/>
                    </a:lnTo>
                    <a:lnTo>
                      <a:pt x="5874" y="2500"/>
                    </a:lnTo>
                    <a:lnTo>
                      <a:pt x="5780" y="2469"/>
                    </a:lnTo>
                    <a:lnTo>
                      <a:pt x="5685" y="2442"/>
                    </a:lnTo>
                    <a:lnTo>
                      <a:pt x="5590" y="2418"/>
                    </a:lnTo>
                    <a:lnTo>
                      <a:pt x="5493" y="2398"/>
                    </a:lnTo>
                    <a:lnTo>
                      <a:pt x="5395" y="2382"/>
                    </a:lnTo>
                    <a:lnTo>
                      <a:pt x="5297" y="2369"/>
                    </a:lnTo>
                    <a:lnTo>
                      <a:pt x="5199" y="2359"/>
                    </a:lnTo>
                    <a:lnTo>
                      <a:pt x="5099" y="2354"/>
                    </a:lnTo>
                    <a:lnTo>
                      <a:pt x="5000" y="2352"/>
                    </a:lnTo>
                    <a:lnTo>
                      <a:pt x="4901" y="2354"/>
                    </a:lnTo>
                    <a:lnTo>
                      <a:pt x="4801" y="2359"/>
                    </a:lnTo>
                    <a:lnTo>
                      <a:pt x="4703" y="2369"/>
                    </a:lnTo>
                    <a:lnTo>
                      <a:pt x="4605" y="2382"/>
                    </a:lnTo>
                    <a:lnTo>
                      <a:pt x="4507" y="2398"/>
                    </a:lnTo>
                    <a:lnTo>
                      <a:pt x="4410" y="2418"/>
                    </a:lnTo>
                    <a:lnTo>
                      <a:pt x="4315" y="2442"/>
                    </a:lnTo>
                    <a:lnTo>
                      <a:pt x="4220" y="2469"/>
                    </a:lnTo>
                    <a:lnTo>
                      <a:pt x="4126" y="2500"/>
                    </a:lnTo>
                    <a:lnTo>
                      <a:pt x="4033" y="2535"/>
                    </a:lnTo>
                    <a:lnTo>
                      <a:pt x="3942" y="2573"/>
                    </a:lnTo>
                    <a:lnTo>
                      <a:pt x="3852" y="2614"/>
                    </a:lnTo>
                    <a:lnTo>
                      <a:pt x="3763" y="2659"/>
                    </a:lnTo>
                    <a:lnTo>
                      <a:pt x="3676" y="2707"/>
                    </a:lnTo>
                    <a:lnTo>
                      <a:pt x="3590" y="2758"/>
                    </a:lnTo>
                    <a:lnTo>
                      <a:pt x="3507" y="2813"/>
                    </a:lnTo>
                    <a:lnTo>
                      <a:pt x="3427" y="2870"/>
                    </a:lnTo>
                    <a:lnTo>
                      <a:pt x="3348" y="2930"/>
                    </a:lnTo>
                    <a:lnTo>
                      <a:pt x="3272" y="2993"/>
                    </a:lnTo>
                    <a:lnTo>
                      <a:pt x="3198" y="3059"/>
                    </a:lnTo>
                    <a:lnTo>
                      <a:pt x="3127" y="3127"/>
                    </a:lnTo>
                    <a:lnTo>
                      <a:pt x="3059" y="3198"/>
                    </a:lnTo>
                    <a:lnTo>
                      <a:pt x="2993" y="3272"/>
                    </a:lnTo>
                    <a:lnTo>
                      <a:pt x="2930" y="3348"/>
                    </a:lnTo>
                    <a:lnTo>
                      <a:pt x="2870" y="3427"/>
                    </a:lnTo>
                    <a:lnTo>
                      <a:pt x="2813" y="3507"/>
                    </a:lnTo>
                    <a:lnTo>
                      <a:pt x="2758" y="3590"/>
                    </a:lnTo>
                    <a:lnTo>
                      <a:pt x="2707" y="3676"/>
                    </a:lnTo>
                    <a:lnTo>
                      <a:pt x="2659" y="3763"/>
                    </a:lnTo>
                    <a:lnTo>
                      <a:pt x="2614" y="3852"/>
                    </a:lnTo>
                    <a:lnTo>
                      <a:pt x="2573" y="3942"/>
                    </a:lnTo>
                    <a:lnTo>
                      <a:pt x="2535" y="4033"/>
                    </a:lnTo>
                    <a:lnTo>
                      <a:pt x="2500" y="4126"/>
                    </a:lnTo>
                    <a:lnTo>
                      <a:pt x="2469" y="4220"/>
                    </a:lnTo>
                    <a:lnTo>
                      <a:pt x="2442" y="4315"/>
                    </a:lnTo>
                    <a:lnTo>
                      <a:pt x="2418" y="4410"/>
                    </a:lnTo>
                    <a:lnTo>
                      <a:pt x="2398" y="4507"/>
                    </a:lnTo>
                    <a:lnTo>
                      <a:pt x="2382" y="4605"/>
                    </a:lnTo>
                    <a:lnTo>
                      <a:pt x="2369" y="4703"/>
                    </a:lnTo>
                    <a:lnTo>
                      <a:pt x="2359" y="4801"/>
                    </a:lnTo>
                    <a:lnTo>
                      <a:pt x="2354" y="4901"/>
                    </a:lnTo>
                    <a:lnTo>
                      <a:pt x="2352" y="5000"/>
                    </a:lnTo>
                    <a:lnTo>
                      <a:pt x="2354" y="5099"/>
                    </a:lnTo>
                    <a:lnTo>
                      <a:pt x="2359" y="5199"/>
                    </a:lnTo>
                    <a:lnTo>
                      <a:pt x="2369" y="5297"/>
                    </a:lnTo>
                    <a:lnTo>
                      <a:pt x="2382" y="5395"/>
                    </a:lnTo>
                    <a:lnTo>
                      <a:pt x="2398" y="5493"/>
                    </a:lnTo>
                    <a:lnTo>
                      <a:pt x="2418" y="5590"/>
                    </a:lnTo>
                    <a:lnTo>
                      <a:pt x="2442" y="5685"/>
                    </a:lnTo>
                    <a:lnTo>
                      <a:pt x="2469" y="5780"/>
                    </a:lnTo>
                    <a:lnTo>
                      <a:pt x="2500" y="5874"/>
                    </a:lnTo>
                    <a:lnTo>
                      <a:pt x="2535" y="5967"/>
                    </a:lnTo>
                    <a:lnTo>
                      <a:pt x="2573" y="6058"/>
                    </a:lnTo>
                    <a:lnTo>
                      <a:pt x="2614" y="6148"/>
                    </a:lnTo>
                    <a:lnTo>
                      <a:pt x="2659" y="6237"/>
                    </a:lnTo>
                    <a:lnTo>
                      <a:pt x="2707" y="6324"/>
                    </a:lnTo>
                    <a:lnTo>
                      <a:pt x="2758" y="6410"/>
                    </a:lnTo>
                    <a:lnTo>
                      <a:pt x="2813" y="6493"/>
                    </a:lnTo>
                    <a:lnTo>
                      <a:pt x="2870" y="6573"/>
                    </a:lnTo>
                    <a:lnTo>
                      <a:pt x="2930" y="6652"/>
                    </a:lnTo>
                    <a:lnTo>
                      <a:pt x="2993" y="6728"/>
                    </a:lnTo>
                    <a:lnTo>
                      <a:pt x="3059" y="6802"/>
                    </a:lnTo>
                    <a:lnTo>
                      <a:pt x="3127" y="6873"/>
                    </a:lnTo>
                    <a:lnTo>
                      <a:pt x="3198" y="6941"/>
                    </a:lnTo>
                    <a:lnTo>
                      <a:pt x="3272" y="7007"/>
                    </a:lnTo>
                    <a:lnTo>
                      <a:pt x="3348" y="7070"/>
                    </a:lnTo>
                    <a:lnTo>
                      <a:pt x="3427" y="7130"/>
                    </a:lnTo>
                    <a:lnTo>
                      <a:pt x="3507" y="7187"/>
                    </a:lnTo>
                    <a:lnTo>
                      <a:pt x="3590" y="7242"/>
                    </a:lnTo>
                    <a:lnTo>
                      <a:pt x="3676" y="7293"/>
                    </a:lnTo>
                    <a:lnTo>
                      <a:pt x="3763" y="7341"/>
                    </a:lnTo>
                    <a:lnTo>
                      <a:pt x="3852" y="7386"/>
                    </a:lnTo>
                    <a:lnTo>
                      <a:pt x="3942" y="7427"/>
                    </a:lnTo>
                    <a:lnTo>
                      <a:pt x="4033" y="7465"/>
                    </a:lnTo>
                    <a:lnTo>
                      <a:pt x="4126" y="7500"/>
                    </a:lnTo>
                    <a:lnTo>
                      <a:pt x="4220" y="7531"/>
                    </a:lnTo>
                    <a:lnTo>
                      <a:pt x="4315" y="7558"/>
                    </a:lnTo>
                    <a:lnTo>
                      <a:pt x="4410" y="7582"/>
                    </a:lnTo>
                    <a:lnTo>
                      <a:pt x="4507" y="7602"/>
                    </a:lnTo>
                    <a:lnTo>
                      <a:pt x="4605" y="7618"/>
                    </a:lnTo>
                    <a:lnTo>
                      <a:pt x="4703" y="7631"/>
                    </a:lnTo>
                    <a:lnTo>
                      <a:pt x="4801" y="7641"/>
                    </a:lnTo>
                    <a:lnTo>
                      <a:pt x="4901" y="7646"/>
                    </a:lnTo>
                    <a:lnTo>
                      <a:pt x="5000" y="7648"/>
                    </a:lnTo>
                    <a:lnTo>
                      <a:pt x="5099" y="7646"/>
                    </a:lnTo>
                    <a:lnTo>
                      <a:pt x="5199" y="7641"/>
                    </a:lnTo>
                    <a:lnTo>
                      <a:pt x="5297" y="7631"/>
                    </a:lnTo>
                    <a:lnTo>
                      <a:pt x="5395" y="7618"/>
                    </a:lnTo>
                    <a:lnTo>
                      <a:pt x="5493" y="7602"/>
                    </a:lnTo>
                    <a:lnTo>
                      <a:pt x="5590" y="7582"/>
                    </a:lnTo>
                    <a:lnTo>
                      <a:pt x="5685" y="7558"/>
                    </a:lnTo>
                    <a:lnTo>
                      <a:pt x="5780" y="7531"/>
                    </a:lnTo>
                    <a:lnTo>
                      <a:pt x="5874" y="7500"/>
                    </a:lnTo>
                    <a:lnTo>
                      <a:pt x="5967" y="7465"/>
                    </a:lnTo>
                    <a:lnTo>
                      <a:pt x="6058" y="7427"/>
                    </a:lnTo>
                    <a:lnTo>
                      <a:pt x="6148" y="7386"/>
                    </a:lnTo>
                    <a:lnTo>
                      <a:pt x="6237" y="7341"/>
                    </a:lnTo>
                    <a:lnTo>
                      <a:pt x="6324" y="7293"/>
                    </a:lnTo>
                    <a:lnTo>
                      <a:pt x="6410" y="7242"/>
                    </a:lnTo>
                    <a:lnTo>
                      <a:pt x="6493" y="7187"/>
                    </a:lnTo>
                    <a:lnTo>
                      <a:pt x="6573" y="7130"/>
                    </a:lnTo>
                    <a:lnTo>
                      <a:pt x="6652" y="7070"/>
                    </a:lnTo>
                    <a:lnTo>
                      <a:pt x="6728" y="7007"/>
                    </a:lnTo>
                    <a:lnTo>
                      <a:pt x="6802" y="6941"/>
                    </a:lnTo>
                    <a:lnTo>
                      <a:pt x="6873" y="6873"/>
                    </a:lnTo>
                    <a:lnTo>
                      <a:pt x="6941" y="6802"/>
                    </a:lnTo>
                    <a:lnTo>
                      <a:pt x="7007" y="6728"/>
                    </a:lnTo>
                    <a:lnTo>
                      <a:pt x="7070" y="6652"/>
                    </a:lnTo>
                    <a:lnTo>
                      <a:pt x="7130" y="6573"/>
                    </a:lnTo>
                    <a:lnTo>
                      <a:pt x="7187" y="6493"/>
                    </a:lnTo>
                    <a:lnTo>
                      <a:pt x="7242" y="6410"/>
                    </a:lnTo>
                    <a:lnTo>
                      <a:pt x="7293" y="6324"/>
                    </a:lnTo>
                    <a:lnTo>
                      <a:pt x="7341" y="6237"/>
                    </a:lnTo>
                    <a:lnTo>
                      <a:pt x="7386" y="6148"/>
                    </a:lnTo>
                    <a:lnTo>
                      <a:pt x="7427" y="6058"/>
                    </a:lnTo>
                    <a:lnTo>
                      <a:pt x="7465" y="5967"/>
                    </a:lnTo>
                    <a:lnTo>
                      <a:pt x="7500" y="5874"/>
                    </a:lnTo>
                    <a:lnTo>
                      <a:pt x="7531" y="5780"/>
                    </a:lnTo>
                    <a:lnTo>
                      <a:pt x="7558" y="5685"/>
                    </a:lnTo>
                    <a:lnTo>
                      <a:pt x="7582" y="5590"/>
                    </a:lnTo>
                    <a:lnTo>
                      <a:pt x="7602" y="5493"/>
                    </a:lnTo>
                    <a:lnTo>
                      <a:pt x="7618" y="5395"/>
                    </a:lnTo>
                    <a:lnTo>
                      <a:pt x="7631" y="5297"/>
                    </a:lnTo>
                    <a:lnTo>
                      <a:pt x="7641" y="5199"/>
                    </a:lnTo>
                    <a:lnTo>
                      <a:pt x="7646" y="5099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Helvetica Neue"/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</p:grpSp>
      <p:grpSp>
        <p:nvGrpSpPr>
          <p:cNvPr id="1007" name="Google Shape;1007;p27"/>
          <p:cNvGrpSpPr/>
          <p:nvPr/>
        </p:nvGrpSpPr>
        <p:grpSpPr>
          <a:xfrm>
            <a:off x="5372372" y="2635333"/>
            <a:ext cx="1548686" cy="2671965"/>
            <a:chOff x="396398" y="2888779"/>
            <a:chExt cx="1548686" cy="2671965"/>
          </a:xfrm>
        </p:grpSpPr>
        <p:sp>
          <p:nvSpPr>
            <p:cNvPr id="1008" name="Google Shape;1008;p27"/>
            <p:cNvSpPr/>
            <p:nvPr/>
          </p:nvSpPr>
          <p:spPr>
            <a:xfrm>
              <a:off x="396398" y="2888779"/>
              <a:ext cx="1548686" cy="2671965"/>
            </a:xfrm>
            <a:prstGeom prst="snip1Rect">
              <a:avLst>
                <a:gd fmla="val 8519" name="adj"/>
              </a:avLst>
            </a:prstGeom>
            <a:solidFill>
              <a:schemeClr val="lt1"/>
            </a:solidFill>
            <a:ln cap="flat" cmpd="sng" w="12700">
              <a:solidFill>
                <a:schemeClr val="accent1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45700" lIns="108000" spcFirstLastPara="1" rIns="0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6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009" name="Google Shape;1009;p27"/>
            <p:cNvSpPr/>
            <p:nvPr/>
          </p:nvSpPr>
          <p:spPr>
            <a:xfrm>
              <a:off x="396398" y="5423574"/>
              <a:ext cx="165415" cy="137170"/>
            </a:xfrm>
            <a:prstGeom prst="rtTriangle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0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010" name="Google Shape;1010;p27"/>
            <p:cNvSpPr txBox="1"/>
            <p:nvPr/>
          </p:nvSpPr>
          <p:spPr>
            <a:xfrm>
              <a:off x="396398" y="3077414"/>
              <a:ext cx="1548686" cy="35158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0" lIns="0" spcFirstLastPara="1" rIns="0" wrap="square" tIns="0">
              <a:norm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1400">
                  <a:solidFill>
                    <a:schemeClr val="lt1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Q2 27</a:t>
              </a:r>
              <a:endParaRPr sz="9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011" name="Google Shape;1011;p27"/>
            <p:cNvSpPr txBox="1"/>
            <p:nvPr/>
          </p:nvSpPr>
          <p:spPr>
            <a:xfrm>
              <a:off x="496280" y="4492640"/>
              <a:ext cx="1348922" cy="81465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norm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000">
                  <a:solidFill>
                    <a:schemeClr val="dk1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Japan entered via partnership; platform localized.</a:t>
              </a:r>
              <a:endParaRPr/>
            </a:p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000">
                  <a:solidFill>
                    <a:schemeClr val="dk1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Japan entry</a:t>
              </a:r>
              <a:endParaRPr/>
            </a:p>
          </p:txBody>
        </p:sp>
        <p:sp>
          <p:nvSpPr>
            <p:cNvPr id="1012" name="Google Shape;1012;p27"/>
            <p:cNvSpPr txBox="1"/>
            <p:nvPr/>
          </p:nvSpPr>
          <p:spPr>
            <a:xfrm>
              <a:off x="496280" y="4272666"/>
              <a:ext cx="1348922" cy="184666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norm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1200">
                  <a:solidFill>
                    <a:schemeClr val="accent1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Gate 3</a:t>
              </a:r>
              <a:endParaRPr/>
            </a:p>
          </p:txBody>
        </p:sp>
        <p:grpSp>
          <p:nvGrpSpPr>
            <p:cNvPr id="1013" name="Google Shape;1013;p27"/>
            <p:cNvGrpSpPr/>
            <p:nvPr/>
          </p:nvGrpSpPr>
          <p:grpSpPr>
            <a:xfrm>
              <a:off x="900037" y="3606800"/>
              <a:ext cx="568768" cy="568298"/>
              <a:chOff x="10888678" y="861060"/>
              <a:chExt cx="633600" cy="633600"/>
            </a:xfrm>
          </p:grpSpPr>
          <p:sp>
            <p:nvSpPr>
              <p:cNvPr id="1014" name="Google Shape;1014;p27"/>
              <p:cNvSpPr/>
              <p:nvPr/>
            </p:nvSpPr>
            <p:spPr>
              <a:xfrm>
                <a:off x="10888678" y="861060"/>
                <a:ext cx="633600" cy="633600"/>
              </a:xfrm>
              <a:custGeom>
                <a:rect b="b" l="l" r="r" t="t"/>
                <a:pathLst>
                  <a:path extrusionOk="0" h="10000" w="10000">
                    <a:moveTo>
                      <a:pt x="5939" y="4268"/>
                    </a:moveTo>
                    <a:lnTo>
                      <a:pt x="7771" y="2414"/>
                    </a:lnTo>
                    <a:lnTo>
                      <a:pt x="8950" y="3572"/>
                    </a:lnTo>
                    <a:lnTo>
                      <a:pt x="7117" y="5425"/>
                    </a:lnTo>
                    <a:lnTo>
                      <a:pt x="5939" y="4268"/>
                    </a:lnTo>
                    <a:close/>
                    <a:moveTo>
                      <a:pt x="1050" y="3874"/>
                    </a:moveTo>
                    <a:lnTo>
                      <a:pt x="2035" y="2742"/>
                    </a:lnTo>
                    <a:lnTo>
                      <a:pt x="3822" y="4294"/>
                    </a:lnTo>
                    <a:lnTo>
                      <a:pt x="2839" y="5425"/>
                    </a:lnTo>
                    <a:lnTo>
                      <a:pt x="1050" y="3874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Helvetica Neue"/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015" name="Google Shape;1015;p27"/>
              <p:cNvSpPr/>
              <p:nvPr/>
            </p:nvSpPr>
            <p:spPr>
              <a:xfrm>
                <a:off x="10888678" y="861060"/>
                <a:ext cx="633600" cy="633600"/>
              </a:xfrm>
              <a:custGeom>
                <a:rect b="b" l="l" r="r" t="t"/>
                <a:pathLst>
                  <a:path extrusionOk="0" h="10000" w="10000">
                    <a:moveTo>
                      <a:pt x="7894" y="2196"/>
                    </a:moveTo>
                    <a:lnTo>
                      <a:pt x="7921" y="2214"/>
                    </a:lnTo>
                    <a:lnTo>
                      <a:pt x="7946" y="2236"/>
                    </a:lnTo>
                    <a:lnTo>
                      <a:pt x="9125" y="3394"/>
                    </a:lnTo>
                    <a:lnTo>
                      <a:pt x="9147" y="3418"/>
                    </a:lnTo>
                    <a:lnTo>
                      <a:pt x="9165" y="3445"/>
                    </a:lnTo>
                    <a:lnTo>
                      <a:pt x="9180" y="3474"/>
                    </a:lnTo>
                    <a:lnTo>
                      <a:pt x="9191" y="3505"/>
                    </a:lnTo>
                    <a:lnTo>
                      <a:pt x="9198" y="3538"/>
                    </a:lnTo>
                    <a:lnTo>
                      <a:pt x="9200" y="3570"/>
                    </a:lnTo>
                    <a:lnTo>
                      <a:pt x="9198" y="3603"/>
                    </a:lnTo>
                    <a:lnTo>
                      <a:pt x="9192" y="3635"/>
                    </a:lnTo>
                    <a:lnTo>
                      <a:pt x="9182" y="3666"/>
                    </a:lnTo>
                    <a:lnTo>
                      <a:pt x="9167" y="3696"/>
                    </a:lnTo>
                    <a:lnTo>
                      <a:pt x="9149" y="3723"/>
                    </a:lnTo>
                    <a:lnTo>
                      <a:pt x="9128" y="3748"/>
                    </a:lnTo>
                    <a:lnTo>
                      <a:pt x="7773" y="5118"/>
                    </a:lnTo>
                    <a:lnTo>
                      <a:pt x="7767" y="5129"/>
                    </a:lnTo>
                    <a:lnTo>
                      <a:pt x="7749" y="5157"/>
                    </a:lnTo>
                    <a:lnTo>
                      <a:pt x="7728" y="5182"/>
                    </a:lnTo>
                    <a:lnTo>
                      <a:pt x="7704" y="5203"/>
                    </a:lnTo>
                    <a:lnTo>
                      <a:pt x="7677" y="5222"/>
                    </a:lnTo>
                    <a:lnTo>
                      <a:pt x="7662" y="5229"/>
                    </a:lnTo>
                    <a:lnTo>
                      <a:pt x="7295" y="5601"/>
                    </a:lnTo>
                    <a:lnTo>
                      <a:pt x="7270" y="5622"/>
                    </a:lnTo>
                    <a:lnTo>
                      <a:pt x="7243" y="5641"/>
                    </a:lnTo>
                    <a:lnTo>
                      <a:pt x="7214" y="5655"/>
                    </a:lnTo>
                    <a:lnTo>
                      <a:pt x="7183" y="5666"/>
                    </a:lnTo>
                    <a:lnTo>
                      <a:pt x="7151" y="5673"/>
                    </a:lnTo>
                    <a:lnTo>
                      <a:pt x="7119" y="5675"/>
                    </a:lnTo>
                    <a:lnTo>
                      <a:pt x="7086" y="5673"/>
                    </a:lnTo>
                    <a:lnTo>
                      <a:pt x="7054" y="5667"/>
                    </a:lnTo>
                    <a:lnTo>
                      <a:pt x="7037" y="5661"/>
                    </a:lnTo>
                    <a:lnTo>
                      <a:pt x="7016" y="5684"/>
                    </a:lnTo>
                    <a:lnTo>
                      <a:pt x="7015" y="5684"/>
                    </a:lnTo>
                    <a:lnTo>
                      <a:pt x="6989" y="5712"/>
                    </a:lnTo>
                    <a:lnTo>
                      <a:pt x="6988" y="5713"/>
                    </a:lnTo>
                    <a:lnTo>
                      <a:pt x="6965" y="5736"/>
                    </a:lnTo>
                    <a:lnTo>
                      <a:pt x="6964" y="5737"/>
                    </a:lnTo>
                    <a:lnTo>
                      <a:pt x="6944" y="5757"/>
                    </a:lnTo>
                    <a:lnTo>
                      <a:pt x="6942" y="5759"/>
                    </a:lnTo>
                    <a:lnTo>
                      <a:pt x="6924" y="5776"/>
                    </a:lnTo>
                    <a:lnTo>
                      <a:pt x="6922" y="5778"/>
                    </a:lnTo>
                    <a:lnTo>
                      <a:pt x="6905" y="5793"/>
                    </a:lnTo>
                    <a:lnTo>
                      <a:pt x="6902" y="5796"/>
                    </a:lnTo>
                    <a:lnTo>
                      <a:pt x="6887" y="5809"/>
                    </a:lnTo>
                    <a:lnTo>
                      <a:pt x="6883" y="5812"/>
                    </a:lnTo>
                    <a:lnTo>
                      <a:pt x="6869" y="5823"/>
                    </a:lnTo>
                    <a:lnTo>
                      <a:pt x="6864" y="5827"/>
                    </a:lnTo>
                    <a:lnTo>
                      <a:pt x="6851" y="5836"/>
                    </a:lnTo>
                    <a:lnTo>
                      <a:pt x="6844" y="5841"/>
                    </a:lnTo>
                    <a:lnTo>
                      <a:pt x="6832" y="5849"/>
                    </a:lnTo>
                    <a:lnTo>
                      <a:pt x="6823" y="5853"/>
                    </a:lnTo>
                    <a:lnTo>
                      <a:pt x="6811" y="5859"/>
                    </a:lnTo>
                    <a:lnTo>
                      <a:pt x="6801" y="5864"/>
                    </a:lnTo>
                    <a:lnTo>
                      <a:pt x="6790" y="5868"/>
                    </a:lnTo>
                    <a:lnTo>
                      <a:pt x="6779" y="5872"/>
                    </a:lnTo>
                    <a:lnTo>
                      <a:pt x="6768" y="5876"/>
                    </a:lnTo>
                    <a:lnTo>
                      <a:pt x="6758" y="5878"/>
                    </a:lnTo>
                    <a:lnTo>
                      <a:pt x="6746" y="5881"/>
                    </a:lnTo>
                    <a:lnTo>
                      <a:pt x="6738" y="5882"/>
                    </a:lnTo>
                    <a:lnTo>
                      <a:pt x="6727" y="5884"/>
                    </a:lnTo>
                    <a:lnTo>
                      <a:pt x="6722" y="5897"/>
                    </a:lnTo>
                    <a:lnTo>
                      <a:pt x="6718" y="5907"/>
                    </a:lnTo>
                    <a:lnTo>
                      <a:pt x="6704" y="5936"/>
                    </a:lnTo>
                    <a:lnTo>
                      <a:pt x="6700" y="5943"/>
                    </a:lnTo>
                    <a:lnTo>
                      <a:pt x="6682" y="5974"/>
                    </a:lnTo>
                    <a:lnTo>
                      <a:pt x="6679" y="5980"/>
                    </a:lnTo>
                    <a:lnTo>
                      <a:pt x="6658" y="6011"/>
                    </a:lnTo>
                    <a:lnTo>
                      <a:pt x="6655" y="6016"/>
                    </a:lnTo>
                    <a:lnTo>
                      <a:pt x="6631" y="6049"/>
                    </a:lnTo>
                    <a:lnTo>
                      <a:pt x="6628" y="6053"/>
                    </a:lnTo>
                    <a:lnTo>
                      <a:pt x="6601" y="6087"/>
                    </a:lnTo>
                    <a:lnTo>
                      <a:pt x="6598" y="6091"/>
                    </a:lnTo>
                    <a:lnTo>
                      <a:pt x="6569" y="6126"/>
                    </a:lnTo>
                    <a:lnTo>
                      <a:pt x="6566" y="6129"/>
                    </a:lnTo>
                    <a:lnTo>
                      <a:pt x="6534" y="6164"/>
                    </a:lnTo>
                    <a:lnTo>
                      <a:pt x="6531" y="6167"/>
                    </a:lnTo>
                    <a:lnTo>
                      <a:pt x="6496" y="6203"/>
                    </a:lnTo>
                    <a:lnTo>
                      <a:pt x="6494" y="6205"/>
                    </a:lnTo>
                    <a:lnTo>
                      <a:pt x="6457" y="6242"/>
                    </a:lnTo>
                    <a:lnTo>
                      <a:pt x="6455" y="6244"/>
                    </a:lnTo>
                    <a:lnTo>
                      <a:pt x="6416" y="6280"/>
                    </a:lnTo>
                    <a:lnTo>
                      <a:pt x="6413" y="6282"/>
                    </a:lnTo>
                    <a:lnTo>
                      <a:pt x="6372" y="6318"/>
                    </a:lnTo>
                    <a:lnTo>
                      <a:pt x="6370" y="6320"/>
                    </a:lnTo>
                    <a:lnTo>
                      <a:pt x="6327" y="6356"/>
                    </a:lnTo>
                    <a:lnTo>
                      <a:pt x="6327" y="6356"/>
                    </a:lnTo>
                    <a:lnTo>
                      <a:pt x="6314" y="6366"/>
                    </a:lnTo>
                    <a:lnTo>
                      <a:pt x="6305" y="6374"/>
                    </a:lnTo>
                    <a:lnTo>
                      <a:pt x="6304" y="6376"/>
                    </a:lnTo>
                    <a:lnTo>
                      <a:pt x="6304" y="6376"/>
                    </a:lnTo>
                    <a:lnTo>
                      <a:pt x="6303" y="6389"/>
                    </a:lnTo>
                    <a:lnTo>
                      <a:pt x="6302" y="6396"/>
                    </a:lnTo>
                    <a:lnTo>
                      <a:pt x="6298" y="6425"/>
                    </a:lnTo>
                    <a:lnTo>
                      <a:pt x="6295" y="6438"/>
                    </a:lnTo>
                    <a:lnTo>
                      <a:pt x="6288" y="6466"/>
                    </a:lnTo>
                    <a:lnTo>
                      <a:pt x="6284" y="6479"/>
                    </a:lnTo>
                    <a:lnTo>
                      <a:pt x="6274" y="6505"/>
                    </a:lnTo>
                    <a:lnTo>
                      <a:pt x="6269" y="6518"/>
                    </a:lnTo>
                    <a:lnTo>
                      <a:pt x="6256" y="6543"/>
                    </a:lnTo>
                    <a:lnTo>
                      <a:pt x="6250" y="6554"/>
                    </a:lnTo>
                    <a:lnTo>
                      <a:pt x="6235" y="6578"/>
                    </a:lnTo>
                    <a:lnTo>
                      <a:pt x="6227" y="6588"/>
                    </a:lnTo>
                    <a:lnTo>
                      <a:pt x="6210" y="6610"/>
                    </a:lnTo>
                    <a:lnTo>
                      <a:pt x="6201" y="6620"/>
                    </a:lnTo>
                    <a:lnTo>
                      <a:pt x="6181" y="6640"/>
                    </a:lnTo>
                    <a:lnTo>
                      <a:pt x="6173" y="6648"/>
                    </a:lnTo>
                    <a:lnTo>
                      <a:pt x="6151" y="6667"/>
                    </a:lnTo>
                    <a:lnTo>
                      <a:pt x="6141" y="6674"/>
                    </a:lnTo>
                    <a:lnTo>
                      <a:pt x="6117" y="6691"/>
                    </a:lnTo>
                    <a:lnTo>
                      <a:pt x="6107" y="6697"/>
                    </a:lnTo>
                    <a:lnTo>
                      <a:pt x="6081" y="6712"/>
                    </a:lnTo>
                    <a:lnTo>
                      <a:pt x="6071" y="6717"/>
                    </a:lnTo>
                    <a:lnTo>
                      <a:pt x="6044" y="6729"/>
                    </a:lnTo>
                    <a:lnTo>
                      <a:pt x="6033" y="6733"/>
                    </a:lnTo>
                    <a:lnTo>
                      <a:pt x="6004" y="6743"/>
                    </a:lnTo>
                    <a:lnTo>
                      <a:pt x="5993" y="6747"/>
                    </a:lnTo>
                    <a:lnTo>
                      <a:pt x="5968" y="6753"/>
                    </a:lnTo>
                    <a:lnTo>
                      <a:pt x="5961" y="6782"/>
                    </a:lnTo>
                    <a:lnTo>
                      <a:pt x="5958" y="6794"/>
                    </a:lnTo>
                    <a:lnTo>
                      <a:pt x="5948" y="6824"/>
                    </a:lnTo>
                    <a:lnTo>
                      <a:pt x="5943" y="6836"/>
                    </a:lnTo>
                    <a:lnTo>
                      <a:pt x="5930" y="6864"/>
                    </a:lnTo>
                    <a:lnTo>
                      <a:pt x="5923" y="6876"/>
                    </a:lnTo>
                    <a:lnTo>
                      <a:pt x="5908" y="6902"/>
                    </a:lnTo>
                    <a:lnTo>
                      <a:pt x="5900" y="6914"/>
                    </a:lnTo>
                    <a:lnTo>
                      <a:pt x="5882" y="6937"/>
                    </a:lnTo>
                    <a:lnTo>
                      <a:pt x="5873" y="6948"/>
                    </a:lnTo>
                    <a:lnTo>
                      <a:pt x="5852" y="6968"/>
                    </a:lnTo>
                    <a:lnTo>
                      <a:pt x="5841" y="6978"/>
                    </a:lnTo>
                    <a:lnTo>
                      <a:pt x="5819" y="6996"/>
                    </a:lnTo>
                    <a:lnTo>
                      <a:pt x="5807" y="7005"/>
                    </a:lnTo>
                    <a:lnTo>
                      <a:pt x="5782" y="7020"/>
                    </a:lnTo>
                    <a:lnTo>
                      <a:pt x="5770" y="7027"/>
                    </a:lnTo>
                    <a:lnTo>
                      <a:pt x="5743" y="7040"/>
                    </a:lnTo>
                    <a:lnTo>
                      <a:pt x="5731" y="7045"/>
                    </a:lnTo>
                    <a:lnTo>
                      <a:pt x="5702" y="7055"/>
                    </a:lnTo>
                    <a:lnTo>
                      <a:pt x="5690" y="7059"/>
                    </a:lnTo>
                    <a:lnTo>
                      <a:pt x="5659" y="7067"/>
                    </a:lnTo>
                    <a:lnTo>
                      <a:pt x="5647" y="7069"/>
                    </a:lnTo>
                    <a:lnTo>
                      <a:pt x="5614" y="7074"/>
                    </a:lnTo>
                    <a:lnTo>
                      <a:pt x="5603" y="7075"/>
                    </a:lnTo>
                    <a:lnTo>
                      <a:pt x="5580" y="7076"/>
                    </a:lnTo>
                    <a:lnTo>
                      <a:pt x="5575" y="7093"/>
                    </a:lnTo>
                    <a:lnTo>
                      <a:pt x="5569" y="7105"/>
                    </a:lnTo>
                    <a:lnTo>
                      <a:pt x="5554" y="7137"/>
                    </a:lnTo>
                    <a:lnTo>
                      <a:pt x="5547" y="7150"/>
                    </a:lnTo>
                    <a:lnTo>
                      <a:pt x="5529" y="7179"/>
                    </a:lnTo>
                    <a:lnTo>
                      <a:pt x="5521" y="7191"/>
                    </a:lnTo>
                    <a:lnTo>
                      <a:pt x="5500" y="7218"/>
                    </a:lnTo>
                    <a:lnTo>
                      <a:pt x="5490" y="7228"/>
                    </a:lnTo>
                    <a:lnTo>
                      <a:pt x="5466" y="7252"/>
                    </a:lnTo>
                    <a:lnTo>
                      <a:pt x="5455" y="7262"/>
                    </a:lnTo>
                    <a:lnTo>
                      <a:pt x="5429" y="7282"/>
                    </a:lnTo>
                    <a:lnTo>
                      <a:pt x="5417" y="7291"/>
                    </a:lnTo>
                    <a:lnTo>
                      <a:pt x="5389" y="7308"/>
                    </a:lnTo>
                    <a:lnTo>
                      <a:pt x="5376" y="7315"/>
                    </a:lnTo>
                    <a:lnTo>
                      <a:pt x="5345" y="7329"/>
                    </a:lnTo>
                    <a:lnTo>
                      <a:pt x="5332" y="7334"/>
                    </a:lnTo>
                    <a:lnTo>
                      <a:pt x="5300" y="7345"/>
                    </a:lnTo>
                    <a:lnTo>
                      <a:pt x="5286" y="7348"/>
                    </a:lnTo>
                    <a:lnTo>
                      <a:pt x="5252" y="7355"/>
                    </a:lnTo>
                    <a:lnTo>
                      <a:pt x="5238" y="7357"/>
                    </a:lnTo>
                    <a:lnTo>
                      <a:pt x="5203" y="7360"/>
                    </a:lnTo>
                    <a:lnTo>
                      <a:pt x="5196" y="7360"/>
                    </a:lnTo>
                    <a:lnTo>
                      <a:pt x="5194" y="7368"/>
                    </a:lnTo>
                    <a:lnTo>
                      <a:pt x="5187" y="7386"/>
                    </a:lnTo>
                    <a:lnTo>
                      <a:pt x="5167" y="7427"/>
                    </a:lnTo>
                    <a:lnTo>
                      <a:pt x="5158" y="7444"/>
                    </a:lnTo>
                    <a:lnTo>
                      <a:pt x="5133" y="7480"/>
                    </a:lnTo>
                    <a:lnTo>
                      <a:pt x="5121" y="7495"/>
                    </a:lnTo>
                    <a:lnTo>
                      <a:pt x="5092" y="7526"/>
                    </a:lnTo>
                    <a:lnTo>
                      <a:pt x="5077" y="7539"/>
                    </a:lnTo>
                    <a:lnTo>
                      <a:pt x="5044" y="7565"/>
                    </a:lnTo>
                    <a:lnTo>
                      <a:pt x="5028" y="7575"/>
                    </a:lnTo>
                    <a:lnTo>
                      <a:pt x="4992" y="7595"/>
                    </a:lnTo>
                    <a:lnTo>
                      <a:pt x="4975" y="7603"/>
                    </a:lnTo>
                    <a:lnTo>
                      <a:pt x="4935" y="7618"/>
                    </a:lnTo>
                    <a:lnTo>
                      <a:pt x="4918" y="7623"/>
                    </a:lnTo>
                    <a:lnTo>
                      <a:pt x="4877" y="7631"/>
                    </a:lnTo>
                    <a:lnTo>
                      <a:pt x="4858" y="7634"/>
                    </a:lnTo>
                    <a:lnTo>
                      <a:pt x="4816" y="7636"/>
                    </a:lnTo>
                    <a:lnTo>
                      <a:pt x="4798" y="7636"/>
                    </a:lnTo>
                    <a:lnTo>
                      <a:pt x="4755" y="7632"/>
                    </a:lnTo>
                    <a:lnTo>
                      <a:pt x="4737" y="7629"/>
                    </a:lnTo>
                    <a:lnTo>
                      <a:pt x="4693" y="7619"/>
                    </a:lnTo>
                    <a:lnTo>
                      <a:pt x="4676" y="7614"/>
                    </a:lnTo>
                    <a:lnTo>
                      <a:pt x="4634" y="7597"/>
                    </a:lnTo>
                    <a:lnTo>
                      <a:pt x="4618" y="7589"/>
                    </a:lnTo>
                    <a:lnTo>
                      <a:pt x="4576" y="7565"/>
                    </a:lnTo>
                    <a:lnTo>
                      <a:pt x="4562" y="7556"/>
                    </a:lnTo>
                    <a:lnTo>
                      <a:pt x="4522" y="7525"/>
                    </a:lnTo>
                    <a:lnTo>
                      <a:pt x="4515" y="7520"/>
                    </a:lnTo>
                    <a:lnTo>
                      <a:pt x="4489" y="7497"/>
                    </a:lnTo>
                    <a:lnTo>
                      <a:pt x="4464" y="7475"/>
                    </a:lnTo>
                    <a:lnTo>
                      <a:pt x="4441" y="7454"/>
                    </a:lnTo>
                    <a:lnTo>
                      <a:pt x="4418" y="7434"/>
                    </a:lnTo>
                    <a:lnTo>
                      <a:pt x="4396" y="7414"/>
                    </a:lnTo>
                    <a:lnTo>
                      <a:pt x="4375" y="7396"/>
                    </a:lnTo>
                    <a:lnTo>
                      <a:pt x="4355" y="7377"/>
                    </a:lnTo>
                    <a:lnTo>
                      <a:pt x="4334" y="7360"/>
                    </a:lnTo>
                    <a:lnTo>
                      <a:pt x="4314" y="7342"/>
                    </a:lnTo>
                    <a:lnTo>
                      <a:pt x="4295" y="7325"/>
                    </a:lnTo>
                    <a:lnTo>
                      <a:pt x="4275" y="7308"/>
                    </a:lnTo>
                    <a:lnTo>
                      <a:pt x="4255" y="7290"/>
                    </a:lnTo>
                    <a:lnTo>
                      <a:pt x="4234" y="7273"/>
                    </a:lnTo>
                    <a:lnTo>
                      <a:pt x="4213" y="7255"/>
                    </a:lnTo>
                    <a:lnTo>
                      <a:pt x="4210" y="7252"/>
                    </a:lnTo>
                    <a:lnTo>
                      <a:pt x="4198" y="7240"/>
                    </a:lnTo>
                    <a:lnTo>
                      <a:pt x="4185" y="7228"/>
                    </a:lnTo>
                    <a:lnTo>
                      <a:pt x="4172" y="7216"/>
                    </a:lnTo>
                    <a:lnTo>
                      <a:pt x="4158" y="7204"/>
                    </a:lnTo>
                    <a:lnTo>
                      <a:pt x="4145" y="7192"/>
                    </a:lnTo>
                    <a:lnTo>
                      <a:pt x="4131" y="7180"/>
                    </a:lnTo>
                    <a:lnTo>
                      <a:pt x="4118" y="7168"/>
                    </a:lnTo>
                    <a:lnTo>
                      <a:pt x="4105" y="7157"/>
                    </a:lnTo>
                    <a:lnTo>
                      <a:pt x="4092" y="7145"/>
                    </a:lnTo>
                    <a:lnTo>
                      <a:pt x="4080" y="7135"/>
                    </a:lnTo>
                    <a:lnTo>
                      <a:pt x="4069" y="7125"/>
                    </a:lnTo>
                    <a:lnTo>
                      <a:pt x="4069" y="7125"/>
                    </a:lnTo>
                    <a:lnTo>
                      <a:pt x="4059" y="7116"/>
                    </a:lnTo>
                    <a:lnTo>
                      <a:pt x="4059" y="7115"/>
                    </a:lnTo>
                    <a:lnTo>
                      <a:pt x="4049" y="7107"/>
                    </a:lnTo>
                    <a:lnTo>
                      <a:pt x="4049" y="7107"/>
                    </a:lnTo>
                    <a:lnTo>
                      <a:pt x="4042" y="7100"/>
                    </a:lnTo>
                    <a:lnTo>
                      <a:pt x="4035" y="7094"/>
                    </a:lnTo>
                    <a:lnTo>
                      <a:pt x="4027" y="7087"/>
                    </a:lnTo>
                    <a:lnTo>
                      <a:pt x="4019" y="7080"/>
                    </a:lnTo>
                    <a:lnTo>
                      <a:pt x="4011" y="7073"/>
                    </a:lnTo>
                    <a:lnTo>
                      <a:pt x="4002" y="7065"/>
                    </a:lnTo>
                    <a:lnTo>
                      <a:pt x="3994" y="7058"/>
                    </a:lnTo>
                    <a:lnTo>
                      <a:pt x="3986" y="7051"/>
                    </a:lnTo>
                    <a:lnTo>
                      <a:pt x="3978" y="7044"/>
                    </a:lnTo>
                    <a:lnTo>
                      <a:pt x="3971" y="7037"/>
                    </a:lnTo>
                    <a:lnTo>
                      <a:pt x="3963" y="7031"/>
                    </a:lnTo>
                    <a:lnTo>
                      <a:pt x="3957" y="7025"/>
                    </a:lnTo>
                    <a:lnTo>
                      <a:pt x="3950" y="7019"/>
                    </a:lnTo>
                    <a:lnTo>
                      <a:pt x="3945" y="7015"/>
                    </a:lnTo>
                    <a:lnTo>
                      <a:pt x="3940" y="7010"/>
                    </a:lnTo>
                    <a:lnTo>
                      <a:pt x="3863" y="6944"/>
                    </a:lnTo>
                    <a:lnTo>
                      <a:pt x="3862" y="6943"/>
                    </a:lnTo>
                    <a:lnTo>
                      <a:pt x="3793" y="6882"/>
                    </a:lnTo>
                    <a:lnTo>
                      <a:pt x="3791" y="6880"/>
                    </a:lnTo>
                    <a:lnTo>
                      <a:pt x="3730" y="6823"/>
                    </a:lnTo>
                    <a:lnTo>
                      <a:pt x="3727" y="6821"/>
                    </a:lnTo>
                    <a:lnTo>
                      <a:pt x="3672" y="6766"/>
                    </a:lnTo>
                    <a:lnTo>
                      <a:pt x="3669" y="6763"/>
                    </a:lnTo>
                    <a:lnTo>
                      <a:pt x="3618" y="6710"/>
                    </a:lnTo>
                    <a:lnTo>
                      <a:pt x="3615" y="6707"/>
                    </a:lnTo>
                    <a:lnTo>
                      <a:pt x="3569" y="6654"/>
                    </a:lnTo>
                    <a:lnTo>
                      <a:pt x="3565" y="6650"/>
                    </a:lnTo>
                    <a:lnTo>
                      <a:pt x="3522" y="6596"/>
                    </a:lnTo>
                    <a:lnTo>
                      <a:pt x="3519" y="6591"/>
                    </a:lnTo>
                    <a:lnTo>
                      <a:pt x="3478" y="6535"/>
                    </a:lnTo>
                    <a:lnTo>
                      <a:pt x="3475" y="6530"/>
                    </a:lnTo>
                    <a:lnTo>
                      <a:pt x="3435" y="6470"/>
                    </a:lnTo>
                    <a:lnTo>
                      <a:pt x="3432" y="6466"/>
                    </a:lnTo>
                    <a:lnTo>
                      <a:pt x="3393" y="6401"/>
                    </a:lnTo>
                    <a:lnTo>
                      <a:pt x="3391" y="6398"/>
                    </a:lnTo>
                    <a:lnTo>
                      <a:pt x="3351" y="6327"/>
                    </a:lnTo>
                    <a:lnTo>
                      <a:pt x="3349" y="6324"/>
                    </a:lnTo>
                    <a:lnTo>
                      <a:pt x="3307" y="6245"/>
                    </a:lnTo>
                    <a:lnTo>
                      <a:pt x="3306" y="6243"/>
                    </a:lnTo>
                    <a:lnTo>
                      <a:pt x="3261" y="6155"/>
                    </a:lnTo>
                    <a:lnTo>
                      <a:pt x="3261" y="6154"/>
                    </a:lnTo>
                    <a:lnTo>
                      <a:pt x="3212" y="6055"/>
                    </a:lnTo>
                    <a:lnTo>
                      <a:pt x="3212" y="6055"/>
                    </a:lnTo>
                    <a:lnTo>
                      <a:pt x="3191" y="6012"/>
                    </a:lnTo>
                    <a:lnTo>
                      <a:pt x="3173" y="5975"/>
                    </a:lnTo>
                    <a:lnTo>
                      <a:pt x="3158" y="5944"/>
                    </a:lnTo>
                    <a:lnTo>
                      <a:pt x="3146" y="5921"/>
                    </a:lnTo>
                    <a:lnTo>
                      <a:pt x="3144" y="5921"/>
                    </a:lnTo>
                    <a:lnTo>
                      <a:pt x="3131" y="5921"/>
                    </a:lnTo>
                    <a:lnTo>
                      <a:pt x="3115" y="5920"/>
                    </a:lnTo>
                    <a:lnTo>
                      <a:pt x="3101" y="5918"/>
                    </a:lnTo>
                    <a:lnTo>
                      <a:pt x="3084" y="5915"/>
                    </a:lnTo>
                    <a:lnTo>
                      <a:pt x="3071" y="5912"/>
                    </a:lnTo>
                    <a:lnTo>
                      <a:pt x="3054" y="5908"/>
                    </a:lnTo>
                    <a:lnTo>
                      <a:pt x="3042" y="5903"/>
                    </a:lnTo>
                    <a:lnTo>
                      <a:pt x="3025" y="5897"/>
                    </a:lnTo>
                    <a:lnTo>
                      <a:pt x="3015" y="5892"/>
                    </a:lnTo>
                    <a:lnTo>
                      <a:pt x="2997" y="5883"/>
                    </a:lnTo>
                    <a:lnTo>
                      <a:pt x="2989" y="5878"/>
                    </a:lnTo>
                    <a:lnTo>
                      <a:pt x="2969" y="5867"/>
                    </a:lnTo>
                    <a:lnTo>
                      <a:pt x="2963" y="5863"/>
                    </a:lnTo>
                    <a:lnTo>
                      <a:pt x="2943" y="5849"/>
                    </a:lnTo>
                    <a:lnTo>
                      <a:pt x="2938" y="5845"/>
                    </a:lnTo>
                    <a:lnTo>
                      <a:pt x="2916" y="5829"/>
                    </a:lnTo>
                    <a:lnTo>
                      <a:pt x="2912" y="5826"/>
                    </a:lnTo>
                    <a:lnTo>
                      <a:pt x="2888" y="5806"/>
                    </a:lnTo>
                    <a:lnTo>
                      <a:pt x="2886" y="5804"/>
                    </a:lnTo>
                    <a:lnTo>
                      <a:pt x="2859" y="5782"/>
                    </a:lnTo>
                    <a:lnTo>
                      <a:pt x="2857" y="5780"/>
                    </a:lnTo>
                    <a:lnTo>
                      <a:pt x="2828" y="5755"/>
                    </a:lnTo>
                    <a:lnTo>
                      <a:pt x="2828" y="5754"/>
                    </a:lnTo>
                    <a:lnTo>
                      <a:pt x="2797" y="5727"/>
                    </a:lnTo>
                    <a:lnTo>
                      <a:pt x="2795" y="5725"/>
                    </a:lnTo>
                    <a:lnTo>
                      <a:pt x="2768" y="5700"/>
                    </a:lnTo>
                    <a:lnTo>
                      <a:pt x="2765" y="5697"/>
                    </a:lnTo>
                    <a:lnTo>
                      <a:pt x="2741" y="5673"/>
                    </a:lnTo>
                    <a:lnTo>
                      <a:pt x="2738" y="5670"/>
                    </a:lnTo>
                    <a:lnTo>
                      <a:pt x="2717" y="5648"/>
                    </a:lnTo>
                    <a:lnTo>
                      <a:pt x="2713" y="5642"/>
                    </a:lnTo>
                    <a:lnTo>
                      <a:pt x="2709" y="5638"/>
                    </a:lnTo>
                    <a:lnTo>
                      <a:pt x="2701" y="5634"/>
                    </a:lnTo>
                    <a:lnTo>
                      <a:pt x="2675" y="5614"/>
                    </a:lnTo>
                    <a:lnTo>
                      <a:pt x="2332" y="5316"/>
                    </a:lnTo>
                    <a:lnTo>
                      <a:pt x="2313" y="5306"/>
                    </a:lnTo>
                    <a:lnTo>
                      <a:pt x="2287" y="5286"/>
                    </a:lnTo>
                    <a:lnTo>
                      <a:pt x="2264" y="5263"/>
                    </a:lnTo>
                    <a:lnTo>
                      <a:pt x="2251" y="5246"/>
                    </a:lnTo>
                    <a:lnTo>
                      <a:pt x="886" y="4063"/>
                    </a:lnTo>
                    <a:lnTo>
                      <a:pt x="863" y="4040"/>
                    </a:lnTo>
                    <a:lnTo>
                      <a:pt x="843" y="4014"/>
                    </a:lnTo>
                    <a:lnTo>
                      <a:pt x="826" y="3986"/>
                    </a:lnTo>
                    <a:lnTo>
                      <a:pt x="814" y="3956"/>
                    </a:lnTo>
                    <a:lnTo>
                      <a:pt x="805" y="3924"/>
                    </a:lnTo>
                    <a:lnTo>
                      <a:pt x="801" y="3892"/>
                    </a:lnTo>
                    <a:lnTo>
                      <a:pt x="800" y="3859"/>
                    </a:lnTo>
                    <a:lnTo>
                      <a:pt x="805" y="3826"/>
                    </a:lnTo>
                    <a:lnTo>
                      <a:pt x="813" y="3795"/>
                    </a:lnTo>
                    <a:lnTo>
                      <a:pt x="825" y="3764"/>
                    </a:lnTo>
                    <a:lnTo>
                      <a:pt x="842" y="3736"/>
                    </a:lnTo>
                    <a:lnTo>
                      <a:pt x="861" y="3710"/>
                    </a:lnTo>
                    <a:lnTo>
                      <a:pt x="1846" y="2578"/>
                    </a:lnTo>
                    <a:lnTo>
                      <a:pt x="1869" y="2555"/>
                    </a:lnTo>
                    <a:lnTo>
                      <a:pt x="1895" y="2535"/>
                    </a:lnTo>
                    <a:lnTo>
                      <a:pt x="1924" y="2518"/>
                    </a:lnTo>
                    <a:lnTo>
                      <a:pt x="1954" y="2506"/>
                    </a:lnTo>
                    <a:lnTo>
                      <a:pt x="1985" y="2497"/>
                    </a:lnTo>
                    <a:lnTo>
                      <a:pt x="2018" y="2493"/>
                    </a:lnTo>
                    <a:lnTo>
                      <a:pt x="2050" y="2492"/>
                    </a:lnTo>
                    <a:lnTo>
                      <a:pt x="2083" y="2497"/>
                    </a:lnTo>
                    <a:lnTo>
                      <a:pt x="2114" y="2505"/>
                    </a:lnTo>
                    <a:lnTo>
                      <a:pt x="2145" y="2517"/>
                    </a:lnTo>
                    <a:lnTo>
                      <a:pt x="2173" y="2533"/>
                    </a:lnTo>
                    <a:lnTo>
                      <a:pt x="2199" y="2553"/>
                    </a:lnTo>
                    <a:lnTo>
                      <a:pt x="3986" y="4105"/>
                    </a:lnTo>
                    <a:lnTo>
                      <a:pt x="4009" y="4128"/>
                    </a:lnTo>
                    <a:lnTo>
                      <a:pt x="4029" y="4154"/>
                    </a:lnTo>
                    <a:lnTo>
                      <a:pt x="4046" y="4182"/>
                    </a:lnTo>
                    <a:lnTo>
                      <a:pt x="4058" y="4213"/>
                    </a:lnTo>
                    <a:lnTo>
                      <a:pt x="4067" y="4244"/>
                    </a:lnTo>
                    <a:lnTo>
                      <a:pt x="4071" y="4276"/>
                    </a:lnTo>
                    <a:lnTo>
                      <a:pt x="4071" y="4279"/>
                    </a:lnTo>
                    <a:lnTo>
                      <a:pt x="4092" y="4297"/>
                    </a:lnTo>
                    <a:lnTo>
                      <a:pt x="4093" y="4298"/>
                    </a:lnTo>
                    <a:lnTo>
                      <a:pt x="4119" y="4320"/>
                    </a:lnTo>
                    <a:lnTo>
                      <a:pt x="4119" y="4321"/>
                    </a:lnTo>
                    <a:lnTo>
                      <a:pt x="4144" y="4343"/>
                    </a:lnTo>
                    <a:lnTo>
                      <a:pt x="4145" y="4344"/>
                    </a:lnTo>
                    <a:lnTo>
                      <a:pt x="4167" y="4364"/>
                    </a:lnTo>
                    <a:lnTo>
                      <a:pt x="4169" y="4365"/>
                    </a:lnTo>
                    <a:lnTo>
                      <a:pt x="4188" y="4384"/>
                    </a:lnTo>
                    <a:lnTo>
                      <a:pt x="4190" y="4386"/>
                    </a:lnTo>
                    <a:lnTo>
                      <a:pt x="4206" y="4402"/>
                    </a:lnTo>
                    <a:lnTo>
                      <a:pt x="4209" y="4405"/>
                    </a:lnTo>
                    <a:lnTo>
                      <a:pt x="4221" y="4417"/>
                    </a:lnTo>
                    <a:lnTo>
                      <a:pt x="4228" y="4425"/>
                    </a:lnTo>
                    <a:lnTo>
                      <a:pt x="4235" y="4433"/>
                    </a:lnTo>
                    <a:lnTo>
                      <a:pt x="4244" y="4445"/>
                    </a:lnTo>
                    <a:lnTo>
                      <a:pt x="4248" y="4452"/>
                    </a:lnTo>
                    <a:lnTo>
                      <a:pt x="4252" y="4458"/>
                    </a:lnTo>
                    <a:lnTo>
                      <a:pt x="4256" y="4466"/>
                    </a:lnTo>
                    <a:lnTo>
                      <a:pt x="4259" y="4472"/>
                    </a:lnTo>
                    <a:lnTo>
                      <a:pt x="4263" y="4479"/>
                    </a:lnTo>
                    <a:lnTo>
                      <a:pt x="4265" y="4485"/>
                    </a:lnTo>
                    <a:lnTo>
                      <a:pt x="4269" y="4493"/>
                    </a:lnTo>
                    <a:lnTo>
                      <a:pt x="4271" y="4498"/>
                    </a:lnTo>
                    <a:lnTo>
                      <a:pt x="4274" y="4507"/>
                    </a:lnTo>
                    <a:lnTo>
                      <a:pt x="4276" y="4512"/>
                    </a:lnTo>
                    <a:lnTo>
                      <a:pt x="4278" y="4520"/>
                    </a:lnTo>
                    <a:lnTo>
                      <a:pt x="4280" y="4525"/>
                    </a:lnTo>
                    <a:lnTo>
                      <a:pt x="4282" y="4534"/>
                    </a:lnTo>
                    <a:lnTo>
                      <a:pt x="4284" y="4539"/>
                    </a:lnTo>
                    <a:lnTo>
                      <a:pt x="4286" y="4548"/>
                    </a:lnTo>
                    <a:lnTo>
                      <a:pt x="4287" y="4552"/>
                    </a:lnTo>
                    <a:lnTo>
                      <a:pt x="4288" y="4562"/>
                    </a:lnTo>
                    <a:lnTo>
                      <a:pt x="4289" y="4566"/>
                    </a:lnTo>
                    <a:lnTo>
                      <a:pt x="4291" y="4575"/>
                    </a:lnTo>
                    <a:lnTo>
                      <a:pt x="4291" y="4580"/>
                    </a:lnTo>
                    <a:lnTo>
                      <a:pt x="4293" y="4589"/>
                    </a:lnTo>
                    <a:lnTo>
                      <a:pt x="4293" y="4594"/>
                    </a:lnTo>
                    <a:lnTo>
                      <a:pt x="4294" y="4603"/>
                    </a:lnTo>
                    <a:lnTo>
                      <a:pt x="4294" y="4607"/>
                    </a:lnTo>
                    <a:lnTo>
                      <a:pt x="4308" y="4615"/>
                    </a:lnTo>
                    <a:lnTo>
                      <a:pt x="4335" y="4628"/>
                    </a:lnTo>
                    <a:lnTo>
                      <a:pt x="4365" y="4643"/>
                    </a:lnTo>
                    <a:lnTo>
                      <a:pt x="4399" y="4660"/>
                    </a:lnTo>
                    <a:lnTo>
                      <a:pt x="4435" y="4678"/>
                    </a:lnTo>
                    <a:lnTo>
                      <a:pt x="4472" y="4697"/>
                    </a:lnTo>
                    <a:lnTo>
                      <a:pt x="4510" y="4715"/>
                    </a:lnTo>
                    <a:lnTo>
                      <a:pt x="4546" y="4733"/>
                    </a:lnTo>
                    <a:lnTo>
                      <a:pt x="4581" y="4751"/>
                    </a:lnTo>
                    <a:lnTo>
                      <a:pt x="4614" y="4766"/>
                    </a:lnTo>
                    <a:lnTo>
                      <a:pt x="4642" y="4780"/>
                    </a:lnTo>
                    <a:lnTo>
                      <a:pt x="4665" y="4791"/>
                    </a:lnTo>
                    <a:lnTo>
                      <a:pt x="4682" y="4799"/>
                    </a:lnTo>
                    <a:lnTo>
                      <a:pt x="4690" y="4802"/>
                    </a:lnTo>
                    <a:lnTo>
                      <a:pt x="4693" y="4802"/>
                    </a:lnTo>
                    <a:lnTo>
                      <a:pt x="4706" y="4798"/>
                    </a:lnTo>
                    <a:lnTo>
                      <a:pt x="4726" y="4793"/>
                    </a:lnTo>
                    <a:lnTo>
                      <a:pt x="4751" y="4785"/>
                    </a:lnTo>
                    <a:lnTo>
                      <a:pt x="4783" y="4774"/>
                    </a:lnTo>
                    <a:lnTo>
                      <a:pt x="4821" y="4761"/>
                    </a:lnTo>
                    <a:lnTo>
                      <a:pt x="4866" y="4746"/>
                    </a:lnTo>
                    <a:lnTo>
                      <a:pt x="4919" y="4727"/>
                    </a:lnTo>
                    <a:lnTo>
                      <a:pt x="4921" y="4726"/>
                    </a:lnTo>
                    <a:lnTo>
                      <a:pt x="4934" y="4722"/>
                    </a:lnTo>
                    <a:lnTo>
                      <a:pt x="4949" y="4717"/>
                    </a:lnTo>
                    <a:lnTo>
                      <a:pt x="4965" y="4711"/>
                    </a:lnTo>
                    <a:lnTo>
                      <a:pt x="4983" y="4706"/>
                    </a:lnTo>
                    <a:lnTo>
                      <a:pt x="5001" y="4699"/>
                    </a:lnTo>
                    <a:lnTo>
                      <a:pt x="5019" y="4693"/>
                    </a:lnTo>
                    <a:lnTo>
                      <a:pt x="5039" y="4687"/>
                    </a:lnTo>
                    <a:lnTo>
                      <a:pt x="5058" y="4680"/>
                    </a:lnTo>
                    <a:lnTo>
                      <a:pt x="5078" y="4673"/>
                    </a:lnTo>
                    <a:lnTo>
                      <a:pt x="5097" y="4667"/>
                    </a:lnTo>
                    <a:lnTo>
                      <a:pt x="5097" y="4667"/>
                    </a:lnTo>
                    <a:lnTo>
                      <a:pt x="5116" y="4660"/>
                    </a:lnTo>
                    <a:lnTo>
                      <a:pt x="5116" y="4660"/>
                    </a:lnTo>
                    <a:lnTo>
                      <a:pt x="5135" y="4654"/>
                    </a:lnTo>
                    <a:lnTo>
                      <a:pt x="5135" y="4654"/>
                    </a:lnTo>
                    <a:lnTo>
                      <a:pt x="5153" y="4648"/>
                    </a:lnTo>
                    <a:lnTo>
                      <a:pt x="5153" y="4648"/>
                    </a:lnTo>
                    <a:lnTo>
                      <a:pt x="5170" y="4642"/>
                    </a:lnTo>
                    <a:lnTo>
                      <a:pt x="5187" y="4637"/>
                    </a:lnTo>
                    <a:lnTo>
                      <a:pt x="5204" y="4631"/>
                    </a:lnTo>
                    <a:lnTo>
                      <a:pt x="5222" y="4625"/>
                    </a:lnTo>
                    <a:lnTo>
                      <a:pt x="5239" y="4619"/>
                    </a:lnTo>
                    <a:lnTo>
                      <a:pt x="5257" y="4614"/>
                    </a:lnTo>
                    <a:lnTo>
                      <a:pt x="5274" y="4608"/>
                    </a:lnTo>
                    <a:lnTo>
                      <a:pt x="5291" y="4602"/>
                    </a:lnTo>
                    <a:lnTo>
                      <a:pt x="5307" y="4597"/>
                    </a:lnTo>
                    <a:lnTo>
                      <a:pt x="5322" y="4592"/>
                    </a:lnTo>
                    <a:lnTo>
                      <a:pt x="5337" y="4587"/>
                    </a:lnTo>
                    <a:lnTo>
                      <a:pt x="5350" y="4583"/>
                    </a:lnTo>
                    <a:lnTo>
                      <a:pt x="5363" y="4578"/>
                    </a:lnTo>
                    <a:lnTo>
                      <a:pt x="5373" y="4575"/>
                    </a:lnTo>
                    <a:lnTo>
                      <a:pt x="5383" y="4572"/>
                    </a:lnTo>
                    <a:lnTo>
                      <a:pt x="5383" y="4571"/>
                    </a:lnTo>
                    <a:lnTo>
                      <a:pt x="5392" y="4569"/>
                    </a:lnTo>
                    <a:lnTo>
                      <a:pt x="5400" y="4566"/>
                    </a:lnTo>
                    <a:lnTo>
                      <a:pt x="5409" y="4563"/>
                    </a:lnTo>
                    <a:lnTo>
                      <a:pt x="5417" y="4560"/>
                    </a:lnTo>
                    <a:lnTo>
                      <a:pt x="5425" y="4557"/>
                    </a:lnTo>
                    <a:lnTo>
                      <a:pt x="5433" y="4555"/>
                    </a:lnTo>
                    <a:lnTo>
                      <a:pt x="5441" y="4552"/>
                    </a:lnTo>
                    <a:lnTo>
                      <a:pt x="5448" y="4550"/>
                    </a:lnTo>
                    <a:lnTo>
                      <a:pt x="5455" y="4547"/>
                    </a:lnTo>
                    <a:lnTo>
                      <a:pt x="5461" y="4545"/>
                    </a:lnTo>
                    <a:lnTo>
                      <a:pt x="5466" y="4543"/>
                    </a:lnTo>
                    <a:lnTo>
                      <a:pt x="5468" y="4543"/>
                    </a:lnTo>
                    <a:lnTo>
                      <a:pt x="5468" y="4542"/>
                    </a:lnTo>
                    <a:lnTo>
                      <a:pt x="5472" y="4534"/>
                    </a:lnTo>
                    <a:lnTo>
                      <a:pt x="5476" y="4525"/>
                    </a:lnTo>
                    <a:lnTo>
                      <a:pt x="5480" y="4517"/>
                    </a:lnTo>
                    <a:lnTo>
                      <a:pt x="5485" y="4509"/>
                    </a:lnTo>
                    <a:lnTo>
                      <a:pt x="5490" y="4500"/>
                    </a:lnTo>
                    <a:lnTo>
                      <a:pt x="5494" y="4494"/>
                    </a:lnTo>
                    <a:lnTo>
                      <a:pt x="5501" y="4485"/>
                    </a:lnTo>
                    <a:lnTo>
                      <a:pt x="5504" y="4480"/>
                    </a:lnTo>
                    <a:lnTo>
                      <a:pt x="5512" y="4469"/>
                    </a:lnTo>
                    <a:lnTo>
                      <a:pt x="5515" y="4466"/>
                    </a:lnTo>
                    <a:lnTo>
                      <a:pt x="5525" y="4454"/>
                    </a:lnTo>
                    <a:lnTo>
                      <a:pt x="5527" y="4452"/>
                    </a:lnTo>
                    <a:lnTo>
                      <a:pt x="5538" y="4439"/>
                    </a:lnTo>
                    <a:lnTo>
                      <a:pt x="5540" y="4437"/>
                    </a:lnTo>
                    <a:lnTo>
                      <a:pt x="5553" y="4423"/>
                    </a:lnTo>
                    <a:lnTo>
                      <a:pt x="5554" y="4421"/>
                    </a:lnTo>
                    <a:lnTo>
                      <a:pt x="5569" y="4405"/>
                    </a:lnTo>
                    <a:lnTo>
                      <a:pt x="5570" y="4404"/>
                    </a:lnTo>
                    <a:lnTo>
                      <a:pt x="5588" y="4386"/>
                    </a:lnTo>
                    <a:lnTo>
                      <a:pt x="5588" y="4386"/>
                    </a:lnTo>
                    <a:lnTo>
                      <a:pt x="5608" y="4366"/>
                    </a:lnTo>
                    <a:lnTo>
                      <a:pt x="5608" y="4365"/>
                    </a:lnTo>
                    <a:lnTo>
                      <a:pt x="5630" y="4343"/>
                    </a:lnTo>
                    <a:lnTo>
                      <a:pt x="5632" y="4342"/>
                    </a:lnTo>
                    <a:lnTo>
                      <a:pt x="5655" y="4319"/>
                    </a:lnTo>
                    <a:lnTo>
                      <a:pt x="5656" y="4318"/>
                    </a:lnTo>
                    <a:lnTo>
                      <a:pt x="5677" y="4298"/>
                    </a:lnTo>
                    <a:lnTo>
                      <a:pt x="5678" y="4297"/>
                    </a:lnTo>
                    <a:lnTo>
                      <a:pt x="5690" y="4285"/>
                    </a:lnTo>
                    <a:lnTo>
                      <a:pt x="5689" y="4270"/>
                    </a:lnTo>
                    <a:lnTo>
                      <a:pt x="5691" y="4237"/>
                    </a:lnTo>
                    <a:lnTo>
                      <a:pt x="5697" y="4205"/>
                    </a:lnTo>
                    <a:lnTo>
                      <a:pt x="5707" y="4174"/>
                    </a:lnTo>
                    <a:lnTo>
                      <a:pt x="5722" y="4144"/>
                    </a:lnTo>
                    <a:lnTo>
                      <a:pt x="5740" y="4117"/>
                    </a:lnTo>
                    <a:lnTo>
                      <a:pt x="5761" y="4092"/>
                    </a:lnTo>
                    <a:lnTo>
                      <a:pt x="7593" y="2238"/>
                    </a:lnTo>
                    <a:lnTo>
                      <a:pt x="7618" y="2217"/>
                    </a:lnTo>
                    <a:lnTo>
                      <a:pt x="7645" y="2198"/>
                    </a:lnTo>
                    <a:lnTo>
                      <a:pt x="7674" y="2184"/>
                    </a:lnTo>
                    <a:lnTo>
                      <a:pt x="7705" y="2173"/>
                    </a:lnTo>
                    <a:lnTo>
                      <a:pt x="7737" y="2166"/>
                    </a:lnTo>
                    <a:lnTo>
                      <a:pt x="7769" y="2164"/>
                    </a:lnTo>
                    <a:lnTo>
                      <a:pt x="7802" y="2166"/>
                    </a:lnTo>
                    <a:lnTo>
                      <a:pt x="7834" y="2172"/>
                    </a:lnTo>
                    <a:lnTo>
                      <a:pt x="7865" y="2182"/>
                    </a:lnTo>
                    <a:lnTo>
                      <a:pt x="7894" y="2196"/>
                    </a:lnTo>
                    <a:close/>
                    <a:moveTo>
                      <a:pt x="7536" y="4646"/>
                    </a:moveTo>
                    <a:lnTo>
                      <a:pt x="8596" y="3575"/>
                    </a:lnTo>
                    <a:lnTo>
                      <a:pt x="7774" y="2767"/>
                    </a:lnTo>
                    <a:lnTo>
                      <a:pt x="6712" y="3842"/>
                    </a:lnTo>
                    <a:lnTo>
                      <a:pt x="7536" y="4646"/>
                    </a:lnTo>
                    <a:close/>
                    <a:moveTo>
                      <a:pt x="6293" y="4265"/>
                    </a:moveTo>
                    <a:lnTo>
                      <a:pt x="7114" y="5072"/>
                    </a:lnTo>
                    <a:lnTo>
                      <a:pt x="7185" y="5001"/>
                    </a:lnTo>
                    <a:lnTo>
                      <a:pt x="6360" y="4197"/>
                    </a:lnTo>
                    <a:lnTo>
                      <a:pt x="6293" y="4265"/>
                    </a:lnTo>
                    <a:close/>
                    <a:moveTo>
                      <a:pt x="6755" y="5420"/>
                    </a:moveTo>
                    <a:lnTo>
                      <a:pt x="5908" y="4588"/>
                    </a:lnTo>
                    <a:lnTo>
                      <a:pt x="5903" y="4592"/>
                    </a:lnTo>
                    <a:lnTo>
                      <a:pt x="5879" y="4617"/>
                    </a:lnTo>
                    <a:lnTo>
                      <a:pt x="5878" y="4618"/>
                    </a:lnTo>
                    <a:lnTo>
                      <a:pt x="5849" y="4647"/>
                    </a:lnTo>
                    <a:lnTo>
                      <a:pt x="5830" y="4667"/>
                    </a:lnTo>
                    <a:lnTo>
                      <a:pt x="5842" y="4681"/>
                    </a:lnTo>
                    <a:lnTo>
                      <a:pt x="5874" y="4714"/>
                    </a:lnTo>
                    <a:lnTo>
                      <a:pt x="5916" y="4756"/>
                    </a:lnTo>
                    <a:lnTo>
                      <a:pt x="5968" y="4808"/>
                    </a:lnTo>
                    <a:lnTo>
                      <a:pt x="6030" y="4869"/>
                    </a:lnTo>
                    <a:lnTo>
                      <a:pt x="6030" y="4869"/>
                    </a:lnTo>
                    <a:lnTo>
                      <a:pt x="6059" y="4898"/>
                    </a:lnTo>
                    <a:lnTo>
                      <a:pt x="6088" y="4926"/>
                    </a:lnTo>
                    <a:lnTo>
                      <a:pt x="6115" y="4954"/>
                    </a:lnTo>
                    <a:lnTo>
                      <a:pt x="6142" y="4981"/>
                    </a:lnTo>
                    <a:lnTo>
                      <a:pt x="6168" y="5006"/>
                    </a:lnTo>
                    <a:lnTo>
                      <a:pt x="6193" y="5031"/>
                    </a:lnTo>
                    <a:lnTo>
                      <a:pt x="6215" y="5053"/>
                    </a:lnTo>
                    <a:lnTo>
                      <a:pt x="6237" y="5074"/>
                    </a:lnTo>
                    <a:lnTo>
                      <a:pt x="6256" y="5093"/>
                    </a:lnTo>
                    <a:lnTo>
                      <a:pt x="6272" y="5110"/>
                    </a:lnTo>
                    <a:lnTo>
                      <a:pt x="6287" y="5124"/>
                    </a:lnTo>
                    <a:lnTo>
                      <a:pt x="6299" y="5136"/>
                    </a:lnTo>
                    <a:lnTo>
                      <a:pt x="6307" y="5145"/>
                    </a:lnTo>
                    <a:lnTo>
                      <a:pt x="6308" y="5145"/>
                    </a:lnTo>
                    <a:lnTo>
                      <a:pt x="6313" y="5150"/>
                    </a:lnTo>
                    <a:lnTo>
                      <a:pt x="6313" y="5151"/>
                    </a:lnTo>
                    <a:lnTo>
                      <a:pt x="6368" y="5206"/>
                    </a:lnTo>
                    <a:lnTo>
                      <a:pt x="6419" y="5256"/>
                    </a:lnTo>
                    <a:lnTo>
                      <a:pt x="6465" y="5302"/>
                    </a:lnTo>
                    <a:lnTo>
                      <a:pt x="6508" y="5344"/>
                    </a:lnTo>
                    <a:lnTo>
                      <a:pt x="6546" y="5382"/>
                    </a:lnTo>
                    <a:lnTo>
                      <a:pt x="6580" y="5415"/>
                    </a:lnTo>
                    <a:lnTo>
                      <a:pt x="6611" y="5444"/>
                    </a:lnTo>
                    <a:lnTo>
                      <a:pt x="6637" y="5469"/>
                    </a:lnTo>
                    <a:lnTo>
                      <a:pt x="6660" y="5490"/>
                    </a:lnTo>
                    <a:lnTo>
                      <a:pt x="6674" y="5503"/>
                    </a:lnTo>
                    <a:lnTo>
                      <a:pt x="6674" y="5502"/>
                    </a:lnTo>
                    <a:lnTo>
                      <a:pt x="6689" y="5488"/>
                    </a:lnTo>
                    <a:lnTo>
                      <a:pt x="6705" y="5471"/>
                    </a:lnTo>
                    <a:lnTo>
                      <a:pt x="6725" y="5450"/>
                    </a:lnTo>
                    <a:lnTo>
                      <a:pt x="6726" y="5449"/>
                    </a:lnTo>
                    <a:lnTo>
                      <a:pt x="6749" y="5426"/>
                    </a:lnTo>
                    <a:lnTo>
                      <a:pt x="6755" y="5420"/>
                    </a:lnTo>
                    <a:close/>
                    <a:moveTo>
                      <a:pt x="4564" y="5741"/>
                    </a:moveTo>
                    <a:lnTo>
                      <a:pt x="4558" y="5757"/>
                    </a:lnTo>
                    <a:lnTo>
                      <a:pt x="4554" y="5772"/>
                    </a:lnTo>
                    <a:lnTo>
                      <a:pt x="4551" y="5785"/>
                    </a:lnTo>
                    <a:lnTo>
                      <a:pt x="4548" y="5796"/>
                    </a:lnTo>
                    <a:lnTo>
                      <a:pt x="4547" y="5804"/>
                    </a:lnTo>
                    <a:lnTo>
                      <a:pt x="4547" y="5804"/>
                    </a:lnTo>
                    <a:lnTo>
                      <a:pt x="4552" y="5806"/>
                    </a:lnTo>
                    <a:lnTo>
                      <a:pt x="4566" y="5809"/>
                    </a:lnTo>
                    <a:lnTo>
                      <a:pt x="4586" y="5809"/>
                    </a:lnTo>
                    <a:lnTo>
                      <a:pt x="4609" y="5807"/>
                    </a:lnTo>
                    <a:lnTo>
                      <a:pt x="4634" y="5800"/>
                    </a:lnTo>
                    <a:lnTo>
                      <a:pt x="4659" y="5790"/>
                    </a:lnTo>
                    <a:lnTo>
                      <a:pt x="4682" y="5777"/>
                    </a:lnTo>
                    <a:lnTo>
                      <a:pt x="4703" y="5761"/>
                    </a:lnTo>
                    <a:lnTo>
                      <a:pt x="4721" y="5743"/>
                    </a:lnTo>
                    <a:lnTo>
                      <a:pt x="4738" y="5719"/>
                    </a:lnTo>
                    <a:lnTo>
                      <a:pt x="4739" y="5718"/>
                    </a:lnTo>
                    <a:lnTo>
                      <a:pt x="4742" y="5714"/>
                    </a:lnTo>
                    <a:lnTo>
                      <a:pt x="4742" y="5712"/>
                    </a:lnTo>
                    <a:lnTo>
                      <a:pt x="4745" y="5707"/>
                    </a:lnTo>
                    <a:lnTo>
                      <a:pt x="4746" y="5706"/>
                    </a:lnTo>
                    <a:lnTo>
                      <a:pt x="4749" y="5700"/>
                    </a:lnTo>
                    <a:lnTo>
                      <a:pt x="4750" y="5700"/>
                    </a:lnTo>
                    <a:lnTo>
                      <a:pt x="4754" y="5694"/>
                    </a:lnTo>
                    <a:lnTo>
                      <a:pt x="4754" y="5693"/>
                    </a:lnTo>
                    <a:lnTo>
                      <a:pt x="4758" y="5687"/>
                    </a:lnTo>
                    <a:lnTo>
                      <a:pt x="4758" y="5686"/>
                    </a:lnTo>
                    <a:lnTo>
                      <a:pt x="4763" y="5679"/>
                    </a:lnTo>
                    <a:lnTo>
                      <a:pt x="4763" y="5679"/>
                    </a:lnTo>
                    <a:lnTo>
                      <a:pt x="4767" y="5672"/>
                    </a:lnTo>
                    <a:lnTo>
                      <a:pt x="4767" y="5672"/>
                    </a:lnTo>
                    <a:lnTo>
                      <a:pt x="4772" y="5665"/>
                    </a:lnTo>
                    <a:lnTo>
                      <a:pt x="4772" y="5665"/>
                    </a:lnTo>
                    <a:lnTo>
                      <a:pt x="4777" y="5657"/>
                    </a:lnTo>
                    <a:lnTo>
                      <a:pt x="4777" y="5657"/>
                    </a:lnTo>
                    <a:lnTo>
                      <a:pt x="4782" y="5650"/>
                    </a:lnTo>
                    <a:lnTo>
                      <a:pt x="4786" y="5643"/>
                    </a:lnTo>
                    <a:lnTo>
                      <a:pt x="4791" y="5636"/>
                    </a:lnTo>
                    <a:lnTo>
                      <a:pt x="4795" y="5629"/>
                    </a:lnTo>
                    <a:lnTo>
                      <a:pt x="4796" y="5627"/>
                    </a:lnTo>
                    <a:lnTo>
                      <a:pt x="4801" y="5620"/>
                    </a:lnTo>
                    <a:lnTo>
                      <a:pt x="4807" y="5611"/>
                    </a:lnTo>
                    <a:lnTo>
                      <a:pt x="4814" y="5602"/>
                    </a:lnTo>
                    <a:lnTo>
                      <a:pt x="4821" y="5591"/>
                    </a:lnTo>
                    <a:lnTo>
                      <a:pt x="4828" y="5580"/>
                    </a:lnTo>
                    <a:lnTo>
                      <a:pt x="4836" y="5567"/>
                    </a:lnTo>
                    <a:lnTo>
                      <a:pt x="4845" y="5555"/>
                    </a:lnTo>
                    <a:lnTo>
                      <a:pt x="4854" y="5541"/>
                    </a:lnTo>
                    <a:lnTo>
                      <a:pt x="4863" y="5527"/>
                    </a:lnTo>
                    <a:lnTo>
                      <a:pt x="4872" y="5513"/>
                    </a:lnTo>
                    <a:lnTo>
                      <a:pt x="4882" y="5499"/>
                    </a:lnTo>
                    <a:lnTo>
                      <a:pt x="4891" y="5485"/>
                    </a:lnTo>
                    <a:lnTo>
                      <a:pt x="4900" y="5471"/>
                    </a:lnTo>
                    <a:lnTo>
                      <a:pt x="4909" y="5457"/>
                    </a:lnTo>
                    <a:lnTo>
                      <a:pt x="4911" y="5455"/>
                    </a:lnTo>
                    <a:lnTo>
                      <a:pt x="4920" y="5442"/>
                    </a:lnTo>
                    <a:lnTo>
                      <a:pt x="4920" y="5441"/>
                    </a:lnTo>
                    <a:lnTo>
                      <a:pt x="4929" y="5428"/>
                    </a:lnTo>
                    <a:lnTo>
                      <a:pt x="4929" y="5428"/>
                    </a:lnTo>
                    <a:lnTo>
                      <a:pt x="4938" y="5415"/>
                    </a:lnTo>
                    <a:lnTo>
                      <a:pt x="4938" y="5415"/>
                    </a:lnTo>
                    <a:lnTo>
                      <a:pt x="4946" y="5403"/>
                    </a:lnTo>
                    <a:lnTo>
                      <a:pt x="4947" y="5402"/>
                    </a:lnTo>
                    <a:lnTo>
                      <a:pt x="4955" y="5391"/>
                    </a:lnTo>
                    <a:lnTo>
                      <a:pt x="4955" y="5391"/>
                    </a:lnTo>
                    <a:lnTo>
                      <a:pt x="4963" y="5380"/>
                    </a:lnTo>
                    <a:lnTo>
                      <a:pt x="4963" y="5379"/>
                    </a:lnTo>
                    <a:lnTo>
                      <a:pt x="4970" y="5370"/>
                    </a:lnTo>
                    <a:lnTo>
                      <a:pt x="4971" y="5369"/>
                    </a:lnTo>
                    <a:lnTo>
                      <a:pt x="4977" y="5360"/>
                    </a:lnTo>
                    <a:lnTo>
                      <a:pt x="4978" y="5359"/>
                    </a:lnTo>
                    <a:lnTo>
                      <a:pt x="4984" y="5351"/>
                    </a:lnTo>
                    <a:lnTo>
                      <a:pt x="4985" y="5350"/>
                    </a:lnTo>
                    <a:lnTo>
                      <a:pt x="4990" y="5343"/>
                    </a:lnTo>
                    <a:lnTo>
                      <a:pt x="4991" y="5342"/>
                    </a:lnTo>
                    <a:lnTo>
                      <a:pt x="4995" y="5336"/>
                    </a:lnTo>
                    <a:lnTo>
                      <a:pt x="4997" y="5334"/>
                    </a:lnTo>
                    <a:lnTo>
                      <a:pt x="5001" y="5329"/>
                    </a:lnTo>
                    <a:lnTo>
                      <a:pt x="5004" y="5325"/>
                    </a:lnTo>
                    <a:lnTo>
                      <a:pt x="5007" y="5322"/>
                    </a:lnTo>
                    <a:lnTo>
                      <a:pt x="5016" y="5313"/>
                    </a:lnTo>
                    <a:lnTo>
                      <a:pt x="5018" y="5311"/>
                    </a:lnTo>
                    <a:lnTo>
                      <a:pt x="5032" y="5301"/>
                    </a:lnTo>
                    <a:lnTo>
                      <a:pt x="5047" y="5292"/>
                    </a:lnTo>
                    <a:lnTo>
                      <a:pt x="5063" y="5285"/>
                    </a:lnTo>
                    <a:lnTo>
                      <a:pt x="5071" y="5283"/>
                    </a:lnTo>
                    <a:lnTo>
                      <a:pt x="5082" y="5280"/>
                    </a:lnTo>
                    <a:lnTo>
                      <a:pt x="5096" y="5276"/>
                    </a:lnTo>
                    <a:lnTo>
                      <a:pt x="5101" y="5275"/>
                    </a:lnTo>
                    <a:lnTo>
                      <a:pt x="5121" y="5271"/>
                    </a:lnTo>
                    <a:lnTo>
                      <a:pt x="5123" y="5271"/>
                    </a:lnTo>
                    <a:lnTo>
                      <a:pt x="5148" y="5266"/>
                    </a:lnTo>
                    <a:lnTo>
                      <a:pt x="5150" y="5266"/>
                    </a:lnTo>
                    <a:lnTo>
                      <a:pt x="5179" y="5261"/>
                    </a:lnTo>
                    <a:lnTo>
                      <a:pt x="5180" y="5261"/>
                    </a:lnTo>
                    <a:lnTo>
                      <a:pt x="5212" y="5256"/>
                    </a:lnTo>
                    <a:lnTo>
                      <a:pt x="5213" y="5256"/>
                    </a:lnTo>
                    <a:lnTo>
                      <a:pt x="5249" y="5251"/>
                    </a:lnTo>
                    <a:lnTo>
                      <a:pt x="5250" y="5251"/>
                    </a:lnTo>
                    <a:lnTo>
                      <a:pt x="5287" y="5246"/>
                    </a:lnTo>
                    <a:lnTo>
                      <a:pt x="5288" y="5246"/>
                    </a:lnTo>
                    <a:lnTo>
                      <a:pt x="5327" y="5241"/>
                    </a:lnTo>
                    <a:lnTo>
                      <a:pt x="5328" y="5240"/>
                    </a:lnTo>
                    <a:lnTo>
                      <a:pt x="5368" y="5236"/>
                    </a:lnTo>
                    <a:lnTo>
                      <a:pt x="5369" y="5235"/>
                    </a:lnTo>
                    <a:lnTo>
                      <a:pt x="5409" y="5231"/>
                    </a:lnTo>
                    <a:lnTo>
                      <a:pt x="5410" y="5231"/>
                    </a:lnTo>
                    <a:lnTo>
                      <a:pt x="5450" y="5227"/>
                    </a:lnTo>
                    <a:lnTo>
                      <a:pt x="5451" y="5226"/>
                    </a:lnTo>
                    <a:lnTo>
                      <a:pt x="5489" y="5223"/>
                    </a:lnTo>
                    <a:lnTo>
                      <a:pt x="5491" y="5223"/>
                    </a:lnTo>
                    <a:lnTo>
                      <a:pt x="5527" y="5219"/>
                    </a:lnTo>
                    <a:lnTo>
                      <a:pt x="5533" y="5219"/>
                    </a:lnTo>
                    <a:lnTo>
                      <a:pt x="5548" y="5218"/>
                    </a:lnTo>
                    <a:lnTo>
                      <a:pt x="5562" y="5219"/>
                    </a:lnTo>
                    <a:lnTo>
                      <a:pt x="5576" y="5220"/>
                    </a:lnTo>
                    <a:lnTo>
                      <a:pt x="5592" y="5222"/>
                    </a:lnTo>
                    <a:lnTo>
                      <a:pt x="5605" y="5225"/>
                    </a:lnTo>
                    <a:lnTo>
                      <a:pt x="5621" y="5229"/>
                    </a:lnTo>
                    <a:lnTo>
                      <a:pt x="5632" y="5233"/>
                    </a:lnTo>
                    <a:lnTo>
                      <a:pt x="5649" y="5240"/>
                    </a:lnTo>
                    <a:lnTo>
                      <a:pt x="5659" y="5246"/>
                    </a:lnTo>
                    <a:lnTo>
                      <a:pt x="5677" y="5257"/>
                    </a:lnTo>
                    <a:lnTo>
                      <a:pt x="5685" y="5263"/>
                    </a:lnTo>
                    <a:lnTo>
                      <a:pt x="5701" y="5278"/>
                    </a:lnTo>
                    <a:lnTo>
                      <a:pt x="5708" y="5285"/>
                    </a:lnTo>
                    <a:lnTo>
                      <a:pt x="5723" y="5305"/>
                    </a:lnTo>
                    <a:lnTo>
                      <a:pt x="5728" y="5313"/>
                    </a:lnTo>
                    <a:lnTo>
                      <a:pt x="5734" y="5325"/>
                    </a:lnTo>
                    <a:lnTo>
                      <a:pt x="5739" y="5337"/>
                    </a:lnTo>
                    <a:lnTo>
                      <a:pt x="5742" y="5346"/>
                    </a:lnTo>
                    <a:lnTo>
                      <a:pt x="5745" y="5359"/>
                    </a:lnTo>
                    <a:lnTo>
                      <a:pt x="5748" y="5372"/>
                    </a:lnTo>
                    <a:lnTo>
                      <a:pt x="5749" y="5381"/>
                    </a:lnTo>
                    <a:lnTo>
                      <a:pt x="5750" y="5394"/>
                    </a:lnTo>
                    <a:lnTo>
                      <a:pt x="5749" y="5408"/>
                    </a:lnTo>
                    <a:lnTo>
                      <a:pt x="5748" y="5417"/>
                    </a:lnTo>
                    <a:lnTo>
                      <a:pt x="5747" y="5430"/>
                    </a:lnTo>
                    <a:lnTo>
                      <a:pt x="5743" y="5442"/>
                    </a:lnTo>
                    <a:lnTo>
                      <a:pt x="5740" y="5452"/>
                    </a:lnTo>
                    <a:lnTo>
                      <a:pt x="5732" y="5473"/>
                    </a:lnTo>
                    <a:lnTo>
                      <a:pt x="5727" y="5484"/>
                    </a:lnTo>
                    <a:lnTo>
                      <a:pt x="5716" y="5501"/>
                    </a:lnTo>
                    <a:lnTo>
                      <a:pt x="5708" y="5511"/>
                    </a:lnTo>
                    <a:lnTo>
                      <a:pt x="5703" y="5518"/>
                    </a:lnTo>
                    <a:lnTo>
                      <a:pt x="5700" y="5521"/>
                    </a:lnTo>
                    <a:lnTo>
                      <a:pt x="5695" y="5527"/>
                    </a:lnTo>
                    <a:lnTo>
                      <a:pt x="5692" y="5530"/>
                    </a:lnTo>
                    <a:lnTo>
                      <a:pt x="5684" y="5537"/>
                    </a:lnTo>
                    <a:lnTo>
                      <a:pt x="5681" y="5540"/>
                    </a:lnTo>
                    <a:lnTo>
                      <a:pt x="5672" y="5547"/>
                    </a:lnTo>
                    <a:lnTo>
                      <a:pt x="5668" y="5549"/>
                    </a:lnTo>
                    <a:lnTo>
                      <a:pt x="5658" y="5556"/>
                    </a:lnTo>
                    <a:lnTo>
                      <a:pt x="5654" y="5558"/>
                    </a:lnTo>
                    <a:lnTo>
                      <a:pt x="5644" y="5564"/>
                    </a:lnTo>
                    <a:lnTo>
                      <a:pt x="5640" y="5565"/>
                    </a:lnTo>
                    <a:lnTo>
                      <a:pt x="5642" y="5567"/>
                    </a:lnTo>
                    <a:lnTo>
                      <a:pt x="5642" y="5568"/>
                    </a:lnTo>
                    <a:lnTo>
                      <a:pt x="5649" y="5574"/>
                    </a:lnTo>
                    <a:lnTo>
                      <a:pt x="5649" y="5574"/>
                    </a:lnTo>
                    <a:lnTo>
                      <a:pt x="5656" y="5580"/>
                    </a:lnTo>
                    <a:lnTo>
                      <a:pt x="5657" y="5580"/>
                    </a:lnTo>
                    <a:lnTo>
                      <a:pt x="5664" y="5587"/>
                    </a:lnTo>
                    <a:lnTo>
                      <a:pt x="5664" y="5587"/>
                    </a:lnTo>
                    <a:lnTo>
                      <a:pt x="5671" y="5593"/>
                    </a:lnTo>
                    <a:lnTo>
                      <a:pt x="5671" y="5594"/>
                    </a:lnTo>
                    <a:lnTo>
                      <a:pt x="5678" y="5600"/>
                    </a:lnTo>
                    <a:lnTo>
                      <a:pt x="5678" y="5600"/>
                    </a:lnTo>
                    <a:lnTo>
                      <a:pt x="5685" y="5606"/>
                    </a:lnTo>
                    <a:lnTo>
                      <a:pt x="5692" y="5613"/>
                    </a:lnTo>
                    <a:lnTo>
                      <a:pt x="5699" y="5619"/>
                    </a:lnTo>
                    <a:lnTo>
                      <a:pt x="5707" y="5627"/>
                    </a:lnTo>
                    <a:lnTo>
                      <a:pt x="5717" y="5635"/>
                    </a:lnTo>
                    <a:lnTo>
                      <a:pt x="5726" y="5644"/>
                    </a:lnTo>
                    <a:lnTo>
                      <a:pt x="5737" y="5653"/>
                    </a:lnTo>
                    <a:lnTo>
                      <a:pt x="5747" y="5663"/>
                    </a:lnTo>
                    <a:lnTo>
                      <a:pt x="5758" y="5673"/>
                    </a:lnTo>
                    <a:lnTo>
                      <a:pt x="5770" y="5682"/>
                    </a:lnTo>
                    <a:lnTo>
                      <a:pt x="5781" y="5692"/>
                    </a:lnTo>
                    <a:lnTo>
                      <a:pt x="5792" y="5702"/>
                    </a:lnTo>
                    <a:lnTo>
                      <a:pt x="5803" y="5712"/>
                    </a:lnTo>
                    <a:lnTo>
                      <a:pt x="5814" y="5721"/>
                    </a:lnTo>
                    <a:lnTo>
                      <a:pt x="5825" y="5730"/>
                    </a:lnTo>
                    <a:lnTo>
                      <a:pt x="5825" y="5731"/>
                    </a:lnTo>
                    <a:lnTo>
                      <a:pt x="5876" y="5776"/>
                    </a:lnTo>
                    <a:lnTo>
                      <a:pt x="5922" y="5816"/>
                    </a:lnTo>
                    <a:lnTo>
                      <a:pt x="5923" y="5816"/>
                    </a:lnTo>
                    <a:lnTo>
                      <a:pt x="5964" y="5852"/>
                    </a:lnTo>
                    <a:lnTo>
                      <a:pt x="5964" y="5852"/>
                    </a:lnTo>
                    <a:lnTo>
                      <a:pt x="6001" y="5884"/>
                    </a:lnTo>
                    <a:lnTo>
                      <a:pt x="6001" y="5885"/>
                    </a:lnTo>
                    <a:lnTo>
                      <a:pt x="6033" y="5913"/>
                    </a:lnTo>
                    <a:lnTo>
                      <a:pt x="6033" y="5913"/>
                    </a:lnTo>
                    <a:lnTo>
                      <a:pt x="6062" y="5939"/>
                    </a:lnTo>
                    <a:lnTo>
                      <a:pt x="6062" y="5939"/>
                    </a:lnTo>
                    <a:lnTo>
                      <a:pt x="6087" y="5961"/>
                    </a:lnTo>
                    <a:lnTo>
                      <a:pt x="6087" y="5961"/>
                    </a:lnTo>
                    <a:lnTo>
                      <a:pt x="6109" y="5981"/>
                    </a:lnTo>
                    <a:lnTo>
                      <a:pt x="6109" y="5981"/>
                    </a:lnTo>
                    <a:lnTo>
                      <a:pt x="6127" y="5998"/>
                    </a:lnTo>
                    <a:lnTo>
                      <a:pt x="6128" y="5998"/>
                    </a:lnTo>
                    <a:lnTo>
                      <a:pt x="6144" y="6013"/>
                    </a:lnTo>
                    <a:lnTo>
                      <a:pt x="6145" y="6014"/>
                    </a:lnTo>
                    <a:lnTo>
                      <a:pt x="6152" y="6020"/>
                    </a:lnTo>
                    <a:lnTo>
                      <a:pt x="6180" y="5996"/>
                    </a:lnTo>
                    <a:lnTo>
                      <a:pt x="6210" y="5968"/>
                    </a:lnTo>
                    <a:lnTo>
                      <a:pt x="6238" y="5940"/>
                    </a:lnTo>
                    <a:lnTo>
                      <a:pt x="6265" y="5911"/>
                    </a:lnTo>
                    <a:lnTo>
                      <a:pt x="6290" y="5882"/>
                    </a:lnTo>
                    <a:lnTo>
                      <a:pt x="6313" y="5854"/>
                    </a:lnTo>
                    <a:lnTo>
                      <a:pt x="6333" y="5826"/>
                    </a:lnTo>
                    <a:lnTo>
                      <a:pt x="6351" y="5801"/>
                    </a:lnTo>
                    <a:lnTo>
                      <a:pt x="6365" y="5777"/>
                    </a:lnTo>
                    <a:lnTo>
                      <a:pt x="6376" y="5756"/>
                    </a:lnTo>
                    <a:lnTo>
                      <a:pt x="6381" y="5744"/>
                    </a:lnTo>
                    <a:lnTo>
                      <a:pt x="6375" y="5737"/>
                    </a:lnTo>
                    <a:lnTo>
                      <a:pt x="6357" y="5717"/>
                    </a:lnTo>
                    <a:lnTo>
                      <a:pt x="6332" y="5692"/>
                    </a:lnTo>
                    <a:lnTo>
                      <a:pt x="6301" y="5661"/>
                    </a:lnTo>
                    <a:lnTo>
                      <a:pt x="6264" y="5624"/>
                    </a:lnTo>
                    <a:lnTo>
                      <a:pt x="6220" y="5580"/>
                    </a:lnTo>
                    <a:lnTo>
                      <a:pt x="6168" y="5529"/>
                    </a:lnTo>
                    <a:lnTo>
                      <a:pt x="6137" y="5498"/>
                    </a:lnTo>
                    <a:lnTo>
                      <a:pt x="6105" y="5466"/>
                    </a:lnTo>
                    <a:lnTo>
                      <a:pt x="6072" y="5434"/>
                    </a:lnTo>
                    <a:lnTo>
                      <a:pt x="6038" y="5401"/>
                    </a:lnTo>
                    <a:lnTo>
                      <a:pt x="6005" y="5368"/>
                    </a:lnTo>
                    <a:lnTo>
                      <a:pt x="5972" y="5335"/>
                    </a:lnTo>
                    <a:lnTo>
                      <a:pt x="5940" y="5303"/>
                    </a:lnTo>
                    <a:lnTo>
                      <a:pt x="5908" y="5271"/>
                    </a:lnTo>
                    <a:lnTo>
                      <a:pt x="5878" y="5241"/>
                    </a:lnTo>
                    <a:lnTo>
                      <a:pt x="5849" y="5212"/>
                    </a:lnTo>
                    <a:lnTo>
                      <a:pt x="5822" y="5185"/>
                    </a:lnTo>
                    <a:lnTo>
                      <a:pt x="5797" y="5161"/>
                    </a:lnTo>
                    <a:lnTo>
                      <a:pt x="5774" y="5138"/>
                    </a:lnTo>
                    <a:lnTo>
                      <a:pt x="5755" y="5119"/>
                    </a:lnTo>
                    <a:lnTo>
                      <a:pt x="5737" y="5101"/>
                    </a:lnTo>
                    <a:lnTo>
                      <a:pt x="5720" y="5084"/>
                    </a:lnTo>
                    <a:lnTo>
                      <a:pt x="5702" y="5067"/>
                    </a:lnTo>
                    <a:lnTo>
                      <a:pt x="5685" y="5050"/>
                    </a:lnTo>
                    <a:lnTo>
                      <a:pt x="5669" y="5034"/>
                    </a:lnTo>
                    <a:lnTo>
                      <a:pt x="5653" y="5019"/>
                    </a:lnTo>
                    <a:lnTo>
                      <a:pt x="5639" y="5005"/>
                    </a:lnTo>
                    <a:lnTo>
                      <a:pt x="5625" y="4992"/>
                    </a:lnTo>
                    <a:lnTo>
                      <a:pt x="5613" y="4979"/>
                    </a:lnTo>
                    <a:lnTo>
                      <a:pt x="5601" y="4969"/>
                    </a:lnTo>
                    <a:lnTo>
                      <a:pt x="5592" y="4959"/>
                    </a:lnTo>
                    <a:lnTo>
                      <a:pt x="5592" y="4959"/>
                    </a:lnTo>
                    <a:lnTo>
                      <a:pt x="5583" y="4951"/>
                    </a:lnTo>
                    <a:lnTo>
                      <a:pt x="5583" y="4951"/>
                    </a:lnTo>
                    <a:lnTo>
                      <a:pt x="5577" y="4945"/>
                    </a:lnTo>
                    <a:lnTo>
                      <a:pt x="5576" y="4944"/>
                    </a:lnTo>
                    <a:lnTo>
                      <a:pt x="5573" y="4941"/>
                    </a:lnTo>
                    <a:lnTo>
                      <a:pt x="5570" y="4938"/>
                    </a:lnTo>
                    <a:lnTo>
                      <a:pt x="5569" y="4937"/>
                    </a:lnTo>
                    <a:lnTo>
                      <a:pt x="5565" y="4933"/>
                    </a:lnTo>
                    <a:lnTo>
                      <a:pt x="5564" y="4932"/>
                    </a:lnTo>
                    <a:lnTo>
                      <a:pt x="5560" y="4928"/>
                    </a:lnTo>
                    <a:lnTo>
                      <a:pt x="5559" y="4927"/>
                    </a:lnTo>
                    <a:lnTo>
                      <a:pt x="5556" y="4923"/>
                    </a:lnTo>
                    <a:lnTo>
                      <a:pt x="5555" y="4922"/>
                    </a:lnTo>
                    <a:lnTo>
                      <a:pt x="5551" y="4918"/>
                    </a:lnTo>
                    <a:lnTo>
                      <a:pt x="5550" y="4917"/>
                    </a:lnTo>
                    <a:lnTo>
                      <a:pt x="5546" y="4913"/>
                    </a:lnTo>
                    <a:lnTo>
                      <a:pt x="5545" y="4912"/>
                    </a:lnTo>
                    <a:lnTo>
                      <a:pt x="5543" y="4909"/>
                    </a:lnTo>
                    <a:lnTo>
                      <a:pt x="5518" y="4917"/>
                    </a:lnTo>
                    <a:lnTo>
                      <a:pt x="5486" y="4927"/>
                    </a:lnTo>
                    <a:lnTo>
                      <a:pt x="5448" y="4940"/>
                    </a:lnTo>
                    <a:lnTo>
                      <a:pt x="5404" y="4954"/>
                    </a:lnTo>
                    <a:lnTo>
                      <a:pt x="5381" y="4962"/>
                    </a:lnTo>
                    <a:lnTo>
                      <a:pt x="5381" y="4962"/>
                    </a:lnTo>
                    <a:lnTo>
                      <a:pt x="5357" y="4970"/>
                    </a:lnTo>
                    <a:lnTo>
                      <a:pt x="5357" y="4970"/>
                    </a:lnTo>
                    <a:lnTo>
                      <a:pt x="5333" y="4979"/>
                    </a:lnTo>
                    <a:lnTo>
                      <a:pt x="5309" y="4987"/>
                    </a:lnTo>
                    <a:lnTo>
                      <a:pt x="5286" y="4995"/>
                    </a:lnTo>
                    <a:lnTo>
                      <a:pt x="5263" y="5002"/>
                    </a:lnTo>
                    <a:lnTo>
                      <a:pt x="5240" y="5010"/>
                    </a:lnTo>
                    <a:lnTo>
                      <a:pt x="5219" y="5017"/>
                    </a:lnTo>
                    <a:lnTo>
                      <a:pt x="5199" y="5024"/>
                    </a:lnTo>
                    <a:lnTo>
                      <a:pt x="5180" y="5030"/>
                    </a:lnTo>
                    <a:lnTo>
                      <a:pt x="5162" y="5036"/>
                    </a:lnTo>
                    <a:lnTo>
                      <a:pt x="5147" y="5041"/>
                    </a:lnTo>
                    <a:lnTo>
                      <a:pt x="5133" y="5046"/>
                    </a:lnTo>
                    <a:lnTo>
                      <a:pt x="5122" y="5050"/>
                    </a:lnTo>
                    <a:lnTo>
                      <a:pt x="5121" y="5050"/>
                    </a:lnTo>
                    <a:lnTo>
                      <a:pt x="5110" y="5053"/>
                    </a:lnTo>
                    <a:lnTo>
                      <a:pt x="5098" y="5057"/>
                    </a:lnTo>
                    <a:lnTo>
                      <a:pt x="5084" y="5062"/>
                    </a:lnTo>
                    <a:lnTo>
                      <a:pt x="5070" y="5067"/>
                    </a:lnTo>
                    <a:lnTo>
                      <a:pt x="5055" y="5072"/>
                    </a:lnTo>
                    <a:lnTo>
                      <a:pt x="5040" y="5077"/>
                    </a:lnTo>
                    <a:lnTo>
                      <a:pt x="5023" y="5082"/>
                    </a:lnTo>
                    <a:lnTo>
                      <a:pt x="5007" y="5088"/>
                    </a:lnTo>
                    <a:lnTo>
                      <a:pt x="4991" y="5094"/>
                    </a:lnTo>
                    <a:lnTo>
                      <a:pt x="4974" y="5099"/>
                    </a:lnTo>
                    <a:lnTo>
                      <a:pt x="4958" y="5105"/>
                    </a:lnTo>
                    <a:lnTo>
                      <a:pt x="4943" y="5110"/>
                    </a:lnTo>
                    <a:lnTo>
                      <a:pt x="4928" y="5116"/>
                    </a:lnTo>
                    <a:lnTo>
                      <a:pt x="4913" y="5121"/>
                    </a:lnTo>
                    <a:lnTo>
                      <a:pt x="4912" y="5121"/>
                    </a:lnTo>
                    <a:lnTo>
                      <a:pt x="4898" y="5126"/>
                    </a:lnTo>
                    <a:lnTo>
                      <a:pt x="4897" y="5126"/>
                    </a:lnTo>
                    <a:lnTo>
                      <a:pt x="4883" y="5131"/>
                    </a:lnTo>
                    <a:lnTo>
                      <a:pt x="4883" y="5131"/>
                    </a:lnTo>
                    <a:lnTo>
                      <a:pt x="4869" y="5136"/>
                    </a:lnTo>
                    <a:lnTo>
                      <a:pt x="4868" y="5136"/>
                    </a:lnTo>
                    <a:lnTo>
                      <a:pt x="4855" y="5140"/>
                    </a:lnTo>
                    <a:lnTo>
                      <a:pt x="4855" y="5141"/>
                    </a:lnTo>
                    <a:lnTo>
                      <a:pt x="4843" y="5145"/>
                    </a:lnTo>
                    <a:lnTo>
                      <a:pt x="4842" y="5145"/>
                    </a:lnTo>
                    <a:lnTo>
                      <a:pt x="4830" y="5149"/>
                    </a:lnTo>
                    <a:lnTo>
                      <a:pt x="4830" y="5149"/>
                    </a:lnTo>
                    <a:lnTo>
                      <a:pt x="4819" y="5152"/>
                    </a:lnTo>
                    <a:lnTo>
                      <a:pt x="4818" y="5152"/>
                    </a:lnTo>
                    <a:lnTo>
                      <a:pt x="4808" y="5155"/>
                    </a:lnTo>
                    <a:lnTo>
                      <a:pt x="4807" y="5156"/>
                    </a:lnTo>
                    <a:lnTo>
                      <a:pt x="4799" y="5158"/>
                    </a:lnTo>
                    <a:lnTo>
                      <a:pt x="4799" y="5158"/>
                    </a:lnTo>
                    <a:lnTo>
                      <a:pt x="4798" y="5159"/>
                    </a:lnTo>
                    <a:lnTo>
                      <a:pt x="4797" y="5164"/>
                    </a:lnTo>
                    <a:lnTo>
                      <a:pt x="4796" y="5165"/>
                    </a:lnTo>
                    <a:lnTo>
                      <a:pt x="4794" y="5170"/>
                    </a:lnTo>
                    <a:lnTo>
                      <a:pt x="4794" y="5171"/>
                    </a:lnTo>
                    <a:lnTo>
                      <a:pt x="4792" y="5176"/>
                    </a:lnTo>
                    <a:lnTo>
                      <a:pt x="4791" y="5177"/>
                    </a:lnTo>
                    <a:lnTo>
                      <a:pt x="4789" y="5182"/>
                    </a:lnTo>
                    <a:lnTo>
                      <a:pt x="4789" y="5183"/>
                    </a:lnTo>
                    <a:lnTo>
                      <a:pt x="4787" y="5188"/>
                    </a:lnTo>
                    <a:lnTo>
                      <a:pt x="4786" y="5189"/>
                    </a:lnTo>
                    <a:lnTo>
                      <a:pt x="4784" y="5194"/>
                    </a:lnTo>
                    <a:lnTo>
                      <a:pt x="4783" y="5195"/>
                    </a:lnTo>
                    <a:lnTo>
                      <a:pt x="4781" y="5200"/>
                    </a:lnTo>
                    <a:lnTo>
                      <a:pt x="4780" y="5201"/>
                    </a:lnTo>
                    <a:lnTo>
                      <a:pt x="4778" y="5206"/>
                    </a:lnTo>
                    <a:lnTo>
                      <a:pt x="4774" y="5214"/>
                    </a:lnTo>
                    <a:lnTo>
                      <a:pt x="4771" y="5223"/>
                    </a:lnTo>
                    <a:lnTo>
                      <a:pt x="4766" y="5233"/>
                    </a:lnTo>
                    <a:lnTo>
                      <a:pt x="4762" y="5244"/>
                    </a:lnTo>
                    <a:lnTo>
                      <a:pt x="4757" y="5255"/>
                    </a:lnTo>
                    <a:lnTo>
                      <a:pt x="4751" y="5268"/>
                    </a:lnTo>
                    <a:lnTo>
                      <a:pt x="4746" y="5281"/>
                    </a:lnTo>
                    <a:lnTo>
                      <a:pt x="4741" y="5295"/>
                    </a:lnTo>
                    <a:lnTo>
                      <a:pt x="4735" y="5308"/>
                    </a:lnTo>
                    <a:lnTo>
                      <a:pt x="4730" y="5322"/>
                    </a:lnTo>
                    <a:lnTo>
                      <a:pt x="4724" y="5337"/>
                    </a:lnTo>
                    <a:lnTo>
                      <a:pt x="4718" y="5351"/>
                    </a:lnTo>
                    <a:lnTo>
                      <a:pt x="4713" y="5365"/>
                    </a:lnTo>
                    <a:lnTo>
                      <a:pt x="4708" y="5377"/>
                    </a:lnTo>
                    <a:lnTo>
                      <a:pt x="4705" y="5386"/>
                    </a:lnTo>
                    <a:lnTo>
                      <a:pt x="4705" y="5388"/>
                    </a:lnTo>
                    <a:lnTo>
                      <a:pt x="4700" y="5401"/>
                    </a:lnTo>
                    <a:lnTo>
                      <a:pt x="4699" y="5402"/>
                    </a:lnTo>
                    <a:lnTo>
                      <a:pt x="4694" y="5417"/>
                    </a:lnTo>
                    <a:lnTo>
                      <a:pt x="4693" y="5418"/>
                    </a:lnTo>
                    <a:lnTo>
                      <a:pt x="4687" y="5434"/>
                    </a:lnTo>
                    <a:lnTo>
                      <a:pt x="4687" y="5435"/>
                    </a:lnTo>
                    <a:lnTo>
                      <a:pt x="4680" y="5453"/>
                    </a:lnTo>
                    <a:lnTo>
                      <a:pt x="4679" y="5453"/>
                    </a:lnTo>
                    <a:lnTo>
                      <a:pt x="4672" y="5472"/>
                    </a:lnTo>
                    <a:lnTo>
                      <a:pt x="4672" y="5473"/>
                    </a:lnTo>
                    <a:lnTo>
                      <a:pt x="4664" y="5492"/>
                    </a:lnTo>
                    <a:lnTo>
                      <a:pt x="4664" y="5492"/>
                    </a:lnTo>
                    <a:lnTo>
                      <a:pt x="4656" y="5511"/>
                    </a:lnTo>
                    <a:lnTo>
                      <a:pt x="4656" y="5511"/>
                    </a:lnTo>
                    <a:lnTo>
                      <a:pt x="4649" y="5530"/>
                    </a:lnTo>
                    <a:lnTo>
                      <a:pt x="4648" y="5530"/>
                    </a:lnTo>
                    <a:lnTo>
                      <a:pt x="4641" y="5547"/>
                    </a:lnTo>
                    <a:lnTo>
                      <a:pt x="4641" y="5548"/>
                    </a:lnTo>
                    <a:lnTo>
                      <a:pt x="4635" y="5564"/>
                    </a:lnTo>
                    <a:lnTo>
                      <a:pt x="4634" y="5564"/>
                    </a:lnTo>
                    <a:lnTo>
                      <a:pt x="4629" y="5578"/>
                    </a:lnTo>
                    <a:lnTo>
                      <a:pt x="4628" y="5579"/>
                    </a:lnTo>
                    <a:lnTo>
                      <a:pt x="4624" y="5590"/>
                    </a:lnTo>
                    <a:lnTo>
                      <a:pt x="4623" y="5591"/>
                    </a:lnTo>
                    <a:lnTo>
                      <a:pt x="4619" y="5599"/>
                    </a:lnTo>
                    <a:lnTo>
                      <a:pt x="4619" y="5600"/>
                    </a:lnTo>
                    <a:lnTo>
                      <a:pt x="4609" y="5622"/>
                    </a:lnTo>
                    <a:lnTo>
                      <a:pt x="4600" y="5643"/>
                    </a:lnTo>
                    <a:lnTo>
                      <a:pt x="4592" y="5664"/>
                    </a:lnTo>
                    <a:lnTo>
                      <a:pt x="4584" y="5684"/>
                    </a:lnTo>
                    <a:lnTo>
                      <a:pt x="4576" y="5704"/>
                    </a:lnTo>
                    <a:lnTo>
                      <a:pt x="4570" y="5723"/>
                    </a:lnTo>
                    <a:lnTo>
                      <a:pt x="4564" y="5741"/>
                    </a:lnTo>
                    <a:close/>
                    <a:moveTo>
                      <a:pt x="3648" y="5504"/>
                    </a:moveTo>
                    <a:lnTo>
                      <a:pt x="3604" y="5555"/>
                    </a:lnTo>
                    <a:lnTo>
                      <a:pt x="3563" y="5603"/>
                    </a:lnTo>
                    <a:lnTo>
                      <a:pt x="3526" y="5645"/>
                    </a:lnTo>
                    <a:lnTo>
                      <a:pt x="3495" y="5682"/>
                    </a:lnTo>
                    <a:lnTo>
                      <a:pt x="3471" y="5710"/>
                    </a:lnTo>
                    <a:lnTo>
                      <a:pt x="3462" y="5721"/>
                    </a:lnTo>
                    <a:lnTo>
                      <a:pt x="3464" y="5727"/>
                    </a:lnTo>
                    <a:lnTo>
                      <a:pt x="3474" y="5748"/>
                    </a:lnTo>
                    <a:lnTo>
                      <a:pt x="3486" y="5771"/>
                    </a:lnTo>
                    <a:lnTo>
                      <a:pt x="3498" y="5796"/>
                    </a:lnTo>
                    <a:lnTo>
                      <a:pt x="3510" y="5822"/>
                    </a:lnTo>
                    <a:lnTo>
                      <a:pt x="3524" y="5850"/>
                    </a:lnTo>
                    <a:lnTo>
                      <a:pt x="3538" y="5878"/>
                    </a:lnTo>
                    <a:lnTo>
                      <a:pt x="3552" y="5908"/>
                    </a:lnTo>
                    <a:lnTo>
                      <a:pt x="3597" y="5999"/>
                    </a:lnTo>
                    <a:lnTo>
                      <a:pt x="3638" y="6079"/>
                    </a:lnTo>
                    <a:lnTo>
                      <a:pt x="3674" y="6149"/>
                    </a:lnTo>
                    <a:lnTo>
                      <a:pt x="3708" y="6210"/>
                    </a:lnTo>
                    <a:lnTo>
                      <a:pt x="3740" y="6264"/>
                    </a:lnTo>
                    <a:lnTo>
                      <a:pt x="3772" y="6312"/>
                    </a:lnTo>
                    <a:lnTo>
                      <a:pt x="3804" y="6356"/>
                    </a:lnTo>
                    <a:lnTo>
                      <a:pt x="3838" y="6399"/>
                    </a:lnTo>
                    <a:lnTo>
                      <a:pt x="3876" y="6442"/>
                    </a:lnTo>
                    <a:lnTo>
                      <a:pt x="3919" y="6487"/>
                    </a:lnTo>
                    <a:lnTo>
                      <a:pt x="3969" y="6536"/>
                    </a:lnTo>
                    <a:lnTo>
                      <a:pt x="4026" y="6589"/>
                    </a:lnTo>
                    <a:lnTo>
                      <a:pt x="4091" y="6649"/>
                    </a:lnTo>
                    <a:lnTo>
                      <a:pt x="4166" y="6715"/>
                    </a:lnTo>
                    <a:lnTo>
                      <a:pt x="4186" y="6733"/>
                    </a:lnTo>
                    <a:lnTo>
                      <a:pt x="4186" y="6733"/>
                    </a:lnTo>
                    <a:lnTo>
                      <a:pt x="4207" y="6751"/>
                    </a:lnTo>
                    <a:lnTo>
                      <a:pt x="4207" y="6751"/>
                    </a:lnTo>
                    <a:lnTo>
                      <a:pt x="4227" y="6769"/>
                    </a:lnTo>
                    <a:lnTo>
                      <a:pt x="4227" y="6769"/>
                    </a:lnTo>
                    <a:lnTo>
                      <a:pt x="4248" y="6787"/>
                    </a:lnTo>
                    <a:lnTo>
                      <a:pt x="4248" y="6787"/>
                    </a:lnTo>
                    <a:lnTo>
                      <a:pt x="4267" y="6804"/>
                    </a:lnTo>
                    <a:lnTo>
                      <a:pt x="4267" y="6804"/>
                    </a:lnTo>
                    <a:lnTo>
                      <a:pt x="4286" y="6821"/>
                    </a:lnTo>
                    <a:lnTo>
                      <a:pt x="4286" y="6821"/>
                    </a:lnTo>
                    <a:lnTo>
                      <a:pt x="4304" y="6837"/>
                    </a:lnTo>
                    <a:lnTo>
                      <a:pt x="4304" y="6837"/>
                    </a:lnTo>
                    <a:lnTo>
                      <a:pt x="4321" y="6852"/>
                    </a:lnTo>
                    <a:lnTo>
                      <a:pt x="4321" y="6852"/>
                    </a:lnTo>
                    <a:lnTo>
                      <a:pt x="4337" y="6866"/>
                    </a:lnTo>
                    <a:lnTo>
                      <a:pt x="4337" y="6866"/>
                    </a:lnTo>
                    <a:lnTo>
                      <a:pt x="4351" y="6879"/>
                    </a:lnTo>
                    <a:lnTo>
                      <a:pt x="4351" y="6879"/>
                    </a:lnTo>
                    <a:lnTo>
                      <a:pt x="4364" y="6890"/>
                    </a:lnTo>
                    <a:lnTo>
                      <a:pt x="4364" y="6891"/>
                    </a:lnTo>
                    <a:lnTo>
                      <a:pt x="4375" y="6900"/>
                    </a:lnTo>
                    <a:lnTo>
                      <a:pt x="4375" y="6901"/>
                    </a:lnTo>
                    <a:lnTo>
                      <a:pt x="4384" y="6909"/>
                    </a:lnTo>
                    <a:lnTo>
                      <a:pt x="4385" y="6910"/>
                    </a:lnTo>
                    <a:lnTo>
                      <a:pt x="4390" y="6914"/>
                    </a:lnTo>
                    <a:lnTo>
                      <a:pt x="4394" y="6918"/>
                    </a:lnTo>
                    <a:lnTo>
                      <a:pt x="4394" y="6918"/>
                    </a:lnTo>
                    <a:lnTo>
                      <a:pt x="4401" y="6924"/>
                    </a:lnTo>
                    <a:lnTo>
                      <a:pt x="4401" y="6924"/>
                    </a:lnTo>
                    <a:lnTo>
                      <a:pt x="4408" y="6930"/>
                    </a:lnTo>
                    <a:lnTo>
                      <a:pt x="4409" y="6930"/>
                    </a:lnTo>
                    <a:lnTo>
                      <a:pt x="4416" y="6937"/>
                    </a:lnTo>
                    <a:lnTo>
                      <a:pt x="4416" y="6937"/>
                    </a:lnTo>
                    <a:lnTo>
                      <a:pt x="4424" y="6944"/>
                    </a:lnTo>
                    <a:lnTo>
                      <a:pt x="4424" y="6944"/>
                    </a:lnTo>
                    <a:lnTo>
                      <a:pt x="4432" y="6951"/>
                    </a:lnTo>
                    <a:lnTo>
                      <a:pt x="4432" y="6951"/>
                    </a:lnTo>
                    <a:lnTo>
                      <a:pt x="4440" y="6958"/>
                    </a:lnTo>
                    <a:lnTo>
                      <a:pt x="4440" y="6958"/>
                    </a:lnTo>
                    <a:lnTo>
                      <a:pt x="4448" y="6966"/>
                    </a:lnTo>
                    <a:lnTo>
                      <a:pt x="4448" y="6966"/>
                    </a:lnTo>
                    <a:lnTo>
                      <a:pt x="4456" y="6973"/>
                    </a:lnTo>
                    <a:lnTo>
                      <a:pt x="4456" y="6973"/>
                    </a:lnTo>
                    <a:lnTo>
                      <a:pt x="4464" y="6980"/>
                    </a:lnTo>
                    <a:lnTo>
                      <a:pt x="4464" y="6980"/>
                    </a:lnTo>
                    <a:lnTo>
                      <a:pt x="4472" y="6987"/>
                    </a:lnTo>
                    <a:lnTo>
                      <a:pt x="4480" y="6994"/>
                    </a:lnTo>
                    <a:lnTo>
                      <a:pt x="4487" y="7000"/>
                    </a:lnTo>
                    <a:lnTo>
                      <a:pt x="4493" y="7005"/>
                    </a:lnTo>
                    <a:lnTo>
                      <a:pt x="4499" y="7011"/>
                    </a:lnTo>
                    <a:lnTo>
                      <a:pt x="4500" y="7011"/>
                    </a:lnTo>
                    <a:lnTo>
                      <a:pt x="4508" y="7019"/>
                    </a:lnTo>
                    <a:lnTo>
                      <a:pt x="4508" y="7019"/>
                    </a:lnTo>
                    <a:lnTo>
                      <a:pt x="4518" y="7027"/>
                    </a:lnTo>
                    <a:lnTo>
                      <a:pt x="4529" y="7037"/>
                    </a:lnTo>
                    <a:lnTo>
                      <a:pt x="4540" y="7047"/>
                    </a:lnTo>
                    <a:lnTo>
                      <a:pt x="4553" y="7058"/>
                    </a:lnTo>
                    <a:lnTo>
                      <a:pt x="4566" y="7069"/>
                    </a:lnTo>
                    <a:lnTo>
                      <a:pt x="4579" y="7081"/>
                    </a:lnTo>
                    <a:lnTo>
                      <a:pt x="4593" y="7093"/>
                    </a:lnTo>
                    <a:lnTo>
                      <a:pt x="4607" y="7105"/>
                    </a:lnTo>
                    <a:lnTo>
                      <a:pt x="4621" y="7118"/>
                    </a:lnTo>
                    <a:lnTo>
                      <a:pt x="4635" y="7130"/>
                    </a:lnTo>
                    <a:lnTo>
                      <a:pt x="4648" y="7143"/>
                    </a:lnTo>
                    <a:lnTo>
                      <a:pt x="4662" y="7154"/>
                    </a:lnTo>
                    <a:lnTo>
                      <a:pt x="4662" y="7155"/>
                    </a:lnTo>
                    <a:lnTo>
                      <a:pt x="4693" y="7182"/>
                    </a:lnTo>
                    <a:lnTo>
                      <a:pt x="4719" y="7205"/>
                    </a:lnTo>
                    <a:lnTo>
                      <a:pt x="4741" y="7224"/>
                    </a:lnTo>
                    <a:lnTo>
                      <a:pt x="4759" y="7239"/>
                    </a:lnTo>
                    <a:lnTo>
                      <a:pt x="4773" y="7251"/>
                    </a:lnTo>
                    <a:lnTo>
                      <a:pt x="4783" y="7258"/>
                    </a:lnTo>
                    <a:lnTo>
                      <a:pt x="4788" y="7262"/>
                    </a:lnTo>
                    <a:lnTo>
                      <a:pt x="4794" y="7262"/>
                    </a:lnTo>
                    <a:lnTo>
                      <a:pt x="4801" y="7262"/>
                    </a:lnTo>
                    <a:lnTo>
                      <a:pt x="4822" y="7260"/>
                    </a:lnTo>
                    <a:lnTo>
                      <a:pt x="4832" y="7258"/>
                    </a:lnTo>
                    <a:lnTo>
                      <a:pt x="4839" y="7255"/>
                    </a:lnTo>
                    <a:lnTo>
                      <a:pt x="4844" y="7252"/>
                    </a:lnTo>
                    <a:lnTo>
                      <a:pt x="4846" y="7249"/>
                    </a:lnTo>
                    <a:lnTo>
                      <a:pt x="4848" y="7246"/>
                    </a:lnTo>
                    <a:lnTo>
                      <a:pt x="4850" y="7242"/>
                    </a:lnTo>
                    <a:lnTo>
                      <a:pt x="4851" y="7237"/>
                    </a:lnTo>
                    <a:lnTo>
                      <a:pt x="4851" y="7231"/>
                    </a:lnTo>
                    <a:lnTo>
                      <a:pt x="4850" y="7223"/>
                    </a:lnTo>
                    <a:lnTo>
                      <a:pt x="4846" y="7213"/>
                    </a:lnTo>
                    <a:lnTo>
                      <a:pt x="4840" y="7201"/>
                    </a:lnTo>
                    <a:lnTo>
                      <a:pt x="4831" y="7188"/>
                    </a:lnTo>
                    <a:lnTo>
                      <a:pt x="4814" y="7172"/>
                    </a:lnTo>
                    <a:lnTo>
                      <a:pt x="4814" y="7172"/>
                    </a:lnTo>
                    <a:lnTo>
                      <a:pt x="4813" y="7171"/>
                    </a:lnTo>
                    <a:lnTo>
                      <a:pt x="4808" y="7167"/>
                    </a:lnTo>
                    <a:lnTo>
                      <a:pt x="4808" y="7167"/>
                    </a:lnTo>
                    <a:lnTo>
                      <a:pt x="4803" y="7163"/>
                    </a:lnTo>
                    <a:lnTo>
                      <a:pt x="4803" y="7162"/>
                    </a:lnTo>
                    <a:lnTo>
                      <a:pt x="4798" y="7158"/>
                    </a:lnTo>
                    <a:lnTo>
                      <a:pt x="4798" y="7158"/>
                    </a:lnTo>
                    <a:lnTo>
                      <a:pt x="4793" y="7154"/>
                    </a:lnTo>
                    <a:lnTo>
                      <a:pt x="4793" y="7154"/>
                    </a:lnTo>
                    <a:lnTo>
                      <a:pt x="4789" y="7150"/>
                    </a:lnTo>
                    <a:lnTo>
                      <a:pt x="4789" y="7150"/>
                    </a:lnTo>
                    <a:lnTo>
                      <a:pt x="4785" y="7147"/>
                    </a:lnTo>
                    <a:lnTo>
                      <a:pt x="4784" y="7146"/>
                    </a:lnTo>
                    <a:lnTo>
                      <a:pt x="4781" y="7143"/>
                    </a:lnTo>
                    <a:lnTo>
                      <a:pt x="4781" y="7143"/>
                    </a:lnTo>
                    <a:lnTo>
                      <a:pt x="4778" y="7140"/>
                    </a:lnTo>
                    <a:lnTo>
                      <a:pt x="4777" y="7140"/>
                    </a:lnTo>
                    <a:lnTo>
                      <a:pt x="4774" y="7138"/>
                    </a:lnTo>
                    <a:lnTo>
                      <a:pt x="4774" y="7137"/>
                    </a:lnTo>
                    <a:lnTo>
                      <a:pt x="4772" y="7135"/>
                    </a:lnTo>
                    <a:lnTo>
                      <a:pt x="4771" y="7135"/>
                    </a:lnTo>
                    <a:lnTo>
                      <a:pt x="4770" y="7133"/>
                    </a:lnTo>
                    <a:lnTo>
                      <a:pt x="4769" y="7133"/>
                    </a:lnTo>
                    <a:lnTo>
                      <a:pt x="4768" y="7131"/>
                    </a:lnTo>
                    <a:lnTo>
                      <a:pt x="4767" y="7130"/>
                    </a:lnTo>
                    <a:lnTo>
                      <a:pt x="4766" y="7130"/>
                    </a:lnTo>
                    <a:lnTo>
                      <a:pt x="4766" y="7130"/>
                    </a:lnTo>
                    <a:lnTo>
                      <a:pt x="4764" y="7128"/>
                    </a:lnTo>
                    <a:lnTo>
                      <a:pt x="4762" y="7126"/>
                    </a:lnTo>
                    <a:lnTo>
                      <a:pt x="4759" y="7123"/>
                    </a:lnTo>
                    <a:lnTo>
                      <a:pt x="4755" y="7120"/>
                    </a:lnTo>
                    <a:lnTo>
                      <a:pt x="4751" y="7116"/>
                    </a:lnTo>
                    <a:lnTo>
                      <a:pt x="4746" y="7112"/>
                    </a:lnTo>
                    <a:lnTo>
                      <a:pt x="4741" y="7108"/>
                    </a:lnTo>
                    <a:lnTo>
                      <a:pt x="4735" y="7103"/>
                    </a:lnTo>
                    <a:lnTo>
                      <a:pt x="4730" y="7098"/>
                    </a:lnTo>
                    <a:lnTo>
                      <a:pt x="4724" y="7092"/>
                    </a:lnTo>
                    <a:lnTo>
                      <a:pt x="4717" y="7087"/>
                    </a:lnTo>
                    <a:lnTo>
                      <a:pt x="4711" y="7081"/>
                    </a:lnTo>
                    <a:lnTo>
                      <a:pt x="4710" y="7081"/>
                    </a:lnTo>
                    <a:lnTo>
                      <a:pt x="4684" y="7058"/>
                    </a:lnTo>
                    <a:lnTo>
                      <a:pt x="4684" y="7057"/>
                    </a:lnTo>
                    <a:lnTo>
                      <a:pt x="4661" y="7037"/>
                    </a:lnTo>
                    <a:lnTo>
                      <a:pt x="4660" y="7036"/>
                    </a:lnTo>
                    <a:lnTo>
                      <a:pt x="4641" y="7018"/>
                    </a:lnTo>
                    <a:lnTo>
                      <a:pt x="4639" y="7017"/>
                    </a:lnTo>
                    <a:lnTo>
                      <a:pt x="4623" y="7001"/>
                    </a:lnTo>
                    <a:lnTo>
                      <a:pt x="4620" y="6999"/>
                    </a:lnTo>
                    <a:lnTo>
                      <a:pt x="4607" y="6985"/>
                    </a:lnTo>
                    <a:lnTo>
                      <a:pt x="4603" y="6981"/>
                    </a:lnTo>
                    <a:lnTo>
                      <a:pt x="4592" y="6969"/>
                    </a:lnTo>
                    <a:lnTo>
                      <a:pt x="4587" y="6962"/>
                    </a:lnTo>
                    <a:lnTo>
                      <a:pt x="4578" y="6952"/>
                    </a:lnTo>
                    <a:lnTo>
                      <a:pt x="4571" y="6942"/>
                    </a:lnTo>
                    <a:lnTo>
                      <a:pt x="4565" y="6933"/>
                    </a:lnTo>
                    <a:lnTo>
                      <a:pt x="4557" y="6917"/>
                    </a:lnTo>
                    <a:lnTo>
                      <a:pt x="4553" y="6909"/>
                    </a:lnTo>
                    <a:lnTo>
                      <a:pt x="4546" y="6887"/>
                    </a:lnTo>
                    <a:lnTo>
                      <a:pt x="4544" y="6880"/>
                    </a:lnTo>
                    <a:lnTo>
                      <a:pt x="4542" y="6867"/>
                    </a:lnTo>
                    <a:lnTo>
                      <a:pt x="4540" y="6854"/>
                    </a:lnTo>
                    <a:lnTo>
                      <a:pt x="4540" y="6847"/>
                    </a:lnTo>
                    <a:lnTo>
                      <a:pt x="4541" y="6823"/>
                    </a:lnTo>
                    <a:lnTo>
                      <a:pt x="4543" y="6816"/>
                    </a:lnTo>
                    <a:lnTo>
                      <a:pt x="4547" y="6798"/>
                    </a:lnTo>
                    <a:lnTo>
                      <a:pt x="4549" y="6790"/>
                    </a:lnTo>
                    <a:lnTo>
                      <a:pt x="4553" y="6779"/>
                    </a:lnTo>
                    <a:lnTo>
                      <a:pt x="4556" y="6771"/>
                    </a:lnTo>
                    <a:lnTo>
                      <a:pt x="4563" y="6758"/>
                    </a:lnTo>
                    <a:lnTo>
                      <a:pt x="4568" y="6747"/>
                    </a:lnTo>
                    <a:lnTo>
                      <a:pt x="4580" y="6730"/>
                    </a:lnTo>
                    <a:lnTo>
                      <a:pt x="4587" y="6722"/>
                    </a:lnTo>
                    <a:lnTo>
                      <a:pt x="4595" y="6712"/>
                    </a:lnTo>
                    <a:lnTo>
                      <a:pt x="4604" y="6704"/>
                    </a:lnTo>
                    <a:lnTo>
                      <a:pt x="4612" y="6697"/>
                    </a:lnTo>
                    <a:lnTo>
                      <a:pt x="4623" y="6689"/>
                    </a:lnTo>
                    <a:lnTo>
                      <a:pt x="4635" y="6682"/>
                    </a:lnTo>
                    <a:lnTo>
                      <a:pt x="4643" y="6678"/>
                    </a:lnTo>
                    <a:lnTo>
                      <a:pt x="4656" y="6672"/>
                    </a:lnTo>
                    <a:lnTo>
                      <a:pt x="4670" y="6668"/>
                    </a:lnTo>
                    <a:lnTo>
                      <a:pt x="4679" y="6665"/>
                    </a:lnTo>
                    <a:lnTo>
                      <a:pt x="4692" y="6663"/>
                    </a:lnTo>
                    <a:lnTo>
                      <a:pt x="4705" y="6662"/>
                    </a:lnTo>
                    <a:lnTo>
                      <a:pt x="4716" y="6662"/>
                    </a:lnTo>
                    <a:lnTo>
                      <a:pt x="4738" y="6663"/>
                    </a:lnTo>
                    <a:lnTo>
                      <a:pt x="4749" y="6664"/>
                    </a:lnTo>
                    <a:lnTo>
                      <a:pt x="4767" y="6668"/>
                    </a:lnTo>
                    <a:lnTo>
                      <a:pt x="4779" y="6672"/>
                    </a:lnTo>
                    <a:lnTo>
                      <a:pt x="4792" y="6677"/>
                    </a:lnTo>
                    <a:lnTo>
                      <a:pt x="4805" y="6683"/>
                    </a:lnTo>
                    <a:lnTo>
                      <a:pt x="4816" y="6688"/>
                    </a:lnTo>
                    <a:lnTo>
                      <a:pt x="4830" y="6695"/>
                    </a:lnTo>
                    <a:lnTo>
                      <a:pt x="4838" y="6700"/>
                    </a:lnTo>
                    <a:lnTo>
                      <a:pt x="4852" y="6710"/>
                    </a:lnTo>
                    <a:lnTo>
                      <a:pt x="4859" y="6714"/>
                    </a:lnTo>
                    <a:lnTo>
                      <a:pt x="4874" y="6726"/>
                    </a:lnTo>
                    <a:lnTo>
                      <a:pt x="4879" y="6730"/>
                    </a:lnTo>
                    <a:lnTo>
                      <a:pt x="4896" y="6743"/>
                    </a:lnTo>
                    <a:lnTo>
                      <a:pt x="4900" y="6747"/>
                    </a:lnTo>
                    <a:lnTo>
                      <a:pt x="4917" y="6762"/>
                    </a:lnTo>
                    <a:lnTo>
                      <a:pt x="4917" y="6762"/>
                    </a:lnTo>
                    <a:lnTo>
                      <a:pt x="4924" y="6769"/>
                    </a:lnTo>
                    <a:lnTo>
                      <a:pt x="4931" y="6775"/>
                    </a:lnTo>
                    <a:lnTo>
                      <a:pt x="4939" y="6782"/>
                    </a:lnTo>
                    <a:lnTo>
                      <a:pt x="4946" y="6789"/>
                    </a:lnTo>
                    <a:lnTo>
                      <a:pt x="4954" y="6796"/>
                    </a:lnTo>
                    <a:lnTo>
                      <a:pt x="4961" y="6803"/>
                    </a:lnTo>
                    <a:lnTo>
                      <a:pt x="4969" y="6809"/>
                    </a:lnTo>
                    <a:lnTo>
                      <a:pt x="4976" y="6816"/>
                    </a:lnTo>
                    <a:lnTo>
                      <a:pt x="4983" y="6822"/>
                    </a:lnTo>
                    <a:lnTo>
                      <a:pt x="4990" y="6828"/>
                    </a:lnTo>
                    <a:lnTo>
                      <a:pt x="4996" y="6834"/>
                    </a:lnTo>
                    <a:lnTo>
                      <a:pt x="5002" y="6839"/>
                    </a:lnTo>
                    <a:lnTo>
                      <a:pt x="5007" y="6844"/>
                    </a:lnTo>
                    <a:lnTo>
                      <a:pt x="5009" y="6846"/>
                    </a:lnTo>
                    <a:lnTo>
                      <a:pt x="5012" y="6848"/>
                    </a:lnTo>
                    <a:lnTo>
                      <a:pt x="5012" y="6848"/>
                    </a:lnTo>
                    <a:lnTo>
                      <a:pt x="5018" y="6853"/>
                    </a:lnTo>
                    <a:lnTo>
                      <a:pt x="5018" y="6853"/>
                    </a:lnTo>
                    <a:lnTo>
                      <a:pt x="5024" y="6858"/>
                    </a:lnTo>
                    <a:lnTo>
                      <a:pt x="5024" y="6858"/>
                    </a:lnTo>
                    <a:lnTo>
                      <a:pt x="5031" y="6864"/>
                    </a:lnTo>
                    <a:lnTo>
                      <a:pt x="5031" y="6864"/>
                    </a:lnTo>
                    <a:lnTo>
                      <a:pt x="5038" y="6870"/>
                    </a:lnTo>
                    <a:lnTo>
                      <a:pt x="5038" y="6870"/>
                    </a:lnTo>
                    <a:lnTo>
                      <a:pt x="5045" y="6876"/>
                    </a:lnTo>
                    <a:lnTo>
                      <a:pt x="5046" y="6877"/>
                    </a:lnTo>
                    <a:lnTo>
                      <a:pt x="5053" y="6883"/>
                    </a:lnTo>
                    <a:lnTo>
                      <a:pt x="5054" y="6883"/>
                    </a:lnTo>
                    <a:lnTo>
                      <a:pt x="5061" y="6890"/>
                    </a:lnTo>
                    <a:lnTo>
                      <a:pt x="5061" y="6890"/>
                    </a:lnTo>
                    <a:lnTo>
                      <a:pt x="5069" y="6897"/>
                    </a:lnTo>
                    <a:lnTo>
                      <a:pt x="5069" y="6897"/>
                    </a:lnTo>
                    <a:lnTo>
                      <a:pt x="5077" y="6904"/>
                    </a:lnTo>
                    <a:lnTo>
                      <a:pt x="5077" y="6904"/>
                    </a:lnTo>
                    <a:lnTo>
                      <a:pt x="5085" y="6911"/>
                    </a:lnTo>
                    <a:lnTo>
                      <a:pt x="5086" y="6912"/>
                    </a:lnTo>
                    <a:lnTo>
                      <a:pt x="5092" y="6918"/>
                    </a:lnTo>
                    <a:lnTo>
                      <a:pt x="5094" y="6919"/>
                    </a:lnTo>
                    <a:lnTo>
                      <a:pt x="5100" y="6925"/>
                    </a:lnTo>
                    <a:lnTo>
                      <a:pt x="5101" y="6927"/>
                    </a:lnTo>
                    <a:lnTo>
                      <a:pt x="5106" y="6931"/>
                    </a:lnTo>
                    <a:lnTo>
                      <a:pt x="5119" y="6943"/>
                    </a:lnTo>
                    <a:lnTo>
                      <a:pt x="5133" y="6955"/>
                    </a:lnTo>
                    <a:lnTo>
                      <a:pt x="5144" y="6964"/>
                    </a:lnTo>
                    <a:lnTo>
                      <a:pt x="5153" y="6971"/>
                    </a:lnTo>
                    <a:lnTo>
                      <a:pt x="5161" y="6977"/>
                    </a:lnTo>
                    <a:lnTo>
                      <a:pt x="5166" y="6980"/>
                    </a:lnTo>
                    <a:lnTo>
                      <a:pt x="5169" y="6982"/>
                    </a:lnTo>
                    <a:lnTo>
                      <a:pt x="5171" y="6982"/>
                    </a:lnTo>
                    <a:lnTo>
                      <a:pt x="5172" y="6983"/>
                    </a:lnTo>
                    <a:lnTo>
                      <a:pt x="5173" y="6983"/>
                    </a:lnTo>
                    <a:lnTo>
                      <a:pt x="5175" y="6983"/>
                    </a:lnTo>
                    <a:lnTo>
                      <a:pt x="5178" y="6983"/>
                    </a:lnTo>
                    <a:lnTo>
                      <a:pt x="5184" y="6984"/>
                    </a:lnTo>
                    <a:lnTo>
                      <a:pt x="5193" y="6983"/>
                    </a:lnTo>
                    <a:lnTo>
                      <a:pt x="5203" y="6982"/>
                    </a:lnTo>
                    <a:lnTo>
                      <a:pt x="5209" y="6981"/>
                    </a:lnTo>
                    <a:lnTo>
                      <a:pt x="5213" y="6980"/>
                    </a:lnTo>
                    <a:lnTo>
                      <a:pt x="5217" y="6979"/>
                    </a:lnTo>
                    <a:lnTo>
                      <a:pt x="5219" y="6977"/>
                    </a:lnTo>
                    <a:lnTo>
                      <a:pt x="5221" y="6976"/>
                    </a:lnTo>
                    <a:lnTo>
                      <a:pt x="5223" y="6974"/>
                    </a:lnTo>
                    <a:lnTo>
                      <a:pt x="5224" y="6973"/>
                    </a:lnTo>
                    <a:lnTo>
                      <a:pt x="5225" y="6971"/>
                    </a:lnTo>
                    <a:lnTo>
                      <a:pt x="5227" y="6969"/>
                    </a:lnTo>
                    <a:lnTo>
                      <a:pt x="5228" y="6965"/>
                    </a:lnTo>
                    <a:lnTo>
                      <a:pt x="5229" y="6961"/>
                    </a:lnTo>
                    <a:lnTo>
                      <a:pt x="5230" y="6956"/>
                    </a:lnTo>
                    <a:lnTo>
                      <a:pt x="5230" y="6947"/>
                    </a:lnTo>
                    <a:lnTo>
                      <a:pt x="5230" y="6938"/>
                    </a:lnTo>
                    <a:lnTo>
                      <a:pt x="5229" y="6934"/>
                    </a:lnTo>
                    <a:lnTo>
                      <a:pt x="5228" y="6931"/>
                    </a:lnTo>
                    <a:lnTo>
                      <a:pt x="5222" y="6924"/>
                    </a:lnTo>
                    <a:lnTo>
                      <a:pt x="5212" y="6912"/>
                    </a:lnTo>
                    <a:lnTo>
                      <a:pt x="5197" y="6897"/>
                    </a:lnTo>
                    <a:lnTo>
                      <a:pt x="5177" y="6878"/>
                    </a:lnTo>
                    <a:lnTo>
                      <a:pt x="5152" y="6854"/>
                    </a:lnTo>
                    <a:lnTo>
                      <a:pt x="5121" y="6827"/>
                    </a:lnTo>
                    <a:lnTo>
                      <a:pt x="5084" y="6794"/>
                    </a:lnTo>
                    <a:lnTo>
                      <a:pt x="5041" y="6757"/>
                    </a:lnTo>
                    <a:lnTo>
                      <a:pt x="5041" y="6757"/>
                    </a:lnTo>
                    <a:lnTo>
                      <a:pt x="5017" y="6737"/>
                    </a:lnTo>
                    <a:lnTo>
                      <a:pt x="5016" y="6735"/>
                    </a:lnTo>
                    <a:lnTo>
                      <a:pt x="4996" y="6717"/>
                    </a:lnTo>
                    <a:lnTo>
                      <a:pt x="4994" y="6716"/>
                    </a:lnTo>
                    <a:lnTo>
                      <a:pt x="4977" y="6700"/>
                    </a:lnTo>
                    <a:lnTo>
                      <a:pt x="4974" y="6697"/>
                    </a:lnTo>
                    <a:lnTo>
                      <a:pt x="4960" y="6683"/>
                    </a:lnTo>
                    <a:lnTo>
                      <a:pt x="4956" y="6678"/>
                    </a:lnTo>
                    <a:lnTo>
                      <a:pt x="4945" y="6666"/>
                    </a:lnTo>
                    <a:lnTo>
                      <a:pt x="4939" y="6659"/>
                    </a:lnTo>
                    <a:lnTo>
                      <a:pt x="4930" y="6648"/>
                    </a:lnTo>
                    <a:lnTo>
                      <a:pt x="4922" y="6636"/>
                    </a:lnTo>
                    <a:lnTo>
                      <a:pt x="4916" y="6626"/>
                    </a:lnTo>
                    <a:lnTo>
                      <a:pt x="4907" y="6608"/>
                    </a:lnTo>
                    <a:lnTo>
                      <a:pt x="4903" y="6599"/>
                    </a:lnTo>
                    <a:lnTo>
                      <a:pt x="4899" y="6586"/>
                    </a:lnTo>
                    <a:lnTo>
                      <a:pt x="4896" y="6573"/>
                    </a:lnTo>
                    <a:lnTo>
                      <a:pt x="4894" y="6564"/>
                    </a:lnTo>
                    <a:lnTo>
                      <a:pt x="4893" y="6548"/>
                    </a:lnTo>
                    <a:lnTo>
                      <a:pt x="4893" y="6532"/>
                    </a:lnTo>
                    <a:lnTo>
                      <a:pt x="4894" y="6524"/>
                    </a:lnTo>
                    <a:lnTo>
                      <a:pt x="4896" y="6509"/>
                    </a:lnTo>
                    <a:lnTo>
                      <a:pt x="4900" y="6494"/>
                    </a:lnTo>
                    <a:lnTo>
                      <a:pt x="4903" y="6486"/>
                    </a:lnTo>
                    <a:lnTo>
                      <a:pt x="4913" y="6464"/>
                    </a:lnTo>
                    <a:lnTo>
                      <a:pt x="4918" y="6456"/>
                    </a:lnTo>
                    <a:lnTo>
                      <a:pt x="4927" y="6443"/>
                    </a:lnTo>
                    <a:lnTo>
                      <a:pt x="4934" y="6434"/>
                    </a:lnTo>
                    <a:lnTo>
                      <a:pt x="4940" y="6427"/>
                    </a:lnTo>
                    <a:lnTo>
                      <a:pt x="4948" y="6418"/>
                    </a:lnTo>
                    <a:lnTo>
                      <a:pt x="4953" y="6413"/>
                    </a:lnTo>
                    <a:lnTo>
                      <a:pt x="4959" y="6407"/>
                    </a:lnTo>
                    <a:lnTo>
                      <a:pt x="4967" y="6400"/>
                    </a:lnTo>
                    <a:lnTo>
                      <a:pt x="4973" y="6395"/>
                    </a:lnTo>
                    <a:lnTo>
                      <a:pt x="4984" y="6387"/>
                    </a:lnTo>
                    <a:lnTo>
                      <a:pt x="4990" y="6383"/>
                    </a:lnTo>
                    <a:lnTo>
                      <a:pt x="5005" y="6375"/>
                    </a:lnTo>
                    <a:lnTo>
                      <a:pt x="5011" y="6372"/>
                    </a:lnTo>
                    <a:lnTo>
                      <a:pt x="5031" y="6365"/>
                    </a:lnTo>
                    <a:lnTo>
                      <a:pt x="5037" y="6363"/>
                    </a:lnTo>
                    <a:lnTo>
                      <a:pt x="5060" y="6359"/>
                    </a:lnTo>
                    <a:lnTo>
                      <a:pt x="5066" y="6358"/>
                    </a:lnTo>
                    <a:lnTo>
                      <a:pt x="5089" y="6358"/>
                    </a:lnTo>
                    <a:lnTo>
                      <a:pt x="5096" y="6359"/>
                    </a:lnTo>
                    <a:lnTo>
                      <a:pt x="5115" y="6362"/>
                    </a:lnTo>
                    <a:lnTo>
                      <a:pt x="5122" y="6364"/>
                    </a:lnTo>
                    <a:lnTo>
                      <a:pt x="5138" y="6369"/>
                    </a:lnTo>
                    <a:lnTo>
                      <a:pt x="5145" y="6372"/>
                    </a:lnTo>
                    <a:lnTo>
                      <a:pt x="5157" y="6378"/>
                    </a:lnTo>
                    <a:lnTo>
                      <a:pt x="5165" y="6382"/>
                    </a:lnTo>
                    <a:lnTo>
                      <a:pt x="5173" y="6387"/>
                    </a:lnTo>
                    <a:lnTo>
                      <a:pt x="5182" y="6392"/>
                    </a:lnTo>
                    <a:lnTo>
                      <a:pt x="5188" y="6396"/>
                    </a:lnTo>
                    <a:lnTo>
                      <a:pt x="5198" y="6403"/>
                    </a:lnTo>
                    <a:lnTo>
                      <a:pt x="5202" y="6406"/>
                    </a:lnTo>
                    <a:lnTo>
                      <a:pt x="5213" y="6414"/>
                    </a:lnTo>
                    <a:lnTo>
                      <a:pt x="5216" y="6417"/>
                    </a:lnTo>
                    <a:lnTo>
                      <a:pt x="5227" y="6426"/>
                    </a:lnTo>
                    <a:lnTo>
                      <a:pt x="5228" y="6427"/>
                    </a:lnTo>
                    <a:lnTo>
                      <a:pt x="5243" y="6440"/>
                    </a:lnTo>
                    <a:lnTo>
                      <a:pt x="5244" y="6440"/>
                    </a:lnTo>
                    <a:lnTo>
                      <a:pt x="5261" y="6455"/>
                    </a:lnTo>
                    <a:lnTo>
                      <a:pt x="5262" y="6455"/>
                    </a:lnTo>
                    <a:lnTo>
                      <a:pt x="5281" y="6471"/>
                    </a:lnTo>
                    <a:lnTo>
                      <a:pt x="5281" y="6472"/>
                    </a:lnTo>
                    <a:lnTo>
                      <a:pt x="5301" y="6489"/>
                    </a:lnTo>
                    <a:lnTo>
                      <a:pt x="5301" y="6489"/>
                    </a:lnTo>
                    <a:lnTo>
                      <a:pt x="5322" y="6508"/>
                    </a:lnTo>
                    <a:lnTo>
                      <a:pt x="5323" y="6508"/>
                    </a:lnTo>
                    <a:lnTo>
                      <a:pt x="5344" y="6527"/>
                    </a:lnTo>
                    <a:lnTo>
                      <a:pt x="5344" y="6527"/>
                    </a:lnTo>
                    <a:lnTo>
                      <a:pt x="5366" y="6546"/>
                    </a:lnTo>
                    <a:lnTo>
                      <a:pt x="5366" y="6546"/>
                    </a:lnTo>
                    <a:lnTo>
                      <a:pt x="5387" y="6565"/>
                    </a:lnTo>
                    <a:lnTo>
                      <a:pt x="5387" y="6565"/>
                    </a:lnTo>
                    <a:lnTo>
                      <a:pt x="5408" y="6584"/>
                    </a:lnTo>
                    <a:lnTo>
                      <a:pt x="5409" y="6584"/>
                    </a:lnTo>
                    <a:lnTo>
                      <a:pt x="5429" y="6602"/>
                    </a:lnTo>
                    <a:lnTo>
                      <a:pt x="5429" y="6602"/>
                    </a:lnTo>
                    <a:lnTo>
                      <a:pt x="5448" y="6620"/>
                    </a:lnTo>
                    <a:lnTo>
                      <a:pt x="5448" y="6620"/>
                    </a:lnTo>
                    <a:lnTo>
                      <a:pt x="5465" y="6636"/>
                    </a:lnTo>
                    <a:lnTo>
                      <a:pt x="5466" y="6636"/>
                    </a:lnTo>
                    <a:lnTo>
                      <a:pt x="5482" y="6651"/>
                    </a:lnTo>
                    <a:lnTo>
                      <a:pt x="5482" y="6651"/>
                    </a:lnTo>
                    <a:lnTo>
                      <a:pt x="5495" y="6663"/>
                    </a:lnTo>
                    <a:lnTo>
                      <a:pt x="5511" y="6678"/>
                    </a:lnTo>
                    <a:lnTo>
                      <a:pt x="5525" y="6689"/>
                    </a:lnTo>
                    <a:lnTo>
                      <a:pt x="5537" y="6697"/>
                    </a:lnTo>
                    <a:lnTo>
                      <a:pt x="5547" y="6703"/>
                    </a:lnTo>
                    <a:lnTo>
                      <a:pt x="5556" y="6707"/>
                    </a:lnTo>
                    <a:lnTo>
                      <a:pt x="5563" y="6709"/>
                    </a:lnTo>
                    <a:lnTo>
                      <a:pt x="5568" y="6710"/>
                    </a:lnTo>
                    <a:lnTo>
                      <a:pt x="5572" y="6710"/>
                    </a:lnTo>
                    <a:lnTo>
                      <a:pt x="5574" y="6710"/>
                    </a:lnTo>
                    <a:lnTo>
                      <a:pt x="5576" y="6709"/>
                    </a:lnTo>
                    <a:lnTo>
                      <a:pt x="5579" y="6709"/>
                    </a:lnTo>
                    <a:lnTo>
                      <a:pt x="5582" y="6707"/>
                    </a:lnTo>
                    <a:lnTo>
                      <a:pt x="5586" y="6704"/>
                    </a:lnTo>
                    <a:lnTo>
                      <a:pt x="5594" y="6698"/>
                    </a:lnTo>
                    <a:lnTo>
                      <a:pt x="5596" y="6695"/>
                    </a:lnTo>
                    <a:lnTo>
                      <a:pt x="5599" y="6693"/>
                    </a:lnTo>
                    <a:lnTo>
                      <a:pt x="5600" y="6691"/>
                    </a:lnTo>
                    <a:lnTo>
                      <a:pt x="5601" y="6690"/>
                    </a:lnTo>
                    <a:lnTo>
                      <a:pt x="5601" y="6689"/>
                    </a:lnTo>
                    <a:lnTo>
                      <a:pt x="5601" y="6689"/>
                    </a:lnTo>
                    <a:lnTo>
                      <a:pt x="5601" y="6689"/>
                    </a:lnTo>
                    <a:lnTo>
                      <a:pt x="5601" y="6689"/>
                    </a:lnTo>
                    <a:lnTo>
                      <a:pt x="5602" y="6688"/>
                    </a:lnTo>
                    <a:lnTo>
                      <a:pt x="5602" y="6686"/>
                    </a:lnTo>
                    <a:lnTo>
                      <a:pt x="5602" y="6683"/>
                    </a:lnTo>
                    <a:lnTo>
                      <a:pt x="5603" y="6679"/>
                    </a:lnTo>
                    <a:lnTo>
                      <a:pt x="5603" y="6674"/>
                    </a:lnTo>
                    <a:lnTo>
                      <a:pt x="5603" y="6666"/>
                    </a:lnTo>
                    <a:lnTo>
                      <a:pt x="5603" y="6653"/>
                    </a:lnTo>
                    <a:lnTo>
                      <a:pt x="5603" y="6648"/>
                    </a:lnTo>
                    <a:lnTo>
                      <a:pt x="5600" y="6645"/>
                    </a:lnTo>
                    <a:lnTo>
                      <a:pt x="5592" y="6635"/>
                    </a:lnTo>
                    <a:lnTo>
                      <a:pt x="5578" y="6621"/>
                    </a:lnTo>
                    <a:lnTo>
                      <a:pt x="5558" y="6602"/>
                    </a:lnTo>
                    <a:lnTo>
                      <a:pt x="5533" y="6579"/>
                    </a:lnTo>
                    <a:lnTo>
                      <a:pt x="5502" y="6552"/>
                    </a:lnTo>
                    <a:lnTo>
                      <a:pt x="5465" y="6520"/>
                    </a:lnTo>
                    <a:lnTo>
                      <a:pt x="5421" y="6482"/>
                    </a:lnTo>
                    <a:lnTo>
                      <a:pt x="5420" y="6481"/>
                    </a:lnTo>
                    <a:lnTo>
                      <a:pt x="5398" y="6462"/>
                    </a:lnTo>
                    <a:lnTo>
                      <a:pt x="5397" y="6461"/>
                    </a:lnTo>
                    <a:lnTo>
                      <a:pt x="5378" y="6444"/>
                    </a:lnTo>
                    <a:lnTo>
                      <a:pt x="5377" y="6443"/>
                    </a:lnTo>
                    <a:lnTo>
                      <a:pt x="5360" y="6428"/>
                    </a:lnTo>
                    <a:lnTo>
                      <a:pt x="5359" y="6427"/>
                    </a:lnTo>
                    <a:lnTo>
                      <a:pt x="5344" y="6413"/>
                    </a:lnTo>
                    <a:lnTo>
                      <a:pt x="5342" y="6412"/>
                    </a:lnTo>
                    <a:lnTo>
                      <a:pt x="5329" y="6399"/>
                    </a:lnTo>
                    <a:lnTo>
                      <a:pt x="5327" y="6397"/>
                    </a:lnTo>
                    <a:lnTo>
                      <a:pt x="5316" y="6386"/>
                    </a:lnTo>
                    <a:lnTo>
                      <a:pt x="5313" y="6383"/>
                    </a:lnTo>
                    <a:lnTo>
                      <a:pt x="5304" y="6373"/>
                    </a:lnTo>
                    <a:lnTo>
                      <a:pt x="5300" y="6368"/>
                    </a:lnTo>
                    <a:lnTo>
                      <a:pt x="5293" y="6359"/>
                    </a:lnTo>
                    <a:lnTo>
                      <a:pt x="5287" y="6352"/>
                    </a:lnTo>
                    <a:lnTo>
                      <a:pt x="5282" y="6344"/>
                    </a:lnTo>
                    <a:lnTo>
                      <a:pt x="5276" y="6335"/>
                    </a:lnTo>
                    <a:lnTo>
                      <a:pt x="5271" y="6327"/>
                    </a:lnTo>
                    <a:lnTo>
                      <a:pt x="5265" y="6315"/>
                    </a:lnTo>
                    <a:lnTo>
                      <a:pt x="5262" y="6308"/>
                    </a:lnTo>
                    <a:lnTo>
                      <a:pt x="5257" y="6293"/>
                    </a:lnTo>
                    <a:lnTo>
                      <a:pt x="5255" y="6286"/>
                    </a:lnTo>
                    <a:lnTo>
                      <a:pt x="5251" y="6271"/>
                    </a:lnTo>
                    <a:lnTo>
                      <a:pt x="5250" y="6264"/>
                    </a:lnTo>
                    <a:lnTo>
                      <a:pt x="5248" y="6250"/>
                    </a:lnTo>
                    <a:lnTo>
                      <a:pt x="5248" y="6243"/>
                    </a:lnTo>
                    <a:lnTo>
                      <a:pt x="5248" y="6233"/>
                    </a:lnTo>
                    <a:lnTo>
                      <a:pt x="5248" y="6225"/>
                    </a:lnTo>
                    <a:lnTo>
                      <a:pt x="5249" y="6215"/>
                    </a:lnTo>
                    <a:lnTo>
                      <a:pt x="5250" y="6208"/>
                    </a:lnTo>
                    <a:lnTo>
                      <a:pt x="5252" y="6197"/>
                    </a:lnTo>
                    <a:lnTo>
                      <a:pt x="5253" y="6190"/>
                    </a:lnTo>
                    <a:lnTo>
                      <a:pt x="5256" y="6178"/>
                    </a:lnTo>
                    <a:lnTo>
                      <a:pt x="5258" y="6171"/>
                    </a:lnTo>
                    <a:lnTo>
                      <a:pt x="5263" y="6158"/>
                    </a:lnTo>
                    <a:lnTo>
                      <a:pt x="5266" y="6152"/>
                    </a:lnTo>
                    <a:lnTo>
                      <a:pt x="5273" y="6138"/>
                    </a:lnTo>
                    <a:lnTo>
                      <a:pt x="5276" y="6133"/>
                    </a:lnTo>
                    <a:lnTo>
                      <a:pt x="5286" y="6119"/>
                    </a:lnTo>
                    <a:lnTo>
                      <a:pt x="5290" y="6115"/>
                    </a:lnTo>
                    <a:lnTo>
                      <a:pt x="5302" y="6102"/>
                    </a:lnTo>
                    <a:lnTo>
                      <a:pt x="5306" y="6098"/>
                    </a:lnTo>
                    <a:lnTo>
                      <a:pt x="5320" y="6087"/>
                    </a:lnTo>
                    <a:lnTo>
                      <a:pt x="5324" y="6084"/>
                    </a:lnTo>
                    <a:lnTo>
                      <a:pt x="5339" y="6075"/>
                    </a:lnTo>
                    <a:lnTo>
                      <a:pt x="5344" y="6072"/>
                    </a:lnTo>
                    <a:lnTo>
                      <a:pt x="5359" y="6066"/>
                    </a:lnTo>
                    <a:lnTo>
                      <a:pt x="5365" y="6064"/>
                    </a:lnTo>
                    <a:lnTo>
                      <a:pt x="5378" y="6060"/>
                    </a:lnTo>
                    <a:lnTo>
                      <a:pt x="5385" y="6059"/>
                    </a:lnTo>
                    <a:lnTo>
                      <a:pt x="5397" y="6056"/>
                    </a:lnTo>
                    <a:lnTo>
                      <a:pt x="5404" y="6055"/>
                    </a:lnTo>
                    <a:lnTo>
                      <a:pt x="5415" y="6054"/>
                    </a:lnTo>
                    <a:lnTo>
                      <a:pt x="5423" y="6054"/>
                    </a:lnTo>
                    <a:lnTo>
                      <a:pt x="5426" y="6054"/>
                    </a:lnTo>
                    <a:lnTo>
                      <a:pt x="5432" y="6054"/>
                    </a:lnTo>
                    <a:lnTo>
                      <a:pt x="5439" y="6054"/>
                    </a:lnTo>
                    <a:lnTo>
                      <a:pt x="5444" y="6054"/>
                    </a:lnTo>
                    <a:lnTo>
                      <a:pt x="5464" y="6057"/>
                    </a:lnTo>
                    <a:lnTo>
                      <a:pt x="5469" y="6058"/>
                    </a:lnTo>
                    <a:lnTo>
                      <a:pt x="5492" y="6065"/>
                    </a:lnTo>
                    <a:lnTo>
                      <a:pt x="5498" y="6068"/>
                    </a:lnTo>
                    <a:lnTo>
                      <a:pt x="5514" y="6076"/>
                    </a:lnTo>
                    <a:lnTo>
                      <a:pt x="5522" y="6080"/>
                    </a:lnTo>
                    <a:lnTo>
                      <a:pt x="5530" y="6086"/>
                    </a:lnTo>
                    <a:lnTo>
                      <a:pt x="5540" y="6093"/>
                    </a:lnTo>
                    <a:lnTo>
                      <a:pt x="5545" y="6097"/>
                    </a:lnTo>
                    <a:lnTo>
                      <a:pt x="5559" y="6107"/>
                    </a:lnTo>
                    <a:lnTo>
                      <a:pt x="5561" y="6110"/>
                    </a:lnTo>
                    <a:lnTo>
                      <a:pt x="5579" y="6124"/>
                    </a:lnTo>
                    <a:lnTo>
                      <a:pt x="5580" y="6125"/>
                    </a:lnTo>
                    <a:lnTo>
                      <a:pt x="5602" y="6144"/>
                    </a:lnTo>
                    <a:lnTo>
                      <a:pt x="5603" y="6145"/>
                    </a:lnTo>
                    <a:lnTo>
                      <a:pt x="5631" y="6169"/>
                    </a:lnTo>
                    <a:lnTo>
                      <a:pt x="5631" y="6170"/>
                    </a:lnTo>
                    <a:lnTo>
                      <a:pt x="5665" y="6200"/>
                    </a:lnTo>
                    <a:lnTo>
                      <a:pt x="5666" y="6200"/>
                    </a:lnTo>
                    <a:lnTo>
                      <a:pt x="5707" y="6236"/>
                    </a:lnTo>
                    <a:lnTo>
                      <a:pt x="5756" y="6280"/>
                    </a:lnTo>
                    <a:lnTo>
                      <a:pt x="5812" y="6330"/>
                    </a:lnTo>
                    <a:lnTo>
                      <a:pt x="5829" y="6344"/>
                    </a:lnTo>
                    <a:lnTo>
                      <a:pt x="5843" y="6356"/>
                    </a:lnTo>
                    <a:lnTo>
                      <a:pt x="5856" y="6366"/>
                    </a:lnTo>
                    <a:lnTo>
                      <a:pt x="5867" y="6374"/>
                    </a:lnTo>
                    <a:lnTo>
                      <a:pt x="5876" y="6380"/>
                    </a:lnTo>
                    <a:lnTo>
                      <a:pt x="5883" y="6385"/>
                    </a:lnTo>
                    <a:lnTo>
                      <a:pt x="5888" y="6387"/>
                    </a:lnTo>
                    <a:lnTo>
                      <a:pt x="5891" y="6389"/>
                    </a:lnTo>
                    <a:lnTo>
                      <a:pt x="5891" y="6389"/>
                    </a:lnTo>
                    <a:lnTo>
                      <a:pt x="5899" y="6387"/>
                    </a:lnTo>
                    <a:lnTo>
                      <a:pt x="5907" y="6384"/>
                    </a:lnTo>
                    <a:lnTo>
                      <a:pt x="5914" y="6381"/>
                    </a:lnTo>
                    <a:lnTo>
                      <a:pt x="5920" y="6377"/>
                    </a:lnTo>
                    <a:lnTo>
                      <a:pt x="5925" y="6373"/>
                    </a:lnTo>
                    <a:lnTo>
                      <a:pt x="5929" y="6368"/>
                    </a:lnTo>
                    <a:lnTo>
                      <a:pt x="5932" y="6364"/>
                    </a:lnTo>
                    <a:lnTo>
                      <a:pt x="5934" y="6359"/>
                    </a:lnTo>
                    <a:lnTo>
                      <a:pt x="5935" y="6355"/>
                    </a:lnTo>
                    <a:lnTo>
                      <a:pt x="5936" y="6350"/>
                    </a:lnTo>
                    <a:lnTo>
                      <a:pt x="5936" y="6346"/>
                    </a:lnTo>
                    <a:lnTo>
                      <a:pt x="5936" y="6341"/>
                    </a:lnTo>
                    <a:lnTo>
                      <a:pt x="5934" y="6336"/>
                    </a:lnTo>
                    <a:lnTo>
                      <a:pt x="5931" y="6328"/>
                    </a:lnTo>
                    <a:lnTo>
                      <a:pt x="5931" y="6328"/>
                    </a:lnTo>
                    <a:lnTo>
                      <a:pt x="5928" y="6324"/>
                    </a:lnTo>
                    <a:lnTo>
                      <a:pt x="5923" y="6318"/>
                    </a:lnTo>
                    <a:lnTo>
                      <a:pt x="5917" y="6310"/>
                    </a:lnTo>
                    <a:lnTo>
                      <a:pt x="5909" y="6301"/>
                    </a:lnTo>
                    <a:lnTo>
                      <a:pt x="5899" y="6291"/>
                    </a:lnTo>
                    <a:lnTo>
                      <a:pt x="5889" y="6281"/>
                    </a:lnTo>
                    <a:lnTo>
                      <a:pt x="5878" y="6270"/>
                    </a:lnTo>
                    <a:lnTo>
                      <a:pt x="5866" y="6259"/>
                    </a:lnTo>
                    <a:lnTo>
                      <a:pt x="5854" y="6247"/>
                    </a:lnTo>
                    <a:lnTo>
                      <a:pt x="5841" y="6236"/>
                    </a:lnTo>
                    <a:lnTo>
                      <a:pt x="5827" y="6225"/>
                    </a:lnTo>
                    <a:lnTo>
                      <a:pt x="5813" y="6213"/>
                    </a:lnTo>
                    <a:lnTo>
                      <a:pt x="5811" y="6211"/>
                    </a:lnTo>
                    <a:lnTo>
                      <a:pt x="5810" y="6211"/>
                    </a:lnTo>
                    <a:lnTo>
                      <a:pt x="5806" y="6207"/>
                    </a:lnTo>
                    <a:lnTo>
                      <a:pt x="5806" y="6207"/>
                    </a:lnTo>
                    <a:lnTo>
                      <a:pt x="5801" y="6203"/>
                    </a:lnTo>
                    <a:lnTo>
                      <a:pt x="5801" y="6203"/>
                    </a:lnTo>
                    <a:lnTo>
                      <a:pt x="5796" y="6199"/>
                    </a:lnTo>
                    <a:lnTo>
                      <a:pt x="5796" y="6199"/>
                    </a:lnTo>
                    <a:lnTo>
                      <a:pt x="5790" y="6194"/>
                    </a:lnTo>
                    <a:lnTo>
                      <a:pt x="5790" y="6194"/>
                    </a:lnTo>
                    <a:lnTo>
                      <a:pt x="5785" y="6189"/>
                    </a:lnTo>
                    <a:lnTo>
                      <a:pt x="5784" y="6189"/>
                    </a:lnTo>
                    <a:lnTo>
                      <a:pt x="5779" y="6184"/>
                    </a:lnTo>
                    <a:lnTo>
                      <a:pt x="5778" y="6184"/>
                    </a:lnTo>
                    <a:lnTo>
                      <a:pt x="5772" y="6179"/>
                    </a:lnTo>
                    <a:lnTo>
                      <a:pt x="5772" y="6178"/>
                    </a:lnTo>
                    <a:lnTo>
                      <a:pt x="5766" y="6173"/>
                    </a:lnTo>
                    <a:lnTo>
                      <a:pt x="5766" y="6173"/>
                    </a:lnTo>
                    <a:lnTo>
                      <a:pt x="5759" y="6168"/>
                    </a:lnTo>
                    <a:lnTo>
                      <a:pt x="5759" y="6167"/>
                    </a:lnTo>
                    <a:lnTo>
                      <a:pt x="5753" y="6162"/>
                    </a:lnTo>
                    <a:lnTo>
                      <a:pt x="5752" y="6161"/>
                    </a:lnTo>
                    <a:lnTo>
                      <a:pt x="5746" y="6156"/>
                    </a:lnTo>
                    <a:lnTo>
                      <a:pt x="5746" y="6155"/>
                    </a:lnTo>
                    <a:lnTo>
                      <a:pt x="5740" y="6150"/>
                    </a:lnTo>
                    <a:lnTo>
                      <a:pt x="5739" y="6149"/>
                    </a:lnTo>
                    <a:lnTo>
                      <a:pt x="5734" y="6145"/>
                    </a:lnTo>
                    <a:lnTo>
                      <a:pt x="5728" y="6139"/>
                    </a:lnTo>
                    <a:lnTo>
                      <a:pt x="5720" y="6132"/>
                    </a:lnTo>
                    <a:lnTo>
                      <a:pt x="5712" y="6125"/>
                    </a:lnTo>
                    <a:lnTo>
                      <a:pt x="5702" y="6116"/>
                    </a:lnTo>
                    <a:lnTo>
                      <a:pt x="5692" y="6107"/>
                    </a:lnTo>
                    <a:lnTo>
                      <a:pt x="5682" y="6098"/>
                    </a:lnTo>
                    <a:lnTo>
                      <a:pt x="5670" y="6088"/>
                    </a:lnTo>
                    <a:lnTo>
                      <a:pt x="5659" y="6078"/>
                    </a:lnTo>
                    <a:lnTo>
                      <a:pt x="5647" y="6067"/>
                    </a:lnTo>
                    <a:lnTo>
                      <a:pt x="5636" y="6057"/>
                    </a:lnTo>
                    <a:lnTo>
                      <a:pt x="5624" y="6046"/>
                    </a:lnTo>
                    <a:lnTo>
                      <a:pt x="5612" y="6036"/>
                    </a:lnTo>
                    <a:lnTo>
                      <a:pt x="5600" y="6026"/>
                    </a:lnTo>
                    <a:lnTo>
                      <a:pt x="5589" y="6016"/>
                    </a:lnTo>
                    <a:lnTo>
                      <a:pt x="5578" y="6006"/>
                    </a:lnTo>
                    <a:lnTo>
                      <a:pt x="5567" y="5996"/>
                    </a:lnTo>
                    <a:lnTo>
                      <a:pt x="5555" y="5985"/>
                    </a:lnTo>
                    <a:lnTo>
                      <a:pt x="5543" y="5975"/>
                    </a:lnTo>
                    <a:lnTo>
                      <a:pt x="5532" y="5965"/>
                    </a:lnTo>
                    <a:lnTo>
                      <a:pt x="5520" y="5955"/>
                    </a:lnTo>
                    <a:lnTo>
                      <a:pt x="5509" y="5945"/>
                    </a:lnTo>
                    <a:lnTo>
                      <a:pt x="5498" y="5935"/>
                    </a:lnTo>
                    <a:lnTo>
                      <a:pt x="5488" y="5926"/>
                    </a:lnTo>
                    <a:lnTo>
                      <a:pt x="5478" y="5917"/>
                    </a:lnTo>
                    <a:lnTo>
                      <a:pt x="5469" y="5909"/>
                    </a:lnTo>
                    <a:lnTo>
                      <a:pt x="5461" y="5902"/>
                    </a:lnTo>
                    <a:lnTo>
                      <a:pt x="5453" y="5895"/>
                    </a:lnTo>
                    <a:lnTo>
                      <a:pt x="5447" y="5889"/>
                    </a:lnTo>
                    <a:lnTo>
                      <a:pt x="5441" y="5884"/>
                    </a:lnTo>
                    <a:lnTo>
                      <a:pt x="5435" y="5878"/>
                    </a:lnTo>
                    <a:lnTo>
                      <a:pt x="5428" y="5873"/>
                    </a:lnTo>
                    <a:lnTo>
                      <a:pt x="5421" y="5866"/>
                    </a:lnTo>
                    <a:lnTo>
                      <a:pt x="5414" y="5860"/>
                    </a:lnTo>
                    <a:lnTo>
                      <a:pt x="5406" y="5854"/>
                    </a:lnTo>
                    <a:lnTo>
                      <a:pt x="5399" y="5847"/>
                    </a:lnTo>
                    <a:lnTo>
                      <a:pt x="5392" y="5841"/>
                    </a:lnTo>
                    <a:lnTo>
                      <a:pt x="5384" y="5834"/>
                    </a:lnTo>
                    <a:lnTo>
                      <a:pt x="5377" y="5828"/>
                    </a:lnTo>
                    <a:lnTo>
                      <a:pt x="5370" y="5822"/>
                    </a:lnTo>
                    <a:lnTo>
                      <a:pt x="5364" y="5816"/>
                    </a:lnTo>
                    <a:lnTo>
                      <a:pt x="5358" y="5811"/>
                    </a:lnTo>
                    <a:lnTo>
                      <a:pt x="5352" y="5806"/>
                    </a:lnTo>
                    <a:lnTo>
                      <a:pt x="5346" y="5801"/>
                    </a:lnTo>
                    <a:lnTo>
                      <a:pt x="5346" y="5801"/>
                    </a:lnTo>
                    <a:lnTo>
                      <a:pt x="5340" y="5796"/>
                    </a:lnTo>
                    <a:lnTo>
                      <a:pt x="5340" y="5796"/>
                    </a:lnTo>
                    <a:lnTo>
                      <a:pt x="5335" y="5791"/>
                    </a:lnTo>
                    <a:lnTo>
                      <a:pt x="5335" y="5791"/>
                    </a:lnTo>
                    <a:lnTo>
                      <a:pt x="5329" y="5787"/>
                    </a:lnTo>
                    <a:lnTo>
                      <a:pt x="5329" y="5787"/>
                    </a:lnTo>
                    <a:lnTo>
                      <a:pt x="5324" y="5782"/>
                    </a:lnTo>
                    <a:lnTo>
                      <a:pt x="5324" y="5782"/>
                    </a:lnTo>
                    <a:lnTo>
                      <a:pt x="5320" y="5778"/>
                    </a:lnTo>
                    <a:lnTo>
                      <a:pt x="5319" y="5778"/>
                    </a:lnTo>
                    <a:lnTo>
                      <a:pt x="5315" y="5774"/>
                    </a:lnTo>
                    <a:lnTo>
                      <a:pt x="5315" y="5774"/>
                    </a:lnTo>
                    <a:lnTo>
                      <a:pt x="5311" y="5771"/>
                    </a:lnTo>
                    <a:lnTo>
                      <a:pt x="5311" y="5771"/>
                    </a:lnTo>
                    <a:lnTo>
                      <a:pt x="5307" y="5768"/>
                    </a:lnTo>
                    <a:lnTo>
                      <a:pt x="5307" y="5768"/>
                    </a:lnTo>
                    <a:lnTo>
                      <a:pt x="5304" y="5765"/>
                    </a:lnTo>
                    <a:lnTo>
                      <a:pt x="5304" y="5765"/>
                    </a:lnTo>
                    <a:lnTo>
                      <a:pt x="5301" y="5762"/>
                    </a:lnTo>
                    <a:lnTo>
                      <a:pt x="5301" y="5762"/>
                    </a:lnTo>
                    <a:lnTo>
                      <a:pt x="5299" y="5760"/>
                    </a:lnTo>
                    <a:lnTo>
                      <a:pt x="5298" y="5760"/>
                    </a:lnTo>
                    <a:lnTo>
                      <a:pt x="5297" y="5758"/>
                    </a:lnTo>
                    <a:lnTo>
                      <a:pt x="5295" y="5757"/>
                    </a:lnTo>
                    <a:lnTo>
                      <a:pt x="5294" y="5756"/>
                    </a:lnTo>
                    <a:lnTo>
                      <a:pt x="5288" y="5750"/>
                    </a:lnTo>
                    <a:lnTo>
                      <a:pt x="5286" y="5747"/>
                    </a:lnTo>
                    <a:lnTo>
                      <a:pt x="5281" y="5743"/>
                    </a:lnTo>
                    <a:lnTo>
                      <a:pt x="5270" y="5733"/>
                    </a:lnTo>
                    <a:lnTo>
                      <a:pt x="5256" y="5720"/>
                    </a:lnTo>
                    <a:lnTo>
                      <a:pt x="5239" y="5705"/>
                    </a:lnTo>
                    <a:lnTo>
                      <a:pt x="5221" y="5690"/>
                    </a:lnTo>
                    <a:lnTo>
                      <a:pt x="5207" y="5678"/>
                    </a:lnTo>
                    <a:lnTo>
                      <a:pt x="5197" y="5693"/>
                    </a:lnTo>
                    <a:lnTo>
                      <a:pt x="5178" y="5721"/>
                    </a:lnTo>
                    <a:lnTo>
                      <a:pt x="5157" y="5753"/>
                    </a:lnTo>
                    <a:lnTo>
                      <a:pt x="5134" y="5788"/>
                    </a:lnTo>
                    <a:lnTo>
                      <a:pt x="5117" y="5815"/>
                    </a:lnTo>
                    <a:lnTo>
                      <a:pt x="5116" y="5815"/>
                    </a:lnTo>
                    <a:lnTo>
                      <a:pt x="5100" y="5840"/>
                    </a:lnTo>
                    <a:lnTo>
                      <a:pt x="5100" y="5840"/>
                    </a:lnTo>
                    <a:lnTo>
                      <a:pt x="5085" y="5863"/>
                    </a:lnTo>
                    <a:lnTo>
                      <a:pt x="5084" y="5864"/>
                    </a:lnTo>
                    <a:lnTo>
                      <a:pt x="5070" y="5885"/>
                    </a:lnTo>
                    <a:lnTo>
                      <a:pt x="5070" y="5885"/>
                    </a:lnTo>
                    <a:lnTo>
                      <a:pt x="5056" y="5904"/>
                    </a:lnTo>
                    <a:lnTo>
                      <a:pt x="5056" y="5906"/>
                    </a:lnTo>
                    <a:lnTo>
                      <a:pt x="5044" y="5923"/>
                    </a:lnTo>
                    <a:lnTo>
                      <a:pt x="5043" y="5924"/>
                    </a:lnTo>
                    <a:lnTo>
                      <a:pt x="5031" y="5940"/>
                    </a:lnTo>
                    <a:lnTo>
                      <a:pt x="5030" y="5941"/>
                    </a:lnTo>
                    <a:lnTo>
                      <a:pt x="5020" y="5955"/>
                    </a:lnTo>
                    <a:lnTo>
                      <a:pt x="5019" y="5957"/>
                    </a:lnTo>
                    <a:lnTo>
                      <a:pt x="5009" y="5970"/>
                    </a:lnTo>
                    <a:lnTo>
                      <a:pt x="5007" y="5971"/>
                    </a:lnTo>
                    <a:lnTo>
                      <a:pt x="4998" y="5983"/>
                    </a:lnTo>
                    <a:lnTo>
                      <a:pt x="4997" y="5985"/>
                    </a:lnTo>
                    <a:lnTo>
                      <a:pt x="4988" y="5995"/>
                    </a:lnTo>
                    <a:lnTo>
                      <a:pt x="4986" y="5998"/>
                    </a:lnTo>
                    <a:lnTo>
                      <a:pt x="4978" y="6007"/>
                    </a:lnTo>
                    <a:lnTo>
                      <a:pt x="4976" y="6009"/>
                    </a:lnTo>
                    <a:lnTo>
                      <a:pt x="4968" y="6017"/>
                    </a:lnTo>
                    <a:lnTo>
                      <a:pt x="4965" y="6020"/>
                    </a:lnTo>
                    <a:lnTo>
                      <a:pt x="4959" y="6027"/>
                    </a:lnTo>
                    <a:lnTo>
                      <a:pt x="4949" y="6036"/>
                    </a:lnTo>
                    <a:lnTo>
                      <a:pt x="4904" y="6073"/>
                    </a:lnTo>
                    <a:lnTo>
                      <a:pt x="4891" y="6082"/>
                    </a:lnTo>
                    <a:lnTo>
                      <a:pt x="4843" y="6112"/>
                    </a:lnTo>
                    <a:lnTo>
                      <a:pt x="4829" y="6120"/>
                    </a:lnTo>
                    <a:lnTo>
                      <a:pt x="4779" y="6142"/>
                    </a:lnTo>
                    <a:lnTo>
                      <a:pt x="4764" y="6148"/>
                    </a:lnTo>
                    <a:lnTo>
                      <a:pt x="4713" y="6164"/>
                    </a:lnTo>
                    <a:lnTo>
                      <a:pt x="4697" y="6167"/>
                    </a:lnTo>
                    <a:lnTo>
                      <a:pt x="4646" y="6176"/>
                    </a:lnTo>
                    <a:lnTo>
                      <a:pt x="4630" y="6178"/>
                    </a:lnTo>
                    <a:lnTo>
                      <a:pt x="4579" y="6180"/>
                    </a:lnTo>
                    <a:lnTo>
                      <a:pt x="4563" y="6180"/>
                    </a:lnTo>
                    <a:lnTo>
                      <a:pt x="4514" y="6176"/>
                    </a:lnTo>
                    <a:lnTo>
                      <a:pt x="4497" y="6173"/>
                    </a:lnTo>
                    <a:lnTo>
                      <a:pt x="4450" y="6162"/>
                    </a:lnTo>
                    <a:lnTo>
                      <a:pt x="4432" y="6157"/>
                    </a:lnTo>
                    <a:lnTo>
                      <a:pt x="4389" y="6140"/>
                    </a:lnTo>
                    <a:lnTo>
                      <a:pt x="4371" y="6131"/>
                    </a:lnTo>
                    <a:lnTo>
                      <a:pt x="4333" y="6108"/>
                    </a:lnTo>
                    <a:lnTo>
                      <a:pt x="4315" y="6095"/>
                    </a:lnTo>
                    <a:lnTo>
                      <a:pt x="4281" y="6066"/>
                    </a:lnTo>
                    <a:lnTo>
                      <a:pt x="4265" y="6048"/>
                    </a:lnTo>
                    <a:lnTo>
                      <a:pt x="4237" y="6014"/>
                    </a:lnTo>
                    <a:lnTo>
                      <a:pt x="4230" y="6003"/>
                    </a:lnTo>
                    <a:lnTo>
                      <a:pt x="4224" y="5992"/>
                    </a:lnTo>
                    <a:lnTo>
                      <a:pt x="4204" y="5952"/>
                    </a:lnTo>
                    <a:lnTo>
                      <a:pt x="4199" y="5940"/>
                    </a:lnTo>
                    <a:lnTo>
                      <a:pt x="4195" y="5928"/>
                    </a:lnTo>
                    <a:lnTo>
                      <a:pt x="4183" y="5882"/>
                    </a:lnTo>
                    <a:lnTo>
                      <a:pt x="4180" y="5868"/>
                    </a:lnTo>
                    <a:lnTo>
                      <a:pt x="4178" y="5851"/>
                    </a:lnTo>
                    <a:lnTo>
                      <a:pt x="4177" y="5846"/>
                    </a:lnTo>
                    <a:lnTo>
                      <a:pt x="4176" y="5830"/>
                    </a:lnTo>
                    <a:lnTo>
                      <a:pt x="4175" y="5823"/>
                    </a:lnTo>
                    <a:lnTo>
                      <a:pt x="4174" y="5808"/>
                    </a:lnTo>
                    <a:lnTo>
                      <a:pt x="4174" y="5799"/>
                    </a:lnTo>
                    <a:lnTo>
                      <a:pt x="4175" y="5784"/>
                    </a:lnTo>
                    <a:lnTo>
                      <a:pt x="4175" y="5775"/>
                    </a:lnTo>
                    <a:lnTo>
                      <a:pt x="4177" y="5759"/>
                    </a:lnTo>
                    <a:lnTo>
                      <a:pt x="4178" y="5751"/>
                    </a:lnTo>
                    <a:lnTo>
                      <a:pt x="4180" y="5734"/>
                    </a:lnTo>
                    <a:lnTo>
                      <a:pt x="4182" y="5727"/>
                    </a:lnTo>
                    <a:lnTo>
                      <a:pt x="4186" y="5708"/>
                    </a:lnTo>
                    <a:lnTo>
                      <a:pt x="4187" y="5702"/>
                    </a:lnTo>
                    <a:lnTo>
                      <a:pt x="4193" y="5682"/>
                    </a:lnTo>
                    <a:lnTo>
                      <a:pt x="4194" y="5677"/>
                    </a:lnTo>
                    <a:lnTo>
                      <a:pt x="4201" y="5655"/>
                    </a:lnTo>
                    <a:lnTo>
                      <a:pt x="4202" y="5651"/>
                    </a:lnTo>
                    <a:lnTo>
                      <a:pt x="4211" y="5626"/>
                    </a:lnTo>
                    <a:lnTo>
                      <a:pt x="4212" y="5624"/>
                    </a:lnTo>
                    <a:lnTo>
                      <a:pt x="4223" y="5595"/>
                    </a:lnTo>
                    <a:lnTo>
                      <a:pt x="4223" y="5594"/>
                    </a:lnTo>
                    <a:lnTo>
                      <a:pt x="4236" y="5562"/>
                    </a:lnTo>
                    <a:lnTo>
                      <a:pt x="4236" y="5561"/>
                    </a:lnTo>
                    <a:lnTo>
                      <a:pt x="4251" y="5525"/>
                    </a:lnTo>
                    <a:lnTo>
                      <a:pt x="4251" y="5524"/>
                    </a:lnTo>
                    <a:lnTo>
                      <a:pt x="4267" y="5484"/>
                    </a:lnTo>
                    <a:lnTo>
                      <a:pt x="4273" y="5470"/>
                    </a:lnTo>
                    <a:lnTo>
                      <a:pt x="4279" y="5454"/>
                    </a:lnTo>
                    <a:lnTo>
                      <a:pt x="4286" y="5438"/>
                    </a:lnTo>
                    <a:lnTo>
                      <a:pt x="4292" y="5422"/>
                    </a:lnTo>
                    <a:lnTo>
                      <a:pt x="4299" y="5406"/>
                    </a:lnTo>
                    <a:lnTo>
                      <a:pt x="4305" y="5389"/>
                    </a:lnTo>
                    <a:lnTo>
                      <a:pt x="4312" y="5373"/>
                    </a:lnTo>
                    <a:lnTo>
                      <a:pt x="4318" y="5357"/>
                    </a:lnTo>
                    <a:lnTo>
                      <a:pt x="4324" y="5342"/>
                    </a:lnTo>
                    <a:lnTo>
                      <a:pt x="4330" y="5327"/>
                    </a:lnTo>
                    <a:lnTo>
                      <a:pt x="4336" y="5313"/>
                    </a:lnTo>
                    <a:lnTo>
                      <a:pt x="4341" y="5300"/>
                    </a:lnTo>
                    <a:lnTo>
                      <a:pt x="4345" y="5289"/>
                    </a:lnTo>
                    <a:lnTo>
                      <a:pt x="4349" y="5278"/>
                    </a:lnTo>
                    <a:lnTo>
                      <a:pt x="4350" y="5275"/>
                    </a:lnTo>
                    <a:lnTo>
                      <a:pt x="4355" y="5265"/>
                    </a:lnTo>
                    <a:lnTo>
                      <a:pt x="4359" y="5254"/>
                    </a:lnTo>
                    <a:lnTo>
                      <a:pt x="4364" y="5242"/>
                    </a:lnTo>
                    <a:lnTo>
                      <a:pt x="4369" y="5229"/>
                    </a:lnTo>
                    <a:lnTo>
                      <a:pt x="4375" y="5216"/>
                    </a:lnTo>
                    <a:lnTo>
                      <a:pt x="4380" y="5202"/>
                    </a:lnTo>
                    <a:lnTo>
                      <a:pt x="4386" y="5188"/>
                    </a:lnTo>
                    <a:lnTo>
                      <a:pt x="4392" y="5174"/>
                    </a:lnTo>
                    <a:lnTo>
                      <a:pt x="4397" y="5159"/>
                    </a:lnTo>
                    <a:lnTo>
                      <a:pt x="4403" y="5145"/>
                    </a:lnTo>
                    <a:lnTo>
                      <a:pt x="4409" y="5131"/>
                    </a:lnTo>
                    <a:lnTo>
                      <a:pt x="4414" y="5118"/>
                    </a:lnTo>
                    <a:lnTo>
                      <a:pt x="4419" y="5105"/>
                    </a:lnTo>
                    <a:lnTo>
                      <a:pt x="4424" y="5093"/>
                    </a:lnTo>
                    <a:lnTo>
                      <a:pt x="4425" y="5091"/>
                    </a:lnTo>
                    <a:lnTo>
                      <a:pt x="4426" y="5088"/>
                    </a:lnTo>
                    <a:lnTo>
                      <a:pt x="4425" y="5088"/>
                    </a:lnTo>
                    <a:lnTo>
                      <a:pt x="4413" y="5082"/>
                    </a:lnTo>
                    <a:lnTo>
                      <a:pt x="4401" y="5076"/>
                    </a:lnTo>
                    <a:lnTo>
                      <a:pt x="4388" y="5069"/>
                    </a:lnTo>
                    <a:lnTo>
                      <a:pt x="4373" y="5062"/>
                    </a:lnTo>
                    <a:lnTo>
                      <a:pt x="4358" y="5054"/>
                    </a:lnTo>
                    <a:lnTo>
                      <a:pt x="4341" y="5046"/>
                    </a:lnTo>
                    <a:lnTo>
                      <a:pt x="4324" y="5037"/>
                    </a:lnTo>
                    <a:lnTo>
                      <a:pt x="4307" y="5029"/>
                    </a:lnTo>
                    <a:lnTo>
                      <a:pt x="4290" y="5020"/>
                    </a:lnTo>
                    <a:lnTo>
                      <a:pt x="4272" y="5011"/>
                    </a:lnTo>
                    <a:lnTo>
                      <a:pt x="4255" y="5003"/>
                    </a:lnTo>
                    <a:lnTo>
                      <a:pt x="4237" y="4994"/>
                    </a:lnTo>
                    <a:lnTo>
                      <a:pt x="4221" y="4986"/>
                    </a:lnTo>
                    <a:lnTo>
                      <a:pt x="4204" y="4978"/>
                    </a:lnTo>
                    <a:lnTo>
                      <a:pt x="4189" y="4970"/>
                    </a:lnTo>
                    <a:lnTo>
                      <a:pt x="4175" y="4963"/>
                    </a:lnTo>
                    <a:lnTo>
                      <a:pt x="4173" y="4962"/>
                    </a:lnTo>
                    <a:lnTo>
                      <a:pt x="4159" y="4955"/>
                    </a:lnTo>
                    <a:lnTo>
                      <a:pt x="4147" y="4949"/>
                    </a:lnTo>
                    <a:lnTo>
                      <a:pt x="4136" y="4943"/>
                    </a:lnTo>
                    <a:lnTo>
                      <a:pt x="4132" y="4948"/>
                    </a:lnTo>
                    <a:lnTo>
                      <a:pt x="4122" y="4959"/>
                    </a:lnTo>
                    <a:lnTo>
                      <a:pt x="4111" y="4971"/>
                    </a:lnTo>
                    <a:lnTo>
                      <a:pt x="4100" y="4984"/>
                    </a:lnTo>
                    <a:lnTo>
                      <a:pt x="4100" y="4985"/>
                    </a:lnTo>
                    <a:lnTo>
                      <a:pt x="4088" y="4998"/>
                    </a:lnTo>
                    <a:lnTo>
                      <a:pt x="4077" y="5011"/>
                    </a:lnTo>
                    <a:lnTo>
                      <a:pt x="4064" y="5025"/>
                    </a:lnTo>
                    <a:lnTo>
                      <a:pt x="4052" y="5039"/>
                    </a:lnTo>
                    <a:lnTo>
                      <a:pt x="4040" y="5053"/>
                    </a:lnTo>
                    <a:lnTo>
                      <a:pt x="4028" y="5067"/>
                    </a:lnTo>
                    <a:lnTo>
                      <a:pt x="4016" y="5080"/>
                    </a:lnTo>
                    <a:lnTo>
                      <a:pt x="4004" y="5094"/>
                    </a:lnTo>
                    <a:lnTo>
                      <a:pt x="3993" y="5107"/>
                    </a:lnTo>
                    <a:lnTo>
                      <a:pt x="3983" y="5119"/>
                    </a:lnTo>
                    <a:lnTo>
                      <a:pt x="3973" y="5130"/>
                    </a:lnTo>
                    <a:lnTo>
                      <a:pt x="3973" y="5130"/>
                    </a:lnTo>
                    <a:lnTo>
                      <a:pt x="3964" y="5141"/>
                    </a:lnTo>
                    <a:lnTo>
                      <a:pt x="3963" y="5141"/>
                    </a:lnTo>
                    <a:lnTo>
                      <a:pt x="3955" y="5150"/>
                    </a:lnTo>
                    <a:lnTo>
                      <a:pt x="3955" y="5151"/>
                    </a:lnTo>
                    <a:lnTo>
                      <a:pt x="3948" y="5158"/>
                    </a:lnTo>
                    <a:lnTo>
                      <a:pt x="3928" y="5181"/>
                    </a:lnTo>
                    <a:lnTo>
                      <a:pt x="3900" y="5213"/>
                    </a:lnTo>
                    <a:lnTo>
                      <a:pt x="3866" y="5252"/>
                    </a:lnTo>
                    <a:lnTo>
                      <a:pt x="3828" y="5297"/>
                    </a:lnTo>
                    <a:lnTo>
                      <a:pt x="3785" y="5346"/>
                    </a:lnTo>
                    <a:lnTo>
                      <a:pt x="3740" y="5398"/>
                    </a:lnTo>
                    <a:lnTo>
                      <a:pt x="3694" y="5451"/>
                    </a:lnTo>
                    <a:lnTo>
                      <a:pt x="3648" y="5504"/>
                    </a:lnTo>
                    <a:close/>
                    <a:moveTo>
                      <a:pt x="3882" y="4606"/>
                    </a:moveTo>
                    <a:lnTo>
                      <a:pt x="3103" y="5503"/>
                    </a:lnTo>
                    <a:lnTo>
                      <a:pt x="3127" y="5525"/>
                    </a:lnTo>
                    <a:lnTo>
                      <a:pt x="3134" y="5530"/>
                    </a:lnTo>
                    <a:lnTo>
                      <a:pt x="3144" y="5519"/>
                    </a:lnTo>
                    <a:lnTo>
                      <a:pt x="3172" y="5488"/>
                    </a:lnTo>
                    <a:lnTo>
                      <a:pt x="3206" y="5449"/>
                    </a:lnTo>
                    <a:lnTo>
                      <a:pt x="3247" y="5401"/>
                    </a:lnTo>
                    <a:lnTo>
                      <a:pt x="3264" y="5382"/>
                    </a:lnTo>
                    <a:lnTo>
                      <a:pt x="3281" y="5363"/>
                    </a:lnTo>
                    <a:lnTo>
                      <a:pt x="3297" y="5344"/>
                    </a:lnTo>
                    <a:lnTo>
                      <a:pt x="3312" y="5326"/>
                    </a:lnTo>
                    <a:lnTo>
                      <a:pt x="3327" y="5308"/>
                    </a:lnTo>
                    <a:lnTo>
                      <a:pt x="3342" y="5292"/>
                    </a:lnTo>
                    <a:lnTo>
                      <a:pt x="3355" y="5276"/>
                    </a:lnTo>
                    <a:lnTo>
                      <a:pt x="3367" y="5262"/>
                    </a:lnTo>
                    <a:lnTo>
                      <a:pt x="3378" y="5249"/>
                    </a:lnTo>
                    <a:lnTo>
                      <a:pt x="3379" y="5249"/>
                    </a:lnTo>
                    <a:lnTo>
                      <a:pt x="3388" y="5238"/>
                    </a:lnTo>
                    <a:lnTo>
                      <a:pt x="3389" y="5237"/>
                    </a:lnTo>
                    <a:lnTo>
                      <a:pt x="3397" y="5228"/>
                    </a:lnTo>
                    <a:lnTo>
                      <a:pt x="3397" y="5227"/>
                    </a:lnTo>
                    <a:lnTo>
                      <a:pt x="3404" y="5220"/>
                    </a:lnTo>
                    <a:lnTo>
                      <a:pt x="3405" y="5219"/>
                    </a:lnTo>
                    <a:lnTo>
                      <a:pt x="3410" y="5213"/>
                    </a:lnTo>
                    <a:lnTo>
                      <a:pt x="3411" y="5212"/>
                    </a:lnTo>
                    <a:lnTo>
                      <a:pt x="3414" y="5209"/>
                    </a:lnTo>
                    <a:lnTo>
                      <a:pt x="3441" y="5177"/>
                    </a:lnTo>
                    <a:lnTo>
                      <a:pt x="3472" y="5143"/>
                    </a:lnTo>
                    <a:lnTo>
                      <a:pt x="3504" y="5106"/>
                    </a:lnTo>
                    <a:lnTo>
                      <a:pt x="3537" y="5069"/>
                    </a:lnTo>
                    <a:lnTo>
                      <a:pt x="3570" y="5030"/>
                    </a:lnTo>
                    <a:lnTo>
                      <a:pt x="3604" y="4991"/>
                    </a:lnTo>
                    <a:lnTo>
                      <a:pt x="3637" y="4953"/>
                    </a:lnTo>
                    <a:lnTo>
                      <a:pt x="3670" y="4916"/>
                    </a:lnTo>
                    <a:lnTo>
                      <a:pt x="3700" y="4880"/>
                    </a:lnTo>
                    <a:lnTo>
                      <a:pt x="3729" y="4847"/>
                    </a:lnTo>
                    <a:lnTo>
                      <a:pt x="3756" y="4817"/>
                    </a:lnTo>
                    <a:lnTo>
                      <a:pt x="3779" y="4790"/>
                    </a:lnTo>
                    <a:lnTo>
                      <a:pt x="3798" y="4767"/>
                    </a:lnTo>
                    <a:lnTo>
                      <a:pt x="3814" y="4749"/>
                    </a:lnTo>
                    <a:lnTo>
                      <a:pt x="3818" y="4744"/>
                    </a:lnTo>
                    <a:lnTo>
                      <a:pt x="3818" y="4744"/>
                    </a:lnTo>
                    <a:lnTo>
                      <a:pt x="3823" y="4738"/>
                    </a:lnTo>
                    <a:lnTo>
                      <a:pt x="3823" y="4738"/>
                    </a:lnTo>
                    <a:lnTo>
                      <a:pt x="3828" y="4732"/>
                    </a:lnTo>
                    <a:lnTo>
                      <a:pt x="3829" y="4731"/>
                    </a:lnTo>
                    <a:lnTo>
                      <a:pt x="3834" y="4725"/>
                    </a:lnTo>
                    <a:lnTo>
                      <a:pt x="3834" y="4724"/>
                    </a:lnTo>
                    <a:lnTo>
                      <a:pt x="3841" y="4717"/>
                    </a:lnTo>
                    <a:lnTo>
                      <a:pt x="3841" y="4717"/>
                    </a:lnTo>
                    <a:lnTo>
                      <a:pt x="3847" y="4709"/>
                    </a:lnTo>
                    <a:lnTo>
                      <a:pt x="3847" y="4709"/>
                    </a:lnTo>
                    <a:lnTo>
                      <a:pt x="3854" y="4701"/>
                    </a:lnTo>
                    <a:lnTo>
                      <a:pt x="3854" y="4701"/>
                    </a:lnTo>
                    <a:lnTo>
                      <a:pt x="3861" y="4693"/>
                    </a:lnTo>
                    <a:lnTo>
                      <a:pt x="3861" y="4693"/>
                    </a:lnTo>
                    <a:lnTo>
                      <a:pt x="3868" y="4685"/>
                    </a:lnTo>
                    <a:lnTo>
                      <a:pt x="3868" y="4685"/>
                    </a:lnTo>
                    <a:lnTo>
                      <a:pt x="3875" y="4677"/>
                    </a:lnTo>
                    <a:lnTo>
                      <a:pt x="3875" y="4677"/>
                    </a:lnTo>
                    <a:lnTo>
                      <a:pt x="3882" y="4669"/>
                    </a:lnTo>
                    <a:lnTo>
                      <a:pt x="3882" y="4669"/>
                    </a:lnTo>
                    <a:lnTo>
                      <a:pt x="3889" y="4661"/>
                    </a:lnTo>
                    <a:lnTo>
                      <a:pt x="3889" y="4661"/>
                    </a:lnTo>
                    <a:lnTo>
                      <a:pt x="3895" y="4654"/>
                    </a:lnTo>
                    <a:lnTo>
                      <a:pt x="3896" y="4653"/>
                    </a:lnTo>
                    <a:lnTo>
                      <a:pt x="3901" y="4648"/>
                    </a:lnTo>
                    <a:lnTo>
                      <a:pt x="3912" y="4634"/>
                    </a:lnTo>
                    <a:lnTo>
                      <a:pt x="3905" y="4627"/>
                    </a:lnTo>
                    <a:lnTo>
                      <a:pt x="3883" y="4607"/>
                    </a:lnTo>
                    <a:lnTo>
                      <a:pt x="3882" y="4606"/>
                    </a:lnTo>
                    <a:close/>
                    <a:moveTo>
                      <a:pt x="2808" y="5067"/>
                    </a:moveTo>
                    <a:lnTo>
                      <a:pt x="2814" y="5073"/>
                    </a:lnTo>
                    <a:lnTo>
                      <a:pt x="3469" y="4319"/>
                    </a:lnTo>
                    <a:lnTo>
                      <a:pt x="3463" y="4313"/>
                    </a:lnTo>
                    <a:lnTo>
                      <a:pt x="2808" y="5067"/>
                    </a:lnTo>
                    <a:close/>
                    <a:moveTo>
                      <a:pt x="1403" y="3849"/>
                    </a:moveTo>
                    <a:lnTo>
                      <a:pt x="2430" y="4740"/>
                    </a:lnTo>
                    <a:lnTo>
                      <a:pt x="3085" y="3985"/>
                    </a:lnTo>
                    <a:lnTo>
                      <a:pt x="2060" y="3095"/>
                    </a:lnTo>
                    <a:lnTo>
                      <a:pt x="1403" y="3849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Helvetica Neue"/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</p:grpSp>
      <p:grpSp>
        <p:nvGrpSpPr>
          <p:cNvPr id="1016" name="Google Shape;1016;p27"/>
          <p:cNvGrpSpPr/>
          <p:nvPr/>
        </p:nvGrpSpPr>
        <p:grpSpPr>
          <a:xfrm>
            <a:off x="7031030" y="2969132"/>
            <a:ext cx="1548686" cy="2671965"/>
            <a:chOff x="396398" y="2888779"/>
            <a:chExt cx="1548686" cy="2671965"/>
          </a:xfrm>
        </p:grpSpPr>
        <p:sp>
          <p:nvSpPr>
            <p:cNvPr id="1017" name="Google Shape;1017;p27"/>
            <p:cNvSpPr/>
            <p:nvPr/>
          </p:nvSpPr>
          <p:spPr>
            <a:xfrm>
              <a:off x="396398" y="2888779"/>
              <a:ext cx="1548686" cy="2671965"/>
            </a:xfrm>
            <a:prstGeom prst="snip1Rect">
              <a:avLst>
                <a:gd fmla="val 8519" name="adj"/>
              </a:avLst>
            </a:prstGeom>
            <a:solidFill>
              <a:schemeClr val="lt1"/>
            </a:solidFill>
            <a:ln cap="flat" cmpd="sng" w="12700">
              <a:solidFill>
                <a:schemeClr val="accent1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45700" lIns="108000" spcFirstLastPara="1" rIns="0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6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018" name="Google Shape;1018;p27"/>
            <p:cNvSpPr/>
            <p:nvPr/>
          </p:nvSpPr>
          <p:spPr>
            <a:xfrm>
              <a:off x="396398" y="5423574"/>
              <a:ext cx="165415" cy="137170"/>
            </a:xfrm>
            <a:prstGeom prst="rtTriangle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0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019" name="Google Shape;1019;p27"/>
            <p:cNvSpPr txBox="1"/>
            <p:nvPr/>
          </p:nvSpPr>
          <p:spPr>
            <a:xfrm>
              <a:off x="396398" y="3077414"/>
              <a:ext cx="1548686" cy="35158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0" lIns="0" spcFirstLastPara="1" rIns="0" wrap="square" tIns="0">
              <a:norm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1400">
                  <a:solidFill>
                    <a:schemeClr val="lt1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Q4 27</a:t>
              </a:r>
              <a:endParaRPr sz="9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020" name="Google Shape;1020;p27"/>
            <p:cNvSpPr txBox="1"/>
            <p:nvPr/>
          </p:nvSpPr>
          <p:spPr>
            <a:xfrm>
              <a:off x="496280" y="4492640"/>
              <a:ext cx="1348922" cy="81465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norm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000">
                  <a:solidFill>
                    <a:schemeClr val="dk1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India launched; APAC partner network expanding.</a:t>
              </a:r>
              <a:endParaRPr/>
            </a:p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000">
                  <a:solidFill>
                    <a:schemeClr val="dk1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India live</a:t>
              </a:r>
              <a:endParaRPr/>
            </a:p>
          </p:txBody>
        </p:sp>
        <p:sp>
          <p:nvSpPr>
            <p:cNvPr id="1021" name="Google Shape;1021;p27"/>
            <p:cNvSpPr txBox="1"/>
            <p:nvPr/>
          </p:nvSpPr>
          <p:spPr>
            <a:xfrm>
              <a:off x="496280" y="4272666"/>
              <a:ext cx="1348922" cy="184666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norm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1200">
                  <a:solidFill>
                    <a:schemeClr val="accent1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Gate 4</a:t>
              </a:r>
              <a:endParaRPr/>
            </a:p>
          </p:txBody>
        </p:sp>
        <p:grpSp>
          <p:nvGrpSpPr>
            <p:cNvPr id="1022" name="Google Shape;1022;p27"/>
            <p:cNvGrpSpPr/>
            <p:nvPr/>
          </p:nvGrpSpPr>
          <p:grpSpPr>
            <a:xfrm>
              <a:off x="900037" y="3606800"/>
              <a:ext cx="568768" cy="568298"/>
              <a:chOff x="697932" y="4459160"/>
              <a:chExt cx="633600" cy="633600"/>
            </a:xfrm>
          </p:grpSpPr>
          <p:sp>
            <p:nvSpPr>
              <p:cNvPr id="1023" name="Google Shape;1023;p27"/>
              <p:cNvSpPr/>
              <p:nvPr/>
            </p:nvSpPr>
            <p:spPr>
              <a:xfrm>
                <a:off x="697932" y="4459160"/>
                <a:ext cx="633600" cy="633600"/>
              </a:xfrm>
              <a:custGeom>
                <a:rect b="b" l="l" r="r" t="t"/>
                <a:pathLst>
                  <a:path extrusionOk="0" h="10000" w="10000">
                    <a:moveTo>
                      <a:pt x="6173" y="7412"/>
                    </a:moveTo>
                    <a:lnTo>
                      <a:pt x="6172" y="7456"/>
                    </a:lnTo>
                    <a:lnTo>
                      <a:pt x="6170" y="7500"/>
                    </a:lnTo>
                    <a:lnTo>
                      <a:pt x="6166" y="7544"/>
                    </a:lnTo>
                    <a:lnTo>
                      <a:pt x="6160" y="7587"/>
                    </a:lnTo>
                    <a:lnTo>
                      <a:pt x="6153" y="7630"/>
                    </a:lnTo>
                    <a:lnTo>
                      <a:pt x="6144" y="7673"/>
                    </a:lnTo>
                    <a:lnTo>
                      <a:pt x="6133" y="7716"/>
                    </a:lnTo>
                    <a:lnTo>
                      <a:pt x="6121" y="7757"/>
                    </a:lnTo>
                    <a:lnTo>
                      <a:pt x="6107" y="7799"/>
                    </a:lnTo>
                    <a:lnTo>
                      <a:pt x="6092" y="7840"/>
                    </a:lnTo>
                    <a:lnTo>
                      <a:pt x="6075" y="7880"/>
                    </a:lnTo>
                    <a:lnTo>
                      <a:pt x="6057" y="7920"/>
                    </a:lnTo>
                    <a:lnTo>
                      <a:pt x="6037" y="7959"/>
                    </a:lnTo>
                    <a:lnTo>
                      <a:pt x="6016" y="7998"/>
                    </a:lnTo>
                    <a:lnTo>
                      <a:pt x="5993" y="8036"/>
                    </a:lnTo>
                    <a:lnTo>
                      <a:pt x="5969" y="8073"/>
                    </a:lnTo>
                    <a:lnTo>
                      <a:pt x="5944" y="8109"/>
                    </a:lnTo>
                    <a:lnTo>
                      <a:pt x="5917" y="8144"/>
                    </a:lnTo>
                    <a:lnTo>
                      <a:pt x="5889" y="8177"/>
                    </a:lnTo>
                    <a:lnTo>
                      <a:pt x="5860" y="8210"/>
                    </a:lnTo>
                    <a:lnTo>
                      <a:pt x="5830" y="8242"/>
                    </a:lnTo>
                    <a:lnTo>
                      <a:pt x="5798" y="8272"/>
                    </a:lnTo>
                    <a:lnTo>
                      <a:pt x="5766" y="8301"/>
                    </a:lnTo>
                    <a:lnTo>
                      <a:pt x="5732" y="8329"/>
                    </a:lnTo>
                    <a:lnTo>
                      <a:pt x="5697" y="8356"/>
                    </a:lnTo>
                    <a:lnTo>
                      <a:pt x="5661" y="8381"/>
                    </a:lnTo>
                    <a:lnTo>
                      <a:pt x="5625" y="8405"/>
                    </a:lnTo>
                    <a:lnTo>
                      <a:pt x="5587" y="8428"/>
                    </a:lnTo>
                    <a:lnTo>
                      <a:pt x="5548" y="8449"/>
                    </a:lnTo>
                    <a:lnTo>
                      <a:pt x="5509" y="8469"/>
                    </a:lnTo>
                    <a:lnTo>
                      <a:pt x="5469" y="8487"/>
                    </a:lnTo>
                    <a:lnTo>
                      <a:pt x="5428" y="8504"/>
                    </a:lnTo>
                    <a:lnTo>
                      <a:pt x="5387" y="8519"/>
                    </a:lnTo>
                    <a:lnTo>
                      <a:pt x="5346" y="8533"/>
                    </a:lnTo>
                    <a:lnTo>
                      <a:pt x="5304" y="8545"/>
                    </a:lnTo>
                    <a:lnTo>
                      <a:pt x="5261" y="8556"/>
                    </a:lnTo>
                    <a:lnTo>
                      <a:pt x="5218" y="8565"/>
                    </a:lnTo>
                    <a:lnTo>
                      <a:pt x="5175" y="8572"/>
                    </a:lnTo>
                    <a:lnTo>
                      <a:pt x="5132" y="8578"/>
                    </a:lnTo>
                    <a:lnTo>
                      <a:pt x="5088" y="8582"/>
                    </a:lnTo>
                    <a:lnTo>
                      <a:pt x="5044" y="8584"/>
                    </a:lnTo>
                    <a:lnTo>
                      <a:pt x="5000" y="8585"/>
                    </a:lnTo>
                    <a:lnTo>
                      <a:pt x="4956" y="8584"/>
                    </a:lnTo>
                    <a:lnTo>
                      <a:pt x="4912" y="8582"/>
                    </a:lnTo>
                    <a:lnTo>
                      <a:pt x="4868" y="8578"/>
                    </a:lnTo>
                    <a:lnTo>
                      <a:pt x="4825" y="8572"/>
                    </a:lnTo>
                    <a:lnTo>
                      <a:pt x="4782" y="8565"/>
                    </a:lnTo>
                    <a:lnTo>
                      <a:pt x="4739" y="8556"/>
                    </a:lnTo>
                    <a:lnTo>
                      <a:pt x="4696" y="8545"/>
                    </a:lnTo>
                    <a:lnTo>
                      <a:pt x="4654" y="8533"/>
                    </a:lnTo>
                    <a:lnTo>
                      <a:pt x="4613" y="8519"/>
                    </a:lnTo>
                    <a:lnTo>
                      <a:pt x="4572" y="8504"/>
                    </a:lnTo>
                    <a:lnTo>
                      <a:pt x="4531" y="8487"/>
                    </a:lnTo>
                    <a:lnTo>
                      <a:pt x="4491" y="8469"/>
                    </a:lnTo>
                    <a:lnTo>
                      <a:pt x="4452" y="8449"/>
                    </a:lnTo>
                    <a:lnTo>
                      <a:pt x="4413" y="8428"/>
                    </a:lnTo>
                    <a:lnTo>
                      <a:pt x="4375" y="8405"/>
                    </a:lnTo>
                    <a:lnTo>
                      <a:pt x="4339" y="8381"/>
                    </a:lnTo>
                    <a:lnTo>
                      <a:pt x="4303" y="8356"/>
                    </a:lnTo>
                    <a:lnTo>
                      <a:pt x="4268" y="8329"/>
                    </a:lnTo>
                    <a:lnTo>
                      <a:pt x="4234" y="8301"/>
                    </a:lnTo>
                    <a:lnTo>
                      <a:pt x="4202" y="8272"/>
                    </a:lnTo>
                    <a:lnTo>
                      <a:pt x="4170" y="8242"/>
                    </a:lnTo>
                    <a:lnTo>
                      <a:pt x="4140" y="8210"/>
                    </a:lnTo>
                    <a:lnTo>
                      <a:pt x="4111" y="8177"/>
                    </a:lnTo>
                    <a:lnTo>
                      <a:pt x="4083" y="8144"/>
                    </a:lnTo>
                    <a:lnTo>
                      <a:pt x="4056" y="8109"/>
                    </a:lnTo>
                    <a:lnTo>
                      <a:pt x="4031" y="8073"/>
                    </a:lnTo>
                    <a:lnTo>
                      <a:pt x="4007" y="8036"/>
                    </a:lnTo>
                    <a:lnTo>
                      <a:pt x="3984" y="7998"/>
                    </a:lnTo>
                    <a:lnTo>
                      <a:pt x="3963" y="7959"/>
                    </a:lnTo>
                    <a:lnTo>
                      <a:pt x="3943" y="7920"/>
                    </a:lnTo>
                    <a:lnTo>
                      <a:pt x="3925" y="7880"/>
                    </a:lnTo>
                    <a:lnTo>
                      <a:pt x="3908" y="7840"/>
                    </a:lnTo>
                    <a:lnTo>
                      <a:pt x="3893" y="7799"/>
                    </a:lnTo>
                    <a:lnTo>
                      <a:pt x="3879" y="7757"/>
                    </a:lnTo>
                    <a:lnTo>
                      <a:pt x="3867" y="7716"/>
                    </a:lnTo>
                    <a:lnTo>
                      <a:pt x="3856" y="7673"/>
                    </a:lnTo>
                    <a:lnTo>
                      <a:pt x="3847" y="7630"/>
                    </a:lnTo>
                    <a:lnTo>
                      <a:pt x="3840" y="7587"/>
                    </a:lnTo>
                    <a:lnTo>
                      <a:pt x="3834" y="7544"/>
                    </a:lnTo>
                    <a:lnTo>
                      <a:pt x="3830" y="7500"/>
                    </a:lnTo>
                    <a:lnTo>
                      <a:pt x="3828" y="7456"/>
                    </a:lnTo>
                    <a:lnTo>
                      <a:pt x="3827" y="7412"/>
                    </a:lnTo>
                    <a:lnTo>
                      <a:pt x="3828" y="7368"/>
                    </a:lnTo>
                    <a:lnTo>
                      <a:pt x="3830" y="7324"/>
                    </a:lnTo>
                    <a:lnTo>
                      <a:pt x="3834" y="7280"/>
                    </a:lnTo>
                    <a:lnTo>
                      <a:pt x="3840" y="7237"/>
                    </a:lnTo>
                    <a:lnTo>
                      <a:pt x="3847" y="7193"/>
                    </a:lnTo>
                    <a:lnTo>
                      <a:pt x="3856" y="7151"/>
                    </a:lnTo>
                    <a:lnTo>
                      <a:pt x="3867" y="7108"/>
                    </a:lnTo>
                    <a:lnTo>
                      <a:pt x="3879" y="7066"/>
                    </a:lnTo>
                    <a:lnTo>
                      <a:pt x="3893" y="7024"/>
                    </a:lnTo>
                    <a:lnTo>
                      <a:pt x="3908" y="6983"/>
                    </a:lnTo>
                    <a:lnTo>
                      <a:pt x="3925" y="6943"/>
                    </a:lnTo>
                    <a:lnTo>
                      <a:pt x="3943" y="6903"/>
                    </a:lnTo>
                    <a:lnTo>
                      <a:pt x="3963" y="6864"/>
                    </a:lnTo>
                    <a:lnTo>
                      <a:pt x="3984" y="6825"/>
                    </a:lnTo>
                    <a:lnTo>
                      <a:pt x="4007" y="6787"/>
                    </a:lnTo>
                    <a:lnTo>
                      <a:pt x="4031" y="6751"/>
                    </a:lnTo>
                    <a:lnTo>
                      <a:pt x="4056" y="6715"/>
                    </a:lnTo>
                    <a:lnTo>
                      <a:pt x="4083" y="6680"/>
                    </a:lnTo>
                    <a:lnTo>
                      <a:pt x="4111" y="6646"/>
                    </a:lnTo>
                    <a:lnTo>
                      <a:pt x="4140" y="6614"/>
                    </a:lnTo>
                    <a:lnTo>
                      <a:pt x="4170" y="6582"/>
                    </a:lnTo>
                    <a:lnTo>
                      <a:pt x="4202" y="6552"/>
                    </a:lnTo>
                    <a:lnTo>
                      <a:pt x="4234" y="6523"/>
                    </a:lnTo>
                    <a:lnTo>
                      <a:pt x="4268" y="6495"/>
                    </a:lnTo>
                    <a:lnTo>
                      <a:pt x="4303" y="6468"/>
                    </a:lnTo>
                    <a:lnTo>
                      <a:pt x="4339" y="6443"/>
                    </a:lnTo>
                    <a:lnTo>
                      <a:pt x="4375" y="6419"/>
                    </a:lnTo>
                    <a:lnTo>
                      <a:pt x="4413" y="6396"/>
                    </a:lnTo>
                    <a:lnTo>
                      <a:pt x="4452" y="6375"/>
                    </a:lnTo>
                    <a:lnTo>
                      <a:pt x="4491" y="6355"/>
                    </a:lnTo>
                    <a:lnTo>
                      <a:pt x="4531" y="6336"/>
                    </a:lnTo>
                    <a:lnTo>
                      <a:pt x="4572" y="6320"/>
                    </a:lnTo>
                    <a:lnTo>
                      <a:pt x="4613" y="6304"/>
                    </a:lnTo>
                    <a:lnTo>
                      <a:pt x="4654" y="6291"/>
                    </a:lnTo>
                    <a:lnTo>
                      <a:pt x="4696" y="6278"/>
                    </a:lnTo>
                    <a:lnTo>
                      <a:pt x="4739" y="6268"/>
                    </a:lnTo>
                    <a:lnTo>
                      <a:pt x="4782" y="6259"/>
                    </a:lnTo>
                    <a:lnTo>
                      <a:pt x="4825" y="6251"/>
                    </a:lnTo>
                    <a:lnTo>
                      <a:pt x="4868" y="6246"/>
                    </a:lnTo>
                    <a:lnTo>
                      <a:pt x="4912" y="6241"/>
                    </a:lnTo>
                    <a:lnTo>
                      <a:pt x="4956" y="6239"/>
                    </a:lnTo>
                    <a:lnTo>
                      <a:pt x="5000" y="6238"/>
                    </a:lnTo>
                    <a:lnTo>
                      <a:pt x="5044" y="6239"/>
                    </a:lnTo>
                    <a:lnTo>
                      <a:pt x="5088" y="6241"/>
                    </a:lnTo>
                    <a:lnTo>
                      <a:pt x="5132" y="6246"/>
                    </a:lnTo>
                    <a:lnTo>
                      <a:pt x="5175" y="6251"/>
                    </a:lnTo>
                    <a:lnTo>
                      <a:pt x="5218" y="6259"/>
                    </a:lnTo>
                    <a:lnTo>
                      <a:pt x="5261" y="6268"/>
                    </a:lnTo>
                    <a:lnTo>
                      <a:pt x="5304" y="6278"/>
                    </a:lnTo>
                    <a:lnTo>
                      <a:pt x="5346" y="6291"/>
                    </a:lnTo>
                    <a:lnTo>
                      <a:pt x="5387" y="6304"/>
                    </a:lnTo>
                    <a:lnTo>
                      <a:pt x="5428" y="6320"/>
                    </a:lnTo>
                    <a:lnTo>
                      <a:pt x="5469" y="6336"/>
                    </a:lnTo>
                    <a:lnTo>
                      <a:pt x="5509" y="6355"/>
                    </a:lnTo>
                    <a:lnTo>
                      <a:pt x="5548" y="6375"/>
                    </a:lnTo>
                    <a:lnTo>
                      <a:pt x="5587" y="6396"/>
                    </a:lnTo>
                    <a:lnTo>
                      <a:pt x="5625" y="6419"/>
                    </a:lnTo>
                    <a:lnTo>
                      <a:pt x="5661" y="6443"/>
                    </a:lnTo>
                    <a:lnTo>
                      <a:pt x="5697" y="6468"/>
                    </a:lnTo>
                    <a:lnTo>
                      <a:pt x="5732" y="6495"/>
                    </a:lnTo>
                    <a:lnTo>
                      <a:pt x="5766" y="6523"/>
                    </a:lnTo>
                    <a:lnTo>
                      <a:pt x="5798" y="6552"/>
                    </a:lnTo>
                    <a:lnTo>
                      <a:pt x="5830" y="6582"/>
                    </a:lnTo>
                    <a:lnTo>
                      <a:pt x="5860" y="6614"/>
                    </a:lnTo>
                    <a:lnTo>
                      <a:pt x="5889" y="6646"/>
                    </a:lnTo>
                    <a:lnTo>
                      <a:pt x="5917" y="6680"/>
                    </a:lnTo>
                    <a:lnTo>
                      <a:pt x="5944" y="6715"/>
                    </a:lnTo>
                    <a:lnTo>
                      <a:pt x="5969" y="6751"/>
                    </a:lnTo>
                    <a:lnTo>
                      <a:pt x="5993" y="6787"/>
                    </a:lnTo>
                    <a:lnTo>
                      <a:pt x="6016" y="6825"/>
                    </a:lnTo>
                    <a:lnTo>
                      <a:pt x="6037" y="6864"/>
                    </a:lnTo>
                    <a:lnTo>
                      <a:pt x="6057" y="6903"/>
                    </a:lnTo>
                    <a:lnTo>
                      <a:pt x="6075" y="6943"/>
                    </a:lnTo>
                    <a:lnTo>
                      <a:pt x="6092" y="6983"/>
                    </a:lnTo>
                    <a:lnTo>
                      <a:pt x="6107" y="7024"/>
                    </a:lnTo>
                    <a:lnTo>
                      <a:pt x="6121" y="7066"/>
                    </a:lnTo>
                    <a:lnTo>
                      <a:pt x="6133" y="7108"/>
                    </a:lnTo>
                    <a:lnTo>
                      <a:pt x="6144" y="7151"/>
                    </a:lnTo>
                    <a:lnTo>
                      <a:pt x="6153" y="7193"/>
                    </a:lnTo>
                    <a:lnTo>
                      <a:pt x="6160" y="7237"/>
                    </a:lnTo>
                    <a:lnTo>
                      <a:pt x="6166" y="7280"/>
                    </a:lnTo>
                    <a:lnTo>
                      <a:pt x="6170" y="7324"/>
                    </a:lnTo>
                    <a:lnTo>
                      <a:pt x="6172" y="7368"/>
                    </a:lnTo>
                    <a:lnTo>
                      <a:pt x="6173" y="7412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Helvetica Neue"/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024" name="Google Shape;1024;p27"/>
              <p:cNvSpPr/>
              <p:nvPr/>
            </p:nvSpPr>
            <p:spPr>
              <a:xfrm>
                <a:off x="697932" y="4459160"/>
                <a:ext cx="633600" cy="633600"/>
              </a:xfrm>
              <a:custGeom>
                <a:rect b="b" l="l" r="r" t="t"/>
                <a:pathLst>
                  <a:path extrusionOk="0" h="10000" w="10000">
                    <a:moveTo>
                      <a:pt x="3685" y="2405"/>
                    </a:moveTo>
                    <a:lnTo>
                      <a:pt x="3685" y="2414"/>
                    </a:lnTo>
                    <a:lnTo>
                      <a:pt x="3686" y="2453"/>
                    </a:lnTo>
                    <a:lnTo>
                      <a:pt x="3686" y="2463"/>
                    </a:lnTo>
                    <a:lnTo>
                      <a:pt x="3686" y="2469"/>
                    </a:lnTo>
                    <a:lnTo>
                      <a:pt x="6314" y="2469"/>
                    </a:lnTo>
                    <a:lnTo>
                      <a:pt x="6314" y="2463"/>
                    </a:lnTo>
                    <a:lnTo>
                      <a:pt x="6314" y="2453"/>
                    </a:lnTo>
                    <a:lnTo>
                      <a:pt x="6315" y="2414"/>
                    </a:lnTo>
                    <a:lnTo>
                      <a:pt x="6315" y="2405"/>
                    </a:lnTo>
                    <a:lnTo>
                      <a:pt x="6317" y="2366"/>
                    </a:lnTo>
                    <a:lnTo>
                      <a:pt x="6318" y="2356"/>
                    </a:lnTo>
                    <a:lnTo>
                      <a:pt x="6322" y="2318"/>
                    </a:lnTo>
                    <a:lnTo>
                      <a:pt x="6323" y="2308"/>
                    </a:lnTo>
                    <a:lnTo>
                      <a:pt x="6328" y="2270"/>
                    </a:lnTo>
                    <a:lnTo>
                      <a:pt x="6329" y="2260"/>
                    </a:lnTo>
                    <a:lnTo>
                      <a:pt x="6336" y="2222"/>
                    </a:lnTo>
                    <a:lnTo>
                      <a:pt x="6337" y="2213"/>
                    </a:lnTo>
                    <a:lnTo>
                      <a:pt x="6345" y="2175"/>
                    </a:lnTo>
                    <a:lnTo>
                      <a:pt x="6347" y="2166"/>
                    </a:lnTo>
                    <a:lnTo>
                      <a:pt x="6357" y="2128"/>
                    </a:lnTo>
                    <a:lnTo>
                      <a:pt x="6359" y="2119"/>
                    </a:lnTo>
                    <a:lnTo>
                      <a:pt x="6370" y="2081"/>
                    </a:lnTo>
                    <a:lnTo>
                      <a:pt x="6373" y="2073"/>
                    </a:lnTo>
                    <a:lnTo>
                      <a:pt x="6385" y="2036"/>
                    </a:lnTo>
                    <a:lnTo>
                      <a:pt x="6388" y="2027"/>
                    </a:lnTo>
                    <a:lnTo>
                      <a:pt x="6402" y="1990"/>
                    </a:lnTo>
                    <a:lnTo>
                      <a:pt x="6405" y="1981"/>
                    </a:lnTo>
                    <a:lnTo>
                      <a:pt x="6420" y="1945"/>
                    </a:lnTo>
                    <a:lnTo>
                      <a:pt x="6424" y="1937"/>
                    </a:lnTo>
                    <a:lnTo>
                      <a:pt x="6440" y="1901"/>
                    </a:lnTo>
                    <a:lnTo>
                      <a:pt x="6444" y="1893"/>
                    </a:lnTo>
                    <a:lnTo>
                      <a:pt x="6462" y="1858"/>
                    </a:lnTo>
                    <a:lnTo>
                      <a:pt x="6467" y="1850"/>
                    </a:lnTo>
                    <a:lnTo>
                      <a:pt x="6486" y="1815"/>
                    </a:lnTo>
                    <a:lnTo>
                      <a:pt x="6490" y="1808"/>
                    </a:lnTo>
                    <a:lnTo>
                      <a:pt x="6510" y="1774"/>
                    </a:lnTo>
                    <a:lnTo>
                      <a:pt x="6515" y="1766"/>
                    </a:lnTo>
                    <a:lnTo>
                      <a:pt x="6537" y="1734"/>
                    </a:lnTo>
                    <a:lnTo>
                      <a:pt x="6542" y="1726"/>
                    </a:lnTo>
                    <a:lnTo>
                      <a:pt x="6564" y="1694"/>
                    </a:lnTo>
                    <a:lnTo>
                      <a:pt x="6570" y="1687"/>
                    </a:lnTo>
                    <a:lnTo>
                      <a:pt x="6594" y="1656"/>
                    </a:lnTo>
                    <a:lnTo>
                      <a:pt x="6599" y="1648"/>
                    </a:lnTo>
                    <a:lnTo>
                      <a:pt x="6624" y="1618"/>
                    </a:lnTo>
                    <a:lnTo>
                      <a:pt x="6630" y="1611"/>
                    </a:lnTo>
                    <a:lnTo>
                      <a:pt x="6656" y="1582"/>
                    </a:lnTo>
                    <a:lnTo>
                      <a:pt x="6663" y="1575"/>
                    </a:lnTo>
                    <a:lnTo>
                      <a:pt x="6690" y="1547"/>
                    </a:lnTo>
                    <a:lnTo>
                      <a:pt x="6696" y="1541"/>
                    </a:lnTo>
                    <a:lnTo>
                      <a:pt x="6724" y="1514"/>
                    </a:lnTo>
                    <a:lnTo>
                      <a:pt x="6731" y="1507"/>
                    </a:lnTo>
                    <a:lnTo>
                      <a:pt x="6760" y="1481"/>
                    </a:lnTo>
                    <a:lnTo>
                      <a:pt x="6767" y="1475"/>
                    </a:lnTo>
                    <a:lnTo>
                      <a:pt x="6797" y="1450"/>
                    </a:lnTo>
                    <a:lnTo>
                      <a:pt x="6805" y="1444"/>
                    </a:lnTo>
                    <a:lnTo>
                      <a:pt x="6836" y="1421"/>
                    </a:lnTo>
                    <a:lnTo>
                      <a:pt x="6843" y="1415"/>
                    </a:lnTo>
                    <a:lnTo>
                      <a:pt x="6875" y="1392"/>
                    </a:lnTo>
                    <a:lnTo>
                      <a:pt x="6883" y="1387"/>
                    </a:lnTo>
                    <a:lnTo>
                      <a:pt x="6916" y="1366"/>
                    </a:lnTo>
                    <a:lnTo>
                      <a:pt x="6924" y="1361"/>
                    </a:lnTo>
                    <a:lnTo>
                      <a:pt x="6958" y="1340"/>
                    </a:lnTo>
                    <a:lnTo>
                      <a:pt x="6964" y="1337"/>
                    </a:lnTo>
                    <a:lnTo>
                      <a:pt x="6999" y="1318"/>
                    </a:lnTo>
                    <a:lnTo>
                      <a:pt x="7007" y="1313"/>
                    </a:lnTo>
                    <a:lnTo>
                      <a:pt x="7042" y="1295"/>
                    </a:lnTo>
                    <a:lnTo>
                      <a:pt x="7050" y="1291"/>
                    </a:lnTo>
                    <a:lnTo>
                      <a:pt x="7086" y="1275"/>
                    </a:lnTo>
                    <a:lnTo>
                      <a:pt x="7094" y="1271"/>
                    </a:lnTo>
                    <a:lnTo>
                      <a:pt x="7130" y="1256"/>
                    </a:lnTo>
                    <a:lnTo>
                      <a:pt x="7139" y="1253"/>
                    </a:lnTo>
                    <a:lnTo>
                      <a:pt x="7176" y="1239"/>
                    </a:lnTo>
                    <a:lnTo>
                      <a:pt x="7185" y="1236"/>
                    </a:lnTo>
                    <a:lnTo>
                      <a:pt x="7222" y="1224"/>
                    </a:lnTo>
                    <a:lnTo>
                      <a:pt x="7230" y="1221"/>
                    </a:lnTo>
                    <a:lnTo>
                      <a:pt x="7268" y="1210"/>
                    </a:lnTo>
                    <a:lnTo>
                      <a:pt x="7277" y="1208"/>
                    </a:lnTo>
                    <a:lnTo>
                      <a:pt x="7315" y="1198"/>
                    </a:lnTo>
                    <a:lnTo>
                      <a:pt x="7324" y="1196"/>
                    </a:lnTo>
                    <a:lnTo>
                      <a:pt x="7362" y="1188"/>
                    </a:lnTo>
                    <a:lnTo>
                      <a:pt x="7371" y="1187"/>
                    </a:lnTo>
                    <a:lnTo>
                      <a:pt x="7409" y="1180"/>
                    </a:lnTo>
                    <a:lnTo>
                      <a:pt x="7419" y="1179"/>
                    </a:lnTo>
                    <a:lnTo>
                      <a:pt x="7457" y="1174"/>
                    </a:lnTo>
                    <a:lnTo>
                      <a:pt x="7467" y="1173"/>
                    </a:lnTo>
                    <a:lnTo>
                      <a:pt x="7505" y="1169"/>
                    </a:lnTo>
                    <a:lnTo>
                      <a:pt x="7515" y="1168"/>
                    </a:lnTo>
                    <a:lnTo>
                      <a:pt x="7554" y="1166"/>
                    </a:lnTo>
                    <a:lnTo>
                      <a:pt x="7563" y="1166"/>
                    </a:lnTo>
                    <a:lnTo>
                      <a:pt x="7602" y="1165"/>
                    </a:lnTo>
                    <a:lnTo>
                      <a:pt x="7612" y="1165"/>
                    </a:lnTo>
                    <a:lnTo>
                      <a:pt x="7651" y="1166"/>
                    </a:lnTo>
                    <a:lnTo>
                      <a:pt x="7660" y="1166"/>
                    </a:lnTo>
                    <a:lnTo>
                      <a:pt x="7699" y="1168"/>
                    </a:lnTo>
                    <a:lnTo>
                      <a:pt x="7709" y="1169"/>
                    </a:lnTo>
                    <a:lnTo>
                      <a:pt x="7747" y="1173"/>
                    </a:lnTo>
                    <a:lnTo>
                      <a:pt x="7757" y="1174"/>
                    </a:lnTo>
                    <a:lnTo>
                      <a:pt x="7795" y="1179"/>
                    </a:lnTo>
                    <a:lnTo>
                      <a:pt x="7805" y="1180"/>
                    </a:lnTo>
                    <a:lnTo>
                      <a:pt x="7843" y="1187"/>
                    </a:lnTo>
                    <a:lnTo>
                      <a:pt x="7852" y="1188"/>
                    </a:lnTo>
                    <a:lnTo>
                      <a:pt x="7890" y="1196"/>
                    </a:lnTo>
                    <a:lnTo>
                      <a:pt x="7899" y="1198"/>
                    </a:lnTo>
                    <a:lnTo>
                      <a:pt x="7937" y="1208"/>
                    </a:lnTo>
                    <a:lnTo>
                      <a:pt x="7946" y="1210"/>
                    </a:lnTo>
                    <a:lnTo>
                      <a:pt x="7984" y="1221"/>
                    </a:lnTo>
                    <a:lnTo>
                      <a:pt x="7993" y="1224"/>
                    </a:lnTo>
                    <a:lnTo>
                      <a:pt x="8030" y="1236"/>
                    </a:lnTo>
                    <a:lnTo>
                      <a:pt x="8038" y="1239"/>
                    </a:lnTo>
                    <a:lnTo>
                      <a:pt x="8075" y="1253"/>
                    </a:lnTo>
                    <a:lnTo>
                      <a:pt x="8084" y="1256"/>
                    </a:lnTo>
                    <a:lnTo>
                      <a:pt x="8120" y="1271"/>
                    </a:lnTo>
                    <a:lnTo>
                      <a:pt x="8128" y="1275"/>
                    </a:lnTo>
                    <a:lnTo>
                      <a:pt x="8164" y="1291"/>
                    </a:lnTo>
                    <a:lnTo>
                      <a:pt x="8172" y="1295"/>
                    </a:lnTo>
                    <a:lnTo>
                      <a:pt x="8207" y="1313"/>
                    </a:lnTo>
                    <a:lnTo>
                      <a:pt x="8216" y="1317"/>
                    </a:lnTo>
                    <a:lnTo>
                      <a:pt x="8250" y="1336"/>
                    </a:lnTo>
                    <a:lnTo>
                      <a:pt x="8258" y="1341"/>
                    </a:lnTo>
                    <a:lnTo>
                      <a:pt x="8291" y="1361"/>
                    </a:lnTo>
                    <a:lnTo>
                      <a:pt x="8299" y="1366"/>
                    </a:lnTo>
                    <a:lnTo>
                      <a:pt x="8332" y="1387"/>
                    </a:lnTo>
                    <a:lnTo>
                      <a:pt x="8340" y="1393"/>
                    </a:lnTo>
                    <a:lnTo>
                      <a:pt x="8372" y="1415"/>
                    </a:lnTo>
                    <a:lnTo>
                      <a:pt x="8379" y="1421"/>
                    </a:lnTo>
                    <a:lnTo>
                      <a:pt x="8410" y="1444"/>
                    </a:lnTo>
                    <a:lnTo>
                      <a:pt x="8417" y="1450"/>
                    </a:lnTo>
                    <a:lnTo>
                      <a:pt x="8447" y="1475"/>
                    </a:lnTo>
                    <a:lnTo>
                      <a:pt x="8454" y="1481"/>
                    </a:lnTo>
                    <a:lnTo>
                      <a:pt x="8483" y="1507"/>
                    </a:lnTo>
                    <a:lnTo>
                      <a:pt x="8490" y="1514"/>
                    </a:lnTo>
                    <a:lnTo>
                      <a:pt x="8518" y="1541"/>
                    </a:lnTo>
                    <a:lnTo>
                      <a:pt x="8525" y="1547"/>
                    </a:lnTo>
                    <a:lnTo>
                      <a:pt x="8552" y="1575"/>
                    </a:lnTo>
                    <a:lnTo>
                      <a:pt x="8558" y="1582"/>
                    </a:lnTo>
                    <a:lnTo>
                      <a:pt x="8584" y="1611"/>
                    </a:lnTo>
                    <a:lnTo>
                      <a:pt x="8590" y="1618"/>
                    </a:lnTo>
                    <a:lnTo>
                      <a:pt x="8615" y="1648"/>
                    </a:lnTo>
                    <a:lnTo>
                      <a:pt x="8621" y="1656"/>
                    </a:lnTo>
                    <a:lnTo>
                      <a:pt x="8645" y="1687"/>
                    </a:lnTo>
                    <a:lnTo>
                      <a:pt x="8650" y="1694"/>
                    </a:lnTo>
                    <a:lnTo>
                      <a:pt x="8673" y="1726"/>
                    </a:lnTo>
                    <a:lnTo>
                      <a:pt x="8678" y="1734"/>
                    </a:lnTo>
                    <a:lnTo>
                      <a:pt x="8699" y="1767"/>
                    </a:lnTo>
                    <a:lnTo>
                      <a:pt x="8704" y="1775"/>
                    </a:lnTo>
                    <a:lnTo>
                      <a:pt x="8725" y="1809"/>
                    </a:lnTo>
                    <a:lnTo>
                      <a:pt x="8728" y="1815"/>
                    </a:lnTo>
                    <a:lnTo>
                      <a:pt x="8747" y="1850"/>
                    </a:lnTo>
                    <a:lnTo>
                      <a:pt x="8752" y="1858"/>
                    </a:lnTo>
                    <a:lnTo>
                      <a:pt x="8770" y="1893"/>
                    </a:lnTo>
                    <a:lnTo>
                      <a:pt x="8774" y="1901"/>
                    </a:lnTo>
                    <a:lnTo>
                      <a:pt x="8790" y="1937"/>
                    </a:lnTo>
                    <a:lnTo>
                      <a:pt x="8794" y="1945"/>
                    </a:lnTo>
                    <a:lnTo>
                      <a:pt x="8809" y="1981"/>
                    </a:lnTo>
                    <a:lnTo>
                      <a:pt x="8812" y="1990"/>
                    </a:lnTo>
                    <a:lnTo>
                      <a:pt x="8826" y="2027"/>
                    </a:lnTo>
                    <a:lnTo>
                      <a:pt x="8829" y="2036"/>
                    </a:lnTo>
                    <a:lnTo>
                      <a:pt x="8841" y="2073"/>
                    </a:lnTo>
                    <a:lnTo>
                      <a:pt x="8844" y="2081"/>
                    </a:lnTo>
                    <a:lnTo>
                      <a:pt x="8855" y="2119"/>
                    </a:lnTo>
                    <a:lnTo>
                      <a:pt x="8857" y="2128"/>
                    </a:lnTo>
                    <a:lnTo>
                      <a:pt x="8867" y="2166"/>
                    </a:lnTo>
                    <a:lnTo>
                      <a:pt x="8869" y="2175"/>
                    </a:lnTo>
                    <a:lnTo>
                      <a:pt x="8877" y="2213"/>
                    </a:lnTo>
                    <a:lnTo>
                      <a:pt x="8878" y="2222"/>
                    </a:lnTo>
                    <a:lnTo>
                      <a:pt x="8885" y="2260"/>
                    </a:lnTo>
                    <a:lnTo>
                      <a:pt x="8886" y="2270"/>
                    </a:lnTo>
                    <a:lnTo>
                      <a:pt x="8891" y="2308"/>
                    </a:lnTo>
                    <a:lnTo>
                      <a:pt x="8892" y="2318"/>
                    </a:lnTo>
                    <a:lnTo>
                      <a:pt x="8896" y="2356"/>
                    </a:lnTo>
                    <a:lnTo>
                      <a:pt x="8897" y="2366"/>
                    </a:lnTo>
                    <a:lnTo>
                      <a:pt x="8899" y="2405"/>
                    </a:lnTo>
                    <a:lnTo>
                      <a:pt x="8899" y="2414"/>
                    </a:lnTo>
                    <a:lnTo>
                      <a:pt x="8900" y="2453"/>
                    </a:lnTo>
                    <a:lnTo>
                      <a:pt x="8900" y="2463"/>
                    </a:lnTo>
                    <a:lnTo>
                      <a:pt x="8899" y="2502"/>
                    </a:lnTo>
                    <a:lnTo>
                      <a:pt x="8899" y="2511"/>
                    </a:lnTo>
                    <a:lnTo>
                      <a:pt x="8897" y="2550"/>
                    </a:lnTo>
                    <a:lnTo>
                      <a:pt x="8896" y="2560"/>
                    </a:lnTo>
                    <a:lnTo>
                      <a:pt x="8892" y="2598"/>
                    </a:lnTo>
                    <a:lnTo>
                      <a:pt x="8891" y="2608"/>
                    </a:lnTo>
                    <a:lnTo>
                      <a:pt x="8886" y="2646"/>
                    </a:lnTo>
                    <a:lnTo>
                      <a:pt x="8885" y="2656"/>
                    </a:lnTo>
                    <a:lnTo>
                      <a:pt x="8878" y="2694"/>
                    </a:lnTo>
                    <a:lnTo>
                      <a:pt x="8877" y="2703"/>
                    </a:lnTo>
                    <a:lnTo>
                      <a:pt x="8869" y="2741"/>
                    </a:lnTo>
                    <a:lnTo>
                      <a:pt x="8867" y="2750"/>
                    </a:lnTo>
                    <a:lnTo>
                      <a:pt x="8857" y="2788"/>
                    </a:lnTo>
                    <a:lnTo>
                      <a:pt x="8855" y="2797"/>
                    </a:lnTo>
                    <a:lnTo>
                      <a:pt x="8844" y="2835"/>
                    </a:lnTo>
                    <a:lnTo>
                      <a:pt x="8841" y="2843"/>
                    </a:lnTo>
                    <a:lnTo>
                      <a:pt x="8829" y="2880"/>
                    </a:lnTo>
                    <a:lnTo>
                      <a:pt x="8826" y="2889"/>
                    </a:lnTo>
                    <a:lnTo>
                      <a:pt x="8812" y="2926"/>
                    </a:lnTo>
                    <a:lnTo>
                      <a:pt x="8809" y="2935"/>
                    </a:lnTo>
                    <a:lnTo>
                      <a:pt x="8794" y="2971"/>
                    </a:lnTo>
                    <a:lnTo>
                      <a:pt x="8790" y="2979"/>
                    </a:lnTo>
                    <a:lnTo>
                      <a:pt x="8774" y="3015"/>
                    </a:lnTo>
                    <a:lnTo>
                      <a:pt x="8770" y="3023"/>
                    </a:lnTo>
                    <a:lnTo>
                      <a:pt x="8752" y="3058"/>
                    </a:lnTo>
                    <a:lnTo>
                      <a:pt x="8747" y="3066"/>
                    </a:lnTo>
                    <a:lnTo>
                      <a:pt x="8728" y="3101"/>
                    </a:lnTo>
                    <a:lnTo>
                      <a:pt x="8725" y="3107"/>
                    </a:lnTo>
                    <a:lnTo>
                      <a:pt x="8704" y="3141"/>
                    </a:lnTo>
                    <a:lnTo>
                      <a:pt x="8699" y="3149"/>
                    </a:lnTo>
                    <a:lnTo>
                      <a:pt x="8678" y="3182"/>
                    </a:lnTo>
                    <a:lnTo>
                      <a:pt x="8673" y="3190"/>
                    </a:lnTo>
                    <a:lnTo>
                      <a:pt x="8650" y="3222"/>
                    </a:lnTo>
                    <a:lnTo>
                      <a:pt x="8645" y="3229"/>
                    </a:lnTo>
                    <a:lnTo>
                      <a:pt x="8621" y="3260"/>
                    </a:lnTo>
                    <a:lnTo>
                      <a:pt x="8615" y="3268"/>
                    </a:lnTo>
                    <a:lnTo>
                      <a:pt x="8590" y="3298"/>
                    </a:lnTo>
                    <a:lnTo>
                      <a:pt x="8584" y="3305"/>
                    </a:lnTo>
                    <a:lnTo>
                      <a:pt x="8558" y="3334"/>
                    </a:lnTo>
                    <a:lnTo>
                      <a:pt x="8552" y="3341"/>
                    </a:lnTo>
                    <a:lnTo>
                      <a:pt x="8525" y="3369"/>
                    </a:lnTo>
                    <a:lnTo>
                      <a:pt x="8518" y="3375"/>
                    </a:lnTo>
                    <a:lnTo>
                      <a:pt x="8490" y="3402"/>
                    </a:lnTo>
                    <a:lnTo>
                      <a:pt x="8483" y="3409"/>
                    </a:lnTo>
                    <a:lnTo>
                      <a:pt x="8454" y="3435"/>
                    </a:lnTo>
                    <a:lnTo>
                      <a:pt x="8447" y="3441"/>
                    </a:lnTo>
                    <a:lnTo>
                      <a:pt x="8417" y="3466"/>
                    </a:lnTo>
                    <a:lnTo>
                      <a:pt x="8410" y="3472"/>
                    </a:lnTo>
                    <a:lnTo>
                      <a:pt x="8379" y="3495"/>
                    </a:lnTo>
                    <a:lnTo>
                      <a:pt x="8372" y="3501"/>
                    </a:lnTo>
                    <a:lnTo>
                      <a:pt x="8340" y="3523"/>
                    </a:lnTo>
                    <a:lnTo>
                      <a:pt x="8332" y="3529"/>
                    </a:lnTo>
                    <a:lnTo>
                      <a:pt x="8299" y="3550"/>
                    </a:lnTo>
                    <a:lnTo>
                      <a:pt x="8291" y="3555"/>
                    </a:lnTo>
                    <a:lnTo>
                      <a:pt x="8258" y="3575"/>
                    </a:lnTo>
                    <a:lnTo>
                      <a:pt x="8250" y="3580"/>
                    </a:lnTo>
                    <a:lnTo>
                      <a:pt x="8216" y="3599"/>
                    </a:lnTo>
                    <a:lnTo>
                      <a:pt x="8207" y="3603"/>
                    </a:lnTo>
                    <a:lnTo>
                      <a:pt x="8172" y="3621"/>
                    </a:lnTo>
                    <a:lnTo>
                      <a:pt x="8164" y="3625"/>
                    </a:lnTo>
                    <a:lnTo>
                      <a:pt x="8128" y="3641"/>
                    </a:lnTo>
                    <a:lnTo>
                      <a:pt x="8120" y="3645"/>
                    </a:lnTo>
                    <a:lnTo>
                      <a:pt x="8084" y="3660"/>
                    </a:lnTo>
                    <a:lnTo>
                      <a:pt x="8075" y="3663"/>
                    </a:lnTo>
                    <a:lnTo>
                      <a:pt x="8038" y="3677"/>
                    </a:lnTo>
                    <a:lnTo>
                      <a:pt x="8030" y="3680"/>
                    </a:lnTo>
                    <a:lnTo>
                      <a:pt x="7993" y="3692"/>
                    </a:lnTo>
                    <a:lnTo>
                      <a:pt x="7984" y="3695"/>
                    </a:lnTo>
                    <a:lnTo>
                      <a:pt x="7946" y="3706"/>
                    </a:lnTo>
                    <a:lnTo>
                      <a:pt x="7937" y="3708"/>
                    </a:lnTo>
                    <a:lnTo>
                      <a:pt x="7899" y="3718"/>
                    </a:lnTo>
                    <a:lnTo>
                      <a:pt x="7890" y="3720"/>
                    </a:lnTo>
                    <a:lnTo>
                      <a:pt x="7852" y="3728"/>
                    </a:lnTo>
                    <a:lnTo>
                      <a:pt x="7843" y="3729"/>
                    </a:lnTo>
                    <a:lnTo>
                      <a:pt x="7805" y="3736"/>
                    </a:lnTo>
                    <a:lnTo>
                      <a:pt x="7795" y="3737"/>
                    </a:lnTo>
                    <a:lnTo>
                      <a:pt x="7757" y="3742"/>
                    </a:lnTo>
                    <a:lnTo>
                      <a:pt x="7747" y="3743"/>
                    </a:lnTo>
                    <a:lnTo>
                      <a:pt x="7709" y="3747"/>
                    </a:lnTo>
                    <a:lnTo>
                      <a:pt x="7699" y="3748"/>
                    </a:lnTo>
                    <a:lnTo>
                      <a:pt x="7660" y="3750"/>
                    </a:lnTo>
                    <a:lnTo>
                      <a:pt x="7651" y="3750"/>
                    </a:lnTo>
                    <a:lnTo>
                      <a:pt x="7612" y="3751"/>
                    </a:lnTo>
                    <a:lnTo>
                      <a:pt x="7602" y="3751"/>
                    </a:lnTo>
                    <a:lnTo>
                      <a:pt x="7563" y="3750"/>
                    </a:lnTo>
                    <a:lnTo>
                      <a:pt x="7554" y="3750"/>
                    </a:lnTo>
                    <a:lnTo>
                      <a:pt x="7515" y="3748"/>
                    </a:lnTo>
                    <a:lnTo>
                      <a:pt x="7505" y="3747"/>
                    </a:lnTo>
                    <a:lnTo>
                      <a:pt x="7467" y="3743"/>
                    </a:lnTo>
                    <a:lnTo>
                      <a:pt x="7457" y="3742"/>
                    </a:lnTo>
                    <a:lnTo>
                      <a:pt x="7419" y="3737"/>
                    </a:lnTo>
                    <a:lnTo>
                      <a:pt x="7409" y="3736"/>
                    </a:lnTo>
                    <a:lnTo>
                      <a:pt x="7371" y="3729"/>
                    </a:lnTo>
                    <a:lnTo>
                      <a:pt x="7362" y="3728"/>
                    </a:lnTo>
                    <a:lnTo>
                      <a:pt x="7342" y="3723"/>
                    </a:lnTo>
                    <a:lnTo>
                      <a:pt x="5798" y="6233"/>
                    </a:lnTo>
                    <a:lnTo>
                      <a:pt x="5799" y="6234"/>
                    </a:lnTo>
                    <a:lnTo>
                      <a:pt x="5806" y="6239"/>
                    </a:lnTo>
                    <a:lnTo>
                      <a:pt x="5842" y="6265"/>
                    </a:lnTo>
                    <a:lnTo>
                      <a:pt x="5849" y="6270"/>
                    </a:lnTo>
                    <a:lnTo>
                      <a:pt x="5884" y="6297"/>
                    </a:lnTo>
                    <a:lnTo>
                      <a:pt x="5891" y="6303"/>
                    </a:lnTo>
                    <a:lnTo>
                      <a:pt x="5925" y="6330"/>
                    </a:lnTo>
                    <a:lnTo>
                      <a:pt x="5932" y="6337"/>
                    </a:lnTo>
                    <a:lnTo>
                      <a:pt x="5965" y="6366"/>
                    </a:lnTo>
                    <a:lnTo>
                      <a:pt x="5972" y="6372"/>
                    </a:lnTo>
                    <a:lnTo>
                      <a:pt x="6003" y="6402"/>
                    </a:lnTo>
                    <a:lnTo>
                      <a:pt x="6010" y="6409"/>
                    </a:lnTo>
                    <a:lnTo>
                      <a:pt x="6040" y="6440"/>
                    </a:lnTo>
                    <a:lnTo>
                      <a:pt x="6046" y="6447"/>
                    </a:lnTo>
                    <a:lnTo>
                      <a:pt x="6075" y="6480"/>
                    </a:lnTo>
                    <a:lnTo>
                      <a:pt x="6082" y="6487"/>
                    </a:lnTo>
                    <a:lnTo>
                      <a:pt x="6109" y="6521"/>
                    </a:lnTo>
                    <a:lnTo>
                      <a:pt x="6115" y="6528"/>
                    </a:lnTo>
                    <a:lnTo>
                      <a:pt x="6142" y="6563"/>
                    </a:lnTo>
                    <a:lnTo>
                      <a:pt x="6147" y="6570"/>
                    </a:lnTo>
                    <a:lnTo>
                      <a:pt x="6173" y="6606"/>
                    </a:lnTo>
                    <a:lnTo>
                      <a:pt x="6178" y="6613"/>
                    </a:lnTo>
                    <a:lnTo>
                      <a:pt x="6202" y="6650"/>
                    </a:lnTo>
                    <a:lnTo>
                      <a:pt x="6207" y="6658"/>
                    </a:lnTo>
                    <a:lnTo>
                      <a:pt x="6230" y="6696"/>
                    </a:lnTo>
                    <a:lnTo>
                      <a:pt x="6235" y="6704"/>
                    </a:lnTo>
                    <a:lnTo>
                      <a:pt x="6256" y="6742"/>
                    </a:lnTo>
                    <a:lnTo>
                      <a:pt x="6260" y="6751"/>
                    </a:lnTo>
                    <a:lnTo>
                      <a:pt x="6280" y="6790"/>
                    </a:lnTo>
                    <a:lnTo>
                      <a:pt x="6284" y="6799"/>
                    </a:lnTo>
                    <a:lnTo>
                      <a:pt x="6303" y="6839"/>
                    </a:lnTo>
                    <a:lnTo>
                      <a:pt x="6306" y="6847"/>
                    </a:lnTo>
                    <a:lnTo>
                      <a:pt x="6323" y="6888"/>
                    </a:lnTo>
                    <a:lnTo>
                      <a:pt x="6327" y="6896"/>
                    </a:lnTo>
                    <a:lnTo>
                      <a:pt x="6342" y="6938"/>
                    </a:lnTo>
                    <a:lnTo>
                      <a:pt x="6345" y="6946"/>
                    </a:lnTo>
                    <a:lnTo>
                      <a:pt x="6359" y="6988"/>
                    </a:lnTo>
                    <a:lnTo>
                      <a:pt x="6361" y="6997"/>
                    </a:lnTo>
                    <a:lnTo>
                      <a:pt x="6373" y="7039"/>
                    </a:lnTo>
                    <a:lnTo>
                      <a:pt x="6376" y="7048"/>
                    </a:lnTo>
                    <a:lnTo>
                      <a:pt x="6386" y="7091"/>
                    </a:lnTo>
                    <a:lnTo>
                      <a:pt x="6388" y="7100"/>
                    </a:lnTo>
                    <a:lnTo>
                      <a:pt x="6397" y="7143"/>
                    </a:lnTo>
                    <a:lnTo>
                      <a:pt x="6399" y="7152"/>
                    </a:lnTo>
                    <a:lnTo>
                      <a:pt x="6406" y="7195"/>
                    </a:lnTo>
                    <a:lnTo>
                      <a:pt x="6408" y="7204"/>
                    </a:lnTo>
                    <a:lnTo>
                      <a:pt x="6413" y="7248"/>
                    </a:lnTo>
                    <a:lnTo>
                      <a:pt x="6415" y="7257"/>
                    </a:lnTo>
                    <a:lnTo>
                      <a:pt x="6419" y="7301"/>
                    </a:lnTo>
                    <a:lnTo>
                      <a:pt x="6419" y="7310"/>
                    </a:lnTo>
                    <a:lnTo>
                      <a:pt x="6422" y="7354"/>
                    </a:lnTo>
                    <a:lnTo>
                      <a:pt x="6422" y="7363"/>
                    </a:lnTo>
                    <a:lnTo>
                      <a:pt x="6423" y="7407"/>
                    </a:lnTo>
                    <a:lnTo>
                      <a:pt x="6423" y="7417"/>
                    </a:lnTo>
                    <a:lnTo>
                      <a:pt x="6422" y="7461"/>
                    </a:lnTo>
                    <a:lnTo>
                      <a:pt x="6422" y="7470"/>
                    </a:lnTo>
                    <a:lnTo>
                      <a:pt x="6419" y="7514"/>
                    </a:lnTo>
                    <a:lnTo>
                      <a:pt x="6419" y="7523"/>
                    </a:lnTo>
                    <a:lnTo>
                      <a:pt x="6415" y="7567"/>
                    </a:lnTo>
                    <a:lnTo>
                      <a:pt x="6413" y="7576"/>
                    </a:lnTo>
                    <a:lnTo>
                      <a:pt x="6408" y="7620"/>
                    </a:lnTo>
                    <a:lnTo>
                      <a:pt x="6406" y="7629"/>
                    </a:lnTo>
                    <a:lnTo>
                      <a:pt x="6399" y="7672"/>
                    </a:lnTo>
                    <a:lnTo>
                      <a:pt x="6397" y="7681"/>
                    </a:lnTo>
                    <a:lnTo>
                      <a:pt x="6388" y="7724"/>
                    </a:lnTo>
                    <a:lnTo>
                      <a:pt x="6386" y="7733"/>
                    </a:lnTo>
                    <a:lnTo>
                      <a:pt x="6376" y="7776"/>
                    </a:lnTo>
                    <a:lnTo>
                      <a:pt x="6373" y="7785"/>
                    </a:lnTo>
                    <a:lnTo>
                      <a:pt x="6361" y="7827"/>
                    </a:lnTo>
                    <a:lnTo>
                      <a:pt x="6359" y="7836"/>
                    </a:lnTo>
                    <a:lnTo>
                      <a:pt x="6345" y="7877"/>
                    </a:lnTo>
                    <a:lnTo>
                      <a:pt x="6342" y="7886"/>
                    </a:lnTo>
                    <a:lnTo>
                      <a:pt x="6327" y="7927"/>
                    </a:lnTo>
                    <a:lnTo>
                      <a:pt x="6323" y="7936"/>
                    </a:lnTo>
                    <a:lnTo>
                      <a:pt x="6306" y="7976"/>
                    </a:lnTo>
                    <a:lnTo>
                      <a:pt x="6303" y="7985"/>
                    </a:lnTo>
                    <a:lnTo>
                      <a:pt x="6284" y="8025"/>
                    </a:lnTo>
                    <a:lnTo>
                      <a:pt x="6280" y="8033"/>
                    </a:lnTo>
                    <a:lnTo>
                      <a:pt x="6260" y="8072"/>
                    </a:lnTo>
                    <a:lnTo>
                      <a:pt x="6256" y="8081"/>
                    </a:lnTo>
                    <a:lnTo>
                      <a:pt x="6235" y="8119"/>
                    </a:lnTo>
                    <a:lnTo>
                      <a:pt x="6230" y="8127"/>
                    </a:lnTo>
                    <a:lnTo>
                      <a:pt x="6208" y="8165"/>
                    </a:lnTo>
                    <a:lnTo>
                      <a:pt x="6203" y="8173"/>
                    </a:lnTo>
                    <a:lnTo>
                      <a:pt x="6178" y="8209"/>
                    </a:lnTo>
                    <a:lnTo>
                      <a:pt x="6173" y="8217"/>
                    </a:lnTo>
                    <a:lnTo>
                      <a:pt x="6148" y="8253"/>
                    </a:lnTo>
                    <a:lnTo>
                      <a:pt x="6142" y="8261"/>
                    </a:lnTo>
                    <a:lnTo>
                      <a:pt x="6116" y="8296"/>
                    </a:lnTo>
                    <a:lnTo>
                      <a:pt x="6110" y="8303"/>
                    </a:lnTo>
                    <a:lnTo>
                      <a:pt x="6082" y="8337"/>
                    </a:lnTo>
                    <a:lnTo>
                      <a:pt x="6076" y="8344"/>
                    </a:lnTo>
                    <a:lnTo>
                      <a:pt x="6047" y="8376"/>
                    </a:lnTo>
                    <a:lnTo>
                      <a:pt x="6040" y="8383"/>
                    </a:lnTo>
                    <a:lnTo>
                      <a:pt x="6010" y="8415"/>
                    </a:lnTo>
                    <a:lnTo>
                      <a:pt x="6003" y="8421"/>
                    </a:lnTo>
                    <a:lnTo>
                      <a:pt x="5972" y="8452"/>
                    </a:lnTo>
                    <a:lnTo>
                      <a:pt x="5965" y="8458"/>
                    </a:lnTo>
                    <a:lnTo>
                      <a:pt x="5932" y="8487"/>
                    </a:lnTo>
                    <a:lnTo>
                      <a:pt x="5925" y="8493"/>
                    </a:lnTo>
                    <a:lnTo>
                      <a:pt x="5892" y="8521"/>
                    </a:lnTo>
                    <a:lnTo>
                      <a:pt x="5884" y="8527"/>
                    </a:lnTo>
                    <a:lnTo>
                      <a:pt x="5850" y="8554"/>
                    </a:lnTo>
                    <a:lnTo>
                      <a:pt x="5842" y="8559"/>
                    </a:lnTo>
                    <a:lnTo>
                      <a:pt x="5806" y="8585"/>
                    </a:lnTo>
                    <a:lnTo>
                      <a:pt x="5799" y="8590"/>
                    </a:lnTo>
                    <a:lnTo>
                      <a:pt x="5762" y="8614"/>
                    </a:lnTo>
                    <a:lnTo>
                      <a:pt x="5754" y="8619"/>
                    </a:lnTo>
                    <a:lnTo>
                      <a:pt x="5716" y="8642"/>
                    </a:lnTo>
                    <a:lnTo>
                      <a:pt x="5708" y="8647"/>
                    </a:lnTo>
                    <a:lnTo>
                      <a:pt x="5669" y="8668"/>
                    </a:lnTo>
                    <a:lnTo>
                      <a:pt x="5661" y="8673"/>
                    </a:lnTo>
                    <a:lnTo>
                      <a:pt x="5621" y="8692"/>
                    </a:lnTo>
                    <a:lnTo>
                      <a:pt x="5613" y="8696"/>
                    </a:lnTo>
                    <a:lnTo>
                      <a:pt x="5573" y="8715"/>
                    </a:lnTo>
                    <a:lnTo>
                      <a:pt x="5564" y="8718"/>
                    </a:lnTo>
                    <a:lnTo>
                      <a:pt x="5524" y="8735"/>
                    </a:lnTo>
                    <a:lnTo>
                      <a:pt x="5515" y="8739"/>
                    </a:lnTo>
                    <a:lnTo>
                      <a:pt x="5474" y="8754"/>
                    </a:lnTo>
                    <a:lnTo>
                      <a:pt x="5465" y="8757"/>
                    </a:lnTo>
                    <a:lnTo>
                      <a:pt x="5424" y="8771"/>
                    </a:lnTo>
                    <a:lnTo>
                      <a:pt x="5415" y="8773"/>
                    </a:lnTo>
                    <a:lnTo>
                      <a:pt x="5373" y="8785"/>
                    </a:lnTo>
                    <a:lnTo>
                      <a:pt x="5364" y="8788"/>
                    </a:lnTo>
                    <a:lnTo>
                      <a:pt x="5321" y="8798"/>
                    </a:lnTo>
                    <a:lnTo>
                      <a:pt x="5312" y="8800"/>
                    </a:lnTo>
                    <a:lnTo>
                      <a:pt x="5269" y="8809"/>
                    </a:lnTo>
                    <a:lnTo>
                      <a:pt x="5260" y="8811"/>
                    </a:lnTo>
                    <a:lnTo>
                      <a:pt x="5217" y="8818"/>
                    </a:lnTo>
                    <a:lnTo>
                      <a:pt x="5208" y="8820"/>
                    </a:lnTo>
                    <a:lnTo>
                      <a:pt x="5164" y="8825"/>
                    </a:lnTo>
                    <a:lnTo>
                      <a:pt x="5155" y="8827"/>
                    </a:lnTo>
                    <a:lnTo>
                      <a:pt x="5111" y="8831"/>
                    </a:lnTo>
                    <a:lnTo>
                      <a:pt x="5102" y="8831"/>
                    </a:lnTo>
                    <a:lnTo>
                      <a:pt x="5058" y="8834"/>
                    </a:lnTo>
                    <a:lnTo>
                      <a:pt x="5049" y="8834"/>
                    </a:lnTo>
                    <a:lnTo>
                      <a:pt x="5005" y="8835"/>
                    </a:lnTo>
                    <a:lnTo>
                      <a:pt x="4995" y="8835"/>
                    </a:lnTo>
                    <a:lnTo>
                      <a:pt x="4951" y="8834"/>
                    </a:lnTo>
                    <a:lnTo>
                      <a:pt x="4942" y="8834"/>
                    </a:lnTo>
                    <a:lnTo>
                      <a:pt x="4898" y="8831"/>
                    </a:lnTo>
                    <a:lnTo>
                      <a:pt x="4889" y="8831"/>
                    </a:lnTo>
                    <a:lnTo>
                      <a:pt x="4845" y="8827"/>
                    </a:lnTo>
                    <a:lnTo>
                      <a:pt x="4836" y="8825"/>
                    </a:lnTo>
                    <a:lnTo>
                      <a:pt x="4792" y="8820"/>
                    </a:lnTo>
                    <a:lnTo>
                      <a:pt x="4783" y="8818"/>
                    </a:lnTo>
                    <a:lnTo>
                      <a:pt x="4740" y="8811"/>
                    </a:lnTo>
                    <a:lnTo>
                      <a:pt x="4731" y="8809"/>
                    </a:lnTo>
                    <a:lnTo>
                      <a:pt x="4688" y="8800"/>
                    </a:lnTo>
                    <a:lnTo>
                      <a:pt x="4679" y="8798"/>
                    </a:lnTo>
                    <a:lnTo>
                      <a:pt x="4636" y="8788"/>
                    </a:lnTo>
                    <a:lnTo>
                      <a:pt x="4627" y="8785"/>
                    </a:lnTo>
                    <a:lnTo>
                      <a:pt x="4585" y="8773"/>
                    </a:lnTo>
                    <a:lnTo>
                      <a:pt x="4576" y="8771"/>
                    </a:lnTo>
                    <a:lnTo>
                      <a:pt x="4535" y="8757"/>
                    </a:lnTo>
                    <a:lnTo>
                      <a:pt x="4526" y="8754"/>
                    </a:lnTo>
                    <a:lnTo>
                      <a:pt x="4485" y="8739"/>
                    </a:lnTo>
                    <a:lnTo>
                      <a:pt x="4476" y="8735"/>
                    </a:lnTo>
                    <a:lnTo>
                      <a:pt x="4436" y="8718"/>
                    </a:lnTo>
                    <a:lnTo>
                      <a:pt x="4427" y="8715"/>
                    </a:lnTo>
                    <a:lnTo>
                      <a:pt x="4387" y="8696"/>
                    </a:lnTo>
                    <a:lnTo>
                      <a:pt x="4379" y="8692"/>
                    </a:lnTo>
                    <a:lnTo>
                      <a:pt x="4339" y="8673"/>
                    </a:lnTo>
                    <a:lnTo>
                      <a:pt x="4331" y="8668"/>
                    </a:lnTo>
                    <a:lnTo>
                      <a:pt x="4292" y="8647"/>
                    </a:lnTo>
                    <a:lnTo>
                      <a:pt x="4284" y="8642"/>
                    </a:lnTo>
                    <a:lnTo>
                      <a:pt x="4246" y="8619"/>
                    </a:lnTo>
                    <a:lnTo>
                      <a:pt x="4238" y="8614"/>
                    </a:lnTo>
                    <a:lnTo>
                      <a:pt x="4201" y="8590"/>
                    </a:lnTo>
                    <a:lnTo>
                      <a:pt x="4194" y="8585"/>
                    </a:lnTo>
                    <a:lnTo>
                      <a:pt x="4158" y="8559"/>
                    </a:lnTo>
                    <a:lnTo>
                      <a:pt x="4150" y="8554"/>
                    </a:lnTo>
                    <a:lnTo>
                      <a:pt x="4116" y="8527"/>
                    </a:lnTo>
                    <a:lnTo>
                      <a:pt x="4108" y="8521"/>
                    </a:lnTo>
                    <a:lnTo>
                      <a:pt x="4075" y="8493"/>
                    </a:lnTo>
                    <a:lnTo>
                      <a:pt x="4068" y="8487"/>
                    </a:lnTo>
                    <a:lnTo>
                      <a:pt x="4035" y="8458"/>
                    </a:lnTo>
                    <a:lnTo>
                      <a:pt x="4028" y="8452"/>
                    </a:lnTo>
                    <a:lnTo>
                      <a:pt x="3997" y="8421"/>
                    </a:lnTo>
                    <a:lnTo>
                      <a:pt x="3990" y="8415"/>
                    </a:lnTo>
                    <a:lnTo>
                      <a:pt x="3960" y="8383"/>
                    </a:lnTo>
                    <a:lnTo>
                      <a:pt x="3953" y="8376"/>
                    </a:lnTo>
                    <a:lnTo>
                      <a:pt x="3924" y="8344"/>
                    </a:lnTo>
                    <a:lnTo>
                      <a:pt x="3918" y="8337"/>
                    </a:lnTo>
                    <a:lnTo>
                      <a:pt x="3890" y="8303"/>
                    </a:lnTo>
                    <a:lnTo>
                      <a:pt x="3884" y="8296"/>
                    </a:lnTo>
                    <a:lnTo>
                      <a:pt x="3858" y="8261"/>
                    </a:lnTo>
                    <a:lnTo>
                      <a:pt x="3852" y="8253"/>
                    </a:lnTo>
                    <a:lnTo>
                      <a:pt x="3827" y="8217"/>
                    </a:lnTo>
                    <a:lnTo>
                      <a:pt x="3822" y="8209"/>
                    </a:lnTo>
                    <a:lnTo>
                      <a:pt x="3797" y="8173"/>
                    </a:lnTo>
                    <a:lnTo>
                      <a:pt x="3792" y="8165"/>
                    </a:lnTo>
                    <a:lnTo>
                      <a:pt x="3770" y="8127"/>
                    </a:lnTo>
                    <a:lnTo>
                      <a:pt x="3765" y="8119"/>
                    </a:lnTo>
                    <a:lnTo>
                      <a:pt x="3744" y="8081"/>
                    </a:lnTo>
                    <a:lnTo>
                      <a:pt x="3740" y="8072"/>
                    </a:lnTo>
                    <a:lnTo>
                      <a:pt x="3720" y="8033"/>
                    </a:lnTo>
                    <a:lnTo>
                      <a:pt x="3716" y="8025"/>
                    </a:lnTo>
                    <a:lnTo>
                      <a:pt x="3697" y="7985"/>
                    </a:lnTo>
                    <a:lnTo>
                      <a:pt x="3694" y="7976"/>
                    </a:lnTo>
                    <a:lnTo>
                      <a:pt x="3677" y="7936"/>
                    </a:lnTo>
                    <a:lnTo>
                      <a:pt x="3673" y="7927"/>
                    </a:lnTo>
                    <a:lnTo>
                      <a:pt x="3658" y="7886"/>
                    </a:lnTo>
                    <a:lnTo>
                      <a:pt x="3655" y="7877"/>
                    </a:lnTo>
                    <a:lnTo>
                      <a:pt x="3641" y="7836"/>
                    </a:lnTo>
                    <a:lnTo>
                      <a:pt x="3639" y="7827"/>
                    </a:lnTo>
                    <a:lnTo>
                      <a:pt x="3627" y="7785"/>
                    </a:lnTo>
                    <a:lnTo>
                      <a:pt x="3624" y="7776"/>
                    </a:lnTo>
                    <a:lnTo>
                      <a:pt x="3614" y="7733"/>
                    </a:lnTo>
                    <a:lnTo>
                      <a:pt x="3612" y="7724"/>
                    </a:lnTo>
                    <a:lnTo>
                      <a:pt x="3603" y="7681"/>
                    </a:lnTo>
                    <a:lnTo>
                      <a:pt x="3601" y="7672"/>
                    </a:lnTo>
                    <a:lnTo>
                      <a:pt x="3594" y="7629"/>
                    </a:lnTo>
                    <a:lnTo>
                      <a:pt x="3592" y="7620"/>
                    </a:lnTo>
                    <a:lnTo>
                      <a:pt x="3587" y="7576"/>
                    </a:lnTo>
                    <a:lnTo>
                      <a:pt x="3585" y="7567"/>
                    </a:lnTo>
                    <a:lnTo>
                      <a:pt x="3581" y="7523"/>
                    </a:lnTo>
                    <a:lnTo>
                      <a:pt x="3581" y="7514"/>
                    </a:lnTo>
                    <a:lnTo>
                      <a:pt x="3578" y="7470"/>
                    </a:lnTo>
                    <a:lnTo>
                      <a:pt x="3578" y="7461"/>
                    </a:lnTo>
                    <a:lnTo>
                      <a:pt x="3577" y="7417"/>
                    </a:lnTo>
                    <a:lnTo>
                      <a:pt x="3577" y="7407"/>
                    </a:lnTo>
                    <a:lnTo>
                      <a:pt x="3578" y="7363"/>
                    </a:lnTo>
                    <a:lnTo>
                      <a:pt x="3578" y="7354"/>
                    </a:lnTo>
                    <a:lnTo>
                      <a:pt x="3581" y="7310"/>
                    </a:lnTo>
                    <a:lnTo>
                      <a:pt x="3581" y="7301"/>
                    </a:lnTo>
                    <a:lnTo>
                      <a:pt x="3585" y="7257"/>
                    </a:lnTo>
                    <a:lnTo>
                      <a:pt x="3587" y="7248"/>
                    </a:lnTo>
                    <a:lnTo>
                      <a:pt x="3592" y="7204"/>
                    </a:lnTo>
                    <a:lnTo>
                      <a:pt x="3594" y="7195"/>
                    </a:lnTo>
                    <a:lnTo>
                      <a:pt x="3601" y="7152"/>
                    </a:lnTo>
                    <a:lnTo>
                      <a:pt x="3603" y="7143"/>
                    </a:lnTo>
                    <a:lnTo>
                      <a:pt x="3612" y="7100"/>
                    </a:lnTo>
                    <a:lnTo>
                      <a:pt x="3614" y="7091"/>
                    </a:lnTo>
                    <a:lnTo>
                      <a:pt x="3624" y="7048"/>
                    </a:lnTo>
                    <a:lnTo>
                      <a:pt x="3627" y="7039"/>
                    </a:lnTo>
                    <a:lnTo>
                      <a:pt x="3639" y="6997"/>
                    </a:lnTo>
                    <a:lnTo>
                      <a:pt x="3641" y="6988"/>
                    </a:lnTo>
                    <a:lnTo>
                      <a:pt x="3655" y="6946"/>
                    </a:lnTo>
                    <a:lnTo>
                      <a:pt x="3658" y="6938"/>
                    </a:lnTo>
                    <a:lnTo>
                      <a:pt x="3673" y="6896"/>
                    </a:lnTo>
                    <a:lnTo>
                      <a:pt x="3677" y="6888"/>
                    </a:lnTo>
                    <a:lnTo>
                      <a:pt x="3694" y="6847"/>
                    </a:lnTo>
                    <a:lnTo>
                      <a:pt x="3697" y="6839"/>
                    </a:lnTo>
                    <a:lnTo>
                      <a:pt x="3716" y="6799"/>
                    </a:lnTo>
                    <a:lnTo>
                      <a:pt x="3720" y="6790"/>
                    </a:lnTo>
                    <a:lnTo>
                      <a:pt x="3740" y="6751"/>
                    </a:lnTo>
                    <a:lnTo>
                      <a:pt x="3744" y="6742"/>
                    </a:lnTo>
                    <a:lnTo>
                      <a:pt x="3765" y="6704"/>
                    </a:lnTo>
                    <a:lnTo>
                      <a:pt x="3770" y="6696"/>
                    </a:lnTo>
                    <a:lnTo>
                      <a:pt x="3793" y="6658"/>
                    </a:lnTo>
                    <a:lnTo>
                      <a:pt x="3798" y="6650"/>
                    </a:lnTo>
                    <a:lnTo>
                      <a:pt x="3822" y="6613"/>
                    </a:lnTo>
                    <a:lnTo>
                      <a:pt x="3827" y="6606"/>
                    </a:lnTo>
                    <a:lnTo>
                      <a:pt x="3853" y="6570"/>
                    </a:lnTo>
                    <a:lnTo>
                      <a:pt x="3858" y="6563"/>
                    </a:lnTo>
                    <a:lnTo>
                      <a:pt x="3885" y="6528"/>
                    </a:lnTo>
                    <a:lnTo>
                      <a:pt x="3891" y="6521"/>
                    </a:lnTo>
                    <a:lnTo>
                      <a:pt x="3918" y="6487"/>
                    </a:lnTo>
                    <a:lnTo>
                      <a:pt x="3925" y="6480"/>
                    </a:lnTo>
                    <a:lnTo>
                      <a:pt x="3954" y="6447"/>
                    </a:lnTo>
                    <a:lnTo>
                      <a:pt x="3960" y="6440"/>
                    </a:lnTo>
                    <a:lnTo>
                      <a:pt x="3990" y="6409"/>
                    </a:lnTo>
                    <a:lnTo>
                      <a:pt x="3997" y="6402"/>
                    </a:lnTo>
                    <a:lnTo>
                      <a:pt x="4028" y="6372"/>
                    </a:lnTo>
                    <a:lnTo>
                      <a:pt x="4035" y="6366"/>
                    </a:lnTo>
                    <a:lnTo>
                      <a:pt x="4068" y="6337"/>
                    </a:lnTo>
                    <a:lnTo>
                      <a:pt x="4075" y="6330"/>
                    </a:lnTo>
                    <a:lnTo>
                      <a:pt x="4109" y="6303"/>
                    </a:lnTo>
                    <a:lnTo>
                      <a:pt x="4116" y="6297"/>
                    </a:lnTo>
                    <a:lnTo>
                      <a:pt x="4151" y="6270"/>
                    </a:lnTo>
                    <a:lnTo>
                      <a:pt x="4158" y="6265"/>
                    </a:lnTo>
                    <a:lnTo>
                      <a:pt x="4194" y="6239"/>
                    </a:lnTo>
                    <a:lnTo>
                      <a:pt x="4201" y="6234"/>
                    </a:lnTo>
                    <a:lnTo>
                      <a:pt x="4202" y="6233"/>
                    </a:lnTo>
                    <a:lnTo>
                      <a:pt x="2658" y="3723"/>
                    </a:lnTo>
                    <a:lnTo>
                      <a:pt x="2638" y="3728"/>
                    </a:lnTo>
                    <a:lnTo>
                      <a:pt x="2629" y="3729"/>
                    </a:lnTo>
                    <a:lnTo>
                      <a:pt x="2591" y="3736"/>
                    </a:lnTo>
                    <a:lnTo>
                      <a:pt x="2581" y="3737"/>
                    </a:lnTo>
                    <a:lnTo>
                      <a:pt x="2543" y="3742"/>
                    </a:lnTo>
                    <a:lnTo>
                      <a:pt x="2533" y="3743"/>
                    </a:lnTo>
                    <a:lnTo>
                      <a:pt x="2495" y="3747"/>
                    </a:lnTo>
                    <a:lnTo>
                      <a:pt x="2485" y="3748"/>
                    </a:lnTo>
                    <a:lnTo>
                      <a:pt x="2446" y="3750"/>
                    </a:lnTo>
                    <a:lnTo>
                      <a:pt x="2437" y="3750"/>
                    </a:lnTo>
                    <a:lnTo>
                      <a:pt x="2398" y="3751"/>
                    </a:lnTo>
                    <a:lnTo>
                      <a:pt x="2388" y="3751"/>
                    </a:lnTo>
                    <a:lnTo>
                      <a:pt x="2349" y="3750"/>
                    </a:lnTo>
                    <a:lnTo>
                      <a:pt x="2340" y="3750"/>
                    </a:lnTo>
                    <a:lnTo>
                      <a:pt x="2301" y="3748"/>
                    </a:lnTo>
                    <a:lnTo>
                      <a:pt x="2291" y="3747"/>
                    </a:lnTo>
                    <a:lnTo>
                      <a:pt x="2253" y="3743"/>
                    </a:lnTo>
                    <a:lnTo>
                      <a:pt x="2243" y="3742"/>
                    </a:lnTo>
                    <a:lnTo>
                      <a:pt x="2205" y="3737"/>
                    </a:lnTo>
                    <a:lnTo>
                      <a:pt x="2195" y="3736"/>
                    </a:lnTo>
                    <a:lnTo>
                      <a:pt x="2157" y="3729"/>
                    </a:lnTo>
                    <a:lnTo>
                      <a:pt x="2148" y="3728"/>
                    </a:lnTo>
                    <a:lnTo>
                      <a:pt x="2110" y="3720"/>
                    </a:lnTo>
                    <a:lnTo>
                      <a:pt x="2101" y="3718"/>
                    </a:lnTo>
                    <a:lnTo>
                      <a:pt x="2063" y="3708"/>
                    </a:lnTo>
                    <a:lnTo>
                      <a:pt x="2054" y="3706"/>
                    </a:lnTo>
                    <a:lnTo>
                      <a:pt x="2016" y="3695"/>
                    </a:lnTo>
                    <a:lnTo>
                      <a:pt x="2007" y="3692"/>
                    </a:lnTo>
                    <a:lnTo>
                      <a:pt x="1970" y="3680"/>
                    </a:lnTo>
                    <a:lnTo>
                      <a:pt x="1962" y="3677"/>
                    </a:lnTo>
                    <a:lnTo>
                      <a:pt x="1925" y="3663"/>
                    </a:lnTo>
                    <a:lnTo>
                      <a:pt x="1916" y="3660"/>
                    </a:lnTo>
                    <a:lnTo>
                      <a:pt x="1880" y="3645"/>
                    </a:lnTo>
                    <a:lnTo>
                      <a:pt x="1872" y="3641"/>
                    </a:lnTo>
                    <a:lnTo>
                      <a:pt x="1836" y="3625"/>
                    </a:lnTo>
                    <a:lnTo>
                      <a:pt x="1828" y="3621"/>
                    </a:lnTo>
                    <a:lnTo>
                      <a:pt x="1793" y="3603"/>
                    </a:lnTo>
                    <a:lnTo>
                      <a:pt x="1784" y="3599"/>
                    </a:lnTo>
                    <a:lnTo>
                      <a:pt x="1750" y="3580"/>
                    </a:lnTo>
                    <a:lnTo>
                      <a:pt x="1742" y="3575"/>
                    </a:lnTo>
                    <a:lnTo>
                      <a:pt x="1709" y="3555"/>
                    </a:lnTo>
                    <a:lnTo>
                      <a:pt x="1701" y="3550"/>
                    </a:lnTo>
                    <a:lnTo>
                      <a:pt x="1668" y="3529"/>
                    </a:lnTo>
                    <a:lnTo>
                      <a:pt x="1660" y="3523"/>
                    </a:lnTo>
                    <a:lnTo>
                      <a:pt x="1628" y="3501"/>
                    </a:lnTo>
                    <a:lnTo>
                      <a:pt x="1621" y="3495"/>
                    </a:lnTo>
                    <a:lnTo>
                      <a:pt x="1590" y="3472"/>
                    </a:lnTo>
                    <a:lnTo>
                      <a:pt x="1583" y="3466"/>
                    </a:lnTo>
                    <a:lnTo>
                      <a:pt x="1553" y="3441"/>
                    </a:lnTo>
                    <a:lnTo>
                      <a:pt x="1546" y="3435"/>
                    </a:lnTo>
                    <a:lnTo>
                      <a:pt x="1517" y="3409"/>
                    </a:lnTo>
                    <a:lnTo>
                      <a:pt x="1510" y="3402"/>
                    </a:lnTo>
                    <a:lnTo>
                      <a:pt x="1482" y="3375"/>
                    </a:lnTo>
                    <a:lnTo>
                      <a:pt x="1475" y="3369"/>
                    </a:lnTo>
                    <a:lnTo>
                      <a:pt x="1448" y="3341"/>
                    </a:lnTo>
                    <a:lnTo>
                      <a:pt x="1442" y="3334"/>
                    </a:lnTo>
                    <a:lnTo>
                      <a:pt x="1416" y="3305"/>
                    </a:lnTo>
                    <a:lnTo>
                      <a:pt x="1410" y="3298"/>
                    </a:lnTo>
                    <a:lnTo>
                      <a:pt x="1385" y="3268"/>
                    </a:lnTo>
                    <a:lnTo>
                      <a:pt x="1379" y="3260"/>
                    </a:lnTo>
                    <a:lnTo>
                      <a:pt x="1355" y="3229"/>
                    </a:lnTo>
                    <a:lnTo>
                      <a:pt x="1350" y="3222"/>
                    </a:lnTo>
                    <a:lnTo>
                      <a:pt x="1327" y="3190"/>
                    </a:lnTo>
                    <a:lnTo>
                      <a:pt x="1322" y="3182"/>
                    </a:lnTo>
                    <a:lnTo>
                      <a:pt x="1301" y="3149"/>
                    </a:lnTo>
                    <a:lnTo>
                      <a:pt x="1296" y="3141"/>
                    </a:lnTo>
                    <a:lnTo>
                      <a:pt x="1275" y="3107"/>
                    </a:lnTo>
                    <a:lnTo>
                      <a:pt x="1272" y="3101"/>
                    </a:lnTo>
                    <a:lnTo>
                      <a:pt x="1253" y="3066"/>
                    </a:lnTo>
                    <a:lnTo>
                      <a:pt x="1248" y="3058"/>
                    </a:lnTo>
                    <a:lnTo>
                      <a:pt x="1230" y="3023"/>
                    </a:lnTo>
                    <a:lnTo>
                      <a:pt x="1226" y="3015"/>
                    </a:lnTo>
                    <a:lnTo>
                      <a:pt x="1210" y="2979"/>
                    </a:lnTo>
                    <a:lnTo>
                      <a:pt x="1206" y="2971"/>
                    </a:lnTo>
                    <a:lnTo>
                      <a:pt x="1191" y="2935"/>
                    </a:lnTo>
                    <a:lnTo>
                      <a:pt x="1188" y="2926"/>
                    </a:lnTo>
                    <a:lnTo>
                      <a:pt x="1174" y="2889"/>
                    </a:lnTo>
                    <a:lnTo>
                      <a:pt x="1171" y="2880"/>
                    </a:lnTo>
                    <a:lnTo>
                      <a:pt x="1159" y="2843"/>
                    </a:lnTo>
                    <a:lnTo>
                      <a:pt x="1156" y="2835"/>
                    </a:lnTo>
                    <a:lnTo>
                      <a:pt x="1145" y="2797"/>
                    </a:lnTo>
                    <a:lnTo>
                      <a:pt x="1143" y="2788"/>
                    </a:lnTo>
                    <a:lnTo>
                      <a:pt x="1133" y="2750"/>
                    </a:lnTo>
                    <a:lnTo>
                      <a:pt x="1131" y="2741"/>
                    </a:lnTo>
                    <a:lnTo>
                      <a:pt x="1123" y="2703"/>
                    </a:lnTo>
                    <a:lnTo>
                      <a:pt x="1122" y="2694"/>
                    </a:lnTo>
                    <a:lnTo>
                      <a:pt x="1115" y="2656"/>
                    </a:lnTo>
                    <a:lnTo>
                      <a:pt x="1114" y="2646"/>
                    </a:lnTo>
                    <a:lnTo>
                      <a:pt x="1109" y="2608"/>
                    </a:lnTo>
                    <a:lnTo>
                      <a:pt x="1108" y="2598"/>
                    </a:lnTo>
                    <a:lnTo>
                      <a:pt x="1104" y="2560"/>
                    </a:lnTo>
                    <a:lnTo>
                      <a:pt x="1103" y="2550"/>
                    </a:lnTo>
                    <a:lnTo>
                      <a:pt x="1101" y="2511"/>
                    </a:lnTo>
                    <a:lnTo>
                      <a:pt x="1101" y="2502"/>
                    </a:lnTo>
                    <a:lnTo>
                      <a:pt x="1100" y="2463"/>
                    </a:lnTo>
                    <a:lnTo>
                      <a:pt x="1100" y="2453"/>
                    </a:lnTo>
                    <a:lnTo>
                      <a:pt x="1101" y="2414"/>
                    </a:lnTo>
                    <a:lnTo>
                      <a:pt x="1101" y="2405"/>
                    </a:lnTo>
                    <a:lnTo>
                      <a:pt x="1103" y="2366"/>
                    </a:lnTo>
                    <a:lnTo>
                      <a:pt x="1104" y="2356"/>
                    </a:lnTo>
                    <a:lnTo>
                      <a:pt x="1108" y="2318"/>
                    </a:lnTo>
                    <a:lnTo>
                      <a:pt x="1109" y="2308"/>
                    </a:lnTo>
                    <a:lnTo>
                      <a:pt x="1114" y="2270"/>
                    </a:lnTo>
                    <a:lnTo>
                      <a:pt x="1115" y="2260"/>
                    </a:lnTo>
                    <a:lnTo>
                      <a:pt x="1122" y="2222"/>
                    </a:lnTo>
                    <a:lnTo>
                      <a:pt x="1123" y="2213"/>
                    </a:lnTo>
                    <a:lnTo>
                      <a:pt x="1131" y="2175"/>
                    </a:lnTo>
                    <a:lnTo>
                      <a:pt x="1133" y="2166"/>
                    </a:lnTo>
                    <a:lnTo>
                      <a:pt x="1143" y="2128"/>
                    </a:lnTo>
                    <a:lnTo>
                      <a:pt x="1145" y="2119"/>
                    </a:lnTo>
                    <a:lnTo>
                      <a:pt x="1156" y="2081"/>
                    </a:lnTo>
                    <a:lnTo>
                      <a:pt x="1159" y="2073"/>
                    </a:lnTo>
                    <a:lnTo>
                      <a:pt x="1171" y="2036"/>
                    </a:lnTo>
                    <a:lnTo>
                      <a:pt x="1174" y="2027"/>
                    </a:lnTo>
                    <a:lnTo>
                      <a:pt x="1188" y="1990"/>
                    </a:lnTo>
                    <a:lnTo>
                      <a:pt x="1191" y="1981"/>
                    </a:lnTo>
                    <a:lnTo>
                      <a:pt x="1206" y="1945"/>
                    </a:lnTo>
                    <a:lnTo>
                      <a:pt x="1210" y="1937"/>
                    </a:lnTo>
                    <a:lnTo>
                      <a:pt x="1226" y="1901"/>
                    </a:lnTo>
                    <a:lnTo>
                      <a:pt x="1230" y="1893"/>
                    </a:lnTo>
                    <a:lnTo>
                      <a:pt x="1248" y="1858"/>
                    </a:lnTo>
                    <a:lnTo>
                      <a:pt x="1253" y="1850"/>
                    </a:lnTo>
                    <a:lnTo>
                      <a:pt x="1272" y="1815"/>
                    </a:lnTo>
                    <a:lnTo>
                      <a:pt x="1275" y="1809"/>
                    </a:lnTo>
                    <a:lnTo>
                      <a:pt x="1296" y="1775"/>
                    </a:lnTo>
                    <a:lnTo>
                      <a:pt x="1301" y="1767"/>
                    </a:lnTo>
                    <a:lnTo>
                      <a:pt x="1322" y="1734"/>
                    </a:lnTo>
                    <a:lnTo>
                      <a:pt x="1327" y="1726"/>
                    </a:lnTo>
                    <a:lnTo>
                      <a:pt x="1350" y="1694"/>
                    </a:lnTo>
                    <a:lnTo>
                      <a:pt x="1355" y="1687"/>
                    </a:lnTo>
                    <a:lnTo>
                      <a:pt x="1379" y="1656"/>
                    </a:lnTo>
                    <a:lnTo>
                      <a:pt x="1385" y="1648"/>
                    </a:lnTo>
                    <a:lnTo>
                      <a:pt x="1410" y="1618"/>
                    </a:lnTo>
                    <a:lnTo>
                      <a:pt x="1416" y="1611"/>
                    </a:lnTo>
                    <a:lnTo>
                      <a:pt x="1442" y="1582"/>
                    </a:lnTo>
                    <a:lnTo>
                      <a:pt x="1448" y="1575"/>
                    </a:lnTo>
                    <a:lnTo>
                      <a:pt x="1475" y="1547"/>
                    </a:lnTo>
                    <a:lnTo>
                      <a:pt x="1482" y="1541"/>
                    </a:lnTo>
                    <a:lnTo>
                      <a:pt x="1510" y="1514"/>
                    </a:lnTo>
                    <a:lnTo>
                      <a:pt x="1517" y="1507"/>
                    </a:lnTo>
                    <a:lnTo>
                      <a:pt x="1546" y="1481"/>
                    </a:lnTo>
                    <a:lnTo>
                      <a:pt x="1553" y="1475"/>
                    </a:lnTo>
                    <a:lnTo>
                      <a:pt x="1583" y="1450"/>
                    </a:lnTo>
                    <a:lnTo>
                      <a:pt x="1590" y="1444"/>
                    </a:lnTo>
                    <a:lnTo>
                      <a:pt x="1621" y="1421"/>
                    </a:lnTo>
                    <a:lnTo>
                      <a:pt x="1628" y="1415"/>
                    </a:lnTo>
                    <a:lnTo>
                      <a:pt x="1660" y="1393"/>
                    </a:lnTo>
                    <a:lnTo>
                      <a:pt x="1668" y="1387"/>
                    </a:lnTo>
                    <a:lnTo>
                      <a:pt x="1701" y="1366"/>
                    </a:lnTo>
                    <a:lnTo>
                      <a:pt x="1709" y="1361"/>
                    </a:lnTo>
                    <a:lnTo>
                      <a:pt x="1742" y="1341"/>
                    </a:lnTo>
                    <a:lnTo>
                      <a:pt x="1750" y="1336"/>
                    </a:lnTo>
                    <a:lnTo>
                      <a:pt x="1784" y="1317"/>
                    </a:lnTo>
                    <a:lnTo>
                      <a:pt x="1793" y="1313"/>
                    </a:lnTo>
                    <a:lnTo>
                      <a:pt x="1828" y="1295"/>
                    </a:lnTo>
                    <a:lnTo>
                      <a:pt x="1836" y="1291"/>
                    </a:lnTo>
                    <a:lnTo>
                      <a:pt x="1872" y="1275"/>
                    </a:lnTo>
                    <a:lnTo>
                      <a:pt x="1880" y="1271"/>
                    </a:lnTo>
                    <a:lnTo>
                      <a:pt x="1916" y="1256"/>
                    </a:lnTo>
                    <a:lnTo>
                      <a:pt x="1925" y="1253"/>
                    </a:lnTo>
                    <a:lnTo>
                      <a:pt x="1962" y="1239"/>
                    </a:lnTo>
                    <a:lnTo>
                      <a:pt x="1970" y="1236"/>
                    </a:lnTo>
                    <a:lnTo>
                      <a:pt x="2007" y="1224"/>
                    </a:lnTo>
                    <a:lnTo>
                      <a:pt x="2016" y="1221"/>
                    </a:lnTo>
                    <a:lnTo>
                      <a:pt x="2054" y="1210"/>
                    </a:lnTo>
                    <a:lnTo>
                      <a:pt x="2063" y="1208"/>
                    </a:lnTo>
                    <a:lnTo>
                      <a:pt x="2101" y="1198"/>
                    </a:lnTo>
                    <a:lnTo>
                      <a:pt x="2110" y="1196"/>
                    </a:lnTo>
                    <a:lnTo>
                      <a:pt x="2148" y="1188"/>
                    </a:lnTo>
                    <a:lnTo>
                      <a:pt x="2157" y="1187"/>
                    </a:lnTo>
                    <a:lnTo>
                      <a:pt x="2195" y="1180"/>
                    </a:lnTo>
                    <a:lnTo>
                      <a:pt x="2205" y="1179"/>
                    </a:lnTo>
                    <a:lnTo>
                      <a:pt x="2243" y="1174"/>
                    </a:lnTo>
                    <a:lnTo>
                      <a:pt x="2253" y="1173"/>
                    </a:lnTo>
                    <a:lnTo>
                      <a:pt x="2291" y="1169"/>
                    </a:lnTo>
                    <a:lnTo>
                      <a:pt x="2301" y="1168"/>
                    </a:lnTo>
                    <a:lnTo>
                      <a:pt x="2340" y="1166"/>
                    </a:lnTo>
                    <a:lnTo>
                      <a:pt x="2349" y="1166"/>
                    </a:lnTo>
                    <a:lnTo>
                      <a:pt x="2388" y="1165"/>
                    </a:lnTo>
                    <a:lnTo>
                      <a:pt x="2398" y="1165"/>
                    </a:lnTo>
                    <a:lnTo>
                      <a:pt x="2437" y="1166"/>
                    </a:lnTo>
                    <a:lnTo>
                      <a:pt x="2446" y="1166"/>
                    </a:lnTo>
                    <a:lnTo>
                      <a:pt x="2485" y="1168"/>
                    </a:lnTo>
                    <a:lnTo>
                      <a:pt x="2495" y="1169"/>
                    </a:lnTo>
                    <a:lnTo>
                      <a:pt x="2533" y="1173"/>
                    </a:lnTo>
                    <a:lnTo>
                      <a:pt x="2543" y="1174"/>
                    </a:lnTo>
                    <a:lnTo>
                      <a:pt x="2581" y="1179"/>
                    </a:lnTo>
                    <a:lnTo>
                      <a:pt x="2591" y="1180"/>
                    </a:lnTo>
                    <a:lnTo>
                      <a:pt x="2629" y="1187"/>
                    </a:lnTo>
                    <a:lnTo>
                      <a:pt x="2638" y="1188"/>
                    </a:lnTo>
                    <a:lnTo>
                      <a:pt x="2676" y="1196"/>
                    </a:lnTo>
                    <a:lnTo>
                      <a:pt x="2685" y="1198"/>
                    </a:lnTo>
                    <a:lnTo>
                      <a:pt x="2723" y="1208"/>
                    </a:lnTo>
                    <a:lnTo>
                      <a:pt x="2732" y="1210"/>
                    </a:lnTo>
                    <a:lnTo>
                      <a:pt x="2770" y="1221"/>
                    </a:lnTo>
                    <a:lnTo>
                      <a:pt x="2778" y="1224"/>
                    </a:lnTo>
                    <a:lnTo>
                      <a:pt x="2815" y="1236"/>
                    </a:lnTo>
                    <a:lnTo>
                      <a:pt x="2824" y="1239"/>
                    </a:lnTo>
                    <a:lnTo>
                      <a:pt x="2861" y="1253"/>
                    </a:lnTo>
                    <a:lnTo>
                      <a:pt x="2870" y="1256"/>
                    </a:lnTo>
                    <a:lnTo>
                      <a:pt x="2906" y="1271"/>
                    </a:lnTo>
                    <a:lnTo>
                      <a:pt x="2914" y="1275"/>
                    </a:lnTo>
                    <a:lnTo>
                      <a:pt x="2950" y="1291"/>
                    </a:lnTo>
                    <a:lnTo>
                      <a:pt x="2958" y="1295"/>
                    </a:lnTo>
                    <a:lnTo>
                      <a:pt x="2993" y="1313"/>
                    </a:lnTo>
                    <a:lnTo>
                      <a:pt x="3001" y="1318"/>
                    </a:lnTo>
                    <a:lnTo>
                      <a:pt x="3036" y="1337"/>
                    </a:lnTo>
                    <a:lnTo>
                      <a:pt x="3042" y="1340"/>
                    </a:lnTo>
                    <a:lnTo>
                      <a:pt x="3076" y="1361"/>
                    </a:lnTo>
                    <a:lnTo>
                      <a:pt x="3084" y="1366"/>
                    </a:lnTo>
                    <a:lnTo>
                      <a:pt x="3117" y="1387"/>
                    </a:lnTo>
                    <a:lnTo>
                      <a:pt x="3125" y="1392"/>
                    </a:lnTo>
                    <a:lnTo>
                      <a:pt x="3157" y="1415"/>
                    </a:lnTo>
                    <a:lnTo>
                      <a:pt x="3164" y="1421"/>
                    </a:lnTo>
                    <a:lnTo>
                      <a:pt x="3195" y="1444"/>
                    </a:lnTo>
                    <a:lnTo>
                      <a:pt x="3203" y="1450"/>
                    </a:lnTo>
                    <a:lnTo>
                      <a:pt x="3233" y="1475"/>
                    </a:lnTo>
                    <a:lnTo>
                      <a:pt x="3240" y="1481"/>
                    </a:lnTo>
                    <a:lnTo>
                      <a:pt x="3269" y="1507"/>
                    </a:lnTo>
                    <a:lnTo>
                      <a:pt x="3276" y="1514"/>
                    </a:lnTo>
                    <a:lnTo>
                      <a:pt x="3304" y="1541"/>
                    </a:lnTo>
                    <a:lnTo>
                      <a:pt x="3310" y="1547"/>
                    </a:lnTo>
                    <a:lnTo>
                      <a:pt x="3337" y="1575"/>
                    </a:lnTo>
                    <a:lnTo>
                      <a:pt x="3344" y="1582"/>
                    </a:lnTo>
                    <a:lnTo>
                      <a:pt x="3370" y="1611"/>
                    </a:lnTo>
                    <a:lnTo>
                      <a:pt x="3376" y="1618"/>
                    </a:lnTo>
                    <a:lnTo>
                      <a:pt x="3401" y="1648"/>
                    </a:lnTo>
                    <a:lnTo>
                      <a:pt x="3406" y="1656"/>
                    </a:lnTo>
                    <a:lnTo>
                      <a:pt x="3430" y="1687"/>
                    </a:lnTo>
                    <a:lnTo>
                      <a:pt x="3436" y="1694"/>
                    </a:lnTo>
                    <a:lnTo>
                      <a:pt x="3458" y="1726"/>
                    </a:lnTo>
                    <a:lnTo>
                      <a:pt x="3463" y="1734"/>
                    </a:lnTo>
                    <a:lnTo>
                      <a:pt x="3485" y="1766"/>
                    </a:lnTo>
                    <a:lnTo>
                      <a:pt x="3490" y="1774"/>
                    </a:lnTo>
                    <a:lnTo>
                      <a:pt x="3510" y="1808"/>
                    </a:lnTo>
                    <a:lnTo>
                      <a:pt x="3514" y="1815"/>
                    </a:lnTo>
                    <a:lnTo>
                      <a:pt x="3533" y="1850"/>
                    </a:lnTo>
                    <a:lnTo>
                      <a:pt x="3538" y="1858"/>
                    </a:lnTo>
                    <a:lnTo>
                      <a:pt x="3556" y="1893"/>
                    </a:lnTo>
                    <a:lnTo>
                      <a:pt x="3560" y="1901"/>
                    </a:lnTo>
                    <a:lnTo>
                      <a:pt x="3576" y="1937"/>
                    </a:lnTo>
                    <a:lnTo>
                      <a:pt x="3580" y="1945"/>
                    </a:lnTo>
                    <a:lnTo>
                      <a:pt x="3595" y="1981"/>
                    </a:lnTo>
                    <a:lnTo>
                      <a:pt x="3598" y="1990"/>
                    </a:lnTo>
                    <a:lnTo>
                      <a:pt x="3612" y="2027"/>
                    </a:lnTo>
                    <a:lnTo>
                      <a:pt x="3615" y="2036"/>
                    </a:lnTo>
                    <a:lnTo>
                      <a:pt x="3627" y="2073"/>
                    </a:lnTo>
                    <a:lnTo>
                      <a:pt x="3630" y="2081"/>
                    </a:lnTo>
                    <a:lnTo>
                      <a:pt x="3641" y="2119"/>
                    </a:lnTo>
                    <a:lnTo>
                      <a:pt x="3643" y="2128"/>
                    </a:lnTo>
                    <a:lnTo>
                      <a:pt x="3653" y="2166"/>
                    </a:lnTo>
                    <a:lnTo>
                      <a:pt x="3655" y="2175"/>
                    </a:lnTo>
                    <a:lnTo>
                      <a:pt x="3663" y="2213"/>
                    </a:lnTo>
                    <a:lnTo>
                      <a:pt x="3664" y="2222"/>
                    </a:lnTo>
                    <a:lnTo>
                      <a:pt x="3671" y="2260"/>
                    </a:lnTo>
                    <a:lnTo>
                      <a:pt x="3672" y="2270"/>
                    </a:lnTo>
                    <a:lnTo>
                      <a:pt x="3677" y="2308"/>
                    </a:lnTo>
                    <a:lnTo>
                      <a:pt x="3678" y="2318"/>
                    </a:lnTo>
                    <a:lnTo>
                      <a:pt x="3682" y="2356"/>
                    </a:lnTo>
                    <a:lnTo>
                      <a:pt x="3683" y="2366"/>
                    </a:lnTo>
                    <a:lnTo>
                      <a:pt x="3685" y="2405"/>
                    </a:lnTo>
                    <a:close/>
                    <a:moveTo>
                      <a:pt x="8395" y="2547"/>
                    </a:moveTo>
                    <a:lnTo>
                      <a:pt x="8398" y="2517"/>
                    </a:lnTo>
                    <a:lnTo>
                      <a:pt x="8399" y="2488"/>
                    </a:lnTo>
                    <a:lnTo>
                      <a:pt x="8400" y="2458"/>
                    </a:lnTo>
                    <a:lnTo>
                      <a:pt x="8399" y="2428"/>
                    </a:lnTo>
                    <a:lnTo>
                      <a:pt x="8398" y="2399"/>
                    </a:lnTo>
                    <a:lnTo>
                      <a:pt x="8395" y="2369"/>
                    </a:lnTo>
                    <a:lnTo>
                      <a:pt x="8391" y="2340"/>
                    </a:lnTo>
                    <a:lnTo>
                      <a:pt x="8386" y="2310"/>
                    </a:lnTo>
                    <a:lnTo>
                      <a:pt x="8380" y="2282"/>
                    </a:lnTo>
                    <a:lnTo>
                      <a:pt x="8373" y="2253"/>
                    </a:lnTo>
                    <a:lnTo>
                      <a:pt x="8365" y="2225"/>
                    </a:lnTo>
                    <a:lnTo>
                      <a:pt x="8356" y="2197"/>
                    </a:lnTo>
                    <a:lnTo>
                      <a:pt x="8345" y="2169"/>
                    </a:lnTo>
                    <a:lnTo>
                      <a:pt x="8334" y="2142"/>
                    </a:lnTo>
                    <a:lnTo>
                      <a:pt x="8322" y="2115"/>
                    </a:lnTo>
                    <a:lnTo>
                      <a:pt x="8308" y="2089"/>
                    </a:lnTo>
                    <a:lnTo>
                      <a:pt x="8293" y="2062"/>
                    </a:lnTo>
                    <a:lnTo>
                      <a:pt x="8278" y="2036"/>
                    </a:lnTo>
                    <a:lnTo>
                      <a:pt x="8262" y="2011"/>
                    </a:lnTo>
                    <a:lnTo>
                      <a:pt x="8245" y="1987"/>
                    </a:lnTo>
                    <a:lnTo>
                      <a:pt x="8227" y="1963"/>
                    </a:lnTo>
                    <a:lnTo>
                      <a:pt x="8208" y="1940"/>
                    </a:lnTo>
                    <a:lnTo>
                      <a:pt x="8188" y="1918"/>
                    </a:lnTo>
                    <a:lnTo>
                      <a:pt x="8168" y="1897"/>
                    </a:lnTo>
                    <a:lnTo>
                      <a:pt x="8146" y="1877"/>
                    </a:lnTo>
                    <a:lnTo>
                      <a:pt x="8124" y="1857"/>
                    </a:lnTo>
                    <a:lnTo>
                      <a:pt x="8102" y="1838"/>
                    </a:lnTo>
                    <a:lnTo>
                      <a:pt x="8078" y="1820"/>
                    </a:lnTo>
                    <a:lnTo>
                      <a:pt x="8054" y="1803"/>
                    </a:lnTo>
                    <a:lnTo>
                      <a:pt x="8030" y="1787"/>
                    </a:lnTo>
                    <a:lnTo>
                      <a:pt x="8004" y="1772"/>
                    </a:lnTo>
                    <a:lnTo>
                      <a:pt x="7978" y="1757"/>
                    </a:lnTo>
                    <a:lnTo>
                      <a:pt x="7951" y="1744"/>
                    </a:lnTo>
                    <a:lnTo>
                      <a:pt x="7924" y="1731"/>
                    </a:lnTo>
                    <a:lnTo>
                      <a:pt x="7897" y="1720"/>
                    </a:lnTo>
                    <a:lnTo>
                      <a:pt x="7869" y="1709"/>
                    </a:lnTo>
                    <a:lnTo>
                      <a:pt x="7841" y="1700"/>
                    </a:lnTo>
                    <a:lnTo>
                      <a:pt x="7812" y="1692"/>
                    </a:lnTo>
                    <a:lnTo>
                      <a:pt x="7784" y="1685"/>
                    </a:lnTo>
                    <a:lnTo>
                      <a:pt x="7755" y="1679"/>
                    </a:lnTo>
                    <a:lnTo>
                      <a:pt x="7725" y="1674"/>
                    </a:lnTo>
                    <a:lnTo>
                      <a:pt x="7696" y="1670"/>
                    </a:lnTo>
                    <a:lnTo>
                      <a:pt x="7666" y="1667"/>
                    </a:lnTo>
                    <a:lnTo>
                      <a:pt x="7637" y="1666"/>
                    </a:lnTo>
                    <a:lnTo>
                      <a:pt x="7607" y="1665"/>
                    </a:lnTo>
                    <a:lnTo>
                      <a:pt x="7577" y="1666"/>
                    </a:lnTo>
                    <a:lnTo>
                      <a:pt x="7548" y="1667"/>
                    </a:lnTo>
                    <a:lnTo>
                      <a:pt x="7518" y="1670"/>
                    </a:lnTo>
                    <a:lnTo>
                      <a:pt x="7489" y="1674"/>
                    </a:lnTo>
                    <a:lnTo>
                      <a:pt x="7459" y="1679"/>
                    </a:lnTo>
                    <a:lnTo>
                      <a:pt x="7431" y="1685"/>
                    </a:lnTo>
                    <a:lnTo>
                      <a:pt x="7402" y="1692"/>
                    </a:lnTo>
                    <a:lnTo>
                      <a:pt x="7374" y="1700"/>
                    </a:lnTo>
                    <a:lnTo>
                      <a:pt x="7346" y="1709"/>
                    </a:lnTo>
                    <a:lnTo>
                      <a:pt x="7318" y="1720"/>
                    </a:lnTo>
                    <a:lnTo>
                      <a:pt x="7291" y="1731"/>
                    </a:lnTo>
                    <a:lnTo>
                      <a:pt x="7264" y="1743"/>
                    </a:lnTo>
                    <a:lnTo>
                      <a:pt x="7238" y="1757"/>
                    </a:lnTo>
                    <a:lnTo>
                      <a:pt x="7211" y="1772"/>
                    </a:lnTo>
                    <a:lnTo>
                      <a:pt x="7185" y="1787"/>
                    </a:lnTo>
                    <a:lnTo>
                      <a:pt x="7160" y="1803"/>
                    </a:lnTo>
                    <a:lnTo>
                      <a:pt x="7136" y="1820"/>
                    </a:lnTo>
                    <a:lnTo>
                      <a:pt x="7113" y="1838"/>
                    </a:lnTo>
                    <a:lnTo>
                      <a:pt x="7090" y="1857"/>
                    </a:lnTo>
                    <a:lnTo>
                      <a:pt x="7068" y="1877"/>
                    </a:lnTo>
                    <a:lnTo>
                      <a:pt x="7047" y="1897"/>
                    </a:lnTo>
                    <a:lnTo>
                      <a:pt x="7026" y="1918"/>
                    </a:lnTo>
                    <a:lnTo>
                      <a:pt x="7007" y="1941"/>
                    </a:lnTo>
                    <a:lnTo>
                      <a:pt x="6988" y="1963"/>
                    </a:lnTo>
                    <a:lnTo>
                      <a:pt x="6970" y="1987"/>
                    </a:lnTo>
                    <a:lnTo>
                      <a:pt x="6952" y="2011"/>
                    </a:lnTo>
                    <a:lnTo>
                      <a:pt x="6936" y="2036"/>
                    </a:lnTo>
                    <a:lnTo>
                      <a:pt x="6920" y="2062"/>
                    </a:lnTo>
                    <a:lnTo>
                      <a:pt x="6906" y="2089"/>
                    </a:lnTo>
                    <a:lnTo>
                      <a:pt x="6892" y="2115"/>
                    </a:lnTo>
                    <a:lnTo>
                      <a:pt x="6880" y="2142"/>
                    </a:lnTo>
                    <a:lnTo>
                      <a:pt x="6869" y="2169"/>
                    </a:lnTo>
                    <a:lnTo>
                      <a:pt x="6858" y="2197"/>
                    </a:lnTo>
                    <a:lnTo>
                      <a:pt x="6849" y="2225"/>
                    </a:lnTo>
                    <a:lnTo>
                      <a:pt x="6841" y="2253"/>
                    </a:lnTo>
                    <a:lnTo>
                      <a:pt x="6834" y="2282"/>
                    </a:lnTo>
                    <a:lnTo>
                      <a:pt x="6828" y="2310"/>
                    </a:lnTo>
                    <a:lnTo>
                      <a:pt x="6823" y="2340"/>
                    </a:lnTo>
                    <a:lnTo>
                      <a:pt x="6819" y="2369"/>
                    </a:lnTo>
                    <a:lnTo>
                      <a:pt x="6816" y="2399"/>
                    </a:lnTo>
                    <a:lnTo>
                      <a:pt x="6815" y="2428"/>
                    </a:lnTo>
                    <a:lnTo>
                      <a:pt x="6814" y="2458"/>
                    </a:lnTo>
                    <a:lnTo>
                      <a:pt x="6814" y="2469"/>
                    </a:lnTo>
                    <a:lnTo>
                      <a:pt x="7607" y="2469"/>
                    </a:lnTo>
                    <a:lnTo>
                      <a:pt x="7640" y="2471"/>
                    </a:lnTo>
                    <a:lnTo>
                      <a:pt x="7672" y="2478"/>
                    </a:lnTo>
                    <a:lnTo>
                      <a:pt x="7703" y="2488"/>
                    </a:lnTo>
                    <a:lnTo>
                      <a:pt x="7732" y="2502"/>
                    </a:lnTo>
                    <a:lnTo>
                      <a:pt x="7759" y="2521"/>
                    </a:lnTo>
                    <a:lnTo>
                      <a:pt x="7784" y="2542"/>
                    </a:lnTo>
                    <a:lnTo>
                      <a:pt x="7805" y="2567"/>
                    </a:lnTo>
                    <a:lnTo>
                      <a:pt x="7824" y="2594"/>
                    </a:lnTo>
                    <a:lnTo>
                      <a:pt x="7838" y="2623"/>
                    </a:lnTo>
                    <a:lnTo>
                      <a:pt x="7848" y="2654"/>
                    </a:lnTo>
                    <a:lnTo>
                      <a:pt x="7855" y="2686"/>
                    </a:lnTo>
                    <a:lnTo>
                      <a:pt x="7857" y="2719"/>
                    </a:lnTo>
                    <a:lnTo>
                      <a:pt x="7855" y="2752"/>
                    </a:lnTo>
                    <a:lnTo>
                      <a:pt x="7848" y="2784"/>
                    </a:lnTo>
                    <a:lnTo>
                      <a:pt x="7838" y="2815"/>
                    </a:lnTo>
                    <a:lnTo>
                      <a:pt x="7824" y="2844"/>
                    </a:lnTo>
                    <a:lnTo>
                      <a:pt x="7805" y="2871"/>
                    </a:lnTo>
                    <a:lnTo>
                      <a:pt x="7784" y="2896"/>
                    </a:lnTo>
                    <a:lnTo>
                      <a:pt x="7759" y="2917"/>
                    </a:lnTo>
                    <a:lnTo>
                      <a:pt x="7732" y="2936"/>
                    </a:lnTo>
                    <a:lnTo>
                      <a:pt x="7703" y="2950"/>
                    </a:lnTo>
                    <a:lnTo>
                      <a:pt x="7672" y="2960"/>
                    </a:lnTo>
                    <a:lnTo>
                      <a:pt x="7640" y="2967"/>
                    </a:lnTo>
                    <a:lnTo>
                      <a:pt x="7607" y="2969"/>
                    </a:lnTo>
                    <a:lnTo>
                      <a:pt x="7001" y="2969"/>
                    </a:lnTo>
                    <a:lnTo>
                      <a:pt x="7007" y="2975"/>
                    </a:lnTo>
                    <a:lnTo>
                      <a:pt x="7026" y="2998"/>
                    </a:lnTo>
                    <a:lnTo>
                      <a:pt x="7047" y="3019"/>
                    </a:lnTo>
                    <a:lnTo>
                      <a:pt x="7068" y="3039"/>
                    </a:lnTo>
                    <a:lnTo>
                      <a:pt x="7090" y="3059"/>
                    </a:lnTo>
                    <a:lnTo>
                      <a:pt x="7113" y="3078"/>
                    </a:lnTo>
                    <a:lnTo>
                      <a:pt x="7136" y="3096"/>
                    </a:lnTo>
                    <a:lnTo>
                      <a:pt x="7140" y="3099"/>
                    </a:lnTo>
                    <a:lnTo>
                      <a:pt x="7152" y="3082"/>
                    </a:lnTo>
                    <a:lnTo>
                      <a:pt x="7174" y="3058"/>
                    </a:lnTo>
                    <a:lnTo>
                      <a:pt x="7199" y="3037"/>
                    </a:lnTo>
                    <a:lnTo>
                      <a:pt x="7227" y="3020"/>
                    </a:lnTo>
                    <a:lnTo>
                      <a:pt x="7257" y="3006"/>
                    </a:lnTo>
                    <a:lnTo>
                      <a:pt x="7288" y="2997"/>
                    </a:lnTo>
                    <a:lnTo>
                      <a:pt x="7320" y="2991"/>
                    </a:lnTo>
                    <a:lnTo>
                      <a:pt x="7353" y="2990"/>
                    </a:lnTo>
                    <a:lnTo>
                      <a:pt x="7386" y="2993"/>
                    </a:lnTo>
                    <a:lnTo>
                      <a:pt x="7417" y="3000"/>
                    </a:lnTo>
                    <a:lnTo>
                      <a:pt x="7448" y="3012"/>
                    </a:lnTo>
                    <a:lnTo>
                      <a:pt x="7477" y="3027"/>
                    </a:lnTo>
                    <a:lnTo>
                      <a:pt x="7504" y="3046"/>
                    </a:lnTo>
                    <a:lnTo>
                      <a:pt x="7528" y="3068"/>
                    </a:lnTo>
                    <a:lnTo>
                      <a:pt x="7549" y="3093"/>
                    </a:lnTo>
                    <a:lnTo>
                      <a:pt x="7566" y="3121"/>
                    </a:lnTo>
                    <a:lnTo>
                      <a:pt x="7580" y="3151"/>
                    </a:lnTo>
                    <a:lnTo>
                      <a:pt x="7589" y="3182"/>
                    </a:lnTo>
                    <a:lnTo>
                      <a:pt x="7595" y="3214"/>
                    </a:lnTo>
                    <a:lnTo>
                      <a:pt x="7596" y="3247"/>
                    </a:lnTo>
                    <a:lnTo>
                      <a:pt x="7596" y="3251"/>
                    </a:lnTo>
                    <a:lnTo>
                      <a:pt x="7607" y="3251"/>
                    </a:lnTo>
                    <a:lnTo>
                      <a:pt x="7637" y="3250"/>
                    </a:lnTo>
                    <a:lnTo>
                      <a:pt x="7666" y="3249"/>
                    </a:lnTo>
                    <a:lnTo>
                      <a:pt x="7696" y="3246"/>
                    </a:lnTo>
                    <a:lnTo>
                      <a:pt x="7725" y="3242"/>
                    </a:lnTo>
                    <a:lnTo>
                      <a:pt x="7755" y="3237"/>
                    </a:lnTo>
                    <a:lnTo>
                      <a:pt x="7784" y="3231"/>
                    </a:lnTo>
                    <a:lnTo>
                      <a:pt x="7812" y="3224"/>
                    </a:lnTo>
                    <a:lnTo>
                      <a:pt x="7841" y="3216"/>
                    </a:lnTo>
                    <a:lnTo>
                      <a:pt x="7869" y="3207"/>
                    </a:lnTo>
                    <a:lnTo>
                      <a:pt x="7897" y="3196"/>
                    </a:lnTo>
                    <a:lnTo>
                      <a:pt x="7924" y="3185"/>
                    </a:lnTo>
                    <a:lnTo>
                      <a:pt x="7951" y="3172"/>
                    </a:lnTo>
                    <a:lnTo>
                      <a:pt x="7978" y="3159"/>
                    </a:lnTo>
                    <a:lnTo>
                      <a:pt x="8004" y="3144"/>
                    </a:lnTo>
                    <a:lnTo>
                      <a:pt x="8030" y="3129"/>
                    </a:lnTo>
                    <a:lnTo>
                      <a:pt x="8054" y="3113"/>
                    </a:lnTo>
                    <a:lnTo>
                      <a:pt x="8078" y="3096"/>
                    </a:lnTo>
                    <a:lnTo>
                      <a:pt x="8102" y="3078"/>
                    </a:lnTo>
                    <a:lnTo>
                      <a:pt x="8124" y="3059"/>
                    </a:lnTo>
                    <a:lnTo>
                      <a:pt x="8146" y="3039"/>
                    </a:lnTo>
                    <a:lnTo>
                      <a:pt x="8168" y="3019"/>
                    </a:lnTo>
                    <a:lnTo>
                      <a:pt x="8188" y="2998"/>
                    </a:lnTo>
                    <a:lnTo>
                      <a:pt x="8208" y="2976"/>
                    </a:lnTo>
                    <a:lnTo>
                      <a:pt x="8227" y="2953"/>
                    </a:lnTo>
                    <a:lnTo>
                      <a:pt x="8245" y="2929"/>
                    </a:lnTo>
                    <a:lnTo>
                      <a:pt x="8262" y="2905"/>
                    </a:lnTo>
                    <a:lnTo>
                      <a:pt x="8278" y="2880"/>
                    </a:lnTo>
                    <a:lnTo>
                      <a:pt x="8293" y="2854"/>
                    </a:lnTo>
                    <a:lnTo>
                      <a:pt x="8308" y="2827"/>
                    </a:lnTo>
                    <a:lnTo>
                      <a:pt x="8322" y="2801"/>
                    </a:lnTo>
                    <a:lnTo>
                      <a:pt x="8334" y="2774"/>
                    </a:lnTo>
                    <a:lnTo>
                      <a:pt x="8345" y="2747"/>
                    </a:lnTo>
                    <a:lnTo>
                      <a:pt x="8356" y="2719"/>
                    </a:lnTo>
                    <a:lnTo>
                      <a:pt x="8365" y="2691"/>
                    </a:lnTo>
                    <a:lnTo>
                      <a:pt x="8373" y="2663"/>
                    </a:lnTo>
                    <a:lnTo>
                      <a:pt x="8380" y="2634"/>
                    </a:lnTo>
                    <a:lnTo>
                      <a:pt x="8386" y="2606"/>
                    </a:lnTo>
                    <a:lnTo>
                      <a:pt x="8391" y="2576"/>
                    </a:lnTo>
                    <a:lnTo>
                      <a:pt x="8395" y="2547"/>
                    </a:lnTo>
                    <a:close/>
                    <a:moveTo>
                      <a:pt x="3125" y="3524"/>
                    </a:moveTo>
                    <a:lnTo>
                      <a:pt x="3123" y="3525"/>
                    </a:lnTo>
                    <a:lnTo>
                      <a:pt x="4663" y="6029"/>
                    </a:lnTo>
                    <a:lnTo>
                      <a:pt x="4678" y="6025"/>
                    </a:lnTo>
                    <a:lnTo>
                      <a:pt x="4687" y="6023"/>
                    </a:lnTo>
                    <a:lnTo>
                      <a:pt x="4730" y="6014"/>
                    </a:lnTo>
                    <a:lnTo>
                      <a:pt x="4739" y="6012"/>
                    </a:lnTo>
                    <a:lnTo>
                      <a:pt x="4782" y="6005"/>
                    </a:lnTo>
                    <a:lnTo>
                      <a:pt x="4792" y="6004"/>
                    </a:lnTo>
                    <a:lnTo>
                      <a:pt x="4835" y="5998"/>
                    </a:lnTo>
                    <a:lnTo>
                      <a:pt x="4845" y="5997"/>
                    </a:lnTo>
                    <a:lnTo>
                      <a:pt x="4888" y="5992"/>
                    </a:lnTo>
                    <a:lnTo>
                      <a:pt x="4898" y="5992"/>
                    </a:lnTo>
                    <a:lnTo>
                      <a:pt x="4942" y="5989"/>
                    </a:lnTo>
                    <a:lnTo>
                      <a:pt x="4951" y="5989"/>
                    </a:lnTo>
                    <a:lnTo>
                      <a:pt x="4995" y="5988"/>
                    </a:lnTo>
                    <a:lnTo>
                      <a:pt x="5005" y="5988"/>
                    </a:lnTo>
                    <a:lnTo>
                      <a:pt x="5049" y="5989"/>
                    </a:lnTo>
                    <a:lnTo>
                      <a:pt x="5058" y="5989"/>
                    </a:lnTo>
                    <a:lnTo>
                      <a:pt x="5102" y="5992"/>
                    </a:lnTo>
                    <a:lnTo>
                      <a:pt x="5112" y="5992"/>
                    </a:lnTo>
                    <a:lnTo>
                      <a:pt x="5155" y="5997"/>
                    </a:lnTo>
                    <a:lnTo>
                      <a:pt x="5165" y="5998"/>
                    </a:lnTo>
                    <a:lnTo>
                      <a:pt x="5208" y="6004"/>
                    </a:lnTo>
                    <a:lnTo>
                      <a:pt x="5218" y="6005"/>
                    </a:lnTo>
                    <a:lnTo>
                      <a:pt x="5261" y="6012"/>
                    </a:lnTo>
                    <a:lnTo>
                      <a:pt x="5270" y="6014"/>
                    </a:lnTo>
                    <a:lnTo>
                      <a:pt x="5313" y="6023"/>
                    </a:lnTo>
                    <a:lnTo>
                      <a:pt x="5322" y="6025"/>
                    </a:lnTo>
                    <a:lnTo>
                      <a:pt x="5337" y="6029"/>
                    </a:lnTo>
                    <a:lnTo>
                      <a:pt x="6877" y="3525"/>
                    </a:lnTo>
                    <a:lnTo>
                      <a:pt x="6875" y="3524"/>
                    </a:lnTo>
                    <a:lnTo>
                      <a:pt x="6843" y="3501"/>
                    </a:lnTo>
                    <a:lnTo>
                      <a:pt x="6836" y="3495"/>
                    </a:lnTo>
                    <a:lnTo>
                      <a:pt x="6805" y="3472"/>
                    </a:lnTo>
                    <a:lnTo>
                      <a:pt x="6797" y="3466"/>
                    </a:lnTo>
                    <a:lnTo>
                      <a:pt x="6767" y="3441"/>
                    </a:lnTo>
                    <a:lnTo>
                      <a:pt x="6760" y="3435"/>
                    </a:lnTo>
                    <a:lnTo>
                      <a:pt x="6731" y="3409"/>
                    </a:lnTo>
                    <a:lnTo>
                      <a:pt x="6724" y="3402"/>
                    </a:lnTo>
                    <a:lnTo>
                      <a:pt x="6696" y="3375"/>
                    </a:lnTo>
                    <a:lnTo>
                      <a:pt x="6690" y="3369"/>
                    </a:lnTo>
                    <a:lnTo>
                      <a:pt x="6663" y="3341"/>
                    </a:lnTo>
                    <a:lnTo>
                      <a:pt x="6656" y="3334"/>
                    </a:lnTo>
                    <a:lnTo>
                      <a:pt x="6630" y="3305"/>
                    </a:lnTo>
                    <a:lnTo>
                      <a:pt x="6624" y="3298"/>
                    </a:lnTo>
                    <a:lnTo>
                      <a:pt x="6599" y="3268"/>
                    </a:lnTo>
                    <a:lnTo>
                      <a:pt x="6594" y="3260"/>
                    </a:lnTo>
                    <a:lnTo>
                      <a:pt x="6570" y="3229"/>
                    </a:lnTo>
                    <a:lnTo>
                      <a:pt x="6564" y="3222"/>
                    </a:lnTo>
                    <a:lnTo>
                      <a:pt x="6542" y="3190"/>
                    </a:lnTo>
                    <a:lnTo>
                      <a:pt x="6537" y="3182"/>
                    </a:lnTo>
                    <a:lnTo>
                      <a:pt x="6515" y="3150"/>
                    </a:lnTo>
                    <a:lnTo>
                      <a:pt x="6510" y="3142"/>
                    </a:lnTo>
                    <a:lnTo>
                      <a:pt x="6490" y="3108"/>
                    </a:lnTo>
                    <a:lnTo>
                      <a:pt x="6486" y="3101"/>
                    </a:lnTo>
                    <a:lnTo>
                      <a:pt x="6467" y="3066"/>
                    </a:lnTo>
                    <a:lnTo>
                      <a:pt x="6462" y="3058"/>
                    </a:lnTo>
                    <a:lnTo>
                      <a:pt x="6444" y="3023"/>
                    </a:lnTo>
                    <a:lnTo>
                      <a:pt x="6440" y="3015"/>
                    </a:lnTo>
                    <a:lnTo>
                      <a:pt x="6424" y="2979"/>
                    </a:lnTo>
                    <a:lnTo>
                      <a:pt x="6420" y="2971"/>
                    </a:lnTo>
                    <a:lnTo>
                      <a:pt x="6419" y="2969"/>
                    </a:lnTo>
                    <a:lnTo>
                      <a:pt x="3581" y="2969"/>
                    </a:lnTo>
                    <a:lnTo>
                      <a:pt x="3580" y="2971"/>
                    </a:lnTo>
                    <a:lnTo>
                      <a:pt x="3576" y="2979"/>
                    </a:lnTo>
                    <a:lnTo>
                      <a:pt x="3560" y="3015"/>
                    </a:lnTo>
                    <a:lnTo>
                      <a:pt x="3556" y="3023"/>
                    </a:lnTo>
                    <a:lnTo>
                      <a:pt x="3538" y="3058"/>
                    </a:lnTo>
                    <a:lnTo>
                      <a:pt x="3533" y="3066"/>
                    </a:lnTo>
                    <a:lnTo>
                      <a:pt x="3514" y="3101"/>
                    </a:lnTo>
                    <a:lnTo>
                      <a:pt x="3510" y="3108"/>
                    </a:lnTo>
                    <a:lnTo>
                      <a:pt x="3490" y="3142"/>
                    </a:lnTo>
                    <a:lnTo>
                      <a:pt x="3485" y="3150"/>
                    </a:lnTo>
                    <a:lnTo>
                      <a:pt x="3463" y="3182"/>
                    </a:lnTo>
                    <a:lnTo>
                      <a:pt x="3458" y="3190"/>
                    </a:lnTo>
                    <a:lnTo>
                      <a:pt x="3436" y="3222"/>
                    </a:lnTo>
                    <a:lnTo>
                      <a:pt x="3430" y="3229"/>
                    </a:lnTo>
                    <a:lnTo>
                      <a:pt x="3406" y="3260"/>
                    </a:lnTo>
                    <a:lnTo>
                      <a:pt x="3401" y="3268"/>
                    </a:lnTo>
                    <a:lnTo>
                      <a:pt x="3376" y="3298"/>
                    </a:lnTo>
                    <a:lnTo>
                      <a:pt x="3370" y="3305"/>
                    </a:lnTo>
                    <a:lnTo>
                      <a:pt x="3344" y="3334"/>
                    </a:lnTo>
                    <a:lnTo>
                      <a:pt x="3337" y="3341"/>
                    </a:lnTo>
                    <a:lnTo>
                      <a:pt x="3310" y="3369"/>
                    </a:lnTo>
                    <a:lnTo>
                      <a:pt x="3304" y="3375"/>
                    </a:lnTo>
                    <a:lnTo>
                      <a:pt x="3276" y="3402"/>
                    </a:lnTo>
                    <a:lnTo>
                      <a:pt x="3269" y="3409"/>
                    </a:lnTo>
                    <a:lnTo>
                      <a:pt x="3240" y="3435"/>
                    </a:lnTo>
                    <a:lnTo>
                      <a:pt x="3233" y="3441"/>
                    </a:lnTo>
                    <a:lnTo>
                      <a:pt x="3203" y="3466"/>
                    </a:lnTo>
                    <a:lnTo>
                      <a:pt x="3195" y="3472"/>
                    </a:lnTo>
                    <a:lnTo>
                      <a:pt x="3164" y="3495"/>
                    </a:lnTo>
                    <a:lnTo>
                      <a:pt x="3157" y="3501"/>
                    </a:lnTo>
                    <a:lnTo>
                      <a:pt x="3125" y="3524"/>
                    </a:lnTo>
                    <a:close/>
                    <a:moveTo>
                      <a:pt x="4567" y="6811"/>
                    </a:moveTo>
                    <a:lnTo>
                      <a:pt x="4545" y="6787"/>
                    </a:lnTo>
                    <a:lnTo>
                      <a:pt x="4526" y="6760"/>
                    </a:lnTo>
                    <a:lnTo>
                      <a:pt x="4465" y="6660"/>
                    </a:lnTo>
                    <a:lnTo>
                      <a:pt x="4452" y="6669"/>
                    </a:lnTo>
                    <a:lnTo>
                      <a:pt x="4424" y="6690"/>
                    </a:lnTo>
                    <a:lnTo>
                      <a:pt x="4398" y="6712"/>
                    </a:lnTo>
                    <a:lnTo>
                      <a:pt x="4372" y="6735"/>
                    </a:lnTo>
                    <a:lnTo>
                      <a:pt x="4347" y="6759"/>
                    </a:lnTo>
                    <a:lnTo>
                      <a:pt x="4323" y="6784"/>
                    </a:lnTo>
                    <a:lnTo>
                      <a:pt x="4300" y="6810"/>
                    </a:lnTo>
                    <a:lnTo>
                      <a:pt x="4278" y="6836"/>
                    </a:lnTo>
                    <a:lnTo>
                      <a:pt x="4257" y="6864"/>
                    </a:lnTo>
                    <a:lnTo>
                      <a:pt x="4237" y="6892"/>
                    </a:lnTo>
                    <a:lnTo>
                      <a:pt x="4218" y="6921"/>
                    </a:lnTo>
                    <a:lnTo>
                      <a:pt x="4200" y="6950"/>
                    </a:lnTo>
                    <a:lnTo>
                      <a:pt x="4184" y="6980"/>
                    </a:lnTo>
                    <a:lnTo>
                      <a:pt x="4168" y="7011"/>
                    </a:lnTo>
                    <a:lnTo>
                      <a:pt x="4154" y="7043"/>
                    </a:lnTo>
                    <a:lnTo>
                      <a:pt x="4141" y="7074"/>
                    </a:lnTo>
                    <a:lnTo>
                      <a:pt x="4129" y="7107"/>
                    </a:lnTo>
                    <a:lnTo>
                      <a:pt x="4118" y="7139"/>
                    </a:lnTo>
                    <a:lnTo>
                      <a:pt x="4108" y="7173"/>
                    </a:lnTo>
                    <a:lnTo>
                      <a:pt x="4100" y="7206"/>
                    </a:lnTo>
                    <a:lnTo>
                      <a:pt x="4093" y="7240"/>
                    </a:lnTo>
                    <a:lnTo>
                      <a:pt x="4087" y="7274"/>
                    </a:lnTo>
                    <a:lnTo>
                      <a:pt x="4083" y="7308"/>
                    </a:lnTo>
                    <a:lnTo>
                      <a:pt x="4080" y="7343"/>
                    </a:lnTo>
                    <a:lnTo>
                      <a:pt x="4078" y="7377"/>
                    </a:lnTo>
                    <a:lnTo>
                      <a:pt x="4077" y="7412"/>
                    </a:lnTo>
                    <a:lnTo>
                      <a:pt x="4078" y="7447"/>
                    </a:lnTo>
                    <a:lnTo>
                      <a:pt x="4080" y="7481"/>
                    </a:lnTo>
                    <a:lnTo>
                      <a:pt x="4083" y="7516"/>
                    </a:lnTo>
                    <a:lnTo>
                      <a:pt x="4087" y="7550"/>
                    </a:lnTo>
                    <a:lnTo>
                      <a:pt x="4093" y="7584"/>
                    </a:lnTo>
                    <a:lnTo>
                      <a:pt x="4100" y="7617"/>
                    </a:lnTo>
                    <a:lnTo>
                      <a:pt x="4108" y="7651"/>
                    </a:lnTo>
                    <a:lnTo>
                      <a:pt x="4118" y="7684"/>
                    </a:lnTo>
                    <a:lnTo>
                      <a:pt x="4129" y="7716"/>
                    </a:lnTo>
                    <a:lnTo>
                      <a:pt x="4141" y="7749"/>
                    </a:lnTo>
                    <a:lnTo>
                      <a:pt x="4154" y="7780"/>
                    </a:lnTo>
                    <a:lnTo>
                      <a:pt x="4168" y="7812"/>
                    </a:lnTo>
                    <a:lnTo>
                      <a:pt x="4184" y="7843"/>
                    </a:lnTo>
                    <a:lnTo>
                      <a:pt x="4201" y="7873"/>
                    </a:lnTo>
                    <a:lnTo>
                      <a:pt x="4219" y="7903"/>
                    </a:lnTo>
                    <a:lnTo>
                      <a:pt x="4238" y="7932"/>
                    </a:lnTo>
                    <a:lnTo>
                      <a:pt x="4258" y="7960"/>
                    </a:lnTo>
                    <a:lnTo>
                      <a:pt x="4279" y="7988"/>
                    </a:lnTo>
                    <a:lnTo>
                      <a:pt x="4301" y="8014"/>
                    </a:lnTo>
                    <a:lnTo>
                      <a:pt x="4323" y="8040"/>
                    </a:lnTo>
                    <a:lnTo>
                      <a:pt x="4347" y="8065"/>
                    </a:lnTo>
                    <a:lnTo>
                      <a:pt x="4372" y="8089"/>
                    </a:lnTo>
                    <a:lnTo>
                      <a:pt x="4398" y="8112"/>
                    </a:lnTo>
                    <a:lnTo>
                      <a:pt x="4424" y="8134"/>
                    </a:lnTo>
                    <a:lnTo>
                      <a:pt x="4452" y="8155"/>
                    </a:lnTo>
                    <a:lnTo>
                      <a:pt x="4480" y="8175"/>
                    </a:lnTo>
                    <a:lnTo>
                      <a:pt x="4509" y="8194"/>
                    </a:lnTo>
                    <a:lnTo>
                      <a:pt x="4538" y="8211"/>
                    </a:lnTo>
                    <a:lnTo>
                      <a:pt x="4568" y="8228"/>
                    </a:lnTo>
                    <a:lnTo>
                      <a:pt x="4599" y="8244"/>
                    </a:lnTo>
                    <a:lnTo>
                      <a:pt x="4631" y="8258"/>
                    </a:lnTo>
                    <a:lnTo>
                      <a:pt x="4663" y="8271"/>
                    </a:lnTo>
                    <a:lnTo>
                      <a:pt x="4695" y="8283"/>
                    </a:lnTo>
                    <a:lnTo>
                      <a:pt x="4728" y="8294"/>
                    </a:lnTo>
                    <a:lnTo>
                      <a:pt x="4761" y="8304"/>
                    </a:lnTo>
                    <a:lnTo>
                      <a:pt x="4794" y="8312"/>
                    </a:lnTo>
                    <a:lnTo>
                      <a:pt x="4828" y="8319"/>
                    </a:lnTo>
                    <a:lnTo>
                      <a:pt x="4862" y="8325"/>
                    </a:lnTo>
                    <a:lnTo>
                      <a:pt x="4896" y="8329"/>
                    </a:lnTo>
                    <a:lnTo>
                      <a:pt x="4931" y="8332"/>
                    </a:lnTo>
                    <a:lnTo>
                      <a:pt x="4965" y="8334"/>
                    </a:lnTo>
                    <a:lnTo>
                      <a:pt x="5000" y="8335"/>
                    </a:lnTo>
                    <a:lnTo>
                      <a:pt x="5035" y="8334"/>
                    </a:lnTo>
                    <a:lnTo>
                      <a:pt x="5069" y="8332"/>
                    </a:lnTo>
                    <a:lnTo>
                      <a:pt x="5104" y="8329"/>
                    </a:lnTo>
                    <a:lnTo>
                      <a:pt x="5138" y="8325"/>
                    </a:lnTo>
                    <a:lnTo>
                      <a:pt x="5172" y="8319"/>
                    </a:lnTo>
                    <a:lnTo>
                      <a:pt x="5206" y="8312"/>
                    </a:lnTo>
                    <a:lnTo>
                      <a:pt x="5239" y="8304"/>
                    </a:lnTo>
                    <a:lnTo>
                      <a:pt x="5272" y="8294"/>
                    </a:lnTo>
                    <a:lnTo>
                      <a:pt x="5305" y="8283"/>
                    </a:lnTo>
                    <a:lnTo>
                      <a:pt x="5337" y="8271"/>
                    </a:lnTo>
                    <a:lnTo>
                      <a:pt x="5369" y="8258"/>
                    </a:lnTo>
                    <a:lnTo>
                      <a:pt x="5401" y="8244"/>
                    </a:lnTo>
                    <a:lnTo>
                      <a:pt x="5432" y="8228"/>
                    </a:lnTo>
                    <a:lnTo>
                      <a:pt x="5462" y="8211"/>
                    </a:lnTo>
                    <a:lnTo>
                      <a:pt x="5491" y="8194"/>
                    </a:lnTo>
                    <a:lnTo>
                      <a:pt x="5520" y="8175"/>
                    </a:lnTo>
                    <a:lnTo>
                      <a:pt x="5548" y="8155"/>
                    </a:lnTo>
                    <a:lnTo>
                      <a:pt x="5576" y="8134"/>
                    </a:lnTo>
                    <a:lnTo>
                      <a:pt x="5602" y="8112"/>
                    </a:lnTo>
                    <a:lnTo>
                      <a:pt x="5628" y="8089"/>
                    </a:lnTo>
                    <a:lnTo>
                      <a:pt x="5653" y="8065"/>
                    </a:lnTo>
                    <a:lnTo>
                      <a:pt x="5677" y="8040"/>
                    </a:lnTo>
                    <a:lnTo>
                      <a:pt x="5699" y="8014"/>
                    </a:lnTo>
                    <a:lnTo>
                      <a:pt x="5721" y="7988"/>
                    </a:lnTo>
                    <a:lnTo>
                      <a:pt x="5742" y="7960"/>
                    </a:lnTo>
                    <a:lnTo>
                      <a:pt x="5762" y="7932"/>
                    </a:lnTo>
                    <a:lnTo>
                      <a:pt x="5781" y="7903"/>
                    </a:lnTo>
                    <a:lnTo>
                      <a:pt x="5799" y="7873"/>
                    </a:lnTo>
                    <a:lnTo>
                      <a:pt x="5816" y="7843"/>
                    </a:lnTo>
                    <a:lnTo>
                      <a:pt x="5832" y="7812"/>
                    </a:lnTo>
                    <a:lnTo>
                      <a:pt x="5846" y="7780"/>
                    </a:lnTo>
                    <a:lnTo>
                      <a:pt x="5859" y="7749"/>
                    </a:lnTo>
                    <a:lnTo>
                      <a:pt x="5871" y="7716"/>
                    </a:lnTo>
                    <a:lnTo>
                      <a:pt x="5882" y="7684"/>
                    </a:lnTo>
                    <a:lnTo>
                      <a:pt x="5892" y="7651"/>
                    </a:lnTo>
                    <a:lnTo>
                      <a:pt x="5900" y="7617"/>
                    </a:lnTo>
                    <a:lnTo>
                      <a:pt x="5907" y="7584"/>
                    </a:lnTo>
                    <a:lnTo>
                      <a:pt x="5913" y="7550"/>
                    </a:lnTo>
                    <a:lnTo>
                      <a:pt x="5917" y="7516"/>
                    </a:lnTo>
                    <a:lnTo>
                      <a:pt x="5920" y="7481"/>
                    </a:lnTo>
                    <a:lnTo>
                      <a:pt x="5922" y="7447"/>
                    </a:lnTo>
                    <a:lnTo>
                      <a:pt x="5923" y="7412"/>
                    </a:lnTo>
                    <a:lnTo>
                      <a:pt x="5922" y="7377"/>
                    </a:lnTo>
                    <a:lnTo>
                      <a:pt x="5920" y="7343"/>
                    </a:lnTo>
                    <a:lnTo>
                      <a:pt x="5917" y="7308"/>
                    </a:lnTo>
                    <a:lnTo>
                      <a:pt x="5913" y="7274"/>
                    </a:lnTo>
                    <a:lnTo>
                      <a:pt x="5907" y="7240"/>
                    </a:lnTo>
                    <a:lnTo>
                      <a:pt x="5900" y="7206"/>
                    </a:lnTo>
                    <a:lnTo>
                      <a:pt x="5892" y="7173"/>
                    </a:lnTo>
                    <a:lnTo>
                      <a:pt x="5882" y="7139"/>
                    </a:lnTo>
                    <a:lnTo>
                      <a:pt x="5871" y="7107"/>
                    </a:lnTo>
                    <a:lnTo>
                      <a:pt x="5859" y="7074"/>
                    </a:lnTo>
                    <a:lnTo>
                      <a:pt x="5846" y="7043"/>
                    </a:lnTo>
                    <a:lnTo>
                      <a:pt x="5832" y="7011"/>
                    </a:lnTo>
                    <a:lnTo>
                      <a:pt x="5816" y="6980"/>
                    </a:lnTo>
                    <a:lnTo>
                      <a:pt x="5800" y="6950"/>
                    </a:lnTo>
                    <a:lnTo>
                      <a:pt x="5782" y="6921"/>
                    </a:lnTo>
                    <a:lnTo>
                      <a:pt x="5763" y="6892"/>
                    </a:lnTo>
                    <a:lnTo>
                      <a:pt x="5743" y="6864"/>
                    </a:lnTo>
                    <a:lnTo>
                      <a:pt x="5722" y="6836"/>
                    </a:lnTo>
                    <a:lnTo>
                      <a:pt x="5700" y="6810"/>
                    </a:lnTo>
                    <a:lnTo>
                      <a:pt x="5677" y="6784"/>
                    </a:lnTo>
                    <a:lnTo>
                      <a:pt x="5653" y="6759"/>
                    </a:lnTo>
                    <a:lnTo>
                      <a:pt x="5628" y="6735"/>
                    </a:lnTo>
                    <a:lnTo>
                      <a:pt x="5602" y="6712"/>
                    </a:lnTo>
                    <a:lnTo>
                      <a:pt x="5576" y="6690"/>
                    </a:lnTo>
                    <a:lnTo>
                      <a:pt x="5548" y="6669"/>
                    </a:lnTo>
                    <a:lnTo>
                      <a:pt x="5535" y="6660"/>
                    </a:lnTo>
                    <a:lnTo>
                      <a:pt x="5474" y="6760"/>
                    </a:lnTo>
                    <a:lnTo>
                      <a:pt x="5455" y="6787"/>
                    </a:lnTo>
                    <a:lnTo>
                      <a:pt x="5433" y="6811"/>
                    </a:lnTo>
                    <a:lnTo>
                      <a:pt x="5408" y="6832"/>
                    </a:lnTo>
                    <a:lnTo>
                      <a:pt x="5380" y="6849"/>
                    </a:lnTo>
                    <a:lnTo>
                      <a:pt x="5350" y="6863"/>
                    </a:lnTo>
                    <a:lnTo>
                      <a:pt x="5319" y="6872"/>
                    </a:lnTo>
                    <a:lnTo>
                      <a:pt x="5287" y="6878"/>
                    </a:lnTo>
                    <a:lnTo>
                      <a:pt x="5254" y="6879"/>
                    </a:lnTo>
                    <a:lnTo>
                      <a:pt x="5221" y="6876"/>
                    </a:lnTo>
                    <a:lnTo>
                      <a:pt x="5190" y="6869"/>
                    </a:lnTo>
                    <a:lnTo>
                      <a:pt x="5159" y="6857"/>
                    </a:lnTo>
                    <a:lnTo>
                      <a:pt x="5130" y="6842"/>
                    </a:lnTo>
                    <a:lnTo>
                      <a:pt x="5103" y="6823"/>
                    </a:lnTo>
                    <a:lnTo>
                      <a:pt x="5079" y="6801"/>
                    </a:lnTo>
                    <a:lnTo>
                      <a:pt x="5058" y="6776"/>
                    </a:lnTo>
                    <a:lnTo>
                      <a:pt x="5041" y="6748"/>
                    </a:lnTo>
                    <a:lnTo>
                      <a:pt x="5027" y="6718"/>
                    </a:lnTo>
                    <a:lnTo>
                      <a:pt x="5018" y="6687"/>
                    </a:lnTo>
                    <a:lnTo>
                      <a:pt x="5012" y="6655"/>
                    </a:lnTo>
                    <a:lnTo>
                      <a:pt x="5011" y="6622"/>
                    </a:lnTo>
                    <a:lnTo>
                      <a:pt x="5014" y="6589"/>
                    </a:lnTo>
                    <a:lnTo>
                      <a:pt x="5021" y="6558"/>
                    </a:lnTo>
                    <a:lnTo>
                      <a:pt x="5033" y="6527"/>
                    </a:lnTo>
                    <a:lnTo>
                      <a:pt x="5048" y="6498"/>
                    </a:lnTo>
                    <a:lnTo>
                      <a:pt x="5053" y="6490"/>
                    </a:lnTo>
                    <a:lnTo>
                      <a:pt x="5035" y="6489"/>
                    </a:lnTo>
                    <a:lnTo>
                      <a:pt x="5000" y="6488"/>
                    </a:lnTo>
                    <a:lnTo>
                      <a:pt x="4965" y="6489"/>
                    </a:lnTo>
                    <a:lnTo>
                      <a:pt x="4947" y="6490"/>
                    </a:lnTo>
                    <a:lnTo>
                      <a:pt x="4952" y="6498"/>
                    </a:lnTo>
                    <a:lnTo>
                      <a:pt x="4967" y="6527"/>
                    </a:lnTo>
                    <a:lnTo>
                      <a:pt x="4979" y="6558"/>
                    </a:lnTo>
                    <a:lnTo>
                      <a:pt x="4986" y="6589"/>
                    </a:lnTo>
                    <a:lnTo>
                      <a:pt x="4989" y="6622"/>
                    </a:lnTo>
                    <a:lnTo>
                      <a:pt x="4988" y="6655"/>
                    </a:lnTo>
                    <a:lnTo>
                      <a:pt x="4982" y="6687"/>
                    </a:lnTo>
                    <a:lnTo>
                      <a:pt x="4973" y="6718"/>
                    </a:lnTo>
                    <a:lnTo>
                      <a:pt x="4959" y="6748"/>
                    </a:lnTo>
                    <a:lnTo>
                      <a:pt x="4942" y="6776"/>
                    </a:lnTo>
                    <a:lnTo>
                      <a:pt x="4921" y="6801"/>
                    </a:lnTo>
                    <a:lnTo>
                      <a:pt x="4897" y="6823"/>
                    </a:lnTo>
                    <a:lnTo>
                      <a:pt x="4870" y="6842"/>
                    </a:lnTo>
                    <a:lnTo>
                      <a:pt x="4841" y="6857"/>
                    </a:lnTo>
                    <a:lnTo>
                      <a:pt x="4810" y="6869"/>
                    </a:lnTo>
                    <a:lnTo>
                      <a:pt x="4779" y="6876"/>
                    </a:lnTo>
                    <a:lnTo>
                      <a:pt x="4746" y="6879"/>
                    </a:lnTo>
                    <a:lnTo>
                      <a:pt x="4713" y="6878"/>
                    </a:lnTo>
                    <a:lnTo>
                      <a:pt x="4681" y="6872"/>
                    </a:lnTo>
                    <a:lnTo>
                      <a:pt x="4650" y="6863"/>
                    </a:lnTo>
                    <a:lnTo>
                      <a:pt x="4620" y="6849"/>
                    </a:lnTo>
                    <a:lnTo>
                      <a:pt x="4592" y="6832"/>
                    </a:lnTo>
                    <a:lnTo>
                      <a:pt x="4567" y="6811"/>
                    </a:lnTo>
                    <a:close/>
                    <a:moveTo>
                      <a:pt x="2393" y="2469"/>
                    </a:moveTo>
                    <a:lnTo>
                      <a:pt x="3186" y="2469"/>
                    </a:lnTo>
                    <a:lnTo>
                      <a:pt x="3186" y="2458"/>
                    </a:lnTo>
                    <a:lnTo>
                      <a:pt x="3185" y="2428"/>
                    </a:lnTo>
                    <a:lnTo>
                      <a:pt x="3184" y="2399"/>
                    </a:lnTo>
                    <a:lnTo>
                      <a:pt x="3181" y="2369"/>
                    </a:lnTo>
                    <a:lnTo>
                      <a:pt x="3177" y="2340"/>
                    </a:lnTo>
                    <a:lnTo>
                      <a:pt x="3172" y="2310"/>
                    </a:lnTo>
                    <a:lnTo>
                      <a:pt x="3166" y="2282"/>
                    </a:lnTo>
                    <a:lnTo>
                      <a:pt x="3159" y="2253"/>
                    </a:lnTo>
                    <a:lnTo>
                      <a:pt x="3151" y="2225"/>
                    </a:lnTo>
                    <a:lnTo>
                      <a:pt x="3142" y="2197"/>
                    </a:lnTo>
                    <a:lnTo>
                      <a:pt x="3131" y="2169"/>
                    </a:lnTo>
                    <a:lnTo>
                      <a:pt x="3120" y="2142"/>
                    </a:lnTo>
                    <a:lnTo>
                      <a:pt x="3108" y="2115"/>
                    </a:lnTo>
                    <a:lnTo>
                      <a:pt x="3094" y="2089"/>
                    </a:lnTo>
                    <a:lnTo>
                      <a:pt x="3080" y="2062"/>
                    </a:lnTo>
                    <a:lnTo>
                      <a:pt x="3064" y="2036"/>
                    </a:lnTo>
                    <a:lnTo>
                      <a:pt x="3048" y="2011"/>
                    </a:lnTo>
                    <a:lnTo>
                      <a:pt x="3030" y="1987"/>
                    </a:lnTo>
                    <a:lnTo>
                      <a:pt x="3012" y="1963"/>
                    </a:lnTo>
                    <a:lnTo>
                      <a:pt x="2993" y="1941"/>
                    </a:lnTo>
                    <a:lnTo>
                      <a:pt x="2974" y="1918"/>
                    </a:lnTo>
                    <a:lnTo>
                      <a:pt x="2953" y="1897"/>
                    </a:lnTo>
                    <a:lnTo>
                      <a:pt x="2932" y="1877"/>
                    </a:lnTo>
                    <a:lnTo>
                      <a:pt x="2910" y="1857"/>
                    </a:lnTo>
                    <a:lnTo>
                      <a:pt x="2887" y="1838"/>
                    </a:lnTo>
                    <a:lnTo>
                      <a:pt x="2864" y="1820"/>
                    </a:lnTo>
                    <a:lnTo>
                      <a:pt x="2840" y="1803"/>
                    </a:lnTo>
                    <a:lnTo>
                      <a:pt x="2815" y="1787"/>
                    </a:lnTo>
                    <a:lnTo>
                      <a:pt x="2789" y="1772"/>
                    </a:lnTo>
                    <a:lnTo>
                      <a:pt x="2762" y="1757"/>
                    </a:lnTo>
                    <a:lnTo>
                      <a:pt x="2736" y="1743"/>
                    </a:lnTo>
                    <a:lnTo>
                      <a:pt x="2709" y="1731"/>
                    </a:lnTo>
                    <a:lnTo>
                      <a:pt x="2682" y="1720"/>
                    </a:lnTo>
                    <a:lnTo>
                      <a:pt x="2654" y="1709"/>
                    </a:lnTo>
                    <a:lnTo>
                      <a:pt x="2626" y="1700"/>
                    </a:lnTo>
                    <a:lnTo>
                      <a:pt x="2598" y="1692"/>
                    </a:lnTo>
                    <a:lnTo>
                      <a:pt x="2569" y="1685"/>
                    </a:lnTo>
                    <a:lnTo>
                      <a:pt x="2541" y="1679"/>
                    </a:lnTo>
                    <a:lnTo>
                      <a:pt x="2511" y="1674"/>
                    </a:lnTo>
                    <a:lnTo>
                      <a:pt x="2482" y="1670"/>
                    </a:lnTo>
                    <a:lnTo>
                      <a:pt x="2452" y="1667"/>
                    </a:lnTo>
                    <a:lnTo>
                      <a:pt x="2423" y="1666"/>
                    </a:lnTo>
                    <a:lnTo>
                      <a:pt x="2393" y="1665"/>
                    </a:lnTo>
                    <a:lnTo>
                      <a:pt x="2363" y="1666"/>
                    </a:lnTo>
                    <a:lnTo>
                      <a:pt x="2334" y="1667"/>
                    </a:lnTo>
                    <a:lnTo>
                      <a:pt x="2304" y="1670"/>
                    </a:lnTo>
                    <a:lnTo>
                      <a:pt x="2275" y="1674"/>
                    </a:lnTo>
                    <a:lnTo>
                      <a:pt x="2245" y="1679"/>
                    </a:lnTo>
                    <a:lnTo>
                      <a:pt x="2216" y="1685"/>
                    </a:lnTo>
                    <a:lnTo>
                      <a:pt x="2188" y="1692"/>
                    </a:lnTo>
                    <a:lnTo>
                      <a:pt x="2159" y="1700"/>
                    </a:lnTo>
                    <a:lnTo>
                      <a:pt x="2131" y="1709"/>
                    </a:lnTo>
                    <a:lnTo>
                      <a:pt x="2103" y="1720"/>
                    </a:lnTo>
                    <a:lnTo>
                      <a:pt x="2076" y="1731"/>
                    </a:lnTo>
                    <a:lnTo>
                      <a:pt x="2049" y="1744"/>
                    </a:lnTo>
                    <a:lnTo>
                      <a:pt x="2022" y="1757"/>
                    </a:lnTo>
                    <a:lnTo>
                      <a:pt x="1996" y="1772"/>
                    </a:lnTo>
                    <a:lnTo>
                      <a:pt x="1970" y="1787"/>
                    </a:lnTo>
                    <a:lnTo>
                      <a:pt x="1946" y="1803"/>
                    </a:lnTo>
                    <a:lnTo>
                      <a:pt x="1922" y="1820"/>
                    </a:lnTo>
                    <a:lnTo>
                      <a:pt x="1898" y="1838"/>
                    </a:lnTo>
                    <a:lnTo>
                      <a:pt x="1876" y="1857"/>
                    </a:lnTo>
                    <a:lnTo>
                      <a:pt x="1854" y="1877"/>
                    </a:lnTo>
                    <a:lnTo>
                      <a:pt x="1832" y="1897"/>
                    </a:lnTo>
                    <a:lnTo>
                      <a:pt x="1812" y="1918"/>
                    </a:lnTo>
                    <a:lnTo>
                      <a:pt x="1792" y="1940"/>
                    </a:lnTo>
                    <a:lnTo>
                      <a:pt x="1773" y="1963"/>
                    </a:lnTo>
                    <a:lnTo>
                      <a:pt x="1755" y="1987"/>
                    </a:lnTo>
                    <a:lnTo>
                      <a:pt x="1738" y="2011"/>
                    </a:lnTo>
                    <a:lnTo>
                      <a:pt x="1722" y="2036"/>
                    </a:lnTo>
                    <a:lnTo>
                      <a:pt x="1707" y="2062"/>
                    </a:lnTo>
                    <a:lnTo>
                      <a:pt x="1692" y="2089"/>
                    </a:lnTo>
                    <a:lnTo>
                      <a:pt x="1678" y="2115"/>
                    </a:lnTo>
                    <a:lnTo>
                      <a:pt x="1666" y="2142"/>
                    </a:lnTo>
                    <a:lnTo>
                      <a:pt x="1655" y="2169"/>
                    </a:lnTo>
                    <a:lnTo>
                      <a:pt x="1644" y="2197"/>
                    </a:lnTo>
                    <a:lnTo>
                      <a:pt x="1635" y="2225"/>
                    </a:lnTo>
                    <a:lnTo>
                      <a:pt x="1627" y="2253"/>
                    </a:lnTo>
                    <a:lnTo>
                      <a:pt x="1620" y="2282"/>
                    </a:lnTo>
                    <a:lnTo>
                      <a:pt x="1614" y="2310"/>
                    </a:lnTo>
                    <a:lnTo>
                      <a:pt x="1609" y="2340"/>
                    </a:lnTo>
                    <a:lnTo>
                      <a:pt x="1605" y="2369"/>
                    </a:lnTo>
                    <a:lnTo>
                      <a:pt x="1602" y="2399"/>
                    </a:lnTo>
                    <a:lnTo>
                      <a:pt x="1601" y="2428"/>
                    </a:lnTo>
                    <a:lnTo>
                      <a:pt x="1600" y="2458"/>
                    </a:lnTo>
                    <a:lnTo>
                      <a:pt x="1601" y="2488"/>
                    </a:lnTo>
                    <a:lnTo>
                      <a:pt x="1602" y="2517"/>
                    </a:lnTo>
                    <a:lnTo>
                      <a:pt x="1605" y="2547"/>
                    </a:lnTo>
                    <a:lnTo>
                      <a:pt x="1609" y="2576"/>
                    </a:lnTo>
                    <a:lnTo>
                      <a:pt x="1614" y="2606"/>
                    </a:lnTo>
                    <a:lnTo>
                      <a:pt x="1620" y="2634"/>
                    </a:lnTo>
                    <a:lnTo>
                      <a:pt x="1627" y="2663"/>
                    </a:lnTo>
                    <a:lnTo>
                      <a:pt x="1635" y="2691"/>
                    </a:lnTo>
                    <a:lnTo>
                      <a:pt x="1644" y="2719"/>
                    </a:lnTo>
                    <a:lnTo>
                      <a:pt x="1655" y="2747"/>
                    </a:lnTo>
                    <a:lnTo>
                      <a:pt x="1666" y="2774"/>
                    </a:lnTo>
                    <a:lnTo>
                      <a:pt x="1678" y="2801"/>
                    </a:lnTo>
                    <a:lnTo>
                      <a:pt x="1692" y="2827"/>
                    </a:lnTo>
                    <a:lnTo>
                      <a:pt x="1707" y="2854"/>
                    </a:lnTo>
                    <a:lnTo>
                      <a:pt x="1722" y="2880"/>
                    </a:lnTo>
                    <a:lnTo>
                      <a:pt x="1738" y="2905"/>
                    </a:lnTo>
                    <a:lnTo>
                      <a:pt x="1755" y="2929"/>
                    </a:lnTo>
                    <a:lnTo>
                      <a:pt x="1773" y="2953"/>
                    </a:lnTo>
                    <a:lnTo>
                      <a:pt x="1792" y="2976"/>
                    </a:lnTo>
                    <a:lnTo>
                      <a:pt x="1812" y="2998"/>
                    </a:lnTo>
                    <a:lnTo>
                      <a:pt x="1832" y="3019"/>
                    </a:lnTo>
                    <a:lnTo>
                      <a:pt x="1854" y="3039"/>
                    </a:lnTo>
                    <a:lnTo>
                      <a:pt x="1876" y="3059"/>
                    </a:lnTo>
                    <a:lnTo>
                      <a:pt x="1898" y="3078"/>
                    </a:lnTo>
                    <a:lnTo>
                      <a:pt x="1922" y="3096"/>
                    </a:lnTo>
                    <a:lnTo>
                      <a:pt x="1946" y="3113"/>
                    </a:lnTo>
                    <a:lnTo>
                      <a:pt x="1970" y="3129"/>
                    </a:lnTo>
                    <a:lnTo>
                      <a:pt x="1996" y="3144"/>
                    </a:lnTo>
                    <a:lnTo>
                      <a:pt x="2022" y="3159"/>
                    </a:lnTo>
                    <a:lnTo>
                      <a:pt x="2049" y="3172"/>
                    </a:lnTo>
                    <a:lnTo>
                      <a:pt x="2076" y="3185"/>
                    </a:lnTo>
                    <a:lnTo>
                      <a:pt x="2103" y="3196"/>
                    </a:lnTo>
                    <a:lnTo>
                      <a:pt x="2131" y="3207"/>
                    </a:lnTo>
                    <a:lnTo>
                      <a:pt x="2159" y="3216"/>
                    </a:lnTo>
                    <a:lnTo>
                      <a:pt x="2188" y="3224"/>
                    </a:lnTo>
                    <a:lnTo>
                      <a:pt x="2216" y="3231"/>
                    </a:lnTo>
                    <a:lnTo>
                      <a:pt x="2245" y="3237"/>
                    </a:lnTo>
                    <a:lnTo>
                      <a:pt x="2275" y="3242"/>
                    </a:lnTo>
                    <a:lnTo>
                      <a:pt x="2304" y="3246"/>
                    </a:lnTo>
                    <a:lnTo>
                      <a:pt x="2334" y="3249"/>
                    </a:lnTo>
                    <a:lnTo>
                      <a:pt x="2363" y="3250"/>
                    </a:lnTo>
                    <a:lnTo>
                      <a:pt x="2393" y="3251"/>
                    </a:lnTo>
                    <a:lnTo>
                      <a:pt x="2404" y="3251"/>
                    </a:lnTo>
                    <a:lnTo>
                      <a:pt x="2404" y="3247"/>
                    </a:lnTo>
                    <a:lnTo>
                      <a:pt x="2405" y="3214"/>
                    </a:lnTo>
                    <a:lnTo>
                      <a:pt x="2411" y="3182"/>
                    </a:lnTo>
                    <a:lnTo>
                      <a:pt x="2420" y="3151"/>
                    </a:lnTo>
                    <a:lnTo>
                      <a:pt x="2434" y="3121"/>
                    </a:lnTo>
                    <a:lnTo>
                      <a:pt x="2451" y="3093"/>
                    </a:lnTo>
                    <a:lnTo>
                      <a:pt x="2472" y="3068"/>
                    </a:lnTo>
                    <a:lnTo>
                      <a:pt x="2496" y="3046"/>
                    </a:lnTo>
                    <a:lnTo>
                      <a:pt x="2523" y="3027"/>
                    </a:lnTo>
                    <a:lnTo>
                      <a:pt x="2552" y="3012"/>
                    </a:lnTo>
                    <a:lnTo>
                      <a:pt x="2583" y="3000"/>
                    </a:lnTo>
                    <a:lnTo>
                      <a:pt x="2614" y="2993"/>
                    </a:lnTo>
                    <a:lnTo>
                      <a:pt x="2647" y="2990"/>
                    </a:lnTo>
                    <a:lnTo>
                      <a:pt x="2680" y="2991"/>
                    </a:lnTo>
                    <a:lnTo>
                      <a:pt x="2712" y="2997"/>
                    </a:lnTo>
                    <a:lnTo>
                      <a:pt x="2743" y="3006"/>
                    </a:lnTo>
                    <a:lnTo>
                      <a:pt x="2773" y="3020"/>
                    </a:lnTo>
                    <a:lnTo>
                      <a:pt x="2801" y="3037"/>
                    </a:lnTo>
                    <a:lnTo>
                      <a:pt x="2826" y="3058"/>
                    </a:lnTo>
                    <a:lnTo>
                      <a:pt x="2848" y="3082"/>
                    </a:lnTo>
                    <a:lnTo>
                      <a:pt x="2860" y="3099"/>
                    </a:lnTo>
                    <a:lnTo>
                      <a:pt x="2864" y="3096"/>
                    </a:lnTo>
                    <a:lnTo>
                      <a:pt x="2887" y="3078"/>
                    </a:lnTo>
                    <a:lnTo>
                      <a:pt x="2910" y="3059"/>
                    </a:lnTo>
                    <a:lnTo>
                      <a:pt x="2932" y="3039"/>
                    </a:lnTo>
                    <a:lnTo>
                      <a:pt x="2953" y="3019"/>
                    </a:lnTo>
                    <a:lnTo>
                      <a:pt x="2974" y="2998"/>
                    </a:lnTo>
                    <a:lnTo>
                      <a:pt x="2993" y="2975"/>
                    </a:lnTo>
                    <a:lnTo>
                      <a:pt x="2999" y="2969"/>
                    </a:lnTo>
                    <a:lnTo>
                      <a:pt x="2393" y="2969"/>
                    </a:lnTo>
                    <a:lnTo>
                      <a:pt x="2360" y="2967"/>
                    </a:lnTo>
                    <a:lnTo>
                      <a:pt x="2328" y="2960"/>
                    </a:lnTo>
                    <a:lnTo>
                      <a:pt x="2297" y="2950"/>
                    </a:lnTo>
                    <a:lnTo>
                      <a:pt x="2268" y="2936"/>
                    </a:lnTo>
                    <a:lnTo>
                      <a:pt x="2241" y="2917"/>
                    </a:lnTo>
                    <a:lnTo>
                      <a:pt x="2216" y="2896"/>
                    </a:lnTo>
                    <a:lnTo>
                      <a:pt x="2195" y="2871"/>
                    </a:lnTo>
                    <a:lnTo>
                      <a:pt x="2176" y="2844"/>
                    </a:lnTo>
                    <a:lnTo>
                      <a:pt x="2162" y="2815"/>
                    </a:lnTo>
                    <a:lnTo>
                      <a:pt x="2152" y="2784"/>
                    </a:lnTo>
                    <a:lnTo>
                      <a:pt x="2145" y="2752"/>
                    </a:lnTo>
                    <a:lnTo>
                      <a:pt x="2143" y="2719"/>
                    </a:lnTo>
                    <a:lnTo>
                      <a:pt x="2145" y="2686"/>
                    </a:lnTo>
                    <a:lnTo>
                      <a:pt x="2152" y="2654"/>
                    </a:lnTo>
                    <a:lnTo>
                      <a:pt x="2162" y="2623"/>
                    </a:lnTo>
                    <a:lnTo>
                      <a:pt x="2176" y="2594"/>
                    </a:lnTo>
                    <a:lnTo>
                      <a:pt x="2195" y="2567"/>
                    </a:lnTo>
                    <a:lnTo>
                      <a:pt x="2216" y="2542"/>
                    </a:lnTo>
                    <a:lnTo>
                      <a:pt x="2241" y="2521"/>
                    </a:lnTo>
                    <a:lnTo>
                      <a:pt x="2268" y="2502"/>
                    </a:lnTo>
                    <a:lnTo>
                      <a:pt x="2297" y="2488"/>
                    </a:lnTo>
                    <a:lnTo>
                      <a:pt x="2328" y="2478"/>
                    </a:lnTo>
                    <a:lnTo>
                      <a:pt x="2360" y="2471"/>
                    </a:lnTo>
                    <a:lnTo>
                      <a:pt x="2393" y="2469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Helvetica Neue"/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</p:grpSp>
      <p:grpSp>
        <p:nvGrpSpPr>
          <p:cNvPr id="1025" name="Google Shape;1025;p27"/>
          <p:cNvGrpSpPr/>
          <p:nvPr/>
        </p:nvGrpSpPr>
        <p:grpSpPr>
          <a:xfrm>
            <a:off x="8689688" y="2635333"/>
            <a:ext cx="1548686" cy="2671965"/>
            <a:chOff x="396398" y="2888779"/>
            <a:chExt cx="1548686" cy="2671965"/>
          </a:xfrm>
        </p:grpSpPr>
        <p:sp>
          <p:nvSpPr>
            <p:cNvPr id="1026" name="Google Shape;1026;p27"/>
            <p:cNvSpPr/>
            <p:nvPr/>
          </p:nvSpPr>
          <p:spPr>
            <a:xfrm>
              <a:off x="396398" y="2888779"/>
              <a:ext cx="1548686" cy="2671965"/>
            </a:xfrm>
            <a:prstGeom prst="snip1Rect">
              <a:avLst>
                <a:gd fmla="val 8519" name="adj"/>
              </a:avLst>
            </a:prstGeom>
            <a:solidFill>
              <a:schemeClr val="lt1"/>
            </a:solidFill>
            <a:ln cap="flat" cmpd="sng" w="12700">
              <a:solidFill>
                <a:schemeClr val="accent1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45700" lIns="108000" spcFirstLastPara="1" rIns="0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6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027" name="Google Shape;1027;p27"/>
            <p:cNvSpPr/>
            <p:nvPr/>
          </p:nvSpPr>
          <p:spPr>
            <a:xfrm>
              <a:off x="396398" y="5423574"/>
              <a:ext cx="165415" cy="137170"/>
            </a:xfrm>
            <a:prstGeom prst="rtTriangle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0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028" name="Google Shape;1028;p27"/>
            <p:cNvSpPr txBox="1"/>
            <p:nvPr/>
          </p:nvSpPr>
          <p:spPr>
            <a:xfrm>
              <a:off x="396398" y="3077414"/>
              <a:ext cx="1548686" cy="35158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0" lIns="0" spcFirstLastPara="1" rIns="0" wrap="square" tIns="0">
              <a:norm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1400">
                  <a:solidFill>
                    <a:schemeClr val="lt1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Q2 28</a:t>
              </a:r>
              <a:endParaRPr sz="9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029" name="Google Shape;1029;p27"/>
            <p:cNvSpPr txBox="1"/>
            <p:nvPr/>
          </p:nvSpPr>
          <p:spPr>
            <a:xfrm>
              <a:off x="496280" y="4492640"/>
              <a:ext cx="1348922" cy="81465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norm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000">
                  <a:solidFill>
                    <a:schemeClr val="dk1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Canada launches; run-rate revenue passes $360M.</a:t>
              </a:r>
              <a:endParaRPr/>
            </a:p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000">
                  <a:solidFill>
                    <a:schemeClr val="dk1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Canada live</a:t>
              </a:r>
              <a:endParaRPr/>
            </a:p>
          </p:txBody>
        </p:sp>
        <p:sp>
          <p:nvSpPr>
            <p:cNvPr id="1030" name="Google Shape;1030;p27"/>
            <p:cNvSpPr txBox="1"/>
            <p:nvPr/>
          </p:nvSpPr>
          <p:spPr>
            <a:xfrm>
              <a:off x="496280" y="4272666"/>
              <a:ext cx="1348922" cy="184666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norm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1200">
                  <a:solidFill>
                    <a:schemeClr val="accent1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Gate 5</a:t>
              </a:r>
              <a:endParaRPr/>
            </a:p>
          </p:txBody>
        </p:sp>
        <p:grpSp>
          <p:nvGrpSpPr>
            <p:cNvPr id="1031" name="Google Shape;1031;p27"/>
            <p:cNvGrpSpPr/>
            <p:nvPr/>
          </p:nvGrpSpPr>
          <p:grpSpPr>
            <a:xfrm>
              <a:off x="900037" y="3606800"/>
              <a:ext cx="568768" cy="568298"/>
              <a:chOff x="2962542" y="1760585"/>
              <a:chExt cx="633600" cy="633600"/>
            </a:xfrm>
          </p:grpSpPr>
          <p:sp>
            <p:nvSpPr>
              <p:cNvPr id="1032" name="Google Shape;1032;p27"/>
              <p:cNvSpPr/>
              <p:nvPr/>
            </p:nvSpPr>
            <p:spPr>
              <a:xfrm>
                <a:off x="2962542" y="1760585"/>
                <a:ext cx="633600" cy="633600"/>
              </a:xfrm>
              <a:custGeom>
                <a:rect b="b" l="l" r="r" t="t"/>
                <a:pathLst>
                  <a:path extrusionOk="0" h="10000" w="10000">
                    <a:moveTo>
                      <a:pt x="6917" y="4202"/>
                    </a:moveTo>
                    <a:lnTo>
                      <a:pt x="6917" y="3989"/>
                    </a:lnTo>
                    <a:lnTo>
                      <a:pt x="5307" y="5956"/>
                    </a:lnTo>
                    <a:lnTo>
                      <a:pt x="5284" y="5981"/>
                    </a:lnTo>
                    <a:lnTo>
                      <a:pt x="5258" y="6002"/>
                    </a:lnTo>
                    <a:lnTo>
                      <a:pt x="5229" y="6020"/>
                    </a:lnTo>
                    <a:lnTo>
                      <a:pt x="5198" y="6034"/>
                    </a:lnTo>
                    <a:lnTo>
                      <a:pt x="5165" y="6043"/>
                    </a:lnTo>
                    <a:lnTo>
                      <a:pt x="5131" y="6047"/>
                    </a:lnTo>
                    <a:lnTo>
                      <a:pt x="5097" y="6047"/>
                    </a:lnTo>
                    <a:lnTo>
                      <a:pt x="5064" y="6043"/>
                    </a:lnTo>
                    <a:lnTo>
                      <a:pt x="5031" y="6034"/>
                    </a:lnTo>
                    <a:lnTo>
                      <a:pt x="5000" y="6020"/>
                    </a:lnTo>
                    <a:lnTo>
                      <a:pt x="4971" y="6003"/>
                    </a:lnTo>
                    <a:lnTo>
                      <a:pt x="4002" y="5325"/>
                    </a:lnTo>
                    <a:lnTo>
                      <a:pt x="2554" y="6774"/>
                    </a:lnTo>
                    <a:lnTo>
                      <a:pt x="2529" y="6795"/>
                    </a:lnTo>
                    <a:lnTo>
                      <a:pt x="2502" y="6813"/>
                    </a:lnTo>
                    <a:lnTo>
                      <a:pt x="2473" y="6828"/>
                    </a:lnTo>
                    <a:lnTo>
                      <a:pt x="2442" y="6838"/>
                    </a:lnTo>
                    <a:lnTo>
                      <a:pt x="2410" y="6845"/>
                    </a:lnTo>
                    <a:lnTo>
                      <a:pt x="2377" y="6847"/>
                    </a:lnTo>
                    <a:lnTo>
                      <a:pt x="2344" y="6845"/>
                    </a:lnTo>
                    <a:lnTo>
                      <a:pt x="2312" y="6839"/>
                    </a:lnTo>
                    <a:lnTo>
                      <a:pt x="2281" y="6828"/>
                    </a:lnTo>
                    <a:lnTo>
                      <a:pt x="2252" y="6814"/>
                    </a:lnTo>
                    <a:lnTo>
                      <a:pt x="2225" y="6795"/>
                    </a:lnTo>
                    <a:lnTo>
                      <a:pt x="2200" y="6774"/>
                    </a:lnTo>
                    <a:lnTo>
                      <a:pt x="2179" y="6749"/>
                    </a:lnTo>
                    <a:lnTo>
                      <a:pt x="2161" y="6722"/>
                    </a:lnTo>
                    <a:lnTo>
                      <a:pt x="2146" y="6693"/>
                    </a:lnTo>
                    <a:lnTo>
                      <a:pt x="2136" y="6662"/>
                    </a:lnTo>
                    <a:lnTo>
                      <a:pt x="2129" y="6630"/>
                    </a:lnTo>
                    <a:lnTo>
                      <a:pt x="2127" y="6597"/>
                    </a:lnTo>
                    <a:lnTo>
                      <a:pt x="2129" y="6564"/>
                    </a:lnTo>
                    <a:lnTo>
                      <a:pt x="2135" y="6532"/>
                    </a:lnTo>
                    <a:lnTo>
                      <a:pt x="2146" y="6501"/>
                    </a:lnTo>
                    <a:lnTo>
                      <a:pt x="2160" y="6472"/>
                    </a:lnTo>
                    <a:lnTo>
                      <a:pt x="2179" y="6445"/>
                    </a:lnTo>
                    <a:lnTo>
                      <a:pt x="2200" y="6420"/>
                    </a:lnTo>
                    <a:lnTo>
                      <a:pt x="3796" y="4823"/>
                    </a:lnTo>
                    <a:lnTo>
                      <a:pt x="3820" y="4802"/>
                    </a:lnTo>
                    <a:lnTo>
                      <a:pt x="3846" y="4785"/>
                    </a:lnTo>
                    <a:lnTo>
                      <a:pt x="3875" y="4770"/>
                    </a:lnTo>
                    <a:lnTo>
                      <a:pt x="3904" y="4760"/>
                    </a:lnTo>
                    <a:lnTo>
                      <a:pt x="3935" y="4753"/>
                    </a:lnTo>
                    <a:lnTo>
                      <a:pt x="3967" y="4750"/>
                    </a:lnTo>
                    <a:lnTo>
                      <a:pt x="3999" y="4751"/>
                    </a:lnTo>
                    <a:lnTo>
                      <a:pt x="4030" y="4757"/>
                    </a:lnTo>
                    <a:lnTo>
                      <a:pt x="4060" y="4766"/>
                    </a:lnTo>
                    <a:lnTo>
                      <a:pt x="4089" y="4779"/>
                    </a:lnTo>
                    <a:lnTo>
                      <a:pt x="4116" y="4795"/>
                    </a:lnTo>
                    <a:lnTo>
                      <a:pt x="5067" y="5460"/>
                    </a:lnTo>
                    <a:lnTo>
                      <a:pt x="6639" y="3539"/>
                    </a:lnTo>
                    <a:lnTo>
                      <a:pt x="6255" y="3539"/>
                    </a:lnTo>
                    <a:lnTo>
                      <a:pt x="6222" y="3537"/>
                    </a:lnTo>
                    <a:lnTo>
                      <a:pt x="6190" y="3530"/>
                    </a:lnTo>
                    <a:lnTo>
                      <a:pt x="6159" y="3520"/>
                    </a:lnTo>
                    <a:lnTo>
                      <a:pt x="6130" y="3506"/>
                    </a:lnTo>
                    <a:lnTo>
                      <a:pt x="6103" y="3487"/>
                    </a:lnTo>
                    <a:lnTo>
                      <a:pt x="6078" y="3466"/>
                    </a:lnTo>
                    <a:lnTo>
                      <a:pt x="6057" y="3441"/>
                    </a:lnTo>
                    <a:lnTo>
                      <a:pt x="6038" y="3414"/>
                    </a:lnTo>
                    <a:lnTo>
                      <a:pt x="6024" y="3385"/>
                    </a:lnTo>
                    <a:lnTo>
                      <a:pt x="6014" y="3354"/>
                    </a:lnTo>
                    <a:lnTo>
                      <a:pt x="6007" y="3322"/>
                    </a:lnTo>
                    <a:lnTo>
                      <a:pt x="6005" y="3289"/>
                    </a:lnTo>
                    <a:lnTo>
                      <a:pt x="6007" y="3256"/>
                    </a:lnTo>
                    <a:lnTo>
                      <a:pt x="6014" y="3224"/>
                    </a:lnTo>
                    <a:lnTo>
                      <a:pt x="6024" y="3193"/>
                    </a:lnTo>
                    <a:lnTo>
                      <a:pt x="6038" y="3164"/>
                    </a:lnTo>
                    <a:lnTo>
                      <a:pt x="6057" y="3137"/>
                    </a:lnTo>
                    <a:lnTo>
                      <a:pt x="6078" y="3112"/>
                    </a:lnTo>
                    <a:lnTo>
                      <a:pt x="6103" y="3091"/>
                    </a:lnTo>
                    <a:lnTo>
                      <a:pt x="6130" y="3072"/>
                    </a:lnTo>
                    <a:lnTo>
                      <a:pt x="6159" y="3058"/>
                    </a:lnTo>
                    <a:lnTo>
                      <a:pt x="6190" y="3048"/>
                    </a:lnTo>
                    <a:lnTo>
                      <a:pt x="6222" y="3041"/>
                    </a:lnTo>
                    <a:lnTo>
                      <a:pt x="6255" y="3039"/>
                    </a:lnTo>
                    <a:lnTo>
                      <a:pt x="7167" y="3039"/>
                    </a:lnTo>
                    <a:lnTo>
                      <a:pt x="7171" y="3039"/>
                    </a:lnTo>
                    <a:lnTo>
                      <a:pt x="7175" y="3039"/>
                    </a:lnTo>
                    <a:lnTo>
                      <a:pt x="7187" y="3040"/>
                    </a:lnTo>
                    <a:lnTo>
                      <a:pt x="7200" y="3041"/>
                    </a:lnTo>
                    <a:lnTo>
                      <a:pt x="7203" y="3042"/>
                    </a:lnTo>
                    <a:lnTo>
                      <a:pt x="7207" y="3042"/>
                    </a:lnTo>
                    <a:lnTo>
                      <a:pt x="7219" y="3045"/>
                    </a:lnTo>
                    <a:lnTo>
                      <a:pt x="7232" y="3048"/>
                    </a:lnTo>
                    <a:lnTo>
                      <a:pt x="7235" y="3049"/>
                    </a:lnTo>
                    <a:lnTo>
                      <a:pt x="7239" y="3050"/>
                    </a:lnTo>
                    <a:lnTo>
                      <a:pt x="7251" y="3054"/>
                    </a:lnTo>
                    <a:lnTo>
                      <a:pt x="7263" y="3058"/>
                    </a:lnTo>
                    <a:lnTo>
                      <a:pt x="7266" y="3060"/>
                    </a:lnTo>
                    <a:lnTo>
                      <a:pt x="7270" y="3061"/>
                    </a:lnTo>
                    <a:lnTo>
                      <a:pt x="7281" y="3067"/>
                    </a:lnTo>
                    <a:lnTo>
                      <a:pt x="7292" y="3072"/>
                    </a:lnTo>
                    <a:lnTo>
                      <a:pt x="7295" y="3075"/>
                    </a:lnTo>
                    <a:lnTo>
                      <a:pt x="7299" y="3077"/>
                    </a:lnTo>
                    <a:lnTo>
                      <a:pt x="7309" y="3084"/>
                    </a:lnTo>
                    <a:lnTo>
                      <a:pt x="7319" y="3091"/>
                    </a:lnTo>
                    <a:lnTo>
                      <a:pt x="7322" y="3093"/>
                    </a:lnTo>
                    <a:lnTo>
                      <a:pt x="7325" y="3096"/>
                    </a:lnTo>
                    <a:lnTo>
                      <a:pt x="7334" y="3104"/>
                    </a:lnTo>
                    <a:lnTo>
                      <a:pt x="7344" y="3112"/>
                    </a:lnTo>
                    <a:lnTo>
                      <a:pt x="7346" y="3115"/>
                    </a:lnTo>
                    <a:lnTo>
                      <a:pt x="7349" y="3118"/>
                    </a:lnTo>
                    <a:lnTo>
                      <a:pt x="7357" y="3127"/>
                    </a:lnTo>
                    <a:lnTo>
                      <a:pt x="7365" y="3137"/>
                    </a:lnTo>
                    <a:lnTo>
                      <a:pt x="7368" y="3140"/>
                    </a:lnTo>
                    <a:lnTo>
                      <a:pt x="7370" y="3143"/>
                    </a:lnTo>
                    <a:lnTo>
                      <a:pt x="7377" y="3154"/>
                    </a:lnTo>
                    <a:lnTo>
                      <a:pt x="7384" y="3164"/>
                    </a:lnTo>
                    <a:lnTo>
                      <a:pt x="7385" y="3168"/>
                    </a:lnTo>
                    <a:lnTo>
                      <a:pt x="7387" y="3171"/>
                    </a:lnTo>
                    <a:lnTo>
                      <a:pt x="7392" y="3182"/>
                    </a:lnTo>
                    <a:lnTo>
                      <a:pt x="7398" y="3193"/>
                    </a:lnTo>
                    <a:lnTo>
                      <a:pt x="7399" y="3197"/>
                    </a:lnTo>
                    <a:lnTo>
                      <a:pt x="7401" y="3201"/>
                    </a:lnTo>
                    <a:lnTo>
                      <a:pt x="7404" y="3213"/>
                    </a:lnTo>
                    <a:lnTo>
                      <a:pt x="7408" y="3224"/>
                    </a:lnTo>
                    <a:lnTo>
                      <a:pt x="7409" y="3228"/>
                    </a:lnTo>
                    <a:lnTo>
                      <a:pt x="7410" y="3232"/>
                    </a:lnTo>
                    <a:lnTo>
                      <a:pt x="7412" y="3244"/>
                    </a:lnTo>
                    <a:lnTo>
                      <a:pt x="7415" y="3256"/>
                    </a:lnTo>
                    <a:lnTo>
                      <a:pt x="7415" y="3260"/>
                    </a:lnTo>
                    <a:lnTo>
                      <a:pt x="7416" y="3264"/>
                    </a:lnTo>
                    <a:lnTo>
                      <a:pt x="7416" y="3277"/>
                    </a:lnTo>
                    <a:lnTo>
                      <a:pt x="7417" y="3289"/>
                    </a:lnTo>
                    <a:lnTo>
                      <a:pt x="7417" y="4202"/>
                    </a:lnTo>
                    <a:lnTo>
                      <a:pt x="7415" y="4235"/>
                    </a:lnTo>
                    <a:lnTo>
                      <a:pt x="7408" y="4267"/>
                    </a:lnTo>
                    <a:lnTo>
                      <a:pt x="7398" y="4298"/>
                    </a:lnTo>
                    <a:lnTo>
                      <a:pt x="7384" y="4327"/>
                    </a:lnTo>
                    <a:lnTo>
                      <a:pt x="7365" y="4354"/>
                    </a:lnTo>
                    <a:lnTo>
                      <a:pt x="7344" y="4379"/>
                    </a:lnTo>
                    <a:lnTo>
                      <a:pt x="7319" y="4400"/>
                    </a:lnTo>
                    <a:lnTo>
                      <a:pt x="7292" y="4419"/>
                    </a:lnTo>
                    <a:lnTo>
                      <a:pt x="7263" y="4433"/>
                    </a:lnTo>
                    <a:lnTo>
                      <a:pt x="7232" y="4443"/>
                    </a:lnTo>
                    <a:lnTo>
                      <a:pt x="7200" y="4450"/>
                    </a:lnTo>
                    <a:lnTo>
                      <a:pt x="7167" y="4452"/>
                    </a:lnTo>
                    <a:lnTo>
                      <a:pt x="7134" y="4450"/>
                    </a:lnTo>
                    <a:lnTo>
                      <a:pt x="7102" y="4443"/>
                    </a:lnTo>
                    <a:lnTo>
                      <a:pt x="7071" y="4433"/>
                    </a:lnTo>
                    <a:lnTo>
                      <a:pt x="7042" y="4419"/>
                    </a:lnTo>
                    <a:lnTo>
                      <a:pt x="7015" y="4400"/>
                    </a:lnTo>
                    <a:lnTo>
                      <a:pt x="6990" y="4379"/>
                    </a:lnTo>
                    <a:lnTo>
                      <a:pt x="6969" y="4354"/>
                    </a:lnTo>
                    <a:lnTo>
                      <a:pt x="6950" y="4327"/>
                    </a:lnTo>
                    <a:lnTo>
                      <a:pt x="6936" y="4298"/>
                    </a:lnTo>
                    <a:lnTo>
                      <a:pt x="6926" y="4267"/>
                    </a:lnTo>
                    <a:lnTo>
                      <a:pt x="6919" y="4235"/>
                    </a:lnTo>
                    <a:lnTo>
                      <a:pt x="6917" y="4202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Helvetica Neue"/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033" name="Google Shape;1033;p27"/>
              <p:cNvSpPr/>
              <p:nvPr/>
            </p:nvSpPr>
            <p:spPr>
              <a:xfrm>
                <a:off x="2962542" y="1760585"/>
                <a:ext cx="633600" cy="633600"/>
              </a:xfrm>
              <a:custGeom>
                <a:rect b="b" l="l" r="r" t="t"/>
                <a:pathLst>
                  <a:path extrusionOk="0" h="10000" w="10000">
                    <a:moveTo>
                      <a:pt x="2143" y="1100"/>
                    </a:moveTo>
                    <a:lnTo>
                      <a:pt x="2148" y="1100"/>
                    </a:lnTo>
                    <a:lnTo>
                      <a:pt x="7852" y="1100"/>
                    </a:lnTo>
                    <a:lnTo>
                      <a:pt x="7857" y="1100"/>
                    </a:lnTo>
                    <a:lnTo>
                      <a:pt x="7887" y="1101"/>
                    </a:lnTo>
                    <a:lnTo>
                      <a:pt x="7896" y="1101"/>
                    </a:lnTo>
                    <a:lnTo>
                      <a:pt x="7926" y="1103"/>
                    </a:lnTo>
                    <a:lnTo>
                      <a:pt x="7935" y="1103"/>
                    </a:lnTo>
                    <a:lnTo>
                      <a:pt x="7965" y="1106"/>
                    </a:lnTo>
                    <a:lnTo>
                      <a:pt x="7974" y="1107"/>
                    </a:lnTo>
                    <a:lnTo>
                      <a:pt x="8004" y="1111"/>
                    </a:lnTo>
                    <a:lnTo>
                      <a:pt x="8013" y="1113"/>
                    </a:lnTo>
                    <a:lnTo>
                      <a:pt x="8042" y="1118"/>
                    </a:lnTo>
                    <a:lnTo>
                      <a:pt x="8052" y="1119"/>
                    </a:lnTo>
                    <a:lnTo>
                      <a:pt x="8081" y="1125"/>
                    </a:lnTo>
                    <a:lnTo>
                      <a:pt x="8090" y="1127"/>
                    </a:lnTo>
                    <a:lnTo>
                      <a:pt x="8119" y="1135"/>
                    </a:lnTo>
                    <a:lnTo>
                      <a:pt x="8128" y="1137"/>
                    </a:lnTo>
                    <a:lnTo>
                      <a:pt x="8156" y="1145"/>
                    </a:lnTo>
                    <a:lnTo>
                      <a:pt x="8165" y="1148"/>
                    </a:lnTo>
                    <a:lnTo>
                      <a:pt x="8193" y="1157"/>
                    </a:lnTo>
                    <a:lnTo>
                      <a:pt x="8202" y="1160"/>
                    </a:lnTo>
                    <a:lnTo>
                      <a:pt x="8230" y="1171"/>
                    </a:lnTo>
                    <a:lnTo>
                      <a:pt x="8239" y="1174"/>
                    </a:lnTo>
                    <a:lnTo>
                      <a:pt x="8266" y="1186"/>
                    </a:lnTo>
                    <a:lnTo>
                      <a:pt x="8275" y="1189"/>
                    </a:lnTo>
                    <a:lnTo>
                      <a:pt x="8302" y="1202"/>
                    </a:lnTo>
                    <a:lnTo>
                      <a:pt x="8310" y="1206"/>
                    </a:lnTo>
                    <a:lnTo>
                      <a:pt x="8337" y="1219"/>
                    </a:lnTo>
                    <a:lnTo>
                      <a:pt x="8345" y="1223"/>
                    </a:lnTo>
                    <a:lnTo>
                      <a:pt x="8371" y="1238"/>
                    </a:lnTo>
                    <a:lnTo>
                      <a:pt x="8380" y="1243"/>
                    </a:lnTo>
                    <a:lnTo>
                      <a:pt x="8406" y="1258"/>
                    </a:lnTo>
                    <a:lnTo>
                      <a:pt x="8414" y="1263"/>
                    </a:lnTo>
                    <a:lnTo>
                      <a:pt x="8439" y="1280"/>
                    </a:lnTo>
                    <a:lnTo>
                      <a:pt x="8446" y="1285"/>
                    </a:lnTo>
                    <a:lnTo>
                      <a:pt x="8471" y="1302"/>
                    </a:lnTo>
                    <a:lnTo>
                      <a:pt x="8478" y="1308"/>
                    </a:lnTo>
                    <a:lnTo>
                      <a:pt x="8502" y="1326"/>
                    </a:lnTo>
                    <a:lnTo>
                      <a:pt x="8509" y="1332"/>
                    </a:lnTo>
                    <a:lnTo>
                      <a:pt x="8532" y="1351"/>
                    </a:lnTo>
                    <a:lnTo>
                      <a:pt x="8539" y="1357"/>
                    </a:lnTo>
                    <a:lnTo>
                      <a:pt x="8561" y="1377"/>
                    </a:lnTo>
                    <a:lnTo>
                      <a:pt x="8568" y="1383"/>
                    </a:lnTo>
                    <a:lnTo>
                      <a:pt x="8590" y="1404"/>
                    </a:lnTo>
                    <a:lnTo>
                      <a:pt x="8596" y="1410"/>
                    </a:lnTo>
                    <a:lnTo>
                      <a:pt x="8617" y="1432"/>
                    </a:lnTo>
                    <a:lnTo>
                      <a:pt x="8623" y="1439"/>
                    </a:lnTo>
                    <a:lnTo>
                      <a:pt x="8643" y="1461"/>
                    </a:lnTo>
                    <a:lnTo>
                      <a:pt x="8649" y="1468"/>
                    </a:lnTo>
                    <a:lnTo>
                      <a:pt x="8668" y="1491"/>
                    </a:lnTo>
                    <a:lnTo>
                      <a:pt x="8674" y="1498"/>
                    </a:lnTo>
                    <a:lnTo>
                      <a:pt x="8692" y="1522"/>
                    </a:lnTo>
                    <a:lnTo>
                      <a:pt x="8698" y="1529"/>
                    </a:lnTo>
                    <a:lnTo>
                      <a:pt x="8715" y="1554"/>
                    </a:lnTo>
                    <a:lnTo>
                      <a:pt x="8720" y="1561"/>
                    </a:lnTo>
                    <a:lnTo>
                      <a:pt x="8737" y="1586"/>
                    </a:lnTo>
                    <a:lnTo>
                      <a:pt x="8742" y="1594"/>
                    </a:lnTo>
                    <a:lnTo>
                      <a:pt x="8757" y="1620"/>
                    </a:lnTo>
                    <a:lnTo>
                      <a:pt x="8762" y="1629"/>
                    </a:lnTo>
                    <a:lnTo>
                      <a:pt x="8777" y="1655"/>
                    </a:lnTo>
                    <a:lnTo>
                      <a:pt x="8781" y="1663"/>
                    </a:lnTo>
                    <a:lnTo>
                      <a:pt x="8794" y="1690"/>
                    </a:lnTo>
                    <a:lnTo>
                      <a:pt x="8798" y="1698"/>
                    </a:lnTo>
                    <a:lnTo>
                      <a:pt x="8811" y="1725"/>
                    </a:lnTo>
                    <a:lnTo>
                      <a:pt x="8814" y="1734"/>
                    </a:lnTo>
                    <a:lnTo>
                      <a:pt x="8826" y="1761"/>
                    </a:lnTo>
                    <a:lnTo>
                      <a:pt x="8829" y="1770"/>
                    </a:lnTo>
                    <a:lnTo>
                      <a:pt x="8840" y="1798"/>
                    </a:lnTo>
                    <a:lnTo>
                      <a:pt x="8843" y="1807"/>
                    </a:lnTo>
                    <a:lnTo>
                      <a:pt x="8852" y="1835"/>
                    </a:lnTo>
                    <a:lnTo>
                      <a:pt x="8855" y="1844"/>
                    </a:lnTo>
                    <a:lnTo>
                      <a:pt x="8863" y="1872"/>
                    </a:lnTo>
                    <a:lnTo>
                      <a:pt x="8865" y="1881"/>
                    </a:lnTo>
                    <a:lnTo>
                      <a:pt x="8873" y="1910"/>
                    </a:lnTo>
                    <a:lnTo>
                      <a:pt x="8875" y="1919"/>
                    </a:lnTo>
                    <a:lnTo>
                      <a:pt x="8881" y="1948"/>
                    </a:lnTo>
                    <a:lnTo>
                      <a:pt x="8882" y="1958"/>
                    </a:lnTo>
                    <a:lnTo>
                      <a:pt x="8887" y="1987"/>
                    </a:lnTo>
                    <a:lnTo>
                      <a:pt x="8889" y="1996"/>
                    </a:lnTo>
                    <a:lnTo>
                      <a:pt x="8893" y="2026"/>
                    </a:lnTo>
                    <a:lnTo>
                      <a:pt x="8894" y="2035"/>
                    </a:lnTo>
                    <a:lnTo>
                      <a:pt x="8897" y="2065"/>
                    </a:lnTo>
                    <a:lnTo>
                      <a:pt x="8897" y="2074"/>
                    </a:lnTo>
                    <a:lnTo>
                      <a:pt x="8899" y="2104"/>
                    </a:lnTo>
                    <a:lnTo>
                      <a:pt x="8899" y="2113"/>
                    </a:lnTo>
                    <a:lnTo>
                      <a:pt x="8900" y="2143"/>
                    </a:lnTo>
                    <a:lnTo>
                      <a:pt x="8900" y="2148"/>
                    </a:lnTo>
                    <a:lnTo>
                      <a:pt x="8900" y="7852"/>
                    </a:lnTo>
                    <a:lnTo>
                      <a:pt x="8900" y="7857"/>
                    </a:lnTo>
                    <a:lnTo>
                      <a:pt x="8899" y="7887"/>
                    </a:lnTo>
                    <a:lnTo>
                      <a:pt x="8899" y="7896"/>
                    </a:lnTo>
                    <a:lnTo>
                      <a:pt x="8897" y="7926"/>
                    </a:lnTo>
                    <a:lnTo>
                      <a:pt x="8897" y="7935"/>
                    </a:lnTo>
                    <a:lnTo>
                      <a:pt x="8894" y="7965"/>
                    </a:lnTo>
                    <a:lnTo>
                      <a:pt x="8893" y="7974"/>
                    </a:lnTo>
                    <a:lnTo>
                      <a:pt x="8889" y="8004"/>
                    </a:lnTo>
                    <a:lnTo>
                      <a:pt x="8887" y="8013"/>
                    </a:lnTo>
                    <a:lnTo>
                      <a:pt x="8882" y="8042"/>
                    </a:lnTo>
                    <a:lnTo>
                      <a:pt x="8881" y="8052"/>
                    </a:lnTo>
                    <a:lnTo>
                      <a:pt x="8875" y="8081"/>
                    </a:lnTo>
                    <a:lnTo>
                      <a:pt x="8873" y="8090"/>
                    </a:lnTo>
                    <a:lnTo>
                      <a:pt x="8865" y="8119"/>
                    </a:lnTo>
                    <a:lnTo>
                      <a:pt x="8863" y="8128"/>
                    </a:lnTo>
                    <a:lnTo>
                      <a:pt x="8855" y="8156"/>
                    </a:lnTo>
                    <a:lnTo>
                      <a:pt x="8852" y="8165"/>
                    </a:lnTo>
                    <a:lnTo>
                      <a:pt x="8843" y="8193"/>
                    </a:lnTo>
                    <a:lnTo>
                      <a:pt x="8840" y="8202"/>
                    </a:lnTo>
                    <a:lnTo>
                      <a:pt x="8829" y="8230"/>
                    </a:lnTo>
                    <a:lnTo>
                      <a:pt x="8826" y="8239"/>
                    </a:lnTo>
                    <a:lnTo>
                      <a:pt x="8814" y="8266"/>
                    </a:lnTo>
                    <a:lnTo>
                      <a:pt x="8811" y="8275"/>
                    </a:lnTo>
                    <a:lnTo>
                      <a:pt x="8798" y="8302"/>
                    </a:lnTo>
                    <a:lnTo>
                      <a:pt x="8794" y="8310"/>
                    </a:lnTo>
                    <a:lnTo>
                      <a:pt x="8781" y="8337"/>
                    </a:lnTo>
                    <a:lnTo>
                      <a:pt x="8777" y="8345"/>
                    </a:lnTo>
                    <a:lnTo>
                      <a:pt x="8762" y="8371"/>
                    </a:lnTo>
                    <a:lnTo>
                      <a:pt x="8757" y="8380"/>
                    </a:lnTo>
                    <a:lnTo>
                      <a:pt x="8742" y="8406"/>
                    </a:lnTo>
                    <a:lnTo>
                      <a:pt x="8737" y="8414"/>
                    </a:lnTo>
                    <a:lnTo>
                      <a:pt x="8720" y="8439"/>
                    </a:lnTo>
                    <a:lnTo>
                      <a:pt x="8715" y="8446"/>
                    </a:lnTo>
                    <a:lnTo>
                      <a:pt x="8698" y="8471"/>
                    </a:lnTo>
                    <a:lnTo>
                      <a:pt x="8692" y="8478"/>
                    </a:lnTo>
                    <a:lnTo>
                      <a:pt x="8674" y="8502"/>
                    </a:lnTo>
                    <a:lnTo>
                      <a:pt x="8668" y="8509"/>
                    </a:lnTo>
                    <a:lnTo>
                      <a:pt x="8649" y="8532"/>
                    </a:lnTo>
                    <a:lnTo>
                      <a:pt x="8643" y="8539"/>
                    </a:lnTo>
                    <a:lnTo>
                      <a:pt x="8623" y="8561"/>
                    </a:lnTo>
                    <a:lnTo>
                      <a:pt x="8617" y="8568"/>
                    </a:lnTo>
                    <a:lnTo>
                      <a:pt x="8596" y="8590"/>
                    </a:lnTo>
                    <a:lnTo>
                      <a:pt x="8590" y="8596"/>
                    </a:lnTo>
                    <a:lnTo>
                      <a:pt x="8568" y="8617"/>
                    </a:lnTo>
                    <a:lnTo>
                      <a:pt x="8561" y="8623"/>
                    </a:lnTo>
                    <a:lnTo>
                      <a:pt x="8539" y="8643"/>
                    </a:lnTo>
                    <a:lnTo>
                      <a:pt x="8532" y="8649"/>
                    </a:lnTo>
                    <a:lnTo>
                      <a:pt x="8509" y="8668"/>
                    </a:lnTo>
                    <a:lnTo>
                      <a:pt x="8502" y="8674"/>
                    </a:lnTo>
                    <a:lnTo>
                      <a:pt x="8478" y="8692"/>
                    </a:lnTo>
                    <a:lnTo>
                      <a:pt x="8471" y="8698"/>
                    </a:lnTo>
                    <a:lnTo>
                      <a:pt x="8446" y="8715"/>
                    </a:lnTo>
                    <a:lnTo>
                      <a:pt x="8439" y="8720"/>
                    </a:lnTo>
                    <a:lnTo>
                      <a:pt x="8414" y="8737"/>
                    </a:lnTo>
                    <a:lnTo>
                      <a:pt x="8406" y="8742"/>
                    </a:lnTo>
                    <a:lnTo>
                      <a:pt x="8380" y="8757"/>
                    </a:lnTo>
                    <a:lnTo>
                      <a:pt x="8371" y="8762"/>
                    </a:lnTo>
                    <a:lnTo>
                      <a:pt x="8345" y="8777"/>
                    </a:lnTo>
                    <a:lnTo>
                      <a:pt x="8337" y="8781"/>
                    </a:lnTo>
                    <a:lnTo>
                      <a:pt x="8310" y="8794"/>
                    </a:lnTo>
                    <a:lnTo>
                      <a:pt x="8302" y="8798"/>
                    </a:lnTo>
                    <a:lnTo>
                      <a:pt x="8275" y="8811"/>
                    </a:lnTo>
                    <a:lnTo>
                      <a:pt x="8266" y="8814"/>
                    </a:lnTo>
                    <a:lnTo>
                      <a:pt x="8239" y="8826"/>
                    </a:lnTo>
                    <a:lnTo>
                      <a:pt x="8230" y="8829"/>
                    </a:lnTo>
                    <a:lnTo>
                      <a:pt x="8202" y="8840"/>
                    </a:lnTo>
                    <a:lnTo>
                      <a:pt x="8193" y="8843"/>
                    </a:lnTo>
                    <a:lnTo>
                      <a:pt x="8165" y="8852"/>
                    </a:lnTo>
                    <a:lnTo>
                      <a:pt x="8156" y="8855"/>
                    </a:lnTo>
                    <a:lnTo>
                      <a:pt x="8128" y="8863"/>
                    </a:lnTo>
                    <a:lnTo>
                      <a:pt x="8119" y="8865"/>
                    </a:lnTo>
                    <a:lnTo>
                      <a:pt x="8090" y="8873"/>
                    </a:lnTo>
                    <a:lnTo>
                      <a:pt x="8081" y="8875"/>
                    </a:lnTo>
                    <a:lnTo>
                      <a:pt x="8052" y="8881"/>
                    </a:lnTo>
                    <a:lnTo>
                      <a:pt x="8042" y="8882"/>
                    </a:lnTo>
                    <a:lnTo>
                      <a:pt x="8013" y="8887"/>
                    </a:lnTo>
                    <a:lnTo>
                      <a:pt x="8004" y="8889"/>
                    </a:lnTo>
                    <a:lnTo>
                      <a:pt x="7974" y="8893"/>
                    </a:lnTo>
                    <a:lnTo>
                      <a:pt x="7965" y="8894"/>
                    </a:lnTo>
                    <a:lnTo>
                      <a:pt x="7935" y="8897"/>
                    </a:lnTo>
                    <a:lnTo>
                      <a:pt x="7926" y="8897"/>
                    </a:lnTo>
                    <a:lnTo>
                      <a:pt x="7896" y="8899"/>
                    </a:lnTo>
                    <a:lnTo>
                      <a:pt x="7887" y="8899"/>
                    </a:lnTo>
                    <a:lnTo>
                      <a:pt x="7857" y="8900"/>
                    </a:lnTo>
                    <a:lnTo>
                      <a:pt x="7852" y="8900"/>
                    </a:lnTo>
                    <a:lnTo>
                      <a:pt x="2148" y="8900"/>
                    </a:lnTo>
                    <a:lnTo>
                      <a:pt x="2143" y="8900"/>
                    </a:lnTo>
                    <a:lnTo>
                      <a:pt x="2113" y="8899"/>
                    </a:lnTo>
                    <a:lnTo>
                      <a:pt x="2104" y="8899"/>
                    </a:lnTo>
                    <a:lnTo>
                      <a:pt x="2074" y="8897"/>
                    </a:lnTo>
                    <a:lnTo>
                      <a:pt x="2065" y="8897"/>
                    </a:lnTo>
                    <a:lnTo>
                      <a:pt x="2035" y="8894"/>
                    </a:lnTo>
                    <a:lnTo>
                      <a:pt x="2026" y="8893"/>
                    </a:lnTo>
                    <a:lnTo>
                      <a:pt x="1996" y="8889"/>
                    </a:lnTo>
                    <a:lnTo>
                      <a:pt x="1987" y="8887"/>
                    </a:lnTo>
                    <a:lnTo>
                      <a:pt x="1958" y="8882"/>
                    </a:lnTo>
                    <a:lnTo>
                      <a:pt x="1948" y="8881"/>
                    </a:lnTo>
                    <a:lnTo>
                      <a:pt x="1919" y="8875"/>
                    </a:lnTo>
                    <a:lnTo>
                      <a:pt x="1910" y="8873"/>
                    </a:lnTo>
                    <a:lnTo>
                      <a:pt x="1881" y="8865"/>
                    </a:lnTo>
                    <a:lnTo>
                      <a:pt x="1872" y="8863"/>
                    </a:lnTo>
                    <a:lnTo>
                      <a:pt x="1844" y="8855"/>
                    </a:lnTo>
                    <a:lnTo>
                      <a:pt x="1835" y="8852"/>
                    </a:lnTo>
                    <a:lnTo>
                      <a:pt x="1807" y="8843"/>
                    </a:lnTo>
                    <a:lnTo>
                      <a:pt x="1798" y="8840"/>
                    </a:lnTo>
                    <a:lnTo>
                      <a:pt x="1770" y="8829"/>
                    </a:lnTo>
                    <a:lnTo>
                      <a:pt x="1761" y="8826"/>
                    </a:lnTo>
                    <a:lnTo>
                      <a:pt x="1734" y="8814"/>
                    </a:lnTo>
                    <a:lnTo>
                      <a:pt x="1725" y="8811"/>
                    </a:lnTo>
                    <a:lnTo>
                      <a:pt x="1698" y="8798"/>
                    </a:lnTo>
                    <a:lnTo>
                      <a:pt x="1690" y="8794"/>
                    </a:lnTo>
                    <a:lnTo>
                      <a:pt x="1663" y="8781"/>
                    </a:lnTo>
                    <a:lnTo>
                      <a:pt x="1655" y="8777"/>
                    </a:lnTo>
                    <a:lnTo>
                      <a:pt x="1629" y="8762"/>
                    </a:lnTo>
                    <a:lnTo>
                      <a:pt x="1620" y="8757"/>
                    </a:lnTo>
                    <a:lnTo>
                      <a:pt x="1594" y="8742"/>
                    </a:lnTo>
                    <a:lnTo>
                      <a:pt x="1586" y="8737"/>
                    </a:lnTo>
                    <a:lnTo>
                      <a:pt x="1561" y="8720"/>
                    </a:lnTo>
                    <a:lnTo>
                      <a:pt x="1554" y="8715"/>
                    </a:lnTo>
                    <a:lnTo>
                      <a:pt x="1529" y="8698"/>
                    </a:lnTo>
                    <a:lnTo>
                      <a:pt x="1522" y="8692"/>
                    </a:lnTo>
                    <a:lnTo>
                      <a:pt x="1498" y="8674"/>
                    </a:lnTo>
                    <a:lnTo>
                      <a:pt x="1491" y="8668"/>
                    </a:lnTo>
                    <a:lnTo>
                      <a:pt x="1468" y="8649"/>
                    </a:lnTo>
                    <a:lnTo>
                      <a:pt x="1461" y="8643"/>
                    </a:lnTo>
                    <a:lnTo>
                      <a:pt x="1439" y="8623"/>
                    </a:lnTo>
                    <a:lnTo>
                      <a:pt x="1432" y="8617"/>
                    </a:lnTo>
                    <a:lnTo>
                      <a:pt x="1410" y="8596"/>
                    </a:lnTo>
                    <a:lnTo>
                      <a:pt x="1404" y="8590"/>
                    </a:lnTo>
                    <a:lnTo>
                      <a:pt x="1383" y="8568"/>
                    </a:lnTo>
                    <a:lnTo>
                      <a:pt x="1377" y="8561"/>
                    </a:lnTo>
                    <a:lnTo>
                      <a:pt x="1357" y="8539"/>
                    </a:lnTo>
                    <a:lnTo>
                      <a:pt x="1351" y="8532"/>
                    </a:lnTo>
                    <a:lnTo>
                      <a:pt x="1332" y="8509"/>
                    </a:lnTo>
                    <a:lnTo>
                      <a:pt x="1326" y="8502"/>
                    </a:lnTo>
                    <a:lnTo>
                      <a:pt x="1308" y="8478"/>
                    </a:lnTo>
                    <a:lnTo>
                      <a:pt x="1302" y="8471"/>
                    </a:lnTo>
                    <a:lnTo>
                      <a:pt x="1285" y="8446"/>
                    </a:lnTo>
                    <a:lnTo>
                      <a:pt x="1280" y="8439"/>
                    </a:lnTo>
                    <a:lnTo>
                      <a:pt x="1263" y="8414"/>
                    </a:lnTo>
                    <a:lnTo>
                      <a:pt x="1258" y="8406"/>
                    </a:lnTo>
                    <a:lnTo>
                      <a:pt x="1243" y="8380"/>
                    </a:lnTo>
                    <a:lnTo>
                      <a:pt x="1238" y="8371"/>
                    </a:lnTo>
                    <a:lnTo>
                      <a:pt x="1223" y="8345"/>
                    </a:lnTo>
                    <a:lnTo>
                      <a:pt x="1219" y="8337"/>
                    </a:lnTo>
                    <a:lnTo>
                      <a:pt x="1206" y="8310"/>
                    </a:lnTo>
                    <a:lnTo>
                      <a:pt x="1202" y="8302"/>
                    </a:lnTo>
                    <a:lnTo>
                      <a:pt x="1189" y="8275"/>
                    </a:lnTo>
                    <a:lnTo>
                      <a:pt x="1186" y="8266"/>
                    </a:lnTo>
                    <a:lnTo>
                      <a:pt x="1174" y="8239"/>
                    </a:lnTo>
                    <a:lnTo>
                      <a:pt x="1171" y="8230"/>
                    </a:lnTo>
                    <a:lnTo>
                      <a:pt x="1160" y="8202"/>
                    </a:lnTo>
                    <a:lnTo>
                      <a:pt x="1157" y="8193"/>
                    </a:lnTo>
                    <a:lnTo>
                      <a:pt x="1148" y="8165"/>
                    </a:lnTo>
                    <a:lnTo>
                      <a:pt x="1145" y="8156"/>
                    </a:lnTo>
                    <a:lnTo>
                      <a:pt x="1137" y="8128"/>
                    </a:lnTo>
                    <a:lnTo>
                      <a:pt x="1135" y="8119"/>
                    </a:lnTo>
                    <a:lnTo>
                      <a:pt x="1127" y="8090"/>
                    </a:lnTo>
                    <a:lnTo>
                      <a:pt x="1125" y="8081"/>
                    </a:lnTo>
                    <a:lnTo>
                      <a:pt x="1119" y="8052"/>
                    </a:lnTo>
                    <a:lnTo>
                      <a:pt x="1118" y="8042"/>
                    </a:lnTo>
                    <a:lnTo>
                      <a:pt x="1113" y="8013"/>
                    </a:lnTo>
                    <a:lnTo>
                      <a:pt x="1111" y="8004"/>
                    </a:lnTo>
                    <a:lnTo>
                      <a:pt x="1107" y="7974"/>
                    </a:lnTo>
                    <a:lnTo>
                      <a:pt x="1106" y="7965"/>
                    </a:lnTo>
                    <a:lnTo>
                      <a:pt x="1103" y="7935"/>
                    </a:lnTo>
                    <a:lnTo>
                      <a:pt x="1103" y="7926"/>
                    </a:lnTo>
                    <a:lnTo>
                      <a:pt x="1101" y="7896"/>
                    </a:lnTo>
                    <a:lnTo>
                      <a:pt x="1101" y="7887"/>
                    </a:lnTo>
                    <a:lnTo>
                      <a:pt x="1100" y="7857"/>
                    </a:lnTo>
                    <a:lnTo>
                      <a:pt x="1100" y="7852"/>
                    </a:lnTo>
                    <a:lnTo>
                      <a:pt x="1100" y="2148"/>
                    </a:lnTo>
                    <a:lnTo>
                      <a:pt x="1100" y="2143"/>
                    </a:lnTo>
                    <a:lnTo>
                      <a:pt x="1101" y="2113"/>
                    </a:lnTo>
                    <a:lnTo>
                      <a:pt x="1101" y="2104"/>
                    </a:lnTo>
                    <a:lnTo>
                      <a:pt x="1103" y="2074"/>
                    </a:lnTo>
                    <a:lnTo>
                      <a:pt x="1103" y="2065"/>
                    </a:lnTo>
                    <a:lnTo>
                      <a:pt x="1106" y="2035"/>
                    </a:lnTo>
                    <a:lnTo>
                      <a:pt x="1107" y="2026"/>
                    </a:lnTo>
                    <a:lnTo>
                      <a:pt x="1111" y="1996"/>
                    </a:lnTo>
                    <a:lnTo>
                      <a:pt x="1113" y="1987"/>
                    </a:lnTo>
                    <a:lnTo>
                      <a:pt x="1118" y="1958"/>
                    </a:lnTo>
                    <a:lnTo>
                      <a:pt x="1119" y="1948"/>
                    </a:lnTo>
                    <a:lnTo>
                      <a:pt x="1125" y="1919"/>
                    </a:lnTo>
                    <a:lnTo>
                      <a:pt x="1127" y="1910"/>
                    </a:lnTo>
                    <a:lnTo>
                      <a:pt x="1135" y="1881"/>
                    </a:lnTo>
                    <a:lnTo>
                      <a:pt x="1137" y="1872"/>
                    </a:lnTo>
                    <a:lnTo>
                      <a:pt x="1145" y="1844"/>
                    </a:lnTo>
                    <a:lnTo>
                      <a:pt x="1148" y="1835"/>
                    </a:lnTo>
                    <a:lnTo>
                      <a:pt x="1157" y="1807"/>
                    </a:lnTo>
                    <a:lnTo>
                      <a:pt x="1160" y="1798"/>
                    </a:lnTo>
                    <a:lnTo>
                      <a:pt x="1171" y="1770"/>
                    </a:lnTo>
                    <a:lnTo>
                      <a:pt x="1174" y="1761"/>
                    </a:lnTo>
                    <a:lnTo>
                      <a:pt x="1186" y="1734"/>
                    </a:lnTo>
                    <a:lnTo>
                      <a:pt x="1189" y="1725"/>
                    </a:lnTo>
                    <a:lnTo>
                      <a:pt x="1202" y="1698"/>
                    </a:lnTo>
                    <a:lnTo>
                      <a:pt x="1206" y="1690"/>
                    </a:lnTo>
                    <a:lnTo>
                      <a:pt x="1219" y="1663"/>
                    </a:lnTo>
                    <a:lnTo>
                      <a:pt x="1223" y="1655"/>
                    </a:lnTo>
                    <a:lnTo>
                      <a:pt x="1238" y="1629"/>
                    </a:lnTo>
                    <a:lnTo>
                      <a:pt x="1243" y="1620"/>
                    </a:lnTo>
                    <a:lnTo>
                      <a:pt x="1258" y="1594"/>
                    </a:lnTo>
                    <a:lnTo>
                      <a:pt x="1263" y="1586"/>
                    </a:lnTo>
                    <a:lnTo>
                      <a:pt x="1280" y="1561"/>
                    </a:lnTo>
                    <a:lnTo>
                      <a:pt x="1285" y="1554"/>
                    </a:lnTo>
                    <a:lnTo>
                      <a:pt x="1302" y="1529"/>
                    </a:lnTo>
                    <a:lnTo>
                      <a:pt x="1308" y="1522"/>
                    </a:lnTo>
                    <a:lnTo>
                      <a:pt x="1326" y="1498"/>
                    </a:lnTo>
                    <a:lnTo>
                      <a:pt x="1332" y="1491"/>
                    </a:lnTo>
                    <a:lnTo>
                      <a:pt x="1351" y="1468"/>
                    </a:lnTo>
                    <a:lnTo>
                      <a:pt x="1357" y="1461"/>
                    </a:lnTo>
                    <a:lnTo>
                      <a:pt x="1377" y="1439"/>
                    </a:lnTo>
                    <a:lnTo>
                      <a:pt x="1383" y="1432"/>
                    </a:lnTo>
                    <a:lnTo>
                      <a:pt x="1404" y="1410"/>
                    </a:lnTo>
                    <a:lnTo>
                      <a:pt x="1410" y="1404"/>
                    </a:lnTo>
                    <a:lnTo>
                      <a:pt x="1432" y="1383"/>
                    </a:lnTo>
                    <a:lnTo>
                      <a:pt x="1439" y="1377"/>
                    </a:lnTo>
                    <a:lnTo>
                      <a:pt x="1461" y="1357"/>
                    </a:lnTo>
                    <a:lnTo>
                      <a:pt x="1468" y="1351"/>
                    </a:lnTo>
                    <a:lnTo>
                      <a:pt x="1491" y="1332"/>
                    </a:lnTo>
                    <a:lnTo>
                      <a:pt x="1498" y="1326"/>
                    </a:lnTo>
                    <a:lnTo>
                      <a:pt x="1522" y="1308"/>
                    </a:lnTo>
                    <a:lnTo>
                      <a:pt x="1529" y="1302"/>
                    </a:lnTo>
                    <a:lnTo>
                      <a:pt x="1554" y="1285"/>
                    </a:lnTo>
                    <a:lnTo>
                      <a:pt x="1561" y="1280"/>
                    </a:lnTo>
                    <a:lnTo>
                      <a:pt x="1586" y="1263"/>
                    </a:lnTo>
                    <a:lnTo>
                      <a:pt x="1594" y="1258"/>
                    </a:lnTo>
                    <a:lnTo>
                      <a:pt x="1620" y="1243"/>
                    </a:lnTo>
                    <a:lnTo>
                      <a:pt x="1629" y="1238"/>
                    </a:lnTo>
                    <a:lnTo>
                      <a:pt x="1655" y="1223"/>
                    </a:lnTo>
                    <a:lnTo>
                      <a:pt x="1663" y="1219"/>
                    </a:lnTo>
                    <a:lnTo>
                      <a:pt x="1690" y="1206"/>
                    </a:lnTo>
                    <a:lnTo>
                      <a:pt x="1698" y="1202"/>
                    </a:lnTo>
                    <a:lnTo>
                      <a:pt x="1725" y="1189"/>
                    </a:lnTo>
                    <a:lnTo>
                      <a:pt x="1734" y="1186"/>
                    </a:lnTo>
                    <a:lnTo>
                      <a:pt x="1761" y="1174"/>
                    </a:lnTo>
                    <a:lnTo>
                      <a:pt x="1770" y="1171"/>
                    </a:lnTo>
                    <a:lnTo>
                      <a:pt x="1798" y="1160"/>
                    </a:lnTo>
                    <a:lnTo>
                      <a:pt x="1807" y="1157"/>
                    </a:lnTo>
                    <a:lnTo>
                      <a:pt x="1835" y="1148"/>
                    </a:lnTo>
                    <a:lnTo>
                      <a:pt x="1844" y="1145"/>
                    </a:lnTo>
                    <a:lnTo>
                      <a:pt x="1872" y="1137"/>
                    </a:lnTo>
                    <a:lnTo>
                      <a:pt x="1881" y="1135"/>
                    </a:lnTo>
                    <a:lnTo>
                      <a:pt x="1910" y="1127"/>
                    </a:lnTo>
                    <a:lnTo>
                      <a:pt x="1919" y="1125"/>
                    </a:lnTo>
                    <a:lnTo>
                      <a:pt x="1948" y="1119"/>
                    </a:lnTo>
                    <a:lnTo>
                      <a:pt x="1958" y="1118"/>
                    </a:lnTo>
                    <a:lnTo>
                      <a:pt x="1987" y="1113"/>
                    </a:lnTo>
                    <a:lnTo>
                      <a:pt x="1996" y="1111"/>
                    </a:lnTo>
                    <a:lnTo>
                      <a:pt x="2026" y="1107"/>
                    </a:lnTo>
                    <a:lnTo>
                      <a:pt x="2035" y="1106"/>
                    </a:lnTo>
                    <a:lnTo>
                      <a:pt x="2065" y="1103"/>
                    </a:lnTo>
                    <a:lnTo>
                      <a:pt x="2074" y="1103"/>
                    </a:lnTo>
                    <a:lnTo>
                      <a:pt x="2104" y="1101"/>
                    </a:lnTo>
                    <a:lnTo>
                      <a:pt x="2113" y="1101"/>
                    </a:lnTo>
                    <a:lnTo>
                      <a:pt x="2143" y="1100"/>
                    </a:lnTo>
                    <a:close/>
                    <a:moveTo>
                      <a:pt x="2150" y="1600"/>
                    </a:moveTo>
                    <a:lnTo>
                      <a:pt x="2127" y="1600"/>
                    </a:lnTo>
                    <a:lnTo>
                      <a:pt x="2107" y="1602"/>
                    </a:lnTo>
                    <a:lnTo>
                      <a:pt x="2087" y="1604"/>
                    </a:lnTo>
                    <a:lnTo>
                      <a:pt x="2066" y="1606"/>
                    </a:lnTo>
                    <a:lnTo>
                      <a:pt x="2046" y="1610"/>
                    </a:lnTo>
                    <a:lnTo>
                      <a:pt x="2026" y="1614"/>
                    </a:lnTo>
                    <a:lnTo>
                      <a:pt x="2007" y="1619"/>
                    </a:lnTo>
                    <a:lnTo>
                      <a:pt x="1987" y="1624"/>
                    </a:lnTo>
                    <a:lnTo>
                      <a:pt x="1968" y="1631"/>
                    </a:lnTo>
                    <a:lnTo>
                      <a:pt x="1948" y="1638"/>
                    </a:lnTo>
                    <a:lnTo>
                      <a:pt x="1929" y="1646"/>
                    </a:lnTo>
                    <a:lnTo>
                      <a:pt x="1910" y="1654"/>
                    </a:lnTo>
                    <a:lnTo>
                      <a:pt x="1892" y="1664"/>
                    </a:lnTo>
                    <a:lnTo>
                      <a:pt x="1874" y="1674"/>
                    </a:lnTo>
                    <a:lnTo>
                      <a:pt x="1857" y="1684"/>
                    </a:lnTo>
                    <a:lnTo>
                      <a:pt x="1839" y="1695"/>
                    </a:lnTo>
                    <a:lnTo>
                      <a:pt x="1823" y="1707"/>
                    </a:lnTo>
                    <a:lnTo>
                      <a:pt x="1807" y="1720"/>
                    </a:lnTo>
                    <a:lnTo>
                      <a:pt x="1791" y="1733"/>
                    </a:lnTo>
                    <a:lnTo>
                      <a:pt x="1775" y="1746"/>
                    </a:lnTo>
                    <a:lnTo>
                      <a:pt x="1761" y="1761"/>
                    </a:lnTo>
                    <a:lnTo>
                      <a:pt x="1746" y="1775"/>
                    </a:lnTo>
                    <a:lnTo>
                      <a:pt x="1733" y="1791"/>
                    </a:lnTo>
                    <a:lnTo>
                      <a:pt x="1720" y="1807"/>
                    </a:lnTo>
                    <a:lnTo>
                      <a:pt x="1707" y="1823"/>
                    </a:lnTo>
                    <a:lnTo>
                      <a:pt x="1695" y="1839"/>
                    </a:lnTo>
                    <a:lnTo>
                      <a:pt x="1684" y="1857"/>
                    </a:lnTo>
                    <a:lnTo>
                      <a:pt x="1674" y="1874"/>
                    </a:lnTo>
                    <a:lnTo>
                      <a:pt x="1664" y="1892"/>
                    </a:lnTo>
                    <a:lnTo>
                      <a:pt x="1654" y="1910"/>
                    </a:lnTo>
                    <a:lnTo>
                      <a:pt x="1646" y="1929"/>
                    </a:lnTo>
                    <a:lnTo>
                      <a:pt x="1638" y="1948"/>
                    </a:lnTo>
                    <a:lnTo>
                      <a:pt x="1631" y="1968"/>
                    </a:lnTo>
                    <a:lnTo>
                      <a:pt x="1624" y="1987"/>
                    </a:lnTo>
                    <a:lnTo>
                      <a:pt x="1619" y="2007"/>
                    </a:lnTo>
                    <a:lnTo>
                      <a:pt x="1614" y="2026"/>
                    </a:lnTo>
                    <a:lnTo>
                      <a:pt x="1610" y="2046"/>
                    </a:lnTo>
                    <a:lnTo>
                      <a:pt x="1606" y="2066"/>
                    </a:lnTo>
                    <a:lnTo>
                      <a:pt x="1604" y="2087"/>
                    </a:lnTo>
                    <a:lnTo>
                      <a:pt x="1602" y="2107"/>
                    </a:lnTo>
                    <a:lnTo>
                      <a:pt x="1600" y="2127"/>
                    </a:lnTo>
                    <a:lnTo>
                      <a:pt x="1600" y="2150"/>
                    </a:lnTo>
                    <a:lnTo>
                      <a:pt x="1600" y="7850"/>
                    </a:lnTo>
                    <a:lnTo>
                      <a:pt x="1600" y="7873"/>
                    </a:lnTo>
                    <a:lnTo>
                      <a:pt x="1602" y="7893"/>
                    </a:lnTo>
                    <a:lnTo>
                      <a:pt x="1604" y="7913"/>
                    </a:lnTo>
                    <a:lnTo>
                      <a:pt x="1606" y="7934"/>
                    </a:lnTo>
                    <a:lnTo>
                      <a:pt x="1610" y="7954"/>
                    </a:lnTo>
                    <a:lnTo>
                      <a:pt x="1614" y="7974"/>
                    </a:lnTo>
                    <a:lnTo>
                      <a:pt x="1619" y="7993"/>
                    </a:lnTo>
                    <a:lnTo>
                      <a:pt x="1624" y="8013"/>
                    </a:lnTo>
                    <a:lnTo>
                      <a:pt x="1631" y="8032"/>
                    </a:lnTo>
                    <a:lnTo>
                      <a:pt x="1638" y="8052"/>
                    </a:lnTo>
                    <a:lnTo>
                      <a:pt x="1646" y="8071"/>
                    </a:lnTo>
                    <a:lnTo>
                      <a:pt x="1654" y="8090"/>
                    </a:lnTo>
                    <a:lnTo>
                      <a:pt x="1664" y="8108"/>
                    </a:lnTo>
                    <a:lnTo>
                      <a:pt x="1674" y="8126"/>
                    </a:lnTo>
                    <a:lnTo>
                      <a:pt x="1684" y="8143"/>
                    </a:lnTo>
                    <a:lnTo>
                      <a:pt x="1695" y="8161"/>
                    </a:lnTo>
                    <a:lnTo>
                      <a:pt x="1707" y="8177"/>
                    </a:lnTo>
                    <a:lnTo>
                      <a:pt x="1720" y="8193"/>
                    </a:lnTo>
                    <a:lnTo>
                      <a:pt x="1733" y="8209"/>
                    </a:lnTo>
                    <a:lnTo>
                      <a:pt x="1746" y="8225"/>
                    </a:lnTo>
                    <a:lnTo>
                      <a:pt x="1761" y="8239"/>
                    </a:lnTo>
                    <a:lnTo>
                      <a:pt x="1775" y="8254"/>
                    </a:lnTo>
                    <a:lnTo>
                      <a:pt x="1791" y="8267"/>
                    </a:lnTo>
                    <a:lnTo>
                      <a:pt x="1807" y="8280"/>
                    </a:lnTo>
                    <a:lnTo>
                      <a:pt x="1823" y="8293"/>
                    </a:lnTo>
                    <a:lnTo>
                      <a:pt x="1839" y="8305"/>
                    </a:lnTo>
                    <a:lnTo>
                      <a:pt x="1857" y="8316"/>
                    </a:lnTo>
                    <a:lnTo>
                      <a:pt x="1874" y="8326"/>
                    </a:lnTo>
                    <a:lnTo>
                      <a:pt x="1892" y="8336"/>
                    </a:lnTo>
                    <a:lnTo>
                      <a:pt x="1910" y="8346"/>
                    </a:lnTo>
                    <a:lnTo>
                      <a:pt x="1929" y="8354"/>
                    </a:lnTo>
                    <a:lnTo>
                      <a:pt x="1948" y="8362"/>
                    </a:lnTo>
                    <a:lnTo>
                      <a:pt x="1968" y="8369"/>
                    </a:lnTo>
                    <a:lnTo>
                      <a:pt x="1987" y="8376"/>
                    </a:lnTo>
                    <a:lnTo>
                      <a:pt x="2007" y="8381"/>
                    </a:lnTo>
                    <a:lnTo>
                      <a:pt x="2026" y="8386"/>
                    </a:lnTo>
                    <a:lnTo>
                      <a:pt x="2046" y="8390"/>
                    </a:lnTo>
                    <a:lnTo>
                      <a:pt x="2066" y="8394"/>
                    </a:lnTo>
                    <a:lnTo>
                      <a:pt x="2087" y="8396"/>
                    </a:lnTo>
                    <a:lnTo>
                      <a:pt x="2107" y="8398"/>
                    </a:lnTo>
                    <a:lnTo>
                      <a:pt x="2127" y="8400"/>
                    </a:lnTo>
                    <a:lnTo>
                      <a:pt x="2150" y="8400"/>
                    </a:lnTo>
                    <a:lnTo>
                      <a:pt x="7850" y="8400"/>
                    </a:lnTo>
                    <a:lnTo>
                      <a:pt x="7873" y="8400"/>
                    </a:lnTo>
                    <a:lnTo>
                      <a:pt x="7893" y="8398"/>
                    </a:lnTo>
                    <a:lnTo>
                      <a:pt x="7913" y="8396"/>
                    </a:lnTo>
                    <a:lnTo>
                      <a:pt x="7934" y="8394"/>
                    </a:lnTo>
                    <a:lnTo>
                      <a:pt x="7954" y="8390"/>
                    </a:lnTo>
                    <a:lnTo>
                      <a:pt x="7974" y="8386"/>
                    </a:lnTo>
                    <a:lnTo>
                      <a:pt x="7993" y="8381"/>
                    </a:lnTo>
                    <a:lnTo>
                      <a:pt x="8013" y="8376"/>
                    </a:lnTo>
                    <a:lnTo>
                      <a:pt x="8032" y="8369"/>
                    </a:lnTo>
                    <a:lnTo>
                      <a:pt x="8052" y="8362"/>
                    </a:lnTo>
                    <a:lnTo>
                      <a:pt x="8071" y="8354"/>
                    </a:lnTo>
                    <a:lnTo>
                      <a:pt x="8090" y="8346"/>
                    </a:lnTo>
                    <a:lnTo>
                      <a:pt x="8108" y="8336"/>
                    </a:lnTo>
                    <a:lnTo>
                      <a:pt x="8126" y="8326"/>
                    </a:lnTo>
                    <a:lnTo>
                      <a:pt x="8143" y="8316"/>
                    </a:lnTo>
                    <a:lnTo>
                      <a:pt x="8161" y="8305"/>
                    </a:lnTo>
                    <a:lnTo>
                      <a:pt x="8177" y="8293"/>
                    </a:lnTo>
                    <a:lnTo>
                      <a:pt x="8193" y="8280"/>
                    </a:lnTo>
                    <a:lnTo>
                      <a:pt x="8209" y="8267"/>
                    </a:lnTo>
                    <a:lnTo>
                      <a:pt x="8225" y="8254"/>
                    </a:lnTo>
                    <a:lnTo>
                      <a:pt x="8239" y="8239"/>
                    </a:lnTo>
                    <a:lnTo>
                      <a:pt x="8254" y="8225"/>
                    </a:lnTo>
                    <a:lnTo>
                      <a:pt x="8267" y="8209"/>
                    </a:lnTo>
                    <a:lnTo>
                      <a:pt x="8280" y="8193"/>
                    </a:lnTo>
                    <a:lnTo>
                      <a:pt x="8293" y="8177"/>
                    </a:lnTo>
                    <a:lnTo>
                      <a:pt x="8305" y="8161"/>
                    </a:lnTo>
                    <a:lnTo>
                      <a:pt x="8316" y="8143"/>
                    </a:lnTo>
                    <a:lnTo>
                      <a:pt x="8326" y="8126"/>
                    </a:lnTo>
                    <a:lnTo>
                      <a:pt x="8336" y="8108"/>
                    </a:lnTo>
                    <a:lnTo>
                      <a:pt x="8346" y="8090"/>
                    </a:lnTo>
                    <a:lnTo>
                      <a:pt x="8354" y="8071"/>
                    </a:lnTo>
                    <a:lnTo>
                      <a:pt x="8362" y="8052"/>
                    </a:lnTo>
                    <a:lnTo>
                      <a:pt x="8369" y="8032"/>
                    </a:lnTo>
                    <a:lnTo>
                      <a:pt x="8376" y="8013"/>
                    </a:lnTo>
                    <a:lnTo>
                      <a:pt x="8381" y="7993"/>
                    </a:lnTo>
                    <a:lnTo>
                      <a:pt x="8386" y="7974"/>
                    </a:lnTo>
                    <a:lnTo>
                      <a:pt x="8390" y="7954"/>
                    </a:lnTo>
                    <a:lnTo>
                      <a:pt x="8394" y="7934"/>
                    </a:lnTo>
                    <a:lnTo>
                      <a:pt x="8396" y="7913"/>
                    </a:lnTo>
                    <a:lnTo>
                      <a:pt x="8398" y="7893"/>
                    </a:lnTo>
                    <a:lnTo>
                      <a:pt x="8400" y="7873"/>
                    </a:lnTo>
                    <a:lnTo>
                      <a:pt x="8400" y="7850"/>
                    </a:lnTo>
                    <a:lnTo>
                      <a:pt x="8400" y="2150"/>
                    </a:lnTo>
                    <a:lnTo>
                      <a:pt x="8400" y="2127"/>
                    </a:lnTo>
                    <a:lnTo>
                      <a:pt x="8398" y="2107"/>
                    </a:lnTo>
                    <a:lnTo>
                      <a:pt x="8396" y="2087"/>
                    </a:lnTo>
                    <a:lnTo>
                      <a:pt x="8394" y="2066"/>
                    </a:lnTo>
                    <a:lnTo>
                      <a:pt x="8390" y="2046"/>
                    </a:lnTo>
                    <a:lnTo>
                      <a:pt x="8386" y="2026"/>
                    </a:lnTo>
                    <a:lnTo>
                      <a:pt x="8381" y="2007"/>
                    </a:lnTo>
                    <a:lnTo>
                      <a:pt x="8376" y="1987"/>
                    </a:lnTo>
                    <a:lnTo>
                      <a:pt x="8369" y="1968"/>
                    </a:lnTo>
                    <a:lnTo>
                      <a:pt x="8362" y="1948"/>
                    </a:lnTo>
                    <a:lnTo>
                      <a:pt x="8354" y="1929"/>
                    </a:lnTo>
                    <a:lnTo>
                      <a:pt x="8346" y="1910"/>
                    </a:lnTo>
                    <a:lnTo>
                      <a:pt x="8336" y="1892"/>
                    </a:lnTo>
                    <a:lnTo>
                      <a:pt x="8326" y="1874"/>
                    </a:lnTo>
                    <a:lnTo>
                      <a:pt x="8316" y="1857"/>
                    </a:lnTo>
                    <a:lnTo>
                      <a:pt x="8305" y="1839"/>
                    </a:lnTo>
                    <a:lnTo>
                      <a:pt x="8293" y="1823"/>
                    </a:lnTo>
                    <a:lnTo>
                      <a:pt x="8280" y="1807"/>
                    </a:lnTo>
                    <a:lnTo>
                      <a:pt x="8267" y="1791"/>
                    </a:lnTo>
                    <a:lnTo>
                      <a:pt x="8254" y="1775"/>
                    </a:lnTo>
                    <a:lnTo>
                      <a:pt x="8239" y="1761"/>
                    </a:lnTo>
                    <a:lnTo>
                      <a:pt x="8225" y="1746"/>
                    </a:lnTo>
                    <a:lnTo>
                      <a:pt x="8209" y="1733"/>
                    </a:lnTo>
                    <a:lnTo>
                      <a:pt x="8193" y="1720"/>
                    </a:lnTo>
                    <a:lnTo>
                      <a:pt x="8177" y="1707"/>
                    </a:lnTo>
                    <a:lnTo>
                      <a:pt x="8161" y="1695"/>
                    </a:lnTo>
                    <a:lnTo>
                      <a:pt x="8143" y="1684"/>
                    </a:lnTo>
                    <a:lnTo>
                      <a:pt x="8126" y="1674"/>
                    </a:lnTo>
                    <a:lnTo>
                      <a:pt x="8108" y="1664"/>
                    </a:lnTo>
                    <a:lnTo>
                      <a:pt x="8090" y="1654"/>
                    </a:lnTo>
                    <a:lnTo>
                      <a:pt x="8071" y="1646"/>
                    </a:lnTo>
                    <a:lnTo>
                      <a:pt x="8052" y="1638"/>
                    </a:lnTo>
                    <a:lnTo>
                      <a:pt x="8032" y="1631"/>
                    </a:lnTo>
                    <a:lnTo>
                      <a:pt x="8013" y="1624"/>
                    </a:lnTo>
                    <a:lnTo>
                      <a:pt x="7993" y="1619"/>
                    </a:lnTo>
                    <a:lnTo>
                      <a:pt x="7974" y="1614"/>
                    </a:lnTo>
                    <a:lnTo>
                      <a:pt x="7954" y="1610"/>
                    </a:lnTo>
                    <a:lnTo>
                      <a:pt x="7934" y="1606"/>
                    </a:lnTo>
                    <a:lnTo>
                      <a:pt x="7913" y="1604"/>
                    </a:lnTo>
                    <a:lnTo>
                      <a:pt x="7893" y="1602"/>
                    </a:lnTo>
                    <a:lnTo>
                      <a:pt x="7873" y="1600"/>
                    </a:lnTo>
                    <a:lnTo>
                      <a:pt x="7850" y="1600"/>
                    </a:lnTo>
                    <a:lnTo>
                      <a:pt x="2150" y="160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Helvetica Neue"/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</p:grpSp>
      <p:grpSp>
        <p:nvGrpSpPr>
          <p:cNvPr id="1034" name="Google Shape;1034;p27"/>
          <p:cNvGrpSpPr/>
          <p:nvPr/>
        </p:nvGrpSpPr>
        <p:grpSpPr>
          <a:xfrm>
            <a:off x="10348346" y="2969132"/>
            <a:ext cx="1548686" cy="2671965"/>
            <a:chOff x="396398" y="2888779"/>
            <a:chExt cx="1548686" cy="2671965"/>
          </a:xfrm>
        </p:grpSpPr>
        <p:sp>
          <p:nvSpPr>
            <p:cNvPr id="1035" name="Google Shape;1035;p27"/>
            <p:cNvSpPr/>
            <p:nvPr/>
          </p:nvSpPr>
          <p:spPr>
            <a:xfrm>
              <a:off x="396398" y="2888779"/>
              <a:ext cx="1548686" cy="2671965"/>
            </a:xfrm>
            <a:prstGeom prst="snip1Rect">
              <a:avLst>
                <a:gd fmla="val 8519" name="adj"/>
              </a:avLst>
            </a:prstGeom>
            <a:solidFill>
              <a:schemeClr val="lt1"/>
            </a:solidFill>
            <a:ln cap="flat" cmpd="sng" w="12700">
              <a:solidFill>
                <a:schemeClr val="accent1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45700" lIns="108000" spcFirstLastPara="1" rIns="0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6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036" name="Google Shape;1036;p27"/>
            <p:cNvSpPr/>
            <p:nvPr/>
          </p:nvSpPr>
          <p:spPr>
            <a:xfrm>
              <a:off x="396398" y="5423574"/>
              <a:ext cx="165415" cy="137170"/>
            </a:xfrm>
            <a:prstGeom prst="rtTriangle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0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037" name="Google Shape;1037;p27"/>
            <p:cNvSpPr txBox="1"/>
            <p:nvPr/>
          </p:nvSpPr>
          <p:spPr>
            <a:xfrm>
              <a:off x="396398" y="3077414"/>
              <a:ext cx="1548686" cy="35158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0" lIns="0" spcFirstLastPara="1" rIns="0" wrap="square" tIns="0">
              <a:norm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1400">
                  <a:solidFill>
                    <a:schemeClr val="lt1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Q4 28</a:t>
              </a:r>
              <a:endParaRPr sz="9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038" name="Google Shape;1038;p27"/>
            <p:cNvSpPr txBox="1"/>
            <p:nvPr/>
          </p:nvSpPr>
          <p:spPr>
            <a:xfrm>
              <a:off x="496280" y="4492640"/>
              <a:ext cx="1348922" cy="81465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norm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000">
                  <a:solidFill>
                    <a:schemeClr val="dk1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Mexico live; all six markets operating and growing.</a:t>
              </a:r>
              <a:endParaRPr/>
            </a:p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000">
                  <a:solidFill>
                    <a:schemeClr val="dk1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Six markets</a:t>
              </a:r>
              <a:endParaRPr/>
            </a:p>
          </p:txBody>
        </p:sp>
        <p:sp>
          <p:nvSpPr>
            <p:cNvPr id="1039" name="Google Shape;1039;p27"/>
            <p:cNvSpPr txBox="1"/>
            <p:nvPr/>
          </p:nvSpPr>
          <p:spPr>
            <a:xfrm>
              <a:off x="496280" y="4272666"/>
              <a:ext cx="1348922" cy="184666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norm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1200">
                  <a:solidFill>
                    <a:schemeClr val="accent1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Gate 6</a:t>
              </a:r>
              <a:endParaRPr/>
            </a:p>
          </p:txBody>
        </p:sp>
        <p:grpSp>
          <p:nvGrpSpPr>
            <p:cNvPr id="1040" name="Google Shape;1040;p27"/>
            <p:cNvGrpSpPr/>
            <p:nvPr/>
          </p:nvGrpSpPr>
          <p:grpSpPr>
            <a:xfrm>
              <a:off x="900037" y="3606800"/>
              <a:ext cx="568768" cy="568298"/>
              <a:chOff x="5227152" y="861060"/>
              <a:chExt cx="633600" cy="633600"/>
            </a:xfrm>
          </p:grpSpPr>
          <p:sp>
            <p:nvSpPr>
              <p:cNvPr id="1041" name="Google Shape;1041;p27"/>
              <p:cNvSpPr/>
              <p:nvPr/>
            </p:nvSpPr>
            <p:spPr>
              <a:xfrm>
                <a:off x="5227152" y="861060"/>
                <a:ext cx="633600" cy="633600"/>
              </a:xfrm>
              <a:custGeom>
                <a:rect b="b" l="l" r="r" t="t"/>
                <a:pathLst>
                  <a:path extrusionOk="0" h="10000" w="10000">
                    <a:moveTo>
                      <a:pt x="3238" y="1350"/>
                    </a:moveTo>
                    <a:lnTo>
                      <a:pt x="6762" y="1350"/>
                    </a:lnTo>
                    <a:lnTo>
                      <a:pt x="6762" y="3616"/>
                    </a:lnTo>
                    <a:lnTo>
                      <a:pt x="6751" y="3905"/>
                    </a:lnTo>
                    <a:lnTo>
                      <a:pt x="6717" y="4177"/>
                    </a:lnTo>
                    <a:lnTo>
                      <a:pt x="6663" y="4433"/>
                    </a:lnTo>
                    <a:lnTo>
                      <a:pt x="6589" y="4670"/>
                    </a:lnTo>
                    <a:lnTo>
                      <a:pt x="6496" y="4889"/>
                    </a:lnTo>
                    <a:lnTo>
                      <a:pt x="6386" y="5089"/>
                    </a:lnTo>
                    <a:lnTo>
                      <a:pt x="6259" y="5268"/>
                    </a:lnTo>
                    <a:lnTo>
                      <a:pt x="6116" y="5425"/>
                    </a:lnTo>
                    <a:lnTo>
                      <a:pt x="5960" y="5561"/>
                    </a:lnTo>
                    <a:lnTo>
                      <a:pt x="5790" y="5674"/>
                    </a:lnTo>
                    <a:lnTo>
                      <a:pt x="5608" y="5763"/>
                    </a:lnTo>
                    <a:lnTo>
                      <a:pt x="5415" y="5828"/>
                    </a:lnTo>
                    <a:lnTo>
                      <a:pt x="5212" y="5868"/>
                    </a:lnTo>
                    <a:lnTo>
                      <a:pt x="5000" y="5881"/>
                    </a:lnTo>
                    <a:lnTo>
                      <a:pt x="4788" y="5868"/>
                    </a:lnTo>
                    <a:lnTo>
                      <a:pt x="4585" y="5828"/>
                    </a:lnTo>
                    <a:lnTo>
                      <a:pt x="4392" y="5763"/>
                    </a:lnTo>
                    <a:lnTo>
                      <a:pt x="4210" y="5674"/>
                    </a:lnTo>
                    <a:lnTo>
                      <a:pt x="4040" y="5561"/>
                    </a:lnTo>
                    <a:lnTo>
                      <a:pt x="3884" y="5425"/>
                    </a:lnTo>
                    <a:lnTo>
                      <a:pt x="3741" y="5268"/>
                    </a:lnTo>
                    <a:lnTo>
                      <a:pt x="3614" y="5089"/>
                    </a:lnTo>
                    <a:lnTo>
                      <a:pt x="3504" y="4889"/>
                    </a:lnTo>
                    <a:lnTo>
                      <a:pt x="3411" y="4670"/>
                    </a:lnTo>
                    <a:lnTo>
                      <a:pt x="3337" y="4433"/>
                    </a:lnTo>
                    <a:lnTo>
                      <a:pt x="3283" y="4177"/>
                    </a:lnTo>
                    <a:lnTo>
                      <a:pt x="3249" y="3905"/>
                    </a:lnTo>
                    <a:lnTo>
                      <a:pt x="3238" y="3616"/>
                    </a:lnTo>
                    <a:lnTo>
                      <a:pt x="3238" y="135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Helvetica Neue"/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042" name="Google Shape;1042;p27"/>
              <p:cNvSpPr/>
              <p:nvPr/>
            </p:nvSpPr>
            <p:spPr>
              <a:xfrm>
                <a:off x="5227152" y="861060"/>
                <a:ext cx="633600" cy="633600"/>
              </a:xfrm>
              <a:custGeom>
                <a:rect b="b" l="l" r="r" t="t"/>
                <a:pathLst>
                  <a:path extrusionOk="0" h="10000" w="10000">
                    <a:moveTo>
                      <a:pt x="2690" y="1849"/>
                    </a:moveTo>
                    <a:lnTo>
                      <a:pt x="2902" y="1772"/>
                    </a:lnTo>
                    <a:lnTo>
                      <a:pt x="2931" y="1763"/>
                    </a:lnTo>
                    <a:lnTo>
                      <a:pt x="2960" y="1758"/>
                    </a:lnTo>
                    <a:lnTo>
                      <a:pt x="2988" y="1755"/>
                    </a:lnTo>
                    <a:lnTo>
                      <a:pt x="2988" y="1350"/>
                    </a:lnTo>
                    <a:lnTo>
                      <a:pt x="2990" y="1317"/>
                    </a:lnTo>
                    <a:lnTo>
                      <a:pt x="2997" y="1285"/>
                    </a:lnTo>
                    <a:lnTo>
                      <a:pt x="3007" y="1254"/>
                    </a:lnTo>
                    <a:lnTo>
                      <a:pt x="3021" y="1225"/>
                    </a:lnTo>
                    <a:lnTo>
                      <a:pt x="3040" y="1198"/>
                    </a:lnTo>
                    <a:lnTo>
                      <a:pt x="3061" y="1173"/>
                    </a:lnTo>
                    <a:lnTo>
                      <a:pt x="3086" y="1152"/>
                    </a:lnTo>
                    <a:lnTo>
                      <a:pt x="3113" y="1133"/>
                    </a:lnTo>
                    <a:lnTo>
                      <a:pt x="3142" y="1119"/>
                    </a:lnTo>
                    <a:lnTo>
                      <a:pt x="3173" y="1109"/>
                    </a:lnTo>
                    <a:lnTo>
                      <a:pt x="3205" y="1102"/>
                    </a:lnTo>
                    <a:lnTo>
                      <a:pt x="3238" y="1100"/>
                    </a:lnTo>
                    <a:lnTo>
                      <a:pt x="6762" y="1100"/>
                    </a:lnTo>
                    <a:lnTo>
                      <a:pt x="6795" y="1102"/>
                    </a:lnTo>
                    <a:lnTo>
                      <a:pt x="6827" y="1109"/>
                    </a:lnTo>
                    <a:lnTo>
                      <a:pt x="6858" y="1119"/>
                    </a:lnTo>
                    <a:lnTo>
                      <a:pt x="6887" y="1133"/>
                    </a:lnTo>
                    <a:lnTo>
                      <a:pt x="6914" y="1152"/>
                    </a:lnTo>
                    <a:lnTo>
                      <a:pt x="6939" y="1173"/>
                    </a:lnTo>
                    <a:lnTo>
                      <a:pt x="6960" y="1198"/>
                    </a:lnTo>
                    <a:lnTo>
                      <a:pt x="6979" y="1225"/>
                    </a:lnTo>
                    <a:lnTo>
                      <a:pt x="6993" y="1254"/>
                    </a:lnTo>
                    <a:lnTo>
                      <a:pt x="7003" y="1285"/>
                    </a:lnTo>
                    <a:lnTo>
                      <a:pt x="7010" y="1317"/>
                    </a:lnTo>
                    <a:lnTo>
                      <a:pt x="7012" y="1350"/>
                    </a:lnTo>
                    <a:lnTo>
                      <a:pt x="7012" y="1755"/>
                    </a:lnTo>
                    <a:lnTo>
                      <a:pt x="7040" y="1758"/>
                    </a:lnTo>
                    <a:lnTo>
                      <a:pt x="7069" y="1763"/>
                    </a:lnTo>
                    <a:lnTo>
                      <a:pt x="7098" y="1772"/>
                    </a:lnTo>
                    <a:lnTo>
                      <a:pt x="7310" y="1849"/>
                    </a:lnTo>
                    <a:lnTo>
                      <a:pt x="7339" y="1862"/>
                    </a:lnTo>
                    <a:lnTo>
                      <a:pt x="7366" y="1878"/>
                    </a:lnTo>
                    <a:lnTo>
                      <a:pt x="7539" y="1997"/>
                    </a:lnTo>
                    <a:lnTo>
                      <a:pt x="7563" y="2017"/>
                    </a:lnTo>
                    <a:lnTo>
                      <a:pt x="7585" y="2039"/>
                    </a:lnTo>
                    <a:lnTo>
                      <a:pt x="7718" y="2192"/>
                    </a:lnTo>
                    <a:lnTo>
                      <a:pt x="7736" y="2215"/>
                    </a:lnTo>
                    <a:lnTo>
                      <a:pt x="7751" y="2240"/>
                    </a:lnTo>
                    <a:lnTo>
                      <a:pt x="7845" y="2419"/>
                    </a:lnTo>
                    <a:lnTo>
                      <a:pt x="7856" y="2444"/>
                    </a:lnTo>
                    <a:lnTo>
                      <a:pt x="7865" y="2469"/>
                    </a:lnTo>
                    <a:lnTo>
                      <a:pt x="7918" y="2666"/>
                    </a:lnTo>
                    <a:lnTo>
                      <a:pt x="7924" y="2691"/>
                    </a:lnTo>
                    <a:lnTo>
                      <a:pt x="7927" y="2716"/>
                    </a:lnTo>
                    <a:lnTo>
                      <a:pt x="7940" y="2923"/>
                    </a:lnTo>
                    <a:lnTo>
                      <a:pt x="7938" y="2971"/>
                    </a:lnTo>
                    <a:lnTo>
                      <a:pt x="7911" y="3180"/>
                    </a:lnTo>
                    <a:lnTo>
                      <a:pt x="7901" y="3227"/>
                    </a:lnTo>
                    <a:lnTo>
                      <a:pt x="7833" y="3429"/>
                    </a:lnTo>
                    <a:lnTo>
                      <a:pt x="7824" y="3453"/>
                    </a:lnTo>
                    <a:lnTo>
                      <a:pt x="7812" y="3475"/>
                    </a:lnTo>
                    <a:lnTo>
                      <a:pt x="7703" y="3664"/>
                    </a:lnTo>
                    <a:lnTo>
                      <a:pt x="7689" y="3686"/>
                    </a:lnTo>
                    <a:lnTo>
                      <a:pt x="7673" y="3706"/>
                    </a:lnTo>
                    <a:lnTo>
                      <a:pt x="7523" y="3873"/>
                    </a:lnTo>
                    <a:lnTo>
                      <a:pt x="7503" y="3892"/>
                    </a:lnTo>
                    <a:lnTo>
                      <a:pt x="7482" y="3909"/>
                    </a:lnTo>
                    <a:lnTo>
                      <a:pt x="7290" y="4045"/>
                    </a:lnTo>
                    <a:lnTo>
                      <a:pt x="7267" y="4060"/>
                    </a:lnTo>
                    <a:lnTo>
                      <a:pt x="7242" y="4072"/>
                    </a:lnTo>
                    <a:lnTo>
                      <a:pt x="7009" y="4171"/>
                    </a:lnTo>
                    <a:lnTo>
                      <a:pt x="6984" y="4180"/>
                    </a:lnTo>
                    <a:lnTo>
                      <a:pt x="6968" y="4184"/>
                    </a:lnTo>
                    <a:lnTo>
                      <a:pt x="6965" y="4208"/>
                    </a:lnTo>
                    <a:lnTo>
                      <a:pt x="6962" y="4229"/>
                    </a:lnTo>
                    <a:lnTo>
                      <a:pt x="6907" y="4485"/>
                    </a:lnTo>
                    <a:lnTo>
                      <a:pt x="6902" y="4507"/>
                    </a:lnTo>
                    <a:lnTo>
                      <a:pt x="6827" y="4745"/>
                    </a:lnTo>
                    <a:lnTo>
                      <a:pt x="6819" y="4768"/>
                    </a:lnTo>
                    <a:lnTo>
                      <a:pt x="6726" y="4987"/>
                    </a:lnTo>
                    <a:lnTo>
                      <a:pt x="6715" y="5010"/>
                    </a:lnTo>
                    <a:lnTo>
                      <a:pt x="6604" y="5210"/>
                    </a:lnTo>
                    <a:lnTo>
                      <a:pt x="6589" y="5233"/>
                    </a:lnTo>
                    <a:lnTo>
                      <a:pt x="6463" y="5412"/>
                    </a:lnTo>
                    <a:lnTo>
                      <a:pt x="6444" y="5435"/>
                    </a:lnTo>
                    <a:lnTo>
                      <a:pt x="6302" y="5593"/>
                    </a:lnTo>
                    <a:lnTo>
                      <a:pt x="6280" y="5614"/>
                    </a:lnTo>
                    <a:lnTo>
                      <a:pt x="6123" y="5750"/>
                    </a:lnTo>
                    <a:lnTo>
                      <a:pt x="6098" y="5769"/>
                    </a:lnTo>
                    <a:lnTo>
                      <a:pt x="5928" y="5882"/>
                    </a:lnTo>
                    <a:lnTo>
                      <a:pt x="5900" y="5899"/>
                    </a:lnTo>
                    <a:lnTo>
                      <a:pt x="5718" y="5988"/>
                    </a:lnTo>
                    <a:lnTo>
                      <a:pt x="5687" y="6000"/>
                    </a:lnTo>
                    <a:lnTo>
                      <a:pt x="5494" y="6065"/>
                    </a:lnTo>
                    <a:lnTo>
                      <a:pt x="5462" y="6074"/>
                    </a:lnTo>
                    <a:lnTo>
                      <a:pt x="5259" y="6113"/>
                    </a:lnTo>
                    <a:lnTo>
                      <a:pt x="5250" y="6114"/>
                    </a:lnTo>
                    <a:lnTo>
                      <a:pt x="5250" y="6890"/>
                    </a:lnTo>
                    <a:lnTo>
                      <a:pt x="6259" y="6890"/>
                    </a:lnTo>
                    <a:lnTo>
                      <a:pt x="6292" y="6892"/>
                    </a:lnTo>
                    <a:lnTo>
                      <a:pt x="6324" y="6899"/>
                    </a:lnTo>
                    <a:lnTo>
                      <a:pt x="6355" y="6909"/>
                    </a:lnTo>
                    <a:lnTo>
                      <a:pt x="6384" y="6923"/>
                    </a:lnTo>
                    <a:lnTo>
                      <a:pt x="6411" y="6942"/>
                    </a:lnTo>
                    <a:lnTo>
                      <a:pt x="6436" y="6963"/>
                    </a:lnTo>
                    <a:lnTo>
                      <a:pt x="6457" y="6988"/>
                    </a:lnTo>
                    <a:lnTo>
                      <a:pt x="6476" y="7015"/>
                    </a:lnTo>
                    <a:lnTo>
                      <a:pt x="6490" y="7044"/>
                    </a:lnTo>
                    <a:lnTo>
                      <a:pt x="6500" y="7075"/>
                    </a:lnTo>
                    <a:lnTo>
                      <a:pt x="6507" y="7107"/>
                    </a:lnTo>
                    <a:lnTo>
                      <a:pt x="6509" y="7140"/>
                    </a:lnTo>
                    <a:lnTo>
                      <a:pt x="6507" y="7173"/>
                    </a:lnTo>
                    <a:lnTo>
                      <a:pt x="6500" y="7205"/>
                    </a:lnTo>
                    <a:lnTo>
                      <a:pt x="6490" y="7236"/>
                    </a:lnTo>
                    <a:lnTo>
                      <a:pt x="6476" y="7265"/>
                    </a:lnTo>
                    <a:lnTo>
                      <a:pt x="6457" y="7292"/>
                    </a:lnTo>
                    <a:lnTo>
                      <a:pt x="6436" y="7317"/>
                    </a:lnTo>
                    <a:lnTo>
                      <a:pt x="6411" y="7338"/>
                    </a:lnTo>
                    <a:lnTo>
                      <a:pt x="6384" y="7357"/>
                    </a:lnTo>
                    <a:lnTo>
                      <a:pt x="6355" y="7371"/>
                    </a:lnTo>
                    <a:lnTo>
                      <a:pt x="6324" y="7381"/>
                    </a:lnTo>
                    <a:lnTo>
                      <a:pt x="6292" y="7388"/>
                    </a:lnTo>
                    <a:lnTo>
                      <a:pt x="6259" y="7390"/>
                    </a:lnTo>
                    <a:lnTo>
                      <a:pt x="6102" y="7390"/>
                    </a:lnTo>
                    <a:lnTo>
                      <a:pt x="6439" y="8400"/>
                    </a:lnTo>
                    <a:lnTo>
                      <a:pt x="6762" y="8400"/>
                    </a:lnTo>
                    <a:lnTo>
                      <a:pt x="6795" y="8402"/>
                    </a:lnTo>
                    <a:lnTo>
                      <a:pt x="6827" y="8409"/>
                    </a:lnTo>
                    <a:lnTo>
                      <a:pt x="6858" y="8419"/>
                    </a:lnTo>
                    <a:lnTo>
                      <a:pt x="6887" y="8433"/>
                    </a:lnTo>
                    <a:lnTo>
                      <a:pt x="6914" y="8452"/>
                    </a:lnTo>
                    <a:lnTo>
                      <a:pt x="6939" y="8473"/>
                    </a:lnTo>
                    <a:lnTo>
                      <a:pt x="6960" y="8498"/>
                    </a:lnTo>
                    <a:lnTo>
                      <a:pt x="6979" y="8525"/>
                    </a:lnTo>
                    <a:lnTo>
                      <a:pt x="6993" y="8554"/>
                    </a:lnTo>
                    <a:lnTo>
                      <a:pt x="7003" y="8585"/>
                    </a:lnTo>
                    <a:lnTo>
                      <a:pt x="7010" y="8617"/>
                    </a:lnTo>
                    <a:lnTo>
                      <a:pt x="7012" y="8650"/>
                    </a:lnTo>
                    <a:lnTo>
                      <a:pt x="7010" y="8683"/>
                    </a:lnTo>
                    <a:lnTo>
                      <a:pt x="7003" y="8715"/>
                    </a:lnTo>
                    <a:lnTo>
                      <a:pt x="6993" y="8746"/>
                    </a:lnTo>
                    <a:lnTo>
                      <a:pt x="6979" y="8775"/>
                    </a:lnTo>
                    <a:lnTo>
                      <a:pt x="6960" y="8802"/>
                    </a:lnTo>
                    <a:lnTo>
                      <a:pt x="6939" y="8827"/>
                    </a:lnTo>
                    <a:lnTo>
                      <a:pt x="6914" y="8848"/>
                    </a:lnTo>
                    <a:lnTo>
                      <a:pt x="6887" y="8867"/>
                    </a:lnTo>
                    <a:lnTo>
                      <a:pt x="6858" y="8881"/>
                    </a:lnTo>
                    <a:lnTo>
                      <a:pt x="6827" y="8891"/>
                    </a:lnTo>
                    <a:lnTo>
                      <a:pt x="6795" y="8898"/>
                    </a:lnTo>
                    <a:lnTo>
                      <a:pt x="6762" y="8900"/>
                    </a:lnTo>
                    <a:lnTo>
                      <a:pt x="3238" y="8900"/>
                    </a:lnTo>
                    <a:lnTo>
                      <a:pt x="3205" y="8898"/>
                    </a:lnTo>
                    <a:lnTo>
                      <a:pt x="3173" y="8891"/>
                    </a:lnTo>
                    <a:lnTo>
                      <a:pt x="3142" y="8881"/>
                    </a:lnTo>
                    <a:lnTo>
                      <a:pt x="3113" y="8867"/>
                    </a:lnTo>
                    <a:lnTo>
                      <a:pt x="3086" y="8848"/>
                    </a:lnTo>
                    <a:lnTo>
                      <a:pt x="3061" y="8827"/>
                    </a:lnTo>
                    <a:lnTo>
                      <a:pt x="3040" y="8802"/>
                    </a:lnTo>
                    <a:lnTo>
                      <a:pt x="3021" y="8775"/>
                    </a:lnTo>
                    <a:lnTo>
                      <a:pt x="3007" y="8746"/>
                    </a:lnTo>
                    <a:lnTo>
                      <a:pt x="2997" y="8715"/>
                    </a:lnTo>
                    <a:lnTo>
                      <a:pt x="2990" y="8683"/>
                    </a:lnTo>
                    <a:lnTo>
                      <a:pt x="2988" y="8650"/>
                    </a:lnTo>
                    <a:lnTo>
                      <a:pt x="2990" y="8617"/>
                    </a:lnTo>
                    <a:lnTo>
                      <a:pt x="2997" y="8585"/>
                    </a:lnTo>
                    <a:lnTo>
                      <a:pt x="3007" y="8554"/>
                    </a:lnTo>
                    <a:lnTo>
                      <a:pt x="3021" y="8525"/>
                    </a:lnTo>
                    <a:lnTo>
                      <a:pt x="3040" y="8498"/>
                    </a:lnTo>
                    <a:lnTo>
                      <a:pt x="3061" y="8473"/>
                    </a:lnTo>
                    <a:lnTo>
                      <a:pt x="3086" y="8452"/>
                    </a:lnTo>
                    <a:lnTo>
                      <a:pt x="3113" y="8433"/>
                    </a:lnTo>
                    <a:lnTo>
                      <a:pt x="3142" y="8419"/>
                    </a:lnTo>
                    <a:lnTo>
                      <a:pt x="3173" y="8409"/>
                    </a:lnTo>
                    <a:lnTo>
                      <a:pt x="3205" y="8402"/>
                    </a:lnTo>
                    <a:lnTo>
                      <a:pt x="3238" y="8400"/>
                    </a:lnTo>
                    <a:lnTo>
                      <a:pt x="3561" y="8400"/>
                    </a:lnTo>
                    <a:lnTo>
                      <a:pt x="3898" y="7390"/>
                    </a:lnTo>
                    <a:lnTo>
                      <a:pt x="3741" y="7390"/>
                    </a:lnTo>
                    <a:lnTo>
                      <a:pt x="3708" y="7388"/>
                    </a:lnTo>
                    <a:lnTo>
                      <a:pt x="3676" y="7381"/>
                    </a:lnTo>
                    <a:lnTo>
                      <a:pt x="3645" y="7371"/>
                    </a:lnTo>
                    <a:lnTo>
                      <a:pt x="3616" y="7357"/>
                    </a:lnTo>
                    <a:lnTo>
                      <a:pt x="3589" y="7338"/>
                    </a:lnTo>
                    <a:lnTo>
                      <a:pt x="3564" y="7317"/>
                    </a:lnTo>
                    <a:lnTo>
                      <a:pt x="3543" y="7292"/>
                    </a:lnTo>
                    <a:lnTo>
                      <a:pt x="3524" y="7265"/>
                    </a:lnTo>
                    <a:lnTo>
                      <a:pt x="3510" y="7236"/>
                    </a:lnTo>
                    <a:lnTo>
                      <a:pt x="3500" y="7205"/>
                    </a:lnTo>
                    <a:lnTo>
                      <a:pt x="3493" y="7173"/>
                    </a:lnTo>
                    <a:lnTo>
                      <a:pt x="3491" y="7140"/>
                    </a:lnTo>
                    <a:lnTo>
                      <a:pt x="3493" y="7107"/>
                    </a:lnTo>
                    <a:lnTo>
                      <a:pt x="3500" y="7075"/>
                    </a:lnTo>
                    <a:lnTo>
                      <a:pt x="3510" y="7044"/>
                    </a:lnTo>
                    <a:lnTo>
                      <a:pt x="3524" y="7015"/>
                    </a:lnTo>
                    <a:lnTo>
                      <a:pt x="3543" y="6988"/>
                    </a:lnTo>
                    <a:lnTo>
                      <a:pt x="3564" y="6963"/>
                    </a:lnTo>
                    <a:lnTo>
                      <a:pt x="3589" y="6942"/>
                    </a:lnTo>
                    <a:lnTo>
                      <a:pt x="3616" y="6923"/>
                    </a:lnTo>
                    <a:lnTo>
                      <a:pt x="3645" y="6909"/>
                    </a:lnTo>
                    <a:lnTo>
                      <a:pt x="3676" y="6899"/>
                    </a:lnTo>
                    <a:lnTo>
                      <a:pt x="3708" y="6892"/>
                    </a:lnTo>
                    <a:lnTo>
                      <a:pt x="3741" y="6890"/>
                    </a:lnTo>
                    <a:lnTo>
                      <a:pt x="4750" y="6890"/>
                    </a:lnTo>
                    <a:lnTo>
                      <a:pt x="4750" y="6114"/>
                    </a:lnTo>
                    <a:lnTo>
                      <a:pt x="4741" y="6113"/>
                    </a:lnTo>
                    <a:lnTo>
                      <a:pt x="4538" y="6074"/>
                    </a:lnTo>
                    <a:lnTo>
                      <a:pt x="4506" y="6065"/>
                    </a:lnTo>
                    <a:lnTo>
                      <a:pt x="4313" y="6000"/>
                    </a:lnTo>
                    <a:lnTo>
                      <a:pt x="4282" y="5988"/>
                    </a:lnTo>
                    <a:lnTo>
                      <a:pt x="4100" y="5899"/>
                    </a:lnTo>
                    <a:lnTo>
                      <a:pt x="4072" y="5882"/>
                    </a:lnTo>
                    <a:lnTo>
                      <a:pt x="3902" y="5769"/>
                    </a:lnTo>
                    <a:lnTo>
                      <a:pt x="3877" y="5750"/>
                    </a:lnTo>
                    <a:lnTo>
                      <a:pt x="3720" y="5614"/>
                    </a:lnTo>
                    <a:lnTo>
                      <a:pt x="3698" y="5593"/>
                    </a:lnTo>
                    <a:lnTo>
                      <a:pt x="3556" y="5435"/>
                    </a:lnTo>
                    <a:lnTo>
                      <a:pt x="3537" y="5412"/>
                    </a:lnTo>
                    <a:lnTo>
                      <a:pt x="3411" y="5233"/>
                    </a:lnTo>
                    <a:lnTo>
                      <a:pt x="3396" y="5210"/>
                    </a:lnTo>
                    <a:lnTo>
                      <a:pt x="3285" y="5010"/>
                    </a:lnTo>
                    <a:lnTo>
                      <a:pt x="3274" y="4987"/>
                    </a:lnTo>
                    <a:lnTo>
                      <a:pt x="3181" y="4768"/>
                    </a:lnTo>
                    <a:lnTo>
                      <a:pt x="3173" y="4745"/>
                    </a:lnTo>
                    <a:lnTo>
                      <a:pt x="3098" y="4507"/>
                    </a:lnTo>
                    <a:lnTo>
                      <a:pt x="3093" y="4485"/>
                    </a:lnTo>
                    <a:lnTo>
                      <a:pt x="3038" y="4229"/>
                    </a:lnTo>
                    <a:lnTo>
                      <a:pt x="3035" y="4208"/>
                    </a:lnTo>
                    <a:lnTo>
                      <a:pt x="3032" y="4184"/>
                    </a:lnTo>
                    <a:lnTo>
                      <a:pt x="3016" y="4180"/>
                    </a:lnTo>
                    <a:lnTo>
                      <a:pt x="2991" y="4171"/>
                    </a:lnTo>
                    <a:lnTo>
                      <a:pt x="2758" y="4072"/>
                    </a:lnTo>
                    <a:lnTo>
                      <a:pt x="2733" y="4060"/>
                    </a:lnTo>
                    <a:lnTo>
                      <a:pt x="2710" y="4045"/>
                    </a:lnTo>
                    <a:lnTo>
                      <a:pt x="2518" y="3909"/>
                    </a:lnTo>
                    <a:lnTo>
                      <a:pt x="2497" y="3892"/>
                    </a:lnTo>
                    <a:lnTo>
                      <a:pt x="2477" y="3873"/>
                    </a:lnTo>
                    <a:lnTo>
                      <a:pt x="2327" y="3706"/>
                    </a:lnTo>
                    <a:lnTo>
                      <a:pt x="2311" y="3686"/>
                    </a:lnTo>
                    <a:lnTo>
                      <a:pt x="2297" y="3664"/>
                    </a:lnTo>
                    <a:lnTo>
                      <a:pt x="2188" y="3475"/>
                    </a:lnTo>
                    <a:lnTo>
                      <a:pt x="2176" y="3453"/>
                    </a:lnTo>
                    <a:lnTo>
                      <a:pt x="2167" y="3429"/>
                    </a:lnTo>
                    <a:lnTo>
                      <a:pt x="2099" y="3227"/>
                    </a:lnTo>
                    <a:lnTo>
                      <a:pt x="2089" y="3180"/>
                    </a:lnTo>
                    <a:lnTo>
                      <a:pt x="2062" y="2971"/>
                    </a:lnTo>
                    <a:lnTo>
                      <a:pt x="2060" y="2923"/>
                    </a:lnTo>
                    <a:lnTo>
                      <a:pt x="2073" y="2716"/>
                    </a:lnTo>
                    <a:lnTo>
                      <a:pt x="2076" y="2691"/>
                    </a:lnTo>
                    <a:lnTo>
                      <a:pt x="2082" y="2666"/>
                    </a:lnTo>
                    <a:lnTo>
                      <a:pt x="2135" y="2469"/>
                    </a:lnTo>
                    <a:lnTo>
                      <a:pt x="2144" y="2444"/>
                    </a:lnTo>
                    <a:lnTo>
                      <a:pt x="2155" y="2419"/>
                    </a:lnTo>
                    <a:lnTo>
                      <a:pt x="2249" y="2240"/>
                    </a:lnTo>
                    <a:lnTo>
                      <a:pt x="2264" y="2215"/>
                    </a:lnTo>
                    <a:lnTo>
                      <a:pt x="2282" y="2192"/>
                    </a:lnTo>
                    <a:lnTo>
                      <a:pt x="2415" y="2039"/>
                    </a:lnTo>
                    <a:lnTo>
                      <a:pt x="2437" y="2017"/>
                    </a:lnTo>
                    <a:lnTo>
                      <a:pt x="2461" y="1997"/>
                    </a:lnTo>
                    <a:lnTo>
                      <a:pt x="2634" y="1878"/>
                    </a:lnTo>
                    <a:lnTo>
                      <a:pt x="2661" y="1862"/>
                    </a:lnTo>
                    <a:lnTo>
                      <a:pt x="2690" y="1849"/>
                    </a:lnTo>
                    <a:close/>
                    <a:moveTo>
                      <a:pt x="7322" y="2498"/>
                    </a:moveTo>
                    <a:lnTo>
                      <a:pt x="7229" y="2391"/>
                    </a:lnTo>
                    <a:lnTo>
                      <a:pt x="7108" y="2308"/>
                    </a:lnTo>
                    <a:lnTo>
                      <a:pt x="7012" y="2273"/>
                    </a:lnTo>
                    <a:lnTo>
                      <a:pt x="7012" y="3616"/>
                    </a:lnTo>
                    <a:lnTo>
                      <a:pt x="7012" y="3626"/>
                    </a:lnTo>
                    <a:lnTo>
                      <a:pt x="7012" y="3627"/>
                    </a:lnTo>
                    <a:lnTo>
                      <a:pt x="7023" y="3622"/>
                    </a:lnTo>
                    <a:lnTo>
                      <a:pt x="7169" y="3517"/>
                    </a:lnTo>
                    <a:lnTo>
                      <a:pt x="7284" y="3391"/>
                    </a:lnTo>
                    <a:lnTo>
                      <a:pt x="7367" y="3247"/>
                    </a:lnTo>
                    <a:lnTo>
                      <a:pt x="7419" y="3091"/>
                    </a:lnTo>
                    <a:lnTo>
                      <a:pt x="7439" y="2931"/>
                    </a:lnTo>
                    <a:lnTo>
                      <a:pt x="7429" y="2773"/>
                    </a:lnTo>
                    <a:lnTo>
                      <a:pt x="7389" y="2627"/>
                    </a:lnTo>
                    <a:lnTo>
                      <a:pt x="7322" y="2498"/>
                    </a:lnTo>
                    <a:close/>
                    <a:moveTo>
                      <a:pt x="3573" y="4130"/>
                    </a:moveTo>
                    <a:lnTo>
                      <a:pt x="3553" y="4156"/>
                    </a:lnTo>
                    <a:lnTo>
                      <a:pt x="3537" y="4173"/>
                    </a:lnTo>
                    <a:lnTo>
                      <a:pt x="3579" y="4369"/>
                    </a:lnTo>
                    <a:lnTo>
                      <a:pt x="3646" y="4584"/>
                    </a:lnTo>
                    <a:lnTo>
                      <a:pt x="3729" y="4779"/>
                    </a:lnTo>
                    <a:lnTo>
                      <a:pt x="3826" y="4955"/>
                    </a:lnTo>
                    <a:lnTo>
                      <a:pt x="3937" y="5111"/>
                    </a:lnTo>
                    <a:lnTo>
                      <a:pt x="4059" y="5246"/>
                    </a:lnTo>
                    <a:lnTo>
                      <a:pt x="4192" y="5362"/>
                    </a:lnTo>
                    <a:lnTo>
                      <a:pt x="4335" y="5457"/>
                    </a:lnTo>
                    <a:lnTo>
                      <a:pt x="4488" y="5532"/>
                    </a:lnTo>
                    <a:lnTo>
                      <a:pt x="4649" y="5586"/>
                    </a:lnTo>
                    <a:lnTo>
                      <a:pt x="4820" y="5619"/>
                    </a:lnTo>
                    <a:lnTo>
                      <a:pt x="5000" y="5631"/>
                    </a:lnTo>
                    <a:lnTo>
                      <a:pt x="5180" y="5619"/>
                    </a:lnTo>
                    <a:lnTo>
                      <a:pt x="5351" y="5586"/>
                    </a:lnTo>
                    <a:lnTo>
                      <a:pt x="5512" y="5532"/>
                    </a:lnTo>
                    <a:lnTo>
                      <a:pt x="5665" y="5457"/>
                    </a:lnTo>
                    <a:lnTo>
                      <a:pt x="5808" y="5362"/>
                    </a:lnTo>
                    <a:lnTo>
                      <a:pt x="5941" y="5246"/>
                    </a:lnTo>
                    <a:lnTo>
                      <a:pt x="6063" y="5111"/>
                    </a:lnTo>
                    <a:lnTo>
                      <a:pt x="6174" y="4955"/>
                    </a:lnTo>
                    <a:lnTo>
                      <a:pt x="6271" y="4779"/>
                    </a:lnTo>
                    <a:lnTo>
                      <a:pt x="6354" y="4584"/>
                    </a:lnTo>
                    <a:lnTo>
                      <a:pt x="6421" y="4369"/>
                    </a:lnTo>
                    <a:lnTo>
                      <a:pt x="6463" y="4173"/>
                    </a:lnTo>
                    <a:lnTo>
                      <a:pt x="6447" y="4156"/>
                    </a:lnTo>
                    <a:lnTo>
                      <a:pt x="6427" y="4130"/>
                    </a:lnTo>
                    <a:lnTo>
                      <a:pt x="6411" y="4102"/>
                    </a:lnTo>
                    <a:lnTo>
                      <a:pt x="6399" y="4072"/>
                    </a:lnTo>
                    <a:lnTo>
                      <a:pt x="6390" y="4040"/>
                    </a:lnTo>
                    <a:lnTo>
                      <a:pt x="6386" y="4007"/>
                    </a:lnTo>
                    <a:lnTo>
                      <a:pt x="6387" y="3975"/>
                    </a:lnTo>
                    <a:lnTo>
                      <a:pt x="6391" y="3942"/>
                    </a:lnTo>
                    <a:lnTo>
                      <a:pt x="6400" y="3911"/>
                    </a:lnTo>
                    <a:lnTo>
                      <a:pt x="6413" y="3881"/>
                    </a:lnTo>
                    <a:lnTo>
                      <a:pt x="6429" y="3853"/>
                    </a:lnTo>
                    <a:lnTo>
                      <a:pt x="6449" y="3827"/>
                    </a:lnTo>
                    <a:lnTo>
                      <a:pt x="6473" y="3804"/>
                    </a:lnTo>
                    <a:lnTo>
                      <a:pt x="6499" y="3784"/>
                    </a:lnTo>
                    <a:lnTo>
                      <a:pt x="6505" y="3780"/>
                    </a:lnTo>
                    <a:lnTo>
                      <a:pt x="6512" y="3611"/>
                    </a:lnTo>
                    <a:lnTo>
                      <a:pt x="6512" y="1600"/>
                    </a:lnTo>
                    <a:lnTo>
                      <a:pt x="3488" y="1600"/>
                    </a:lnTo>
                    <a:lnTo>
                      <a:pt x="3488" y="3611"/>
                    </a:lnTo>
                    <a:lnTo>
                      <a:pt x="3495" y="3780"/>
                    </a:lnTo>
                    <a:lnTo>
                      <a:pt x="3501" y="3784"/>
                    </a:lnTo>
                    <a:lnTo>
                      <a:pt x="3527" y="3804"/>
                    </a:lnTo>
                    <a:lnTo>
                      <a:pt x="3551" y="3827"/>
                    </a:lnTo>
                    <a:lnTo>
                      <a:pt x="3571" y="3853"/>
                    </a:lnTo>
                    <a:lnTo>
                      <a:pt x="3587" y="3881"/>
                    </a:lnTo>
                    <a:lnTo>
                      <a:pt x="3600" y="3911"/>
                    </a:lnTo>
                    <a:lnTo>
                      <a:pt x="3609" y="3942"/>
                    </a:lnTo>
                    <a:lnTo>
                      <a:pt x="3613" y="3975"/>
                    </a:lnTo>
                    <a:lnTo>
                      <a:pt x="3614" y="4007"/>
                    </a:lnTo>
                    <a:lnTo>
                      <a:pt x="3610" y="4040"/>
                    </a:lnTo>
                    <a:lnTo>
                      <a:pt x="3601" y="4072"/>
                    </a:lnTo>
                    <a:lnTo>
                      <a:pt x="3589" y="4102"/>
                    </a:lnTo>
                    <a:lnTo>
                      <a:pt x="3573" y="4130"/>
                    </a:lnTo>
                    <a:close/>
                    <a:moveTo>
                      <a:pt x="5000" y="7390"/>
                    </a:moveTo>
                    <a:lnTo>
                      <a:pt x="4425" y="7390"/>
                    </a:lnTo>
                    <a:lnTo>
                      <a:pt x="4088" y="8400"/>
                    </a:lnTo>
                    <a:lnTo>
                      <a:pt x="5912" y="8400"/>
                    </a:lnTo>
                    <a:lnTo>
                      <a:pt x="5575" y="7390"/>
                    </a:lnTo>
                    <a:lnTo>
                      <a:pt x="5000" y="7390"/>
                    </a:lnTo>
                    <a:close/>
                    <a:moveTo>
                      <a:pt x="2831" y="3517"/>
                    </a:moveTo>
                    <a:lnTo>
                      <a:pt x="2977" y="3622"/>
                    </a:lnTo>
                    <a:lnTo>
                      <a:pt x="2988" y="3627"/>
                    </a:lnTo>
                    <a:lnTo>
                      <a:pt x="2988" y="3626"/>
                    </a:lnTo>
                    <a:lnTo>
                      <a:pt x="2988" y="3616"/>
                    </a:lnTo>
                    <a:lnTo>
                      <a:pt x="2988" y="2273"/>
                    </a:lnTo>
                    <a:lnTo>
                      <a:pt x="2892" y="2308"/>
                    </a:lnTo>
                    <a:lnTo>
                      <a:pt x="2771" y="2391"/>
                    </a:lnTo>
                    <a:lnTo>
                      <a:pt x="2678" y="2498"/>
                    </a:lnTo>
                    <a:lnTo>
                      <a:pt x="2611" y="2627"/>
                    </a:lnTo>
                    <a:lnTo>
                      <a:pt x="2571" y="2773"/>
                    </a:lnTo>
                    <a:lnTo>
                      <a:pt x="2561" y="2931"/>
                    </a:lnTo>
                    <a:lnTo>
                      <a:pt x="2581" y="3091"/>
                    </a:lnTo>
                    <a:lnTo>
                      <a:pt x="2633" y="3247"/>
                    </a:lnTo>
                    <a:lnTo>
                      <a:pt x="2716" y="3391"/>
                    </a:lnTo>
                    <a:lnTo>
                      <a:pt x="2831" y="3517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Helvetica Neue"/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</p:grpSp>
      <p:sp>
        <p:nvSpPr>
          <p:cNvPr id="1043" name="Google Shape;1043;p27"/>
          <p:cNvSpPr/>
          <p:nvPr/>
        </p:nvSpPr>
        <p:spPr>
          <a:xfrm>
            <a:off x="1045112" y="1854991"/>
            <a:ext cx="251258" cy="251258"/>
          </a:xfrm>
          <a:prstGeom prst="ellipse">
            <a:avLst/>
          </a:prstGeom>
          <a:solidFill>
            <a:schemeClr val="lt1"/>
          </a:solidFill>
          <a:ln cap="flat" cmpd="sng" w="57150">
            <a:solidFill>
              <a:schemeClr val="accent1"/>
            </a:solidFill>
            <a:prstDash val="solid"/>
            <a:miter lim="8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044" name="Google Shape;1044;p27"/>
          <p:cNvSpPr/>
          <p:nvPr/>
        </p:nvSpPr>
        <p:spPr>
          <a:xfrm>
            <a:off x="2703770" y="1854991"/>
            <a:ext cx="251258" cy="251258"/>
          </a:xfrm>
          <a:prstGeom prst="ellipse">
            <a:avLst/>
          </a:prstGeom>
          <a:solidFill>
            <a:schemeClr val="lt1"/>
          </a:solidFill>
          <a:ln cap="flat" cmpd="sng" w="57150">
            <a:solidFill>
              <a:schemeClr val="accent1"/>
            </a:solidFill>
            <a:prstDash val="solid"/>
            <a:miter lim="8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045" name="Google Shape;1045;p27"/>
          <p:cNvSpPr/>
          <p:nvPr/>
        </p:nvSpPr>
        <p:spPr>
          <a:xfrm>
            <a:off x="4362428" y="1854991"/>
            <a:ext cx="251258" cy="251258"/>
          </a:xfrm>
          <a:prstGeom prst="ellipse">
            <a:avLst/>
          </a:prstGeom>
          <a:solidFill>
            <a:schemeClr val="lt1"/>
          </a:solidFill>
          <a:ln cap="flat" cmpd="sng" w="57150">
            <a:solidFill>
              <a:schemeClr val="accent1"/>
            </a:solidFill>
            <a:prstDash val="solid"/>
            <a:miter lim="8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046" name="Google Shape;1046;p27"/>
          <p:cNvSpPr/>
          <p:nvPr/>
        </p:nvSpPr>
        <p:spPr>
          <a:xfrm>
            <a:off x="6021086" y="1854991"/>
            <a:ext cx="251258" cy="251258"/>
          </a:xfrm>
          <a:prstGeom prst="ellipse">
            <a:avLst/>
          </a:prstGeom>
          <a:solidFill>
            <a:schemeClr val="lt1"/>
          </a:solidFill>
          <a:ln cap="flat" cmpd="sng" w="57150">
            <a:solidFill>
              <a:schemeClr val="accent1"/>
            </a:solidFill>
            <a:prstDash val="solid"/>
            <a:miter lim="8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047" name="Google Shape;1047;p27"/>
          <p:cNvSpPr/>
          <p:nvPr/>
        </p:nvSpPr>
        <p:spPr>
          <a:xfrm>
            <a:off x="7679744" y="1854991"/>
            <a:ext cx="251258" cy="251258"/>
          </a:xfrm>
          <a:prstGeom prst="ellipse">
            <a:avLst/>
          </a:prstGeom>
          <a:solidFill>
            <a:schemeClr val="lt1"/>
          </a:solidFill>
          <a:ln cap="flat" cmpd="sng" w="57150">
            <a:solidFill>
              <a:schemeClr val="accent1"/>
            </a:solidFill>
            <a:prstDash val="solid"/>
            <a:miter lim="8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048" name="Google Shape;1048;p27"/>
          <p:cNvSpPr/>
          <p:nvPr/>
        </p:nvSpPr>
        <p:spPr>
          <a:xfrm>
            <a:off x="9338402" y="1854991"/>
            <a:ext cx="251258" cy="251258"/>
          </a:xfrm>
          <a:prstGeom prst="ellipse">
            <a:avLst/>
          </a:prstGeom>
          <a:solidFill>
            <a:schemeClr val="lt1"/>
          </a:solidFill>
          <a:ln cap="flat" cmpd="sng" w="57150">
            <a:solidFill>
              <a:schemeClr val="accent1"/>
            </a:solidFill>
            <a:prstDash val="solid"/>
            <a:miter lim="8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049" name="Google Shape;1049;p27"/>
          <p:cNvSpPr/>
          <p:nvPr/>
        </p:nvSpPr>
        <p:spPr>
          <a:xfrm>
            <a:off x="10997060" y="1854991"/>
            <a:ext cx="251258" cy="251258"/>
          </a:xfrm>
          <a:prstGeom prst="ellipse">
            <a:avLst/>
          </a:prstGeom>
          <a:solidFill>
            <a:schemeClr val="lt1"/>
          </a:solidFill>
          <a:ln cap="flat" cmpd="sng" w="57150">
            <a:solidFill>
              <a:schemeClr val="accent1"/>
            </a:solidFill>
            <a:prstDash val="solid"/>
            <a:miter lim="8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cxnSp>
        <p:nvCxnSpPr>
          <p:cNvPr id="1050" name="Google Shape;1050;p27"/>
          <p:cNvCxnSpPr>
            <a:stCxn id="1043" idx="4"/>
            <a:endCxn id="981" idx="3"/>
          </p:cNvCxnSpPr>
          <p:nvPr/>
        </p:nvCxnSpPr>
        <p:spPr>
          <a:xfrm>
            <a:off x="1170741" y="2106249"/>
            <a:ext cx="0" cy="862800"/>
          </a:xfrm>
          <a:prstGeom prst="straightConnector1">
            <a:avLst/>
          </a:prstGeom>
          <a:noFill/>
          <a:ln cap="flat" cmpd="sng" w="22225">
            <a:solidFill>
              <a:srgbClr val="7F7F7F"/>
            </a:solidFill>
            <a:prstDash val="dot"/>
            <a:miter lim="8000"/>
            <a:headEnd len="sm" w="sm" type="none"/>
            <a:tailEnd len="med" w="med" type="oval"/>
          </a:ln>
        </p:spPr>
      </p:cxnSp>
      <p:cxnSp>
        <p:nvCxnSpPr>
          <p:cNvPr id="1051" name="Google Shape;1051;p27"/>
          <p:cNvCxnSpPr>
            <a:stCxn id="1044" idx="4"/>
            <a:endCxn id="990" idx="3"/>
          </p:cNvCxnSpPr>
          <p:nvPr/>
        </p:nvCxnSpPr>
        <p:spPr>
          <a:xfrm>
            <a:off x="2829399" y="2106249"/>
            <a:ext cx="0" cy="529200"/>
          </a:xfrm>
          <a:prstGeom prst="straightConnector1">
            <a:avLst/>
          </a:prstGeom>
          <a:noFill/>
          <a:ln cap="flat" cmpd="sng" w="22225">
            <a:solidFill>
              <a:srgbClr val="7F7F7F"/>
            </a:solidFill>
            <a:prstDash val="dot"/>
            <a:miter lim="8000"/>
            <a:headEnd len="sm" w="sm" type="none"/>
            <a:tailEnd len="med" w="med" type="oval"/>
          </a:ln>
        </p:spPr>
      </p:cxnSp>
      <p:cxnSp>
        <p:nvCxnSpPr>
          <p:cNvPr id="1052" name="Google Shape;1052;p27"/>
          <p:cNvCxnSpPr>
            <a:stCxn id="1045" idx="4"/>
            <a:endCxn id="999" idx="3"/>
          </p:cNvCxnSpPr>
          <p:nvPr/>
        </p:nvCxnSpPr>
        <p:spPr>
          <a:xfrm>
            <a:off x="4488057" y="2106249"/>
            <a:ext cx="0" cy="862800"/>
          </a:xfrm>
          <a:prstGeom prst="straightConnector1">
            <a:avLst/>
          </a:prstGeom>
          <a:noFill/>
          <a:ln cap="flat" cmpd="sng" w="22225">
            <a:solidFill>
              <a:srgbClr val="7F7F7F"/>
            </a:solidFill>
            <a:prstDash val="dot"/>
            <a:miter lim="8000"/>
            <a:headEnd len="sm" w="sm" type="none"/>
            <a:tailEnd len="med" w="med" type="oval"/>
          </a:ln>
        </p:spPr>
      </p:cxnSp>
      <p:cxnSp>
        <p:nvCxnSpPr>
          <p:cNvPr id="1053" name="Google Shape;1053;p27"/>
          <p:cNvCxnSpPr>
            <a:stCxn id="1046" idx="4"/>
            <a:endCxn id="1008" idx="3"/>
          </p:cNvCxnSpPr>
          <p:nvPr/>
        </p:nvCxnSpPr>
        <p:spPr>
          <a:xfrm>
            <a:off x="6146715" y="2106249"/>
            <a:ext cx="0" cy="529200"/>
          </a:xfrm>
          <a:prstGeom prst="straightConnector1">
            <a:avLst/>
          </a:prstGeom>
          <a:noFill/>
          <a:ln cap="flat" cmpd="sng" w="22225">
            <a:solidFill>
              <a:srgbClr val="7F7F7F"/>
            </a:solidFill>
            <a:prstDash val="dot"/>
            <a:miter lim="8000"/>
            <a:headEnd len="sm" w="sm" type="none"/>
            <a:tailEnd len="med" w="med" type="oval"/>
          </a:ln>
        </p:spPr>
      </p:cxnSp>
      <p:cxnSp>
        <p:nvCxnSpPr>
          <p:cNvPr id="1054" name="Google Shape;1054;p27"/>
          <p:cNvCxnSpPr>
            <a:stCxn id="1047" idx="4"/>
            <a:endCxn id="1017" idx="3"/>
          </p:cNvCxnSpPr>
          <p:nvPr/>
        </p:nvCxnSpPr>
        <p:spPr>
          <a:xfrm>
            <a:off x="7805373" y="2106249"/>
            <a:ext cx="0" cy="862800"/>
          </a:xfrm>
          <a:prstGeom prst="straightConnector1">
            <a:avLst/>
          </a:prstGeom>
          <a:noFill/>
          <a:ln cap="flat" cmpd="sng" w="22225">
            <a:solidFill>
              <a:srgbClr val="7F7F7F"/>
            </a:solidFill>
            <a:prstDash val="dot"/>
            <a:miter lim="8000"/>
            <a:headEnd len="sm" w="sm" type="none"/>
            <a:tailEnd len="med" w="med" type="oval"/>
          </a:ln>
        </p:spPr>
      </p:cxnSp>
      <p:cxnSp>
        <p:nvCxnSpPr>
          <p:cNvPr id="1055" name="Google Shape;1055;p27"/>
          <p:cNvCxnSpPr>
            <a:stCxn id="1048" idx="4"/>
            <a:endCxn id="1026" idx="3"/>
          </p:cNvCxnSpPr>
          <p:nvPr/>
        </p:nvCxnSpPr>
        <p:spPr>
          <a:xfrm>
            <a:off x="9464031" y="2106249"/>
            <a:ext cx="0" cy="529200"/>
          </a:xfrm>
          <a:prstGeom prst="straightConnector1">
            <a:avLst/>
          </a:prstGeom>
          <a:noFill/>
          <a:ln cap="flat" cmpd="sng" w="22225">
            <a:solidFill>
              <a:srgbClr val="7F7F7F"/>
            </a:solidFill>
            <a:prstDash val="dot"/>
            <a:miter lim="8000"/>
            <a:headEnd len="sm" w="sm" type="none"/>
            <a:tailEnd len="med" w="med" type="oval"/>
          </a:ln>
        </p:spPr>
      </p:cxnSp>
      <p:cxnSp>
        <p:nvCxnSpPr>
          <p:cNvPr id="1056" name="Google Shape;1056;p27"/>
          <p:cNvCxnSpPr>
            <a:stCxn id="1049" idx="4"/>
            <a:endCxn id="1035" idx="3"/>
          </p:cNvCxnSpPr>
          <p:nvPr/>
        </p:nvCxnSpPr>
        <p:spPr>
          <a:xfrm>
            <a:off x="11122689" y="2106249"/>
            <a:ext cx="0" cy="862800"/>
          </a:xfrm>
          <a:prstGeom prst="straightConnector1">
            <a:avLst/>
          </a:prstGeom>
          <a:noFill/>
          <a:ln cap="flat" cmpd="sng" w="22225">
            <a:solidFill>
              <a:srgbClr val="7F7F7F"/>
            </a:solidFill>
            <a:prstDash val="dot"/>
            <a:miter lim="8000"/>
            <a:headEnd len="sm" w="sm" type="none"/>
            <a:tailEnd len="med" w="med" type="oval"/>
          </a:ln>
        </p:spPr>
      </p:cxnSp>
      <p:sp>
        <p:nvSpPr>
          <p:cNvPr id="1057" name="Google Shape;1057;p27"/>
          <p:cNvSpPr txBox="1"/>
          <p:nvPr>
            <p:ph idx="12" type="sldNum"/>
          </p:nvPr>
        </p:nvSpPr>
        <p:spPr>
          <a:xfrm>
            <a:off x="288823" y="6385929"/>
            <a:ext cx="469366" cy="298862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058" name="Google Shape;1058;p27"/>
          <p:cNvSpPr txBox="1"/>
          <p:nvPr>
            <p:ph idx="11" type="ftr"/>
          </p:nvPr>
        </p:nvSpPr>
        <p:spPr>
          <a:xfrm>
            <a:off x="972044" y="6385929"/>
            <a:ext cx="10924988" cy="319344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62" name="Shape 10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3" name="Google Shape;1063;p28"/>
          <p:cNvSpPr txBox="1"/>
          <p:nvPr>
            <p:ph type="title"/>
          </p:nvPr>
        </p:nvSpPr>
        <p:spPr>
          <a:xfrm>
            <a:off x="294968" y="365126"/>
            <a:ext cx="11602064" cy="578772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Helvetica Neue"/>
              <a:buNone/>
            </a:pPr>
            <a:r>
              <a:rPr lang="en-US"/>
              <a:t>How We Launch Each Market</a:t>
            </a:r>
            <a:endParaRPr/>
          </a:p>
        </p:txBody>
      </p:sp>
      <p:sp>
        <p:nvSpPr>
          <p:cNvPr id="1064" name="Google Shape;1064;p28"/>
          <p:cNvSpPr/>
          <p:nvPr/>
        </p:nvSpPr>
        <p:spPr>
          <a:xfrm>
            <a:off x="8776229" y="2375590"/>
            <a:ext cx="2659558" cy="2106820"/>
          </a:xfrm>
          <a:custGeom>
            <a:rect b="b" l="l" r="r" t="t"/>
            <a:pathLst>
              <a:path extrusionOk="0" h="2471300" w="3119662">
                <a:moveTo>
                  <a:pt x="1235650" y="0"/>
                </a:moveTo>
                <a:cubicBezTo>
                  <a:pt x="1368027" y="0"/>
                  <a:pt x="1500403" y="50500"/>
                  <a:pt x="1601403" y="151500"/>
                </a:cubicBezTo>
                <a:lnTo>
                  <a:pt x="2319800" y="869898"/>
                </a:lnTo>
                <a:cubicBezTo>
                  <a:pt x="2345050" y="895148"/>
                  <a:pt x="2367144" y="922359"/>
                  <a:pt x="2386081" y="951040"/>
                </a:cubicBezTo>
                <a:lnTo>
                  <a:pt x="2403404" y="983959"/>
                </a:lnTo>
                <a:lnTo>
                  <a:pt x="2579332" y="983959"/>
                </a:lnTo>
                <a:lnTo>
                  <a:pt x="2579332" y="732268"/>
                </a:lnTo>
                <a:lnTo>
                  <a:pt x="3119662" y="1235650"/>
                </a:lnTo>
                <a:lnTo>
                  <a:pt x="2579332" y="1739032"/>
                </a:lnTo>
                <a:lnTo>
                  <a:pt x="2579332" y="1487341"/>
                </a:lnTo>
                <a:lnTo>
                  <a:pt x="2403404" y="1487341"/>
                </a:lnTo>
                <a:lnTo>
                  <a:pt x="2386081" y="1520260"/>
                </a:lnTo>
                <a:cubicBezTo>
                  <a:pt x="2367144" y="1548942"/>
                  <a:pt x="2345050" y="1576153"/>
                  <a:pt x="2319800" y="1601403"/>
                </a:cubicBezTo>
                <a:lnTo>
                  <a:pt x="1601403" y="2319801"/>
                </a:lnTo>
                <a:cubicBezTo>
                  <a:pt x="1399403" y="2521800"/>
                  <a:pt x="1071897" y="2521800"/>
                  <a:pt x="869897" y="2319801"/>
                </a:cubicBezTo>
                <a:lnTo>
                  <a:pt x="151500" y="1601403"/>
                </a:lnTo>
                <a:cubicBezTo>
                  <a:pt x="-50500" y="1399403"/>
                  <a:pt x="-50500" y="1071897"/>
                  <a:pt x="151500" y="869898"/>
                </a:cubicBezTo>
                <a:lnTo>
                  <a:pt x="869897" y="151500"/>
                </a:lnTo>
                <a:cubicBezTo>
                  <a:pt x="970897" y="50500"/>
                  <a:pt x="1103274" y="0"/>
                  <a:pt x="1235650" y="0"/>
                </a:cubicBezTo>
                <a:close/>
              </a:path>
            </a:pathLst>
          </a:custGeom>
          <a:gradFill>
            <a:gsLst>
              <a:gs pos="0">
                <a:srgbClr val="FFA5A5"/>
              </a:gs>
              <a:gs pos="50000">
                <a:srgbClr val="FE9191"/>
              </a:gs>
              <a:gs pos="100000">
                <a:srgbClr val="E37878"/>
              </a:gs>
            </a:gsLst>
            <a:lin ang="5400000" scaled="0"/>
          </a:gradFill>
          <a:ln>
            <a:noFill/>
          </a:ln>
        </p:spPr>
        <p:txBody>
          <a:bodyPr anchorCtr="0" anchor="ctr" bIns="45700" lIns="91425" spcFirstLastPara="1" rIns="365750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4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05</a:t>
            </a:r>
            <a:endParaRPr/>
          </a:p>
        </p:txBody>
      </p:sp>
      <p:sp>
        <p:nvSpPr>
          <p:cNvPr id="1065" name="Google Shape;1065;p28"/>
          <p:cNvSpPr/>
          <p:nvPr/>
        </p:nvSpPr>
        <p:spPr>
          <a:xfrm>
            <a:off x="6662651" y="2375590"/>
            <a:ext cx="2659558" cy="2106820"/>
          </a:xfrm>
          <a:custGeom>
            <a:rect b="b" l="l" r="r" t="t"/>
            <a:pathLst>
              <a:path extrusionOk="0" h="2471300" w="3119662">
                <a:moveTo>
                  <a:pt x="1235650" y="0"/>
                </a:moveTo>
                <a:cubicBezTo>
                  <a:pt x="1368027" y="0"/>
                  <a:pt x="1500403" y="50500"/>
                  <a:pt x="1601403" y="151500"/>
                </a:cubicBezTo>
                <a:lnTo>
                  <a:pt x="2319800" y="869898"/>
                </a:lnTo>
                <a:cubicBezTo>
                  <a:pt x="2345050" y="895148"/>
                  <a:pt x="2367144" y="922359"/>
                  <a:pt x="2386081" y="951040"/>
                </a:cubicBezTo>
                <a:lnTo>
                  <a:pt x="2403404" y="983959"/>
                </a:lnTo>
                <a:lnTo>
                  <a:pt x="2579332" y="983959"/>
                </a:lnTo>
                <a:lnTo>
                  <a:pt x="2579332" y="732268"/>
                </a:lnTo>
                <a:lnTo>
                  <a:pt x="3119662" y="1235650"/>
                </a:lnTo>
                <a:lnTo>
                  <a:pt x="2579332" y="1739032"/>
                </a:lnTo>
                <a:lnTo>
                  <a:pt x="2579332" y="1487341"/>
                </a:lnTo>
                <a:lnTo>
                  <a:pt x="2403404" y="1487341"/>
                </a:lnTo>
                <a:lnTo>
                  <a:pt x="2386081" y="1520260"/>
                </a:lnTo>
                <a:cubicBezTo>
                  <a:pt x="2367144" y="1548942"/>
                  <a:pt x="2345050" y="1576153"/>
                  <a:pt x="2319800" y="1601403"/>
                </a:cubicBezTo>
                <a:lnTo>
                  <a:pt x="1601403" y="2319801"/>
                </a:lnTo>
                <a:cubicBezTo>
                  <a:pt x="1399403" y="2521800"/>
                  <a:pt x="1071897" y="2521800"/>
                  <a:pt x="869897" y="2319801"/>
                </a:cubicBezTo>
                <a:lnTo>
                  <a:pt x="151500" y="1601403"/>
                </a:lnTo>
                <a:cubicBezTo>
                  <a:pt x="-50500" y="1399403"/>
                  <a:pt x="-50500" y="1071897"/>
                  <a:pt x="151500" y="869898"/>
                </a:cubicBezTo>
                <a:lnTo>
                  <a:pt x="869897" y="151500"/>
                </a:lnTo>
                <a:cubicBezTo>
                  <a:pt x="970897" y="50500"/>
                  <a:pt x="1103274" y="0"/>
                  <a:pt x="1235650" y="0"/>
                </a:cubicBezTo>
                <a:close/>
              </a:path>
            </a:pathLst>
          </a:custGeom>
          <a:gradFill>
            <a:gsLst>
              <a:gs pos="0">
                <a:srgbClr val="614747"/>
              </a:gs>
              <a:gs pos="50000">
                <a:srgbClr val="490000"/>
              </a:gs>
              <a:gs pos="100000">
                <a:srgbClr val="420000"/>
              </a:gs>
            </a:gsLst>
            <a:lin ang="5400000" scaled="0"/>
          </a:gradFill>
          <a:ln>
            <a:noFill/>
          </a:ln>
        </p:spPr>
        <p:txBody>
          <a:bodyPr anchorCtr="0" anchor="ctr" bIns="45700" lIns="91425" spcFirstLastPara="1" rIns="365750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4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04</a:t>
            </a:r>
            <a:endParaRPr/>
          </a:p>
        </p:txBody>
      </p:sp>
      <p:sp>
        <p:nvSpPr>
          <p:cNvPr id="1066" name="Google Shape;1066;p28"/>
          <p:cNvSpPr/>
          <p:nvPr/>
        </p:nvSpPr>
        <p:spPr>
          <a:xfrm>
            <a:off x="4703489" y="2375590"/>
            <a:ext cx="2659558" cy="2106820"/>
          </a:xfrm>
          <a:custGeom>
            <a:rect b="b" l="l" r="r" t="t"/>
            <a:pathLst>
              <a:path extrusionOk="0" h="2471300" w="3119662">
                <a:moveTo>
                  <a:pt x="1235650" y="0"/>
                </a:moveTo>
                <a:cubicBezTo>
                  <a:pt x="1368027" y="0"/>
                  <a:pt x="1500403" y="50500"/>
                  <a:pt x="1601403" y="151500"/>
                </a:cubicBezTo>
                <a:lnTo>
                  <a:pt x="2319800" y="869898"/>
                </a:lnTo>
                <a:cubicBezTo>
                  <a:pt x="2345050" y="895148"/>
                  <a:pt x="2367144" y="922359"/>
                  <a:pt x="2386081" y="951040"/>
                </a:cubicBezTo>
                <a:lnTo>
                  <a:pt x="2403404" y="983959"/>
                </a:lnTo>
                <a:lnTo>
                  <a:pt x="2579332" y="983959"/>
                </a:lnTo>
                <a:lnTo>
                  <a:pt x="2579332" y="732268"/>
                </a:lnTo>
                <a:lnTo>
                  <a:pt x="3119662" y="1235650"/>
                </a:lnTo>
                <a:lnTo>
                  <a:pt x="2579332" y="1739032"/>
                </a:lnTo>
                <a:lnTo>
                  <a:pt x="2579332" y="1487341"/>
                </a:lnTo>
                <a:lnTo>
                  <a:pt x="2403404" y="1487341"/>
                </a:lnTo>
                <a:lnTo>
                  <a:pt x="2386081" y="1520260"/>
                </a:lnTo>
                <a:cubicBezTo>
                  <a:pt x="2367144" y="1548942"/>
                  <a:pt x="2345050" y="1576153"/>
                  <a:pt x="2319800" y="1601403"/>
                </a:cubicBezTo>
                <a:lnTo>
                  <a:pt x="1601403" y="2319801"/>
                </a:lnTo>
                <a:cubicBezTo>
                  <a:pt x="1399403" y="2521800"/>
                  <a:pt x="1071897" y="2521800"/>
                  <a:pt x="869897" y="2319801"/>
                </a:cubicBezTo>
                <a:lnTo>
                  <a:pt x="151500" y="1601403"/>
                </a:lnTo>
                <a:cubicBezTo>
                  <a:pt x="-50500" y="1399403"/>
                  <a:pt x="-50500" y="1071897"/>
                  <a:pt x="151500" y="869898"/>
                </a:cubicBezTo>
                <a:lnTo>
                  <a:pt x="869897" y="151500"/>
                </a:lnTo>
                <a:cubicBezTo>
                  <a:pt x="970897" y="50500"/>
                  <a:pt x="1103274" y="0"/>
                  <a:pt x="1235650" y="0"/>
                </a:cubicBezTo>
                <a:close/>
              </a:path>
            </a:pathLst>
          </a:custGeom>
          <a:gradFill>
            <a:gsLst>
              <a:gs pos="0">
                <a:srgbClr val="864747"/>
              </a:gs>
              <a:gs pos="50000">
                <a:srgbClr val="7B0000"/>
              </a:gs>
              <a:gs pos="100000">
                <a:srgbClr val="710000"/>
              </a:gs>
            </a:gsLst>
            <a:lin ang="5400000" scaled="0"/>
          </a:gradFill>
          <a:ln>
            <a:noFill/>
          </a:ln>
        </p:spPr>
        <p:txBody>
          <a:bodyPr anchorCtr="0" anchor="ctr" bIns="45700" lIns="91425" spcFirstLastPara="1" rIns="365750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4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03</a:t>
            </a:r>
            <a:endParaRPr/>
          </a:p>
        </p:txBody>
      </p:sp>
      <p:sp>
        <p:nvSpPr>
          <p:cNvPr id="1067" name="Google Shape;1067;p28"/>
          <p:cNvSpPr/>
          <p:nvPr/>
        </p:nvSpPr>
        <p:spPr>
          <a:xfrm>
            <a:off x="2850489" y="2375590"/>
            <a:ext cx="2659558" cy="2106820"/>
          </a:xfrm>
          <a:custGeom>
            <a:rect b="b" l="l" r="r" t="t"/>
            <a:pathLst>
              <a:path extrusionOk="0" h="2471300" w="3119662">
                <a:moveTo>
                  <a:pt x="1235650" y="0"/>
                </a:moveTo>
                <a:cubicBezTo>
                  <a:pt x="1368027" y="0"/>
                  <a:pt x="1500403" y="50500"/>
                  <a:pt x="1601403" y="151500"/>
                </a:cubicBezTo>
                <a:lnTo>
                  <a:pt x="2319800" y="869898"/>
                </a:lnTo>
                <a:cubicBezTo>
                  <a:pt x="2345050" y="895148"/>
                  <a:pt x="2367144" y="922359"/>
                  <a:pt x="2386081" y="951040"/>
                </a:cubicBezTo>
                <a:lnTo>
                  <a:pt x="2403404" y="983959"/>
                </a:lnTo>
                <a:lnTo>
                  <a:pt x="2579332" y="983959"/>
                </a:lnTo>
                <a:lnTo>
                  <a:pt x="2579332" y="732268"/>
                </a:lnTo>
                <a:lnTo>
                  <a:pt x="3119662" y="1235650"/>
                </a:lnTo>
                <a:lnTo>
                  <a:pt x="2579332" y="1739032"/>
                </a:lnTo>
                <a:lnTo>
                  <a:pt x="2579332" y="1487341"/>
                </a:lnTo>
                <a:lnTo>
                  <a:pt x="2403404" y="1487341"/>
                </a:lnTo>
                <a:lnTo>
                  <a:pt x="2386081" y="1520260"/>
                </a:lnTo>
                <a:cubicBezTo>
                  <a:pt x="2367144" y="1548942"/>
                  <a:pt x="2345050" y="1576153"/>
                  <a:pt x="2319800" y="1601403"/>
                </a:cubicBezTo>
                <a:lnTo>
                  <a:pt x="1601403" y="2319801"/>
                </a:lnTo>
                <a:cubicBezTo>
                  <a:pt x="1399403" y="2521800"/>
                  <a:pt x="1071897" y="2521800"/>
                  <a:pt x="869897" y="2319801"/>
                </a:cubicBezTo>
                <a:lnTo>
                  <a:pt x="151500" y="1601403"/>
                </a:lnTo>
                <a:cubicBezTo>
                  <a:pt x="-50500" y="1399403"/>
                  <a:pt x="-50500" y="1071897"/>
                  <a:pt x="151500" y="869898"/>
                </a:cubicBezTo>
                <a:lnTo>
                  <a:pt x="869897" y="151500"/>
                </a:lnTo>
                <a:cubicBezTo>
                  <a:pt x="970897" y="50500"/>
                  <a:pt x="1103274" y="0"/>
                  <a:pt x="1235650" y="0"/>
                </a:cubicBezTo>
                <a:close/>
              </a:path>
            </a:pathLst>
          </a:custGeom>
          <a:gradFill>
            <a:gsLst>
              <a:gs pos="0">
                <a:srgbClr val="797977"/>
              </a:gs>
              <a:gs pos="50000">
                <a:srgbClr val="676765"/>
              </a:gs>
              <a:gs pos="100000">
                <a:srgbClr val="5A5A58"/>
              </a:gs>
            </a:gsLst>
            <a:lin ang="5400000" scaled="0"/>
          </a:gradFill>
          <a:ln>
            <a:noFill/>
          </a:ln>
        </p:spPr>
        <p:txBody>
          <a:bodyPr anchorCtr="0" anchor="ctr" bIns="45700" lIns="91425" spcFirstLastPara="1" rIns="365750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4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02</a:t>
            </a:r>
            <a:endParaRPr/>
          </a:p>
        </p:txBody>
      </p:sp>
      <p:sp>
        <p:nvSpPr>
          <p:cNvPr id="1068" name="Google Shape;1068;p28"/>
          <p:cNvSpPr/>
          <p:nvPr/>
        </p:nvSpPr>
        <p:spPr>
          <a:xfrm>
            <a:off x="756212" y="2375590"/>
            <a:ext cx="2659558" cy="2106820"/>
          </a:xfrm>
          <a:custGeom>
            <a:rect b="b" l="l" r="r" t="t"/>
            <a:pathLst>
              <a:path extrusionOk="0" h="2471300" w="3119662">
                <a:moveTo>
                  <a:pt x="1235650" y="0"/>
                </a:moveTo>
                <a:cubicBezTo>
                  <a:pt x="1368027" y="0"/>
                  <a:pt x="1500403" y="50500"/>
                  <a:pt x="1601403" y="151500"/>
                </a:cubicBezTo>
                <a:lnTo>
                  <a:pt x="2319800" y="869898"/>
                </a:lnTo>
                <a:cubicBezTo>
                  <a:pt x="2345050" y="895148"/>
                  <a:pt x="2367144" y="922359"/>
                  <a:pt x="2386081" y="951040"/>
                </a:cubicBezTo>
                <a:lnTo>
                  <a:pt x="2403404" y="983959"/>
                </a:lnTo>
                <a:lnTo>
                  <a:pt x="2579332" y="983959"/>
                </a:lnTo>
                <a:lnTo>
                  <a:pt x="2579332" y="732268"/>
                </a:lnTo>
                <a:lnTo>
                  <a:pt x="3119662" y="1235650"/>
                </a:lnTo>
                <a:lnTo>
                  <a:pt x="2579332" y="1739032"/>
                </a:lnTo>
                <a:lnTo>
                  <a:pt x="2579332" y="1487341"/>
                </a:lnTo>
                <a:lnTo>
                  <a:pt x="2403404" y="1487341"/>
                </a:lnTo>
                <a:lnTo>
                  <a:pt x="2386081" y="1520260"/>
                </a:lnTo>
                <a:cubicBezTo>
                  <a:pt x="2367144" y="1548942"/>
                  <a:pt x="2345050" y="1576153"/>
                  <a:pt x="2319800" y="1601403"/>
                </a:cubicBezTo>
                <a:lnTo>
                  <a:pt x="1601403" y="2319801"/>
                </a:lnTo>
                <a:cubicBezTo>
                  <a:pt x="1399403" y="2521800"/>
                  <a:pt x="1071897" y="2521800"/>
                  <a:pt x="869897" y="2319801"/>
                </a:cubicBezTo>
                <a:lnTo>
                  <a:pt x="151500" y="1601403"/>
                </a:lnTo>
                <a:cubicBezTo>
                  <a:pt x="-50500" y="1399403"/>
                  <a:pt x="-50500" y="1071897"/>
                  <a:pt x="151500" y="869898"/>
                </a:cubicBezTo>
                <a:lnTo>
                  <a:pt x="869897" y="151500"/>
                </a:lnTo>
                <a:cubicBezTo>
                  <a:pt x="970897" y="50500"/>
                  <a:pt x="1103274" y="0"/>
                  <a:pt x="1235650" y="0"/>
                </a:cubicBezTo>
                <a:close/>
              </a:path>
            </a:pathLst>
          </a:custGeom>
          <a:gradFill>
            <a:gsLst>
              <a:gs pos="0">
                <a:srgbClr val="C74747"/>
              </a:gs>
              <a:gs pos="50000">
                <a:srgbClr val="C70000"/>
              </a:gs>
              <a:gs pos="100000">
                <a:srgbClr val="B80000"/>
              </a:gs>
            </a:gsLst>
            <a:lin ang="5400000" scaled="0"/>
          </a:gradFill>
          <a:ln>
            <a:noFill/>
          </a:ln>
        </p:spPr>
        <p:txBody>
          <a:bodyPr anchorCtr="0" anchor="ctr" bIns="45700" lIns="91425" spcFirstLastPara="1" rIns="365750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4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01</a:t>
            </a:r>
            <a:endParaRPr/>
          </a:p>
        </p:txBody>
      </p:sp>
      <p:sp>
        <p:nvSpPr>
          <p:cNvPr id="1069" name="Google Shape;1069;p28"/>
          <p:cNvSpPr txBox="1"/>
          <p:nvPr/>
        </p:nvSpPr>
        <p:spPr>
          <a:xfrm>
            <a:off x="852176" y="1904564"/>
            <a:ext cx="1753453" cy="36933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0" spcFirstLastPara="1" rIns="0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8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Assess</a:t>
            </a:r>
            <a:endParaRPr/>
          </a:p>
        </p:txBody>
      </p:sp>
      <p:sp>
        <p:nvSpPr>
          <p:cNvPr id="1070" name="Google Shape;1070;p28"/>
          <p:cNvSpPr txBox="1"/>
          <p:nvPr/>
        </p:nvSpPr>
        <p:spPr>
          <a:xfrm>
            <a:off x="856830" y="4906081"/>
            <a:ext cx="1748799" cy="98391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0" wrap="square" tIns="45700">
            <a:norm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Validate demand, size the opportunity, and confirm the entry model.</a:t>
            </a:r>
            <a:endParaRPr/>
          </a:p>
        </p:txBody>
      </p:sp>
      <p:sp>
        <p:nvSpPr>
          <p:cNvPr id="1071" name="Google Shape;1071;p28"/>
          <p:cNvSpPr txBox="1"/>
          <p:nvPr/>
        </p:nvSpPr>
        <p:spPr>
          <a:xfrm>
            <a:off x="2850857" y="1904564"/>
            <a:ext cx="1753453" cy="36933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0" spcFirstLastPara="1" rIns="0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8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Establish</a:t>
            </a:r>
            <a:endParaRPr/>
          </a:p>
        </p:txBody>
      </p:sp>
      <p:sp>
        <p:nvSpPr>
          <p:cNvPr id="1072" name="Google Shape;1072;p28"/>
          <p:cNvSpPr txBox="1"/>
          <p:nvPr/>
        </p:nvSpPr>
        <p:spPr>
          <a:xfrm>
            <a:off x="2855511" y="4906081"/>
            <a:ext cx="1748799" cy="98391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0" wrap="square" tIns="45700">
            <a:norm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Set up the legal entity, banking, and core compliance footprint.</a:t>
            </a:r>
            <a:endParaRPr/>
          </a:p>
        </p:txBody>
      </p:sp>
      <p:sp>
        <p:nvSpPr>
          <p:cNvPr id="1073" name="Google Shape;1073;p28"/>
          <p:cNvSpPr txBox="1"/>
          <p:nvPr/>
        </p:nvSpPr>
        <p:spPr>
          <a:xfrm>
            <a:off x="4849538" y="1904564"/>
            <a:ext cx="1753453" cy="36933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0" spcFirstLastPara="1" rIns="0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8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Staff</a:t>
            </a:r>
            <a:endParaRPr/>
          </a:p>
        </p:txBody>
      </p:sp>
      <p:sp>
        <p:nvSpPr>
          <p:cNvPr id="1074" name="Google Shape;1074;p28"/>
          <p:cNvSpPr txBox="1"/>
          <p:nvPr/>
        </p:nvSpPr>
        <p:spPr>
          <a:xfrm>
            <a:off x="4854192" y="4906081"/>
            <a:ext cx="1748799" cy="98391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0" wrap="square" tIns="45700">
            <a:norm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Hire and train the local leadership, sales, and delivery team.</a:t>
            </a:r>
            <a:endParaRPr/>
          </a:p>
        </p:txBody>
      </p:sp>
      <p:sp>
        <p:nvSpPr>
          <p:cNvPr id="1075" name="Google Shape;1075;p28"/>
          <p:cNvSpPr txBox="1"/>
          <p:nvPr/>
        </p:nvSpPr>
        <p:spPr>
          <a:xfrm>
            <a:off x="6848219" y="1904564"/>
            <a:ext cx="1753453" cy="36933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0" spcFirstLastPara="1" rIns="0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8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Launch</a:t>
            </a:r>
            <a:endParaRPr/>
          </a:p>
        </p:txBody>
      </p:sp>
      <p:sp>
        <p:nvSpPr>
          <p:cNvPr id="1076" name="Google Shape;1076;p28"/>
          <p:cNvSpPr txBox="1"/>
          <p:nvPr/>
        </p:nvSpPr>
        <p:spPr>
          <a:xfrm>
            <a:off x="6852873" y="4906081"/>
            <a:ext cx="1748799" cy="98391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0" wrap="square" tIns="45700">
            <a:norm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Localize the product, sign first partners, and win first customers.</a:t>
            </a:r>
            <a:endParaRPr/>
          </a:p>
        </p:txBody>
      </p:sp>
      <p:sp>
        <p:nvSpPr>
          <p:cNvPr id="1077" name="Google Shape;1077;p28"/>
          <p:cNvSpPr txBox="1"/>
          <p:nvPr/>
        </p:nvSpPr>
        <p:spPr>
          <a:xfrm>
            <a:off x="8846901" y="1904564"/>
            <a:ext cx="1753453" cy="36933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0" spcFirstLastPara="1" rIns="0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8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Scale</a:t>
            </a:r>
            <a:endParaRPr/>
          </a:p>
        </p:txBody>
      </p:sp>
      <p:sp>
        <p:nvSpPr>
          <p:cNvPr id="1078" name="Google Shape;1078;p28"/>
          <p:cNvSpPr txBox="1"/>
          <p:nvPr/>
        </p:nvSpPr>
        <p:spPr>
          <a:xfrm>
            <a:off x="8851555" y="4906081"/>
            <a:ext cx="1748799" cy="98391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0" wrap="square" tIns="45700">
            <a:norm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Ramp pipeline, expand the team, and drive toward profitability.</a:t>
            </a:r>
            <a:endParaRPr/>
          </a:p>
        </p:txBody>
      </p:sp>
      <p:grpSp>
        <p:nvGrpSpPr>
          <p:cNvPr id="1079" name="Google Shape;1079;p28"/>
          <p:cNvGrpSpPr/>
          <p:nvPr/>
        </p:nvGrpSpPr>
        <p:grpSpPr>
          <a:xfrm>
            <a:off x="1405574" y="3029052"/>
            <a:ext cx="801056" cy="799894"/>
            <a:chOff x="4308995" y="3230880"/>
            <a:chExt cx="914400" cy="914400"/>
          </a:xfrm>
        </p:grpSpPr>
        <p:sp>
          <p:nvSpPr>
            <p:cNvPr id="1080" name="Google Shape;1080;p28"/>
            <p:cNvSpPr/>
            <p:nvPr/>
          </p:nvSpPr>
          <p:spPr>
            <a:xfrm>
              <a:off x="4308995" y="3230880"/>
              <a:ext cx="914400" cy="914400"/>
            </a:xfrm>
            <a:custGeom>
              <a:rect b="b" l="l" r="r" t="t"/>
              <a:pathLst>
                <a:path extrusionOk="0" h="10000" w="10000">
                  <a:moveTo>
                    <a:pt x="5748" y="3921"/>
                  </a:moveTo>
                  <a:lnTo>
                    <a:pt x="5755" y="3953"/>
                  </a:lnTo>
                  <a:lnTo>
                    <a:pt x="5757" y="3986"/>
                  </a:lnTo>
                  <a:lnTo>
                    <a:pt x="5757" y="5000"/>
                  </a:lnTo>
                  <a:lnTo>
                    <a:pt x="5755" y="5033"/>
                  </a:lnTo>
                  <a:lnTo>
                    <a:pt x="5748" y="5065"/>
                  </a:lnTo>
                  <a:lnTo>
                    <a:pt x="5738" y="5096"/>
                  </a:lnTo>
                  <a:lnTo>
                    <a:pt x="5724" y="5125"/>
                  </a:lnTo>
                  <a:lnTo>
                    <a:pt x="5705" y="5152"/>
                  </a:lnTo>
                  <a:lnTo>
                    <a:pt x="5684" y="5177"/>
                  </a:lnTo>
                  <a:lnTo>
                    <a:pt x="5659" y="5198"/>
                  </a:lnTo>
                  <a:lnTo>
                    <a:pt x="5632" y="5217"/>
                  </a:lnTo>
                  <a:lnTo>
                    <a:pt x="5603" y="5231"/>
                  </a:lnTo>
                  <a:lnTo>
                    <a:pt x="5572" y="5241"/>
                  </a:lnTo>
                  <a:lnTo>
                    <a:pt x="5540" y="5248"/>
                  </a:lnTo>
                  <a:lnTo>
                    <a:pt x="5507" y="5250"/>
                  </a:lnTo>
                  <a:lnTo>
                    <a:pt x="5474" y="5248"/>
                  </a:lnTo>
                  <a:lnTo>
                    <a:pt x="5442" y="5241"/>
                  </a:lnTo>
                  <a:lnTo>
                    <a:pt x="5411" y="5231"/>
                  </a:lnTo>
                  <a:lnTo>
                    <a:pt x="5382" y="5217"/>
                  </a:lnTo>
                  <a:lnTo>
                    <a:pt x="5355" y="5198"/>
                  </a:lnTo>
                  <a:lnTo>
                    <a:pt x="5330" y="5177"/>
                  </a:lnTo>
                  <a:lnTo>
                    <a:pt x="5309" y="5152"/>
                  </a:lnTo>
                  <a:lnTo>
                    <a:pt x="5290" y="5125"/>
                  </a:lnTo>
                  <a:lnTo>
                    <a:pt x="5276" y="5096"/>
                  </a:lnTo>
                  <a:lnTo>
                    <a:pt x="5266" y="5065"/>
                  </a:lnTo>
                  <a:lnTo>
                    <a:pt x="5259" y="5033"/>
                  </a:lnTo>
                  <a:lnTo>
                    <a:pt x="5257" y="5000"/>
                  </a:lnTo>
                  <a:lnTo>
                    <a:pt x="5257" y="3986"/>
                  </a:lnTo>
                  <a:lnTo>
                    <a:pt x="5259" y="3953"/>
                  </a:lnTo>
                  <a:lnTo>
                    <a:pt x="5266" y="3921"/>
                  </a:lnTo>
                  <a:lnTo>
                    <a:pt x="5276" y="3890"/>
                  </a:lnTo>
                  <a:lnTo>
                    <a:pt x="5290" y="3861"/>
                  </a:lnTo>
                  <a:lnTo>
                    <a:pt x="5309" y="3834"/>
                  </a:lnTo>
                  <a:lnTo>
                    <a:pt x="5330" y="3809"/>
                  </a:lnTo>
                  <a:lnTo>
                    <a:pt x="5355" y="3788"/>
                  </a:lnTo>
                  <a:lnTo>
                    <a:pt x="5382" y="3769"/>
                  </a:lnTo>
                  <a:lnTo>
                    <a:pt x="5411" y="3755"/>
                  </a:lnTo>
                  <a:lnTo>
                    <a:pt x="5442" y="3745"/>
                  </a:lnTo>
                  <a:lnTo>
                    <a:pt x="5474" y="3738"/>
                  </a:lnTo>
                  <a:lnTo>
                    <a:pt x="5507" y="3736"/>
                  </a:lnTo>
                  <a:lnTo>
                    <a:pt x="5540" y="3738"/>
                  </a:lnTo>
                  <a:lnTo>
                    <a:pt x="5572" y="3745"/>
                  </a:lnTo>
                  <a:lnTo>
                    <a:pt x="5603" y="3755"/>
                  </a:lnTo>
                  <a:lnTo>
                    <a:pt x="5632" y="3769"/>
                  </a:lnTo>
                  <a:lnTo>
                    <a:pt x="5659" y="3788"/>
                  </a:lnTo>
                  <a:lnTo>
                    <a:pt x="5684" y="3809"/>
                  </a:lnTo>
                  <a:lnTo>
                    <a:pt x="5705" y="3834"/>
                  </a:lnTo>
                  <a:lnTo>
                    <a:pt x="5724" y="3861"/>
                  </a:lnTo>
                  <a:lnTo>
                    <a:pt x="5738" y="3890"/>
                  </a:lnTo>
                  <a:lnTo>
                    <a:pt x="5748" y="3921"/>
                  </a:lnTo>
                  <a:close/>
                  <a:moveTo>
                    <a:pt x="4741" y="3192"/>
                  </a:moveTo>
                  <a:lnTo>
                    <a:pt x="4743" y="3225"/>
                  </a:lnTo>
                  <a:lnTo>
                    <a:pt x="4743" y="5000"/>
                  </a:lnTo>
                  <a:lnTo>
                    <a:pt x="4741" y="5033"/>
                  </a:lnTo>
                  <a:lnTo>
                    <a:pt x="4734" y="5065"/>
                  </a:lnTo>
                  <a:lnTo>
                    <a:pt x="4724" y="5096"/>
                  </a:lnTo>
                  <a:lnTo>
                    <a:pt x="4710" y="5125"/>
                  </a:lnTo>
                  <a:lnTo>
                    <a:pt x="4691" y="5152"/>
                  </a:lnTo>
                  <a:lnTo>
                    <a:pt x="4670" y="5177"/>
                  </a:lnTo>
                  <a:lnTo>
                    <a:pt x="4645" y="5198"/>
                  </a:lnTo>
                  <a:lnTo>
                    <a:pt x="4618" y="5217"/>
                  </a:lnTo>
                  <a:lnTo>
                    <a:pt x="4589" y="5231"/>
                  </a:lnTo>
                  <a:lnTo>
                    <a:pt x="4558" y="5241"/>
                  </a:lnTo>
                  <a:lnTo>
                    <a:pt x="4526" y="5248"/>
                  </a:lnTo>
                  <a:lnTo>
                    <a:pt x="4493" y="5250"/>
                  </a:lnTo>
                  <a:lnTo>
                    <a:pt x="4460" y="5248"/>
                  </a:lnTo>
                  <a:lnTo>
                    <a:pt x="4428" y="5241"/>
                  </a:lnTo>
                  <a:lnTo>
                    <a:pt x="4397" y="5231"/>
                  </a:lnTo>
                  <a:lnTo>
                    <a:pt x="4368" y="5217"/>
                  </a:lnTo>
                  <a:lnTo>
                    <a:pt x="4341" y="5198"/>
                  </a:lnTo>
                  <a:lnTo>
                    <a:pt x="4316" y="5177"/>
                  </a:lnTo>
                  <a:lnTo>
                    <a:pt x="4295" y="5152"/>
                  </a:lnTo>
                  <a:lnTo>
                    <a:pt x="4276" y="5125"/>
                  </a:lnTo>
                  <a:lnTo>
                    <a:pt x="4262" y="5096"/>
                  </a:lnTo>
                  <a:lnTo>
                    <a:pt x="4252" y="5065"/>
                  </a:lnTo>
                  <a:lnTo>
                    <a:pt x="4245" y="5033"/>
                  </a:lnTo>
                  <a:lnTo>
                    <a:pt x="4243" y="5000"/>
                  </a:lnTo>
                  <a:lnTo>
                    <a:pt x="4243" y="3225"/>
                  </a:lnTo>
                  <a:lnTo>
                    <a:pt x="4245" y="3192"/>
                  </a:lnTo>
                  <a:lnTo>
                    <a:pt x="4252" y="3160"/>
                  </a:lnTo>
                  <a:lnTo>
                    <a:pt x="4262" y="3129"/>
                  </a:lnTo>
                  <a:lnTo>
                    <a:pt x="4276" y="3100"/>
                  </a:lnTo>
                  <a:lnTo>
                    <a:pt x="4295" y="3073"/>
                  </a:lnTo>
                  <a:lnTo>
                    <a:pt x="4316" y="3048"/>
                  </a:lnTo>
                  <a:lnTo>
                    <a:pt x="4341" y="3027"/>
                  </a:lnTo>
                  <a:lnTo>
                    <a:pt x="4368" y="3008"/>
                  </a:lnTo>
                  <a:lnTo>
                    <a:pt x="4397" y="2994"/>
                  </a:lnTo>
                  <a:lnTo>
                    <a:pt x="4428" y="2984"/>
                  </a:lnTo>
                  <a:lnTo>
                    <a:pt x="4460" y="2977"/>
                  </a:lnTo>
                  <a:lnTo>
                    <a:pt x="4493" y="2975"/>
                  </a:lnTo>
                  <a:lnTo>
                    <a:pt x="4526" y="2977"/>
                  </a:lnTo>
                  <a:lnTo>
                    <a:pt x="4558" y="2984"/>
                  </a:lnTo>
                  <a:lnTo>
                    <a:pt x="4589" y="2994"/>
                  </a:lnTo>
                  <a:lnTo>
                    <a:pt x="4618" y="3008"/>
                  </a:lnTo>
                  <a:lnTo>
                    <a:pt x="4645" y="3027"/>
                  </a:lnTo>
                  <a:lnTo>
                    <a:pt x="4670" y="3048"/>
                  </a:lnTo>
                  <a:lnTo>
                    <a:pt x="4691" y="3073"/>
                  </a:lnTo>
                  <a:lnTo>
                    <a:pt x="4710" y="3100"/>
                  </a:lnTo>
                  <a:lnTo>
                    <a:pt x="4724" y="3129"/>
                  </a:lnTo>
                  <a:lnTo>
                    <a:pt x="4734" y="3160"/>
                  </a:lnTo>
                  <a:lnTo>
                    <a:pt x="4741" y="3192"/>
                  </a:lnTo>
                  <a:close/>
                  <a:moveTo>
                    <a:pt x="3720" y="4174"/>
                  </a:moveTo>
                  <a:lnTo>
                    <a:pt x="3727" y="4206"/>
                  </a:lnTo>
                  <a:lnTo>
                    <a:pt x="3729" y="4239"/>
                  </a:lnTo>
                  <a:lnTo>
                    <a:pt x="3729" y="5000"/>
                  </a:lnTo>
                  <a:lnTo>
                    <a:pt x="3727" y="5033"/>
                  </a:lnTo>
                  <a:lnTo>
                    <a:pt x="3720" y="5065"/>
                  </a:lnTo>
                  <a:lnTo>
                    <a:pt x="3710" y="5096"/>
                  </a:lnTo>
                  <a:lnTo>
                    <a:pt x="3696" y="5125"/>
                  </a:lnTo>
                  <a:lnTo>
                    <a:pt x="3677" y="5152"/>
                  </a:lnTo>
                  <a:lnTo>
                    <a:pt x="3656" y="5177"/>
                  </a:lnTo>
                  <a:lnTo>
                    <a:pt x="3631" y="5198"/>
                  </a:lnTo>
                  <a:lnTo>
                    <a:pt x="3604" y="5217"/>
                  </a:lnTo>
                  <a:lnTo>
                    <a:pt x="3575" y="5231"/>
                  </a:lnTo>
                  <a:lnTo>
                    <a:pt x="3544" y="5241"/>
                  </a:lnTo>
                  <a:lnTo>
                    <a:pt x="3512" y="5248"/>
                  </a:lnTo>
                  <a:lnTo>
                    <a:pt x="3479" y="5250"/>
                  </a:lnTo>
                  <a:lnTo>
                    <a:pt x="3446" y="5248"/>
                  </a:lnTo>
                  <a:lnTo>
                    <a:pt x="3414" y="5241"/>
                  </a:lnTo>
                  <a:lnTo>
                    <a:pt x="3383" y="5231"/>
                  </a:lnTo>
                  <a:lnTo>
                    <a:pt x="3354" y="5217"/>
                  </a:lnTo>
                  <a:lnTo>
                    <a:pt x="3327" y="5198"/>
                  </a:lnTo>
                  <a:lnTo>
                    <a:pt x="3302" y="5177"/>
                  </a:lnTo>
                  <a:lnTo>
                    <a:pt x="3281" y="5152"/>
                  </a:lnTo>
                  <a:lnTo>
                    <a:pt x="3262" y="5125"/>
                  </a:lnTo>
                  <a:lnTo>
                    <a:pt x="3248" y="5096"/>
                  </a:lnTo>
                  <a:lnTo>
                    <a:pt x="3238" y="5065"/>
                  </a:lnTo>
                  <a:lnTo>
                    <a:pt x="3231" y="5033"/>
                  </a:lnTo>
                  <a:lnTo>
                    <a:pt x="3229" y="5000"/>
                  </a:lnTo>
                  <a:lnTo>
                    <a:pt x="3229" y="4239"/>
                  </a:lnTo>
                  <a:lnTo>
                    <a:pt x="3231" y="4206"/>
                  </a:lnTo>
                  <a:lnTo>
                    <a:pt x="3238" y="4174"/>
                  </a:lnTo>
                  <a:lnTo>
                    <a:pt x="3248" y="4143"/>
                  </a:lnTo>
                  <a:lnTo>
                    <a:pt x="3262" y="4114"/>
                  </a:lnTo>
                  <a:lnTo>
                    <a:pt x="3281" y="4087"/>
                  </a:lnTo>
                  <a:lnTo>
                    <a:pt x="3302" y="4062"/>
                  </a:lnTo>
                  <a:lnTo>
                    <a:pt x="3327" y="4041"/>
                  </a:lnTo>
                  <a:lnTo>
                    <a:pt x="3354" y="4022"/>
                  </a:lnTo>
                  <a:lnTo>
                    <a:pt x="3383" y="4008"/>
                  </a:lnTo>
                  <a:lnTo>
                    <a:pt x="3414" y="3998"/>
                  </a:lnTo>
                  <a:lnTo>
                    <a:pt x="3446" y="3991"/>
                  </a:lnTo>
                  <a:lnTo>
                    <a:pt x="3479" y="3989"/>
                  </a:lnTo>
                  <a:lnTo>
                    <a:pt x="3512" y="3991"/>
                  </a:lnTo>
                  <a:lnTo>
                    <a:pt x="3544" y="3998"/>
                  </a:lnTo>
                  <a:lnTo>
                    <a:pt x="3575" y="4008"/>
                  </a:lnTo>
                  <a:lnTo>
                    <a:pt x="3604" y="4022"/>
                  </a:lnTo>
                  <a:lnTo>
                    <a:pt x="3631" y="4041"/>
                  </a:lnTo>
                  <a:lnTo>
                    <a:pt x="3656" y="4062"/>
                  </a:lnTo>
                  <a:lnTo>
                    <a:pt x="3677" y="4087"/>
                  </a:lnTo>
                  <a:lnTo>
                    <a:pt x="3696" y="4114"/>
                  </a:lnTo>
                  <a:lnTo>
                    <a:pt x="3710" y="4143"/>
                  </a:lnTo>
                  <a:lnTo>
                    <a:pt x="3720" y="417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Helvetica Neue"/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81" name="Google Shape;1081;p28"/>
            <p:cNvSpPr/>
            <p:nvPr/>
          </p:nvSpPr>
          <p:spPr>
            <a:xfrm>
              <a:off x="4308995" y="3230880"/>
              <a:ext cx="914400" cy="914400"/>
            </a:xfrm>
            <a:custGeom>
              <a:rect b="b" l="l" r="r" t="t"/>
              <a:pathLst>
                <a:path extrusionOk="0" h="10000" w="10000">
                  <a:moveTo>
                    <a:pt x="7277" y="4130"/>
                  </a:moveTo>
                  <a:lnTo>
                    <a:pt x="7279" y="4234"/>
                  </a:lnTo>
                  <a:lnTo>
                    <a:pt x="7279" y="4244"/>
                  </a:lnTo>
                  <a:lnTo>
                    <a:pt x="7277" y="4349"/>
                  </a:lnTo>
                  <a:lnTo>
                    <a:pt x="7277" y="4358"/>
                  </a:lnTo>
                  <a:lnTo>
                    <a:pt x="7271" y="4462"/>
                  </a:lnTo>
                  <a:lnTo>
                    <a:pt x="7270" y="4472"/>
                  </a:lnTo>
                  <a:lnTo>
                    <a:pt x="7260" y="4576"/>
                  </a:lnTo>
                  <a:lnTo>
                    <a:pt x="7259" y="4585"/>
                  </a:lnTo>
                  <a:lnTo>
                    <a:pt x="7246" y="4688"/>
                  </a:lnTo>
                  <a:lnTo>
                    <a:pt x="7244" y="4698"/>
                  </a:lnTo>
                  <a:lnTo>
                    <a:pt x="7227" y="4800"/>
                  </a:lnTo>
                  <a:lnTo>
                    <a:pt x="7225" y="4809"/>
                  </a:lnTo>
                  <a:lnTo>
                    <a:pt x="7204" y="4911"/>
                  </a:lnTo>
                  <a:lnTo>
                    <a:pt x="7202" y="4920"/>
                  </a:lnTo>
                  <a:lnTo>
                    <a:pt x="7177" y="5021"/>
                  </a:lnTo>
                  <a:lnTo>
                    <a:pt x="7174" y="5030"/>
                  </a:lnTo>
                  <a:lnTo>
                    <a:pt x="7145" y="5130"/>
                  </a:lnTo>
                  <a:lnTo>
                    <a:pt x="7143" y="5139"/>
                  </a:lnTo>
                  <a:lnTo>
                    <a:pt x="7110" y="5238"/>
                  </a:lnTo>
                  <a:lnTo>
                    <a:pt x="7107" y="5247"/>
                  </a:lnTo>
                  <a:lnTo>
                    <a:pt x="7071" y="5345"/>
                  </a:lnTo>
                  <a:lnTo>
                    <a:pt x="7067" y="5353"/>
                  </a:lnTo>
                  <a:lnTo>
                    <a:pt x="7027" y="5450"/>
                  </a:lnTo>
                  <a:lnTo>
                    <a:pt x="7024" y="5458"/>
                  </a:lnTo>
                  <a:lnTo>
                    <a:pt x="6980" y="5553"/>
                  </a:lnTo>
                  <a:lnTo>
                    <a:pt x="6976" y="5562"/>
                  </a:lnTo>
                  <a:lnTo>
                    <a:pt x="6929" y="5655"/>
                  </a:lnTo>
                  <a:lnTo>
                    <a:pt x="6924" y="5663"/>
                  </a:lnTo>
                  <a:lnTo>
                    <a:pt x="6874" y="5755"/>
                  </a:lnTo>
                  <a:lnTo>
                    <a:pt x="6869" y="5763"/>
                  </a:lnTo>
                  <a:lnTo>
                    <a:pt x="6815" y="5853"/>
                  </a:lnTo>
                  <a:lnTo>
                    <a:pt x="6810" y="5861"/>
                  </a:lnTo>
                  <a:lnTo>
                    <a:pt x="6753" y="5948"/>
                  </a:lnTo>
                  <a:lnTo>
                    <a:pt x="6747" y="5956"/>
                  </a:lnTo>
                  <a:lnTo>
                    <a:pt x="6687" y="6041"/>
                  </a:lnTo>
                  <a:lnTo>
                    <a:pt x="6681" y="6049"/>
                  </a:lnTo>
                  <a:lnTo>
                    <a:pt x="6622" y="6127"/>
                  </a:lnTo>
                  <a:lnTo>
                    <a:pt x="8797" y="8303"/>
                  </a:lnTo>
                  <a:lnTo>
                    <a:pt x="8828" y="8337"/>
                  </a:lnTo>
                  <a:lnTo>
                    <a:pt x="8853" y="8375"/>
                  </a:lnTo>
                  <a:lnTo>
                    <a:pt x="8873" y="8416"/>
                  </a:lnTo>
                  <a:lnTo>
                    <a:pt x="8888" y="8459"/>
                  </a:lnTo>
                  <a:lnTo>
                    <a:pt x="8897" y="8504"/>
                  </a:lnTo>
                  <a:lnTo>
                    <a:pt x="8900" y="8550"/>
                  </a:lnTo>
                  <a:lnTo>
                    <a:pt x="8897" y="8596"/>
                  </a:lnTo>
                  <a:lnTo>
                    <a:pt x="8888" y="8641"/>
                  </a:lnTo>
                  <a:lnTo>
                    <a:pt x="8873" y="8684"/>
                  </a:lnTo>
                  <a:lnTo>
                    <a:pt x="8853" y="8725"/>
                  </a:lnTo>
                  <a:lnTo>
                    <a:pt x="8828" y="8763"/>
                  </a:lnTo>
                  <a:lnTo>
                    <a:pt x="8797" y="8797"/>
                  </a:lnTo>
                  <a:lnTo>
                    <a:pt x="8763" y="8828"/>
                  </a:lnTo>
                  <a:lnTo>
                    <a:pt x="8725" y="8853"/>
                  </a:lnTo>
                  <a:lnTo>
                    <a:pt x="8684" y="8873"/>
                  </a:lnTo>
                  <a:lnTo>
                    <a:pt x="8641" y="8888"/>
                  </a:lnTo>
                  <a:lnTo>
                    <a:pt x="8596" y="8897"/>
                  </a:lnTo>
                  <a:lnTo>
                    <a:pt x="8550" y="8900"/>
                  </a:lnTo>
                  <a:lnTo>
                    <a:pt x="8504" y="8897"/>
                  </a:lnTo>
                  <a:lnTo>
                    <a:pt x="8459" y="8888"/>
                  </a:lnTo>
                  <a:lnTo>
                    <a:pt x="8416" y="8873"/>
                  </a:lnTo>
                  <a:lnTo>
                    <a:pt x="8375" y="8853"/>
                  </a:lnTo>
                  <a:lnTo>
                    <a:pt x="8337" y="8828"/>
                  </a:lnTo>
                  <a:lnTo>
                    <a:pt x="8303" y="8797"/>
                  </a:lnTo>
                  <a:lnTo>
                    <a:pt x="6127" y="6622"/>
                  </a:lnTo>
                  <a:lnTo>
                    <a:pt x="6049" y="6681"/>
                  </a:lnTo>
                  <a:lnTo>
                    <a:pt x="6041" y="6687"/>
                  </a:lnTo>
                  <a:lnTo>
                    <a:pt x="5956" y="6747"/>
                  </a:lnTo>
                  <a:lnTo>
                    <a:pt x="5948" y="6753"/>
                  </a:lnTo>
                  <a:lnTo>
                    <a:pt x="5861" y="6810"/>
                  </a:lnTo>
                  <a:lnTo>
                    <a:pt x="5853" y="6815"/>
                  </a:lnTo>
                  <a:lnTo>
                    <a:pt x="5763" y="6869"/>
                  </a:lnTo>
                  <a:lnTo>
                    <a:pt x="5755" y="6874"/>
                  </a:lnTo>
                  <a:lnTo>
                    <a:pt x="5663" y="6924"/>
                  </a:lnTo>
                  <a:lnTo>
                    <a:pt x="5655" y="6929"/>
                  </a:lnTo>
                  <a:lnTo>
                    <a:pt x="5562" y="6976"/>
                  </a:lnTo>
                  <a:lnTo>
                    <a:pt x="5553" y="6980"/>
                  </a:lnTo>
                  <a:lnTo>
                    <a:pt x="5458" y="7024"/>
                  </a:lnTo>
                  <a:lnTo>
                    <a:pt x="5450" y="7027"/>
                  </a:lnTo>
                  <a:lnTo>
                    <a:pt x="5353" y="7067"/>
                  </a:lnTo>
                  <a:lnTo>
                    <a:pt x="5345" y="7071"/>
                  </a:lnTo>
                  <a:lnTo>
                    <a:pt x="5247" y="7107"/>
                  </a:lnTo>
                  <a:lnTo>
                    <a:pt x="5238" y="7110"/>
                  </a:lnTo>
                  <a:lnTo>
                    <a:pt x="5139" y="7143"/>
                  </a:lnTo>
                  <a:lnTo>
                    <a:pt x="5130" y="7145"/>
                  </a:lnTo>
                  <a:lnTo>
                    <a:pt x="5030" y="7174"/>
                  </a:lnTo>
                  <a:lnTo>
                    <a:pt x="5021" y="7177"/>
                  </a:lnTo>
                  <a:lnTo>
                    <a:pt x="4920" y="7202"/>
                  </a:lnTo>
                  <a:lnTo>
                    <a:pt x="4911" y="7204"/>
                  </a:lnTo>
                  <a:lnTo>
                    <a:pt x="4809" y="7225"/>
                  </a:lnTo>
                  <a:lnTo>
                    <a:pt x="4800" y="7227"/>
                  </a:lnTo>
                  <a:lnTo>
                    <a:pt x="4698" y="7244"/>
                  </a:lnTo>
                  <a:lnTo>
                    <a:pt x="4688" y="7246"/>
                  </a:lnTo>
                  <a:lnTo>
                    <a:pt x="4585" y="7259"/>
                  </a:lnTo>
                  <a:lnTo>
                    <a:pt x="4576" y="7260"/>
                  </a:lnTo>
                  <a:lnTo>
                    <a:pt x="4472" y="7270"/>
                  </a:lnTo>
                  <a:lnTo>
                    <a:pt x="4462" y="7271"/>
                  </a:lnTo>
                  <a:lnTo>
                    <a:pt x="4358" y="7277"/>
                  </a:lnTo>
                  <a:lnTo>
                    <a:pt x="4349" y="7277"/>
                  </a:lnTo>
                  <a:lnTo>
                    <a:pt x="4244" y="7279"/>
                  </a:lnTo>
                  <a:lnTo>
                    <a:pt x="4234" y="7279"/>
                  </a:lnTo>
                  <a:lnTo>
                    <a:pt x="4130" y="7277"/>
                  </a:lnTo>
                  <a:lnTo>
                    <a:pt x="4120" y="7277"/>
                  </a:lnTo>
                  <a:lnTo>
                    <a:pt x="4016" y="7271"/>
                  </a:lnTo>
                  <a:lnTo>
                    <a:pt x="4007" y="7270"/>
                  </a:lnTo>
                  <a:lnTo>
                    <a:pt x="3903" y="7260"/>
                  </a:lnTo>
                  <a:lnTo>
                    <a:pt x="3893" y="7259"/>
                  </a:lnTo>
                  <a:lnTo>
                    <a:pt x="3790" y="7246"/>
                  </a:lnTo>
                  <a:lnTo>
                    <a:pt x="3781" y="7244"/>
                  </a:lnTo>
                  <a:lnTo>
                    <a:pt x="3678" y="7227"/>
                  </a:lnTo>
                  <a:lnTo>
                    <a:pt x="3669" y="7225"/>
                  </a:lnTo>
                  <a:lnTo>
                    <a:pt x="3567" y="7204"/>
                  </a:lnTo>
                  <a:lnTo>
                    <a:pt x="3558" y="7202"/>
                  </a:lnTo>
                  <a:lnTo>
                    <a:pt x="3457" y="7177"/>
                  </a:lnTo>
                  <a:lnTo>
                    <a:pt x="3448" y="7174"/>
                  </a:lnTo>
                  <a:lnTo>
                    <a:pt x="3348" y="7145"/>
                  </a:lnTo>
                  <a:lnTo>
                    <a:pt x="3340" y="7143"/>
                  </a:lnTo>
                  <a:lnTo>
                    <a:pt x="3241" y="7110"/>
                  </a:lnTo>
                  <a:lnTo>
                    <a:pt x="3232" y="7107"/>
                  </a:lnTo>
                  <a:lnTo>
                    <a:pt x="3134" y="7071"/>
                  </a:lnTo>
                  <a:lnTo>
                    <a:pt x="3126" y="7067"/>
                  </a:lnTo>
                  <a:lnTo>
                    <a:pt x="3029" y="7027"/>
                  </a:lnTo>
                  <a:lnTo>
                    <a:pt x="3021" y="7024"/>
                  </a:lnTo>
                  <a:lnTo>
                    <a:pt x="2926" y="6980"/>
                  </a:lnTo>
                  <a:lnTo>
                    <a:pt x="2917" y="6976"/>
                  </a:lnTo>
                  <a:lnTo>
                    <a:pt x="2824" y="6929"/>
                  </a:lnTo>
                  <a:lnTo>
                    <a:pt x="2816" y="6924"/>
                  </a:lnTo>
                  <a:lnTo>
                    <a:pt x="2724" y="6874"/>
                  </a:lnTo>
                  <a:lnTo>
                    <a:pt x="2716" y="6869"/>
                  </a:lnTo>
                  <a:lnTo>
                    <a:pt x="2626" y="6815"/>
                  </a:lnTo>
                  <a:lnTo>
                    <a:pt x="2618" y="6810"/>
                  </a:lnTo>
                  <a:lnTo>
                    <a:pt x="2531" y="6753"/>
                  </a:lnTo>
                  <a:lnTo>
                    <a:pt x="2523" y="6747"/>
                  </a:lnTo>
                  <a:lnTo>
                    <a:pt x="2438" y="6687"/>
                  </a:lnTo>
                  <a:lnTo>
                    <a:pt x="2430" y="6681"/>
                  </a:lnTo>
                  <a:lnTo>
                    <a:pt x="2348" y="6618"/>
                  </a:lnTo>
                  <a:lnTo>
                    <a:pt x="2340" y="6612"/>
                  </a:lnTo>
                  <a:lnTo>
                    <a:pt x="2260" y="6546"/>
                  </a:lnTo>
                  <a:lnTo>
                    <a:pt x="2253" y="6540"/>
                  </a:lnTo>
                  <a:lnTo>
                    <a:pt x="2175" y="6470"/>
                  </a:lnTo>
                  <a:lnTo>
                    <a:pt x="2169" y="6464"/>
                  </a:lnTo>
                  <a:lnTo>
                    <a:pt x="2094" y="6392"/>
                  </a:lnTo>
                  <a:lnTo>
                    <a:pt x="2087" y="6385"/>
                  </a:lnTo>
                  <a:lnTo>
                    <a:pt x="2015" y="6310"/>
                  </a:lnTo>
                  <a:lnTo>
                    <a:pt x="2008" y="6303"/>
                  </a:lnTo>
                  <a:lnTo>
                    <a:pt x="1939" y="6226"/>
                  </a:lnTo>
                  <a:lnTo>
                    <a:pt x="1933" y="6219"/>
                  </a:lnTo>
                  <a:lnTo>
                    <a:pt x="1866" y="6139"/>
                  </a:lnTo>
                  <a:lnTo>
                    <a:pt x="1861" y="6131"/>
                  </a:lnTo>
                  <a:lnTo>
                    <a:pt x="1797" y="6049"/>
                  </a:lnTo>
                  <a:lnTo>
                    <a:pt x="1792" y="6041"/>
                  </a:lnTo>
                  <a:lnTo>
                    <a:pt x="1731" y="5956"/>
                  </a:lnTo>
                  <a:lnTo>
                    <a:pt x="1726" y="5948"/>
                  </a:lnTo>
                  <a:lnTo>
                    <a:pt x="1669" y="5861"/>
                  </a:lnTo>
                  <a:lnTo>
                    <a:pt x="1664" y="5853"/>
                  </a:lnTo>
                  <a:lnTo>
                    <a:pt x="1610" y="5763"/>
                  </a:lnTo>
                  <a:lnTo>
                    <a:pt x="1605" y="5755"/>
                  </a:lnTo>
                  <a:lnTo>
                    <a:pt x="1555" y="5663"/>
                  </a:lnTo>
                  <a:lnTo>
                    <a:pt x="1550" y="5655"/>
                  </a:lnTo>
                  <a:lnTo>
                    <a:pt x="1503" y="5562"/>
                  </a:lnTo>
                  <a:lnTo>
                    <a:pt x="1499" y="5553"/>
                  </a:lnTo>
                  <a:lnTo>
                    <a:pt x="1455" y="5458"/>
                  </a:lnTo>
                  <a:lnTo>
                    <a:pt x="1452" y="5450"/>
                  </a:lnTo>
                  <a:lnTo>
                    <a:pt x="1412" y="5353"/>
                  </a:lnTo>
                  <a:lnTo>
                    <a:pt x="1408" y="5345"/>
                  </a:lnTo>
                  <a:lnTo>
                    <a:pt x="1372" y="5247"/>
                  </a:lnTo>
                  <a:lnTo>
                    <a:pt x="1369" y="5238"/>
                  </a:lnTo>
                  <a:lnTo>
                    <a:pt x="1336" y="5139"/>
                  </a:lnTo>
                  <a:lnTo>
                    <a:pt x="1334" y="5130"/>
                  </a:lnTo>
                  <a:lnTo>
                    <a:pt x="1305" y="5030"/>
                  </a:lnTo>
                  <a:lnTo>
                    <a:pt x="1302" y="5021"/>
                  </a:lnTo>
                  <a:lnTo>
                    <a:pt x="1277" y="4920"/>
                  </a:lnTo>
                  <a:lnTo>
                    <a:pt x="1275" y="4911"/>
                  </a:lnTo>
                  <a:lnTo>
                    <a:pt x="1254" y="4809"/>
                  </a:lnTo>
                  <a:lnTo>
                    <a:pt x="1252" y="4800"/>
                  </a:lnTo>
                  <a:lnTo>
                    <a:pt x="1235" y="4698"/>
                  </a:lnTo>
                  <a:lnTo>
                    <a:pt x="1233" y="4688"/>
                  </a:lnTo>
                  <a:lnTo>
                    <a:pt x="1220" y="4585"/>
                  </a:lnTo>
                  <a:lnTo>
                    <a:pt x="1219" y="4576"/>
                  </a:lnTo>
                  <a:lnTo>
                    <a:pt x="1209" y="4472"/>
                  </a:lnTo>
                  <a:lnTo>
                    <a:pt x="1208" y="4462"/>
                  </a:lnTo>
                  <a:lnTo>
                    <a:pt x="1202" y="4358"/>
                  </a:lnTo>
                  <a:lnTo>
                    <a:pt x="1202" y="4349"/>
                  </a:lnTo>
                  <a:lnTo>
                    <a:pt x="1200" y="4244"/>
                  </a:lnTo>
                  <a:lnTo>
                    <a:pt x="1200" y="4234"/>
                  </a:lnTo>
                  <a:lnTo>
                    <a:pt x="1202" y="4130"/>
                  </a:lnTo>
                  <a:lnTo>
                    <a:pt x="1202" y="4120"/>
                  </a:lnTo>
                  <a:lnTo>
                    <a:pt x="1208" y="4016"/>
                  </a:lnTo>
                  <a:lnTo>
                    <a:pt x="1209" y="4007"/>
                  </a:lnTo>
                  <a:lnTo>
                    <a:pt x="1219" y="3903"/>
                  </a:lnTo>
                  <a:lnTo>
                    <a:pt x="1220" y="3893"/>
                  </a:lnTo>
                  <a:lnTo>
                    <a:pt x="1233" y="3790"/>
                  </a:lnTo>
                  <a:lnTo>
                    <a:pt x="1235" y="3781"/>
                  </a:lnTo>
                  <a:lnTo>
                    <a:pt x="1252" y="3678"/>
                  </a:lnTo>
                  <a:lnTo>
                    <a:pt x="1254" y="3669"/>
                  </a:lnTo>
                  <a:lnTo>
                    <a:pt x="1275" y="3567"/>
                  </a:lnTo>
                  <a:lnTo>
                    <a:pt x="1277" y="3558"/>
                  </a:lnTo>
                  <a:lnTo>
                    <a:pt x="1302" y="3457"/>
                  </a:lnTo>
                  <a:lnTo>
                    <a:pt x="1305" y="3448"/>
                  </a:lnTo>
                  <a:lnTo>
                    <a:pt x="1334" y="3348"/>
                  </a:lnTo>
                  <a:lnTo>
                    <a:pt x="1336" y="3340"/>
                  </a:lnTo>
                  <a:lnTo>
                    <a:pt x="1369" y="3241"/>
                  </a:lnTo>
                  <a:lnTo>
                    <a:pt x="1372" y="3232"/>
                  </a:lnTo>
                  <a:lnTo>
                    <a:pt x="1408" y="3134"/>
                  </a:lnTo>
                  <a:lnTo>
                    <a:pt x="1412" y="3126"/>
                  </a:lnTo>
                  <a:lnTo>
                    <a:pt x="1452" y="3029"/>
                  </a:lnTo>
                  <a:lnTo>
                    <a:pt x="1455" y="3021"/>
                  </a:lnTo>
                  <a:lnTo>
                    <a:pt x="1499" y="2926"/>
                  </a:lnTo>
                  <a:lnTo>
                    <a:pt x="1503" y="2917"/>
                  </a:lnTo>
                  <a:lnTo>
                    <a:pt x="1550" y="2824"/>
                  </a:lnTo>
                  <a:lnTo>
                    <a:pt x="1555" y="2816"/>
                  </a:lnTo>
                  <a:lnTo>
                    <a:pt x="1605" y="2724"/>
                  </a:lnTo>
                  <a:lnTo>
                    <a:pt x="1610" y="2716"/>
                  </a:lnTo>
                  <a:lnTo>
                    <a:pt x="1664" y="2626"/>
                  </a:lnTo>
                  <a:lnTo>
                    <a:pt x="1669" y="2618"/>
                  </a:lnTo>
                  <a:lnTo>
                    <a:pt x="1726" y="2531"/>
                  </a:lnTo>
                  <a:lnTo>
                    <a:pt x="1731" y="2523"/>
                  </a:lnTo>
                  <a:lnTo>
                    <a:pt x="1792" y="2438"/>
                  </a:lnTo>
                  <a:lnTo>
                    <a:pt x="1797" y="2430"/>
                  </a:lnTo>
                  <a:lnTo>
                    <a:pt x="1861" y="2348"/>
                  </a:lnTo>
                  <a:lnTo>
                    <a:pt x="1866" y="2340"/>
                  </a:lnTo>
                  <a:lnTo>
                    <a:pt x="1933" y="2260"/>
                  </a:lnTo>
                  <a:lnTo>
                    <a:pt x="1939" y="2253"/>
                  </a:lnTo>
                  <a:lnTo>
                    <a:pt x="2008" y="2175"/>
                  </a:lnTo>
                  <a:lnTo>
                    <a:pt x="2015" y="2169"/>
                  </a:lnTo>
                  <a:lnTo>
                    <a:pt x="2087" y="2094"/>
                  </a:lnTo>
                  <a:lnTo>
                    <a:pt x="2094" y="2087"/>
                  </a:lnTo>
                  <a:lnTo>
                    <a:pt x="2169" y="2015"/>
                  </a:lnTo>
                  <a:lnTo>
                    <a:pt x="2175" y="2008"/>
                  </a:lnTo>
                  <a:lnTo>
                    <a:pt x="2253" y="1939"/>
                  </a:lnTo>
                  <a:lnTo>
                    <a:pt x="2260" y="1933"/>
                  </a:lnTo>
                  <a:lnTo>
                    <a:pt x="2340" y="1866"/>
                  </a:lnTo>
                  <a:lnTo>
                    <a:pt x="2348" y="1861"/>
                  </a:lnTo>
                  <a:lnTo>
                    <a:pt x="2430" y="1797"/>
                  </a:lnTo>
                  <a:lnTo>
                    <a:pt x="2438" y="1792"/>
                  </a:lnTo>
                  <a:lnTo>
                    <a:pt x="2523" y="1731"/>
                  </a:lnTo>
                  <a:lnTo>
                    <a:pt x="2531" y="1726"/>
                  </a:lnTo>
                  <a:lnTo>
                    <a:pt x="2618" y="1669"/>
                  </a:lnTo>
                  <a:lnTo>
                    <a:pt x="2626" y="1664"/>
                  </a:lnTo>
                  <a:lnTo>
                    <a:pt x="2716" y="1610"/>
                  </a:lnTo>
                  <a:lnTo>
                    <a:pt x="2724" y="1605"/>
                  </a:lnTo>
                  <a:lnTo>
                    <a:pt x="2816" y="1555"/>
                  </a:lnTo>
                  <a:lnTo>
                    <a:pt x="2824" y="1550"/>
                  </a:lnTo>
                  <a:lnTo>
                    <a:pt x="2917" y="1503"/>
                  </a:lnTo>
                  <a:lnTo>
                    <a:pt x="2926" y="1499"/>
                  </a:lnTo>
                  <a:lnTo>
                    <a:pt x="3021" y="1455"/>
                  </a:lnTo>
                  <a:lnTo>
                    <a:pt x="3029" y="1452"/>
                  </a:lnTo>
                  <a:lnTo>
                    <a:pt x="3126" y="1412"/>
                  </a:lnTo>
                  <a:lnTo>
                    <a:pt x="3134" y="1408"/>
                  </a:lnTo>
                  <a:lnTo>
                    <a:pt x="3232" y="1372"/>
                  </a:lnTo>
                  <a:lnTo>
                    <a:pt x="3241" y="1369"/>
                  </a:lnTo>
                  <a:lnTo>
                    <a:pt x="3340" y="1336"/>
                  </a:lnTo>
                  <a:lnTo>
                    <a:pt x="3348" y="1334"/>
                  </a:lnTo>
                  <a:lnTo>
                    <a:pt x="3448" y="1305"/>
                  </a:lnTo>
                  <a:lnTo>
                    <a:pt x="3457" y="1302"/>
                  </a:lnTo>
                  <a:lnTo>
                    <a:pt x="3558" y="1277"/>
                  </a:lnTo>
                  <a:lnTo>
                    <a:pt x="3567" y="1275"/>
                  </a:lnTo>
                  <a:lnTo>
                    <a:pt x="3669" y="1254"/>
                  </a:lnTo>
                  <a:lnTo>
                    <a:pt x="3678" y="1252"/>
                  </a:lnTo>
                  <a:lnTo>
                    <a:pt x="3781" y="1235"/>
                  </a:lnTo>
                  <a:lnTo>
                    <a:pt x="3790" y="1233"/>
                  </a:lnTo>
                  <a:lnTo>
                    <a:pt x="3893" y="1220"/>
                  </a:lnTo>
                  <a:lnTo>
                    <a:pt x="3903" y="1219"/>
                  </a:lnTo>
                  <a:lnTo>
                    <a:pt x="4007" y="1209"/>
                  </a:lnTo>
                  <a:lnTo>
                    <a:pt x="4016" y="1208"/>
                  </a:lnTo>
                  <a:lnTo>
                    <a:pt x="4120" y="1202"/>
                  </a:lnTo>
                  <a:lnTo>
                    <a:pt x="4130" y="1202"/>
                  </a:lnTo>
                  <a:lnTo>
                    <a:pt x="4234" y="1200"/>
                  </a:lnTo>
                  <a:lnTo>
                    <a:pt x="4244" y="1200"/>
                  </a:lnTo>
                  <a:lnTo>
                    <a:pt x="4349" y="1202"/>
                  </a:lnTo>
                  <a:lnTo>
                    <a:pt x="4358" y="1202"/>
                  </a:lnTo>
                  <a:lnTo>
                    <a:pt x="4462" y="1208"/>
                  </a:lnTo>
                  <a:lnTo>
                    <a:pt x="4472" y="1209"/>
                  </a:lnTo>
                  <a:lnTo>
                    <a:pt x="4576" y="1219"/>
                  </a:lnTo>
                  <a:lnTo>
                    <a:pt x="4585" y="1220"/>
                  </a:lnTo>
                  <a:lnTo>
                    <a:pt x="4688" y="1233"/>
                  </a:lnTo>
                  <a:lnTo>
                    <a:pt x="4698" y="1235"/>
                  </a:lnTo>
                  <a:lnTo>
                    <a:pt x="4800" y="1252"/>
                  </a:lnTo>
                  <a:lnTo>
                    <a:pt x="4809" y="1254"/>
                  </a:lnTo>
                  <a:lnTo>
                    <a:pt x="4911" y="1275"/>
                  </a:lnTo>
                  <a:lnTo>
                    <a:pt x="4920" y="1277"/>
                  </a:lnTo>
                  <a:lnTo>
                    <a:pt x="5021" y="1302"/>
                  </a:lnTo>
                  <a:lnTo>
                    <a:pt x="5030" y="1305"/>
                  </a:lnTo>
                  <a:lnTo>
                    <a:pt x="5130" y="1334"/>
                  </a:lnTo>
                  <a:lnTo>
                    <a:pt x="5139" y="1336"/>
                  </a:lnTo>
                  <a:lnTo>
                    <a:pt x="5238" y="1369"/>
                  </a:lnTo>
                  <a:lnTo>
                    <a:pt x="5247" y="1372"/>
                  </a:lnTo>
                  <a:lnTo>
                    <a:pt x="5345" y="1408"/>
                  </a:lnTo>
                  <a:lnTo>
                    <a:pt x="5353" y="1412"/>
                  </a:lnTo>
                  <a:lnTo>
                    <a:pt x="5450" y="1452"/>
                  </a:lnTo>
                  <a:lnTo>
                    <a:pt x="5458" y="1455"/>
                  </a:lnTo>
                  <a:lnTo>
                    <a:pt x="5553" y="1499"/>
                  </a:lnTo>
                  <a:lnTo>
                    <a:pt x="5562" y="1503"/>
                  </a:lnTo>
                  <a:lnTo>
                    <a:pt x="5655" y="1550"/>
                  </a:lnTo>
                  <a:lnTo>
                    <a:pt x="5663" y="1555"/>
                  </a:lnTo>
                  <a:lnTo>
                    <a:pt x="5755" y="1605"/>
                  </a:lnTo>
                  <a:lnTo>
                    <a:pt x="5763" y="1610"/>
                  </a:lnTo>
                  <a:lnTo>
                    <a:pt x="5853" y="1664"/>
                  </a:lnTo>
                  <a:lnTo>
                    <a:pt x="5861" y="1669"/>
                  </a:lnTo>
                  <a:lnTo>
                    <a:pt x="5948" y="1726"/>
                  </a:lnTo>
                  <a:lnTo>
                    <a:pt x="5956" y="1731"/>
                  </a:lnTo>
                  <a:lnTo>
                    <a:pt x="6041" y="1792"/>
                  </a:lnTo>
                  <a:lnTo>
                    <a:pt x="6049" y="1797"/>
                  </a:lnTo>
                  <a:lnTo>
                    <a:pt x="6131" y="1861"/>
                  </a:lnTo>
                  <a:lnTo>
                    <a:pt x="6139" y="1866"/>
                  </a:lnTo>
                  <a:lnTo>
                    <a:pt x="6219" y="1933"/>
                  </a:lnTo>
                  <a:lnTo>
                    <a:pt x="6226" y="1939"/>
                  </a:lnTo>
                  <a:lnTo>
                    <a:pt x="6303" y="2008"/>
                  </a:lnTo>
                  <a:lnTo>
                    <a:pt x="6310" y="2015"/>
                  </a:lnTo>
                  <a:lnTo>
                    <a:pt x="6385" y="2087"/>
                  </a:lnTo>
                  <a:lnTo>
                    <a:pt x="6392" y="2094"/>
                  </a:lnTo>
                  <a:lnTo>
                    <a:pt x="6464" y="2169"/>
                  </a:lnTo>
                  <a:lnTo>
                    <a:pt x="6470" y="2175"/>
                  </a:lnTo>
                  <a:lnTo>
                    <a:pt x="6540" y="2253"/>
                  </a:lnTo>
                  <a:lnTo>
                    <a:pt x="6546" y="2260"/>
                  </a:lnTo>
                  <a:lnTo>
                    <a:pt x="6612" y="2340"/>
                  </a:lnTo>
                  <a:lnTo>
                    <a:pt x="6618" y="2348"/>
                  </a:lnTo>
                  <a:lnTo>
                    <a:pt x="6681" y="2430"/>
                  </a:lnTo>
                  <a:lnTo>
                    <a:pt x="6687" y="2438"/>
                  </a:lnTo>
                  <a:lnTo>
                    <a:pt x="6747" y="2523"/>
                  </a:lnTo>
                  <a:lnTo>
                    <a:pt x="6753" y="2531"/>
                  </a:lnTo>
                  <a:lnTo>
                    <a:pt x="6810" y="2618"/>
                  </a:lnTo>
                  <a:lnTo>
                    <a:pt x="6815" y="2626"/>
                  </a:lnTo>
                  <a:lnTo>
                    <a:pt x="6869" y="2716"/>
                  </a:lnTo>
                  <a:lnTo>
                    <a:pt x="6874" y="2724"/>
                  </a:lnTo>
                  <a:lnTo>
                    <a:pt x="6924" y="2816"/>
                  </a:lnTo>
                  <a:lnTo>
                    <a:pt x="6929" y="2824"/>
                  </a:lnTo>
                  <a:lnTo>
                    <a:pt x="6976" y="2917"/>
                  </a:lnTo>
                  <a:lnTo>
                    <a:pt x="6980" y="2926"/>
                  </a:lnTo>
                  <a:lnTo>
                    <a:pt x="7024" y="3021"/>
                  </a:lnTo>
                  <a:lnTo>
                    <a:pt x="7027" y="3029"/>
                  </a:lnTo>
                  <a:lnTo>
                    <a:pt x="7067" y="3126"/>
                  </a:lnTo>
                  <a:lnTo>
                    <a:pt x="7071" y="3134"/>
                  </a:lnTo>
                  <a:lnTo>
                    <a:pt x="7107" y="3232"/>
                  </a:lnTo>
                  <a:lnTo>
                    <a:pt x="7110" y="3241"/>
                  </a:lnTo>
                  <a:lnTo>
                    <a:pt x="7143" y="3340"/>
                  </a:lnTo>
                  <a:lnTo>
                    <a:pt x="7145" y="3348"/>
                  </a:lnTo>
                  <a:lnTo>
                    <a:pt x="7174" y="3448"/>
                  </a:lnTo>
                  <a:lnTo>
                    <a:pt x="7177" y="3457"/>
                  </a:lnTo>
                  <a:lnTo>
                    <a:pt x="7202" y="3558"/>
                  </a:lnTo>
                  <a:lnTo>
                    <a:pt x="7204" y="3567"/>
                  </a:lnTo>
                  <a:lnTo>
                    <a:pt x="7225" y="3669"/>
                  </a:lnTo>
                  <a:lnTo>
                    <a:pt x="7227" y="3678"/>
                  </a:lnTo>
                  <a:lnTo>
                    <a:pt x="7244" y="3781"/>
                  </a:lnTo>
                  <a:lnTo>
                    <a:pt x="7246" y="3790"/>
                  </a:lnTo>
                  <a:lnTo>
                    <a:pt x="7259" y="3893"/>
                  </a:lnTo>
                  <a:lnTo>
                    <a:pt x="7260" y="3903"/>
                  </a:lnTo>
                  <a:lnTo>
                    <a:pt x="7270" y="4007"/>
                  </a:lnTo>
                  <a:lnTo>
                    <a:pt x="7271" y="4016"/>
                  </a:lnTo>
                  <a:lnTo>
                    <a:pt x="7277" y="4120"/>
                  </a:lnTo>
                  <a:lnTo>
                    <a:pt x="7277" y="4130"/>
                  </a:lnTo>
                  <a:close/>
                  <a:moveTo>
                    <a:pt x="6777" y="4334"/>
                  </a:moveTo>
                  <a:lnTo>
                    <a:pt x="6779" y="4239"/>
                  </a:lnTo>
                  <a:lnTo>
                    <a:pt x="6777" y="4144"/>
                  </a:lnTo>
                  <a:lnTo>
                    <a:pt x="6772" y="4049"/>
                  </a:lnTo>
                  <a:lnTo>
                    <a:pt x="6763" y="3954"/>
                  </a:lnTo>
                  <a:lnTo>
                    <a:pt x="6750" y="3860"/>
                  </a:lnTo>
                  <a:lnTo>
                    <a:pt x="6735" y="3767"/>
                  </a:lnTo>
                  <a:lnTo>
                    <a:pt x="6715" y="3674"/>
                  </a:lnTo>
                  <a:lnTo>
                    <a:pt x="6692" y="3582"/>
                  </a:lnTo>
                  <a:lnTo>
                    <a:pt x="6666" y="3491"/>
                  </a:lnTo>
                  <a:lnTo>
                    <a:pt x="6637" y="3401"/>
                  </a:lnTo>
                  <a:lnTo>
                    <a:pt x="6604" y="3313"/>
                  </a:lnTo>
                  <a:lnTo>
                    <a:pt x="6567" y="3225"/>
                  </a:lnTo>
                  <a:lnTo>
                    <a:pt x="6528" y="3139"/>
                  </a:lnTo>
                  <a:lnTo>
                    <a:pt x="6485" y="3054"/>
                  </a:lnTo>
                  <a:lnTo>
                    <a:pt x="6438" y="2970"/>
                  </a:lnTo>
                  <a:lnTo>
                    <a:pt x="6389" y="2888"/>
                  </a:lnTo>
                  <a:lnTo>
                    <a:pt x="6337" y="2809"/>
                  </a:lnTo>
                  <a:lnTo>
                    <a:pt x="6282" y="2731"/>
                  </a:lnTo>
                  <a:lnTo>
                    <a:pt x="6224" y="2656"/>
                  </a:lnTo>
                  <a:lnTo>
                    <a:pt x="6164" y="2583"/>
                  </a:lnTo>
                  <a:lnTo>
                    <a:pt x="6100" y="2512"/>
                  </a:lnTo>
                  <a:lnTo>
                    <a:pt x="6035" y="2444"/>
                  </a:lnTo>
                  <a:lnTo>
                    <a:pt x="5967" y="2378"/>
                  </a:lnTo>
                  <a:lnTo>
                    <a:pt x="5896" y="2315"/>
                  </a:lnTo>
                  <a:lnTo>
                    <a:pt x="5823" y="2254"/>
                  </a:lnTo>
                  <a:lnTo>
                    <a:pt x="5748" y="2197"/>
                  </a:lnTo>
                  <a:lnTo>
                    <a:pt x="5670" y="2142"/>
                  </a:lnTo>
                  <a:lnTo>
                    <a:pt x="5591" y="2090"/>
                  </a:lnTo>
                  <a:lnTo>
                    <a:pt x="5509" y="2041"/>
                  </a:lnTo>
                  <a:lnTo>
                    <a:pt x="5425" y="1994"/>
                  </a:lnTo>
                  <a:lnTo>
                    <a:pt x="5340" y="1951"/>
                  </a:lnTo>
                  <a:lnTo>
                    <a:pt x="5254" y="1912"/>
                  </a:lnTo>
                  <a:lnTo>
                    <a:pt x="5166" y="1875"/>
                  </a:lnTo>
                  <a:lnTo>
                    <a:pt x="5077" y="1842"/>
                  </a:lnTo>
                  <a:lnTo>
                    <a:pt x="4988" y="1813"/>
                  </a:lnTo>
                  <a:lnTo>
                    <a:pt x="4896" y="1787"/>
                  </a:lnTo>
                  <a:lnTo>
                    <a:pt x="4805" y="1764"/>
                  </a:lnTo>
                  <a:lnTo>
                    <a:pt x="4712" y="1744"/>
                  </a:lnTo>
                  <a:lnTo>
                    <a:pt x="4618" y="1729"/>
                  </a:lnTo>
                  <a:lnTo>
                    <a:pt x="4524" y="1716"/>
                  </a:lnTo>
                  <a:lnTo>
                    <a:pt x="4430" y="1707"/>
                  </a:lnTo>
                  <a:lnTo>
                    <a:pt x="4334" y="1702"/>
                  </a:lnTo>
                  <a:lnTo>
                    <a:pt x="4239" y="1700"/>
                  </a:lnTo>
                  <a:lnTo>
                    <a:pt x="4144" y="1702"/>
                  </a:lnTo>
                  <a:lnTo>
                    <a:pt x="4049" y="1707"/>
                  </a:lnTo>
                  <a:lnTo>
                    <a:pt x="3954" y="1716"/>
                  </a:lnTo>
                  <a:lnTo>
                    <a:pt x="3860" y="1729"/>
                  </a:lnTo>
                  <a:lnTo>
                    <a:pt x="3767" y="1744"/>
                  </a:lnTo>
                  <a:lnTo>
                    <a:pt x="3674" y="1764"/>
                  </a:lnTo>
                  <a:lnTo>
                    <a:pt x="3582" y="1787"/>
                  </a:lnTo>
                  <a:lnTo>
                    <a:pt x="3491" y="1813"/>
                  </a:lnTo>
                  <a:lnTo>
                    <a:pt x="3401" y="1842"/>
                  </a:lnTo>
                  <a:lnTo>
                    <a:pt x="3313" y="1875"/>
                  </a:lnTo>
                  <a:lnTo>
                    <a:pt x="3225" y="1912"/>
                  </a:lnTo>
                  <a:lnTo>
                    <a:pt x="3139" y="1951"/>
                  </a:lnTo>
                  <a:lnTo>
                    <a:pt x="3054" y="1994"/>
                  </a:lnTo>
                  <a:lnTo>
                    <a:pt x="2970" y="2041"/>
                  </a:lnTo>
                  <a:lnTo>
                    <a:pt x="2888" y="2090"/>
                  </a:lnTo>
                  <a:lnTo>
                    <a:pt x="2808" y="2142"/>
                  </a:lnTo>
                  <a:lnTo>
                    <a:pt x="2731" y="2197"/>
                  </a:lnTo>
                  <a:lnTo>
                    <a:pt x="2656" y="2254"/>
                  </a:lnTo>
                  <a:lnTo>
                    <a:pt x="2583" y="2315"/>
                  </a:lnTo>
                  <a:lnTo>
                    <a:pt x="2512" y="2378"/>
                  </a:lnTo>
                  <a:lnTo>
                    <a:pt x="2444" y="2444"/>
                  </a:lnTo>
                  <a:lnTo>
                    <a:pt x="2378" y="2512"/>
                  </a:lnTo>
                  <a:lnTo>
                    <a:pt x="2315" y="2583"/>
                  </a:lnTo>
                  <a:lnTo>
                    <a:pt x="2254" y="2656"/>
                  </a:lnTo>
                  <a:lnTo>
                    <a:pt x="2197" y="2731"/>
                  </a:lnTo>
                  <a:lnTo>
                    <a:pt x="2142" y="2808"/>
                  </a:lnTo>
                  <a:lnTo>
                    <a:pt x="2090" y="2888"/>
                  </a:lnTo>
                  <a:lnTo>
                    <a:pt x="2041" y="2970"/>
                  </a:lnTo>
                  <a:lnTo>
                    <a:pt x="1994" y="3054"/>
                  </a:lnTo>
                  <a:lnTo>
                    <a:pt x="1951" y="3139"/>
                  </a:lnTo>
                  <a:lnTo>
                    <a:pt x="1912" y="3225"/>
                  </a:lnTo>
                  <a:lnTo>
                    <a:pt x="1875" y="3313"/>
                  </a:lnTo>
                  <a:lnTo>
                    <a:pt x="1842" y="3401"/>
                  </a:lnTo>
                  <a:lnTo>
                    <a:pt x="1813" y="3491"/>
                  </a:lnTo>
                  <a:lnTo>
                    <a:pt x="1787" y="3582"/>
                  </a:lnTo>
                  <a:lnTo>
                    <a:pt x="1764" y="3674"/>
                  </a:lnTo>
                  <a:lnTo>
                    <a:pt x="1744" y="3767"/>
                  </a:lnTo>
                  <a:lnTo>
                    <a:pt x="1729" y="3860"/>
                  </a:lnTo>
                  <a:lnTo>
                    <a:pt x="1716" y="3954"/>
                  </a:lnTo>
                  <a:lnTo>
                    <a:pt x="1707" y="4049"/>
                  </a:lnTo>
                  <a:lnTo>
                    <a:pt x="1702" y="4144"/>
                  </a:lnTo>
                  <a:lnTo>
                    <a:pt x="1700" y="4239"/>
                  </a:lnTo>
                  <a:lnTo>
                    <a:pt x="1702" y="4334"/>
                  </a:lnTo>
                  <a:lnTo>
                    <a:pt x="1707" y="4430"/>
                  </a:lnTo>
                  <a:lnTo>
                    <a:pt x="1716" y="4524"/>
                  </a:lnTo>
                  <a:lnTo>
                    <a:pt x="1729" y="4618"/>
                  </a:lnTo>
                  <a:lnTo>
                    <a:pt x="1744" y="4712"/>
                  </a:lnTo>
                  <a:lnTo>
                    <a:pt x="1764" y="4805"/>
                  </a:lnTo>
                  <a:lnTo>
                    <a:pt x="1787" y="4896"/>
                  </a:lnTo>
                  <a:lnTo>
                    <a:pt x="1813" y="4988"/>
                  </a:lnTo>
                  <a:lnTo>
                    <a:pt x="1842" y="5077"/>
                  </a:lnTo>
                  <a:lnTo>
                    <a:pt x="1875" y="5166"/>
                  </a:lnTo>
                  <a:lnTo>
                    <a:pt x="1912" y="5254"/>
                  </a:lnTo>
                  <a:lnTo>
                    <a:pt x="1951" y="5340"/>
                  </a:lnTo>
                  <a:lnTo>
                    <a:pt x="1994" y="5425"/>
                  </a:lnTo>
                  <a:lnTo>
                    <a:pt x="2041" y="5509"/>
                  </a:lnTo>
                  <a:lnTo>
                    <a:pt x="2090" y="5591"/>
                  </a:lnTo>
                  <a:lnTo>
                    <a:pt x="2142" y="5670"/>
                  </a:lnTo>
                  <a:lnTo>
                    <a:pt x="2197" y="5748"/>
                  </a:lnTo>
                  <a:lnTo>
                    <a:pt x="2254" y="5823"/>
                  </a:lnTo>
                  <a:lnTo>
                    <a:pt x="2315" y="5896"/>
                  </a:lnTo>
                  <a:lnTo>
                    <a:pt x="2378" y="5967"/>
                  </a:lnTo>
                  <a:lnTo>
                    <a:pt x="2444" y="6035"/>
                  </a:lnTo>
                  <a:lnTo>
                    <a:pt x="2512" y="6100"/>
                  </a:lnTo>
                  <a:lnTo>
                    <a:pt x="2583" y="6164"/>
                  </a:lnTo>
                  <a:lnTo>
                    <a:pt x="2656" y="6224"/>
                  </a:lnTo>
                  <a:lnTo>
                    <a:pt x="2731" y="6282"/>
                  </a:lnTo>
                  <a:lnTo>
                    <a:pt x="2809" y="6337"/>
                  </a:lnTo>
                  <a:lnTo>
                    <a:pt x="2888" y="6389"/>
                  </a:lnTo>
                  <a:lnTo>
                    <a:pt x="2970" y="6438"/>
                  </a:lnTo>
                  <a:lnTo>
                    <a:pt x="3054" y="6485"/>
                  </a:lnTo>
                  <a:lnTo>
                    <a:pt x="3139" y="6528"/>
                  </a:lnTo>
                  <a:lnTo>
                    <a:pt x="3225" y="6567"/>
                  </a:lnTo>
                  <a:lnTo>
                    <a:pt x="3313" y="6604"/>
                  </a:lnTo>
                  <a:lnTo>
                    <a:pt x="3401" y="6637"/>
                  </a:lnTo>
                  <a:lnTo>
                    <a:pt x="3491" y="6666"/>
                  </a:lnTo>
                  <a:lnTo>
                    <a:pt x="3582" y="6692"/>
                  </a:lnTo>
                  <a:lnTo>
                    <a:pt x="3674" y="6715"/>
                  </a:lnTo>
                  <a:lnTo>
                    <a:pt x="3767" y="6735"/>
                  </a:lnTo>
                  <a:lnTo>
                    <a:pt x="3860" y="6750"/>
                  </a:lnTo>
                  <a:lnTo>
                    <a:pt x="3954" y="6763"/>
                  </a:lnTo>
                  <a:lnTo>
                    <a:pt x="4049" y="6772"/>
                  </a:lnTo>
                  <a:lnTo>
                    <a:pt x="4144" y="6777"/>
                  </a:lnTo>
                  <a:lnTo>
                    <a:pt x="4239" y="6779"/>
                  </a:lnTo>
                  <a:lnTo>
                    <a:pt x="4334" y="6777"/>
                  </a:lnTo>
                  <a:lnTo>
                    <a:pt x="4430" y="6772"/>
                  </a:lnTo>
                  <a:lnTo>
                    <a:pt x="4524" y="6763"/>
                  </a:lnTo>
                  <a:lnTo>
                    <a:pt x="4618" y="6750"/>
                  </a:lnTo>
                  <a:lnTo>
                    <a:pt x="4712" y="6735"/>
                  </a:lnTo>
                  <a:lnTo>
                    <a:pt x="4805" y="6715"/>
                  </a:lnTo>
                  <a:lnTo>
                    <a:pt x="4896" y="6692"/>
                  </a:lnTo>
                  <a:lnTo>
                    <a:pt x="4988" y="6666"/>
                  </a:lnTo>
                  <a:lnTo>
                    <a:pt x="5077" y="6637"/>
                  </a:lnTo>
                  <a:lnTo>
                    <a:pt x="5166" y="6604"/>
                  </a:lnTo>
                  <a:lnTo>
                    <a:pt x="5254" y="6567"/>
                  </a:lnTo>
                  <a:lnTo>
                    <a:pt x="5340" y="6528"/>
                  </a:lnTo>
                  <a:lnTo>
                    <a:pt x="5425" y="6485"/>
                  </a:lnTo>
                  <a:lnTo>
                    <a:pt x="5509" y="6438"/>
                  </a:lnTo>
                  <a:lnTo>
                    <a:pt x="5591" y="6389"/>
                  </a:lnTo>
                  <a:lnTo>
                    <a:pt x="5670" y="6337"/>
                  </a:lnTo>
                  <a:lnTo>
                    <a:pt x="5748" y="6282"/>
                  </a:lnTo>
                  <a:lnTo>
                    <a:pt x="5823" y="6224"/>
                  </a:lnTo>
                  <a:lnTo>
                    <a:pt x="5896" y="6164"/>
                  </a:lnTo>
                  <a:lnTo>
                    <a:pt x="5957" y="6109"/>
                  </a:lnTo>
                  <a:lnTo>
                    <a:pt x="5965" y="6093"/>
                  </a:lnTo>
                  <a:lnTo>
                    <a:pt x="5990" y="6055"/>
                  </a:lnTo>
                  <a:lnTo>
                    <a:pt x="6021" y="6021"/>
                  </a:lnTo>
                  <a:lnTo>
                    <a:pt x="6055" y="5990"/>
                  </a:lnTo>
                  <a:lnTo>
                    <a:pt x="6093" y="5965"/>
                  </a:lnTo>
                  <a:lnTo>
                    <a:pt x="6109" y="5957"/>
                  </a:lnTo>
                  <a:lnTo>
                    <a:pt x="6164" y="5896"/>
                  </a:lnTo>
                  <a:lnTo>
                    <a:pt x="6224" y="5823"/>
                  </a:lnTo>
                  <a:lnTo>
                    <a:pt x="6282" y="5748"/>
                  </a:lnTo>
                  <a:lnTo>
                    <a:pt x="6337" y="5670"/>
                  </a:lnTo>
                  <a:lnTo>
                    <a:pt x="6389" y="5591"/>
                  </a:lnTo>
                  <a:lnTo>
                    <a:pt x="6438" y="5509"/>
                  </a:lnTo>
                  <a:lnTo>
                    <a:pt x="6485" y="5425"/>
                  </a:lnTo>
                  <a:lnTo>
                    <a:pt x="6528" y="5340"/>
                  </a:lnTo>
                  <a:lnTo>
                    <a:pt x="6567" y="5254"/>
                  </a:lnTo>
                  <a:lnTo>
                    <a:pt x="6604" y="5166"/>
                  </a:lnTo>
                  <a:lnTo>
                    <a:pt x="6637" y="5077"/>
                  </a:lnTo>
                  <a:lnTo>
                    <a:pt x="6666" y="4988"/>
                  </a:lnTo>
                  <a:lnTo>
                    <a:pt x="6692" y="4896"/>
                  </a:lnTo>
                  <a:lnTo>
                    <a:pt x="6715" y="4805"/>
                  </a:lnTo>
                  <a:lnTo>
                    <a:pt x="6735" y="4712"/>
                  </a:lnTo>
                  <a:lnTo>
                    <a:pt x="6750" y="4618"/>
                  </a:lnTo>
                  <a:lnTo>
                    <a:pt x="6763" y="4524"/>
                  </a:lnTo>
                  <a:lnTo>
                    <a:pt x="6772" y="4430"/>
                  </a:lnTo>
                  <a:lnTo>
                    <a:pt x="6777" y="433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Helvetica Neue"/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082" name="Google Shape;1082;p28"/>
          <p:cNvGrpSpPr/>
          <p:nvPr/>
        </p:nvGrpSpPr>
        <p:grpSpPr>
          <a:xfrm>
            <a:off x="3494349" y="3029052"/>
            <a:ext cx="801056" cy="799894"/>
            <a:chOff x="6968299" y="1554480"/>
            <a:chExt cx="914400" cy="914400"/>
          </a:xfrm>
        </p:grpSpPr>
        <p:sp>
          <p:nvSpPr>
            <p:cNvPr id="1083" name="Google Shape;1083;p28"/>
            <p:cNvSpPr/>
            <p:nvPr/>
          </p:nvSpPr>
          <p:spPr>
            <a:xfrm>
              <a:off x="6968299" y="1554480"/>
              <a:ext cx="914400" cy="914400"/>
            </a:xfrm>
            <a:custGeom>
              <a:rect b="b" l="l" r="r" t="t"/>
              <a:pathLst>
                <a:path extrusionOk="0" h="10000" w="10000">
                  <a:moveTo>
                    <a:pt x="4316" y="8308"/>
                  </a:moveTo>
                  <a:lnTo>
                    <a:pt x="4316" y="6483"/>
                  </a:lnTo>
                  <a:lnTo>
                    <a:pt x="4316" y="6457"/>
                  </a:lnTo>
                  <a:lnTo>
                    <a:pt x="4318" y="6432"/>
                  </a:lnTo>
                  <a:lnTo>
                    <a:pt x="4320" y="6406"/>
                  </a:lnTo>
                  <a:lnTo>
                    <a:pt x="4324" y="6381"/>
                  </a:lnTo>
                  <a:lnTo>
                    <a:pt x="4328" y="6356"/>
                  </a:lnTo>
                  <a:lnTo>
                    <a:pt x="4333" y="6331"/>
                  </a:lnTo>
                  <a:lnTo>
                    <a:pt x="4339" y="6306"/>
                  </a:lnTo>
                  <a:lnTo>
                    <a:pt x="4346" y="6281"/>
                  </a:lnTo>
                  <a:lnTo>
                    <a:pt x="4354" y="6257"/>
                  </a:lnTo>
                  <a:lnTo>
                    <a:pt x="4363" y="6233"/>
                  </a:lnTo>
                  <a:lnTo>
                    <a:pt x="4372" y="6210"/>
                  </a:lnTo>
                  <a:lnTo>
                    <a:pt x="4383" y="6186"/>
                  </a:lnTo>
                  <a:lnTo>
                    <a:pt x="4395" y="6163"/>
                  </a:lnTo>
                  <a:lnTo>
                    <a:pt x="4407" y="6141"/>
                  </a:lnTo>
                  <a:lnTo>
                    <a:pt x="4420" y="6119"/>
                  </a:lnTo>
                  <a:lnTo>
                    <a:pt x="4434" y="6097"/>
                  </a:lnTo>
                  <a:lnTo>
                    <a:pt x="4449" y="6077"/>
                  </a:lnTo>
                  <a:lnTo>
                    <a:pt x="4465" y="6056"/>
                  </a:lnTo>
                  <a:lnTo>
                    <a:pt x="4481" y="6037"/>
                  </a:lnTo>
                  <a:lnTo>
                    <a:pt x="4498" y="6017"/>
                  </a:lnTo>
                  <a:lnTo>
                    <a:pt x="4516" y="5999"/>
                  </a:lnTo>
                  <a:lnTo>
                    <a:pt x="4534" y="5981"/>
                  </a:lnTo>
                  <a:lnTo>
                    <a:pt x="4554" y="5964"/>
                  </a:lnTo>
                  <a:lnTo>
                    <a:pt x="4573" y="5948"/>
                  </a:lnTo>
                  <a:lnTo>
                    <a:pt x="4594" y="5932"/>
                  </a:lnTo>
                  <a:lnTo>
                    <a:pt x="4614" y="5917"/>
                  </a:lnTo>
                  <a:lnTo>
                    <a:pt x="4636" y="5903"/>
                  </a:lnTo>
                  <a:lnTo>
                    <a:pt x="4658" y="5890"/>
                  </a:lnTo>
                  <a:lnTo>
                    <a:pt x="4680" y="5878"/>
                  </a:lnTo>
                  <a:lnTo>
                    <a:pt x="4703" y="5866"/>
                  </a:lnTo>
                  <a:lnTo>
                    <a:pt x="4727" y="5855"/>
                  </a:lnTo>
                  <a:lnTo>
                    <a:pt x="4750" y="5846"/>
                  </a:lnTo>
                  <a:lnTo>
                    <a:pt x="4774" y="5837"/>
                  </a:lnTo>
                  <a:lnTo>
                    <a:pt x="4798" y="5829"/>
                  </a:lnTo>
                  <a:lnTo>
                    <a:pt x="4823" y="5822"/>
                  </a:lnTo>
                  <a:lnTo>
                    <a:pt x="4848" y="5815"/>
                  </a:lnTo>
                  <a:lnTo>
                    <a:pt x="4873" y="5810"/>
                  </a:lnTo>
                  <a:lnTo>
                    <a:pt x="4898" y="5806"/>
                  </a:lnTo>
                  <a:lnTo>
                    <a:pt x="4923" y="5802"/>
                  </a:lnTo>
                  <a:lnTo>
                    <a:pt x="4949" y="5800"/>
                  </a:lnTo>
                  <a:lnTo>
                    <a:pt x="4974" y="5798"/>
                  </a:lnTo>
                  <a:lnTo>
                    <a:pt x="5000" y="5798"/>
                  </a:lnTo>
                  <a:lnTo>
                    <a:pt x="5026" y="5798"/>
                  </a:lnTo>
                  <a:lnTo>
                    <a:pt x="5051" y="5800"/>
                  </a:lnTo>
                  <a:lnTo>
                    <a:pt x="5077" y="5802"/>
                  </a:lnTo>
                  <a:lnTo>
                    <a:pt x="5102" y="5806"/>
                  </a:lnTo>
                  <a:lnTo>
                    <a:pt x="5127" y="5810"/>
                  </a:lnTo>
                  <a:lnTo>
                    <a:pt x="5152" y="5815"/>
                  </a:lnTo>
                  <a:lnTo>
                    <a:pt x="5177" y="5821"/>
                  </a:lnTo>
                  <a:lnTo>
                    <a:pt x="5202" y="5829"/>
                  </a:lnTo>
                  <a:lnTo>
                    <a:pt x="5226" y="5837"/>
                  </a:lnTo>
                  <a:lnTo>
                    <a:pt x="5250" y="5846"/>
                  </a:lnTo>
                  <a:lnTo>
                    <a:pt x="5273" y="5855"/>
                  </a:lnTo>
                  <a:lnTo>
                    <a:pt x="5297" y="5866"/>
                  </a:lnTo>
                  <a:lnTo>
                    <a:pt x="5320" y="5878"/>
                  </a:lnTo>
                  <a:lnTo>
                    <a:pt x="5342" y="5890"/>
                  </a:lnTo>
                  <a:lnTo>
                    <a:pt x="5364" y="5903"/>
                  </a:lnTo>
                  <a:lnTo>
                    <a:pt x="5386" y="5917"/>
                  </a:lnTo>
                  <a:lnTo>
                    <a:pt x="5406" y="5932"/>
                  </a:lnTo>
                  <a:lnTo>
                    <a:pt x="5427" y="5948"/>
                  </a:lnTo>
                  <a:lnTo>
                    <a:pt x="5446" y="5964"/>
                  </a:lnTo>
                  <a:lnTo>
                    <a:pt x="5466" y="5981"/>
                  </a:lnTo>
                  <a:lnTo>
                    <a:pt x="5484" y="5999"/>
                  </a:lnTo>
                  <a:lnTo>
                    <a:pt x="5502" y="6017"/>
                  </a:lnTo>
                  <a:lnTo>
                    <a:pt x="5519" y="6037"/>
                  </a:lnTo>
                  <a:lnTo>
                    <a:pt x="5535" y="6056"/>
                  </a:lnTo>
                  <a:lnTo>
                    <a:pt x="5551" y="6077"/>
                  </a:lnTo>
                  <a:lnTo>
                    <a:pt x="5566" y="6097"/>
                  </a:lnTo>
                  <a:lnTo>
                    <a:pt x="5580" y="6119"/>
                  </a:lnTo>
                  <a:lnTo>
                    <a:pt x="5593" y="6141"/>
                  </a:lnTo>
                  <a:lnTo>
                    <a:pt x="5605" y="6163"/>
                  </a:lnTo>
                  <a:lnTo>
                    <a:pt x="5617" y="6186"/>
                  </a:lnTo>
                  <a:lnTo>
                    <a:pt x="5628" y="6210"/>
                  </a:lnTo>
                  <a:lnTo>
                    <a:pt x="5637" y="6233"/>
                  </a:lnTo>
                  <a:lnTo>
                    <a:pt x="5646" y="6257"/>
                  </a:lnTo>
                  <a:lnTo>
                    <a:pt x="5654" y="6281"/>
                  </a:lnTo>
                  <a:lnTo>
                    <a:pt x="5661" y="6306"/>
                  </a:lnTo>
                  <a:lnTo>
                    <a:pt x="5667" y="6331"/>
                  </a:lnTo>
                  <a:lnTo>
                    <a:pt x="5672" y="6356"/>
                  </a:lnTo>
                  <a:lnTo>
                    <a:pt x="5676" y="6381"/>
                  </a:lnTo>
                  <a:lnTo>
                    <a:pt x="5680" y="6406"/>
                  </a:lnTo>
                  <a:lnTo>
                    <a:pt x="5682" y="6432"/>
                  </a:lnTo>
                  <a:lnTo>
                    <a:pt x="5684" y="6457"/>
                  </a:lnTo>
                  <a:lnTo>
                    <a:pt x="5684" y="6483"/>
                  </a:lnTo>
                  <a:lnTo>
                    <a:pt x="5684" y="8308"/>
                  </a:lnTo>
                  <a:lnTo>
                    <a:pt x="4316" y="830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Helvetica Neue"/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84" name="Google Shape;1084;p28"/>
            <p:cNvSpPr/>
            <p:nvPr/>
          </p:nvSpPr>
          <p:spPr>
            <a:xfrm>
              <a:off x="6968299" y="1554480"/>
              <a:ext cx="914400" cy="914400"/>
            </a:xfrm>
            <a:custGeom>
              <a:rect b="b" l="l" r="r" t="t"/>
              <a:pathLst>
                <a:path extrusionOk="0" h="10000" w="10000">
                  <a:moveTo>
                    <a:pt x="5933" y="6453"/>
                  </a:moveTo>
                  <a:lnTo>
                    <a:pt x="5934" y="6478"/>
                  </a:lnTo>
                  <a:lnTo>
                    <a:pt x="5934" y="6483"/>
                  </a:lnTo>
                  <a:lnTo>
                    <a:pt x="5934" y="8286"/>
                  </a:lnTo>
                  <a:lnTo>
                    <a:pt x="8650" y="8286"/>
                  </a:lnTo>
                  <a:lnTo>
                    <a:pt x="8683" y="8288"/>
                  </a:lnTo>
                  <a:lnTo>
                    <a:pt x="8715" y="8295"/>
                  </a:lnTo>
                  <a:lnTo>
                    <a:pt x="8746" y="8305"/>
                  </a:lnTo>
                  <a:lnTo>
                    <a:pt x="8775" y="8319"/>
                  </a:lnTo>
                  <a:lnTo>
                    <a:pt x="8802" y="8338"/>
                  </a:lnTo>
                  <a:lnTo>
                    <a:pt x="8827" y="8359"/>
                  </a:lnTo>
                  <a:lnTo>
                    <a:pt x="8848" y="8384"/>
                  </a:lnTo>
                  <a:lnTo>
                    <a:pt x="8867" y="8411"/>
                  </a:lnTo>
                  <a:lnTo>
                    <a:pt x="8881" y="8440"/>
                  </a:lnTo>
                  <a:lnTo>
                    <a:pt x="8891" y="8471"/>
                  </a:lnTo>
                  <a:lnTo>
                    <a:pt x="8898" y="8503"/>
                  </a:lnTo>
                  <a:lnTo>
                    <a:pt x="8900" y="8536"/>
                  </a:lnTo>
                  <a:lnTo>
                    <a:pt x="8898" y="8569"/>
                  </a:lnTo>
                  <a:lnTo>
                    <a:pt x="8891" y="8601"/>
                  </a:lnTo>
                  <a:lnTo>
                    <a:pt x="8881" y="8632"/>
                  </a:lnTo>
                  <a:lnTo>
                    <a:pt x="8867" y="8661"/>
                  </a:lnTo>
                  <a:lnTo>
                    <a:pt x="8848" y="8688"/>
                  </a:lnTo>
                  <a:lnTo>
                    <a:pt x="8827" y="8713"/>
                  </a:lnTo>
                  <a:lnTo>
                    <a:pt x="8802" y="8734"/>
                  </a:lnTo>
                  <a:lnTo>
                    <a:pt x="8775" y="8753"/>
                  </a:lnTo>
                  <a:lnTo>
                    <a:pt x="8746" y="8767"/>
                  </a:lnTo>
                  <a:lnTo>
                    <a:pt x="8715" y="8777"/>
                  </a:lnTo>
                  <a:lnTo>
                    <a:pt x="8683" y="8784"/>
                  </a:lnTo>
                  <a:lnTo>
                    <a:pt x="8650" y="8786"/>
                  </a:lnTo>
                  <a:lnTo>
                    <a:pt x="1350" y="8786"/>
                  </a:lnTo>
                  <a:lnTo>
                    <a:pt x="1317" y="8784"/>
                  </a:lnTo>
                  <a:lnTo>
                    <a:pt x="1285" y="8777"/>
                  </a:lnTo>
                  <a:lnTo>
                    <a:pt x="1254" y="8767"/>
                  </a:lnTo>
                  <a:lnTo>
                    <a:pt x="1225" y="8753"/>
                  </a:lnTo>
                  <a:lnTo>
                    <a:pt x="1198" y="8734"/>
                  </a:lnTo>
                  <a:lnTo>
                    <a:pt x="1173" y="8713"/>
                  </a:lnTo>
                  <a:lnTo>
                    <a:pt x="1152" y="8688"/>
                  </a:lnTo>
                  <a:lnTo>
                    <a:pt x="1133" y="8661"/>
                  </a:lnTo>
                  <a:lnTo>
                    <a:pt x="1119" y="8632"/>
                  </a:lnTo>
                  <a:lnTo>
                    <a:pt x="1109" y="8601"/>
                  </a:lnTo>
                  <a:lnTo>
                    <a:pt x="1102" y="8569"/>
                  </a:lnTo>
                  <a:lnTo>
                    <a:pt x="1100" y="8536"/>
                  </a:lnTo>
                  <a:lnTo>
                    <a:pt x="1102" y="8503"/>
                  </a:lnTo>
                  <a:lnTo>
                    <a:pt x="1109" y="8471"/>
                  </a:lnTo>
                  <a:lnTo>
                    <a:pt x="1119" y="8440"/>
                  </a:lnTo>
                  <a:lnTo>
                    <a:pt x="1133" y="8411"/>
                  </a:lnTo>
                  <a:lnTo>
                    <a:pt x="1152" y="8384"/>
                  </a:lnTo>
                  <a:lnTo>
                    <a:pt x="1173" y="8359"/>
                  </a:lnTo>
                  <a:lnTo>
                    <a:pt x="1198" y="8338"/>
                  </a:lnTo>
                  <a:lnTo>
                    <a:pt x="1225" y="8319"/>
                  </a:lnTo>
                  <a:lnTo>
                    <a:pt x="1254" y="8305"/>
                  </a:lnTo>
                  <a:lnTo>
                    <a:pt x="1285" y="8295"/>
                  </a:lnTo>
                  <a:lnTo>
                    <a:pt x="1317" y="8288"/>
                  </a:lnTo>
                  <a:lnTo>
                    <a:pt x="1350" y="8286"/>
                  </a:lnTo>
                  <a:lnTo>
                    <a:pt x="4066" y="8286"/>
                  </a:lnTo>
                  <a:lnTo>
                    <a:pt x="4066" y="6483"/>
                  </a:lnTo>
                  <a:lnTo>
                    <a:pt x="4066" y="6478"/>
                  </a:lnTo>
                  <a:lnTo>
                    <a:pt x="4067" y="6453"/>
                  </a:lnTo>
                  <a:lnTo>
                    <a:pt x="4067" y="6443"/>
                  </a:lnTo>
                  <a:lnTo>
                    <a:pt x="4068" y="6418"/>
                  </a:lnTo>
                  <a:lnTo>
                    <a:pt x="4069" y="6409"/>
                  </a:lnTo>
                  <a:lnTo>
                    <a:pt x="4071" y="6383"/>
                  </a:lnTo>
                  <a:lnTo>
                    <a:pt x="4072" y="6374"/>
                  </a:lnTo>
                  <a:lnTo>
                    <a:pt x="4076" y="6349"/>
                  </a:lnTo>
                  <a:lnTo>
                    <a:pt x="4077" y="6340"/>
                  </a:lnTo>
                  <a:lnTo>
                    <a:pt x="4081" y="6314"/>
                  </a:lnTo>
                  <a:lnTo>
                    <a:pt x="4083" y="6305"/>
                  </a:lnTo>
                  <a:lnTo>
                    <a:pt x="4088" y="6280"/>
                  </a:lnTo>
                  <a:lnTo>
                    <a:pt x="4090" y="6271"/>
                  </a:lnTo>
                  <a:lnTo>
                    <a:pt x="4096" y="6246"/>
                  </a:lnTo>
                  <a:lnTo>
                    <a:pt x="4099" y="6237"/>
                  </a:lnTo>
                  <a:lnTo>
                    <a:pt x="4106" y="6213"/>
                  </a:lnTo>
                  <a:lnTo>
                    <a:pt x="4108" y="6204"/>
                  </a:lnTo>
                  <a:lnTo>
                    <a:pt x="4116" y="6180"/>
                  </a:lnTo>
                  <a:lnTo>
                    <a:pt x="4119" y="6171"/>
                  </a:lnTo>
                  <a:lnTo>
                    <a:pt x="4128" y="6147"/>
                  </a:lnTo>
                  <a:lnTo>
                    <a:pt x="4132" y="6138"/>
                  </a:lnTo>
                  <a:lnTo>
                    <a:pt x="4141" y="6115"/>
                  </a:lnTo>
                  <a:lnTo>
                    <a:pt x="4145" y="6106"/>
                  </a:lnTo>
                  <a:lnTo>
                    <a:pt x="4156" y="6083"/>
                  </a:lnTo>
                  <a:lnTo>
                    <a:pt x="4160" y="6074"/>
                  </a:lnTo>
                  <a:lnTo>
                    <a:pt x="4171" y="6051"/>
                  </a:lnTo>
                  <a:lnTo>
                    <a:pt x="4176" y="6043"/>
                  </a:lnTo>
                  <a:lnTo>
                    <a:pt x="4188" y="6020"/>
                  </a:lnTo>
                  <a:lnTo>
                    <a:pt x="4193" y="6012"/>
                  </a:lnTo>
                  <a:lnTo>
                    <a:pt x="4206" y="5990"/>
                  </a:lnTo>
                  <a:lnTo>
                    <a:pt x="4211" y="5982"/>
                  </a:lnTo>
                  <a:lnTo>
                    <a:pt x="4225" y="5961"/>
                  </a:lnTo>
                  <a:lnTo>
                    <a:pt x="4231" y="5953"/>
                  </a:lnTo>
                  <a:lnTo>
                    <a:pt x="4245" y="5932"/>
                  </a:lnTo>
                  <a:lnTo>
                    <a:pt x="4251" y="5924"/>
                  </a:lnTo>
                  <a:lnTo>
                    <a:pt x="4267" y="5904"/>
                  </a:lnTo>
                  <a:lnTo>
                    <a:pt x="4272" y="5897"/>
                  </a:lnTo>
                  <a:lnTo>
                    <a:pt x="4289" y="5877"/>
                  </a:lnTo>
                  <a:lnTo>
                    <a:pt x="4295" y="5870"/>
                  </a:lnTo>
                  <a:lnTo>
                    <a:pt x="4312" y="5851"/>
                  </a:lnTo>
                  <a:lnTo>
                    <a:pt x="4318" y="5844"/>
                  </a:lnTo>
                  <a:lnTo>
                    <a:pt x="4336" y="5826"/>
                  </a:lnTo>
                  <a:lnTo>
                    <a:pt x="4343" y="5819"/>
                  </a:lnTo>
                  <a:lnTo>
                    <a:pt x="4361" y="5801"/>
                  </a:lnTo>
                  <a:lnTo>
                    <a:pt x="4368" y="5795"/>
                  </a:lnTo>
                  <a:lnTo>
                    <a:pt x="4387" y="5778"/>
                  </a:lnTo>
                  <a:lnTo>
                    <a:pt x="4394" y="5772"/>
                  </a:lnTo>
                  <a:lnTo>
                    <a:pt x="4414" y="5755"/>
                  </a:lnTo>
                  <a:lnTo>
                    <a:pt x="4421" y="5750"/>
                  </a:lnTo>
                  <a:lnTo>
                    <a:pt x="4441" y="5734"/>
                  </a:lnTo>
                  <a:lnTo>
                    <a:pt x="4449" y="5728"/>
                  </a:lnTo>
                  <a:lnTo>
                    <a:pt x="4470" y="5714"/>
                  </a:lnTo>
                  <a:lnTo>
                    <a:pt x="4478" y="5708"/>
                  </a:lnTo>
                  <a:lnTo>
                    <a:pt x="4499" y="5694"/>
                  </a:lnTo>
                  <a:lnTo>
                    <a:pt x="4507" y="5689"/>
                  </a:lnTo>
                  <a:lnTo>
                    <a:pt x="4529" y="5676"/>
                  </a:lnTo>
                  <a:lnTo>
                    <a:pt x="4537" y="5671"/>
                  </a:lnTo>
                  <a:lnTo>
                    <a:pt x="4560" y="5659"/>
                  </a:lnTo>
                  <a:lnTo>
                    <a:pt x="4568" y="5654"/>
                  </a:lnTo>
                  <a:lnTo>
                    <a:pt x="4591" y="5643"/>
                  </a:lnTo>
                  <a:lnTo>
                    <a:pt x="4599" y="5639"/>
                  </a:lnTo>
                  <a:lnTo>
                    <a:pt x="4622" y="5628"/>
                  </a:lnTo>
                  <a:lnTo>
                    <a:pt x="4631" y="5624"/>
                  </a:lnTo>
                  <a:lnTo>
                    <a:pt x="4654" y="5615"/>
                  </a:lnTo>
                  <a:lnTo>
                    <a:pt x="4663" y="5611"/>
                  </a:lnTo>
                  <a:lnTo>
                    <a:pt x="4687" y="5602"/>
                  </a:lnTo>
                  <a:lnTo>
                    <a:pt x="4696" y="5599"/>
                  </a:lnTo>
                  <a:lnTo>
                    <a:pt x="4720" y="5591"/>
                  </a:lnTo>
                  <a:lnTo>
                    <a:pt x="4729" y="5588"/>
                  </a:lnTo>
                  <a:lnTo>
                    <a:pt x="4753" y="5581"/>
                  </a:lnTo>
                  <a:lnTo>
                    <a:pt x="4762" y="5579"/>
                  </a:lnTo>
                  <a:lnTo>
                    <a:pt x="4787" y="5573"/>
                  </a:lnTo>
                  <a:lnTo>
                    <a:pt x="4796" y="5571"/>
                  </a:lnTo>
                  <a:lnTo>
                    <a:pt x="4821" y="5565"/>
                  </a:lnTo>
                  <a:lnTo>
                    <a:pt x="4830" y="5564"/>
                  </a:lnTo>
                  <a:lnTo>
                    <a:pt x="4856" y="5559"/>
                  </a:lnTo>
                  <a:lnTo>
                    <a:pt x="4865" y="5558"/>
                  </a:lnTo>
                  <a:lnTo>
                    <a:pt x="4890" y="5555"/>
                  </a:lnTo>
                  <a:lnTo>
                    <a:pt x="4900" y="5553"/>
                  </a:lnTo>
                  <a:lnTo>
                    <a:pt x="4925" y="5551"/>
                  </a:lnTo>
                  <a:lnTo>
                    <a:pt x="4934" y="5550"/>
                  </a:lnTo>
                  <a:lnTo>
                    <a:pt x="4960" y="5549"/>
                  </a:lnTo>
                  <a:lnTo>
                    <a:pt x="4970" y="5549"/>
                  </a:lnTo>
                  <a:lnTo>
                    <a:pt x="4995" y="5548"/>
                  </a:lnTo>
                  <a:lnTo>
                    <a:pt x="5005" y="5548"/>
                  </a:lnTo>
                  <a:lnTo>
                    <a:pt x="5030" y="5549"/>
                  </a:lnTo>
                  <a:lnTo>
                    <a:pt x="5040" y="5549"/>
                  </a:lnTo>
                  <a:lnTo>
                    <a:pt x="5066" y="5550"/>
                  </a:lnTo>
                  <a:lnTo>
                    <a:pt x="5075" y="5551"/>
                  </a:lnTo>
                  <a:lnTo>
                    <a:pt x="5100" y="5553"/>
                  </a:lnTo>
                  <a:lnTo>
                    <a:pt x="5110" y="5555"/>
                  </a:lnTo>
                  <a:lnTo>
                    <a:pt x="5135" y="5558"/>
                  </a:lnTo>
                  <a:lnTo>
                    <a:pt x="5144" y="5559"/>
                  </a:lnTo>
                  <a:lnTo>
                    <a:pt x="5170" y="5564"/>
                  </a:lnTo>
                  <a:lnTo>
                    <a:pt x="5179" y="5565"/>
                  </a:lnTo>
                  <a:lnTo>
                    <a:pt x="5204" y="5571"/>
                  </a:lnTo>
                  <a:lnTo>
                    <a:pt x="5213" y="5573"/>
                  </a:lnTo>
                  <a:lnTo>
                    <a:pt x="5238" y="5579"/>
                  </a:lnTo>
                  <a:lnTo>
                    <a:pt x="5247" y="5581"/>
                  </a:lnTo>
                  <a:lnTo>
                    <a:pt x="5271" y="5588"/>
                  </a:lnTo>
                  <a:lnTo>
                    <a:pt x="5280" y="5591"/>
                  </a:lnTo>
                  <a:lnTo>
                    <a:pt x="5304" y="5599"/>
                  </a:lnTo>
                  <a:lnTo>
                    <a:pt x="5313" y="5602"/>
                  </a:lnTo>
                  <a:lnTo>
                    <a:pt x="5337" y="5611"/>
                  </a:lnTo>
                  <a:lnTo>
                    <a:pt x="5346" y="5615"/>
                  </a:lnTo>
                  <a:lnTo>
                    <a:pt x="5369" y="5624"/>
                  </a:lnTo>
                  <a:lnTo>
                    <a:pt x="5378" y="5628"/>
                  </a:lnTo>
                  <a:lnTo>
                    <a:pt x="5401" y="5639"/>
                  </a:lnTo>
                  <a:lnTo>
                    <a:pt x="5409" y="5643"/>
                  </a:lnTo>
                  <a:lnTo>
                    <a:pt x="5432" y="5654"/>
                  </a:lnTo>
                  <a:lnTo>
                    <a:pt x="5440" y="5659"/>
                  </a:lnTo>
                  <a:lnTo>
                    <a:pt x="5463" y="5671"/>
                  </a:lnTo>
                  <a:lnTo>
                    <a:pt x="5471" y="5676"/>
                  </a:lnTo>
                  <a:lnTo>
                    <a:pt x="5493" y="5689"/>
                  </a:lnTo>
                  <a:lnTo>
                    <a:pt x="5501" y="5694"/>
                  </a:lnTo>
                  <a:lnTo>
                    <a:pt x="5522" y="5708"/>
                  </a:lnTo>
                  <a:lnTo>
                    <a:pt x="5530" y="5714"/>
                  </a:lnTo>
                  <a:lnTo>
                    <a:pt x="5551" y="5728"/>
                  </a:lnTo>
                  <a:lnTo>
                    <a:pt x="5559" y="5734"/>
                  </a:lnTo>
                  <a:lnTo>
                    <a:pt x="5579" y="5750"/>
                  </a:lnTo>
                  <a:lnTo>
                    <a:pt x="5586" y="5755"/>
                  </a:lnTo>
                  <a:lnTo>
                    <a:pt x="5606" y="5772"/>
                  </a:lnTo>
                  <a:lnTo>
                    <a:pt x="5613" y="5778"/>
                  </a:lnTo>
                  <a:lnTo>
                    <a:pt x="5632" y="5795"/>
                  </a:lnTo>
                  <a:lnTo>
                    <a:pt x="5639" y="5801"/>
                  </a:lnTo>
                  <a:lnTo>
                    <a:pt x="5657" y="5819"/>
                  </a:lnTo>
                  <a:lnTo>
                    <a:pt x="5664" y="5826"/>
                  </a:lnTo>
                  <a:lnTo>
                    <a:pt x="5682" y="5844"/>
                  </a:lnTo>
                  <a:lnTo>
                    <a:pt x="5688" y="5851"/>
                  </a:lnTo>
                  <a:lnTo>
                    <a:pt x="5705" y="5870"/>
                  </a:lnTo>
                  <a:lnTo>
                    <a:pt x="5711" y="5877"/>
                  </a:lnTo>
                  <a:lnTo>
                    <a:pt x="5728" y="5897"/>
                  </a:lnTo>
                  <a:lnTo>
                    <a:pt x="5733" y="5904"/>
                  </a:lnTo>
                  <a:lnTo>
                    <a:pt x="5749" y="5924"/>
                  </a:lnTo>
                  <a:lnTo>
                    <a:pt x="5755" y="5932"/>
                  </a:lnTo>
                  <a:lnTo>
                    <a:pt x="5769" y="5953"/>
                  </a:lnTo>
                  <a:lnTo>
                    <a:pt x="5775" y="5961"/>
                  </a:lnTo>
                  <a:lnTo>
                    <a:pt x="5789" y="5982"/>
                  </a:lnTo>
                  <a:lnTo>
                    <a:pt x="5794" y="5990"/>
                  </a:lnTo>
                  <a:lnTo>
                    <a:pt x="5807" y="6012"/>
                  </a:lnTo>
                  <a:lnTo>
                    <a:pt x="5812" y="6020"/>
                  </a:lnTo>
                  <a:lnTo>
                    <a:pt x="5824" y="6043"/>
                  </a:lnTo>
                  <a:lnTo>
                    <a:pt x="5829" y="6051"/>
                  </a:lnTo>
                  <a:lnTo>
                    <a:pt x="5840" y="6074"/>
                  </a:lnTo>
                  <a:lnTo>
                    <a:pt x="5844" y="6083"/>
                  </a:lnTo>
                  <a:lnTo>
                    <a:pt x="5855" y="6106"/>
                  </a:lnTo>
                  <a:lnTo>
                    <a:pt x="5859" y="6115"/>
                  </a:lnTo>
                  <a:lnTo>
                    <a:pt x="5868" y="6138"/>
                  </a:lnTo>
                  <a:lnTo>
                    <a:pt x="5872" y="6147"/>
                  </a:lnTo>
                  <a:lnTo>
                    <a:pt x="5881" y="6171"/>
                  </a:lnTo>
                  <a:lnTo>
                    <a:pt x="5884" y="6180"/>
                  </a:lnTo>
                  <a:lnTo>
                    <a:pt x="5892" y="6204"/>
                  </a:lnTo>
                  <a:lnTo>
                    <a:pt x="5894" y="6213"/>
                  </a:lnTo>
                  <a:lnTo>
                    <a:pt x="5901" y="6237"/>
                  </a:lnTo>
                  <a:lnTo>
                    <a:pt x="5904" y="6246"/>
                  </a:lnTo>
                  <a:lnTo>
                    <a:pt x="5910" y="6271"/>
                  </a:lnTo>
                  <a:lnTo>
                    <a:pt x="5912" y="6280"/>
                  </a:lnTo>
                  <a:lnTo>
                    <a:pt x="5917" y="6305"/>
                  </a:lnTo>
                  <a:lnTo>
                    <a:pt x="5919" y="6314"/>
                  </a:lnTo>
                  <a:lnTo>
                    <a:pt x="5923" y="6340"/>
                  </a:lnTo>
                  <a:lnTo>
                    <a:pt x="5924" y="6349"/>
                  </a:lnTo>
                  <a:lnTo>
                    <a:pt x="5928" y="6374"/>
                  </a:lnTo>
                  <a:lnTo>
                    <a:pt x="5929" y="6383"/>
                  </a:lnTo>
                  <a:lnTo>
                    <a:pt x="5931" y="6409"/>
                  </a:lnTo>
                  <a:lnTo>
                    <a:pt x="5932" y="6418"/>
                  </a:lnTo>
                  <a:lnTo>
                    <a:pt x="5933" y="6443"/>
                  </a:lnTo>
                  <a:lnTo>
                    <a:pt x="5933" y="6453"/>
                  </a:lnTo>
                  <a:close/>
                  <a:moveTo>
                    <a:pt x="4567" y="6450"/>
                  </a:moveTo>
                  <a:lnTo>
                    <a:pt x="4566" y="6467"/>
                  </a:lnTo>
                  <a:lnTo>
                    <a:pt x="4566" y="6485"/>
                  </a:lnTo>
                  <a:lnTo>
                    <a:pt x="4566" y="8058"/>
                  </a:lnTo>
                  <a:lnTo>
                    <a:pt x="5434" y="8058"/>
                  </a:lnTo>
                  <a:lnTo>
                    <a:pt x="5434" y="6485"/>
                  </a:lnTo>
                  <a:lnTo>
                    <a:pt x="5434" y="6467"/>
                  </a:lnTo>
                  <a:lnTo>
                    <a:pt x="5433" y="6450"/>
                  </a:lnTo>
                  <a:lnTo>
                    <a:pt x="5431" y="6434"/>
                  </a:lnTo>
                  <a:lnTo>
                    <a:pt x="5429" y="6418"/>
                  </a:lnTo>
                  <a:lnTo>
                    <a:pt x="5426" y="6402"/>
                  </a:lnTo>
                  <a:lnTo>
                    <a:pt x="5423" y="6386"/>
                  </a:lnTo>
                  <a:lnTo>
                    <a:pt x="5419" y="6370"/>
                  </a:lnTo>
                  <a:lnTo>
                    <a:pt x="5415" y="6355"/>
                  </a:lnTo>
                  <a:lnTo>
                    <a:pt x="5410" y="6339"/>
                  </a:lnTo>
                  <a:lnTo>
                    <a:pt x="5404" y="6324"/>
                  </a:lnTo>
                  <a:lnTo>
                    <a:pt x="5398" y="6309"/>
                  </a:lnTo>
                  <a:lnTo>
                    <a:pt x="5391" y="6295"/>
                  </a:lnTo>
                  <a:lnTo>
                    <a:pt x="5384" y="6280"/>
                  </a:lnTo>
                  <a:lnTo>
                    <a:pt x="5376" y="6266"/>
                  </a:lnTo>
                  <a:lnTo>
                    <a:pt x="5368" y="6252"/>
                  </a:lnTo>
                  <a:lnTo>
                    <a:pt x="5359" y="6238"/>
                  </a:lnTo>
                  <a:lnTo>
                    <a:pt x="5350" y="6225"/>
                  </a:lnTo>
                  <a:lnTo>
                    <a:pt x="5340" y="6212"/>
                  </a:lnTo>
                  <a:lnTo>
                    <a:pt x="5329" y="6200"/>
                  </a:lnTo>
                  <a:lnTo>
                    <a:pt x="5319" y="6188"/>
                  </a:lnTo>
                  <a:lnTo>
                    <a:pt x="5307" y="6176"/>
                  </a:lnTo>
                  <a:lnTo>
                    <a:pt x="5295" y="6164"/>
                  </a:lnTo>
                  <a:lnTo>
                    <a:pt x="5283" y="6154"/>
                  </a:lnTo>
                  <a:lnTo>
                    <a:pt x="5271" y="6143"/>
                  </a:lnTo>
                  <a:lnTo>
                    <a:pt x="5258" y="6133"/>
                  </a:lnTo>
                  <a:lnTo>
                    <a:pt x="5245" y="6124"/>
                  </a:lnTo>
                  <a:lnTo>
                    <a:pt x="5231" y="6115"/>
                  </a:lnTo>
                  <a:lnTo>
                    <a:pt x="5217" y="6107"/>
                  </a:lnTo>
                  <a:lnTo>
                    <a:pt x="5203" y="6099"/>
                  </a:lnTo>
                  <a:lnTo>
                    <a:pt x="5188" y="6091"/>
                  </a:lnTo>
                  <a:lnTo>
                    <a:pt x="5173" y="6084"/>
                  </a:lnTo>
                  <a:lnTo>
                    <a:pt x="5158" y="6078"/>
                  </a:lnTo>
                  <a:lnTo>
                    <a:pt x="5143" y="6073"/>
                  </a:lnTo>
                  <a:lnTo>
                    <a:pt x="5128" y="6067"/>
                  </a:lnTo>
                  <a:lnTo>
                    <a:pt x="5112" y="6063"/>
                  </a:lnTo>
                  <a:lnTo>
                    <a:pt x="5096" y="6059"/>
                  </a:lnTo>
                  <a:lnTo>
                    <a:pt x="5080" y="6056"/>
                  </a:lnTo>
                  <a:lnTo>
                    <a:pt x="5064" y="6053"/>
                  </a:lnTo>
                  <a:lnTo>
                    <a:pt x="5048" y="6051"/>
                  </a:lnTo>
                  <a:lnTo>
                    <a:pt x="5032" y="6049"/>
                  </a:lnTo>
                  <a:lnTo>
                    <a:pt x="5016" y="6048"/>
                  </a:lnTo>
                  <a:lnTo>
                    <a:pt x="5000" y="6048"/>
                  </a:lnTo>
                  <a:lnTo>
                    <a:pt x="4984" y="6048"/>
                  </a:lnTo>
                  <a:lnTo>
                    <a:pt x="4968" y="6049"/>
                  </a:lnTo>
                  <a:lnTo>
                    <a:pt x="4952" y="6051"/>
                  </a:lnTo>
                  <a:lnTo>
                    <a:pt x="4936" y="6053"/>
                  </a:lnTo>
                  <a:lnTo>
                    <a:pt x="4920" y="6056"/>
                  </a:lnTo>
                  <a:lnTo>
                    <a:pt x="4904" y="6059"/>
                  </a:lnTo>
                  <a:lnTo>
                    <a:pt x="4888" y="6063"/>
                  </a:lnTo>
                  <a:lnTo>
                    <a:pt x="4872" y="6067"/>
                  </a:lnTo>
                  <a:lnTo>
                    <a:pt x="4857" y="6073"/>
                  </a:lnTo>
                  <a:lnTo>
                    <a:pt x="4842" y="6078"/>
                  </a:lnTo>
                  <a:lnTo>
                    <a:pt x="4827" y="6084"/>
                  </a:lnTo>
                  <a:lnTo>
                    <a:pt x="4812" y="6091"/>
                  </a:lnTo>
                  <a:lnTo>
                    <a:pt x="4797" y="6099"/>
                  </a:lnTo>
                  <a:lnTo>
                    <a:pt x="4783" y="6107"/>
                  </a:lnTo>
                  <a:lnTo>
                    <a:pt x="4769" y="6115"/>
                  </a:lnTo>
                  <a:lnTo>
                    <a:pt x="4755" y="6124"/>
                  </a:lnTo>
                  <a:lnTo>
                    <a:pt x="4742" y="6133"/>
                  </a:lnTo>
                  <a:lnTo>
                    <a:pt x="4729" y="6143"/>
                  </a:lnTo>
                  <a:lnTo>
                    <a:pt x="4717" y="6154"/>
                  </a:lnTo>
                  <a:lnTo>
                    <a:pt x="4705" y="6164"/>
                  </a:lnTo>
                  <a:lnTo>
                    <a:pt x="4693" y="6176"/>
                  </a:lnTo>
                  <a:lnTo>
                    <a:pt x="4681" y="6188"/>
                  </a:lnTo>
                  <a:lnTo>
                    <a:pt x="4671" y="6200"/>
                  </a:lnTo>
                  <a:lnTo>
                    <a:pt x="4660" y="6212"/>
                  </a:lnTo>
                  <a:lnTo>
                    <a:pt x="4650" y="6225"/>
                  </a:lnTo>
                  <a:lnTo>
                    <a:pt x="4641" y="6238"/>
                  </a:lnTo>
                  <a:lnTo>
                    <a:pt x="4632" y="6252"/>
                  </a:lnTo>
                  <a:lnTo>
                    <a:pt x="4624" y="6266"/>
                  </a:lnTo>
                  <a:lnTo>
                    <a:pt x="4616" y="6280"/>
                  </a:lnTo>
                  <a:lnTo>
                    <a:pt x="4609" y="6295"/>
                  </a:lnTo>
                  <a:lnTo>
                    <a:pt x="4602" y="6309"/>
                  </a:lnTo>
                  <a:lnTo>
                    <a:pt x="4596" y="6324"/>
                  </a:lnTo>
                  <a:lnTo>
                    <a:pt x="4590" y="6339"/>
                  </a:lnTo>
                  <a:lnTo>
                    <a:pt x="4585" y="6355"/>
                  </a:lnTo>
                  <a:lnTo>
                    <a:pt x="4581" y="6370"/>
                  </a:lnTo>
                  <a:lnTo>
                    <a:pt x="4577" y="6386"/>
                  </a:lnTo>
                  <a:lnTo>
                    <a:pt x="4574" y="6402"/>
                  </a:lnTo>
                  <a:lnTo>
                    <a:pt x="4571" y="6418"/>
                  </a:lnTo>
                  <a:lnTo>
                    <a:pt x="4569" y="6434"/>
                  </a:lnTo>
                  <a:lnTo>
                    <a:pt x="4567" y="6450"/>
                  </a:lnTo>
                  <a:close/>
                  <a:moveTo>
                    <a:pt x="8746" y="4661"/>
                  </a:moveTo>
                  <a:lnTo>
                    <a:pt x="8715" y="4671"/>
                  </a:lnTo>
                  <a:lnTo>
                    <a:pt x="8683" y="4678"/>
                  </a:lnTo>
                  <a:lnTo>
                    <a:pt x="8650" y="4680"/>
                  </a:lnTo>
                  <a:lnTo>
                    <a:pt x="7531" y="4680"/>
                  </a:lnTo>
                  <a:lnTo>
                    <a:pt x="7531" y="7623"/>
                  </a:lnTo>
                  <a:lnTo>
                    <a:pt x="7529" y="7656"/>
                  </a:lnTo>
                  <a:lnTo>
                    <a:pt x="7522" y="7688"/>
                  </a:lnTo>
                  <a:lnTo>
                    <a:pt x="7512" y="7719"/>
                  </a:lnTo>
                  <a:lnTo>
                    <a:pt x="7498" y="7748"/>
                  </a:lnTo>
                  <a:lnTo>
                    <a:pt x="7479" y="7775"/>
                  </a:lnTo>
                  <a:lnTo>
                    <a:pt x="7458" y="7800"/>
                  </a:lnTo>
                  <a:lnTo>
                    <a:pt x="7433" y="7821"/>
                  </a:lnTo>
                  <a:lnTo>
                    <a:pt x="7406" y="7840"/>
                  </a:lnTo>
                  <a:lnTo>
                    <a:pt x="7377" y="7854"/>
                  </a:lnTo>
                  <a:lnTo>
                    <a:pt x="7346" y="7864"/>
                  </a:lnTo>
                  <a:lnTo>
                    <a:pt x="7314" y="7871"/>
                  </a:lnTo>
                  <a:lnTo>
                    <a:pt x="7281" y="7873"/>
                  </a:lnTo>
                  <a:lnTo>
                    <a:pt x="7248" y="7871"/>
                  </a:lnTo>
                  <a:lnTo>
                    <a:pt x="7216" y="7864"/>
                  </a:lnTo>
                  <a:lnTo>
                    <a:pt x="7185" y="7854"/>
                  </a:lnTo>
                  <a:lnTo>
                    <a:pt x="7156" y="7840"/>
                  </a:lnTo>
                  <a:lnTo>
                    <a:pt x="7129" y="7821"/>
                  </a:lnTo>
                  <a:lnTo>
                    <a:pt x="7104" y="7800"/>
                  </a:lnTo>
                  <a:lnTo>
                    <a:pt x="7083" y="7775"/>
                  </a:lnTo>
                  <a:lnTo>
                    <a:pt x="7064" y="7748"/>
                  </a:lnTo>
                  <a:lnTo>
                    <a:pt x="7050" y="7719"/>
                  </a:lnTo>
                  <a:lnTo>
                    <a:pt x="7040" y="7688"/>
                  </a:lnTo>
                  <a:lnTo>
                    <a:pt x="7033" y="7656"/>
                  </a:lnTo>
                  <a:lnTo>
                    <a:pt x="7031" y="7623"/>
                  </a:lnTo>
                  <a:lnTo>
                    <a:pt x="7031" y="4680"/>
                  </a:lnTo>
                  <a:lnTo>
                    <a:pt x="2969" y="4680"/>
                  </a:lnTo>
                  <a:lnTo>
                    <a:pt x="2969" y="7623"/>
                  </a:lnTo>
                  <a:lnTo>
                    <a:pt x="2967" y="7656"/>
                  </a:lnTo>
                  <a:lnTo>
                    <a:pt x="2960" y="7688"/>
                  </a:lnTo>
                  <a:lnTo>
                    <a:pt x="2950" y="7719"/>
                  </a:lnTo>
                  <a:lnTo>
                    <a:pt x="2936" y="7748"/>
                  </a:lnTo>
                  <a:lnTo>
                    <a:pt x="2917" y="7775"/>
                  </a:lnTo>
                  <a:lnTo>
                    <a:pt x="2896" y="7800"/>
                  </a:lnTo>
                  <a:lnTo>
                    <a:pt x="2871" y="7821"/>
                  </a:lnTo>
                  <a:lnTo>
                    <a:pt x="2844" y="7840"/>
                  </a:lnTo>
                  <a:lnTo>
                    <a:pt x="2815" y="7854"/>
                  </a:lnTo>
                  <a:lnTo>
                    <a:pt x="2784" y="7864"/>
                  </a:lnTo>
                  <a:lnTo>
                    <a:pt x="2752" y="7871"/>
                  </a:lnTo>
                  <a:lnTo>
                    <a:pt x="2719" y="7873"/>
                  </a:lnTo>
                  <a:lnTo>
                    <a:pt x="2686" y="7871"/>
                  </a:lnTo>
                  <a:lnTo>
                    <a:pt x="2654" y="7864"/>
                  </a:lnTo>
                  <a:lnTo>
                    <a:pt x="2623" y="7854"/>
                  </a:lnTo>
                  <a:lnTo>
                    <a:pt x="2594" y="7840"/>
                  </a:lnTo>
                  <a:lnTo>
                    <a:pt x="2567" y="7821"/>
                  </a:lnTo>
                  <a:lnTo>
                    <a:pt x="2542" y="7800"/>
                  </a:lnTo>
                  <a:lnTo>
                    <a:pt x="2521" y="7775"/>
                  </a:lnTo>
                  <a:lnTo>
                    <a:pt x="2502" y="7748"/>
                  </a:lnTo>
                  <a:lnTo>
                    <a:pt x="2488" y="7719"/>
                  </a:lnTo>
                  <a:lnTo>
                    <a:pt x="2478" y="7688"/>
                  </a:lnTo>
                  <a:lnTo>
                    <a:pt x="2471" y="7656"/>
                  </a:lnTo>
                  <a:lnTo>
                    <a:pt x="2469" y="7623"/>
                  </a:lnTo>
                  <a:lnTo>
                    <a:pt x="2469" y="4680"/>
                  </a:lnTo>
                  <a:lnTo>
                    <a:pt x="1350" y="4680"/>
                  </a:lnTo>
                  <a:lnTo>
                    <a:pt x="1317" y="4678"/>
                  </a:lnTo>
                  <a:lnTo>
                    <a:pt x="1285" y="4671"/>
                  </a:lnTo>
                  <a:lnTo>
                    <a:pt x="1254" y="4661"/>
                  </a:lnTo>
                  <a:lnTo>
                    <a:pt x="1225" y="4647"/>
                  </a:lnTo>
                  <a:lnTo>
                    <a:pt x="1198" y="4628"/>
                  </a:lnTo>
                  <a:lnTo>
                    <a:pt x="1173" y="4607"/>
                  </a:lnTo>
                  <a:lnTo>
                    <a:pt x="1152" y="4582"/>
                  </a:lnTo>
                  <a:lnTo>
                    <a:pt x="1133" y="4555"/>
                  </a:lnTo>
                  <a:lnTo>
                    <a:pt x="1119" y="4526"/>
                  </a:lnTo>
                  <a:lnTo>
                    <a:pt x="1109" y="4495"/>
                  </a:lnTo>
                  <a:lnTo>
                    <a:pt x="1102" y="4463"/>
                  </a:lnTo>
                  <a:lnTo>
                    <a:pt x="1100" y="4430"/>
                  </a:lnTo>
                  <a:lnTo>
                    <a:pt x="1102" y="4397"/>
                  </a:lnTo>
                  <a:lnTo>
                    <a:pt x="1109" y="4365"/>
                  </a:lnTo>
                  <a:lnTo>
                    <a:pt x="1119" y="4334"/>
                  </a:lnTo>
                  <a:lnTo>
                    <a:pt x="1133" y="4305"/>
                  </a:lnTo>
                  <a:lnTo>
                    <a:pt x="1152" y="4278"/>
                  </a:lnTo>
                  <a:lnTo>
                    <a:pt x="1173" y="4253"/>
                  </a:lnTo>
                  <a:lnTo>
                    <a:pt x="1198" y="4232"/>
                  </a:lnTo>
                  <a:lnTo>
                    <a:pt x="1225" y="4213"/>
                  </a:lnTo>
                  <a:lnTo>
                    <a:pt x="1254" y="4199"/>
                  </a:lnTo>
                  <a:lnTo>
                    <a:pt x="1285" y="4189"/>
                  </a:lnTo>
                  <a:lnTo>
                    <a:pt x="1317" y="4182"/>
                  </a:lnTo>
                  <a:lnTo>
                    <a:pt x="1350" y="4180"/>
                  </a:lnTo>
                  <a:lnTo>
                    <a:pt x="8650" y="4180"/>
                  </a:lnTo>
                  <a:lnTo>
                    <a:pt x="8683" y="4182"/>
                  </a:lnTo>
                  <a:lnTo>
                    <a:pt x="8715" y="4189"/>
                  </a:lnTo>
                  <a:lnTo>
                    <a:pt x="8746" y="4199"/>
                  </a:lnTo>
                  <a:lnTo>
                    <a:pt x="8775" y="4213"/>
                  </a:lnTo>
                  <a:lnTo>
                    <a:pt x="8802" y="4232"/>
                  </a:lnTo>
                  <a:lnTo>
                    <a:pt x="8827" y="4253"/>
                  </a:lnTo>
                  <a:lnTo>
                    <a:pt x="8848" y="4278"/>
                  </a:lnTo>
                  <a:lnTo>
                    <a:pt x="8867" y="4305"/>
                  </a:lnTo>
                  <a:lnTo>
                    <a:pt x="8881" y="4334"/>
                  </a:lnTo>
                  <a:lnTo>
                    <a:pt x="8891" y="4365"/>
                  </a:lnTo>
                  <a:lnTo>
                    <a:pt x="8898" y="4397"/>
                  </a:lnTo>
                  <a:lnTo>
                    <a:pt x="8900" y="4430"/>
                  </a:lnTo>
                  <a:lnTo>
                    <a:pt x="8898" y="4463"/>
                  </a:lnTo>
                  <a:lnTo>
                    <a:pt x="8891" y="4495"/>
                  </a:lnTo>
                  <a:lnTo>
                    <a:pt x="8881" y="4526"/>
                  </a:lnTo>
                  <a:lnTo>
                    <a:pt x="8867" y="4555"/>
                  </a:lnTo>
                  <a:lnTo>
                    <a:pt x="8848" y="4582"/>
                  </a:lnTo>
                  <a:lnTo>
                    <a:pt x="8827" y="4607"/>
                  </a:lnTo>
                  <a:lnTo>
                    <a:pt x="8802" y="4628"/>
                  </a:lnTo>
                  <a:lnTo>
                    <a:pt x="8775" y="4647"/>
                  </a:lnTo>
                  <a:lnTo>
                    <a:pt x="8746" y="4661"/>
                  </a:lnTo>
                  <a:close/>
                  <a:moveTo>
                    <a:pt x="1423" y="3321"/>
                  </a:moveTo>
                  <a:lnTo>
                    <a:pt x="1449" y="3303"/>
                  </a:lnTo>
                  <a:lnTo>
                    <a:pt x="4871" y="1250"/>
                  </a:lnTo>
                  <a:lnTo>
                    <a:pt x="4901" y="1234"/>
                  </a:lnTo>
                  <a:lnTo>
                    <a:pt x="4933" y="1223"/>
                  </a:lnTo>
                  <a:lnTo>
                    <a:pt x="4966" y="1216"/>
                  </a:lnTo>
                  <a:lnTo>
                    <a:pt x="5000" y="1214"/>
                  </a:lnTo>
                  <a:lnTo>
                    <a:pt x="5034" y="1216"/>
                  </a:lnTo>
                  <a:lnTo>
                    <a:pt x="5067" y="1223"/>
                  </a:lnTo>
                  <a:lnTo>
                    <a:pt x="5099" y="1234"/>
                  </a:lnTo>
                  <a:lnTo>
                    <a:pt x="5129" y="1250"/>
                  </a:lnTo>
                  <a:lnTo>
                    <a:pt x="8551" y="3303"/>
                  </a:lnTo>
                  <a:lnTo>
                    <a:pt x="8577" y="3321"/>
                  </a:lnTo>
                  <a:lnTo>
                    <a:pt x="8601" y="3343"/>
                  </a:lnTo>
                  <a:lnTo>
                    <a:pt x="8622" y="3368"/>
                  </a:lnTo>
                  <a:lnTo>
                    <a:pt x="8640" y="3395"/>
                  </a:lnTo>
                  <a:lnTo>
                    <a:pt x="8654" y="3424"/>
                  </a:lnTo>
                  <a:lnTo>
                    <a:pt x="8664" y="3455"/>
                  </a:lnTo>
                  <a:lnTo>
                    <a:pt x="8670" y="3487"/>
                  </a:lnTo>
                  <a:lnTo>
                    <a:pt x="8672" y="3520"/>
                  </a:lnTo>
                  <a:lnTo>
                    <a:pt x="8670" y="3552"/>
                  </a:lnTo>
                  <a:lnTo>
                    <a:pt x="8663" y="3584"/>
                  </a:lnTo>
                  <a:lnTo>
                    <a:pt x="8652" y="3614"/>
                  </a:lnTo>
                  <a:lnTo>
                    <a:pt x="8638" y="3643"/>
                  </a:lnTo>
                  <a:lnTo>
                    <a:pt x="8619" y="3670"/>
                  </a:lnTo>
                  <a:lnTo>
                    <a:pt x="8598" y="3695"/>
                  </a:lnTo>
                  <a:lnTo>
                    <a:pt x="8573" y="3716"/>
                  </a:lnTo>
                  <a:lnTo>
                    <a:pt x="8546" y="3734"/>
                  </a:lnTo>
                  <a:lnTo>
                    <a:pt x="8517" y="3748"/>
                  </a:lnTo>
                  <a:lnTo>
                    <a:pt x="8486" y="3759"/>
                  </a:lnTo>
                  <a:lnTo>
                    <a:pt x="8454" y="3765"/>
                  </a:lnTo>
                  <a:lnTo>
                    <a:pt x="8422" y="3767"/>
                  </a:lnTo>
                  <a:lnTo>
                    <a:pt x="1578" y="3767"/>
                  </a:lnTo>
                  <a:lnTo>
                    <a:pt x="1546" y="3765"/>
                  </a:lnTo>
                  <a:lnTo>
                    <a:pt x="1514" y="3759"/>
                  </a:lnTo>
                  <a:lnTo>
                    <a:pt x="1483" y="3748"/>
                  </a:lnTo>
                  <a:lnTo>
                    <a:pt x="1454" y="3734"/>
                  </a:lnTo>
                  <a:lnTo>
                    <a:pt x="1427" y="3716"/>
                  </a:lnTo>
                  <a:lnTo>
                    <a:pt x="1402" y="3695"/>
                  </a:lnTo>
                  <a:lnTo>
                    <a:pt x="1381" y="3670"/>
                  </a:lnTo>
                  <a:lnTo>
                    <a:pt x="1362" y="3643"/>
                  </a:lnTo>
                  <a:lnTo>
                    <a:pt x="1348" y="3614"/>
                  </a:lnTo>
                  <a:lnTo>
                    <a:pt x="1337" y="3584"/>
                  </a:lnTo>
                  <a:lnTo>
                    <a:pt x="1330" y="3552"/>
                  </a:lnTo>
                  <a:lnTo>
                    <a:pt x="1328" y="3520"/>
                  </a:lnTo>
                  <a:lnTo>
                    <a:pt x="1330" y="3487"/>
                  </a:lnTo>
                  <a:lnTo>
                    <a:pt x="1336" y="3455"/>
                  </a:lnTo>
                  <a:lnTo>
                    <a:pt x="1346" y="3424"/>
                  </a:lnTo>
                  <a:lnTo>
                    <a:pt x="1360" y="3395"/>
                  </a:lnTo>
                  <a:lnTo>
                    <a:pt x="1378" y="3368"/>
                  </a:lnTo>
                  <a:lnTo>
                    <a:pt x="1399" y="3343"/>
                  </a:lnTo>
                  <a:lnTo>
                    <a:pt x="1423" y="3321"/>
                  </a:lnTo>
                  <a:close/>
                  <a:moveTo>
                    <a:pt x="2481" y="3267"/>
                  </a:moveTo>
                  <a:lnTo>
                    <a:pt x="7519" y="3267"/>
                  </a:lnTo>
                  <a:lnTo>
                    <a:pt x="5000" y="1756"/>
                  </a:lnTo>
                  <a:lnTo>
                    <a:pt x="2481" y="326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Helvetica Neue"/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085" name="Google Shape;1085;p28"/>
          <p:cNvGrpSpPr/>
          <p:nvPr/>
        </p:nvGrpSpPr>
        <p:grpSpPr>
          <a:xfrm>
            <a:off x="5510047" y="3029052"/>
            <a:ext cx="801056" cy="799894"/>
            <a:chOff x="6968299" y="4956472"/>
            <a:chExt cx="914400" cy="914400"/>
          </a:xfrm>
        </p:grpSpPr>
        <p:sp>
          <p:nvSpPr>
            <p:cNvPr id="1086" name="Google Shape;1086;p28"/>
            <p:cNvSpPr/>
            <p:nvPr/>
          </p:nvSpPr>
          <p:spPr>
            <a:xfrm>
              <a:off x="6968299" y="4956472"/>
              <a:ext cx="914400" cy="914400"/>
            </a:xfrm>
            <a:custGeom>
              <a:rect b="b" l="l" r="r" t="t"/>
              <a:pathLst>
                <a:path extrusionOk="0" h="10000" w="10000">
                  <a:moveTo>
                    <a:pt x="8950" y="4941"/>
                  </a:moveTo>
                  <a:lnTo>
                    <a:pt x="8949" y="4994"/>
                  </a:lnTo>
                  <a:lnTo>
                    <a:pt x="8946" y="5047"/>
                  </a:lnTo>
                  <a:lnTo>
                    <a:pt x="8941" y="5100"/>
                  </a:lnTo>
                  <a:lnTo>
                    <a:pt x="8934" y="5152"/>
                  </a:lnTo>
                  <a:lnTo>
                    <a:pt x="8925" y="5204"/>
                  </a:lnTo>
                  <a:lnTo>
                    <a:pt x="8915" y="5256"/>
                  </a:lnTo>
                  <a:lnTo>
                    <a:pt x="8902" y="5307"/>
                  </a:lnTo>
                  <a:lnTo>
                    <a:pt x="8887" y="5358"/>
                  </a:lnTo>
                  <a:lnTo>
                    <a:pt x="8871" y="5408"/>
                  </a:lnTo>
                  <a:lnTo>
                    <a:pt x="8852" y="5458"/>
                  </a:lnTo>
                  <a:lnTo>
                    <a:pt x="8832" y="5507"/>
                  </a:lnTo>
                  <a:lnTo>
                    <a:pt x="8810" y="5555"/>
                  </a:lnTo>
                  <a:lnTo>
                    <a:pt x="8786" y="5602"/>
                  </a:lnTo>
                  <a:lnTo>
                    <a:pt x="8760" y="5649"/>
                  </a:lnTo>
                  <a:lnTo>
                    <a:pt x="8733" y="5694"/>
                  </a:lnTo>
                  <a:lnTo>
                    <a:pt x="8704" y="5739"/>
                  </a:lnTo>
                  <a:lnTo>
                    <a:pt x="8673" y="5782"/>
                  </a:lnTo>
                  <a:lnTo>
                    <a:pt x="8641" y="5824"/>
                  </a:lnTo>
                  <a:lnTo>
                    <a:pt x="8607" y="5864"/>
                  </a:lnTo>
                  <a:lnTo>
                    <a:pt x="8572" y="5904"/>
                  </a:lnTo>
                  <a:lnTo>
                    <a:pt x="8536" y="5942"/>
                  </a:lnTo>
                  <a:lnTo>
                    <a:pt x="8498" y="5978"/>
                  </a:lnTo>
                  <a:lnTo>
                    <a:pt x="8458" y="6013"/>
                  </a:lnTo>
                  <a:lnTo>
                    <a:pt x="8418" y="6047"/>
                  </a:lnTo>
                  <a:lnTo>
                    <a:pt x="8376" y="6079"/>
                  </a:lnTo>
                  <a:lnTo>
                    <a:pt x="8333" y="6110"/>
                  </a:lnTo>
                  <a:lnTo>
                    <a:pt x="8288" y="6139"/>
                  </a:lnTo>
                  <a:lnTo>
                    <a:pt x="8243" y="6166"/>
                  </a:lnTo>
                  <a:lnTo>
                    <a:pt x="8196" y="6192"/>
                  </a:lnTo>
                  <a:lnTo>
                    <a:pt x="8149" y="6216"/>
                  </a:lnTo>
                  <a:lnTo>
                    <a:pt x="8101" y="6238"/>
                  </a:lnTo>
                  <a:lnTo>
                    <a:pt x="8052" y="6258"/>
                  </a:lnTo>
                  <a:lnTo>
                    <a:pt x="8002" y="6277"/>
                  </a:lnTo>
                  <a:lnTo>
                    <a:pt x="7952" y="6293"/>
                  </a:lnTo>
                  <a:lnTo>
                    <a:pt x="7901" y="6308"/>
                  </a:lnTo>
                  <a:lnTo>
                    <a:pt x="7850" y="6321"/>
                  </a:lnTo>
                  <a:lnTo>
                    <a:pt x="7798" y="6331"/>
                  </a:lnTo>
                  <a:lnTo>
                    <a:pt x="7746" y="6340"/>
                  </a:lnTo>
                  <a:lnTo>
                    <a:pt x="7694" y="6347"/>
                  </a:lnTo>
                  <a:lnTo>
                    <a:pt x="7641" y="6352"/>
                  </a:lnTo>
                  <a:lnTo>
                    <a:pt x="7588" y="6355"/>
                  </a:lnTo>
                  <a:lnTo>
                    <a:pt x="7535" y="6356"/>
                  </a:lnTo>
                  <a:lnTo>
                    <a:pt x="7482" y="6355"/>
                  </a:lnTo>
                  <a:lnTo>
                    <a:pt x="7429" y="6352"/>
                  </a:lnTo>
                  <a:lnTo>
                    <a:pt x="7376" y="6347"/>
                  </a:lnTo>
                  <a:lnTo>
                    <a:pt x="7324" y="6340"/>
                  </a:lnTo>
                  <a:lnTo>
                    <a:pt x="7272" y="6331"/>
                  </a:lnTo>
                  <a:lnTo>
                    <a:pt x="7220" y="6321"/>
                  </a:lnTo>
                  <a:lnTo>
                    <a:pt x="7169" y="6308"/>
                  </a:lnTo>
                  <a:lnTo>
                    <a:pt x="7118" y="6293"/>
                  </a:lnTo>
                  <a:lnTo>
                    <a:pt x="7068" y="6277"/>
                  </a:lnTo>
                  <a:lnTo>
                    <a:pt x="7019" y="6258"/>
                  </a:lnTo>
                  <a:lnTo>
                    <a:pt x="6970" y="6238"/>
                  </a:lnTo>
                  <a:lnTo>
                    <a:pt x="6922" y="6216"/>
                  </a:lnTo>
                  <a:lnTo>
                    <a:pt x="6875" y="6192"/>
                  </a:lnTo>
                  <a:lnTo>
                    <a:pt x="6828" y="6166"/>
                  </a:lnTo>
                  <a:lnTo>
                    <a:pt x="6782" y="6139"/>
                  </a:lnTo>
                  <a:lnTo>
                    <a:pt x="6738" y="6110"/>
                  </a:lnTo>
                  <a:lnTo>
                    <a:pt x="6695" y="6079"/>
                  </a:lnTo>
                  <a:lnTo>
                    <a:pt x="6653" y="6047"/>
                  </a:lnTo>
                  <a:lnTo>
                    <a:pt x="6612" y="6013"/>
                  </a:lnTo>
                  <a:lnTo>
                    <a:pt x="6573" y="5978"/>
                  </a:lnTo>
                  <a:lnTo>
                    <a:pt x="6535" y="5942"/>
                  </a:lnTo>
                  <a:lnTo>
                    <a:pt x="6498" y="5904"/>
                  </a:lnTo>
                  <a:lnTo>
                    <a:pt x="6463" y="5864"/>
                  </a:lnTo>
                  <a:lnTo>
                    <a:pt x="6429" y="5824"/>
                  </a:lnTo>
                  <a:lnTo>
                    <a:pt x="6397" y="5782"/>
                  </a:lnTo>
                  <a:lnTo>
                    <a:pt x="6366" y="5739"/>
                  </a:lnTo>
                  <a:lnTo>
                    <a:pt x="6337" y="5694"/>
                  </a:lnTo>
                  <a:lnTo>
                    <a:pt x="6310" y="5649"/>
                  </a:lnTo>
                  <a:lnTo>
                    <a:pt x="6284" y="5602"/>
                  </a:lnTo>
                  <a:lnTo>
                    <a:pt x="6260" y="5555"/>
                  </a:lnTo>
                  <a:lnTo>
                    <a:pt x="6238" y="5507"/>
                  </a:lnTo>
                  <a:lnTo>
                    <a:pt x="6218" y="5458"/>
                  </a:lnTo>
                  <a:lnTo>
                    <a:pt x="6200" y="5408"/>
                  </a:lnTo>
                  <a:lnTo>
                    <a:pt x="6183" y="5358"/>
                  </a:lnTo>
                  <a:lnTo>
                    <a:pt x="6168" y="5307"/>
                  </a:lnTo>
                  <a:lnTo>
                    <a:pt x="6156" y="5256"/>
                  </a:lnTo>
                  <a:lnTo>
                    <a:pt x="6145" y="5204"/>
                  </a:lnTo>
                  <a:lnTo>
                    <a:pt x="6136" y="5152"/>
                  </a:lnTo>
                  <a:lnTo>
                    <a:pt x="6129" y="5100"/>
                  </a:lnTo>
                  <a:lnTo>
                    <a:pt x="6124" y="5047"/>
                  </a:lnTo>
                  <a:lnTo>
                    <a:pt x="6121" y="4994"/>
                  </a:lnTo>
                  <a:lnTo>
                    <a:pt x="6120" y="4941"/>
                  </a:lnTo>
                  <a:lnTo>
                    <a:pt x="6121" y="4888"/>
                  </a:lnTo>
                  <a:lnTo>
                    <a:pt x="6124" y="4835"/>
                  </a:lnTo>
                  <a:lnTo>
                    <a:pt x="6129" y="4782"/>
                  </a:lnTo>
                  <a:lnTo>
                    <a:pt x="6136" y="4730"/>
                  </a:lnTo>
                  <a:lnTo>
                    <a:pt x="6145" y="4678"/>
                  </a:lnTo>
                  <a:lnTo>
                    <a:pt x="6156" y="4626"/>
                  </a:lnTo>
                  <a:lnTo>
                    <a:pt x="6168" y="4575"/>
                  </a:lnTo>
                  <a:lnTo>
                    <a:pt x="6183" y="4524"/>
                  </a:lnTo>
                  <a:lnTo>
                    <a:pt x="6200" y="4474"/>
                  </a:lnTo>
                  <a:lnTo>
                    <a:pt x="6218" y="4425"/>
                  </a:lnTo>
                  <a:lnTo>
                    <a:pt x="6238" y="4376"/>
                  </a:lnTo>
                  <a:lnTo>
                    <a:pt x="6260" y="4328"/>
                  </a:lnTo>
                  <a:lnTo>
                    <a:pt x="6284" y="4281"/>
                  </a:lnTo>
                  <a:lnTo>
                    <a:pt x="6310" y="4234"/>
                  </a:lnTo>
                  <a:lnTo>
                    <a:pt x="6337" y="4188"/>
                  </a:lnTo>
                  <a:lnTo>
                    <a:pt x="6366" y="4144"/>
                  </a:lnTo>
                  <a:lnTo>
                    <a:pt x="6397" y="4101"/>
                  </a:lnTo>
                  <a:lnTo>
                    <a:pt x="6429" y="4059"/>
                  </a:lnTo>
                  <a:lnTo>
                    <a:pt x="6463" y="4018"/>
                  </a:lnTo>
                  <a:lnTo>
                    <a:pt x="6498" y="3979"/>
                  </a:lnTo>
                  <a:lnTo>
                    <a:pt x="6535" y="3941"/>
                  </a:lnTo>
                  <a:lnTo>
                    <a:pt x="6573" y="3904"/>
                  </a:lnTo>
                  <a:lnTo>
                    <a:pt x="6612" y="3869"/>
                  </a:lnTo>
                  <a:lnTo>
                    <a:pt x="6653" y="3835"/>
                  </a:lnTo>
                  <a:lnTo>
                    <a:pt x="6695" y="3803"/>
                  </a:lnTo>
                  <a:lnTo>
                    <a:pt x="6738" y="3772"/>
                  </a:lnTo>
                  <a:lnTo>
                    <a:pt x="6782" y="3743"/>
                  </a:lnTo>
                  <a:lnTo>
                    <a:pt x="6828" y="3716"/>
                  </a:lnTo>
                  <a:lnTo>
                    <a:pt x="6875" y="3690"/>
                  </a:lnTo>
                  <a:lnTo>
                    <a:pt x="6922" y="3666"/>
                  </a:lnTo>
                  <a:lnTo>
                    <a:pt x="6970" y="3644"/>
                  </a:lnTo>
                  <a:lnTo>
                    <a:pt x="7019" y="3624"/>
                  </a:lnTo>
                  <a:lnTo>
                    <a:pt x="7068" y="3606"/>
                  </a:lnTo>
                  <a:lnTo>
                    <a:pt x="7118" y="3589"/>
                  </a:lnTo>
                  <a:lnTo>
                    <a:pt x="7169" y="3575"/>
                  </a:lnTo>
                  <a:lnTo>
                    <a:pt x="7220" y="3562"/>
                  </a:lnTo>
                  <a:lnTo>
                    <a:pt x="7272" y="3551"/>
                  </a:lnTo>
                  <a:lnTo>
                    <a:pt x="7324" y="3542"/>
                  </a:lnTo>
                  <a:lnTo>
                    <a:pt x="7376" y="3535"/>
                  </a:lnTo>
                  <a:lnTo>
                    <a:pt x="7429" y="3530"/>
                  </a:lnTo>
                  <a:lnTo>
                    <a:pt x="7482" y="3527"/>
                  </a:lnTo>
                  <a:lnTo>
                    <a:pt x="7535" y="3526"/>
                  </a:lnTo>
                  <a:lnTo>
                    <a:pt x="7588" y="3527"/>
                  </a:lnTo>
                  <a:lnTo>
                    <a:pt x="7641" y="3530"/>
                  </a:lnTo>
                  <a:lnTo>
                    <a:pt x="7694" y="3535"/>
                  </a:lnTo>
                  <a:lnTo>
                    <a:pt x="7746" y="3542"/>
                  </a:lnTo>
                  <a:lnTo>
                    <a:pt x="7798" y="3551"/>
                  </a:lnTo>
                  <a:lnTo>
                    <a:pt x="7850" y="3562"/>
                  </a:lnTo>
                  <a:lnTo>
                    <a:pt x="7901" y="3575"/>
                  </a:lnTo>
                  <a:lnTo>
                    <a:pt x="7952" y="3589"/>
                  </a:lnTo>
                  <a:lnTo>
                    <a:pt x="8002" y="3606"/>
                  </a:lnTo>
                  <a:lnTo>
                    <a:pt x="8052" y="3624"/>
                  </a:lnTo>
                  <a:lnTo>
                    <a:pt x="8101" y="3644"/>
                  </a:lnTo>
                  <a:lnTo>
                    <a:pt x="8149" y="3666"/>
                  </a:lnTo>
                  <a:lnTo>
                    <a:pt x="8196" y="3690"/>
                  </a:lnTo>
                  <a:lnTo>
                    <a:pt x="8243" y="3716"/>
                  </a:lnTo>
                  <a:lnTo>
                    <a:pt x="8288" y="3743"/>
                  </a:lnTo>
                  <a:lnTo>
                    <a:pt x="8333" y="3772"/>
                  </a:lnTo>
                  <a:lnTo>
                    <a:pt x="8376" y="3803"/>
                  </a:lnTo>
                  <a:lnTo>
                    <a:pt x="8418" y="3835"/>
                  </a:lnTo>
                  <a:lnTo>
                    <a:pt x="8458" y="3869"/>
                  </a:lnTo>
                  <a:lnTo>
                    <a:pt x="8498" y="3904"/>
                  </a:lnTo>
                  <a:lnTo>
                    <a:pt x="8536" y="3941"/>
                  </a:lnTo>
                  <a:lnTo>
                    <a:pt x="8572" y="3979"/>
                  </a:lnTo>
                  <a:lnTo>
                    <a:pt x="8607" y="4018"/>
                  </a:lnTo>
                  <a:lnTo>
                    <a:pt x="8641" y="4059"/>
                  </a:lnTo>
                  <a:lnTo>
                    <a:pt x="8673" y="4101"/>
                  </a:lnTo>
                  <a:lnTo>
                    <a:pt x="8704" y="4144"/>
                  </a:lnTo>
                  <a:lnTo>
                    <a:pt x="8733" y="4188"/>
                  </a:lnTo>
                  <a:lnTo>
                    <a:pt x="8760" y="4234"/>
                  </a:lnTo>
                  <a:lnTo>
                    <a:pt x="8786" y="4281"/>
                  </a:lnTo>
                  <a:lnTo>
                    <a:pt x="8810" y="4328"/>
                  </a:lnTo>
                  <a:lnTo>
                    <a:pt x="8832" y="4376"/>
                  </a:lnTo>
                  <a:lnTo>
                    <a:pt x="8852" y="4425"/>
                  </a:lnTo>
                  <a:lnTo>
                    <a:pt x="8871" y="4474"/>
                  </a:lnTo>
                  <a:lnTo>
                    <a:pt x="8887" y="4524"/>
                  </a:lnTo>
                  <a:lnTo>
                    <a:pt x="8902" y="4575"/>
                  </a:lnTo>
                  <a:lnTo>
                    <a:pt x="8915" y="4626"/>
                  </a:lnTo>
                  <a:lnTo>
                    <a:pt x="8925" y="4678"/>
                  </a:lnTo>
                  <a:lnTo>
                    <a:pt x="8934" y="4730"/>
                  </a:lnTo>
                  <a:lnTo>
                    <a:pt x="8941" y="4782"/>
                  </a:lnTo>
                  <a:lnTo>
                    <a:pt x="8946" y="4835"/>
                  </a:lnTo>
                  <a:lnTo>
                    <a:pt x="8949" y="4888"/>
                  </a:lnTo>
                  <a:lnTo>
                    <a:pt x="8950" y="494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Helvetica Neue"/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87" name="Google Shape;1087;p28"/>
            <p:cNvSpPr/>
            <p:nvPr/>
          </p:nvSpPr>
          <p:spPr>
            <a:xfrm>
              <a:off x="6968299" y="4956472"/>
              <a:ext cx="914400" cy="914400"/>
            </a:xfrm>
            <a:custGeom>
              <a:rect b="b" l="l" r="r" t="t"/>
              <a:pathLst>
                <a:path extrusionOk="0" h="10000" w="10000">
                  <a:moveTo>
                    <a:pt x="9199" y="4874"/>
                  </a:moveTo>
                  <a:lnTo>
                    <a:pt x="9199" y="4883"/>
                  </a:lnTo>
                  <a:lnTo>
                    <a:pt x="9200" y="4936"/>
                  </a:lnTo>
                  <a:lnTo>
                    <a:pt x="9200" y="4946"/>
                  </a:lnTo>
                  <a:lnTo>
                    <a:pt x="9199" y="4999"/>
                  </a:lnTo>
                  <a:lnTo>
                    <a:pt x="9199" y="5008"/>
                  </a:lnTo>
                  <a:lnTo>
                    <a:pt x="9196" y="5061"/>
                  </a:lnTo>
                  <a:lnTo>
                    <a:pt x="9195" y="5070"/>
                  </a:lnTo>
                  <a:lnTo>
                    <a:pt x="9190" y="5123"/>
                  </a:lnTo>
                  <a:lnTo>
                    <a:pt x="9189" y="5132"/>
                  </a:lnTo>
                  <a:lnTo>
                    <a:pt x="9182" y="5185"/>
                  </a:lnTo>
                  <a:lnTo>
                    <a:pt x="9181" y="5194"/>
                  </a:lnTo>
                  <a:lnTo>
                    <a:pt x="9172" y="5246"/>
                  </a:lnTo>
                  <a:lnTo>
                    <a:pt x="9170" y="5255"/>
                  </a:lnTo>
                  <a:lnTo>
                    <a:pt x="9159" y="5307"/>
                  </a:lnTo>
                  <a:lnTo>
                    <a:pt x="9157" y="5316"/>
                  </a:lnTo>
                  <a:lnTo>
                    <a:pt x="9145" y="5367"/>
                  </a:lnTo>
                  <a:lnTo>
                    <a:pt x="9142" y="5376"/>
                  </a:lnTo>
                  <a:lnTo>
                    <a:pt x="9127" y="5427"/>
                  </a:lnTo>
                  <a:lnTo>
                    <a:pt x="9125" y="5436"/>
                  </a:lnTo>
                  <a:lnTo>
                    <a:pt x="9108" y="5486"/>
                  </a:lnTo>
                  <a:lnTo>
                    <a:pt x="9105" y="5495"/>
                  </a:lnTo>
                  <a:lnTo>
                    <a:pt x="9087" y="5545"/>
                  </a:lnTo>
                  <a:lnTo>
                    <a:pt x="9083" y="5553"/>
                  </a:lnTo>
                  <a:lnTo>
                    <a:pt x="9063" y="5602"/>
                  </a:lnTo>
                  <a:lnTo>
                    <a:pt x="9059" y="5611"/>
                  </a:lnTo>
                  <a:lnTo>
                    <a:pt x="9037" y="5659"/>
                  </a:lnTo>
                  <a:lnTo>
                    <a:pt x="9033" y="5668"/>
                  </a:lnTo>
                  <a:lnTo>
                    <a:pt x="9009" y="5715"/>
                  </a:lnTo>
                  <a:lnTo>
                    <a:pt x="9005" y="5723"/>
                  </a:lnTo>
                  <a:lnTo>
                    <a:pt x="8979" y="5770"/>
                  </a:lnTo>
                  <a:lnTo>
                    <a:pt x="8974" y="5778"/>
                  </a:lnTo>
                  <a:lnTo>
                    <a:pt x="8947" y="5823"/>
                  </a:lnTo>
                  <a:lnTo>
                    <a:pt x="8942" y="5831"/>
                  </a:lnTo>
                  <a:lnTo>
                    <a:pt x="8913" y="5876"/>
                  </a:lnTo>
                  <a:lnTo>
                    <a:pt x="8908" y="5883"/>
                  </a:lnTo>
                  <a:lnTo>
                    <a:pt x="8877" y="5927"/>
                  </a:lnTo>
                  <a:lnTo>
                    <a:pt x="8871" y="5934"/>
                  </a:lnTo>
                  <a:lnTo>
                    <a:pt x="8839" y="5976"/>
                  </a:lnTo>
                  <a:lnTo>
                    <a:pt x="8833" y="5983"/>
                  </a:lnTo>
                  <a:lnTo>
                    <a:pt x="8800" y="6024"/>
                  </a:lnTo>
                  <a:lnTo>
                    <a:pt x="8794" y="6031"/>
                  </a:lnTo>
                  <a:lnTo>
                    <a:pt x="8759" y="6070"/>
                  </a:lnTo>
                  <a:lnTo>
                    <a:pt x="8752" y="6077"/>
                  </a:lnTo>
                  <a:lnTo>
                    <a:pt x="8716" y="6115"/>
                  </a:lnTo>
                  <a:lnTo>
                    <a:pt x="8709" y="6122"/>
                  </a:lnTo>
                  <a:lnTo>
                    <a:pt x="8671" y="6158"/>
                  </a:lnTo>
                  <a:lnTo>
                    <a:pt x="8664" y="6165"/>
                  </a:lnTo>
                  <a:lnTo>
                    <a:pt x="8625" y="6200"/>
                  </a:lnTo>
                  <a:lnTo>
                    <a:pt x="8618" y="6206"/>
                  </a:lnTo>
                  <a:lnTo>
                    <a:pt x="8577" y="6239"/>
                  </a:lnTo>
                  <a:lnTo>
                    <a:pt x="8570" y="6245"/>
                  </a:lnTo>
                  <a:lnTo>
                    <a:pt x="8528" y="6277"/>
                  </a:lnTo>
                  <a:lnTo>
                    <a:pt x="8521" y="6283"/>
                  </a:lnTo>
                  <a:lnTo>
                    <a:pt x="8477" y="6314"/>
                  </a:lnTo>
                  <a:lnTo>
                    <a:pt x="8470" y="6319"/>
                  </a:lnTo>
                  <a:lnTo>
                    <a:pt x="8425" y="6348"/>
                  </a:lnTo>
                  <a:lnTo>
                    <a:pt x="8417" y="6353"/>
                  </a:lnTo>
                  <a:lnTo>
                    <a:pt x="8372" y="6380"/>
                  </a:lnTo>
                  <a:lnTo>
                    <a:pt x="8364" y="6385"/>
                  </a:lnTo>
                  <a:lnTo>
                    <a:pt x="8317" y="6411"/>
                  </a:lnTo>
                  <a:lnTo>
                    <a:pt x="8309" y="6415"/>
                  </a:lnTo>
                  <a:lnTo>
                    <a:pt x="8262" y="6439"/>
                  </a:lnTo>
                  <a:lnTo>
                    <a:pt x="8253" y="6443"/>
                  </a:lnTo>
                  <a:lnTo>
                    <a:pt x="8205" y="6465"/>
                  </a:lnTo>
                  <a:lnTo>
                    <a:pt x="8196" y="6469"/>
                  </a:lnTo>
                  <a:lnTo>
                    <a:pt x="8147" y="6489"/>
                  </a:lnTo>
                  <a:lnTo>
                    <a:pt x="8139" y="6493"/>
                  </a:lnTo>
                  <a:lnTo>
                    <a:pt x="8089" y="6511"/>
                  </a:lnTo>
                  <a:lnTo>
                    <a:pt x="8080" y="6514"/>
                  </a:lnTo>
                  <a:lnTo>
                    <a:pt x="8030" y="6531"/>
                  </a:lnTo>
                  <a:lnTo>
                    <a:pt x="8021" y="6533"/>
                  </a:lnTo>
                  <a:lnTo>
                    <a:pt x="7970" y="6548"/>
                  </a:lnTo>
                  <a:lnTo>
                    <a:pt x="7961" y="6551"/>
                  </a:lnTo>
                  <a:lnTo>
                    <a:pt x="7910" y="6563"/>
                  </a:lnTo>
                  <a:lnTo>
                    <a:pt x="7901" y="6565"/>
                  </a:lnTo>
                  <a:lnTo>
                    <a:pt x="7849" y="6576"/>
                  </a:lnTo>
                  <a:lnTo>
                    <a:pt x="7840" y="6578"/>
                  </a:lnTo>
                  <a:lnTo>
                    <a:pt x="7788" y="6587"/>
                  </a:lnTo>
                  <a:lnTo>
                    <a:pt x="7779" y="6588"/>
                  </a:lnTo>
                  <a:lnTo>
                    <a:pt x="7726" y="6595"/>
                  </a:lnTo>
                  <a:lnTo>
                    <a:pt x="7717" y="6596"/>
                  </a:lnTo>
                  <a:lnTo>
                    <a:pt x="7664" y="6601"/>
                  </a:lnTo>
                  <a:lnTo>
                    <a:pt x="7655" y="6602"/>
                  </a:lnTo>
                  <a:lnTo>
                    <a:pt x="7602" y="6605"/>
                  </a:lnTo>
                  <a:lnTo>
                    <a:pt x="7593" y="6605"/>
                  </a:lnTo>
                  <a:lnTo>
                    <a:pt x="7540" y="6606"/>
                  </a:lnTo>
                  <a:lnTo>
                    <a:pt x="7530" y="6606"/>
                  </a:lnTo>
                  <a:lnTo>
                    <a:pt x="7477" y="6605"/>
                  </a:lnTo>
                  <a:lnTo>
                    <a:pt x="7468" y="6605"/>
                  </a:lnTo>
                  <a:lnTo>
                    <a:pt x="7415" y="6602"/>
                  </a:lnTo>
                  <a:lnTo>
                    <a:pt x="7406" y="6601"/>
                  </a:lnTo>
                  <a:lnTo>
                    <a:pt x="7353" y="6596"/>
                  </a:lnTo>
                  <a:lnTo>
                    <a:pt x="7344" y="6595"/>
                  </a:lnTo>
                  <a:lnTo>
                    <a:pt x="7291" y="6588"/>
                  </a:lnTo>
                  <a:lnTo>
                    <a:pt x="7282" y="6587"/>
                  </a:lnTo>
                  <a:lnTo>
                    <a:pt x="7230" y="6578"/>
                  </a:lnTo>
                  <a:lnTo>
                    <a:pt x="7221" y="6576"/>
                  </a:lnTo>
                  <a:lnTo>
                    <a:pt x="7169" y="6565"/>
                  </a:lnTo>
                  <a:lnTo>
                    <a:pt x="7160" y="6563"/>
                  </a:lnTo>
                  <a:lnTo>
                    <a:pt x="7109" y="6551"/>
                  </a:lnTo>
                  <a:lnTo>
                    <a:pt x="7100" y="6548"/>
                  </a:lnTo>
                  <a:lnTo>
                    <a:pt x="7049" y="6533"/>
                  </a:lnTo>
                  <a:lnTo>
                    <a:pt x="7040" y="6531"/>
                  </a:lnTo>
                  <a:lnTo>
                    <a:pt x="6990" y="6514"/>
                  </a:lnTo>
                  <a:lnTo>
                    <a:pt x="6981" y="6511"/>
                  </a:lnTo>
                  <a:lnTo>
                    <a:pt x="6932" y="6493"/>
                  </a:lnTo>
                  <a:lnTo>
                    <a:pt x="6923" y="6489"/>
                  </a:lnTo>
                  <a:lnTo>
                    <a:pt x="6874" y="6469"/>
                  </a:lnTo>
                  <a:lnTo>
                    <a:pt x="6865" y="6465"/>
                  </a:lnTo>
                  <a:lnTo>
                    <a:pt x="6817" y="6443"/>
                  </a:lnTo>
                  <a:lnTo>
                    <a:pt x="6809" y="6439"/>
                  </a:lnTo>
                  <a:lnTo>
                    <a:pt x="6761" y="6415"/>
                  </a:lnTo>
                  <a:lnTo>
                    <a:pt x="6753" y="6410"/>
                  </a:lnTo>
                  <a:lnTo>
                    <a:pt x="6706" y="6384"/>
                  </a:lnTo>
                  <a:lnTo>
                    <a:pt x="6699" y="6380"/>
                  </a:lnTo>
                  <a:lnTo>
                    <a:pt x="6654" y="6353"/>
                  </a:lnTo>
                  <a:lnTo>
                    <a:pt x="6646" y="6348"/>
                  </a:lnTo>
                  <a:lnTo>
                    <a:pt x="6601" y="6319"/>
                  </a:lnTo>
                  <a:lnTo>
                    <a:pt x="6594" y="6314"/>
                  </a:lnTo>
                  <a:lnTo>
                    <a:pt x="6550" y="6283"/>
                  </a:lnTo>
                  <a:lnTo>
                    <a:pt x="6543" y="6278"/>
                  </a:lnTo>
                  <a:lnTo>
                    <a:pt x="6501" y="6245"/>
                  </a:lnTo>
                  <a:lnTo>
                    <a:pt x="6494" y="6240"/>
                  </a:lnTo>
                  <a:lnTo>
                    <a:pt x="6453" y="6206"/>
                  </a:lnTo>
                  <a:lnTo>
                    <a:pt x="6446" y="6200"/>
                  </a:lnTo>
                  <a:lnTo>
                    <a:pt x="6407" y="6165"/>
                  </a:lnTo>
                  <a:lnTo>
                    <a:pt x="6400" y="6158"/>
                  </a:lnTo>
                  <a:lnTo>
                    <a:pt x="6362" y="6122"/>
                  </a:lnTo>
                  <a:lnTo>
                    <a:pt x="6355" y="6115"/>
                  </a:lnTo>
                  <a:lnTo>
                    <a:pt x="6318" y="6077"/>
                  </a:lnTo>
                  <a:lnTo>
                    <a:pt x="6312" y="6071"/>
                  </a:lnTo>
                  <a:lnTo>
                    <a:pt x="6277" y="6031"/>
                  </a:lnTo>
                  <a:lnTo>
                    <a:pt x="6271" y="6024"/>
                  </a:lnTo>
                  <a:lnTo>
                    <a:pt x="6237" y="5984"/>
                  </a:lnTo>
                  <a:lnTo>
                    <a:pt x="6231" y="5976"/>
                  </a:lnTo>
                  <a:lnTo>
                    <a:pt x="6199" y="5934"/>
                  </a:lnTo>
                  <a:lnTo>
                    <a:pt x="6193" y="5927"/>
                  </a:lnTo>
                  <a:lnTo>
                    <a:pt x="6163" y="5884"/>
                  </a:lnTo>
                  <a:lnTo>
                    <a:pt x="6157" y="5876"/>
                  </a:lnTo>
                  <a:lnTo>
                    <a:pt x="6128" y="5832"/>
                  </a:lnTo>
                  <a:lnTo>
                    <a:pt x="6123" y="5823"/>
                  </a:lnTo>
                  <a:lnTo>
                    <a:pt x="6096" y="5778"/>
                  </a:lnTo>
                  <a:lnTo>
                    <a:pt x="6091" y="5769"/>
                  </a:lnTo>
                  <a:lnTo>
                    <a:pt x="6065" y="5723"/>
                  </a:lnTo>
                  <a:lnTo>
                    <a:pt x="6061" y="5715"/>
                  </a:lnTo>
                  <a:lnTo>
                    <a:pt x="6037" y="5667"/>
                  </a:lnTo>
                  <a:lnTo>
                    <a:pt x="6033" y="5659"/>
                  </a:lnTo>
                  <a:lnTo>
                    <a:pt x="6011" y="5611"/>
                  </a:lnTo>
                  <a:lnTo>
                    <a:pt x="6007" y="5602"/>
                  </a:lnTo>
                  <a:lnTo>
                    <a:pt x="5987" y="5553"/>
                  </a:lnTo>
                  <a:lnTo>
                    <a:pt x="5984" y="5545"/>
                  </a:lnTo>
                  <a:lnTo>
                    <a:pt x="5965" y="5495"/>
                  </a:lnTo>
                  <a:lnTo>
                    <a:pt x="5962" y="5486"/>
                  </a:lnTo>
                  <a:lnTo>
                    <a:pt x="5946" y="5436"/>
                  </a:lnTo>
                  <a:lnTo>
                    <a:pt x="5943" y="5427"/>
                  </a:lnTo>
                  <a:lnTo>
                    <a:pt x="5928" y="5376"/>
                  </a:lnTo>
                  <a:lnTo>
                    <a:pt x="5926" y="5367"/>
                  </a:lnTo>
                  <a:lnTo>
                    <a:pt x="5913" y="5316"/>
                  </a:lnTo>
                  <a:lnTo>
                    <a:pt x="5911" y="5307"/>
                  </a:lnTo>
                  <a:lnTo>
                    <a:pt x="5900" y="5255"/>
                  </a:lnTo>
                  <a:lnTo>
                    <a:pt x="5898" y="5246"/>
                  </a:lnTo>
                  <a:lnTo>
                    <a:pt x="5890" y="5194"/>
                  </a:lnTo>
                  <a:lnTo>
                    <a:pt x="5888" y="5185"/>
                  </a:lnTo>
                  <a:lnTo>
                    <a:pt x="5881" y="5133"/>
                  </a:lnTo>
                  <a:lnTo>
                    <a:pt x="5880" y="5123"/>
                  </a:lnTo>
                  <a:lnTo>
                    <a:pt x="5875" y="5071"/>
                  </a:lnTo>
                  <a:lnTo>
                    <a:pt x="5874" y="5061"/>
                  </a:lnTo>
                  <a:lnTo>
                    <a:pt x="5871" y="5008"/>
                  </a:lnTo>
                  <a:lnTo>
                    <a:pt x="5871" y="4999"/>
                  </a:lnTo>
                  <a:lnTo>
                    <a:pt x="5870" y="4946"/>
                  </a:lnTo>
                  <a:lnTo>
                    <a:pt x="5870" y="4936"/>
                  </a:lnTo>
                  <a:lnTo>
                    <a:pt x="5871" y="4883"/>
                  </a:lnTo>
                  <a:lnTo>
                    <a:pt x="5871" y="4874"/>
                  </a:lnTo>
                  <a:lnTo>
                    <a:pt x="5874" y="4821"/>
                  </a:lnTo>
                  <a:lnTo>
                    <a:pt x="5875" y="4811"/>
                  </a:lnTo>
                  <a:lnTo>
                    <a:pt x="5880" y="4759"/>
                  </a:lnTo>
                  <a:lnTo>
                    <a:pt x="5881" y="4749"/>
                  </a:lnTo>
                  <a:lnTo>
                    <a:pt x="5888" y="4697"/>
                  </a:lnTo>
                  <a:lnTo>
                    <a:pt x="5890" y="4688"/>
                  </a:lnTo>
                  <a:lnTo>
                    <a:pt x="5898" y="4636"/>
                  </a:lnTo>
                  <a:lnTo>
                    <a:pt x="5900" y="4627"/>
                  </a:lnTo>
                  <a:lnTo>
                    <a:pt x="5911" y="4575"/>
                  </a:lnTo>
                  <a:lnTo>
                    <a:pt x="5913" y="4566"/>
                  </a:lnTo>
                  <a:lnTo>
                    <a:pt x="5926" y="4515"/>
                  </a:lnTo>
                  <a:lnTo>
                    <a:pt x="5928" y="4506"/>
                  </a:lnTo>
                  <a:lnTo>
                    <a:pt x="5943" y="4455"/>
                  </a:lnTo>
                  <a:lnTo>
                    <a:pt x="5946" y="4446"/>
                  </a:lnTo>
                  <a:lnTo>
                    <a:pt x="5962" y="4396"/>
                  </a:lnTo>
                  <a:lnTo>
                    <a:pt x="5965" y="4387"/>
                  </a:lnTo>
                  <a:lnTo>
                    <a:pt x="5984" y="4338"/>
                  </a:lnTo>
                  <a:lnTo>
                    <a:pt x="5987" y="4329"/>
                  </a:lnTo>
                  <a:lnTo>
                    <a:pt x="6007" y="4280"/>
                  </a:lnTo>
                  <a:lnTo>
                    <a:pt x="6011" y="4272"/>
                  </a:lnTo>
                  <a:lnTo>
                    <a:pt x="6033" y="4224"/>
                  </a:lnTo>
                  <a:lnTo>
                    <a:pt x="6037" y="4215"/>
                  </a:lnTo>
                  <a:lnTo>
                    <a:pt x="6061" y="4168"/>
                  </a:lnTo>
                  <a:lnTo>
                    <a:pt x="6065" y="4160"/>
                  </a:lnTo>
                  <a:lnTo>
                    <a:pt x="6091" y="4113"/>
                  </a:lnTo>
                  <a:lnTo>
                    <a:pt x="6096" y="4105"/>
                  </a:lnTo>
                  <a:lnTo>
                    <a:pt x="6123" y="4060"/>
                  </a:lnTo>
                  <a:lnTo>
                    <a:pt x="6128" y="4052"/>
                  </a:lnTo>
                  <a:lnTo>
                    <a:pt x="6157" y="4007"/>
                  </a:lnTo>
                  <a:lnTo>
                    <a:pt x="6163" y="3999"/>
                  </a:lnTo>
                  <a:lnTo>
                    <a:pt x="6193" y="3956"/>
                  </a:lnTo>
                  <a:lnTo>
                    <a:pt x="6199" y="3949"/>
                  </a:lnTo>
                  <a:lnTo>
                    <a:pt x="6231" y="3907"/>
                  </a:lnTo>
                  <a:lnTo>
                    <a:pt x="6237" y="3899"/>
                  </a:lnTo>
                  <a:lnTo>
                    <a:pt x="6271" y="3859"/>
                  </a:lnTo>
                  <a:lnTo>
                    <a:pt x="6277" y="3852"/>
                  </a:lnTo>
                  <a:lnTo>
                    <a:pt x="6312" y="3812"/>
                  </a:lnTo>
                  <a:lnTo>
                    <a:pt x="6318" y="3805"/>
                  </a:lnTo>
                  <a:lnTo>
                    <a:pt x="6355" y="3767"/>
                  </a:lnTo>
                  <a:lnTo>
                    <a:pt x="6361" y="3761"/>
                  </a:lnTo>
                  <a:lnTo>
                    <a:pt x="6399" y="3724"/>
                  </a:lnTo>
                  <a:lnTo>
                    <a:pt x="6406" y="3718"/>
                  </a:lnTo>
                  <a:lnTo>
                    <a:pt x="6446" y="3683"/>
                  </a:lnTo>
                  <a:lnTo>
                    <a:pt x="6453" y="3677"/>
                  </a:lnTo>
                  <a:lnTo>
                    <a:pt x="6493" y="3643"/>
                  </a:lnTo>
                  <a:lnTo>
                    <a:pt x="6501" y="3637"/>
                  </a:lnTo>
                  <a:lnTo>
                    <a:pt x="6543" y="3605"/>
                  </a:lnTo>
                  <a:lnTo>
                    <a:pt x="6550" y="3599"/>
                  </a:lnTo>
                  <a:lnTo>
                    <a:pt x="6593" y="3569"/>
                  </a:lnTo>
                  <a:lnTo>
                    <a:pt x="6601" y="3563"/>
                  </a:lnTo>
                  <a:lnTo>
                    <a:pt x="6646" y="3534"/>
                  </a:lnTo>
                  <a:lnTo>
                    <a:pt x="6654" y="3529"/>
                  </a:lnTo>
                  <a:lnTo>
                    <a:pt x="6699" y="3502"/>
                  </a:lnTo>
                  <a:lnTo>
                    <a:pt x="6707" y="3497"/>
                  </a:lnTo>
                  <a:lnTo>
                    <a:pt x="6754" y="3471"/>
                  </a:lnTo>
                  <a:lnTo>
                    <a:pt x="6762" y="3467"/>
                  </a:lnTo>
                  <a:lnTo>
                    <a:pt x="6809" y="3443"/>
                  </a:lnTo>
                  <a:lnTo>
                    <a:pt x="6818" y="3439"/>
                  </a:lnTo>
                  <a:lnTo>
                    <a:pt x="6866" y="3417"/>
                  </a:lnTo>
                  <a:lnTo>
                    <a:pt x="6874" y="3413"/>
                  </a:lnTo>
                  <a:lnTo>
                    <a:pt x="6923" y="3393"/>
                  </a:lnTo>
                  <a:lnTo>
                    <a:pt x="6932" y="3390"/>
                  </a:lnTo>
                  <a:lnTo>
                    <a:pt x="6981" y="3371"/>
                  </a:lnTo>
                  <a:lnTo>
                    <a:pt x="6990" y="3368"/>
                  </a:lnTo>
                  <a:lnTo>
                    <a:pt x="7040" y="3352"/>
                  </a:lnTo>
                  <a:lnTo>
                    <a:pt x="7049" y="3349"/>
                  </a:lnTo>
                  <a:lnTo>
                    <a:pt x="7100" y="3334"/>
                  </a:lnTo>
                  <a:lnTo>
                    <a:pt x="7109" y="3332"/>
                  </a:lnTo>
                  <a:lnTo>
                    <a:pt x="7160" y="3319"/>
                  </a:lnTo>
                  <a:lnTo>
                    <a:pt x="7169" y="3317"/>
                  </a:lnTo>
                  <a:lnTo>
                    <a:pt x="7221" y="3306"/>
                  </a:lnTo>
                  <a:lnTo>
                    <a:pt x="7230" y="3304"/>
                  </a:lnTo>
                  <a:lnTo>
                    <a:pt x="7282" y="3296"/>
                  </a:lnTo>
                  <a:lnTo>
                    <a:pt x="7291" y="3294"/>
                  </a:lnTo>
                  <a:lnTo>
                    <a:pt x="7343" y="3287"/>
                  </a:lnTo>
                  <a:lnTo>
                    <a:pt x="7353" y="3286"/>
                  </a:lnTo>
                  <a:lnTo>
                    <a:pt x="7405" y="3281"/>
                  </a:lnTo>
                  <a:lnTo>
                    <a:pt x="7415" y="3280"/>
                  </a:lnTo>
                  <a:lnTo>
                    <a:pt x="7468" y="3277"/>
                  </a:lnTo>
                  <a:lnTo>
                    <a:pt x="7477" y="3277"/>
                  </a:lnTo>
                  <a:lnTo>
                    <a:pt x="7530" y="3276"/>
                  </a:lnTo>
                  <a:lnTo>
                    <a:pt x="7540" y="3276"/>
                  </a:lnTo>
                  <a:lnTo>
                    <a:pt x="7593" y="3277"/>
                  </a:lnTo>
                  <a:lnTo>
                    <a:pt x="7602" y="3277"/>
                  </a:lnTo>
                  <a:lnTo>
                    <a:pt x="7655" y="3280"/>
                  </a:lnTo>
                  <a:lnTo>
                    <a:pt x="7665" y="3281"/>
                  </a:lnTo>
                  <a:lnTo>
                    <a:pt x="7717" y="3286"/>
                  </a:lnTo>
                  <a:lnTo>
                    <a:pt x="7727" y="3287"/>
                  </a:lnTo>
                  <a:lnTo>
                    <a:pt x="7779" y="3294"/>
                  </a:lnTo>
                  <a:lnTo>
                    <a:pt x="7788" y="3296"/>
                  </a:lnTo>
                  <a:lnTo>
                    <a:pt x="7840" y="3304"/>
                  </a:lnTo>
                  <a:lnTo>
                    <a:pt x="7849" y="3306"/>
                  </a:lnTo>
                  <a:lnTo>
                    <a:pt x="7901" y="3317"/>
                  </a:lnTo>
                  <a:lnTo>
                    <a:pt x="7910" y="3319"/>
                  </a:lnTo>
                  <a:lnTo>
                    <a:pt x="7961" y="3332"/>
                  </a:lnTo>
                  <a:lnTo>
                    <a:pt x="7970" y="3334"/>
                  </a:lnTo>
                  <a:lnTo>
                    <a:pt x="8021" y="3349"/>
                  </a:lnTo>
                  <a:lnTo>
                    <a:pt x="8030" y="3352"/>
                  </a:lnTo>
                  <a:lnTo>
                    <a:pt x="8080" y="3368"/>
                  </a:lnTo>
                  <a:lnTo>
                    <a:pt x="8089" y="3371"/>
                  </a:lnTo>
                  <a:lnTo>
                    <a:pt x="8139" y="3390"/>
                  </a:lnTo>
                  <a:lnTo>
                    <a:pt x="8147" y="3393"/>
                  </a:lnTo>
                  <a:lnTo>
                    <a:pt x="8196" y="3413"/>
                  </a:lnTo>
                  <a:lnTo>
                    <a:pt x="8205" y="3417"/>
                  </a:lnTo>
                  <a:lnTo>
                    <a:pt x="8253" y="3439"/>
                  </a:lnTo>
                  <a:lnTo>
                    <a:pt x="8261" y="3443"/>
                  </a:lnTo>
                  <a:lnTo>
                    <a:pt x="8309" y="3467"/>
                  </a:lnTo>
                  <a:lnTo>
                    <a:pt x="8317" y="3471"/>
                  </a:lnTo>
                  <a:lnTo>
                    <a:pt x="8363" y="3497"/>
                  </a:lnTo>
                  <a:lnTo>
                    <a:pt x="8372" y="3502"/>
                  </a:lnTo>
                  <a:lnTo>
                    <a:pt x="8417" y="3529"/>
                  </a:lnTo>
                  <a:lnTo>
                    <a:pt x="8426" y="3534"/>
                  </a:lnTo>
                  <a:lnTo>
                    <a:pt x="8470" y="3563"/>
                  </a:lnTo>
                  <a:lnTo>
                    <a:pt x="8478" y="3569"/>
                  </a:lnTo>
                  <a:lnTo>
                    <a:pt x="8521" y="3599"/>
                  </a:lnTo>
                  <a:lnTo>
                    <a:pt x="8528" y="3605"/>
                  </a:lnTo>
                  <a:lnTo>
                    <a:pt x="8570" y="3637"/>
                  </a:lnTo>
                  <a:lnTo>
                    <a:pt x="8578" y="3643"/>
                  </a:lnTo>
                  <a:lnTo>
                    <a:pt x="8618" y="3677"/>
                  </a:lnTo>
                  <a:lnTo>
                    <a:pt x="8625" y="3683"/>
                  </a:lnTo>
                  <a:lnTo>
                    <a:pt x="8665" y="3718"/>
                  </a:lnTo>
                  <a:lnTo>
                    <a:pt x="8671" y="3724"/>
                  </a:lnTo>
                  <a:lnTo>
                    <a:pt x="8709" y="3761"/>
                  </a:lnTo>
                  <a:lnTo>
                    <a:pt x="8716" y="3768"/>
                  </a:lnTo>
                  <a:lnTo>
                    <a:pt x="8752" y="3806"/>
                  </a:lnTo>
                  <a:lnTo>
                    <a:pt x="8759" y="3813"/>
                  </a:lnTo>
                  <a:lnTo>
                    <a:pt x="8794" y="3852"/>
                  </a:lnTo>
                  <a:lnTo>
                    <a:pt x="8800" y="3859"/>
                  </a:lnTo>
                  <a:lnTo>
                    <a:pt x="8834" y="3900"/>
                  </a:lnTo>
                  <a:lnTo>
                    <a:pt x="8839" y="3907"/>
                  </a:lnTo>
                  <a:lnTo>
                    <a:pt x="8872" y="3949"/>
                  </a:lnTo>
                  <a:lnTo>
                    <a:pt x="8877" y="3956"/>
                  </a:lnTo>
                  <a:lnTo>
                    <a:pt x="8908" y="4000"/>
                  </a:lnTo>
                  <a:lnTo>
                    <a:pt x="8913" y="4007"/>
                  </a:lnTo>
                  <a:lnTo>
                    <a:pt x="8942" y="4052"/>
                  </a:lnTo>
                  <a:lnTo>
                    <a:pt x="8947" y="4060"/>
                  </a:lnTo>
                  <a:lnTo>
                    <a:pt x="8974" y="4105"/>
                  </a:lnTo>
                  <a:lnTo>
                    <a:pt x="8978" y="4112"/>
                  </a:lnTo>
                  <a:lnTo>
                    <a:pt x="9004" y="4159"/>
                  </a:lnTo>
                  <a:lnTo>
                    <a:pt x="9009" y="4167"/>
                  </a:lnTo>
                  <a:lnTo>
                    <a:pt x="9033" y="4215"/>
                  </a:lnTo>
                  <a:lnTo>
                    <a:pt x="9037" y="4223"/>
                  </a:lnTo>
                  <a:lnTo>
                    <a:pt x="9059" y="4271"/>
                  </a:lnTo>
                  <a:lnTo>
                    <a:pt x="9063" y="4280"/>
                  </a:lnTo>
                  <a:lnTo>
                    <a:pt x="9083" y="4329"/>
                  </a:lnTo>
                  <a:lnTo>
                    <a:pt x="9087" y="4338"/>
                  </a:lnTo>
                  <a:lnTo>
                    <a:pt x="9105" y="4387"/>
                  </a:lnTo>
                  <a:lnTo>
                    <a:pt x="9108" y="4396"/>
                  </a:lnTo>
                  <a:lnTo>
                    <a:pt x="9125" y="4446"/>
                  </a:lnTo>
                  <a:lnTo>
                    <a:pt x="9127" y="4455"/>
                  </a:lnTo>
                  <a:lnTo>
                    <a:pt x="9142" y="4506"/>
                  </a:lnTo>
                  <a:lnTo>
                    <a:pt x="9145" y="4515"/>
                  </a:lnTo>
                  <a:lnTo>
                    <a:pt x="9157" y="4566"/>
                  </a:lnTo>
                  <a:lnTo>
                    <a:pt x="9159" y="4575"/>
                  </a:lnTo>
                  <a:lnTo>
                    <a:pt x="9170" y="4627"/>
                  </a:lnTo>
                  <a:lnTo>
                    <a:pt x="9172" y="4636"/>
                  </a:lnTo>
                  <a:lnTo>
                    <a:pt x="9181" y="4688"/>
                  </a:lnTo>
                  <a:lnTo>
                    <a:pt x="9182" y="4697"/>
                  </a:lnTo>
                  <a:lnTo>
                    <a:pt x="9189" y="4750"/>
                  </a:lnTo>
                  <a:lnTo>
                    <a:pt x="9190" y="4759"/>
                  </a:lnTo>
                  <a:lnTo>
                    <a:pt x="9195" y="4812"/>
                  </a:lnTo>
                  <a:lnTo>
                    <a:pt x="9196" y="4821"/>
                  </a:lnTo>
                  <a:lnTo>
                    <a:pt x="9199" y="4874"/>
                  </a:lnTo>
                  <a:close/>
                  <a:moveTo>
                    <a:pt x="8697" y="5028"/>
                  </a:moveTo>
                  <a:lnTo>
                    <a:pt x="8699" y="4985"/>
                  </a:lnTo>
                  <a:lnTo>
                    <a:pt x="8700" y="4941"/>
                  </a:lnTo>
                  <a:lnTo>
                    <a:pt x="8699" y="4897"/>
                  </a:lnTo>
                  <a:lnTo>
                    <a:pt x="8697" y="4854"/>
                  </a:lnTo>
                  <a:lnTo>
                    <a:pt x="8693" y="4810"/>
                  </a:lnTo>
                  <a:lnTo>
                    <a:pt x="8687" y="4767"/>
                  </a:lnTo>
                  <a:lnTo>
                    <a:pt x="8680" y="4724"/>
                  </a:lnTo>
                  <a:lnTo>
                    <a:pt x="8671" y="4682"/>
                  </a:lnTo>
                  <a:lnTo>
                    <a:pt x="8660" y="4640"/>
                  </a:lnTo>
                  <a:lnTo>
                    <a:pt x="8648" y="4598"/>
                  </a:lnTo>
                  <a:lnTo>
                    <a:pt x="8635" y="4557"/>
                  </a:lnTo>
                  <a:lnTo>
                    <a:pt x="8620" y="4516"/>
                  </a:lnTo>
                  <a:lnTo>
                    <a:pt x="8603" y="4476"/>
                  </a:lnTo>
                  <a:lnTo>
                    <a:pt x="8585" y="4437"/>
                  </a:lnTo>
                  <a:lnTo>
                    <a:pt x="8565" y="4398"/>
                  </a:lnTo>
                  <a:lnTo>
                    <a:pt x="8544" y="4359"/>
                  </a:lnTo>
                  <a:lnTo>
                    <a:pt x="8521" y="4321"/>
                  </a:lnTo>
                  <a:lnTo>
                    <a:pt x="8497" y="4285"/>
                  </a:lnTo>
                  <a:lnTo>
                    <a:pt x="8472" y="4249"/>
                  </a:lnTo>
                  <a:lnTo>
                    <a:pt x="8445" y="4215"/>
                  </a:lnTo>
                  <a:lnTo>
                    <a:pt x="8418" y="4181"/>
                  </a:lnTo>
                  <a:lnTo>
                    <a:pt x="8389" y="4149"/>
                  </a:lnTo>
                  <a:lnTo>
                    <a:pt x="8359" y="4117"/>
                  </a:lnTo>
                  <a:lnTo>
                    <a:pt x="8327" y="4087"/>
                  </a:lnTo>
                  <a:lnTo>
                    <a:pt x="8295" y="4058"/>
                  </a:lnTo>
                  <a:lnTo>
                    <a:pt x="8262" y="4031"/>
                  </a:lnTo>
                  <a:lnTo>
                    <a:pt x="8227" y="4004"/>
                  </a:lnTo>
                  <a:lnTo>
                    <a:pt x="8192" y="3979"/>
                  </a:lnTo>
                  <a:lnTo>
                    <a:pt x="8155" y="3955"/>
                  </a:lnTo>
                  <a:lnTo>
                    <a:pt x="8118" y="3933"/>
                  </a:lnTo>
                  <a:lnTo>
                    <a:pt x="8080" y="3912"/>
                  </a:lnTo>
                  <a:lnTo>
                    <a:pt x="8041" y="3892"/>
                  </a:lnTo>
                  <a:lnTo>
                    <a:pt x="8001" y="3874"/>
                  </a:lnTo>
                  <a:lnTo>
                    <a:pt x="7960" y="3857"/>
                  </a:lnTo>
                  <a:lnTo>
                    <a:pt x="7919" y="3842"/>
                  </a:lnTo>
                  <a:lnTo>
                    <a:pt x="7878" y="3828"/>
                  </a:lnTo>
                  <a:lnTo>
                    <a:pt x="7836" y="3816"/>
                  </a:lnTo>
                  <a:lnTo>
                    <a:pt x="7794" y="3805"/>
                  </a:lnTo>
                  <a:lnTo>
                    <a:pt x="7751" y="3797"/>
                  </a:lnTo>
                  <a:lnTo>
                    <a:pt x="7708" y="3789"/>
                  </a:lnTo>
                  <a:lnTo>
                    <a:pt x="7665" y="3783"/>
                  </a:lnTo>
                  <a:lnTo>
                    <a:pt x="7622" y="3779"/>
                  </a:lnTo>
                  <a:lnTo>
                    <a:pt x="7579" y="3777"/>
                  </a:lnTo>
                  <a:lnTo>
                    <a:pt x="7535" y="3776"/>
                  </a:lnTo>
                  <a:lnTo>
                    <a:pt x="7491" y="3777"/>
                  </a:lnTo>
                  <a:lnTo>
                    <a:pt x="7448" y="3779"/>
                  </a:lnTo>
                  <a:lnTo>
                    <a:pt x="7405" y="3783"/>
                  </a:lnTo>
                  <a:lnTo>
                    <a:pt x="7362" y="3789"/>
                  </a:lnTo>
                  <a:lnTo>
                    <a:pt x="7319" y="3797"/>
                  </a:lnTo>
                  <a:lnTo>
                    <a:pt x="7276" y="3805"/>
                  </a:lnTo>
                  <a:lnTo>
                    <a:pt x="7234" y="3816"/>
                  </a:lnTo>
                  <a:lnTo>
                    <a:pt x="7192" y="3828"/>
                  </a:lnTo>
                  <a:lnTo>
                    <a:pt x="7151" y="3842"/>
                  </a:lnTo>
                  <a:lnTo>
                    <a:pt x="7110" y="3857"/>
                  </a:lnTo>
                  <a:lnTo>
                    <a:pt x="7070" y="3874"/>
                  </a:lnTo>
                  <a:lnTo>
                    <a:pt x="7030" y="3892"/>
                  </a:lnTo>
                  <a:lnTo>
                    <a:pt x="6991" y="3911"/>
                  </a:lnTo>
                  <a:lnTo>
                    <a:pt x="6953" y="3933"/>
                  </a:lnTo>
                  <a:lnTo>
                    <a:pt x="6915" y="3955"/>
                  </a:lnTo>
                  <a:lnTo>
                    <a:pt x="6879" y="3979"/>
                  </a:lnTo>
                  <a:lnTo>
                    <a:pt x="6843" y="4004"/>
                  </a:lnTo>
                  <a:lnTo>
                    <a:pt x="6809" y="4031"/>
                  </a:lnTo>
                  <a:lnTo>
                    <a:pt x="6775" y="4059"/>
                  </a:lnTo>
                  <a:lnTo>
                    <a:pt x="6743" y="4088"/>
                  </a:lnTo>
                  <a:lnTo>
                    <a:pt x="6712" y="4118"/>
                  </a:lnTo>
                  <a:lnTo>
                    <a:pt x="6682" y="4149"/>
                  </a:lnTo>
                  <a:lnTo>
                    <a:pt x="6653" y="4181"/>
                  </a:lnTo>
                  <a:lnTo>
                    <a:pt x="6625" y="4215"/>
                  </a:lnTo>
                  <a:lnTo>
                    <a:pt x="6598" y="4249"/>
                  </a:lnTo>
                  <a:lnTo>
                    <a:pt x="6573" y="4285"/>
                  </a:lnTo>
                  <a:lnTo>
                    <a:pt x="6549" y="4321"/>
                  </a:lnTo>
                  <a:lnTo>
                    <a:pt x="6527" y="4359"/>
                  </a:lnTo>
                  <a:lnTo>
                    <a:pt x="6505" y="4397"/>
                  </a:lnTo>
                  <a:lnTo>
                    <a:pt x="6486" y="4436"/>
                  </a:lnTo>
                  <a:lnTo>
                    <a:pt x="6468" y="4476"/>
                  </a:lnTo>
                  <a:lnTo>
                    <a:pt x="6451" y="4516"/>
                  </a:lnTo>
                  <a:lnTo>
                    <a:pt x="6436" y="4557"/>
                  </a:lnTo>
                  <a:lnTo>
                    <a:pt x="6422" y="4598"/>
                  </a:lnTo>
                  <a:lnTo>
                    <a:pt x="6410" y="4640"/>
                  </a:lnTo>
                  <a:lnTo>
                    <a:pt x="6399" y="4682"/>
                  </a:lnTo>
                  <a:lnTo>
                    <a:pt x="6391" y="4725"/>
                  </a:lnTo>
                  <a:lnTo>
                    <a:pt x="6383" y="4768"/>
                  </a:lnTo>
                  <a:lnTo>
                    <a:pt x="6377" y="4811"/>
                  </a:lnTo>
                  <a:lnTo>
                    <a:pt x="6373" y="4854"/>
                  </a:lnTo>
                  <a:lnTo>
                    <a:pt x="6371" y="4897"/>
                  </a:lnTo>
                  <a:lnTo>
                    <a:pt x="6370" y="4941"/>
                  </a:lnTo>
                  <a:lnTo>
                    <a:pt x="6371" y="4985"/>
                  </a:lnTo>
                  <a:lnTo>
                    <a:pt x="6373" y="5028"/>
                  </a:lnTo>
                  <a:lnTo>
                    <a:pt x="6377" y="5071"/>
                  </a:lnTo>
                  <a:lnTo>
                    <a:pt x="6383" y="5114"/>
                  </a:lnTo>
                  <a:lnTo>
                    <a:pt x="6391" y="5157"/>
                  </a:lnTo>
                  <a:lnTo>
                    <a:pt x="6399" y="5200"/>
                  </a:lnTo>
                  <a:lnTo>
                    <a:pt x="6410" y="5242"/>
                  </a:lnTo>
                  <a:lnTo>
                    <a:pt x="6422" y="5284"/>
                  </a:lnTo>
                  <a:lnTo>
                    <a:pt x="6436" y="5325"/>
                  </a:lnTo>
                  <a:lnTo>
                    <a:pt x="6451" y="5366"/>
                  </a:lnTo>
                  <a:lnTo>
                    <a:pt x="6468" y="5407"/>
                  </a:lnTo>
                  <a:lnTo>
                    <a:pt x="6486" y="5447"/>
                  </a:lnTo>
                  <a:lnTo>
                    <a:pt x="6506" y="5486"/>
                  </a:lnTo>
                  <a:lnTo>
                    <a:pt x="6527" y="5524"/>
                  </a:lnTo>
                  <a:lnTo>
                    <a:pt x="6549" y="5561"/>
                  </a:lnTo>
                  <a:lnTo>
                    <a:pt x="6573" y="5598"/>
                  </a:lnTo>
                  <a:lnTo>
                    <a:pt x="6598" y="5633"/>
                  </a:lnTo>
                  <a:lnTo>
                    <a:pt x="6625" y="5668"/>
                  </a:lnTo>
                  <a:lnTo>
                    <a:pt x="6652" y="5701"/>
                  </a:lnTo>
                  <a:lnTo>
                    <a:pt x="6681" y="5733"/>
                  </a:lnTo>
                  <a:lnTo>
                    <a:pt x="6711" y="5765"/>
                  </a:lnTo>
                  <a:lnTo>
                    <a:pt x="6743" y="5795"/>
                  </a:lnTo>
                  <a:lnTo>
                    <a:pt x="6775" y="5824"/>
                  </a:lnTo>
                  <a:lnTo>
                    <a:pt x="6809" y="5851"/>
                  </a:lnTo>
                  <a:lnTo>
                    <a:pt x="6843" y="5878"/>
                  </a:lnTo>
                  <a:lnTo>
                    <a:pt x="6879" y="5903"/>
                  </a:lnTo>
                  <a:lnTo>
                    <a:pt x="6915" y="5927"/>
                  </a:lnTo>
                  <a:lnTo>
                    <a:pt x="6953" y="5950"/>
                  </a:lnTo>
                  <a:lnTo>
                    <a:pt x="6992" y="5971"/>
                  </a:lnTo>
                  <a:lnTo>
                    <a:pt x="7031" y="5991"/>
                  </a:lnTo>
                  <a:lnTo>
                    <a:pt x="7070" y="6009"/>
                  </a:lnTo>
                  <a:lnTo>
                    <a:pt x="7110" y="6026"/>
                  </a:lnTo>
                  <a:lnTo>
                    <a:pt x="7151" y="6041"/>
                  </a:lnTo>
                  <a:lnTo>
                    <a:pt x="7192" y="6054"/>
                  </a:lnTo>
                  <a:lnTo>
                    <a:pt x="7234" y="6066"/>
                  </a:lnTo>
                  <a:lnTo>
                    <a:pt x="7276" y="6077"/>
                  </a:lnTo>
                  <a:lnTo>
                    <a:pt x="7318" y="6086"/>
                  </a:lnTo>
                  <a:lnTo>
                    <a:pt x="7361" y="6093"/>
                  </a:lnTo>
                  <a:lnTo>
                    <a:pt x="7404" y="6099"/>
                  </a:lnTo>
                  <a:lnTo>
                    <a:pt x="7448" y="6103"/>
                  </a:lnTo>
                  <a:lnTo>
                    <a:pt x="7491" y="6105"/>
                  </a:lnTo>
                  <a:lnTo>
                    <a:pt x="7535" y="6106"/>
                  </a:lnTo>
                  <a:lnTo>
                    <a:pt x="7579" y="6105"/>
                  </a:lnTo>
                  <a:lnTo>
                    <a:pt x="7622" y="6103"/>
                  </a:lnTo>
                  <a:lnTo>
                    <a:pt x="7666" y="6099"/>
                  </a:lnTo>
                  <a:lnTo>
                    <a:pt x="7709" y="6093"/>
                  </a:lnTo>
                  <a:lnTo>
                    <a:pt x="7752" y="6086"/>
                  </a:lnTo>
                  <a:lnTo>
                    <a:pt x="7794" y="6077"/>
                  </a:lnTo>
                  <a:lnTo>
                    <a:pt x="7836" y="6066"/>
                  </a:lnTo>
                  <a:lnTo>
                    <a:pt x="7878" y="6054"/>
                  </a:lnTo>
                  <a:lnTo>
                    <a:pt x="7919" y="6041"/>
                  </a:lnTo>
                  <a:lnTo>
                    <a:pt x="7960" y="6026"/>
                  </a:lnTo>
                  <a:lnTo>
                    <a:pt x="8000" y="6009"/>
                  </a:lnTo>
                  <a:lnTo>
                    <a:pt x="8040" y="5991"/>
                  </a:lnTo>
                  <a:lnTo>
                    <a:pt x="8079" y="5971"/>
                  </a:lnTo>
                  <a:lnTo>
                    <a:pt x="8118" y="5949"/>
                  </a:lnTo>
                  <a:lnTo>
                    <a:pt x="8156" y="5927"/>
                  </a:lnTo>
                  <a:lnTo>
                    <a:pt x="8192" y="5903"/>
                  </a:lnTo>
                  <a:lnTo>
                    <a:pt x="8227" y="5878"/>
                  </a:lnTo>
                  <a:lnTo>
                    <a:pt x="8262" y="5851"/>
                  </a:lnTo>
                  <a:lnTo>
                    <a:pt x="8295" y="5824"/>
                  </a:lnTo>
                  <a:lnTo>
                    <a:pt x="8328" y="5795"/>
                  </a:lnTo>
                  <a:lnTo>
                    <a:pt x="8359" y="5765"/>
                  </a:lnTo>
                  <a:lnTo>
                    <a:pt x="8389" y="5734"/>
                  </a:lnTo>
                  <a:lnTo>
                    <a:pt x="8418" y="5701"/>
                  </a:lnTo>
                  <a:lnTo>
                    <a:pt x="8445" y="5668"/>
                  </a:lnTo>
                  <a:lnTo>
                    <a:pt x="8472" y="5633"/>
                  </a:lnTo>
                  <a:lnTo>
                    <a:pt x="8497" y="5598"/>
                  </a:lnTo>
                  <a:lnTo>
                    <a:pt x="8521" y="5562"/>
                  </a:lnTo>
                  <a:lnTo>
                    <a:pt x="8543" y="5524"/>
                  </a:lnTo>
                  <a:lnTo>
                    <a:pt x="8565" y="5485"/>
                  </a:lnTo>
                  <a:lnTo>
                    <a:pt x="8585" y="5446"/>
                  </a:lnTo>
                  <a:lnTo>
                    <a:pt x="8603" y="5406"/>
                  </a:lnTo>
                  <a:lnTo>
                    <a:pt x="8620" y="5366"/>
                  </a:lnTo>
                  <a:lnTo>
                    <a:pt x="8635" y="5325"/>
                  </a:lnTo>
                  <a:lnTo>
                    <a:pt x="8648" y="5284"/>
                  </a:lnTo>
                  <a:lnTo>
                    <a:pt x="8660" y="5242"/>
                  </a:lnTo>
                  <a:lnTo>
                    <a:pt x="8671" y="5200"/>
                  </a:lnTo>
                  <a:lnTo>
                    <a:pt x="8680" y="5158"/>
                  </a:lnTo>
                  <a:lnTo>
                    <a:pt x="8687" y="5115"/>
                  </a:lnTo>
                  <a:lnTo>
                    <a:pt x="8693" y="5072"/>
                  </a:lnTo>
                  <a:lnTo>
                    <a:pt x="8697" y="5028"/>
                  </a:lnTo>
                  <a:close/>
                  <a:moveTo>
                    <a:pt x="8308" y="5182"/>
                  </a:moveTo>
                  <a:lnTo>
                    <a:pt x="8276" y="5189"/>
                  </a:lnTo>
                  <a:lnTo>
                    <a:pt x="8243" y="5191"/>
                  </a:lnTo>
                  <a:lnTo>
                    <a:pt x="7785" y="5191"/>
                  </a:lnTo>
                  <a:lnTo>
                    <a:pt x="7785" y="5649"/>
                  </a:lnTo>
                  <a:lnTo>
                    <a:pt x="7783" y="5682"/>
                  </a:lnTo>
                  <a:lnTo>
                    <a:pt x="7776" y="5714"/>
                  </a:lnTo>
                  <a:lnTo>
                    <a:pt x="7766" y="5745"/>
                  </a:lnTo>
                  <a:lnTo>
                    <a:pt x="7752" y="5774"/>
                  </a:lnTo>
                  <a:lnTo>
                    <a:pt x="7733" y="5801"/>
                  </a:lnTo>
                  <a:lnTo>
                    <a:pt x="7712" y="5826"/>
                  </a:lnTo>
                  <a:lnTo>
                    <a:pt x="7687" y="5847"/>
                  </a:lnTo>
                  <a:lnTo>
                    <a:pt x="7660" y="5866"/>
                  </a:lnTo>
                  <a:lnTo>
                    <a:pt x="7631" y="5880"/>
                  </a:lnTo>
                  <a:lnTo>
                    <a:pt x="7600" y="5890"/>
                  </a:lnTo>
                  <a:lnTo>
                    <a:pt x="7568" y="5897"/>
                  </a:lnTo>
                  <a:lnTo>
                    <a:pt x="7535" y="5899"/>
                  </a:lnTo>
                  <a:lnTo>
                    <a:pt x="7502" y="5897"/>
                  </a:lnTo>
                  <a:lnTo>
                    <a:pt x="7470" y="5890"/>
                  </a:lnTo>
                  <a:lnTo>
                    <a:pt x="7439" y="5880"/>
                  </a:lnTo>
                  <a:lnTo>
                    <a:pt x="7410" y="5866"/>
                  </a:lnTo>
                  <a:lnTo>
                    <a:pt x="7383" y="5847"/>
                  </a:lnTo>
                  <a:lnTo>
                    <a:pt x="7358" y="5826"/>
                  </a:lnTo>
                  <a:lnTo>
                    <a:pt x="7337" y="5801"/>
                  </a:lnTo>
                  <a:lnTo>
                    <a:pt x="7318" y="5774"/>
                  </a:lnTo>
                  <a:lnTo>
                    <a:pt x="7304" y="5745"/>
                  </a:lnTo>
                  <a:lnTo>
                    <a:pt x="7294" y="5714"/>
                  </a:lnTo>
                  <a:lnTo>
                    <a:pt x="7287" y="5682"/>
                  </a:lnTo>
                  <a:lnTo>
                    <a:pt x="7285" y="5649"/>
                  </a:lnTo>
                  <a:lnTo>
                    <a:pt x="7285" y="5191"/>
                  </a:lnTo>
                  <a:lnTo>
                    <a:pt x="6828" y="5191"/>
                  </a:lnTo>
                  <a:lnTo>
                    <a:pt x="6795" y="5189"/>
                  </a:lnTo>
                  <a:lnTo>
                    <a:pt x="6763" y="5182"/>
                  </a:lnTo>
                  <a:lnTo>
                    <a:pt x="6732" y="5172"/>
                  </a:lnTo>
                  <a:lnTo>
                    <a:pt x="6703" y="5158"/>
                  </a:lnTo>
                  <a:lnTo>
                    <a:pt x="6676" y="5139"/>
                  </a:lnTo>
                  <a:lnTo>
                    <a:pt x="6651" y="5118"/>
                  </a:lnTo>
                  <a:lnTo>
                    <a:pt x="6630" y="5093"/>
                  </a:lnTo>
                  <a:lnTo>
                    <a:pt x="6611" y="5066"/>
                  </a:lnTo>
                  <a:lnTo>
                    <a:pt x="6597" y="5037"/>
                  </a:lnTo>
                  <a:lnTo>
                    <a:pt x="6587" y="5006"/>
                  </a:lnTo>
                  <a:lnTo>
                    <a:pt x="6580" y="4974"/>
                  </a:lnTo>
                  <a:lnTo>
                    <a:pt x="6578" y="4941"/>
                  </a:lnTo>
                  <a:lnTo>
                    <a:pt x="6580" y="4908"/>
                  </a:lnTo>
                  <a:lnTo>
                    <a:pt x="6587" y="4876"/>
                  </a:lnTo>
                  <a:lnTo>
                    <a:pt x="6597" y="4845"/>
                  </a:lnTo>
                  <a:lnTo>
                    <a:pt x="6611" y="4816"/>
                  </a:lnTo>
                  <a:lnTo>
                    <a:pt x="6630" y="4789"/>
                  </a:lnTo>
                  <a:lnTo>
                    <a:pt x="6651" y="4764"/>
                  </a:lnTo>
                  <a:lnTo>
                    <a:pt x="6676" y="4743"/>
                  </a:lnTo>
                  <a:lnTo>
                    <a:pt x="6703" y="4724"/>
                  </a:lnTo>
                  <a:lnTo>
                    <a:pt x="6732" y="4710"/>
                  </a:lnTo>
                  <a:lnTo>
                    <a:pt x="6763" y="4700"/>
                  </a:lnTo>
                  <a:lnTo>
                    <a:pt x="6795" y="4693"/>
                  </a:lnTo>
                  <a:lnTo>
                    <a:pt x="6828" y="4691"/>
                  </a:lnTo>
                  <a:lnTo>
                    <a:pt x="7285" y="4691"/>
                  </a:lnTo>
                  <a:lnTo>
                    <a:pt x="7285" y="4234"/>
                  </a:lnTo>
                  <a:lnTo>
                    <a:pt x="7287" y="4201"/>
                  </a:lnTo>
                  <a:lnTo>
                    <a:pt x="7294" y="4169"/>
                  </a:lnTo>
                  <a:lnTo>
                    <a:pt x="7304" y="4138"/>
                  </a:lnTo>
                  <a:lnTo>
                    <a:pt x="7318" y="4109"/>
                  </a:lnTo>
                  <a:lnTo>
                    <a:pt x="7337" y="4082"/>
                  </a:lnTo>
                  <a:lnTo>
                    <a:pt x="7358" y="4057"/>
                  </a:lnTo>
                  <a:lnTo>
                    <a:pt x="7383" y="4036"/>
                  </a:lnTo>
                  <a:lnTo>
                    <a:pt x="7410" y="4017"/>
                  </a:lnTo>
                  <a:lnTo>
                    <a:pt x="7439" y="4003"/>
                  </a:lnTo>
                  <a:lnTo>
                    <a:pt x="7470" y="3993"/>
                  </a:lnTo>
                  <a:lnTo>
                    <a:pt x="7502" y="3986"/>
                  </a:lnTo>
                  <a:lnTo>
                    <a:pt x="7535" y="3984"/>
                  </a:lnTo>
                  <a:lnTo>
                    <a:pt x="7568" y="3986"/>
                  </a:lnTo>
                  <a:lnTo>
                    <a:pt x="7600" y="3993"/>
                  </a:lnTo>
                  <a:lnTo>
                    <a:pt x="7631" y="4003"/>
                  </a:lnTo>
                  <a:lnTo>
                    <a:pt x="7660" y="4017"/>
                  </a:lnTo>
                  <a:lnTo>
                    <a:pt x="7687" y="4036"/>
                  </a:lnTo>
                  <a:lnTo>
                    <a:pt x="7712" y="4057"/>
                  </a:lnTo>
                  <a:lnTo>
                    <a:pt x="7733" y="4082"/>
                  </a:lnTo>
                  <a:lnTo>
                    <a:pt x="7752" y="4109"/>
                  </a:lnTo>
                  <a:lnTo>
                    <a:pt x="7766" y="4138"/>
                  </a:lnTo>
                  <a:lnTo>
                    <a:pt x="7776" y="4169"/>
                  </a:lnTo>
                  <a:lnTo>
                    <a:pt x="7783" y="4201"/>
                  </a:lnTo>
                  <a:lnTo>
                    <a:pt x="7785" y="4234"/>
                  </a:lnTo>
                  <a:lnTo>
                    <a:pt x="7785" y="4691"/>
                  </a:lnTo>
                  <a:lnTo>
                    <a:pt x="8243" y="4691"/>
                  </a:lnTo>
                  <a:lnTo>
                    <a:pt x="8276" y="4693"/>
                  </a:lnTo>
                  <a:lnTo>
                    <a:pt x="8308" y="4700"/>
                  </a:lnTo>
                  <a:lnTo>
                    <a:pt x="8339" y="4710"/>
                  </a:lnTo>
                  <a:lnTo>
                    <a:pt x="8368" y="4724"/>
                  </a:lnTo>
                  <a:lnTo>
                    <a:pt x="8395" y="4743"/>
                  </a:lnTo>
                  <a:lnTo>
                    <a:pt x="8420" y="4764"/>
                  </a:lnTo>
                  <a:lnTo>
                    <a:pt x="8441" y="4789"/>
                  </a:lnTo>
                  <a:lnTo>
                    <a:pt x="8460" y="4816"/>
                  </a:lnTo>
                  <a:lnTo>
                    <a:pt x="8474" y="4845"/>
                  </a:lnTo>
                  <a:lnTo>
                    <a:pt x="8484" y="4876"/>
                  </a:lnTo>
                  <a:lnTo>
                    <a:pt x="8491" y="4908"/>
                  </a:lnTo>
                  <a:lnTo>
                    <a:pt x="8493" y="4941"/>
                  </a:lnTo>
                  <a:lnTo>
                    <a:pt x="8491" y="4974"/>
                  </a:lnTo>
                  <a:lnTo>
                    <a:pt x="8484" y="5006"/>
                  </a:lnTo>
                  <a:lnTo>
                    <a:pt x="8474" y="5037"/>
                  </a:lnTo>
                  <a:lnTo>
                    <a:pt x="8460" y="5066"/>
                  </a:lnTo>
                  <a:lnTo>
                    <a:pt x="8441" y="5093"/>
                  </a:lnTo>
                  <a:lnTo>
                    <a:pt x="8420" y="5118"/>
                  </a:lnTo>
                  <a:lnTo>
                    <a:pt x="8395" y="5139"/>
                  </a:lnTo>
                  <a:lnTo>
                    <a:pt x="8368" y="5158"/>
                  </a:lnTo>
                  <a:lnTo>
                    <a:pt x="8339" y="5172"/>
                  </a:lnTo>
                  <a:lnTo>
                    <a:pt x="8308" y="5182"/>
                  </a:lnTo>
                  <a:close/>
                  <a:moveTo>
                    <a:pt x="2179" y="6937"/>
                  </a:moveTo>
                  <a:lnTo>
                    <a:pt x="1808" y="7140"/>
                  </a:lnTo>
                  <a:lnTo>
                    <a:pt x="1533" y="7387"/>
                  </a:lnTo>
                  <a:lnTo>
                    <a:pt x="1364" y="7673"/>
                  </a:lnTo>
                  <a:lnTo>
                    <a:pt x="1296" y="8051"/>
                  </a:lnTo>
                  <a:lnTo>
                    <a:pt x="1288" y="8083"/>
                  </a:lnTo>
                  <a:lnTo>
                    <a:pt x="1276" y="8113"/>
                  </a:lnTo>
                  <a:lnTo>
                    <a:pt x="1260" y="8142"/>
                  </a:lnTo>
                  <a:lnTo>
                    <a:pt x="1241" y="8168"/>
                  </a:lnTo>
                  <a:lnTo>
                    <a:pt x="1218" y="8192"/>
                  </a:lnTo>
                  <a:lnTo>
                    <a:pt x="1193" y="8212"/>
                  </a:lnTo>
                  <a:lnTo>
                    <a:pt x="1165" y="8229"/>
                  </a:lnTo>
                  <a:lnTo>
                    <a:pt x="1135" y="8242"/>
                  </a:lnTo>
                  <a:lnTo>
                    <a:pt x="1103" y="8251"/>
                  </a:lnTo>
                  <a:lnTo>
                    <a:pt x="1071" y="8256"/>
                  </a:lnTo>
                  <a:lnTo>
                    <a:pt x="1038" y="8257"/>
                  </a:lnTo>
                  <a:lnTo>
                    <a:pt x="1006" y="8253"/>
                  </a:lnTo>
                  <a:lnTo>
                    <a:pt x="974" y="8245"/>
                  </a:lnTo>
                  <a:lnTo>
                    <a:pt x="944" y="8233"/>
                  </a:lnTo>
                  <a:lnTo>
                    <a:pt x="915" y="8217"/>
                  </a:lnTo>
                  <a:lnTo>
                    <a:pt x="889" y="8198"/>
                  </a:lnTo>
                  <a:lnTo>
                    <a:pt x="865" y="8175"/>
                  </a:lnTo>
                  <a:lnTo>
                    <a:pt x="845" y="8150"/>
                  </a:lnTo>
                  <a:lnTo>
                    <a:pt x="828" y="8122"/>
                  </a:lnTo>
                  <a:lnTo>
                    <a:pt x="815" y="8092"/>
                  </a:lnTo>
                  <a:lnTo>
                    <a:pt x="806" y="8060"/>
                  </a:lnTo>
                  <a:lnTo>
                    <a:pt x="801" y="8028"/>
                  </a:lnTo>
                  <a:lnTo>
                    <a:pt x="800" y="7995"/>
                  </a:lnTo>
                  <a:lnTo>
                    <a:pt x="804" y="7963"/>
                  </a:lnTo>
                  <a:lnTo>
                    <a:pt x="880" y="7541"/>
                  </a:lnTo>
                  <a:lnTo>
                    <a:pt x="887" y="7512"/>
                  </a:lnTo>
                  <a:lnTo>
                    <a:pt x="897" y="7484"/>
                  </a:lnTo>
                  <a:lnTo>
                    <a:pt x="911" y="7457"/>
                  </a:lnTo>
                  <a:lnTo>
                    <a:pt x="1122" y="7100"/>
                  </a:lnTo>
                  <a:lnTo>
                    <a:pt x="1144" y="7069"/>
                  </a:lnTo>
                  <a:lnTo>
                    <a:pt x="1170" y="7041"/>
                  </a:lnTo>
                  <a:lnTo>
                    <a:pt x="1495" y="6749"/>
                  </a:lnTo>
                  <a:lnTo>
                    <a:pt x="1518" y="6731"/>
                  </a:lnTo>
                  <a:lnTo>
                    <a:pt x="1543" y="6715"/>
                  </a:lnTo>
                  <a:lnTo>
                    <a:pt x="1959" y="6488"/>
                  </a:lnTo>
                  <a:lnTo>
                    <a:pt x="1999" y="6470"/>
                  </a:lnTo>
                  <a:lnTo>
                    <a:pt x="2483" y="6308"/>
                  </a:lnTo>
                  <a:lnTo>
                    <a:pt x="2517" y="6299"/>
                  </a:lnTo>
                  <a:lnTo>
                    <a:pt x="3047" y="6201"/>
                  </a:lnTo>
                  <a:lnTo>
                    <a:pt x="3077" y="6198"/>
                  </a:lnTo>
                  <a:lnTo>
                    <a:pt x="3629" y="6165"/>
                  </a:lnTo>
                  <a:lnTo>
                    <a:pt x="3659" y="6165"/>
                  </a:lnTo>
                  <a:lnTo>
                    <a:pt x="4211" y="6198"/>
                  </a:lnTo>
                  <a:lnTo>
                    <a:pt x="4241" y="6201"/>
                  </a:lnTo>
                  <a:lnTo>
                    <a:pt x="4771" y="6299"/>
                  </a:lnTo>
                  <a:lnTo>
                    <a:pt x="4805" y="6308"/>
                  </a:lnTo>
                  <a:lnTo>
                    <a:pt x="5289" y="6470"/>
                  </a:lnTo>
                  <a:lnTo>
                    <a:pt x="5329" y="6488"/>
                  </a:lnTo>
                  <a:lnTo>
                    <a:pt x="5745" y="6715"/>
                  </a:lnTo>
                  <a:lnTo>
                    <a:pt x="5770" y="6731"/>
                  </a:lnTo>
                  <a:lnTo>
                    <a:pt x="5793" y="6749"/>
                  </a:lnTo>
                  <a:lnTo>
                    <a:pt x="6118" y="7041"/>
                  </a:lnTo>
                  <a:lnTo>
                    <a:pt x="6144" y="7069"/>
                  </a:lnTo>
                  <a:lnTo>
                    <a:pt x="6166" y="7100"/>
                  </a:lnTo>
                  <a:lnTo>
                    <a:pt x="6377" y="7457"/>
                  </a:lnTo>
                  <a:lnTo>
                    <a:pt x="6391" y="7484"/>
                  </a:lnTo>
                  <a:lnTo>
                    <a:pt x="6401" y="7512"/>
                  </a:lnTo>
                  <a:lnTo>
                    <a:pt x="6408" y="7541"/>
                  </a:lnTo>
                  <a:lnTo>
                    <a:pt x="6484" y="7963"/>
                  </a:lnTo>
                  <a:lnTo>
                    <a:pt x="6488" y="7995"/>
                  </a:lnTo>
                  <a:lnTo>
                    <a:pt x="6487" y="8028"/>
                  </a:lnTo>
                  <a:lnTo>
                    <a:pt x="6482" y="8060"/>
                  </a:lnTo>
                  <a:lnTo>
                    <a:pt x="6473" y="8092"/>
                  </a:lnTo>
                  <a:lnTo>
                    <a:pt x="6460" y="8122"/>
                  </a:lnTo>
                  <a:lnTo>
                    <a:pt x="6443" y="8150"/>
                  </a:lnTo>
                  <a:lnTo>
                    <a:pt x="6423" y="8175"/>
                  </a:lnTo>
                  <a:lnTo>
                    <a:pt x="6399" y="8198"/>
                  </a:lnTo>
                  <a:lnTo>
                    <a:pt x="6373" y="8217"/>
                  </a:lnTo>
                  <a:lnTo>
                    <a:pt x="6344" y="8233"/>
                  </a:lnTo>
                  <a:lnTo>
                    <a:pt x="6314" y="8245"/>
                  </a:lnTo>
                  <a:lnTo>
                    <a:pt x="6282" y="8253"/>
                  </a:lnTo>
                  <a:lnTo>
                    <a:pt x="6250" y="8257"/>
                  </a:lnTo>
                  <a:lnTo>
                    <a:pt x="6217" y="8256"/>
                  </a:lnTo>
                  <a:lnTo>
                    <a:pt x="6185" y="8251"/>
                  </a:lnTo>
                  <a:lnTo>
                    <a:pt x="6153" y="8242"/>
                  </a:lnTo>
                  <a:lnTo>
                    <a:pt x="6123" y="8229"/>
                  </a:lnTo>
                  <a:lnTo>
                    <a:pt x="6095" y="8212"/>
                  </a:lnTo>
                  <a:lnTo>
                    <a:pt x="6070" y="8192"/>
                  </a:lnTo>
                  <a:lnTo>
                    <a:pt x="6047" y="8168"/>
                  </a:lnTo>
                  <a:lnTo>
                    <a:pt x="6028" y="8142"/>
                  </a:lnTo>
                  <a:lnTo>
                    <a:pt x="6012" y="8113"/>
                  </a:lnTo>
                  <a:lnTo>
                    <a:pt x="6000" y="8083"/>
                  </a:lnTo>
                  <a:lnTo>
                    <a:pt x="5992" y="8051"/>
                  </a:lnTo>
                  <a:lnTo>
                    <a:pt x="5924" y="7673"/>
                  </a:lnTo>
                  <a:lnTo>
                    <a:pt x="5755" y="7387"/>
                  </a:lnTo>
                  <a:lnTo>
                    <a:pt x="5480" y="7140"/>
                  </a:lnTo>
                  <a:lnTo>
                    <a:pt x="5109" y="6937"/>
                  </a:lnTo>
                  <a:lnTo>
                    <a:pt x="4663" y="6787"/>
                  </a:lnTo>
                  <a:lnTo>
                    <a:pt x="4166" y="6696"/>
                  </a:lnTo>
                  <a:lnTo>
                    <a:pt x="3644" y="6665"/>
                  </a:lnTo>
                  <a:lnTo>
                    <a:pt x="3122" y="6696"/>
                  </a:lnTo>
                  <a:lnTo>
                    <a:pt x="2625" y="6787"/>
                  </a:lnTo>
                  <a:lnTo>
                    <a:pt x="2179" y="6937"/>
                  </a:lnTo>
                  <a:close/>
                  <a:moveTo>
                    <a:pt x="5426" y="3454"/>
                  </a:moveTo>
                  <a:lnTo>
                    <a:pt x="5426" y="3464"/>
                  </a:lnTo>
                  <a:lnTo>
                    <a:pt x="5427" y="3521"/>
                  </a:lnTo>
                  <a:lnTo>
                    <a:pt x="5427" y="3531"/>
                  </a:lnTo>
                  <a:lnTo>
                    <a:pt x="5426" y="3588"/>
                  </a:lnTo>
                  <a:lnTo>
                    <a:pt x="5426" y="3598"/>
                  </a:lnTo>
                  <a:lnTo>
                    <a:pt x="5422" y="3655"/>
                  </a:lnTo>
                  <a:lnTo>
                    <a:pt x="5422" y="3664"/>
                  </a:lnTo>
                  <a:lnTo>
                    <a:pt x="5416" y="3722"/>
                  </a:lnTo>
                  <a:lnTo>
                    <a:pt x="5415" y="3731"/>
                  </a:lnTo>
                  <a:lnTo>
                    <a:pt x="5408" y="3788"/>
                  </a:lnTo>
                  <a:lnTo>
                    <a:pt x="5406" y="3797"/>
                  </a:lnTo>
                  <a:lnTo>
                    <a:pt x="5397" y="3853"/>
                  </a:lnTo>
                  <a:lnTo>
                    <a:pt x="5395" y="3862"/>
                  </a:lnTo>
                  <a:lnTo>
                    <a:pt x="5383" y="3918"/>
                  </a:lnTo>
                  <a:lnTo>
                    <a:pt x="5381" y="3928"/>
                  </a:lnTo>
                  <a:lnTo>
                    <a:pt x="5367" y="3983"/>
                  </a:lnTo>
                  <a:lnTo>
                    <a:pt x="5365" y="3992"/>
                  </a:lnTo>
                  <a:lnTo>
                    <a:pt x="5349" y="4047"/>
                  </a:lnTo>
                  <a:lnTo>
                    <a:pt x="5346" y="4056"/>
                  </a:lnTo>
                  <a:lnTo>
                    <a:pt x="5329" y="4110"/>
                  </a:lnTo>
                  <a:lnTo>
                    <a:pt x="5326" y="4119"/>
                  </a:lnTo>
                  <a:lnTo>
                    <a:pt x="5306" y="4173"/>
                  </a:lnTo>
                  <a:lnTo>
                    <a:pt x="5302" y="4181"/>
                  </a:lnTo>
                  <a:lnTo>
                    <a:pt x="5280" y="4234"/>
                  </a:lnTo>
                  <a:lnTo>
                    <a:pt x="5277" y="4243"/>
                  </a:lnTo>
                  <a:lnTo>
                    <a:pt x="5253" y="4295"/>
                  </a:lnTo>
                  <a:lnTo>
                    <a:pt x="5249" y="4304"/>
                  </a:lnTo>
                  <a:lnTo>
                    <a:pt x="5223" y="4355"/>
                  </a:lnTo>
                  <a:lnTo>
                    <a:pt x="5219" y="4363"/>
                  </a:lnTo>
                  <a:lnTo>
                    <a:pt x="5191" y="4414"/>
                  </a:lnTo>
                  <a:lnTo>
                    <a:pt x="5186" y="4422"/>
                  </a:lnTo>
                  <a:lnTo>
                    <a:pt x="5156" y="4472"/>
                  </a:lnTo>
                  <a:lnTo>
                    <a:pt x="5151" y="4480"/>
                  </a:lnTo>
                  <a:lnTo>
                    <a:pt x="5119" y="4528"/>
                  </a:lnTo>
                  <a:lnTo>
                    <a:pt x="5114" y="4535"/>
                  </a:lnTo>
                  <a:lnTo>
                    <a:pt x="5081" y="4582"/>
                  </a:lnTo>
                  <a:lnTo>
                    <a:pt x="5075" y="4590"/>
                  </a:lnTo>
                  <a:lnTo>
                    <a:pt x="5040" y="4635"/>
                  </a:lnTo>
                  <a:lnTo>
                    <a:pt x="5035" y="4642"/>
                  </a:lnTo>
                  <a:lnTo>
                    <a:pt x="4998" y="4686"/>
                  </a:lnTo>
                  <a:lnTo>
                    <a:pt x="4992" y="4693"/>
                  </a:lnTo>
                  <a:lnTo>
                    <a:pt x="4954" y="4736"/>
                  </a:lnTo>
                  <a:lnTo>
                    <a:pt x="4947" y="4743"/>
                  </a:lnTo>
                  <a:lnTo>
                    <a:pt x="4908" y="4784"/>
                  </a:lnTo>
                  <a:lnTo>
                    <a:pt x="4901" y="4791"/>
                  </a:lnTo>
                  <a:lnTo>
                    <a:pt x="4860" y="4830"/>
                  </a:lnTo>
                  <a:lnTo>
                    <a:pt x="4853" y="4836"/>
                  </a:lnTo>
                  <a:lnTo>
                    <a:pt x="4810" y="4875"/>
                  </a:lnTo>
                  <a:lnTo>
                    <a:pt x="4803" y="4881"/>
                  </a:lnTo>
                  <a:lnTo>
                    <a:pt x="4759" y="4917"/>
                  </a:lnTo>
                  <a:lnTo>
                    <a:pt x="4752" y="4923"/>
                  </a:lnTo>
                  <a:lnTo>
                    <a:pt x="4706" y="4958"/>
                  </a:lnTo>
                  <a:lnTo>
                    <a:pt x="4699" y="4963"/>
                  </a:lnTo>
                  <a:lnTo>
                    <a:pt x="4652" y="4996"/>
                  </a:lnTo>
                  <a:lnTo>
                    <a:pt x="4645" y="5002"/>
                  </a:lnTo>
                  <a:lnTo>
                    <a:pt x="4596" y="5033"/>
                  </a:lnTo>
                  <a:lnTo>
                    <a:pt x="4589" y="5038"/>
                  </a:lnTo>
                  <a:lnTo>
                    <a:pt x="4539" y="5068"/>
                  </a:lnTo>
                  <a:lnTo>
                    <a:pt x="4531" y="5073"/>
                  </a:lnTo>
                  <a:lnTo>
                    <a:pt x="4480" y="5101"/>
                  </a:lnTo>
                  <a:lnTo>
                    <a:pt x="4472" y="5105"/>
                  </a:lnTo>
                  <a:lnTo>
                    <a:pt x="4421" y="5131"/>
                  </a:lnTo>
                  <a:lnTo>
                    <a:pt x="4412" y="5135"/>
                  </a:lnTo>
                  <a:lnTo>
                    <a:pt x="4360" y="5159"/>
                  </a:lnTo>
                  <a:lnTo>
                    <a:pt x="4352" y="5162"/>
                  </a:lnTo>
                  <a:lnTo>
                    <a:pt x="4299" y="5184"/>
                  </a:lnTo>
                  <a:lnTo>
                    <a:pt x="4290" y="5188"/>
                  </a:lnTo>
                  <a:lnTo>
                    <a:pt x="4237" y="5208"/>
                  </a:lnTo>
                  <a:lnTo>
                    <a:pt x="4228" y="5211"/>
                  </a:lnTo>
                  <a:lnTo>
                    <a:pt x="4173" y="5228"/>
                  </a:lnTo>
                  <a:lnTo>
                    <a:pt x="4165" y="5231"/>
                  </a:lnTo>
                  <a:lnTo>
                    <a:pt x="4110" y="5247"/>
                  </a:lnTo>
                  <a:lnTo>
                    <a:pt x="4101" y="5249"/>
                  </a:lnTo>
                  <a:lnTo>
                    <a:pt x="4045" y="5263"/>
                  </a:lnTo>
                  <a:lnTo>
                    <a:pt x="4036" y="5265"/>
                  </a:lnTo>
                  <a:lnTo>
                    <a:pt x="3980" y="5277"/>
                  </a:lnTo>
                  <a:lnTo>
                    <a:pt x="3971" y="5279"/>
                  </a:lnTo>
                  <a:lnTo>
                    <a:pt x="3915" y="5288"/>
                  </a:lnTo>
                  <a:lnTo>
                    <a:pt x="3905" y="5290"/>
                  </a:lnTo>
                  <a:lnTo>
                    <a:pt x="3849" y="5297"/>
                  </a:lnTo>
                  <a:lnTo>
                    <a:pt x="3839" y="5298"/>
                  </a:lnTo>
                  <a:lnTo>
                    <a:pt x="3782" y="5304"/>
                  </a:lnTo>
                  <a:lnTo>
                    <a:pt x="3773" y="5304"/>
                  </a:lnTo>
                  <a:lnTo>
                    <a:pt x="3716" y="5308"/>
                  </a:lnTo>
                  <a:lnTo>
                    <a:pt x="3706" y="5308"/>
                  </a:lnTo>
                  <a:lnTo>
                    <a:pt x="3649" y="5309"/>
                  </a:lnTo>
                  <a:lnTo>
                    <a:pt x="3639" y="5309"/>
                  </a:lnTo>
                  <a:lnTo>
                    <a:pt x="3582" y="5308"/>
                  </a:lnTo>
                  <a:lnTo>
                    <a:pt x="3572" y="5308"/>
                  </a:lnTo>
                  <a:lnTo>
                    <a:pt x="3515" y="5304"/>
                  </a:lnTo>
                  <a:lnTo>
                    <a:pt x="3506" y="5304"/>
                  </a:lnTo>
                  <a:lnTo>
                    <a:pt x="3449" y="5298"/>
                  </a:lnTo>
                  <a:lnTo>
                    <a:pt x="3439" y="5297"/>
                  </a:lnTo>
                  <a:lnTo>
                    <a:pt x="3383" y="5290"/>
                  </a:lnTo>
                  <a:lnTo>
                    <a:pt x="3373" y="5288"/>
                  </a:lnTo>
                  <a:lnTo>
                    <a:pt x="3317" y="5279"/>
                  </a:lnTo>
                  <a:lnTo>
                    <a:pt x="3308" y="5277"/>
                  </a:lnTo>
                  <a:lnTo>
                    <a:pt x="3252" y="5265"/>
                  </a:lnTo>
                  <a:lnTo>
                    <a:pt x="3243" y="5263"/>
                  </a:lnTo>
                  <a:lnTo>
                    <a:pt x="3187" y="5249"/>
                  </a:lnTo>
                  <a:lnTo>
                    <a:pt x="3178" y="5247"/>
                  </a:lnTo>
                  <a:lnTo>
                    <a:pt x="3123" y="5231"/>
                  </a:lnTo>
                  <a:lnTo>
                    <a:pt x="3115" y="5228"/>
                  </a:lnTo>
                  <a:lnTo>
                    <a:pt x="3060" y="5211"/>
                  </a:lnTo>
                  <a:lnTo>
                    <a:pt x="3051" y="5208"/>
                  </a:lnTo>
                  <a:lnTo>
                    <a:pt x="2998" y="5188"/>
                  </a:lnTo>
                  <a:lnTo>
                    <a:pt x="2989" y="5184"/>
                  </a:lnTo>
                  <a:lnTo>
                    <a:pt x="2936" y="5162"/>
                  </a:lnTo>
                  <a:lnTo>
                    <a:pt x="2928" y="5159"/>
                  </a:lnTo>
                  <a:lnTo>
                    <a:pt x="2876" y="5135"/>
                  </a:lnTo>
                  <a:lnTo>
                    <a:pt x="2867" y="5131"/>
                  </a:lnTo>
                  <a:lnTo>
                    <a:pt x="2816" y="5105"/>
                  </a:lnTo>
                  <a:lnTo>
                    <a:pt x="2808" y="5101"/>
                  </a:lnTo>
                  <a:lnTo>
                    <a:pt x="2757" y="5073"/>
                  </a:lnTo>
                  <a:lnTo>
                    <a:pt x="2749" y="5068"/>
                  </a:lnTo>
                  <a:lnTo>
                    <a:pt x="2699" y="5038"/>
                  </a:lnTo>
                  <a:lnTo>
                    <a:pt x="2692" y="5033"/>
                  </a:lnTo>
                  <a:lnTo>
                    <a:pt x="2643" y="5002"/>
                  </a:lnTo>
                  <a:lnTo>
                    <a:pt x="2636" y="4996"/>
                  </a:lnTo>
                  <a:lnTo>
                    <a:pt x="2589" y="4963"/>
                  </a:lnTo>
                  <a:lnTo>
                    <a:pt x="2582" y="4958"/>
                  </a:lnTo>
                  <a:lnTo>
                    <a:pt x="2536" y="4923"/>
                  </a:lnTo>
                  <a:lnTo>
                    <a:pt x="2529" y="4917"/>
                  </a:lnTo>
                  <a:lnTo>
                    <a:pt x="2485" y="4881"/>
                  </a:lnTo>
                  <a:lnTo>
                    <a:pt x="2478" y="4874"/>
                  </a:lnTo>
                  <a:lnTo>
                    <a:pt x="2435" y="4836"/>
                  </a:lnTo>
                  <a:lnTo>
                    <a:pt x="2428" y="4830"/>
                  </a:lnTo>
                  <a:lnTo>
                    <a:pt x="2387" y="4790"/>
                  </a:lnTo>
                  <a:lnTo>
                    <a:pt x="2380" y="4784"/>
                  </a:lnTo>
                  <a:lnTo>
                    <a:pt x="2341" y="4743"/>
                  </a:lnTo>
                  <a:lnTo>
                    <a:pt x="2334" y="4736"/>
                  </a:lnTo>
                  <a:lnTo>
                    <a:pt x="2296" y="4693"/>
                  </a:lnTo>
                  <a:lnTo>
                    <a:pt x="2290" y="4686"/>
                  </a:lnTo>
                  <a:lnTo>
                    <a:pt x="2254" y="4642"/>
                  </a:lnTo>
                  <a:lnTo>
                    <a:pt x="2248" y="4635"/>
                  </a:lnTo>
                  <a:lnTo>
                    <a:pt x="2213" y="4589"/>
                  </a:lnTo>
                  <a:lnTo>
                    <a:pt x="2207" y="4582"/>
                  </a:lnTo>
                  <a:lnTo>
                    <a:pt x="2174" y="4535"/>
                  </a:lnTo>
                  <a:lnTo>
                    <a:pt x="2169" y="4527"/>
                  </a:lnTo>
                  <a:lnTo>
                    <a:pt x="2137" y="4479"/>
                  </a:lnTo>
                  <a:lnTo>
                    <a:pt x="2132" y="4471"/>
                  </a:lnTo>
                  <a:lnTo>
                    <a:pt x="2103" y="4422"/>
                  </a:lnTo>
                  <a:lnTo>
                    <a:pt x="2098" y="4414"/>
                  </a:lnTo>
                  <a:lnTo>
                    <a:pt x="2070" y="4364"/>
                  </a:lnTo>
                  <a:lnTo>
                    <a:pt x="2066" y="4355"/>
                  </a:lnTo>
                  <a:lnTo>
                    <a:pt x="2040" y="4304"/>
                  </a:lnTo>
                  <a:lnTo>
                    <a:pt x="2036" y="4296"/>
                  </a:lnTo>
                  <a:lnTo>
                    <a:pt x="2012" y="4243"/>
                  </a:lnTo>
                  <a:lnTo>
                    <a:pt x="2008" y="4235"/>
                  </a:lnTo>
                  <a:lnTo>
                    <a:pt x="1986" y="4182"/>
                  </a:lnTo>
                  <a:lnTo>
                    <a:pt x="1983" y="4173"/>
                  </a:lnTo>
                  <a:lnTo>
                    <a:pt x="1963" y="4119"/>
                  </a:lnTo>
                  <a:lnTo>
                    <a:pt x="1960" y="4111"/>
                  </a:lnTo>
                  <a:lnTo>
                    <a:pt x="1942" y="4056"/>
                  </a:lnTo>
                  <a:lnTo>
                    <a:pt x="1939" y="4047"/>
                  </a:lnTo>
                  <a:lnTo>
                    <a:pt x="1923" y="3992"/>
                  </a:lnTo>
                  <a:lnTo>
                    <a:pt x="1921" y="3983"/>
                  </a:lnTo>
                  <a:lnTo>
                    <a:pt x="1907" y="3928"/>
                  </a:lnTo>
                  <a:lnTo>
                    <a:pt x="1905" y="3919"/>
                  </a:lnTo>
                  <a:lnTo>
                    <a:pt x="1893" y="3863"/>
                  </a:lnTo>
                  <a:lnTo>
                    <a:pt x="1891" y="3853"/>
                  </a:lnTo>
                  <a:lnTo>
                    <a:pt x="1882" y="3797"/>
                  </a:lnTo>
                  <a:lnTo>
                    <a:pt x="1880" y="3788"/>
                  </a:lnTo>
                  <a:lnTo>
                    <a:pt x="1873" y="3731"/>
                  </a:lnTo>
                  <a:lnTo>
                    <a:pt x="1872" y="3722"/>
                  </a:lnTo>
                  <a:lnTo>
                    <a:pt x="1866" y="3664"/>
                  </a:lnTo>
                  <a:lnTo>
                    <a:pt x="1866" y="3655"/>
                  </a:lnTo>
                  <a:lnTo>
                    <a:pt x="1862" y="3598"/>
                  </a:lnTo>
                  <a:lnTo>
                    <a:pt x="1862" y="3588"/>
                  </a:lnTo>
                  <a:lnTo>
                    <a:pt x="1861" y="3531"/>
                  </a:lnTo>
                  <a:lnTo>
                    <a:pt x="1861" y="3521"/>
                  </a:lnTo>
                  <a:lnTo>
                    <a:pt x="1862" y="3464"/>
                  </a:lnTo>
                  <a:lnTo>
                    <a:pt x="1862" y="3454"/>
                  </a:lnTo>
                  <a:lnTo>
                    <a:pt x="1866" y="3397"/>
                  </a:lnTo>
                  <a:lnTo>
                    <a:pt x="1866" y="3388"/>
                  </a:lnTo>
                  <a:lnTo>
                    <a:pt x="1872" y="3331"/>
                  </a:lnTo>
                  <a:lnTo>
                    <a:pt x="1873" y="3321"/>
                  </a:lnTo>
                  <a:lnTo>
                    <a:pt x="1880" y="3264"/>
                  </a:lnTo>
                  <a:lnTo>
                    <a:pt x="1882" y="3255"/>
                  </a:lnTo>
                  <a:lnTo>
                    <a:pt x="1891" y="3199"/>
                  </a:lnTo>
                  <a:lnTo>
                    <a:pt x="1893" y="3190"/>
                  </a:lnTo>
                  <a:lnTo>
                    <a:pt x="1905" y="3134"/>
                  </a:lnTo>
                  <a:lnTo>
                    <a:pt x="1907" y="3125"/>
                  </a:lnTo>
                  <a:lnTo>
                    <a:pt x="1921" y="3069"/>
                  </a:lnTo>
                  <a:lnTo>
                    <a:pt x="1923" y="3060"/>
                  </a:lnTo>
                  <a:lnTo>
                    <a:pt x="1939" y="3005"/>
                  </a:lnTo>
                  <a:lnTo>
                    <a:pt x="1942" y="2996"/>
                  </a:lnTo>
                  <a:lnTo>
                    <a:pt x="1960" y="2942"/>
                  </a:lnTo>
                  <a:lnTo>
                    <a:pt x="1963" y="2933"/>
                  </a:lnTo>
                  <a:lnTo>
                    <a:pt x="1983" y="2879"/>
                  </a:lnTo>
                  <a:lnTo>
                    <a:pt x="1986" y="2871"/>
                  </a:lnTo>
                  <a:lnTo>
                    <a:pt x="2008" y="2818"/>
                  </a:lnTo>
                  <a:lnTo>
                    <a:pt x="2012" y="2809"/>
                  </a:lnTo>
                  <a:lnTo>
                    <a:pt x="2036" y="2757"/>
                  </a:lnTo>
                  <a:lnTo>
                    <a:pt x="2040" y="2749"/>
                  </a:lnTo>
                  <a:lnTo>
                    <a:pt x="2066" y="2697"/>
                  </a:lnTo>
                  <a:lnTo>
                    <a:pt x="2070" y="2689"/>
                  </a:lnTo>
                  <a:lnTo>
                    <a:pt x="2098" y="2639"/>
                  </a:lnTo>
                  <a:lnTo>
                    <a:pt x="2103" y="2631"/>
                  </a:lnTo>
                  <a:lnTo>
                    <a:pt x="2132" y="2582"/>
                  </a:lnTo>
                  <a:lnTo>
                    <a:pt x="2137" y="2574"/>
                  </a:lnTo>
                  <a:lnTo>
                    <a:pt x="2169" y="2526"/>
                  </a:lnTo>
                  <a:lnTo>
                    <a:pt x="2174" y="2518"/>
                  </a:lnTo>
                  <a:lnTo>
                    <a:pt x="2207" y="2471"/>
                  </a:lnTo>
                  <a:lnTo>
                    <a:pt x="2213" y="2464"/>
                  </a:lnTo>
                  <a:lnTo>
                    <a:pt x="2248" y="2418"/>
                  </a:lnTo>
                  <a:lnTo>
                    <a:pt x="2254" y="2411"/>
                  </a:lnTo>
                  <a:lnTo>
                    <a:pt x="2290" y="2367"/>
                  </a:lnTo>
                  <a:lnTo>
                    <a:pt x="2296" y="2360"/>
                  </a:lnTo>
                  <a:lnTo>
                    <a:pt x="2334" y="2317"/>
                  </a:lnTo>
                  <a:lnTo>
                    <a:pt x="2341" y="2310"/>
                  </a:lnTo>
                  <a:lnTo>
                    <a:pt x="2380" y="2269"/>
                  </a:lnTo>
                  <a:lnTo>
                    <a:pt x="2387" y="2262"/>
                  </a:lnTo>
                  <a:lnTo>
                    <a:pt x="2428" y="2223"/>
                  </a:lnTo>
                  <a:lnTo>
                    <a:pt x="2435" y="2216"/>
                  </a:lnTo>
                  <a:lnTo>
                    <a:pt x="2478" y="2178"/>
                  </a:lnTo>
                  <a:lnTo>
                    <a:pt x="2485" y="2172"/>
                  </a:lnTo>
                  <a:lnTo>
                    <a:pt x="2529" y="2136"/>
                  </a:lnTo>
                  <a:lnTo>
                    <a:pt x="2536" y="2130"/>
                  </a:lnTo>
                  <a:lnTo>
                    <a:pt x="2582" y="2095"/>
                  </a:lnTo>
                  <a:lnTo>
                    <a:pt x="2589" y="2089"/>
                  </a:lnTo>
                  <a:lnTo>
                    <a:pt x="2636" y="2056"/>
                  </a:lnTo>
                  <a:lnTo>
                    <a:pt x="2644" y="2051"/>
                  </a:lnTo>
                  <a:lnTo>
                    <a:pt x="2692" y="2019"/>
                  </a:lnTo>
                  <a:lnTo>
                    <a:pt x="2700" y="2014"/>
                  </a:lnTo>
                  <a:lnTo>
                    <a:pt x="2749" y="1985"/>
                  </a:lnTo>
                  <a:lnTo>
                    <a:pt x="2757" y="1980"/>
                  </a:lnTo>
                  <a:lnTo>
                    <a:pt x="2807" y="1952"/>
                  </a:lnTo>
                  <a:lnTo>
                    <a:pt x="2815" y="1948"/>
                  </a:lnTo>
                  <a:lnTo>
                    <a:pt x="2867" y="1922"/>
                  </a:lnTo>
                  <a:lnTo>
                    <a:pt x="2875" y="1918"/>
                  </a:lnTo>
                  <a:lnTo>
                    <a:pt x="2927" y="1894"/>
                  </a:lnTo>
                  <a:lnTo>
                    <a:pt x="2936" y="1890"/>
                  </a:lnTo>
                  <a:lnTo>
                    <a:pt x="2989" y="1868"/>
                  </a:lnTo>
                  <a:lnTo>
                    <a:pt x="2997" y="1865"/>
                  </a:lnTo>
                  <a:lnTo>
                    <a:pt x="3051" y="1845"/>
                  </a:lnTo>
                  <a:lnTo>
                    <a:pt x="3060" y="1842"/>
                  </a:lnTo>
                  <a:lnTo>
                    <a:pt x="3114" y="1824"/>
                  </a:lnTo>
                  <a:lnTo>
                    <a:pt x="3123" y="1821"/>
                  </a:lnTo>
                  <a:lnTo>
                    <a:pt x="3178" y="1805"/>
                  </a:lnTo>
                  <a:lnTo>
                    <a:pt x="3187" y="1803"/>
                  </a:lnTo>
                  <a:lnTo>
                    <a:pt x="3243" y="1789"/>
                  </a:lnTo>
                  <a:lnTo>
                    <a:pt x="3252" y="1787"/>
                  </a:lnTo>
                  <a:lnTo>
                    <a:pt x="3308" y="1775"/>
                  </a:lnTo>
                  <a:lnTo>
                    <a:pt x="3317" y="1773"/>
                  </a:lnTo>
                  <a:lnTo>
                    <a:pt x="3373" y="1764"/>
                  </a:lnTo>
                  <a:lnTo>
                    <a:pt x="3382" y="1762"/>
                  </a:lnTo>
                  <a:lnTo>
                    <a:pt x="3439" y="1755"/>
                  </a:lnTo>
                  <a:lnTo>
                    <a:pt x="3449" y="1754"/>
                  </a:lnTo>
                  <a:lnTo>
                    <a:pt x="3506" y="1748"/>
                  </a:lnTo>
                  <a:lnTo>
                    <a:pt x="3515" y="1748"/>
                  </a:lnTo>
                  <a:lnTo>
                    <a:pt x="3572" y="1744"/>
                  </a:lnTo>
                  <a:lnTo>
                    <a:pt x="3582" y="1744"/>
                  </a:lnTo>
                  <a:lnTo>
                    <a:pt x="3639" y="1743"/>
                  </a:lnTo>
                  <a:lnTo>
                    <a:pt x="3649" y="1743"/>
                  </a:lnTo>
                  <a:lnTo>
                    <a:pt x="3706" y="1744"/>
                  </a:lnTo>
                  <a:lnTo>
                    <a:pt x="3716" y="1744"/>
                  </a:lnTo>
                  <a:lnTo>
                    <a:pt x="3773" y="1748"/>
                  </a:lnTo>
                  <a:lnTo>
                    <a:pt x="3782" y="1748"/>
                  </a:lnTo>
                  <a:lnTo>
                    <a:pt x="3839" y="1754"/>
                  </a:lnTo>
                  <a:lnTo>
                    <a:pt x="3849" y="1755"/>
                  </a:lnTo>
                  <a:lnTo>
                    <a:pt x="3906" y="1762"/>
                  </a:lnTo>
                  <a:lnTo>
                    <a:pt x="3915" y="1764"/>
                  </a:lnTo>
                  <a:lnTo>
                    <a:pt x="3971" y="1773"/>
                  </a:lnTo>
                  <a:lnTo>
                    <a:pt x="3980" y="1775"/>
                  </a:lnTo>
                  <a:lnTo>
                    <a:pt x="4036" y="1787"/>
                  </a:lnTo>
                  <a:lnTo>
                    <a:pt x="4045" y="1789"/>
                  </a:lnTo>
                  <a:lnTo>
                    <a:pt x="4101" y="1803"/>
                  </a:lnTo>
                  <a:lnTo>
                    <a:pt x="4110" y="1805"/>
                  </a:lnTo>
                  <a:lnTo>
                    <a:pt x="4165" y="1821"/>
                  </a:lnTo>
                  <a:lnTo>
                    <a:pt x="4174" y="1824"/>
                  </a:lnTo>
                  <a:lnTo>
                    <a:pt x="4228" y="1842"/>
                  </a:lnTo>
                  <a:lnTo>
                    <a:pt x="4237" y="1845"/>
                  </a:lnTo>
                  <a:lnTo>
                    <a:pt x="4291" y="1865"/>
                  </a:lnTo>
                  <a:lnTo>
                    <a:pt x="4299" y="1868"/>
                  </a:lnTo>
                  <a:lnTo>
                    <a:pt x="4352" y="1890"/>
                  </a:lnTo>
                  <a:lnTo>
                    <a:pt x="4361" y="1894"/>
                  </a:lnTo>
                  <a:lnTo>
                    <a:pt x="4413" y="1918"/>
                  </a:lnTo>
                  <a:lnTo>
                    <a:pt x="4421" y="1922"/>
                  </a:lnTo>
                  <a:lnTo>
                    <a:pt x="4473" y="1948"/>
                  </a:lnTo>
                  <a:lnTo>
                    <a:pt x="4481" y="1952"/>
                  </a:lnTo>
                  <a:lnTo>
                    <a:pt x="4531" y="1980"/>
                  </a:lnTo>
                  <a:lnTo>
                    <a:pt x="4539" y="1985"/>
                  </a:lnTo>
                  <a:lnTo>
                    <a:pt x="4588" y="2014"/>
                  </a:lnTo>
                  <a:lnTo>
                    <a:pt x="4596" y="2019"/>
                  </a:lnTo>
                  <a:lnTo>
                    <a:pt x="4644" y="2051"/>
                  </a:lnTo>
                  <a:lnTo>
                    <a:pt x="4652" y="2056"/>
                  </a:lnTo>
                  <a:lnTo>
                    <a:pt x="4699" y="2089"/>
                  </a:lnTo>
                  <a:lnTo>
                    <a:pt x="4706" y="2095"/>
                  </a:lnTo>
                  <a:lnTo>
                    <a:pt x="4752" y="2130"/>
                  </a:lnTo>
                  <a:lnTo>
                    <a:pt x="4759" y="2135"/>
                  </a:lnTo>
                  <a:lnTo>
                    <a:pt x="4803" y="2172"/>
                  </a:lnTo>
                  <a:lnTo>
                    <a:pt x="4810" y="2178"/>
                  </a:lnTo>
                  <a:lnTo>
                    <a:pt x="4853" y="2216"/>
                  </a:lnTo>
                  <a:lnTo>
                    <a:pt x="4860" y="2223"/>
                  </a:lnTo>
                  <a:lnTo>
                    <a:pt x="4901" y="2262"/>
                  </a:lnTo>
                  <a:lnTo>
                    <a:pt x="4908" y="2269"/>
                  </a:lnTo>
                  <a:lnTo>
                    <a:pt x="4947" y="2310"/>
                  </a:lnTo>
                  <a:lnTo>
                    <a:pt x="4954" y="2317"/>
                  </a:lnTo>
                  <a:lnTo>
                    <a:pt x="4992" y="2359"/>
                  </a:lnTo>
                  <a:lnTo>
                    <a:pt x="4998" y="2367"/>
                  </a:lnTo>
                  <a:lnTo>
                    <a:pt x="5035" y="2411"/>
                  </a:lnTo>
                  <a:lnTo>
                    <a:pt x="5040" y="2418"/>
                  </a:lnTo>
                  <a:lnTo>
                    <a:pt x="5075" y="2463"/>
                  </a:lnTo>
                  <a:lnTo>
                    <a:pt x="5081" y="2471"/>
                  </a:lnTo>
                  <a:lnTo>
                    <a:pt x="5114" y="2518"/>
                  </a:lnTo>
                  <a:lnTo>
                    <a:pt x="5120" y="2525"/>
                  </a:lnTo>
                  <a:lnTo>
                    <a:pt x="5151" y="2573"/>
                  </a:lnTo>
                  <a:lnTo>
                    <a:pt x="5156" y="2581"/>
                  </a:lnTo>
                  <a:lnTo>
                    <a:pt x="5186" y="2631"/>
                  </a:lnTo>
                  <a:lnTo>
                    <a:pt x="5191" y="2639"/>
                  </a:lnTo>
                  <a:lnTo>
                    <a:pt x="5219" y="2690"/>
                  </a:lnTo>
                  <a:lnTo>
                    <a:pt x="5223" y="2698"/>
                  </a:lnTo>
                  <a:lnTo>
                    <a:pt x="5249" y="2749"/>
                  </a:lnTo>
                  <a:lnTo>
                    <a:pt x="5253" y="2758"/>
                  </a:lnTo>
                  <a:lnTo>
                    <a:pt x="5277" y="2810"/>
                  </a:lnTo>
                  <a:lnTo>
                    <a:pt x="5280" y="2818"/>
                  </a:lnTo>
                  <a:lnTo>
                    <a:pt x="5302" y="2871"/>
                  </a:lnTo>
                  <a:lnTo>
                    <a:pt x="5306" y="2880"/>
                  </a:lnTo>
                  <a:lnTo>
                    <a:pt x="5326" y="2933"/>
                  </a:lnTo>
                  <a:lnTo>
                    <a:pt x="5329" y="2942"/>
                  </a:lnTo>
                  <a:lnTo>
                    <a:pt x="5346" y="2997"/>
                  </a:lnTo>
                  <a:lnTo>
                    <a:pt x="5349" y="3005"/>
                  </a:lnTo>
                  <a:lnTo>
                    <a:pt x="5365" y="3060"/>
                  </a:lnTo>
                  <a:lnTo>
                    <a:pt x="5367" y="3069"/>
                  </a:lnTo>
                  <a:lnTo>
                    <a:pt x="5381" y="3125"/>
                  </a:lnTo>
                  <a:lnTo>
                    <a:pt x="5383" y="3134"/>
                  </a:lnTo>
                  <a:lnTo>
                    <a:pt x="5395" y="3190"/>
                  </a:lnTo>
                  <a:lnTo>
                    <a:pt x="5397" y="3199"/>
                  </a:lnTo>
                  <a:lnTo>
                    <a:pt x="5406" y="3255"/>
                  </a:lnTo>
                  <a:lnTo>
                    <a:pt x="5408" y="3265"/>
                  </a:lnTo>
                  <a:lnTo>
                    <a:pt x="5415" y="3321"/>
                  </a:lnTo>
                  <a:lnTo>
                    <a:pt x="5416" y="3331"/>
                  </a:lnTo>
                  <a:lnTo>
                    <a:pt x="5422" y="3388"/>
                  </a:lnTo>
                  <a:lnTo>
                    <a:pt x="5422" y="3397"/>
                  </a:lnTo>
                  <a:lnTo>
                    <a:pt x="5426" y="3454"/>
                  </a:lnTo>
                  <a:close/>
                  <a:moveTo>
                    <a:pt x="4923" y="3622"/>
                  </a:moveTo>
                  <a:lnTo>
                    <a:pt x="4926" y="3574"/>
                  </a:lnTo>
                  <a:lnTo>
                    <a:pt x="4927" y="3526"/>
                  </a:lnTo>
                  <a:lnTo>
                    <a:pt x="4926" y="3478"/>
                  </a:lnTo>
                  <a:lnTo>
                    <a:pt x="4923" y="3430"/>
                  </a:lnTo>
                  <a:lnTo>
                    <a:pt x="4919" y="3382"/>
                  </a:lnTo>
                  <a:lnTo>
                    <a:pt x="4913" y="3335"/>
                  </a:lnTo>
                  <a:lnTo>
                    <a:pt x="4905" y="3287"/>
                  </a:lnTo>
                  <a:lnTo>
                    <a:pt x="4895" y="3241"/>
                  </a:lnTo>
                  <a:lnTo>
                    <a:pt x="4883" y="3194"/>
                  </a:lnTo>
                  <a:lnTo>
                    <a:pt x="4870" y="3148"/>
                  </a:lnTo>
                  <a:lnTo>
                    <a:pt x="4855" y="3103"/>
                  </a:lnTo>
                  <a:lnTo>
                    <a:pt x="4838" y="3058"/>
                  </a:lnTo>
                  <a:lnTo>
                    <a:pt x="4820" y="3014"/>
                  </a:lnTo>
                  <a:lnTo>
                    <a:pt x="4800" y="2970"/>
                  </a:lnTo>
                  <a:lnTo>
                    <a:pt x="4779" y="2927"/>
                  </a:lnTo>
                  <a:lnTo>
                    <a:pt x="4755" y="2885"/>
                  </a:lnTo>
                  <a:lnTo>
                    <a:pt x="4731" y="2844"/>
                  </a:lnTo>
                  <a:lnTo>
                    <a:pt x="4704" y="2804"/>
                  </a:lnTo>
                  <a:lnTo>
                    <a:pt x="4676" y="2765"/>
                  </a:lnTo>
                  <a:lnTo>
                    <a:pt x="4647" y="2726"/>
                  </a:lnTo>
                  <a:lnTo>
                    <a:pt x="4616" y="2690"/>
                  </a:lnTo>
                  <a:lnTo>
                    <a:pt x="4584" y="2654"/>
                  </a:lnTo>
                  <a:lnTo>
                    <a:pt x="4551" y="2619"/>
                  </a:lnTo>
                  <a:lnTo>
                    <a:pt x="4517" y="2586"/>
                  </a:lnTo>
                  <a:lnTo>
                    <a:pt x="4481" y="2554"/>
                  </a:lnTo>
                  <a:lnTo>
                    <a:pt x="4444" y="2524"/>
                  </a:lnTo>
                  <a:lnTo>
                    <a:pt x="4406" y="2494"/>
                  </a:lnTo>
                  <a:lnTo>
                    <a:pt x="4367" y="2467"/>
                  </a:lnTo>
                  <a:lnTo>
                    <a:pt x="4327" y="2441"/>
                  </a:lnTo>
                  <a:lnTo>
                    <a:pt x="4285" y="2416"/>
                  </a:lnTo>
                  <a:lnTo>
                    <a:pt x="4242" y="2392"/>
                  </a:lnTo>
                  <a:lnTo>
                    <a:pt x="4200" y="2370"/>
                  </a:lnTo>
                  <a:lnTo>
                    <a:pt x="4156" y="2350"/>
                  </a:lnTo>
                  <a:lnTo>
                    <a:pt x="4112" y="2332"/>
                  </a:lnTo>
                  <a:lnTo>
                    <a:pt x="4067" y="2315"/>
                  </a:lnTo>
                  <a:lnTo>
                    <a:pt x="4021" y="2300"/>
                  </a:lnTo>
                  <a:lnTo>
                    <a:pt x="3976" y="2287"/>
                  </a:lnTo>
                  <a:lnTo>
                    <a:pt x="3929" y="2275"/>
                  </a:lnTo>
                  <a:lnTo>
                    <a:pt x="3882" y="2265"/>
                  </a:lnTo>
                  <a:lnTo>
                    <a:pt x="3835" y="2257"/>
                  </a:lnTo>
                  <a:lnTo>
                    <a:pt x="3788" y="2251"/>
                  </a:lnTo>
                  <a:lnTo>
                    <a:pt x="3740" y="2247"/>
                  </a:lnTo>
                  <a:lnTo>
                    <a:pt x="3692" y="2244"/>
                  </a:lnTo>
                  <a:lnTo>
                    <a:pt x="3644" y="2243"/>
                  </a:lnTo>
                  <a:lnTo>
                    <a:pt x="3596" y="2244"/>
                  </a:lnTo>
                  <a:lnTo>
                    <a:pt x="3548" y="2247"/>
                  </a:lnTo>
                  <a:lnTo>
                    <a:pt x="3500" y="2251"/>
                  </a:lnTo>
                  <a:lnTo>
                    <a:pt x="3453" y="2257"/>
                  </a:lnTo>
                  <a:lnTo>
                    <a:pt x="3406" y="2265"/>
                  </a:lnTo>
                  <a:lnTo>
                    <a:pt x="3359" y="2275"/>
                  </a:lnTo>
                  <a:lnTo>
                    <a:pt x="3312" y="2287"/>
                  </a:lnTo>
                  <a:lnTo>
                    <a:pt x="3267" y="2300"/>
                  </a:lnTo>
                  <a:lnTo>
                    <a:pt x="3221" y="2315"/>
                  </a:lnTo>
                  <a:lnTo>
                    <a:pt x="3176" y="2332"/>
                  </a:lnTo>
                  <a:lnTo>
                    <a:pt x="3132" y="2350"/>
                  </a:lnTo>
                  <a:lnTo>
                    <a:pt x="3088" y="2370"/>
                  </a:lnTo>
                  <a:lnTo>
                    <a:pt x="3046" y="2392"/>
                  </a:lnTo>
                  <a:lnTo>
                    <a:pt x="3003" y="2416"/>
                  </a:lnTo>
                  <a:lnTo>
                    <a:pt x="2961" y="2441"/>
                  </a:lnTo>
                  <a:lnTo>
                    <a:pt x="2921" y="2467"/>
                  </a:lnTo>
                  <a:lnTo>
                    <a:pt x="2882" y="2494"/>
                  </a:lnTo>
                  <a:lnTo>
                    <a:pt x="2844" y="2524"/>
                  </a:lnTo>
                  <a:lnTo>
                    <a:pt x="2807" y="2554"/>
                  </a:lnTo>
                  <a:lnTo>
                    <a:pt x="2772" y="2586"/>
                  </a:lnTo>
                  <a:lnTo>
                    <a:pt x="2737" y="2619"/>
                  </a:lnTo>
                  <a:lnTo>
                    <a:pt x="2704" y="2654"/>
                  </a:lnTo>
                  <a:lnTo>
                    <a:pt x="2672" y="2689"/>
                  </a:lnTo>
                  <a:lnTo>
                    <a:pt x="2642" y="2726"/>
                  </a:lnTo>
                  <a:lnTo>
                    <a:pt x="2612" y="2764"/>
                  </a:lnTo>
                  <a:lnTo>
                    <a:pt x="2585" y="2803"/>
                  </a:lnTo>
                  <a:lnTo>
                    <a:pt x="2559" y="2843"/>
                  </a:lnTo>
                  <a:lnTo>
                    <a:pt x="2534" y="2885"/>
                  </a:lnTo>
                  <a:lnTo>
                    <a:pt x="2510" y="2928"/>
                  </a:lnTo>
                  <a:lnTo>
                    <a:pt x="2488" y="2970"/>
                  </a:lnTo>
                  <a:lnTo>
                    <a:pt x="2468" y="3014"/>
                  </a:lnTo>
                  <a:lnTo>
                    <a:pt x="2450" y="3058"/>
                  </a:lnTo>
                  <a:lnTo>
                    <a:pt x="2433" y="3103"/>
                  </a:lnTo>
                  <a:lnTo>
                    <a:pt x="2418" y="3149"/>
                  </a:lnTo>
                  <a:lnTo>
                    <a:pt x="2405" y="3194"/>
                  </a:lnTo>
                  <a:lnTo>
                    <a:pt x="2393" y="3241"/>
                  </a:lnTo>
                  <a:lnTo>
                    <a:pt x="2383" y="3288"/>
                  </a:lnTo>
                  <a:lnTo>
                    <a:pt x="2375" y="3335"/>
                  </a:lnTo>
                  <a:lnTo>
                    <a:pt x="2369" y="3382"/>
                  </a:lnTo>
                  <a:lnTo>
                    <a:pt x="2365" y="3430"/>
                  </a:lnTo>
                  <a:lnTo>
                    <a:pt x="2362" y="3478"/>
                  </a:lnTo>
                  <a:lnTo>
                    <a:pt x="2361" y="3526"/>
                  </a:lnTo>
                  <a:lnTo>
                    <a:pt x="2362" y="3574"/>
                  </a:lnTo>
                  <a:lnTo>
                    <a:pt x="2365" y="3622"/>
                  </a:lnTo>
                  <a:lnTo>
                    <a:pt x="2369" y="3670"/>
                  </a:lnTo>
                  <a:lnTo>
                    <a:pt x="2375" y="3718"/>
                  </a:lnTo>
                  <a:lnTo>
                    <a:pt x="2384" y="3765"/>
                  </a:lnTo>
                  <a:lnTo>
                    <a:pt x="2393" y="3812"/>
                  </a:lnTo>
                  <a:lnTo>
                    <a:pt x="2405" y="3858"/>
                  </a:lnTo>
                  <a:lnTo>
                    <a:pt x="2418" y="3904"/>
                  </a:lnTo>
                  <a:lnTo>
                    <a:pt x="2433" y="3950"/>
                  </a:lnTo>
                  <a:lnTo>
                    <a:pt x="2450" y="3995"/>
                  </a:lnTo>
                  <a:lnTo>
                    <a:pt x="2468" y="4039"/>
                  </a:lnTo>
                  <a:lnTo>
                    <a:pt x="2488" y="4083"/>
                  </a:lnTo>
                  <a:lnTo>
                    <a:pt x="2510" y="4126"/>
                  </a:lnTo>
                  <a:lnTo>
                    <a:pt x="2534" y="4168"/>
                  </a:lnTo>
                  <a:lnTo>
                    <a:pt x="2558" y="4209"/>
                  </a:lnTo>
                  <a:lnTo>
                    <a:pt x="2585" y="4250"/>
                  </a:lnTo>
                  <a:lnTo>
                    <a:pt x="2612" y="4289"/>
                  </a:lnTo>
                  <a:lnTo>
                    <a:pt x="2641" y="4327"/>
                  </a:lnTo>
                  <a:lnTo>
                    <a:pt x="2672" y="4363"/>
                  </a:lnTo>
                  <a:lnTo>
                    <a:pt x="2704" y="4399"/>
                  </a:lnTo>
                  <a:lnTo>
                    <a:pt x="2737" y="4433"/>
                  </a:lnTo>
                  <a:lnTo>
                    <a:pt x="2772" y="4467"/>
                  </a:lnTo>
                  <a:lnTo>
                    <a:pt x="2807" y="4498"/>
                  </a:lnTo>
                  <a:lnTo>
                    <a:pt x="2844" y="4529"/>
                  </a:lnTo>
                  <a:lnTo>
                    <a:pt x="2882" y="4558"/>
                  </a:lnTo>
                  <a:lnTo>
                    <a:pt x="2922" y="4586"/>
                  </a:lnTo>
                  <a:lnTo>
                    <a:pt x="2962" y="4613"/>
                  </a:lnTo>
                  <a:lnTo>
                    <a:pt x="3003" y="4637"/>
                  </a:lnTo>
                  <a:lnTo>
                    <a:pt x="3045" y="4661"/>
                  </a:lnTo>
                  <a:lnTo>
                    <a:pt x="3088" y="4682"/>
                  </a:lnTo>
                  <a:lnTo>
                    <a:pt x="3132" y="4702"/>
                  </a:lnTo>
                  <a:lnTo>
                    <a:pt x="3176" y="4720"/>
                  </a:lnTo>
                  <a:lnTo>
                    <a:pt x="3221" y="4737"/>
                  </a:lnTo>
                  <a:lnTo>
                    <a:pt x="3266" y="4752"/>
                  </a:lnTo>
                  <a:lnTo>
                    <a:pt x="3312" y="4765"/>
                  </a:lnTo>
                  <a:lnTo>
                    <a:pt x="3359" y="4777"/>
                  </a:lnTo>
                  <a:lnTo>
                    <a:pt x="3405" y="4787"/>
                  </a:lnTo>
                  <a:lnTo>
                    <a:pt x="3453" y="4795"/>
                  </a:lnTo>
                  <a:lnTo>
                    <a:pt x="3500" y="4801"/>
                  </a:lnTo>
                  <a:lnTo>
                    <a:pt x="3548" y="4805"/>
                  </a:lnTo>
                  <a:lnTo>
                    <a:pt x="3596" y="4808"/>
                  </a:lnTo>
                  <a:lnTo>
                    <a:pt x="3644" y="4809"/>
                  </a:lnTo>
                  <a:lnTo>
                    <a:pt x="3692" y="4808"/>
                  </a:lnTo>
                  <a:lnTo>
                    <a:pt x="3740" y="4805"/>
                  </a:lnTo>
                  <a:lnTo>
                    <a:pt x="3788" y="4801"/>
                  </a:lnTo>
                  <a:lnTo>
                    <a:pt x="3835" y="4795"/>
                  </a:lnTo>
                  <a:lnTo>
                    <a:pt x="3883" y="4787"/>
                  </a:lnTo>
                  <a:lnTo>
                    <a:pt x="3929" y="4777"/>
                  </a:lnTo>
                  <a:lnTo>
                    <a:pt x="3976" y="4765"/>
                  </a:lnTo>
                  <a:lnTo>
                    <a:pt x="4022" y="4752"/>
                  </a:lnTo>
                  <a:lnTo>
                    <a:pt x="4067" y="4737"/>
                  </a:lnTo>
                  <a:lnTo>
                    <a:pt x="4112" y="4720"/>
                  </a:lnTo>
                  <a:lnTo>
                    <a:pt x="4156" y="4702"/>
                  </a:lnTo>
                  <a:lnTo>
                    <a:pt x="4200" y="4682"/>
                  </a:lnTo>
                  <a:lnTo>
                    <a:pt x="4243" y="4661"/>
                  </a:lnTo>
                  <a:lnTo>
                    <a:pt x="4285" y="4637"/>
                  </a:lnTo>
                  <a:lnTo>
                    <a:pt x="4326" y="4613"/>
                  </a:lnTo>
                  <a:lnTo>
                    <a:pt x="4366" y="4586"/>
                  </a:lnTo>
                  <a:lnTo>
                    <a:pt x="4406" y="4558"/>
                  </a:lnTo>
                  <a:lnTo>
                    <a:pt x="4444" y="4529"/>
                  </a:lnTo>
                  <a:lnTo>
                    <a:pt x="4481" y="4498"/>
                  </a:lnTo>
                  <a:lnTo>
                    <a:pt x="4517" y="4466"/>
                  </a:lnTo>
                  <a:lnTo>
                    <a:pt x="4551" y="4433"/>
                  </a:lnTo>
                  <a:lnTo>
                    <a:pt x="4584" y="4399"/>
                  </a:lnTo>
                  <a:lnTo>
                    <a:pt x="4616" y="4363"/>
                  </a:lnTo>
                  <a:lnTo>
                    <a:pt x="4647" y="4326"/>
                  </a:lnTo>
                  <a:lnTo>
                    <a:pt x="4676" y="4288"/>
                  </a:lnTo>
                  <a:lnTo>
                    <a:pt x="4704" y="4249"/>
                  </a:lnTo>
                  <a:lnTo>
                    <a:pt x="4731" y="4209"/>
                  </a:lnTo>
                  <a:lnTo>
                    <a:pt x="4755" y="4168"/>
                  </a:lnTo>
                  <a:lnTo>
                    <a:pt x="4778" y="4126"/>
                  </a:lnTo>
                  <a:lnTo>
                    <a:pt x="4800" y="4083"/>
                  </a:lnTo>
                  <a:lnTo>
                    <a:pt x="4820" y="4039"/>
                  </a:lnTo>
                  <a:lnTo>
                    <a:pt x="4838" y="3995"/>
                  </a:lnTo>
                  <a:lnTo>
                    <a:pt x="4855" y="3950"/>
                  </a:lnTo>
                  <a:lnTo>
                    <a:pt x="4870" y="3904"/>
                  </a:lnTo>
                  <a:lnTo>
                    <a:pt x="4883" y="3858"/>
                  </a:lnTo>
                  <a:lnTo>
                    <a:pt x="4895" y="3812"/>
                  </a:lnTo>
                  <a:lnTo>
                    <a:pt x="4905" y="3765"/>
                  </a:lnTo>
                  <a:lnTo>
                    <a:pt x="4913" y="3718"/>
                  </a:lnTo>
                  <a:lnTo>
                    <a:pt x="4919" y="3670"/>
                  </a:lnTo>
                  <a:lnTo>
                    <a:pt x="4923" y="362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Helvetica Neue"/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088" name="Google Shape;1088;p28"/>
          <p:cNvGrpSpPr/>
          <p:nvPr/>
        </p:nvGrpSpPr>
        <p:grpSpPr>
          <a:xfrm>
            <a:off x="7500893" y="3029052"/>
            <a:ext cx="801056" cy="799894"/>
            <a:chOff x="6968299" y="1603672"/>
            <a:chExt cx="914400" cy="914400"/>
          </a:xfrm>
        </p:grpSpPr>
        <p:sp>
          <p:nvSpPr>
            <p:cNvPr id="1089" name="Google Shape;1089;p28"/>
            <p:cNvSpPr/>
            <p:nvPr/>
          </p:nvSpPr>
          <p:spPr>
            <a:xfrm>
              <a:off x="6968299" y="1603672"/>
              <a:ext cx="914400" cy="914400"/>
            </a:xfrm>
            <a:custGeom>
              <a:rect b="b" l="l" r="r" t="t"/>
              <a:pathLst>
                <a:path extrusionOk="0" h="10000" w="10000">
                  <a:moveTo>
                    <a:pt x="4200" y="7699"/>
                  </a:moveTo>
                  <a:lnTo>
                    <a:pt x="4193" y="7684"/>
                  </a:lnTo>
                  <a:lnTo>
                    <a:pt x="4096" y="7475"/>
                  </a:lnTo>
                  <a:lnTo>
                    <a:pt x="4084" y="7444"/>
                  </a:lnTo>
                  <a:lnTo>
                    <a:pt x="4077" y="7412"/>
                  </a:lnTo>
                  <a:lnTo>
                    <a:pt x="4073" y="7380"/>
                  </a:lnTo>
                  <a:lnTo>
                    <a:pt x="4074" y="7347"/>
                  </a:lnTo>
                  <a:lnTo>
                    <a:pt x="4079" y="7315"/>
                  </a:lnTo>
                  <a:lnTo>
                    <a:pt x="4088" y="7284"/>
                  </a:lnTo>
                  <a:lnTo>
                    <a:pt x="4102" y="7254"/>
                  </a:lnTo>
                  <a:lnTo>
                    <a:pt x="4119" y="7226"/>
                  </a:lnTo>
                  <a:lnTo>
                    <a:pt x="4139" y="7200"/>
                  </a:lnTo>
                  <a:lnTo>
                    <a:pt x="4163" y="7178"/>
                  </a:lnTo>
                  <a:lnTo>
                    <a:pt x="4190" y="7159"/>
                  </a:lnTo>
                  <a:lnTo>
                    <a:pt x="4218" y="7143"/>
                  </a:lnTo>
                  <a:lnTo>
                    <a:pt x="4249" y="7131"/>
                  </a:lnTo>
                  <a:lnTo>
                    <a:pt x="4281" y="7124"/>
                  </a:lnTo>
                  <a:lnTo>
                    <a:pt x="4313" y="7120"/>
                  </a:lnTo>
                  <a:lnTo>
                    <a:pt x="4346" y="7121"/>
                  </a:lnTo>
                  <a:lnTo>
                    <a:pt x="4378" y="7126"/>
                  </a:lnTo>
                  <a:lnTo>
                    <a:pt x="4409" y="7135"/>
                  </a:lnTo>
                  <a:lnTo>
                    <a:pt x="4439" y="7149"/>
                  </a:lnTo>
                  <a:lnTo>
                    <a:pt x="4467" y="7166"/>
                  </a:lnTo>
                  <a:lnTo>
                    <a:pt x="4493" y="7186"/>
                  </a:lnTo>
                  <a:lnTo>
                    <a:pt x="4515" y="7210"/>
                  </a:lnTo>
                  <a:lnTo>
                    <a:pt x="4534" y="7237"/>
                  </a:lnTo>
                  <a:lnTo>
                    <a:pt x="4550" y="7265"/>
                  </a:lnTo>
                  <a:lnTo>
                    <a:pt x="4643" y="7467"/>
                  </a:lnTo>
                  <a:lnTo>
                    <a:pt x="4731" y="7628"/>
                  </a:lnTo>
                  <a:lnTo>
                    <a:pt x="4813" y="7751"/>
                  </a:lnTo>
                  <a:lnTo>
                    <a:pt x="4886" y="7836"/>
                  </a:lnTo>
                  <a:lnTo>
                    <a:pt x="4944" y="7885"/>
                  </a:lnTo>
                  <a:lnTo>
                    <a:pt x="4981" y="7903"/>
                  </a:lnTo>
                  <a:lnTo>
                    <a:pt x="5000" y="7907"/>
                  </a:lnTo>
                  <a:lnTo>
                    <a:pt x="5019" y="7903"/>
                  </a:lnTo>
                  <a:lnTo>
                    <a:pt x="5056" y="7885"/>
                  </a:lnTo>
                  <a:lnTo>
                    <a:pt x="5114" y="7836"/>
                  </a:lnTo>
                  <a:lnTo>
                    <a:pt x="5187" y="7751"/>
                  </a:lnTo>
                  <a:lnTo>
                    <a:pt x="5269" y="7628"/>
                  </a:lnTo>
                  <a:lnTo>
                    <a:pt x="5357" y="7467"/>
                  </a:lnTo>
                  <a:lnTo>
                    <a:pt x="5450" y="7265"/>
                  </a:lnTo>
                  <a:lnTo>
                    <a:pt x="5466" y="7237"/>
                  </a:lnTo>
                  <a:lnTo>
                    <a:pt x="5485" y="7210"/>
                  </a:lnTo>
                  <a:lnTo>
                    <a:pt x="5507" y="7186"/>
                  </a:lnTo>
                  <a:lnTo>
                    <a:pt x="5533" y="7166"/>
                  </a:lnTo>
                  <a:lnTo>
                    <a:pt x="5561" y="7149"/>
                  </a:lnTo>
                  <a:lnTo>
                    <a:pt x="5591" y="7135"/>
                  </a:lnTo>
                  <a:lnTo>
                    <a:pt x="5622" y="7126"/>
                  </a:lnTo>
                  <a:lnTo>
                    <a:pt x="5654" y="7121"/>
                  </a:lnTo>
                  <a:lnTo>
                    <a:pt x="5687" y="7120"/>
                  </a:lnTo>
                  <a:lnTo>
                    <a:pt x="5719" y="7124"/>
                  </a:lnTo>
                  <a:lnTo>
                    <a:pt x="5751" y="7131"/>
                  </a:lnTo>
                  <a:lnTo>
                    <a:pt x="5782" y="7143"/>
                  </a:lnTo>
                  <a:lnTo>
                    <a:pt x="5810" y="7159"/>
                  </a:lnTo>
                  <a:lnTo>
                    <a:pt x="5837" y="7178"/>
                  </a:lnTo>
                  <a:lnTo>
                    <a:pt x="5861" y="7200"/>
                  </a:lnTo>
                  <a:lnTo>
                    <a:pt x="5881" y="7226"/>
                  </a:lnTo>
                  <a:lnTo>
                    <a:pt x="5898" y="7254"/>
                  </a:lnTo>
                  <a:lnTo>
                    <a:pt x="5912" y="7284"/>
                  </a:lnTo>
                  <a:lnTo>
                    <a:pt x="5921" y="7315"/>
                  </a:lnTo>
                  <a:lnTo>
                    <a:pt x="5926" y="7347"/>
                  </a:lnTo>
                  <a:lnTo>
                    <a:pt x="5927" y="7380"/>
                  </a:lnTo>
                  <a:lnTo>
                    <a:pt x="5923" y="7412"/>
                  </a:lnTo>
                  <a:lnTo>
                    <a:pt x="5916" y="7444"/>
                  </a:lnTo>
                  <a:lnTo>
                    <a:pt x="5904" y="7475"/>
                  </a:lnTo>
                  <a:lnTo>
                    <a:pt x="5807" y="7684"/>
                  </a:lnTo>
                  <a:lnTo>
                    <a:pt x="5800" y="7699"/>
                  </a:lnTo>
                  <a:lnTo>
                    <a:pt x="5703" y="7877"/>
                  </a:lnTo>
                  <a:lnTo>
                    <a:pt x="5692" y="7896"/>
                  </a:lnTo>
                  <a:lnTo>
                    <a:pt x="5595" y="8041"/>
                  </a:lnTo>
                  <a:lnTo>
                    <a:pt x="5577" y="8065"/>
                  </a:lnTo>
                  <a:lnTo>
                    <a:pt x="5480" y="8178"/>
                  </a:lnTo>
                  <a:lnTo>
                    <a:pt x="5450" y="8207"/>
                  </a:lnTo>
                  <a:lnTo>
                    <a:pt x="5353" y="8288"/>
                  </a:lnTo>
                  <a:lnTo>
                    <a:pt x="5330" y="8305"/>
                  </a:lnTo>
                  <a:lnTo>
                    <a:pt x="5305" y="8319"/>
                  </a:lnTo>
                  <a:lnTo>
                    <a:pt x="5209" y="8367"/>
                  </a:lnTo>
                  <a:lnTo>
                    <a:pt x="5174" y="8382"/>
                  </a:lnTo>
                  <a:lnTo>
                    <a:pt x="5138" y="8390"/>
                  </a:lnTo>
                  <a:lnTo>
                    <a:pt x="5041" y="8407"/>
                  </a:lnTo>
                  <a:lnTo>
                    <a:pt x="5014" y="8410"/>
                  </a:lnTo>
                  <a:lnTo>
                    <a:pt x="4986" y="8410"/>
                  </a:lnTo>
                  <a:lnTo>
                    <a:pt x="4959" y="8407"/>
                  </a:lnTo>
                  <a:lnTo>
                    <a:pt x="4862" y="8390"/>
                  </a:lnTo>
                  <a:lnTo>
                    <a:pt x="4826" y="8382"/>
                  </a:lnTo>
                  <a:lnTo>
                    <a:pt x="4791" y="8367"/>
                  </a:lnTo>
                  <a:lnTo>
                    <a:pt x="4695" y="8319"/>
                  </a:lnTo>
                  <a:lnTo>
                    <a:pt x="4670" y="8305"/>
                  </a:lnTo>
                  <a:lnTo>
                    <a:pt x="4647" y="8288"/>
                  </a:lnTo>
                  <a:lnTo>
                    <a:pt x="4550" y="8207"/>
                  </a:lnTo>
                  <a:lnTo>
                    <a:pt x="4520" y="8178"/>
                  </a:lnTo>
                  <a:lnTo>
                    <a:pt x="4423" y="8065"/>
                  </a:lnTo>
                  <a:lnTo>
                    <a:pt x="4405" y="8041"/>
                  </a:lnTo>
                  <a:lnTo>
                    <a:pt x="4308" y="7896"/>
                  </a:lnTo>
                  <a:lnTo>
                    <a:pt x="4297" y="7877"/>
                  </a:lnTo>
                  <a:lnTo>
                    <a:pt x="4200" y="7699"/>
                  </a:lnTo>
                  <a:close/>
                  <a:moveTo>
                    <a:pt x="5789" y="3729"/>
                  </a:moveTo>
                  <a:lnTo>
                    <a:pt x="5790" y="3759"/>
                  </a:lnTo>
                  <a:lnTo>
                    <a:pt x="5789" y="3789"/>
                  </a:lnTo>
                  <a:lnTo>
                    <a:pt x="5788" y="3818"/>
                  </a:lnTo>
                  <a:lnTo>
                    <a:pt x="5785" y="3847"/>
                  </a:lnTo>
                  <a:lnTo>
                    <a:pt x="5781" y="3876"/>
                  </a:lnTo>
                  <a:lnTo>
                    <a:pt x="5776" y="3905"/>
                  </a:lnTo>
                  <a:lnTo>
                    <a:pt x="5770" y="3934"/>
                  </a:lnTo>
                  <a:lnTo>
                    <a:pt x="5763" y="3963"/>
                  </a:lnTo>
                  <a:lnTo>
                    <a:pt x="5755" y="3991"/>
                  </a:lnTo>
                  <a:lnTo>
                    <a:pt x="5745" y="4019"/>
                  </a:lnTo>
                  <a:lnTo>
                    <a:pt x="5735" y="4047"/>
                  </a:lnTo>
                  <a:lnTo>
                    <a:pt x="5724" y="4074"/>
                  </a:lnTo>
                  <a:lnTo>
                    <a:pt x="5712" y="4101"/>
                  </a:lnTo>
                  <a:lnTo>
                    <a:pt x="5698" y="4128"/>
                  </a:lnTo>
                  <a:lnTo>
                    <a:pt x="5684" y="4154"/>
                  </a:lnTo>
                  <a:lnTo>
                    <a:pt x="5669" y="4179"/>
                  </a:lnTo>
                  <a:lnTo>
                    <a:pt x="5653" y="4204"/>
                  </a:lnTo>
                  <a:lnTo>
                    <a:pt x="5635" y="4228"/>
                  </a:lnTo>
                  <a:lnTo>
                    <a:pt x="5618" y="4252"/>
                  </a:lnTo>
                  <a:lnTo>
                    <a:pt x="5599" y="4274"/>
                  </a:lnTo>
                  <a:lnTo>
                    <a:pt x="5579" y="4296"/>
                  </a:lnTo>
                  <a:lnTo>
                    <a:pt x="5559" y="4317"/>
                  </a:lnTo>
                  <a:lnTo>
                    <a:pt x="5537" y="4338"/>
                  </a:lnTo>
                  <a:lnTo>
                    <a:pt x="5515" y="4357"/>
                  </a:lnTo>
                  <a:lnTo>
                    <a:pt x="5493" y="4376"/>
                  </a:lnTo>
                  <a:lnTo>
                    <a:pt x="5469" y="4394"/>
                  </a:lnTo>
                  <a:lnTo>
                    <a:pt x="5445" y="4411"/>
                  </a:lnTo>
                  <a:lnTo>
                    <a:pt x="5420" y="4428"/>
                  </a:lnTo>
                  <a:lnTo>
                    <a:pt x="5395" y="4443"/>
                  </a:lnTo>
                  <a:lnTo>
                    <a:pt x="5369" y="4457"/>
                  </a:lnTo>
                  <a:lnTo>
                    <a:pt x="5343" y="4471"/>
                  </a:lnTo>
                  <a:lnTo>
                    <a:pt x="5316" y="4483"/>
                  </a:lnTo>
                  <a:lnTo>
                    <a:pt x="5289" y="4494"/>
                  </a:lnTo>
                  <a:lnTo>
                    <a:pt x="5261" y="4504"/>
                  </a:lnTo>
                  <a:lnTo>
                    <a:pt x="5233" y="4514"/>
                  </a:lnTo>
                  <a:lnTo>
                    <a:pt x="5205" y="4522"/>
                  </a:lnTo>
                  <a:lnTo>
                    <a:pt x="5176" y="4529"/>
                  </a:lnTo>
                  <a:lnTo>
                    <a:pt x="5147" y="4535"/>
                  </a:lnTo>
                  <a:lnTo>
                    <a:pt x="5118" y="4540"/>
                  </a:lnTo>
                  <a:lnTo>
                    <a:pt x="5089" y="4544"/>
                  </a:lnTo>
                  <a:lnTo>
                    <a:pt x="5059" y="4547"/>
                  </a:lnTo>
                  <a:lnTo>
                    <a:pt x="5030" y="4548"/>
                  </a:lnTo>
                  <a:lnTo>
                    <a:pt x="5000" y="4549"/>
                  </a:lnTo>
                  <a:lnTo>
                    <a:pt x="4970" y="4548"/>
                  </a:lnTo>
                  <a:lnTo>
                    <a:pt x="4941" y="4547"/>
                  </a:lnTo>
                  <a:lnTo>
                    <a:pt x="4911" y="4544"/>
                  </a:lnTo>
                  <a:lnTo>
                    <a:pt x="4882" y="4540"/>
                  </a:lnTo>
                  <a:lnTo>
                    <a:pt x="4853" y="4535"/>
                  </a:lnTo>
                  <a:lnTo>
                    <a:pt x="4824" y="4529"/>
                  </a:lnTo>
                  <a:lnTo>
                    <a:pt x="4795" y="4522"/>
                  </a:lnTo>
                  <a:lnTo>
                    <a:pt x="4767" y="4514"/>
                  </a:lnTo>
                  <a:lnTo>
                    <a:pt x="4739" y="4504"/>
                  </a:lnTo>
                  <a:lnTo>
                    <a:pt x="4711" y="4494"/>
                  </a:lnTo>
                  <a:lnTo>
                    <a:pt x="4684" y="4483"/>
                  </a:lnTo>
                  <a:lnTo>
                    <a:pt x="4657" y="4471"/>
                  </a:lnTo>
                  <a:lnTo>
                    <a:pt x="4631" y="4457"/>
                  </a:lnTo>
                  <a:lnTo>
                    <a:pt x="4605" y="4443"/>
                  </a:lnTo>
                  <a:lnTo>
                    <a:pt x="4580" y="4428"/>
                  </a:lnTo>
                  <a:lnTo>
                    <a:pt x="4555" y="4411"/>
                  </a:lnTo>
                  <a:lnTo>
                    <a:pt x="4531" y="4394"/>
                  </a:lnTo>
                  <a:lnTo>
                    <a:pt x="4507" y="4376"/>
                  </a:lnTo>
                  <a:lnTo>
                    <a:pt x="4485" y="4357"/>
                  </a:lnTo>
                  <a:lnTo>
                    <a:pt x="4463" y="4338"/>
                  </a:lnTo>
                  <a:lnTo>
                    <a:pt x="4441" y="4317"/>
                  </a:lnTo>
                  <a:lnTo>
                    <a:pt x="4421" y="4296"/>
                  </a:lnTo>
                  <a:lnTo>
                    <a:pt x="4401" y="4274"/>
                  </a:lnTo>
                  <a:lnTo>
                    <a:pt x="4382" y="4252"/>
                  </a:lnTo>
                  <a:lnTo>
                    <a:pt x="4365" y="4228"/>
                  </a:lnTo>
                  <a:lnTo>
                    <a:pt x="4347" y="4204"/>
                  </a:lnTo>
                  <a:lnTo>
                    <a:pt x="4331" y="4179"/>
                  </a:lnTo>
                  <a:lnTo>
                    <a:pt x="4316" y="4154"/>
                  </a:lnTo>
                  <a:lnTo>
                    <a:pt x="4302" y="4128"/>
                  </a:lnTo>
                  <a:lnTo>
                    <a:pt x="4288" y="4101"/>
                  </a:lnTo>
                  <a:lnTo>
                    <a:pt x="4276" y="4074"/>
                  </a:lnTo>
                  <a:lnTo>
                    <a:pt x="4265" y="4047"/>
                  </a:lnTo>
                  <a:lnTo>
                    <a:pt x="4255" y="4019"/>
                  </a:lnTo>
                  <a:lnTo>
                    <a:pt x="4245" y="3991"/>
                  </a:lnTo>
                  <a:lnTo>
                    <a:pt x="4237" y="3963"/>
                  </a:lnTo>
                  <a:lnTo>
                    <a:pt x="4230" y="3934"/>
                  </a:lnTo>
                  <a:lnTo>
                    <a:pt x="4224" y="3905"/>
                  </a:lnTo>
                  <a:lnTo>
                    <a:pt x="4219" y="3876"/>
                  </a:lnTo>
                  <a:lnTo>
                    <a:pt x="4215" y="3847"/>
                  </a:lnTo>
                  <a:lnTo>
                    <a:pt x="4212" y="3818"/>
                  </a:lnTo>
                  <a:lnTo>
                    <a:pt x="4211" y="3789"/>
                  </a:lnTo>
                  <a:lnTo>
                    <a:pt x="4210" y="3759"/>
                  </a:lnTo>
                  <a:lnTo>
                    <a:pt x="4211" y="3729"/>
                  </a:lnTo>
                  <a:lnTo>
                    <a:pt x="4212" y="3700"/>
                  </a:lnTo>
                  <a:lnTo>
                    <a:pt x="4215" y="3670"/>
                  </a:lnTo>
                  <a:lnTo>
                    <a:pt x="4219" y="3641"/>
                  </a:lnTo>
                  <a:lnTo>
                    <a:pt x="4224" y="3612"/>
                  </a:lnTo>
                  <a:lnTo>
                    <a:pt x="4230" y="3583"/>
                  </a:lnTo>
                  <a:lnTo>
                    <a:pt x="4237" y="3554"/>
                  </a:lnTo>
                  <a:lnTo>
                    <a:pt x="4245" y="3526"/>
                  </a:lnTo>
                  <a:lnTo>
                    <a:pt x="4255" y="3498"/>
                  </a:lnTo>
                  <a:lnTo>
                    <a:pt x="4265" y="3470"/>
                  </a:lnTo>
                  <a:lnTo>
                    <a:pt x="4276" y="3443"/>
                  </a:lnTo>
                  <a:lnTo>
                    <a:pt x="4288" y="3416"/>
                  </a:lnTo>
                  <a:lnTo>
                    <a:pt x="4302" y="3390"/>
                  </a:lnTo>
                  <a:lnTo>
                    <a:pt x="4316" y="3364"/>
                  </a:lnTo>
                  <a:lnTo>
                    <a:pt x="4331" y="3338"/>
                  </a:lnTo>
                  <a:lnTo>
                    <a:pt x="4347" y="3314"/>
                  </a:lnTo>
                  <a:lnTo>
                    <a:pt x="4365" y="3289"/>
                  </a:lnTo>
                  <a:lnTo>
                    <a:pt x="4382" y="3266"/>
                  </a:lnTo>
                  <a:lnTo>
                    <a:pt x="4401" y="3243"/>
                  </a:lnTo>
                  <a:lnTo>
                    <a:pt x="4421" y="3221"/>
                  </a:lnTo>
                  <a:lnTo>
                    <a:pt x="4441" y="3200"/>
                  </a:lnTo>
                  <a:lnTo>
                    <a:pt x="4463" y="3179"/>
                  </a:lnTo>
                  <a:lnTo>
                    <a:pt x="4485" y="3160"/>
                  </a:lnTo>
                  <a:lnTo>
                    <a:pt x="4507" y="3141"/>
                  </a:lnTo>
                  <a:lnTo>
                    <a:pt x="4531" y="3123"/>
                  </a:lnTo>
                  <a:lnTo>
                    <a:pt x="4555" y="3106"/>
                  </a:lnTo>
                  <a:lnTo>
                    <a:pt x="4580" y="3089"/>
                  </a:lnTo>
                  <a:lnTo>
                    <a:pt x="4605" y="3074"/>
                  </a:lnTo>
                  <a:lnTo>
                    <a:pt x="4631" y="3060"/>
                  </a:lnTo>
                  <a:lnTo>
                    <a:pt x="4657" y="3046"/>
                  </a:lnTo>
                  <a:lnTo>
                    <a:pt x="4684" y="3034"/>
                  </a:lnTo>
                  <a:lnTo>
                    <a:pt x="4711" y="3023"/>
                  </a:lnTo>
                  <a:lnTo>
                    <a:pt x="4739" y="3013"/>
                  </a:lnTo>
                  <a:lnTo>
                    <a:pt x="4767" y="3004"/>
                  </a:lnTo>
                  <a:lnTo>
                    <a:pt x="4795" y="2996"/>
                  </a:lnTo>
                  <a:lnTo>
                    <a:pt x="4824" y="2989"/>
                  </a:lnTo>
                  <a:lnTo>
                    <a:pt x="4853" y="2983"/>
                  </a:lnTo>
                  <a:lnTo>
                    <a:pt x="4882" y="2978"/>
                  </a:lnTo>
                  <a:lnTo>
                    <a:pt x="4911" y="2974"/>
                  </a:lnTo>
                  <a:lnTo>
                    <a:pt x="4941" y="2971"/>
                  </a:lnTo>
                  <a:lnTo>
                    <a:pt x="4970" y="2970"/>
                  </a:lnTo>
                  <a:lnTo>
                    <a:pt x="5000" y="2969"/>
                  </a:lnTo>
                  <a:lnTo>
                    <a:pt x="5030" y="2970"/>
                  </a:lnTo>
                  <a:lnTo>
                    <a:pt x="5059" y="2971"/>
                  </a:lnTo>
                  <a:lnTo>
                    <a:pt x="5089" y="2974"/>
                  </a:lnTo>
                  <a:lnTo>
                    <a:pt x="5118" y="2978"/>
                  </a:lnTo>
                  <a:lnTo>
                    <a:pt x="5147" y="2983"/>
                  </a:lnTo>
                  <a:lnTo>
                    <a:pt x="5176" y="2989"/>
                  </a:lnTo>
                  <a:lnTo>
                    <a:pt x="5205" y="2996"/>
                  </a:lnTo>
                  <a:lnTo>
                    <a:pt x="5233" y="3004"/>
                  </a:lnTo>
                  <a:lnTo>
                    <a:pt x="5261" y="3013"/>
                  </a:lnTo>
                  <a:lnTo>
                    <a:pt x="5289" y="3023"/>
                  </a:lnTo>
                  <a:lnTo>
                    <a:pt x="5316" y="3034"/>
                  </a:lnTo>
                  <a:lnTo>
                    <a:pt x="5343" y="3046"/>
                  </a:lnTo>
                  <a:lnTo>
                    <a:pt x="5369" y="3060"/>
                  </a:lnTo>
                  <a:lnTo>
                    <a:pt x="5395" y="3074"/>
                  </a:lnTo>
                  <a:lnTo>
                    <a:pt x="5420" y="3089"/>
                  </a:lnTo>
                  <a:lnTo>
                    <a:pt x="5445" y="3106"/>
                  </a:lnTo>
                  <a:lnTo>
                    <a:pt x="5469" y="3123"/>
                  </a:lnTo>
                  <a:lnTo>
                    <a:pt x="5493" y="3141"/>
                  </a:lnTo>
                  <a:lnTo>
                    <a:pt x="5515" y="3160"/>
                  </a:lnTo>
                  <a:lnTo>
                    <a:pt x="5537" y="3179"/>
                  </a:lnTo>
                  <a:lnTo>
                    <a:pt x="5559" y="3200"/>
                  </a:lnTo>
                  <a:lnTo>
                    <a:pt x="5579" y="3221"/>
                  </a:lnTo>
                  <a:lnTo>
                    <a:pt x="5599" y="3243"/>
                  </a:lnTo>
                  <a:lnTo>
                    <a:pt x="5618" y="3266"/>
                  </a:lnTo>
                  <a:lnTo>
                    <a:pt x="5635" y="3289"/>
                  </a:lnTo>
                  <a:lnTo>
                    <a:pt x="5653" y="3314"/>
                  </a:lnTo>
                  <a:lnTo>
                    <a:pt x="5669" y="3338"/>
                  </a:lnTo>
                  <a:lnTo>
                    <a:pt x="5684" y="3364"/>
                  </a:lnTo>
                  <a:lnTo>
                    <a:pt x="5698" y="3390"/>
                  </a:lnTo>
                  <a:lnTo>
                    <a:pt x="5712" y="3416"/>
                  </a:lnTo>
                  <a:lnTo>
                    <a:pt x="5724" y="3443"/>
                  </a:lnTo>
                  <a:lnTo>
                    <a:pt x="5735" y="3470"/>
                  </a:lnTo>
                  <a:lnTo>
                    <a:pt x="5745" y="3498"/>
                  </a:lnTo>
                  <a:lnTo>
                    <a:pt x="5755" y="3526"/>
                  </a:lnTo>
                  <a:lnTo>
                    <a:pt x="5763" y="3554"/>
                  </a:lnTo>
                  <a:lnTo>
                    <a:pt x="5770" y="3583"/>
                  </a:lnTo>
                  <a:lnTo>
                    <a:pt x="5776" y="3612"/>
                  </a:lnTo>
                  <a:lnTo>
                    <a:pt x="5781" y="3641"/>
                  </a:lnTo>
                  <a:lnTo>
                    <a:pt x="5785" y="3670"/>
                  </a:lnTo>
                  <a:lnTo>
                    <a:pt x="5788" y="3700"/>
                  </a:lnTo>
                  <a:lnTo>
                    <a:pt x="5789" y="372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Helvetica Neue"/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90" name="Google Shape;1090;p28"/>
            <p:cNvSpPr/>
            <p:nvPr/>
          </p:nvSpPr>
          <p:spPr>
            <a:xfrm>
              <a:off x="6968299" y="1603672"/>
              <a:ext cx="914400" cy="914400"/>
            </a:xfrm>
            <a:custGeom>
              <a:rect b="b" l="l" r="r" t="t"/>
              <a:pathLst>
                <a:path extrusionOk="0" h="10000" w="10000">
                  <a:moveTo>
                    <a:pt x="4553" y="1072"/>
                  </a:moveTo>
                  <a:lnTo>
                    <a:pt x="4572" y="1056"/>
                  </a:lnTo>
                  <a:lnTo>
                    <a:pt x="4851" y="849"/>
                  </a:lnTo>
                  <a:lnTo>
                    <a:pt x="4878" y="832"/>
                  </a:lnTo>
                  <a:lnTo>
                    <a:pt x="4907" y="818"/>
                  </a:lnTo>
                  <a:lnTo>
                    <a:pt x="4937" y="808"/>
                  </a:lnTo>
                  <a:lnTo>
                    <a:pt x="4968" y="802"/>
                  </a:lnTo>
                  <a:lnTo>
                    <a:pt x="5000" y="800"/>
                  </a:lnTo>
                  <a:lnTo>
                    <a:pt x="5032" y="802"/>
                  </a:lnTo>
                  <a:lnTo>
                    <a:pt x="5063" y="808"/>
                  </a:lnTo>
                  <a:lnTo>
                    <a:pt x="5093" y="818"/>
                  </a:lnTo>
                  <a:lnTo>
                    <a:pt x="5122" y="832"/>
                  </a:lnTo>
                  <a:lnTo>
                    <a:pt x="5149" y="849"/>
                  </a:lnTo>
                  <a:lnTo>
                    <a:pt x="5428" y="1056"/>
                  </a:lnTo>
                  <a:lnTo>
                    <a:pt x="5447" y="1072"/>
                  </a:lnTo>
                  <a:lnTo>
                    <a:pt x="5706" y="1306"/>
                  </a:lnTo>
                  <a:lnTo>
                    <a:pt x="5723" y="1322"/>
                  </a:lnTo>
                  <a:lnTo>
                    <a:pt x="5960" y="1582"/>
                  </a:lnTo>
                  <a:lnTo>
                    <a:pt x="5974" y="1600"/>
                  </a:lnTo>
                  <a:lnTo>
                    <a:pt x="6189" y="1884"/>
                  </a:lnTo>
                  <a:lnTo>
                    <a:pt x="6202" y="1902"/>
                  </a:lnTo>
                  <a:lnTo>
                    <a:pt x="6394" y="2210"/>
                  </a:lnTo>
                  <a:lnTo>
                    <a:pt x="6404" y="2229"/>
                  </a:lnTo>
                  <a:lnTo>
                    <a:pt x="6573" y="2559"/>
                  </a:lnTo>
                  <a:lnTo>
                    <a:pt x="6581" y="2578"/>
                  </a:lnTo>
                  <a:lnTo>
                    <a:pt x="6726" y="2930"/>
                  </a:lnTo>
                  <a:lnTo>
                    <a:pt x="6733" y="2948"/>
                  </a:lnTo>
                  <a:lnTo>
                    <a:pt x="6854" y="3321"/>
                  </a:lnTo>
                  <a:lnTo>
                    <a:pt x="6859" y="3339"/>
                  </a:lnTo>
                  <a:lnTo>
                    <a:pt x="6955" y="3731"/>
                  </a:lnTo>
                  <a:lnTo>
                    <a:pt x="6959" y="3748"/>
                  </a:lnTo>
                  <a:lnTo>
                    <a:pt x="7030" y="4160"/>
                  </a:lnTo>
                  <a:lnTo>
                    <a:pt x="7032" y="4176"/>
                  </a:lnTo>
                  <a:lnTo>
                    <a:pt x="7077" y="4605"/>
                  </a:lnTo>
                  <a:lnTo>
                    <a:pt x="7078" y="4621"/>
                  </a:lnTo>
                  <a:lnTo>
                    <a:pt x="7098" y="5067"/>
                  </a:lnTo>
                  <a:lnTo>
                    <a:pt x="7098" y="5082"/>
                  </a:lnTo>
                  <a:lnTo>
                    <a:pt x="7090" y="5543"/>
                  </a:lnTo>
                  <a:lnTo>
                    <a:pt x="7090" y="5557"/>
                  </a:lnTo>
                  <a:lnTo>
                    <a:pt x="7055" y="6034"/>
                  </a:lnTo>
                  <a:lnTo>
                    <a:pt x="7050" y="6069"/>
                  </a:lnTo>
                  <a:lnTo>
                    <a:pt x="7040" y="6103"/>
                  </a:lnTo>
                  <a:lnTo>
                    <a:pt x="7025" y="6136"/>
                  </a:lnTo>
                  <a:lnTo>
                    <a:pt x="7006" y="6166"/>
                  </a:lnTo>
                  <a:lnTo>
                    <a:pt x="6983" y="6193"/>
                  </a:lnTo>
                  <a:lnTo>
                    <a:pt x="6643" y="6533"/>
                  </a:lnTo>
                  <a:lnTo>
                    <a:pt x="7417" y="7178"/>
                  </a:lnTo>
                  <a:lnTo>
                    <a:pt x="7441" y="7201"/>
                  </a:lnTo>
                  <a:lnTo>
                    <a:pt x="7462" y="7227"/>
                  </a:lnTo>
                  <a:lnTo>
                    <a:pt x="7479" y="7255"/>
                  </a:lnTo>
                  <a:lnTo>
                    <a:pt x="7492" y="7285"/>
                  </a:lnTo>
                  <a:lnTo>
                    <a:pt x="7501" y="7317"/>
                  </a:lnTo>
                  <a:lnTo>
                    <a:pt x="7506" y="7349"/>
                  </a:lnTo>
                  <a:lnTo>
                    <a:pt x="7507" y="7383"/>
                  </a:lnTo>
                  <a:lnTo>
                    <a:pt x="7503" y="7415"/>
                  </a:lnTo>
                  <a:lnTo>
                    <a:pt x="7495" y="7447"/>
                  </a:lnTo>
                  <a:lnTo>
                    <a:pt x="7482" y="7478"/>
                  </a:lnTo>
                  <a:lnTo>
                    <a:pt x="7466" y="7507"/>
                  </a:lnTo>
                  <a:lnTo>
                    <a:pt x="7446" y="7533"/>
                  </a:lnTo>
                  <a:lnTo>
                    <a:pt x="7423" y="7557"/>
                  </a:lnTo>
                  <a:lnTo>
                    <a:pt x="7397" y="7577"/>
                  </a:lnTo>
                  <a:lnTo>
                    <a:pt x="7369" y="7594"/>
                  </a:lnTo>
                  <a:lnTo>
                    <a:pt x="7338" y="7606"/>
                  </a:lnTo>
                  <a:lnTo>
                    <a:pt x="7306" y="7615"/>
                  </a:lnTo>
                  <a:lnTo>
                    <a:pt x="7273" y="7619"/>
                  </a:lnTo>
                  <a:lnTo>
                    <a:pt x="7240" y="7619"/>
                  </a:lnTo>
                  <a:lnTo>
                    <a:pt x="7208" y="7615"/>
                  </a:lnTo>
                  <a:lnTo>
                    <a:pt x="7176" y="7606"/>
                  </a:lnTo>
                  <a:lnTo>
                    <a:pt x="7145" y="7594"/>
                  </a:lnTo>
                  <a:lnTo>
                    <a:pt x="6242" y="7143"/>
                  </a:lnTo>
                  <a:lnTo>
                    <a:pt x="6212" y="7125"/>
                  </a:lnTo>
                  <a:lnTo>
                    <a:pt x="6185" y="7104"/>
                  </a:lnTo>
                  <a:lnTo>
                    <a:pt x="6162" y="7079"/>
                  </a:lnTo>
                  <a:lnTo>
                    <a:pt x="6141" y="7050"/>
                  </a:lnTo>
                  <a:lnTo>
                    <a:pt x="6136" y="7040"/>
                  </a:lnTo>
                  <a:lnTo>
                    <a:pt x="6080" y="7096"/>
                  </a:lnTo>
                  <a:lnTo>
                    <a:pt x="6055" y="7117"/>
                  </a:lnTo>
                  <a:lnTo>
                    <a:pt x="6028" y="7136"/>
                  </a:lnTo>
                  <a:lnTo>
                    <a:pt x="5999" y="7150"/>
                  </a:lnTo>
                  <a:lnTo>
                    <a:pt x="5968" y="7160"/>
                  </a:lnTo>
                  <a:lnTo>
                    <a:pt x="5936" y="7167"/>
                  </a:lnTo>
                  <a:lnTo>
                    <a:pt x="5903" y="7169"/>
                  </a:lnTo>
                  <a:lnTo>
                    <a:pt x="4097" y="7169"/>
                  </a:lnTo>
                  <a:lnTo>
                    <a:pt x="4064" y="7167"/>
                  </a:lnTo>
                  <a:lnTo>
                    <a:pt x="4032" y="7160"/>
                  </a:lnTo>
                  <a:lnTo>
                    <a:pt x="4001" y="7150"/>
                  </a:lnTo>
                  <a:lnTo>
                    <a:pt x="3972" y="7136"/>
                  </a:lnTo>
                  <a:lnTo>
                    <a:pt x="3945" y="7117"/>
                  </a:lnTo>
                  <a:lnTo>
                    <a:pt x="3920" y="7096"/>
                  </a:lnTo>
                  <a:lnTo>
                    <a:pt x="3864" y="7040"/>
                  </a:lnTo>
                  <a:lnTo>
                    <a:pt x="3859" y="7050"/>
                  </a:lnTo>
                  <a:lnTo>
                    <a:pt x="3838" y="7079"/>
                  </a:lnTo>
                  <a:lnTo>
                    <a:pt x="3815" y="7104"/>
                  </a:lnTo>
                  <a:lnTo>
                    <a:pt x="3788" y="7125"/>
                  </a:lnTo>
                  <a:lnTo>
                    <a:pt x="3758" y="7143"/>
                  </a:lnTo>
                  <a:lnTo>
                    <a:pt x="2855" y="7594"/>
                  </a:lnTo>
                  <a:lnTo>
                    <a:pt x="2824" y="7606"/>
                  </a:lnTo>
                  <a:lnTo>
                    <a:pt x="2792" y="7615"/>
                  </a:lnTo>
                  <a:lnTo>
                    <a:pt x="2760" y="7619"/>
                  </a:lnTo>
                  <a:lnTo>
                    <a:pt x="2727" y="7619"/>
                  </a:lnTo>
                  <a:lnTo>
                    <a:pt x="2694" y="7615"/>
                  </a:lnTo>
                  <a:lnTo>
                    <a:pt x="2662" y="7606"/>
                  </a:lnTo>
                  <a:lnTo>
                    <a:pt x="2631" y="7594"/>
                  </a:lnTo>
                  <a:lnTo>
                    <a:pt x="2603" y="7577"/>
                  </a:lnTo>
                  <a:lnTo>
                    <a:pt x="2577" y="7557"/>
                  </a:lnTo>
                  <a:lnTo>
                    <a:pt x="2554" y="7533"/>
                  </a:lnTo>
                  <a:lnTo>
                    <a:pt x="2534" y="7507"/>
                  </a:lnTo>
                  <a:lnTo>
                    <a:pt x="2518" y="7478"/>
                  </a:lnTo>
                  <a:lnTo>
                    <a:pt x="2505" y="7447"/>
                  </a:lnTo>
                  <a:lnTo>
                    <a:pt x="2497" y="7415"/>
                  </a:lnTo>
                  <a:lnTo>
                    <a:pt x="2493" y="7383"/>
                  </a:lnTo>
                  <a:lnTo>
                    <a:pt x="2494" y="7349"/>
                  </a:lnTo>
                  <a:lnTo>
                    <a:pt x="2499" y="7317"/>
                  </a:lnTo>
                  <a:lnTo>
                    <a:pt x="2508" y="7285"/>
                  </a:lnTo>
                  <a:lnTo>
                    <a:pt x="2521" y="7255"/>
                  </a:lnTo>
                  <a:lnTo>
                    <a:pt x="2538" y="7227"/>
                  </a:lnTo>
                  <a:lnTo>
                    <a:pt x="2559" y="7201"/>
                  </a:lnTo>
                  <a:lnTo>
                    <a:pt x="2583" y="7178"/>
                  </a:lnTo>
                  <a:lnTo>
                    <a:pt x="3357" y="6533"/>
                  </a:lnTo>
                  <a:lnTo>
                    <a:pt x="3017" y="6193"/>
                  </a:lnTo>
                  <a:lnTo>
                    <a:pt x="2994" y="6166"/>
                  </a:lnTo>
                  <a:lnTo>
                    <a:pt x="2975" y="6136"/>
                  </a:lnTo>
                  <a:lnTo>
                    <a:pt x="2960" y="6103"/>
                  </a:lnTo>
                  <a:lnTo>
                    <a:pt x="2950" y="6069"/>
                  </a:lnTo>
                  <a:lnTo>
                    <a:pt x="2945" y="6034"/>
                  </a:lnTo>
                  <a:lnTo>
                    <a:pt x="2910" y="5557"/>
                  </a:lnTo>
                  <a:lnTo>
                    <a:pt x="2910" y="5543"/>
                  </a:lnTo>
                  <a:lnTo>
                    <a:pt x="2902" y="5082"/>
                  </a:lnTo>
                  <a:lnTo>
                    <a:pt x="2902" y="5067"/>
                  </a:lnTo>
                  <a:lnTo>
                    <a:pt x="2922" y="4621"/>
                  </a:lnTo>
                  <a:lnTo>
                    <a:pt x="2923" y="4605"/>
                  </a:lnTo>
                  <a:lnTo>
                    <a:pt x="2968" y="4176"/>
                  </a:lnTo>
                  <a:lnTo>
                    <a:pt x="2970" y="4160"/>
                  </a:lnTo>
                  <a:lnTo>
                    <a:pt x="3041" y="3748"/>
                  </a:lnTo>
                  <a:lnTo>
                    <a:pt x="3045" y="3731"/>
                  </a:lnTo>
                  <a:lnTo>
                    <a:pt x="3141" y="3339"/>
                  </a:lnTo>
                  <a:lnTo>
                    <a:pt x="3146" y="3321"/>
                  </a:lnTo>
                  <a:lnTo>
                    <a:pt x="3267" y="2948"/>
                  </a:lnTo>
                  <a:lnTo>
                    <a:pt x="3274" y="2930"/>
                  </a:lnTo>
                  <a:lnTo>
                    <a:pt x="3419" y="2578"/>
                  </a:lnTo>
                  <a:lnTo>
                    <a:pt x="3427" y="2559"/>
                  </a:lnTo>
                  <a:lnTo>
                    <a:pt x="3596" y="2229"/>
                  </a:lnTo>
                  <a:lnTo>
                    <a:pt x="3606" y="2210"/>
                  </a:lnTo>
                  <a:lnTo>
                    <a:pt x="3798" y="1902"/>
                  </a:lnTo>
                  <a:lnTo>
                    <a:pt x="3811" y="1884"/>
                  </a:lnTo>
                  <a:lnTo>
                    <a:pt x="4026" y="1600"/>
                  </a:lnTo>
                  <a:lnTo>
                    <a:pt x="4040" y="1582"/>
                  </a:lnTo>
                  <a:lnTo>
                    <a:pt x="4277" y="1322"/>
                  </a:lnTo>
                  <a:lnTo>
                    <a:pt x="4294" y="1306"/>
                  </a:lnTo>
                  <a:lnTo>
                    <a:pt x="4553" y="1072"/>
                  </a:lnTo>
                  <a:close/>
                  <a:moveTo>
                    <a:pt x="5362" y="1668"/>
                  </a:moveTo>
                  <a:lnTo>
                    <a:pt x="5121" y="1451"/>
                  </a:lnTo>
                  <a:lnTo>
                    <a:pt x="5000" y="1361"/>
                  </a:lnTo>
                  <a:lnTo>
                    <a:pt x="4879" y="1451"/>
                  </a:lnTo>
                  <a:lnTo>
                    <a:pt x="4638" y="1668"/>
                  </a:lnTo>
                  <a:lnTo>
                    <a:pt x="4418" y="1910"/>
                  </a:lnTo>
                  <a:lnTo>
                    <a:pt x="4217" y="2176"/>
                  </a:lnTo>
                  <a:lnTo>
                    <a:pt x="4036" y="2466"/>
                  </a:lnTo>
                  <a:lnTo>
                    <a:pt x="3877" y="2778"/>
                  </a:lnTo>
                  <a:lnTo>
                    <a:pt x="3740" y="3111"/>
                  </a:lnTo>
                  <a:lnTo>
                    <a:pt x="3625" y="3467"/>
                  </a:lnTo>
                  <a:lnTo>
                    <a:pt x="3533" y="3842"/>
                  </a:lnTo>
                  <a:lnTo>
                    <a:pt x="3465" y="4237"/>
                  </a:lnTo>
                  <a:lnTo>
                    <a:pt x="3421" y="4650"/>
                  </a:lnTo>
                  <a:lnTo>
                    <a:pt x="3402" y="5081"/>
                  </a:lnTo>
                  <a:lnTo>
                    <a:pt x="3409" y="5528"/>
                  </a:lnTo>
                  <a:lnTo>
                    <a:pt x="3435" y="5883"/>
                  </a:lnTo>
                  <a:lnTo>
                    <a:pt x="3448" y="5864"/>
                  </a:lnTo>
                  <a:lnTo>
                    <a:pt x="3469" y="5839"/>
                  </a:lnTo>
                  <a:lnTo>
                    <a:pt x="3494" y="5818"/>
                  </a:lnTo>
                  <a:lnTo>
                    <a:pt x="3521" y="5799"/>
                  </a:lnTo>
                  <a:lnTo>
                    <a:pt x="3550" y="5785"/>
                  </a:lnTo>
                  <a:lnTo>
                    <a:pt x="3581" y="5775"/>
                  </a:lnTo>
                  <a:lnTo>
                    <a:pt x="3613" y="5768"/>
                  </a:lnTo>
                  <a:lnTo>
                    <a:pt x="3646" y="5766"/>
                  </a:lnTo>
                  <a:lnTo>
                    <a:pt x="3679" y="5768"/>
                  </a:lnTo>
                  <a:lnTo>
                    <a:pt x="3711" y="5775"/>
                  </a:lnTo>
                  <a:lnTo>
                    <a:pt x="3742" y="5785"/>
                  </a:lnTo>
                  <a:lnTo>
                    <a:pt x="3771" y="5799"/>
                  </a:lnTo>
                  <a:lnTo>
                    <a:pt x="3798" y="5818"/>
                  </a:lnTo>
                  <a:lnTo>
                    <a:pt x="3823" y="5839"/>
                  </a:lnTo>
                  <a:lnTo>
                    <a:pt x="3844" y="5864"/>
                  </a:lnTo>
                  <a:lnTo>
                    <a:pt x="3863" y="5891"/>
                  </a:lnTo>
                  <a:lnTo>
                    <a:pt x="3877" y="5920"/>
                  </a:lnTo>
                  <a:lnTo>
                    <a:pt x="3887" y="5951"/>
                  </a:lnTo>
                  <a:lnTo>
                    <a:pt x="3894" y="5983"/>
                  </a:lnTo>
                  <a:lnTo>
                    <a:pt x="3896" y="6016"/>
                  </a:lnTo>
                  <a:lnTo>
                    <a:pt x="3896" y="6083"/>
                  </a:lnTo>
                  <a:lnTo>
                    <a:pt x="3937" y="6049"/>
                  </a:lnTo>
                  <a:lnTo>
                    <a:pt x="3963" y="6030"/>
                  </a:lnTo>
                  <a:lnTo>
                    <a:pt x="3992" y="6014"/>
                  </a:lnTo>
                  <a:lnTo>
                    <a:pt x="4023" y="6002"/>
                  </a:lnTo>
                  <a:lnTo>
                    <a:pt x="4054" y="5995"/>
                  </a:lnTo>
                  <a:lnTo>
                    <a:pt x="4087" y="5991"/>
                  </a:lnTo>
                  <a:lnTo>
                    <a:pt x="4120" y="5992"/>
                  </a:lnTo>
                  <a:lnTo>
                    <a:pt x="4152" y="5997"/>
                  </a:lnTo>
                  <a:lnTo>
                    <a:pt x="4183" y="6006"/>
                  </a:lnTo>
                  <a:lnTo>
                    <a:pt x="4213" y="6020"/>
                  </a:lnTo>
                  <a:lnTo>
                    <a:pt x="4241" y="6037"/>
                  </a:lnTo>
                  <a:lnTo>
                    <a:pt x="4266" y="6057"/>
                  </a:lnTo>
                  <a:lnTo>
                    <a:pt x="4289" y="6081"/>
                  </a:lnTo>
                  <a:lnTo>
                    <a:pt x="4308" y="6107"/>
                  </a:lnTo>
                  <a:lnTo>
                    <a:pt x="4324" y="6136"/>
                  </a:lnTo>
                  <a:lnTo>
                    <a:pt x="4336" y="6167"/>
                  </a:lnTo>
                  <a:lnTo>
                    <a:pt x="4343" y="6198"/>
                  </a:lnTo>
                  <a:lnTo>
                    <a:pt x="4347" y="6231"/>
                  </a:lnTo>
                  <a:lnTo>
                    <a:pt x="4346" y="6264"/>
                  </a:lnTo>
                  <a:lnTo>
                    <a:pt x="4341" y="6296"/>
                  </a:lnTo>
                  <a:lnTo>
                    <a:pt x="4332" y="6327"/>
                  </a:lnTo>
                  <a:lnTo>
                    <a:pt x="4318" y="6357"/>
                  </a:lnTo>
                  <a:lnTo>
                    <a:pt x="4301" y="6385"/>
                  </a:lnTo>
                  <a:lnTo>
                    <a:pt x="4281" y="6410"/>
                  </a:lnTo>
                  <a:lnTo>
                    <a:pt x="4257" y="6433"/>
                  </a:lnTo>
                  <a:lnTo>
                    <a:pt x="4098" y="6566"/>
                  </a:lnTo>
                  <a:lnTo>
                    <a:pt x="4201" y="6669"/>
                  </a:lnTo>
                  <a:lnTo>
                    <a:pt x="5799" y="6669"/>
                  </a:lnTo>
                  <a:lnTo>
                    <a:pt x="5902" y="6566"/>
                  </a:lnTo>
                  <a:lnTo>
                    <a:pt x="5743" y="6433"/>
                  </a:lnTo>
                  <a:lnTo>
                    <a:pt x="5719" y="6410"/>
                  </a:lnTo>
                  <a:lnTo>
                    <a:pt x="5699" y="6385"/>
                  </a:lnTo>
                  <a:lnTo>
                    <a:pt x="5682" y="6357"/>
                  </a:lnTo>
                  <a:lnTo>
                    <a:pt x="5668" y="6327"/>
                  </a:lnTo>
                  <a:lnTo>
                    <a:pt x="5659" y="6296"/>
                  </a:lnTo>
                  <a:lnTo>
                    <a:pt x="5654" y="6264"/>
                  </a:lnTo>
                  <a:lnTo>
                    <a:pt x="5653" y="6231"/>
                  </a:lnTo>
                  <a:lnTo>
                    <a:pt x="5657" y="6198"/>
                  </a:lnTo>
                  <a:lnTo>
                    <a:pt x="5664" y="6167"/>
                  </a:lnTo>
                  <a:lnTo>
                    <a:pt x="5676" y="6136"/>
                  </a:lnTo>
                  <a:lnTo>
                    <a:pt x="5692" y="6107"/>
                  </a:lnTo>
                  <a:lnTo>
                    <a:pt x="5711" y="6081"/>
                  </a:lnTo>
                  <a:lnTo>
                    <a:pt x="5734" y="6057"/>
                  </a:lnTo>
                  <a:lnTo>
                    <a:pt x="5759" y="6037"/>
                  </a:lnTo>
                  <a:lnTo>
                    <a:pt x="5787" y="6020"/>
                  </a:lnTo>
                  <a:lnTo>
                    <a:pt x="5817" y="6006"/>
                  </a:lnTo>
                  <a:lnTo>
                    <a:pt x="5848" y="5997"/>
                  </a:lnTo>
                  <a:lnTo>
                    <a:pt x="5880" y="5992"/>
                  </a:lnTo>
                  <a:lnTo>
                    <a:pt x="5913" y="5991"/>
                  </a:lnTo>
                  <a:lnTo>
                    <a:pt x="5946" y="5995"/>
                  </a:lnTo>
                  <a:lnTo>
                    <a:pt x="5977" y="6002"/>
                  </a:lnTo>
                  <a:lnTo>
                    <a:pt x="6008" y="6014"/>
                  </a:lnTo>
                  <a:lnTo>
                    <a:pt x="6037" y="6030"/>
                  </a:lnTo>
                  <a:lnTo>
                    <a:pt x="6063" y="6049"/>
                  </a:lnTo>
                  <a:lnTo>
                    <a:pt x="6104" y="6083"/>
                  </a:lnTo>
                  <a:lnTo>
                    <a:pt x="6104" y="6016"/>
                  </a:lnTo>
                  <a:lnTo>
                    <a:pt x="6106" y="5983"/>
                  </a:lnTo>
                  <a:lnTo>
                    <a:pt x="6113" y="5951"/>
                  </a:lnTo>
                  <a:lnTo>
                    <a:pt x="6123" y="5920"/>
                  </a:lnTo>
                  <a:lnTo>
                    <a:pt x="6137" y="5891"/>
                  </a:lnTo>
                  <a:lnTo>
                    <a:pt x="6156" y="5864"/>
                  </a:lnTo>
                  <a:lnTo>
                    <a:pt x="6177" y="5839"/>
                  </a:lnTo>
                  <a:lnTo>
                    <a:pt x="6202" y="5818"/>
                  </a:lnTo>
                  <a:lnTo>
                    <a:pt x="6229" y="5799"/>
                  </a:lnTo>
                  <a:lnTo>
                    <a:pt x="6258" y="5785"/>
                  </a:lnTo>
                  <a:lnTo>
                    <a:pt x="6289" y="5775"/>
                  </a:lnTo>
                  <a:lnTo>
                    <a:pt x="6321" y="5768"/>
                  </a:lnTo>
                  <a:lnTo>
                    <a:pt x="6354" y="5766"/>
                  </a:lnTo>
                  <a:lnTo>
                    <a:pt x="6387" y="5768"/>
                  </a:lnTo>
                  <a:lnTo>
                    <a:pt x="6419" y="5775"/>
                  </a:lnTo>
                  <a:lnTo>
                    <a:pt x="6450" y="5785"/>
                  </a:lnTo>
                  <a:lnTo>
                    <a:pt x="6479" y="5799"/>
                  </a:lnTo>
                  <a:lnTo>
                    <a:pt x="6506" y="5818"/>
                  </a:lnTo>
                  <a:lnTo>
                    <a:pt x="6531" y="5839"/>
                  </a:lnTo>
                  <a:lnTo>
                    <a:pt x="6552" y="5864"/>
                  </a:lnTo>
                  <a:lnTo>
                    <a:pt x="6565" y="5883"/>
                  </a:lnTo>
                  <a:lnTo>
                    <a:pt x="6591" y="5528"/>
                  </a:lnTo>
                  <a:lnTo>
                    <a:pt x="6598" y="5081"/>
                  </a:lnTo>
                  <a:lnTo>
                    <a:pt x="6579" y="4650"/>
                  </a:lnTo>
                  <a:lnTo>
                    <a:pt x="6535" y="4237"/>
                  </a:lnTo>
                  <a:lnTo>
                    <a:pt x="6467" y="3842"/>
                  </a:lnTo>
                  <a:lnTo>
                    <a:pt x="6375" y="3467"/>
                  </a:lnTo>
                  <a:lnTo>
                    <a:pt x="6260" y="3111"/>
                  </a:lnTo>
                  <a:lnTo>
                    <a:pt x="6123" y="2778"/>
                  </a:lnTo>
                  <a:lnTo>
                    <a:pt x="5964" y="2466"/>
                  </a:lnTo>
                  <a:lnTo>
                    <a:pt x="5783" y="2176"/>
                  </a:lnTo>
                  <a:lnTo>
                    <a:pt x="5582" y="1910"/>
                  </a:lnTo>
                  <a:lnTo>
                    <a:pt x="5362" y="1668"/>
                  </a:lnTo>
                  <a:close/>
                  <a:moveTo>
                    <a:pt x="6039" y="3715"/>
                  </a:moveTo>
                  <a:lnTo>
                    <a:pt x="6039" y="3725"/>
                  </a:lnTo>
                  <a:lnTo>
                    <a:pt x="6040" y="3754"/>
                  </a:lnTo>
                  <a:lnTo>
                    <a:pt x="6040" y="3764"/>
                  </a:lnTo>
                  <a:lnTo>
                    <a:pt x="6039" y="3793"/>
                  </a:lnTo>
                  <a:lnTo>
                    <a:pt x="6039" y="3803"/>
                  </a:lnTo>
                  <a:lnTo>
                    <a:pt x="6037" y="3832"/>
                  </a:lnTo>
                  <a:lnTo>
                    <a:pt x="6037" y="3842"/>
                  </a:lnTo>
                  <a:lnTo>
                    <a:pt x="6034" y="3871"/>
                  </a:lnTo>
                  <a:lnTo>
                    <a:pt x="6033" y="3880"/>
                  </a:lnTo>
                  <a:lnTo>
                    <a:pt x="6029" y="3910"/>
                  </a:lnTo>
                  <a:lnTo>
                    <a:pt x="6027" y="3919"/>
                  </a:lnTo>
                  <a:lnTo>
                    <a:pt x="6022" y="3948"/>
                  </a:lnTo>
                  <a:lnTo>
                    <a:pt x="6021" y="3957"/>
                  </a:lnTo>
                  <a:lnTo>
                    <a:pt x="6015" y="3986"/>
                  </a:lnTo>
                  <a:lnTo>
                    <a:pt x="6013" y="3995"/>
                  </a:lnTo>
                  <a:lnTo>
                    <a:pt x="6005" y="4023"/>
                  </a:lnTo>
                  <a:lnTo>
                    <a:pt x="6003" y="4032"/>
                  </a:lnTo>
                  <a:lnTo>
                    <a:pt x="5995" y="4061"/>
                  </a:lnTo>
                  <a:lnTo>
                    <a:pt x="5992" y="4069"/>
                  </a:lnTo>
                  <a:lnTo>
                    <a:pt x="5983" y="4097"/>
                  </a:lnTo>
                  <a:lnTo>
                    <a:pt x="5980" y="4106"/>
                  </a:lnTo>
                  <a:lnTo>
                    <a:pt x="5970" y="4134"/>
                  </a:lnTo>
                  <a:lnTo>
                    <a:pt x="5966" y="4142"/>
                  </a:lnTo>
                  <a:lnTo>
                    <a:pt x="5955" y="4170"/>
                  </a:lnTo>
                  <a:lnTo>
                    <a:pt x="5951" y="4178"/>
                  </a:lnTo>
                  <a:lnTo>
                    <a:pt x="5939" y="4205"/>
                  </a:lnTo>
                  <a:lnTo>
                    <a:pt x="5935" y="4213"/>
                  </a:lnTo>
                  <a:lnTo>
                    <a:pt x="5922" y="4240"/>
                  </a:lnTo>
                  <a:lnTo>
                    <a:pt x="5918" y="4248"/>
                  </a:lnTo>
                  <a:lnTo>
                    <a:pt x="5903" y="4274"/>
                  </a:lnTo>
                  <a:lnTo>
                    <a:pt x="5898" y="4283"/>
                  </a:lnTo>
                  <a:lnTo>
                    <a:pt x="5883" y="4308"/>
                  </a:lnTo>
                  <a:lnTo>
                    <a:pt x="5878" y="4316"/>
                  </a:lnTo>
                  <a:lnTo>
                    <a:pt x="5862" y="4341"/>
                  </a:lnTo>
                  <a:lnTo>
                    <a:pt x="5856" y="4349"/>
                  </a:lnTo>
                  <a:lnTo>
                    <a:pt x="5839" y="4373"/>
                  </a:lnTo>
                  <a:lnTo>
                    <a:pt x="5834" y="4381"/>
                  </a:lnTo>
                  <a:lnTo>
                    <a:pt x="5816" y="4404"/>
                  </a:lnTo>
                  <a:lnTo>
                    <a:pt x="5810" y="4411"/>
                  </a:lnTo>
                  <a:lnTo>
                    <a:pt x="5791" y="4434"/>
                  </a:lnTo>
                  <a:lnTo>
                    <a:pt x="5785" y="4441"/>
                  </a:lnTo>
                  <a:lnTo>
                    <a:pt x="5765" y="4463"/>
                  </a:lnTo>
                  <a:lnTo>
                    <a:pt x="5759" y="4470"/>
                  </a:lnTo>
                  <a:lnTo>
                    <a:pt x="5738" y="4491"/>
                  </a:lnTo>
                  <a:lnTo>
                    <a:pt x="5732" y="4497"/>
                  </a:lnTo>
                  <a:lnTo>
                    <a:pt x="5711" y="4518"/>
                  </a:lnTo>
                  <a:lnTo>
                    <a:pt x="5704" y="4524"/>
                  </a:lnTo>
                  <a:lnTo>
                    <a:pt x="5682" y="4544"/>
                  </a:lnTo>
                  <a:lnTo>
                    <a:pt x="5675" y="4550"/>
                  </a:lnTo>
                  <a:lnTo>
                    <a:pt x="5652" y="4569"/>
                  </a:lnTo>
                  <a:lnTo>
                    <a:pt x="5645" y="4574"/>
                  </a:lnTo>
                  <a:lnTo>
                    <a:pt x="5622" y="4592"/>
                  </a:lnTo>
                  <a:lnTo>
                    <a:pt x="5614" y="4598"/>
                  </a:lnTo>
                  <a:lnTo>
                    <a:pt x="5590" y="4615"/>
                  </a:lnTo>
                  <a:lnTo>
                    <a:pt x="5583" y="4620"/>
                  </a:lnTo>
                  <a:lnTo>
                    <a:pt x="5558" y="4636"/>
                  </a:lnTo>
                  <a:lnTo>
                    <a:pt x="5550" y="4641"/>
                  </a:lnTo>
                  <a:lnTo>
                    <a:pt x="5525" y="4657"/>
                  </a:lnTo>
                  <a:lnTo>
                    <a:pt x="5516" y="4662"/>
                  </a:lnTo>
                  <a:lnTo>
                    <a:pt x="5490" y="4676"/>
                  </a:lnTo>
                  <a:lnTo>
                    <a:pt x="5481" y="4681"/>
                  </a:lnTo>
                  <a:lnTo>
                    <a:pt x="5455" y="4694"/>
                  </a:lnTo>
                  <a:lnTo>
                    <a:pt x="5447" y="4698"/>
                  </a:lnTo>
                  <a:lnTo>
                    <a:pt x="5420" y="4710"/>
                  </a:lnTo>
                  <a:lnTo>
                    <a:pt x="5411" y="4714"/>
                  </a:lnTo>
                  <a:lnTo>
                    <a:pt x="5384" y="4725"/>
                  </a:lnTo>
                  <a:lnTo>
                    <a:pt x="5376" y="4729"/>
                  </a:lnTo>
                  <a:lnTo>
                    <a:pt x="5348" y="4739"/>
                  </a:lnTo>
                  <a:lnTo>
                    <a:pt x="5339" y="4742"/>
                  </a:lnTo>
                  <a:lnTo>
                    <a:pt x="5311" y="4751"/>
                  </a:lnTo>
                  <a:lnTo>
                    <a:pt x="5302" y="4754"/>
                  </a:lnTo>
                  <a:lnTo>
                    <a:pt x="5274" y="4762"/>
                  </a:lnTo>
                  <a:lnTo>
                    <a:pt x="5265" y="4764"/>
                  </a:lnTo>
                  <a:lnTo>
                    <a:pt x="5237" y="4772"/>
                  </a:lnTo>
                  <a:lnTo>
                    <a:pt x="5227" y="4774"/>
                  </a:lnTo>
                  <a:lnTo>
                    <a:pt x="5199" y="4780"/>
                  </a:lnTo>
                  <a:lnTo>
                    <a:pt x="5189" y="4781"/>
                  </a:lnTo>
                  <a:lnTo>
                    <a:pt x="5160" y="4786"/>
                  </a:lnTo>
                  <a:lnTo>
                    <a:pt x="5151" y="4788"/>
                  </a:lnTo>
                  <a:lnTo>
                    <a:pt x="5122" y="4792"/>
                  </a:lnTo>
                  <a:lnTo>
                    <a:pt x="5112" y="4793"/>
                  </a:lnTo>
                  <a:lnTo>
                    <a:pt x="5083" y="4796"/>
                  </a:lnTo>
                  <a:lnTo>
                    <a:pt x="5074" y="4796"/>
                  </a:lnTo>
                  <a:lnTo>
                    <a:pt x="5044" y="4798"/>
                  </a:lnTo>
                  <a:lnTo>
                    <a:pt x="5034" y="4798"/>
                  </a:lnTo>
                  <a:lnTo>
                    <a:pt x="5005" y="4799"/>
                  </a:lnTo>
                  <a:lnTo>
                    <a:pt x="4995" y="4799"/>
                  </a:lnTo>
                  <a:lnTo>
                    <a:pt x="4966" y="4798"/>
                  </a:lnTo>
                  <a:lnTo>
                    <a:pt x="4956" y="4798"/>
                  </a:lnTo>
                  <a:lnTo>
                    <a:pt x="4926" y="4796"/>
                  </a:lnTo>
                  <a:lnTo>
                    <a:pt x="4917" y="4796"/>
                  </a:lnTo>
                  <a:lnTo>
                    <a:pt x="4888" y="4793"/>
                  </a:lnTo>
                  <a:lnTo>
                    <a:pt x="4878" y="4792"/>
                  </a:lnTo>
                  <a:lnTo>
                    <a:pt x="4849" y="4788"/>
                  </a:lnTo>
                  <a:lnTo>
                    <a:pt x="4840" y="4786"/>
                  </a:lnTo>
                  <a:lnTo>
                    <a:pt x="4811" y="4781"/>
                  </a:lnTo>
                  <a:lnTo>
                    <a:pt x="4801" y="4780"/>
                  </a:lnTo>
                  <a:lnTo>
                    <a:pt x="4773" y="4774"/>
                  </a:lnTo>
                  <a:lnTo>
                    <a:pt x="4763" y="4772"/>
                  </a:lnTo>
                  <a:lnTo>
                    <a:pt x="4735" y="4764"/>
                  </a:lnTo>
                  <a:lnTo>
                    <a:pt x="4726" y="4762"/>
                  </a:lnTo>
                  <a:lnTo>
                    <a:pt x="4698" y="4754"/>
                  </a:lnTo>
                  <a:lnTo>
                    <a:pt x="4689" y="4751"/>
                  </a:lnTo>
                  <a:lnTo>
                    <a:pt x="4661" y="4742"/>
                  </a:lnTo>
                  <a:lnTo>
                    <a:pt x="4652" y="4739"/>
                  </a:lnTo>
                  <a:lnTo>
                    <a:pt x="4624" y="4729"/>
                  </a:lnTo>
                  <a:lnTo>
                    <a:pt x="4616" y="4725"/>
                  </a:lnTo>
                  <a:lnTo>
                    <a:pt x="4589" y="4714"/>
                  </a:lnTo>
                  <a:lnTo>
                    <a:pt x="4580" y="4710"/>
                  </a:lnTo>
                  <a:lnTo>
                    <a:pt x="4553" y="4698"/>
                  </a:lnTo>
                  <a:lnTo>
                    <a:pt x="4545" y="4694"/>
                  </a:lnTo>
                  <a:lnTo>
                    <a:pt x="4519" y="4681"/>
                  </a:lnTo>
                  <a:lnTo>
                    <a:pt x="4510" y="4676"/>
                  </a:lnTo>
                  <a:lnTo>
                    <a:pt x="4484" y="4662"/>
                  </a:lnTo>
                  <a:lnTo>
                    <a:pt x="4475" y="4657"/>
                  </a:lnTo>
                  <a:lnTo>
                    <a:pt x="4450" y="4641"/>
                  </a:lnTo>
                  <a:lnTo>
                    <a:pt x="4442" y="4636"/>
                  </a:lnTo>
                  <a:lnTo>
                    <a:pt x="4417" y="4620"/>
                  </a:lnTo>
                  <a:lnTo>
                    <a:pt x="4410" y="4615"/>
                  </a:lnTo>
                  <a:lnTo>
                    <a:pt x="4386" y="4598"/>
                  </a:lnTo>
                  <a:lnTo>
                    <a:pt x="4378" y="4592"/>
                  </a:lnTo>
                  <a:lnTo>
                    <a:pt x="4355" y="4574"/>
                  </a:lnTo>
                  <a:lnTo>
                    <a:pt x="4348" y="4569"/>
                  </a:lnTo>
                  <a:lnTo>
                    <a:pt x="4325" y="4550"/>
                  </a:lnTo>
                  <a:lnTo>
                    <a:pt x="4318" y="4544"/>
                  </a:lnTo>
                  <a:lnTo>
                    <a:pt x="4296" y="4524"/>
                  </a:lnTo>
                  <a:lnTo>
                    <a:pt x="4289" y="4518"/>
                  </a:lnTo>
                  <a:lnTo>
                    <a:pt x="4268" y="4497"/>
                  </a:lnTo>
                  <a:lnTo>
                    <a:pt x="4262" y="4491"/>
                  </a:lnTo>
                  <a:lnTo>
                    <a:pt x="4241" y="4470"/>
                  </a:lnTo>
                  <a:lnTo>
                    <a:pt x="4235" y="4463"/>
                  </a:lnTo>
                  <a:lnTo>
                    <a:pt x="4215" y="4441"/>
                  </a:lnTo>
                  <a:lnTo>
                    <a:pt x="4209" y="4434"/>
                  </a:lnTo>
                  <a:lnTo>
                    <a:pt x="4190" y="4411"/>
                  </a:lnTo>
                  <a:lnTo>
                    <a:pt x="4184" y="4404"/>
                  </a:lnTo>
                  <a:lnTo>
                    <a:pt x="4166" y="4381"/>
                  </a:lnTo>
                  <a:lnTo>
                    <a:pt x="4161" y="4373"/>
                  </a:lnTo>
                  <a:lnTo>
                    <a:pt x="4144" y="4349"/>
                  </a:lnTo>
                  <a:lnTo>
                    <a:pt x="4138" y="4341"/>
                  </a:lnTo>
                  <a:lnTo>
                    <a:pt x="4122" y="4316"/>
                  </a:lnTo>
                  <a:lnTo>
                    <a:pt x="4117" y="4308"/>
                  </a:lnTo>
                  <a:lnTo>
                    <a:pt x="4102" y="4283"/>
                  </a:lnTo>
                  <a:lnTo>
                    <a:pt x="4097" y="4274"/>
                  </a:lnTo>
                  <a:lnTo>
                    <a:pt x="4082" y="4248"/>
                  </a:lnTo>
                  <a:lnTo>
                    <a:pt x="4078" y="4240"/>
                  </a:lnTo>
                  <a:lnTo>
                    <a:pt x="4065" y="4213"/>
                  </a:lnTo>
                  <a:lnTo>
                    <a:pt x="4061" y="4205"/>
                  </a:lnTo>
                  <a:lnTo>
                    <a:pt x="4049" y="4178"/>
                  </a:lnTo>
                  <a:lnTo>
                    <a:pt x="4045" y="4170"/>
                  </a:lnTo>
                  <a:lnTo>
                    <a:pt x="4034" y="4142"/>
                  </a:lnTo>
                  <a:lnTo>
                    <a:pt x="4030" y="4134"/>
                  </a:lnTo>
                  <a:lnTo>
                    <a:pt x="4020" y="4106"/>
                  </a:lnTo>
                  <a:lnTo>
                    <a:pt x="4017" y="4097"/>
                  </a:lnTo>
                  <a:lnTo>
                    <a:pt x="4008" y="4069"/>
                  </a:lnTo>
                  <a:lnTo>
                    <a:pt x="4005" y="4061"/>
                  </a:lnTo>
                  <a:lnTo>
                    <a:pt x="3997" y="4032"/>
                  </a:lnTo>
                  <a:lnTo>
                    <a:pt x="3995" y="4023"/>
                  </a:lnTo>
                  <a:lnTo>
                    <a:pt x="3987" y="3995"/>
                  </a:lnTo>
                  <a:lnTo>
                    <a:pt x="3985" y="3986"/>
                  </a:lnTo>
                  <a:lnTo>
                    <a:pt x="3979" y="3957"/>
                  </a:lnTo>
                  <a:lnTo>
                    <a:pt x="3978" y="3948"/>
                  </a:lnTo>
                  <a:lnTo>
                    <a:pt x="3973" y="3919"/>
                  </a:lnTo>
                  <a:lnTo>
                    <a:pt x="3971" y="3910"/>
                  </a:lnTo>
                  <a:lnTo>
                    <a:pt x="3967" y="3880"/>
                  </a:lnTo>
                  <a:lnTo>
                    <a:pt x="3966" y="3871"/>
                  </a:lnTo>
                  <a:lnTo>
                    <a:pt x="3963" y="3842"/>
                  </a:lnTo>
                  <a:lnTo>
                    <a:pt x="3963" y="3832"/>
                  </a:lnTo>
                  <a:lnTo>
                    <a:pt x="3961" y="3803"/>
                  </a:lnTo>
                  <a:lnTo>
                    <a:pt x="3961" y="3793"/>
                  </a:lnTo>
                  <a:lnTo>
                    <a:pt x="3960" y="3764"/>
                  </a:lnTo>
                  <a:lnTo>
                    <a:pt x="3960" y="3754"/>
                  </a:lnTo>
                  <a:lnTo>
                    <a:pt x="3961" y="3725"/>
                  </a:lnTo>
                  <a:lnTo>
                    <a:pt x="3961" y="3715"/>
                  </a:lnTo>
                  <a:lnTo>
                    <a:pt x="3963" y="3685"/>
                  </a:lnTo>
                  <a:lnTo>
                    <a:pt x="3963" y="3676"/>
                  </a:lnTo>
                  <a:lnTo>
                    <a:pt x="3966" y="3647"/>
                  </a:lnTo>
                  <a:lnTo>
                    <a:pt x="3967" y="3637"/>
                  </a:lnTo>
                  <a:lnTo>
                    <a:pt x="3971" y="3608"/>
                  </a:lnTo>
                  <a:lnTo>
                    <a:pt x="3973" y="3599"/>
                  </a:lnTo>
                  <a:lnTo>
                    <a:pt x="3978" y="3570"/>
                  </a:lnTo>
                  <a:lnTo>
                    <a:pt x="3979" y="3560"/>
                  </a:lnTo>
                  <a:lnTo>
                    <a:pt x="3985" y="3532"/>
                  </a:lnTo>
                  <a:lnTo>
                    <a:pt x="3987" y="3522"/>
                  </a:lnTo>
                  <a:lnTo>
                    <a:pt x="3995" y="3494"/>
                  </a:lnTo>
                  <a:lnTo>
                    <a:pt x="3997" y="3485"/>
                  </a:lnTo>
                  <a:lnTo>
                    <a:pt x="4005" y="3457"/>
                  </a:lnTo>
                  <a:lnTo>
                    <a:pt x="4008" y="3448"/>
                  </a:lnTo>
                  <a:lnTo>
                    <a:pt x="4017" y="3420"/>
                  </a:lnTo>
                  <a:lnTo>
                    <a:pt x="4020" y="3411"/>
                  </a:lnTo>
                  <a:lnTo>
                    <a:pt x="4030" y="3383"/>
                  </a:lnTo>
                  <a:lnTo>
                    <a:pt x="4034" y="3375"/>
                  </a:lnTo>
                  <a:lnTo>
                    <a:pt x="4045" y="3348"/>
                  </a:lnTo>
                  <a:lnTo>
                    <a:pt x="4049" y="3339"/>
                  </a:lnTo>
                  <a:lnTo>
                    <a:pt x="4061" y="3312"/>
                  </a:lnTo>
                  <a:lnTo>
                    <a:pt x="4065" y="3304"/>
                  </a:lnTo>
                  <a:lnTo>
                    <a:pt x="4078" y="3278"/>
                  </a:lnTo>
                  <a:lnTo>
                    <a:pt x="4083" y="3269"/>
                  </a:lnTo>
                  <a:lnTo>
                    <a:pt x="4097" y="3243"/>
                  </a:lnTo>
                  <a:lnTo>
                    <a:pt x="4101" y="3236"/>
                  </a:lnTo>
                  <a:lnTo>
                    <a:pt x="4117" y="3210"/>
                  </a:lnTo>
                  <a:lnTo>
                    <a:pt x="4122" y="3202"/>
                  </a:lnTo>
                  <a:lnTo>
                    <a:pt x="4138" y="3177"/>
                  </a:lnTo>
                  <a:lnTo>
                    <a:pt x="4143" y="3169"/>
                  </a:lnTo>
                  <a:lnTo>
                    <a:pt x="4160" y="3145"/>
                  </a:lnTo>
                  <a:lnTo>
                    <a:pt x="4166" y="3137"/>
                  </a:lnTo>
                  <a:lnTo>
                    <a:pt x="4184" y="3114"/>
                  </a:lnTo>
                  <a:lnTo>
                    <a:pt x="4190" y="3106"/>
                  </a:lnTo>
                  <a:lnTo>
                    <a:pt x="4209" y="3084"/>
                  </a:lnTo>
                  <a:lnTo>
                    <a:pt x="4215" y="3077"/>
                  </a:lnTo>
                  <a:lnTo>
                    <a:pt x="4234" y="3055"/>
                  </a:lnTo>
                  <a:lnTo>
                    <a:pt x="4241" y="3048"/>
                  </a:lnTo>
                  <a:lnTo>
                    <a:pt x="4261" y="3026"/>
                  </a:lnTo>
                  <a:lnTo>
                    <a:pt x="4268" y="3020"/>
                  </a:lnTo>
                  <a:lnTo>
                    <a:pt x="4289" y="2999"/>
                  </a:lnTo>
                  <a:lnTo>
                    <a:pt x="4296" y="2993"/>
                  </a:lnTo>
                  <a:lnTo>
                    <a:pt x="4318" y="2973"/>
                  </a:lnTo>
                  <a:lnTo>
                    <a:pt x="4325" y="2967"/>
                  </a:lnTo>
                  <a:lnTo>
                    <a:pt x="4348" y="2949"/>
                  </a:lnTo>
                  <a:lnTo>
                    <a:pt x="4355" y="2943"/>
                  </a:lnTo>
                  <a:lnTo>
                    <a:pt x="4378" y="2925"/>
                  </a:lnTo>
                  <a:lnTo>
                    <a:pt x="4386" y="2919"/>
                  </a:lnTo>
                  <a:lnTo>
                    <a:pt x="4410" y="2902"/>
                  </a:lnTo>
                  <a:lnTo>
                    <a:pt x="4417" y="2897"/>
                  </a:lnTo>
                  <a:lnTo>
                    <a:pt x="4442" y="2881"/>
                  </a:lnTo>
                  <a:lnTo>
                    <a:pt x="4450" y="2876"/>
                  </a:lnTo>
                  <a:lnTo>
                    <a:pt x="4475" y="2860"/>
                  </a:lnTo>
                  <a:lnTo>
                    <a:pt x="4484" y="2855"/>
                  </a:lnTo>
                  <a:lnTo>
                    <a:pt x="4510" y="2841"/>
                  </a:lnTo>
                  <a:lnTo>
                    <a:pt x="4519" y="2836"/>
                  </a:lnTo>
                  <a:lnTo>
                    <a:pt x="4545" y="2823"/>
                  </a:lnTo>
                  <a:lnTo>
                    <a:pt x="4554" y="2819"/>
                  </a:lnTo>
                  <a:lnTo>
                    <a:pt x="4581" y="2807"/>
                  </a:lnTo>
                  <a:lnTo>
                    <a:pt x="4589" y="2803"/>
                  </a:lnTo>
                  <a:lnTo>
                    <a:pt x="4616" y="2792"/>
                  </a:lnTo>
                  <a:lnTo>
                    <a:pt x="4625" y="2788"/>
                  </a:lnTo>
                  <a:lnTo>
                    <a:pt x="4653" y="2778"/>
                  </a:lnTo>
                  <a:lnTo>
                    <a:pt x="4662" y="2775"/>
                  </a:lnTo>
                  <a:lnTo>
                    <a:pt x="4690" y="2766"/>
                  </a:lnTo>
                  <a:lnTo>
                    <a:pt x="4698" y="2763"/>
                  </a:lnTo>
                  <a:lnTo>
                    <a:pt x="4727" y="2755"/>
                  </a:lnTo>
                  <a:lnTo>
                    <a:pt x="4736" y="2753"/>
                  </a:lnTo>
                  <a:lnTo>
                    <a:pt x="4764" y="2746"/>
                  </a:lnTo>
                  <a:lnTo>
                    <a:pt x="4773" y="2744"/>
                  </a:lnTo>
                  <a:lnTo>
                    <a:pt x="4802" y="2738"/>
                  </a:lnTo>
                  <a:lnTo>
                    <a:pt x="4811" y="2736"/>
                  </a:lnTo>
                  <a:lnTo>
                    <a:pt x="4840" y="2731"/>
                  </a:lnTo>
                  <a:lnTo>
                    <a:pt x="4850" y="2730"/>
                  </a:lnTo>
                  <a:lnTo>
                    <a:pt x="4879" y="2726"/>
                  </a:lnTo>
                  <a:lnTo>
                    <a:pt x="4888" y="2725"/>
                  </a:lnTo>
                  <a:lnTo>
                    <a:pt x="4918" y="2722"/>
                  </a:lnTo>
                  <a:lnTo>
                    <a:pt x="4927" y="2722"/>
                  </a:lnTo>
                  <a:lnTo>
                    <a:pt x="4956" y="2720"/>
                  </a:lnTo>
                  <a:lnTo>
                    <a:pt x="4966" y="2720"/>
                  </a:lnTo>
                  <a:lnTo>
                    <a:pt x="4995" y="2719"/>
                  </a:lnTo>
                  <a:lnTo>
                    <a:pt x="5005" y="2719"/>
                  </a:lnTo>
                  <a:lnTo>
                    <a:pt x="5034" y="2720"/>
                  </a:lnTo>
                  <a:lnTo>
                    <a:pt x="5044" y="2720"/>
                  </a:lnTo>
                  <a:lnTo>
                    <a:pt x="5073" y="2722"/>
                  </a:lnTo>
                  <a:lnTo>
                    <a:pt x="5082" y="2722"/>
                  </a:lnTo>
                  <a:lnTo>
                    <a:pt x="5112" y="2725"/>
                  </a:lnTo>
                  <a:lnTo>
                    <a:pt x="5121" y="2726"/>
                  </a:lnTo>
                  <a:lnTo>
                    <a:pt x="5150" y="2730"/>
                  </a:lnTo>
                  <a:lnTo>
                    <a:pt x="5160" y="2731"/>
                  </a:lnTo>
                  <a:lnTo>
                    <a:pt x="5189" y="2736"/>
                  </a:lnTo>
                  <a:lnTo>
                    <a:pt x="5198" y="2738"/>
                  </a:lnTo>
                  <a:lnTo>
                    <a:pt x="5227" y="2744"/>
                  </a:lnTo>
                  <a:lnTo>
                    <a:pt x="5236" y="2746"/>
                  </a:lnTo>
                  <a:lnTo>
                    <a:pt x="5264" y="2753"/>
                  </a:lnTo>
                  <a:lnTo>
                    <a:pt x="5273" y="2755"/>
                  </a:lnTo>
                  <a:lnTo>
                    <a:pt x="5302" y="2763"/>
                  </a:lnTo>
                  <a:lnTo>
                    <a:pt x="5310" y="2766"/>
                  </a:lnTo>
                  <a:lnTo>
                    <a:pt x="5338" y="2775"/>
                  </a:lnTo>
                  <a:lnTo>
                    <a:pt x="5347" y="2778"/>
                  </a:lnTo>
                  <a:lnTo>
                    <a:pt x="5375" y="2788"/>
                  </a:lnTo>
                  <a:lnTo>
                    <a:pt x="5384" y="2792"/>
                  </a:lnTo>
                  <a:lnTo>
                    <a:pt x="5411" y="2803"/>
                  </a:lnTo>
                  <a:lnTo>
                    <a:pt x="5419" y="2807"/>
                  </a:lnTo>
                  <a:lnTo>
                    <a:pt x="5446" y="2819"/>
                  </a:lnTo>
                  <a:lnTo>
                    <a:pt x="5455" y="2823"/>
                  </a:lnTo>
                  <a:lnTo>
                    <a:pt x="5481" y="2836"/>
                  </a:lnTo>
                  <a:lnTo>
                    <a:pt x="5490" y="2841"/>
                  </a:lnTo>
                  <a:lnTo>
                    <a:pt x="5516" y="2855"/>
                  </a:lnTo>
                  <a:lnTo>
                    <a:pt x="5525" y="2860"/>
                  </a:lnTo>
                  <a:lnTo>
                    <a:pt x="5550" y="2876"/>
                  </a:lnTo>
                  <a:lnTo>
                    <a:pt x="5558" y="2881"/>
                  </a:lnTo>
                  <a:lnTo>
                    <a:pt x="5583" y="2897"/>
                  </a:lnTo>
                  <a:lnTo>
                    <a:pt x="5590" y="2902"/>
                  </a:lnTo>
                  <a:lnTo>
                    <a:pt x="5614" y="2919"/>
                  </a:lnTo>
                  <a:lnTo>
                    <a:pt x="5622" y="2925"/>
                  </a:lnTo>
                  <a:lnTo>
                    <a:pt x="5645" y="2943"/>
                  </a:lnTo>
                  <a:lnTo>
                    <a:pt x="5652" y="2949"/>
                  </a:lnTo>
                  <a:lnTo>
                    <a:pt x="5675" y="2967"/>
                  </a:lnTo>
                  <a:lnTo>
                    <a:pt x="5682" y="2973"/>
                  </a:lnTo>
                  <a:lnTo>
                    <a:pt x="5704" y="2993"/>
                  </a:lnTo>
                  <a:lnTo>
                    <a:pt x="5711" y="2999"/>
                  </a:lnTo>
                  <a:lnTo>
                    <a:pt x="5732" y="3020"/>
                  </a:lnTo>
                  <a:lnTo>
                    <a:pt x="5739" y="3026"/>
                  </a:lnTo>
                  <a:lnTo>
                    <a:pt x="5759" y="3048"/>
                  </a:lnTo>
                  <a:lnTo>
                    <a:pt x="5766" y="3055"/>
                  </a:lnTo>
                  <a:lnTo>
                    <a:pt x="5785" y="3077"/>
                  </a:lnTo>
                  <a:lnTo>
                    <a:pt x="5791" y="3084"/>
                  </a:lnTo>
                  <a:lnTo>
                    <a:pt x="5810" y="3106"/>
                  </a:lnTo>
                  <a:lnTo>
                    <a:pt x="5816" y="3114"/>
                  </a:lnTo>
                  <a:lnTo>
                    <a:pt x="5834" y="3137"/>
                  </a:lnTo>
                  <a:lnTo>
                    <a:pt x="5840" y="3145"/>
                  </a:lnTo>
                  <a:lnTo>
                    <a:pt x="5857" y="3169"/>
                  </a:lnTo>
                  <a:lnTo>
                    <a:pt x="5862" y="3177"/>
                  </a:lnTo>
                  <a:lnTo>
                    <a:pt x="5878" y="3202"/>
                  </a:lnTo>
                  <a:lnTo>
                    <a:pt x="5883" y="3210"/>
                  </a:lnTo>
                  <a:lnTo>
                    <a:pt x="5899" y="3236"/>
                  </a:lnTo>
                  <a:lnTo>
                    <a:pt x="5903" y="3243"/>
                  </a:lnTo>
                  <a:lnTo>
                    <a:pt x="5917" y="3269"/>
                  </a:lnTo>
                  <a:lnTo>
                    <a:pt x="5922" y="3278"/>
                  </a:lnTo>
                  <a:lnTo>
                    <a:pt x="5935" y="3304"/>
                  </a:lnTo>
                  <a:lnTo>
                    <a:pt x="5939" y="3312"/>
                  </a:lnTo>
                  <a:lnTo>
                    <a:pt x="5951" y="3339"/>
                  </a:lnTo>
                  <a:lnTo>
                    <a:pt x="5955" y="3348"/>
                  </a:lnTo>
                  <a:lnTo>
                    <a:pt x="5966" y="3375"/>
                  </a:lnTo>
                  <a:lnTo>
                    <a:pt x="5970" y="3383"/>
                  </a:lnTo>
                  <a:lnTo>
                    <a:pt x="5980" y="3411"/>
                  </a:lnTo>
                  <a:lnTo>
                    <a:pt x="5983" y="3420"/>
                  </a:lnTo>
                  <a:lnTo>
                    <a:pt x="5992" y="3448"/>
                  </a:lnTo>
                  <a:lnTo>
                    <a:pt x="5995" y="3457"/>
                  </a:lnTo>
                  <a:lnTo>
                    <a:pt x="6003" y="3485"/>
                  </a:lnTo>
                  <a:lnTo>
                    <a:pt x="6005" y="3494"/>
                  </a:lnTo>
                  <a:lnTo>
                    <a:pt x="6013" y="3522"/>
                  </a:lnTo>
                  <a:lnTo>
                    <a:pt x="6015" y="3532"/>
                  </a:lnTo>
                  <a:lnTo>
                    <a:pt x="6021" y="3560"/>
                  </a:lnTo>
                  <a:lnTo>
                    <a:pt x="6022" y="3570"/>
                  </a:lnTo>
                  <a:lnTo>
                    <a:pt x="6027" y="3599"/>
                  </a:lnTo>
                  <a:lnTo>
                    <a:pt x="6029" y="3608"/>
                  </a:lnTo>
                  <a:lnTo>
                    <a:pt x="6033" y="3637"/>
                  </a:lnTo>
                  <a:lnTo>
                    <a:pt x="6034" y="3647"/>
                  </a:lnTo>
                  <a:lnTo>
                    <a:pt x="6037" y="3676"/>
                  </a:lnTo>
                  <a:lnTo>
                    <a:pt x="6037" y="3685"/>
                  </a:lnTo>
                  <a:lnTo>
                    <a:pt x="6039" y="3715"/>
                  </a:lnTo>
                  <a:close/>
                  <a:moveTo>
                    <a:pt x="5538" y="3799"/>
                  </a:moveTo>
                  <a:lnTo>
                    <a:pt x="5540" y="3779"/>
                  </a:lnTo>
                  <a:lnTo>
                    <a:pt x="5540" y="3759"/>
                  </a:lnTo>
                  <a:lnTo>
                    <a:pt x="5540" y="3739"/>
                  </a:lnTo>
                  <a:lnTo>
                    <a:pt x="5538" y="3719"/>
                  </a:lnTo>
                  <a:lnTo>
                    <a:pt x="5537" y="3698"/>
                  </a:lnTo>
                  <a:lnTo>
                    <a:pt x="5534" y="3679"/>
                  </a:lnTo>
                  <a:lnTo>
                    <a:pt x="5530" y="3659"/>
                  </a:lnTo>
                  <a:lnTo>
                    <a:pt x="5526" y="3639"/>
                  </a:lnTo>
                  <a:lnTo>
                    <a:pt x="5521" y="3619"/>
                  </a:lnTo>
                  <a:lnTo>
                    <a:pt x="5516" y="3600"/>
                  </a:lnTo>
                  <a:lnTo>
                    <a:pt x="5509" y="3581"/>
                  </a:lnTo>
                  <a:lnTo>
                    <a:pt x="5502" y="3562"/>
                  </a:lnTo>
                  <a:lnTo>
                    <a:pt x="5495" y="3543"/>
                  </a:lnTo>
                  <a:lnTo>
                    <a:pt x="5486" y="3525"/>
                  </a:lnTo>
                  <a:lnTo>
                    <a:pt x="5477" y="3507"/>
                  </a:lnTo>
                  <a:lnTo>
                    <a:pt x="5467" y="3488"/>
                  </a:lnTo>
                  <a:lnTo>
                    <a:pt x="5456" y="3471"/>
                  </a:lnTo>
                  <a:lnTo>
                    <a:pt x="5446" y="3454"/>
                  </a:lnTo>
                  <a:lnTo>
                    <a:pt x="5434" y="3437"/>
                  </a:lnTo>
                  <a:lnTo>
                    <a:pt x="5422" y="3422"/>
                  </a:lnTo>
                  <a:lnTo>
                    <a:pt x="5409" y="3406"/>
                  </a:lnTo>
                  <a:lnTo>
                    <a:pt x="5396" y="3391"/>
                  </a:lnTo>
                  <a:lnTo>
                    <a:pt x="5382" y="3377"/>
                  </a:lnTo>
                  <a:lnTo>
                    <a:pt x="5367" y="3363"/>
                  </a:lnTo>
                  <a:lnTo>
                    <a:pt x="5352" y="3349"/>
                  </a:lnTo>
                  <a:lnTo>
                    <a:pt x="5337" y="3336"/>
                  </a:lnTo>
                  <a:lnTo>
                    <a:pt x="5321" y="3324"/>
                  </a:lnTo>
                  <a:lnTo>
                    <a:pt x="5304" y="3312"/>
                  </a:lnTo>
                  <a:lnTo>
                    <a:pt x="5287" y="3301"/>
                  </a:lnTo>
                  <a:lnTo>
                    <a:pt x="5270" y="3290"/>
                  </a:lnTo>
                  <a:lnTo>
                    <a:pt x="5253" y="3281"/>
                  </a:lnTo>
                  <a:lnTo>
                    <a:pt x="5235" y="3272"/>
                  </a:lnTo>
                  <a:lnTo>
                    <a:pt x="5216" y="3264"/>
                  </a:lnTo>
                  <a:lnTo>
                    <a:pt x="5198" y="3256"/>
                  </a:lnTo>
                  <a:lnTo>
                    <a:pt x="5179" y="3249"/>
                  </a:lnTo>
                  <a:lnTo>
                    <a:pt x="5160" y="3243"/>
                  </a:lnTo>
                  <a:lnTo>
                    <a:pt x="5140" y="3237"/>
                  </a:lnTo>
                  <a:lnTo>
                    <a:pt x="5121" y="3232"/>
                  </a:lnTo>
                  <a:lnTo>
                    <a:pt x="5101" y="3228"/>
                  </a:lnTo>
                  <a:lnTo>
                    <a:pt x="5081" y="3225"/>
                  </a:lnTo>
                  <a:lnTo>
                    <a:pt x="5061" y="3222"/>
                  </a:lnTo>
                  <a:lnTo>
                    <a:pt x="5041" y="3221"/>
                  </a:lnTo>
                  <a:lnTo>
                    <a:pt x="5020" y="3219"/>
                  </a:lnTo>
                  <a:lnTo>
                    <a:pt x="5000" y="3219"/>
                  </a:lnTo>
                  <a:lnTo>
                    <a:pt x="4980" y="3219"/>
                  </a:lnTo>
                  <a:lnTo>
                    <a:pt x="4959" y="3221"/>
                  </a:lnTo>
                  <a:lnTo>
                    <a:pt x="4939" y="3222"/>
                  </a:lnTo>
                  <a:lnTo>
                    <a:pt x="4919" y="3225"/>
                  </a:lnTo>
                  <a:lnTo>
                    <a:pt x="4899" y="3228"/>
                  </a:lnTo>
                  <a:lnTo>
                    <a:pt x="4879" y="3232"/>
                  </a:lnTo>
                  <a:lnTo>
                    <a:pt x="4860" y="3237"/>
                  </a:lnTo>
                  <a:lnTo>
                    <a:pt x="4840" y="3243"/>
                  </a:lnTo>
                  <a:lnTo>
                    <a:pt x="4821" y="3249"/>
                  </a:lnTo>
                  <a:lnTo>
                    <a:pt x="4802" y="3256"/>
                  </a:lnTo>
                  <a:lnTo>
                    <a:pt x="4784" y="3264"/>
                  </a:lnTo>
                  <a:lnTo>
                    <a:pt x="4765" y="3272"/>
                  </a:lnTo>
                  <a:lnTo>
                    <a:pt x="4747" y="3281"/>
                  </a:lnTo>
                  <a:lnTo>
                    <a:pt x="4730" y="3290"/>
                  </a:lnTo>
                  <a:lnTo>
                    <a:pt x="4713" y="3301"/>
                  </a:lnTo>
                  <a:lnTo>
                    <a:pt x="4696" y="3312"/>
                  </a:lnTo>
                  <a:lnTo>
                    <a:pt x="4679" y="3324"/>
                  </a:lnTo>
                  <a:lnTo>
                    <a:pt x="4663" y="3336"/>
                  </a:lnTo>
                  <a:lnTo>
                    <a:pt x="4648" y="3349"/>
                  </a:lnTo>
                  <a:lnTo>
                    <a:pt x="4633" y="3363"/>
                  </a:lnTo>
                  <a:lnTo>
                    <a:pt x="4618" y="3377"/>
                  </a:lnTo>
                  <a:lnTo>
                    <a:pt x="4604" y="3391"/>
                  </a:lnTo>
                  <a:lnTo>
                    <a:pt x="4591" y="3406"/>
                  </a:lnTo>
                  <a:lnTo>
                    <a:pt x="4578" y="3422"/>
                  </a:lnTo>
                  <a:lnTo>
                    <a:pt x="4566" y="3437"/>
                  </a:lnTo>
                  <a:lnTo>
                    <a:pt x="4554" y="3454"/>
                  </a:lnTo>
                  <a:lnTo>
                    <a:pt x="4544" y="3471"/>
                  </a:lnTo>
                  <a:lnTo>
                    <a:pt x="4533" y="3488"/>
                  </a:lnTo>
                  <a:lnTo>
                    <a:pt x="4523" y="3507"/>
                  </a:lnTo>
                  <a:lnTo>
                    <a:pt x="4514" y="3525"/>
                  </a:lnTo>
                  <a:lnTo>
                    <a:pt x="4505" y="3543"/>
                  </a:lnTo>
                  <a:lnTo>
                    <a:pt x="4498" y="3562"/>
                  </a:lnTo>
                  <a:lnTo>
                    <a:pt x="4491" y="3581"/>
                  </a:lnTo>
                  <a:lnTo>
                    <a:pt x="4484" y="3600"/>
                  </a:lnTo>
                  <a:lnTo>
                    <a:pt x="4479" y="3619"/>
                  </a:lnTo>
                  <a:lnTo>
                    <a:pt x="4474" y="3639"/>
                  </a:lnTo>
                  <a:lnTo>
                    <a:pt x="4470" y="3659"/>
                  </a:lnTo>
                  <a:lnTo>
                    <a:pt x="4466" y="3679"/>
                  </a:lnTo>
                  <a:lnTo>
                    <a:pt x="4463" y="3698"/>
                  </a:lnTo>
                  <a:lnTo>
                    <a:pt x="4462" y="3719"/>
                  </a:lnTo>
                  <a:lnTo>
                    <a:pt x="4460" y="3739"/>
                  </a:lnTo>
                  <a:lnTo>
                    <a:pt x="4460" y="3759"/>
                  </a:lnTo>
                  <a:lnTo>
                    <a:pt x="4460" y="3779"/>
                  </a:lnTo>
                  <a:lnTo>
                    <a:pt x="4462" y="3799"/>
                  </a:lnTo>
                  <a:lnTo>
                    <a:pt x="4463" y="3819"/>
                  </a:lnTo>
                  <a:lnTo>
                    <a:pt x="4466" y="3839"/>
                  </a:lnTo>
                  <a:lnTo>
                    <a:pt x="4470" y="3859"/>
                  </a:lnTo>
                  <a:lnTo>
                    <a:pt x="4474" y="3878"/>
                  </a:lnTo>
                  <a:lnTo>
                    <a:pt x="4479" y="3898"/>
                  </a:lnTo>
                  <a:lnTo>
                    <a:pt x="4484" y="3917"/>
                  </a:lnTo>
                  <a:lnTo>
                    <a:pt x="4491" y="3937"/>
                  </a:lnTo>
                  <a:lnTo>
                    <a:pt x="4498" y="3956"/>
                  </a:lnTo>
                  <a:lnTo>
                    <a:pt x="4505" y="3975"/>
                  </a:lnTo>
                  <a:lnTo>
                    <a:pt x="4514" y="3993"/>
                  </a:lnTo>
                  <a:lnTo>
                    <a:pt x="4523" y="4012"/>
                  </a:lnTo>
                  <a:lnTo>
                    <a:pt x="4533" y="4030"/>
                  </a:lnTo>
                  <a:lnTo>
                    <a:pt x="4543" y="4047"/>
                  </a:lnTo>
                  <a:lnTo>
                    <a:pt x="4554" y="4063"/>
                  </a:lnTo>
                  <a:lnTo>
                    <a:pt x="4566" y="4080"/>
                  </a:lnTo>
                  <a:lnTo>
                    <a:pt x="4578" y="4095"/>
                  </a:lnTo>
                  <a:lnTo>
                    <a:pt x="4591" y="4111"/>
                  </a:lnTo>
                  <a:lnTo>
                    <a:pt x="4604" y="4126"/>
                  </a:lnTo>
                  <a:lnTo>
                    <a:pt x="4618" y="4140"/>
                  </a:lnTo>
                  <a:lnTo>
                    <a:pt x="4633" y="4154"/>
                  </a:lnTo>
                  <a:lnTo>
                    <a:pt x="4648" y="4168"/>
                  </a:lnTo>
                  <a:lnTo>
                    <a:pt x="4663" y="4181"/>
                  </a:lnTo>
                  <a:lnTo>
                    <a:pt x="4679" y="4193"/>
                  </a:lnTo>
                  <a:lnTo>
                    <a:pt x="4696" y="4205"/>
                  </a:lnTo>
                  <a:lnTo>
                    <a:pt x="4713" y="4216"/>
                  </a:lnTo>
                  <a:lnTo>
                    <a:pt x="4730" y="4227"/>
                  </a:lnTo>
                  <a:lnTo>
                    <a:pt x="4748" y="4236"/>
                  </a:lnTo>
                  <a:lnTo>
                    <a:pt x="4766" y="4245"/>
                  </a:lnTo>
                  <a:lnTo>
                    <a:pt x="4784" y="4254"/>
                  </a:lnTo>
                  <a:lnTo>
                    <a:pt x="4803" y="4261"/>
                  </a:lnTo>
                  <a:lnTo>
                    <a:pt x="4822" y="4268"/>
                  </a:lnTo>
                  <a:lnTo>
                    <a:pt x="4841" y="4275"/>
                  </a:lnTo>
                  <a:lnTo>
                    <a:pt x="4860" y="4280"/>
                  </a:lnTo>
                  <a:lnTo>
                    <a:pt x="4880" y="4285"/>
                  </a:lnTo>
                  <a:lnTo>
                    <a:pt x="4900" y="4289"/>
                  </a:lnTo>
                  <a:lnTo>
                    <a:pt x="4920" y="4293"/>
                  </a:lnTo>
                  <a:lnTo>
                    <a:pt x="4939" y="4296"/>
                  </a:lnTo>
                  <a:lnTo>
                    <a:pt x="4960" y="4297"/>
                  </a:lnTo>
                  <a:lnTo>
                    <a:pt x="4980" y="4299"/>
                  </a:lnTo>
                  <a:lnTo>
                    <a:pt x="5000" y="4299"/>
                  </a:lnTo>
                  <a:lnTo>
                    <a:pt x="5020" y="4299"/>
                  </a:lnTo>
                  <a:lnTo>
                    <a:pt x="5040" y="4297"/>
                  </a:lnTo>
                  <a:lnTo>
                    <a:pt x="5061" y="4296"/>
                  </a:lnTo>
                  <a:lnTo>
                    <a:pt x="5080" y="4293"/>
                  </a:lnTo>
                  <a:lnTo>
                    <a:pt x="5100" y="4289"/>
                  </a:lnTo>
                  <a:lnTo>
                    <a:pt x="5120" y="4285"/>
                  </a:lnTo>
                  <a:lnTo>
                    <a:pt x="5140" y="4280"/>
                  </a:lnTo>
                  <a:lnTo>
                    <a:pt x="5159" y="4275"/>
                  </a:lnTo>
                  <a:lnTo>
                    <a:pt x="5178" y="4268"/>
                  </a:lnTo>
                  <a:lnTo>
                    <a:pt x="5197" y="4261"/>
                  </a:lnTo>
                  <a:lnTo>
                    <a:pt x="5216" y="4254"/>
                  </a:lnTo>
                  <a:lnTo>
                    <a:pt x="5234" y="4245"/>
                  </a:lnTo>
                  <a:lnTo>
                    <a:pt x="5252" y="4236"/>
                  </a:lnTo>
                  <a:lnTo>
                    <a:pt x="5270" y="4227"/>
                  </a:lnTo>
                  <a:lnTo>
                    <a:pt x="5287" y="4216"/>
                  </a:lnTo>
                  <a:lnTo>
                    <a:pt x="5304" y="4205"/>
                  </a:lnTo>
                  <a:lnTo>
                    <a:pt x="5321" y="4193"/>
                  </a:lnTo>
                  <a:lnTo>
                    <a:pt x="5337" y="4181"/>
                  </a:lnTo>
                  <a:lnTo>
                    <a:pt x="5352" y="4168"/>
                  </a:lnTo>
                  <a:lnTo>
                    <a:pt x="5367" y="4154"/>
                  </a:lnTo>
                  <a:lnTo>
                    <a:pt x="5382" y="4140"/>
                  </a:lnTo>
                  <a:lnTo>
                    <a:pt x="5396" y="4126"/>
                  </a:lnTo>
                  <a:lnTo>
                    <a:pt x="5409" y="4111"/>
                  </a:lnTo>
                  <a:lnTo>
                    <a:pt x="5422" y="4095"/>
                  </a:lnTo>
                  <a:lnTo>
                    <a:pt x="5434" y="4080"/>
                  </a:lnTo>
                  <a:lnTo>
                    <a:pt x="5446" y="4063"/>
                  </a:lnTo>
                  <a:lnTo>
                    <a:pt x="5457" y="4047"/>
                  </a:lnTo>
                  <a:lnTo>
                    <a:pt x="5467" y="4030"/>
                  </a:lnTo>
                  <a:lnTo>
                    <a:pt x="5477" y="4012"/>
                  </a:lnTo>
                  <a:lnTo>
                    <a:pt x="5486" y="3993"/>
                  </a:lnTo>
                  <a:lnTo>
                    <a:pt x="5495" y="3975"/>
                  </a:lnTo>
                  <a:lnTo>
                    <a:pt x="5502" y="3956"/>
                  </a:lnTo>
                  <a:lnTo>
                    <a:pt x="5509" y="3937"/>
                  </a:lnTo>
                  <a:lnTo>
                    <a:pt x="5516" y="3917"/>
                  </a:lnTo>
                  <a:lnTo>
                    <a:pt x="5521" y="3898"/>
                  </a:lnTo>
                  <a:lnTo>
                    <a:pt x="5526" y="3878"/>
                  </a:lnTo>
                  <a:lnTo>
                    <a:pt x="5530" y="3859"/>
                  </a:lnTo>
                  <a:lnTo>
                    <a:pt x="5534" y="3839"/>
                  </a:lnTo>
                  <a:lnTo>
                    <a:pt x="5537" y="3819"/>
                  </a:lnTo>
                  <a:lnTo>
                    <a:pt x="5538" y="379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Helvetica Neue"/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091" name="Google Shape;1091;p28"/>
          <p:cNvGrpSpPr/>
          <p:nvPr/>
        </p:nvGrpSpPr>
        <p:grpSpPr>
          <a:xfrm>
            <a:off x="9491739" y="3029052"/>
            <a:ext cx="801056" cy="799894"/>
            <a:chOff x="2962542" y="1760585"/>
            <a:chExt cx="633600" cy="633600"/>
          </a:xfrm>
        </p:grpSpPr>
        <p:sp>
          <p:nvSpPr>
            <p:cNvPr id="1092" name="Google Shape;1092;p28"/>
            <p:cNvSpPr/>
            <p:nvPr/>
          </p:nvSpPr>
          <p:spPr>
            <a:xfrm>
              <a:off x="2962542" y="1760585"/>
              <a:ext cx="633600" cy="633600"/>
            </a:xfrm>
            <a:custGeom>
              <a:rect b="b" l="l" r="r" t="t"/>
              <a:pathLst>
                <a:path extrusionOk="0" h="10000" w="10000">
                  <a:moveTo>
                    <a:pt x="6917" y="4202"/>
                  </a:moveTo>
                  <a:lnTo>
                    <a:pt x="6917" y="3989"/>
                  </a:lnTo>
                  <a:lnTo>
                    <a:pt x="5307" y="5956"/>
                  </a:lnTo>
                  <a:lnTo>
                    <a:pt x="5284" y="5981"/>
                  </a:lnTo>
                  <a:lnTo>
                    <a:pt x="5258" y="6002"/>
                  </a:lnTo>
                  <a:lnTo>
                    <a:pt x="5229" y="6020"/>
                  </a:lnTo>
                  <a:lnTo>
                    <a:pt x="5198" y="6034"/>
                  </a:lnTo>
                  <a:lnTo>
                    <a:pt x="5165" y="6043"/>
                  </a:lnTo>
                  <a:lnTo>
                    <a:pt x="5131" y="6047"/>
                  </a:lnTo>
                  <a:lnTo>
                    <a:pt x="5097" y="6047"/>
                  </a:lnTo>
                  <a:lnTo>
                    <a:pt x="5064" y="6043"/>
                  </a:lnTo>
                  <a:lnTo>
                    <a:pt x="5031" y="6034"/>
                  </a:lnTo>
                  <a:lnTo>
                    <a:pt x="5000" y="6020"/>
                  </a:lnTo>
                  <a:lnTo>
                    <a:pt x="4971" y="6003"/>
                  </a:lnTo>
                  <a:lnTo>
                    <a:pt x="4002" y="5325"/>
                  </a:lnTo>
                  <a:lnTo>
                    <a:pt x="2554" y="6774"/>
                  </a:lnTo>
                  <a:lnTo>
                    <a:pt x="2529" y="6795"/>
                  </a:lnTo>
                  <a:lnTo>
                    <a:pt x="2502" y="6813"/>
                  </a:lnTo>
                  <a:lnTo>
                    <a:pt x="2473" y="6828"/>
                  </a:lnTo>
                  <a:lnTo>
                    <a:pt x="2442" y="6838"/>
                  </a:lnTo>
                  <a:lnTo>
                    <a:pt x="2410" y="6845"/>
                  </a:lnTo>
                  <a:lnTo>
                    <a:pt x="2377" y="6847"/>
                  </a:lnTo>
                  <a:lnTo>
                    <a:pt x="2344" y="6845"/>
                  </a:lnTo>
                  <a:lnTo>
                    <a:pt x="2312" y="6839"/>
                  </a:lnTo>
                  <a:lnTo>
                    <a:pt x="2281" y="6828"/>
                  </a:lnTo>
                  <a:lnTo>
                    <a:pt x="2252" y="6814"/>
                  </a:lnTo>
                  <a:lnTo>
                    <a:pt x="2225" y="6795"/>
                  </a:lnTo>
                  <a:lnTo>
                    <a:pt x="2200" y="6774"/>
                  </a:lnTo>
                  <a:lnTo>
                    <a:pt x="2179" y="6749"/>
                  </a:lnTo>
                  <a:lnTo>
                    <a:pt x="2161" y="6722"/>
                  </a:lnTo>
                  <a:lnTo>
                    <a:pt x="2146" y="6693"/>
                  </a:lnTo>
                  <a:lnTo>
                    <a:pt x="2136" y="6662"/>
                  </a:lnTo>
                  <a:lnTo>
                    <a:pt x="2129" y="6630"/>
                  </a:lnTo>
                  <a:lnTo>
                    <a:pt x="2127" y="6597"/>
                  </a:lnTo>
                  <a:lnTo>
                    <a:pt x="2129" y="6564"/>
                  </a:lnTo>
                  <a:lnTo>
                    <a:pt x="2135" y="6532"/>
                  </a:lnTo>
                  <a:lnTo>
                    <a:pt x="2146" y="6501"/>
                  </a:lnTo>
                  <a:lnTo>
                    <a:pt x="2160" y="6472"/>
                  </a:lnTo>
                  <a:lnTo>
                    <a:pt x="2179" y="6445"/>
                  </a:lnTo>
                  <a:lnTo>
                    <a:pt x="2200" y="6420"/>
                  </a:lnTo>
                  <a:lnTo>
                    <a:pt x="3796" y="4823"/>
                  </a:lnTo>
                  <a:lnTo>
                    <a:pt x="3820" y="4802"/>
                  </a:lnTo>
                  <a:lnTo>
                    <a:pt x="3846" y="4785"/>
                  </a:lnTo>
                  <a:lnTo>
                    <a:pt x="3875" y="4770"/>
                  </a:lnTo>
                  <a:lnTo>
                    <a:pt x="3904" y="4760"/>
                  </a:lnTo>
                  <a:lnTo>
                    <a:pt x="3935" y="4753"/>
                  </a:lnTo>
                  <a:lnTo>
                    <a:pt x="3967" y="4750"/>
                  </a:lnTo>
                  <a:lnTo>
                    <a:pt x="3999" y="4751"/>
                  </a:lnTo>
                  <a:lnTo>
                    <a:pt x="4030" y="4757"/>
                  </a:lnTo>
                  <a:lnTo>
                    <a:pt x="4060" y="4766"/>
                  </a:lnTo>
                  <a:lnTo>
                    <a:pt x="4089" y="4779"/>
                  </a:lnTo>
                  <a:lnTo>
                    <a:pt x="4116" y="4795"/>
                  </a:lnTo>
                  <a:lnTo>
                    <a:pt x="5067" y="5460"/>
                  </a:lnTo>
                  <a:lnTo>
                    <a:pt x="6639" y="3539"/>
                  </a:lnTo>
                  <a:lnTo>
                    <a:pt x="6255" y="3539"/>
                  </a:lnTo>
                  <a:lnTo>
                    <a:pt x="6222" y="3537"/>
                  </a:lnTo>
                  <a:lnTo>
                    <a:pt x="6190" y="3530"/>
                  </a:lnTo>
                  <a:lnTo>
                    <a:pt x="6159" y="3520"/>
                  </a:lnTo>
                  <a:lnTo>
                    <a:pt x="6130" y="3506"/>
                  </a:lnTo>
                  <a:lnTo>
                    <a:pt x="6103" y="3487"/>
                  </a:lnTo>
                  <a:lnTo>
                    <a:pt x="6078" y="3466"/>
                  </a:lnTo>
                  <a:lnTo>
                    <a:pt x="6057" y="3441"/>
                  </a:lnTo>
                  <a:lnTo>
                    <a:pt x="6038" y="3414"/>
                  </a:lnTo>
                  <a:lnTo>
                    <a:pt x="6024" y="3385"/>
                  </a:lnTo>
                  <a:lnTo>
                    <a:pt x="6014" y="3354"/>
                  </a:lnTo>
                  <a:lnTo>
                    <a:pt x="6007" y="3322"/>
                  </a:lnTo>
                  <a:lnTo>
                    <a:pt x="6005" y="3289"/>
                  </a:lnTo>
                  <a:lnTo>
                    <a:pt x="6007" y="3256"/>
                  </a:lnTo>
                  <a:lnTo>
                    <a:pt x="6014" y="3224"/>
                  </a:lnTo>
                  <a:lnTo>
                    <a:pt x="6024" y="3193"/>
                  </a:lnTo>
                  <a:lnTo>
                    <a:pt x="6038" y="3164"/>
                  </a:lnTo>
                  <a:lnTo>
                    <a:pt x="6057" y="3137"/>
                  </a:lnTo>
                  <a:lnTo>
                    <a:pt x="6078" y="3112"/>
                  </a:lnTo>
                  <a:lnTo>
                    <a:pt x="6103" y="3091"/>
                  </a:lnTo>
                  <a:lnTo>
                    <a:pt x="6130" y="3072"/>
                  </a:lnTo>
                  <a:lnTo>
                    <a:pt x="6159" y="3058"/>
                  </a:lnTo>
                  <a:lnTo>
                    <a:pt x="6190" y="3048"/>
                  </a:lnTo>
                  <a:lnTo>
                    <a:pt x="6222" y="3041"/>
                  </a:lnTo>
                  <a:lnTo>
                    <a:pt x="6255" y="3039"/>
                  </a:lnTo>
                  <a:lnTo>
                    <a:pt x="7167" y="3039"/>
                  </a:lnTo>
                  <a:lnTo>
                    <a:pt x="7171" y="3039"/>
                  </a:lnTo>
                  <a:lnTo>
                    <a:pt x="7175" y="3039"/>
                  </a:lnTo>
                  <a:lnTo>
                    <a:pt x="7187" y="3040"/>
                  </a:lnTo>
                  <a:lnTo>
                    <a:pt x="7200" y="3041"/>
                  </a:lnTo>
                  <a:lnTo>
                    <a:pt x="7203" y="3042"/>
                  </a:lnTo>
                  <a:lnTo>
                    <a:pt x="7207" y="3042"/>
                  </a:lnTo>
                  <a:lnTo>
                    <a:pt x="7219" y="3045"/>
                  </a:lnTo>
                  <a:lnTo>
                    <a:pt x="7232" y="3048"/>
                  </a:lnTo>
                  <a:lnTo>
                    <a:pt x="7235" y="3049"/>
                  </a:lnTo>
                  <a:lnTo>
                    <a:pt x="7239" y="3050"/>
                  </a:lnTo>
                  <a:lnTo>
                    <a:pt x="7251" y="3054"/>
                  </a:lnTo>
                  <a:lnTo>
                    <a:pt x="7263" y="3058"/>
                  </a:lnTo>
                  <a:lnTo>
                    <a:pt x="7266" y="3060"/>
                  </a:lnTo>
                  <a:lnTo>
                    <a:pt x="7270" y="3061"/>
                  </a:lnTo>
                  <a:lnTo>
                    <a:pt x="7281" y="3067"/>
                  </a:lnTo>
                  <a:lnTo>
                    <a:pt x="7292" y="3072"/>
                  </a:lnTo>
                  <a:lnTo>
                    <a:pt x="7295" y="3075"/>
                  </a:lnTo>
                  <a:lnTo>
                    <a:pt x="7299" y="3077"/>
                  </a:lnTo>
                  <a:lnTo>
                    <a:pt x="7309" y="3084"/>
                  </a:lnTo>
                  <a:lnTo>
                    <a:pt x="7319" y="3091"/>
                  </a:lnTo>
                  <a:lnTo>
                    <a:pt x="7322" y="3093"/>
                  </a:lnTo>
                  <a:lnTo>
                    <a:pt x="7325" y="3096"/>
                  </a:lnTo>
                  <a:lnTo>
                    <a:pt x="7334" y="3104"/>
                  </a:lnTo>
                  <a:lnTo>
                    <a:pt x="7344" y="3112"/>
                  </a:lnTo>
                  <a:lnTo>
                    <a:pt x="7346" y="3115"/>
                  </a:lnTo>
                  <a:lnTo>
                    <a:pt x="7349" y="3118"/>
                  </a:lnTo>
                  <a:lnTo>
                    <a:pt x="7357" y="3127"/>
                  </a:lnTo>
                  <a:lnTo>
                    <a:pt x="7365" y="3137"/>
                  </a:lnTo>
                  <a:lnTo>
                    <a:pt x="7368" y="3140"/>
                  </a:lnTo>
                  <a:lnTo>
                    <a:pt x="7370" y="3143"/>
                  </a:lnTo>
                  <a:lnTo>
                    <a:pt x="7377" y="3154"/>
                  </a:lnTo>
                  <a:lnTo>
                    <a:pt x="7384" y="3164"/>
                  </a:lnTo>
                  <a:lnTo>
                    <a:pt x="7385" y="3168"/>
                  </a:lnTo>
                  <a:lnTo>
                    <a:pt x="7387" y="3171"/>
                  </a:lnTo>
                  <a:lnTo>
                    <a:pt x="7392" y="3182"/>
                  </a:lnTo>
                  <a:lnTo>
                    <a:pt x="7398" y="3193"/>
                  </a:lnTo>
                  <a:lnTo>
                    <a:pt x="7399" y="3197"/>
                  </a:lnTo>
                  <a:lnTo>
                    <a:pt x="7401" y="3201"/>
                  </a:lnTo>
                  <a:lnTo>
                    <a:pt x="7404" y="3213"/>
                  </a:lnTo>
                  <a:lnTo>
                    <a:pt x="7408" y="3224"/>
                  </a:lnTo>
                  <a:lnTo>
                    <a:pt x="7409" y="3228"/>
                  </a:lnTo>
                  <a:lnTo>
                    <a:pt x="7410" y="3232"/>
                  </a:lnTo>
                  <a:lnTo>
                    <a:pt x="7412" y="3244"/>
                  </a:lnTo>
                  <a:lnTo>
                    <a:pt x="7415" y="3256"/>
                  </a:lnTo>
                  <a:lnTo>
                    <a:pt x="7415" y="3260"/>
                  </a:lnTo>
                  <a:lnTo>
                    <a:pt x="7416" y="3264"/>
                  </a:lnTo>
                  <a:lnTo>
                    <a:pt x="7416" y="3277"/>
                  </a:lnTo>
                  <a:lnTo>
                    <a:pt x="7417" y="3289"/>
                  </a:lnTo>
                  <a:lnTo>
                    <a:pt x="7417" y="4202"/>
                  </a:lnTo>
                  <a:lnTo>
                    <a:pt x="7415" y="4235"/>
                  </a:lnTo>
                  <a:lnTo>
                    <a:pt x="7408" y="4267"/>
                  </a:lnTo>
                  <a:lnTo>
                    <a:pt x="7398" y="4298"/>
                  </a:lnTo>
                  <a:lnTo>
                    <a:pt x="7384" y="4327"/>
                  </a:lnTo>
                  <a:lnTo>
                    <a:pt x="7365" y="4354"/>
                  </a:lnTo>
                  <a:lnTo>
                    <a:pt x="7344" y="4379"/>
                  </a:lnTo>
                  <a:lnTo>
                    <a:pt x="7319" y="4400"/>
                  </a:lnTo>
                  <a:lnTo>
                    <a:pt x="7292" y="4419"/>
                  </a:lnTo>
                  <a:lnTo>
                    <a:pt x="7263" y="4433"/>
                  </a:lnTo>
                  <a:lnTo>
                    <a:pt x="7232" y="4443"/>
                  </a:lnTo>
                  <a:lnTo>
                    <a:pt x="7200" y="4450"/>
                  </a:lnTo>
                  <a:lnTo>
                    <a:pt x="7167" y="4452"/>
                  </a:lnTo>
                  <a:lnTo>
                    <a:pt x="7134" y="4450"/>
                  </a:lnTo>
                  <a:lnTo>
                    <a:pt x="7102" y="4443"/>
                  </a:lnTo>
                  <a:lnTo>
                    <a:pt x="7071" y="4433"/>
                  </a:lnTo>
                  <a:lnTo>
                    <a:pt x="7042" y="4419"/>
                  </a:lnTo>
                  <a:lnTo>
                    <a:pt x="7015" y="4400"/>
                  </a:lnTo>
                  <a:lnTo>
                    <a:pt x="6990" y="4379"/>
                  </a:lnTo>
                  <a:lnTo>
                    <a:pt x="6969" y="4354"/>
                  </a:lnTo>
                  <a:lnTo>
                    <a:pt x="6950" y="4327"/>
                  </a:lnTo>
                  <a:lnTo>
                    <a:pt x="6936" y="4298"/>
                  </a:lnTo>
                  <a:lnTo>
                    <a:pt x="6926" y="4267"/>
                  </a:lnTo>
                  <a:lnTo>
                    <a:pt x="6919" y="4235"/>
                  </a:lnTo>
                  <a:lnTo>
                    <a:pt x="6917" y="420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Helvetica Neue"/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93" name="Google Shape;1093;p28"/>
            <p:cNvSpPr/>
            <p:nvPr/>
          </p:nvSpPr>
          <p:spPr>
            <a:xfrm>
              <a:off x="2962542" y="1760585"/>
              <a:ext cx="633600" cy="633600"/>
            </a:xfrm>
            <a:custGeom>
              <a:rect b="b" l="l" r="r" t="t"/>
              <a:pathLst>
                <a:path extrusionOk="0" h="10000" w="10000">
                  <a:moveTo>
                    <a:pt x="2143" y="1100"/>
                  </a:moveTo>
                  <a:lnTo>
                    <a:pt x="2148" y="1100"/>
                  </a:lnTo>
                  <a:lnTo>
                    <a:pt x="7852" y="1100"/>
                  </a:lnTo>
                  <a:lnTo>
                    <a:pt x="7857" y="1100"/>
                  </a:lnTo>
                  <a:lnTo>
                    <a:pt x="7887" y="1101"/>
                  </a:lnTo>
                  <a:lnTo>
                    <a:pt x="7896" y="1101"/>
                  </a:lnTo>
                  <a:lnTo>
                    <a:pt x="7926" y="1103"/>
                  </a:lnTo>
                  <a:lnTo>
                    <a:pt x="7935" y="1103"/>
                  </a:lnTo>
                  <a:lnTo>
                    <a:pt x="7965" y="1106"/>
                  </a:lnTo>
                  <a:lnTo>
                    <a:pt x="7974" y="1107"/>
                  </a:lnTo>
                  <a:lnTo>
                    <a:pt x="8004" y="1111"/>
                  </a:lnTo>
                  <a:lnTo>
                    <a:pt x="8013" y="1113"/>
                  </a:lnTo>
                  <a:lnTo>
                    <a:pt x="8042" y="1118"/>
                  </a:lnTo>
                  <a:lnTo>
                    <a:pt x="8052" y="1119"/>
                  </a:lnTo>
                  <a:lnTo>
                    <a:pt x="8081" y="1125"/>
                  </a:lnTo>
                  <a:lnTo>
                    <a:pt x="8090" y="1127"/>
                  </a:lnTo>
                  <a:lnTo>
                    <a:pt x="8119" y="1135"/>
                  </a:lnTo>
                  <a:lnTo>
                    <a:pt x="8128" y="1137"/>
                  </a:lnTo>
                  <a:lnTo>
                    <a:pt x="8156" y="1145"/>
                  </a:lnTo>
                  <a:lnTo>
                    <a:pt x="8165" y="1148"/>
                  </a:lnTo>
                  <a:lnTo>
                    <a:pt x="8193" y="1157"/>
                  </a:lnTo>
                  <a:lnTo>
                    <a:pt x="8202" y="1160"/>
                  </a:lnTo>
                  <a:lnTo>
                    <a:pt x="8230" y="1171"/>
                  </a:lnTo>
                  <a:lnTo>
                    <a:pt x="8239" y="1174"/>
                  </a:lnTo>
                  <a:lnTo>
                    <a:pt x="8266" y="1186"/>
                  </a:lnTo>
                  <a:lnTo>
                    <a:pt x="8275" y="1189"/>
                  </a:lnTo>
                  <a:lnTo>
                    <a:pt x="8302" y="1202"/>
                  </a:lnTo>
                  <a:lnTo>
                    <a:pt x="8310" y="1206"/>
                  </a:lnTo>
                  <a:lnTo>
                    <a:pt x="8337" y="1219"/>
                  </a:lnTo>
                  <a:lnTo>
                    <a:pt x="8345" y="1223"/>
                  </a:lnTo>
                  <a:lnTo>
                    <a:pt x="8371" y="1238"/>
                  </a:lnTo>
                  <a:lnTo>
                    <a:pt x="8380" y="1243"/>
                  </a:lnTo>
                  <a:lnTo>
                    <a:pt x="8406" y="1258"/>
                  </a:lnTo>
                  <a:lnTo>
                    <a:pt x="8414" y="1263"/>
                  </a:lnTo>
                  <a:lnTo>
                    <a:pt x="8439" y="1280"/>
                  </a:lnTo>
                  <a:lnTo>
                    <a:pt x="8446" y="1285"/>
                  </a:lnTo>
                  <a:lnTo>
                    <a:pt x="8471" y="1302"/>
                  </a:lnTo>
                  <a:lnTo>
                    <a:pt x="8478" y="1308"/>
                  </a:lnTo>
                  <a:lnTo>
                    <a:pt x="8502" y="1326"/>
                  </a:lnTo>
                  <a:lnTo>
                    <a:pt x="8509" y="1332"/>
                  </a:lnTo>
                  <a:lnTo>
                    <a:pt x="8532" y="1351"/>
                  </a:lnTo>
                  <a:lnTo>
                    <a:pt x="8539" y="1357"/>
                  </a:lnTo>
                  <a:lnTo>
                    <a:pt x="8561" y="1377"/>
                  </a:lnTo>
                  <a:lnTo>
                    <a:pt x="8568" y="1383"/>
                  </a:lnTo>
                  <a:lnTo>
                    <a:pt x="8590" y="1404"/>
                  </a:lnTo>
                  <a:lnTo>
                    <a:pt x="8596" y="1410"/>
                  </a:lnTo>
                  <a:lnTo>
                    <a:pt x="8617" y="1432"/>
                  </a:lnTo>
                  <a:lnTo>
                    <a:pt x="8623" y="1439"/>
                  </a:lnTo>
                  <a:lnTo>
                    <a:pt x="8643" y="1461"/>
                  </a:lnTo>
                  <a:lnTo>
                    <a:pt x="8649" y="1468"/>
                  </a:lnTo>
                  <a:lnTo>
                    <a:pt x="8668" y="1491"/>
                  </a:lnTo>
                  <a:lnTo>
                    <a:pt x="8674" y="1498"/>
                  </a:lnTo>
                  <a:lnTo>
                    <a:pt x="8692" y="1522"/>
                  </a:lnTo>
                  <a:lnTo>
                    <a:pt x="8698" y="1529"/>
                  </a:lnTo>
                  <a:lnTo>
                    <a:pt x="8715" y="1554"/>
                  </a:lnTo>
                  <a:lnTo>
                    <a:pt x="8720" y="1561"/>
                  </a:lnTo>
                  <a:lnTo>
                    <a:pt x="8737" y="1586"/>
                  </a:lnTo>
                  <a:lnTo>
                    <a:pt x="8742" y="1594"/>
                  </a:lnTo>
                  <a:lnTo>
                    <a:pt x="8757" y="1620"/>
                  </a:lnTo>
                  <a:lnTo>
                    <a:pt x="8762" y="1629"/>
                  </a:lnTo>
                  <a:lnTo>
                    <a:pt x="8777" y="1655"/>
                  </a:lnTo>
                  <a:lnTo>
                    <a:pt x="8781" y="1663"/>
                  </a:lnTo>
                  <a:lnTo>
                    <a:pt x="8794" y="1690"/>
                  </a:lnTo>
                  <a:lnTo>
                    <a:pt x="8798" y="1698"/>
                  </a:lnTo>
                  <a:lnTo>
                    <a:pt x="8811" y="1725"/>
                  </a:lnTo>
                  <a:lnTo>
                    <a:pt x="8814" y="1734"/>
                  </a:lnTo>
                  <a:lnTo>
                    <a:pt x="8826" y="1761"/>
                  </a:lnTo>
                  <a:lnTo>
                    <a:pt x="8829" y="1770"/>
                  </a:lnTo>
                  <a:lnTo>
                    <a:pt x="8840" y="1798"/>
                  </a:lnTo>
                  <a:lnTo>
                    <a:pt x="8843" y="1807"/>
                  </a:lnTo>
                  <a:lnTo>
                    <a:pt x="8852" y="1835"/>
                  </a:lnTo>
                  <a:lnTo>
                    <a:pt x="8855" y="1844"/>
                  </a:lnTo>
                  <a:lnTo>
                    <a:pt x="8863" y="1872"/>
                  </a:lnTo>
                  <a:lnTo>
                    <a:pt x="8865" y="1881"/>
                  </a:lnTo>
                  <a:lnTo>
                    <a:pt x="8873" y="1910"/>
                  </a:lnTo>
                  <a:lnTo>
                    <a:pt x="8875" y="1919"/>
                  </a:lnTo>
                  <a:lnTo>
                    <a:pt x="8881" y="1948"/>
                  </a:lnTo>
                  <a:lnTo>
                    <a:pt x="8882" y="1958"/>
                  </a:lnTo>
                  <a:lnTo>
                    <a:pt x="8887" y="1987"/>
                  </a:lnTo>
                  <a:lnTo>
                    <a:pt x="8889" y="1996"/>
                  </a:lnTo>
                  <a:lnTo>
                    <a:pt x="8893" y="2026"/>
                  </a:lnTo>
                  <a:lnTo>
                    <a:pt x="8894" y="2035"/>
                  </a:lnTo>
                  <a:lnTo>
                    <a:pt x="8897" y="2065"/>
                  </a:lnTo>
                  <a:lnTo>
                    <a:pt x="8897" y="2074"/>
                  </a:lnTo>
                  <a:lnTo>
                    <a:pt x="8899" y="2104"/>
                  </a:lnTo>
                  <a:lnTo>
                    <a:pt x="8899" y="2113"/>
                  </a:lnTo>
                  <a:lnTo>
                    <a:pt x="8900" y="2143"/>
                  </a:lnTo>
                  <a:lnTo>
                    <a:pt x="8900" y="2148"/>
                  </a:lnTo>
                  <a:lnTo>
                    <a:pt x="8900" y="7852"/>
                  </a:lnTo>
                  <a:lnTo>
                    <a:pt x="8900" y="7857"/>
                  </a:lnTo>
                  <a:lnTo>
                    <a:pt x="8899" y="7887"/>
                  </a:lnTo>
                  <a:lnTo>
                    <a:pt x="8899" y="7896"/>
                  </a:lnTo>
                  <a:lnTo>
                    <a:pt x="8897" y="7926"/>
                  </a:lnTo>
                  <a:lnTo>
                    <a:pt x="8897" y="7935"/>
                  </a:lnTo>
                  <a:lnTo>
                    <a:pt x="8894" y="7965"/>
                  </a:lnTo>
                  <a:lnTo>
                    <a:pt x="8893" y="7974"/>
                  </a:lnTo>
                  <a:lnTo>
                    <a:pt x="8889" y="8004"/>
                  </a:lnTo>
                  <a:lnTo>
                    <a:pt x="8887" y="8013"/>
                  </a:lnTo>
                  <a:lnTo>
                    <a:pt x="8882" y="8042"/>
                  </a:lnTo>
                  <a:lnTo>
                    <a:pt x="8881" y="8052"/>
                  </a:lnTo>
                  <a:lnTo>
                    <a:pt x="8875" y="8081"/>
                  </a:lnTo>
                  <a:lnTo>
                    <a:pt x="8873" y="8090"/>
                  </a:lnTo>
                  <a:lnTo>
                    <a:pt x="8865" y="8119"/>
                  </a:lnTo>
                  <a:lnTo>
                    <a:pt x="8863" y="8128"/>
                  </a:lnTo>
                  <a:lnTo>
                    <a:pt x="8855" y="8156"/>
                  </a:lnTo>
                  <a:lnTo>
                    <a:pt x="8852" y="8165"/>
                  </a:lnTo>
                  <a:lnTo>
                    <a:pt x="8843" y="8193"/>
                  </a:lnTo>
                  <a:lnTo>
                    <a:pt x="8840" y="8202"/>
                  </a:lnTo>
                  <a:lnTo>
                    <a:pt x="8829" y="8230"/>
                  </a:lnTo>
                  <a:lnTo>
                    <a:pt x="8826" y="8239"/>
                  </a:lnTo>
                  <a:lnTo>
                    <a:pt x="8814" y="8266"/>
                  </a:lnTo>
                  <a:lnTo>
                    <a:pt x="8811" y="8275"/>
                  </a:lnTo>
                  <a:lnTo>
                    <a:pt x="8798" y="8302"/>
                  </a:lnTo>
                  <a:lnTo>
                    <a:pt x="8794" y="8310"/>
                  </a:lnTo>
                  <a:lnTo>
                    <a:pt x="8781" y="8337"/>
                  </a:lnTo>
                  <a:lnTo>
                    <a:pt x="8777" y="8345"/>
                  </a:lnTo>
                  <a:lnTo>
                    <a:pt x="8762" y="8371"/>
                  </a:lnTo>
                  <a:lnTo>
                    <a:pt x="8757" y="8380"/>
                  </a:lnTo>
                  <a:lnTo>
                    <a:pt x="8742" y="8406"/>
                  </a:lnTo>
                  <a:lnTo>
                    <a:pt x="8737" y="8414"/>
                  </a:lnTo>
                  <a:lnTo>
                    <a:pt x="8720" y="8439"/>
                  </a:lnTo>
                  <a:lnTo>
                    <a:pt x="8715" y="8446"/>
                  </a:lnTo>
                  <a:lnTo>
                    <a:pt x="8698" y="8471"/>
                  </a:lnTo>
                  <a:lnTo>
                    <a:pt x="8692" y="8478"/>
                  </a:lnTo>
                  <a:lnTo>
                    <a:pt x="8674" y="8502"/>
                  </a:lnTo>
                  <a:lnTo>
                    <a:pt x="8668" y="8509"/>
                  </a:lnTo>
                  <a:lnTo>
                    <a:pt x="8649" y="8532"/>
                  </a:lnTo>
                  <a:lnTo>
                    <a:pt x="8643" y="8539"/>
                  </a:lnTo>
                  <a:lnTo>
                    <a:pt x="8623" y="8561"/>
                  </a:lnTo>
                  <a:lnTo>
                    <a:pt x="8617" y="8568"/>
                  </a:lnTo>
                  <a:lnTo>
                    <a:pt x="8596" y="8590"/>
                  </a:lnTo>
                  <a:lnTo>
                    <a:pt x="8590" y="8596"/>
                  </a:lnTo>
                  <a:lnTo>
                    <a:pt x="8568" y="8617"/>
                  </a:lnTo>
                  <a:lnTo>
                    <a:pt x="8561" y="8623"/>
                  </a:lnTo>
                  <a:lnTo>
                    <a:pt x="8539" y="8643"/>
                  </a:lnTo>
                  <a:lnTo>
                    <a:pt x="8532" y="8649"/>
                  </a:lnTo>
                  <a:lnTo>
                    <a:pt x="8509" y="8668"/>
                  </a:lnTo>
                  <a:lnTo>
                    <a:pt x="8502" y="8674"/>
                  </a:lnTo>
                  <a:lnTo>
                    <a:pt x="8478" y="8692"/>
                  </a:lnTo>
                  <a:lnTo>
                    <a:pt x="8471" y="8698"/>
                  </a:lnTo>
                  <a:lnTo>
                    <a:pt x="8446" y="8715"/>
                  </a:lnTo>
                  <a:lnTo>
                    <a:pt x="8439" y="8720"/>
                  </a:lnTo>
                  <a:lnTo>
                    <a:pt x="8414" y="8737"/>
                  </a:lnTo>
                  <a:lnTo>
                    <a:pt x="8406" y="8742"/>
                  </a:lnTo>
                  <a:lnTo>
                    <a:pt x="8380" y="8757"/>
                  </a:lnTo>
                  <a:lnTo>
                    <a:pt x="8371" y="8762"/>
                  </a:lnTo>
                  <a:lnTo>
                    <a:pt x="8345" y="8777"/>
                  </a:lnTo>
                  <a:lnTo>
                    <a:pt x="8337" y="8781"/>
                  </a:lnTo>
                  <a:lnTo>
                    <a:pt x="8310" y="8794"/>
                  </a:lnTo>
                  <a:lnTo>
                    <a:pt x="8302" y="8798"/>
                  </a:lnTo>
                  <a:lnTo>
                    <a:pt x="8275" y="8811"/>
                  </a:lnTo>
                  <a:lnTo>
                    <a:pt x="8266" y="8814"/>
                  </a:lnTo>
                  <a:lnTo>
                    <a:pt x="8239" y="8826"/>
                  </a:lnTo>
                  <a:lnTo>
                    <a:pt x="8230" y="8829"/>
                  </a:lnTo>
                  <a:lnTo>
                    <a:pt x="8202" y="8840"/>
                  </a:lnTo>
                  <a:lnTo>
                    <a:pt x="8193" y="8843"/>
                  </a:lnTo>
                  <a:lnTo>
                    <a:pt x="8165" y="8852"/>
                  </a:lnTo>
                  <a:lnTo>
                    <a:pt x="8156" y="8855"/>
                  </a:lnTo>
                  <a:lnTo>
                    <a:pt x="8128" y="8863"/>
                  </a:lnTo>
                  <a:lnTo>
                    <a:pt x="8119" y="8865"/>
                  </a:lnTo>
                  <a:lnTo>
                    <a:pt x="8090" y="8873"/>
                  </a:lnTo>
                  <a:lnTo>
                    <a:pt x="8081" y="8875"/>
                  </a:lnTo>
                  <a:lnTo>
                    <a:pt x="8052" y="8881"/>
                  </a:lnTo>
                  <a:lnTo>
                    <a:pt x="8042" y="8882"/>
                  </a:lnTo>
                  <a:lnTo>
                    <a:pt x="8013" y="8887"/>
                  </a:lnTo>
                  <a:lnTo>
                    <a:pt x="8004" y="8889"/>
                  </a:lnTo>
                  <a:lnTo>
                    <a:pt x="7974" y="8893"/>
                  </a:lnTo>
                  <a:lnTo>
                    <a:pt x="7965" y="8894"/>
                  </a:lnTo>
                  <a:lnTo>
                    <a:pt x="7935" y="8897"/>
                  </a:lnTo>
                  <a:lnTo>
                    <a:pt x="7926" y="8897"/>
                  </a:lnTo>
                  <a:lnTo>
                    <a:pt x="7896" y="8899"/>
                  </a:lnTo>
                  <a:lnTo>
                    <a:pt x="7887" y="8899"/>
                  </a:lnTo>
                  <a:lnTo>
                    <a:pt x="7857" y="8900"/>
                  </a:lnTo>
                  <a:lnTo>
                    <a:pt x="7852" y="8900"/>
                  </a:lnTo>
                  <a:lnTo>
                    <a:pt x="2148" y="8900"/>
                  </a:lnTo>
                  <a:lnTo>
                    <a:pt x="2143" y="8900"/>
                  </a:lnTo>
                  <a:lnTo>
                    <a:pt x="2113" y="8899"/>
                  </a:lnTo>
                  <a:lnTo>
                    <a:pt x="2104" y="8899"/>
                  </a:lnTo>
                  <a:lnTo>
                    <a:pt x="2074" y="8897"/>
                  </a:lnTo>
                  <a:lnTo>
                    <a:pt x="2065" y="8897"/>
                  </a:lnTo>
                  <a:lnTo>
                    <a:pt x="2035" y="8894"/>
                  </a:lnTo>
                  <a:lnTo>
                    <a:pt x="2026" y="8893"/>
                  </a:lnTo>
                  <a:lnTo>
                    <a:pt x="1996" y="8889"/>
                  </a:lnTo>
                  <a:lnTo>
                    <a:pt x="1987" y="8887"/>
                  </a:lnTo>
                  <a:lnTo>
                    <a:pt x="1958" y="8882"/>
                  </a:lnTo>
                  <a:lnTo>
                    <a:pt x="1948" y="8881"/>
                  </a:lnTo>
                  <a:lnTo>
                    <a:pt x="1919" y="8875"/>
                  </a:lnTo>
                  <a:lnTo>
                    <a:pt x="1910" y="8873"/>
                  </a:lnTo>
                  <a:lnTo>
                    <a:pt x="1881" y="8865"/>
                  </a:lnTo>
                  <a:lnTo>
                    <a:pt x="1872" y="8863"/>
                  </a:lnTo>
                  <a:lnTo>
                    <a:pt x="1844" y="8855"/>
                  </a:lnTo>
                  <a:lnTo>
                    <a:pt x="1835" y="8852"/>
                  </a:lnTo>
                  <a:lnTo>
                    <a:pt x="1807" y="8843"/>
                  </a:lnTo>
                  <a:lnTo>
                    <a:pt x="1798" y="8840"/>
                  </a:lnTo>
                  <a:lnTo>
                    <a:pt x="1770" y="8829"/>
                  </a:lnTo>
                  <a:lnTo>
                    <a:pt x="1761" y="8826"/>
                  </a:lnTo>
                  <a:lnTo>
                    <a:pt x="1734" y="8814"/>
                  </a:lnTo>
                  <a:lnTo>
                    <a:pt x="1725" y="8811"/>
                  </a:lnTo>
                  <a:lnTo>
                    <a:pt x="1698" y="8798"/>
                  </a:lnTo>
                  <a:lnTo>
                    <a:pt x="1690" y="8794"/>
                  </a:lnTo>
                  <a:lnTo>
                    <a:pt x="1663" y="8781"/>
                  </a:lnTo>
                  <a:lnTo>
                    <a:pt x="1655" y="8777"/>
                  </a:lnTo>
                  <a:lnTo>
                    <a:pt x="1629" y="8762"/>
                  </a:lnTo>
                  <a:lnTo>
                    <a:pt x="1620" y="8757"/>
                  </a:lnTo>
                  <a:lnTo>
                    <a:pt x="1594" y="8742"/>
                  </a:lnTo>
                  <a:lnTo>
                    <a:pt x="1586" y="8737"/>
                  </a:lnTo>
                  <a:lnTo>
                    <a:pt x="1561" y="8720"/>
                  </a:lnTo>
                  <a:lnTo>
                    <a:pt x="1554" y="8715"/>
                  </a:lnTo>
                  <a:lnTo>
                    <a:pt x="1529" y="8698"/>
                  </a:lnTo>
                  <a:lnTo>
                    <a:pt x="1522" y="8692"/>
                  </a:lnTo>
                  <a:lnTo>
                    <a:pt x="1498" y="8674"/>
                  </a:lnTo>
                  <a:lnTo>
                    <a:pt x="1491" y="8668"/>
                  </a:lnTo>
                  <a:lnTo>
                    <a:pt x="1468" y="8649"/>
                  </a:lnTo>
                  <a:lnTo>
                    <a:pt x="1461" y="8643"/>
                  </a:lnTo>
                  <a:lnTo>
                    <a:pt x="1439" y="8623"/>
                  </a:lnTo>
                  <a:lnTo>
                    <a:pt x="1432" y="8617"/>
                  </a:lnTo>
                  <a:lnTo>
                    <a:pt x="1410" y="8596"/>
                  </a:lnTo>
                  <a:lnTo>
                    <a:pt x="1404" y="8590"/>
                  </a:lnTo>
                  <a:lnTo>
                    <a:pt x="1383" y="8568"/>
                  </a:lnTo>
                  <a:lnTo>
                    <a:pt x="1377" y="8561"/>
                  </a:lnTo>
                  <a:lnTo>
                    <a:pt x="1357" y="8539"/>
                  </a:lnTo>
                  <a:lnTo>
                    <a:pt x="1351" y="8532"/>
                  </a:lnTo>
                  <a:lnTo>
                    <a:pt x="1332" y="8509"/>
                  </a:lnTo>
                  <a:lnTo>
                    <a:pt x="1326" y="8502"/>
                  </a:lnTo>
                  <a:lnTo>
                    <a:pt x="1308" y="8478"/>
                  </a:lnTo>
                  <a:lnTo>
                    <a:pt x="1302" y="8471"/>
                  </a:lnTo>
                  <a:lnTo>
                    <a:pt x="1285" y="8446"/>
                  </a:lnTo>
                  <a:lnTo>
                    <a:pt x="1280" y="8439"/>
                  </a:lnTo>
                  <a:lnTo>
                    <a:pt x="1263" y="8414"/>
                  </a:lnTo>
                  <a:lnTo>
                    <a:pt x="1258" y="8406"/>
                  </a:lnTo>
                  <a:lnTo>
                    <a:pt x="1243" y="8380"/>
                  </a:lnTo>
                  <a:lnTo>
                    <a:pt x="1238" y="8371"/>
                  </a:lnTo>
                  <a:lnTo>
                    <a:pt x="1223" y="8345"/>
                  </a:lnTo>
                  <a:lnTo>
                    <a:pt x="1219" y="8337"/>
                  </a:lnTo>
                  <a:lnTo>
                    <a:pt x="1206" y="8310"/>
                  </a:lnTo>
                  <a:lnTo>
                    <a:pt x="1202" y="8302"/>
                  </a:lnTo>
                  <a:lnTo>
                    <a:pt x="1189" y="8275"/>
                  </a:lnTo>
                  <a:lnTo>
                    <a:pt x="1186" y="8266"/>
                  </a:lnTo>
                  <a:lnTo>
                    <a:pt x="1174" y="8239"/>
                  </a:lnTo>
                  <a:lnTo>
                    <a:pt x="1171" y="8230"/>
                  </a:lnTo>
                  <a:lnTo>
                    <a:pt x="1160" y="8202"/>
                  </a:lnTo>
                  <a:lnTo>
                    <a:pt x="1157" y="8193"/>
                  </a:lnTo>
                  <a:lnTo>
                    <a:pt x="1148" y="8165"/>
                  </a:lnTo>
                  <a:lnTo>
                    <a:pt x="1145" y="8156"/>
                  </a:lnTo>
                  <a:lnTo>
                    <a:pt x="1137" y="8128"/>
                  </a:lnTo>
                  <a:lnTo>
                    <a:pt x="1135" y="8119"/>
                  </a:lnTo>
                  <a:lnTo>
                    <a:pt x="1127" y="8090"/>
                  </a:lnTo>
                  <a:lnTo>
                    <a:pt x="1125" y="8081"/>
                  </a:lnTo>
                  <a:lnTo>
                    <a:pt x="1119" y="8052"/>
                  </a:lnTo>
                  <a:lnTo>
                    <a:pt x="1118" y="8042"/>
                  </a:lnTo>
                  <a:lnTo>
                    <a:pt x="1113" y="8013"/>
                  </a:lnTo>
                  <a:lnTo>
                    <a:pt x="1111" y="8004"/>
                  </a:lnTo>
                  <a:lnTo>
                    <a:pt x="1107" y="7974"/>
                  </a:lnTo>
                  <a:lnTo>
                    <a:pt x="1106" y="7965"/>
                  </a:lnTo>
                  <a:lnTo>
                    <a:pt x="1103" y="7935"/>
                  </a:lnTo>
                  <a:lnTo>
                    <a:pt x="1103" y="7926"/>
                  </a:lnTo>
                  <a:lnTo>
                    <a:pt x="1101" y="7896"/>
                  </a:lnTo>
                  <a:lnTo>
                    <a:pt x="1101" y="7887"/>
                  </a:lnTo>
                  <a:lnTo>
                    <a:pt x="1100" y="7857"/>
                  </a:lnTo>
                  <a:lnTo>
                    <a:pt x="1100" y="7852"/>
                  </a:lnTo>
                  <a:lnTo>
                    <a:pt x="1100" y="2148"/>
                  </a:lnTo>
                  <a:lnTo>
                    <a:pt x="1100" y="2143"/>
                  </a:lnTo>
                  <a:lnTo>
                    <a:pt x="1101" y="2113"/>
                  </a:lnTo>
                  <a:lnTo>
                    <a:pt x="1101" y="2104"/>
                  </a:lnTo>
                  <a:lnTo>
                    <a:pt x="1103" y="2074"/>
                  </a:lnTo>
                  <a:lnTo>
                    <a:pt x="1103" y="2065"/>
                  </a:lnTo>
                  <a:lnTo>
                    <a:pt x="1106" y="2035"/>
                  </a:lnTo>
                  <a:lnTo>
                    <a:pt x="1107" y="2026"/>
                  </a:lnTo>
                  <a:lnTo>
                    <a:pt x="1111" y="1996"/>
                  </a:lnTo>
                  <a:lnTo>
                    <a:pt x="1113" y="1987"/>
                  </a:lnTo>
                  <a:lnTo>
                    <a:pt x="1118" y="1958"/>
                  </a:lnTo>
                  <a:lnTo>
                    <a:pt x="1119" y="1948"/>
                  </a:lnTo>
                  <a:lnTo>
                    <a:pt x="1125" y="1919"/>
                  </a:lnTo>
                  <a:lnTo>
                    <a:pt x="1127" y="1910"/>
                  </a:lnTo>
                  <a:lnTo>
                    <a:pt x="1135" y="1881"/>
                  </a:lnTo>
                  <a:lnTo>
                    <a:pt x="1137" y="1872"/>
                  </a:lnTo>
                  <a:lnTo>
                    <a:pt x="1145" y="1844"/>
                  </a:lnTo>
                  <a:lnTo>
                    <a:pt x="1148" y="1835"/>
                  </a:lnTo>
                  <a:lnTo>
                    <a:pt x="1157" y="1807"/>
                  </a:lnTo>
                  <a:lnTo>
                    <a:pt x="1160" y="1798"/>
                  </a:lnTo>
                  <a:lnTo>
                    <a:pt x="1171" y="1770"/>
                  </a:lnTo>
                  <a:lnTo>
                    <a:pt x="1174" y="1761"/>
                  </a:lnTo>
                  <a:lnTo>
                    <a:pt x="1186" y="1734"/>
                  </a:lnTo>
                  <a:lnTo>
                    <a:pt x="1189" y="1725"/>
                  </a:lnTo>
                  <a:lnTo>
                    <a:pt x="1202" y="1698"/>
                  </a:lnTo>
                  <a:lnTo>
                    <a:pt x="1206" y="1690"/>
                  </a:lnTo>
                  <a:lnTo>
                    <a:pt x="1219" y="1663"/>
                  </a:lnTo>
                  <a:lnTo>
                    <a:pt x="1223" y="1655"/>
                  </a:lnTo>
                  <a:lnTo>
                    <a:pt x="1238" y="1629"/>
                  </a:lnTo>
                  <a:lnTo>
                    <a:pt x="1243" y="1620"/>
                  </a:lnTo>
                  <a:lnTo>
                    <a:pt x="1258" y="1594"/>
                  </a:lnTo>
                  <a:lnTo>
                    <a:pt x="1263" y="1586"/>
                  </a:lnTo>
                  <a:lnTo>
                    <a:pt x="1280" y="1561"/>
                  </a:lnTo>
                  <a:lnTo>
                    <a:pt x="1285" y="1554"/>
                  </a:lnTo>
                  <a:lnTo>
                    <a:pt x="1302" y="1529"/>
                  </a:lnTo>
                  <a:lnTo>
                    <a:pt x="1308" y="1522"/>
                  </a:lnTo>
                  <a:lnTo>
                    <a:pt x="1326" y="1498"/>
                  </a:lnTo>
                  <a:lnTo>
                    <a:pt x="1332" y="1491"/>
                  </a:lnTo>
                  <a:lnTo>
                    <a:pt x="1351" y="1468"/>
                  </a:lnTo>
                  <a:lnTo>
                    <a:pt x="1357" y="1461"/>
                  </a:lnTo>
                  <a:lnTo>
                    <a:pt x="1377" y="1439"/>
                  </a:lnTo>
                  <a:lnTo>
                    <a:pt x="1383" y="1432"/>
                  </a:lnTo>
                  <a:lnTo>
                    <a:pt x="1404" y="1410"/>
                  </a:lnTo>
                  <a:lnTo>
                    <a:pt x="1410" y="1404"/>
                  </a:lnTo>
                  <a:lnTo>
                    <a:pt x="1432" y="1383"/>
                  </a:lnTo>
                  <a:lnTo>
                    <a:pt x="1439" y="1377"/>
                  </a:lnTo>
                  <a:lnTo>
                    <a:pt x="1461" y="1357"/>
                  </a:lnTo>
                  <a:lnTo>
                    <a:pt x="1468" y="1351"/>
                  </a:lnTo>
                  <a:lnTo>
                    <a:pt x="1491" y="1332"/>
                  </a:lnTo>
                  <a:lnTo>
                    <a:pt x="1498" y="1326"/>
                  </a:lnTo>
                  <a:lnTo>
                    <a:pt x="1522" y="1308"/>
                  </a:lnTo>
                  <a:lnTo>
                    <a:pt x="1529" y="1302"/>
                  </a:lnTo>
                  <a:lnTo>
                    <a:pt x="1554" y="1285"/>
                  </a:lnTo>
                  <a:lnTo>
                    <a:pt x="1561" y="1280"/>
                  </a:lnTo>
                  <a:lnTo>
                    <a:pt x="1586" y="1263"/>
                  </a:lnTo>
                  <a:lnTo>
                    <a:pt x="1594" y="1258"/>
                  </a:lnTo>
                  <a:lnTo>
                    <a:pt x="1620" y="1243"/>
                  </a:lnTo>
                  <a:lnTo>
                    <a:pt x="1629" y="1238"/>
                  </a:lnTo>
                  <a:lnTo>
                    <a:pt x="1655" y="1223"/>
                  </a:lnTo>
                  <a:lnTo>
                    <a:pt x="1663" y="1219"/>
                  </a:lnTo>
                  <a:lnTo>
                    <a:pt x="1690" y="1206"/>
                  </a:lnTo>
                  <a:lnTo>
                    <a:pt x="1698" y="1202"/>
                  </a:lnTo>
                  <a:lnTo>
                    <a:pt x="1725" y="1189"/>
                  </a:lnTo>
                  <a:lnTo>
                    <a:pt x="1734" y="1186"/>
                  </a:lnTo>
                  <a:lnTo>
                    <a:pt x="1761" y="1174"/>
                  </a:lnTo>
                  <a:lnTo>
                    <a:pt x="1770" y="1171"/>
                  </a:lnTo>
                  <a:lnTo>
                    <a:pt x="1798" y="1160"/>
                  </a:lnTo>
                  <a:lnTo>
                    <a:pt x="1807" y="1157"/>
                  </a:lnTo>
                  <a:lnTo>
                    <a:pt x="1835" y="1148"/>
                  </a:lnTo>
                  <a:lnTo>
                    <a:pt x="1844" y="1145"/>
                  </a:lnTo>
                  <a:lnTo>
                    <a:pt x="1872" y="1137"/>
                  </a:lnTo>
                  <a:lnTo>
                    <a:pt x="1881" y="1135"/>
                  </a:lnTo>
                  <a:lnTo>
                    <a:pt x="1910" y="1127"/>
                  </a:lnTo>
                  <a:lnTo>
                    <a:pt x="1919" y="1125"/>
                  </a:lnTo>
                  <a:lnTo>
                    <a:pt x="1948" y="1119"/>
                  </a:lnTo>
                  <a:lnTo>
                    <a:pt x="1958" y="1118"/>
                  </a:lnTo>
                  <a:lnTo>
                    <a:pt x="1987" y="1113"/>
                  </a:lnTo>
                  <a:lnTo>
                    <a:pt x="1996" y="1111"/>
                  </a:lnTo>
                  <a:lnTo>
                    <a:pt x="2026" y="1107"/>
                  </a:lnTo>
                  <a:lnTo>
                    <a:pt x="2035" y="1106"/>
                  </a:lnTo>
                  <a:lnTo>
                    <a:pt x="2065" y="1103"/>
                  </a:lnTo>
                  <a:lnTo>
                    <a:pt x="2074" y="1103"/>
                  </a:lnTo>
                  <a:lnTo>
                    <a:pt x="2104" y="1101"/>
                  </a:lnTo>
                  <a:lnTo>
                    <a:pt x="2113" y="1101"/>
                  </a:lnTo>
                  <a:lnTo>
                    <a:pt x="2143" y="1100"/>
                  </a:lnTo>
                  <a:close/>
                  <a:moveTo>
                    <a:pt x="2150" y="1600"/>
                  </a:moveTo>
                  <a:lnTo>
                    <a:pt x="2127" y="1600"/>
                  </a:lnTo>
                  <a:lnTo>
                    <a:pt x="2107" y="1602"/>
                  </a:lnTo>
                  <a:lnTo>
                    <a:pt x="2087" y="1604"/>
                  </a:lnTo>
                  <a:lnTo>
                    <a:pt x="2066" y="1606"/>
                  </a:lnTo>
                  <a:lnTo>
                    <a:pt x="2046" y="1610"/>
                  </a:lnTo>
                  <a:lnTo>
                    <a:pt x="2026" y="1614"/>
                  </a:lnTo>
                  <a:lnTo>
                    <a:pt x="2007" y="1619"/>
                  </a:lnTo>
                  <a:lnTo>
                    <a:pt x="1987" y="1624"/>
                  </a:lnTo>
                  <a:lnTo>
                    <a:pt x="1968" y="1631"/>
                  </a:lnTo>
                  <a:lnTo>
                    <a:pt x="1948" y="1638"/>
                  </a:lnTo>
                  <a:lnTo>
                    <a:pt x="1929" y="1646"/>
                  </a:lnTo>
                  <a:lnTo>
                    <a:pt x="1910" y="1654"/>
                  </a:lnTo>
                  <a:lnTo>
                    <a:pt x="1892" y="1664"/>
                  </a:lnTo>
                  <a:lnTo>
                    <a:pt x="1874" y="1674"/>
                  </a:lnTo>
                  <a:lnTo>
                    <a:pt x="1857" y="1684"/>
                  </a:lnTo>
                  <a:lnTo>
                    <a:pt x="1839" y="1695"/>
                  </a:lnTo>
                  <a:lnTo>
                    <a:pt x="1823" y="1707"/>
                  </a:lnTo>
                  <a:lnTo>
                    <a:pt x="1807" y="1720"/>
                  </a:lnTo>
                  <a:lnTo>
                    <a:pt x="1791" y="1733"/>
                  </a:lnTo>
                  <a:lnTo>
                    <a:pt x="1775" y="1746"/>
                  </a:lnTo>
                  <a:lnTo>
                    <a:pt x="1761" y="1761"/>
                  </a:lnTo>
                  <a:lnTo>
                    <a:pt x="1746" y="1775"/>
                  </a:lnTo>
                  <a:lnTo>
                    <a:pt x="1733" y="1791"/>
                  </a:lnTo>
                  <a:lnTo>
                    <a:pt x="1720" y="1807"/>
                  </a:lnTo>
                  <a:lnTo>
                    <a:pt x="1707" y="1823"/>
                  </a:lnTo>
                  <a:lnTo>
                    <a:pt x="1695" y="1839"/>
                  </a:lnTo>
                  <a:lnTo>
                    <a:pt x="1684" y="1857"/>
                  </a:lnTo>
                  <a:lnTo>
                    <a:pt x="1674" y="1874"/>
                  </a:lnTo>
                  <a:lnTo>
                    <a:pt x="1664" y="1892"/>
                  </a:lnTo>
                  <a:lnTo>
                    <a:pt x="1654" y="1910"/>
                  </a:lnTo>
                  <a:lnTo>
                    <a:pt x="1646" y="1929"/>
                  </a:lnTo>
                  <a:lnTo>
                    <a:pt x="1638" y="1948"/>
                  </a:lnTo>
                  <a:lnTo>
                    <a:pt x="1631" y="1968"/>
                  </a:lnTo>
                  <a:lnTo>
                    <a:pt x="1624" y="1987"/>
                  </a:lnTo>
                  <a:lnTo>
                    <a:pt x="1619" y="2007"/>
                  </a:lnTo>
                  <a:lnTo>
                    <a:pt x="1614" y="2026"/>
                  </a:lnTo>
                  <a:lnTo>
                    <a:pt x="1610" y="2046"/>
                  </a:lnTo>
                  <a:lnTo>
                    <a:pt x="1606" y="2066"/>
                  </a:lnTo>
                  <a:lnTo>
                    <a:pt x="1604" y="2087"/>
                  </a:lnTo>
                  <a:lnTo>
                    <a:pt x="1602" y="2107"/>
                  </a:lnTo>
                  <a:lnTo>
                    <a:pt x="1600" y="2127"/>
                  </a:lnTo>
                  <a:lnTo>
                    <a:pt x="1600" y="2150"/>
                  </a:lnTo>
                  <a:lnTo>
                    <a:pt x="1600" y="7850"/>
                  </a:lnTo>
                  <a:lnTo>
                    <a:pt x="1600" y="7873"/>
                  </a:lnTo>
                  <a:lnTo>
                    <a:pt x="1602" y="7893"/>
                  </a:lnTo>
                  <a:lnTo>
                    <a:pt x="1604" y="7913"/>
                  </a:lnTo>
                  <a:lnTo>
                    <a:pt x="1606" y="7934"/>
                  </a:lnTo>
                  <a:lnTo>
                    <a:pt x="1610" y="7954"/>
                  </a:lnTo>
                  <a:lnTo>
                    <a:pt x="1614" y="7974"/>
                  </a:lnTo>
                  <a:lnTo>
                    <a:pt x="1619" y="7993"/>
                  </a:lnTo>
                  <a:lnTo>
                    <a:pt x="1624" y="8013"/>
                  </a:lnTo>
                  <a:lnTo>
                    <a:pt x="1631" y="8032"/>
                  </a:lnTo>
                  <a:lnTo>
                    <a:pt x="1638" y="8052"/>
                  </a:lnTo>
                  <a:lnTo>
                    <a:pt x="1646" y="8071"/>
                  </a:lnTo>
                  <a:lnTo>
                    <a:pt x="1654" y="8090"/>
                  </a:lnTo>
                  <a:lnTo>
                    <a:pt x="1664" y="8108"/>
                  </a:lnTo>
                  <a:lnTo>
                    <a:pt x="1674" y="8126"/>
                  </a:lnTo>
                  <a:lnTo>
                    <a:pt x="1684" y="8143"/>
                  </a:lnTo>
                  <a:lnTo>
                    <a:pt x="1695" y="8161"/>
                  </a:lnTo>
                  <a:lnTo>
                    <a:pt x="1707" y="8177"/>
                  </a:lnTo>
                  <a:lnTo>
                    <a:pt x="1720" y="8193"/>
                  </a:lnTo>
                  <a:lnTo>
                    <a:pt x="1733" y="8209"/>
                  </a:lnTo>
                  <a:lnTo>
                    <a:pt x="1746" y="8225"/>
                  </a:lnTo>
                  <a:lnTo>
                    <a:pt x="1761" y="8239"/>
                  </a:lnTo>
                  <a:lnTo>
                    <a:pt x="1775" y="8254"/>
                  </a:lnTo>
                  <a:lnTo>
                    <a:pt x="1791" y="8267"/>
                  </a:lnTo>
                  <a:lnTo>
                    <a:pt x="1807" y="8280"/>
                  </a:lnTo>
                  <a:lnTo>
                    <a:pt x="1823" y="8293"/>
                  </a:lnTo>
                  <a:lnTo>
                    <a:pt x="1839" y="8305"/>
                  </a:lnTo>
                  <a:lnTo>
                    <a:pt x="1857" y="8316"/>
                  </a:lnTo>
                  <a:lnTo>
                    <a:pt x="1874" y="8326"/>
                  </a:lnTo>
                  <a:lnTo>
                    <a:pt x="1892" y="8336"/>
                  </a:lnTo>
                  <a:lnTo>
                    <a:pt x="1910" y="8346"/>
                  </a:lnTo>
                  <a:lnTo>
                    <a:pt x="1929" y="8354"/>
                  </a:lnTo>
                  <a:lnTo>
                    <a:pt x="1948" y="8362"/>
                  </a:lnTo>
                  <a:lnTo>
                    <a:pt x="1968" y="8369"/>
                  </a:lnTo>
                  <a:lnTo>
                    <a:pt x="1987" y="8376"/>
                  </a:lnTo>
                  <a:lnTo>
                    <a:pt x="2007" y="8381"/>
                  </a:lnTo>
                  <a:lnTo>
                    <a:pt x="2026" y="8386"/>
                  </a:lnTo>
                  <a:lnTo>
                    <a:pt x="2046" y="8390"/>
                  </a:lnTo>
                  <a:lnTo>
                    <a:pt x="2066" y="8394"/>
                  </a:lnTo>
                  <a:lnTo>
                    <a:pt x="2087" y="8396"/>
                  </a:lnTo>
                  <a:lnTo>
                    <a:pt x="2107" y="8398"/>
                  </a:lnTo>
                  <a:lnTo>
                    <a:pt x="2127" y="8400"/>
                  </a:lnTo>
                  <a:lnTo>
                    <a:pt x="2150" y="8400"/>
                  </a:lnTo>
                  <a:lnTo>
                    <a:pt x="7850" y="8400"/>
                  </a:lnTo>
                  <a:lnTo>
                    <a:pt x="7873" y="8400"/>
                  </a:lnTo>
                  <a:lnTo>
                    <a:pt x="7893" y="8398"/>
                  </a:lnTo>
                  <a:lnTo>
                    <a:pt x="7913" y="8396"/>
                  </a:lnTo>
                  <a:lnTo>
                    <a:pt x="7934" y="8394"/>
                  </a:lnTo>
                  <a:lnTo>
                    <a:pt x="7954" y="8390"/>
                  </a:lnTo>
                  <a:lnTo>
                    <a:pt x="7974" y="8386"/>
                  </a:lnTo>
                  <a:lnTo>
                    <a:pt x="7993" y="8381"/>
                  </a:lnTo>
                  <a:lnTo>
                    <a:pt x="8013" y="8376"/>
                  </a:lnTo>
                  <a:lnTo>
                    <a:pt x="8032" y="8369"/>
                  </a:lnTo>
                  <a:lnTo>
                    <a:pt x="8052" y="8362"/>
                  </a:lnTo>
                  <a:lnTo>
                    <a:pt x="8071" y="8354"/>
                  </a:lnTo>
                  <a:lnTo>
                    <a:pt x="8090" y="8346"/>
                  </a:lnTo>
                  <a:lnTo>
                    <a:pt x="8108" y="8336"/>
                  </a:lnTo>
                  <a:lnTo>
                    <a:pt x="8126" y="8326"/>
                  </a:lnTo>
                  <a:lnTo>
                    <a:pt x="8143" y="8316"/>
                  </a:lnTo>
                  <a:lnTo>
                    <a:pt x="8161" y="8305"/>
                  </a:lnTo>
                  <a:lnTo>
                    <a:pt x="8177" y="8293"/>
                  </a:lnTo>
                  <a:lnTo>
                    <a:pt x="8193" y="8280"/>
                  </a:lnTo>
                  <a:lnTo>
                    <a:pt x="8209" y="8267"/>
                  </a:lnTo>
                  <a:lnTo>
                    <a:pt x="8225" y="8254"/>
                  </a:lnTo>
                  <a:lnTo>
                    <a:pt x="8239" y="8239"/>
                  </a:lnTo>
                  <a:lnTo>
                    <a:pt x="8254" y="8225"/>
                  </a:lnTo>
                  <a:lnTo>
                    <a:pt x="8267" y="8209"/>
                  </a:lnTo>
                  <a:lnTo>
                    <a:pt x="8280" y="8193"/>
                  </a:lnTo>
                  <a:lnTo>
                    <a:pt x="8293" y="8177"/>
                  </a:lnTo>
                  <a:lnTo>
                    <a:pt x="8305" y="8161"/>
                  </a:lnTo>
                  <a:lnTo>
                    <a:pt x="8316" y="8143"/>
                  </a:lnTo>
                  <a:lnTo>
                    <a:pt x="8326" y="8126"/>
                  </a:lnTo>
                  <a:lnTo>
                    <a:pt x="8336" y="8108"/>
                  </a:lnTo>
                  <a:lnTo>
                    <a:pt x="8346" y="8090"/>
                  </a:lnTo>
                  <a:lnTo>
                    <a:pt x="8354" y="8071"/>
                  </a:lnTo>
                  <a:lnTo>
                    <a:pt x="8362" y="8052"/>
                  </a:lnTo>
                  <a:lnTo>
                    <a:pt x="8369" y="8032"/>
                  </a:lnTo>
                  <a:lnTo>
                    <a:pt x="8376" y="8013"/>
                  </a:lnTo>
                  <a:lnTo>
                    <a:pt x="8381" y="7993"/>
                  </a:lnTo>
                  <a:lnTo>
                    <a:pt x="8386" y="7974"/>
                  </a:lnTo>
                  <a:lnTo>
                    <a:pt x="8390" y="7954"/>
                  </a:lnTo>
                  <a:lnTo>
                    <a:pt x="8394" y="7934"/>
                  </a:lnTo>
                  <a:lnTo>
                    <a:pt x="8396" y="7913"/>
                  </a:lnTo>
                  <a:lnTo>
                    <a:pt x="8398" y="7893"/>
                  </a:lnTo>
                  <a:lnTo>
                    <a:pt x="8400" y="7873"/>
                  </a:lnTo>
                  <a:lnTo>
                    <a:pt x="8400" y="7850"/>
                  </a:lnTo>
                  <a:lnTo>
                    <a:pt x="8400" y="2150"/>
                  </a:lnTo>
                  <a:lnTo>
                    <a:pt x="8400" y="2127"/>
                  </a:lnTo>
                  <a:lnTo>
                    <a:pt x="8398" y="2107"/>
                  </a:lnTo>
                  <a:lnTo>
                    <a:pt x="8396" y="2087"/>
                  </a:lnTo>
                  <a:lnTo>
                    <a:pt x="8394" y="2066"/>
                  </a:lnTo>
                  <a:lnTo>
                    <a:pt x="8390" y="2046"/>
                  </a:lnTo>
                  <a:lnTo>
                    <a:pt x="8386" y="2026"/>
                  </a:lnTo>
                  <a:lnTo>
                    <a:pt x="8381" y="2007"/>
                  </a:lnTo>
                  <a:lnTo>
                    <a:pt x="8376" y="1987"/>
                  </a:lnTo>
                  <a:lnTo>
                    <a:pt x="8369" y="1968"/>
                  </a:lnTo>
                  <a:lnTo>
                    <a:pt x="8362" y="1948"/>
                  </a:lnTo>
                  <a:lnTo>
                    <a:pt x="8354" y="1929"/>
                  </a:lnTo>
                  <a:lnTo>
                    <a:pt x="8346" y="1910"/>
                  </a:lnTo>
                  <a:lnTo>
                    <a:pt x="8336" y="1892"/>
                  </a:lnTo>
                  <a:lnTo>
                    <a:pt x="8326" y="1874"/>
                  </a:lnTo>
                  <a:lnTo>
                    <a:pt x="8316" y="1857"/>
                  </a:lnTo>
                  <a:lnTo>
                    <a:pt x="8305" y="1839"/>
                  </a:lnTo>
                  <a:lnTo>
                    <a:pt x="8293" y="1823"/>
                  </a:lnTo>
                  <a:lnTo>
                    <a:pt x="8280" y="1807"/>
                  </a:lnTo>
                  <a:lnTo>
                    <a:pt x="8267" y="1791"/>
                  </a:lnTo>
                  <a:lnTo>
                    <a:pt x="8254" y="1775"/>
                  </a:lnTo>
                  <a:lnTo>
                    <a:pt x="8239" y="1761"/>
                  </a:lnTo>
                  <a:lnTo>
                    <a:pt x="8225" y="1746"/>
                  </a:lnTo>
                  <a:lnTo>
                    <a:pt x="8209" y="1733"/>
                  </a:lnTo>
                  <a:lnTo>
                    <a:pt x="8193" y="1720"/>
                  </a:lnTo>
                  <a:lnTo>
                    <a:pt x="8177" y="1707"/>
                  </a:lnTo>
                  <a:lnTo>
                    <a:pt x="8161" y="1695"/>
                  </a:lnTo>
                  <a:lnTo>
                    <a:pt x="8143" y="1684"/>
                  </a:lnTo>
                  <a:lnTo>
                    <a:pt x="8126" y="1674"/>
                  </a:lnTo>
                  <a:lnTo>
                    <a:pt x="8108" y="1664"/>
                  </a:lnTo>
                  <a:lnTo>
                    <a:pt x="8090" y="1654"/>
                  </a:lnTo>
                  <a:lnTo>
                    <a:pt x="8071" y="1646"/>
                  </a:lnTo>
                  <a:lnTo>
                    <a:pt x="8052" y="1638"/>
                  </a:lnTo>
                  <a:lnTo>
                    <a:pt x="8032" y="1631"/>
                  </a:lnTo>
                  <a:lnTo>
                    <a:pt x="8013" y="1624"/>
                  </a:lnTo>
                  <a:lnTo>
                    <a:pt x="7993" y="1619"/>
                  </a:lnTo>
                  <a:lnTo>
                    <a:pt x="7974" y="1614"/>
                  </a:lnTo>
                  <a:lnTo>
                    <a:pt x="7954" y="1610"/>
                  </a:lnTo>
                  <a:lnTo>
                    <a:pt x="7934" y="1606"/>
                  </a:lnTo>
                  <a:lnTo>
                    <a:pt x="7913" y="1604"/>
                  </a:lnTo>
                  <a:lnTo>
                    <a:pt x="7893" y="1602"/>
                  </a:lnTo>
                  <a:lnTo>
                    <a:pt x="7873" y="1600"/>
                  </a:lnTo>
                  <a:lnTo>
                    <a:pt x="7850" y="1600"/>
                  </a:lnTo>
                  <a:lnTo>
                    <a:pt x="2150" y="160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Helvetica Neue"/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cxnSp>
        <p:nvCxnSpPr>
          <p:cNvPr id="1094" name="Google Shape;1094;p28"/>
          <p:cNvCxnSpPr/>
          <p:nvPr/>
        </p:nvCxnSpPr>
        <p:spPr>
          <a:xfrm>
            <a:off x="1028634" y="4768770"/>
            <a:ext cx="1400537" cy="0"/>
          </a:xfrm>
          <a:prstGeom prst="straightConnector1">
            <a:avLst/>
          </a:prstGeom>
          <a:noFill/>
          <a:ln cap="flat" cmpd="sng" w="76200">
            <a:solidFill>
              <a:srgbClr val="C81818"/>
            </a:solidFill>
            <a:prstDash val="solid"/>
            <a:miter lim="8000"/>
            <a:headEnd len="sm" w="sm" type="none"/>
            <a:tailEnd len="sm" w="sm" type="none"/>
          </a:ln>
        </p:spPr>
      </p:cxnSp>
      <p:cxnSp>
        <p:nvCxnSpPr>
          <p:cNvPr id="1095" name="Google Shape;1095;p28"/>
          <p:cNvCxnSpPr/>
          <p:nvPr/>
        </p:nvCxnSpPr>
        <p:spPr>
          <a:xfrm>
            <a:off x="3029642" y="4768770"/>
            <a:ext cx="1400537" cy="0"/>
          </a:xfrm>
          <a:prstGeom prst="straightConnector1">
            <a:avLst/>
          </a:prstGeom>
          <a:noFill/>
          <a:ln cap="flat" cmpd="sng" w="76200">
            <a:solidFill>
              <a:srgbClr val="717170"/>
            </a:solidFill>
            <a:prstDash val="solid"/>
            <a:miter lim="8000"/>
            <a:headEnd len="sm" w="sm" type="none"/>
            <a:tailEnd len="sm" w="sm" type="none"/>
          </a:ln>
        </p:spPr>
      </p:cxnSp>
      <p:cxnSp>
        <p:nvCxnSpPr>
          <p:cNvPr id="1096" name="Google Shape;1096;p28"/>
          <p:cNvCxnSpPr/>
          <p:nvPr/>
        </p:nvCxnSpPr>
        <p:spPr>
          <a:xfrm>
            <a:off x="5028323" y="4768770"/>
            <a:ext cx="1400537" cy="0"/>
          </a:xfrm>
          <a:prstGeom prst="straightConnector1">
            <a:avLst/>
          </a:prstGeom>
          <a:noFill/>
          <a:ln cap="flat" cmpd="sng" w="76200">
            <a:solidFill>
              <a:srgbClr val="822525"/>
            </a:solidFill>
            <a:prstDash val="solid"/>
            <a:miter lim="8000"/>
            <a:headEnd len="sm" w="sm" type="none"/>
            <a:tailEnd len="sm" w="sm" type="none"/>
          </a:ln>
        </p:spPr>
      </p:cxnSp>
      <p:cxnSp>
        <p:nvCxnSpPr>
          <p:cNvPr id="1097" name="Google Shape;1097;p28"/>
          <p:cNvCxnSpPr/>
          <p:nvPr/>
        </p:nvCxnSpPr>
        <p:spPr>
          <a:xfrm>
            <a:off x="7027004" y="4768770"/>
            <a:ext cx="1400537" cy="0"/>
          </a:xfrm>
          <a:prstGeom prst="straightConnector1">
            <a:avLst/>
          </a:prstGeom>
          <a:noFill/>
          <a:ln cap="flat" cmpd="sng" w="76200">
            <a:solidFill>
              <a:srgbClr val="5A2E2E"/>
            </a:solidFill>
            <a:prstDash val="solid"/>
            <a:miter lim="8000"/>
            <a:headEnd len="sm" w="sm" type="none"/>
            <a:tailEnd len="sm" w="sm" type="none"/>
          </a:ln>
        </p:spPr>
      </p:cxnSp>
      <p:cxnSp>
        <p:nvCxnSpPr>
          <p:cNvPr id="1098" name="Google Shape;1098;p28"/>
          <p:cNvCxnSpPr/>
          <p:nvPr/>
        </p:nvCxnSpPr>
        <p:spPr>
          <a:xfrm>
            <a:off x="9025686" y="4768770"/>
            <a:ext cx="1400537" cy="0"/>
          </a:xfrm>
          <a:prstGeom prst="straightConnector1">
            <a:avLst/>
          </a:prstGeom>
          <a:noFill/>
          <a:ln cap="flat" cmpd="sng" w="76200">
            <a:solidFill>
              <a:srgbClr val="FF9E9E"/>
            </a:solidFill>
            <a:prstDash val="solid"/>
            <a:miter lim="8000"/>
            <a:headEnd len="sm" w="sm" type="none"/>
            <a:tailEnd len="sm" w="sm" type="none"/>
          </a:ln>
        </p:spPr>
      </p:cxnSp>
      <p:sp>
        <p:nvSpPr>
          <p:cNvPr id="1099" name="Google Shape;1099;p28"/>
          <p:cNvSpPr txBox="1"/>
          <p:nvPr>
            <p:ph idx="12" type="sldNum"/>
          </p:nvPr>
        </p:nvSpPr>
        <p:spPr>
          <a:xfrm>
            <a:off x="288823" y="6385929"/>
            <a:ext cx="469366" cy="298862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100" name="Google Shape;1100;p28"/>
          <p:cNvSpPr txBox="1"/>
          <p:nvPr>
            <p:ph idx="11" type="ftr"/>
          </p:nvPr>
        </p:nvSpPr>
        <p:spPr>
          <a:xfrm>
            <a:off x="972044" y="6385929"/>
            <a:ext cx="10924988" cy="319344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04" name="Shape 1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05" name="Google Shape;1105;p29"/>
          <p:cNvPicPr preferRelativeResize="0"/>
          <p:nvPr/>
        </p:nvPicPr>
        <p:blipFill rotWithShape="1">
          <a:blip r:embed="rId3">
            <a:alphaModFix amt="35000"/>
          </a:blip>
          <a:srcRect b="0" l="0" r="0" t="0"/>
          <a:stretch/>
        </p:blipFill>
        <p:spPr>
          <a:xfrm>
            <a:off x="1548014" y="1597306"/>
            <a:ext cx="7891041" cy="5260694"/>
          </a:xfrm>
          <a:prstGeom prst="rect">
            <a:avLst/>
          </a:prstGeom>
          <a:noFill/>
          <a:ln>
            <a:noFill/>
          </a:ln>
        </p:spPr>
      </p:pic>
      <p:sp>
        <p:nvSpPr>
          <p:cNvPr id="1106" name="Google Shape;1106;p29"/>
          <p:cNvSpPr txBox="1"/>
          <p:nvPr>
            <p:ph type="title"/>
          </p:nvPr>
        </p:nvSpPr>
        <p:spPr>
          <a:xfrm>
            <a:off x="294968" y="365126"/>
            <a:ext cx="11602064" cy="578772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Helvetica Neue"/>
              <a:buNone/>
            </a:pPr>
            <a:r>
              <a:rPr lang="en-US"/>
              <a:t>The Journey to $430M</a:t>
            </a:r>
            <a:endParaRPr/>
          </a:p>
        </p:txBody>
      </p:sp>
      <p:grpSp>
        <p:nvGrpSpPr>
          <p:cNvPr id="1107" name="Google Shape;1107;p29"/>
          <p:cNvGrpSpPr/>
          <p:nvPr/>
        </p:nvGrpSpPr>
        <p:grpSpPr>
          <a:xfrm>
            <a:off x="3560145" y="4702826"/>
            <a:ext cx="1280381" cy="1281737"/>
            <a:chOff x="2727360" y="4085934"/>
            <a:chExt cx="1497938" cy="1499526"/>
          </a:xfrm>
        </p:grpSpPr>
        <p:sp>
          <p:nvSpPr>
            <p:cNvPr id="1108" name="Google Shape;1108;p29"/>
            <p:cNvSpPr/>
            <p:nvPr/>
          </p:nvSpPr>
          <p:spPr>
            <a:xfrm flipH="1" rot="10800000">
              <a:off x="2946728" y="5252675"/>
              <a:ext cx="1059202" cy="332785"/>
            </a:xfrm>
            <a:prstGeom prst="triangle">
              <a:avLst>
                <a:gd fmla="val 50000" name="adj"/>
              </a:avLst>
            </a:prstGeom>
            <a:gradFill>
              <a:gsLst>
                <a:gs pos="0">
                  <a:srgbClr val="000000">
                    <a:alpha val="50196"/>
                  </a:srgbClr>
                </a:gs>
                <a:gs pos="100000">
                  <a:srgbClr val="000000">
                    <a:alpha val="0"/>
                  </a:srgbClr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2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109" name="Google Shape;1109;p29"/>
            <p:cNvSpPr/>
            <p:nvPr/>
          </p:nvSpPr>
          <p:spPr>
            <a:xfrm rot="8100000">
              <a:off x="2946728" y="4305302"/>
              <a:ext cx="1059202" cy="1059202"/>
            </a:xfrm>
            <a:prstGeom prst="teardrop">
              <a:avLst>
                <a:gd fmla="val 100000" name="adj"/>
              </a:avLst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2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110" name="Google Shape;1110;p29"/>
            <p:cNvSpPr/>
            <p:nvPr/>
          </p:nvSpPr>
          <p:spPr>
            <a:xfrm>
              <a:off x="3012919" y="4371499"/>
              <a:ext cx="926802" cy="926802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2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grpSp>
          <p:nvGrpSpPr>
            <p:cNvPr id="1111" name="Google Shape;1111;p29"/>
            <p:cNvGrpSpPr/>
            <p:nvPr/>
          </p:nvGrpSpPr>
          <p:grpSpPr>
            <a:xfrm>
              <a:off x="3153676" y="4512522"/>
              <a:ext cx="645288" cy="644756"/>
              <a:chOff x="6359457" y="3559635"/>
              <a:chExt cx="633600" cy="633600"/>
            </a:xfrm>
          </p:grpSpPr>
          <p:sp>
            <p:nvSpPr>
              <p:cNvPr id="1112" name="Google Shape;1112;p29"/>
              <p:cNvSpPr/>
              <p:nvPr/>
            </p:nvSpPr>
            <p:spPr>
              <a:xfrm>
                <a:off x="6359457" y="3559635"/>
                <a:ext cx="633600" cy="633600"/>
              </a:xfrm>
              <a:custGeom>
                <a:rect b="b" l="l" r="r" t="t"/>
                <a:pathLst>
                  <a:path extrusionOk="0" h="10000" w="10000">
                    <a:moveTo>
                      <a:pt x="4200" y="7699"/>
                    </a:moveTo>
                    <a:lnTo>
                      <a:pt x="4193" y="7684"/>
                    </a:lnTo>
                    <a:lnTo>
                      <a:pt x="4096" y="7475"/>
                    </a:lnTo>
                    <a:lnTo>
                      <a:pt x="4084" y="7444"/>
                    </a:lnTo>
                    <a:lnTo>
                      <a:pt x="4077" y="7412"/>
                    </a:lnTo>
                    <a:lnTo>
                      <a:pt x="4073" y="7380"/>
                    </a:lnTo>
                    <a:lnTo>
                      <a:pt x="4074" y="7347"/>
                    </a:lnTo>
                    <a:lnTo>
                      <a:pt x="4079" y="7315"/>
                    </a:lnTo>
                    <a:lnTo>
                      <a:pt x="4088" y="7284"/>
                    </a:lnTo>
                    <a:lnTo>
                      <a:pt x="4102" y="7254"/>
                    </a:lnTo>
                    <a:lnTo>
                      <a:pt x="4119" y="7226"/>
                    </a:lnTo>
                    <a:lnTo>
                      <a:pt x="4139" y="7200"/>
                    </a:lnTo>
                    <a:lnTo>
                      <a:pt x="4163" y="7178"/>
                    </a:lnTo>
                    <a:lnTo>
                      <a:pt x="4190" y="7159"/>
                    </a:lnTo>
                    <a:lnTo>
                      <a:pt x="4218" y="7143"/>
                    </a:lnTo>
                    <a:lnTo>
                      <a:pt x="4249" y="7131"/>
                    </a:lnTo>
                    <a:lnTo>
                      <a:pt x="4281" y="7124"/>
                    </a:lnTo>
                    <a:lnTo>
                      <a:pt x="4313" y="7120"/>
                    </a:lnTo>
                    <a:lnTo>
                      <a:pt x="4346" y="7121"/>
                    </a:lnTo>
                    <a:lnTo>
                      <a:pt x="4378" y="7126"/>
                    </a:lnTo>
                    <a:lnTo>
                      <a:pt x="4409" y="7135"/>
                    </a:lnTo>
                    <a:lnTo>
                      <a:pt x="4439" y="7149"/>
                    </a:lnTo>
                    <a:lnTo>
                      <a:pt x="4467" y="7166"/>
                    </a:lnTo>
                    <a:lnTo>
                      <a:pt x="4493" y="7186"/>
                    </a:lnTo>
                    <a:lnTo>
                      <a:pt x="4515" y="7210"/>
                    </a:lnTo>
                    <a:lnTo>
                      <a:pt x="4534" y="7237"/>
                    </a:lnTo>
                    <a:lnTo>
                      <a:pt x="4550" y="7265"/>
                    </a:lnTo>
                    <a:lnTo>
                      <a:pt x="4643" y="7467"/>
                    </a:lnTo>
                    <a:lnTo>
                      <a:pt x="4731" y="7628"/>
                    </a:lnTo>
                    <a:lnTo>
                      <a:pt x="4813" y="7751"/>
                    </a:lnTo>
                    <a:lnTo>
                      <a:pt x="4886" y="7836"/>
                    </a:lnTo>
                    <a:lnTo>
                      <a:pt x="4944" y="7885"/>
                    </a:lnTo>
                    <a:lnTo>
                      <a:pt x="4981" y="7903"/>
                    </a:lnTo>
                    <a:lnTo>
                      <a:pt x="5000" y="7907"/>
                    </a:lnTo>
                    <a:lnTo>
                      <a:pt x="5019" y="7903"/>
                    </a:lnTo>
                    <a:lnTo>
                      <a:pt x="5056" y="7885"/>
                    </a:lnTo>
                    <a:lnTo>
                      <a:pt x="5114" y="7836"/>
                    </a:lnTo>
                    <a:lnTo>
                      <a:pt x="5187" y="7751"/>
                    </a:lnTo>
                    <a:lnTo>
                      <a:pt x="5269" y="7628"/>
                    </a:lnTo>
                    <a:lnTo>
                      <a:pt x="5357" y="7467"/>
                    </a:lnTo>
                    <a:lnTo>
                      <a:pt x="5450" y="7265"/>
                    </a:lnTo>
                    <a:lnTo>
                      <a:pt x="5466" y="7237"/>
                    </a:lnTo>
                    <a:lnTo>
                      <a:pt x="5485" y="7210"/>
                    </a:lnTo>
                    <a:lnTo>
                      <a:pt x="5507" y="7186"/>
                    </a:lnTo>
                    <a:lnTo>
                      <a:pt x="5533" y="7166"/>
                    </a:lnTo>
                    <a:lnTo>
                      <a:pt x="5561" y="7149"/>
                    </a:lnTo>
                    <a:lnTo>
                      <a:pt x="5591" y="7135"/>
                    </a:lnTo>
                    <a:lnTo>
                      <a:pt x="5622" y="7126"/>
                    </a:lnTo>
                    <a:lnTo>
                      <a:pt x="5654" y="7121"/>
                    </a:lnTo>
                    <a:lnTo>
                      <a:pt x="5687" y="7120"/>
                    </a:lnTo>
                    <a:lnTo>
                      <a:pt x="5719" y="7124"/>
                    </a:lnTo>
                    <a:lnTo>
                      <a:pt x="5751" y="7131"/>
                    </a:lnTo>
                    <a:lnTo>
                      <a:pt x="5782" y="7143"/>
                    </a:lnTo>
                    <a:lnTo>
                      <a:pt x="5810" y="7159"/>
                    </a:lnTo>
                    <a:lnTo>
                      <a:pt x="5837" y="7178"/>
                    </a:lnTo>
                    <a:lnTo>
                      <a:pt x="5861" y="7200"/>
                    </a:lnTo>
                    <a:lnTo>
                      <a:pt x="5881" y="7226"/>
                    </a:lnTo>
                    <a:lnTo>
                      <a:pt x="5898" y="7254"/>
                    </a:lnTo>
                    <a:lnTo>
                      <a:pt x="5912" y="7284"/>
                    </a:lnTo>
                    <a:lnTo>
                      <a:pt x="5921" y="7315"/>
                    </a:lnTo>
                    <a:lnTo>
                      <a:pt x="5926" y="7347"/>
                    </a:lnTo>
                    <a:lnTo>
                      <a:pt x="5927" y="7380"/>
                    </a:lnTo>
                    <a:lnTo>
                      <a:pt x="5923" y="7412"/>
                    </a:lnTo>
                    <a:lnTo>
                      <a:pt x="5916" y="7444"/>
                    </a:lnTo>
                    <a:lnTo>
                      <a:pt x="5904" y="7475"/>
                    </a:lnTo>
                    <a:lnTo>
                      <a:pt x="5807" y="7684"/>
                    </a:lnTo>
                    <a:lnTo>
                      <a:pt x="5800" y="7699"/>
                    </a:lnTo>
                    <a:lnTo>
                      <a:pt x="5703" y="7877"/>
                    </a:lnTo>
                    <a:lnTo>
                      <a:pt x="5692" y="7896"/>
                    </a:lnTo>
                    <a:lnTo>
                      <a:pt x="5595" y="8041"/>
                    </a:lnTo>
                    <a:lnTo>
                      <a:pt x="5577" y="8065"/>
                    </a:lnTo>
                    <a:lnTo>
                      <a:pt x="5480" y="8178"/>
                    </a:lnTo>
                    <a:lnTo>
                      <a:pt x="5450" y="8207"/>
                    </a:lnTo>
                    <a:lnTo>
                      <a:pt x="5353" y="8288"/>
                    </a:lnTo>
                    <a:lnTo>
                      <a:pt x="5330" y="8305"/>
                    </a:lnTo>
                    <a:lnTo>
                      <a:pt x="5305" y="8319"/>
                    </a:lnTo>
                    <a:lnTo>
                      <a:pt x="5209" y="8367"/>
                    </a:lnTo>
                    <a:lnTo>
                      <a:pt x="5174" y="8382"/>
                    </a:lnTo>
                    <a:lnTo>
                      <a:pt x="5138" y="8390"/>
                    </a:lnTo>
                    <a:lnTo>
                      <a:pt x="5041" y="8407"/>
                    </a:lnTo>
                    <a:lnTo>
                      <a:pt x="5014" y="8410"/>
                    </a:lnTo>
                    <a:lnTo>
                      <a:pt x="4986" y="8410"/>
                    </a:lnTo>
                    <a:lnTo>
                      <a:pt x="4959" y="8407"/>
                    </a:lnTo>
                    <a:lnTo>
                      <a:pt x="4862" y="8390"/>
                    </a:lnTo>
                    <a:lnTo>
                      <a:pt x="4826" y="8382"/>
                    </a:lnTo>
                    <a:lnTo>
                      <a:pt x="4791" y="8367"/>
                    </a:lnTo>
                    <a:lnTo>
                      <a:pt x="4695" y="8319"/>
                    </a:lnTo>
                    <a:lnTo>
                      <a:pt x="4670" y="8305"/>
                    </a:lnTo>
                    <a:lnTo>
                      <a:pt x="4647" y="8288"/>
                    </a:lnTo>
                    <a:lnTo>
                      <a:pt x="4550" y="8207"/>
                    </a:lnTo>
                    <a:lnTo>
                      <a:pt x="4520" y="8178"/>
                    </a:lnTo>
                    <a:lnTo>
                      <a:pt x="4423" y="8065"/>
                    </a:lnTo>
                    <a:lnTo>
                      <a:pt x="4405" y="8041"/>
                    </a:lnTo>
                    <a:lnTo>
                      <a:pt x="4308" y="7896"/>
                    </a:lnTo>
                    <a:lnTo>
                      <a:pt x="4297" y="7877"/>
                    </a:lnTo>
                    <a:lnTo>
                      <a:pt x="4200" y="7699"/>
                    </a:lnTo>
                    <a:close/>
                    <a:moveTo>
                      <a:pt x="5789" y="3729"/>
                    </a:moveTo>
                    <a:lnTo>
                      <a:pt x="5790" y="3759"/>
                    </a:lnTo>
                    <a:lnTo>
                      <a:pt x="5789" y="3789"/>
                    </a:lnTo>
                    <a:lnTo>
                      <a:pt x="5788" y="3818"/>
                    </a:lnTo>
                    <a:lnTo>
                      <a:pt x="5785" y="3847"/>
                    </a:lnTo>
                    <a:lnTo>
                      <a:pt x="5781" y="3876"/>
                    </a:lnTo>
                    <a:lnTo>
                      <a:pt x="5776" y="3905"/>
                    </a:lnTo>
                    <a:lnTo>
                      <a:pt x="5770" y="3934"/>
                    </a:lnTo>
                    <a:lnTo>
                      <a:pt x="5763" y="3963"/>
                    </a:lnTo>
                    <a:lnTo>
                      <a:pt x="5755" y="3991"/>
                    </a:lnTo>
                    <a:lnTo>
                      <a:pt x="5745" y="4019"/>
                    </a:lnTo>
                    <a:lnTo>
                      <a:pt x="5735" y="4047"/>
                    </a:lnTo>
                    <a:lnTo>
                      <a:pt x="5724" y="4074"/>
                    </a:lnTo>
                    <a:lnTo>
                      <a:pt x="5712" y="4101"/>
                    </a:lnTo>
                    <a:lnTo>
                      <a:pt x="5698" y="4128"/>
                    </a:lnTo>
                    <a:lnTo>
                      <a:pt x="5684" y="4154"/>
                    </a:lnTo>
                    <a:lnTo>
                      <a:pt x="5669" y="4179"/>
                    </a:lnTo>
                    <a:lnTo>
                      <a:pt x="5653" y="4204"/>
                    </a:lnTo>
                    <a:lnTo>
                      <a:pt x="5635" y="4228"/>
                    </a:lnTo>
                    <a:lnTo>
                      <a:pt x="5618" y="4252"/>
                    </a:lnTo>
                    <a:lnTo>
                      <a:pt x="5599" y="4274"/>
                    </a:lnTo>
                    <a:lnTo>
                      <a:pt x="5579" y="4296"/>
                    </a:lnTo>
                    <a:lnTo>
                      <a:pt x="5559" y="4317"/>
                    </a:lnTo>
                    <a:lnTo>
                      <a:pt x="5537" y="4338"/>
                    </a:lnTo>
                    <a:lnTo>
                      <a:pt x="5515" y="4357"/>
                    </a:lnTo>
                    <a:lnTo>
                      <a:pt x="5493" y="4376"/>
                    </a:lnTo>
                    <a:lnTo>
                      <a:pt x="5469" y="4394"/>
                    </a:lnTo>
                    <a:lnTo>
                      <a:pt x="5445" y="4411"/>
                    </a:lnTo>
                    <a:lnTo>
                      <a:pt x="5420" y="4428"/>
                    </a:lnTo>
                    <a:lnTo>
                      <a:pt x="5395" y="4443"/>
                    </a:lnTo>
                    <a:lnTo>
                      <a:pt x="5369" y="4457"/>
                    </a:lnTo>
                    <a:lnTo>
                      <a:pt x="5343" y="4471"/>
                    </a:lnTo>
                    <a:lnTo>
                      <a:pt x="5316" y="4483"/>
                    </a:lnTo>
                    <a:lnTo>
                      <a:pt x="5289" y="4494"/>
                    </a:lnTo>
                    <a:lnTo>
                      <a:pt x="5261" y="4504"/>
                    </a:lnTo>
                    <a:lnTo>
                      <a:pt x="5233" y="4514"/>
                    </a:lnTo>
                    <a:lnTo>
                      <a:pt x="5205" y="4522"/>
                    </a:lnTo>
                    <a:lnTo>
                      <a:pt x="5176" y="4529"/>
                    </a:lnTo>
                    <a:lnTo>
                      <a:pt x="5147" y="4535"/>
                    </a:lnTo>
                    <a:lnTo>
                      <a:pt x="5118" y="4540"/>
                    </a:lnTo>
                    <a:lnTo>
                      <a:pt x="5089" y="4544"/>
                    </a:lnTo>
                    <a:lnTo>
                      <a:pt x="5059" y="4547"/>
                    </a:lnTo>
                    <a:lnTo>
                      <a:pt x="5030" y="4548"/>
                    </a:lnTo>
                    <a:lnTo>
                      <a:pt x="5000" y="4549"/>
                    </a:lnTo>
                    <a:lnTo>
                      <a:pt x="4970" y="4548"/>
                    </a:lnTo>
                    <a:lnTo>
                      <a:pt x="4941" y="4547"/>
                    </a:lnTo>
                    <a:lnTo>
                      <a:pt x="4911" y="4544"/>
                    </a:lnTo>
                    <a:lnTo>
                      <a:pt x="4882" y="4540"/>
                    </a:lnTo>
                    <a:lnTo>
                      <a:pt x="4853" y="4535"/>
                    </a:lnTo>
                    <a:lnTo>
                      <a:pt x="4824" y="4529"/>
                    </a:lnTo>
                    <a:lnTo>
                      <a:pt x="4795" y="4522"/>
                    </a:lnTo>
                    <a:lnTo>
                      <a:pt x="4767" y="4514"/>
                    </a:lnTo>
                    <a:lnTo>
                      <a:pt x="4739" y="4504"/>
                    </a:lnTo>
                    <a:lnTo>
                      <a:pt x="4711" y="4494"/>
                    </a:lnTo>
                    <a:lnTo>
                      <a:pt x="4684" y="4483"/>
                    </a:lnTo>
                    <a:lnTo>
                      <a:pt x="4657" y="4471"/>
                    </a:lnTo>
                    <a:lnTo>
                      <a:pt x="4631" y="4457"/>
                    </a:lnTo>
                    <a:lnTo>
                      <a:pt x="4605" y="4443"/>
                    </a:lnTo>
                    <a:lnTo>
                      <a:pt x="4580" y="4428"/>
                    </a:lnTo>
                    <a:lnTo>
                      <a:pt x="4555" y="4411"/>
                    </a:lnTo>
                    <a:lnTo>
                      <a:pt x="4531" y="4394"/>
                    </a:lnTo>
                    <a:lnTo>
                      <a:pt x="4507" y="4376"/>
                    </a:lnTo>
                    <a:lnTo>
                      <a:pt x="4485" y="4357"/>
                    </a:lnTo>
                    <a:lnTo>
                      <a:pt x="4463" y="4338"/>
                    </a:lnTo>
                    <a:lnTo>
                      <a:pt x="4441" y="4317"/>
                    </a:lnTo>
                    <a:lnTo>
                      <a:pt x="4421" y="4296"/>
                    </a:lnTo>
                    <a:lnTo>
                      <a:pt x="4401" y="4274"/>
                    </a:lnTo>
                    <a:lnTo>
                      <a:pt x="4382" y="4252"/>
                    </a:lnTo>
                    <a:lnTo>
                      <a:pt x="4365" y="4228"/>
                    </a:lnTo>
                    <a:lnTo>
                      <a:pt x="4347" y="4204"/>
                    </a:lnTo>
                    <a:lnTo>
                      <a:pt x="4331" y="4179"/>
                    </a:lnTo>
                    <a:lnTo>
                      <a:pt x="4316" y="4154"/>
                    </a:lnTo>
                    <a:lnTo>
                      <a:pt x="4302" y="4128"/>
                    </a:lnTo>
                    <a:lnTo>
                      <a:pt x="4288" y="4101"/>
                    </a:lnTo>
                    <a:lnTo>
                      <a:pt x="4276" y="4074"/>
                    </a:lnTo>
                    <a:lnTo>
                      <a:pt x="4265" y="4047"/>
                    </a:lnTo>
                    <a:lnTo>
                      <a:pt x="4255" y="4019"/>
                    </a:lnTo>
                    <a:lnTo>
                      <a:pt x="4245" y="3991"/>
                    </a:lnTo>
                    <a:lnTo>
                      <a:pt x="4237" y="3963"/>
                    </a:lnTo>
                    <a:lnTo>
                      <a:pt x="4230" y="3934"/>
                    </a:lnTo>
                    <a:lnTo>
                      <a:pt x="4224" y="3905"/>
                    </a:lnTo>
                    <a:lnTo>
                      <a:pt x="4219" y="3876"/>
                    </a:lnTo>
                    <a:lnTo>
                      <a:pt x="4215" y="3847"/>
                    </a:lnTo>
                    <a:lnTo>
                      <a:pt x="4212" y="3818"/>
                    </a:lnTo>
                    <a:lnTo>
                      <a:pt x="4211" y="3789"/>
                    </a:lnTo>
                    <a:lnTo>
                      <a:pt x="4210" y="3759"/>
                    </a:lnTo>
                    <a:lnTo>
                      <a:pt x="4211" y="3729"/>
                    </a:lnTo>
                    <a:lnTo>
                      <a:pt x="4212" y="3700"/>
                    </a:lnTo>
                    <a:lnTo>
                      <a:pt x="4215" y="3670"/>
                    </a:lnTo>
                    <a:lnTo>
                      <a:pt x="4219" y="3641"/>
                    </a:lnTo>
                    <a:lnTo>
                      <a:pt x="4224" y="3612"/>
                    </a:lnTo>
                    <a:lnTo>
                      <a:pt x="4230" y="3583"/>
                    </a:lnTo>
                    <a:lnTo>
                      <a:pt x="4237" y="3554"/>
                    </a:lnTo>
                    <a:lnTo>
                      <a:pt x="4245" y="3526"/>
                    </a:lnTo>
                    <a:lnTo>
                      <a:pt x="4255" y="3498"/>
                    </a:lnTo>
                    <a:lnTo>
                      <a:pt x="4265" y="3470"/>
                    </a:lnTo>
                    <a:lnTo>
                      <a:pt x="4276" y="3443"/>
                    </a:lnTo>
                    <a:lnTo>
                      <a:pt x="4288" y="3416"/>
                    </a:lnTo>
                    <a:lnTo>
                      <a:pt x="4302" y="3390"/>
                    </a:lnTo>
                    <a:lnTo>
                      <a:pt x="4316" y="3364"/>
                    </a:lnTo>
                    <a:lnTo>
                      <a:pt x="4331" y="3338"/>
                    </a:lnTo>
                    <a:lnTo>
                      <a:pt x="4347" y="3314"/>
                    </a:lnTo>
                    <a:lnTo>
                      <a:pt x="4365" y="3289"/>
                    </a:lnTo>
                    <a:lnTo>
                      <a:pt x="4382" y="3266"/>
                    </a:lnTo>
                    <a:lnTo>
                      <a:pt x="4401" y="3243"/>
                    </a:lnTo>
                    <a:lnTo>
                      <a:pt x="4421" y="3221"/>
                    </a:lnTo>
                    <a:lnTo>
                      <a:pt x="4441" y="3200"/>
                    </a:lnTo>
                    <a:lnTo>
                      <a:pt x="4463" y="3179"/>
                    </a:lnTo>
                    <a:lnTo>
                      <a:pt x="4485" y="3160"/>
                    </a:lnTo>
                    <a:lnTo>
                      <a:pt x="4507" y="3141"/>
                    </a:lnTo>
                    <a:lnTo>
                      <a:pt x="4531" y="3123"/>
                    </a:lnTo>
                    <a:lnTo>
                      <a:pt x="4555" y="3106"/>
                    </a:lnTo>
                    <a:lnTo>
                      <a:pt x="4580" y="3089"/>
                    </a:lnTo>
                    <a:lnTo>
                      <a:pt x="4605" y="3074"/>
                    </a:lnTo>
                    <a:lnTo>
                      <a:pt x="4631" y="3060"/>
                    </a:lnTo>
                    <a:lnTo>
                      <a:pt x="4657" y="3046"/>
                    </a:lnTo>
                    <a:lnTo>
                      <a:pt x="4684" y="3034"/>
                    </a:lnTo>
                    <a:lnTo>
                      <a:pt x="4711" y="3023"/>
                    </a:lnTo>
                    <a:lnTo>
                      <a:pt x="4739" y="3013"/>
                    </a:lnTo>
                    <a:lnTo>
                      <a:pt x="4767" y="3004"/>
                    </a:lnTo>
                    <a:lnTo>
                      <a:pt x="4795" y="2996"/>
                    </a:lnTo>
                    <a:lnTo>
                      <a:pt x="4824" y="2989"/>
                    </a:lnTo>
                    <a:lnTo>
                      <a:pt x="4853" y="2983"/>
                    </a:lnTo>
                    <a:lnTo>
                      <a:pt x="4882" y="2978"/>
                    </a:lnTo>
                    <a:lnTo>
                      <a:pt x="4911" y="2974"/>
                    </a:lnTo>
                    <a:lnTo>
                      <a:pt x="4941" y="2971"/>
                    </a:lnTo>
                    <a:lnTo>
                      <a:pt x="4970" y="2970"/>
                    </a:lnTo>
                    <a:lnTo>
                      <a:pt x="5000" y="2969"/>
                    </a:lnTo>
                    <a:lnTo>
                      <a:pt x="5030" y="2970"/>
                    </a:lnTo>
                    <a:lnTo>
                      <a:pt x="5059" y="2971"/>
                    </a:lnTo>
                    <a:lnTo>
                      <a:pt x="5089" y="2974"/>
                    </a:lnTo>
                    <a:lnTo>
                      <a:pt x="5118" y="2978"/>
                    </a:lnTo>
                    <a:lnTo>
                      <a:pt x="5147" y="2983"/>
                    </a:lnTo>
                    <a:lnTo>
                      <a:pt x="5176" y="2989"/>
                    </a:lnTo>
                    <a:lnTo>
                      <a:pt x="5205" y="2996"/>
                    </a:lnTo>
                    <a:lnTo>
                      <a:pt x="5233" y="3004"/>
                    </a:lnTo>
                    <a:lnTo>
                      <a:pt x="5261" y="3013"/>
                    </a:lnTo>
                    <a:lnTo>
                      <a:pt x="5289" y="3023"/>
                    </a:lnTo>
                    <a:lnTo>
                      <a:pt x="5316" y="3034"/>
                    </a:lnTo>
                    <a:lnTo>
                      <a:pt x="5343" y="3046"/>
                    </a:lnTo>
                    <a:lnTo>
                      <a:pt x="5369" y="3060"/>
                    </a:lnTo>
                    <a:lnTo>
                      <a:pt x="5395" y="3074"/>
                    </a:lnTo>
                    <a:lnTo>
                      <a:pt x="5420" y="3089"/>
                    </a:lnTo>
                    <a:lnTo>
                      <a:pt x="5445" y="3106"/>
                    </a:lnTo>
                    <a:lnTo>
                      <a:pt x="5469" y="3123"/>
                    </a:lnTo>
                    <a:lnTo>
                      <a:pt x="5493" y="3141"/>
                    </a:lnTo>
                    <a:lnTo>
                      <a:pt x="5515" y="3160"/>
                    </a:lnTo>
                    <a:lnTo>
                      <a:pt x="5537" y="3179"/>
                    </a:lnTo>
                    <a:lnTo>
                      <a:pt x="5559" y="3200"/>
                    </a:lnTo>
                    <a:lnTo>
                      <a:pt x="5579" y="3221"/>
                    </a:lnTo>
                    <a:lnTo>
                      <a:pt x="5599" y="3243"/>
                    </a:lnTo>
                    <a:lnTo>
                      <a:pt x="5618" y="3266"/>
                    </a:lnTo>
                    <a:lnTo>
                      <a:pt x="5635" y="3289"/>
                    </a:lnTo>
                    <a:lnTo>
                      <a:pt x="5653" y="3314"/>
                    </a:lnTo>
                    <a:lnTo>
                      <a:pt x="5669" y="3338"/>
                    </a:lnTo>
                    <a:lnTo>
                      <a:pt x="5684" y="3364"/>
                    </a:lnTo>
                    <a:lnTo>
                      <a:pt x="5698" y="3390"/>
                    </a:lnTo>
                    <a:lnTo>
                      <a:pt x="5712" y="3416"/>
                    </a:lnTo>
                    <a:lnTo>
                      <a:pt x="5724" y="3443"/>
                    </a:lnTo>
                    <a:lnTo>
                      <a:pt x="5735" y="3470"/>
                    </a:lnTo>
                    <a:lnTo>
                      <a:pt x="5745" y="3498"/>
                    </a:lnTo>
                    <a:lnTo>
                      <a:pt x="5755" y="3526"/>
                    </a:lnTo>
                    <a:lnTo>
                      <a:pt x="5763" y="3554"/>
                    </a:lnTo>
                    <a:lnTo>
                      <a:pt x="5770" y="3583"/>
                    </a:lnTo>
                    <a:lnTo>
                      <a:pt x="5776" y="3612"/>
                    </a:lnTo>
                    <a:lnTo>
                      <a:pt x="5781" y="3641"/>
                    </a:lnTo>
                    <a:lnTo>
                      <a:pt x="5785" y="3670"/>
                    </a:lnTo>
                    <a:lnTo>
                      <a:pt x="5788" y="3700"/>
                    </a:lnTo>
                    <a:lnTo>
                      <a:pt x="5789" y="3729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Helvetica Neue"/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113" name="Google Shape;1113;p29"/>
              <p:cNvSpPr/>
              <p:nvPr/>
            </p:nvSpPr>
            <p:spPr>
              <a:xfrm>
                <a:off x="6359457" y="3559635"/>
                <a:ext cx="633600" cy="633600"/>
              </a:xfrm>
              <a:custGeom>
                <a:rect b="b" l="l" r="r" t="t"/>
                <a:pathLst>
                  <a:path extrusionOk="0" h="10000" w="10000">
                    <a:moveTo>
                      <a:pt x="4553" y="1072"/>
                    </a:moveTo>
                    <a:lnTo>
                      <a:pt x="4572" y="1056"/>
                    </a:lnTo>
                    <a:lnTo>
                      <a:pt x="4851" y="849"/>
                    </a:lnTo>
                    <a:lnTo>
                      <a:pt x="4878" y="832"/>
                    </a:lnTo>
                    <a:lnTo>
                      <a:pt x="4907" y="818"/>
                    </a:lnTo>
                    <a:lnTo>
                      <a:pt x="4937" y="808"/>
                    </a:lnTo>
                    <a:lnTo>
                      <a:pt x="4968" y="802"/>
                    </a:lnTo>
                    <a:lnTo>
                      <a:pt x="5000" y="800"/>
                    </a:lnTo>
                    <a:lnTo>
                      <a:pt x="5032" y="802"/>
                    </a:lnTo>
                    <a:lnTo>
                      <a:pt x="5063" y="808"/>
                    </a:lnTo>
                    <a:lnTo>
                      <a:pt x="5093" y="818"/>
                    </a:lnTo>
                    <a:lnTo>
                      <a:pt x="5122" y="832"/>
                    </a:lnTo>
                    <a:lnTo>
                      <a:pt x="5149" y="849"/>
                    </a:lnTo>
                    <a:lnTo>
                      <a:pt x="5428" y="1056"/>
                    </a:lnTo>
                    <a:lnTo>
                      <a:pt x="5447" y="1072"/>
                    </a:lnTo>
                    <a:lnTo>
                      <a:pt x="5706" y="1306"/>
                    </a:lnTo>
                    <a:lnTo>
                      <a:pt x="5723" y="1322"/>
                    </a:lnTo>
                    <a:lnTo>
                      <a:pt x="5960" y="1582"/>
                    </a:lnTo>
                    <a:lnTo>
                      <a:pt x="5974" y="1600"/>
                    </a:lnTo>
                    <a:lnTo>
                      <a:pt x="6189" y="1884"/>
                    </a:lnTo>
                    <a:lnTo>
                      <a:pt x="6202" y="1902"/>
                    </a:lnTo>
                    <a:lnTo>
                      <a:pt x="6394" y="2210"/>
                    </a:lnTo>
                    <a:lnTo>
                      <a:pt x="6404" y="2229"/>
                    </a:lnTo>
                    <a:lnTo>
                      <a:pt x="6573" y="2559"/>
                    </a:lnTo>
                    <a:lnTo>
                      <a:pt x="6581" y="2578"/>
                    </a:lnTo>
                    <a:lnTo>
                      <a:pt x="6726" y="2930"/>
                    </a:lnTo>
                    <a:lnTo>
                      <a:pt x="6733" y="2948"/>
                    </a:lnTo>
                    <a:lnTo>
                      <a:pt x="6854" y="3321"/>
                    </a:lnTo>
                    <a:lnTo>
                      <a:pt x="6859" y="3339"/>
                    </a:lnTo>
                    <a:lnTo>
                      <a:pt x="6955" y="3731"/>
                    </a:lnTo>
                    <a:lnTo>
                      <a:pt x="6959" y="3748"/>
                    </a:lnTo>
                    <a:lnTo>
                      <a:pt x="7030" y="4160"/>
                    </a:lnTo>
                    <a:lnTo>
                      <a:pt x="7032" y="4176"/>
                    </a:lnTo>
                    <a:lnTo>
                      <a:pt x="7077" y="4605"/>
                    </a:lnTo>
                    <a:lnTo>
                      <a:pt x="7078" y="4621"/>
                    </a:lnTo>
                    <a:lnTo>
                      <a:pt x="7098" y="5067"/>
                    </a:lnTo>
                    <a:lnTo>
                      <a:pt x="7098" y="5082"/>
                    </a:lnTo>
                    <a:lnTo>
                      <a:pt x="7090" y="5543"/>
                    </a:lnTo>
                    <a:lnTo>
                      <a:pt x="7090" y="5557"/>
                    </a:lnTo>
                    <a:lnTo>
                      <a:pt x="7055" y="6034"/>
                    </a:lnTo>
                    <a:lnTo>
                      <a:pt x="7050" y="6069"/>
                    </a:lnTo>
                    <a:lnTo>
                      <a:pt x="7040" y="6103"/>
                    </a:lnTo>
                    <a:lnTo>
                      <a:pt x="7025" y="6136"/>
                    </a:lnTo>
                    <a:lnTo>
                      <a:pt x="7006" y="6166"/>
                    </a:lnTo>
                    <a:lnTo>
                      <a:pt x="6983" y="6193"/>
                    </a:lnTo>
                    <a:lnTo>
                      <a:pt x="6643" y="6533"/>
                    </a:lnTo>
                    <a:lnTo>
                      <a:pt x="7417" y="7178"/>
                    </a:lnTo>
                    <a:lnTo>
                      <a:pt x="7441" y="7201"/>
                    </a:lnTo>
                    <a:lnTo>
                      <a:pt x="7462" y="7227"/>
                    </a:lnTo>
                    <a:lnTo>
                      <a:pt x="7479" y="7255"/>
                    </a:lnTo>
                    <a:lnTo>
                      <a:pt x="7492" y="7285"/>
                    </a:lnTo>
                    <a:lnTo>
                      <a:pt x="7501" y="7317"/>
                    </a:lnTo>
                    <a:lnTo>
                      <a:pt x="7506" y="7349"/>
                    </a:lnTo>
                    <a:lnTo>
                      <a:pt x="7507" y="7383"/>
                    </a:lnTo>
                    <a:lnTo>
                      <a:pt x="7503" y="7415"/>
                    </a:lnTo>
                    <a:lnTo>
                      <a:pt x="7495" y="7447"/>
                    </a:lnTo>
                    <a:lnTo>
                      <a:pt x="7482" y="7478"/>
                    </a:lnTo>
                    <a:lnTo>
                      <a:pt x="7466" y="7507"/>
                    </a:lnTo>
                    <a:lnTo>
                      <a:pt x="7446" y="7533"/>
                    </a:lnTo>
                    <a:lnTo>
                      <a:pt x="7423" y="7557"/>
                    </a:lnTo>
                    <a:lnTo>
                      <a:pt x="7397" y="7577"/>
                    </a:lnTo>
                    <a:lnTo>
                      <a:pt x="7369" y="7594"/>
                    </a:lnTo>
                    <a:lnTo>
                      <a:pt x="7338" y="7606"/>
                    </a:lnTo>
                    <a:lnTo>
                      <a:pt x="7306" y="7615"/>
                    </a:lnTo>
                    <a:lnTo>
                      <a:pt x="7273" y="7619"/>
                    </a:lnTo>
                    <a:lnTo>
                      <a:pt x="7240" y="7619"/>
                    </a:lnTo>
                    <a:lnTo>
                      <a:pt x="7208" y="7615"/>
                    </a:lnTo>
                    <a:lnTo>
                      <a:pt x="7176" y="7606"/>
                    </a:lnTo>
                    <a:lnTo>
                      <a:pt x="7145" y="7594"/>
                    </a:lnTo>
                    <a:lnTo>
                      <a:pt x="6242" y="7143"/>
                    </a:lnTo>
                    <a:lnTo>
                      <a:pt x="6212" y="7125"/>
                    </a:lnTo>
                    <a:lnTo>
                      <a:pt x="6185" y="7104"/>
                    </a:lnTo>
                    <a:lnTo>
                      <a:pt x="6162" y="7079"/>
                    </a:lnTo>
                    <a:lnTo>
                      <a:pt x="6141" y="7050"/>
                    </a:lnTo>
                    <a:lnTo>
                      <a:pt x="6136" y="7040"/>
                    </a:lnTo>
                    <a:lnTo>
                      <a:pt x="6080" y="7096"/>
                    </a:lnTo>
                    <a:lnTo>
                      <a:pt x="6055" y="7117"/>
                    </a:lnTo>
                    <a:lnTo>
                      <a:pt x="6028" y="7136"/>
                    </a:lnTo>
                    <a:lnTo>
                      <a:pt x="5999" y="7150"/>
                    </a:lnTo>
                    <a:lnTo>
                      <a:pt x="5968" y="7160"/>
                    </a:lnTo>
                    <a:lnTo>
                      <a:pt x="5936" y="7167"/>
                    </a:lnTo>
                    <a:lnTo>
                      <a:pt x="5903" y="7169"/>
                    </a:lnTo>
                    <a:lnTo>
                      <a:pt x="4097" y="7169"/>
                    </a:lnTo>
                    <a:lnTo>
                      <a:pt x="4064" y="7167"/>
                    </a:lnTo>
                    <a:lnTo>
                      <a:pt x="4032" y="7160"/>
                    </a:lnTo>
                    <a:lnTo>
                      <a:pt x="4001" y="7150"/>
                    </a:lnTo>
                    <a:lnTo>
                      <a:pt x="3972" y="7136"/>
                    </a:lnTo>
                    <a:lnTo>
                      <a:pt x="3945" y="7117"/>
                    </a:lnTo>
                    <a:lnTo>
                      <a:pt x="3920" y="7096"/>
                    </a:lnTo>
                    <a:lnTo>
                      <a:pt x="3864" y="7040"/>
                    </a:lnTo>
                    <a:lnTo>
                      <a:pt x="3859" y="7050"/>
                    </a:lnTo>
                    <a:lnTo>
                      <a:pt x="3838" y="7079"/>
                    </a:lnTo>
                    <a:lnTo>
                      <a:pt x="3815" y="7104"/>
                    </a:lnTo>
                    <a:lnTo>
                      <a:pt x="3788" y="7125"/>
                    </a:lnTo>
                    <a:lnTo>
                      <a:pt x="3758" y="7143"/>
                    </a:lnTo>
                    <a:lnTo>
                      <a:pt x="2855" y="7594"/>
                    </a:lnTo>
                    <a:lnTo>
                      <a:pt x="2824" y="7606"/>
                    </a:lnTo>
                    <a:lnTo>
                      <a:pt x="2792" y="7615"/>
                    </a:lnTo>
                    <a:lnTo>
                      <a:pt x="2760" y="7619"/>
                    </a:lnTo>
                    <a:lnTo>
                      <a:pt x="2727" y="7619"/>
                    </a:lnTo>
                    <a:lnTo>
                      <a:pt x="2694" y="7615"/>
                    </a:lnTo>
                    <a:lnTo>
                      <a:pt x="2662" y="7606"/>
                    </a:lnTo>
                    <a:lnTo>
                      <a:pt x="2631" y="7594"/>
                    </a:lnTo>
                    <a:lnTo>
                      <a:pt x="2603" y="7577"/>
                    </a:lnTo>
                    <a:lnTo>
                      <a:pt x="2577" y="7557"/>
                    </a:lnTo>
                    <a:lnTo>
                      <a:pt x="2554" y="7533"/>
                    </a:lnTo>
                    <a:lnTo>
                      <a:pt x="2534" y="7507"/>
                    </a:lnTo>
                    <a:lnTo>
                      <a:pt x="2518" y="7478"/>
                    </a:lnTo>
                    <a:lnTo>
                      <a:pt x="2505" y="7447"/>
                    </a:lnTo>
                    <a:lnTo>
                      <a:pt x="2497" y="7415"/>
                    </a:lnTo>
                    <a:lnTo>
                      <a:pt x="2493" y="7383"/>
                    </a:lnTo>
                    <a:lnTo>
                      <a:pt x="2494" y="7349"/>
                    </a:lnTo>
                    <a:lnTo>
                      <a:pt x="2499" y="7317"/>
                    </a:lnTo>
                    <a:lnTo>
                      <a:pt x="2508" y="7285"/>
                    </a:lnTo>
                    <a:lnTo>
                      <a:pt x="2521" y="7255"/>
                    </a:lnTo>
                    <a:lnTo>
                      <a:pt x="2538" y="7227"/>
                    </a:lnTo>
                    <a:lnTo>
                      <a:pt x="2559" y="7201"/>
                    </a:lnTo>
                    <a:lnTo>
                      <a:pt x="2583" y="7178"/>
                    </a:lnTo>
                    <a:lnTo>
                      <a:pt x="3357" y="6533"/>
                    </a:lnTo>
                    <a:lnTo>
                      <a:pt x="3017" y="6193"/>
                    </a:lnTo>
                    <a:lnTo>
                      <a:pt x="2994" y="6166"/>
                    </a:lnTo>
                    <a:lnTo>
                      <a:pt x="2975" y="6136"/>
                    </a:lnTo>
                    <a:lnTo>
                      <a:pt x="2960" y="6103"/>
                    </a:lnTo>
                    <a:lnTo>
                      <a:pt x="2950" y="6069"/>
                    </a:lnTo>
                    <a:lnTo>
                      <a:pt x="2945" y="6034"/>
                    </a:lnTo>
                    <a:lnTo>
                      <a:pt x="2910" y="5557"/>
                    </a:lnTo>
                    <a:lnTo>
                      <a:pt x="2910" y="5543"/>
                    </a:lnTo>
                    <a:lnTo>
                      <a:pt x="2902" y="5082"/>
                    </a:lnTo>
                    <a:lnTo>
                      <a:pt x="2902" y="5067"/>
                    </a:lnTo>
                    <a:lnTo>
                      <a:pt x="2922" y="4621"/>
                    </a:lnTo>
                    <a:lnTo>
                      <a:pt x="2923" y="4605"/>
                    </a:lnTo>
                    <a:lnTo>
                      <a:pt x="2968" y="4176"/>
                    </a:lnTo>
                    <a:lnTo>
                      <a:pt x="2970" y="4160"/>
                    </a:lnTo>
                    <a:lnTo>
                      <a:pt x="3041" y="3748"/>
                    </a:lnTo>
                    <a:lnTo>
                      <a:pt x="3045" y="3731"/>
                    </a:lnTo>
                    <a:lnTo>
                      <a:pt x="3141" y="3339"/>
                    </a:lnTo>
                    <a:lnTo>
                      <a:pt x="3146" y="3321"/>
                    </a:lnTo>
                    <a:lnTo>
                      <a:pt x="3267" y="2948"/>
                    </a:lnTo>
                    <a:lnTo>
                      <a:pt x="3274" y="2930"/>
                    </a:lnTo>
                    <a:lnTo>
                      <a:pt x="3419" y="2578"/>
                    </a:lnTo>
                    <a:lnTo>
                      <a:pt x="3427" y="2559"/>
                    </a:lnTo>
                    <a:lnTo>
                      <a:pt x="3596" y="2229"/>
                    </a:lnTo>
                    <a:lnTo>
                      <a:pt x="3606" y="2210"/>
                    </a:lnTo>
                    <a:lnTo>
                      <a:pt x="3798" y="1902"/>
                    </a:lnTo>
                    <a:lnTo>
                      <a:pt x="3811" y="1884"/>
                    </a:lnTo>
                    <a:lnTo>
                      <a:pt x="4026" y="1600"/>
                    </a:lnTo>
                    <a:lnTo>
                      <a:pt x="4040" y="1582"/>
                    </a:lnTo>
                    <a:lnTo>
                      <a:pt x="4277" y="1322"/>
                    </a:lnTo>
                    <a:lnTo>
                      <a:pt x="4294" y="1306"/>
                    </a:lnTo>
                    <a:lnTo>
                      <a:pt x="4553" y="1072"/>
                    </a:lnTo>
                    <a:close/>
                    <a:moveTo>
                      <a:pt x="5362" y="1668"/>
                    </a:moveTo>
                    <a:lnTo>
                      <a:pt x="5121" y="1451"/>
                    </a:lnTo>
                    <a:lnTo>
                      <a:pt x="5000" y="1361"/>
                    </a:lnTo>
                    <a:lnTo>
                      <a:pt x="4879" y="1451"/>
                    </a:lnTo>
                    <a:lnTo>
                      <a:pt x="4638" y="1668"/>
                    </a:lnTo>
                    <a:lnTo>
                      <a:pt x="4418" y="1910"/>
                    </a:lnTo>
                    <a:lnTo>
                      <a:pt x="4217" y="2176"/>
                    </a:lnTo>
                    <a:lnTo>
                      <a:pt x="4036" y="2466"/>
                    </a:lnTo>
                    <a:lnTo>
                      <a:pt x="3877" y="2778"/>
                    </a:lnTo>
                    <a:lnTo>
                      <a:pt x="3740" y="3111"/>
                    </a:lnTo>
                    <a:lnTo>
                      <a:pt x="3625" y="3467"/>
                    </a:lnTo>
                    <a:lnTo>
                      <a:pt x="3533" y="3842"/>
                    </a:lnTo>
                    <a:lnTo>
                      <a:pt x="3465" y="4237"/>
                    </a:lnTo>
                    <a:lnTo>
                      <a:pt x="3421" y="4650"/>
                    </a:lnTo>
                    <a:lnTo>
                      <a:pt x="3402" y="5081"/>
                    </a:lnTo>
                    <a:lnTo>
                      <a:pt x="3409" y="5528"/>
                    </a:lnTo>
                    <a:lnTo>
                      <a:pt x="3435" y="5883"/>
                    </a:lnTo>
                    <a:lnTo>
                      <a:pt x="3448" y="5864"/>
                    </a:lnTo>
                    <a:lnTo>
                      <a:pt x="3469" y="5839"/>
                    </a:lnTo>
                    <a:lnTo>
                      <a:pt x="3494" y="5818"/>
                    </a:lnTo>
                    <a:lnTo>
                      <a:pt x="3521" y="5799"/>
                    </a:lnTo>
                    <a:lnTo>
                      <a:pt x="3550" y="5785"/>
                    </a:lnTo>
                    <a:lnTo>
                      <a:pt x="3581" y="5775"/>
                    </a:lnTo>
                    <a:lnTo>
                      <a:pt x="3613" y="5768"/>
                    </a:lnTo>
                    <a:lnTo>
                      <a:pt x="3646" y="5766"/>
                    </a:lnTo>
                    <a:lnTo>
                      <a:pt x="3679" y="5768"/>
                    </a:lnTo>
                    <a:lnTo>
                      <a:pt x="3711" y="5775"/>
                    </a:lnTo>
                    <a:lnTo>
                      <a:pt x="3742" y="5785"/>
                    </a:lnTo>
                    <a:lnTo>
                      <a:pt x="3771" y="5799"/>
                    </a:lnTo>
                    <a:lnTo>
                      <a:pt x="3798" y="5818"/>
                    </a:lnTo>
                    <a:lnTo>
                      <a:pt x="3823" y="5839"/>
                    </a:lnTo>
                    <a:lnTo>
                      <a:pt x="3844" y="5864"/>
                    </a:lnTo>
                    <a:lnTo>
                      <a:pt x="3863" y="5891"/>
                    </a:lnTo>
                    <a:lnTo>
                      <a:pt x="3877" y="5920"/>
                    </a:lnTo>
                    <a:lnTo>
                      <a:pt x="3887" y="5951"/>
                    </a:lnTo>
                    <a:lnTo>
                      <a:pt x="3894" y="5983"/>
                    </a:lnTo>
                    <a:lnTo>
                      <a:pt x="3896" y="6016"/>
                    </a:lnTo>
                    <a:lnTo>
                      <a:pt x="3896" y="6083"/>
                    </a:lnTo>
                    <a:lnTo>
                      <a:pt x="3937" y="6049"/>
                    </a:lnTo>
                    <a:lnTo>
                      <a:pt x="3963" y="6030"/>
                    </a:lnTo>
                    <a:lnTo>
                      <a:pt x="3992" y="6014"/>
                    </a:lnTo>
                    <a:lnTo>
                      <a:pt x="4023" y="6002"/>
                    </a:lnTo>
                    <a:lnTo>
                      <a:pt x="4054" y="5995"/>
                    </a:lnTo>
                    <a:lnTo>
                      <a:pt x="4087" y="5991"/>
                    </a:lnTo>
                    <a:lnTo>
                      <a:pt x="4120" y="5992"/>
                    </a:lnTo>
                    <a:lnTo>
                      <a:pt x="4152" y="5997"/>
                    </a:lnTo>
                    <a:lnTo>
                      <a:pt x="4183" y="6006"/>
                    </a:lnTo>
                    <a:lnTo>
                      <a:pt x="4213" y="6020"/>
                    </a:lnTo>
                    <a:lnTo>
                      <a:pt x="4241" y="6037"/>
                    </a:lnTo>
                    <a:lnTo>
                      <a:pt x="4266" y="6057"/>
                    </a:lnTo>
                    <a:lnTo>
                      <a:pt x="4289" y="6081"/>
                    </a:lnTo>
                    <a:lnTo>
                      <a:pt x="4308" y="6107"/>
                    </a:lnTo>
                    <a:lnTo>
                      <a:pt x="4324" y="6136"/>
                    </a:lnTo>
                    <a:lnTo>
                      <a:pt x="4336" y="6167"/>
                    </a:lnTo>
                    <a:lnTo>
                      <a:pt x="4343" y="6198"/>
                    </a:lnTo>
                    <a:lnTo>
                      <a:pt x="4347" y="6231"/>
                    </a:lnTo>
                    <a:lnTo>
                      <a:pt x="4346" y="6264"/>
                    </a:lnTo>
                    <a:lnTo>
                      <a:pt x="4341" y="6296"/>
                    </a:lnTo>
                    <a:lnTo>
                      <a:pt x="4332" y="6327"/>
                    </a:lnTo>
                    <a:lnTo>
                      <a:pt x="4318" y="6357"/>
                    </a:lnTo>
                    <a:lnTo>
                      <a:pt x="4301" y="6385"/>
                    </a:lnTo>
                    <a:lnTo>
                      <a:pt x="4281" y="6410"/>
                    </a:lnTo>
                    <a:lnTo>
                      <a:pt x="4257" y="6433"/>
                    </a:lnTo>
                    <a:lnTo>
                      <a:pt x="4098" y="6566"/>
                    </a:lnTo>
                    <a:lnTo>
                      <a:pt x="4201" y="6669"/>
                    </a:lnTo>
                    <a:lnTo>
                      <a:pt x="5799" y="6669"/>
                    </a:lnTo>
                    <a:lnTo>
                      <a:pt x="5902" y="6566"/>
                    </a:lnTo>
                    <a:lnTo>
                      <a:pt x="5743" y="6433"/>
                    </a:lnTo>
                    <a:lnTo>
                      <a:pt x="5719" y="6410"/>
                    </a:lnTo>
                    <a:lnTo>
                      <a:pt x="5699" y="6385"/>
                    </a:lnTo>
                    <a:lnTo>
                      <a:pt x="5682" y="6357"/>
                    </a:lnTo>
                    <a:lnTo>
                      <a:pt x="5668" y="6327"/>
                    </a:lnTo>
                    <a:lnTo>
                      <a:pt x="5659" y="6296"/>
                    </a:lnTo>
                    <a:lnTo>
                      <a:pt x="5654" y="6264"/>
                    </a:lnTo>
                    <a:lnTo>
                      <a:pt x="5653" y="6231"/>
                    </a:lnTo>
                    <a:lnTo>
                      <a:pt x="5657" y="6198"/>
                    </a:lnTo>
                    <a:lnTo>
                      <a:pt x="5664" y="6167"/>
                    </a:lnTo>
                    <a:lnTo>
                      <a:pt x="5676" y="6136"/>
                    </a:lnTo>
                    <a:lnTo>
                      <a:pt x="5692" y="6107"/>
                    </a:lnTo>
                    <a:lnTo>
                      <a:pt x="5711" y="6081"/>
                    </a:lnTo>
                    <a:lnTo>
                      <a:pt x="5734" y="6057"/>
                    </a:lnTo>
                    <a:lnTo>
                      <a:pt x="5759" y="6037"/>
                    </a:lnTo>
                    <a:lnTo>
                      <a:pt x="5787" y="6020"/>
                    </a:lnTo>
                    <a:lnTo>
                      <a:pt x="5817" y="6006"/>
                    </a:lnTo>
                    <a:lnTo>
                      <a:pt x="5848" y="5997"/>
                    </a:lnTo>
                    <a:lnTo>
                      <a:pt x="5880" y="5992"/>
                    </a:lnTo>
                    <a:lnTo>
                      <a:pt x="5913" y="5991"/>
                    </a:lnTo>
                    <a:lnTo>
                      <a:pt x="5946" y="5995"/>
                    </a:lnTo>
                    <a:lnTo>
                      <a:pt x="5977" y="6002"/>
                    </a:lnTo>
                    <a:lnTo>
                      <a:pt x="6008" y="6014"/>
                    </a:lnTo>
                    <a:lnTo>
                      <a:pt x="6037" y="6030"/>
                    </a:lnTo>
                    <a:lnTo>
                      <a:pt x="6063" y="6049"/>
                    </a:lnTo>
                    <a:lnTo>
                      <a:pt x="6104" y="6083"/>
                    </a:lnTo>
                    <a:lnTo>
                      <a:pt x="6104" y="6016"/>
                    </a:lnTo>
                    <a:lnTo>
                      <a:pt x="6106" y="5983"/>
                    </a:lnTo>
                    <a:lnTo>
                      <a:pt x="6113" y="5951"/>
                    </a:lnTo>
                    <a:lnTo>
                      <a:pt x="6123" y="5920"/>
                    </a:lnTo>
                    <a:lnTo>
                      <a:pt x="6137" y="5891"/>
                    </a:lnTo>
                    <a:lnTo>
                      <a:pt x="6156" y="5864"/>
                    </a:lnTo>
                    <a:lnTo>
                      <a:pt x="6177" y="5839"/>
                    </a:lnTo>
                    <a:lnTo>
                      <a:pt x="6202" y="5818"/>
                    </a:lnTo>
                    <a:lnTo>
                      <a:pt x="6229" y="5799"/>
                    </a:lnTo>
                    <a:lnTo>
                      <a:pt x="6258" y="5785"/>
                    </a:lnTo>
                    <a:lnTo>
                      <a:pt x="6289" y="5775"/>
                    </a:lnTo>
                    <a:lnTo>
                      <a:pt x="6321" y="5768"/>
                    </a:lnTo>
                    <a:lnTo>
                      <a:pt x="6354" y="5766"/>
                    </a:lnTo>
                    <a:lnTo>
                      <a:pt x="6387" y="5768"/>
                    </a:lnTo>
                    <a:lnTo>
                      <a:pt x="6419" y="5775"/>
                    </a:lnTo>
                    <a:lnTo>
                      <a:pt x="6450" y="5785"/>
                    </a:lnTo>
                    <a:lnTo>
                      <a:pt x="6479" y="5799"/>
                    </a:lnTo>
                    <a:lnTo>
                      <a:pt x="6506" y="5818"/>
                    </a:lnTo>
                    <a:lnTo>
                      <a:pt x="6531" y="5839"/>
                    </a:lnTo>
                    <a:lnTo>
                      <a:pt x="6552" y="5864"/>
                    </a:lnTo>
                    <a:lnTo>
                      <a:pt x="6565" y="5883"/>
                    </a:lnTo>
                    <a:lnTo>
                      <a:pt x="6591" y="5528"/>
                    </a:lnTo>
                    <a:lnTo>
                      <a:pt x="6598" y="5081"/>
                    </a:lnTo>
                    <a:lnTo>
                      <a:pt x="6579" y="4650"/>
                    </a:lnTo>
                    <a:lnTo>
                      <a:pt x="6535" y="4237"/>
                    </a:lnTo>
                    <a:lnTo>
                      <a:pt x="6467" y="3842"/>
                    </a:lnTo>
                    <a:lnTo>
                      <a:pt x="6375" y="3467"/>
                    </a:lnTo>
                    <a:lnTo>
                      <a:pt x="6260" y="3111"/>
                    </a:lnTo>
                    <a:lnTo>
                      <a:pt x="6123" y="2778"/>
                    </a:lnTo>
                    <a:lnTo>
                      <a:pt x="5964" y="2466"/>
                    </a:lnTo>
                    <a:lnTo>
                      <a:pt x="5783" y="2176"/>
                    </a:lnTo>
                    <a:lnTo>
                      <a:pt x="5582" y="1910"/>
                    </a:lnTo>
                    <a:lnTo>
                      <a:pt x="5362" y="1668"/>
                    </a:lnTo>
                    <a:close/>
                    <a:moveTo>
                      <a:pt x="6039" y="3715"/>
                    </a:moveTo>
                    <a:lnTo>
                      <a:pt x="6039" y="3725"/>
                    </a:lnTo>
                    <a:lnTo>
                      <a:pt x="6040" y="3754"/>
                    </a:lnTo>
                    <a:lnTo>
                      <a:pt x="6040" y="3764"/>
                    </a:lnTo>
                    <a:lnTo>
                      <a:pt x="6039" y="3793"/>
                    </a:lnTo>
                    <a:lnTo>
                      <a:pt x="6039" y="3803"/>
                    </a:lnTo>
                    <a:lnTo>
                      <a:pt x="6037" y="3832"/>
                    </a:lnTo>
                    <a:lnTo>
                      <a:pt x="6037" y="3842"/>
                    </a:lnTo>
                    <a:lnTo>
                      <a:pt x="6034" y="3871"/>
                    </a:lnTo>
                    <a:lnTo>
                      <a:pt x="6033" y="3880"/>
                    </a:lnTo>
                    <a:lnTo>
                      <a:pt x="6029" y="3910"/>
                    </a:lnTo>
                    <a:lnTo>
                      <a:pt x="6027" y="3919"/>
                    </a:lnTo>
                    <a:lnTo>
                      <a:pt x="6022" y="3948"/>
                    </a:lnTo>
                    <a:lnTo>
                      <a:pt x="6021" y="3957"/>
                    </a:lnTo>
                    <a:lnTo>
                      <a:pt x="6015" y="3986"/>
                    </a:lnTo>
                    <a:lnTo>
                      <a:pt x="6013" y="3995"/>
                    </a:lnTo>
                    <a:lnTo>
                      <a:pt x="6005" y="4023"/>
                    </a:lnTo>
                    <a:lnTo>
                      <a:pt x="6003" y="4032"/>
                    </a:lnTo>
                    <a:lnTo>
                      <a:pt x="5995" y="4061"/>
                    </a:lnTo>
                    <a:lnTo>
                      <a:pt x="5992" y="4069"/>
                    </a:lnTo>
                    <a:lnTo>
                      <a:pt x="5983" y="4097"/>
                    </a:lnTo>
                    <a:lnTo>
                      <a:pt x="5980" y="4106"/>
                    </a:lnTo>
                    <a:lnTo>
                      <a:pt x="5970" y="4134"/>
                    </a:lnTo>
                    <a:lnTo>
                      <a:pt x="5966" y="4142"/>
                    </a:lnTo>
                    <a:lnTo>
                      <a:pt x="5955" y="4170"/>
                    </a:lnTo>
                    <a:lnTo>
                      <a:pt x="5951" y="4178"/>
                    </a:lnTo>
                    <a:lnTo>
                      <a:pt x="5939" y="4205"/>
                    </a:lnTo>
                    <a:lnTo>
                      <a:pt x="5935" y="4213"/>
                    </a:lnTo>
                    <a:lnTo>
                      <a:pt x="5922" y="4240"/>
                    </a:lnTo>
                    <a:lnTo>
                      <a:pt x="5918" y="4248"/>
                    </a:lnTo>
                    <a:lnTo>
                      <a:pt x="5903" y="4274"/>
                    </a:lnTo>
                    <a:lnTo>
                      <a:pt x="5898" y="4283"/>
                    </a:lnTo>
                    <a:lnTo>
                      <a:pt x="5883" y="4308"/>
                    </a:lnTo>
                    <a:lnTo>
                      <a:pt x="5878" y="4316"/>
                    </a:lnTo>
                    <a:lnTo>
                      <a:pt x="5862" y="4341"/>
                    </a:lnTo>
                    <a:lnTo>
                      <a:pt x="5856" y="4349"/>
                    </a:lnTo>
                    <a:lnTo>
                      <a:pt x="5839" y="4373"/>
                    </a:lnTo>
                    <a:lnTo>
                      <a:pt x="5834" y="4381"/>
                    </a:lnTo>
                    <a:lnTo>
                      <a:pt x="5816" y="4404"/>
                    </a:lnTo>
                    <a:lnTo>
                      <a:pt x="5810" y="4411"/>
                    </a:lnTo>
                    <a:lnTo>
                      <a:pt x="5791" y="4434"/>
                    </a:lnTo>
                    <a:lnTo>
                      <a:pt x="5785" y="4441"/>
                    </a:lnTo>
                    <a:lnTo>
                      <a:pt x="5765" y="4463"/>
                    </a:lnTo>
                    <a:lnTo>
                      <a:pt x="5759" y="4470"/>
                    </a:lnTo>
                    <a:lnTo>
                      <a:pt x="5738" y="4491"/>
                    </a:lnTo>
                    <a:lnTo>
                      <a:pt x="5732" y="4497"/>
                    </a:lnTo>
                    <a:lnTo>
                      <a:pt x="5711" y="4518"/>
                    </a:lnTo>
                    <a:lnTo>
                      <a:pt x="5704" y="4524"/>
                    </a:lnTo>
                    <a:lnTo>
                      <a:pt x="5682" y="4544"/>
                    </a:lnTo>
                    <a:lnTo>
                      <a:pt x="5675" y="4550"/>
                    </a:lnTo>
                    <a:lnTo>
                      <a:pt x="5652" y="4569"/>
                    </a:lnTo>
                    <a:lnTo>
                      <a:pt x="5645" y="4574"/>
                    </a:lnTo>
                    <a:lnTo>
                      <a:pt x="5622" y="4592"/>
                    </a:lnTo>
                    <a:lnTo>
                      <a:pt x="5614" y="4598"/>
                    </a:lnTo>
                    <a:lnTo>
                      <a:pt x="5590" y="4615"/>
                    </a:lnTo>
                    <a:lnTo>
                      <a:pt x="5583" y="4620"/>
                    </a:lnTo>
                    <a:lnTo>
                      <a:pt x="5558" y="4636"/>
                    </a:lnTo>
                    <a:lnTo>
                      <a:pt x="5550" y="4641"/>
                    </a:lnTo>
                    <a:lnTo>
                      <a:pt x="5525" y="4657"/>
                    </a:lnTo>
                    <a:lnTo>
                      <a:pt x="5516" y="4662"/>
                    </a:lnTo>
                    <a:lnTo>
                      <a:pt x="5490" y="4676"/>
                    </a:lnTo>
                    <a:lnTo>
                      <a:pt x="5481" y="4681"/>
                    </a:lnTo>
                    <a:lnTo>
                      <a:pt x="5455" y="4694"/>
                    </a:lnTo>
                    <a:lnTo>
                      <a:pt x="5447" y="4698"/>
                    </a:lnTo>
                    <a:lnTo>
                      <a:pt x="5420" y="4710"/>
                    </a:lnTo>
                    <a:lnTo>
                      <a:pt x="5411" y="4714"/>
                    </a:lnTo>
                    <a:lnTo>
                      <a:pt x="5384" y="4725"/>
                    </a:lnTo>
                    <a:lnTo>
                      <a:pt x="5376" y="4729"/>
                    </a:lnTo>
                    <a:lnTo>
                      <a:pt x="5348" y="4739"/>
                    </a:lnTo>
                    <a:lnTo>
                      <a:pt x="5339" y="4742"/>
                    </a:lnTo>
                    <a:lnTo>
                      <a:pt x="5311" y="4751"/>
                    </a:lnTo>
                    <a:lnTo>
                      <a:pt x="5302" y="4754"/>
                    </a:lnTo>
                    <a:lnTo>
                      <a:pt x="5274" y="4762"/>
                    </a:lnTo>
                    <a:lnTo>
                      <a:pt x="5265" y="4764"/>
                    </a:lnTo>
                    <a:lnTo>
                      <a:pt x="5237" y="4772"/>
                    </a:lnTo>
                    <a:lnTo>
                      <a:pt x="5227" y="4774"/>
                    </a:lnTo>
                    <a:lnTo>
                      <a:pt x="5199" y="4780"/>
                    </a:lnTo>
                    <a:lnTo>
                      <a:pt x="5189" y="4781"/>
                    </a:lnTo>
                    <a:lnTo>
                      <a:pt x="5160" y="4786"/>
                    </a:lnTo>
                    <a:lnTo>
                      <a:pt x="5151" y="4788"/>
                    </a:lnTo>
                    <a:lnTo>
                      <a:pt x="5122" y="4792"/>
                    </a:lnTo>
                    <a:lnTo>
                      <a:pt x="5112" y="4793"/>
                    </a:lnTo>
                    <a:lnTo>
                      <a:pt x="5083" y="4796"/>
                    </a:lnTo>
                    <a:lnTo>
                      <a:pt x="5074" y="4796"/>
                    </a:lnTo>
                    <a:lnTo>
                      <a:pt x="5044" y="4798"/>
                    </a:lnTo>
                    <a:lnTo>
                      <a:pt x="5034" y="4798"/>
                    </a:lnTo>
                    <a:lnTo>
                      <a:pt x="5005" y="4799"/>
                    </a:lnTo>
                    <a:lnTo>
                      <a:pt x="4995" y="4799"/>
                    </a:lnTo>
                    <a:lnTo>
                      <a:pt x="4966" y="4798"/>
                    </a:lnTo>
                    <a:lnTo>
                      <a:pt x="4956" y="4798"/>
                    </a:lnTo>
                    <a:lnTo>
                      <a:pt x="4926" y="4796"/>
                    </a:lnTo>
                    <a:lnTo>
                      <a:pt x="4917" y="4796"/>
                    </a:lnTo>
                    <a:lnTo>
                      <a:pt x="4888" y="4793"/>
                    </a:lnTo>
                    <a:lnTo>
                      <a:pt x="4878" y="4792"/>
                    </a:lnTo>
                    <a:lnTo>
                      <a:pt x="4849" y="4788"/>
                    </a:lnTo>
                    <a:lnTo>
                      <a:pt x="4840" y="4786"/>
                    </a:lnTo>
                    <a:lnTo>
                      <a:pt x="4811" y="4781"/>
                    </a:lnTo>
                    <a:lnTo>
                      <a:pt x="4801" y="4780"/>
                    </a:lnTo>
                    <a:lnTo>
                      <a:pt x="4773" y="4774"/>
                    </a:lnTo>
                    <a:lnTo>
                      <a:pt x="4763" y="4772"/>
                    </a:lnTo>
                    <a:lnTo>
                      <a:pt x="4735" y="4764"/>
                    </a:lnTo>
                    <a:lnTo>
                      <a:pt x="4726" y="4762"/>
                    </a:lnTo>
                    <a:lnTo>
                      <a:pt x="4698" y="4754"/>
                    </a:lnTo>
                    <a:lnTo>
                      <a:pt x="4689" y="4751"/>
                    </a:lnTo>
                    <a:lnTo>
                      <a:pt x="4661" y="4742"/>
                    </a:lnTo>
                    <a:lnTo>
                      <a:pt x="4652" y="4739"/>
                    </a:lnTo>
                    <a:lnTo>
                      <a:pt x="4624" y="4729"/>
                    </a:lnTo>
                    <a:lnTo>
                      <a:pt x="4616" y="4725"/>
                    </a:lnTo>
                    <a:lnTo>
                      <a:pt x="4589" y="4714"/>
                    </a:lnTo>
                    <a:lnTo>
                      <a:pt x="4580" y="4710"/>
                    </a:lnTo>
                    <a:lnTo>
                      <a:pt x="4553" y="4698"/>
                    </a:lnTo>
                    <a:lnTo>
                      <a:pt x="4545" y="4694"/>
                    </a:lnTo>
                    <a:lnTo>
                      <a:pt x="4519" y="4681"/>
                    </a:lnTo>
                    <a:lnTo>
                      <a:pt x="4510" y="4676"/>
                    </a:lnTo>
                    <a:lnTo>
                      <a:pt x="4484" y="4662"/>
                    </a:lnTo>
                    <a:lnTo>
                      <a:pt x="4475" y="4657"/>
                    </a:lnTo>
                    <a:lnTo>
                      <a:pt x="4450" y="4641"/>
                    </a:lnTo>
                    <a:lnTo>
                      <a:pt x="4442" y="4636"/>
                    </a:lnTo>
                    <a:lnTo>
                      <a:pt x="4417" y="4620"/>
                    </a:lnTo>
                    <a:lnTo>
                      <a:pt x="4410" y="4615"/>
                    </a:lnTo>
                    <a:lnTo>
                      <a:pt x="4386" y="4598"/>
                    </a:lnTo>
                    <a:lnTo>
                      <a:pt x="4378" y="4592"/>
                    </a:lnTo>
                    <a:lnTo>
                      <a:pt x="4355" y="4574"/>
                    </a:lnTo>
                    <a:lnTo>
                      <a:pt x="4348" y="4569"/>
                    </a:lnTo>
                    <a:lnTo>
                      <a:pt x="4325" y="4550"/>
                    </a:lnTo>
                    <a:lnTo>
                      <a:pt x="4318" y="4544"/>
                    </a:lnTo>
                    <a:lnTo>
                      <a:pt x="4296" y="4524"/>
                    </a:lnTo>
                    <a:lnTo>
                      <a:pt x="4289" y="4518"/>
                    </a:lnTo>
                    <a:lnTo>
                      <a:pt x="4268" y="4497"/>
                    </a:lnTo>
                    <a:lnTo>
                      <a:pt x="4262" y="4491"/>
                    </a:lnTo>
                    <a:lnTo>
                      <a:pt x="4241" y="4470"/>
                    </a:lnTo>
                    <a:lnTo>
                      <a:pt x="4235" y="4463"/>
                    </a:lnTo>
                    <a:lnTo>
                      <a:pt x="4215" y="4441"/>
                    </a:lnTo>
                    <a:lnTo>
                      <a:pt x="4209" y="4434"/>
                    </a:lnTo>
                    <a:lnTo>
                      <a:pt x="4190" y="4411"/>
                    </a:lnTo>
                    <a:lnTo>
                      <a:pt x="4184" y="4404"/>
                    </a:lnTo>
                    <a:lnTo>
                      <a:pt x="4166" y="4381"/>
                    </a:lnTo>
                    <a:lnTo>
                      <a:pt x="4161" y="4373"/>
                    </a:lnTo>
                    <a:lnTo>
                      <a:pt x="4144" y="4349"/>
                    </a:lnTo>
                    <a:lnTo>
                      <a:pt x="4138" y="4341"/>
                    </a:lnTo>
                    <a:lnTo>
                      <a:pt x="4122" y="4316"/>
                    </a:lnTo>
                    <a:lnTo>
                      <a:pt x="4117" y="4308"/>
                    </a:lnTo>
                    <a:lnTo>
                      <a:pt x="4102" y="4283"/>
                    </a:lnTo>
                    <a:lnTo>
                      <a:pt x="4097" y="4274"/>
                    </a:lnTo>
                    <a:lnTo>
                      <a:pt x="4082" y="4248"/>
                    </a:lnTo>
                    <a:lnTo>
                      <a:pt x="4078" y="4240"/>
                    </a:lnTo>
                    <a:lnTo>
                      <a:pt x="4065" y="4213"/>
                    </a:lnTo>
                    <a:lnTo>
                      <a:pt x="4061" y="4205"/>
                    </a:lnTo>
                    <a:lnTo>
                      <a:pt x="4049" y="4178"/>
                    </a:lnTo>
                    <a:lnTo>
                      <a:pt x="4045" y="4170"/>
                    </a:lnTo>
                    <a:lnTo>
                      <a:pt x="4034" y="4142"/>
                    </a:lnTo>
                    <a:lnTo>
                      <a:pt x="4030" y="4134"/>
                    </a:lnTo>
                    <a:lnTo>
                      <a:pt x="4020" y="4106"/>
                    </a:lnTo>
                    <a:lnTo>
                      <a:pt x="4017" y="4097"/>
                    </a:lnTo>
                    <a:lnTo>
                      <a:pt x="4008" y="4069"/>
                    </a:lnTo>
                    <a:lnTo>
                      <a:pt x="4005" y="4061"/>
                    </a:lnTo>
                    <a:lnTo>
                      <a:pt x="3997" y="4032"/>
                    </a:lnTo>
                    <a:lnTo>
                      <a:pt x="3995" y="4023"/>
                    </a:lnTo>
                    <a:lnTo>
                      <a:pt x="3987" y="3995"/>
                    </a:lnTo>
                    <a:lnTo>
                      <a:pt x="3985" y="3986"/>
                    </a:lnTo>
                    <a:lnTo>
                      <a:pt x="3979" y="3957"/>
                    </a:lnTo>
                    <a:lnTo>
                      <a:pt x="3978" y="3948"/>
                    </a:lnTo>
                    <a:lnTo>
                      <a:pt x="3973" y="3919"/>
                    </a:lnTo>
                    <a:lnTo>
                      <a:pt x="3971" y="3910"/>
                    </a:lnTo>
                    <a:lnTo>
                      <a:pt x="3967" y="3880"/>
                    </a:lnTo>
                    <a:lnTo>
                      <a:pt x="3966" y="3871"/>
                    </a:lnTo>
                    <a:lnTo>
                      <a:pt x="3963" y="3842"/>
                    </a:lnTo>
                    <a:lnTo>
                      <a:pt x="3963" y="3832"/>
                    </a:lnTo>
                    <a:lnTo>
                      <a:pt x="3961" y="3803"/>
                    </a:lnTo>
                    <a:lnTo>
                      <a:pt x="3961" y="3793"/>
                    </a:lnTo>
                    <a:lnTo>
                      <a:pt x="3960" y="3764"/>
                    </a:lnTo>
                    <a:lnTo>
                      <a:pt x="3960" y="3754"/>
                    </a:lnTo>
                    <a:lnTo>
                      <a:pt x="3961" y="3725"/>
                    </a:lnTo>
                    <a:lnTo>
                      <a:pt x="3961" y="3715"/>
                    </a:lnTo>
                    <a:lnTo>
                      <a:pt x="3963" y="3685"/>
                    </a:lnTo>
                    <a:lnTo>
                      <a:pt x="3963" y="3676"/>
                    </a:lnTo>
                    <a:lnTo>
                      <a:pt x="3966" y="3647"/>
                    </a:lnTo>
                    <a:lnTo>
                      <a:pt x="3967" y="3637"/>
                    </a:lnTo>
                    <a:lnTo>
                      <a:pt x="3971" y="3608"/>
                    </a:lnTo>
                    <a:lnTo>
                      <a:pt x="3973" y="3599"/>
                    </a:lnTo>
                    <a:lnTo>
                      <a:pt x="3978" y="3570"/>
                    </a:lnTo>
                    <a:lnTo>
                      <a:pt x="3979" y="3560"/>
                    </a:lnTo>
                    <a:lnTo>
                      <a:pt x="3985" y="3532"/>
                    </a:lnTo>
                    <a:lnTo>
                      <a:pt x="3987" y="3522"/>
                    </a:lnTo>
                    <a:lnTo>
                      <a:pt x="3995" y="3494"/>
                    </a:lnTo>
                    <a:lnTo>
                      <a:pt x="3997" y="3485"/>
                    </a:lnTo>
                    <a:lnTo>
                      <a:pt x="4005" y="3457"/>
                    </a:lnTo>
                    <a:lnTo>
                      <a:pt x="4008" y="3448"/>
                    </a:lnTo>
                    <a:lnTo>
                      <a:pt x="4017" y="3420"/>
                    </a:lnTo>
                    <a:lnTo>
                      <a:pt x="4020" y="3411"/>
                    </a:lnTo>
                    <a:lnTo>
                      <a:pt x="4030" y="3383"/>
                    </a:lnTo>
                    <a:lnTo>
                      <a:pt x="4034" y="3375"/>
                    </a:lnTo>
                    <a:lnTo>
                      <a:pt x="4045" y="3348"/>
                    </a:lnTo>
                    <a:lnTo>
                      <a:pt x="4049" y="3339"/>
                    </a:lnTo>
                    <a:lnTo>
                      <a:pt x="4061" y="3312"/>
                    </a:lnTo>
                    <a:lnTo>
                      <a:pt x="4065" y="3304"/>
                    </a:lnTo>
                    <a:lnTo>
                      <a:pt x="4078" y="3278"/>
                    </a:lnTo>
                    <a:lnTo>
                      <a:pt x="4083" y="3269"/>
                    </a:lnTo>
                    <a:lnTo>
                      <a:pt x="4097" y="3243"/>
                    </a:lnTo>
                    <a:lnTo>
                      <a:pt x="4101" y="3236"/>
                    </a:lnTo>
                    <a:lnTo>
                      <a:pt x="4117" y="3210"/>
                    </a:lnTo>
                    <a:lnTo>
                      <a:pt x="4122" y="3202"/>
                    </a:lnTo>
                    <a:lnTo>
                      <a:pt x="4138" y="3177"/>
                    </a:lnTo>
                    <a:lnTo>
                      <a:pt x="4143" y="3169"/>
                    </a:lnTo>
                    <a:lnTo>
                      <a:pt x="4160" y="3145"/>
                    </a:lnTo>
                    <a:lnTo>
                      <a:pt x="4166" y="3137"/>
                    </a:lnTo>
                    <a:lnTo>
                      <a:pt x="4184" y="3114"/>
                    </a:lnTo>
                    <a:lnTo>
                      <a:pt x="4190" y="3106"/>
                    </a:lnTo>
                    <a:lnTo>
                      <a:pt x="4209" y="3084"/>
                    </a:lnTo>
                    <a:lnTo>
                      <a:pt x="4215" y="3077"/>
                    </a:lnTo>
                    <a:lnTo>
                      <a:pt x="4234" y="3055"/>
                    </a:lnTo>
                    <a:lnTo>
                      <a:pt x="4241" y="3048"/>
                    </a:lnTo>
                    <a:lnTo>
                      <a:pt x="4261" y="3026"/>
                    </a:lnTo>
                    <a:lnTo>
                      <a:pt x="4268" y="3020"/>
                    </a:lnTo>
                    <a:lnTo>
                      <a:pt x="4289" y="2999"/>
                    </a:lnTo>
                    <a:lnTo>
                      <a:pt x="4296" y="2993"/>
                    </a:lnTo>
                    <a:lnTo>
                      <a:pt x="4318" y="2973"/>
                    </a:lnTo>
                    <a:lnTo>
                      <a:pt x="4325" y="2967"/>
                    </a:lnTo>
                    <a:lnTo>
                      <a:pt x="4348" y="2949"/>
                    </a:lnTo>
                    <a:lnTo>
                      <a:pt x="4355" y="2943"/>
                    </a:lnTo>
                    <a:lnTo>
                      <a:pt x="4378" y="2925"/>
                    </a:lnTo>
                    <a:lnTo>
                      <a:pt x="4386" y="2919"/>
                    </a:lnTo>
                    <a:lnTo>
                      <a:pt x="4410" y="2902"/>
                    </a:lnTo>
                    <a:lnTo>
                      <a:pt x="4417" y="2897"/>
                    </a:lnTo>
                    <a:lnTo>
                      <a:pt x="4442" y="2881"/>
                    </a:lnTo>
                    <a:lnTo>
                      <a:pt x="4450" y="2876"/>
                    </a:lnTo>
                    <a:lnTo>
                      <a:pt x="4475" y="2860"/>
                    </a:lnTo>
                    <a:lnTo>
                      <a:pt x="4484" y="2855"/>
                    </a:lnTo>
                    <a:lnTo>
                      <a:pt x="4510" y="2841"/>
                    </a:lnTo>
                    <a:lnTo>
                      <a:pt x="4519" y="2836"/>
                    </a:lnTo>
                    <a:lnTo>
                      <a:pt x="4545" y="2823"/>
                    </a:lnTo>
                    <a:lnTo>
                      <a:pt x="4554" y="2819"/>
                    </a:lnTo>
                    <a:lnTo>
                      <a:pt x="4581" y="2807"/>
                    </a:lnTo>
                    <a:lnTo>
                      <a:pt x="4589" y="2803"/>
                    </a:lnTo>
                    <a:lnTo>
                      <a:pt x="4616" y="2792"/>
                    </a:lnTo>
                    <a:lnTo>
                      <a:pt x="4625" y="2788"/>
                    </a:lnTo>
                    <a:lnTo>
                      <a:pt x="4653" y="2778"/>
                    </a:lnTo>
                    <a:lnTo>
                      <a:pt x="4662" y="2775"/>
                    </a:lnTo>
                    <a:lnTo>
                      <a:pt x="4690" y="2766"/>
                    </a:lnTo>
                    <a:lnTo>
                      <a:pt x="4698" y="2763"/>
                    </a:lnTo>
                    <a:lnTo>
                      <a:pt x="4727" y="2755"/>
                    </a:lnTo>
                    <a:lnTo>
                      <a:pt x="4736" y="2753"/>
                    </a:lnTo>
                    <a:lnTo>
                      <a:pt x="4764" y="2746"/>
                    </a:lnTo>
                    <a:lnTo>
                      <a:pt x="4773" y="2744"/>
                    </a:lnTo>
                    <a:lnTo>
                      <a:pt x="4802" y="2738"/>
                    </a:lnTo>
                    <a:lnTo>
                      <a:pt x="4811" y="2736"/>
                    </a:lnTo>
                    <a:lnTo>
                      <a:pt x="4840" y="2731"/>
                    </a:lnTo>
                    <a:lnTo>
                      <a:pt x="4850" y="2730"/>
                    </a:lnTo>
                    <a:lnTo>
                      <a:pt x="4879" y="2726"/>
                    </a:lnTo>
                    <a:lnTo>
                      <a:pt x="4888" y="2725"/>
                    </a:lnTo>
                    <a:lnTo>
                      <a:pt x="4918" y="2722"/>
                    </a:lnTo>
                    <a:lnTo>
                      <a:pt x="4927" y="2722"/>
                    </a:lnTo>
                    <a:lnTo>
                      <a:pt x="4956" y="2720"/>
                    </a:lnTo>
                    <a:lnTo>
                      <a:pt x="4966" y="2720"/>
                    </a:lnTo>
                    <a:lnTo>
                      <a:pt x="4995" y="2719"/>
                    </a:lnTo>
                    <a:lnTo>
                      <a:pt x="5005" y="2719"/>
                    </a:lnTo>
                    <a:lnTo>
                      <a:pt x="5034" y="2720"/>
                    </a:lnTo>
                    <a:lnTo>
                      <a:pt x="5044" y="2720"/>
                    </a:lnTo>
                    <a:lnTo>
                      <a:pt x="5073" y="2722"/>
                    </a:lnTo>
                    <a:lnTo>
                      <a:pt x="5082" y="2722"/>
                    </a:lnTo>
                    <a:lnTo>
                      <a:pt x="5112" y="2725"/>
                    </a:lnTo>
                    <a:lnTo>
                      <a:pt x="5121" y="2726"/>
                    </a:lnTo>
                    <a:lnTo>
                      <a:pt x="5150" y="2730"/>
                    </a:lnTo>
                    <a:lnTo>
                      <a:pt x="5160" y="2731"/>
                    </a:lnTo>
                    <a:lnTo>
                      <a:pt x="5189" y="2736"/>
                    </a:lnTo>
                    <a:lnTo>
                      <a:pt x="5198" y="2738"/>
                    </a:lnTo>
                    <a:lnTo>
                      <a:pt x="5227" y="2744"/>
                    </a:lnTo>
                    <a:lnTo>
                      <a:pt x="5236" y="2746"/>
                    </a:lnTo>
                    <a:lnTo>
                      <a:pt x="5264" y="2753"/>
                    </a:lnTo>
                    <a:lnTo>
                      <a:pt x="5273" y="2755"/>
                    </a:lnTo>
                    <a:lnTo>
                      <a:pt x="5302" y="2763"/>
                    </a:lnTo>
                    <a:lnTo>
                      <a:pt x="5310" y="2766"/>
                    </a:lnTo>
                    <a:lnTo>
                      <a:pt x="5338" y="2775"/>
                    </a:lnTo>
                    <a:lnTo>
                      <a:pt x="5347" y="2778"/>
                    </a:lnTo>
                    <a:lnTo>
                      <a:pt x="5375" y="2788"/>
                    </a:lnTo>
                    <a:lnTo>
                      <a:pt x="5384" y="2792"/>
                    </a:lnTo>
                    <a:lnTo>
                      <a:pt x="5411" y="2803"/>
                    </a:lnTo>
                    <a:lnTo>
                      <a:pt x="5419" y="2807"/>
                    </a:lnTo>
                    <a:lnTo>
                      <a:pt x="5446" y="2819"/>
                    </a:lnTo>
                    <a:lnTo>
                      <a:pt x="5455" y="2823"/>
                    </a:lnTo>
                    <a:lnTo>
                      <a:pt x="5481" y="2836"/>
                    </a:lnTo>
                    <a:lnTo>
                      <a:pt x="5490" y="2841"/>
                    </a:lnTo>
                    <a:lnTo>
                      <a:pt x="5516" y="2855"/>
                    </a:lnTo>
                    <a:lnTo>
                      <a:pt x="5525" y="2860"/>
                    </a:lnTo>
                    <a:lnTo>
                      <a:pt x="5550" y="2876"/>
                    </a:lnTo>
                    <a:lnTo>
                      <a:pt x="5558" y="2881"/>
                    </a:lnTo>
                    <a:lnTo>
                      <a:pt x="5583" y="2897"/>
                    </a:lnTo>
                    <a:lnTo>
                      <a:pt x="5590" y="2902"/>
                    </a:lnTo>
                    <a:lnTo>
                      <a:pt x="5614" y="2919"/>
                    </a:lnTo>
                    <a:lnTo>
                      <a:pt x="5622" y="2925"/>
                    </a:lnTo>
                    <a:lnTo>
                      <a:pt x="5645" y="2943"/>
                    </a:lnTo>
                    <a:lnTo>
                      <a:pt x="5652" y="2949"/>
                    </a:lnTo>
                    <a:lnTo>
                      <a:pt x="5675" y="2967"/>
                    </a:lnTo>
                    <a:lnTo>
                      <a:pt x="5682" y="2973"/>
                    </a:lnTo>
                    <a:lnTo>
                      <a:pt x="5704" y="2993"/>
                    </a:lnTo>
                    <a:lnTo>
                      <a:pt x="5711" y="2999"/>
                    </a:lnTo>
                    <a:lnTo>
                      <a:pt x="5732" y="3020"/>
                    </a:lnTo>
                    <a:lnTo>
                      <a:pt x="5739" y="3026"/>
                    </a:lnTo>
                    <a:lnTo>
                      <a:pt x="5759" y="3048"/>
                    </a:lnTo>
                    <a:lnTo>
                      <a:pt x="5766" y="3055"/>
                    </a:lnTo>
                    <a:lnTo>
                      <a:pt x="5785" y="3077"/>
                    </a:lnTo>
                    <a:lnTo>
                      <a:pt x="5791" y="3084"/>
                    </a:lnTo>
                    <a:lnTo>
                      <a:pt x="5810" y="3106"/>
                    </a:lnTo>
                    <a:lnTo>
                      <a:pt x="5816" y="3114"/>
                    </a:lnTo>
                    <a:lnTo>
                      <a:pt x="5834" y="3137"/>
                    </a:lnTo>
                    <a:lnTo>
                      <a:pt x="5840" y="3145"/>
                    </a:lnTo>
                    <a:lnTo>
                      <a:pt x="5857" y="3169"/>
                    </a:lnTo>
                    <a:lnTo>
                      <a:pt x="5862" y="3177"/>
                    </a:lnTo>
                    <a:lnTo>
                      <a:pt x="5878" y="3202"/>
                    </a:lnTo>
                    <a:lnTo>
                      <a:pt x="5883" y="3210"/>
                    </a:lnTo>
                    <a:lnTo>
                      <a:pt x="5899" y="3236"/>
                    </a:lnTo>
                    <a:lnTo>
                      <a:pt x="5903" y="3243"/>
                    </a:lnTo>
                    <a:lnTo>
                      <a:pt x="5917" y="3269"/>
                    </a:lnTo>
                    <a:lnTo>
                      <a:pt x="5922" y="3278"/>
                    </a:lnTo>
                    <a:lnTo>
                      <a:pt x="5935" y="3304"/>
                    </a:lnTo>
                    <a:lnTo>
                      <a:pt x="5939" y="3312"/>
                    </a:lnTo>
                    <a:lnTo>
                      <a:pt x="5951" y="3339"/>
                    </a:lnTo>
                    <a:lnTo>
                      <a:pt x="5955" y="3348"/>
                    </a:lnTo>
                    <a:lnTo>
                      <a:pt x="5966" y="3375"/>
                    </a:lnTo>
                    <a:lnTo>
                      <a:pt x="5970" y="3383"/>
                    </a:lnTo>
                    <a:lnTo>
                      <a:pt x="5980" y="3411"/>
                    </a:lnTo>
                    <a:lnTo>
                      <a:pt x="5983" y="3420"/>
                    </a:lnTo>
                    <a:lnTo>
                      <a:pt x="5992" y="3448"/>
                    </a:lnTo>
                    <a:lnTo>
                      <a:pt x="5995" y="3457"/>
                    </a:lnTo>
                    <a:lnTo>
                      <a:pt x="6003" y="3485"/>
                    </a:lnTo>
                    <a:lnTo>
                      <a:pt x="6005" y="3494"/>
                    </a:lnTo>
                    <a:lnTo>
                      <a:pt x="6013" y="3522"/>
                    </a:lnTo>
                    <a:lnTo>
                      <a:pt x="6015" y="3532"/>
                    </a:lnTo>
                    <a:lnTo>
                      <a:pt x="6021" y="3560"/>
                    </a:lnTo>
                    <a:lnTo>
                      <a:pt x="6022" y="3570"/>
                    </a:lnTo>
                    <a:lnTo>
                      <a:pt x="6027" y="3599"/>
                    </a:lnTo>
                    <a:lnTo>
                      <a:pt x="6029" y="3608"/>
                    </a:lnTo>
                    <a:lnTo>
                      <a:pt x="6033" y="3637"/>
                    </a:lnTo>
                    <a:lnTo>
                      <a:pt x="6034" y="3647"/>
                    </a:lnTo>
                    <a:lnTo>
                      <a:pt x="6037" y="3676"/>
                    </a:lnTo>
                    <a:lnTo>
                      <a:pt x="6037" y="3685"/>
                    </a:lnTo>
                    <a:lnTo>
                      <a:pt x="6039" y="3715"/>
                    </a:lnTo>
                    <a:close/>
                    <a:moveTo>
                      <a:pt x="5538" y="3799"/>
                    </a:moveTo>
                    <a:lnTo>
                      <a:pt x="5540" y="3779"/>
                    </a:lnTo>
                    <a:lnTo>
                      <a:pt x="5540" y="3759"/>
                    </a:lnTo>
                    <a:lnTo>
                      <a:pt x="5540" y="3739"/>
                    </a:lnTo>
                    <a:lnTo>
                      <a:pt x="5538" y="3719"/>
                    </a:lnTo>
                    <a:lnTo>
                      <a:pt x="5537" y="3698"/>
                    </a:lnTo>
                    <a:lnTo>
                      <a:pt x="5534" y="3679"/>
                    </a:lnTo>
                    <a:lnTo>
                      <a:pt x="5530" y="3659"/>
                    </a:lnTo>
                    <a:lnTo>
                      <a:pt x="5526" y="3639"/>
                    </a:lnTo>
                    <a:lnTo>
                      <a:pt x="5521" y="3619"/>
                    </a:lnTo>
                    <a:lnTo>
                      <a:pt x="5516" y="3600"/>
                    </a:lnTo>
                    <a:lnTo>
                      <a:pt x="5509" y="3581"/>
                    </a:lnTo>
                    <a:lnTo>
                      <a:pt x="5502" y="3562"/>
                    </a:lnTo>
                    <a:lnTo>
                      <a:pt x="5495" y="3543"/>
                    </a:lnTo>
                    <a:lnTo>
                      <a:pt x="5486" y="3525"/>
                    </a:lnTo>
                    <a:lnTo>
                      <a:pt x="5477" y="3507"/>
                    </a:lnTo>
                    <a:lnTo>
                      <a:pt x="5467" y="3488"/>
                    </a:lnTo>
                    <a:lnTo>
                      <a:pt x="5456" y="3471"/>
                    </a:lnTo>
                    <a:lnTo>
                      <a:pt x="5446" y="3454"/>
                    </a:lnTo>
                    <a:lnTo>
                      <a:pt x="5434" y="3437"/>
                    </a:lnTo>
                    <a:lnTo>
                      <a:pt x="5422" y="3422"/>
                    </a:lnTo>
                    <a:lnTo>
                      <a:pt x="5409" y="3406"/>
                    </a:lnTo>
                    <a:lnTo>
                      <a:pt x="5396" y="3391"/>
                    </a:lnTo>
                    <a:lnTo>
                      <a:pt x="5382" y="3377"/>
                    </a:lnTo>
                    <a:lnTo>
                      <a:pt x="5367" y="3363"/>
                    </a:lnTo>
                    <a:lnTo>
                      <a:pt x="5352" y="3349"/>
                    </a:lnTo>
                    <a:lnTo>
                      <a:pt x="5337" y="3336"/>
                    </a:lnTo>
                    <a:lnTo>
                      <a:pt x="5321" y="3324"/>
                    </a:lnTo>
                    <a:lnTo>
                      <a:pt x="5304" y="3312"/>
                    </a:lnTo>
                    <a:lnTo>
                      <a:pt x="5287" y="3301"/>
                    </a:lnTo>
                    <a:lnTo>
                      <a:pt x="5270" y="3290"/>
                    </a:lnTo>
                    <a:lnTo>
                      <a:pt x="5253" y="3281"/>
                    </a:lnTo>
                    <a:lnTo>
                      <a:pt x="5235" y="3272"/>
                    </a:lnTo>
                    <a:lnTo>
                      <a:pt x="5216" y="3264"/>
                    </a:lnTo>
                    <a:lnTo>
                      <a:pt x="5198" y="3256"/>
                    </a:lnTo>
                    <a:lnTo>
                      <a:pt x="5179" y="3249"/>
                    </a:lnTo>
                    <a:lnTo>
                      <a:pt x="5160" y="3243"/>
                    </a:lnTo>
                    <a:lnTo>
                      <a:pt x="5140" y="3237"/>
                    </a:lnTo>
                    <a:lnTo>
                      <a:pt x="5121" y="3232"/>
                    </a:lnTo>
                    <a:lnTo>
                      <a:pt x="5101" y="3228"/>
                    </a:lnTo>
                    <a:lnTo>
                      <a:pt x="5081" y="3225"/>
                    </a:lnTo>
                    <a:lnTo>
                      <a:pt x="5061" y="3222"/>
                    </a:lnTo>
                    <a:lnTo>
                      <a:pt x="5041" y="3221"/>
                    </a:lnTo>
                    <a:lnTo>
                      <a:pt x="5020" y="3219"/>
                    </a:lnTo>
                    <a:lnTo>
                      <a:pt x="5000" y="3219"/>
                    </a:lnTo>
                    <a:lnTo>
                      <a:pt x="4980" y="3219"/>
                    </a:lnTo>
                    <a:lnTo>
                      <a:pt x="4959" y="3221"/>
                    </a:lnTo>
                    <a:lnTo>
                      <a:pt x="4939" y="3222"/>
                    </a:lnTo>
                    <a:lnTo>
                      <a:pt x="4919" y="3225"/>
                    </a:lnTo>
                    <a:lnTo>
                      <a:pt x="4899" y="3228"/>
                    </a:lnTo>
                    <a:lnTo>
                      <a:pt x="4879" y="3232"/>
                    </a:lnTo>
                    <a:lnTo>
                      <a:pt x="4860" y="3237"/>
                    </a:lnTo>
                    <a:lnTo>
                      <a:pt x="4840" y="3243"/>
                    </a:lnTo>
                    <a:lnTo>
                      <a:pt x="4821" y="3249"/>
                    </a:lnTo>
                    <a:lnTo>
                      <a:pt x="4802" y="3256"/>
                    </a:lnTo>
                    <a:lnTo>
                      <a:pt x="4784" y="3264"/>
                    </a:lnTo>
                    <a:lnTo>
                      <a:pt x="4765" y="3272"/>
                    </a:lnTo>
                    <a:lnTo>
                      <a:pt x="4747" y="3281"/>
                    </a:lnTo>
                    <a:lnTo>
                      <a:pt x="4730" y="3290"/>
                    </a:lnTo>
                    <a:lnTo>
                      <a:pt x="4713" y="3301"/>
                    </a:lnTo>
                    <a:lnTo>
                      <a:pt x="4696" y="3312"/>
                    </a:lnTo>
                    <a:lnTo>
                      <a:pt x="4679" y="3324"/>
                    </a:lnTo>
                    <a:lnTo>
                      <a:pt x="4663" y="3336"/>
                    </a:lnTo>
                    <a:lnTo>
                      <a:pt x="4648" y="3349"/>
                    </a:lnTo>
                    <a:lnTo>
                      <a:pt x="4633" y="3363"/>
                    </a:lnTo>
                    <a:lnTo>
                      <a:pt x="4618" y="3377"/>
                    </a:lnTo>
                    <a:lnTo>
                      <a:pt x="4604" y="3391"/>
                    </a:lnTo>
                    <a:lnTo>
                      <a:pt x="4591" y="3406"/>
                    </a:lnTo>
                    <a:lnTo>
                      <a:pt x="4578" y="3422"/>
                    </a:lnTo>
                    <a:lnTo>
                      <a:pt x="4566" y="3437"/>
                    </a:lnTo>
                    <a:lnTo>
                      <a:pt x="4554" y="3454"/>
                    </a:lnTo>
                    <a:lnTo>
                      <a:pt x="4544" y="3471"/>
                    </a:lnTo>
                    <a:lnTo>
                      <a:pt x="4533" y="3488"/>
                    </a:lnTo>
                    <a:lnTo>
                      <a:pt x="4523" y="3507"/>
                    </a:lnTo>
                    <a:lnTo>
                      <a:pt x="4514" y="3525"/>
                    </a:lnTo>
                    <a:lnTo>
                      <a:pt x="4505" y="3543"/>
                    </a:lnTo>
                    <a:lnTo>
                      <a:pt x="4498" y="3562"/>
                    </a:lnTo>
                    <a:lnTo>
                      <a:pt x="4491" y="3581"/>
                    </a:lnTo>
                    <a:lnTo>
                      <a:pt x="4484" y="3600"/>
                    </a:lnTo>
                    <a:lnTo>
                      <a:pt x="4479" y="3619"/>
                    </a:lnTo>
                    <a:lnTo>
                      <a:pt x="4474" y="3639"/>
                    </a:lnTo>
                    <a:lnTo>
                      <a:pt x="4470" y="3659"/>
                    </a:lnTo>
                    <a:lnTo>
                      <a:pt x="4466" y="3679"/>
                    </a:lnTo>
                    <a:lnTo>
                      <a:pt x="4463" y="3698"/>
                    </a:lnTo>
                    <a:lnTo>
                      <a:pt x="4462" y="3719"/>
                    </a:lnTo>
                    <a:lnTo>
                      <a:pt x="4460" y="3739"/>
                    </a:lnTo>
                    <a:lnTo>
                      <a:pt x="4460" y="3759"/>
                    </a:lnTo>
                    <a:lnTo>
                      <a:pt x="4460" y="3779"/>
                    </a:lnTo>
                    <a:lnTo>
                      <a:pt x="4462" y="3799"/>
                    </a:lnTo>
                    <a:lnTo>
                      <a:pt x="4463" y="3819"/>
                    </a:lnTo>
                    <a:lnTo>
                      <a:pt x="4466" y="3839"/>
                    </a:lnTo>
                    <a:lnTo>
                      <a:pt x="4470" y="3859"/>
                    </a:lnTo>
                    <a:lnTo>
                      <a:pt x="4474" y="3878"/>
                    </a:lnTo>
                    <a:lnTo>
                      <a:pt x="4479" y="3898"/>
                    </a:lnTo>
                    <a:lnTo>
                      <a:pt x="4484" y="3917"/>
                    </a:lnTo>
                    <a:lnTo>
                      <a:pt x="4491" y="3937"/>
                    </a:lnTo>
                    <a:lnTo>
                      <a:pt x="4498" y="3956"/>
                    </a:lnTo>
                    <a:lnTo>
                      <a:pt x="4505" y="3975"/>
                    </a:lnTo>
                    <a:lnTo>
                      <a:pt x="4514" y="3993"/>
                    </a:lnTo>
                    <a:lnTo>
                      <a:pt x="4523" y="4012"/>
                    </a:lnTo>
                    <a:lnTo>
                      <a:pt x="4533" y="4030"/>
                    </a:lnTo>
                    <a:lnTo>
                      <a:pt x="4543" y="4047"/>
                    </a:lnTo>
                    <a:lnTo>
                      <a:pt x="4554" y="4063"/>
                    </a:lnTo>
                    <a:lnTo>
                      <a:pt x="4566" y="4080"/>
                    </a:lnTo>
                    <a:lnTo>
                      <a:pt x="4578" y="4095"/>
                    </a:lnTo>
                    <a:lnTo>
                      <a:pt x="4591" y="4111"/>
                    </a:lnTo>
                    <a:lnTo>
                      <a:pt x="4604" y="4126"/>
                    </a:lnTo>
                    <a:lnTo>
                      <a:pt x="4618" y="4140"/>
                    </a:lnTo>
                    <a:lnTo>
                      <a:pt x="4633" y="4154"/>
                    </a:lnTo>
                    <a:lnTo>
                      <a:pt x="4648" y="4168"/>
                    </a:lnTo>
                    <a:lnTo>
                      <a:pt x="4663" y="4181"/>
                    </a:lnTo>
                    <a:lnTo>
                      <a:pt x="4679" y="4193"/>
                    </a:lnTo>
                    <a:lnTo>
                      <a:pt x="4696" y="4205"/>
                    </a:lnTo>
                    <a:lnTo>
                      <a:pt x="4713" y="4216"/>
                    </a:lnTo>
                    <a:lnTo>
                      <a:pt x="4730" y="4227"/>
                    </a:lnTo>
                    <a:lnTo>
                      <a:pt x="4748" y="4236"/>
                    </a:lnTo>
                    <a:lnTo>
                      <a:pt x="4766" y="4245"/>
                    </a:lnTo>
                    <a:lnTo>
                      <a:pt x="4784" y="4254"/>
                    </a:lnTo>
                    <a:lnTo>
                      <a:pt x="4803" y="4261"/>
                    </a:lnTo>
                    <a:lnTo>
                      <a:pt x="4822" y="4268"/>
                    </a:lnTo>
                    <a:lnTo>
                      <a:pt x="4841" y="4275"/>
                    </a:lnTo>
                    <a:lnTo>
                      <a:pt x="4860" y="4280"/>
                    </a:lnTo>
                    <a:lnTo>
                      <a:pt x="4880" y="4285"/>
                    </a:lnTo>
                    <a:lnTo>
                      <a:pt x="4900" y="4289"/>
                    </a:lnTo>
                    <a:lnTo>
                      <a:pt x="4920" y="4293"/>
                    </a:lnTo>
                    <a:lnTo>
                      <a:pt x="4939" y="4296"/>
                    </a:lnTo>
                    <a:lnTo>
                      <a:pt x="4960" y="4297"/>
                    </a:lnTo>
                    <a:lnTo>
                      <a:pt x="4980" y="4299"/>
                    </a:lnTo>
                    <a:lnTo>
                      <a:pt x="5000" y="4299"/>
                    </a:lnTo>
                    <a:lnTo>
                      <a:pt x="5020" y="4299"/>
                    </a:lnTo>
                    <a:lnTo>
                      <a:pt x="5040" y="4297"/>
                    </a:lnTo>
                    <a:lnTo>
                      <a:pt x="5061" y="4296"/>
                    </a:lnTo>
                    <a:lnTo>
                      <a:pt x="5080" y="4293"/>
                    </a:lnTo>
                    <a:lnTo>
                      <a:pt x="5100" y="4289"/>
                    </a:lnTo>
                    <a:lnTo>
                      <a:pt x="5120" y="4285"/>
                    </a:lnTo>
                    <a:lnTo>
                      <a:pt x="5140" y="4280"/>
                    </a:lnTo>
                    <a:lnTo>
                      <a:pt x="5159" y="4275"/>
                    </a:lnTo>
                    <a:lnTo>
                      <a:pt x="5178" y="4268"/>
                    </a:lnTo>
                    <a:lnTo>
                      <a:pt x="5197" y="4261"/>
                    </a:lnTo>
                    <a:lnTo>
                      <a:pt x="5216" y="4254"/>
                    </a:lnTo>
                    <a:lnTo>
                      <a:pt x="5234" y="4245"/>
                    </a:lnTo>
                    <a:lnTo>
                      <a:pt x="5252" y="4236"/>
                    </a:lnTo>
                    <a:lnTo>
                      <a:pt x="5270" y="4227"/>
                    </a:lnTo>
                    <a:lnTo>
                      <a:pt x="5287" y="4216"/>
                    </a:lnTo>
                    <a:lnTo>
                      <a:pt x="5304" y="4205"/>
                    </a:lnTo>
                    <a:lnTo>
                      <a:pt x="5321" y="4193"/>
                    </a:lnTo>
                    <a:lnTo>
                      <a:pt x="5337" y="4181"/>
                    </a:lnTo>
                    <a:lnTo>
                      <a:pt x="5352" y="4168"/>
                    </a:lnTo>
                    <a:lnTo>
                      <a:pt x="5367" y="4154"/>
                    </a:lnTo>
                    <a:lnTo>
                      <a:pt x="5382" y="4140"/>
                    </a:lnTo>
                    <a:lnTo>
                      <a:pt x="5396" y="4126"/>
                    </a:lnTo>
                    <a:lnTo>
                      <a:pt x="5409" y="4111"/>
                    </a:lnTo>
                    <a:lnTo>
                      <a:pt x="5422" y="4095"/>
                    </a:lnTo>
                    <a:lnTo>
                      <a:pt x="5434" y="4080"/>
                    </a:lnTo>
                    <a:lnTo>
                      <a:pt x="5446" y="4063"/>
                    </a:lnTo>
                    <a:lnTo>
                      <a:pt x="5457" y="4047"/>
                    </a:lnTo>
                    <a:lnTo>
                      <a:pt x="5467" y="4030"/>
                    </a:lnTo>
                    <a:lnTo>
                      <a:pt x="5477" y="4012"/>
                    </a:lnTo>
                    <a:lnTo>
                      <a:pt x="5486" y="3993"/>
                    </a:lnTo>
                    <a:lnTo>
                      <a:pt x="5495" y="3975"/>
                    </a:lnTo>
                    <a:lnTo>
                      <a:pt x="5502" y="3956"/>
                    </a:lnTo>
                    <a:lnTo>
                      <a:pt x="5509" y="3937"/>
                    </a:lnTo>
                    <a:lnTo>
                      <a:pt x="5516" y="3917"/>
                    </a:lnTo>
                    <a:lnTo>
                      <a:pt x="5521" y="3898"/>
                    </a:lnTo>
                    <a:lnTo>
                      <a:pt x="5526" y="3878"/>
                    </a:lnTo>
                    <a:lnTo>
                      <a:pt x="5530" y="3859"/>
                    </a:lnTo>
                    <a:lnTo>
                      <a:pt x="5534" y="3839"/>
                    </a:lnTo>
                    <a:lnTo>
                      <a:pt x="5537" y="3819"/>
                    </a:lnTo>
                    <a:lnTo>
                      <a:pt x="5538" y="3799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Helvetica Neue"/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</p:grpSp>
      <p:grpSp>
        <p:nvGrpSpPr>
          <p:cNvPr id="1114" name="Google Shape;1114;p29"/>
          <p:cNvGrpSpPr/>
          <p:nvPr/>
        </p:nvGrpSpPr>
        <p:grpSpPr>
          <a:xfrm>
            <a:off x="4311571" y="3366443"/>
            <a:ext cx="1139307" cy="1140513"/>
            <a:chOff x="2727360" y="4085934"/>
            <a:chExt cx="1497938" cy="1499526"/>
          </a:xfrm>
        </p:grpSpPr>
        <p:sp>
          <p:nvSpPr>
            <p:cNvPr id="1115" name="Google Shape;1115;p29"/>
            <p:cNvSpPr/>
            <p:nvPr/>
          </p:nvSpPr>
          <p:spPr>
            <a:xfrm flipH="1" rot="10800000">
              <a:off x="2946728" y="5252675"/>
              <a:ext cx="1059202" cy="332785"/>
            </a:xfrm>
            <a:prstGeom prst="triangle">
              <a:avLst>
                <a:gd fmla="val 50000" name="adj"/>
              </a:avLst>
            </a:prstGeom>
            <a:gradFill>
              <a:gsLst>
                <a:gs pos="0">
                  <a:srgbClr val="000000">
                    <a:alpha val="50196"/>
                  </a:srgbClr>
                </a:gs>
                <a:gs pos="100000">
                  <a:srgbClr val="000000">
                    <a:alpha val="0"/>
                  </a:srgbClr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2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116" name="Google Shape;1116;p29"/>
            <p:cNvSpPr/>
            <p:nvPr/>
          </p:nvSpPr>
          <p:spPr>
            <a:xfrm rot="8100000">
              <a:off x="2946728" y="4305302"/>
              <a:ext cx="1059202" cy="1059202"/>
            </a:xfrm>
            <a:prstGeom prst="teardrop">
              <a:avLst>
                <a:gd fmla="val 100000" name="adj"/>
              </a:avLst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2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117" name="Google Shape;1117;p29"/>
            <p:cNvSpPr/>
            <p:nvPr/>
          </p:nvSpPr>
          <p:spPr>
            <a:xfrm>
              <a:off x="3012919" y="4371499"/>
              <a:ext cx="926802" cy="926802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2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grpSp>
          <p:nvGrpSpPr>
            <p:cNvPr id="1118" name="Google Shape;1118;p29"/>
            <p:cNvGrpSpPr/>
            <p:nvPr/>
          </p:nvGrpSpPr>
          <p:grpSpPr>
            <a:xfrm>
              <a:off x="3153676" y="4512522"/>
              <a:ext cx="645288" cy="644756"/>
              <a:chOff x="8624067" y="1760585"/>
              <a:chExt cx="633600" cy="633600"/>
            </a:xfrm>
          </p:grpSpPr>
          <p:sp>
            <p:nvSpPr>
              <p:cNvPr id="1119" name="Google Shape;1119;p29"/>
              <p:cNvSpPr/>
              <p:nvPr/>
            </p:nvSpPr>
            <p:spPr>
              <a:xfrm>
                <a:off x="8624067" y="1760585"/>
                <a:ext cx="633600" cy="633600"/>
              </a:xfrm>
              <a:custGeom>
                <a:rect b="b" l="l" r="r" t="t"/>
                <a:pathLst>
                  <a:path extrusionOk="0" h="10000" w="10000">
                    <a:moveTo>
                      <a:pt x="6327" y="3494"/>
                    </a:moveTo>
                    <a:lnTo>
                      <a:pt x="6335" y="3539"/>
                    </a:lnTo>
                    <a:lnTo>
                      <a:pt x="6344" y="3640"/>
                    </a:lnTo>
                    <a:lnTo>
                      <a:pt x="6345" y="3672"/>
                    </a:lnTo>
                    <a:lnTo>
                      <a:pt x="6341" y="3705"/>
                    </a:lnTo>
                    <a:lnTo>
                      <a:pt x="6334" y="3737"/>
                    </a:lnTo>
                    <a:lnTo>
                      <a:pt x="6322" y="3767"/>
                    </a:lnTo>
                    <a:lnTo>
                      <a:pt x="6306" y="3796"/>
                    </a:lnTo>
                    <a:lnTo>
                      <a:pt x="6287" y="3822"/>
                    </a:lnTo>
                    <a:lnTo>
                      <a:pt x="6264" y="3846"/>
                    </a:lnTo>
                    <a:lnTo>
                      <a:pt x="6239" y="3866"/>
                    </a:lnTo>
                    <a:lnTo>
                      <a:pt x="6211" y="3883"/>
                    </a:lnTo>
                    <a:lnTo>
                      <a:pt x="6181" y="3897"/>
                    </a:lnTo>
                    <a:lnTo>
                      <a:pt x="6150" y="3906"/>
                    </a:lnTo>
                    <a:lnTo>
                      <a:pt x="6117" y="3911"/>
                    </a:lnTo>
                    <a:lnTo>
                      <a:pt x="6085" y="3912"/>
                    </a:lnTo>
                    <a:lnTo>
                      <a:pt x="6052" y="3908"/>
                    </a:lnTo>
                    <a:lnTo>
                      <a:pt x="6020" y="3901"/>
                    </a:lnTo>
                    <a:lnTo>
                      <a:pt x="5990" y="3889"/>
                    </a:lnTo>
                    <a:lnTo>
                      <a:pt x="5961" y="3873"/>
                    </a:lnTo>
                    <a:lnTo>
                      <a:pt x="5935" y="3854"/>
                    </a:lnTo>
                    <a:lnTo>
                      <a:pt x="5911" y="3831"/>
                    </a:lnTo>
                    <a:lnTo>
                      <a:pt x="5891" y="3806"/>
                    </a:lnTo>
                    <a:lnTo>
                      <a:pt x="5874" y="3778"/>
                    </a:lnTo>
                    <a:lnTo>
                      <a:pt x="5860" y="3748"/>
                    </a:lnTo>
                    <a:lnTo>
                      <a:pt x="5851" y="3717"/>
                    </a:lnTo>
                    <a:lnTo>
                      <a:pt x="5846" y="3684"/>
                    </a:lnTo>
                    <a:lnTo>
                      <a:pt x="5839" y="3607"/>
                    </a:lnTo>
                    <a:lnTo>
                      <a:pt x="5825" y="3557"/>
                    </a:lnTo>
                    <a:lnTo>
                      <a:pt x="5802" y="3510"/>
                    </a:lnTo>
                    <a:lnTo>
                      <a:pt x="5770" y="3464"/>
                    </a:lnTo>
                    <a:lnTo>
                      <a:pt x="5726" y="3418"/>
                    </a:lnTo>
                    <a:lnTo>
                      <a:pt x="5671" y="3373"/>
                    </a:lnTo>
                    <a:lnTo>
                      <a:pt x="5606" y="3331"/>
                    </a:lnTo>
                    <a:lnTo>
                      <a:pt x="5531" y="3293"/>
                    </a:lnTo>
                    <a:lnTo>
                      <a:pt x="5450" y="3260"/>
                    </a:lnTo>
                    <a:lnTo>
                      <a:pt x="5362" y="3232"/>
                    </a:lnTo>
                    <a:lnTo>
                      <a:pt x="5272" y="3210"/>
                    </a:lnTo>
                    <a:lnTo>
                      <a:pt x="5250" y="3207"/>
                    </a:lnTo>
                    <a:lnTo>
                      <a:pt x="5250" y="4557"/>
                    </a:lnTo>
                    <a:lnTo>
                      <a:pt x="5319" y="4575"/>
                    </a:lnTo>
                    <a:lnTo>
                      <a:pt x="5329" y="4577"/>
                    </a:lnTo>
                    <a:lnTo>
                      <a:pt x="5455" y="4614"/>
                    </a:lnTo>
                    <a:lnTo>
                      <a:pt x="5467" y="4618"/>
                    </a:lnTo>
                    <a:lnTo>
                      <a:pt x="5589" y="4660"/>
                    </a:lnTo>
                    <a:lnTo>
                      <a:pt x="5603" y="4665"/>
                    </a:lnTo>
                    <a:lnTo>
                      <a:pt x="5719" y="4714"/>
                    </a:lnTo>
                    <a:lnTo>
                      <a:pt x="5735" y="4721"/>
                    </a:lnTo>
                    <a:lnTo>
                      <a:pt x="5845" y="4775"/>
                    </a:lnTo>
                    <a:lnTo>
                      <a:pt x="5863" y="4785"/>
                    </a:lnTo>
                    <a:lnTo>
                      <a:pt x="5965" y="4847"/>
                    </a:lnTo>
                    <a:lnTo>
                      <a:pt x="5986" y="4860"/>
                    </a:lnTo>
                    <a:lnTo>
                      <a:pt x="6078" y="4929"/>
                    </a:lnTo>
                    <a:lnTo>
                      <a:pt x="6100" y="4947"/>
                    </a:lnTo>
                    <a:lnTo>
                      <a:pt x="6183" y="5024"/>
                    </a:lnTo>
                    <a:lnTo>
                      <a:pt x="6205" y="5048"/>
                    </a:lnTo>
                    <a:lnTo>
                      <a:pt x="6275" y="5134"/>
                    </a:lnTo>
                    <a:lnTo>
                      <a:pt x="6296" y="5163"/>
                    </a:lnTo>
                    <a:lnTo>
                      <a:pt x="6353" y="5258"/>
                    </a:lnTo>
                    <a:lnTo>
                      <a:pt x="6371" y="5293"/>
                    </a:lnTo>
                    <a:lnTo>
                      <a:pt x="6413" y="5397"/>
                    </a:lnTo>
                    <a:lnTo>
                      <a:pt x="6425" y="5435"/>
                    </a:lnTo>
                    <a:lnTo>
                      <a:pt x="6451" y="5549"/>
                    </a:lnTo>
                    <a:lnTo>
                      <a:pt x="6457" y="5587"/>
                    </a:lnTo>
                    <a:lnTo>
                      <a:pt x="6466" y="5712"/>
                    </a:lnTo>
                    <a:lnTo>
                      <a:pt x="6466" y="5748"/>
                    </a:lnTo>
                    <a:lnTo>
                      <a:pt x="6457" y="5874"/>
                    </a:lnTo>
                    <a:lnTo>
                      <a:pt x="6452" y="5911"/>
                    </a:lnTo>
                    <a:lnTo>
                      <a:pt x="6426" y="6030"/>
                    </a:lnTo>
                    <a:lnTo>
                      <a:pt x="6415" y="6065"/>
                    </a:lnTo>
                    <a:lnTo>
                      <a:pt x="6373" y="6175"/>
                    </a:lnTo>
                    <a:lnTo>
                      <a:pt x="6358" y="6208"/>
                    </a:lnTo>
                    <a:lnTo>
                      <a:pt x="6301" y="6310"/>
                    </a:lnTo>
                    <a:lnTo>
                      <a:pt x="6282" y="6338"/>
                    </a:lnTo>
                    <a:lnTo>
                      <a:pt x="6212" y="6433"/>
                    </a:lnTo>
                    <a:lnTo>
                      <a:pt x="6192" y="6456"/>
                    </a:lnTo>
                    <a:lnTo>
                      <a:pt x="6109" y="6542"/>
                    </a:lnTo>
                    <a:lnTo>
                      <a:pt x="6088" y="6561"/>
                    </a:lnTo>
                    <a:lnTo>
                      <a:pt x="5995" y="6638"/>
                    </a:lnTo>
                    <a:lnTo>
                      <a:pt x="5973" y="6654"/>
                    </a:lnTo>
                    <a:lnTo>
                      <a:pt x="5871" y="6721"/>
                    </a:lnTo>
                    <a:lnTo>
                      <a:pt x="5850" y="6733"/>
                    </a:lnTo>
                    <a:lnTo>
                      <a:pt x="5740" y="6791"/>
                    </a:lnTo>
                    <a:lnTo>
                      <a:pt x="5718" y="6800"/>
                    </a:lnTo>
                    <a:lnTo>
                      <a:pt x="5601" y="6848"/>
                    </a:lnTo>
                    <a:lnTo>
                      <a:pt x="5580" y="6855"/>
                    </a:lnTo>
                    <a:lnTo>
                      <a:pt x="5458" y="6893"/>
                    </a:lnTo>
                    <a:lnTo>
                      <a:pt x="5437" y="6898"/>
                    </a:lnTo>
                    <a:lnTo>
                      <a:pt x="5311" y="6925"/>
                    </a:lnTo>
                    <a:lnTo>
                      <a:pt x="5291" y="6929"/>
                    </a:lnTo>
                    <a:lnTo>
                      <a:pt x="5250" y="6934"/>
                    </a:lnTo>
                    <a:lnTo>
                      <a:pt x="5250" y="7190"/>
                    </a:lnTo>
                    <a:lnTo>
                      <a:pt x="5248" y="7223"/>
                    </a:lnTo>
                    <a:lnTo>
                      <a:pt x="5241" y="7255"/>
                    </a:lnTo>
                    <a:lnTo>
                      <a:pt x="5231" y="7286"/>
                    </a:lnTo>
                    <a:lnTo>
                      <a:pt x="5217" y="7315"/>
                    </a:lnTo>
                    <a:lnTo>
                      <a:pt x="5198" y="7342"/>
                    </a:lnTo>
                    <a:lnTo>
                      <a:pt x="5177" y="7367"/>
                    </a:lnTo>
                    <a:lnTo>
                      <a:pt x="5152" y="7388"/>
                    </a:lnTo>
                    <a:lnTo>
                      <a:pt x="5125" y="7407"/>
                    </a:lnTo>
                    <a:lnTo>
                      <a:pt x="5096" y="7421"/>
                    </a:lnTo>
                    <a:lnTo>
                      <a:pt x="5065" y="7431"/>
                    </a:lnTo>
                    <a:lnTo>
                      <a:pt x="5033" y="7438"/>
                    </a:lnTo>
                    <a:lnTo>
                      <a:pt x="5000" y="7440"/>
                    </a:lnTo>
                    <a:lnTo>
                      <a:pt x="4967" y="7438"/>
                    </a:lnTo>
                    <a:lnTo>
                      <a:pt x="4935" y="7431"/>
                    </a:lnTo>
                    <a:lnTo>
                      <a:pt x="4904" y="7421"/>
                    </a:lnTo>
                    <a:lnTo>
                      <a:pt x="4875" y="7407"/>
                    </a:lnTo>
                    <a:lnTo>
                      <a:pt x="4848" y="7388"/>
                    </a:lnTo>
                    <a:lnTo>
                      <a:pt x="4823" y="7367"/>
                    </a:lnTo>
                    <a:lnTo>
                      <a:pt x="4802" y="7342"/>
                    </a:lnTo>
                    <a:lnTo>
                      <a:pt x="4783" y="7315"/>
                    </a:lnTo>
                    <a:lnTo>
                      <a:pt x="4769" y="7286"/>
                    </a:lnTo>
                    <a:lnTo>
                      <a:pt x="4759" y="7255"/>
                    </a:lnTo>
                    <a:lnTo>
                      <a:pt x="4752" y="7223"/>
                    </a:lnTo>
                    <a:lnTo>
                      <a:pt x="4750" y="7190"/>
                    </a:lnTo>
                    <a:lnTo>
                      <a:pt x="4750" y="6940"/>
                    </a:lnTo>
                    <a:lnTo>
                      <a:pt x="4719" y="6937"/>
                    </a:lnTo>
                    <a:lnTo>
                      <a:pt x="4703" y="6935"/>
                    </a:lnTo>
                    <a:lnTo>
                      <a:pt x="4577" y="6915"/>
                    </a:lnTo>
                    <a:lnTo>
                      <a:pt x="4560" y="6912"/>
                    </a:lnTo>
                    <a:lnTo>
                      <a:pt x="4438" y="6884"/>
                    </a:lnTo>
                    <a:lnTo>
                      <a:pt x="4419" y="6879"/>
                    </a:lnTo>
                    <a:lnTo>
                      <a:pt x="4302" y="6843"/>
                    </a:lnTo>
                    <a:lnTo>
                      <a:pt x="4282" y="6836"/>
                    </a:lnTo>
                    <a:lnTo>
                      <a:pt x="4171" y="6791"/>
                    </a:lnTo>
                    <a:lnTo>
                      <a:pt x="4149" y="6781"/>
                    </a:lnTo>
                    <a:lnTo>
                      <a:pt x="4047" y="6727"/>
                    </a:lnTo>
                    <a:lnTo>
                      <a:pt x="4023" y="6712"/>
                    </a:lnTo>
                    <a:lnTo>
                      <a:pt x="3930" y="6649"/>
                    </a:lnTo>
                    <a:lnTo>
                      <a:pt x="3905" y="6629"/>
                    </a:lnTo>
                    <a:lnTo>
                      <a:pt x="3823" y="6556"/>
                    </a:lnTo>
                    <a:lnTo>
                      <a:pt x="3798" y="6531"/>
                    </a:lnTo>
                    <a:lnTo>
                      <a:pt x="3727" y="6449"/>
                    </a:lnTo>
                    <a:lnTo>
                      <a:pt x="3705" y="6417"/>
                    </a:lnTo>
                    <a:lnTo>
                      <a:pt x="3648" y="6325"/>
                    </a:lnTo>
                    <a:lnTo>
                      <a:pt x="3630" y="6289"/>
                    </a:lnTo>
                    <a:lnTo>
                      <a:pt x="3587" y="6186"/>
                    </a:lnTo>
                    <a:lnTo>
                      <a:pt x="3575" y="6147"/>
                    </a:lnTo>
                    <a:lnTo>
                      <a:pt x="3549" y="6033"/>
                    </a:lnTo>
                    <a:lnTo>
                      <a:pt x="3543" y="5995"/>
                    </a:lnTo>
                    <a:lnTo>
                      <a:pt x="3534" y="5870"/>
                    </a:lnTo>
                    <a:lnTo>
                      <a:pt x="3533" y="5837"/>
                    </a:lnTo>
                    <a:lnTo>
                      <a:pt x="3537" y="5805"/>
                    </a:lnTo>
                    <a:lnTo>
                      <a:pt x="3546" y="5773"/>
                    </a:lnTo>
                    <a:lnTo>
                      <a:pt x="3558" y="5743"/>
                    </a:lnTo>
                    <a:lnTo>
                      <a:pt x="3574" y="5715"/>
                    </a:lnTo>
                    <a:lnTo>
                      <a:pt x="3594" y="5689"/>
                    </a:lnTo>
                    <a:lnTo>
                      <a:pt x="3617" y="5665"/>
                    </a:lnTo>
                    <a:lnTo>
                      <a:pt x="3643" y="5645"/>
                    </a:lnTo>
                    <a:lnTo>
                      <a:pt x="3671" y="5629"/>
                    </a:lnTo>
                    <a:lnTo>
                      <a:pt x="3701" y="5616"/>
                    </a:lnTo>
                    <a:lnTo>
                      <a:pt x="3732" y="5607"/>
                    </a:lnTo>
                    <a:lnTo>
                      <a:pt x="3765" y="5603"/>
                    </a:lnTo>
                    <a:lnTo>
                      <a:pt x="3798" y="5602"/>
                    </a:lnTo>
                    <a:lnTo>
                      <a:pt x="3830" y="5606"/>
                    </a:lnTo>
                    <a:lnTo>
                      <a:pt x="3862" y="5615"/>
                    </a:lnTo>
                    <a:lnTo>
                      <a:pt x="3892" y="5627"/>
                    </a:lnTo>
                    <a:lnTo>
                      <a:pt x="3920" y="5643"/>
                    </a:lnTo>
                    <a:lnTo>
                      <a:pt x="3946" y="5663"/>
                    </a:lnTo>
                    <a:lnTo>
                      <a:pt x="3970" y="5686"/>
                    </a:lnTo>
                    <a:lnTo>
                      <a:pt x="3990" y="5712"/>
                    </a:lnTo>
                    <a:lnTo>
                      <a:pt x="4006" y="5740"/>
                    </a:lnTo>
                    <a:lnTo>
                      <a:pt x="4019" y="5770"/>
                    </a:lnTo>
                    <a:lnTo>
                      <a:pt x="4028" y="5801"/>
                    </a:lnTo>
                    <a:lnTo>
                      <a:pt x="4032" y="5834"/>
                    </a:lnTo>
                    <a:lnTo>
                      <a:pt x="4040" y="5939"/>
                    </a:lnTo>
                    <a:lnTo>
                      <a:pt x="4057" y="6014"/>
                    </a:lnTo>
                    <a:lnTo>
                      <a:pt x="4084" y="6080"/>
                    </a:lnTo>
                    <a:lnTo>
                      <a:pt x="4121" y="6139"/>
                    </a:lnTo>
                    <a:lnTo>
                      <a:pt x="4167" y="6194"/>
                    </a:lnTo>
                    <a:lnTo>
                      <a:pt x="4224" y="6245"/>
                    </a:lnTo>
                    <a:lnTo>
                      <a:pt x="4293" y="6291"/>
                    </a:lnTo>
                    <a:lnTo>
                      <a:pt x="4372" y="6333"/>
                    </a:lnTo>
                    <a:lnTo>
                      <a:pt x="4460" y="6369"/>
                    </a:lnTo>
                    <a:lnTo>
                      <a:pt x="4558" y="6399"/>
                    </a:lnTo>
                    <a:lnTo>
                      <a:pt x="4662" y="6423"/>
                    </a:lnTo>
                    <a:lnTo>
                      <a:pt x="4750" y="6436"/>
                    </a:lnTo>
                    <a:lnTo>
                      <a:pt x="4750" y="4953"/>
                    </a:lnTo>
                    <a:lnTo>
                      <a:pt x="4720" y="4946"/>
                    </a:lnTo>
                    <a:lnTo>
                      <a:pt x="4718" y="4946"/>
                    </a:lnTo>
                    <a:lnTo>
                      <a:pt x="4602" y="4916"/>
                    </a:lnTo>
                    <a:lnTo>
                      <a:pt x="4596" y="4915"/>
                    </a:lnTo>
                    <a:lnTo>
                      <a:pt x="4479" y="4882"/>
                    </a:lnTo>
                    <a:lnTo>
                      <a:pt x="4470" y="4879"/>
                    </a:lnTo>
                    <a:lnTo>
                      <a:pt x="4354" y="4842"/>
                    </a:lnTo>
                    <a:lnTo>
                      <a:pt x="4342" y="4838"/>
                    </a:lnTo>
                    <a:lnTo>
                      <a:pt x="4229" y="4796"/>
                    </a:lnTo>
                    <a:lnTo>
                      <a:pt x="4214" y="4790"/>
                    </a:lnTo>
                    <a:lnTo>
                      <a:pt x="4106" y="4741"/>
                    </a:lnTo>
                    <a:lnTo>
                      <a:pt x="4087" y="4731"/>
                    </a:lnTo>
                    <a:lnTo>
                      <a:pt x="3987" y="4675"/>
                    </a:lnTo>
                    <a:lnTo>
                      <a:pt x="3964" y="4661"/>
                    </a:lnTo>
                    <a:lnTo>
                      <a:pt x="3873" y="4596"/>
                    </a:lnTo>
                    <a:lnTo>
                      <a:pt x="3847" y="4575"/>
                    </a:lnTo>
                    <a:lnTo>
                      <a:pt x="3768" y="4501"/>
                    </a:lnTo>
                    <a:lnTo>
                      <a:pt x="3741" y="4471"/>
                    </a:lnTo>
                    <a:lnTo>
                      <a:pt x="3676" y="4386"/>
                    </a:lnTo>
                    <a:lnTo>
                      <a:pt x="3651" y="4347"/>
                    </a:lnTo>
                    <a:lnTo>
                      <a:pt x="3602" y="4251"/>
                    </a:lnTo>
                    <a:lnTo>
                      <a:pt x="3584" y="4206"/>
                    </a:lnTo>
                    <a:lnTo>
                      <a:pt x="3553" y="4096"/>
                    </a:lnTo>
                    <a:lnTo>
                      <a:pt x="3545" y="4050"/>
                    </a:lnTo>
                    <a:lnTo>
                      <a:pt x="3534" y="3927"/>
                    </a:lnTo>
                    <a:lnTo>
                      <a:pt x="3533" y="3890"/>
                    </a:lnTo>
                    <a:lnTo>
                      <a:pt x="3541" y="3764"/>
                    </a:lnTo>
                    <a:lnTo>
                      <a:pt x="3544" y="3733"/>
                    </a:lnTo>
                    <a:lnTo>
                      <a:pt x="3566" y="3615"/>
                    </a:lnTo>
                    <a:lnTo>
                      <a:pt x="3574" y="3583"/>
                    </a:lnTo>
                    <a:lnTo>
                      <a:pt x="3610" y="3472"/>
                    </a:lnTo>
                    <a:lnTo>
                      <a:pt x="3622" y="3441"/>
                    </a:lnTo>
                    <a:lnTo>
                      <a:pt x="3671" y="3339"/>
                    </a:lnTo>
                    <a:lnTo>
                      <a:pt x="3687" y="3309"/>
                    </a:lnTo>
                    <a:lnTo>
                      <a:pt x="3749" y="3215"/>
                    </a:lnTo>
                    <a:lnTo>
                      <a:pt x="3769" y="3188"/>
                    </a:lnTo>
                    <a:lnTo>
                      <a:pt x="3843" y="3103"/>
                    </a:lnTo>
                    <a:lnTo>
                      <a:pt x="3866" y="3080"/>
                    </a:lnTo>
                    <a:lnTo>
                      <a:pt x="3951" y="3004"/>
                    </a:lnTo>
                    <a:lnTo>
                      <a:pt x="3975" y="2985"/>
                    </a:lnTo>
                    <a:lnTo>
                      <a:pt x="4072" y="2918"/>
                    </a:lnTo>
                    <a:lnTo>
                      <a:pt x="4097" y="2903"/>
                    </a:lnTo>
                    <a:lnTo>
                      <a:pt x="4204" y="2846"/>
                    </a:lnTo>
                    <a:lnTo>
                      <a:pt x="4228" y="2834"/>
                    </a:lnTo>
                    <a:lnTo>
                      <a:pt x="4346" y="2787"/>
                    </a:lnTo>
                    <a:lnTo>
                      <a:pt x="4369" y="2779"/>
                    </a:lnTo>
                    <a:lnTo>
                      <a:pt x="4496" y="2741"/>
                    </a:lnTo>
                    <a:lnTo>
                      <a:pt x="4518" y="2736"/>
                    </a:lnTo>
                    <a:lnTo>
                      <a:pt x="4654" y="2709"/>
                    </a:lnTo>
                    <a:lnTo>
                      <a:pt x="4674" y="2706"/>
                    </a:lnTo>
                    <a:lnTo>
                      <a:pt x="4779" y="2694"/>
                    </a:lnTo>
                    <a:lnTo>
                      <a:pt x="4783" y="2685"/>
                    </a:lnTo>
                    <a:lnTo>
                      <a:pt x="4802" y="2658"/>
                    </a:lnTo>
                    <a:lnTo>
                      <a:pt x="4823" y="2633"/>
                    </a:lnTo>
                    <a:lnTo>
                      <a:pt x="4848" y="2612"/>
                    </a:lnTo>
                    <a:lnTo>
                      <a:pt x="4875" y="2593"/>
                    </a:lnTo>
                    <a:lnTo>
                      <a:pt x="4904" y="2579"/>
                    </a:lnTo>
                    <a:lnTo>
                      <a:pt x="4935" y="2569"/>
                    </a:lnTo>
                    <a:lnTo>
                      <a:pt x="4967" y="2562"/>
                    </a:lnTo>
                    <a:lnTo>
                      <a:pt x="5000" y="2560"/>
                    </a:lnTo>
                    <a:lnTo>
                      <a:pt x="5033" y="2562"/>
                    </a:lnTo>
                    <a:lnTo>
                      <a:pt x="5065" y="2569"/>
                    </a:lnTo>
                    <a:lnTo>
                      <a:pt x="5096" y="2579"/>
                    </a:lnTo>
                    <a:lnTo>
                      <a:pt x="5125" y="2593"/>
                    </a:lnTo>
                    <a:lnTo>
                      <a:pt x="5152" y="2612"/>
                    </a:lnTo>
                    <a:lnTo>
                      <a:pt x="5177" y="2633"/>
                    </a:lnTo>
                    <a:lnTo>
                      <a:pt x="5198" y="2658"/>
                    </a:lnTo>
                    <a:lnTo>
                      <a:pt x="5217" y="2685"/>
                    </a:lnTo>
                    <a:lnTo>
                      <a:pt x="5222" y="2696"/>
                    </a:lnTo>
                    <a:lnTo>
                      <a:pt x="5240" y="2698"/>
                    </a:lnTo>
                    <a:lnTo>
                      <a:pt x="5256" y="2700"/>
                    </a:lnTo>
                    <a:lnTo>
                      <a:pt x="5365" y="2719"/>
                    </a:lnTo>
                    <a:lnTo>
                      <a:pt x="5381" y="2723"/>
                    </a:lnTo>
                    <a:lnTo>
                      <a:pt x="5489" y="2749"/>
                    </a:lnTo>
                    <a:lnTo>
                      <a:pt x="5506" y="2753"/>
                    </a:lnTo>
                    <a:lnTo>
                      <a:pt x="5611" y="2787"/>
                    </a:lnTo>
                    <a:lnTo>
                      <a:pt x="5629" y="2793"/>
                    </a:lnTo>
                    <a:lnTo>
                      <a:pt x="5730" y="2834"/>
                    </a:lnTo>
                    <a:lnTo>
                      <a:pt x="5749" y="2843"/>
                    </a:lnTo>
                    <a:lnTo>
                      <a:pt x="5844" y="2892"/>
                    </a:lnTo>
                    <a:lnTo>
                      <a:pt x="5865" y="2904"/>
                    </a:lnTo>
                    <a:lnTo>
                      <a:pt x="5952" y="2960"/>
                    </a:lnTo>
                    <a:lnTo>
                      <a:pt x="5975" y="2976"/>
                    </a:lnTo>
                    <a:lnTo>
                      <a:pt x="6053" y="3039"/>
                    </a:lnTo>
                    <a:lnTo>
                      <a:pt x="6076" y="3061"/>
                    </a:lnTo>
                    <a:lnTo>
                      <a:pt x="6144" y="3132"/>
                    </a:lnTo>
                    <a:lnTo>
                      <a:pt x="6167" y="3160"/>
                    </a:lnTo>
                    <a:lnTo>
                      <a:pt x="6223" y="3238"/>
                    </a:lnTo>
                    <a:lnTo>
                      <a:pt x="6243" y="3274"/>
                    </a:lnTo>
                    <a:lnTo>
                      <a:pt x="6285" y="3359"/>
                    </a:lnTo>
                    <a:lnTo>
                      <a:pt x="6301" y="3401"/>
                    </a:lnTo>
                    <a:lnTo>
                      <a:pt x="6327" y="3494"/>
                    </a:lnTo>
                    <a:close/>
                    <a:moveTo>
                      <a:pt x="5309" y="5092"/>
                    </a:moveTo>
                    <a:lnTo>
                      <a:pt x="5250" y="5075"/>
                    </a:lnTo>
                    <a:lnTo>
                      <a:pt x="5250" y="6427"/>
                    </a:lnTo>
                    <a:lnTo>
                      <a:pt x="5322" y="6412"/>
                    </a:lnTo>
                    <a:lnTo>
                      <a:pt x="5423" y="6381"/>
                    </a:lnTo>
                    <a:lnTo>
                      <a:pt x="5519" y="6342"/>
                    </a:lnTo>
                    <a:lnTo>
                      <a:pt x="5608" y="6296"/>
                    </a:lnTo>
                    <a:lnTo>
                      <a:pt x="5688" y="6243"/>
                    </a:lnTo>
                    <a:lnTo>
                      <a:pt x="5760" y="6184"/>
                    </a:lnTo>
                    <a:lnTo>
                      <a:pt x="5821" y="6121"/>
                    </a:lnTo>
                    <a:lnTo>
                      <a:pt x="5872" y="6053"/>
                    </a:lnTo>
                    <a:lnTo>
                      <a:pt x="5912" y="5980"/>
                    </a:lnTo>
                    <a:lnTo>
                      <a:pt x="5941" y="5903"/>
                    </a:lnTo>
                    <a:lnTo>
                      <a:pt x="5960" y="5820"/>
                    </a:lnTo>
                    <a:lnTo>
                      <a:pt x="5966" y="5730"/>
                    </a:lnTo>
                    <a:lnTo>
                      <a:pt x="5960" y="5643"/>
                    </a:lnTo>
                    <a:lnTo>
                      <a:pt x="5942" y="5567"/>
                    </a:lnTo>
                    <a:lnTo>
                      <a:pt x="5915" y="5499"/>
                    </a:lnTo>
                    <a:lnTo>
                      <a:pt x="5877" y="5437"/>
                    </a:lnTo>
                    <a:lnTo>
                      <a:pt x="5829" y="5378"/>
                    </a:lnTo>
                    <a:lnTo>
                      <a:pt x="5769" y="5322"/>
                    </a:lnTo>
                    <a:lnTo>
                      <a:pt x="5697" y="5269"/>
                    </a:lnTo>
                    <a:lnTo>
                      <a:pt x="5614" y="5219"/>
                    </a:lnTo>
                    <a:lnTo>
                      <a:pt x="5521" y="5173"/>
                    </a:lnTo>
                    <a:lnTo>
                      <a:pt x="5418" y="5130"/>
                    </a:lnTo>
                    <a:lnTo>
                      <a:pt x="5309" y="5092"/>
                    </a:lnTo>
                    <a:close/>
                    <a:moveTo>
                      <a:pt x="4727" y="4432"/>
                    </a:moveTo>
                    <a:lnTo>
                      <a:pt x="4750" y="4438"/>
                    </a:lnTo>
                    <a:lnTo>
                      <a:pt x="4750" y="3200"/>
                    </a:lnTo>
                    <a:lnTo>
                      <a:pt x="4741" y="3201"/>
                    </a:lnTo>
                    <a:lnTo>
                      <a:pt x="4626" y="3224"/>
                    </a:lnTo>
                    <a:lnTo>
                      <a:pt x="4522" y="3255"/>
                    </a:lnTo>
                    <a:lnTo>
                      <a:pt x="4428" y="3293"/>
                    </a:lnTo>
                    <a:lnTo>
                      <a:pt x="4345" y="3337"/>
                    </a:lnTo>
                    <a:lnTo>
                      <a:pt x="4273" y="3387"/>
                    </a:lnTo>
                    <a:lnTo>
                      <a:pt x="4211" y="3443"/>
                    </a:lnTo>
                    <a:lnTo>
                      <a:pt x="4158" y="3503"/>
                    </a:lnTo>
                    <a:lnTo>
                      <a:pt x="4115" y="3569"/>
                    </a:lnTo>
                    <a:lnTo>
                      <a:pt x="4081" y="3641"/>
                    </a:lnTo>
                    <a:lnTo>
                      <a:pt x="4055" y="3721"/>
                    </a:lnTo>
                    <a:lnTo>
                      <a:pt x="4039" y="3808"/>
                    </a:lnTo>
                    <a:lnTo>
                      <a:pt x="4034" y="3901"/>
                    </a:lnTo>
                    <a:lnTo>
                      <a:pt x="4041" y="3982"/>
                    </a:lnTo>
                    <a:lnTo>
                      <a:pt x="4059" y="4045"/>
                    </a:lnTo>
                    <a:lnTo>
                      <a:pt x="4086" y="4100"/>
                    </a:lnTo>
                    <a:lnTo>
                      <a:pt x="4125" y="4150"/>
                    </a:lnTo>
                    <a:lnTo>
                      <a:pt x="4177" y="4199"/>
                    </a:lnTo>
                    <a:lnTo>
                      <a:pt x="4243" y="4246"/>
                    </a:lnTo>
                    <a:lnTo>
                      <a:pt x="4322" y="4290"/>
                    </a:lnTo>
                    <a:lnTo>
                      <a:pt x="4412" y="4331"/>
                    </a:lnTo>
                    <a:lnTo>
                      <a:pt x="4511" y="4368"/>
                    </a:lnTo>
                    <a:lnTo>
                      <a:pt x="4617" y="4401"/>
                    </a:lnTo>
                    <a:lnTo>
                      <a:pt x="4727" y="4432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Helvetica Neue"/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120" name="Google Shape;1120;p29"/>
              <p:cNvSpPr/>
              <p:nvPr/>
            </p:nvSpPr>
            <p:spPr>
              <a:xfrm>
                <a:off x="8624067" y="1760585"/>
                <a:ext cx="633600" cy="633600"/>
              </a:xfrm>
              <a:custGeom>
                <a:rect b="b" l="l" r="r" t="t"/>
                <a:pathLst>
                  <a:path extrusionOk="0" h="10000" w="10000">
                    <a:moveTo>
                      <a:pt x="8897" y="4858"/>
                    </a:moveTo>
                    <a:lnTo>
                      <a:pt x="8900" y="4995"/>
                    </a:lnTo>
                    <a:lnTo>
                      <a:pt x="8900" y="5005"/>
                    </a:lnTo>
                    <a:lnTo>
                      <a:pt x="8897" y="5142"/>
                    </a:lnTo>
                    <a:lnTo>
                      <a:pt x="8897" y="5151"/>
                    </a:lnTo>
                    <a:lnTo>
                      <a:pt x="8889" y="5288"/>
                    </a:lnTo>
                    <a:lnTo>
                      <a:pt x="8889" y="5297"/>
                    </a:lnTo>
                    <a:lnTo>
                      <a:pt x="8876" y="5433"/>
                    </a:lnTo>
                    <a:lnTo>
                      <a:pt x="8875" y="5443"/>
                    </a:lnTo>
                    <a:lnTo>
                      <a:pt x="8857" y="5578"/>
                    </a:lnTo>
                    <a:lnTo>
                      <a:pt x="8855" y="5587"/>
                    </a:lnTo>
                    <a:lnTo>
                      <a:pt x="8833" y="5721"/>
                    </a:lnTo>
                    <a:lnTo>
                      <a:pt x="8831" y="5731"/>
                    </a:lnTo>
                    <a:lnTo>
                      <a:pt x="8803" y="5864"/>
                    </a:lnTo>
                    <a:lnTo>
                      <a:pt x="8801" y="5873"/>
                    </a:lnTo>
                    <a:lnTo>
                      <a:pt x="8768" y="6005"/>
                    </a:lnTo>
                    <a:lnTo>
                      <a:pt x="8766" y="6014"/>
                    </a:lnTo>
                    <a:lnTo>
                      <a:pt x="8728" y="6145"/>
                    </a:lnTo>
                    <a:lnTo>
                      <a:pt x="8725" y="6154"/>
                    </a:lnTo>
                    <a:lnTo>
                      <a:pt x="8683" y="6283"/>
                    </a:lnTo>
                    <a:lnTo>
                      <a:pt x="8680" y="6292"/>
                    </a:lnTo>
                    <a:lnTo>
                      <a:pt x="8632" y="6420"/>
                    </a:lnTo>
                    <a:lnTo>
                      <a:pt x="8629" y="6428"/>
                    </a:lnTo>
                    <a:lnTo>
                      <a:pt x="8577" y="6554"/>
                    </a:lnTo>
                    <a:lnTo>
                      <a:pt x="8573" y="6563"/>
                    </a:lnTo>
                    <a:lnTo>
                      <a:pt x="8516" y="6687"/>
                    </a:lnTo>
                    <a:lnTo>
                      <a:pt x="8512" y="6695"/>
                    </a:lnTo>
                    <a:lnTo>
                      <a:pt x="8450" y="6818"/>
                    </a:lnTo>
                    <a:lnTo>
                      <a:pt x="8446" y="6826"/>
                    </a:lnTo>
                    <a:lnTo>
                      <a:pt x="8380" y="6946"/>
                    </a:lnTo>
                    <a:lnTo>
                      <a:pt x="8375" y="6954"/>
                    </a:lnTo>
                    <a:lnTo>
                      <a:pt x="8304" y="7071"/>
                    </a:lnTo>
                    <a:lnTo>
                      <a:pt x="8299" y="7079"/>
                    </a:lnTo>
                    <a:lnTo>
                      <a:pt x="8225" y="7194"/>
                    </a:lnTo>
                    <a:lnTo>
                      <a:pt x="8219" y="7202"/>
                    </a:lnTo>
                    <a:lnTo>
                      <a:pt x="8140" y="7313"/>
                    </a:lnTo>
                    <a:lnTo>
                      <a:pt x="8135" y="7321"/>
                    </a:lnTo>
                    <a:lnTo>
                      <a:pt x="8052" y="7429"/>
                    </a:lnTo>
                    <a:lnTo>
                      <a:pt x="8046" y="7436"/>
                    </a:lnTo>
                    <a:lnTo>
                      <a:pt x="7959" y="7541"/>
                    </a:lnTo>
                    <a:lnTo>
                      <a:pt x="7953" y="7548"/>
                    </a:lnTo>
                    <a:lnTo>
                      <a:pt x="7862" y="7650"/>
                    </a:lnTo>
                    <a:lnTo>
                      <a:pt x="7856" y="7657"/>
                    </a:lnTo>
                    <a:lnTo>
                      <a:pt x="7761" y="7755"/>
                    </a:lnTo>
                    <a:lnTo>
                      <a:pt x="7755" y="7761"/>
                    </a:lnTo>
                    <a:lnTo>
                      <a:pt x="7657" y="7856"/>
                    </a:lnTo>
                    <a:lnTo>
                      <a:pt x="7650" y="7862"/>
                    </a:lnTo>
                    <a:lnTo>
                      <a:pt x="7548" y="7953"/>
                    </a:lnTo>
                    <a:lnTo>
                      <a:pt x="7541" y="7959"/>
                    </a:lnTo>
                    <a:lnTo>
                      <a:pt x="7436" y="8046"/>
                    </a:lnTo>
                    <a:lnTo>
                      <a:pt x="7429" y="8052"/>
                    </a:lnTo>
                    <a:lnTo>
                      <a:pt x="7321" y="8135"/>
                    </a:lnTo>
                    <a:lnTo>
                      <a:pt x="7313" y="8140"/>
                    </a:lnTo>
                    <a:lnTo>
                      <a:pt x="7202" y="8219"/>
                    </a:lnTo>
                    <a:lnTo>
                      <a:pt x="7194" y="8225"/>
                    </a:lnTo>
                    <a:lnTo>
                      <a:pt x="7079" y="8299"/>
                    </a:lnTo>
                    <a:lnTo>
                      <a:pt x="7071" y="8304"/>
                    </a:lnTo>
                    <a:lnTo>
                      <a:pt x="6954" y="8375"/>
                    </a:lnTo>
                    <a:lnTo>
                      <a:pt x="6946" y="8380"/>
                    </a:lnTo>
                    <a:lnTo>
                      <a:pt x="6826" y="8446"/>
                    </a:lnTo>
                    <a:lnTo>
                      <a:pt x="6818" y="8450"/>
                    </a:lnTo>
                    <a:lnTo>
                      <a:pt x="6695" y="8512"/>
                    </a:lnTo>
                    <a:lnTo>
                      <a:pt x="6687" y="8516"/>
                    </a:lnTo>
                    <a:lnTo>
                      <a:pt x="6563" y="8573"/>
                    </a:lnTo>
                    <a:lnTo>
                      <a:pt x="6554" y="8577"/>
                    </a:lnTo>
                    <a:lnTo>
                      <a:pt x="6428" y="8629"/>
                    </a:lnTo>
                    <a:lnTo>
                      <a:pt x="6420" y="8632"/>
                    </a:lnTo>
                    <a:lnTo>
                      <a:pt x="6292" y="8680"/>
                    </a:lnTo>
                    <a:lnTo>
                      <a:pt x="6283" y="8683"/>
                    </a:lnTo>
                    <a:lnTo>
                      <a:pt x="6154" y="8725"/>
                    </a:lnTo>
                    <a:lnTo>
                      <a:pt x="6145" y="8728"/>
                    </a:lnTo>
                    <a:lnTo>
                      <a:pt x="6014" y="8766"/>
                    </a:lnTo>
                    <a:lnTo>
                      <a:pt x="6005" y="8768"/>
                    </a:lnTo>
                    <a:lnTo>
                      <a:pt x="5873" y="8801"/>
                    </a:lnTo>
                    <a:lnTo>
                      <a:pt x="5864" y="8803"/>
                    </a:lnTo>
                    <a:lnTo>
                      <a:pt x="5731" y="8831"/>
                    </a:lnTo>
                    <a:lnTo>
                      <a:pt x="5721" y="8833"/>
                    </a:lnTo>
                    <a:lnTo>
                      <a:pt x="5587" y="8855"/>
                    </a:lnTo>
                    <a:lnTo>
                      <a:pt x="5578" y="8857"/>
                    </a:lnTo>
                    <a:lnTo>
                      <a:pt x="5443" y="8875"/>
                    </a:lnTo>
                    <a:lnTo>
                      <a:pt x="5433" y="8876"/>
                    </a:lnTo>
                    <a:lnTo>
                      <a:pt x="5297" y="8889"/>
                    </a:lnTo>
                    <a:lnTo>
                      <a:pt x="5288" y="8889"/>
                    </a:lnTo>
                    <a:lnTo>
                      <a:pt x="5151" y="8897"/>
                    </a:lnTo>
                    <a:lnTo>
                      <a:pt x="5142" y="8897"/>
                    </a:lnTo>
                    <a:lnTo>
                      <a:pt x="5005" y="8900"/>
                    </a:lnTo>
                    <a:lnTo>
                      <a:pt x="4995" y="8900"/>
                    </a:lnTo>
                    <a:lnTo>
                      <a:pt x="4858" y="8897"/>
                    </a:lnTo>
                    <a:lnTo>
                      <a:pt x="4849" y="8897"/>
                    </a:lnTo>
                    <a:lnTo>
                      <a:pt x="4712" y="8889"/>
                    </a:lnTo>
                    <a:lnTo>
                      <a:pt x="4703" y="8889"/>
                    </a:lnTo>
                    <a:lnTo>
                      <a:pt x="4567" y="8876"/>
                    </a:lnTo>
                    <a:lnTo>
                      <a:pt x="4557" y="8875"/>
                    </a:lnTo>
                    <a:lnTo>
                      <a:pt x="4422" y="8857"/>
                    </a:lnTo>
                    <a:lnTo>
                      <a:pt x="4413" y="8855"/>
                    </a:lnTo>
                    <a:lnTo>
                      <a:pt x="4279" y="8833"/>
                    </a:lnTo>
                    <a:lnTo>
                      <a:pt x="4269" y="8831"/>
                    </a:lnTo>
                    <a:lnTo>
                      <a:pt x="4136" y="8803"/>
                    </a:lnTo>
                    <a:lnTo>
                      <a:pt x="4127" y="8801"/>
                    </a:lnTo>
                    <a:lnTo>
                      <a:pt x="3995" y="8768"/>
                    </a:lnTo>
                    <a:lnTo>
                      <a:pt x="3986" y="8766"/>
                    </a:lnTo>
                    <a:lnTo>
                      <a:pt x="3855" y="8728"/>
                    </a:lnTo>
                    <a:lnTo>
                      <a:pt x="3846" y="8725"/>
                    </a:lnTo>
                    <a:lnTo>
                      <a:pt x="3717" y="8683"/>
                    </a:lnTo>
                    <a:lnTo>
                      <a:pt x="3708" y="8680"/>
                    </a:lnTo>
                    <a:lnTo>
                      <a:pt x="3580" y="8632"/>
                    </a:lnTo>
                    <a:lnTo>
                      <a:pt x="3572" y="8629"/>
                    </a:lnTo>
                    <a:lnTo>
                      <a:pt x="3446" y="8577"/>
                    </a:lnTo>
                    <a:lnTo>
                      <a:pt x="3437" y="8573"/>
                    </a:lnTo>
                    <a:lnTo>
                      <a:pt x="3313" y="8516"/>
                    </a:lnTo>
                    <a:lnTo>
                      <a:pt x="3305" y="8512"/>
                    </a:lnTo>
                    <a:lnTo>
                      <a:pt x="3182" y="8450"/>
                    </a:lnTo>
                    <a:lnTo>
                      <a:pt x="3174" y="8446"/>
                    </a:lnTo>
                    <a:lnTo>
                      <a:pt x="3054" y="8380"/>
                    </a:lnTo>
                    <a:lnTo>
                      <a:pt x="3046" y="8375"/>
                    </a:lnTo>
                    <a:lnTo>
                      <a:pt x="2929" y="8304"/>
                    </a:lnTo>
                    <a:lnTo>
                      <a:pt x="2921" y="8299"/>
                    </a:lnTo>
                    <a:lnTo>
                      <a:pt x="2806" y="8225"/>
                    </a:lnTo>
                    <a:lnTo>
                      <a:pt x="2798" y="8219"/>
                    </a:lnTo>
                    <a:lnTo>
                      <a:pt x="2687" y="8140"/>
                    </a:lnTo>
                    <a:lnTo>
                      <a:pt x="2679" y="8135"/>
                    </a:lnTo>
                    <a:lnTo>
                      <a:pt x="2571" y="8052"/>
                    </a:lnTo>
                    <a:lnTo>
                      <a:pt x="2564" y="8046"/>
                    </a:lnTo>
                    <a:lnTo>
                      <a:pt x="2459" y="7959"/>
                    </a:lnTo>
                    <a:lnTo>
                      <a:pt x="2452" y="7953"/>
                    </a:lnTo>
                    <a:lnTo>
                      <a:pt x="2350" y="7862"/>
                    </a:lnTo>
                    <a:lnTo>
                      <a:pt x="2343" y="7856"/>
                    </a:lnTo>
                    <a:lnTo>
                      <a:pt x="2245" y="7761"/>
                    </a:lnTo>
                    <a:lnTo>
                      <a:pt x="2239" y="7755"/>
                    </a:lnTo>
                    <a:lnTo>
                      <a:pt x="2144" y="7657"/>
                    </a:lnTo>
                    <a:lnTo>
                      <a:pt x="2138" y="7650"/>
                    </a:lnTo>
                    <a:lnTo>
                      <a:pt x="2047" y="7548"/>
                    </a:lnTo>
                    <a:lnTo>
                      <a:pt x="2041" y="7541"/>
                    </a:lnTo>
                    <a:lnTo>
                      <a:pt x="1954" y="7436"/>
                    </a:lnTo>
                    <a:lnTo>
                      <a:pt x="1948" y="7429"/>
                    </a:lnTo>
                    <a:lnTo>
                      <a:pt x="1865" y="7321"/>
                    </a:lnTo>
                    <a:lnTo>
                      <a:pt x="1860" y="7313"/>
                    </a:lnTo>
                    <a:lnTo>
                      <a:pt x="1781" y="7202"/>
                    </a:lnTo>
                    <a:lnTo>
                      <a:pt x="1775" y="7194"/>
                    </a:lnTo>
                    <a:lnTo>
                      <a:pt x="1701" y="7079"/>
                    </a:lnTo>
                    <a:lnTo>
                      <a:pt x="1696" y="7071"/>
                    </a:lnTo>
                    <a:lnTo>
                      <a:pt x="1625" y="6954"/>
                    </a:lnTo>
                    <a:lnTo>
                      <a:pt x="1620" y="6946"/>
                    </a:lnTo>
                    <a:lnTo>
                      <a:pt x="1554" y="6826"/>
                    </a:lnTo>
                    <a:lnTo>
                      <a:pt x="1550" y="6818"/>
                    </a:lnTo>
                    <a:lnTo>
                      <a:pt x="1488" y="6695"/>
                    </a:lnTo>
                    <a:lnTo>
                      <a:pt x="1484" y="6687"/>
                    </a:lnTo>
                    <a:lnTo>
                      <a:pt x="1427" y="6563"/>
                    </a:lnTo>
                    <a:lnTo>
                      <a:pt x="1423" y="6554"/>
                    </a:lnTo>
                    <a:lnTo>
                      <a:pt x="1371" y="6428"/>
                    </a:lnTo>
                    <a:lnTo>
                      <a:pt x="1368" y="6420"/>
                    </a:lnTo>
                    <a:lnTo>
                      <a:pt x="1320" y="6292"/>
                    </a:lnTo>
                    <a:lnTo>
                      <a:pt x="1317" y="6283"/>
                    </a:lnTo>
                    <a:lnTo>
                      <a:pt x="1275" y="6154"/>
                    </a:lnTo>
                    <a:lnTo>
                      <a:pt x="1272" y="6145"/>
                    </a:lnTo>
                    <a:lnTo>
                      <a:pt x="1234" y="6014"/>
                    </a:lnTo>
                    <a:lnTo>
                      <a:pt x="1232" y="6005"/>
                    </a:lnTo>
                    <a:lnTo>
                      <a:pt x="1199" y="5873"/>
                    </a:lnTo>
                    <a:lnTo>
                      <a:pt x="1197" y="5864"/>
                    </a:lnTo>
                    <a:lnTo>
                      <a:pt x="1169" y="5731"/>
                    </a:lnTo>
                    <a:lnTo>
                      <a:pt x="1167" y="5721"/>
                    </a:lnTo>
                    <a:lnTo>
                      <a:pt x="1145" y="5587"/>
                    </a:lnTo>
                    <a:lnTo>
                      <a:pt x="1143" y="5578"/>
                    </a:lnTo>
                    <a:lnTo>
                      <a:pt x="1125" y="5443"/>
                    </a:lnTo>
                    <a:lnTo>
                      <a:pt x="1124" y="5433"/>
                    </a:lnTo>
                    <a:lnTo>
                      <a:pt x="1111" y="5297"/>
                    </a:lnTo>
                    <a:lnTo>
                      <a:pt x="1111" y="5288"/>
                    </a:lnTo>
                    <a:lnTo>
                      <a:pt x="1103" y="5151"/>
                    </a:lnTo>
                    <a:lnTo>
                      <a:pt x="1103" y="5142"/>
                    </a:lnTo>
                    <a:lnTo>
                      <a:pt x="1100" y="5005"/>
                    </a:lnTo>
                    <a:lnTo>
                      <a:pt x="1100" y="4995"/>
                    </a:lnTo>
                    <a:lnTo>
                      <a:pt x="1103" y="4858"/>
                    </a:lnTo>
                    <a:lnTo>
                      <a:pt x="1103" y="4849"/>
                    </a:lnTo>
                    <a:lnTo>
                      <a:pt x="1111" y="4712"/>
                    </a:lnTo>
                    <a:lnTo>
                      <a:pt x="1111" y="4703"/>
                    </a:lnTo>
                    <a:lnTo>
                      <a:pt x="1124" y="4567"/>
                    </a:lnTo>
                    <a:lnTo>
                      <a:pt x="1125" y="4557"/>
                    </a:lnTo>
                    <a:lnTo>
                      <a:pt x="1143" y="4422"/>
                    </a:lnTo>
                    <a:lnTo>
                      <a:pt x="1145" y="4413"/>
                    </a:lnTo>
                    <a:lnTo>
                      <a:pt x="1167" y="4279"/>
                    </a:lnTo>
                    <a:lnTo>
                      <a:pt x="1169" y="4269"/>
                    </a:lnTo>
                    <a:lnTo>
                      <a:pt x="1197" y="4136"/>
                    </a:lnTo>
                    <a:lnTo>
                      <a:pt x="1199" y="4127"/>
                    </a:lnTo>
                    <a:lnTo>
                      <a:pt x="1232" y="3995"/>
                    </a:lnTo>
                    <a:lnTo>
                      <a:pt x="1234" y="3986"/>
                    </a:lnTo>
                    <a:lnTo>
                      <a:pt x="1272" y="3855"/>
                    </a:lnTo>
                    <a:lnTo>
                      <a:pt x="1275" y="3846"/>
                    </a:lnTo>
                    <a:lnTo>
                      <a:pt x="1317" y="3717"/>
                    </a:lnTo>
                    <a:lnTo>
                      <a:pt x="1320" y="3708"/>
                    </a:lnTo>
                    <a:lnTo>
                      <a:pt x="1368" y="3580"/>
                    </a:lnTo>
                    <a:lnTo>
                      <a:pt x="1371" y="3572"/>
                    </a:lnTo>
                    <a:lnTo>
                      <a:pt x="1423" y="3446"/>
                    </a:lnTo>
                    <a:lnTo>
                      <a:pt x="1427" y="3437"/>
                    </a:lnTo>
                    <a:lnTo>
                      <a:pt x="1484" y="3313"/>
                    </a:lnTo>
                    <a:lnTo>
                      <a:pt x="1488" y="3305"/>
                    </a:lnTo>
                    <a:lnTo>
                      <a:pt x="1550" y="3182"/>
                    </a:lnTo>
                    <a:lnTo>
                      <a:pt x="1554" y="3174"/>
                    </a:lnTo>
                    <a:lnTo>
                      <a:pt x="1620" y="3054"/>
                    </a:lnTo>
                    <a:lnTo>
                      <a:pt x="1625" y="3046"/>
                    </a:lnTo>
                    <a:lnTo>
                      <a:pt x="1696" y="2929"/>
                    </a:lnTo>
                    <a:lnTo>
                      <a:pt x="1701" y="2921"/>
                    </a:lnTo>
                    <a:lnTo>
                      <a:pt x="1775" y="2806"/>
                    </a:lnTo>
                    <a:lnTo>
                      <a:pt x="1781" y="2798"/>
                    </a:lnTo>
                    <a:lnTo>
                      <a:pt x="1860" y="2687"/>
                    </a:lnTo>
                    <a:lnTo>
                      <a:pt x="1865" y="2679"/>
                    </a:lnTo>
                    <a:lnTo>
                      <a:pt x="1948" y="2571"/>
                    </a:lnTo>
                    <a:lnTo>
                      <a:pt x="1954" y="2564"/>
                    </a:lnTo>
                    <a:lnTo>
                      <a:pt x="2041" y="2459"/>
                    </a:lnTo>
                    <a:lnTo>
                      <a:pt x="2047" y="2452"/>
                    </a:lnTo>
                    <a:lnTo>
                      <a:pt x="2138" y="2350"/>
                    </a:lnTo>
                    <a:lnTo>
                      <a:pt x="2144" y="2343"/>
                    </a:lnTo>
                    <a:lnTo>
                      <a:pt x="2239" y="2245"/>
                    </a:lnTo>
                    <a:lnTo>
                      <a:pt x="2245" y="2239"/>
                    </a:lnTo>
                    <a:lnTo>
                      <a:pt x="2343" y="2144"/>
                    </a:lnTo>
                    <a:lnTo>
                      <a:pt x="2350" y="2138"/>
                    </a:lnTo>
                    <a:lnTo>
                      <a:pt x="2452" y="2047"/>
                    </a:lnTo>
                    <a:lnTo>
                      <a:pt x="2459" y="2041"/>
                    </a:lnTo>
                    <a:lnTo>
                      <a:pt x="2564" y="1954"/>
                    </a:lnTo>
                    <a:lnTo>
                      <a:pt x="2571" y="1948"/>
                    </a:lnTo>
                    <a:lnTo>
                      <a:pt x="2679" y="1865"/>
                    </a:lnTo>
                    <a:lnTo>
                      <a:pt x="2687" y="1860"/>
                    </a:lnTo>
                    <a:lnTo>
                      <a:pt x="2798" y="1781"/>
                    </a:lnTo>
                    <a:lnTo>
                      <a:pt x="2806" y="1775"/>
                    </a:lnTo>
                    <a:lnTo>
                      <a:pt x="2921" y="1701"/>
                    </a:lnTo>
                    <a:lnTo>
                      <a:pt x="2929" y="1696"/>
                    </a:lnTo>
                    <a:lnTo>
                      <a:pt x="3046" y="1625"/>
                    </a:lnTo>
                    <a:lnTo>
                      <a:pt x="3054" y="1620"/>
                    </a:lnTo>
                    <a:lnTo>
                      <a:pt x="3174" y="1554"/>
                    </a:lnTo>
                    <a:lnTo>
                      <a:pt x="3182" y="1550"/>
                    </a:lnTo>
                    <a:lnTo>
                      <a:pt x="3305" y="1488"/>
                    </a:lnTo>
                    <a:lnTo>
                      <a:pt x="3313" y="1484"/>
                    </a:lnTo>
                    <a:lnTo>
                      <a:pt x="3437" y="1427"/>
                    </a:lnTo>
                    <a:lnTo>
                      <a:pt x="3446" y="1423"/>
                    </a:lnTo>
                    <a:lnTo>
                      <a:pt x="3572" y="1371"/>
                    </a:lnTo>
                    <a:lnTo>
                      <a:pt x="3580" y="1368"/>
                    </a:lnTo>
                    <a:lnTo>
                      <a:pt x="3708" y="1320"/>
                    </a:lnTo>
                    <a:lnTo>
                      <a:pt x="3717" y="1317"/>
                    </a:lnTo>
                    <a:lnTo>
                      <a:pt x="3846" y="1275"/>
                    </a:lnTo>
                    <a:lnTo>
                      <a:pt x="3855" y="1272"/>
                    </a:lnTo>
                    <a:lnTo>
                      <a:pt x="3986" y="1234"/>
                    </a:lnTo>
                    <a:lnTo>
                      <a:pt x="3995" y="1232"/>
                    </a:lnTo>
                    <a:lnTo>
                      <a:pt x="4127" y="1199"/>
                    </a:lnTo>
                    <a:lnTo>
                      <a:pt x="4136" y="1197"/>
                    </a:lnTo>
                    <a:lnTo>
                      <a:pt x="4269" y="1169"/>
                    </a:lnTo>
                    <a:lnTo>
                      <a:pt x="4279" y="1167"/>
                    </a:lnTo>
                    <a:lnTo>
                      <a:pt x="4413" y="1145"/>
                    </a:lnTo>
                    <a:lnTo>
                      <a:pt x="4422" y="1143"/>
                    </a:lnTo>
                    <a:lnTo>
                      <a:pt x="4557" y="1125"/>
                    </a:lnTo>
                    <a:lnTo>
                      <a:pt x="4567" y="1124"/>
                    </a:lnTo>
                    <a:lnTo>
                      <a:pt x="4703" y="1111"/>
                    </a:lnTo>
                    <a:lnTo>
                      <a:pt x="4712" y="1111"/>
                    </a:lnTo>
                    <a:lnTo>
                      <a:pt x="4849" y="1103"/>
                    </a:lnTo>
                    <a:lnTo>
                      <a:pt x="4858" y="1103"/>
                    </a:lnTo>
                    <a:lnTo>
                      <a:pt x="4995" y="1100"/>
                    </a:lnTo>
                    <a:lnTo>
                      <a:pt x="5005" y="1100"/>
                    </a:lnTo>
                    <a:lnTo>
                      <a:pt x="5142" y="1103"/>
                    </a:lnTo>
                    <a:lnTo>
                      <a:pt x="5151" y="1103"/>
                    </a:lnTo>
                    <a:lnTo>
                      <a:pt x="5288" y="1111"/>
                    </a:lnTo>
                    <a:lnTo>
                      <a:pt x="5297" y="1111"/>
                    </a:lnTo>
                    <a:lnTo>
                      <a:pt x="5433" y="1124"/>
                    </a:lnTo>
                    <a:lnTo>
                      <a:pt x="5443" y="1125"/>
                    </a:lnTo>
                    <a:lnTo>
                      <a:pt x="5578" y="1143"/>
                    </a:lnTo>
                    <a:lnTo>
                      <a:pt x="5587" y="1145"/>
                    </a:lnTo>
                    <a:lnTo>
                      <a:pt x="5721" y="1167"/>
                    </a:lnTo>
                    <a:lnTo>
                      <a:pt x="5731" y="1169"/>
                    </a:lnTo>
                    <a:lnTo>
                      <a:pt x="5864" y="1197"/>
                    </a:lnTo>
                    <a:lnTo>
                      <a:pt x="5873" y="1199"/>
                    </a:lnTo>
                    <a:lnTo>
                      <a:pt x="6005" y="1232"/>
                    </a:lnTo>
                    <a:lnTo>
                      <a:pt x="6014" y="1234"/>
                    </a:lnTo>
                    <a:lnTo>
                      <a:pt x="6145" y="1272"/>
                    </a:lnTo>
                    <a:lnTo>
                      <a:pt x="6154" y="1275"/>
                    </a:lnTo>
                    <a:lnTo>
                      <a:pt x="6283" y="1317"/>
                    </a:lnTo>
                    <a:lnTo>
                      <a:pt x="6292" y="1320"/>
                    </a:lnTo>
                    <a:lnTo>
                      <a:pt x="6420" y="1368"/>
                    </a:lnTo>
                    <a:lnTo>
                      <a:pt x="6428" y="1371"/>
                    </a:lnTo>
                    <a:lnTo>
                      <a:pt x="6554" y="1423"/>
                    </a:lnTo>
                    <a:lnTo>
                      <a:pt x="6563" y="1427"/>
                    </a:lnTo>
                    <a:lnTo>
                      <a:pt x="6687" y="1484"/>
                    </a:lnTo>
                    <a:lnTo>
                      <a:pt x="6695" y="1488"/>
                    </a:lnTo>
                    <a:lnTo>
                      <a:pt x="6818" y="1550"/>
                    </a:lnTo>
                    <a:lnTo>
                      <a:pt x="6826" y="1554"/>
                    </a:lnTo>
                    <a:lnTo>
                      <a:pt x="6946" y="1620"/>
                    </a:lnTo>
                    <a:lnTo>
                      <a:pt x="6954" y="1625"/>
                    </a:lnTo>
                    <a:lnTo>
                      <a:pt x="7071" y="1696"/>
                    </a:lnTo>
                    <a:lnTo>
                      <a:pt x="7079" y="1701"/>
                    </a:lnTo>
                    <a:lnTo>
                      <a:pt x="7194" y="1775"/>
                    </a:lnTo>
                    <a:lnTo>
                      <a:pt x="7202" y="1781"/>
                    </a:lnTo>
                    <a:lnTo>
                      <a:pt x="7313" y="1860"/>
                    </a:lnTo>
                    <a:lnTo>
                      <a:pt x="7321" y="1865"/>
                    </a:lnTo>
                    <a:lnTo>
                      <a:pt x="7429" y="1948"/>
                    </a:lnTo>
                    <a:lnTo>
                      <a:pt x="7436" y="1954"/>
                    </a:lnTo>
                    <a:lnTo>
                      <a:pt x="7541" y="2041"/>
                    </a:lnTo>
                    <a:lnTo>
                      <a:pt x="7548" y="2047"/>
                    </a:lnTo>
                    <a:lnTo>
                      <a:pt x="7650" y="2138"/>
                    </a:lnTo>
                    <a:lnTo>
                      <a:pt x="7657" y="2144"/>
                    </a:lnTo>
                    <a:lnTo>
                      <a:pt x="7755" y="2239"/>
                    </a:lnTo>
                    <a:lnTo>
                      <a:pt x="7761" y="2245"/>
                    </a:lnTo>
                    <a:lnTo>
                      <a:pt x="7856" y="2343"/>
                    </a:lnTo>
                    <a:lnTo>
                      <a:pt x="7862" y="2350"/>
                    </a:lnTo>
                    <a:lnTo>
                      <a:pt x="7953" y="2452"/>
                    </a:lnTo>
                    <a:lnTo>
                      <a:pt x="7959" y="2459"/>
                    </a:lnTo>
                    <a:lnTo>
                      <a:pt x="8046" y="2564"/>
                    </a:lnTo>
                    <a:lnTo>
                      <a:pt x="8052" y="2571"/>
                    </a:lnTo>
                    <a:lnTo>
                      <a:pt x="8135" y="2679"/>
                    </a:lnTo>
                    <a:lnTo>
                      <a:pt x="8140" y="2687"/>
                    </a:lnTo>
                    <a:lnTo>
                      <a:pt x="8219" y="2798"/>
                    </a:lnTo>
                    <a:lnTo>
                      <a:pt x="8225" y="2806"/>
                    </a:lnTo>
                    <a:lnTo>
                      <a:pt x="8299" y="2921"/>
                    </a:lnTo>
                    <a:lnTo>
                      <a:pt x="8304" y="2929"/>
                    </a:lnTo>
                    <a:lnTo>
                      <a:pt x="8375" y="3046"/>
                    </a:lnTo>
                    <a:lnTo>
                      <a:pt x="8380" y="3054"/>
                    </a:lnTo>
                    <a:lnTo>
                      <a:pt x="8446" y="3174"/>
                    </a:lnTo>
                    <a:lnTo>
                      <a:pt x="8450" y="3182"/>
                    </a:lnTo>
                    <a:lnTo>
                      <a:pt x="8512" y="3305"/>
                    </a:lnTo>
                    <a:lnTo>
                      <a:pt x="8516" y="3313"/>
                    </a:lnTo>
                    <a:lnTo>
                      <a:pt x="8573" y="3437"/>
                    </a:lnTo>
                    <a:lnTo>
                      <a:pt x="8577" y="3446"/>
                    </a:lnTo>
                    <a:lnTo>
                      <a:pt x="8629" y="3572"/>
                    </a:lnTo>
                    <a:lnTo>
                      <a:pt x="8632" y="3580"/>
                    </a:lnTo>
                    <a:lnTo>
                      <a:pt x="8680" y="3708"/>
                    </a:lnTo>
                    <a:lnTo>
                      <a:pt x="8683" y="3717"/>
                    </a:lnTo>
                    <a:lnTo>
                      <a:pt x="8725" y="3846"/>
                    </a:lnTo>
                    <a:lnTo>
                      <a:pt x="8728" y="3855"/>
                    </a:lnTo>
                    <a:lnTo>
                      <a:pt x="8766" y="3986"/>
                    </a:lnTo>
                    <a:lnTo>
                      <a:pt x="8768" y="3995"/>
                    </a:lnTo>
                    <a:lnTo>
                      <a:pt x="8801" y="4127"/>
                    </a:lnTo>
                    <a:lnTo>
                      <a:pt x="8803" y="4136"/>
                    </a:lnTo>
                    <a:lnTo>
                      <a:pt x="8831" y="4269"/>
                    </a:lnTo>
                    <a:lnTo>
                      <a:pt x="8833" y="4279"/>
                    </a:lnTo>
                    <a:lnTo>
                      <a:pt x="8855" y="4413"/>
                    </a:lnTo>
                    <a:lnTo>
                      <a:pt x="8857" y="4422"/>
                    </a:lnTo>
                    <a:lnTo>
                      <a:pt x="8875" y="4557"/>
                    </a:lnTo>
                    <a:lnTo>
                      <a:pt x="8876" y="4567"/>
                    </a:lnTo>
                    <a:lnTo>
                      <a:pt x="8889" y="4703"/>
                    </a:lnTo>
                    <a:lnTo>
                      <a:pt x="8889" y="4712"/>
                    </a:lnTo>
                    <a:lnTo>
                      <a:pt x="8897" y="4849"/>
                    </a:lnTo>
                    <a:lnTo>
                      <a:pt x="8897" y="4858"/>
                    </a:lnTo>
                    <a:close/>
                    <a:moveTo>
                      <a:pt x="8398" y="5128"/>
                    </a:moveTo>
                    <a:lnTo>
                      <a:pt x="8400" y="5000"/>
                    </a:lnTo>
                    <a:lnTo>
                      <a:pt x="8398" y="4872"/>
                    </a:lnTo>
                    <a:lnTo>
                      <a:pt x="8390" y="4745"/>
                    </a:lnTo>
                    <a:lnTo>
                      <a:pt x="8378" y="4618"/>
                    </a:lnTo>
                    <a:lnTo>
                      <a:pt x="8362" y="4492"/>
                    </a:lnTo>
                    <a:lnTo>
                      <a:pt x="8340" y="4367"/>
                    </a:lnTo>
                    <a:lnTo>
                      <a:pt x="8315" y="4243"/>
                    </a:lnTo>
                    <a:lnTo>
                      <a:pt x="8284" y="4120"/>
                    </a:lnTo>
                    <a:lnTo>
                      <a:pt x="8249" y="3998"/>
                    </a:lnTo>
                    <a:lnTo>
                      <a:pt x="8209" y="3878"/>
                    </a:lnTo>
                    <a:lnTo>
                      <a:pt x="8165" y="3759"/>
                    </a:lnTo>
                    <a:lnTo>
                      <a:pt x="8117" y="3641"/>
                    </a:lnTo>
                    <a:lnTo>
                      <a:pt x="8064" y="3526"/>
                    </a:lnTo>
                    <a:lnTo>
                      <a:pt x="8006" y="3412"/>
                    </a:lnTo>
                    <a:lnTo>
                      <a:pt x="7944" y="3300"/>
                    </a:lnTo>
                    <a:lnTo>
                      <a:pt x="7879" y="3190"/>
                    </a:lnTo>
                    <a:lnTo>
                      <a:pt x="7809" y="3084"/>
                    </a:lnTo>
                    <a:lnTo>
                      <a:pt x="7735" y="2980"/>
                    </a:lnTo>
                    <a:lnTo>
                      <a:pt x="7658" y="2879"/>
                    </a:lnTo>
                    <a:lnTo>
                      <a:pt x="7577" y="2782"/>
                    </a:lnTo>
                    <a:lnTo>
                      <a:pt x="7492" y="2687"/>
                    </a:lnTo>
                    <a:lnTo>
                      <a:pt x="7404" y="2596"/>
                    </a:lnTo>
                    <a:lnTo>
                      <a:pt x="7313" y="2508"/>
                    </a:lnTo>
                    <a:lnTo>
                      <a:pt x="7218" y="2423"/>
                    </a:lnTo>
                    <a:lnTo>
                      <a:pt x="7121" y="2342"/>
                    </a:lnTo>
                    <a:lnTo>
                      <a:pt x="7020" y="2265"/>
                    </a:lnTo>
                    <a:lnTo>
                      <a:pt x="6916" y="2191"/>
                    </a:lnTo>
                    <a:lnTo>
                      <a:pt x="6810" y="2121"/>
                    </a:lnTo>
                    <a:lnTo>
                      <a:pt x="6700" y="2056"/>
                    </a:lnTo>
                    <a:lnTo>
                      <a:pt x="6588" y="1994"/>
                    </a:lnTo>
                    <a:lnTo>
                      <a:pt x="6474" y="1936"/>
                    </a:lnTo>
                    <a:lnTo>
                      <a:pt x="6359" y="1883"/>
                    </a:lnTo>
                    <a:lnTo>
                      <a:pt x="6241" y="1835"/>
                    </a:lnTo>
                    <a:lnTo>
                      <a:pt x="6122" y="1791"/>
                    </a:lnTo>
                    <a:lnTo>
                      <a:pt x="6002" y="1751"/>
                    </a:lnTo>
                    <a:lnTo>
                      <a:pt x="5880" y="1716"/>
                    </a:lnTo>
                    <a:lnTo>
                      <a:pt x="5757" y="1685"/>
                    </a:lnTo>
                    <a:lnTo>
                      <a:pt x="5633" y="1660"/>
                    </a:lnTo>
                    <a:lnTo>
                      <a:pt x="5508" y="1638"/>
                    </a:lnTo>
                    <a:lnTo>
                      <a:pt x="5382" y="1622"/>
                    </a:lnTo>
                    <a:lnTo>
                      <a:pt x="5255" y="1610"/>
                    </a:lnTo>
                    <a:lnTo>
                      <a:pt x="5128" y="1602"/>
                    </a:lnTo>
                    <a:lnTo>
                      <a:pt x="5000" y="1600"/>
                    </a:lnTo>
                    <a:lnTo>
                      <a:pt x="4872" y="1602"/>
                    </a:lnTo>
                    <a:lnTo>
                      <a:pt x="4745" y="1610"/>
                    </a:lnTo>
                    <a:lnTo>
                      <a:pt x="4618" y="1622"/>
                    </a:lnTo>
                    <a:lnTo>
                      <a:pt x="4492" y="1638"/>
                    </a:lnTo>
                    <a:lnTo>
                      <a:pt x="4367" y="1660"/>
                    </a:lnTo>
                    <a:lnTo>
                      <a:pt x="4243" y="1685"/>
                    </a:lnTo>
                    <a:lnTo>
                      <a:pt x="4120" y="1716"/>
                    </a:lnTo>
                    <a:lnTo>
                      <a:pt x="3998" y="1751"/>
                    </a:lnTo>
                    <a:lnTo>
                      <a:pt x="3878" y="1791"/>
                    </a:lnTo>
                    <a:lnTo>
                      <a:pt x="3759" y="1835"/>
                    </a:lnTo>
                    <a:lnTo>
                      <a:pt x="3641" y="1883"/>
                    </a:lnTo>
                    <a:lnTo>
                      <a:pt x="3526" y="1936"/>
                    </a:lnTo>
                    <a:lnTo>
                      <a:pt x="3412" y="1994"/>
                    </a:lnTo>
                    <a:lnTo>
                      <a:pt x="3300" y="2056"/>
                    </a:lnTo>
                    <a:lnTo>
                      <a:pt x="3190" y="2121"/>
                    </a:lnTo>
                    <a:lnTo>
                      <a:pt x="3084" y="2191"/>
                    </a:lnTo>
                    <a:lnTo>
                      <a:pt x="2980" y="2265"/>
                    </a:lnTo>
                    <a:lnTo>
                      <a:pt x="2879" y="2342"/>
                    </a:lnTo>
                    <a:lnTo>
                      <a:pt x="2782" y="2423"/>
                    </a:lnTo>
                    <a:lnTo>
                      <a:pt x="2687" y="2508"/>
                    </a:lnTo>
                    <a:lnTo>
                      <a:pt x="2596" y="2596"/>
                    </a:lnTo>
                    <a:lnTo>
                      <a:pt x="2508" y="2687"/>
                    </a:lnTo>
                    <a:lnTo>
                      <a:pt x="2423" y="2782"/>
                    </a:lnTo>
                    <a:lnTo>
                      <a:pt x="2342" y="2879"/>
                    </a:lnTo>
                    <a:lnTo>
                      <a:pt x="2265" y="2980"/>
                    </a:lnTo>
                    <a:lnTo>
                      <a:pt x="2191" y="3084"/>
                    </a:lnTo>
                    <a:lnTo>
                      <a:pt x="2121" y="3190"/>
                    </a:lnTo>
                    <a:lnTo>
                      <a:pt x="2056" y="3300"/>
                    </a:lnTo>
                    <a:lnTo>
                      <a:pt x="1994" y="3412"/>
                    </a:lnTo>
                    <a:lnTo>
                      <a:pt x="1936" y="3526"/>
                    </a:lnTo>
                    <a:lnTo>
                      <a:pt x="1883" y="3641"/>
                    </a:lnTo>
                    <a:lnTo>
                      <a:pt x="1835" y="3759"/>
                    </a:lnTo>
                    <a:lnTo>
                      <a:pt x="1791" y="3878"/>
                    </a:lnTo>
                    <a:lnTo>
                      <a:pt x="1751" y="3998"/>
                    </a:lnTo>
                    <a:lnTo>
                      <a:pt x="1716" y="4120"/>
                    </a:lnTo>
                    <a:lnTo>
                      <a:pt x="1685" y="4243"/>
                    </a:lnTo>
                    <a:lnTo>
                      <a:pt x="1660" y="4367"/>
                    </a:lnTo>
                    <a:lnTo>
                      <a:pt x="1638" y="4492"/>
                    </a:lnTo>
                    <a:lnTo>
                      <a:pt x="1622" y="4618"/>
                    </a:lnTo>
                    <a:lnTo>
                      <a:pt x="1610" y="4745"/>
                    </a:lnTo>
                    <a:lnTo>
                      <a:pt x="1602" y="4872"/>
                    </a:lnTo>
                    <a:lnTo>
                      <a:pt x="1600" y="5000"/>
                    </a:lnTo>
                    <a:lnTo>
                      <a:pt x="1602" y="5128"/>
                    </a:lnTo>
                    <a:lnTo>
                      <a:pt x="1610" y="5255"/>
                    </a:lnTo>
                    <a:lnTo>
                      <a:pt x="1622" y="5382"/>
                    </a:lnTo>
                    <a:lnTo>
                      <a:pt x="1638" y="5508"/>
                    </a:lnTo>
                    <a:lnTo>
                      <a:pt x="1660" y="5633"/>
                    </a:lnTo>
                    <a:lnTo>
                      <a:pt x="1685" y="5757"/>
                    </a:lnTo>
                    <a:lnTo>
                      <a:pt x="1716" y="5880"/>
                    </a:lnTo>
                    <a:lnTo>
                      <a:pt x="1751" y="6002"/>
                    </a:lnTo>
                    <a:lnTo>
                      <a:pt x="1791" y="6122"/>
                    </a:lnTo>
                    <a:lnTo>
                      <a:pt x="1835" y="6241"/>
                    </a:lnTo>
                    <a:lnTo>
                      <a:pt x="1883" y="6359"/>
                    </a:lnTo>
                    <a:lnTo>
                      <a:pt x="1936" y="6474"/>
                    </a:lnTo>
                    <a:lnTo>
                      <a:pt x="1994" y="6588"/>
                    </a:lnTo>
                    <a:lnTo>
                      <a:pt x="2056" y="6700"/>
                    </a:lnTo>
                    <a:lnTo>
                      <a:pt x="2121" y="6810"/>
                    </a:lnTo>
                    <a:lnTo>
                      <a:pt x="2191" y="6916"/>
                    </a:lnTo>
                    <a:lnTo>
                      <a:pt x="2265" y="7020"/>
                    </a:lnTo>
                    <a:lnTo>
                      <a:pt x="2342" y="7121"/>
                    </a:lnTo>
                    <a:lnTo>
                      <a:pt x="2423" y="7218"/>
                    </a:lnTo>
                    <a:lnTo>
                      <a:pt x="2508" y="7313"/>
                    </a:lnTo>
                    <a:lnTo>
                      <a:pt x="2596" y="7404"/>
                    </a:lnTo>
                    <a:lnTo>
                      <a:pt x="2687" y="7492"/>
                    </a:lnTo>
                    <a:lnTo>
                      <a:pt x="2782" y="7577"/>
                    </a:lnTo>
                    <a:lnTo>
                      <a:pt x="2879" y="7658"/>
                    </a:lnTo>
                    <a:lnTo>
                      <a:pt x="2980" y="7735"/>
                    </a:lnTo>
                    <a:lnTo>
                      <a:pt x="3084" y="7809"/>
                    </a:lnTo>
                    <a:lnTo>
                      <a:pt x="3190" y="7879"/>
                    </a:lnTo>
                    <a:lnTo>
                      <a:pt x="3300" y="7944"/>
                    </a:lnTo>
                    <a:lnTo>
                      <a:pt x="3412" y="8006"/>
                    </a:lnTo>
                    <a:lnTo>
                      <a:pt x="3526" y="8064"/>
                    </a:lnTo>
                    <a:lnTo>
                      <a:pt x="3641" y="8117"/>
                    </a:lnTo>
                    <a:lnTo>
                      <a:pt x="3759" y="8165"/>
                    </a:lnTo>
                    <a:lnTo>
                      <a:pt x="3878" y="8209"/>
                    </a:lnTo>
                    <a:lnTo>
                      <a:pt x="3998" y="8249"/>
                    </a:lnTo>
                    <a:lnTo>
                      <a:pt x="4120" y="8284"/>
                    </a:lnTo>
                    <a:lnTo>
                      <a:pt x="4243" y="8315"/>
                    </a:lnTo>
                    <a:lnTo>
                      <a:pt x="4367" y="8340"/>
                    </a:lnTo>
                    <a:lnTo>
                      <a:pt x="4492" y="8362"/>
                    </a:lnTo>
                    <a:lnTo>
                      <a:pt x="4618" y="8378"/>
                    </a:lnTo>
                    <a:lnTo>
                      <a:pt x="4745" y="8390"/>
                    </a:lnTo>
                    <a:lnTo>
                      <a:pt x="4872" y="8398"/>
                    </a:lnTo>
                    <a:lnTo>
                      <a:pt x="5000" y="8400"/>
                    </a:lnTo>
                    <a:lnTo>
                      <a:pt x="5128" y="8398"/>
                    </a:lnTo>
                    <a:lnTo>
                      <a:pt x="5255" y="8390"/>
                    </a:lnTo>
                    <a:lnTo>
                      <a:pt x="5382" y="8378"/>
                    </a:lnTo>
                    <a:lnTo>
                      <a:pt x="5508" y="8362"/>
                    </a:lnTo>
                    <a:lnTo>
                      <a:pt x="5633" y="8340"/>
                    </a:lnTo>
                    <a:lnTo>
                      <a:pt x="5757" y="8315"/>
                    </a:lnTo>
                    <a:lnTo>
                      <a:pt x="5880" y="8284"/>
                    </a:lnTo>
                    <a:lnTo>
                      <a:pt x="6002" y="8249"/>
                    </a:lnTo>
                    <a:lnTo>
                      <a:pt x="6122" y="8209"/>
                    </a:lnTo>
                    <a:lnTo>
                      <a:pt x="6241" y="8165"/>
                    </a:lnTo>
                    <a:lnTo>
                      <a:pt x="6359" y="8117"/>
                    </a:lnTo>
                    <a:lnTo>
                      <a:pt x="6474" y="8064"/>
                    </a:lnTo>
                    <a:lnTo>
                      <a:pt x="6588" y="8006"/>
                    </a:lnTo>
                    <a:lnTo>
                      <a:pt x="6700" y="7944"/>
                    </a:lnTo>
                    <a:lnTo>
                      <a:pt x="6810" y="7879"/>
                    </a:lnTo>
                    <a:lnTo>
                      <a:pt x="6916" y="7809"/>
                    </a:lnTo>
                    <a:lnTo>
                      <a:pt x="7020" y="7735"/>
                    </a:lnTo>
                    <a:lnTo>
                      <a:pt x="7121" y="7658"/>
                    </a:lnTo>
                    <a:lnTo>
                      <a:pt x="7218" y="7577"/>
                    </a:lnTo>
                    <a:lnTo>
                      <a:pt x="7313" y="7492"/>
                    </a:lnTo>
                    <a:lnTo>
                      <a:pt x="7404" y="7404"/>
                    </a:lnTo>
                    <a:lnTo>
                      <a:pt x="7492" y="7313"/>
                    </a:lnTo>
                    <a:lnTo>
                      <a:pt x="7577" y="7218"/>
                    </a:lnTo>
                    <a:lnTo>
                      <a:pt x="7658" y="7121"/>
                    </a:lnTo>
                    <a:lnTo>
                      <a:pt x="7735" y="7020"/>
                    </a:lnTo>
                    <a:lnTo>
                      <a:pt x="7809" y="6916"/>
                    </a:lnTo>
                    <a:lnTo>
                      <a:pt x="7879" y="6810"/>
                    </a:lnTo>
                    <a:lnTo>
                      <a:pt x="7944" y="6700"/>
                    </a:lnTo>
                    <a:lnTo>
                      <a:pt x="8006" y="6588"/>
                    </a:lnTo>
                    <a:lnTo>
                      <a:pt x="8064" y="6474"/>
                    </a:lnTo>
                    <a:lnTo>
                      <a:pt x="8117" y="6359"/>
                    </a:lnTo>
                    <a:lnTo>
                      <a:pt x="8165" y="6241"/>
                    </a:lnTo>
                    <a:lnTo>
                      <a:pt x="8209" y="6122"/>
                    </a:lnTo>
                    <a:lnTo>
                      <a:pt x="8249" y="6002"/>
                    </a:lnTo>
                    <a:lnTo>
                      <a:pt x="8284" y="5880"/>
                    </a:lnTo>
                    <a:lnTo>
                      <a:pt x="8315" y="5757"/>
                    </a:lnTo>
                    <a:lnTo>
                      <a:pt x="8340" y="5633"/>
                    </a:lnTo>
                    <a:lnTo>
                      <a:pt x="8362" y="5508"/>
                    </a:lnTo>
                    <a:lnTo>
                      <a:pt x="8378" y="5382"/>
                    </a:lnTo>
                    <a:lnTo>
                      <a:pt x="8390" y="5255"/>
                    </a:lnTo>
                    <a:lnTo>
                      <a:pt x="8398" y="5128"/>
                    </a:lnTo>
                    <a:close/>
                    <a:moveTo>
                      <a:pt x="7946" y="4892"/>
                    </a:moveTo>
                    <a:lnTo>
                      <a:pt x="7948" y="4997"/>
                    </a:lnTo>
                    <a:lnTo>
                      <a:pt x="7948" y="5003"/>
                    </a:lnTo>
                    <a:lnTo>
                      <a:pt x="7946" y="5108"/>
                    </a:lnTo>
                    <a:lnTo>
                      <a:pt x="7946" y="5114"/>
                    </a:lnTo>
                    <a:lnTo>
                      <a:pt x="7940" y="5218"/>
                    </a:lnTo>
                    <a:lnTo>
                      <a:pt x="7939" y="5224"/>
                    </a:lnTo>
                    <a:lnTo>
                      <a:pt x="7930" y="5328"/>
                    </a:lnTo>
                    <a:lnTo>
                      <a:pt x="7929" y="5334"/>
                    </a:lnTo>
                    <a:lnTo>
                      <a:pt x="7915" y="5437"/>
                    </a:lnTo>
                    <a:lnTo>
                      <a:pt x="7915" y="5443"/>
                    </a:lnTo>
                    <a:lnTo>
                      <a:pt x="7897" y="5546"/>
                    </a:lnTo>
                    <a:lnTo>
                      <a:pt x="7896" y="5551"/>
                    </a:lnTo>
                    <a:lnTo>
                      <a:pt x="7875" y="5654"/>
                    </a:lnTo>
                    <a:lnTo>
                      <a:pt x="7873" y="5659"/>
                    </a:lnTo>
                    <a:lnTo>
                      <a:pt x="7848" y="5760"/>
                    </a:lnTo>
                    <a:lnTo>
                      <a:pt x="7847" y="5766"/>
                    </a:lnTo>
                    <a:lnTo>
                      <a:pt x="7818" y="5866"/>
                    </a:lnTo>
                    <a:lnTo>
                      <a:pt x="7816" y="5871"/>
                    </a:lnTo>
                    <a:lnTo>
                      <a:pt x="7784" y="5971"/>
                    </a:lnTo>
                    <a:lnTo>
                      <a:pt x="7782" y="5976"/>
                    </a:lnTo>
                    <a:lnTo>
                      <a:pt x="7746" y="6074"/>
                    </a:lnTo>
                    <a:lnTo>
                      <a:pt x="7744" y="6079"/>
                    </a:lnTo>
                    <a:lnTo>
                      <a:pt x="7703" y="6176"/>
                    </a:lnTo>
                    <a:lnTo>
                      <a:pt x="7701" y="6181"/>
                    </a:lnTo>
                    <a:lnTo>
                      <a:pt x="7658" y="6276"/>
                    </a:lnTo>
                    <a:lnTo>
                      <a:pt x="7655" y="6281"/>
                    </a:lnTo>
                    <a:lnTo>
                      <a:pt x="7608" y="6375"/>
                    </a:lnTo>
                    <a:lnTo>
                      <a:pt x="7605" y="6380"/>
                    </a:lnTo>
                    <a:lnTo>
                      <a:pt x="7554" y="6472"/>
                    </a:lnTo>
                    <a:lnTo>
                      <a:pt x="7552" y="6476"/>
                    </a:lnTo>
                    <a:lnTo>
                      <a:pt x="7497" y="6566"/>
                    </a:lnTo>
                    <a:lnTo>
                      <a:pt x="7494" y="6571"/>
                    </a:lnTo>
                    <a:lnTo>
                      <a:pt x="7437" y="6659"/>
                    </a:lnTo>
                    <a:lnTo>
                      <a:pt x="7434" y="6664"/>
                    </a:lnTo>
                    <a:lnTo>
                      <a:pt x="7373" y="6749"/>
                    </a:lnTo>
                    <a:lnTo>
                      <a:pt x="7370" y="6754"/>
                    </a:lnTo>
                    <a:lnTo>
                      <a:pt x="7306" y="6837"/>
                    </a:lnTo>
                    <a:lnTo>
                      <a:pt x="7303" y="6841"/>
                    </a:lnTo>
                    <a:lnTo>
                      <a:pt x="7236" y="6922"/>
                    </a:lnTo>
                    <a:lnTo>
                      <a:pt x="7233" y="6926"/>
                    </a:lnTo>
                    <a:lnTo>
                      <a:pt x="7163" y="7004"/>
                    </a:lnTo>
                    <a:lnTo>
                      <a:pt x="7159" y="7008"/>
                    </a:lnTo>
                    <a:lnTo>
                      <a:pt x="7087" y="7083"/>
                    </a:lnTo>
                    <a:lnTo>
                      <a:pt x="7083" y="7087"/>
                    </a:lnTo>
                    <a:lnTo>
                      <a:pt x="7008" y="7159"/>
                    </a:lnTo>
                    <a:lnTo>
                      <a:pt x="7004" y="7163"/>
                    </a:lnTo>
                    <a:lnTo>
                      <a:pt x="6926" y="7233"/>
                    </a:lnTo>
                    <a:lnTo>
                      <a:pt x="6922" y="7236"/>
                    </a:lnTo>
                    <a:lnTo>
                      <a:pt x="6841" y="7303"/>
                    </a:lnTo>
                    <a:lnTo>
                      <a:pt x="6837" y="7306"/>
                    </a:lnTo>
                    <a:lnTo>
                      <a:pt x="6754" y="7370"/>
                    </a:lnTo>
                    <a:lnTo>
                      <a:pt x="6749" y="7373"/>
                    </a:lnTo>
                    <a:lnTo>
                      <a:pt x="6664" y="7434"/>
                    </a:lnTo>
                    <a:lnTo>
                      <a:pt x="6659" y="7437"/>
                    </a:lnTo>
                    <a:lnTo>
                      <a:pt x="6571" y="7494"/>
                    </a:lnTo>
                    <a:lnTo>
                      <a:pt x="6566" y="7497"/>
                    </a:lnTo>
                    <a:lnTo>
                      <a:pt x="6476" y="7552"/>
                    </a:lnTo>
                    <a:lnTo>
                      <a:pt x="6472" y="7554"/>
                    </a:lnTo>
                    <a:lnTo>
                      <a:pt x="6380" y="7605"/>
                    </a:lnTo>
                    <a:lnTo>
                      <a:pt x="6375" y="7608"/>
                    </a:lnTo>
                    <a:lnTo>
                      <a:pt x="6281" y="7655"/>
                    </a:lnTo>
                    <a:lnTo>
                      <a:pt x="6276" y="7658"/>
                    </a:lnTo>
                    <a:lnTo>
                      <a:pt x="6181" y="7701"/>
                    </a:lnTo>
                    <a:lnTo>
                      <a:pt x="6176" y="7703"/>
                    </a:lnTo>
                    <a:lnTo>
                      <a:pt x="6079" y="7744"/>
                    </a:lnTo>
                    <a:lnTo>
                      <a:pt x="6074" y="7746"/>
                    </a:lnTo>
                    <a:lnTo>
                      <a:pt x="5976" y="7782"/>
                    </a:lnTo>
                    <a:lnTo>
                      <a:pt x="5971" y="7784"/>
                    </a:lnTo>
                    <a:lnTo>
                      <a:pt x="5871" y="7816"/>
                    </a:lnTo>
                    <a:lnTo>
                      <a:pt x="5866" y="7818"/>
                    </a:lnTo>
                    <a:lnTo>
                      <a:pt x="5766" y="7847"/>
                    </a:lnTo>
                    <a:lnTo>
                      <a:pt x="5760" y="7848"/>
                    </a:lnTo>
                    <a:lnTo>
                      <a:pt x="5659" y="7873"/>
                    </a:lnTo>
                    <a:lnTo>
                      <a:pt x="5654" y="7875"/>
                    </a:lnTo>
                    <a:lnTo>
                      <a:pt x="5551" y="7896"/>
                    </a:lnTo>
                    <a:lnTo>
                      <a:pt x="5546" y="7897"/>
                    </a:lnTo>
                    <a:lnTo>
                      <a:pt x="5443" y="7915"/>
                    </a:lnTo>
                    <a:lnTo>
                      <a:pt x="5437" y="7915"/>
                    </a:lnTo>
                    <a:lnTo>
                      <a:pt x="5334" y="7929"/>
                    </a:lnTo>
                    <a:lnTo>
                      <a:pt x="5328" y="7930"/>
                    </a:lnTo>
                    <a:lnTo>
                      <a:pt x="5224" y="7939"/>
                    </a:lnTo>
                    <a:lnTo>
                      <a:pt x="5218" y="7940"/>
                    </a:lnTo>
                    <a:lnTo>
                      <a:pt x="5114" y="7946"/>
                    </a:lnTo>
                    <a:lnTo>
                      <a:pt x="5108" y="7946"/>
                    </a:lnTo>
                    <a:lnTo>
                      <a:pt x="5003" y="7948"/>
                    </a:lnTo>
                    <a:lnTo>
                      <a:pt x="4997" y="7948"/>
                    </a:lnTo>
                    <a:lnTo>
                      <a:pt x="4892" y="7946"/>
                    </a:lnTo>
                    <a:lnTo>
                      <a:pt x="4886" y="7946"/>
                    </a:lnTo>
                    <a:lnTo>
                      <a:pt x="4782" y="7940"/>
                    </a:lnTo>
                    <a:lnTo>
                      <a:pt x="4776" y="7939"/>
                    </a:lnTo>
                    <a:lnTo>
                      <a:pt x="4672" y="7930"/>
                    </a:lnTo>
                    <a:lnTo>
                      <a:pt x="4666" y="7929"/>
                    </a:lnTo>
                    <a:lnTo>
                      <a:pt x="4563" y="7915"/>
                    </a:lnTo>
                    <a:lnTo>
                      <a:pt x="4557" y="7915"/>
                    </a:lnTo>
                    <a:lnTo>
                      <a:pt x="4454" y="7897"/>
                    </a:lnTo>
                    <a:lnTo>
                      <a:pt x="4449" y="7896"/>
                    </a:lnTo>
                    <a:lnTo>
                      <a:pt x="4346" y="7875"/>
                    </a:lnTo>
                    <a:lnTo>
                      <a:pt x="4341" y="7873"/>
                    </a:lnTo>
                    <a:lnTo>
                      <a:pt x="4240" y="7848"/>
                    </a:lnTo>
                    <a:lnTo>
                      <a:pt x="4234" y="7847"/>
                    </a:lnTo>
                    <a:lnTo>
                      <a:pt x="4134" y="7818"/>
                    </a:lnTo>
                    <a:lnTo>
                      <a:pt x="4129" y="7816"/>
                    </a:lnTo>
                    <a:lnTo>
                      <a:pt x="4029" y="7784"/>
                    </a:lnTo>
                    <a:lnTo>
                      <a:pt x="4024" y="7782"/>
                    </a:lnTo>
                    <a:lnTo>
                      <a:pt x="3926" y="7746"/>
                    </a:lnTo>
                    <a:lnTo>
                      <a:pt x="3921" y="7744"/>
                    </a:lnTo>
                    <a:lnTo>
                      <a:pt x="3824" y="7703"/>
                    </a:lnTo>
                    <a:lnTo>
                      <a:pt x="3819" y="7701"/>
                    </a:lnTo>
                    <a:lnTo>
                      <a:pt x="3724" y="7658"/>
                    </a:lnTo>
                    <a:lnTo>
                      <a:pt x="3719" y="7655"/>
                    </a:lnTo>
                    <a:lnTo>
                      <a:pt x="3625" y="7608"/>
                    </a:lnTo>
                    <a:lnTo>
                      <a:pt x="3620" y="7605"/>
                    </a:lnTo>
                    <a:lnTo>
                      <a:pt x="3528" y="7554"/>
                    </a:lnTo>
                    <a:lnTo>
                      <a:pt x="3524" y="7552"/>
                    </a:lnTo>
                    <a:lnTo>
                      <a:pt x="3434" y="7497"/>
                    </a:lnTo>
                    <a:lnTo>
                      <a:pt x="3429" y="7494"/>
                    </a:lnTo>
                    <a:lnTo>
                      <a:pt x="3341" y="7437"/>
                    </a:lnTo>
                    <a:lnTo>
                      <a:pt x="3336" y="7434"/>
                    </a:lnTo>
                    <a:lnTo>
                      <a:pt x="3251" y="7373"/>
                    </a:lnTo>
                    <a:lnTo>
                      <a:pt x="3246" y="7370"/>
                    </a:lnTo>
                    <a:lnTo>
                      <a:pt x="3163" y="7306"/>
                    </a:lnTo>
                    <a:lnTo>
                      <a:pt x="3159" y="7303"/>
                    </a:lnTo>
                    <a:lnTo>
                      <a:pt x="3078" y="7236"/>
                    </a:lnTo>
                    <a:lnTo>
                      <a:pt x="3074" y="7233"/>
                    </a:lnTo>
                    <a:lnTo>
                      <a:pt x="2996" y="7163"/>
                    </a:lnTo>
                    <a:lnTo>
                      <a:pt x="2992" y="7159"/>
                    </a:lnTo>
                    <a:lnTo>
                      <a:pt x="2917" y="7087"/>
                    </a:lnTo>
                    <a:lnTo>
                      <a:pt x="2913" y="7083"/>
                    </a:lnTo>
                    <a:lnTo>
                      <a:pt x="2841" y="7008"/>
                    </a:lnTo>
                    <a:lnTo>
                      <a:pt x="2837" y="7004"/>
                    </a:lnTo>
                    <a:lnTo>
                      <a:pt x="2767" y="6926"/>
                    </a:lnTo>
                    <a:lnTo>
                      <a:pt x="2764" y="6922"/>
                    </a:lnTo>
                    <a:lnTo>
                      <a:pt x="2697" y="6841"/>
                    </a:lnTo>
                    <a:lnTo>
                      <a:pt x="2694" y="6837"/>
                    </a:lnTo>
                    <a:lnTo>
                      <a:pt x="2630" y="6754"/>
                    </a:lnTo>
                    <a:lnTo>
                      <a:pt x="2627" y="6749"/>
                    </a:lnTo>
                    <a:lnTo>
                      <a:pt x="2566" y="6664"/>
                    </a:lnTo>
                    <a:lnTo>
                      <a:pt x="2563" y="6659"/>
                    </a:lnTo>
                    <a:lnTo>
                      <a:pt x="2506" y="6571"/>
                    </a:lnTo>
                    <a:lnTo>
                      <a:pt x="2503" y="6566"/>
                    </a:lnTo>
                    <a:lnTo>
                      <a:pt x="2448" y="6476"/>
                    </a:lnTo>
                    <a:lnTo>
                      <a:pt x="2446" y="6472"/>
                    </a:lnTo>
                    <a:lnTo>
                      <a:pt x="2395" y="6380"/>
                    </a:lnTo>
                    <a:lnTo>
                      <a:pt x="2392" y="6375"/>
                    </a:lnTo>
                    <a:lnTo>
                      <a:pt x="2345" y="6281"/>
                    </a:lnTo>
                    <a:lnTo>
                      <a:pt x="2342" y="6276"/>
                    </a:lnTo>
                    <a:lnTo>
                      <a:pt x="2299" y="6181"/>
                    </a:lnTo>
                    <a:lnTo>
                      <a:pt x="2297" y="6176"/>
                    </a:lnTo>
                    <a:lnTo>
                      <a:pt x="2256" y="6079"/>
                    </a:lnTo>
                    <a:lnTo>
                      <a:pt x="2254" y="6074"/>
                    </a:lnTo>
                    <a:lnTo>
                      <a:pt x="2218" y="5976"/>
                    </a:lnTo>
                    <a:lnTo>
                      <a:pt x="2216" y="5971"/>
                    </a:lnTo>
                    <a:lnTo>
                      <a:pt x="2184" y="5871"/>
                    </a:lnTo>
                    <a:lnTo>
                      <a:pt x="2182" y="5866"/>
                    </a:lnTo>
                    <a:lnTo>
                      <a:pt x="2153" y="5766"/>
                    </a:lnTo>
                    <a:lnTo>
                      <a:pt x="2152" y="5760"/>
                    </a:lnTo>
                    <a:lnTo>
                      <a:pt x="2127" y="5659"/>
                    </a:lnTo>
                    <a:lnTo>
                      <a:pt x="2125" y="5654"/>
                    </a:lnTo>
                    <a:lnTo>
                      <a:pt x="2104" y="5551"/>
                    </a:lnTo>
                    <a:lnTo>
                      <a:pt x="2103" y="5546"/>
                    </a:lnTo>
                    <a:lnTo>
                      <a:pt x="2085" y="5443"/>
                    </a:lnTo>
                    <a:lnTo>
                      <a:pt x="2085" y="5437"/>
                    </a:lnTo>
                    <a:lnTo>
                      <a:pt x="2071" y="5334"/>
                    </a:lnTo>
                    <a:lnTo>
                      <a:pt x="2070" y="5328"/>
                    </a:lnTo>
                    <a:lnTo>
                      <a:pt x="2061" y="5224"/>
                    </a:lnTo>
                    <a:lnTo>
                      <a:pt x="2060" y="5218"/>
                    </a:lnTo>
                    <a:lnTo>
                      <a:pt x="2054" y="5114"/>
                    </a:lnTo>
                    <a:lnTo>
                      <a:pt x="2054" y="5108"/>
                    </a:lnTo>
                    <a:lnTo>
                      <a:pt x="2052" y="5003"/>
                    </a:lnTo>
                    <a:lnTo>
                      <a:pt x="2052" y="4997"/>
                    </a:lnTo>
                    <a:lnTo>
                      <a:pt x="2054" y="4892"/>
                    </a:lnTo>
                    <a:lnTo>
                      <a:pt x="2054" y="4886"/>
                    </a:lnTo>
                    <a:lnTo>
                      <a:pt x="2060" y="4782"/>
                    </a:lnTo>
                    <a:lnTo>
                      <a:pt x="2061" y="4776"/>
                    </a:lnTo>
                    <a:lnTo>
                      <a:pt x="2070" y="4672"/>
                    </a:lnTo>
                    <a:lnTo>
                      <a:pt x="2071" y="4666"/>
                    </a:lnTo>
                    <a:lnTo>
                      <a:pt x="2085" y="4563"/>
                    </a:lnTo>
                    <a:lnTo>
                      <a:pt x="2085" y="4557"/>
                    </a:lnTo>
                    <a:lnTo>
                      <a:pt x="2103" y="4454"/>
                    </a:lnTo>
                    <a:lnTo>
                      <a:pt x="2104" y="4449"/>
                    </a:lnTo>
                    <a:lnTo>
                      <a:pt x="2125" y="4346"/>
                    </a:lnTo>
                    <a:lnTo>
                      <a:pt x="2127" y="4341"/>
                    </a:lnTo>
                    <a:lnTo>
                      <a:pt x="2152" y="4240"/>
                    </a:lnTo>
                    <a:lnTo>
                      <a:pt x="2153" y="4234"/>
                    </a:lnTo>
                    <a:lnTo>
                      <a:pt x="2182" y="4134"/>
                    </a:lnTo>
                    <a:lnTo>
                      <a:pt x="2184" y="4129"/>
                    </a:lnTo>
                    <a:lnTo>
                      <a:pt x="2216" y="4029"/>
                    </a:lnTo>
                    <a:lnTo>
                      <a:pt x="2218" y="4024"/>
                    </a:lnTo>
                    <a:lnTo>
                      <a:pt x="2254" y="3926"/>
                    </a:lnTo>
                    <a:lnTo>
                      <a:pt x="2256" y="3921"/>
                    </a:lnTo>
                    <a:lnTo>
                      <a:pt x="2297" y="3824"/>
                    </a:lnTo>
                    <a:lnTo>
                      <a:pt x="2299" y="3819"/>
                    </a:lnTo>
                    <a:lnTo>
                      <a:pt x="2342" y="3724"/>
                    </a:lnTo>
                    <a:lnTo>
                      <a:pt x="2345" y="3719"/>
                    </a:lnTo>
                    <a:lnTo>
                      <a:pt x="2392" y="3625"/>
                    </a:lnTo>
                    <a:lnTo>
                      <a:pt x="2395" y="3620"/>
                    </a:lnTo>
                    <a:lnTo>
                      <a:pt x="2446" y="3528"/>
                    </a:lnTo>
                    <a:lnTo>
                      <a:pt x="2448" y="3524"/>
                    </a:lnTo>
                    <a:lnTo>
                      <a:pt x="2503" y="3434"/>
                    </a:lnTo>
                    <a:lnTo>
                      <a:pt x="2506" y="3429"/>
                    </a:lnTo>
                    <a:lnTo>
                      <a:pt x="2563" y="3341"/>
                    </a:lnTo>
                    <a:lnTo>
                      <a:pt x="2566" y="3336"/>
                    </a:lnTo>
                    <a:lnTo>
                      <a:pt x="2627" y="3251"/>
                    </a:lnTo>
                    <a:lnTo>
                      <a:pt x="2630" y="3246"/>
                    </a:lnTo>
                    <a:lnTo>
                      <a:pt x="2694" y="3163"/>
                    </a:lnTo>
                    <a:lnTo>
                      <a:pt x="2697" y="3159"/>
                    </a:lnTo>
                    <a:lnTo>
                      <a:pt x="2764" y="3078"/>
                    </a:lnTo>
                    <a:lnTo>
                      <a:pt x="2767" y="3074"/>
                    </a:lnTo>
                    <a:lnTo>
                      <a:pt x="2837" y="2996"/>
                    </a:lnTo>
                    <a:lnTo>
                      <a:pt x="2841" y="2992"/>
                    </a:lnTo>
                    <a:lnTo>
                      <a:pt x="2913" y="2917"/>
                    </a:lnTo>
                    <a:lnTo>
                      <a:pt x="2917" y="2913"/>
                    </a:lnTo>
                    <a:lnTo>
                      <a:pt x="2992" y="2841"/>
                    </a:lnTo>
                    <a:lnTo>
                      <a:pt x="2996" y="2837"/>
                    </a:lnTo>
                    <a:lnTo>
                      <a:pt x="3074" y="2767"/>
                    </a:lnTo>
                    <a:lnTo>
                      <a:pt x="3078" y="2764"/>
                    </a:lnTo>
                    <a:lnTo>
                      <a:pt x="3159" y="2697"/>
                    </a:lnTo>
                    <a:lnTo>
                      <a:pt x="3163" y="2694"/>
                    </a:lnTo>
                    <a:lnTo>
                      <a:pt x="3246" y="2630"/>
                    </a:lnTo>
                    <a:lnTo>
                      <a:pt x="3251" y="2627"/>
                    </a:lnTo>
                    <a:lnTo>
                      <a:pt x="3336" y="2566"/>
                    </a:lnTo>
                    <a:lnTo>
                      <a:pt x="3341" y="2563"/>
                    </a:lnTo>
                    <a:lnTo>
                      <a:pt x="3429" y="2506"/>
                    </a:lnTo>
                    <a:lnTo>
                      <a:pt x="3434" y="2503"/>
                    </a:lnTo>
                    <a:lnTo>
                      <a:pt x="3524" y="2448"/>
                    </a:lnTo>
                    <a:lnTo>
                      <a:pt x="3528" y="2446"/>
                    </a:lnTo>
                    <a:lnTo>
                      <a:pt x="3620" y="2395"/>
                    </a:lnTo>
                    <a:lnTo>
                      <a:pt x="3625" y="2392"/>
                    </a:lnTo>
                    <a:lnTo>
                      <a:pt x="3719" y="2345"/>
                    </a:lnTo>
                    <a:lnTo>
                      <a:pt x="3724" y="2342"/>
                    </a:lnTo>
                    <a:lnTo>
                      <a:pt x="3819" y="2299"/>
                    </a:lnTo>
                    <a:lnTo>
                      <a:pt x="3824" y="2297"/>
                    </a:lnTo>
                    <a:lnTo>
                      <a:pt x="3921" y="2256"/>
                    </a:lnTo>
                    <a:lnTo>
                      <a:pt x="3926" y="2254"/>
                    </a:lnTo>
                    <a:lnTo>
                      <a:pt x="4024" y="2218"/>
                    </a:lnTo>
                    <a:lnTo>
                      <a:pt x="4029" y="2216"/>
                    </a:lnTo>
                    <a:lnTo>
                      <a:pt x="4129" y="2184"/>
                    </a:lnTo>
                    <a:lnTo>
                      <a:pt x="4134" y="2182"/>
                    </a:lnTo>
                    <a:lnTo>
                      <a:pt x="4234" y="2153"/>
                    </a:lnTo>
                    <a:lnTo>
                      <a:pt x="4240" y="2152"/>
                    </a:lnTo>
                    <a:lnTo>
                      <a:pt x="4341" y="2127"/>
                    </a:lnTo>
                    <a:lnTo>
                      <a:pt x="4346" y="2125"/>
                    </a:lnTo>
                    <a:lnTo>
                      <a:pt x="4449" y="2104"/>
                    </a:lnTo>
                    <a:lnTo>
                      <a:pt x="4454" y="2103"/>
                    </a:lnTo>
                    <a:lnTo>
                      <a:pt x="4557" y="2085"/>
                    </a:lnTo>
                    <a:lnTo>
                      <a:pt x="4563" y="2085"/>
                    </a:lnTo>
                    <a:lnTo>
                      <a:pt x="4666" y="2071"/>
                    </a:lnTo>
                    <a:lnTo>
                      <a:pt x="4672" y="2070"/>
                    </a:lnTo>
                    <a:lnTo>
                      <a:pt x="4776" y="2061"/>
                    </a:lnTo>
                    <a:lnTo>
                      <a:pt x="4782" y="2060"/>
                    </a:lnTo>
                    <a:lnTo>
                      <a:pt x="4886" y="2054"/>
                    </a:lnTo>
                    <a:lnTo>
                      <a:pt x="4892" y="2054"/>
                    </a:lnTo>
                    <a:lnTo>
                      <a:pt x="4997" y="2052"/>
                    </a:lnTo>
                    <a:lnTo>
                      <a:pt x="5003" y="2052"/>
                    </a:lnTo>
                    <a:lnTo>
                      <a:pt x="5108" y="2054"/>
                    </a:lnTo>
                    <a:lnTo>
                      <a:pt x="5114" y="2054"/>
                    </a:lnTo>
                    <a:lnTo>
                      <a:pt x="5218" y="2060"/>
                    </a:lnTo>
                    <a:lnTo>
                      <a:pt x="5224" y="2061"/>
                    </a:lnTo>
                    <a:lnTo>
                      <a:pt x="5328" y="2070"/>
                    </a:lnTo>
                    <a:lnTo>
                      <a:pt x="5334" y="2071"/>
                    </a:lnTo>
                    <a:lnTo>
                      <a:pt x="5437" y="2085"/>
                    </a:lnTo>
                    <a:lnTo>
                      <a:pt x="5443" y="2085"/>
                    </a:lnTo>
                    <a:lnTo>
                      <a:pt x="5546" y="2103"/>
                    </a:lnTo>
                    <a:lnTo>
                      <a:pt x="5551" y="2104"/>
                    </a:lnTo>
                    <a:lnTo>
                      <a:pt x="5654" y="2125"/>
                    </a:lnTo>
                    <a:lnTo>
                      <a:pt x="5659" y="2127"/>
                    </a:lnTo>
                    <a:lnTo>
                      <a:pt x="5760" y="2152"/>
                    </a:lnTo>
                    <a:lnTo>
                      <a:pt x="5766" y="2153"/>
                    </a:lnTo>
                    <a:lnTo>
                      <a:pt x="5866" y="2182"/>
                    </a:lnTo>
                    <a:lnTo>
                      <a:pt x="5871" y="2184"/>
                    </a:lnTo>
                    <a:lnTo>
                      <a:pt x="5971" y="2216"/>
                    </a:lnTo>
                    <a:lnTo>
                      <a:pt x="5976" y="2218"/>
                    </a:lnTo>
                    <a:lnTo>
                      <a:pt x="6074" y="2254"/>
                    </a:lnTo>
                    <a:lnTo>
                      <a:pt x="6079" y="2256"/>
                    </a:lnTo>
                    <a:lnTo>
                      <a:pt x="6176" y="2297"/>
                    </a:lnTo>
                    <a:lnTo>
                      <a:pt x="6181" y="2299"/>
                    </a:lnTo>
                    <a:lnTo>
                      <a:pt x="6276" y="2342"/>
                    </a:lnTo>
                    <a:lnTo>
                      <a:pt x="6281" y="2345"/>
                    </a:lnTo>
                    <a:lnTo>
                      <a:pt x="6375" y="2392"/>
                    </a:lnTo>
                    <a:lnTo>
                      <a:pt x="6380" y="2395"/>
                    </a:lnTo>
                    <a:lnTo>
                      <a:pt x="6472" y="2446"/>
                    </a:lnTo>
                    <a:lnTo>
                      <a:pt x="6476" y="2448"/>
                    </a:lnTo>
                    <a:lnTo>
                      <a:pt x="6566" y="2503"/>
                    </a:lnTo>
                    <a:lnTo>
                      <a:pt x="6571" y="2506"/>
                    </a:lnTo>
                    <a:lnTo>
                      <a:pt x="6659" y="2563"/>
                    </a:lnTo>
                    <a:lnTo>
                      <a:pt x="6664" y="2566"/>
                    </a:lnTo>
                    <a:lnTo>
                      <a:pt x="6749" y="2627"/>
                    </a:lnTo>
                    <a:lnTo>
                      <a:pt x="6754" y="2630"/>
                    </a:lnTo>
                    <a:lnTo>
                      <a:pt x="6837" y="2694"/>
                    </a:lnTo>
                    <a:lnTo>
                      <a:pt x="6841" y="2697"/>
                    </a:lnTo>
                    <a:lnTo>
                      <a:pt x="6922" y="2764"/>
                    </a:lnTo>
                    <a:lnTo>
                      <a:pt x="6926" y="2767"/>
                    </a:lnTo>
                    <a:lnTo>
                      <a:pt x="7004" y="2837"/>
                    </a:lnTo>
                    <a:lnTo>
                      <a:pt x="7008" y="2841"/>
                    </a:lnTo>
                    <a:lnTo>
                      <a:pt x="7083" y="2913"/>
                    </a:lnTo>
                    <a:lnTo>
                      <a:pt x="7087" y="2917"/>
                    </a:lnTo>
                    <a:lnTo>
                      <a:pt x="7159" y="2992"/>
                    </a:lnTo>
                    <a:lnTo>
                      <a:pt x="7163" y="2996"/>
                    </a:lnTo>
                    <a:lnTo>
                      <a:pt x="7233" y="3074"/>
                    </a:lnTo>
                    <a:lnTo>
                      <a:pt x="7236" y="3078"/>
                    </a:lnTo>
                    <a:lnTo>
                      <a:pt x="7303" y="3159"/>
                    </a:lnTo>
                    <a:lnTo>
                      <a:pt x="7306" y="3163"/>
                    </a:lnTo>
                    <a:lnTo>
                      <a:pt x="7370" y="3246"/>
                    </a:lnTo>
                    <a:lnTo>
                      <a:pt x="7373" y="3251"/>
                    </a:lnTo>
                    <a:lnTo>
                      <a:pt x="7434" y="3336"/>
                    </a:lnTo>
                    <a:lnTo>
                      <a:pt x="7437" y="3341"/>
                    </a:lnTo>
                    <a:lnTo>
                      <a:pt x="7494" y="3429"/>
                    </a:lnTo>
                    <a:lnTo>
                      <a:pt x="7497" y="3434"/>
                    </a:lnTo>
                    <a:lnTo>
                      <a:pt x="7552" y="3524"/>
                    </a:lnTo>
                    <a:lnTo>
                      <a:pt x="7554" y="3528"/>
                    </a:lnTo>
                    <a:lnTo>
                      <a:pt x="7605" y="3620"/>
                    </a:lnTo>
                    <a:lnTo>
                      <a:pt x="7608" y="3625"/>
                    </a:lnTo>
                    <a:lnTo>
                      <a:pt x="7655" y="3719"/>
                    </a:lnTo>
                    <a:lnTo>
                      <a:pt x="7658" y="3724"/>
                    </a:lnTo>
                    <a:lnTo>
                      <a:pt x="7701" y="3819"/>
                    </a:lnTo>
                    <a:lnTo>
                      <a:pt x="7703" y="3824"/>
                    </a:lnTo>
                    <a:lnTo>
                      <a:pt x="7744" y="3921"/>
                    </a:lnTo>
                    <a:lnTo>
                      <a:pt x="7746" y="3926"/>
                    </a:lnTo>
                    <a:lnTo>
                      <a:pt x="7782" y="4024"/>
                    </a:lnTo>
                    <a:lnTo>
                      <a:pt x="7784" y="4029"/>
                    </a:lnTo>
                    <a:lnTo>
                      <a:pt x="7816" y="4129"/>
                    </a:lnTo>
                    <a:lnTo>
                      <a:pt x="7818" y="4134"/>
                    </a:lnTo>
                    <a:lnTo>
                      <a:pt x="7847" y="4234"/>
                    </a:lnTo>
                    <a:lnTo>
                      <a:pt x="7848" y="4240"/>
                    </a:lnTo>
                    <a:lnTo>
                      <a:pt x="7873" y="4341"/>
                    </a:lnTo>
                    <a:lnTo>
                      <a:pt x="7875" y="4346"/>
                    </a:lnTo>
                    <a:lnTo>
                      <a:pt x="7896" y="4449"/>
                    </a:lnTo>
                    <a:lnTo>
                      <a:pt x="7897" y="4454"/>
                    </a:lnTo>
                    <a:lnTo>
                      <a:pt x="7915" y="4557"/>
                    </a:lnTo>
                    <a:lnTo>
                      <a:pt x="7915" y="4563"/>
                    </a:lnTo>
                    <a:lnTo>
                      <a:pt x="7929" y="4666"/>
                    </a:lnTo>
                    <a:lnTo>
                      <a:pt x="7930" y="4672"/>
                    </a:lnTo>
                    <a:lnTo>
                      <a:pt x="7939" y="4776"/>
                    </a:lnTo>
                    <a:lnTo>
                      <a:pt x="7940" y="4782"/>
                    </a:lnTo>
                    <a:lnTo>
                      <a:pt x="7946" y="4886"/>
                    </a:lnTo>
                    <a:lnTo>
                      <a:pt x="7946" y="4892"/>
                    </a:lnTo>
                    <a:close/>
                    <a:moveTo>
                      <a:pt x="7646" y="5099"/>
                    </a:moveTo>
                    <a:lnTo>
                      <a:pt x="7648" y="5000"/>
                    </a:lnTo>
                    <a:lnTo>
                      <a:pt x="7646" y="4901"/>
                    </a:lnTo>
                    <a:lnTo>
                      <a:pt x="7641" y="4801"/>
                    </a:lnTo>
                    <a:lnTo>
                      <a:pt x="7631" y="4703"/>
                    </a:lnTo>
                    <a:lnTo>
                      <a:pt x="7618" y="4605"/>
                    </a:lnTo>
                    <a:lnTo>
                      <a:pt x="7602" y="4507"/>
                    </a:lnTo>
                    <a:lnTo>
                      <a:pt x="7582" y="4410"/>
                    </a:lnTo>
                    <a:lnTo>
                      <a:pt x="7558" y="4315"/>
                    </a:lnTo>
                    <a:lnTo>
                      <a:pt x="7531" y="4220"/>
                    </a:lnTo>
                    <a:lnTo>
                      <a:pt x="7500" y="4126"/>
                    </a:lnTo>
                    <a:lnTo>
                      <a:pt x="7465" y="4033"/>
                    </a:lnTo>
                    <a:lnTo>
                      <a:pt x="7427" y="3942"/>
                    </a:lnTo>
                    <a:lnTo>
                      <a:pt x="7386" y="3852"/>
                    </a:lnTo>
                    <a:lnTo>
                      <a:pt x="7341" y="3763"/>
                    </a:lnTo>
                    <a:lnTo>
                      <a:pt x="7293" y="3676"/>
                    </a:lnTo>
                    <a:lnTo>
                      <a:pt x="7242" y="3590"/>
                    </a:lnTo>
                    <a:lnTo>
                      <a:pt x="7187" y="3507"/>
                    </a:lnTo>
                    <a:lnTo>
                      <a:pt x="7130" y="3427"/>
                    </a:lnTo>
                    <a:lnTo>
                      <a:pt x="7070" y="3348"/>
                    </a:lnTo>
                    <a:lnTo>
                      <a:pt x="7007" y="3272"/>
                    </a:lnTo>
                    <a:lnTo>
                      <a:pt x="6941" y="3198"/>
                    </a:lnTo>
                    <a:lnTo>
                      <a:pt x="6873" y="3127"/>
                    </a:lnTo>
                    <a:lnTo>
                      <a:pt x="6802" y="3059"/>
                    </a:lnTo>
                    <a:lnTo>
                      <a:pt x="6728" y="2993"/>
                    </a:lnTo>
                    <a:lnTo>
                      <a:pt x="6652" y="2930"/>
                    </a:lnTo>
                    <a:lnTo>
                      <a:pt x="6573" y="2870"/>
                    </a:lnTo>
                    <a:lnTo>
                      <a:pt x="6493" y="2813"/>
                    </a:lnTo>
                    <a:lnTo>
                      <a:pt x="6410" y="2758"/>
                    </a:lnTo>
                    <a:lnTo>
                      <a:pt x="6324" y="2707"/>
                    </a:lnTo>
                    <a:lnTo>
                      <a:pt x="6237" y="2659"/>
                    </a:lnTo>
                    <a:lnTo>
                      <a:pt x="6148" y="2614"/>
                    </a:lnTo>
                    <a:lnTo>
                      <a:pt x="6058" y="2573"/>
                    </a:lnTo>
                    <a:lnTo>
                      <a:pt x="5967" y="2535"/>
                    </a:lnTo>
                    <a:lnTo>
                      <a:pt x="5874" y="2500"/>
                    </a:lnTo>
                    <a:lnTo>
                      <a:pt x="5780" y="2469"/>
                    </a:lnTo>
                    <a:lnTo>
                      <a:pt x="5685" y="2442"/>
                    </a:lnTo>
                    <a:lnTo>
                      <a:pt x="5590" y="2418"/>
                    </a:lnTo>
                    <a:lnTo>
                      <a:pt x="5493" y="2398"/>
                    </a:lnTo>
                    <a:lnTo>
                      <a:pt x="5395" y="2382"/>
                    </a:lnTo>
                    <a:lnTo>
                      <a:pt x="5297" y="2369"/>
                    </a:lnTo>
                    <a:lnTo>
                      <a:pt x="5199" y="2359"/>
                    </a:lnTo>
                    <a:lnTo>
                      <a:pt x="5099" y="2354"/>
                    </a:lnTo>
                    <a:lnTo>
                      <a:pt x="5000" y="2352"/>
                    </a:lnTo>
                    <a:lnTo>
                      <a:pt x="4901" y="2354"/>
                    </a:lnTo>
                    <a:lnTo>
                      <a:pt x="4801" y="2359"/>
                    </a:lnTo>
                    <a:lnTo>
                      <a:pt x="4703" y="2369"/>
                    </a:lnTo>
                    <a:lnTo>
                      <a:pt x="4605" y="2382"/>
                    </a:lnTo>
                    <a:lnTo>
                      <a:pt x="4507" y="2398"/>
                    </a:lnTo>
                    <a:lnTo>
                      <a:pt x="4410" y="2418"/>
                    </a:lnTo>
                    <a:lnTo>
                      <a:pt x="4315" y="2442"/>
                    </a:lnTo>
                    <a:lnTo>
                      <a:pt x="4220" y="2469"/>
                    </a:lnTo>
                    <a:lnTo>
                      <a:pt x="4126" y="2500"/>
                    </a:lnTo>
                    <a:lnTo>
                      <a:pt x="4033" y="2535"/>
                    </a:lnTo>
                    <a:lnTo>
                      <a:pt x="3942" y="2573"/>
                    </a:lnTo>
                    <a:lnTo>
                      <a:pt x="3852" y="2614"/>
                    </a:lnTo>
                    <a:lnTo>
                      <a:pt x="3763" y="2659"/>
                    </a:lnTo>
                    <a:lnTo>
                      <a:pt x="3676" y="2707"/>
                    </a:lnTo>
                    <a:lnTo>
                      <a:pt x="3590" y="2758"/>
                    </a:lnTo>
                    <a:lnTo>
                      <a:pt x="3507" y="2813"/>
                    </a:lnTo>
                    <a:lnTo>
                      <a:pt x="3427" y="2870"/>
                    </a:lnTo>
                    <a:lnTo>
                      <a:pt x="3348" y="2930"/>
                    </a:lnTo>
                    <a:lnTo>
                      <a:pt x="3272" y="2993"/>
                    </a:lnTo>
                    <a:lnTo>
                      <a:pt x="3198" y="3059"/>
                    </a:lnTo>
                    <a:lnTo>
                      <a:pt x="3127" y="3127"/>
                    </a:lnTo>
                    <a:lnTo>
                      <a:pt x="3059" y="3198"/>
                    </a:lnTo>
                    <a:lnTo>
                      <a:pt x="2993" y="3272"/>
                    </a:lnTo>
                    <a:lnTo>
                      <a:pt x="2930" y="3348"/>
                    </a:lnTo>
                    <a:lnTo>
                      <a:pt x="2870" y="3427"/>
                    </a:lnTo>
                    <a:lnTo>
                      <a:pt x="2813" y="3507"/>
                    </a:lnTo>
                    <a:lnTo>
                      <a:pt x="2758" y="3590"/>
                    </a:lnTo>
                    <a:lnTo>
                      <a:pt x="2707" y="3676"/>
                    </a:lnTo>
                    <a:lnTo>
                      <a:pt x="2659" y="3763"/>
                    </a:lnTo>
                    <a:lnTo>
                      <a:pt x="2614" y="3852"/>
                    </a:lnTo>
                    <a:lnTo>
                      <a:pt x="2573" y="3942"/>
                    </a:lnTo>
                    <a:lnTo>
                      <a:pt x="2535" y="4033"/>
                    </a:lnTo>
                    <a:lnTo>
                      <a:pt x="2500" y="4126"/>
                    </a:lnTo>
                    <a:lnTo>
                      <a:pt x="2469" y="4220"/>
                    </a:lnTo>
                    <a:lnTo>
                      <a:pt x="2442" y="4315"/>
                    </a:lnTo>
                    <a:lnTo>
                      <a:pt x="2418" y="4410"/>
                    </a:lnTo>
                    <a:lnTo>
                      <a:pt x="2398" y="4507"/>
                    </a:lnTo>
                    <a:lnTo>
                      <a:pt x="2382" y="4605"/>
                    </a:lnTo>
                    <a:lnTo>
                      <a:pt x="2369" y="4703"/>
                    </a:lnTo>
                    <a:lnTo>
                      <a:pt x="2359" y="4801"/>
                    </a:lnTo>
                    <a:lnTo>
                      <a:pt x="2354" y="4901"/>
                    </a:lnTo>
                    <a:lnTo>
                      <a:pt x="2352" y="5000"/>
                    </a:lnTo>
                    <a:lnTo>
                      <a:pt x="2354" y="5099"/>
                    </a:lnTo>
                    <a:lnTo>
                      <a:pt x="2359" y="5199"/>
                    </a:lnTo>
                    <a:lnTo>
                      <a:pt x="2369" y="5297"/>
                    </a:lnTo>
                    <a:lnTo>
                      <a:pt x="2382" y="5395"/>
                    </a:lnTo>
                    <a:lnTo>
                      <a:pt x="2398" y="5493"/>
                    </a:lnTo>
                    <a:lnTo>
                      <a:pt x="2418" y="5590"/>
                    </a:lnTo>
                    <a:lnTo>
                      <a:pt x="2442" y="5685"/>
                    </a:lnTo>
                    <a:lnTo>
                      <a:pt x="2469" y="5780"/>
                    </a:lnTo>
                    <a:lnTo>
                      <a:pt x="2500" y="5874"/>
                    </a:lnTo>
                    <a:lnTo>
                      <a:pt x="2535" y="5967"/>
                    </a:lnTo>
                    <a:lnTo>
                      <a:pt x="2573" y="6058"/>
                    </a:lnTo>
                    <a:lnTo>
                      <a:pt x="2614" y="6148"/>
                    </a:lnTo>
                    <a:lnTo>
                      <a:pt x="2659" y="6237"/>
                    </a:lnTo>
                    <a:lnTo>
                      <a:pt x="2707" y="6324"/>
                    </a:lnTo>
                    <a:lnTo>
                      <a:pt x="2758" y="6410"/>
                    </a:lnTo>
                    <a:lnTo>
                      <a:pt x="2813" y="6493"/>
                    </a:lnTo>
                    <a:lnTo>
                      <a:pt x="2870" y="6573"/>
                    </a:lnTo>
                    <a:lnTo>
                      <a:pt x="2930" y="6652"/>
                    </a:lnTo>
                    <a:lnTo>
                      <a:pt x="2993" y="6728"/>
                    </a:lnTo>
                    <a:lnTo>
                      <a:pt x="3059" y="6802"/>
                    </a:lnTo>
                    <a:lnTo>
                      <a:pt x="3127" y="6873"/>
                    </a:lnTo>
                    <a:lnTo>
                      <a:pt x="3198" y="6941"/>
                    </a:lnTo>
                    <a:lnTo>
                      <a:pt x="3272" y="7007"/>
                    </a:lnTo>
                    <a:lnTo>
                      <a:pt x="3348" y="7070"/>
                    </a:lnTo>
                    <a:lnTo>
                      <a:pt x="3427" y="7130"/>
                    </a:lnTo>
                    <a:lnTo>
                      <a:pt x="3507" y="7187"/>
                    </a:lnTo>
                    <a:lnTo>
                      <a:pt x="3590" y="7242"/>
                    </a:lnTo>
                    <a:lnTo>
                      <a:pt x="3676" y="7293"/>
                    </a:lnTo>
                    <a:lnTo>
                      <a:pt x="3763" y="7341"/>
                    </a:lnTo>
                    <a:lnTo>
                      <a:pt x="3852" y="7386"/>
                    </a:lnTo>
                    <a:lnTo>
                      <a:pt x="3942" y="7427"/>
                    </a:lnTo>
                    <a:lnTo>
                      <a:pt x="4033" y="7465"/>
                    </a:lnTo>
                    <a:lnTo>
                      <a:pt x="4126" y="7500"/>
                    </a:lnTo>
                    <a:lnTo>
                      <a:pt x="4220" y="7531"/>
                    </a:lnTo>
                    <a:lnTo>
                      <a:pt x="4315" y="7558"/>
                    </a:lnTo>
                    <a:lnTo>
                      <a:pt x="4410" y="7582"/>
                    </a:lnTo>
                    <a:lnTo>
                      <a:pt x="4507" y="7602"/>
                    </a:lnTo>
                    <a:lnTo>
                      <a:pt x="4605" y="7618"/>
                    </a:lnTo>
                    <a:lnTo>
                      <a:pt x="4703" y="7631"/>
                    </a:lnTo>
                    <a:lnTo>
                      <a:pt x="4801" y="7641"/>
                    </a:lnTo>
                    <a:lnTo>
                      <a:pt x="4901" y="7646"/>
                    </a:lnTo>
                    <a:lnTo>
                      <a:pt x="5000" y="7648"/>
                    </a:lnTo>
                    <a:lnTo>
                      <a:pt x="5099" y="7646"/>
                    </a:lnTo>
                    <a:lnTo>
                      <a:pt x="5199" y="7641"/>
                    </a:lnTo>
                    <a:lnTo>
                      <a:pt x="5297" y="7631"/>
                    </a:lnTo>
                    <a:lnTo>
                      <a:pt x="5395" y="7618"/>
                    </a:lnTo>
                    <a:lnTo>
                      <a:pt x="5493" y="7602"/>
                    </a:lnTo>
                    <a:lnTo>
                      <a:pt x="5590" y="7582"/>
                    </a:lnTo>
                    <a:lnTo>
                      <a:pt x="5685" y="7558"/>
                    </a:lnTo>
                    <a:lnTo>
                      <a:pt x="5780" y="7531"/>
                    </a:lnTo>
                    <a:lnTo>
                      <a:pt x="5874" y="7500"/>
                    </a:lnTo>
                    <a:lnTo>
                      <a:pt x="5967" y="7465"/>
                    </a:lnTo>
                    <a:lnTo>
                      <a:pt x="6058" y="7427"/>
                    </a:lnTo>
                    <a:lnTo>
                      <a:pt x="6148" y="7386"/>
                    </a:lnTo>
                    <a:lnTo>
                      <a:pt x="6237" y="7341"/>
                    </a:lnTo>
                    <a:lnTo>
                      <a:pt x="6324" y="7293"/>
                    </a:lnTo>
                    <a:lnTo>
                      <a:pt x="6410" y="7242"/>
                    </a:lnTo>
                    <a:lnTo>
                      <a:pt x="6493" y="7187"/>
                    </a:lnTo>
                    <a:lnTo>
                      <a:pt x="6573" y="7130"/>
                    </a:lnTo>
                    <a:lnTo>
                      <a:pt x="6652" y="7070"/>
                    </a:lnTo>
                    <a:lnTo>
                      <a:pt x="6728" y="7007"/>
                    </a:lnTo>
                    <a:lnTo>
                      <a:pt x="6802" y="6941"/>
                    </a:lnTo>
                    <a:lnTo>
                      <a:pt x="6873" y="6873"/>
                    </a:lnTo>
                    <a:lnTo>
                      <a:pt x="6941" y="6802"/>
                    </a:lnTo>
                    <a:lnTo>
                      <a:pt x="7007" y="6728"/>
                    </a:lnTo>
                    <a:lnTo>
                      <a:pt x="7070" y="6652"/>
                    </a:lnTo>
                    <a:lnTo>
                      <a:pt x="7130" y="6573"/>
                    </a:lnTo>
                    <a:lnTo>
                      <a:pt x="7187" y="6493"/>
                    </a:lnTo>
                    <a:lnTo>
                      <a:pt x="7242" y="6410"/>
                    </a:lnTo>
                    <a:lnTo>
                      <a:pt x="7293" y="6324"/>
                    </a:lnTo>
                    <a:lnTo>
                      <a:pt x="7341" y="6237"/>
                    </a:lnTo>
                    <a:lnTo>
                      <a:pt x="7386" y="6148"/>
                    </a:lnTo>
                    <a:lnTo>
                      <a:pt x="7427" y="6058"/>
                    </a:lnTo>
                    <a:lnTo>
                      <a:pt x="7465" y="5967"/>
                    </a:lnTo>
                    <a:lnTo>
                      <a:pt x="7500" y="5874"/>
                    </a:lnTo>
                    <a:lnTo>
                      <a:pt x="7531" y="5780"/>
                    </a:lnTo>
                    <a:lnTo>
                      <a:pt x="7558" y="5685"/>
                    </a:lnTo>
                    <a:lnTo>
                      <a:pt x="7582" y="5590"/>
                    </a:lnTo>
                    <a:lnTo>
                      <a:pt x="7602" y="5493"/>
                    </a:lnTo>
                    <a:lnTo>
                      <a:pt x="7618" y="5395"/>
                    </a:lnTo>
                    <a:lnTo>
                      <a:pt x="7631" y="5297"/>
                    </a:lnTo>
                    <a:lnTo>
                      <a:pt x="7641" y="5199"/>
                    </a:lnTo>
                    <a:lnTo>
                      <a:pt x="7646" y="5099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Helvetica Neue"/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</p:grpSp>
      <p:grpSp>
        <p:nvGrpSpPr>
          <p:cNvPr id="1121" name="Google Shape;1121;p29"/>
          <p:cNvGrpSpPr/>
          <p:nvPr/>
        </p:nvGrpSpPr>
        <p:grpSpPr>
          <a:xfrm>
            <a:off x="6137951" y="2937469"/>
            <a:ext cx="993058" cy="994110"/>
            <a:chOff x="2727360" y="4085934"/>
            <a:chExt cx="1497938" cy="1499526"/>
          </a:xfrm>
        </p:grpSpPr>
        <p:sp>
          <p:nvSpPr>
            <p:cNvPr id="1122" name="Google Shape;1122;p29"/>
            <p:cNvSpPr/>
            <p:nvPr/>
          </p:nvSpPr>
          <p:spPr>
            <a:xfrm flipH="1" rot="10800000">
              <a:off x="2946728" y="5252675"/>
              <a:ext cx="1059202" cy="332785"/>
            </a:xfrm>
            <a:prstGeom prst="triangle">
              <a:avLst>
                <a:gd fmla="val 50000" name="adj"/>
              </a:avLst>
            </a:prstGeom>
            <a:gradFill>
              <a:gsLst>
                <a:gs pos="0">
                  <a:srgbClr val="000000">
                    <a:alpha val="50196"/>
                  </a:srgbClr>
                </a:gs>
                <a:gs pos="100000">
                  <a:srgbClr val="000000">
                    <a:alpha val="0"/>
                  </a:srgbClr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2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123" name="Google Shape;1123;p29"/>
            <p:cNvSpPr/>
            <p:nvPr/>
          </p:nvSpPr>
          <p:spPr>
            <a:xfrm rot="8100000">
              <a:off x="2946728" y="4305302"/>
              <a:ext cx="1059202" cy="1059202"/>
            </a:xfrm>
            <a:prstGeom prst="teardrop">
              <a:avLst>
                <a:gd fmla="val 100000" name="adj"/>
              </a:avLst>
            </a:prstGeom>
            <a:solidFill>
              <a:schemeClr val="accent3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2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124" name="Google Shape;1124;p29"/>
            <p:cNvSpPr/>
            <p:nvPr/>
          </p:nvSpPr>
          <p:spPr>
            <a:xfrm>
              <a:off x="3012919" y="4371499"/>
              <a:ext cx="926802" cy="926802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2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grpSp>
          <p:nvGrpSpPr>
            <p:cNvPr id="1125" name="Google Shape;1125;p29"/>
            <p:cNvGrpSpPr/>
            <p:nvPr/>
          </p:nvGrpSpPr>
          <p:grpSpPr>
            <a:xfrm>
              <a:off x="3153676" y="4512522"/>
              <a:ext cx="645288" cy="644756"/>
              <a:chOff x="6359457" y="2660110"/>
              <a:chExt cx="633600" cy="633600"/>
            </a:xfrm>
          </p:grpSpPr>
          <p:sp>
            <p:nvSpPr>
              <p:cNvPr id="1126" name="Google Shape;1126;p29"/>
              <p:cNvSpPr/>
              <p:nvPr/>
            </p:nvSpPr>
            <p:spPr>
              <a:xfrm>
                <a:off x="6359457" y="2660110"/>
                <a:ext cx="633600" cy="633600"/>
              </a:xfrm>
              <a:custGeom>
                <a:rect b="b" l="l" r="r" t="t"/>
                <a:pathLst>
                  <a:path extrusionOk="0" h="10000" w="10000">
                    <a:moveTo>
                      <a:pt x="4352" y="6694"/>
                    </a:moveTo>
                    <a:lnTo>
                      <a:pt x="4322" y="6667"/>
                    </a:lnTo>
                    <a:lnTo>
                      <a:pt x="3275" y="5619"/>
                    </a:lnTo>
                    <a:lnTo>
                      <a:pt x="3249" y="5590"/>
                    </a:lnTo>
                    <a:lnTo>
                      <a:pt x="3227" y="5557"/>
                    </a:lnTo>
                    <a:lnTo>
                      <a:pt x="3210" y="5522"/>
                    </a:lnTo>
                    <a:lnTo>
                      <a:pt x="3197" y="5485"/>
                    </a:lnTo>
                    <a:lnTo>
                      <a:pt x="3190" y="5446"/>
                    </a:lnTo>
                    <a:lnTo>
                      <a:pt x="3187" y="5407"/>
                    </a:lnTo>
                    <a:lnTo>
                      <a:pt x="3190" y="5368"/>
                    </a:lnTo>
                    <a:lnTo>
                      <a:pt x="3197" y="5329"/>
                    </a:lnTo>
                    <a:lnTo>
                      <a:pt x="3210" y="5292"/>
                    </a:lnTo>
                    <a:lnTo>
                      <a:pt x="3227" y="5257"/>
                    </a:lnTo>
                    <a:lnTo>
                      <a:pt x="3249" y="5224"/>
                    </a:lnTo>
                    <a:lnTo>
                      <a:pt x="3275" y="5195"/>
                    </a:lnTo>
                    <a:lnTo>
                      <a:pt x="3304" y="5169"/>
                    </a:lnTo>
                    <a:lnTo>
                      <a:pt x="3337" y="5147"/>
                    </a:lnTo>
                    <a:lnTo>
                      <a:pt x="3372" y="5130"/>
                    </a:lnTo>
                    <a:lnTo>
                      <a:pt x="3409" y="5117"/>
                    </a:lnTo>
                    <a:lnTo>
                      <a:pt x="3448" y="5110"/>
                    </a:lnTo>
                    <a:lnTo>
                      <a:pt x="3487" y="5107"/>
                    </a:lnTo>
                    <a:lnTo>
                      <a:pt x="3526" y="5110"/>
                    </a:lnTo>
                    <a:lnTo>
                      <a:pt x="3565" y="5117"/>
                    </a:lnTo>
                    <a:lnTo>
                      <a:pt x="3602" y="5130"/>
                    </a:lnTo>
                    <a:lnTo>
                      <a:pt x="3637" y="5147"/>
                    </a:lnTo>
                    <a:lnTo>
                      <a:pt x="3670" y="5169"/>
                    </a:lnTo>
                    <a:lnTo>
                      <a:pt x="3699" y="5195"/>
                    </a:lnTo>
                    <a:lnTo>
                      <a:pt x="4522" y="6019"/>
                    </a:lnTo>
                    <a:lnTo>
                      <a:pt x="6289" y="4043"/>
                    </a:lnTo>
                    <a:lnTo>
                      <a:pt x="6317" y="4015"/>
                    </a:lnTo>
                    <a:lnTo>
                      <a:pt x="6349" y="3992"/>
                    </a:lnTo>
                    <a:lnTo>
                      <a:pt x="6383" y="3973"/>
                    </a:lnTo>
                    <a:lnTo>
                      <a:pt x="6419" y="3958"/>
                    </a:lnTo>
                    <a:lnTo>
                      <a:pt x="6457" y="3948"/>
                    </a:lnTo>
                    <a:lnTo>
                      <a:pt x="6496" y="3943"/>
                    </a:lnTo>
                    <a:lnTo>
                      <a:pt x="6536" y="3944"/>
                    </a:lnTo>
                    <a:lnTo>
                      <a:pt x="6574" y="3949"/>
                    </a:lnTo>
                    <a:lnTo>
                      <a:pt x="6612" y="3960"/>
                    </a:lnTo>
                    <a:lnTo>
                      <a:pt x="6648" y="3975"/>
                    </a:lnTo>
                    <a:lnTo>
                      <a:pt x="6682" y="3995"/>
                    </a:lnTo>
                    <a:lnTo>
                      <a:pt x="6713" y="4019"/>
                    </a:lnTo>
                    <a:lnTo>
                      <a:pt x="6741" y="4047"/>
                    </a:lnTo>
                    <a:lnTo>
                      <a:pt x="6764" y="4079"/>
                    </a:lnTo>
                    <a:lnTo>
                      <a:pt x="6783" y="4113"/>
                    </a:lnTo>
                    <a:lnTo>
                      <a:pt x="6798" y="4149"/>
                    </a:lnTo>
                    <a:lnTo>
                      <a:pt x="6808" y="4187"/>
                    </a:lnTo>
                    <a:lnTo>
                      <a:pt x="6813" y="4226"/>
                    </a:lnTo>
                    <a:lnTo>
                      <a:pt x="6812" y="4266"/>
                    </a:lnTo>
                    <a:lnTo>
                      <a:pt x="6807" y="4304"/>
                    </a:lnTo>
                    <a:lnTo>
                      <a:pt x="6796" y="4342"/>
                    </a:lnTo>
                    <a:lnTo>
                      <a:pt x="6781" y="4378"/>
                    </a:lnTo>
                    <a:lnTo>
                      <a:pt x="6761" y="4412"/>
                    </a:lnTo>
                    <a:lnTo>
                      <a:pt x="6737" y="4443"/>
                    </a:lnTo>
                    <a:lnTo>
                      <a:pt x="4758" y="6655"/>
                    </a:lnTo>
                    <a:lnTo>
                      <a:pt x="4728" y="6683"/>
                    </a:lnTo>
                    <a:lnTo>
                      <a:pt x="4696" y="6708"/>
                    </a:lnTo>
                    <a:lnTo>
                      <a:pt x="4660" y="6727"/>
                    </a:lnTo>
                    <a:lnTo>
                      <a:pt x="4622" y="6742"/>
                    </a:lnTo>
                    <a:lnTo>
                      <a:pt x="4583" y="6751"/>
                    </a:lnTo>
                    <a:lnTo>
                      <a:pt x="4542" y="6755"/>
                    </a:lnTo>
                    <a:lnTo>
                      <a:pt x="4502" y="6753"/>
                    </a:lnTo>
                    <a:lnTo>
                      <a:pt x="4462" y="6746"/>
                    </a:lnTo>
                    <a:lnTo>
                      <a:pt x="4423" y="6734"/>
                    </a:lnTo>
                    <a:lnTo>
                      <a:pt x="4386" y="6716"/>
                    </a:lnTo>
                    <a:lnTo>
                      <a:pt x="4352" y="6694"/>
                    </a:lnTo>
                    <a:close/>
                    <a:moveTo>
                      <a:pt x="3939" y="1100"/>
                    </a:moveTo>
                    <a:lnTo>
                      <a:pt x="3952" y="1100"/>
                    </a:lnTo>
                    <a:lnTo>
                      <a:pt x="6048" y="1100"/>
                    </a:lnTo>
                    <a:lnTo>
                      <a:pt x="6061" y="1100"/>
                    </a:lnTo>
                    <a:lnTo>
                      <a:pt x="6074" y="1101"/>
                    </a:lnTo>
                    <a:lnTo>
                      <a:pt x="6087" y="1102"/>
                    </a:lnTo>
                    <a:lnTo>
                      <a:pt x="6100" y="1104"/>
                    </a:lnTo>
                    <a:lnTo>
                      <a:pt x="6113" y="1106"/>
                    </a:lnTo>
                    <a:lnTo>
                      <a:pt x="6125" y="1109"/>
                    </a:lnTo>
                    <a:lnTo>
                      <a:pt x="6138" y="1112"/>
                    </a:lnTo>
                    <a:lnTo>
                      <a:pt x="6150" y="1115"/>
                    </a:lnTo>
                    <a:lnTo>
                      <a:pt x="6163" y="1120"/>
                    </a:lnTo>
                    <a:lnTo>
                      <a:pt x="6175" y="1124"/>
                    </a:lnTo>
                    <a:lnTo>
                      <a:pt x="6187" y="1129"/>
                    </a:lnTo>
                    <a:lnTo>
                      <a:pt x="6199" y="1135"/>
                    </a:lnTo>
                    <a:lnTo>
                      <a:pt x="6211" y="1141"/>
                    </a:lnTo>
                    <a:lnTo>
                      <a:pt x="6222" y="1147"/>
                    </a:lnTo>
                    <a:lnTo>
                      <a:pt x="6233" y="1154"/>
                    </a:lnTo>
                    <a:lnTo>
                      <a:pt x="6244" y="1161"/>
                    </a:lnTo>
                    <a:lnTo>
                      <a:pt x="6255" y="1168"/>
                    </a:lnTo>
                    <a:lnTo>
                      <a:pt x="6265" y="1176"/>
                    </a:lnTo>
                    <a:lnTo>
                      <a:pt x="6275" y="1185"/>
                    </a:lnTo>
                    <a:lnTo>
                      <a:pt x="6285" y="1193"/>
                    </a:lnTo>
                    <a:lnTo>
                      <a:pt x="6295" y="1202"/>
                    </a:lnTo>
                    <a:lnTo>
                      <a:pt x="6304" y="1212"/>
                    </a:lnTo>
                    <a:lnTo>
                      <a:pt x="6312" y="1222"/>
                    </a:lnTo>
                    <a:lnTo>
                      <a:pt x="6321" y="1232"/>
                    </a:lnTo>
                    <a:lnTo>
                      <a:pt x="6329" y="1242"/>
                    </a:lnTo>
                    <a:lnTo>
                      <a:pt x="6336" y="1253"/>
                    </a:lnTo>
                    <a:lnTo>
                      <a:pt x="6343" y="1264"/>
                    </a:lnTo>
                    <a:lnTo>
                      <a:pt x="6350" y="1275"/>
                    </a:lnTo>
                    <a:lnTo>
                      <a:pt x="6356" y="1286"/>
                    </a:lnTo>
                    <a:lnTo>
                      <a:pt x="6362" y="1298"/>
                    </a:lnTo>
                    <a:lnTo>
                      <a:pt x="6368" y="1310"/>
                    </a:lnTo>
                    <a:lnTo>
                      <a:pt x="6373" y="1322"/>
                    </a:lnTo>
                    <a:lnTo>
                      <a:pt x="6377" y="1334"/>
                    </a:lnTo>
                    <a:lnTo>
                      <a:pt x="6382" y="1347"/>
                    </a:lnTo>
                    <a:lnTo>
                      <a:pt x="6385" y="1359"/>
                    </a:lnTo>
                    <a:lnTo>
                      <a:pt x="6388" y="1372"/>
                    </a:lnTo>
                    <a:lnTo>
                      <a:pt x="6391" y="1384"/>
                    </a:lnTo>
                    <a:lnTo>
                      <a:pt x="6393" y="1397"/>
                    </a:lnTo>
                    <a:lnTo>
                      <a:pt x="6395" y="1410"/>
                    </a:lnTo>
                    <a:lnTo>
                      <a:pt x="6396" y="1423"/>
                    </a:lnTo>
                    <a:lnTo>
                      <a:pt x="6397" y="1436"/>
                    </a:lnTo>
                    <a:lnTo>
                      <a:pt x="6397" y="1449"/>
                    </a:lnTo>
                    <a:lnTo>
                      <a:pt x="6397" y="2264"/>
                    </a:lnTo>
                    <a:lnTo>
                      <a:pt x="6397" y="2277"/>
                    </a:lnTo>
                    <a:lnTo>
                      <a:pt x="6396" y="2290"/>
                    </a:lnTo>
                    <a:lnTo>
                      <a:pt x="6395" y="2303"/>
                    </a:lnTo>
                    <a:lnTo>
                      <a:pt x="6393" y="2316"/>
                    </a:lnTo>
                    <a:lnTo>
                      <a:pt x="6391" y="2329"/>
                    </a:lnTo>
                    <a:lnTo>
                      <a:pt x="6388" y="2342"/>
                    </a:lnTo>
                    <a:lnTo>
                      <a:pt x="6385" y="2354"/>
                    </a:lnTo>
                    <a:lnTo>
                      <a:pt x="6382" y="2367"/>
                    </a:lnTo>
                    <a:lnTo>
                      <a:pt x="6377" y="2380"/>
                    </a:lnTo>
                    <a:lnTo>
                      <a:pt x="6373" y="2392"/>
                    </a:lnTo>
                    <a:lnTo>
                      <a:pt x="6368" y="2404"/>
                    </a:lnTo>
                    <a:lnTo>
                      <a:pt x="6362" y="2416"/>
                    </a:lnTo>
                    <a:lnTo>
                      <a:pt x="6356" y="2428"/>
                    </a:lnTo>
                    <a:lnTo>
                      <a:pt x="6350" y="2439"/>
                    </a:lnTo>
                    <a:lnTo>
                      <a:pt x="6343" y="2450"/>
                    </a:lnTo>
                    <a:lnTo>
                      <a:pt x="6336" y="2461"/>
                    </a:lnTo>
                    <a:lnTo>
                      <a:pt x="6329" y="2472"/>
                    </a:lnTo>
                    <a:lnTo>
                      <a:pt x="6321" y="2482"/>
                    </a:lnTo>
                    <a:lnTo>
                      <a:pt x="6312" y="2492"/>
                    </a:lnTo>
                    <a:lnTo>
                      <a:pt x="6304" y="2502"/>
                    </a:lnTo>
                    <a:lnTo>
                      <a:pt x="6295" y="2511"/>
                    </a:lnTo>
                    <a:lnTo>
                      <a:pt x="6285" y="2520"/>
                    </a:lnTo>
                    <a:lnTo>
                      <a:pt x="6275" y="2529"/>
                    </a:lnTo>
                    <a:lnTo>
                      <a:pt x="6265" y="2537"/>
                    </a:lnTo>
                    <a:lnTo>
                      <a:pt x="6255" y="2545"/>
                    </a:lnTo>
                    <a:lnTo>
                      <a:pt x="6244" y="2553"/>
                    </a:lnTo>
                    <a:lnTo>
                      <a:pt x="6233" y="2560"/>
                    </a:lnTo>
                    <a:lnTo>
                      <a:pt x="6222" y="2567"/>
                    </a:lnTo>
                    <a:lnTo>
                      <a:pt x="6211" y="2573"/>
                    </a:lnTo>
                    <a:lnTo>
                      <a:pt x="6199" y="2579"/>
                    </a:lnTo>
                    <a:lnTo>
                      <a:pt x="6187" y="2584"/>
                    </a:lnTo>
                    <a:lnTo>
                      <a:pt x="6175" y="2589"/>
                    </a:lnTo>
                    <a:lnTo>
                      <a:pt x="6163" y="2594"/>
                    </a:lnTo>
                    <a:lnTo>
                      <a:pt x="6150" y="2598"/>
                    </a:lnTo>
                    <a:lnTo>
                      <a:pt x="6138" y="2601"/>
                    </a:lnTo>
                    <a:lnTo>
                      <a:pt x="6125" y="2604"/>
                    </a:lnTo>
                    <a:lnTo>
                      <a:pt x="6113" y="2607"/>
                    </a:lnTo>
                    <a:lnTo>
                      <a:pt x="6100" y="2609"/>
                    </a:lnTo>
                    <a:lnTo>
                      <a:pt x="6087" y="2611"/>
                    </a:lnTo>
                    <a:lnTo>
                      <a:pt x="6074" y="2612"/>
                    </a:lnTo>
                    <a:lnTo>
                      <a:pt x="6061" y="2613"/>
                    </a:lnTo>
                    <a:lnTo>
                      <a:pt x="6048" y="2613"/>
                    </a:lnTo>
                    <a:lnTo>
                      <a:pt x="3952" y="2613"/>
                    </a:lnTo>
                    <a:lnTo>
                      <a:pt x="3939" y="2613"/>
                    </a:lnTo>
                    <a:lnTo>
                      <a:pt x="3926" y="2612"/>
                    </a:lnTo>
                    <a:lnTo>
                      <a:pt x="3913" y="2611"/>
                    </a:lnTo>
                    <a:lnTo>
                      <a:pt x="3900" y="2609"/>
                    </a:lnTo>
                    <a:lnTo>
                      <a:pt x="3887" y="2607"/>
                    </a:lnTo>
                    <a:lnTo>
                      <a:pt x="3875" y="2604"/>
                    </a:lnTo>
                    <a:lnTo>
                      <a:pt x="3862" y="2601"/>
                    </a:lnTo>
                    <a:lnTo>
                      <a:pt x="3850" y="2598"/>
                    </a:lnTo>
                    <a:lnTo>
                      <a:pt x="3837" y="2594"/>
                    </a:lnTo>
                    <a:lnTo>
                      <a:pt x="3825" y="2589"/>
                    </a:lnTo>
                    <a:lnTo>
                      <a:pt x="3813" y="2584"/>
                    </a:lnTo>
                    <a:lnTo>
                      <a:pt x="3801" y="2579"/>
                    </a:lnTo>
                    <a:lnTo>
                      <a:pt x="3789" y="2573"/>
                    </a:lnTo>
                    <a:lnTo>
                      <a:pt x="3778" y="2567"/>
                    </a:lnTo>
                    <a:lnTo>
                      <a:pt x="3767" y="2560"/>
                    </a:lnTo>
                    <a:lnTo>
                      <a:pt x="3756" y="2553"/>
                    </a:lnTo>
                    <a:lnTo>
                      <a:pt x="3745" y="2545"/>
                    </a:lnTo>
                    <a:lnTo>
                      <a:pt x="3735" y="2537"/>
                    </a:lnTo>
                    <a:lnTo>
                      <a:pt x="3725" y="2529"/>
                    </a:lnTo>
                    <a:lnTo>
                      <a:pt x="3715" y="2520"/>
                    </a:lnTo>
                    <a:lnTo>
                      <a:pt x="3705" y="2511"/>
                    </a:lnTo>
                    <a:lnTo>
                      <a:pt x="3696" y="2502"/>
                    </a:lnTo>
                    <a:lnTo>
                      <a:pt x="3688" y="2492"/>
                    </a:lnTo>
                    <a:lnTo>
                      <a:pt x="3679" y="2482"/>
                    </a:lnTo>
                    <a:lnTo>
                      <a:pt x="3671" y="2472"/>
                    </a:lnTo>
                    <a:lnTo>
                      <a:pt x="3664" y="2461"/>
                    </a:lnTo>
                    <a:lnTo>
                      <a:pt x="3657" y="2450"/>
                    </a:lnTo>
                    <a:lnTo>
                      <a:pt x="3650" y="2439"/>
                    </a:lnTo>
                    <a:lnTo>
                      <a:pt x="3644" y="2428"/>
                    </a:lnTo>
                    <a:lnTo>
                      <a:pt x="3638" y="2416"/>
                    </a:lnTo>
                    <a:lnTo>
                      <a:pt x="3632" y="2404"/>
                    </a:lnTo>
                    <a:lnTo>
                      <a:pt x="3627" y="2392"/>
                    </a:lnTo>
                    <a:lnTo>
                      <a:pt x="3623" y="2380"/>
                    </a:lnTo>
                    <a:lnTo>
                      <a:pt x="3618" y="2367"/>
                    </a:lnTo>
                    <a:lnTo>
                      <a:pt x="3615" y="2354"/>
                    </a:lnTo>
                    <a:lnTo>
                      <a:pt x="3612" y="2342"/>
                    </a:lnTo>
                    <a:lnTo>
                      <a:pt x="3609" y="2329"/>
                    </a:lnTo>
                    <a:lnTo>
                      <a:pt x="3607" y="2316"/>
                    </a:lnTo>
                    <a:lnTo>
                      <a:pt x="3605" y="2303"/>
                    </a:lnTo>
                    <a:lnTo>
                      <a:pt x="3604" y="2290"/>
                    </a:lnTo>
                    <a:lnTo>
                      <a:pt x="3603" y="2277"/>
                    </a:lnTo>
                    <a:lnTo>
                      <a:pt x="3603" y="2264"/>
                    </a:lnTo>
                    <a:lnTo>
                      <a:pt x="3603" y="1449"/>
                    </a:lnTo>
                    <a:lnTo>
                      <a:pt x="3603" y="1436"/>
                    </a:lnTo>
                    <a:lnTo>
                      <a:pt x="3604" y="1423"/>
                    </a:lnTo>
                    <a:lnTo>
                      <a:pt x="3605" y="1410"/>
                    </a:lnTo>
                    <a:lnTo>
                      <a:pt x="3607" y="1397"/>
                    </a:lnTo>
                    <a:lnTo>
                      <a:pt x="3609" y="1384"/>
                    </a:lnTo>
                    <a:lnTo>
                      <a:pt x="3612" y="1372"/>
                    </a:lnTo>
                    <a:lnTo>
                      <a:pt x="3615" y="1359"/>
                    </a:lnTo>
                    <a:lnTo>
                      <a:pt x="3618" y="1347"/>
                    </a:lnTo>
                    <a:lnTo>
                      <a:pt x="3623" y="1334"/>
                    </a:lnTo>
                    <a:lnTo>
                      <a:pt x="3627" y="1322"/>
                    </a:lnTo>
                    <a:lnTo>
                      <a:pt x="3632" y="1310"/>
                    </a:lnTo>
                    <a:lnTo>
                      <a:pt x="3638" y="1298"/>
                    </a:lnTo>
                    <a:lnTo>
                      <a:pt x="3644" y="1286"/>
                    </a:lnTo>
                    <a:lnTo>
                      <a:pt x="3650" y="1275"/>
                    </a:lnTo>
                    <a:lnTo>
                      <a:pt x="3657" y="1264"/>
                    </a:lnTo>
                    <a:lnTo>
                      <a:pt x="3664" y="1253"/>
                    </a:lnTo>
                    <a:lnTo>
                      <a:pt x="3671" y="1242"/>
                    </a:lnTo>
                    <a:lnTo>
                      <a:pt x="3679" y="1232"/>
                    </a:lnTo>
                    <a:lnTo>
                      <a:pt x="3688" y="1222"/>
                    </a:lnTo>
                    <a:lnTo>
                      <a:pt x="3696" y="1212"/>
                    </a:lnTo>
                    <a:lnTo>
                      <a:pt x="3705" y="1202"/>
                    </a:lnTo>
                    <a:lnTo>
                      <a:pt x="3715" y="1193"/>
                    </a:lnTo>
                    <a:lnTo>
                      <a:pt x="3725" y="1185"/>
                    </a:lnTo>
                    <a:lnTo>
                      <a:pt x="3735" y="1176"/>
                    </a:lnTo>
                    <a:lnTo>
                      <a:pt x="3745" y="1168"/>
                    </a:lnTo>
                    <a:lnTo>
                      <a:pt x="3756" y="1161"/>
                    </a:lnTo>
                    <a:lnTo>
                      <a:pt x="3767" y="1154"/>
                    </a:lnTo>
                    <a:lnTo>
                      <a:pt x="3778" y="1147"/>
                    </a:lnTo>
                    <a:lnTo>
                      <a:pt x="3789" y="1141"/>
                    </a:lnTo>
                    <a:lnTo>
                      <a:pt x="3801" y="1135"/>
                    </a:lnTo>
                    <a:lnTo>
                      <a:pt x="3813" y="1129"/>
                    </a:lnTo>
                    <a:lnTo>
                      <a:pt x="3825" y="1124"/>
                    </a:lnTo>
                    <a:lnTo>
                      <a:pt x="3837" y="1120"/>
                    </a:lnTo>
                    <a:lnTo>
                      <a:pt x="3850" y="1115"/>
                    </a:lnTo>
                    <a:lnTo>
                      <a:pt x="3862" y="1112"/>
                    </a:lnTo>
                    <a:lnTo>
                      <a:pt x="3875" y="1109"/>
                    </a:lnTo>
                    <a:lnTo>
                      <a:pt x="3887" y="1106"/>
                    </a:lnTo>
                    <a:lnTo>
                      <a:pt x="3900" y="1104"/>
                    </a:lnTo>
                    <a:lnTo>
                      <a:pt x="3913" y="1102"/>
                    </a:lnTo>
                    <a:lnTo>
                      <a:pt x="3926" y="1101"/>
                    </a:lnTo>
                    <a:lnTo>
                      <a:pt x="3939" y="110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Helvetica Neue"/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127" name="Google Shape;1127;p29"/>
              <p:cNvSpPr/>
              <p:nvPr/>
            </p:nvSpPr>
            <p:spPr>
              <a:xfrm>
                <a:off x="6359457" y="2660110"/>
                <a:ext cx="633600" cy="633600"/>
              </a:xfrm>
              <a:custGeom>
                <a:rect b="b" l="l" r="r" t="t"/>
                <a:pathLst>
                  <a:path extrusionOk="0" h="10000" w="10000">
                    <a:moveTo>
                      <a:pt x="3934" y="850"/>
                    </a:moveTo>
                    <a:lnTo>
                      <a:pt x="3947" y="850"/>
                    </a:lnTo>
                    <a:lnTo>
                      <a:pt x="3952" y="850"/>
                    </a:lnTo>
                    <a:lnTo>
                      <a:pt x="6048" y="850"/>
                    </a:lnTo>
                    <a:lnTo>
                      <a:pt x="6053" y="850"/>
                    </a:lnTo>
                    <a:lnTo>
                      <a:pt x="6066" y="850"/>
                    </a:lnTo>
                    <a:lnTo>
                      <a:pt x="6075" y="851"/>
                    </a:lnTo>
                    <a:lnTo>
                      <a:pt x="6088" y="851"/>
                    </a:lnTo>
                    <a:lnTo>
                      <a:pt x="6097" y="852"/>
                    </a:lnTo>
                    <a:lnTo>
                      <a:pt x="6110" y="853"/>
                    </a:lnTo>
                    <a:lnTo>
                      <a:pt x="6120" y="854"/>
                    </a:lnTo>
                    <a:lnTo>
                      <a:pt x="6133" y="856"/>
                    </a:lnTo>
                    <a:lnTo>
                      <a:pt x="6142" y="857"/>
                    </a:lnTo>
                    <a:lnTo>
                      <a:pt x="6155" y="860"/>
                    </a:lnTo>
                    <a:lnTo>
                      <a:pt x="6164" y="861"/>
                    </a:lnTo>
                    <a:lnTo>
                      <a:pt x="6177" y="864"/>
                    </a:lnTo>
                    <a:lnTo>
                      <a:pt x="6186" y="866"/>
                    </a:lnTo>
                    <a:lnTo>
                      <a:pt x="6198" y="869"/>
                    </a:lnTo>
                    <a:lnTo>
                      <a:pt x="6208" y="872"/>
                    </a:lnTo>
                    <a:lnTo>
                      <a:pt x="6220" y="875"/>
                    </a:lnTo>
                    <a:lnTo>
                      <a:pt x="6229" y="878"/>
                    </a:lnTo>
                    <a:lnTo>
                      <a:pt x="6241" y="882"/>
                    </a:lnTo>
                    <a:lnTo>
                      <a:pt x="6250" y="885"/>
                    </a:lnTo>
                    <a:lnTo>
                      <a:pt x="6263" y="890"/>
                    </a:lnTo>
                    <a:lnTo>
                      <a:pt x="6271" y="893"/>
                    </a:lnTo>
                    <a:lnTo>
                      <a:pt x="6283" y="898"/>
                    </a:lnTo>
                    <a:lnTo>
                      <a:pt x="6292" y="902"/>
                    </a:lnTo>
                    <a:lnTo>
                      <a:pt x="6304" y="908"/>
                    </a:lnTo>
                    <a:lnTo>
                      <a:pt x="6313" y="912"/>
                    </a:lnTo>
                    <a:lnTo>
                      <a:pt x="6324" y="918"/>
                    </a:lnTo>
                    <a:lnTo>
                      <a:pt x="6333" y="922"/>
                    </a:lnTo>
                    <a:lnTo>
                      <a:pt x="6344" y="929"/>
                    </a:lnTo>
                    <a:lnTo>
                      <a:pt x="6349" y="932"/>
                    </a:lnTo>
                    <a:lnTo>
                      <a:pt x="6361" y="939"/>
                    </a:lnTo>
                    <a:lnTo>
                      <a:pt x="6369" y="944"/>
                    </a:lnTo>
                    <a:lnTo>
                      <a:pt x="6380" y="951"/>
                    </a:lnTo>
                    <a:lnTo>
                      <a:pt x="6388" y="956"/>
                    </a:lnTo>
                    <a:lnTo>
                      <a:pt x="6399" y="964"/>
                    </a:lnTo>
                    <a:lnTo>
                      <a:pt x="6407" y="970"/>
                    </a:lnTo>
                    <a:lnTo>
                      <a:pt x="6417" y="977"/>
                    </a:lnTo>
                    <a:lnTo>
                      <a:pt x="6424" y="983"/>
                    </a:lnTo>
                    <a:lnTo>
                      <a:pt x="6435" y="992"/>
                    </a:lnTo>
                    <a:lnTo>
                      <a:pt x="6442" y="998"/>
                    </a:lnTo>
                    <a:lnTo>
                      <a:pt x="6452" y="1007"/>
                    </a:lnTo>
                    <a:lnTo>
                      <a:pt x="6459" y="1013"/>
                    </a:lnTo>
                    <a:lnTo>
                      <a:pt x="6468" y="1022"/>
                    </a:lnTo>
                    <a:lnTo>
                      <a:pt x="6475" y="1029"/>
                    </a:lnTo>
                    <a:lnTo>
                      <a:pt x="6484" y="1038"/>
                    </a:lnTo>
                    <a:lnTo>
                      <a:pt x="6490" y="1045"/>
                    </a:lnTo>
                    <a:lnTo>
                      <a:pt x="6499" y="1055"/>
                    </a:lnTo>
                    <a:lnTo>
                      <a:pt x="6505" y="1062"/>
                    </a:lnTo>
                    <a:lnTo>
                      <a:pt x="6514" y="1073"/>
                    </a:lnTo>
                    <a:lnTo>
                      <a:pt x="6520" y="1080"/>
                    </a:lnTo>
                    <a:lnTo>
                      <a:pt x="6527" y="1090"/>
                    </a:lnTo>
                    <a:lnTo>
                      <a:pt x="6533" y="1098"/>
                    </a:lnTo>
                    <a:lnTo>
                      <a:pt x="6541" y="1109"/>
                    </a:lnTo>
                    <a:lnTo>
                      <a:pt x="6546" y="1117"/>
                    </a:lnTo>
                    <a:lnTo>
                      <a:pt x="6553" y="1128"/>
                    </a:lnTo>
                    <a:lnTo>
                      <a:pt x="6558" y="1136"/>
                    </a:lnTo>
                    <a:lnTo>
                      <a:pt x="6565" y="1148"/>
                    </a:lnTo>
                    <a:lnTo>
                      <a:pt x="6568" y="1153"/>
                    </a:lnTo>
                    <a:lnTo>
                      <a:pt x="6575" y="1164"/>
                    </a:lnTo>
                    <a:lnTo>
                      <a:pt x="6579" y="1173"/>
                    </a:lnTo>
                    <a:lnTo>
                      <a:pt x="6585" y="1184"/>
                    </a:lnTo>
                    <a:lnTo>
                      <a:pt x="6589" y="1193"/>
                    </a:lnTo>
                    <a:lnTo>
                      <a:pt x="6595" y="1205"/>
                    </a:lnTo>
                    <a:lnTo>
                      <a:pt x="6599" y="1214"/>
                    </a:lnTo>
                    <a:lnTo>
                      <a:pt x="6604" y="1226"/>
                    </a:lnTo>
                    <a:lnTo>
                      <a:pt x="6607" y="1234"/>
                    </a:lnTo>
                    <a:lnTo>
                      <a:pt x="6612" y="1247"/>
                    </a:lnTo>
                    <a:lnTo>
                      <a:pt x="6615" y="1256"/>
                    </a:lnTo>
                    <a:lnTo>
                      <a:pt x="6619" y="1268"/>
                    </a:lnTo>
                    <a:lnTo>
                      <a:pt x="6622" y="1277"/>
                    </a:lnTo>
                    <a:lnTo>
                      <a:pt x="6625" y="1289"/>
                    </a:lnTo>
                    <a:lnTo>
                      <a:pt x="6628" y="1299"/>
                    </a:lnTo>
                    <a:lnTo>
                      <a:pt x="6631" y="1311"/>
                    </a:lnTo>
                    <a:lnTo>
                      <a:pt x="6633" y="1320"/>
                    </a:lnTo>
                    <a:lnTo>
                      <a:pt x="6636" y="1333"/>
                    </a:lnTo>
                    <a:lnTo>
                      <a:pt x="6637" y="1342"/>
                    </a:lnTo>
                    <a:lnTo>
                      <a:pt x="6640" y="1355"/>
                    </a:lnTo>
                    <a:lnTo>
                      <a:pt x="6641" y="1364"/>
                    </a:lnTo>
                    <a:lnTo>
                      <a:pt x="6643" y="1377"/>
                    </a:lnTo>
                    <a:lnTo>
                      <a:pt x="6644" y="1387"/>
                    </a:lnTo>
                    <a:lnTo>
                      <a:pt x="6645" y="1400"/>
                    </a:lnTo>
                    <a:lnTo>
                      <a:pt x="6646" y="1409"/>
                    </a:lnTo>
                    <a:lnTo>
                      <a:pt x="6646" y="1422"/>
                    </a:lnTo>
                    <a:lnTo>
                      <a:pt x="6647" y="1431"/>
                    </a:lnTo>
                    <a:lnTo>
                      <a:pt x="6647" y="1444"/>
                    </a:lnTo>
                    <a:lnTo>
                      <a:pt x="6647" y="1449"/>
                    </a:lnTo>
                    <a:lnTo>
                      <a:pt x="6647" y="1665"/>
                    </a:lnTo>
                    <a:lnTo>
                      <a:pt x="7096" y="1665"/>
                    </a:lnTo>
                    <a:lnTo>
                      <a:pt x="7101" y="1665"/>
                    </a:lnTo>
                    <a:lnTo>
                      <a:pt x="7127" y="1666"/>
                    </a:lnTo>
                    <a:lnTo>
                      <a:pt x="7136" y="1666"/>
                    </a:lnTo>
                    <a:lnTo>
                      <a:pt x="7162" y="1667"/>
                    </a:lnTo>
                    <a:lnTo>
                      <a:pt x="7172" y="1668"/>
                    </a:lnTo>
                    <a:lnTo>
                      <a:pt x="7197" y="1670"/>
                    </a:lnTo>
                    <a:lnTo>
                      <a:pt x="7207" y="1672"/>
                    </a:lnTo>
                    <a:lnTo>
                      <a:pt x="7233" y="1675"/>
                    </a:lnTo>
                    <a:lnTo>
                      <a:pt x="7242" y="1676"/>
                    </a:lnTo>
                    <a:lnTo>
                      <a:pt x="7268" y="1681"/>
                    </a:lnTo>
                    <a:lnTo>
                      <a:pt x="7277" y="1682"/>
                    </a:lnTo>
                    <a:lnTo>
                      <a:pt x="7302" y="1688"/>
                    </a:lnTo>
                    <a:lnTo>
                      <a:pt x="7311" y="1690"/>
                    </a:lnTo>
                    <a:lnTo>
                      <a:pt x="7337" y="1696"/>
                    </a:lnTo>
                    <a:lnTo>
                      <a:pt x="7346" y="1699"/>
                    </a:lnTo>
                    <a:lnTo>
                      <a:pt x="7371" y="1706"/>
                    </a:lnTo>
                    <a:lnTo>
                      <a:pt x="7380" y="1709"/>
                    </a:lnTo>
                    <a:lnTo>
                      <a:pt x="7405" y="1717"/>
                    </a:lnTo>
                    <a:lnTo>
                      <a:pt x="7414" y="1720"/>
                    </a:lnTo>
                    <a:lnTo>
                      <a:pt x="7438" y="1729"/>
                    </a:lnTo>
                    <a:lnTo>
                      <a:pt x="7447" y="1732"/>
                    </a:lnTo>
                    <a:lnTo>
                      <a:pt x="7471" y="1742"/>
                    </a:lnTo>
                    <a:lnTo>
                      <a:pt x="7480" y="1746"/>
                    </a:lnTo>
                    <a:lnTo>
                      <a:pt x="7504" y="1757"/>
                    </a:lnTo>
                    <a:lnTo>
                      <a:pt x="7512" y="1762"/>
                    </a:lnTo>
                    <a:lnTo>
                      <a:pt x="7536" y="1773"/>
                    </a:lnTo>
                    <a:lnTo>
                      <a:pt x="7544" y="1778"/>
                    </a:lnTo>
                    <a:lnTo>
                      <a:pt x="7567" y="1791"/>
                    </a:lnTo>
                    <a:lnTo>
                      <a:pt x="7574" y="1795"/>
                    </a:lnTo>
                    <a:lnTo>
                      <a:pt x="7596" y="1808"/>
                    </a:lnTo>
                    <a:lnTo>
                      <a:pt x="7604" y="1813"/>
                    </a:lnTo>
                    <a:lnTo>
                      <a:pt x="7626" y="1827"/>
                    </a:lnTo>
                    <a:lnTo>
                      <a:pt x="7634" y="1833"/>
                    </a:lnTo>
                    <a:lnTo>
                      <a:pt x="7655" y="1848"/>
                    </a:lnTo>
                    <a:lnTo>
                      <a:pt x="7663" y="1853"/>
                    </a:lnTo>
                    <a:lnTo>
                      <a:pt x="7683" y="1869"/>
                    </a:lnTo>
                    <a:lnTo>
                      <a:pt x="7691" y="1875"/>
                    </a:lnTo>
                    <a:lnTo>
                      <a:pt x="7711" y="1892"/>
                    </a:lnTo>
                    <a:lnTo>
                      <a:pt x="7718" y="1898"/>
                    </a:lnTo>
                    <a:lnTo>
                      <a:pt x="7737" y="1915"/>
                    </a:lnTo>
                    <a:lnTo>
                      <a:pt x="7744" y="1922"/>
                    </a:lnTo>
                    <a:lnTo>
                      <a:pt x="7763" y="1940"/>
                    </a:lnTo>
                    <a:lnTo>
                      <a:pt x="7769" y="1946"/>
                    </a:lnTo>
                    <a:lnTo>
                      <a:pt x="7787" y="1965"/>
                    </a:lnTo>
                    <a:lnTo>
                      <a:pt x="7794" y="1972"/>
                    </a:lnTo>
                    <a:lnTo>
                      <a:pt x="7811" y="1991"/>
                    </a:lnTo>
                    <a:lnTo>
                      <a:pt x="7817" y="1998"/>
                    </a:lnTo>
                    <a:lnTo>
                      <a:pt x="7834" y="2018"/>
                    </a:lnTo>
                    <a:lnTo>
                      <a:pt x="7840" y="2026"/>
                    </a:lnTo>
                    <a:lnTo>
                      <a:pt x="7856" y="2046"/>
                    </a:lnTo>
                    <a:lnTo>
                      <a:pt x="7861" y="2054"/>
                    </a:lnTo>
                    <a:lnTo>
                      <a:pt x="7876" y="2075"/>
                    </a:lnTo>
                    <a:lnTo>
                      <a:pt x="7882" y="2083"/>
                    </a:lnTo>
                    <a:lnTo>
                      <a:pt x="7896" y="2105"/>
                    </a:lnTo>
                    <a:lnTo>
                      <a:pt x="7901" y="2113"/>
                    </a:lnTo>
                    <a:lnTo>
                      <a:pt x="7914" y="2135"/>
                    </a:lnTo>
                    <a:lnTo>
                      <a:pt x="7918" y="2142"/>
                    </a:lnTo>
                    <a:lnTo>
                      <a:pt x="7931" y="2165"/>
                    </a:lnTo>
                    <a:lnTo>
                      <a:pt x="7936" y="2173"/>
                    </a:lnTo>
                    <a:lnTo>
                      <a:pt x="7947" y="2197"/>
                    </a:lnTo>
                    <a:lnTo>
                      <a:pt x="7952" y="2205"/>
                    </a:lnTo>
                    <a:lnTo>
                      <a:pt x="7963" y="2229"/>
                    </a:lnTo>
                    <a:lnTo>
                      <a:pt x="7967" y="2238"/>
                    </a:lnTo>
                    <a:lnTo>
                      <a:pt x="7977" y="2262"/>
                    </a:lnTo>
                    <a:lnTo>
                      <a:pt x="7980" y="2271"/>
                    </a:lnTo>
                    <a:lnTo>
                      <a:pt x="7989" y="2295"/>
                    </a:lnTo>
                    <a:lnTo>
                      <a:pt x="7992" y="2304"/>
                    </a:lnTo>
                    <a:lnTo>
                      <a:pt x="8000" y="2329"/>
                    </a:lnTo>
                    <a:lnTo>
                      <a:pt x="8003" y="2338"/>
                    </a:lnTo>
                    <a:lnTo>
                      <a:pt x="8010" y="2363"/>
                    </a:lnTo>
                    <a:lnTo>
                      <a:pt x="8013" y="2372"/>
                    </a:lnTo>
                    <a:lnTo>
                      <a:pt x="8019" y="2398"/>
                    </a:lnTo>
                    <a:lnTo>
                      <a:pt x="8021" y="2407"/>
                    </a:lnTo>
                    <a:lnTo>
                      <a:pt x="8027" y="2432"/>
                    </a:lnTo>
                    <a:lnTo>
                      <a:pt x="8028" y="2441"/>
                    </a:lnTo>
                    <a:lnTo>
                      <a:pt x="8033" y="2467"/>
                    </a:lnTo>
                    <a:lnTo>
                      <a:pt x="8034" y="2476"/>
                    </a:lnTo>
                    <a:lnTo>
                      <a:pt x="8037" y="2502"/>
                    </a:lnTo>
                    <a:lnTo>
                      <a:pt x="8039" y="2512"/>
                    </a:lnTo>
                    <a:lnTo>
                      <a:pt x="8041" y="2537"/>
                    </a:lnTo>
                    <a:lnTo>
                      <a:pt x="8042" y="2547"/>
                    </a:lnTo>
                    <a:lnTo>
                      <a:pt x="8043" y="2573"/>
                    </a:lnTo>
                    <a:lnTo>
                      <a:pt x="8043" y="2582"/>
                    </a:lnTo>
                    <a:lnTo>
                      <a:pt x="8044" y="2608"/>
                    </a:lnTo>
                    <a:lnTo>
                      <a:pt x="8044" y="2613"/>
                    </a:lnTo>
                    <a:lnTo>
                      <a:pt x="8044" y="8201"/>
                    </a:lnTo>
                    <a:lnTo>
                      <a:pt x="8044" y="8206"/>
                    </a:lnTo>
                    <a:lnTo>
                      <a:pt x="8043" y="8232"/>
                    </a:lnTo>
                    <a:lnTo>
                      <a:pt x="8043" y="8241"/>
                    </a:lnTo>
                    <a:lnTo>
                      <a:pt x="8042" y="8267"/>
                    </a:lnTo>
                    <a:lnTo>
                      <a:pt x="8041" y="8277"/>
                    </a:lnTo>
                    <a:lnTo>
                      <a:pt x="8039" y="8303"/>
                    </a:lnTo>
                    <a:lnTo>
                      <a:pt x="8037" y="8312"/>
                    </a:lnTo>
                    <a:lnTo>
                      <a:pt x="8034" y="8338"/>
                    </a:lnTo>
                    <a:lnTo>
                      <a:pt x="8033" y="8347"/>
                    </a:lnTo>
                    <a:lnTo>
                      <a:pt x="8028" y="8373"/>
                    </a:lnTo>
                    <a:lnTo>
                      <a:pt x="8027" y="8382"/>
                    </a:lnTo>
                    <a:lnTo>
                      <a:pt x="8021" y="8408"/>
                    </a:lnTo>
                    <a:lnTo>
                      <a:pt x="8019" y="8417"/>
                    </a:lnTo>
                    <a:lnTo>
                      <a:pt x="8013" y="8442"/>
                    </a:lnTo>
                    <a:lnTo>
                      <a:pt x="8010" y="8452"/>
                    </a:lnTo>
                    <a:lnTo>
                      <a:pt x="8003" y="8477"/>
                    </a:lnTo>
                    <a:lnTo>
                      <a:pt x="8000" y="8486"/>
                    </a:lnTo>
                    <a:lnTo>
                      <a:pt x="7992" y="8510"/>
                    </a:lnTo>
                    <a:lnTo>
                      <a:pt x="7989" y="8519"/>
                    </a:lnTo>
                    <a:lnTo>
                      <a:pt x="7980" y="8544"/>
                    </a:lnTo>
                    <a:lnTo>
                      <a:pt x="7977" y="8553"/>
                    </a:lnTo>
                    <a:lnTo>
                      <a:pt x="7967" y="8577"/>
                    </a:lnTo>
                    <a:lnTo>
                      <a:pt x="7963" y="8586"/>
                    </a:lnTo>
                    <a:lnTo>
                      <a:pt x="7952" y="8609"/>
                    </a:lnTo>
                    <a:lnTo>
                      <a:pt x="7947" y="8618"/>
                    </a:lnTo>
                    <a:lnTo>
                      <a:pt x="7936" y="8642"/>
                    </a:lnTo>
                    <a:lnTo>
                      <a:pt x="7931" y="8650"/>
                    </a:lnTo>
                    <a:lnTo>
                      <a:pt x="7918" y="8673"/>
                    </a:lnTo>
                    <a:lnTo>
                      <a:pt x="7914" y="8680"/>
                    </a:lnTo>
                    <a:lnTo>
                      <a:pt x="7901" y="8702"/>
                    </a:lnTo>
                    <a:lnTo>
                      <a:pt x="7896" y="8710"/>
                    </a:lnTo>
                    <a:lnTo>
                      <a:pt x="7882" y="8732"/>
                    </a:lnTo>
                    <a:lnTo>
                      <a:pt x="7876" y="8740"/>
                    </a:lnTo>
                    <a:lnTo>
                      <a:pt x="7861" y="8761"/>
                    </a:lnTo>
                    <a:lnTo>
                      <a:pt x="7856" y="8769"/>
                    </a:lnTo>
                    <a:lnTo>
                      <a:pt x="7840" y="8789"/>
                    </a:lnTo>
                    <a:lnTo>
                      <a:pt x="7834" y="8797"/>
                    </a:lnTo>
                    <a:lnTo>
                      <a:pt x="7817" y="8817"/>
                    </a:lnTo>
                    <a:lnTo>
                      <a:pt x="7811" y="8824"/>
                    </a:lnTo>
                    <a:lnTo>
                      <a:pt x="7794" y="8843"/>
                    </a:lnTo>
                    <a:lnTo>
                      <a:pt x="7787" y="8850"/>
                    </a:lnTo>
                    <a:lnTo>
                      <a:pt x="7769" y="8869"/>
                    </a:lnTo>
                    <a:lnTo>
                      <a:pt x="7763" y="8875"/>
                    </a:lnTo>
                    <a:lnTo>
                      <a:pt x="7744" y="8893"/>
                    </a:lnTo>
                    <a:lnTo>
                      <a:pt x="7737" y="8900"/>
                    </a:lnTo>
                    <a:lnTo>
                      <a:pt x="7718" y="8917"/>
                    </a:lnTo>
                    <a:lnTo>
                      <a:pt x="7711" y="8923"/>
                    </a:lnTo>
                    <a:lnTo>
                      <a:pt x="7691" y="8940"/>
                    </a:lnTo>
                    <a:lnTo>
                      <a:pt x="7683" y="8946"/>
                    </a:lnTo>
                    <a:lnTo>
                      <a:pt x="7663" y="8962"/>
                    </a:lnTo>
                    <a:lnTo>
                      <a:pt x="7655" y="8967"/>
                    </a:lnTo>
                    <a:lnTo>
                      <a:pt x="7634" y="8982"/>
                    </a:lnTo>
                    <a:lnTo>
                      <a:pt x="7626" y="8988"/>
                    </a:lnTo>
                    <a:lnTo>
                      <a:pt x="7604" y="9002"/>
                    </a:lnTo>
                    <a:lnTo>
                      <a:pt x="7596" y="9007"/>
                    </a:lnTo>
                    <a:lnTo>
                      <a:pt x="7574" y="9020"/>
                    </a:lnTo>
                    <a:lnTo>
                      <a:pt x="7567" y="9024"/>
                    </a:lnTo>
                    <a:lnTo>
                      <a:pt x="7544" y="9037"/>
                    </a:lnTo>
                    <a:lnTo>
                      <a:pt x="7536" y="9042"/>
                    </a:lnTo>
                    <a:lnTo>
                      <a:pt x="7512" y="9053"/>
                    </a:lnTo>
                    <a:lnTo>
                      <a:pt x="7504" y="9058"/>
                    </a:lnTo>
                    <a:lnTo>
                      <a:pt x="7480" y="9069"/>
                    </a:lnTo>
                    <a:lnTo>
                      <a:pt x="7471" y="9073"/>
                    </a:lnTo>
                    <a:lnTo>
                      <a:pt x="7447" y="9083"/>
                    </a:lnTo>
                    <a:lnTo>
                      <a:pt x="7438" y="9086"/>
                    </a:lnTo>
                    <a:lnTo>
                      <a:pt x="7414" y="9095"/>
                    </a:lnTo>
                    <a:lnTo>
                      <a:pt x="7405" y="9098"/>
                    </a:lnTo>
                    <a:lnTo>
                      <a:pt x="7380" y="9106"/>
                    </a:lnTo>
                    <a:lnTo>
                      <a:pt x="7371" y="9109"/>
                    </a:lnTo>
                    <a:lnTo>
                      <a:pt x="7346" y="9116"/>
                    </a:lnTo>
                    <a:lnTo>
                      <a:pt x="7337" y="9119"/>
                    </a:lnTo>
                    <a:lnTo>
                      <a:pt x="7311" y="9125"/>
                    </a:lnTo>
                    <a:lnTo>
                      <a:pt x="7302" y="9127"/>
                    </a:lnTo>
                    <a:lnTo>
                      <a:pt x="7277" y="9133"/>
                    </a:lnTo>
                    <a:lnTo>
                      <a:pt x="7268" y="9134"/>
                    </a:lnTo>
                    <a:lnTo>
                      <a:pt x="7242" y="9139"/>
                    </a:lnTo>
                    <a:lnTo>
                      <a:pt x="7233" y="9140"/>
                    </a:lnTo>
                    <a:lnTo>
                      <a:pt x="7207" y="9143"/>
                    </a:lnTo>
                    <a:lnTo>
                      <a:pt x="7197" y="9145"/>
                    </a:lnTo>
                    <a:lnTo>
                      <a:pt x="7172" y="9147"/>
                    </a:lnTo>
                    <a:lnTo>
                      <a:pt x="7162" y="9148"/>
                    </a:lnTo>
                    <a:lnTo>
                      <a:pt x="7136" y="9149"/>
                    </a:lnTo>
                    <a:lnTo>
                      <a:pt x="7127" y="9149"/>
                    </a:lnTo>
                    <a:lnTo>
                      <a:pt x="7101" y="9150"/>
                    </a:lnTo>
                    <a:lnTo>
                      <a:pt x="7096" y="9150"/>
                    </a:lnTo>
                    <a:lnTo>
                      <a:pt x="2904" y="9150"/>
                    </a:lnTo>
                    <a:lnTo>
                      <a:pt x="2899" y="9150"/>
                    </a:lnTo>
                    <a:lnTo>
                      <a:pt x="2873" y="9149"/>
                    </a:lnTo>
                    <a:lnTo>
                      <a:pt x="2864" y="9149"/>
                    </a:lnTo>
                    <a:lnTo>
                      <a:pt x="2838" y="9148"/>
                    </a:lnTo>
                    <a:lnTo>
                      <a:pt x="2828" y="9147"/>
                    </a:lnTo>
                    <a:lnTo>
                      <a:pt x="2803" y="9145"/>
                    </a:lnTo>
                    <a:lnTo>
                      <a:pt x="2793" y="9143"/>
                    </a:lnTo>
                    <a:lnTo>
                      <a:pt x="2767" y="9140"/>
                    </a:lnTo>
                    <a:lnTo>
                      <a:pt x="2758" y="9139"/>
                    </a:lnTo>
                    <a:lnTo>
                      <a:pt x="2732" y="9134"/>
                    </a:lnTo>
                    <a:lnTo>
                      <a:pt x="2723" y="9133"/>
                    </a:lnTo>
                    <a:lnTo>
                      <a:pt x="2698" y="9127"/>
                    </a:lnTo>
                    <a:lnTo>
                      <a:pt x="2689" y="9125"/>
                    </a:lnTo>
                    <a:lnTo>
                      <a:pt x="2663" y="9119"/>
                    </a:lnTo>
                    <a:lnTo>
                      <a:pt x="2654" y="9116"/>
                    </a:lnTo>
                    <a:lnTo>
                      <a:pt x="2629" y="9109"/>
                    </a:lnTo>
                    <a:lnTo>
                      <a:pt x="2620" y="9106"/>
                    </a:lnTo>
                    <a:lnTo>
                      <a:pt x="2595" y="9098"/>
                    </a:lnTo>
                    <a:lnTo>
                      <a:pt x="2586" y="9095"/>
                    </a:lnTo>
                    <a:lnTo>
                      <a:pt x="2562" y="9086"/>
                    </a:lnTo>
                    <a:lnTo>
                      <a:pt x="2553" y="9083"/>
                    </a:lnTo>
                    <a:lnTo>
                      <a:pt x="2529" y="9073"/>
                    </a:lnTo>
                    <a:lnTo>
                      <a:pt x="2520" y="9069"/>
                    </a:lnTo>
                    <a:lnTo>
                      <a:pt x="2496" y="9058"/>
                    </a:lnTo>
                    <a:lnTo>
                      <a:pt x="2488" y="9053"/>
                    </a:lnTo>
                    <a:lnTo>
                      <a:pt x="2464" y="9042"/>
                    </a:lnTo>
                    <a:lnTo>
                      <a:pt x="2456" y="9037"/>
                    </a:lnTo>
                    <a:lnTo>
                      <a:pt x="2433" y="9024"/>
                    </a:lnTo>
                    <a:lnTo>
                      <a:pt x="2426" y="9020"/>
                    </a:lnTo>
                    <a:lnTo>
                      <a:pt x="2404" y="9007"/>
                    </a:lnTo>
                    <a:lnTo>
                      <a:pt x="2396" y="9002"/>
                    </a:lnTo>
                    <a:lnTo>
                      <a:pt x="2374" y="8988"/>
                    </a:lnTo>
                    <a:lnTo>
                      <a:pt x="2366" y="8982"/>
                    </a:lnTo>
                    <a:lnTo>
                      <a:pt x="2345" y="8967"/>
                    </a:lnTo>
                    <a:lnTo>
                      <a:pt x="2337" y="8962"/>
                    </a:lnTo>
                    <a:lnTo>
                      <a:pt x="2317" y="8946"/>
                    </a:lnTo>
                    <a:lnTo>
                      <a:pt x="2309" y="8940"/>
                    </a:lnTo>
                    <a:lnTo>
                      <a:pt x="2289" y="8923"/>
                    </a:lnTo>
                    <a:lnTo>
                      <a:pt x="2282" y="8917"/>
                    </a:lnTo>
                    <a:lnTo>
                      <a:pt x="2263" y="8900"/>
                    </a:lnTo>
                    <a:lnTo>
                      <a:pt x="2256" y="8893"/>
                    </a:lnTo>
                    <a:lnTo>
                      <a:pt x="2237" y="8875"/>
                    </a:lnTo>
                    <a:lnTo>
                      <a:pt x="2231" y="8869"/>
                    </a:lnTo>
                    <a:lnTo>
                      <a:pt x="2213" y="8850"/>
                    </a:lnTo>
                    <a:lnTo>
                      <a:pt x="2206" y="8843"/>
                    </a:lnTo>
                    <a:lnTo>
                      <a:pt x="2189" y="8824"/>
                    </a:lnTo>
                    <a:lnTo>
                      <a:pt x="2183" y="8817"/>
                    </a:lnTo>
                    <a:lnTo>
                      <a:pt x="2166" y="8797"/>
                    </a:lnTo>
                    <a:lnTo>
                      <a:pt x="2160" y="8789"/>
                    </a:lnTo>
                    <a:lnTo>
                      <a:pt x="2144" y="8769"/>
                    </a:lnTo>
                    <a:lnTo>
                      <a:pt x="2139" y="8761"/>
                    </a:lnTo>
                    <a:lnTo>
                      <a:pt x="2124" y="8740"/>
                    </a:lnTo>
                    <a:lnTo>
                      <a:pt x="2118" y="8732"/>
                    </a:lnTo>
                    <a:lnTo>
                      <a:pt x="2104" y="8710"/>
                    </a:lnTo>
                    <a:lnTo>
                      <a:pt x="2099" y="8702"/>
                    </a:lnTo>
                    <a:lnTo>
                      <a:pt x="2086" y="8680"/>
                    </a:lnTo>
                    <a:lnTo>
                      <a:pt x="2082" y="8673"/>
                    </a:lnTo>
                    <a:lnTo>
                      <a:pt x="2069" y="8650"/>
                    </a:lnTo>
                    <a:lnTo>
                      <a:pt x="2064" y="8642"/>
                    </a:lnTo>
                    <a:lnTo>
                      <a:pt x="2053" y="8618"/>
                    </a:lnTo>
                    <a:lnTo>
                      <a:pt x="2048" y="8609"/>
                    </a:lnTo>
                    <a:lnTo>
                      <a:pt x="2037" y="8586"/>
                    </a:lnTo>
                    <a:lnTo>
                      <a:pt x="2033" y="8577"/>
                    </a:lnTo>
                    <a:lnTo>
                      <a:pt x="2023" y="8553"/>
                    </a:lnTo>
                    <a:lnTo>
                      <a:pt x="2020" y="8544"/>
                    </a:lnTo>
                    <a:lnTo>
                      <a:pt x="2011" y="8519"/>
                    </a:lnTo>
                    <a:lnTo>
                      <a:pt x="2008" y="8510"/>
                    </a:lnTo>
                    <a:lnTo>
                      <a:pt x="2000" y="8486"/>
                    </a:lnTo>
                    <a:lnTo>
                      <a:pt x="1997" y="8477"/>
                    </a:lnTo>
                    <a:lnTo>
                      <a:pt x="1990" y="8452"/>
                    </a:lnTo>
                    <a:lnTo>
                      <a:pt x="1987" y="8442"/>
                    </a:lnTo>
                    <a:lnTo>
                      <a:pt x="1981" y="8417"/>
                    </a:lnTo>
                    <a:lnTo>
                      <a:pt x="1979" y="8408"/>
                    </a:lnTo>
                    <a:lnTo>
                      <a:pt x="1973" y="8382"/>
                    </a:lnTo>
                    <a:lnTo>
                      <a:pt x="1972" y="8373"/>
                    </a:lnTo>
                    <a:lnTo>
                      <a:pt x="1967" y="8347"/>
                    </a:lnTo>
                    <a:lnTo>
                      <a:pt x="1966" y="8338"/>
                    </a:lnTo>
                    <a:lnTo>
                      <a:pt x="1963" y="8312"/>
                    </a:lnTo>
                    <a:lnTo>
                      <a:pt x="1961" y="8303"/>
                    </a:lnTo>
                    <a:lnTo>
                      <a:pt x="1959" y="8277"/>
                    </a:lnTo>
                    <a:lnTo>
                      <a:pt x="1958" y="8267"/>
                    </a:lnTo>
                    <a:lnTo>
                      <a:pt x="1957" y="8241"/>
                    </a:lnTo>
                    <a:lnTo>
                      <a:pt x="1957" y="8232"/>
                    </a:lnTo>
                    <a:lnTo>
                      <a:pt x="1956" y="8206"/>
                    </a:lnTo>
                    <a:lnTo>
                      <a:pt x="1956" y="8201"/>
                    </a:lnTo>
                    <a:lnTo>
                      <a:pt x="1956" y="2613"/>
                    </a:lnTo>
                    <a:lnTo>
                      <a:pt x="1956" y="2608"/>
                    </a:lnTo>
                    <a:lnTo>
                      <a:pt x="1957" y="2582"/>
                    </a:lnTo>
                    <a:lnTo>
                      <a:pt x="1957" y="2573"/>
                    </a:lnTo>
                    <a:lnTo>
                      <a:pt x="1958" y="2547"/>
                    </a:lnTo>
                    <a:lnTo>
                      <a:pt x="1959" y="2537"/>
                    </a:lnTo>
                    <a:lnTo>
                      <a:pt x="1961" y="2512"/>
                    </a:lnTo>
                    <a:lnTo>
                      <a:pt x="1963" y="2502"/>
                    </a:lnTo>
                    <a:lnTo>
                      <a:pt x="1966" y="2476"/>
                    </a:lnTo>
                    <a:lnTo>
                      <a:pt x="1967" y="2467"/>
                    </a:lnTo>
                    <a:lnTo>
                      <a:pt x="1972" y="2441"/>
                    </a:lnTo>
                    <a:lnTo>
                      <a:pt x="1973" y="2432"/>
                    </a:lnTo>
                    <a:lnTo>
                      <a:pt x="1979" y="2407"/>
                    </a:lnTo>
                    <a:lnTo>
                      <a:pt x="1981" y="2398"/>
                    </a:lnTo>
                    <a:lnTo>
                      <a:pt x="1987" y="2372"/>
                    </a:lnTo>
                    <a:lnTo>
                      <a:pt x="1990" y="2363"/>
                    </a:lnTo>
                    <a:lnTo>
                      <a:pt x="1997" y="2338"/>
                    </a:lnTo>
                    <a:lnTo>
                      <a:pt x="2000" y="2329"/>
                    </a:lnTo>
                    <a:lnTo>
                      <a:pt x="2008" y="2304"/>
                    </a:lnTo>
                    <a:lnTo>
                      <a:pt x="2011" y="2295"/>
                    </a:lnTo>
                    <a:lnTo>
                      <a:pt x="2020" y="2271"/>
                    </a:lnTo>
                    <a:lnTo>
                      <a:pt x="2023" y="2262"/>
                    </a:lnTo>
                    <a:lnTo>
                      <a:pt x="2033" y="2238"/>
                    </a:lnTo>
                    <a:lnTo>
                      <a:pt x="2037" y="2229"/>
                    </a:lnTo>
                    <a:lnTo>
                      <a:pt x="2048" y="2205"/>
                    </a:lnTo>
                    <a:lnTo>
                      <a:pt x="2053" y="2197"/>
                    </a:lnTo>
                    <a:lnTo>
                      <a:pt x="2064" y="2173"/>
                    </a:lnTo>
                    <a:lnTo>
                      <a:pt x="2069" y="2165"/>
                    </a:lnTo>
                    <a:lnTo>
                      <a:pt x="2082" y="2142"/>
                    </a:lnTo>
                    <a:lnTo>
                      <a:pt x="2086" y="2135"/>
                    </a:lnTo>
                    <a:lnTo>
                      <a:pt x="2099" y="2113"/>
                    </a:lnTo>
                    <a:lnTo>
                      <a:pt x="2104" y="2105"/>
                    </a:lnTo>
                    <a:lnTo>
                      <a:pt x="2118" y="2083"/>
                    </a:lnTo>
                    <a:lnTo>
                      <a:pt x="2124" y="2075"/>
                    </a:lnTo>
                    <a:lnTo>
                      <a:pt x="2139" y="2054"/>
                    </a:lnTo>
                    <a:lnTo>
                      <a:pt x="2144" y="2046"/>
                    </a:lnTo>
                    <a:lnTo>
                      <a:pt x="2160" y="2026"/>
                    </a:lnTo>
                    <a:lnTo>
                      <a:pt x="2166" y="2018"/>
                    </a:lnTo>
                    <a:lnTo>
                      <a:pt x="2183" y="1998"/>
                    </a:lnTo>
                    <a:lnTo>
                      <a:pt x="2189" y="1991"/>
                    </a:lnTo>
                    <a:lnTo>
                      <a:pt x="2206" y="1972"/>
                    </a:lnTo>
                    <a:lnTo>
                      <a:pt x="2213" y="1965"/>
                    </a:lnTo>
                    <a:lnTo>
                      <a:pt x="2231" y="1946"/>
                    </a:lnTo>
                    <a:lnTo>
                      <a:pt x="2237" y="1940"/>
                    </a:lnTo>
                    <a:lnTo>
                      <a:pt x="2256" y="1922"/>
                    </a:lnTo>
                    <a:lnTo>
                      <a:pt x="2263" y="1915"/>
                    </a:lnTo>
                    <a:lnTo>
                      <a:pt x="2282" y="1898"/>
                    </a:lnTo>
                    <a:lnTo>
                      <a:pt x="2289" y="1892"/>
                    </a:lnTo>
                    <a:lnTo>
                      <a:pt x="2309" y="1875"/>
                    </a:lnTo>
                    <a:lnTo>
                      <a:pt x="2317" y="1869"/>
                    </a:lnTo>
                    <a:lnTo>
                      <a:pt x="2337" y="1853"/>
                    </a:lnTo>
                    <a:lnTo>
                      <a:pt x="2345" y="1848"/>
                    </a:lnTo>
                    <a:lnTo>
                      <a:pt x="2366" y="1833"/>
                    </a:lnTo>
                    <a:lnTo>
                      <a:pt x="2374" y="1827"/>
                    </a:lnTo>
                    <a:lnTo>
                      <a:pt x="2396" y="1813"/>
                    </a:lnTo>
                    <a:lnTo>
                      <a:pt x="2404" y="1808"/>
                    </a:lnTo>
                    <a:lnTo>
                      <a:pt x="2426" y="1795"/>
                    </a:lnTo>
                    <a:lnTo>
                      <a:pt x="2433" y="1791"/>
                    </a:lnTo>
                    <a:lnTo>
                      <a:pt x="2456" y="1778"/>
                    </a:lnTo>
                    <a:lnTo>
                      <a:pt x="2464" y="1773"/>
                    </a:lnTo>
                    <a:lnTo>
                      <a:pt x="2488" y="1762"/>
                    </a:lnTo>
                    <a:lnTo>
                      <a:pt x="2496" y="1757"/>
                    </a:lnTo>
                    <a:lnTo>
                      <a:pt x="2520" y="1746"/>
                    </a:lnTo>
                    <a:lnTo>
                      <a:pt x="2529" y="1742"/>
                    </a:lnTo>
                    <a:lnTo>
                      <a:pt x="2553" y="1732"/>
                    </a:lnTo>
                    <a:lnTo>
                      <a:pt x="2562" y="1729"/>
                    </a:lnTo>
                    <a:lnTo>
                      <a:pt x="2586" y="1720"/>
                    </a:lnTo>
                    <a:lnTo>
                      <a:pt x="2595" y="1717"/>
                    </a:lnTo>
                    <a:lnTo>
                      <a:pt x="2620" y="1709"/>
                    </a:lnTo>
                    <a:lnTo>
                      <a:pt x="2629" y="1706"/>
                    </a:lnTo>
                    <a:lnTo>
                      <a:pt x="2654" y="1699"/>
                    </a:lnTo>
                    <a:lnTo>
                      <a:pt x="2663" y="1696"/>
                    </a:lnTo>
                    <a:lnTo>
                      <a:pt x="2689" y="1690"/>
                    </a:lnTo>
                    <a:lnTo>
                      <a:pt x="2698" y="1688"/>
                    </a:lnTo>
                    <a:lnTo>
                      <a:pt x="2723" y="1682"/>
                    </a:lnTo>
                    <a:lnTo>
                      <a:pt x="2732" y="1681"/>
                    </a:lnTo>
                    <a:lnTo>
                      <a:pt x="2758" y="1676"/>
                    </a:lnTo>
                    <a:lnTo>
                      <a:pt x="2767" y="1675"/>
                    </a:lnTo>
                    <a:lnTo>
                      <a:pt x="2793" y="1672"/>
                    </a:lnTo>
                    <a:lnTo>
                      <a:pt x="2803" y="1670"/>
                    </a:lnTo>
                    <a:lnTo>
                      <a:pt x="2828" y="1668"/>
                    </a:lnTo>
                    <a:lnTo>
                      <a:pt x="2838" y="1667"/>
                    </a:lnTo>
                    <a:lnTo>
                      <a:pt x="2864" y="1666"/>
                    </a:lnTo>
                    <a:lnTo>
                      <a:pt x="2873" y="1666"/>
                    </a:lnTo>
                    <a:lnTo>
                      <a:pt x="2899" y="1665"/>
                    </a:lnTo>
                    <a:lnTo>
                      <a:pt x="2904" y="1665"/>
                    </a:lnTo>
                    <a:lnTo>
                      <a:pt x="3353" y="1665"/>
                    </a:lnTo>
                    <a:lnTo>
                      <a:pt x="3353" y="1449"/>
                    </a:lnTo>
                    <a:lnTo>
                      <a:pt x="3353" y="1444"/>
                    </a:lnTo>
                    <a:lnTo>
                      <a:pt x="3353" y="1431"/>
                    </a:lnTo>
                    <a:lnTo>
                      <a:pt x="3354" y="1422"/>
                    </a:lnTo>
                    <a:lnTo>
                      <a:pt x="3354" y="1409"/>
                    </a:lnTo>
                    <a:lnTo>
                      <a:pt x="3355" y="1400"/>
                    </a:lnTo>
                    <a:lnTo>
                      <a:pt x="3356" y="1387"/>
                    </a:lnTo>
                    <a:lnTo>
                      <a:pt x="3357" y="1377"/>
                    </a:lnTo>
                    <a:lnTo>
                      <a:pt x="3359" y="1364"/>
                    </a:lnTo>
                    <a:lnTo>
                      <a:pt x="3360" y="1355"/>
                    </a:lnTo>
                    <a:lnTo>
                      <a:pt x="3363" y="1342"/>
                    </a:lnTo>
                    <a:lnTo>
                      <a:pt x="3364" y="1333"/>
                    </a:lnTo>
                    <a:lnTo>
                      <a:pt x="3367" y="1320"/>
                    </a:lnTo>
                    <a:lnTo>
                      <a:pt x="3369" y="1311"/>
                    </a:lnTo>
                    <a:lnTo>
                      <a:pt x="3372" y="1299"/>
                    </a:lnTo>
                    <a:lnTo>
                      <a:pt x="3375" y="1289"/>
                    </a:lnTo>
                    <a:lnTo>
                      <a:pt x="3378" y="1277"/>
                    </a:lnTo>
                    <a:lnTo>
                      <a:pt x="3381" y="1268"/>
                    </a:lnTo>
                    <a:lnTo>
                      <a:pt x="3385" y="1256"/>
                    </a:lnTo>
                    <a:lnTo>
                      <a:pt x="3388" y="1247"/>
                    </a:lnTo>
                    <a:lnTo>
                      <a:pt x="3393" y="1234"/>
                    </a:lnTo>
                    <a:lnTo>
                      <a:pt x="3396" y="1226"/>
                    </a:lnTo>
                    <a:lnTo>
                      <a:pt x="3401" y="1214"/>
                    </a:lnTo>
                    <a:lnTo>
                      <a:pt x="3405" y="1205"/>
                    </a:lnTo>
                    <a:lnTo>
                      <a:pt x="3411" y="1193"/>
                    </a:lnTo>
                    <a:lnTo>
                      <a:pt x="3415" y="1184"/>
                    </a:lnTo>
                    <a:lnTo>
                      <a:pt x="3421" y="1173"/>
                    </a:lnTo>
                    <a:lnTo>
                      <a:pt x="3425" y="1164"/>
                    </a:lnTo>
                    <a:lnTo>
                      <a:pt x="3432" y="1153"/>
                    </a:lnTo>
                    <a:lnTo>
                      <a:pt x="3435" y="1148"/>
                    </a:lnTo>
                    <a:lnTo>
                      <a:pt x="3442" y="1136"/>
                    </a:lnTo>
                    <a:lnTo>
                      <a:pt x="3447" y="1128"/>
                    </a:lnTo>
                    <a:lnTo>
                      <a:pt x="3454" y="1117"/>
                    </a:lnTo>
                    <a:lnTo>
                      <a:pt x="3459" y="1109"/>
                    </a:lnTo>
                    <a:lnTo>
                      <a:pt x="3467" y="1098"/>
                    </a:lnTo>
                    <a:lnTo>
                      <a:pt x="3473" y="1090"/>
                    </a:lnTo>
                    <a:lnTo>
                      <a:pt x="3480" y="1080"/>
                    </a:lnTo>
                    <a:lnTo>
                      <a:pt x="3486" y="1073"/>
                    </a:lnTo>
                    <a:lnTo>
                      <a:pt x="3495" y="1062"/>
                    </a:lnTo>
                    <a:lnTo>
                      <a:pt x="3501" y="1055"/>
                    </a:lnTo>
                    <a:lnTo>
                      <a:pt x="3510" y="1045"/>
                    </a:lnTo>
                    <a:lnTo>
                      <a:pt x="3516" y="1038"/>
                    </a:lnTo>
                    <a:lnTo>
                      <a:pt x="3525" y="1029"/>
                    </a:lnTo>
                    <a:lnTo>
                      <a:pt x="3532" y="1022"/>
                    </a:lnTo>
                    <a:lnTo>
                      <a:pt x="3541" y="1013"/>
                    </a:lnTo>
                    <a:lnTo>
                      <a:pt x="3548" y="1007"/>
                    </a:lnTo>
                    <a:lnTo>
                      <a:pt x="3558" y="998"/>
                    </a:lnTo>
                    <a:lnTo>
                      <a:pt x="3565" y="992"/>
                    </a:lnTo>
                    <a:lnTo>
                      <a:pt x="3576" y="983"/>
                    </a:lnTo>
                    <a:lnTo>
                      <a:pt x="3583" y="977"/>
                    </a:lnTo>
                    <a:lnTo>
                      <a:pt x="3593" y="970"/>
                    </a:lnTo>
                    <a:lnTo>
                      <a:pt x="3601" y="964"/>
                    </a:lnTo>
                    <a:lnTo>
                      <a:pt x="3612" y="956"/>
                    </a:lnTo>
                    <a:lnTo>
                      <a:pt x="3620" y="951"/>
                    </a:lnTo>
                    <a:lnTo>
                      <a:pt x="3631" y="944"/>
                    </a:lnTo>
                    <a:lnTo>
                      <a:pt x="3639" y="939"/>
                    </a:lnTo>
                    <a:lnTo>
                      <a:pt x="3651" y="932"/>
                    </a:lnTo>
                    <a:lnTo>
                      <a:pt x="3656" y="929"/>
                    </a:lnTo>
                    <a:lnTo>
                      <a:pt x="3667" y="922"/>
                    </a:lnTo>
                    <a:lnTo>
                      <a:pt x="3676" y="918"/>
                    </a:lnTo>
                    <a:lnTo>
                      <a:pt x="3687" y="912"/>
                    </a:lnTo>
                    <a:lnTo>
                      <a:pt x="3696" y="908"/>
                    </a:lnTo>
                    <a:lnTo>
                      <a:pt x="3708" y="902"/>
                    </a:lnTo>
                    <a:lnTo>
                      <a:pt x="3717" y="898"/>
                    </a:lnTo>
                    <a:lnTo>
                      <a:pt x="3729" y="893"/>
                    </a:lnTo>
                    <a:lnTo>
                      <a:pt x="3737" y="890"/>
                    </a:lnTo>
                    <a:lnTo>
                      <a:pt x="3750" y="885"/>
                    </a:lnTo>
                    <a:lnTo>
                      <a:pt x="3759" y="882"/>
                    </a:lnTo>
                    <a:lnTo>
                      <a:pt x="3771" y="878"/>
                    </a:lnTo>
                    <a:lnTo>
                      <a:pt x="3780" y="875"/>
                    </a:lnTo>
                    <a:lnTo>
                      <a:pt x="3792" y="872"/>
                    </a:lnTo>
                    <a:lnTo>
                      <a:pt x="3802" y="869"/>
                    </a:lnTo>
                    <a:lnTo>
                      <a:pt x="3814" y="866"/>
                    </a:lnTo>
                    <a:lnTo>
                      <a:pt x="3823" y="864"/>
                    </a:lnTo>
                    <a:lnTo>
                      <a:pt x="3836" y="861"/>
                    </a:lnTo>
                    <a:lnTo>
                      <a:pt x="3845" y="860"/>
                    </a:lnTo>
                    <a:lnTo>
                      <a:pt x="3858" y="857"/>
                    </a:lnTo>
                    <a:lnTo>
                      <a:pt x="3867" y="856"/>
                    </a:lnTo>
                    <a:lnTo>
                      <a:pt x="3880" y="854"/>
                    </a:lnTo>
                    <a:lnTo>
                      <a:pt x="3890" y="853"/>
                    </a:lnTo>
                    <a:lnTo>
                      <a:pt x="3903" y="852"/>
                    </a:lnTo>
                    <a:lnTo>
                      <a:pt x="3912" y="851"/>
                    </a:lnTo>
                    <a:lnTo>
                      <a:pt x="3925" y="851"/>
                    </a:lnTo>
                    <a:lnTo>
                      <a:pt x="3934" y="850"/>
                    </a:lnTo>
                    <a:close/>
                    <a:moveTo>
                      <a:pt x="3353" y="2264"/>
                    </a:moveTo>
                    <a:lnTo>
                      <a:pt x="3353" y="2165"/>
                    </a:lnTo>
                    <a:lnTo>
                      <a:pt x="2906" y="2165"/>
                    </a:lnTo>
                    <a:lnTo>
                      <a:pt x="2887" y="2165"/>
                    </a:lnTo>
                    <a:lnTo>
                      <a:pt x="2871" y="2166"/>
                    </a:lnTo>
                    <a:lnTo>
                      <a:pt x="2854" y="2168"/>
                    </a:lnTo>
                    <a:lnTo>
                      <a:pt x="2837" y="2170"/>
                    </a:lnTo>
                    <a:lnTo>
                      <a:pt x="2821" y="2173"/>
                    </a:lnTo>
                    <a:lnTo>
                      <a:pt x="2804" y="2176"/>
                    </a:lnTo>
                    <a:lnTo>
                      <a:pt x="2788" y="2180"/>
                    </a:lnTo>
                    <a:lnTo>
                      <a:pt x="2772" y="2185"/>
                    </a:lnTo>
                    <a:lnTo>
                      <a:pt x="2756" y="2190"/>
                    </a:lnTo>
                    <a:lnTo>
                      <a:pt x="2741" y="2196"/>
                    </a:lnTo>
                    <a:lnTo>
                      <a:pt x="2726" y="2202"/>
                    </a:lnTo>
                    <a:lnTo>
                      <a:pt x="2710" y="2209"/>
                    </a:lnTo>
                    <a:lnTo>
                      <a:pt x="2696" y="2217"/>
                    </a:lnTo>
                    <a:lnTo>
                      <a:pt x="2680" y="2225"/>
                    </a:lnTo>
                    <a:lnTo>
                      <a:pt x="2665" y="2234"/>
                    </a:lnTo>
                    <a:lnTo>
                      <a:pt x="2651" y="2243"/>
                    </a:lnTo>
                    <a:lnTo>
                      <a:pt x="2638" y="2253"/>
                    </a:lnTo>
                    <a:lnTo>
                      <a:pt x="2625" y="2263"/>
                    </a:lnTo>
                    <a:lnTo>
                      <a:pt x="2612" y="2274"/>
                    </a:lnTo>
                    <a:lnTo>
                      <a:pt x="2599" y="2285"/>
                    </a:lnTo>
                    <a:lnTo>
                      <a:pt x="2587" y="2296"/>
                    </a:lnTo>
                    <a:lnTo>
                      <a:pt x="2576" y="2308"/>
                    </a:lnTo>
                    <a:lnTo>
                      <a:pt x="2565" y="2321"/>
                    </a:lnTo>
                    <a:lnTo>
                      <a:pt x="2554" y="2334"/>
                    </a:lnTo>
                    <a:lnTo>
                      <a:pt x="2544" y="2347"/>
                    </a:lnTo>
                    <a:lnTo>
                      <a:pt x="2534" y="2360"/>
                    </a:lnTo>
                    <a:lnTo>
                      <a:pt x="2525" y="2374"/>
                    </a:lnTo>
                    <a:lnTo>
                      <a:pt x="2516" y="2389"/>
                    </a:lnTo>
                    <a:lnTo>
                      <a:pt x="2508" y="2405"/>
                    </a:lnTo>
                    <a:lnTo>
                      <a:pt x="2500" y="2419"/>
                    </a:lnTo>
                    <a:lnTo>
                      <a:pt x="2493" y="2435"/>
                    </a:lnTo>
                    <a:lnTo>
                      <a:pt x="2487" y="2450"/>
                    </a:lnTo>
                    <a:lnTo>
                      <a:pt x="2481" y="2465"/>
                    </a:lnTo>
                    <a:lnTo>
                      <a:pt x="2476" y="2481"/>
                    </a:lnTo>
                    <a:lnTo>
                      <a:pt x="2471" y="2497"/>
                    </a:lnTo>
                    <a:lnTo>
                      <a:pt x="2467" y="2513"/>
                    </a:lnTo>
                    <a:lnTo>
                      <a:pt x="2464" y="2530"/>
                    </a:lnTo>
                    <a:lnTo>
                      <a:pt x="2461" y="2546"/>
                    </a:lnTo>
                    <a:lnTo>
                      <a:pt x="2459" y="2563"/>
                    </a:lnTo>
                    <a:lnTo>
                      <a:pt x="2457" y="2580"/>
                    </a:lnTo>
                    <a:lnTo>
                      <a:pt x="2456" y="2596"/>
                    </a:lnTo>
                    <a:lnTo>
                      <a:pt x="2456" y="2615"/>
                    </a:lnTo>
                    <a:lnTo>
                      <a:pt x="2456" y="8199"/>
                    </a:lnTo>
                    <a:lnTo>
                      <a:pt x="2456" y="8218"/>
                    </a:lnTo>
                    <a:lnTo>
                      <a:pt x="2457" y="8235"/>
                    </a:lnTo>
                    <a:lnTo>
                      <a:pt x="2459" y="8252"/>
                    </a:lnTo>
                    <a:lnTo>
                      <a:pt x="2461" y="8269"/>
                    </a:lnTo>
                    <a:lnTo>
                      <a:pt x="2464" y="8285"/>
                    </a:lnTo>
                    <a:lnTo>
                      <a:pt x="2467" y="8302"/>
                    </a:lnTo>
                    <a:lnTo>
                      <a:pt x="2471" y="8318"/>
                    </a:lnTo>
                    <a:lnTo>
                      <a:pt x="2476" y="8334"/>
                    </a:lnTo>
                    <a:lnTo>
                      <a:pt x="2481" y="8350"/>
                    </a:lnTo>
                    <a:lnTo>
                      <a:pt x="2487" y="8365"/>
                    </a:lnTo>
                    <a:lnTo>
                      <a:pt x="2493" y="8380"/>
                    </a:lnTo>
                    <a:lnTo>
                      <a:pt x="2500" y="8396"/>
                    </a:lnTo>
                    <a:lnTo>
                      <a:pt x="2508" y="8410"/>
                    </a:lnTo>
                    <a:lnTo>
                      <a:pt x="2516" y="8426"/>
                    </a:lnTo>
                    <a:lnTo>
                      <a:pt x="2525" y="8441"/>
                    </a:lnTo>
                    <a:lnTo>
                      <a:pt x="2534" y="8455"/>
                    </a:lnTo>
                    <a:lnTo>
                      <a:pt x="2544" y="8468"/>
                    </a:lnTo>
                    <a:lnTo>
                      <a:pt x="2554" y="8481"/>
                    </a:lnTo>
                    <a:lnTo>
                      <a:pt x="2565" y="8494"/>
                    </a:lnTo>
                    <a:lnTo>
                      <a:pt x="2576" y="8507"/>
                    </a:lnTo>
                    <a:lnTo>
                      <a:pt x="2587" y="8519"/>
                    </a:lnTo>
                    <a:lnTo>
                      <a:pt x="2599" y="8530"/>
                    </a:lnTo>
                    <a:lnTo>
                      <a:pt x="2612" y="8541"/>
                    </a:lnTo>
                    <a:lnTo>
                      <a:pt x="2625" y="8552"/>
                    </a:lnTo>
                    <a:lnTo>
                      <a:pt x="2638" y="8562"/>
                    </a:lnTo>
                    <a:lnTo>
                      <a:pt x="2651" y="8572"/>
                    </a:lnTo>
                    <a:lnTo>
                      <a:pt x="2665" y="8581"/>
                    </a:lnTo>
                    <a:lnTo>
                      <a:pt x="2680" y="8590"/>
                    </a:lnTo>
                    <a:lnTo>
                      <a:pt x="2696" y="8598"/>
                    </a:lnTo>
                    <a:lnTo>
                      <a:pt x="2710" y="8606"/>
                    </a:lnTo>
                    <a:lnTo>
                      <a:pt x="2726" y="8613"/>
                    </a:lnTo>
                    <a:lnTo>
                      <a:pt x="2741" y="8619"/>
                    </a:lnTo>
                    <a:lnTo>
                      <a:pt x="2756" y="8625"/>
                    </a:lnTo>
                    <a:lnTo>
                      <a:pt x="2772" y="8630"/>
                    </a:lnTo>
                    <a:lnTo>
                      <a:pt x="2788" y="8635"/>
                    </a:lnTo>
                    <a:lnTo>
                      <a:pt x="2804" y="8639"/>
                    </a:lnTo>
                    <a:lnTo>
                      <a:pt x="2821" y="8642"/>
                    </a:lnTo>
                    <a:lnTo>
                      <a:pt x="2837" y="8645"/>
                    </a:lnTo>
                    <a:lnTo>
                      <a:pt x="2854" y="8647"/>
                    </a:lnTo>
                    <a:lnTo>
                      <a:pt x="2871" y="8649"/>
                    </a:lnTo>
                    <a:lnTo>
                      <a:pt x="2887" y="8650"/>
                    </a:lnTo>
                    <a:lnTo>
                      <a:pt x="2906" y="8650"/>
                    </a:lnTo>
                    <a:lnTo>
                      <a:pt x="7094" y="8650"/>
                    </a:lnTo>
                    <a:lnTo>
                      <a:pt x="7113" y="8650"/>
                    </a:lnTo>
                    <a:lnTo>
                      <a:pt x="7129" y="8649"/>
                    </a:lnTo>
                    <a:lnTo>
                      <a:pt x="7146" y="8647"/>
                    </a:lnTo>
                    <a:lnTo>
                      <a:pt x="7163" y="8645"/>
                    </a:lnTo>
                    <a:lnTo>
                      <a:pt x="7179" y="8642"/>
                    </a:lnTo>
                    <a:lnTo>
                      <a:pt x="7196" y="8639"/>
                    </a:lnTo>
                    <a:lnTo>
                      <a:pt x="7212" y="8635"/>
                    </a:lnTo>
                    <a:lnTo>
                      <a:pt x="7228" y="8630"/>
                    </a:lnTo>
                    <a:lnTo>
                      <a:pt x="7244" y="8625"/>
                    </a:lnTo>
                    <a:lnTo>
                      <a:pt x="7259" y="8619"/>
                    </a:lnTo>
                    <a:lnTo>
                      <a:pt x="7274" y="8613"/>
                    </a:lnTo>
                    <a:lnTo>
                      <a:pt x="7290" y="8606"/>
                    </a:lnTo>
                    <a:lnTo>
                      <a:pt x="7304" y="8598"/>
                    </a:lnTo>
                    <a:lnTo>
                      <a:pt x="7320" y="8590"/>
                    </a:lnTo>
                    <a:lnTo>
                      <a:pt x="7335" y="8581"/>
                    </a:lnTo>
                    <a:lnTo>
                      <a:pt x="7349" y="8572"/>
                    </a:lnTo>
                    <a:lnTo>
                      <a:pt x="7362" y="8562"/>
                    </a:lnTo>
                    <a:lnTo>
                      <a:pt x="7375" y="8552"/>
                    </a:lnTo>
                    <a:lnTo>
                      <a:pt x="7388" y="8541"/>
                    </a:lnTo>
                    <a:lnTo>
                      <a:pt x="7401" y="8530"/>
                    </a:lnTo>
                    <a:lnTo>
                      <a:pt x="7413" y="8519"/>
                    </a:lnTo>
                    <a:lnTo>
                      <a:pt x="7424" y="8507"/>
                    </a:lnTo>
                    <a:lnTo>
                      <a:pt x="7435" y="8494"/>
                    </a:lnTo>
                    <a:lnTo>
                      <a:pt x="7446" y="8481"/>
                    </a:lnTo>
                    <a:lnTo>
                      <a:pt x="7456" y="8468"/>
                    </a:lnTo>
                    <a:lnTo>
                      <a:pt x="7466" y="8455"/>
                    </a:lnTo>
                    <a:lnTo>
                      <a:pt x="7475" y="8441"/>
                    </a:lnTo>
                    <a:lnTo>
                      <a:pt x="7484" y="8426"/>
                    </a:lnTo>
                    <a:lnTo>
                      <a:pt x="7492" y="8410"/>
                    </a:lnTo>
                    <a:lnTo>
                      <a:pt x="7500" y="8396"/>
                    </a:lnTo>
                    <a:lnTo>
                      <a:pt x="7507" y="8380"/>
                    </a:lnTo>
                    <a:lnTo>
                      <a:pt x="7513" y="8365"/>
                    </a:lnTo>
                    <a:lnTo>
                      <a:pt x="7519" y="8350"/>
                    </a:lnTo>
                    <a:lnTo>
                      <a:pt x="7524" y="8334"/>
                    </a:lnTo>
                    <a:lnTo>
                      <a:pt x="7529" y="8318"/>
                    </a:lnTo>
                    <a:lnTo>
                      <a:pt x="7533" y="8302"/>
                    </a:lnTo>
                    <a:lnTo>
                      <a:pt x="7536" y="8285"/>
                    </a:lnTo>
                    <a:lnTo>
                      <a:pt x="7539" y="8269"/>
                    </a:lnTo>
                    <a:lnTo>
                      <a:pt x="7541" y="8252"/>
                    </a:lnTo>
                    <a:lnTo>
                      <a:pt x="7543" y="8235"/>
                    </a:lnTo>
                    <a:lnTo>
                      <a:pt x="7544" y="8218"/>
                    </a:lnTo>
                    <a:lnTo>
                      <a:pt x="7544" y="8199"/>
                    </a:lnTo>
                    <a:lnTo>
                      <a:pt x="7544" y="2615"/>
                    </a:lnTo>
                    <a:lnTo>
                      <a:pt x="7544" y="2596"/>
                    </a:lnTo>
                    <a:lnTo>
                      <a:pt x="7543" y="2580"/>
                    </a:lnTo>
                    <a:lnTo>
                      <a:pt x="7541" y="2563"/>
                    </a:lnTo>
                    <a:lnTo>
                      <a:pt x="7539" y="2546"/>
                    </a:lnTo>
                    <a:lnTo>
                      <a:pt x="7536" y="2530"/>
                    </a:lnTo>
                    <a:lnTo>
                      <a:pt x="7533" y="2513"/>
                    </a:lnTo>
                    <a:lnTo>
                      <a:pt x="7529" y="2497"/>
                    </a:lnTo>
                    <a:lnTo>
                      <a:pt x="7524" y="2481"/>
                    </a:lnTo>
                    <a:lnTo>
                      <a:pt x="7519" y="2465"/>
                    </a:lnTo>
                    <a:lnTo>
                      <a:pt x="7513" y="2450"/>
                    </a:lnTo>
                    <a:lnTo>
                      <a:pt x="7507" y="2435"/>
                    </a:lnTo>
                    <a:lnTo>
                      <a:pt x="7500" y="2419"/>
                    </a:lnTo>
                    <a:lnTo>
                      <a:pt x="7492" y="2405"/>
                    </a:lnTo>
                    <a:lnTo>
                      <a:pt x="7484" y="2389"/>
                    </a:lnTo>
                    <a:lnTo>
                      <a:pt x="7475" y="2374"/>
                    </a:lnTo>
                    <a:lnTo>
                      <a:pt x="7466" y="2360"/>
                    </a:lnTo>
                    <a:lnTo>
                      <a:pt x="7456" y="2347"/>
                    </a:lnTo>
                    <a:lnTo>
                      <a:pt x="7446" y="2334"/>
                    </a:lnTo>
                    <a:lnTo>
                      <a:pt x="7435" y="2321"/>
                    </a:lnTo>
                    <a:lnTo>
                      <a:pt x="7424" y="2308"/>
                    </a:lnTo>
                    <a:lnTo>
                      <a:pt x="7413" y="2296"/>
                    </a:lnTo>
                    <a:lnTo>
                      <a:pt x="7401" y="2285"/>
                    </a:lnTo>
                    <a:lnTo>
                      <a:pt x="7388" y="2274"/>
                    </a:lnTo>
                    <a:lnTo>
                      <a:pt x="7375" y="2263"/>
                    </a:lnTo>
                    <a:lnTo>
                      <a:pt x="7362" y="2253"/>
                    </a:lnTo>
                    <a:lnTo>
                      <a:pt x="7349" y="2243"/>
                    </a:lnTo>
                    <a:lnTo>
                      <a:pt x="7335" y="2234"/>
                    </a:lnTo>
                    <a:lnTo>
                      <a:pt x="7320" y="2225"/>
                    </a:lnTo>
                    <a:lnTo>
                      <a:pt x="7304" y="2217"/>
                    </a:lnTo>
                    <a:lnTo>
                      <a:pt x="7290" y="2209"/>
                    </a:lnTo>
                    <a:lnTo>
                      <a:pt x="7274" y="2202"/>
                    </a:lnTo>
                    <a:lnTo>
                      <a:pt x="7259" y="2196"/>
                    </a:lnTo>
                    <a:lnTo>
                      <a:pt x="7244" y="2190"/>
                    </a:lnTo>
                    <a:lnTo>
                      <a:pt x="7228" y="2185"/>
                    </a:lnTo>
                    <a:lnTo>
                      <a:pt x="7212" y="2180"/>
                    </a:lnTo>
                    <a:lnTo>
                      <a:pt x="7196" y="2176"/>
                    </a:lnTo>
                    <a:lnTo>
                      <a:pt x="7179" y="2173"/>
                    </a:lnTo>
                    <a:lnTo>
                      <a:pt x="7163" y="2170"/>
                    </a:lnTo>
                    <a:lnTo>
                      <a:pt x="7146" y="2168"/>
                    </a:lnTo>
                    <a:lnTo>
                      <a:pt x="7129" y="2166"/>
                    </a:lnTo>
                    <a:lnTo>
                      <a:pt x="7113" y="2165"/>
                    </a:lnTo>
                    <a:lnTo>
                      <a:pt x="7094" y="2165"/>
                    </a:lnTo>
                    <a:lnTo>
                      <a:pt x="6647" y="2165"/>
                    </a:lnTo>
                    <a:lnTo>
                      <a:pt x="6647" y="2264"/>
                    </a:lnTo>
                    <a:lnTo>
                      <a:pt x="6647" y="2269"/>
                    </a:lnTo>
                    <a:lnTo>
                      <a:pt x="6647" y="2282"/>
                    </a:lnTo>
                    <a:lnTo>
                      <a:pt x="6646" y="2291"/>
                    </a:lnTo>
                    <a:lnTo>
                      <a:pt x="6646" y="2304"/>
                    </a:lnTo>
                    <a:lnTo>
                      <a:pt x="6645" y="2313"/>
                    </a:lnTo>
                    <a:lnTo>
                      <a:pt x="6644" y="2326"/>
                    </a:lnTo>
                    <a:lnTo>
                      <a:pt x="6643" y="2336"/>
                    </a:lnTo>
                    <a:lnTo>
                      <a:pt x="6641" y="2349"/>
                    </a:lnTo>
                    <a:lnTo>
                      <a:pt x="6640" y="2358"/>
                    </a:lnTo>
                    <a:lnTo>
                      <a:pt x="6637" y="2371"/>
                    </a:lnTo>
                    <a:lnTo>
                      <a:pt x="6636" y="2380"/>
                    </a:lnTo>
                    <a:lnTo>
                      <a:pt x="6633" y="2393"/>
                    </a:lnTo>
                    <a:lnTo>
                      <a:pt x="6631" y="2402"/>
                    </a:lnTo>
                    <a:lnTo>
                      <a:pt x="6628" y="2414"/>
                    </a:lnTo>
                    <a:lnTo>
                      <a:pt x="6625" y="2423"/>
                    </a:lnTo>
                    <a:lnTo>
                      <a:pt x="6622" y="2436"/>
                    </a:lnTo>
                    <a:lnTo>
                      <a:pt x="6619" y="2445"/>
                    </a:lnTo>
                    <a:lnTo>
                      <a:pt x="6615" y="2458"/>
                    </a:lnTo>
                    <a:lnTo>
                      <a:pt x="6612" y="2466"/>
                    </a:lnTo>
                    <a:lnTo>
                      <a:pt x="6607" y="2479"/>
                    </a:lnTo>
                    <a:lnTo>
                      <a:pt x="6604" y="2488"/>
                    </a:lnTo>
                    <a:lnTo>
                      <a:pt x="6599" y="2500"/>
                    </a:lnTo>
                    <a:lnTo>
                      <a:pt x="6595" y="2509"/>
                    </a:lnTo>
                    <a:lnTo>
                      <a:pt x="6589" y="2520"/>
                    </a:lnTo>
                    <a:lnTo>
                      <a:pt x="6585" y="2529"/>
                    </a:lnTo>
                    <a:lnTo>
                      <a:pt x="6579" y="2541"/>
                    </a:lnTo>
                    <a:lnTo>
                      <a:pt x="6575" y="2549"/>
                    </a:lnTo>
                    <a:lnTo>
                      <a:pt x="6568" y="2561"/>
                    </a:lnTo>
                    <a:lnTo>
                      <a:pt x="6565" y="2567"/>
                    </a:lnTo>
                    <a:lnTo>
                      <a:pt x="6558" y="2578"/>
                    </a:lnTo>
                    <a:lnTo>
                      <a:pt x="6553" y="2586"/>
                    </a:lnTo>
                    <a:lnTo>
                      <a:pt x="6546" y="2597"/>
                    </a:lnTo>
                    <a:lnTo>
                      <a:pt x="6540" y="2606"/>
                    </a:lnTo>
                    <a:lnTo>
                      <a:pt x="6533" y="2616"/>
                    </a:lnTo>
                    <a:lnTo>
                      <a:pt x="6527" y="2624"/>
                    </a:lnTo>
                    <a:lnTo>
                      <a:pt x="6519" y="2634"/>
                    </a:lnTo>
                    <a:lnTo>
                      <a:pt x="6513" y="2642"/>
                    </a:lnTo>
                    <a:lnTo>
                      <a:pt x="6505" y="2652"/>
                    </a:lnTo>
                    <a:lnTo>
                      <a:pt x="6498" y="2659"/>
                    </a:lnTo>
                    <a:lnTo>
                      <a:pt x="6490" y="2669"/>
                    </a:lnTo>
                    <a:lnTo>
                      <a:pt x="6483" y="2676"/>
                    </a:lnTo>
                    <a:lnTo>
                      <a:pt x="6474" y="2685"/>
                    </a:lnTo>
                    <a:lnTo>
                      <a:pt x="6468" y="2692"/>
                    </a:lnTo>
                    <a:lnTo>
                      <a:pt x="6458" y="2701"/>
                    </a:lnTo>
                    <a:lnTo>
                      <a:pt x="6451" y="2707"/>
                    </a:lnTo>
                    <a:lnTo>
                      <a:pt x="6442" y="2716"/>
                    </a:lnTo>
                    <a:lnTo>
                      <a:pt x="6435" y="2722"/>
                    </a:lnTo>
                    <a:lnTo>
                      <a:pt x="6425" y="2730"/>
                    </a:lnTo>
                    <a:lnTo>
                      <a:pt x="6417" y="2736"/>
                    </a:lnTo>
                    <a:lnTo>
                      <a:pt x="6407" y="2744"/>
                    </a:lnTo>
                    <a:lnTo>
                      <a:pt x="6400" y="2749"/>
                    </a:lnTo>
                    <a:lnTo>
                      <a:pt x="6389" y="2757"/>
                    </a:lnTo>
                    <a:lnTo>
                      <a:pt x="6382" y="2762"/>
                    </a:lnTo>
                    <a:lnTo>
                      <a:pt x="6371" y="2769"/>
                    </a:lnTo>
                    <a:lnTo>
                      <a:pt x="6363" y="2774"/>
                    </a:lnTo>
                    <a:lnTo>
                      <a:pt x="6352" y="2781"/>
                    </a:lnTo>
                    <a:lnTo>
                      <a:pt x="6341" y="2787"/>
                    </a:lnTo>
                    <a:lnTo>
                      <a:pt x="6330" y="2793"/>
                    </a:lnTo>
                    <a:lnTo>
                      <a:pt x="6322" y="2797"/>
                    </a:lnTo>
                    <a:lnTo>
                      <a:pt x="6310" y="2803"/>
                    </a:lnTo>
                    <a:lnTo>
                      <a:pt x="6302" y="2807"/>
                    </a:lnTo>
                    <a:lnTo>
                      <a:pt x="6290" y="2812"/>
                    </a:lnTo>
                    <a:lnTo>
                      <a:pt x="6281" y="2816"/>
                    </a:lnTo>
                    <a:lnTo>
                      <a:pt x="6269" y="2821"/>
                    </a:lnTo>
                    <a:lnTo>
                      <a:pt x="6261" y="2824"/>
                    </a:lnTo>
                    <a:lnTo>
                      <a:pt x="6249" y="2828"/>
                    </a:lnTo>
                    <a:lnTo>
                      <a:pt x="6240" y="2831"/>
                    </a:lnTo>
                    <a:lnTo>
                      <a:pt x="6228" y="2835"/>
                    </a:lnTo>
                    <a:lnTo>
                      <a:pt x="6219" y="2838"/>
                    </a:lnTo>
                    <a:lnTo>
                      <a:pt x="6206" y="2842"/>
                    </a:lnTo>
                    <a:lnTo>
                      <a:pt x="6198" y="2844"/>
                    </a:lnTo>
                    <a:lnTo>
                      <a:pt x="6185" y="2847"/>
                    </a:lnTo>
                    <a:lnTo>
                      <a:pt x="6176" y="2849"/>
                    </a:lnTo>
                    <a:lnTo>
                      <a:pt x="6163" y="2852"/>
                    </a:lnTo>
                    <a:lnTo>
                      <a:pt x="6154" y="2853"/>
                    </a:lnTo>
                    <a:lnTo>
                      <a:pt x="6141" y="2856"/>
                    </a:lnTo>
                    <a:lnTo>
                      <a:pt x="6132" y="2857"/>
                    </a:lnTo>
                    <a:lnTo>
                      <a:pt x="6119" y="2859"/>
                    </a:lnTo>
                    <a:lnTo>
                      <a:pt x="6110" y="2860"/>
                    </a:lnTo>
                    <a:lnTo>
                      <a:pt x="6097" y="2861"/>
                    </a:lnTo>
                    <a:lnTo>
                      <a:pt x="6088" y="2862"/>
                    </a:lnTo>
                    <a:lnTo>
                      <a:pt x="6075" y="2862"/>
                    </a:lnTo>
                    <a:lnTo>
                      <a:pt x="6066" y="2863"/>
                    </a:lnTo>
                    <a:lnTo>
                      <a:pt x="6053" y="2863"/>
                    </a:lnTo>
                    <a:lnTo>
                      <a:pt x="6048" y="2863"/>
                    </a:lnTo>
                    <a:lnTo>
                      <a:pt x="3952" y="2863"/>
                    </a:lnTo>
                    <a:lnTo>
                      <a:pt x="3947" y="2863"/>
                    </a:lnTo>
                    <a:lnTo>
                      <a:pt x="3934" y="2863"/>
                    </a:lnTo>
                    <a:lnTo>
                      <a:pt x="3925" y="2862"/>
                    </a:lnTo>
                    <a:lnTo>
                      <a:pt x="3912" y="2862"/>
                    </a:lnTo>
                    <a:lnTo>
                      <a:pt x="3903" y="2861"/>
                    </a:lnTo>
                    <a:lnTo>
                      <a:pt x="3890" y="2860"/>
                    </a:lnTo>
                    <a:lnTo>
                      <a:pt x="3881" y="2859"/>
                    </a:lnTo>
                    <a:lnTo>
                      <a:pt x="3868" y="2857"/>
                    </a:lnTo>
                    <a:lnTo>
                      <a:pt x="3859" y="2856"/>
                    </a:lnTo>
                    <a:lnTo>
                      <a:pt x="3846" y="2853"/>
                    </a:lnTo>
                    <a:lnTo>
                      <a:pt x="3837" y="2852"/>
                    </a:lnTo>
                    <a:lnTo>
                      <a:pt x="3824" y="2849"/>
                    </a:lnTo>
                    <a:lnTo>
                      <a:pt x="3815" y="2847"/>
                    </a:lnTo>
                    <a:lnTo>
                      <a:pt x="3802" y="2844"/>
                    </a:lnTo>
                    <a:lnTo>
                      <a:pt x="3794" y="2842"/>
                    </a:lnTo>
                    <a:lnTo>
                      <a:pt x="3781" y="2838"/>
                    </a:lnTo>
                    <a:lnTo>
                      <a:pt x="3772" y="2835"/>
                    </a:lnTo>
                    <a:lnTo>
                      <a:pt x="3760" y="2831"/>
                    </a:lnTo>
                    <a:lnTo>
                      <a:pt x="3751" y="2828"/>
                    </a:lnTo>
                    <a:lnTo>
                      <a:pt x="3739" y="2824"/>
                    </a:lnTo>
                    <a:lnTo>
                      <a:pt x="3731" y="2821"/>
                    </a:lnTo>
                    <a:lnTo>
                      <a:pt x="3719" y="2816"/>
                    </a:lnTo>
                    <a:lnTo>
                      <a:pt x="3710" y="2812"/>
                    </a:lnTo>
                    <a:lnTo>
                      <a:pt x="3698" y="2807"/>
                    </a:lnTo>
                    <a:lnTo>
                      <a:pt x="3690" y="2803"/>
                    </a:lnTo>
                    <a:lnTo>
                      <a:pt x="3678" y="2797"/>
                    </a:lnTo>
                    <a:lnTo>
                      <a:pt x="3670" y="2793"/>
                    </a:lnTo>
                    <a:lnTo>
                      <a:pt x="3659" y="2787"/>
                    </a:lnTo>
                    <a:lnTo>
                      <a:pt x="3648" y="2781"/>
                    </a:lnTo>
                    <a:lnTo>
                      <a:pt x="3637" y="2774"/>
                    </a:lnTo>
                    <a:lnTo>
                      <a:pt x="3629" y="2769"/>
                    </a:lnTo>
                    <a:lnTo>
                      <a:pt x="3618" y="2762"/>
                    </a:lnTo>
                    <a:lnTo>
                      <a:pt x="3611" y="2757"/>
                    </a:lnTo>
                    <a:lnTo>
                      <a:pt x="3600" y="2749"/>
                    </a:lnTo>
                    <a:lnTo>
                      <a:pt x="3593" y="2744"/>
                    </a:lnTo>
                    <a:lnTo>
                      <a:pt x="3583" y="2736"/>
                    </a:lnTo>
                    <a:lnTo>
                      <a:pt x="3575" y="2730"/>
                    </a:lnTo>
                    <a:lnTo>
                      <a:pt x="3565" y="2722"/>
                    </a:lnTo>
                    <a:lnTo>
                      <a:pt x="3558" y="2716"/>
                    </a:lnTo>
                    <a:lnTo>
                      <a:pt x="3549" y="2707"/>
                    </a:lnTo>
                    <a:lnTo>
                      <a:pt x="3542" y="2701"/>
                    </a:lnTo>
                    <a:lnTo>
                      <a:pt x="3532" y="2692"/>
                    </a:lnTo>
                    <a:lnTo>
                      <a:pt x="3526" y="2685"/>
                    </a:lnTo>
                    <a:lnTo>
                      <a:pt x="3517" y="2676"/>
                    </a:lnTo>
                    <a:lnTo>
                      <a:pt x="3510" y="2669"/>
                    </a:lnTo>
                    <a:lnTo>
                      <a:pt x="3502" y="2659"/>
                    </a:lnTo>
                    <a:lnTo>
                      <a:pt x="3495" y="2652"/>
                    </a:lnTo>
                    <a:lnTo>
                      <a:pt x="3487" y="2642"/>
                    </a:lnTo>
                    <a:lnTo>
                      <a:pt x="3481" y="2634"/>
                    </a:lnTo>
                    <a:lnTo>
                      <a:pt x="3473" y="2624"/>
                    </a:lnTo>
                    <a:lnTo>
                      <a:pt x="3467" y="2616"/>
                    </a:lnTo>
                    <a:lnTo>
                      <a:pt x="3460" y="2606"/>
                    </a:lnTo>
                    <a:lnTo>
                      <a:pt x="3454" y="2597"/>
                    </a:lnTo>
                    <a:lnTo>
                      <a:pt x="3447" y="2586"/>
                    </a:lnTo>
                    <a:lnTo>
                      <a:pt x="3442" y="2578"/>
                    </a:lnTo>
                    <a:lnTo>
                      <a:pt x="3435" y="2567"/>
                    </a:lnTo>
                    <a:lnTo>
                      <a:pt x="3432" y="2561"/>
                    </a:lnTo>
                    <a:lnTo>
                      <a:pt x="3425" y="2549"/>
                    </a:lnTo>
                    <a:lnTo>
                      <a:pt x="3421" y="2541"/>
                    </a:lnTo>
                    <a:lnTo>
                      <a:pt x="3415" y="2529"/>
                    </a:lnTo>
                    <a:lnTo>
                      <a:pt x="3411" y="2520"/>
                    </a:lnTo>
                    <a:lnTo>
                      <a:pt x="3405" y="2509"/>
                    </a:lnTo>
                    <a:lnTo>
                      <a:pt x="3401" y="2500"/>
                    </a:lnTo>
                    <a:lnTo>
                      <a:pt x="3396" y="2488"/>
                    </a:lnTo>
                    <a:lnTo>
                      <a:pt x="3393" y="2479"/>
                    </a:lnTo>
                    <a:lnTo>
                      <a:pt x="3388" y="2466"/>
                    </a:lnTo>
                    <a:lnTo>
                      <a:pt x="3385" y="2458"/>
                    </a:lnTo>
                    <a:lnTo>
                      <a:pt x="3381" y="2445"/>
                    </a:lnTo>
                    <a:lnTo>
                      <a:pt x="3378" y="2436"/>
                    </a:lnTo>
                    <a:lnTo>
                      <a:pt x="3375" y="2423"/>
                    </a:lnTo>
                    <a:lnTo>
                      <a:pt x="3372" y="2414"/>
                    </a:lnTo>
                    <a:lnTo>
                      <a:pt x="3369" y="2402"/>
                    </a:lnTo>
                    <a:lnTo>
                      <a:pt x="3367" y="2393"/>
                    </a:lnTo>
                    <a:lnTo>
                      <a:pt x="3364" y="2380"/>
                    </a:lnTo>
                    <a:lnTo>
                      <a:pt x="3363" y="2371"/>
                    </a:lnTo>
                    <a:lnTo>
                      <a:pt x="3360" y="2358"/>
                    </a:lnTo>
                    <a:lnTo>
                      <a:pt x="3359" y="2349"/>
                    </a:lnTo>
                    <a:lnTo>
                      <a:pt x="3357" y="2336"/>
                    </a:lnTo>
                    <a:lnTo>
                      <a:pt x="3356" y="2326"/>
                    </a:lnTo>
                    <a:lnTo>
                      <a:pt x="3355" y="2313"/>
                    </a:lnTo>
                    <a:lnTo>
                      <a:pt x="3354" y="2304"/>
                    </a:lnTo>
                    <a:lnTo>
                      <a:pt x="3354" y="2291"/>
                    </a:lnTo>
                    <a:lnTo>
                      <a:pt x="3353" y="2282"/>
                    </a:lnTo>
                    <a:lnTo>
                      <a:pt x="3353" y="2269"/>
                    </a:lnTo>
                    <a:lnTo>
                      <a:pt x="3353" y="2264"/>
                    </a:lnTo>
                    <a:close/>
                    <a:moveTo>
                      <a:pt x="6046" y="1350"/>
                    </a:moveTo>
                    <a:lnTo>
                      <a:pt x="3954" y="1350"/>
                    </a:lnTo>
                    <a:lnTo>
                      <a:pt x="3948" y="1350"/>
                    </a:lnTo>
                    <a:lnTo>
                      <a:pt x="3945" y="1350"/>
                    </a:lnTo>
                    <a:lnTo>
                      <a:pt x="3941" y="1351"/>
                    </a:lnTo>
                    <a:lnTo>
                      <a:pt x="3937" y="1351"/>
                    </a:lnTo>
                    <a:lnTo>
                      <a:pt x="3934" y="1352"/>
                    </a:lnTo>
                    <a:lnTo>
                      <a:pt x="3930" y="1352"/>
                    </a:lnTo>
                    <a:lnTo>
                      <a:pt x="3927" y="1353"/>
                    </a:lnTo>
                    <a:lnTo>
                      <a:pt x="3924" y="1354"/>
                    </a:lnTo>
                    <a:lnTo>
                      <a:pt x="3920" y="1355"/>
                    </a:lnTo>
                    <a:lnTo>
                      <a:pt x="3917" y="1357"/>
                    </a:lnTo>
                    <a:lnTo>
                      <a:pt x="3914" y="1358"/>
                    </a:lnTo>
                    <a:lnTo>
                      <a:pt x="3911" y="1359"/>
                    </a:lnTo>
                    <a:lnTo>
                      <a:pt x="3907" y="1361"/>
                    </a:lnTo>
                    <a:lnTo>
                      <a:pt x="3903" y="1364"/>
                    </a:lnTo>
                    <a:lnTo>
                      <a:pt x="3898" y="1366"/>
                    </a:lnTo>
                    <a:lnTo>
                      <a:pt x="3896" y="1368"/>
                    </a:lnTo>
                    <a:lnTo>
                      <a:pt x="3893" y="1370"/>
                    </a:lnTo>
                    <a:lnTo>
                      <a:pt x="3890" y="1372"/>
                    </a:lnTo>
                    <a:lnTo>
                      <a:pt x="3887" y="1374"/>
                    </a:lnTo>
                    <a:lnTo>
                      <a:pt x="3885" y="1377"/>
                    </a:lnTo>
                    <a:lnTo>
                      <a:pt x="3882" y="1379"/>
                    </a:lnTo>
                    <a:lnTo>
                      <a:pt x="3880" y="1382"/>
                    </a:lnTo>
                    <a:lnTo>
                      <a:pt x="3877" y="1384"/>
                    </a:lnTo>
                    <a:lnTo>
                      <a:pt x="3875" y="1387"/>
                    </a:lnTo>
                    <a:lnTo>
                      <a:pt x="3873" y="1390"/>
                    </a:lnTo>
                    <a:lnTo>
                      <a:pt x="3871" y="1393"/>
                    </a:lnTo>
                    <a:lnTo>
                      <a:pt x="3869" y="1395"/>
                    </a:lnTo>
                    <a:lnTo>
                      <a:pt x="3867" y="1400"/>
                    </a:lnTo>
                    <a:lnTo>
                      <a:pt x="3864" y="1404"/>
                    </a:lnTo>
                    <a:lnTo>
                      <a:pt x="3862" y="1408"/>
                    </a:lnTo>
                    <a:lnTo>
                      <a:pt x="3861" y="1411"/>
                    </a:lnTo>
                    <a:lnTo>
                      <a:pt x="3860" y="1414"/>
                    </a:lnTo>
                    <a:lnTo>
                      <a:pt x="3858" y="1417"/>
                    </a:lnTo>
                    <a:lnTo>
                      <a:pt x="3857" y="1421"/>
                    </a:lnTo>
                    <a:lnTo>
                      <a:pt x="3856" y="1424"/>
                    </a:lnTo>
                    <a:lnTo>
                      <a:pt x="3855" y="1427"/>
                    </a:lnTo>
                    <a:lnTo>
                      <a:pt x="3855" y="1431"/>
                    </a:lnTo>
                    <a:lnTo>
                      <a:pt x="3854" y="1434"/>
                    </a:lnTo>
                    <a:lnTo>
                      <a:pt x="3854" y="1438"/>
                    </a:lnTo>
                    <a:lnTo>
                      <a:pt x="3853" y="1442"/>
                    </a:lnTo>
                    <a:lnTo>
                      <a:pt x="3853" y="1445"/>
                    </a:lnTo>
                    <a:lnTo>
                      <a:pt x="3853" y="1451"/>
                    </a:lnTo>
                    <a:lnTo>
                      <a:pt x="3853" y="1665"/>
                    </a:lnTo>
                    <a:lnTo>
                      <a:pt x="6147" y="1665"/>
                    </a:lnTo>
                    <a:lnTo>
                      <a:pt x="6147" y="1451"/>
                    </a:lnTo>
                    <a:lnTo>
                      <a:pt x="6147" y="1445"/>
                    </a:lnTo>
                    <a:lnTo>
                      <a:pt x="6147" y="1442"/>
                    </a:lnTo>
                    <a:lnTo>
                      <a:pt x="6146" y="1438"/>
                    </a:lnTo>
                    <a:lnTo>
                      <a:pt x="6146" y="1434"/>
                    </a:lnTo>
                    <a:lnTo>
                      <a:pt x="6145" y="1431"/>
                    </a:lnTo>
                    <a:lnTo>
                      <a:pt x="6145" y="1427"/>
                    </a:lnTo>
                    <a:lnTo>
                      <a:pt x="6144" y="1424"/>
                    </a:lnTo>
                    <a:lnTo>
                      <a:pt x="6143" y="1421"/>
                    </a:lnTo>
                    <a:lnTo>
                      <a:pt x="6142" y="1417"/>
                    </a:lnTo>
                    <a:lnTo>
                      <a:pt x="6140" y="1414"/>
                    </a:lnTo>
                    <a:lnTo>
                      <a:pt x="6139" y="1411"/>
                    </a:lnTo>
                    <a:lnTo>
                      <a:pt x="6138" y="1408"/>
                    </a:lnTo>
                    <a:lnTo>
                      <a:pt x="6136" y="1404"/>
                    </a:lnTo>
                    <a:lnTo>
                      <a:pt x="6133" y="1400"/>
                    </a:lnTo>
                    <a:lnTo>
                      <a:pt x="6131" y="1395"/>
                    </a:lnTo>
                    <a:lnTo>
                      <a:pt x="6129" y="1393"/>
                    </a:lnTo>
                    <a:lnTo>
                      <a:pt x="6127" y="1390"/>
                    </a:lnTo>
                    <a:lnTo>
                      <a:pt x="6125" y="1387"/>
                    </a:lnTo>
                    <a:lnTo>
                      <a:pt x="6123" y="1384"/>
                    </a:lnTo>
                    <a:lnTo>
                      <a:pt x="6120" y="1382"/>
                    </a:lnTo>
                    <a:lnTo>
                      <a:pt x="6118" y="1379"/>
                    </a:lnTo>
                    <a:lnTo>
                      <a:pt x="6115" y="1377"/>
                    </a:lnTo>
                    <a:lnTo>
                      <a:pt x="6113" y="1374"/>
                    </a:lnTo>
                    <a:lnTo>
                      <a:pt x="6110" y="1372"/>
                    </a:lnTo>
                    <a:lnTo>
                      <a:pt x="6107" y="1370"/>
                    </a:lnTo>
                    <a:lnTo>
                      <a:pt x="6104" y="1368"/>
                    </a:lnTo>
                    <a:lnTo>
                      <a:pt x="6102" y="1366"/>
                    </a:lnTo>
                    <a:lnTo>
                      <a:pt x="6097" y="1364"/>
                    </a:lnTo>
                    <a:lnTo>
                      <a:pt x="6093" y="1361"/>
                    </a:lnTo>
                    <a:lnTo>
                      <a:pt x="6089" y="1359"/>
                    </a:lnTo>
                    <a:lnTo>
                      <a:pt x="6086" y="1358"/>
                    </a:lnTo>
                    <a:lnTo>
                      <a:pt x="6083" y="1357"/>
                    </a:lnTo>
                    <a:lnTo>
                      <a:pt x="6080" y="1355"/>
                    </a:lnTo>
                    <a:lnTo>
                      <a:pt x="6076" y="1354"/>
                    </a:lnTo>
                    <a:lnTo>
                      <a:pt x="6073" y="1353"/>
                    </a:lnTo>
                    <a:lnTo>
                      <a:pt x="6070" y="1352"/>
                    </a:lnTo>
                    <a:lnTo>
                      <a:pt x="6066" y="1352"/>
                    </a:lnTo>
                    <a:lnTo>
                      <a:pt x="6063" y="1351"/>
                    </a:lnTo>
                    <a:lnTo>
                      <a:pt x="6059" y="1351"/>
                    </a:lnTo>
                    <a:lnTo>
                      <a:pt x="6055" y="1350"/>
                    </a:lnTo>
                    <a:lnTo>
                      <a:pt x="6052" y="1350"/>
                    </a:lnTo>
                    <a:lnTo>
                      <a:pt x="6046" y="1350"/>
                    </a:lnTo>
                    <a:close/>
                    <a:moveTo>
                      <a:pt x="6147" y="2262"/>
                    </a:moveTo>
                    <a:lnTo>
                      <a:pt x="6147" y="2165"/>
                    </a:lnTo>
                    <a:lnTo>
                      <a:pt x="3853" y="2165"/>
                    </a:lnTo>
                    <a:lnTo>
                      <a:pt x="3853" y="2262"/>
                    </a:lnTo>
                    <a:lnTo>
                      <a:pt x="3853" y="2268"/>
                    </a:lnTo>
                    <a:lnTo>
                      <a:pt x="3853" y="2271"/>
                    </a:lnTo>
                    <a:lnTo>
                      <a:pt x="3854" y="2275"/>
                    </a:lnTo>
                    <a:lnTo>
                      <a:pt x="3854" y="2279"/>
                    </a:lnTo>
                    <a:lnTo>
                      <a:pt x="3855" y="2283"/>
                    </a:lnTo>
                    <a:lnTo>
                      <a:pt x="3856" y="2286"/>
                    </a:lnTo>
                    <a:lnTo>
                      <a:pt x="3856" y="2290"/>
                    </a:lnTo>
                    <a:lnTo>
                      <a:pt x="3857" y="2294"/>
                    </a:lnTo>
                    <a:lnTo>
                      <a:pt x="3859" y="2297"/>
                    </a:lnTo>
                    <a:lnTo>
                      <a:pt x="3860" y="2300"/>
                    </a:lnTo>
                    <a:lnTo>
                      <a:pt x="3861" y="2304"/>
                    </a:lnTo>
                    <a:lnTo>
                      <a:pt x="3863" y="2307"/>
                    </a:lnTo>
                    <a:lnTo>
                      <a:pt x="3864" y="2310"/>
                    </a:lnTo>
                    <a:lnTo>
                      <a:pt x="3867" y="2314"/>
                    </a:lnTo>
                    <a:lnTo>
                      <a:pt x="3869" y="2318"/>
                    </a:lnTo>
                    <a:lnTo>
                      <a:pt x="3871" y="2321"/>
                    </a:lnTo>
                    <a:lnTo>
                      <a:pt x="3873" y="2323"/>
                    </a:lnTo>
                    <a:lnTo>
                      <a:pt x="3875" y="2326"/>
                    </a:lnTo>
                    <a:lnTo>
                      <a:pt x="3877" y="2329"/>
                    </a:lnTo>
                    <a:lnTo>
                      <a:pt x="3879" y="2331"/>
                    </a:lnTo>
                    <a:lnTo>
                      <a:pt x="3882" y="2334"/>
                    </a:lnTo>
                    <a:lnTo>
                      <a:pt x="3884" y="2337"/>
                    </a:lnTo>
                    <a:lnTo>
                      <a:pt x="3887" y="2339"/>
                    </a:lnTo>
                    <a:lnTo>
                      <a:pt x="3890" y="2342"/>
                    </a:lnTo>
                    <a:lnTo>
                      <a:pt x="3894" y="2344"/>
                    </a:lnTo>
                    <a:lnTo>
                      <a:pt x="3897" y="2347"/>
                    </a:lnTo>
                    <a:lnTo>
                      <a:pt x="3901" y="2349"/>
                    </a:lnTo>
                    <a:lnTo>
                      <a:pt x="3903" y="2350"/>
                    </a:lnTo>
                    <a:lnTo>
                      <a:pt x="3905" y="2351"/>
                    </a:lnTo>
                    <a:lnTo>
                      <a:pt x="3908" y="2353"/>
                    </a:lnTo>
                    <a:lnTo>
                      <a:pt x="3912" y="2355"/>
                    </a:lnTo>
                    <a:lnTo>
                      <a:pt x="3915" y="2356"/>
                    </a:lnTo>
                    <a:lnTo>
                      <a:pt x="3919" y="2357"/>
                    </a:lnTo>
                    <a:lnTo>
                      <a:pt x="3922" y="2359"/>
                    </a:lnTo>
                    <a:lnTo>
                      <a:pt x="3926" y="2360"/>
                    </a:lnTo>
                    <a:lnTo>
                      <a:pt x="3930" y="2360"/>
                    </a:lnTo>
                    <a:lnTo>
                      <a:pt x="3933" y="2361"/>
                    </a:lnTo>
                    <a:lnTo>
                      <a:pt x="3937" y="2362"/>
                    </a:lnTo>
                    <a:lnTo>
                      <a:pt x="3941" y="2362"/>
                    </a:lnTo>
                    <a:lnTo>
                      <a:pt x="3945" y="2363"/>
                    </a:lnTo>
                    <a:lnTo>
                      <a:pt x="3948" y="2363"/>
                    </a:lnTo>
                    <a:lnTo>
                      <a:pt x="3954" y="2363"/>
                    </a:lnTo>
                    <a:lnTo>
                      <a:pt x="6046" y="2363"/>
                    </a:lnTo>
                    <a:lnTo>
                      <a:pt x="6052" y="2363"/>
                    </a:lnTo>
                    <a:lnTo>
                      <a:pt x="6055" y="2363"/>
                    </a:lnTo>
                    <a:lnTo>
                      <a:pt x="6059" y="2362"/>
                    </a:lnTo>
                    <a:lnTo>
                      <a:pt x="6063" y="2362"/>
                    </a:lnTo>
                    <a:lnTo>
                      <a:pt x="6067" y="2361"/>
                    </a:lnTo>
                    <a:lnTo>
                      <a:pt x="6070" y="2360"/>
                    </a:lnTo>
                    <a:lnTo>
                      <a:pt x="6074" y="2360"/>
                    </a:lnTo>
                    <a:lnTo>
                      <a:pt x="6078" y="2359"/>
                    </a:lnTo>
                    <a:lnTo>
                      <a:pt x="6081" y="2357"/>
                    </a:lnTo>
                    <a:lnTo>
                      <a:pt x="6085" y="2356"/>
                    </a:lnTo>
                    <a:lnTo>
                      <a:pt x="6088" y="2355"/>
                    </a:lnTo>
                    <a:lnTo>
                      <a:pt x="6092" y="2353"/>
                    </a:lnTo>
                    <a:lnTo>
                      <a:pt x="6095" y="2351"/>
                    </a:lnTo>
                    <a:lnTo>
                      <a:pt x="6097" y="2350"/>
                    </a:lnTo>
                    <a:lnTo>
                      <a:pt x="6099" y="2349"/>
                    </a:lnTo>
                    <a:lnTo>
                      <a:pt x="6103" y="2347"/>
                    </a:lnTo>
                    <a:lnTo>
                      <a:pt x="6106" y="2344"/>
                    </a:lnTo>
                    <a:lnTo>
                      <a:pt x="6110" y="2342"/>
                    </a:lnTo>
                    <a:lnTo>
                      <a:pt x="6113" y="2339"/>
                    </a:lnTo>
                    <a:lnTo>
                      <a:pt x="6116" y="2337"/>
                    </a:lnTo>
                    <a:lnTo>
                      <a:pt x="6118" y="2334"/>
                    </a:lnTo>
                    <a:lnTo>
                      <a:pt x="6121" y="2331"/>
                    </a:lnTo>
                    <a:lnTo>
                      <a:pt x="6123" y="2329"/>
                    </a:lnTo>
                    <a:lnTo>
                      <a:pt x="6125" y="2326"/>
                    </a:lnTo>
                    <a:lnTo>
                      <a:pt x="6127" y="2323"/>
                    </a:lnTo>
                    <a:lnTo>
                      <a:pt x="6129" y="2321"/>
                    </a:lnTo>
                    <a:lnTo>
                      <a:pt x="6131" y="2318"/>
                    </a:lnTo>
                    <a:lnTo>
                      <a:pt x="6133" y="2314"/>
                    </a:lnTo>
                    <a:lnTo>
                      <a:pt x="6136" y="2310"/>
                    </a:lnTo>
                    <a:lnTo>
                      <a:pt x="6137" y="2307"/>
                    </a:lnTo>
                    <a:lnTo>
                      <a:pt x="6139" y="2304"/>
                    </a:lnTo>
                    <a:lnTo>
                      <a:pt x="6140" y="2300"/>
                    </a:lnTo>
                    <a:lnTo>
                      <a:pt x="6141" y="2297"/>
                    </a:lnTo>
                    <a:lnTo>
                      <a:pt x="6143" y="2294"/>
                    </a:lnTo>
                    <a:lnTo>
                      <a:pt x="6144" y="2290"/>
                    </a:lnTo>
                    <a:lnTo>
                      <a:pt x="6144" y="2286"/>
                    </a:lnTo>
                    <a:lnTo>
                      <a:pt x="6145" y="2283"/>
                    </a:lnTo>
                    <a:lnTo>
                      <a:pt x="6146" y="2279"/>
                    </a:lnTo>
                    <a:lnTo>
                      <a:pt x="6146" y="2275"/>
                    </a:lnTo>
                    <a:lnTo>
                      <a:pt x="6147" y="2271"/>
                    </a:lnTo>
                    <a:lnTo>
                      <a:pt x="6147" y="2268"/>
                    </a:lnTo>
                    <a:lnTo>
                      <a:pt x="6147" y="2262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Helvetica Neue"/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</p:grpSp>
      <p:grpSp>
        <p:nvGrpSpPr>
          <p:cNvPr id="1128" name="Google Shape;1128;p29"/>
          <p:cNvGrpSpPr/>
          <p:nvPr/>
        </p:nvGrpSpPr>
        <p:grpSpPr>
          <a:xfrm>
            <a:off x="7598699" y="2187918"/>
            <a:ext cx="868964" cy="869885"/>
            <a:chOff x="2727360" y="4085934"/>
            <a:chExt cx="1497938" cy="1499526"/>
          </a:xfrm>
        </p:grpSpPr>
        <p:sp>
          <p:nvSpPr>
            <p:cNvPr id="1129" name="Google Shape;1129;p29"/>
            <p:cNvSpPr/>
            <p:nvPr/>
          </p:nvSpPr>
          <p:spPr>
            <a:xfrm flipH="1" rot="10800000">
              <a:off x="2946728" y="5252675"/>
              <a:ext cx="1059202" cy="332785"/>
            </a:xfrm>
            <a:prstGeom prst="triangle">
              <a:avLst>
                <a:gd fmla="val 50000" name="adj"/>
              </a:avLst>
            </a:prstGeom>
            <a:gradFill>
              <a:gsLst>
                <a:gs pos="0">
                  <a:srgbClr val="000000">
                    <a:alpha val="50196"/>
                  </a:srgbClr>
                </a:gs>
                <a:gs pos="100000">
                  <a:srgbClr val="000000">
                    <a:alpha val="0"/>
                  </a:srgbClr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2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130" name="Google Shape;1130;p29"/>
            <p:cNvSpPr/>
            <p:nvPr/>
          </p:nvSpPr>
          <p:spPr>
            <a:xfrm rot="8100000">
              <a:off x="2946728" y="4305302"/>
              <a:ext cx="1059202" cy="1059202"/>
            </a:xfrm>
            <a:prstGeom prst="teardrop">
              <a:avLst>
                <a:gd fmla="val 100000" name="adj"/>
              </a:avLst>
            </a:prstGeom>
            <a:solidFill>
              <a:schemeClr val="accent4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2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131" name="Google Shape;1131;p29"/>
            <p:cNvSpPr/>
            <p:nvPr/>
          </p:nvSpPr>
          <p:spPr>
            <a:xfrm>
              <a:off x="3012919" y="4371499"/>
              <a:ext cx="926802" cy="926802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2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grpSp>
          <p:nvGrpSpPr>
            <p:cNvPr id="1132" name="Google Shape;1132;p29"/>
            <p:cNvGrpSpPr/>
            <p:nvPr/>
          </p:nvGrpSpPr>
          <p:grpSpPr>
            <a:xfrm>
              <a:off x="3153676" y="4512522"/>
              <a:ext cx="645288" cy="644756"/>
              <a:chOff x="10888678" y="861060"/>
              <a:chExt cx="633600" cy="633600"/>
            </a:xfrm>
          </p:grpSpPr>
          <p:sp>
            <p:nvSpPr>
              <p:cNvPr id="1133" name="Google Shape;1133;p29"/>
              <p:cNvSpPr/>
              <p:nvPr/>
            </p:nvSpPr>
            <p:spPr>
              <a:xfrm>
                <a:off x="10888678" y="861060"/>
                <a:ext cx="633600" cy="633600"/>
              </a:xfrm>
              <a:custGeom>
                <a:rect b="b" l="l" r="r" t="t"/>
                <a:pathLst>
                  <a:path extrusionOk="0" h="10000" w="10000">
                    <a:moveTo>
                      <a:pt x="5939" y="4268"/>
                    </a:moveTo>
                    <a:lnTo>
                      <a:pt x="7771" y="2414"/>
                    </a:lnTo>
                    <a:lnTo>
                      <a:pt x="8950" y="3572"/>
                    </a:lnTo>
                    <a:lnTo>
                      <a:pt x="7117" y="5425"/>
                    </a:lnTo>
                    <a:lnTo>
                      <a:pt x="5939" y="4268"/>
                    </a:lnTo>
                    <a:close/>
                    <a:moveTo>
                      <a:pt x="1050" y="3874"/>
                    </a:moveTo>
                    <a:lnTo>
                      <a:pt x="2035" y="2742"/>
                    </a:lnTo>
                    <a:lnTo>
                      <a:pt x="3822" y="4294"/>
                    </a:lnTo>
                    <a:lnTo>
                      <a:pt x="2839" y="5425"/>
                    </a:lnTo>
                    <a:lnTo>
                      <a:pt x="1050" y="3874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Helvetica Neue"/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134" name="Google Shape;1134;p29"/>
              <p:cNvSpPr/>
              <p:nvPr/>
            </p:nvSpPr>
            <p:spPr>
              <a:xfrm>
                <a:off x="10888678" y="861060"/>
                <a:ext cx="633600" cy="633600"/>
              </a:xfrm>
              <a:custGeom>
                <a:rect b="b" l="l" r="r" t="t"/>
                <a:pathLst>
                  <a:path extrusionOk="0" h="10000" w="10000">
                    <a:moveTo>
                      <a:pt x="7894" y="2196"/>
                    </a:moveTo>
                    <a:lnTo>
                      <a:pt x="7921" y="2214"/>
                    </a:lnTo>
                    <a:lnTo>
                      <a:pt x="7946" y="2236"/>
                    </a:lnTo>
                    <a:lnTo>
                      <a:pt x="9125" y="3394"/>
                    </a:lnTo>
                    <a:lnTo>
                      <a:pt x="9147" y="3418"/>
                    </a:lnTo>
                    <a:lnTo>
                      <a:pt x="9165" y="3445"/>
                    </a:lnTo>
                    <a:lnTo>
                      <a:pt x="9180" y="3474"/>
                    </a:lnTo>
                    <a:lnTo>
                      <a:pt x="9191" y="3505"/>
                    </a:lnTo>
                    <a:lnTo>
                      <a:pt x="9198" y="3538"/>
                    </a:lnTo>
                    <a:lnTo>
                      <a:pt x="9200" y="3570"/>
                    </a:lnTo>
                    <a:lnTo>
                      <a:pt x="9198" y="3603"/>
                    </a:lnTo>
                    <a:lnTo>
                      <a:pt x="9192" y="3635"/>
                    </a:lnTo>
                    <a:lnTo>
                      <a:pt x="9182" y="3666"/>
                    </a:lnTo>
                    <a:lnTo>
                      <a:pt x="9167" y="3696"/>
                    </a:lnTo>
                    <a:lnTo>
                      <a:pt x="9149" y="3723"/>
                    </a:lnTo>
                    <a:lnTo>
                      <a:pt x="9128" y="3748"/>
                    </a:lnTo>
                    <a:lnTo>
                      <a:pt x="7773" y="5118"/>
                    </a:lnTo>
                    <a:lnTo>
                      <a:pt x="7767" y="5129"/>
                    </a:lnTo>
                    <a:lnTo>
                      <a:pt x="7749" y="5157"/>
                    </a:lnTo>
                    <a:lnTo>
                      <a:pt x="7728" y="5182"/>
                    </a:lnTo>
                    <a:lnTo>
                      <a:pt x="7704" y="5203"/>
                    </a:lnTo>
                    <a:lnTo>
                      <a:pt x="7677" y="5222"/>
                    </a:lnTo>
                    <a:lnTo>
                      <a:pt x="7662" y="5229"/>
                    </a:lnTo>
                    <a:lnTo>
                      <a:pt x="7295" y="5601"/>
                    </a:lnTo>
                    <a:lnTo>
                      <a:pt x="7270" y="5622"/>
                    </a:lnTo>
                    <a:lnTo>
                      <a:pt x="7243" y="5641"/>
                    </a:lnTo>
                    <a:lnTo>
                      <a:pt x="7214" y="5655"/>
                    </a:lnTo>
                    <a:lnTo>
                      <a:pt x="7183" y="5666"/>
                    </a:lnTo>
                    <a:lnTo>
                      <a:pt x="7151" y="5673"/>
                    </a:lnTo>
                    <a:lnTo>
                      <a:pt x="7119" y="5675"/>
                    </a:lnTo>
                    <a:lnTo>
                      <a:pt x="7086" y="5673"/>
                    </a:lnTo>
                    <a:lnTo>
                      <a:pt x="7054" y="5667"/>
                    </a:lnTo>
                    <a:lnTo>
                      <a:pt x="7037" y="5661"/>
                    </a:lnTo>
                    <a:lnTo>
                      <a:pt x="7016" y="5684"/>
                    </a:lnTo>
                    <a:lnTo>
                      <a:pt x="7015" y="5684"/>
                    </a:lnTo>
                    <a:lnTo>
                      <a:pt x="6989" y="5712"/>
                    </a:lnTo>
                    <a:lnTo>
                      <a:pt x="6988" y="5713"/>
                    </a:lnTo>
                    <a:lnTo>
                      <a:pt x="6965" y="5736"/>
                    </a:lnTo>
                    <a:lnTo>
                      <a:pt x="6964" y="5737"/>
                    </a:lnTo>
                    <a:lnTo>
                      <a:pt x="6944" y="5757"/>
                    </a:lnTo>
                    <a:lnTo>
                      <a:pt x="6942" y="5759"/>
                    </a:lnTo>
                    <a:lnTo>
                      <a:pt x="6924" y="5776"/>
                    </a:lnTo>
                    <a:lnTo>
                      <a:pt x="6922" y="5778"/>
                    </a:lnTo>
                    <a:lnTo>
                      <a:pt x="6905" y="5793"/>
                    </a:lnTo>
                    <a:lnTo>
                      <a:pt x="6902" y="5796"/>
                    </a:lnTo>
                    <a:lnTo>
                      <a:pt x="6887" y="5809"/>
                    </a:lnTo>
                    <a:lnTo>
                      <a:pt x="6883" y="5812"/>
                    </a:lnTo>
                    <a:lnTo>
                      <a:pt x="6869" y="5823"/>
                    </a:lnTo>
                    <a:lnTo>
                      <a:pt x="6864" y="5827"/>
                    </a:lnTo>
                    <a:lnTo>
                      <a:pt x="6851" y="5836"/>
                    </a:lnTo>
                    <a:lnTo>
                      <a:pt x="6844" y="5841"/>
                    </a:lnTo>
                    <a:lnTo>
                      <a:pt x="6832" y="5849"/>
                    </a:lnTo>
                    <a:lnTo>
                      <a:pt x="6823" y="5853"/>
                    </a:lnTo>
                    <a:lnTo>
                      <a:pt x="6811" y="5859"/>
                    </a:lnTo>
                    <a:lnTo>
                      <a:pt x="6801" y="5864"/>
                    </a:lnTo>
                    <a:lnTo>
                      <a:pt x="6790" y="5868"/>
                    </a:lnTo>
                    <a:lnTo>
                      <a:pt x="6779" y="5872"/>
                    </a:lnTo>
                    <a:lnTo>
                      <a:pt x="6768" y="5876"/>
                    </a:lnTo>
                    <a:lnTo>
                      <a:pt x="6758" y="5878"/>
                    </a:lnTo>
                    <a:lnTo>
                      <a:pt x="6746" y="5881"/>
                    </a:lnTo>
                    <a:lnTo>
                      <a:pt x="6738" y="5882"/>
                    </a:lnTo>
                    <a:lnTo>
                      <a:pt x="6727" y="5884"/>
                    </a:lnTo>
                    <a:lnTo>
                      <a:pt x="6722" y="5897"/>
                    </a:lnTo>
                    <a:lnTo>
                      <a:pt x="6718" y="5907"/>
                    </a:lnTo>
                    <a:lnTo>
                      <a:pt x="6704" y="5936"/>
                    </a:lnTo>
                    <a:lnTo>
                      <a:pt x="6700" y="5943"/>
                    </a:lnTo>
                    <a:lnTo>
                      <a:pt x="6682" y="5974"/>
                    </a:lnTo>
                    <a:lnTo>
                      <a:pt x="6679" y="5980"/>
                    </a:lnTo>
                    <a:lnTo>
                      <a:pt x="6658" y="6011"/>
                    </a:lnTo>
                    <a:lnTo>
                      <a:pt x="6655" y="6016"/>
                    </a:lnTo>
                    <a:lnTo>
                      <a:pt x="6631" y="6049"/>
                    </a:lnTo>
                    <a:lnTo>
                      <a:pt x="6628" y="6053"/>
                    </a:lnTo>
                    <a:lnTo>
                      <a:pt x="6601" y="6087"/>
                    </a:lnTo>
                    <a:lnTo>
                      <a:pt x="6598" y="6091"/>
                    </a:lnTo>
                    <a:lnTo>
                      <a:pt x="6569" y="6126"/>
                    </a:lnTo>
                    <a:lnTo>
                      <a:pt x="6566" y="6129"/>
                    </a:lnTo>
                    <a:lnTo>
                      <a:pt x="6534" y="6164"/>
                    </a:lnTo>
                    <a:lnTo>
                      <a:pt x="6531" y="6167"/>
                    </a:lnTo>
                    <a:lnTo>
                      <a:pt x="6496" y="6203"/>
                    </a:lnTo>
                    <a:lnTo>
                      <a:pt x="6494" y="6205"/>
                    </a:lnTo>
                    <a:lnTo>
                      <a:pt x="6457" y="6242"/>
                    </a:lnTo>
                    <a:lnTo>
                      <a:pt x="6455" y="6244"/>
                    </a:lnTo>
                    <a:lnTo>
                      <a:pt x="6416" y="6280"/>
                    </a:lnTo>
                    <a:lnTo>
                      <a:pt x="6413" y="6282"/>
                    </a:lnTo>
                    <a:lnTo>
                      <a:pt x="6372" y="6318"/>
                    </a:lnTo>
                    <a:lnTo>
                      <a:pt x="6370" y="6320"/>
                    </a:lnTo>
                    <a:lnTo>
                      <a:pt x="6327" y="6356"/>
                    </a:lnTo>
                    <a:lnTo>
                      <a:pt x="6327" y="6356"/>
                    </a:lnTo>
                    <a:lnTo>
                      <a:pt x="6314" y="6366"/>
                    </a:lnTo>
                    <a:lnTo>
                      <a:pt x="6305" y="6374"/>
                    </a:lnTo>
                    <a:lnTo>
                      <a:pt x="6304" y="6376"/>
                    </a:lnTo>
                    <a:lnTo>
                      <a:pt x="6304" y="6376"/>
                    </a:lnTo>
                    <a:lnTo>
                      <a:pt x="6303" y="6389"/>
                    </a:lnTo>
                    <a:lnTo>
                      <a:pt x="6302" y="6396"/>
                    </a:lnTo>
                    <a:lnTo>
                      <a:pt x="6298" y="6425"/>
                    </a:lnTo>
                    <a:lnTo>
                      <a:pt x="6295" y="6438"/>
                    </a:lnTo>
                    <a:lnTo>
                      <a:pt x="6288" y="6466"/>
                    </a:lnTo>
                    <a:lnTo>
                      <a:pt x="6284" y="6479"/>
                    </a:lnTo>
                    <a:lnTo>
                      <a:pt x="6274" y="6505"/>
                    </a:lnTo>
                    <a:lnTo>
                      <a:pt x="6269" y="6518"/>
                    </a:lnTo>
                    <a:lnTo>
                      <a:pt x="6256" y="6543"/>
                    </a:lnTo>
                    <a:lnTo>
                      <a:pt x="6250" y="6554"/>
                    </a:lnTo>
                    <a:lnTo>
                      <a:pt x="6235" y="6578"/>
                    </a:lnTo>
                    <a:lnTo>
                      <a:pt x="6227" y="6588"/>
                    </a:lnTo>
                    <a:lnTo>
                      <a:pt x="6210" y="6610"/>
                    </a:lnTo>
                    <a:lnTo>
                      <a:pt x="6201" y="6620"/>
                    </a:lnTo>
                    <a:lnTo>
                      <a:pt x="6181" y="6640"/>
                    </a:lnTo>
                    <a:lnTo>
                      <a:pt x="6173" y="6648"/>
                    </a:lnTo>
                    <a:lnTo>
                      <a:pt x="6151" y="6667"/>
                    </a:lnTo>
                    <a:lnTo>
                      <a:pt x="6141" y="6674"/>
                    </a:lnTo>
                    <a:lnTo>
                      <a:pt x="6117" y="6691"/>
                    </a:lnTo>
                    <a:lnTo>
                      <a:pt x="6107" y="6697"/>
                    </a:lnTo>
                    <a:lnTo>
                      <a:pt x="6081" y="6712"/>
                    </a:lnTo>
                    <a:lnTo>
                      <a:pt x="6071" y="6717"/>
                    </a:lnTo>
                    <a:lnTo>
                      <a:pt x="6044" y="6729"/>
                    </a:lnTo>
                    <a:lnTo>
                      <a:pt x="6033" y="6733"/>
                    </a:lnTo>
                    <a:lnTo>
                      <a:pt x="6004" y="6743"/>
                    </a:lnTo>
                    <a:lnTo>
                      <a:pt x="5993" y="6747"/>
                    </a:lnTo>
                    <a:lnTo>
                      <a:pt x="5968" y="6753"/>
                    </a:lnTo>
                    <a:lnTo>
                      <a:pt x="5961" y="6782"/>
                    </a:lnTo>
                    <a:lnTo>
                      <a:pt x="5958" y="6794"/>
                    </a:lnTo>
                    <a:lnTo>
                      <a:pt x="5948" y="6824"/>
                    </a:lnTo>
                    <a:lnTo>
                      <a:pt x="5943" y="6836"/>
                    </a:lnTo>
                    <a:lnTo>
                      <a:pt x="5930" y="6864"/>
                    </a:lnTo>
                    <a:lnTo>
                      <a:pt x="5923" y="6876"/>
                    </a:lnTo>
                    <a:lnTo>
                      <a:pt x="5908" y="6902"/>
                    </a:lnTo>
                    <a:lnTo>
                      <a:pt x="5900" y="6914"/>
                    </a:lnTo>
                    <a:lnTo>
                      <a:pt x="5882" y="6937"/>
                    </a:lnTo>
                    <a:lnTo>
                      <a:pt x="5873" y="6948"/>
                    </a:lnTo>
                    <a:lnTo>
                      <a:pt x="5852" y="6968"/>
                    </a:lnTo>
                    <a:lnTo>
                      <a:pt x="5841" y="6978"/>
                    </a:lnTo>
                    <a:lnTo>
                      <a:pt x="5819" y="6996"/>
                    </a:lnTo>
                    <a:lnTo>
                      <a:pt x="5807" y="7005"/>
                    </a:lnTo>
                    <a:lnTo>
                      <a:pt x="5782" y="7020"/>
                    </a:lnTo>
                    <a:lnTo>
                      <a:pt x="5770" y="7027"/>
                    </a:lnTo>
                    <a:lnTo>
                      <a:pt x="5743" y="7040"/>
                    </a:lnTo>
                    <a:lnTo>
                      <a:pt x="5731" y="7045"/>
                    </a:lnTo>
                    <a:lnTo>
                      <a:pt x="5702" y="7055"/>
                    </a:lnTo>
                    <a:lnTo>
                      <a:pt x="5690" y="7059"/>
                    </a:lnTo>
                    <a:lnTo>
                      <a:pt x="5659" y="7067"/>
                    </a:lnTo>
                    <a:lnTo>
                      <a:pt x="5647" y="7069"/>
                    </a:lnTo>
                    <a:lnTo>
                      <a:pt x="5614" y="7074"/>
                    </a:lnTo>
                    <a:lnTo>
                      <a:pt x="5603" y="7075"/>
                    </a:lnTo>
                    <a:lnTo>
                      <a:pt x="5580" y="7076"/>
                    </a:lnTo>
                    <a:lnTo>
                      <a:pt x="5575" y="7093"/>
                    </a:lnTo>
                    <a:lnTo>
                      <a:pt x="5569" y="7105"/>
                    </a:lnTo>
                    <a:lnTo>
                      <a:pt x="5554" y="7137"/>
                    </a:lnTo>
                    <a:lnTo>
                      <a:pt x="5547" y="7150"/>
                    </a:lnTo>
                    <a:lnTo>
                      <a:pt x="5529" y="7179"/>
                    </a:lnTo>
                    <a:lnTo>
                      <a:pt x="5521" y="7191"/>
                    </a:lnTo>
                    <a:lnTo>
                      <a:pt x="5500" y="7218"/>
                    </a:lnTo>
                    <a:lnTo>
                      <a:pt x="5490" y="7228"/>
                    </a:lnTo>
                    <a:lnTo>
                      <a:pt x="5466" y="7252"/>
                    </a:lnTo>
                    <a:lnTo>
                      <a:pt x="5455" y="7262"/>
                    </a:lnTo>
                    <a:lnTo>
                      <a:pt x="5429" y="7282"/>
                    </a:lnTo>
                    <a:lnTo>
                      <a:pt x="5417" y="7291"/>
                    </a:lnTo>
                    <a:lnTo>
                      <a:pt x="5389" y="7308"/>
                    </a:lnTo>
                    <a:lnTo>
                      <a:pt x="5376" y="7315"/>
                    </a:lnTo>
                    <a:lnTo>
                      <a:pt x="5345" y="7329"/>
                    </a:lnTo>
                    <a:lnTo>
                      <a:pt x="5332" y="7334"/>
                    </a:lnTo>
                    <a:lnTo>
                      <a:pt x="5300" y="7345"/>
                    </a:lnTo>
                    <a:lnTo>
                      <a:pt x="5286" y="7348"/>
                    </a:lnTo>
                    <a:lnTo>
                      <a:pt x="5252" y="7355"/>
                    </a:lnTo>
                    <a:lnTo>
                      <a:pt x="5238" y="7357"/>
                    </a:lnTo>
                    <a:lnTo>
                      <a:pt x="5203" y="7360"/>
                    </a:lnTo>
                    <a:lnTo>
                      <a:pt x="5196" y="7360"/>
                    </a:lnTo>
                    <a:lnTo>
                      <a:pt x="5194" y="7368"/>
                    </a:lnTo>
                    <a:lnTo>
                      <a:pt x="5187" y="7386"/>
                    </a:lnTo>
                    <a:lnTo>
                      <a:pt x="5167" y="7427"/>
                    </a:lnTo>
                    <a:lnTo>
                      <a:pt x="5158" y="7444"/>
                    </a:lnTo>
                    <a:lnTo>
                      <a:pt x="5133" y="7480"/>
                    </a:lnTo>
                    <a:lnTo>
                      <a:pt x="5121" y="7495"/>
                    </a:lnTo>
                    <a:lnTo>
                      <a:pt x="5092" y="7526"/>
                    </a:lnTo>
                    <a:lnTo>
                      <a:pt x="5077" y="7539"/>
                    </a:lnTo>
                    <a:lnTo>
                      <a:pt x="5044" y="7565"/>
                    </a:lnTo>
                    <a:lnTo>
                      <a:pt x="5028" y="7575"/>
                    </a:lnTo>
                    <a:lnTo>
                      <a:pt x="4992" y="7595"/>
                    </a:lnTo>
                    <a:lnTo>
                      <a:pt x="4975" y="7603"/>
                    </a:lnTo>
                    <a:lnTo>
                      <a:pt x="4935" y="7618"/>
                    </a:lnTo>
                    <a:lnTo>
                      <a:pt x="4918" y="7623"/>
                    </a:lnTo>
                    <a:lnTo>
                      <a:pt x="4877" y="7631"/>
                    </a:lnTo>
                    <a:lnTo>
                      <a:pt x="4858" y="7634"/>
                    </a:lnTo>
                    <a:lnTo>
                      <a:pt x="4816" y="7636"/>
                    </a:lnTo>
                    <a:lnTo>
                      <a:pt x="4798" y="7636"/>
                    </a:lnTo>
                    <a:lnTo>
                      <a:pt x="4755" y="7632"/>
                    </a:lnTo>
                    <a:lnTo>
                      <a:pt x="4737" y="7629"/>
                    </a:lnTo>
                    <a:lnTo>
                      <a:pt x="4693" y="7619"/>
                    </a:lnTo>
                    <a:lnTo>
                      <a:pt x="4676" y="7614"/>
                    </a:lnTo>
                    <a:lnTo>
                      <a:pt x="4634" y="7597"/>
                    </a:lnTo>
                    <a:lnTo>
                      <a:pt x="4618" y="7589"/>
                    </a:lnTo>
                    <a:lnTo>
                      <a:pt x="4576" y="7565"/>
                    </a:lnTo>
                    <a:lnTo>
                      <a:pt x="4562" y="7556"/>
                    </a:lnTo>
                    <a:lnTo>
                      <a:pt x="4522" y="7525"/>
                    </a:lnTo>
                    <a:lnTo>
                      <a:pt x="4515" y="7520"/>
                    </a:lnTo>
                    <a:lnTo>
                      <a:pt x="4489" y="7497"/>
                    </a:lnTo>
                    <a:lnTo>
                      <a:pt x="4464" y="7475"/>
                    </a:lnTo>
                    <a:lnTo>
                      <a:pt x="4441" y="7454"/>
                    </a:lnTo>
                    <a:lnTo>
                      <a:pt x="4418" y="7434"/>
                    </a:lnTo>
                    <a:lnTo>
                      <a:pt x="4396" y="7414"/>
                    </a:lnTo>
                    <a:lnTo>
                      <a:pt x="4375" y="7396"/>
                    </a:lnTo>
                    <a:lnTo>
                      <a:pt x="4355" y="7377"/>
                    </a:lnTo>
                    <a:lnTo>
                      <a:pt x="4334" y="7360"/>
                    </a:lnTo>
                    <a:lnTo>
                      <a:pt x="4314" y="7342"/>
                    </a:lnTo>
                    <a:lnTo>
                      <a:pt x="4295" y="7325"/>
                    </a:lnTo>
                    <a:lnTo>
                      <a:pt x="4275" y="7308"/>
                    </a:lnTo>
                    <a:lnTo>
                      <a:pt x="4255" y="7290"/>
                    </a:lnTo>
                    <a:lnTo>
                      <a:pt x="4234" y="7273"/>
                    </a:lnTo>
                    <a:lnTo>
                      <a:pt x="4213" y="7255"/>
                    </a:lnTo>
                    <a:lnTo>
                      <a:pt x="4210" y="7252"/>
                    </a:lnTo>
                    <a:lnTo>
                      <a:pt x="4198" y="7240"/>
                    </a:lnTo>
                    <a:lnTo>
                      <a:pt x="4185" y="7228"/>
                    </a:lnTo>
                    <a:lnTo>
                      <a:pt x="4172" y="7216"/>
                    </a:lnTo>
                    <a:lnTo>
                      <a:pt x="4158" y="7204"/>
                    </a:lnTo>
                    <a:lnTo>
                      <a:pt x="4145" y="7192"/>
                    </a:lnTo>
                    <a:lnTo>
                      <a:pt x="4131" y="7180"/>
                    </a:lnTo>
                    <a:lnTo>
                      <a:pt x="4118" y="7168"/>
                    </a:lnTo>
                    <a:lnTo>
                      <a:pt x="4105" y="7157"/>
                    </a:lnTo>
                    <a:lnTo>
                      <a:pt x="4092" y="7145"/>
                    </a:lnTo>
                    <a:lnTo>
                      <a:pt x="4080" y="7135"/>
                    </a:lnTo>
                    <a:lnTo>
                      <a:pt x="4069" y="7125"/>
                    </a:lnTo>
                    <a:lnTo>
                      <a:pt x="4069" y="7125"/>
                    </a:lnTo>
                    <a:lnTo>
                      <a:pt x="4059" y="7116"/>
                    </a:lnTo>
                    <a:lnTo>
                      <a:pt x="4059" y="7115"/>
                    </a:lnTo>
                    <a:lnTo>
                      <a:pt x="4049" y="7107"/>
                    </a:lnTo>
                    <a:lnTo>
                      <a:pt x="4049" y="7107"/>
                    </a:lnTo>
                    <a:lnTo>
                      <a:pt x="4042" y="7100"/>
                    </a:lnTo>
                    <a:lnTo>
                      <a:pt x="4035" y="7094"/>
                    </a:lnTo>
                    <a:lnTo>
                      <a:pt x="4027" y="7087"/>
                    </a:lnTo>
                    <a:lnTo>
                      <a:pt x="4019" y="7080"/>
                    </a:lnTo>
                    <a:lnTo>
                      <a:pt x="4011" y="7073"/>
                    </a:lnTo>
                    <a:lnTo>
                      <a:pt x="4002" y="7065"/>
                    </a:lnTo>
                    <a:lnTo>
                      <a:pt x="3994" y="7058"/>
                    </a:lnTo>
                    <a:lnTo>
                      <a:pt x="3986" y="7051"/>
                    </a:lnTo>
                    <a:lnTo>
                      <a:pt x="3978" y="7044"/>
                    </a:lnTo>
                    <a:lnTo>
                      <a:pt x="3971" y="7037"/>
                    </a:lnTo>
                    <a:lnTo>
                      <a:pt x="3963" y="7031"/>
                    </a:lnTo>
                    <a:lnTo>
                      <a:pt x="3957" y="7025"/>
                    </a:lnTo>
                    <a:lnTo>
                      <a:pt x="3950" y="7019"/>
                    </a:lnTo>
                    <a:lnTo>
                      <a:pt x="3945" y="7015"/>
                    </a:lnTo>
                    <a:lnTo>
                      <a:pt x="3940" y="7010"/>
                    </a:lnTo>
                    <a:lnTo>
                      <a:pt x="3863" y="6944"/>
                    </a:lnTo>
                    <a:lnTo>
                      <a:pt x="3862" y="6943"/>
                    </a:lnTo>
                    <a:lnTo>
                      <a:pt x="3793" y="6882"/>
                    </a:lnTo>
                    <a:lnTo>
                      <a:pt x="3791" y="6880"/>
                    </a:lnTo>
                    <a:lnTo>
                      <a:pt x="3730" y="6823"/>
                    </a:lnTo>
                    <a:lnTo>
                      <a:pt x="3727" y="6821"/>
                    </a:lnTo>
                    <a:lnTo>
                      <a:pt x="3672" y="6766"/>
                    </a:lnTo>
                    <a:lnTo>
                      <a:pt x="3669" y="6763"/>
                    </a:lnTo>
                    <a:lnTo>
                      <a:pt x="3618" y="6710"/>
                    </a:lnTo>
                    <a:lnTo>
                      <a:pt x="3615" y="6707"/>
                    </a:lnTo>
                    <a:lnTo>
                      <a:pt x="3569" y="6654"/>
                    </a:lnTo>
                    <a:lnTo>
                      <a:pt x="3565" y="6650"/>
                    </a:lnTo>
                    <a:lnTo>
                      <a:pt x="3522" y="6596"/>
                    </a:lnTo>
                    <a:lnTo>
                      <a:pt x="3519" y="6591"/>
                    </a:lnTo>
                    <a:lnTo>
                      <a:pt x="3478" y="6535"/>
                    </a:lnTo>
                    <a:lnTo>
                      <a:pt x="3475" y="6530"/>
                    </a:lnTo>
                    <a:lnTo>
                      <a:pt x="3435" y="6470"/>
                    </a:lnTo>
                    <a:lnTo>
                      <a:pt x="3432" y="6466"/>
                    </a:lnTo>
                    <a:lnTo>
                      <a:pt x="3393" y="6401"/>
                    </a:lnTo>
                    <a:lnTo>
                      <a:pt x="3391" y="6398"/>
                    </a:lnTo>
                    <a:lnTo>
                      <a:pt x="3351" y="6327"/>
                    </a:lnTo>
                    <a:lnTo>
                      <a:pt x="3349" y="6324"/>
                    </a:lnTo>
                    <a:lnTo>
                      <a:pt x="3307" y="6245"/>
                    </a:lnTo>
                    <a:lnTo>
                      <a:pt x="3306" y="6243"/>
                    </a:lnTo>
                    <a:lnTo>
                      <a:pt x="3261" y="6155"/>
                    </a:lnTo>
                    <a:lnTo>
                      <a:pt x="3261" y="6154"/>
                    </a:lnTo>
                    <a:lnTo>
                      <a:pt x="3212" y="6055"/>
                    </a:lnTo>
                    <a:lnTo>
                      <a:pt x="3212" y="6055"/>
                    </a:lnTo>
                    <a:lnTo>
                      <a:pt x="3191" y="6012"/>
                    </a:lnTo>
                    <a:lnTo>
                      <a:pt x="3173" y="5975"/>
                    </a:lnTo>
                    <a:lnTo>
                      <a:pt x="3158" y="5944"/>
                    </a:lnTo>
                    <a:lnTo>
                      <a:pt x="3146" y="5921"/>
                    </a:lnTo>
                    <a:lnTo>
                      <a:pt x="3144" y="5921"/>
                    </a:lnTo>
                    <a:lnTo>
                      <a:pt x="3131" y="5921"/>
                    </a:lnTo>
                    <a:lnTo>
                      <a:pt x="3115" y="5920"/>
                    </a:lnTo>
                    <a:lnTo>
                      <a:pt x="3101" y="5918"/>
                    </a:lnTo>
                    <a:lnTo>
                      <a:pt x="3084" y="5915"/>
                    </a:lnTo>
                    <a:lnTo>
                      <a:pt x="3071" y="5912"/>
                    </a:lnTo>
                    <a:lnTo>
                      <a:pt x="3054" y="5908"/>
                    </a:lnTo>
                    <a:lnTo>
                      <a:pt x="3042" y="5903"/>
                    </a:lnTo>
                    <a:lnTo>
                      <a:pt x="3025" y="5897"/>
                    </a:lnTo>
                    <a:lnTo>
                      <a:pt x="3015" y="5892"/>
                    </a:lnTo>
                    <a:lnTo>
                      <a:pt x="2997" y="5883"/>
                    </a:lnTo>
                    <a:lnTo>
                      <a:pt x="2989" y="5878"/>
                    </a:lnTo>
                    <a:lnTo>
                      <a:pt x="2969" y="5867"/>
                    </a:lnTo>
                    <a:lnTo>
                      <a:pt x="2963" y="5863"/>
                    </a:lnTo>
                    <a:lnTo>
                      <a:pt x="2943" y="5849"/>
                    </a:lnTo>
                    <a:lnTo>
                      <a:pt x="2938" y="5845"/>
                    </a:lnTo>
                    <a:lnTo>
                      <a:pt x="2916" y="5829"/>
                    </a:lnTo>
                    <a:lnTo>
                      <a:pt x="2912" y="5826"/>
                    </a:lnTo>
                    <a:lnTo>
                      <a:pt x="2888" y="5806"/>
                    </a:lnTo>
                    <a:lnTo>
                      <a:pt x="2886" y="5804"/>
                    </a:lnTo>
                    <a:lnTo>
                      <a:pt x="2859" y="5782"/>
                    </a:lnTo>
                    <a:lnTo>
                      <a:pt x="2857" y="5780"/>
                    </a:lnTo>
                    <a:lnTo>
                      <a:pt x="2828" y="5755"/>
                    </a:lnTo>
                    <a:lnTo>
                      <a:pt x="2828" y="5754"/>
                    </a:lnTo>
                    <a:lnTo>
                      <a:pt x="2797" y="5727"/>
                    </a:lnTo>
                    <a:lnTo>
                      <a:pt x="2795" y="5725"/>
                    </a:lnTo>
                    <a:lnTo>
                      <a:pt x="2768" y="5700"/>
                    </a:lnTo>
                    <a:lnTo>
                      <a:pt x="2765" y="5697"/>
                    </a:lnTo>
                    <a:lnTo>
                      <a:pt x="2741" y="5673"/>
                    </a:lnTo>
                    <a:lnTo>
                      <a:pt x="2738" y="5670"/>
                    </a:lnTo>
                    <a:lnTo>
                      <a:pt x="2717" y="5648"/>
                    </a:lnTo>
                    <a:lnTo>
                      <a:pt x="2713" y="5642"/>
                    </a:lnTo>
                    <a:lnTo>
                      <a:pt x="2709" y="5638"/>
                    </a:lnTo>
                    <a:lnTo>
                      <a:pt x="2701" y="5634"/>
                    </a:lnTo>
                    <a:lnTo>
                      <a:pt x="2675" y="5614"/>
                    </a:lnTo>
                    <a:lnTo>
                      <a:pt x="2332" y="5316"/>
                    </a:lnTo>
                    <a:lnTo>
                      <a:pt x="2313" y="5306"/>
                    </a:lnTo>
                    <a:lnTo>
                      <a:pt x="2287" y="5286"/>
                    </a:lnTo>
                    <a:lnTo>
                      <a:pt x="2264" y="5263"/>
                    </a:lnTo>
                    <a:lnTo>
                      <a:pt x="2251" y="5246"/>
                    </a:lnTo>
                    <a:lnTo>
                      <a:pt x="886" y="4063"/>
                    </a:lnTo>
                    <a:lnTo>
                      <a:pt x="863" y="4040"/>
                    </a:lnTo>
                    <a:lnTo>
                      <a:pt x="843" y="4014"/>
                    </a:lnTo>
                    <a:lnTo>
                      <a:pt x="826" y="3986"/>
                    </a:lnTo>
                    <a:lnTo>
                      <a:pt x="814" y="3956"/>
                    </a:lnTo>
                    <a:lnTo>
                      <a:pt x="805" y="3924"/>
                    </a:lnTo>
                    <a:lnTo>
                      <a:pt x="801" y="3892"/>
                    </a:lnTo>
                    <a:lnTo>
                      <a:pt x="800" y="3859"/>
                    </a:lnTo>
                    <a:lnTo>
                      <a:pt x="805" y="3826"/>
                    </a:lnTo>
                    <a:lnTo>
                      <a:pt x="813" y="3795"/>
                    </a:lnTo>
                    <a:lnTo>
                      <a:pt x="825" y="3764"/>
                    </a:lnTo>
                    <a:lnTo>
                      <a:pt x="842" y="3736"/>
                    </a:lnTo>
                    <a:lnTo>
                      <a:pt x="861" y="3710"/>
                    </a:lnTo>
                    <a:lnTo>
                      <a:pt x="1846" y="2578"/>
                    </a:lnTo>
                    <a:lnTo>
                      <a:pt x="1869" y="2555"/>
                    </a:lnTo>
                    <a:lnTo>
                      <a:pt x="1895" y="2535"/>
                    </a:lnTo>
                    <a:lnTo>
                      <a:pt x="1924" y="2518"/>
                    </a:lnTo>
                    <a:lnTo>
                      <a:pt x="1954" y="2506"/>
                    </a:lnTo>
                    <a:lnTo>
                      <a:pt x="1985" y="2497"/>
                    </a:lnTo>
                    <a:lnTo>
                      <a:pt x="2018" y="2493"/>
                    </a:lnTo>
                    <a:lnTo>
                      <a:pt x="2050" y="2492"/>
                    </a:lnTo>
                    <a:lnTo>
                      <a:pt x="2083" y="2497"/>
                    </a:lnTo>
                    <a:lnTo>
                      <a:pt x="2114" y="2505"/>
                    </a:lnTo>
                    <a:lnTo>
                      <a:pt x="2145" y="2517"/>
                    </a:lnTo>
                    <a:lnTo>
                      <a:pt x="2173" y="2533"/>
                    </a:lnTo>
                    <a:lnTo>
                      <a:pt x="2199" y="2553"/>
                    </a:lnTo>
                    <a:lnTo>
                      <a:pt x="3986" y="4105"/>
                    </a:lnTo>
                    <a:lnTo>
                      <a:pt x="4009" y="4128"/>
                    </a:lnTo>
                    <a:lnTo>
                      <a:pt x="4029" y="4154"/>
                    </a:lnTo>
                    <a:lnTo>
                      <a:pt x="4046" y="4182"/>
                    </a:lnTo>
                    <a:lnTo>
                      <a:pt x="4058" y="4213"/>
                    </a:lnTo>
                    <a:lnTo>
                      <a:pt x="4067" y="4244"/>
                    </a:lnTo>
                    <a:lnTo>
                      <a:pt x="4071" y="4276"/>
                    </a:lnTo>
                    <a:lnTo>
                      <a:pt x="4071" y="4279"/>
                    </a:lnTo>
                    <a:lnTo>
                      <a:pt x="4092" y="4297"/>
                    </a:lnTo>
                    <a:lnTo>
                      <a:pt x="4093" y="4298"/>
                    </a:lnTo>
                    <a:lnTo>
                      <a:pt x="4119" y="4320"/>
                    </a:lnTo>
                    <a:lnTo>
                      <a:pt x="4119" y="4321"/>
                    </a:lnTo>
                    <a:lnTo>
                      <a:pt x="4144" y="4343"/>
                    </a:lnTo>
                    <a:lnTo>
                      <a:pt x="4145" y="4344"/>
                    </a:lnTo>
                    <a:lnTo>
                      <a:pt x="4167" y="4364"/>
                    </a:lnTo>
                    <a:lnTo>
                      <a:pt x="4169" y="4365"/>
                    </a:lnTo>
                    <a:lnTo>
                      <a:pt x="4188" y="4384"/>
                    </a:lnTo>
                    <a:lnTo>
                      <a:pt x="4190" y="4386"/>
                    </a:lnTo>
                    <a:lnTo>
                      <a:pt x="4206" y="4402"/>
                    </a:lnTo>
                    <a:lnTo>
                      <a:pt x="4209" y="4405"/>
                    </a:lnTo>
                    <a:lnTo>
                      <a:pt x="4221" y="4417"/>
                    </a:lnTo>
                    <a:lnTo>
                      <a:pt x="4228" y="4425"/>
                    </a:lnTo>
                    <a:lnTo>
                      <a:pt x="4235" y="4433"/>
                    </a:lnTo>
                    <a:lnTo>
                      <a:pt x="4244" y="4445"/>
                    </a:lnTo>
                    <a:lnTo>
                      <a:pt x="4248" y="4452"/>
                    </a:lnTo>
                    <a:lnTo>
                      <a:pt x="4252" y="4458"/>
                    </a:lnTo>
                    <a:lnTo>
                      <a:pt x="4256" y="4466"/>
                    </a:lnTo>
                    <a:lnTo>
                      <a:pt x="4259" y="4472"/>
                    </a:lnTo>
                    <a:lnTo>
                      <a:pt x="4263" y="4479"/>
                    </a:lnTo>
                    <a:lnTo>
                      <a:pt x="4265" y="4485"/>
                    </a:lnTo>
                    <a:lnTo>
                      <a:pt x="4269" y="4493"/>
                    </a:lnTo>
                    <a:lnTo>
                      <a:pt x="4271" y="4498"/>
                    </a:lnTo>
                    <a:lnTo>
                      <a:pt x="4274" y="4507"/>
                    </a:lnTo>
                    <a:lnTo>
                      <a:pt x="4276" y="4512"/>
                    </a:lnTo>
                    <a:lnTo>
                      <a:pt x="4278" y="4520"/>
                    </a:lnTo>
                    <a:lnTo>
                      <a:pt x="4280" y="4525"/>
                    </a:lnTo>
                    <a:lnTo>
                      <a:pt x="4282" y="4534"/>
                    </a:lnTo>
                    <a:lnTo>
                      <a:pt x="4284" y="4539"/>
                    </a:lnTo>
                    <a:lnTo>
                      <a:pt x="4286" y="4548"/>
                    </a:lnTo>
                    <a:lnTo>
                      <a:pt x="4287" y="4552"/>
                    </a:lnTo>
                    <a:lnTo>
                      <a:pt x="4288" y="4562"/>
                    </a:lnTo>
                    <a:lnTo>
                      <a:pt x="4289" y="4566"/>
                    </a:lnTo>
                    <a:lnTo>
                      <a:pt x="4291" y="4575"/>
                    </a:lnTo>
                    <a:lnTo>
                      <a:pt x="4291" y="4580"/>
                    </a:lnTo>
                    <a:lnTo>
                      <a:pt x="4293" y="4589"/>
                    </a:lnTo>
                    <a:lnTo>
                      <a:pt x="4293" y="4594"/>
                    </a:lnTo>
                    <a:lnTo>
                      <a:pt x="4294" y="4603"/>
                    </a:lnTo>
                    <a:lnTo>
                      <a:pt x="4294" y="4607"/>
                    </a:lnTo>
                    <a:lnTo>
                      <a:pt x="4308" y="4615"/>
                    </a:lnTo>
                    <a:lnTo>
                      <a:pt x="4335" y="4628"/>
                    </a:lnTo>
                    <a:lnTo>
                      <a:pt x="4365" y="4643"/>
                    </a:lnTo>
                    <a:lnTo>
                      <a:pt x="4399" y="4660"/>
                    </a:lnTo>
                    <a:lnTo>
                      <a:pt x="4435" y="4678"/>
                    </a:lnTo>
                    <a:lnTo>
                      <a:pt x="4472" y="4697"/>
                    </a:lnTo>
                    <a:lnTo>
                      <a:pt x="4510" y="4715"/>
                    </a:lnTo>
                    <a:lnTo>
                      <a:pt x="4546" y="4733"/>
                    </a:lnTo>
                    <a:lnTo>
                      <a:pt x="4581" y="4751"/>
                    </a:lnTo>
                    <a:lnTo>
                      <a:pt x="4614" y="4766"/>
                    </a:lnTo>
                    <a:lnTo>
                      <a:pt x="4642" y="4780"/>
                    </a:lnTo>
                    <a:lnTo>
                      <a:pt x="4665" y="4791"/>
                    </a:lnTo>
                    <a:lnTo>
                      <a:pt x="4682" y="4799"/>
                    </a:lnTo>
                    <a:lnTo>
                      <a:pt x="4690" y="4802"/>
                    </a:lnTo>
                    <a:lnTo>
                      <a:pt x="4693" y="4802"/>
                    </a:lnTo>
                    <a:lnTo>
                      <a:pt x="4706" y="4798"/>
                    </a:lnTo>
                    <a:lnTo>
                      <a:pt x="4726" y="4793"/>
                    </a:lnTo>
                    <a:lnTo>
                      <a:pt x="4751" y="4785"/>
                    </a:lnTo>
                    <a:lnTo>
                      <a:pt x="4783" y="4774"/>
                    </a:lnTo>
                    <a:lnTo>
                      <a:pt x="4821" y="4761"/>
                    </a:lnTo>
                    <a:lnTo>
                      <a:pt x="4866" y="4746"/>
                    </a:lnTo>
                    <a:lnTo>
                      <a:pt x="4919" y="4727"/>
                    </a:lnTo>
                    <a:lnTo>
                      <a:pt x="4921" y="4726"/>
                    </a:lnTo>
                    <a:lnTo>
                      <a:pt x="4934" y="4722"/>
                    </a:lnTo>
                    <a:lnTo>
                      <a:pt x="4949" y="4717"/>
                    </a:lnTo>
                    <a:lnTo>
                      <a:pt x="4965" y="4711"/>
                    </a:lnTo>
                    <a:lnTo>
                      <a:pt x="4983" y="4706"/>
                    </a:lnTo>
                    <a:lnTo>
                      <a:pt x="5001" y="4699"/>
                    </a:lnTo>
                    <a:lnTo>
                      <a:pt x="5019" y="4693"/>
                    </a:lnTo>
                    <a:lnTo>
                      <a:pt x="5039" y="4687"/>
                    </a:lnTo>
                    <a:lnTo>
                      <a:pt x="5058" y="4680"/>
                    </a:lnTo>
                    <a:lnTo>
                      <a:pt x="5078" y="4673"/>
                    </a:lnTo>
                    <a:lnTo>
                      <a:pt x="5097" y="4667"/>
                    </a:lnTo>
                    <a:lnTo>
                      <a:pt x="5097" y="4667"/>
                    </a:lnTo>
                    <a:lnTo>
                      <a:pt x="5116" y="4660"/>
                    </a:lnTo>
                    <a:lnTo>
                      <a:pt x="5116" y="4660"/>
                    </a:lnTo>
                    <a:lnTo>
                      <a:pt x="5135" y="4654"/>
                    </a:lnTo>
                    <a:lnTo>
                      <a:pt x="5135" y="4654"/>
                    </a:lnTo>
                    <a:lnTo>
                      <a:pt x="5153" y="4648"/>
                    </a:lnTo>
                    <a:lnTo>
                      <a:pt x="5153" y="4648"/>
                    </a:lnTo>
                    <a:lnTo>
                      <a:pt x="5170" y="4642"/>
                    </a:lnTo>
                    <a:lnTo>
                      <a:pt x="5187" y="4637"/>
                    </a:lnTo>
                    <a:lnTo>
                      <a:pt x="5204" y="4631"/>
                    </a:lnTo>
                    <a:lnTo>
                      <a:pt x="5222" y="4625"/>
                    </a:lnTo>
                    <a:lnTo>
                      <a:pt x="5239" y="4619"/>
                    </a:lnTo>
                    <a:lnTo>
                      <a:pt x="5257" y="4614"/>
                    </a:lnTo>
                    <a:lnTo>
                      <a:pt x="5274" y="4608"/>
                    </a:lnTo>
                    <a:lnTo>
                      <a:pt x="5291" y="4602"/>
                    </a:lnTo>
                    <a:lnTo>
                      <a:pt x="5307" y="4597"/>
                    </a:lnTo>
                    <a:lnTo>
                      <a:pt x="5322" y="4592"/>
                    </a:lnTo>
                    <a:lnTo>
                      <a:pt x="5337" y="4587"/>
                    </a:lnTo>
                    <a:lnTo>
                      <a:pt x="5350" y="4583"/>
                    </a:lnTo>
                    <a:lnTo>
                      <a:pt x="5363" y="4578"/>
                    </a:lnTo>
                    <a:lnTo>
                      <a:pt x="5373" y="4575"/>
                    </a:lnTo>
                    <a:lnTo>
                      <a:pt x="5383" y="4572"/>
                    </a:lnTo>
                    <a:lnTo>
                      <a:pt x="5383" y="4571"/>
                    </a:lnTo>
                    <a:lnTo>
                      <a:pt x="5392" y="4569"/>
                    </a:lnTo>
                    <a:lnTo>
                      <a:pt x="5400" y="4566"/>
                    </a:lnTo>
                    <a:lnTo>
                      <a:pt x="5409" y="4563"/>
                    </a:lnTo>
                    <a:lnTo>
                      <a:pt x="5417" y="4560"/>
                    </a:lnTo>
                    <a:lnTo>
                      <a:pt x="5425" y="4557"/>
                    </a:lnTo>
                    <a:lnTo>
                      <a:pt x="5433" y="4555"/>
                    </a:lnTo>
                    <a:lnTo>
                      <a:pt x="5441" y="4552"/>
                    </a:lnTo>
                    <a:lnTo>
                      <a:pt x="5448" y="4550"/>
                    </a:lnTo>
                    <a:lnTo>
                      <a:pt x="5455" y="4547"/>
                    </a:lnTo>
                    <a:lnTo>
                      <a:pt x="5461" y="4545"/>
                    </a:lnTo>
                    <a:lnTo>
                      <a:pt x="5466" y="4543"/>
                    </a:lnTo>
                    <a:lnTo>
                      <a:pt x="5468" y="4543"/>
                    </a:lnTo>
                    <a:lnTo>
                      <a:pt x="5468" y="4542"/>
                    </a:lnTo>
                    <a:lnTo>
                      <a:pt x="5472" y="4534"/>
                    </a:lnTo>
                    <a:lnTo>
                      <a:pt x="5476" y="4525"/>
                    </a:lnTo>
                    <a:lnTo>
                      <a:pt x="5480" y="4517"/>
                    </a:lnTo>
                    <a:lnTo>
                      <a:pt x="5485" y="4509"/>
                    </a:lnTo>
                    <a:lnTo>
                      <a:pt x="5490" y="4500"/>
                    </a:lnTo>
                    <a:lnTo>
                      <a:pt x="5494" y="4494"/>
                    </a:lnTo>
                    <a:lnTo>
                      <a:pt x="5501" y="4485"/>
                    </a:lnTo>
                    <a:lnTo>
                      <a:pt x="5504" y="4480"/>
                    </a:lnTo>
                    <a:lnTo>
                      <a:pt x="5512" y="4469"/>
                    </a:lnTo>
                    <a:lnTo>
                      <a:pt x="5515" y="4466"/>
                    </a:lnTo>
                    <a:lnTo>
                      <a:pt x="5525" y="4454"/>
                    </a:lnTo>
                    <a:lnTo>
                      <a:pt x="5527" y="4452"/>
                    </a:lnTo>
                    <a:lnTo>
                      <a:pt x="5538" y="4439"/>
                    </a:lnTo>
                    <a:lnTo>
                      <a:pt x="5540" y="4437"/>
                    </a:lnTo>
                    <a:lnTo>
                      <a:pt x="5553" y="4423"/>
                    </a:lnTo>
                    <a:lnTo>
                      <a:pt x="5554" y="4421"/>
                    </a:lnTo>
                    <a:lnTo>
                      <a:pt x="5569" y="4405"/>
                    </a:lnTo>
                    <a:lnTo>
                      <a:pt x="5570" y="4404"/>
                    </a:lnTo>
                    <a:lnTo>
                      <a:pt x="5588" y="4386"/>
                    </a:lnTo>
                    <a:lnTo>
                      <a:pt x="5588" y="4386"/>
                    </a:lnTo>
                    <a:lnTo>
                      <a:pt x="5608" y="4366"/>
                    </a:lnTo>
                    <a:lnTo>
                      <a:pt x="5608" y="4365"/>
                    </a:lnTo>
                    <a:lnTo>
                      <a:pt x="5630" y="4343"/>
                    </a:lnTo>
                    <a:lnTo>
                      <a:pt x="5632" y="4342"/>
                    </a:lnTo>
                    <a:lnTo>
                      <a:pt x="5655" y="4319"/>
                    </a:lnTo>
                    <a:lnTo>
                      <a:pt x="5656" y="4318"/>
                    </a:lnTo>
                    <a:lnTo>
                      <a:pt x="5677" y="4298"/>
                    </a:lnTo>
                    <a:lnTo>
                      <a:pt x="5678" y="4297"/>
                    </a:lnTo>
                    <a:lnTo>
                      <a:pt x="5690" y="4285"/>
                    </a:lnTo>
                    <a:lnTo>
                      <a:pt x="5689" y="4270"/>
                    </a:lnTo>
                    <a:lnTo>
                      <a:pt x="5691" y="4237"/>
                    </a:lnTo>
                    <a:lnTo>
                      <a:pt x="5697" y="4205"/>
                    </a:lnTo>
                    <a:lnTo>
                      <a:pt x="5707" y="4174"/>
                    </a:lnTo>
                    <a:lnTo>
                      <a:pt x="5722" y="4144"/>
                    </a:lnTo>
                    <a:lnTo>
                      <a:pt x="5740" y="4117"/>
                    </a:lnTo>
                    <a:lnTo>
                      <a:pt x="5761" y="4092"/>
                    </a:lnTo>
                    <a:lnTo>
                      <a:pt x="7593" y="2238"/>
                    </a:lnTo>
                    <a:lnTo>
                      <a:pt x="7618" y="2217"/>
                    </a:lnTo>
                    <a:lnTo>
                      <a:pt x="7645" y="2198"/>
                    </a:lnTo>
                    <a:lnTo>
                      <a:pt x="7674" y="2184"/>
                    </a:lnTo>
                    <a:lnTo>
                      <a:pt x="7705" y="2173"/>
                    </a:lnTo>
                    <a:lnTo>
                      <a:pt x="7737" y="2166"/>
                    </a:lnTo>
                    <a:lnTo>
                      <a:pt x="7769" y="2164"/>
                    </a:lnTo>
                    <a:lnTo>
                      <a:pt x="7802" y="2166"/>
                    </a:lnTo>
                    <a:lnTo>
                      <a:pt x="7834" y="2172"/>
                    </a:lnTo>
                    <a:lnTo>
                      <a:pt x="7865" y="2182"/>
                    </a:lnTo>
                    <a:lnTo>
                      <a:pt x="7894" y="2196"/>
                    </a:lnTo>
                    <a:close/>
                    <a:moveTo>
                      <a:pt x="7536" y="4646"/>
                    </a:moveTo>
                    <a:lnTo>
                      <a:pt x="8596" y="3575"/>
                    </a:lnTo>
                    <a:lnTo>
                      <a:pt x="7774" y="2767"/>
                    </a:lnTo>
                    <a:lnTo>
                      <a:pt x="6712" y="3842"/>
                    </a:lnTo>
                    <a:lnTo>
                      <a:pt x="7536" y="4646"/>
                    </a:lnTo>
                    <a:close/>
                    <a:moveTo>
                      <a:pt x="6293" y="4265"/>
                    </a:moveTo>
                    <a:lnTo>
                      <a:pt x="7114" y="5072"/>
                    </a:lnTo>
                    <a:lnTo>
                      <a:pt x="7185" y="5001"/>
                    </a:lnTo>
                    <a:lnTo>
                      <a:pt x="6360" y="4197"/>
                    </a:lnTo>
                    <a:lnTo>
                      <a:pt x="6293" y="4265"/>
                    </a:lnTo>
                    <a:close/>
                    <a:moveTo>
                      <a:pt x="6755" y="5420"/>
                    </a:moveTo>
                    <a:lnTo>
                      <a:pt x="5908" y="4588"/>
                    </a:lnTo>
                    <a:lnTo>
                      <a:pt x="5903" y="4592"/>
                    </a:lnTo>
                    <a:lnTo>
                      <a:pt x="5879" y="4617"/>
                    </a:lnTo>
                    <a:lnTo>
                      <a:pt x="5878" y="4618"/>
                    </a:lnTo>
                    <a:lnTo>
                      <a:pt x="5849" y="4647"/>
                    </a:lnTo>
                    <a:lnTo>
                      <a:pt x="5830" y="4667"/>
                    </a:lnTo>
                    <a:lnTo>
                      <a:pt x="5842" y="4681"/>
                    </a:lnTo>
                    <a:lnTo>
                      <a:pt x="5874" y="4714"/>
                    </a:lnTo>
                    <a:lnTo>
                      <a:pt x="5916" y="4756"/>
                    </a:lnTo>
                    <a:lnTo>
                      <a:pt x="5968" y="4808"/>
                    </a:lnTo>
                    <a:lnTo>
                      <a:pt x="6030" y="4869"/>
                    </a:lnTo>
                    <a:lnTo>
                      <a:pt x="6030" y="4869"/>
                    </a:lnTo>
                    <a:lnTo>
                      <a:pt x="6059" y="4898"/>
                    </a:lnTo>
                    <a:lnTo>
                      <a:pt x="6088" y="4926"/>
                    </a:lnTo>
                    <a:lnTo>
                      <a:pt x="6115" y="4954"/>
                    </a:lnTo>
                    <a:lnTo>
                      <a:pt x="6142" y="4981"/>
                    </a:lnTo>
                    <a:lnTo>
                      <a:pt x="6168" y="5006"/>
                    </a:lnTo>
                    <a:lnTo>
                      <a:pt x="6193" y="5031"/>
                    </a:lnTo>
                    <a:lnTo>
                      <a:pt x="6215" y="5053"/>
                    </a:lnTo>
                    <a:lnTo>
                      <a:pt x="6237" y="5074"/>
                    </a:lnTo>
                    <a:lnTo>
                      <a:pt x="6256" y="5093"/>
                    </a:lnTo>
                    <a:lnTo>
                      <a:pt x="6272" y="5110"/>
                    </a:lnTo>
                    <a:lnTo>
                      <a:pt x="6287" y="5124"/>
                    </a:lnTo>
                    <a:lnTo>
                      <a:pt x="6299" y="5136"/>
                    </a:lnTo>
                    <a:lnTo>
                      <a:pt x="6307" y="5145"/>
                    </a:lnTo>
                    <a:lnTo>
                      <a:pt x="6308" y="5145"/>
                    </a:lnTo>
                    <a:lnTo>
                      <a:pt x="6313" y="5150"/>
                    </a:lnTo>
                    <a:lnTo>
                      <a:pt x="6313" y="5151"/>
                    </a:lnTo>
                    <a:lnTo>
                      <a:pt x="6368" y="5206"/>
                    </a:lnTo>
                    <a:lnTo>
                      <a:pt x="6419" y="5256"/>
                    </a:lnTo>
                    <a:lnTo>
                      <a:pt x="6465" y="5302"/>
                    </a:lnTo>
                    <a:lnTo>
                      <a:pt x="6508" y="5344"/>
                    </a:lnTo>
                    <a:lnTo>
                      <a:pt x="6546" y="5382"/>
                    </a:lnTo>
                    <a:lnTo>
                      <a:pt x="6580" y="5415"/>
                    </a:lnTo>
                    <a:lnTo>
                      <a:pt x="6611" y="5444"/>
                    </a:lnTo>
                    <a:lnTo>
                      <a:pt x="6637" y="5469"/>
                    </a:lnTo>
                    <a:lnTo>
                      <a:pt x="6660" y="5490"/>
                    </a:lnTo>
                    <a:lnTo>
                      <a:pt x="6674" y="5503"/>
                    </a:lnTo>
                    <a:lnTo>
                      <a:pt x="6674" y="5502"/>
                    </a:lnTo>
                    <a:lnTo>
                      <a:pt x="6689" y="5488"/>
                    </a:lnTo>
                    <a:lnTo>
                      <a:pt x="6705" y="5471"/>
                    </a:lnTo>
                    <a:lnTo>
                      <a:pt x="6725" y="5450"/>
                    </a:lnTo>
                    <a:lnTo>
                      <a:pt x="6726" y="5449"/>
                    </a:lnTo>
                    <a:lnTo>
                      <a:pt x="6749" y="5426"/>
                    </a:lnTo>
                    <a:lnTo>
                      <a:pt x="6755" y="5420"/>
                    </a:lnTo>
                    <a:close/>
                    <a:moveTo>
                      <a:pt x="4564" y="5741"/>
                    </a:moveTo>
                    <a:lnTo>
                      <a:pt x="4558" y="5757"/>
                    </a:lnTo>
                    <a:lnTo>
                      <a:pt x="4554" y="5772"/>
                    </a:lnTo>
                    <a:lnTo>
                      <a:pt x="4551" y="5785"/>
                    </a:lnTo>
                    <a:lnTo>
                      <a:pt x="4548" y="5796"/>
                    </a:lnTo>
                    <a:lnTo>
                      <a:pt x="4547" y="5804"/>
                    </a:lnTo>
                    <a:lnTo>
                      <a:pt x="4547" y="5804"/>
                    </a:lnTo>
                    <a:lnTo>
                      <a:pt x="4552" y="5806"/>
                    </a:lnTo>
                    <a:lnTo>
                      <a:pt x="4566" y="5809"/>
                    </a:lnTo>
                    <a:lnTo>
                      <a:pt x="4586" y="5809"/>
                    </a:lnTo>
                    <a:lnTo>
                      <a:pt x="4609" y="5807"/>
                    </a:lnTo>
                    <a:lnTo>
                      <a:pt x="4634" y="5800"/>
                    </a:lnTo>
                    <a:lnTo>
                      <a:pt x="4659" y="5790"/>
                    </a:lnTo>
                    <a:lnTo>
                      <a:pt x="4682" y="5777"/>
                    </a:lnTo>
                    <a:lnTo>
                      <a:pt x="4703" y="5761"/>
                    </a:lnTo>
                    <a:lnTo>
                      <a:pt x="4721" y="5743"/>
                    </a:lnTo>
                    <a:lnTo>
                      <a:pt x="4738" y="5719"/>
                    </a:lnTo>
                    <a:lnTo>
                      <a:pt x="4739" y="5718"/>
                    </a:lnTo>
                    <a:lnTo>
                      <a:pt x="4742" y="5714"/>
                    </a:lnTo>
                    <a:lnTo>
                      <a:pt x="4742" y="5712"/>
                    </a:lnTo>
                    <a:lnTo>
                      <a:pt x="4745" y="5707"/>
                    </a:lnTo>
                    <a:lnTo>
                      <a:pt x="4746" y="5706"/>
                    </a:lnTo>
                    <a:lnTo>
                      <a:pt x="4749" y="5700"/>
                    </a:lnTo>
                    <a:lnTo>
                      <a:pt x="4750" y="5700"/>
                    </a:lnTo>
                    <a:lnTo>
                      <a:pt x="4754" y="5694"/>
                    </a:lnTo>
                    <a:lnTo>
                      <a:pt x="4754" y="5693"/>
                    </a:lnTo>
                    <a:lnTo>
                      <a:pt x="4758" y="5687"/>
                    </a:lnTo>
                    <a:lnTo>
                      <a:pt x="4758" y="5686"/>
                    </a:lnTo>
                    <a:lnTo>
                      <a:pt x="4763" y="5679"/>
                    </a:lnTo>
                    <a:lnTo>
                      <a:pt x="4763" y="5679"/>
                    </a:lnTo>
                    <a:lnTo>
                      <a:pt x="4767" y="5672"/>
                    </a:lnTo>
                    <a:lnTo>
                      <a:pt x="4767" y="5672"/>
                    </a:lnTo>
                    <a:lnTo>
                      <a:pt x="4772" y="5665"/>
                    </a:lnTo>
                    <a:lnTo>
                      <a:pt x="4772" y="5665"/>
                    </a:lnTo>
                    <a:lnTo>
                      <a:pt x="4777" y="5657"/>
                    </a:lnTo>
                    <a:lnTo>
                      <a:pt x="4777" y="5657"/>
                    </a:lnTo>
                    <a:lnTo>
                      <a:pt x="4782" y="5650"/>
                    </a:lnTo>
                    <a:lnTo>
                      <a:pt x="4786" y="5643"/>
                    </a:lnTo>
                    <a:lnTo>
                      <a:pt x="4791" y="5636"/>
                    </a:lnTo>
                    <a:lnTo>
                      <a:pt x="4795" y="5629"/>
                    </a:lnTo>
                    <a:lnTo>
                      <a:pt x="4796" y="5627"/>
                    </a:lnTo>
                    <a:lnTo>
                      <a:pt x="4801" y="5620"/>
                    </a:lnTo>
                    <a:lnTo>
                      <a:pt x="4807" y="5611"/>
                    </a:lnTo>
                    <a:lnTo>
                      <a:pt x="4814" y="5602"/>
                    </a:lnTo>
                    <a:lnTo>
                      <a:pt x="4821" y="5591"/>
                    </a:lnTo>
                    <a:lnTo>
                      <a:pt x="4828" y="5580"/>
                    </a:lnTo>
                    <a:lnTo>
                      <a:pt x="4836" y="5567"/>
                    </a:lnTo>
                    <a:lnTo>
                      <a:pt x="4845" y="5555"/>
                    </a:lnTo>
                    <a:lnTo>
                      <a:pt x="4854" y="5541"/>
                    </a:lnTo>
                    <a:lnTo>
                      <a:pt x="4863" y="5527"/>
                    </a:lnTo>
                    <a:lnTo>
                      <a:pt x="4872" y="5513"/>
                    </a:lnTo>
                    <a:lnTo>
                      <a:pt x="4882" y="5499"/>
                    </a:lnTo>
                    <a:lnTo>
                      <a:pt x="4891" y="5485"/>
                    </a:lnTo>
                    <a:lnTo>
                      <a:pt x="4900" y="5471"/>
                    </a:lnTo>
                    <a:lnTo>
                      <a:pt x="4909" y="5457"/>
                    </a:lnTo>
                    <a:lnTo>
                      <a:pt x="4911" y="5455"/>
                    </a:lnTo>
                    <a:lnTo>
                      <a:pt x="4920" y="5442"/>
                    </a:lnTo>
                    <a:lnTo>
                      <a:pt x="4920" y="5441"/>
                    </a:lnTo>
                    <a:lnTo>
                      <a:pt x="4929" y="5428"/>
                    </a:lnTo>
                    <a:lnTo>
                      <a:pt x="4929" y="5428"/>
                    </a:lnTo>
                    <a:lnTo>
                      <a:pt x="4938" y="5415"/>
                    </a:lnTo>
                    <a:lnTo>
                      <a:pt x="4938" y="5415"/>
                    </a:lnTo>
                    <a:lnTo>
                      <a:pt x="4946" y="5403"/>
                    </a:lnTo>
                    <a:lnTo>
                      <a:pt x="4947" y="5402"/>
                    </a:lnTo>
                    <a:lnTo>
                      <a:pt x="4955" y="5391"/>
                    </a:lnTo>
                    <a:lnTo>
                      <a:pt x="4955" y="5391"/>
                    </a:lnTo>
                    <a:lnTo>
                      <a:pt x="4963" y="5380"/>
                    </a:lnTo>
                    <a:lnTo>
                      <a:pt x="4963" y="5379"/>
                    </a:lnTo>
                    <a:lnTo>
                      <a:pt x="4970" y="5370"/>
                    </a:lnTo>
                    <a:lnTo>
                      <a:pt x="4971" y="5369"/>
                    </a:lnTo>
                    <a:lnTo>
                      <a:pt x="4977" y="5360"/>
                    </a:lnTo>
                    <a:lnTo>
                      <a:pt x="4978" y="5359"/>
                    </a:lnTo>
                    <a:lnTo>
                      <a:pt x="4984" y="5351"/>
                    </a:lnTo>
                    <a:lnTo>
                      <a:pt x="4985" y="5350"/>
                    </a:lnTo>
                    <a:lnTo>
                      <a:pt x="4990" y="5343"/>
                    </a:lnTo>
                    <a:lnTo>
                      <a:pt x="4991" y="5342"/>
                    </a:lnTo>
                    <a:lnTo>
                      <a:pt x="4995" y="5336"/>
                    </a:lnTo>
                    <a:lnTo>
                      <a:pt x="4997" y="5334"/>
                    </a:lnTo>
                    <a:lnTo>
                      <a:pt x="5001" y="5329"/>
                    </a:lnTo>
                    <a:lnTo>
                      <a:pt x="5004" y="5325"/>
                    </a:lnTo>
                    <a:lnTo>
                      <a:pt x="5007" y="5322"/>
                    </a:lnTo>
                    <a:lnTo>
                      <a:pt x="5016" y="5313"/>
                    </a:lnTo>
                    <a:lnTo>
                      <a:pt x="5018" y="5311"/>
                    </a:lnTo>
                    <a:lnTo>
                      <a:pt x="5032" y="5301"/>
                    </a:lnTo>
                    <a:lnTo>
                      <a:pt x="5047" y="5292"/>
                    </a:lnTo>
                    <a:lnTo>
                      <a:pt x="5063" y="5285"/>
                    </a:lnTo>
                    <a:lnTo>
                      <a:pt x="5071" y="5283"/>
                    </a:lnTo>
                    <a:lnTo>
                      <a:pt x="5082" y="5280"/>
                    </a:lnTo>
                    <a:lnTo>
                      <a:pt x="5096" y="5276"/>
                    </a:lnTo>
                    <a:lnTo>
                      <a:pt x="5101" y="5275"/>
                    </a:lnTo>
                    <a:lnTo>
                      <a:pt x="5121" y="5271"/>
                    </a:lnTo>
                    <a:lnTo>
                      <a:pt x="5123" y="5271"/>
                    </a:lnTo>
                    <a:lnTo>
                      <a:pt x="5148" y="5266"/>
                    </a:lnTo>
                    <a:lnTo>
                      <a:pt x="5150" y="5266"/>
                    </a:lnTo>
                    <a:lnTo>
                      <a:pt x="5179" y="5261"/>
                    </a:lnTo>
                    <a:lnTo>
                      <a:pt x="5180" y="5261"/>
                    </a:lnTo>
                    <a:lnTo>
                      <a:pt x="5212" y="5256"/>
                    </a:lnTo>
                    <a:lnTo>
                      <a:pt x="5213" y="5256"/>
                    </a:lnTo>
                    <a:lnTo>
                      <a:pt x="5249" y="5251"/>
                    </a:lnTo>
                    <a:lnTo>
                      <a:pt x="5250" y="5251"/>
                    </a:lnTo>
                    <a:lnTo>
                      <a:pt x="5287" y="5246"/>
                    </a:lnTo>
                    <a:lnTo>
                      <a:pt x="5288" y="5246"/>
                    </a:lnTo>
                    <a:lnTo>
                      <a:pt x="5327" y="5241"/>
                    </a:lnTo>
                    <a:lnTo>
                      <a:pt x="5328" y="5240"/>
                    </a:lnTo>
                    <a:lnTo>
                      <a:pt x="5368" y="5236"/>
                    </a:lnTo>
                    <a:lnTo>
                      <a:pt x="5369" y="5235"/>
                    </a:lnTo>
                    <a:lnTo>
                      <a:pt x="5409" y="5231"/>
                    </a:lnTo>
                    <a:lnTo>
                      <a:pt x="5410" y="5231"/>
                    </a:lnTo>
                    <a:lnTo>
                      <a:pt x="5450" y="5227"/>
                    </a:lnTo>
                    <a:lnTo>
                      <a:pt x="5451" y="5226"/>
                    </a:lnTo>
                    <a:lnTo>
                      <a:pt x="5489" y="5223"/>
                    </a:lnTo>
                    <a:lnTo>
                      <a:pt x="5491" y="5223"/>
                    </a:lnTo>
                    <a:lnTo>
                      <a:pt x="5527" y="5219"/>
                    </a:lnTo>
                    <a:lnTo>
                      <a:pt x="5533" y="5219"/>
                    </a:lnTo>
                    <a:lnTo>
                      <a:pt x="5548" y="5218"/>
                    </a:lnTo>
                    <a:lnTo>
                      <a:pt x="5562" y="5219"/>
                    </a:lnTo>
                    <a:lnTo>
                      <a:pt x="5576" y="5220"/>
                    </a:lnTo>
                    <a:lnTo>
                      <a:pt x="5592" y="5222"/>
                    </a:lnTo>
                    <a:lnTo>
                      <a:pt x="5605" y="5225"/>
                    </a:lnTo>
                    <a:lnTo>
                      <a:pt x="5621" y="5229"/>
                    </a:lnTo>
                    <a:lnTo>
                      <a:pt x="5632" y="5233"/>
                    </a:lnTo>
                    <a:lnTo>
                      <a:pt x="5649" y="5240"/>
                    </a:lnTo>
                    <a:lnTo>
                      <a:pt x="5659" y="5246"/>
                    </a:lnTo>
                    <a:lnTo>
                      <a:pt x="5677" y="5257"/>
                    </a:lnTo>
                    <a:lnTo>
                      <a:pt x="5685" y="5263"/>
                    </a:lnTo>
                    <a:lnTo>
                      <a:pt x="5701" y="5278"/>
                    </a:lnTo>
                    <a:lnTo>
                      <a:pt x="5708" y="5285"/>
                    </a:lnTo>
                    <a:lnTo>
                      <a:pt x="5723" y="5305"/>
                    </a:lnTo>
                    <a:lnTo>
                      <a:pt x="5728" y="5313"/>
                    </a:lnTo>
                    <a:lnTo>
                      <a:pt x="5734" y="5325"/>
                    </a:lnTo>
                    <a:lnTo>
                      <a:pt x="5739" y="5337"/>
                    </a:lnTo>
                    <a:lnTo>
                      <a:pt x="5742" y="5346"/>
                    </a:lnTo>
                    <a:lnTo>
                      <a:pt x="5745" y="5359"/>
                    </a:lnTo>
                    <a:lnTo>
                      <a:pt x="5748" y="5372"/>
                    </a:lnTo>
                    <a:lnTo>
                      <a:pt x="5749" y="5381"/>
                    </a:lnTo>
                    <a:lnTo>
                      <a:pt x="5750" y="5394"/>
                    </a:lnTo>
                    <a:lnTo>
                      <a:pt x="5749" y="5408"/>
                    </a:lnTo>
                    <a:lnTo>
                      <a:pt x="5748" y="5417"/>
                    </a:lnTo>
                    <a:lnTo>
                      <a:pt x="5747" y="5430"/>
                    </a:lnTo>
                    <a:lnTo>
                      <a:pt x="5743" y="5442"/>
                    </a:lnTo>
                    <a:lnTo>
                      <a:pt x="5740" y="5452"/>
                    </a:lnTo>
                    <a:lnTo>
                      <a:pt x="5732" y="5473"/>
                    </a:lnTo>
                    <a:lnTo>
                      <a:pt x="5727" y="5484"/>
                    </a:lnTo>
                    <a:lnTo>
                      <a:pt x="5716" y="5501"/>
                    </a:lnTo>
                    <a:lnTo>
                      <a:pt x="5708" y="5511"/>
                    </a:lnTo>
                    <a:lnTo>
                      <a:pt x="5703" y="5518"/>
                    </a:lnTo>
                    <a:lnTo>
                      <a:pt x="5700" y="5521"/>
                    </a:lnTo>
                    <a:lnTo>
                      <a:pt x="5695" y="5527"/>
                    </a:lnTo>
                    <a:lnTo>
                      <a:pt x="5692" y="5530"/>
                    </a:lnTo>
                    <a:lnTo>
                      <a:pt x="5684" y="5537"/>
                    </a:lnTo>
                    <a:lnTo>
                      <a:pt x="5681" y="5540"/>
                    </a:lnTo>
                    <a:lnTo>
                      <a:pt x="5672" y="5547"/>
                    </a:lnTo>
                    <a:lnTo>
                      <a:pt x="5668" y="5549"/>
                    </a:lnTo>
                    <a:lnTo>
                      <a:pt x="5658" y="5556"/>
                    </a:lnTo>
                    <a:lnTo>
                      <a:pt x="5654" y="5558"/>
                    </a:lnTo>
                    <a:lnTo>
                      <a:pt x="5644" y="5564"/>
                    </a:lnTo>
                    <a:lnTo>
                      <a:pt x="5640" y="5565"/>
                    </a:lnTo>
                    <a:lnTo>
                      <a:pt x="5642" y="5567"/>
                    </a:lnTo>
                    <a:lnTo>
                      <a:pt x="5642" y="5568"/>
                    </a:lnTo>
                    <a:lnTo>
                      <a:pt x="5649" y="5574"/>
                    </a:lnTo>
                    <a:lnTo>
                      <a:pt x="5649" y="5574"/>
                    </a:lnTo>
                    <a:lnTo>
                      <a:pt x="5656" y="5580"/>
                    </a:lnTo>
                    <a:lnTo>
                      <a:pt x="5657" y="5580"/>
                    </a:lnTo>
                    <a:lnTo>
                      <a:pt x="5664" y="5587"/>
                    </a:lnTo>
                    <a:lnTo>
                      <a:pt x="5664" y="5587"/>
                    </a:lnTo>
                    <a:lnTo>
                      <a:pt x="5671" y="5593"/>
                    </a:lnTo>
                    <a:lnTo>
                      <a:pt x="5671" y="5594"/>
                    </a:lnTo>
                    <a:lnTo>
                      <a:pt x="5678" y="5600"/>
                    </a:lnTo>
                    <a:lnTo>
                      <a:pt x="5678" y="5600"/>
                    </a:lnTo>
                    <a:lnTo>
                      <a:pt x="5685" y="5606"/>
                    </a:lnTo>
                    <a:lnTo>
                      <a:pt x="5692" y="5613"/>
                    </a:lnTo>
                    <a:lnTo>
                      <a:pt x="5699" y="5619"/>
                    </a:lnTo>
                    <a:lnTo>
                      <a:pt x="5707" y="5627"/>
                    </a:lnTo>
                    <a:lnTo>
                      <a:pt x="5717" y="5635"/>
                    </a:lnTo>
                    <a:lnTo>
                      <a:pt x="5726" y="5644"/>
                    </a:lnTo>
                    <a:lnTo>
                      <a:pt x="5737" y="5653"/>
                    </a:lnTo>
                    <a:lnTo>
                      <a:pt x="5747" y="5663"/>
                    </a:lnTo>
                    <a:lnTo>
                      <a:pt x="5758" y="5673"/>
                    </a:lnTo>
                    <a:lnTo>
                      <a:pt x="5770" y="5682"/>
                    </a:lnTo>
                    <a:lnTo>
                      <a:pt x="5781" y="5692"/>
                    </a:lnTo>
                    <a:lnTo>
                      <a:pt x="5792" y="5702"/>
                    </a:lnTo>
                    <a:lnTo>
                      <a:pt x="5803" y="5712"/>
                    </a:lnTo>
                    <a:lnTo>
                      <a:pt x="5814" y="5721"/>
                    </a:lnTo>
                    <a:lnTo>
                      <a:pt x="5825" y="5730"/>
                    </a:lnTo>
                    <a:lnTo>
                      <a:pt x="5825" y="5731"/>
                    </a:lnTo>
                    <a:lnTo>
                      <a:pt x="5876" y="5776"/>
                    </a:lnTo>
                    <a:lnTo>
                      <a:pt x="5922" y="5816"/>
                    </a:lnTo>
                    <a:lnTo>
                      <a:pt x="5923" y="5816"/>
                    </a:lnTo>
                    <a:lnTo>
                      <a:pt x="5964" y="5852"/>
                    </a:lnTo>
                    <a:lnTo>
                      <a:pt x="5964" y="5852"/>
                    </a:lnTo>
                    <a:lnTo>
                      <a:pt x="6001" y="5884"/>
                    </a:lnTo>
                    <a:lnTo>
                      <a:pt x="6001" y="5885"/>
                    </a:lnTo>
                    <a:lnTo>
                      <a:pt x="6033" y="5913"/>
                    </a:lnTo>
                    <a:lnTo>
                      <a:pt x="6033" y="5913"/>
                    </a:lnTo>
                    <a:lnTo>
                      <a:pt x="6062" y="5939"/>
                    </a:lnTo>
                    <a:lnTo>
                      <a:pt x="6062" y="5939"/>
                    </a:lnTo>
                    <a:lnTo>
                      <a:pt x="6087" y="5961"/>
                    </a:lnTo>
                    <a:lnTo>
                      <a:pt x="6087" y="5961"/>
                    </a:lnTo>
                    <a:lnTo>
                      <a:pt x="6109" y="5981"/>
                    </a:lnTo>
                    <a:lnTo>
                      <a:pt x="6109" y="5981"/>
                    </a:lnTo>
                    <a:lnTo>
                      <a:pt x="6127" y="5998"/>
                    </a:lnTo>
                    <a:lnTo>
                      <a:pt x="6128" y="5998"/>
                    </a:lnTo>
                    <a:lnTo>
                      <a:pt x="6144" y="6013"/>
                    </a:lnTo>
                    <a:lnTo>
                      <a:pt x="6145" y="6014"/>
                    </a:lnTo>
                    <a:lnTo>
                      <a:pt x="6152" y="6020"/>
                    </a:lnTo>
                    <a:lnTo>
                      <a:pt x="6180" y="5996"/>
                    </a:lnTo>
                    <a:lnTo>
                      <a:pt x="6210" y="5968"/>
                    </a:lnTo>
                    <a:lnTo>
                      <a:pt x="6238" y="5940"/>
                    </a:lnTo>
                    <a:lnTo>
                      <a:pt x="6265" y="5911"/>
                    </a:lnTo>
                    <a:lnTo>
                      <a:pt x="6290" y="5882"/>
                    </a:lnTo>
                    <a:lnTo>
                      <a:pt x="6313" y="5854"/>
                    </a:lnTo>
                    <a:lnTo>
                      <a:pt x="6333" y="5826"/>
                    </a:lnTo>
                    <a:lnTo>
                      <a:pt x="6351" y="5801"/>
                    </a:lnTo>
                    <a:lnTo>
                      <a:pt x="6365" y="5777"/>
                    </a:lnTo>
                    <a:lnTo>
                      <a:pt x="6376" y="5756"/>
                    </a:lnTo>
                    <a:lnTo>
                      <a:pt x="6381" y="5744"/>
                    </a:lnTo>
                    <a:lnTo>
                      <a:pt x="6375" y="5737"/>
                    </a:lnTo>
                    <a:lnTo>
                      <a:pt x="6357" y="5717"/>
                    </a:lnTo>
                    <a:lnTo>
                      <a:pt x="6332" y="5692"/>
                    </a:lnTo>
                    <a:lnTo>
                      <a:pt x="6301" y="5661"/>
                    </a:lnTo>
                    <a:lnTo>
                      <a:pt x="6264" y="5624"/>
                    </a:lnTo>
                    <a:lnTo>
                      <a:pt x="6220" y="5580"/>
                    </a:lnTo>
                    <a:lnTo>
                      <a:pt x="6168" y="5529"/>
                    </a:lnTo>
                    <a:lnTo>
                      <a:pt x="6137" y="5498"/>
                    </a:lnTo>
                    <a:lnTo>
                      <a:pt x="6105" y="5466"/>
                    </a:lnTo>
                    <a:lnTo>
                      <a:pt x="6072" y="5434"/>
                    </a:lnTo>
                    <a:lnTo>
                      <a:pt x="6038" y="5401"/>
                    </a:lnTo>
                    <a:lnTo>
                      <a:pt x="6005" y="5368"/>
                    </a:lnTo>
                    <a:lnTo>
                      <a:pt x="5972" y="5335"/>
                    </a:lnTo>
                    <a:lnTo>
                      <a:pt x="5940" y="5303"/>
                    </a:lnTo>
                    <a:lnTo>
                      <a:pt x="5908" y="5271"/>
                    </a:lnTo>
                    <a:lnTo>
                      <a:pt x="5878" y="5241"/>
                    </a:lnTo>
                    <a:lnTo>
                      <a:pt x="5849" y="5212"/>
                    </a:lnTo>
                    <a:lnTo>
                      <a:pt x="5822" y="5185"/>
                    </a:lnTo>
                    <a:lnTo>
                      <a:pt x="5797" y="5161"/>
                    </a:lnTo>
                    <a:lnTo>
                      <a:pt x="5774" y="5138"/>
                    </a:lnTo>
                    <a:lnTo>
                      <a:pt x="5755" y="5119"/>
                    </a:lnTo>
                    <a:lnTo>
                      <a:pt x="5737" y="5101"/>
                    </a:lnTo>
                    <a:lnTo>
                      <a:pt x="5720" y="5084"/>
                    </a:lnTo>
                    <a:lnTo>
                      <a:pt x="5702" y="5067"/>
                    </a:lnTo>
                    <a:lnTo>
                      <a:pt x="5685" y="5050"/>
                    </a:lnTo>
                    <a:lnTo>
                      <a:pt x="5669" y="5034"/>
                    </a:lnTo>
                    <a:lnTo>
                      <a:pt x="5653" y="5019"/>
                    </a:lnTo>
                    <a:lnTo>
                      <a:pt x="5639" y="5005"/>
                    </a:lnTo>
                    <a:lnTo>
                      <a:pt x="5625" y="4992"/>
                    </a:lnTo>
                    <a:lnTo>
                      <a:pt x="5613" y="4979"/>
                    </a:lnTo>
                    <a:lnTo>
                      <a:pt x="5601" y="4969"/>
                    </a:lnTo>
                    <a:lnTo>
                      <a:pt x="5592" y="4959"/>
                    </a:lnTo>
                    <a:lnTo>
                      <a:pt x="5592" y="4959"/>
                    </a:lnTo>
                    <a:lnTo>
                      <a:pt x="5583" y="4951"/>
                    </a:lnTo>
                    <a:lnTo>
                      <a:pt x="5583" y="4951"/>
                    </a:lnTo>
                    <a:lnTo>
                      <a:pt x="5577" y="4945"/>
                    </a:lnTo>
                    <a:lnTo>
                      <a:pt x="5576" y="4944"/>
                    </a:lnTo>
                    <a:lnTo>
                      <a:pt x="5573" y="4941"/>
                    </a:lnTo>
                    <a:lnTo>
                      <a:pt x="5570" y="4938"/>
                    </a:lnTo>
                    <a:lnTo>
                      <a:pt x="5569" y="4937"/>
                    </a:lnTo>
                    <a:lnTo>
                      <a:pt x="5565" y="4933"/>
                    </a:lnTo>
                    <a:lnTo>
                      <a:pt x="5564" y="4932"/>
                    </a:lnTo>
                    <a:lnTo>
                      <a:pt x="5560" y="4928"/>
                    </a:lnTo>
                    <a:lnTo>
                      <a:pt x="5559" y="4927"/>
                    </a:lnTo>
                    <a:lnTo>
                      <a:pt x="5556" y="4923"/>
                    </a:lnTo>
                    <a:lnTo>
                      <a:pt x="5555" y="4922"/>
                    </a:lnTo>
                    <a:lnTo>
                      <a:pt x="5551" y="4918"/>
                    </a:lnTo>
                    <a:lnTo>
                      <a:pt x="5550" y="4917"/>
                    </a:lnTo>
                    <a:lnTo>
                      <a:pt x="5546" y="4913"/>
                    </a:lnTo>
                    <a:lnTo>
                      <a:pt x="5545" y="4912"/>
                    </a:lnTo>
                    <a:lnTo>
                      <a:pt x="5543" y="4909"/>
                    </a:lnTo>
                    <a:lnTo>
                      <a:pt x="5518" y="4917"/>
                    </a:lnTo>
                    <a:lnTo>
                      <a:pt x="5486" y="4927"/>
                    </a:lnTo>
                    <a:lnTo>
                      <a:pt x="5448" y="4940"/>
                    </a:lnTo>
                    <a:lnTo>
                      <a:pt x="5404" y="4954"/>
                    </a:lnTo>
                    <a:lnTo>
                      <a:pt x="5381" y="4962"/>
                    </a:lnTo>
                    <a:lnTo>
                      <a:pt x="5381" y="4962"/>
                    </a:lnTo>
                    <a:lnTo>
                      <a:pt x="5357" y="4970"/>
                    </a:lnTo>
                    <a:lnTo>
                      <a:pt x="5357" y="4970"/>
                    </a:lnTo>
                    <a:lnTo>
                      <a:pt x="5333" y="4979"/>
                    </a:lnTo>
                    <a:lnTo>
                      <a:pt x="5309" y="4987"/>
                    </a:lnTo>
                    <a:lnTo>
                      <a:pt x="5286" y="4995"/>
                    </a:lnTo>
                    <a:lnTo>
                      <a:pt x="5263" y="5002"/>
                    </a:lnTo>
                    <a:lnTo>
                      <a:pt x="5240" y="5010"/>
                    </a:lnTo>
                    <a:lnTo>
                      <a:pt x="5219" y="5017"/>
                    </a:lnTo>
                    <a:lnTo>
                      <a:pt x="5199" y="5024"/>
                    </a:lnTo>
                    <a:lnTo>
                      <a:pt x="5180" y="5030"/>
                    </a:lnTo>
                    <a:lnTo>
                      <a:pt x="5162" y="5036"/>
                    </a:lnTo>
                    <a:lnTo>
                      <a:pt x="5147" y="5041"/>
                    </a:lnTo>
                    <a:lnTo>
                      <a:pt x="5133" y="5046"/>
                    </a:lnTo>
                    <a:lnTo>
                      <a:pt x="5122" y="5050"/>
                    </a:lnTo>
                    <a:lnTo>
                      <a:pt x="5121" y="5050"/>
                    </a:lnTo>
                    <a:lnTo>
                      <a:pt x="5110" y="5053"/>
                    </a:lnTo>
                    <a:lnTo>
                      <a:pt x="5098" y="5057"/>
                    </a:lnTo>
                    <a:lnTo>
                      <a:pt x="5084" y="5062"/>
                    </a:lnTo>
                    <a:lnTo>
                      <a:pt x="5070" y="5067"/>
                    </a:lnTo>
                    <a:lnTo>
                      <a:pt x="5055" y="5072"/>
                    </a:lnTo>
                    <a:lnTo>
                      <a:pt x="5040" y="5077"/>
                    </a:lnTo>
                    <a:lnTo>
                      <a:pt x="5023" y="5082"/>
                    </a:lnTo>
                    <a:lnTo>
                      <a:pt x="5007" y="5088"/>
                    </a:lnTo>
                    <a:lnTo>
                      <a:pt x="4991" y="5094"/>
                    </a:lnTo>
                    <a:lnTo>
                      <a:pt x="4974" y="5099"/>
                    </a:lnTo>
                    <a:lnTo>
                      <a:pt x="4958" y="5105"/>
                    </a:lnTo>
                    <a:lnTo>
                      <a:pt x="4943" y="5110"/>
                    </a:lnTo>
                    <a:lnTo>
                      <a:pt x="4928" y="5116"/>
                    </a:lnTo>
                    <a:lnTo>
                      <a:pt x="4913" y="5121"/>
                    </a:lnTo>
                    <a:lnTo>
                      <a:pt x="4912" y="5121"/>
                    </a:lnTo>
                    <a:lnTo>
                      <a:pt x="4898" y="5126"/>
                    </a:lnTo>
                    <a:lnTo>
                      <a:pt x="4897" y="5126"/>
                    </a:lnTo>
                    <a:lnTo>
                      <a:pt x="4883" y="5131"/>
                    </a:lnTo>
                    <a:lnTo>
                      <a:pt x="4883" y="5131"/>
                    </a:lnTo>
                    <a:lnTo>
                      <a:pt x="4869" y="5136"/>
                    </a:lnTo>
                    <a:lnTo>
                      <a:pt x="4868" y="5136"/>
                    </a:lnTo>
                    <a:lnTo>
                      <a:pt x="4855" y="5140"/>
                    </a:lnTo>
                    <a:lnTo>
                      <a:pt x="4855" y="5141"/>
                    </a:lnTo>
                    <a:lnTo>
                      <a:pt x="4843" y="5145"/>
                    </a:lnTo>
                    <a:lnTo>
                      <a:pt x="4842" y="5145"/>
                    </a:lnTo>
                    <a:lnTo>
                      <a:pt x="4830" y="5149"/>
                    </a:lnTo>
                    <a:lnTo>
                      <a:pt x="4830" y="5149"/>
                    </a:lnTo>
                    <a:lnTo>
                      <a:pt x="4819" y="5152"/>
                    </a:lnTo>
                    <a:lnTo>
                      <a:pt x="4818" y="5152"/>
                    </a:lnTo>
                    <a:lnTo>
                      <a:pt x="4808" y="5155"/>
                    </a:lnTo>
                    <a:lnTo>
                      <a:pt x="4807" y="5156"/>
                    </a:lnTo>
                    <a:lnTo>
                      <a:pt x="4799" y="5158"/>
                    </a:lnTo>
                    <a:lnTo>
                      <a:pt x="4799" y="5158"/>
                    </a:lnTo>
                    <a:lnTo>
                      <a:pt x="4798" y="5159"/>
                    </a:lnTo>
                    <a:lnTo>
                      <a:pt x="4797" y="5164"/>
                    </a:lnTo>
                    <a:lnTo>
                      <a:pt x="4796" y="5165"/>
                    </a:lnTo>
                    <a:lnTo>
                      <a:pt x="4794" y="5170"/>
                    </a:lnTo>
                    <a:lnTo>
                      <a:pt x="4794" y="5171"/>
                    </a:lnTo>
                    <a:lnTo>
                      <a:pt x="4792" y="5176"/>
                    </a:lnTo>
                    <a:lnTo>
                      <a:pt x="4791" y="5177"/>
                    </a:lnTo>
                    <a:lnTo>
                      <a:pt x="4789" y="5182"/>
                    </a:lnTo>
                    <a:lnTo>
                      <a:pt x="4789" y="5183"/>
                    </a:lnTo>
                    <a:lnTo>
                      <a:pt x="4787" y="5188"/>
                    </a:lnTo>
                    <a:lnTo>
                      <a:pt x="4786" y="5189"/>
                    </a:lnTo>
                    <a:lnTo>
                      <a:pt x="4784" y="5194"/>
                    </a:lnTo>
                    <a:lnTo>
                      <a:pt x="4783" y="5195"/>
                    </a:lnTo>
                    <a:lnTo>
                      <a:pt x="4781" y="5200"/>
                    </a:lnTo>
                    <a:lnTo>
                      <a:pt x="4780" y="5201"/>
                    </a:lnTo>
                    <a:lnTo>
                      <a:pt x="4778" y="5206"/>
                    </a:lnTo>
                    <a:lnTo>
                      <a:pt x="4774" y="5214"/>
                    </a:lnTo>
                    <a:lnTo>
                      <a:pt x="4771" y="5223"/>
                    </a:lnTo>
                    <a:lnTo>
                      <a:pt x="4766" y="5233"/>
                    </a:lnTo>
                    <a:lnTo>
                      <a:pt x="4762" y="5244"/>
                    </a:lnTo>
                    <a:lnTo>
                      <a:pt x="4757" y="5255"/>
                    </a:lnTo>
                    <a:lnTo>
                      <a:pt x="4751" y="5268"/>
                    </a:lnTo>
                    <a:lnTo>
                      <a:pt x="4746" y="5281"/>
                    </a:lnTo>
                    <a:lnTo>
                      <a:pt x="4741" y="5295"/>
                    </a:lnTo>
                    <a:lnTo>
                      <a:pt x="4735" y="5308"/>
                    </a:lnTo>
                    <a:lnTo>
                      <a:pt x="4730" y="5322"/>
                    </a:lnTo>
                    <a:lnTo>
                      <a:pt x="4724" y="5337"/>
                    </a:lnTo>
                    <a:lnTo>
                      <a:pt x="4718" y="5351"/>
                    </a:lnTo>
                    <a:lnTo>
                      <a:pt x="4713" y="5365"/>
                    </a:lnTo>
                    <a:lnTo>
                      <a:pt x="4708" y="5377"/>
                    </a:lnTo>
                    <a:lnTo>
                      <a:pt x="4705" y="5386"/>
                    </a:lnTo>
                    <a:lnTo>
                      <a:pt x="4705" y="5388"/>
                    </a:lnTo>
                    <a:lnTo>
                      <a:pt x="4700" y="5401"/>
                    </a:lnTo>
                    <a:lnTo>
                      <a:pt x="4699" y="5402"/>
                    </a:lnTo>
                    <a:lnTo>
                      <a:pt x="4694" y="5417"/>
                    </a:lnTo>
                    <a:lnTo>
                      <a:pt x="4693" y="5418"/>
                    </a:lnTo>
                    <a:lnTo>
                      <a:pt x="4687" y="5434"/>
                    </a:lnTo>
                    <a:lnTo>
                      <a:pt x="4687" y="5435"/>
                    </a:lnTo>
                    <a:lnTo>
                      <a:pt x="4680" y="5453"/>
                    </a:lnTo>
                    <a:lnTo>
                      <a:pt x="4679" y="5453"/>
                    </a:lnTo>
                    <a:lnTo>
                      <a:pt x="4672" y="5472"/>
                    </a:lnTo>
                    <a:lnTo>
                      <a:pt x="4672" y="5473"/>
                    </a:lnTo>
                    <a:lnTo>
                      <a:pt x="4664" y="5492"/>
                    </a:lnTo>
                    <a:lnTo>
                      <a:pt x="4664" y="5492"/>
                    </a:lnTo>
                    <a:lnTo>
                      <a:pt x="4656" y="5511"/>
                    </a:lnTo>
                    <a:lnTo>
                      <a:pt x="4656" y="5511"/>
                    </a:lnTo>
                    <a:lnTo>
                      <a:pt x="4649" y="5530"/>
                    </a:lnTo>
                    <a:lnTo>
                      <a:pt x="4648" y="5530"/>
                    </a:lnTo>
                    <a:lnTo>
                      <a:pt x="4641" y="5547"/>
                    </a:lnTo>
                    <a:lnTo>
                      <a:pt x="4641" y="5548"/>
                    </a:lnTo>
                    <a:lnTo>
                      <a:pt x="4635" y="5564"/>
                    </a:lnTo>
                    <a:lnTo>
                      <a:pt x="4634" y="5564"/>
                    </a:lnTo>
                    <a:lnTo>
                      <a:pt x="4629" y="5578"/>
                    </a:lnTo>
                    <a:lnTo>
                      <a:pt x="4628" y="5579"/>
                    </a:lnTo>
                    <a:lnTo>
                      <a:pt x="4624" y="5590"/>
                    </a:lnTo>
                    <a:lnTo>
                      <a:pt x="4623" y="5591"/>
                    </a:lnTo>
                    <a:lnTo>
                      <a:pt x="4619" y="5599"/>
                    </a:lnTo>
                    <a:lnTo>
                      <a:pt x="4619" y="5600"/>
                    </a:lnTo>
                    <a:lnTo>
                      <a:pt x="4609" y="5622"/>
                    </a:lnTo>
                    <a:lnTo>
                      <a:pt x="4600" y="5643"/>
                    </a:lnTo>
                    <a:lnTo>
                      <a:pt x="4592" y="5664"/>
                    </a:lnTo>
                    <a:lnTo>
                      <a:pt x="4584" y="5684"/>
                    </a:lnTo>
                    <a:lnTo>
                      <a:pt x="4576" y="5704"/>
                    </a:lnTo>
                    <a:lnTo>
                      <a:pt x="4570" y="5723"/>
                    </a:lnTo>
                    <a:lnTo>
                      <a:pt x="4564" y="5741"/>
                    </a:lnTo>
                    <a:close/>
                    <a:moveTo>
                      <a:pt x="3648" y="5504"/>
                    </a:moveTo>
                    <a:lnTo>
                      <a:pt x="3604" y="5555"/>
                    </a:lnTo>
                    <a:lnTo>
                      <a:pt x="3563" y="5603"/>
                    </a:lnTo>
                    <a:lnTo>
                      <a:pt x="3526" y="5645"/>
                    </a:lnTo>
                    <a:lnTo>
                      <a:pt x="3495" y="5682"/>
                    </a:lnTo>
                    <a:lnTo>
                      <a:pt x="3471" y="5710"/>
                    </a:lnTo>
                    <a:lnTo>
                      <a:pt x="3462" y="5721"/>
                    </a:lnTo>
                    <a:lnTo>
                      <a:pt x="3464" y="5727"/>
                    </a:lnTo>
                    <a:lnTo>
                      <a:pt x="3474" y="5748"/>
                    </a:lnTo>
                    <a:lnTo>
                      <a:pt x="3486" y="5771"/>
                    </a:lnTo>
                    <a:lnTo>
                      <a:pt x="3498" y="5796"/>
                    </a:lnTo>
                    <a:lnTo>
                      <a:pt x="3510" y="5822"/>
                    </a:lnTo>
                    <a:lnTo>
                      <a:pt x="3524" y="5850"/>
                    </a:lnTo>
                    <a:lnTo>
                      <a:pt x="3538" y="5878"/>
                    </a:lnTo>
                    <a:lnTo>
                      <a:pt x="3552" y="5908"/>
                    </a:lnTo>
                    <a:lnTo>
                      <a:pt x="3597" y="5999"/>
                    </a:lnTo>
                    <a:lnTo>
                      <a:pt x="3638" y="6079"/>
                    </a:lnTo>
                    <a:lnTo>
                      <a:pt x="3674" y="6149"/>
                    </a:lnTo>
                    <a:lnTo>
                      <a:pt x="3708" y="6210"/>
                    </a:lnTo>
                    <a:lnTo>
                      <a:pt x="3740" y="6264"/>
                    </a:lnTo>
                    <a:lnTo>
                      <a:pt x="3772" y="6312"/>
                    </a:lnTo>
                    <a:lnTo>
                      <a:pt x="3804" y="6356"/>
                    </a:lnTo>
                    <a:lnTo>
                      <a:pt x="3838" y="6399"/>
                    </a:lnTo>
                    <a:lnTo>
                      <a:pt x="3876" y="6442"/>
                    </a:lnTo>
                    <a:lnTo>
                      <a:pt x="3919" y="6487"/>
                    </a:lnTo>
                    <a:lnTo>
                      <a:pt x="3969" y="6536"/>
                    </a:lnTo>
                    <a:lnTo>
                      <a:pt x="4026" y="6589"/>
                    </a:lnTo>
                    <a:lnTo>
                      <a:pt x="4091" y="6649"/>
                    </a:lnTo>
                    <a:lnTo>
                      <a:pt x="4166" y="6715"/>
                    </a:lnTo>
                    <a:lnTo>
                      <a:pt x="4186" y="6733"/>
                    </a:lnTo>
                    <a:lnTo>
                      <a:pt x="4186" y="6733"/>
                    </a:lnTo>
                    <a:lnTo>
                      <a:pt x="4207" y="6751"/>
                    </a:lnTo>
                    <a:lnTo>
                      <a:pt x="4207" y="6751"/>
                    </a:lnTo>
                    <a:lnTo>
                      <a:pt x="4227" y="6769"/>
                    </a:lnTo>
                    <a:lnTo>
                      <a:pt x="4227" y="6769"/>
                    </a:lnTo>
                    <a:lnTo>
                      <a:pt x="4248" y="6787"/>
                    </a:lnTo>
                    <a:lnTo>
                      <a:pt x="4248" y="6787"/>
                    </a:lnTo>
                    <a:lnTo>
                      <a:pt x="4267" y="6804"/>
                    </a:lnTo>
                    <a:lnTo>
                      <a:pt x="4267" y="6804"/>
                    </a:lnTo>
                    <a:lnTo>
                      <a:pt x="4286" y="6821"/>
                    </a:lnTo>
                    <a:lnTo>
                      <a:pt x="4286" y="6821"/>
                    </a:lnTo>
                    <a:lnTo>
                      <a:pt x="4304" y="6837"/>
                    </a:lnTo>
                    <a:lnTo>
                      <a:pt x="4304" y="6837"/>
                    </a:lnTo>
                    <a:lnTo>
                      <a:pt x="4321" y="6852"/>
                    </a:lnTo>
                    <a:lnTo>
                      <a:pt x="4321" y="6852"/>
                    </a:lnTo>
                    <a:lnTo>
                      <a:pt x="4337" y="6866"/>
                    </a:lnTo>
                    <a:lnTo>
                      <a:pt x="4337" y="6866"/>
                    </a:lnTo>
                    <a:lnTo>
                      <a:pt x="4351" y="6879"/>
                    </a:lnTo>
                    <a:lnTo>
                      <a:pt x="4351" y="6879"/>
                    </a:lnTo>
                    <a:lnTo>
                      <a:pt x="4364" y="6890"/>
                    </a:lnTo>
                    <a:lnTo>
                      <a:pt x="4364" y="6891"/>
                    </a:lnTo>
                    <a:lnTo>
                      <a:pt x="4375" y="6900"/>
                    </a:lnTo>
                    <a:lnTo>
                      <a:pt x="4375" y="6901"/>
                    </a:lnTo>
                    <a:lnTo>
                      <a:pt x="4384" y="6909"/>
                    </a:lnTo>
                    <a:lnTo>
                      <a:pt x="4385" y="6910"/>
                    </a:lnTo>
                    <a:lnTo>
                      <a:pt x="4390" y="6914"/>
                    </a:lnTo>
                    <a:lnTo>
                      <a:pt x="4394" y="6918"/>
                    </a:lnTo>
                    <a:lnTo>
                      <a:pt x="4394" y="6918"/>
                    </a:lnTo>
                    <a:lnTo>
                      <a:pt x="4401" y="6924"/>
                    </a:lnTo>
                    <a:lnTo>
                      <a:pt x="4401" y="6924"/>
                    </a:lnTo>
                    <a:lnTo>
                      <a:pt x="4408" y="6930"/>
                    </a:lnTo>
                    <a:lnTo>
                      <a:pt x="4409" y="6930"/>
                    </a:lnTo>
                    <a:lnTo>
                      <a:pt x="4416" y="6937"/>
                    </a:lnTo>
                    <a:lnTo>
                      <a:pt x="4416" y="6937"/>
                    </a:lnTo>
                    <a:lnTo>
                      <a:pt x="4424" y="6944"/>
                    </a:lnTo>
                    <a:lnTo>
                      <a:pt x="4424" y="6944"/>
                    </a:lnTo>
                    <a:lnTo>
                      <a:pt x="4432" y="6951"/>
                    </a:lnTo>
                    <a:lnTo>
                      <a:pt x="4432" y="6951"/>
                    </a:lnTo>
                    <a:lnTo>
                      <a:pt x="4440" y="6958"/>
                    </a:lnTo>
                    <a:lnTo>
                      <a:pt x="4440" y="6958"/>
                    </a:lnTo>
                    <a:lnTo>
                      <a:pt x="4448" y="6966"/>
                    </a:lnTo>
                    <a:lnTo>
                      <a:pt x="4448" y="6966"/>
                    </a:lnTo>
                    <a:lnTo>
                      <a:pt x="4456" y="6973"/>
                    </a:lnTo>
                    <a:lnTo>
                      <a:pt x="4456" y="6973"/>
                    </a:lnTo>
                    <a:lnTo>
                      <a:pt x="4464" y="6980"/>
                    </a:lnTo>
                    <a:lnTo>
                      <a:pt x="4464" y="6980"/>
                    </a:lnTo>
                    <a:lnTo>
                      <a:pt x="4472" y="6987"/>
                    </a:lnTo>
                    <a:lnTo>
                      <a:pt x="4480" y="6994"/>
                    </a:lnTo>
                    <a:lnTo>
                      <a:pt x="4487" y="7000"/>
                    </a:lnTo>
                    <a:lnTo>
                      <a:pt x="4493" y="7005"/>
                    </a:lnTo>
                    <a:lnTo>
                      <a:pt x="4499" y="7011"/>
                    </a:lnTo>
                    <a:lnTo>
                      <a:pt x="4500" y="7011"/>
                    </a:lnTo>
                    <a:lnTo>
                      <a:pt x="4508" y="7019"/>
                    </a:lnTo>
                    <a:lnTo>
                      <a:pt x="4508" y="7019"/>
                    </a:lnTo>
                    <a:lnTo>
                      <a:pt x="4518" y="7027"/>
                    </a:lnTo>
                    <a:lnTo>
                      <a:pt x="4529" y="7037"/>
                    </a:lnTo>
                    <a:lnTo>
                      <a:pt x="4540" y="7047"/>
                    </a:lnTo>
                    <a:lnTo>
                      <a:pt x="4553" y="7058"/>
                    </a:lnTo>
                    <a:lnTo>
                      <a:pt x="4566" y="7069"/>
                    </a:lnTo>
                    <a:lnTo>
                      <a:pt x="4579" y="7081"/>
                    </a:lnTo>
                    <a:lnTo>
                      <a:pt x="4593" y="7093"/>
                    </a:lnTo>
                    <a:lnTo>
                      <a:pt x="4607" y="7105"/>
                    </a:lnTo>
                    <a:lnTo>
                      <a:pt x="4621" y="7118"/>
                    </a:lnTo>
                    <a:lnTo>
                      <a:pt x="4635" y="7130"/>
                    </a:lnTo>
                    <a:lnTo>
                      <a:pt x="4648" y="7143"/>
                    </a:lnTo>
                    <a:lnTo>
                      <a:pt x="4662" y="7154"/>
                    </a:lnTo>
                    <a:lnTo>
                      <a:pt x="4662" y="7155"/>
                    </a:lnTo>
                    <a:lnTo>
                      <a:pt x="4693" y="7182"/>
                    </a:lnTo>
                    <a:lnTo>
                      <a:pt x="4719" y="7205"/>
                    </a:lnTo>
                    <a:lnTo>
                      <a:pt x="4741" y="7224"/>
                    </a:lnTo>
                    <a:lnTo>
                      <a:pt x="4759" y="7239"/>
                    </a:lnTo>
                    <a:lnTo>
                      <a:pt x="4773" y="7251"/>
                    </a:lnTo>
                    <a:lnTo>
                      <a:pt x="4783" y="7258"/>
                    </a:lnTo>
                    <a:lnTo>
                      <a:pt x="4788" y="7262"/>
                    </a:lnTo>
                    <a:lnTo>
                      <a:pt x="4794" y="7262"/>
                    </a:lnTo>
                    <a:lnTo>
                      <a:pt x="4801" y="7262"/>
                    </a:lnTo>
                    <a:lnTo>
                      <a:pt x="4822" y="7260"/>
                    </a:lnTo>
                    <a:lnTo>
                      <a:pt x="4832" y="7258"/>
                    </a:lnTo>
                    <a:lnTo>
                      <a:pt x="4839" y="7255"/>
                    </a:lnTo>
                    <a:lnTo>
                      <a:pt x="4844" y="7252"/>
                    </a:lnTo>
                    <a:lnTo>
                      <a:pt x="4846" y="7249"/>
                    </a:lnTo>
                    <a:lnTo>
                      <a:pt x="4848" y="7246"/>
                    </a:lnTo>
                    <a:lnTo>
                      <a:pt x="4850" y="7242"/>
                    </a:lnTo>
                    <a:lnTo>
                      <a:pt x="4851" y="7237"/>
                    </a:lnTo>
                    <a:lnTo>
                      <a:pt x="4851" y="7231"/>
                    </a:lnTo>
                    <a:lnTo>
                      <a:pt x="4850" y="7223"/>
                    </a:lnTo>
                    <a:lnTo>
                      <a:pt x="4846" y="7213"/>
                    </a:lnTo>
                    <a:lnTo>
                      <a:pt x="4840" y="7201"/>
                    </a:lnTo>
                    <a:lnTo>
                      <a:pt x="4831" y="7188"/>
                    </a:lnTo>
                    <a:lnTo>
                      <a:pt x="4814" y="7172"/>
                    </a:lnTo>
                    <a:lnTo>
                      <a:pt x="4814" y="7172"/>
                    </a:lnTo>
                    <a:lnTo>
                      <a:pt x="4813" y="7171"/>
                    </a:lnTo>
                    <a:lnTo>
                      <a:pt x="4808" y="7167"/>
                    </a:lnTo>
                    <a:lnTo>
                      <a:pt x="4808" y="7167"/>
                    </a:lnTo>
                    <a:lnTo>
                      <a:pt x="4803" y="7163"/>
                    </a:lnTo>
                    <a:lnTo>
                      <a:pt x="4803" y="7162"/>
                    </a:lnTo>
                    <a:lnTo>
                      <a:pt x="4798" y="7158"/>
                    </a:lnTo>
                    <a:lnTo>
                      <a:pt x="4798" y="7158"/>
                    </a:lnTo>
                    <a:lnTo>
                      <a:pt x="4793" y="7154"/>
                    </a:lnTo>
                    <a:lnTo>
                      <a:pt x="4793" y="7154"/>
                    </a:lnTo>
                    <a:lnTo>
                      <a:pt x="4789" y="7150"/>
                    </a:lnTo>
                    <a:lnTo>
                      <a:pt x="4789" y="7150"/>
                    </a:lnTo>
                    <a:lnTo>
                      <a:pt x="4785" y="7147"/>
                    </a:lnTo>
                    <a:lnTo>
                      <a:pt x="4784" y="7146"/>
                    </a:lnTo>
                    <a:lnTo>
                      <a:pt x="4781" y="7143"/>
                    </a:lnTo>
                    <a:lnTo>
                      <a:pt x="4781" y="7143"/>
                    </a:lnTo>
                    <a:lnTo>
                      <a:pt x="4778" y="7140"/>
                    </a:lnTo>
                    <a:lnTo>
                      <a:pt x="4777" y="7140"/>
                    </a:lnTo>
                    <a:lnTo>
                      <a:pt x="4774" y="7138"/>
                    </a:lnTo>
                    <a:lnTo>
                      <a:pt x="4774" y="7137"/>
                    </a:lnTo>
                    <a:lnTo>
                      <a:pt x="4772" y="7135"/>
                    </a:lnTo>
                    <a:lnTo>
                      <a:pt x="4771" y="7135"/>
                    </a:lnTo>
                    <a:lnTo>
                      <a:pt x="4770" y="7133"/>
                    </a:lnTo>
                    <a:lnTo>
                      <a:pt x="4769" y="7133"/>
                    </a:lnTo>
                    <a:lnTo>
                      <a:pt x="4768" y="7131"/>
                    </a:lnTo>
                    <a:lnTo>
                      <a:pt x="4767" y="7130"/>
                    </a:lnTo>
                    <a:lnTo>
                      <a:pt x="4766" y="7130"/>
                    </a:lnTo>
                    <a:lnTo>
                      <a:pt x="4766" y="7130"/>
                    </a:lnTo>
                    <a:lnTo>
                      <a:pt x="4764" y="7128"/>
                    </a:lnTo>
                    <a:lnTo>
                      <a:pt x="4762" y="7126"/>
                    </a:lnTo>
                    <a:lnTo>
                      <a:pt x="4759" y="7123"/>
                    </a:lnTo>
                    <a:lnTo>
                      <a:pt x="4755" y="7120"/>
                    </a:lnTo>
                    <a:lnTo>
                      <a:pt x="4751" y="7116"/>
                    </a:lnTo>
                    <a:lnTo>
                      <a:pt x="4746" y="7112"/>
                    </a:lnTo>
                    <a:lnTo>
                      <a:pt x="4741" y="7108"/>
                    </a:lnTo>
                    <a:lnTo>
                      <a:pt x="4735" y="7103"/>
                    </a:lnTo>
                    <a:lnTo>
                      <a:pt x="4730" y="7098"/>
                    </a:lnTo>
                    <a:lnTo>
                      <a:pt x="4724" y="7092"/>
                    </a:lnTo>
                    <a:lnTo>
                      <a:pt x="4717" y="7087"/>
                    </a:lnTo>
                    <a:lnTo>
                      <a:pt x="4711" y="7081"/>
                    </a:lnTo>
                    <a:lnTo>
                      <a:pt x="4710" y="7081"/>
                    </a:lnTo>
                    <a:lnTo>
                      <a:pt x="4684" y="7058"/>
                    </a:lnTo>
                    <a:lnTo>
                      <a:pt x="4684" y="7057"/>
                    </a:lnTo>
                    <a:lnTo>
                      <a:pt x="4661" y="7037"/>
                    </a:lnTo>
                    <a:lnTo>
                      <a:pt x="4660" y="7036"/>
                    </a:lnTo>
                    <a:lnTo>
                      <a:pt x="4641" y="7018"/>
                    </a:lnTo>
                    <a:lnTo>
                      <a:pt x="4639" y="7017"/>
                    </a:lnTo>
                    <a:lnTo>
                      <a:pt x="4623" y="7001"/>
                    </a:lnTo>
                    <a:lnTo>
                      <a:pt x="4620" y="6999"/>
                    </a:lnTo>
                    <a:lnTo>
                      <a:pt x="4607" y="6985"/>
                    </a:lnTo>
                    <a:lnTo>
                      <a:pt x="4603" y="6981"/>
                    </a:lnTo>
                    <a:lnTo>
                      <a:pt x="4592" y="6969"/>
                    </a:lnTo>
                    <a:lnTo>
                      <a:pt x="4587" y="6962"/>
                    </a:lnTo>
                    <a:lnTo>
                      <a:pt x="4578" y="6952"/>
                    </a:lnTo>
                    <a:lnTo>
                      <a:pt x="4571" y="6942"/>
                    </a:lnTo>
                    <a:lnTo>
                      <a:pt x="4565" y="6933"/>
                    </a:lnTo>
                    <a:lnTo>
                      <a:pt x="4557" y="6917"/>
                    </a:lnTo>
                    <a:lnTo>
                      <a:pt x="4553" y="6909"/>
                    </a:lnTo>
                    <a:lnTo>
                      <a:pt x="4546" y="6887"/>
                    </a:lnTo>
                    <a:lnTo>
                      <a:pt x="4544" y="6880"/>
                    </a:lnTo>
                    <a:lnTo>
                      <a:pt x="4542" y="6867"/>
                    </a:lnTo>
                    <a:lnTo>
                      <a:pt x="4540" y="6854"/>
                    </a:lnTo>
                    <a:lnTo>
                      <a:pt x="4540" y="6847"/>
                    </a:lnTo>
                    <a:lnTo>
                      <a:pt x="4541" y="6823"/>
                    </a:lnTo>
                    <a:lnTo>
                      <a:pt x="4543" y="6816"/>
                    </a:lnTo>
                    <a:lnTo>
                      <a:pt x="4547" y="6798"/>
                    </a:lnTo>
                    <a:lnTo>
                      <a:pt x="4549" y="6790"/>
                    </a:lnTo>
                    <a:lnTo>
                      <a:pt x="4553" y="6779"/>
                    </a:lnTo>
                    <a:lnTo>
                      <a:pt x="4556" y="6771"/>
                    </a:lnTo>
                    <a:lnTo>
                      <a:pt x="4563" y="6758"/>
                    </a:lnTo>
                    <a:lnTo>
                      <a:pt x="4568" y="6747"/>
                    </a:lnTo>
                    <a:lnTo>
                      <a:pt x="4580" y="6730"/>
                    </a:lnTo>
                    <a:lnTo>
                      <a:pt x="4587" y="6722"/>
                    </a:lnTo>
                    <a:lnTo>
                      <a:pt x="4595" y="6712"/>
                    </a:lnTo>
                    <a:lnTo>
                      <a:pt x="4604" y="6704"/>
                    </a:lnTo>
                    <a:lnTo>
                      <a:pt x="4612" y="6697"/>
                    </a:lnTo>
                    <a:lnTo>
                      <a:pt x="4623" y="6689"/>
                    </a:lnTo>
                    <a:lnTo>
                      <a:pt x="4635" y="6682"/>
                    </a:lnTo>
                    <a:lnTo>
                      <a:pt x="4643" y="6678"/>
                    </a:lnTo>
                    <a:lnTo>
                      <a:pt x="4656" y="6672"/>
                    </a:lnTo>
                    <a:lnTo>
                      <a:pt x="4670" y="6668"/>
                    </a:lnTo>
                    <a:lnTo>
                      <a:pt x="4679" y="6665"/>
                    </a:lnTo>
                    <a:lnTo>
                      <a:pt x="4692" y="6663"/>
                    </a:lnTo>
                    <a:lnTo>
                      <a:pt x="4705" y="6662"/>
                    </a:lnTo>
                    <a:lnTo>
                      <a:pt x="4716" y="6662"/>
                    </a:lnTo>
                    <a:lnTo>
                      <a:pt x="4738" y="6663"/>
                    </a:lnTo>
                    <a:lnTo>
                      <a:pt x="4749" y="6664"/>
                    </a:lnTo>
                    <a:lnTo>
                      <a:pt x="4767" y="6668"/>
                    </a:lnTo>
                    <a:lnTo>
                      <a:pt x="4779" y="6672"/>
                    </a:lnTo>
                    <a:lnTo>
                      <a:pt x="4792" y="6677"/>
                    </a:lnTo>
                    <a:lnTo>
                      <a:pt x="4805" y="6683"/>
                    </a:lnTo>
                    <a:lnTo>
                      <a:pt x="4816" y="6688"/>
                    </a:lnTo>
                    <a:lnTo>
                      <a:pt x="4830" y="6695"/>
                    </a:lnTo>
                    <a:lnTo>
                      <a:pt x="4838" y="6700"/>
                    </a:lnTo>
                    <a:lnTo>
                      <a:pt x="4852" y="6710"/>
                    </a:lnTo>
                    <a:lnTo>
                      <a:pt x="4859" y="6714"/>
                    </a:lnTo>
                    <a:lnTo>
                      <a:pt x="4874" y="6726"/>
                    </a:lnTo>
                    <a:lnTo>
                      <a:pt x="4879" y="6730"/>
                    </a:lnTo>
                    <a:lnTo>
                      <a:pt x="4896" y="6743"/>
                    </a:lnTo>
                    <a:lnTo>
                      <a:pt x="4900" y="6747"/>
                    </a:lnTo>
                    <a:lnTo>
                      <a:pt x="4917" y="6762"/>
                    </a:lnTo>
                    <a:lnTo>
                      <a:pt x="4917" y="6762"/>
                    </a:lnTo>
                    <a:lnTo>
                      <a:pt x="4924" y="6769"/>
                    </a:lnTo>
                    <a:lnTo>
                      <a:pt x="4931" y="6775"/>
                    </a:lnTo>
                    <a:lnTo>
                      <a:pt x="4939" y="6782"/>
                    </a:lnTo>
                    <a:lnTo>
                      <a:pt x="4946" y="6789"/>
                    </a:lnTo>
                    <a:lnTo>
                      <a:pt x="4954" y="6796"/>
                    </a:lnTo>
                    <a:lnTo>
                      <a:pt x="4961" y="6803"/>
                    </a:lnTo>
                    <a:lnTo>
                      <a:pt x="4969" y="6809"/>
                    </a:lnTo>
                    <a:lnTo>
                      <a:pt x="4976" y="6816"/>
                    </a:lnTo>
                    <a:lnTo>
                      <a:pt x="4983" y="6822"/>
                    </a:lnTo>
                    <a:lnTo>
                      <a:pt x="4990" y="6828"/>
                    </a:lnTo>
                    <a:lnTo>
                      <a:pt x="4996" y="6834"/>
                    </a:lnTo>
                    <a:lnTo>
                      <a:pt x="5002" y="6839"/>
                    </a:lnTo>
                    <a:lnTo>
                      <a:pt x="5007" y="6844"/>
                    </a:lnTo>
                    <a:lnTo>
                      <a:pt x="5009" y="6846"/>
                    </a:lnTo>
                    <a:lnTo>
                      <a:pt x="5012" y="6848"/>
                    </a:lnTo>
                    <a:lnTo>
                      <a:pt x="5012" y="6848"/>
                    </a:lnTo>
                    <a:lnTo>
                      <a:pt x="5018" y="6853"/>
                    </a:lnTo>
                    <a:lnTo>
                      <a:pt x="5018" y="6853"/>
                    </a:lnTo>
                    <a:lnTo>
                      <a:pt x="5024" y="6858"/>
                    </a:lnTo>
                    <a:lnTo>
                      <a:pt x="5024" y="6858"/>
                    </a:lnTo>
                    <a:lnTo>
                      <a:pt x="5031" y="6864"/>
                    </a:lnTo>
                    <a:lnTo>
                      <a:pt x="5031" y="6864"/>
                    </a:lnTo>
                    <a:lnTo>
                      <a:pt x="5038" y="6870"/>
                    </a:lnTo>
                    <a:lnTo>
                      <a:pt x="5038" y="6870"/>
                    </a:lnTo>
                    <a:lnTo>
                      <a:pt x="5045" y="6876"/>
                    </a:lnTo>
                    <a:lnTo>
                      <a:pt x="5046" y="6877"/>
                    </a:lnTo>
                    <a:lnTo>
                      <a:pt x="5053" y="6883"/>
                    </a:lnTo>
                    <a:lnTo>
                      <a:pt x="5054" y="6883"/>
                    </a:lnTo>
                    <a:lnTo>
                      <a:pt x="5061" y="6890"/>
                    </a:lnTo>
                    <a:lnTo>
                      <a:pt x="5061" y="6890"/>
                    </a:lnTo>
                    <a:lnTo>
                      <a:pt x="5069" y="6897"/>
                    </a:lnTo>
                    <a:lnTo>
                      <a:pt x="5069" y="6897"/>
                    </a:lnTo>
                    <a:lnTo>
                      <a:pt x="5077" y="6904"/>
                    </a:lnTo>
                    <a:lnTo>
                      <a:pt x="5077" y="6904"/>
                    </a:lnTo>
                    <a:lnTo>
                      <a:pt x="5085" y="6911"/>
                    </a:lnTo>
                    <a:lnTo>
                      <a:pt x="5086" y="6912"/>
                    </a:lnTo>
                    <a:lnTo>
                      <a:pt x="5092" y="6918"/>
                    </a:lnTo>
                    <a:lnTo>
                      <a:pt x="5094" y="6919"/>
                    </a:lnTo>
                    <a:lnTo>
                      <a:pt x="5100" y="6925"/>
                    </a:lnTo>
                    <a:lnTo>
                      <a:pt x="5101" y="6927"/>
                    </a:lnTo>
                    <a:lnTo>
                      <a:pt x="5106" y="6931"/>
                    </a:lnTo>
                    <a:lnTo>
                      <a:pt x="5119" y="6943"/>
                    </a:lnTo>
                    <a:lnTo>
                      <a:pt x="5133" y="6955"/>
                    </a:lnTo>
                    <a:lnTo>
                      <a:pt x="5144" y="6964"/>
                    </a:lnTo>
                    <a:lnTo>
                      <a:pt x="5153" y="6971"/>
                    </a:lnTo>
                    <a:lnTo>
                      <a:pt x="5161" y="6977"/>
                    </a:lnTo>
                    <a:lnTo>
                      <a:pt x="5166" y="6980"/>
                    </a:lnTo>
                    <a:lnTo>
                      <a:pt x="5169" y="6982"/>
                    </a:lnTo>
                    <a:lnTo>
                      <a:pt x="5171" y="6982"/>
                    </a:lnTo>
                    <a:lnTo>
                      <a:pt x="5172" y="6983"/>
                    </a:lnTo>
                    <a:lnTo>
                      <a:pt x="5173" y="6983"/>
                    </a:lnTo>
                    <a:lnTo>
                      <a:pt x="5175" y="6983"/>
                    </a:lnTo>
                    <a:lnTo>
                      <a:pt x="5178" y="6983"/>
                    </a:lnTo>
                    <a:lnTo>
                      <a:pt x="5184" y="6984"/>
                    </a:lnTo>
                    <a:lnTo>
                      <a:pt x="5193" y="6983"/>
                    </a:lnTo>
                    <a:lnTo>
                      <a:pt x="5203" y="6982"/>
                    </a:lnTo>
                    <a:lnTo>
                      <a:pt x="5209" y="6981"/>
                    </a:lnTo>
                    <a:lnTo>
                      <a:pt x="5213" y="6980"/>
                    </a:lnTo>
                    <a:lnTo>
                      <a:pt x="5217" y="6979"/>
                    </a:lnTo>
                    <a:lnTo>
                      <a:pt x="5219" y="6977"/>
                    </a:lnTo>
                    <a:lnTo>
                      <a:pt x="5221" y="6976"/>
                    </a:lnTo>
                    <a:lnTo>
                      <a:pt x="5223" y="6974"/>
                    </a:lnTo>
                    <a:lnTo>
                      <a:pt x="5224" y="6973"/>
                    </a:lnTo>
                    <a:lnTo>
                      <a:pt x="5225" y="6971"/>
                    </a:lnTo>
                    <a:lnTo>
                      <a:pt x="5227" y="6969"/>
                    </a:lnTo>
                    <a:lnTo>
                      <a:pt x="5228" y="6965"/>
                    </a:lnTo>
                    <a:lnTo>
                      <a:pt x="5229" y="6961"/>
                    </a:lnTo>
                    <a:lnTo>
                      <a:pt x="5230" y="6956"/>
                    </a:lnTo>
                    <a:lnTo>
                      <a:pt x="5230" y="6947"/>
                    </a:lnTo>
                    <a:lnTo>
                      <a:pt x="5230" y="6938"/>
                    </a:lnTo>
                    <a:lnTo>
                      <a:pt x="5229" y="6934"/>
                    </a:lnTo>
                    <a:lnTo>
                      <a:pt x="5228" y="6931"/>
                    </a:lnTo>
                    <a:lnTo>
                      <a:pt x="5222" y="6924"/>
                    </a:lnTo>
                    <a:lnTo>
                      <a:pt x="5212" y="6912"/>
                    </a:lnTo>
                    <a:lnTo>
                      <a:pt x="5197" y="6897"/>
                    </a:lnTo>
                    <a:lnTo>
                      <a:pt x="5177" y="6878"/>
                    </a:lnTo>
                    <a:lnTo>
                      <a:pt x="5152" y="6854"/>
                    </a:lnTo>
                    <a:lnTo>
                      <a:pt x="5121" y="6827"/>
                    </a:lnTo>
                    <a:lnTo>
                      <a:pt x="5084" y="6794"/>
                    </a:lnTo>
                    <a:lnTo>
                      <a:pt x="5041" y="6757"/>
                    </a:lnTo>
                    <a:lnTo>
                      <a:pt x="5041" y="6757"/>
                    </a:lnTo>
                    <a:lnTo>
                      <a:pt x="5017" y="6737"/>
                    </a:lnTo>
                    <a:lnTo>
                      <a:pt x="5016" y="6735"/>
                    </a:lnTo>
                    <a:lnTo>
                      <a:pt x="4996" y="6717"/>
                    </a:lnTo>
                    <a:lnTo>
                      <a:pt x="4994" y="6716"/>
                    </a:lnTo>
                    <a:lnTo>
                      <a:pt x="4977" y="6700"/>
                    </a:lnTo>
                    <a:lnTo>
                      <a:pt x="4974" y="6697"/>
                    </a:lnTo>
                    <a:lnTo>
                      <a:pt x="4960" y="6683"/>
                    </a:lnTo>
                    <a:lnTo>
                      <a:pt x="4956" y="6678"/>
                    </a:lnTo>
                    <a:lnTo>
                      <a:pt x="4945" y="6666"/>
                    </a:lnTo>
                    <a:lnTo>
                      <a:pt x="4939" y="6659"/>
                    </a:lnTo>
                    <a:lnTo>
                      <a:pt x="4930" y="6648"/>
                    </a:lnTo>
                    <a:lnTo>
                      <a:pt x="4922" y="6636"/>
                    </a:lnTo>
                    <a:lnTo>
                      <a:pt x="4916" y="6626"/>
                    </a:lnTo>
                    <a:lnTo>
                      <a:pt x="4907" y="6608"/>
                    </a:lnTo>
                    <a:lnTo>
                      <a:pt x="4903" y="6599"/>
                    </a:lnTo>
                    <a:lnTo>
                      <a:pt x="4899" y="6586"/>
                    </a:lnTo>
                    <a:lnTo>
                      <a:pt x="4896" y="6573"/>
                    </a:lnTo>
                    <a:lnTo>
                      <a:pt x="4894" y="6564"/>
                    </a:lnTo>
                    <a:lnTo>
                      <a:pt x="4893" y="6548"/>
                    </a:lnTo>
                    <a:lnTo>
                      <a:pt x="4893" y="6532"/>
                    </a:lnTo>
                    <a:lnTo>
                      <a:pt x="4894" y="6524"/>
                    </a:lnTo>
                    <a:lnTo>
                      <a:pt x="4896" y="6509"/>
                    </a:lnTo>
                    <a:lnTo>
                      <a:pt x="4900" y="6494"/>
                    </a:lnTo>
                    <a:lnTo>
                      <a:pt x="4903" y="6486"/>
                    </a:lnTo>
                    <a:lnTo>
                      <a:pt x="4913" y="6464"/>
                    </a:lnTo>
                    <a:lnTo>
                      <a:pt x="4918" y="6456"/>
                    </a:lnTo>
                    <a:lnTo>
                      <a:pt x="4927" y="6443"/>
                    </a:lnTo>
                    <a:lnTo>
                      <a:pt x="4934" y="6434"/>
                    </a:lnTo>
                    <a:lnTo>
                      <a:pt x="4940" y="6427"/>
                    </a:lnTo>
                    <a:lnTo>
                      <a:pt x="4948" y="6418"/>
                    </a:lnTo>
                    <a:lnTo>
                      <a:pt x="4953" y="6413"/>
                    </a:lnTo>
                    <a:lnTo>
                      <a:pt x="4959" y="6407"/>
                    </a:lnTo>
                    <a:lnTo>
                      <a:pt x="4967" y="6400"/>
                    </a:lnTo>
                    <a:lnTo>
                      <a:pt x="4973" y="6395"/>
                    </a:lnTo>
                    <a:lnTo>
                      <a:pt x="4984" y="6387"/>
                    </a:lnTo>
                    <a:lnTo>
                      <a:pt x="4990" y="6383"/>
                    </a:lnTo>
                    <a:lnTo>
                      <a:pt x="5005" y="6375"/>
                    </a:lnTo>
                    <a:lnTo>
                      <a:pt x="5011" y="6372"/>
                    </a:lnTo>
                    <a:lnTo>
                      <a:pt x="5031" y="6365"/>
                    </a:lnTo>
                    <a:lnTo>
                      <a:pt x="5037" y="6363"/>
                    </a:lnTo>
                    <a:lnTo>
                      <a:pt x="5060" y="6359"/>
                    </a:lnTo>
                    <a:lnTo>
                      <a:pt x="5066" y="6358"/>
                    </a:lnTo>
                    <a:lnTo>
                      <a:pt x="5089" y="6358"/>
                    </a:lnTo>
                    <a:lnTo>
                      <a:pt x="5096" y="6359"/>
                    </a:lnTo>
                    <a:lnTo>
                      <a:pt x="5115" y="6362"/>
                    </a:lnTo>
                    <a:lnTo>
                      <a:pt x="5122" y="6364"/>
                    </a:lnTo>
                    <a:lnTo>
                      <a:pt x="5138" y="6369"/>
                    </a:lnTo>
                    <a:lnTo>
                      <a:pt x="5145" y="6372"/>
                    </a:lnTo>
                    <a:lnTo>
                      <a:pt x="5157" y="6378"/>
                    </a:lnTo>
                    <a:lnTo>
                      <a:pt x="5165" y="6382"/>
                    </a:lnTo>
                    <a:lnTo>
                      <a:pt x="5173" y="6387"/>
                    </a:lnTo>
                    <a:lnTo>
                      <a:pt x="5182" y="6392"/>
                    </a:lnTo>
                    <a:lnTo>
                      <a:pt x="5188" y="6396"/>
                    </a:lnTo>
                    <a:lnTo>
                      <a:pt x="5198" y="6403"/>
                    </a:lnTo>
                    <a:lnTo>
                      <a:pt x="5202" y="6406"/>
                    </a:lnTo>
                    <a:lnTo>
                      <a:pt x="5213" y="6414"/>
                    </a:lnTo>
                    <a:lnTo>
                      <a:pt x="5216" y="6417"/>
                    </a:lnTo>
                    <a:lnTo>
                      <a:pt x="5227" y="6426"/>
                    </a:lnTo>
                    <a:lnTo>
                      <a:pt x="5228" y="6427"/>
                    </a:lnTo>
                    <a:lnTo>
                      <a:pt x="5243" y="6440"/>
                    </a:lnTo>
                    <a:lnTo>
                      <a:pt x="5244" y="6440"/>
                    </a:lnTo>
                    <a:lnTo>
                      <a:pt x="5261" y="6455"/>
                    </a:lnTo>
                    <a:lnTo>
                      <a:pt x="5262" y="6455"/>
                    </a:lnTo>
                    <a:lnTo>
                      <a:pt x="5281" y="6471"/>
                    </a:lnTo>
                    <a:lnTo>
                      <a:pt x="5281" y="6472"/>
                    </a:lnTo>
                    <a:lnTo>
                      <a:pt x="5301" y="6489"/>
                    </a:lnTo>
                    <a:lnTo>
                      <a:pt x="5301" y="6489"/>
                    </a:lnTo>
                    <a:lnTo>
                      <a:pt x="5322" y="6508"/>
                    </a:lnTo>
                    <a:lnTo>
                      <a:pt x="5323" y="6508"/>
                    </a:lnTo>
                    <a:lnTo>
                      <a:pt x="5344" y="6527"/>
                    </a:lnTo>
                    <a:lnTo>
                      <a:pt x="5344" y="6527"/>
                    </a:lnTo>
                    <a:lnTo>
                      <a:pt x="5366" y="6546"/>
                    </a:lnTo>
                    <a:lnTo>
                      <a:pt x="5366" y="6546"/>
                    </a:lnTo>
                    <a:lnTo>
                      <a:pt x="5387" y="6565"/>
                    </a:lnTo>
                    <a:lnTo>
                      <a:pt x="5387" y="6565"/>
                    </a:lnTo>
                    <a:lnTo>
                      <a:pt x="5408" y="6584"/>
                    </a:lnTo>
                    <a:lnTo>
                      <a:pt x="5409" y="6584"/>
                    </a:lnTo>
                    <a:lnTo>
                      <a:pt x="5429" y="6602"/>
                    </a:lnTo>
                    <a:lnTo>
                      <a:pt x="5429" y="6602"/>
                    </a:lnTo>
                    <a:lnTo>
                      <a:pt x="5448" y="6620"/>
                    </a:lnTo>
                    <a:lnTo>
                      <a:pt x="5448" y="6620"/>
                    </a:lnTo>
                    <a:lnTo>
                      <a:pt x="5465" y="6636"/>
                    </a:lnTo>
                    <a:lnTo>
                      <a:pt x="5466" y="6636"/>
                    </a:lnTo>
                    <a:lnTo>
                      <a:pt x="5482" y="6651"/>
                    </a:lnTo>
                    <a:lnTo>
                      <a:pt x="5482" y="6651"/>
                    </a:lnTo>
                    <a:lnTo>
                      <a:pt x="5495" y="6663"/>
                    </a:lnTo>
                    <a:lnTo>
                      <a:pt x="5511" y="6678"/>
                    </a:lnTo>
                    <a:lnTo>
                      <a:pt x="5525" y="6689"/>
                    </a:lnTo>
                    <a:lnTo>
                      <a:pt x="5537" y="6697"/>
                    </a:lnTo>
                    <a:lnTo>
                      <a:pt x="5547" y="6703"/>
                    </a:lnTo>
                    <a:lnTo>
                      <a:pt x="5556" y="6707"/>
                    </a:lnTo>
                    <a:lnTo>
                      <a:pt x="5563" y="6709"/>
                    </a:lnTo>
                    <a:lnTo>
                      <a:pt x="5568" y="6710"/>
                    </a:lnTo>
                    <a:lnTo>
                      <a:pt x="5572" y="6710"/>
                    </a:lnTo>
                    <a:lnTo>
                      <a:pt x="5574" y="6710"/>
                    </a:lnTo>
                    <a:lnTo>
                      <a:pt x="5576" y="6709"/>
                    </a:lnTo>
                    <a:lnTo>
                      <a:pt x="5579" y="6709"/>
                    </a:lnTo>
                    <a:lnTo>
                      <a:pt x="5582" y="6707"/>
                    </a:lnTo>
                    <a:lnTo>
                      <a:pt x="5586" y="6704"/>
                    </a:lnTo>
                    <a:lnTo>
                      <a:pt x="5594" y="6698"/>
                    </a:lnTo>
                    <a:lnTo>
                      <a:pt x="5596" y="6695"/>
                    </a:lnTo>
                    <a:lnTo>
                      <a:pt x="5599" y="6693"/>
                    </a:lnTo>
                    <a:lnTo>
                      <a:pt x="5600" y="6691"/>
                    </a:lnTo>
                    <a:lnTo>
                      <a:pt x="5601" y="6690"/>
                    </a:lnTo>
                    <a:lnTo>
                      <a:pt x="5601" y="6689"/>
                    </a:lnTo>
                    <a:lnTo>
                      <a:pt x="5601" y="6689"/>
                    </a:lnTo>
                    <a:lnTo>
                      <a:pt x="5601" y="6689"/>
                    </a:lnTo>
                    <a:lnTo>
                      <a:pt x="5601" y="6689"/>
                    </a:lnTo>
                    <a:lnTo>
                      <a:pt x="5602" y="6688"/>
                    </a:lnTo>
                    <a:lnTo>
                      <a:pt x="5602" y="6686"/>
                    </a:lnTo>
                    <a:lnTo>
                      <a:pt x="5602" y="6683"/>
                    </a:lnTo>
                    <a:lnTo>
                      <a:pt x="5603" y="6679"/>
                    </a:lnTo>
                    <a:lnTo>
                      <a:pt x="5603" y="6674"/>
                    </a:lnTo>
                    <a:lnTo>
                      <a:pt x="5603" y="6666"/>
                    </a:lnTo>
                    <a:lnTo>
                      <a:pt x="5603" y="6653"/>
                    </a:lnTo>
                    <a:lnTo>
                      <a:pt x="5603" y="6648"/>
                    </a:lnTo>
                    <a:lnTo>
                      <a:pt x="5600" y="6645"/>
                    </a:lnTo>
                    <a:lnTo>
                      <a:pt x="5592" y="6635"/>
                    </a:lnTo>
                    <a:lnTo>
                      <a:pt x="5578" y="6621"/>
                    </a:lnTo>
                    <a:lnTo>
                      <a:pt x="5558" y="6602"/>
                    </a:lnTo>
                    <a:lnTo>
                      <a:pt x="5533" y="6579"/>
                    </a:lnTo>
                    <a:lnTo>
                      <a:pt x="5502" y="6552"/>
                    </a:lnTo>
                    <a:lnTo>
                      <a:pt x="5465" y="6520"/>
                    </a:lnTo>
                    <a:lnTo>
                      <a:pt x="5421" y="6482"/>
                    </a:lnTo>
                    <a:lnTo>
                      <a:pt x="5420" y="6481"/>
                    </a:lnTo>
                    <a:lnTo>
                      <a:pt x="5398" y="6462"/>
                    </a:lnTo>
                    <a:lnTo>
                      <a:pt x="5397" y="6461"/>
                    </a:lnTo>
                    <a:lnTo>
                      <a:pt x="5378" y="6444"/>
                    </a:lnTo>
                    <a:lnTo>
                      <a:pt x="5377" y="6443"/>
                    </a:lnTo>
                    <a:lnTo>
                      <a:pt x="5360" y="6428"/>
                    </a:lnTo>
                    <a:lnTo>
                      <a:pt x="5359" y="6427"/>
                    </a:lnTo>
                    <a:lnTo>
                      <a:pt x="5344" y="6413"/>
                    </a:lnTo>
                    <a:lnTo>
                      <a:pt x="5342" y="6412"/>
                    </a:lnTo>
                    <a:lnTo>
                      <a:pt x="5329" y="6399"/>
                    </a:lnTo>
                    <a:lnTo>
                      <a:pt x="5327" y="6397"/>
                    </a:lnTo>
                    <a:lnTo>
                      <a:pt x="5316" y="6386"/>
                    </a:lnTo>
                    <a:lnTo>
                      <a:pt x="5313" y="6383"/>
                    </a:lnTo>
                    <a:lnTo>
                      <a:pt x="5304" y="6373"/>
                    </a:lnTo>
                    <a:lnTo>
                      <a:pt x="5300" y="6368"/>
                    </a:lnTo>
                    <a:lnTo>
                      <a:pt x="5293" y="6359"/>
                    </a:lnTo>
                    <a:lnTo>
                      <a:pt x="5287" y="6352"/>
                    </a:lnTo>
                    <a:lnTo>
                      <a:pt x="5282" y="6344"/>
                    </a:lnTo>
                    <a:lnTo>
                      <a:pt x="5276" y="6335"/>
                    </a:lnTo>
                    <a:lnTo>
                      <a:pt x="5271" y="6327"/>
                    </a:lnTo>
                    <a:lnTo>
                      <a:pt x="5265" y="6315"/>
                    </a:lnTo>
                    <a:lnTo>
                      <a:pt x="5262" y="6308"/>
                    </a:lnTo>
                    <a:lnTo>
                      <a:pt x="5257" y="6293"/>
                    </a:lnTo>
                    <a:lnTo>
                      <a:pt x="5255" y="6286"/>
                    </a:lnTo>
                    <a:lnTo>
                      <a:pt x="5251" y="6271"/>
                    </a:lnTo>
                    <a:lnTo>
                      <a:pt x="5250" y="6264"/>
                    </a:lnTo>
                    <a:lnTo>
                      <a:pt x="5248" y="6250"/>
                    </a:lnTo>
                    <a:lnTo>
                      <a:pt x="5248" y="6243"/>
                    </a:lnTo>
                    <a:lnTo>
                      <a:pt x="5248" y="6233"/>
                    </a:lnTo>
                    <a:lnTo>
                      <a:pt x="5248" y="6225"/>
                    </a:lnTo>
                    <a:lnTo>
                      <a:pt x="5249" y="6215"/>
                    </a:lnTo>
                    <a:lnTo>
                      <a:pt x="5250" y="6208"/>
                    </a:lnTo>
                    <a:lnTo>
                      <a:pt x="5252" y="6197"/>
                    </a:lnTo>
                    <a:lnTo>
                      <a:pt x="5253" y="6190"/>
                    </a:lnTo>
                    <a:lnTo>
                      <a:pt x="5256" y="6178"/>
                    </a:lnTo>
                    <a:lnTo>
                      <a:pt x="5258" y="6171"/>
                    </a:lnTo>
                    <a:lnTo>
                      <a:pt x="5263" y="6158"/>
                    </a:lnTo>
                    <a:lnTo>
                      <a:pt x="5266" y="6152"/>
                    </a:lnTo>
                    <a:lnTo>
                      <a:pt x="5273" y="6138"/>
                    </a:lnTo>
                    <a:lnTo>
                      <a:pt x="5276" y="6133"/>
                    </a:lnTo>
                    <a:lnTo>
                      <a:pt x="5286" y="6119"/>
                    </a:lnTo>
                    <a:lnTo>
                      <a:pt x="5290" y="6115"/>
                    </a:lnTo>
                    <a:lnTo>
                      <a:pt x="5302" y="6102"/>
                    </a:lnTo>
                    <a:lnTo>
                      <a:pt x="5306" y="6098"/>
                    </a:lnTo>
                    <a:lnTo>
                      <a:pt x="5320" y="6087"/>
                    </a:lnTo>
                    <a:lnTo>
                      <a:pt x="5324" y="6084"/>
                    </a:lnTo>
                    <a:lnTo>
                      <a:pt x="5339" y="6075"/>
                    </a:lnTo>
                    <a:lnTo>
                      <a:pt x="5344" y="6072"/>
                    </a:lnTo>
                    <a:lnTo>
                      <a:pt x="5359" y="6066"/>
                    </a:lnTo>
                    <a:lnTo>
                      <a:pt x="5365" y="6064"/>
                    </a:lnTo>
                    <a:lnTo>
                      <a:pt x="5378" y="6060"/>
                    </a:lnTo>
                    <a:lnTo>
                      <a:pt x="5385" y="6059"/>
                    </a:lnTo>
                    <a:lnTo>
                      <a:pt x="5397" y="6056"/>
                    </a:lnTo>
                    <a:lnTo>
                      <a:pt x="5404" y="6055"/>
                    </a:lnTo>
                    <a:lnTo>
                      <a:pt x="5415" y="6054"/>
                    </a:lnTo>
                    <a:lnTo>
                      <a:pt x="5423" y="6054"/>
                    </a:lnTo>
                    <a:lnTo>
                      <a:pt x="5426" y="6054"/>
                    </a:lnTo>
                    <a:lnTo>
                      <a:pt x="5432" y="6054"/>
                    </a:lnTo>
                    <a:lnTo>
                      <a:pt x="5439" y="6054"/>
                    </a:lnTo>
                    <a:lnTo>
                      <a:pt x="5444" y="6054"/>
                    </a:lnTo>
                    <a:lnTo>
                      <a:pt x="5464" y="6057"/>
                    </a:lnTo>
                    <a:lnTo>
                      <a:pt x="5469" y="6058"/>
                    </a:lnTo>
                    <a:lnTo>
                      <a:pt x="5492" y="6065"/>
                    </a:lnTo>
                    <a:lnTo>
                      <a:pt x="5498" y="6068"/>
                    </a:lnTo>
                    <a:lnTo>
                      <a:pt x="5514" y="6076"/>
                    </a:lnTo>
                    <a:lnTo>
                      <a:pt x="5522" y="6080"/>
                    </a:lnTo>
                    <a:lnTo>
                      <a:pt x="5530" y="6086"/>
                    </a:lnTo>
                    <a:lnTo>
                      <a:pt x="5540" y="6093"/>
                    </a:lnTo>
                    <a:lnTo>
                      <a:pt x="5545" y="6097"/>
                    </a:lnTo>
                    <a:lnTo>
                      <a:pt x="5559" y="6107"/>
                    </a:lnTo>
                    <a:lnTo>
                      <a:pt x="5561" y="6110"/>
                    </a:lnTo>
                    <a:lnTo>
                      <a:pt x="5579" y="6124"/>
                    </a:lnTo>
                    <a:lnTo>
                      <a:pt x="5580" y="6125"/>
                    </a:lnTo>
                    <a:lnTo>
                      <a:pt x="5602" y="6144"/>
                    </a:lnTo>
                    <a:lnTo>
                      <a:pt x="5603" y="6145"/>
                    </a:lnTo>
                    <a:lnTo>
                      <a:pt x="5631" y="6169"/>
                    </a:lnTo>
                    <a:lnTo>
                      <a:pt x="5631" y="6170"/>
                    </a:lnTo>
                    <a:lnTo>
                      <a:pt x="5665" y="6200"/>
                    </a:lnTo>
                    <a:lnTo>
                      <a:pt x="5666" y="6200"/>
                    </a:lnTo>
                    <a:lnTo>
                      <a:pt x="5707" y="6236"/>
                    </a:lnTo>
                    <a:lnTo>
                      <a:pt x="5756" y="6280"/>
                    </a:lnTo>
                    <a:lnTo>
                      <a:pt x="5812" y="6330"/>
                    </a:lnTo>
                    <a:lnTo>
                      <a:pt x="5829" y="6344"/>
                    </a:lnTo>
                    <a:lnTo>
                      <a:pt x="5843" y="6356"/>
                    </a:lnTo>
                    <a:lnTo>
                      <a:pt x="5856" y="6366"/>
                    </a:lnTo>
                    <a:lnTo>
                      <a:pt x="5867" y="6374"/>
                    </a:lnTo>
                    <a:lnTo>
                      <a:pt x="5876" y="6380"/>
                    </a:lnTo>
                    <a:lnTo>
                      <a:pt x="5883" y="6385"/>
                    </a:lnTo>
                    <a:lnTo>
                      <a:pt x="5888" y="6387"/>
                    </a:lnTo>
                    <a:lnTo>
                      <a:pt x="5891" y="6389"/>
                    </a:lnTo>
                    <a:lnTo>
                      <a:pt x="5891" y="6389"/>
                    </a:lnTo>
                    <a:lnTo>
                      <a:pt x="5899" y="6387"/>
                    </a:lnTo>
                    <a:lnTo>
                      <a:pt x="5907" y="6384"/>
                    </a:lnTo>
                    <a:lnTo>
                      <a:pt x="5914" y="6381"/>
                    </a:lnTo>
                    <a:lnTo>
                      <a:pt x="5920" y="6377"/>
                    </a:lnTo>
                    <a:lnTo>
                      <a:pt x="5925" y="6373"/>
                    </a:lnTo>
                    <a:lnTo>
                      <a:pt x="5929" y="6368"/>
                    </a:lnTo>
                    <a:lnTo>
                      <a:pt x="5932" y="6364"/>
                    </a:lnTo>
                    <a:lnTo>
                      <a:pt x="5934" y="6359"/>
                    </a:lnTo>
                    <a:lnTo>
                      <a:pt x="5935" y="6355"/>
                    </a:lnTo>
                    <a:lnTo>
                      <a:pt x="5936" y="6350"/>
                    </a:lnTo>
                    <a:lnTo>
                      <a:pt x="5936" y="6346"/>
                    </a:lnTo>
                    <a:lnTo>
                      <a:pt x="5936" y="6341"/>
                    </a:lnTo>
                    <a:lnTo>
                      <a:pt x="5934" y="6336"/>
                    </a:lnTo>
                    <a:lnTo>
                      <a:pt x="5931" y="6328"/>
                    </a:lnTo>
                    <a:lnTo>
                      <a:pt x="5931" y="6328"/>
                    </a:lnTo>
                    <a:lnTo>
                      <a:pt x="5928" y="6324"/>
                    </a:lnTo>
                    <a:lnTo>
                      <a:pt x="5923" y="6318"/>
                    </a:lnTo>
                    <a:lnTo>
                      <a:pt x="5917" y="6310"/>
                    </a:lnTo>
                    <a:lnTo>
                      <a:pt x="5909" y="6301"/>
                    </a:lnTo>
                    <a:lnTo>
                      <a:pt x="5899" y="6291"/>
                    </a:lnTo>
                    <a:lnTo>
                      <a:pt x="5889" y="6281"/>
                    </a:lnTo>
                    <a:lnTo>
                      <a:pt x="5878" y="6270"/>
                    </a:lnTo>
                    <a:lnTo>
                      <a:pt x="5866" y="6259"/>
                    </a:lnTo>
                    <a:lnTo>
                      <a:pt x="5854" y="6247"/>
                    </a:lnTo>
                    <a:lnTo>
                      <a:pt x="5841" y="6236"/>
                    </a:lnTo>
                    <a:lnTo>
                      <a:pt x="5827" y="6225"/>
                    </a:lnTo>
                    <a:lnTo>
                      <a:pt x="5813" y="6213"/>
                    </a:lnTo>
                    <a:lnTo>
                      <a:pt x="5811" y="6211"/>
                    </a:lnTo>
                    <a:lnTo>
                      <a:pt x="5810" y="6211"/>
                    </a:lnTo>
                    <a:lnTo>
                      <a:pt x="5806" y="6207"/>
                    </a:lnTo>
                    <a:lnTo>
                      <a:pt x="5806" y="6207"/>
                    </a:lnTo>
                    <a:lnTo>
                      <a:pt x="5801" y="6203"/>
                    </a:lnTo>
                    <a:lnTo>
                      <a:pt x="5801" y="6203"/>
                    </a:lnTo>
                    <a:lnTo>
                      <a:pt x="5796" y="6199"/>
                    </a:lnTo>
                    <a:lnTo>
                      <a:pt x="5796" y="6199"/>
                    </a:lnTo>
                    <a:lnTo>
                      <a:pt x="5790" y="6194"/>
                    </a:lnTo>
                    <a:lnTo>
                      <a:pt x="5790" y="6194"/>
                    </a:lnTo>
                    <a:lnTo>
                      <a:pt x="5785" y="6189"/>
                    </a:lnTo>
                    <a:lnTo>
                      <a:pt x="5784" y="6189"/>
                    </a:lnTo>
                    <a:lnTo>
                      <a:pt x="5779" y="6184"/>
                    </a:lnTo>
                    <a:lnTo>
                      <a:pt x="5778" y="6184"/>
                    </a:lnTo>
                    <a:lnTo>
                      <a:pt x="5772" y="6179"/>
                    </a:lnTo>
                    <a:lnTo>
                      <a:pt x="5772" y="6178"/>
                    </a:lnTo>
                    <a:lnTo>
                      <a:pt x="5766" y="6173"/>
                    </a:lnTo>
                    <a:lnTo>
                      <a:pt x="5766" y="6173"/>
                    </a:lnTo>
                    <a:lnTo>
                      <a:pt x="5759" y="6168"/>
                    </a:lnTo>
                    <a:lnTo>
                      <a:pt x="5759" y="6167"/>
                    </a:lnTo>
                    <a:lnTo>
                      <a:pt x="5753" y="6162"/>
                    </a:lnTo>
                    <a:lnTo>
                      <a:pt x="5752" y="6161"/>
                    </a:lnTo>
                    <a:lnTo>
                      <a:pt x="5746" y="6156"/>
                    </a:lnTo>
                    <a:lnTo>
                      <a:pt x="5746" y="6155"/>
                    </a:lnTo>
                    <a:lnTo>
                      <a:pt x="5740" y="6150"/>
                    </a:lnTo>
                    <a:lnTo>
                      <a:pt x="5739" y="6149"/>
                    </a:lnTo>
                    <a:lnTo>
                      <a:pt x="5734" y="6145"/>
                    </a:lnTo>
                    <a:lnTo>
                      <a:pt x="5728" y="6139"/>
                    </a:lnTo>
                    <a:lnTo>
                      <a:pt x="5720" y="6132"/>
                    </a:lnTo>
                    <a:lnTo>
                      <a:pt x="5712" y="6125"/>
                    </a:lnTo>
                    <a:lnTo>
                      <a:pt x="5702" y="6116"/>
                    </a:lnTo>
                    <a:lnTo>
                      <a:pt x="5692" y="6107"/>
                    </a:lnTo>
                    <a:lnTo>
                      <a:pt x="5682" y="6098"/>
                    </a:lnTo>
                    <a:lnTo>
                      <a:pt x="5670" y="6088"/>
                    </a:lnTo>
                    <a:lnTo>
                      <a:pt x="5659" y="6078"/>
                    </a:lnTo>
                    <a:lnTo>
                      <a:pt x="5647" y="6067"/>
                    </a:lnTo>
                    <a:lnTo>
                      <a:pt x="5636" y="6057"/>
                    </a:lnTo>
                    <a:lnTo>
                      <a:pt x="5624" y="6046"/>
                    </a:lnTo>
                    <a:lnTo>
                      <a:pt x="5612" y="6036"/>
                    </a:lnTo>
                    <a:lnTo>
                      <a:pt x="5600" y="6026"/>
                    </a:lnTo>
                    <a:lnTo>
                      <a:pt x="5589" y="6016"/>
                    </a:lnTo>
                    <a:lnTo>
                      <a:pt x="5578" y="6006"/>
                    </a:lnTo>
                    <a:lnTo>
                      <a:pt x="5567" y="5996"/>
                    </a:lnTo>
                    <a:lnTo>
                      <a:pt x="5555" y="5985"/>
                    </a:lnTo>
                    <a:lnTo>
                      <a:pt x="5543" y="5975"/>
                    </a:lnTo>
                    <a:lnTo>
                      <a:pt x="5532" y="5965"/>
                    </a:lnTo>
                    <a:lnTo>
                      <a:pt x="5520" y="5955"/>
                    </a:lnTo>
                    <a:lnTo>
                      <a:pt x="5509" y="5945"/>
                    </a:lnTo>
                    <a:lnTo>
                      <a:pt x="5498" y="5935"/>
                    </a:lnTo>
                    <a:lnTo>
                      <a:pt x="5488" y="5926"/>
                    </a:lnTo>
                    <a:lnTo>
                      <a:pt x="5478" y="5917"/>
                    </a:lnTo>
                    <a:lnTo>
                      <a:pt x="5469" y="5909"/>
                    </a:lnTo>
                    <a:lnTo>
                      <a:pt x="5461" y="5902"/>
                    </a:lnTo>
                    <a:lnTo>
                      <a:pt x="5453" y="5895"/>
                    </a:lnTo>
                    <a:lnTo>
                      <a:pt x="5447" y="5889"/>
                    </a:lnTo>
                    <a:lnTo>
                      <a:pt x="5441" y="5884"/>
                    </a:lnTo>
                    <a:lnTo>
                      <a:pt x="5435" y="5878"/>
                    </a:lnTo>
                    <a:lnTo>
                      <a:pt x="5428" y="5873"/>
                    </a:lnTo>
                    <a:lnTo>
                      <a:pt x="5421" y="5866"/>
                    </a:lnTo>
                    <a:lnTo>
                      <a:pt x="5414" y="5860"/>
                    </a:lnTo>
                    <a:lnTo>
                      <a:pt x="5406" y="5854"/>
                    </a:lnTo>
                    <a:lnTo>
                      <a:pt x="5399" y="5847"/>
                    </a:lnTo>
                    <a:lnTo>
                      <a:pt x="5392" y="5841"/>
                    </a:lnTo>
                    <a:lnTo>
                      <a:pt x="5384" y="5834"/>
                    </a:lnTo>
                    <a:lnTo>
                      <a:pt x="5377" y="5828"/>
                    </a:lnTo>
                    <a:lnTo>
                      <a:pt x="5370" y="5822"/>
                    </a:lnTo>
                    <a:lnTo>
                      <a:pt x="5364" y="5816"/>
                    </a:lnTo>
                    <a:lnTo>
                      <a:pt x="5358" y="5811"/>
                    </a:lnTo>
                    <a:lnTo>
                      <a:pt x="5352" y="5806"/>
                    </a:lnTo>
                    <a:lnTo>
                      <a:pt x="5346" y="5801"/>
                    </a:lnTo>
                    <a:lnTo>
                      <a:pt x="5346" y="5801"/>
                    </a:lnTo>
                    <a:lnTo>
                      <a:pt x="5340" y="5796"/>
                    </a:lnTo>
                    <a:lnTo>
                      <a:pt x="5340" y="5796"/>
                    </a:lnTo>
                    <a:lnTo>
                      <a:pt x="5335" y="5791"/>
                    </a:lnTo>
                    <a:lnTo>
                      <a:pt x="5335" y="5791"/>
                    </a:lnTo>
                    <a:lnTo>
                      <a:pt x="5329" y="5787"/>
                    </a:lnTo>
                    <a:lnTo>
                      <a:pt x="5329" y="5787"/>
                    </a:lnTo>
                    <a:lnTo>
                      <a:pt x="5324" y="5782"/>
                    </a:lnTo>
                    <a:lnTo>
                      <a:pt x="5324" y="5782"/>
                    </a:lnTo>
                    <a:lnTo>
                      <a:pt x="5320" y="5778"/>
                    </a:lnTo>
                    <a:lnTo>
                      <a:pt x="5319" y="5778"/>
                    </a:lnTo>
                    <a:lnTo>
                      <a:pt x="5315" y="5774"/>
                    </a:lnTo>
                    <a:lnTo>
                      <a:pt x="5315" y="5774"/>
                    </a:lnTo>
                    <a:lnTo>
                      <a:pt x="5311" y="5771"/>
                    </a:lnTo>
                    <a:lnTo>
                      <a:pt x="5311" y="5771"/>
                    </a:lnTo>
                    <a:lnTo>
                      <a:pt x="5307" y="5768"/>
                    </a:lnTo>
                    <a:lnTo>
                      <a:pt x="5307" y="5768"/>
                    </a:lnTo>
                    <a:lnTo>
                      <a:pt x="5304" y="5765"/>
                    </a:lnTo>
                    <a:lnTo>
                      <a:pt x="5304" y="5765"/>
                    </a:lnTo>
                    <a:lnTo>
                      <a:pt x="5301" y="5762"/>
                    </a:lnTo>
                    <a:lnTo>
                      <a:pt x="5301" y="5762"/>
                    </a:lnTo>
                    <a:lnTo>
                      <a:pt x="5299" y="5760"/>
                    </a:lnTo>
                    <a:lnTo>
                      <a:pt x="5298" y="5760"/>
                    </a:lnTo>
                    <a:lnTo>
                      <a:pt x="5297" y="5758"/>
                    </a:lnTo>
                    <a:lnTo>
                      <a:pt x="5295" y="5757"/>
                    </a:lnTo>
                    <a:lnTo>
                      <a:pt x="5294" y="5756"/>
                    </a:lnTo>
                    <a:lnTo>
                      <a:pt x="5288" y="5750"/>
                    </a:lnTo>
                    <a:lnTo>
                      <a:pt x="5286" y="5747"/>
                    </a:lnTo>
                    <a:lnTo>
                      <a:pt x="5281" y="5743"/>
                    </a:lnTo>
                    <a:lnTo>
                      <a:pt x="5270" y="5733"/>
                    </a:lnTo>
                    <a:lnTo>
                      <a:pt x="5256" y="5720"/>
                    </a:lnTo>
                    <a:lnTo>
                      <a:pt x="5239" y="5705"/>
                    </a:lnTo>
                    <a:lnTo>
                      <a:pt x="5221" y="5690"/>
                    </a:lnTo>
                    <a:lnTo>
                      <a:pt x="5207" y="5678"/>
                    </a:lnTo>
                    <a:lnTo>
                      <a:pt x="5197" y="5693"/>
                    </a:lnTo>
                    <a:lnTo>
                      <a:pt x="5178" y="5721"/>
                    </a:lnTo>
                    <a:lnTo>
                      <a:pt x="5157" y="5753"/>
                    </a:lnTo>
                    <a:lnTo>
                      <a:pt x="5134" y="5788"/>
                    </a:lnTo>
                    <a:lnTo>
                      <a:pt x="5117" y="5815"/>
                    </a:lnTo>
                    <a:lnTo>
                      <a:pt x="5116" y="5815"/>
                    </a:lnTo>
                    <a:lnTo>
                      <a:pt x="5100" y="5840"/>
                    </a:lnTo>
                    <a:lnTo>
                      <a:pt x="5100" y="5840"/>
                    </a:lnTo>
                    <a:lnTo>
                      <a:pt x="5085" y="5863"/>
                    </a:lnTo>
                    <a:lnTo>
                      <a:pt x="5084" y="5864"/>
                    </a:lnTo>
                    <a:lnTo>
                      <a:pt x="5070" y="5885"/>
                    </a:lnTo>
                    <a:lnTo>
                      <a:pt x="5070" y="5885"/>
                    </a:lnTo>
                    <a:lnTo>
                      <a:pt x="5056" y="5904"/>
                    </a:lnTo>
                    <a:lnTo>
                      <a:pt x="5056" y="5906"/>
                    </a:lnTo>
                    <a:lnTo>
                      <a:pt x="5044" y="5923"/>
                    </a:lnTo>
                    <a:lnTo>
                      <a:pt x="5043" y="5924"/>
                    </a:lnTo>
                    <a:lnTo>
                      <a:pt x="5031" y="5940"/>
                    </a:lnTo>
                    <a:lnTo>
                      <a:pt x="5030" y="5941"/>
                    </a:lnTo>
                    <a:lnTo>
                      <a:pt x="5020" y="5955"/>
                    </a:lnTo>
                    <a:lnTo>
                      <a:pt x="5019" y="5957"/>
                    </a:lnTo>
                    <a:lnTo>
                      <a:pt x="5009" y="5970"/>
                    </a:lnTo>
                    <a:lnTo>
                      <a:pt x="5007" y="5971"/>
                    </a:lnTo>
                    <a:lnTo>
                      <a:pt x="4998" y="5983"/>
                    </a:lnTo>
                    <a:lnTo>
                      <a:pt x="4997" y="5985"/>
                    </a:lnTo>
                    <a:lnTo>
                      <a:pt x="4988" y="5995"/>
                    </a:lnTo>
                    <a:lnTo>
                      <a:pt x="4986" y="5998"/>
                    </a:lnTo>
                    <a:lnTo>
                      <a:pt x="4978" y="6007"/>
                    </a:lnTo>
                    <a:lnTo>
                      <a:pt x="4976" y="6009"/>
                    </a:lnTo>
                    <a:lnTo>
                      <a:pt x="4968" y="6017"/>
                    </a:lnTo>
                    <a:lnTo>
                      <a:pt x="4965" y="6020"/>
                    </a:lnTo>
                    <a:lnTo>
                      <a:pt x="4959" y="6027"/>
                    </a:lnTo>
                    <a:lnTo>
                      <a:pt x="4949" y="6036"/>
                    </a:lnTo>
                    <a:lnTo>
                      <a:pt x="4904" y="6073"/>
                    </a:lnTo>
                    <a:lnTo>
                      <a:pt x="4891" y="6082"/>
                    </a:lnTo>
                    <a:lnTo>
                      <a:pt x="4843" y="6112"/>
                    </a:lnTo>
                    <a:lnTo>
                      <a:pt x="4829" y="6120"/>
                    </a:lnTo>
                    <a:lnTo>
                      <a:pt x="4779" y="6142"/>
                    </a:lnTo>
                    <a:lnTo>
                      <a:pt x="4764" y="6148"/>
                    </a:lnTo>
                    <a:lnTo>
                      <a:pt x="4713" y="6164"/>
                    </a:lnTo>
                    <a:lnTo>
                      <a:pt x="4697" y="6167"/>
                    </a:lnTo>
                    <a:lnTo>
                      <a:pt x="4646" y="6176"/>
                    </a:lnTo>
                    <a:lnTo>
                      <a:pt x="4630" y="6178"/>
                    </a:lnTo>
                    <a:lnTo>
                      <a:pt x="4579" y="6180"/>
                    </a:lnTo>
                    <a:lnTo>
                      <a:pt x="4563" y="6180"/>
                    </a:lnTo>
                    <a:lnTo>
                      <a:pt x="4514" y="6176"/>
                    </a:lnTo>
                    <a:lnTo>
                      <a:pt x="4497" y="6173"/>
                    </a:lnTo>
                    <a:lnTo>
                      <a:pt x="4450" y="6162"/>
                    </a:lnTo>
                    <a:lnTo>
                      <a:pt x="4432" y="6157"/>
                    </a:lnTo>
                    <a:lnTo>
                      <a:pt x="4389" y="6140"/>
                    </a:lnTo>
                    <a:lnTo>
                      <a:pt x="4371" y="6131"/>
                    </a:lnTo>
                    <a:lnTo>
                      <a:pt x="4333" y="6108"/>
                    </a:lnTo>
                    <a:lnTo>
                      <a:pt x="4315" y="6095"/>
                    </a:lnTo>
                    <a:lnTo>
                      <a:pt x="4281" y="6066"/>
                    </a:lnTo>
                    <a:lnTo>
                      <a:pt x="4265" y="6048"/>
                    </a:lnTo>
                    <a:lnTo>
                      <a:pt x="4237" y="6014"/>
                    </a:lnTo>
                    <a:lnTo>
                      <a:pt x="4230" y="6003"/>
                    </a:lnTo>
                    <a:lnTo>
                      <a:pt x="4224" y="5992"/>
                    </a:lnTo>
                    <a:lnTo>
                      <a:pt x="4204" y="5952"/>
                    </a:lnTo>
                    <a:lnTo>
                      <a:pt x="4199" y="5940"/>
                    </a:lnTo>
                    <a:lnTo>
                      <a:pt x="4195" y="5928"/>
                    </a:lnTo>
                    <a:lnTo>
                      <a:pt x="4183" y="5882"/>
                    </a:lnTo>
                    <a:lnTo>
                      <a:pt x="4180" y="5868"/>
                    </a:lnTo>
                    <a:lnTo>
                      <a:pt x="4178" y="5851"/>
                    </a:lnTo>
                    <a:lnTo>
                      <a:pt x="4177" y="5846"/>
                    </a:lnTo>
                    <a:lnTo>
                      <a:pt x="4176" y="5830"/>
                    </a:lnTo>
                    <a:lnTo>
                      <a:pt x="4175" y="5823"/>
                    </a:lnTo>
                    <a:lnTo>
                      <a:pt x="4174" y="5808"/>
                    </a:lnTo>
                    <a:lnTo>
                      <a:pt x="4174" y="5799"/>
                    </a:lnTo>
                    <a:lnTo>
                      <a:pt x="4175" y="5784"/>
                    </a:lnTo>
                    <a:lnTo>
                      <a:pt x="4175" y="5775"/>
                    </a:lnTo>
                    <a:lnTo>
                      <a:pt x="4177" y="5759"/>
                    </a:lnTo>
                    <a:lnTo>
                      <a:pt x="4178" y="5751"/>
                    </a:lnTo>
                    <a:lnTo>
                      <a:pt x="4180" y="5734"/>
                    </a:lnTo>
                    <a:lnTo>
                      <a:pt x="4182" y="5727"/>
                    </a:lnTo>
                    <a:lnTo>
                      <a:pt x="4186" y="5708"/>
                    </a:lnTo>
                    <a:lnTo>
                      <a:pt x="4187" y="5702"/>
                    </a:lnTo>
                    <a:lnTo>
                      <a:pt x="4193" y="5682"/>
                    </a:lnTo>
                    <a:lnTo>
                      <a:pt x="4194" y="5677"/>
                    </a:lnTo>
                    <a:lnTo>
                      <a:pt x="4201" y="5655"/>
                    </a:lnTo>
                    <a:lnTo>
                      <a:pt x="4202" y="5651"/>
                    </a:lnTo>
                    <a:lnTo>
                      <a:pt x="4211" y="5626"/>
                    </a:lnTo>
                    <a:lnTo>
                      <a:pt x="4212" y="5624"/>
                    </a:lnTo>
                    <a:lnTo>
                      <a:pt x="4223" y="5595"/>
                    </a:lnTo>
                    <a:lnTo>
                      <a:pt x="4223" y="5594"/>
                    </a:lnTo>
                    <a:lnTo>
                      <a:pt x="4236" y="5562"/>
                    </a:lnTo>
                    <a:lnTo>
                      <a:pt x="4236" y="5561"/>
                    </a:lnTo>
                    <a:lnTo>
                      <a:pt x="4251" y="5525"/>
                    </a:lnTo>
                    <a:lnTo>
                      <a:pt x="4251" y="5524"/>
                    </a:lnTo>
                    <a:lnTo>
                      <a:pt x="4267" y="5484"/>
                    </a:lnTo>
                    <a:lnTo>
                      <a:pt x="4273" y="5470"/>
                    </a:lnTo>
                    <a:lnTo>
                      <a:pt x="4279" y="5454"/>
                    </a:lnTo>
                    <a:lnTo>
                      <a:pt x="4286" y="5438"/>
                    </a:lnTo>
                    <a:lnTo>
                      <a:pt x="4292" y="5422"/>
                    </a:lnTo>
                    <a:lnTo>
                      <a:pt x="4299" y="5406"/>
                    </a:lnTo>
                    <a:lnTo>
                      <a:pt x="4305" y="5389"/>
                    </a:lnTo>
                    <a:lnTo>
                      <a:pt x="4312" y="5373"/>
                    </a:lnTo>
                    <a:lnTo>
                      <a:pt x="4318" y="5357"/>
                    </a:lnTo>
                    <a:lnTo>
                      <a:pt x="4324" y="5342"/>
                    </a:lnTo>
                    <a:lnTo>
                      <a:pt x="4330" y="5327"/>
                    </a:lnTo>
                    <a:lnTo>
                      <a:pt x="4336" y="5313"/>
                    </a:lnTo>
                    <a:lnTo>
                      <a:pt x="4341" y="5300"/>
                    </a:lnTo>
                    <a:lnTo>
                      <a:pt x="4345" y="5289"/>
                    </a:lnTo>
                    <a:lnTo>
                      <a:pt x="4349" y="5278"/>
                    </a:lnTo>
                    <a:lnTo>
                      <a:pt x="4350" y="5275"/>
                    </a:lnTo>
                    <a:lnTo>
                      <a:pt x="4355" y="5265"/>
                    </a:lnTo>
                    <a:lnTo>
                      <a:pt x="4359" y="5254"/>
                    </a:lnTo>
                    <a:lnTo>
                      <a:pt x="4364" y="5242"/>
                    </a:lnTo>
                    <a:lnTo>
                      <a:pt x="4369" y="5229"/>
                    </a:lnTo>
                    <a:lnTo>
                      <a:pt x="4375" y="5216"/>
                    </a:lnTo>
                    <a:lnTo>
                      <a:pt x="4380" y="5202"/>
                    </a:lnTo>
                    <a:lnTo>
                      <a:pt x="4386" y="5188"/>
                    </a:lnTo>
                    <a:lnTo>
                      <a:pt x="4392" y="5174"/>
                    </a:lnTo>
                    <a:lnTo>
                      <a:pt x="4397" y="5159"/>
                    </a:lnTo>
                    <a:lnTo>
                      <a:pt x="4403" y="5145"/>
                    </a:lnTo>
                    <a:lnTo>
                      <a:pt x="4409" y="5131"/>
                    </a:lnTo>
                    <a:lnTo>
                      <a:pt x="4414" y="5118"/>
                    </a:lnTo>
                    <a:lnTo>
                      <a:pt x="4419" y="5105"/>
                    </a:lnTo>
                    <a:lnTo>
                      <a:pt x="4424" y="5093"/>
                    </a:lnTo>
                    <a:lnTo>
                      <a:pt x="4425" y="5091"/>
                    </a:lnTo>
                    <a:lnTo>
                      <a:pt x="4426" y="5088"/>
                    </a:lnTo>
                    <a:lnTo>
                      <a:pt x="4425" y="5088"/>
                    </a:lnTo>
                    <a:lnTo>
                      <a:pt x="4413" y="5082"/>
                    </a:lnTo>
                    <a:lnTo>
                      <a:pt x="4401" y="5076"/>
                    </a:lnTo>
                    <a:lnTo>
                      <a:pt x="4388" y="5069"/>
                    </a:lnTo>
                    <a:lnTo>
                      <a:pt x="4373" y="5062"/>
                    </a:lnTo>
                    <a:lnTo>
                      <a:pt x="4358" y="5054"/>
                    </a:lnTo>
                    <a:lnTo>
                      <a:pt x="4341" y="5046"/>
                    </a:lnTo>
                    <a:lnTo>
                      <a:pt x="4324" y="5037"/>
                    </a:lnTo>
                    <a:lnTo>
                      <a:pt x="4307" y="5029"/>
                    </a:lnTo>
                    <a:lnTo>
                      <a:pt x="4290" y="5020"/>
                    </a:lnTo>
                    <a:lnTo>
                      <a:pt x="4272" y="5011"/>
                    </a:lnTo>
                    <a:lnTo>
                      <a:pt x="4255" y="5003"/>
                    </a:lnTo>
                    <a:lnTo>
                      <a:pt x="4237" y="4994"/>
                    </a:lnTo>
                    <a:lnTo>
                      <a:pt x="4221" y="4986"/>
                    </a:lnTo>
                    <a:lnTo>
                      <a:pt x="4204" y="4978"/>
                    </a:lnTo>
                    <a:lnTo>
                      <a:pt x="4189" y="4970"/>
                    </a:lnTo>
                    <a:lnTo>
                      <a:pt x="4175" y="4963"/>
                    </a:lnTo>
                    <a:lnTo>
                      <a:pt x="4173" y="4962"/>
                    </a:lnTo>
                    <a:lnTo>
                      <a:pt x="4159" y="4955"/>
                    </a:lnTo>
                    <a:lnTo>
                      <a:pt x="4147" y="4949"/>
                    </a:lnTo>
                    <a:lnTo>
                      <a:pt x="4136" y="4943"/>
                    </a:lnTo>
                    <a:lnTo>
                      <a:pt x="4132" y="4948"/>
                    </a:lnTo>
                    <a:lnTo>
                      <a:pt x="4122" y="4959"/>
                    </a:lnTo>
                    <a:lnTo>
                      <a:pt x="4111" y="4971"/>
                    </a:lnTo>
                    <a:lnTo>
                      <a:pt x="4100" y="4984"/>
                    </a:lnTo>
                    <a:lnTo>
                      <a:pt x="4100" y="4985"/>
                    </a:lnTo>
                    <a:lnTo>
                      <a:pt x="4088" y="4998"/>
                    </a:lnTo>
                    <a:lnTo>
                      <a:pt x="4077" y="5011"/>
                    </a:lnTo>
                    <a:lnTo>
                      <a:pt x="4064" y="5025"/>
                    </a:lnTo>
                    <a:lnTo>
                      <a:pt x="4052" y="5039"/>
                    </a:lnTo>
                    <a:lnTo>
                      <a:pt x="4040" y="5053"/>
                    </a:lnTo>
                    <a:lnTo>
                      <a:pt x="4028" y="5067"/>
                    </a:lnTo>
                    <a:lnTo>
                      <a:pt x="4016" y="5080"/>
                    </a:lnTo>
                    <a:lnTo>
                      <a:pt x="4004" y="5094"/>
                    </a:lnTo>
                    <a:lnTo>
                      <a:pt x="3993" y="5107"/>
                    </a:lnTo>
                    <a:lnTo>
                      <a:pt x="3983" y="5119"/>
                    </a:lnTo>
                    <a:lnTo>
                      <a:pt x="3973" y="5130"/>
                    </a:lnTo>
                    <a:lnTo>
                      <a:pt x="3973" y="5130"/>
                    </a:lnTo>
                    <a:lnTo>
                      <a:pt x="3964" y="5141"/>
                    </a:lnTo>
                    <a:lnTo>
                      <a:pt x="3963" y="5141"/>
                    </a:lnTo>
                    <a:lnTo>
                      <a:pt x="3955" y="5150"/>
                    </a:lnTo>
                    <a:lnTo>
                      <a:pt x="3955" y="5151"/>
                    </a:lnTo>
                    <a:lnTo>
                      <a:pt x="3948" y="5158"/>
                    </a:lnTo>
                    <a:lnTo>
                      <a:pt x="3928" y="5181"/>
                    </a:lnTo>
                    <a:lnTo>
                      <a:pt x="3900" y="5213"/>
                    </a:lnTo>
                    <a:lnTo>
                      <a:pt x="3866" y="5252"/>
                    </a:lnTo>
                    <a:lnTo>
                      <a:pt x="3828" y="5297"/>
                    </a:lnTo>
                    <a:lnTo>
                      <a:pt x="3785" y="5346"/>
                    </a:lnTo>
                    <a:lnTo>
                      <a:pt x="3740" y="5398"/>
                    </a:lnTo>
                    <a:lnTo>
                      <a:pt x="3694" y="5451"/>
                    </a:lnTo>
                    <a:lnTo>
                      <a:pt x="3648" y="5504"/>
                    </a:lnTo>
                    <a:close/>
                    <a:moveTo>
                      <a:pt x="3882" y="4606"/>
                    </a:moveTo>
                    <a:lnTo>
                      <a:pt x="3103" y="5503"/>
                    </a:lnTo>
                    <a:lnTo>
                      <a:pt x="3127" y="5525"/>
                    </a:lnTo>
                    <a:lnTo>
                      <a:pt x="3134" y="5530"/>
                    </a:lnTo>
                    <a:lnTo>
                      <a:pt x="3144" y="5519"/>
                    </a:lnTo>
                    <a:lnTo>
                      <a:pt x="3172" y="5488"/>
                    </a:lnTo>
                    <a:lnTo>
                      <a:pt x="3206" y="5449"/>
                    </a:lnTo>
                    <a:lnTo>
                      <a:pt x="3247" y="5401"/>
                    </a:lnTo>
                    <a:lnTo>
                      <a:pt x="3264" y="5382"/>
                    </a:lnTo>
                    <a:lnTo>
                      <a:pt x="3281" y="5363"/>
                    </a:lnTo>
                    <a:lnTo>
                      <a:pt x="3297" y="5344"/>
                    </a:lnTo>
                    <a:lnTo>
                      <a:pt x="3312" y="5326"/>
                    </a:lnTo>
                    <a:lnTo>
                      <a:pt x="3327" y="5308"/>
                    </a:lnTo>
                    <a:lnTo>
                      <a:pt x="3342" y="5292"/>
                    </a:lnTo>
                    <a:lnTo>
                      <a:pt x="3355" y="5276"/>
                    </a:lnTo>
                    <a:lnTo>
                      <a:pt x="3367" y="5262"/>
                    </a:lnTo>
                    <a:lnTo>
                      <a:pt x="3378" y="5249"/>
                    </a:lnTo>
                    <a:lnTo>
                      <a:pt x="3379" y="5249"/>
                    </a:lnTo>
                    <a:lnTo>
                      <a:pt x="3388" y="5238"/>
                    </a:lnTo>
                    <a:lnTo>
                      <a:pt x="3389" y="5237"/>
                    </a:lnTo>
                    <a:lnTo>
                      <a:pt x="3397" y="5228"/>
                    </a:lnTo>
                    <a:lnTo>
                      <a:pt x="3397" y="5227"/>
                    </a:lnTo>
                    <a:lnTo>
                      <a:pt x="3404" y="5220"/>
                    </a:lnTo>
                    <a:lnTo>
                      <a:pt x="3405" y="5219"/>
                    </a:lnTo>
                    <a:lnTo>
                      <a:pt x="3410" y="5213"/>
                    </a:lnTo>
                    <a:lnTo>
                      <a:pt x="3411" y="5212"/>
                    </a:lnTo>
                    <a:lnTo>
                      <a:pt x="3414" y="5209"/>
                    </a:lnTo>
                    <a:lnTo>
                      <a:pt x="3441" y="5177"/>
                    </a:lnTo>
                    <a:lnTo>
                      <a:pt x="3472" y="5143"/>
                    </a:lnTo>
                    <a:lnTo>
                      <a:pt x="3504" y="5106"/>
                    </a:lnTo>
                    <a:lnTo>
                      <a:pt x="3537" y="5069"/>
                    </a:lnTo>
                    <a:lnTo>
                      <a:pt x="3570" y="5030"/>
                    </a:lnTo>
                    <a:lnTo>
                      <a:pt x="3604" y="4991"/>
                    </a:lnTo>
                    <a:lnTo>
                      <a:pt x="3637" y="4953"/>
                    </a:lnTo>
                    <a:lnTo>
                      <a:pt x="3670" y="4916"/>
                    </a:lnTo>
                    <a:lnTo>
                      <a:pt x="3700" y="4880"/>
                    </a:lnTo>
                    <a:lnTo>
                      <a:pt x="3729" y="4847"/>
                    </a:lnTo>
                    <a:lnTo>
                      <a:pt x="3756" y="4817"/>
                    </a:lnTo>
                    <a:lnTo>
                      <a:pt x="3779" y="4790"/>
                    </a:lnTo>
                    <a:lnTo>
                      <a:pt x="3798" y="4767"/>
                    </a:lnTo>
                    <a:lnTo>
                      <a:pt x="3814" y="4749"/>
                    </a:lnTo>
                    <a:lnTo>
                      <a:pt x="3818" y="4744"/>
                    </a:lnTo>
                    <a:lnTo>
                      <a:pt x="3818" y="4744"/>
                    </a:lnTo>
                    <a:lnTo>
                      <a:pt x="3823" y="4738"/>
                    </a:lnTo>
                    <a:lnTo>
                      <a:pt x="3823" y="4738"/>
                    </a:lnTo>
                    <a:lnTo>
                      <a:pt x="3828" y="4732"/>
                    </a:lnTo>
                    <a:lnTo>
                      <a:pt x="3829" y="4731"/>
                    </a:lnTo>
                    <a:lnTo>
                      <a:pt x="3834" y="4725"/>
                    </a:lnTo>
                    <a:lnTo>
                      <a:pt x="3834" y="4724"/>
                    </a:lnTo>
                    <a:lnTo>
                      <a:pt x="3841" y="4717"/>
                    </a:lnTo>
                    <a:lnTo>
                      <a:pt x="3841" y="4717"/>
                    </a:lnTo>
                    <a:lnTo>
                      <a:pt x="3847" y="4709"/>
                    </a:lnTo>
                    <a:lnTo>
                      <a:pt x="3847" y="4709"/>
                    </a:lnTo>
                    <a:lnTo>
                      <a:pt x="3854" y="4701"/>
                    </a:lnTo>
                    <a:lnTo>
                      <a:pt x="3854" y="4701"/>
                    </a:lnTo>
                    <a:lnTo>
                      <a:pt x="3861" y="4693"/>
                    </a:lnTo>
                    <a:lnTo>
                      <a:pt x="3861" y="4693"/>
                    </a:lnTo>
                    <a:lnTo>
                      <a:pt x="3868" y="4685"/>
                    </a:lnTo>
                    <a:lnTo>
                      <a:pt x="3868" y="4685"/>
                    </a:lnTo>
                    <a:lnTo>
                      <a:pt x="3875" y="4677"/>
                    </a:lnTo>
                    <a:lnTo>
                      <a:pt x="3875" y="4677"/>
                    </a:lnTo>
                    <a:lnTo>
                      <a:pt x="3882" y="4669"/>
                    </a:lnTo>
                    <a:lnTo>
                      <a:pt x="3882" y="4669"/>
                    </a:lnTo>
                    <a:lnTo>
                      <a:pt x="3889" y="4661"/>
                    </a:lnTo>
                    <a:lnTo>
                      <a:pt x="3889" y="4661"/>
                    </a:lnTo>
                    <a:lnTo>
                      <a:pt x="3895" y="4654"/>
                    </a:lnTo>
                    <a:lnTo>
                      <a:pt x="3896" y="4653"/>
                    </a:lnTo>
                    <a:lnTo>
                      <a:pt x="3901" y="4648"/>
                    </a:lnTo>
                    <a:lnTo>
                      <a:pt x="3912" y="4634"/>
                    </a:lnTo>
                    <a:lnTo>
                      <a:pt x="3905" y="4627"/>
                    </a:lnTo>
                    <a:lnTo>
                      <a:pt x="3883" y="4607"/>
                    </a:lnTo>
                    <a:lnTo>
                      <a:pt x="3882" y="4606"/>
                    </a:lnTo>
                    <a:close/>
                    <a:moveTo>
                      <a:pt x="2808" y="5067"/>
                    </a:moveTo>
                    <a:lnTo>
                      <a:pt x="2814" y="5073"/>
                    </a:lnTo>
                    <a:lnTo>
                      <a:pt x="3469" y="4319"/>
                    </a:lnTo>
                    <a:lnTo>
                      <a:pt x="3463" y="4313"/>
                    </a:lnTo>
                    <a:lnTo>
                      <a:pt x="2808" y="5067"/>
                    </a:lnTo>
                    <a:close/>
                    <a:moveTo>
                      <a:pt x="1403" y="3849"/>
                    </a:moveTo>
                    <a:lnTo>
                      <a:pt x="2430" y="4740"/>
                    </a:lnTo>
                    <a:lnTo>
                      <a:pt x="3085" y="3985"/>
                    </a:lnTo>
                    <a:lnTo>
                      <a:pt x="2060" y="3095"/>
                    </a:lnTo>
                    <a:lnTo>
                      <a:pt x="1403" y="3849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Helvetica Neue"/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</p:grpSp>
      <p:grpSp>
        <p:nvGrpSpPr>
          <p:cNvPr id="1135" name="Google Shape;1135;p29"/>
          <p:cNvGrpSpPr/>
          <p:nvPr/>
        </p:nvGrpSpPr>
        <p:grpSpPr>
          <a:xfrm>
            <a:off x="6797970" y="1608520"/>
            <a:ext cx="664146" cy="664850"/>
            <a:chOff x="2727360" y="4085934"/>
            <a:chExt cx="1497938" cy="1499526"/>
          </a:xfrm>
        </p:grpSpPr>
        <p:sp>
          <p:nvSpPr>
            <p:cNvPr id="1136" name="Google Shape;1136;p29"/>
            <p:cNvSpPr/>
            <p:nvPr/>
          </p:nvSpPr>
          <p:spPr>
            <a:xfrm flipH="1" rot="10800000">
              <a:off x="2946728" y="5252675"/>
              <a:ext cx="1059202" cy="332785"/>
            </a:xfrm>
            <a:prstGeom prst="triangle">
              <a:avLst>
                <a:gd fmla="val 50000" name="adj"/>
              </a:avLst>
            </a:prstGeom>
            <a:gradFill>
              <a:gsLst>
                <a:gs pos="0">
                  <a:srgbClr val="000000">
                    <a:alpha val="50196"/>
                  </a:srgbClr>
                </a:gs>
                <a:gs pos="100000">
                  <a:srgbClr val="000000">
                    <a:alpha val="0"/>
                  </a:srgbClr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2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137" name="Google Shape;1137;p29"/>
            <p:cNvSpPr/>
            <p:nvPr/>
          </p:nvSpPr>
          <p:spPr>
            <a:xfrm rot="8100000">
              <a:off x="2946728" y="4305302"/>
              <a:ext cx="1059202" cy="1059202"/>
            </a:xfrm>
            <a:prstGeom prst="teardrop">
              <a:avLst>
                <a:gd fmla="val 100000" name="adj"/>
              </a:avLst>
            </a:prstGeom>
            <a:solidFill>
              <a:srgbClr val="1C2A37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2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138" name="Google Shape;1138;p29"/>
            <p:cNvSpPr/>
            <p:nvPr/>
          </p:nvSpPr>
          <p:spPr>
            <a:xfrm>
              <a:off x="3012919" y="4371499"/>
              <a:ext cx="926802" cy="926802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2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grpSp>
          <p:nvGrpSpPr>
            <p:cNvPr id="1139" name="Google Shape;1139;p29"/>
            <p:cNvGrpSpPr/>
            <p:nvPr/>
          </p:nvGrpSpPr>
          <p:grpSpPr>
            <a:xfrm>
              <a:off x="3153676" y="4512522"/>
              <a:ext cx="645288" cy="644756"/>
              <a:chOff x="5227152" y="861060"/>
              <a:chExt cx="633600" cy="633600"/>
            </a:xfrm>
          </p:grpSpPr>
          <p:sp>
            <p:nvSpPr>
              <p:cNvPr id="1140" name="Google Shape;1140;p29"/>
              <p:cNvSpPr/>
              <p:nvPr/>
            </p:nvSpPr>
            <p:spPr>
              <a:xfrm>
                <a:off x="5227152" y="861060"/>
                <a:ext cx="633600" cy="633600"/>
              </a:xfrm>
              <a:custGeom>
                <a:rect b="b" l="l" r="r" t="t"/>
                <a:pathLst>
                  <a:path extrusionOk="0" h="10000" w="10000">
                    <a:moveTo>
                      <a:pt x="3238" y="1350"/>
                    </a:moveTo>
                    <a:lnTo>
                      <a:pt x="6762" y="1350"/>
                    </a:lnTo>
                    <a:lnTo>
                      <a:pt x="6762" y="3616"/>
                    </a:lnTo>
                    <a:lnTo>
                      <a:pt x="6751" y="3905"/>
                    </a:lnTo>
                    <a:lnTo>
                      <a:pt x="6717" y="4177"/>
                    </a:lnTo>
                    <a:lnTo>
                      <a:pt x="6663" y="4433"/>
                    </a:lnTo>
                    <a:lnTo>
                      <a:pt x="6589" y="4670"/>
                    </a:lnTo>
                    <a:lnTo>
                      <a:pt x="6496" y="4889"/>
                    </a:lnTo>
                    <a:lnTo>
                      <a:pt x="6386" y="5089"/>
                    </a:lnTo>
                    <a:lnTo>
                      <a:pt x="6259" y="5268"/>
                    </a:lnTo>
                    <a:lnTo>
                      <a:pt x="6116" y="5425"/>
                    </a:lnTo>
                    <a:lnTo>
                      <a:pt x="5960" y="5561"/>
                    </a:lnTo>
                    <a:lnTo>
                      <a:pt x="5790" y="5674"/>
                    </a:lnTo>
                    <a:lnTo>
                      <a:pt x="5608" y="5763"/>
                    </a:lnTo>
                    <a:lnTo>
                      <a:pt x="5415" y="5828"/>
                    </a:lnTo>
                    <a:lnTo>
                      <a:pt x="5212" y="5868"/>
                    </a:lnTo>
                    <a:lnTo>
                      <a:pt x="5000" y="5881"/>
                    </a:lnTo>
                    <a:lnTo>
                      <a:pt x="4788" y="5868"/>
                    </a:lnTo>
                    <a:lnTo>
                      <a:pt x="4585" y="5828"/>
                    </a:lnTo>
                    <a:lnTo>
                      <a:pt x="4392" y="5763"/>
                    </a:lnTo>
                    <a:lnTo>
                      <a:pt x="4210" y="5674"/>
                    </a:lnTo>
                    <a:lnTo>
                      <a:pt x="4040" y="5561"/>
                    </a:lnTo>
                    <a:lnTo>
                      <a:pt x="3884" y="5425"/>
                    </a:lnTo>
                    <a:lnTo>
                      <a:pt x="3741" y="5268"/>
                    </a:lnTo>
                    <a:lnTo>
                      <a:pt x="3614" y="5089"/>
                    </a:lnTo>
                    <a:lnTo>
                      <a:pt x="3504" y="4889"/>
                    </a:lnTo>
                    <a:lnTo>
                      <a:pt x="3411" y="4670"/>
                    </a:lnTo>
                    <a:lnTo>
                      <a:pt x="3337" y="4433"/>
                    </a:lnTo>
                    <a:lnTo>
                      <a:pt x="3283" y="4177"/>
                    </a:lnTo>
                    <a:lnTo>
                      <a:pt x="3249" y="3905"/>
                    </a:lnTo>
                    <a:lnTo>
                      <a:pt x="3238" y="3616"/>
                    </a:lnTo>
                    <a:lnTo>
                      <a:pt x="3238" y="135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Helvetica Neue"/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141" name="Google Shape;1141;p29"/>
              <p:cNvSpPr/>
              <p:nvPr/>
            </p:nvSpPr>
            <p:spPr>
              <a:xfrm>
                <a:off x="5227152" y="861060"/>
                <a:ext cx="633600" cy="633600"/>
              </a:xfrm>
              <a:custGeom>
                <a:rect b="b" l="l" r="r" t="t"/>
                <a:pathLst>
                  <a:path extrusionOk="0" h="10000" w="10000">
                    <a:moveTo>
                      <a:pt x="2690" y="1849"/>
                    </a:moveTo>
                    <a:lnTo>
                      <a:pt x="2902" y="1772"/>
                    </a:lnTo>
                    <a:lnTo>
                      <a:pt x="2931" y="1763"/>
                    </a:lnTo>
                    <a:lnTo>
                      <a:pt x="2960" y="1758"/>
                    </a:lnTo>
                    <a:lnTo>
                      <a:pt x="2988" y="1755"/>
                    </a:lnTo>
                    <a:lnTo>
                      <a:pt x="2988" y="1350"/>
                    </a:lnTo>
                    <a:lnTo>
                      <a:pt x="2990" y="1317"/>
                    </a:lnTo>
                    <a:lnTo>
                      <a:pt x="2997" y="1285"/>
                    </a:lnTo>
                    <a:lnTo>
                      <a:pt x="3007" y="1254"/>
                    </a:lnTo>
                    <a:lnTo>
                      <a:pt x="3021" y="1225"/>
                    </a:lnTo>
                    <a:lnTo>
                      <a:pt x="3040" y="1198"/>
                    </a:lnTo>
                    <a:lnTo>
                      <a:pt x="3061" y="1173"/>
                    </a:lnTo>
                    <a:lnTo>
                      <a:pt x="3086" y="1152"/>
                    </a:lnTo>
                    <a:lnTo>
                      <a:pt x="3113" y="1133"/>
                    </a:lnTo>
                    <a:lnTo>
                      <a:pt x="3142" y="1119"/>
                    </a:lnTo>
                    <a:lnTo>
                      <a:pt x="3173" y="1109"/>
                    </a:lnTo>
                    <a:lnTo>
                      <a:pt x="3205" y="1102"/>
                    </a:lnTo>
                    <a:lnTo>
                      <a:pt x="3238" y="1100"/>
                    </a:lnTo>
                    <a:lnTo>
                      <a:pt x="6762" y="1100"/>
                    </a:lnTo>
                    <a:lnTo>
                      <a:pt x="6795" y="1102"/>
                    </a:lnTo>
                    <a:lnTo>
                      <a:pt x="6827" y="1109"/>
                    </a:lnTo>
                    <a:lnTo>
                      <a:pt x="6858" y="1119"/>
                    </a:lnTo>
                    <a:lnTo>
                      <a:pt x="6887" y="1133"/>
                    </a:lnTo>
                    <a:lnTo>
                      <a:pt x="6914" y="1152"/>
                    </a:lnTo>
                    <a:lnTo>
                      <a:pt x="6939" y="1173"/>
                    </a:lnTo>
                    <a:lnTo>
                      <a:pt x="6960" y="1198"/>
                    </a:lnTo>
                    <a:lnTo>
                      <a:pt x="6979" y="1225"/>
                    </a:lnTo>
                    <a:lnTo>
                      <a:pt x="6993" y="1254"/>
                    </a:lnTo>
                    <a:lnTo>
                      <a:pt x="7003" y="1285"/>
                    </a:lnTo>
                    <a:lnTo>
                      <a:pt x="7010" y="1317"/>
                    </a:lnTo>
                    <a:lnTo>
                      <a:pt x="7012" y="1350"/>
                    </a:lnTo>
                    <a:lnTo>
                      <a:pt x="7012" y="1755"/>
                    </a:lnTo>
                    <a:lnTo>
                      <a:pt x="7040" y="1758"/>
                    </a:lnTo>
                    <a:lnTo>
                      <a:pt x="7069" y="1763"/>
                    </a:lnTo>
                    <a:lnTo>
                      <a:pt x="7098" y="1772"/>
                    </a:lnTo>
                    <a:lnTo>
                      <a:pt x="7310" y="1849"/>
                    </a:lnTo>
                    <a:lnTo>
                      <a:pt x="7339" y="1862"/>
                    </a:lnTo>
                    <a:lnTo>
                      <a:pt x="7366" y="1878"/>
                    </a:lnTo>
                    <a:lnTo>
                      <a:pt x="7539" y="1997"/>
                    </a:lnTo>
                    <a:lnTo>
                      <a:pt x="7563" y="2017"/>
                    </a:lnTo>
                    <a:lnTo>
                      <a:pt x="7585" y="2039"/>
                    </a:lnTo>
                    <a:lnTo>
                      <a:pt x="7718" y="2192"/>
                    </a:lnTo>
                    <a:lnTo>
                      <a:pt x="7736" y="2215"/>
                    </a:lnTo>
                    <a:lnTo>
                      <a:pt x="7751" y="2240"/>
                    </a:lnTo>
                    <a:lnTo>
                      <a:pt x="7845" y="2419"/>
                    </a:lnTo>
                    <a:lnTo>
                      <a:pt x="7856" y="2444"/>
                    </a:lnTo>
                    <a:lnTo>
                      <a:pt x="7865" y="2469"/>
                    </a:lnTo>
                    <a:lnTo>
                      <a:pt x="7918" y="2666"/>
                    </a:lnTo>
                    <a:lnTo>
                      <a:pt x="7924" y="2691"/>
                    </a:lnTo>
                    <a:lnTo>
                      <a:pt x="7927" y="2716"/>
                    </a:lnTo>
                    <a:lnTo>
                      <a:pt x="7940" y="2923"/>
                    </a:lnTo>
                    <a:lnTo>
                      <a:pt x="7938" y="2971"/>
                    </a:lnTo>
                    <a:lnTo>
                      <a:pt x="7911" y="3180"/>
                    </a:lnTo>
                    <a:lnTo>
                      <a:pt x="7901" y="3227"/>
                    </a:lnTo>
                    <a:lnTo>
                      <a:pt x="7833" y="3429"/>
                    </a:lnTo>
                    <a:lnTo>
                      <a:pt x="7824" y="3453"/>
                    </a:lnTo>
                    <a:lnTo>
                      <a:pt x="7812" y="3475"/>
                    </a:lnTo>
                    <a:lnTo>
                      <a:pt x="7703" y="3664"/>
                    </a:lnTo>
                    <a:lnTo>
                      <a:pt x="7689" y="3686"/>
                    </a:lnTo>
                    <a:lnTo>
                      <a:pt x="7673" y="3706"/>
                    </a:lnTo>
                    <a:lnTo>
                      <a:pt x="7523" y="3873"/>
                    </a:lnTo>
                    <a:lnTo>
                      <a:pt x="7503" y="3892"/>
                    </a:lnTo>
                    <a:lnTo>
                      <a:pt x="7482" y="3909"/>
                    </a:lnTo>
                    <a:lnTo>
                      <a:pt x="7290" y="4045"/>
                    </a:lnTo>
                    <a:lnTo>
                      <a:pt x="7267" y="4060"/>
                    </a:lnTo>
                    <a:lnTo>
                      <a:pt x="7242" y="4072"/>
                    </a:lnTo>
                    <a:lnTo>
                      <a:pt x="7009" y="4171"/>
                    </a:lnTo>
                    <a:lnTo>
                      <a:pt x="6984" y="4180"/>
                    </a:lnTo>
                    <a:lnTo>
                      <a:pt x="6968" y="4184"/>
                    </a:lnTo>
                    <a:lnTo>
                      <a:pt x="6965" y="4208"/>
                    </a:lnTo>
                    <a:lnTo>
                      <a:pt x="6962" y="4229"/>
                    </a:lnTo>
                    <a:lnTo>
                      <a:pt x="6907" y="4485"/>
                    </a:lnTo>
                    <a:lnTo>
                      <a:pt x="6902" y="4507"/>
                    </a:lnTo>
                    <a:lnTo>
                      <a:pt x="6827" y="4745"/>
                    </a:lnTo>
                    <a:lnTo>
                      <a:pt x="6819" y="4768"/>
                    </a:lnTo>
                    <a:lnTo>
                      <a:pt x="6726" y="4987"/>
                    </a:lnTo>
                    <a:lnTo>
                      <a:pt x="6715" y="5010"/>
                    </a:lnTo>
                    <a:lnTo>
                      <a:pt x="6604" y="5210"/>
                    </a:lnTo>
                    <a:lnTo>
                      <a:pt x="6589" y="5233"/>
                    </a:lnTo>
                    <a:lnTo>
                      <a:pt x="6463" y="5412"/>
                    </a:lnTo>
                    <a:lnTo>
                      <a:pt x="6444" y="5435"/>
                    </a:lnTo>
                    <a:lnTo>
                      <a:pt x="6302" y="5593"/>
                    </a:lnTo>
                    <a:lnTo>
                      <a:pt x="6280" y="5614"/>
                    </a:lnTo>
                    <a:lnTo>
                      <a:pt x="6123" y="5750"/>
                    </a:lnTo>
                    <a:lnTo>
                      <a:pt x="6098" y="5769"/>
                    </a:lnTo>
                    <a:lnTo>
                      <a:pt x="5928" y="5882"/>
                    </a:lnTo>
                    <a:lnTo>
                      <a:pt x="5900" y="5899"/>
                    </a:lnTo>
                    <a:lnTo>
                      <a:pt x="5718" y="5988"/>
                    </a:lnTo>
                    <a:lnTo>
                      <a:pt x="5687" y="6000"/>
                    </a:lnTo>
                    <a:lnTo>
                      <a:pt x="5494" y="6065"/>
                    </a:lnTo>
                    <a:lnTo>
                      <a:pt x="5462" y="6074"/>
                    </a:lnTo>
                    <a:lnTo>
                      <a:pt x="5259" y="6113"/>
                    </a:lnTo>
                    <a:lnTo>
                      <a:pt x="5250" y="6114"/>
                    </a:lnTo>
                    <a:lnTo>
                      <a:pt x="5250" y="6890"/>
                    </a:lnTo>
                    <a:lnTo>
                      <a:pt x="6259" y="6890"/>
                    </a:lnTo>
                    <a:lnTo>
                      <a:pt x="6292" y="6892"/>
                    </a:lnTo>
                    <a:lnTo>
                      <a:pt x="6324" y="6899"/>
                    </a:lnTo>
                    <a:lnTo>
                      <a:pt x="6355" y="6909"/>
                    </a:lnTo>
                    <a:lnTo>
                      <a:pt x="6384" y="6923"/>
                    </a:lnTo>
                    <a:lnTo>
                      <a:pt x="6411" y="6942"/>
                    </a:lnTo>
                    <a:lnTo>
                      <a:pt x="6436" y="6963"/>
                    </a:lnTo>
                    <a:lnTo>
                      <a:pt x="6457" y="6988"/>
                    </a:lnTo>
                    <a:lnTo>
                      <a:pt x="6476" y="7015"/>
                    </a:lnTo>
                    <a:lnTo>
                      <a:pt x="6490" y="7044"/>
                    </a:lnTo>
                    <a:lnTo>
                      <a:pt x="6500" y="7075"/>
                    </a:lnTo>
                    <a:lnTo>
                      <a:pt x="6507" y="7107"/>
                    </a:lnTo>
                    <a:lnTo>
                      <a:pt x="6509" y="7140"/>
                    </a:lnTo>
                    <a:lnTo>
                      <a:pt x="6507" y="7173"/>
                    </a:lnTo>
                    <a:lnTo>
                      <a:pt x="6500" y="7205"/>
                    </a:lnTo>
                    <a:lnTo>
                      <a:pt x="6490" y="7236"/>
                    </a:lnTo>
                    <a:lnTo>
                      <a:pt x="6476" y="7265"/>
                    </a:lnTo>
                    <a:lnTo>
                      <a:pt x="6457" y="7292"/>
                    </a:lnTo>
                    <a:lnTo>
                      <a:pt x="6436" y="7317"/>
                    </a:lnTo>
                    <a:lnTo>
                      <a:pt x="6411" y="7338"/>
                    </a:lnTo>
                    <a:lnTo>
                      <a:pt x="6384" y="7357"/>
                    </a:lnTo>
                    <a:lnTo>
                      <a:pt x="6355" y="7371"/>
                    </a:lnTo>
                    <a:lnTo>
                      <a:pt x="6324" y="7381"/>
                    </a:lnTo>
                    <a:lnTo>
                      <a:pt x="6292" y="7388"/>
                    </a:lnTo>
                    <a:lnTo>
                      <a:pt x="6259" y="7390"/>
                    </a:lnTo>
                    <a:lnTo>
                      <a:pt x="6102" y="7390"/>
                    </a:lnTo>
                    <a:lnTo>
                      <a:pt x="6439" y="8400"/>
                    </a:lnTo>
                    <a:lnTo>
                      <a:pt x="6762" y="8400"/>
                    </a:lnTo>
                    <a:lnTo>
                      <a:pt x="6795" y="8402"/>
                    </a:lnTo>
                    <a:lnTo>
                      <a:pt x="6827" y="8409"/>
                    </a:lnTo>
                    <a:lnTo>
                      <a:pt x="6858" y="8419"/>
                    </a:lnTo>
                    <a:lnTo>
                      <a:pt x="6887" y="8433"/>
                    </a:lnTo>
                    <a:lnTo>
                      <a:pt x="6914" y="8452"/>
                    </a:lnTo>
                    <a:lnTo>
                      <a:pt x="6939" y="8473"/>
                    </a:lnTo>
                    <a:lnTo>
                      <a:pt x="6960" y="8498"/>
                    </a:lnTo>
                    <a:lnTo>
                      <a:pt x="6979" y="8525"/>
                    </a:lnTo>
                    <a:lnTo>
                      <a:pt x="6993" y="8554"/>
                    </a:lnTo>
                    <a:lnTo>
                      <a:pt x="7003" y="8585"/>
                    </a:lnTo>
                    <a:lnTo>
                      <a:pt x="7010" y="8617"/>
                    </a:lnTo>
                    <a:lnTo>
                      <a:pt x="7012" y="8650"/>
                    </a:lnTo>
                    <a:lnTo>
                      <a:pt x="7010" y="8683"/>
                    </a:lnTo>
                    <a:lnTo>
                      <a:pt x="7003" y="8715"/>
                    </a:lnTo>
                    <a:lnTo>
                      <a:pt x="6993" y="8746"/>
                    </a:lnTo>
                    <a:lnTo>
                      <a:pt x="6979" y="8775"/>
                    </a:lnTo>
                    <a:lnTo>
                      <a:pt x="6960" y="8802"/>
                    </a:lnTo>
                    <a:lnTo>
                      <a:pt x="6939" y="8827"/>
                    </a:lnTo>
                    <a:lnTo>
                      <a:pt x="6914" y="8848"/>
                    </a:lnTo>
                    <a:lnTo>
                      <a:pt x="6887" y="8867"/>
                    </a:lnTo>
                    <a:lnTo>
                      <a:pt x="6858" y="8881"/>
                    </a:lnTo>
                    <a:lnTo>
                      <a:pt x="6827" y="8891"/>
                    </a:lnTo>
                    <a:lnTo>
                      <a:pt x="6795" y="8898"/>
                    </a:lnTo>
                    <a:lnTo>
                      <a:pt x="6762" y="8900"/>
                    </a:lnTo>
                    <a:lnTo>
                      <a:pt x="3238" y="8900"/>
                    </a:lnTo>
                    <a:lnTo>
                      <a:pt x="3205" y="8898"/>
                    </a:lnTo>
                    <a:lnTo>
                      <a:pt x="3173" y="8891"/>
                    </a:lnTo>
                    <a:lnTo>
                      <a:pt x="3142" y="8881"/>
                    </a:lnTo>
                    <a:lnTo>
                      <a:pt x="3113" y="8867"/>
                    </a:lnTo>
                    <a:lnTo>
                      <a:pt x="3086" y="8848"/>
                    </a:lnTo>
                    <a:lnTo>
                      <a:pt x="3061" y="8827"/>
                    </a:lnTo>
                    <a:lnTo>
                      <a:pt x="3040" y="8802"/>
                    </a:lnTo>
                    <a:lnTo>
                      <a:pt x="3021" y="8775"/>
                    </a:lnTo>
                    <a:lnTo>
                      <a:pt x="3007" y="8746"/>
                    </a:lnTo>
                    <a:lnTo>
                      <a:pt x="2997" y="8715"/>
                    </a:lnTo>
                    <a:lnTo>
                      <a:pt x="2990" y="8683"/>
                    </a:lnTo>
                    <a:lnTo>
                      <a:pt x="2988" y="8650"/>
                    </a:lnTo>
                    <a:lnTo>
                      <a:pt x="2990" y="8617"/>
                    </a:lnTo>
                    <a:lnTo>
                      <a:pt x="2997" y="8585"/>
                    </a:lnTo>
                    <a:lnTo>
                      <a:pt x="3007" y="8554"/>
                    </a:lnTo>
                    <a:lnTo>
                      <a:pt x="3021" y="8525"/>
                    </a:lnTo>
                    <a:lnTo>
                      <a:pt x="3040" y="8498"/>
                    </a:lnTo>
                    <a:lnTo>
                      <a:pt x="3061" y="8473"/>
                    </a:lnTo>
                    <a:lnTo>
                      <a:pt x="3086" y="8452"/>
                    </a:lnTo>
                    <a:lnTo>
                      <a:pt x="3113" y="8433"/>
                    </a:lnTo>
                    <a:lnTo>
                      <a:pt x="3142" y="8419"/>
                    </a:lnTo>
                    <a:lnTo>
                      <a:pt x="3173" y="8409"/>
                    </a:lnTo>
                    <a:lnTo>
                      <a:pt x="3205" y="8402"/>
                    </a:lnTo>
                    <a:lnTo>
                      <a:pt x="3238" y="8400"/>
                    </a:lnTo>
                    <a:lnTo>
                      <a:pt x="3561" y="8400"/>
                    </a:lnTo>
                    <a:lnTo>
                      <a:pt x="3898" y="7390"/>
                    </a:lnTo>
                    <a:lnTo>
                      <a:pt x="3741" y="7390"/>
                    </a:lnTo>
                    <a:lnTo>
                      <a:pt x="3708" y="7388"/>
                    </a:lnTo>
                    <a:lnTo>
                      <a:pt x="3676" y="7381"/>
                    </a:lnTo>
                    <a:lnTo>
                      <a:pt x="3645" y="7371"/>
                    </a:lnTo>
                    <a:lnTo>
                      <a:pt x="3616" y="7357"/>
                    </a:lnTo>
                    <a:lnTo>
                      <a:pt x="3589" y="7338"/>
                    </a:lnTo>
                    <a:lnTo>
                      <a:pt x="3564" y="7317"/>
                    </a:lnTo>
                    <a:lnTo>
                      <a:pt x="3543" y="7292"/>
                    </a:lnTo>
                    <a:lnTo>
                      <a:pt x="3524" y="7265"/>
                    </a:lnTo>
                    <a:lnTo>
                      <a:pt x="3510" y="7236"/>
                    </a:lnTo>
                    <a:lnTo>
                      <a:pt x="3500" y="7205"/>
                    </a:lnTo>
                    <a:lnTo>
                      <a:pt x="3493" y="7173"/>
                    </a:lnTo>
                    <a:lnTo>
                      <a:pt x="3491" y="7140"/>
                    </a:lnTo>
                    <a:lnTo>
                      <a:pt x="3493" y="7107"/>
                    </a:lnTo>
                    <a:lnTo>
                      <a:pt x="3500" y="7075"/>
                    </a:lnTo>
                    <a:lnTo>
                      <a:pt x="3510" y="7044"/>
                    </a:lnTo>
                    <a:lnTo>
                      <a:pt x="3524" y="7015"/>
                    </a:lnTo>
                    <a:lnTo>
                      <a:pt x="3543" y="6988"/>
                    </a:lnTo>
                    <a:lnTo>
                      <a:pt x="3564" y="6963"/>
                    </a:lnTo>
                    <a:lnTo>
                      <a:pt x="3589" y="6942"/>
                    </a:lnTo>
                    <a:lnTo>
                      <a:pt x="3616" y="6923"/>
                    </a:lnTo>
                    <a:lnTo>
                      <a:pt x="3645" y="6909"/>
                    </a:lnTo>
                    <a:lnTo>
                      <a:pt x="3676" y="6899"/>
                    </a:lnTo>
                    <a:lnTo>
                      <a:pt x="3708" y="6892"/>
                    </a:lnTo>
                    <a:lnTo>
                      <a:pt x="3741" y="6890"/>
                    </a:lnTo>
                    <a:lnTo>
                      <a:pt x="4750" y="6890"/>
                    </a:lnTo>
                    <a:lnTo>
                      <a:pt x="4750" y="6114"/>
                    </a:lnTo>
                    <a:lnTo>
                      <a:pt x="4741" y="6113"/>
                    </a:lnTo>
                    <a:lnTo>
                      <a:pt x="4538" y="6074"/>
                    </a:lnTo>
                    <a:lnTo>
                      <a:pt x="4506" y="6065"/>
                    </a:lnTo>
                    <a:lnTo>
                      <a:pt x="4313" y="6000"/>
                    </a:lnTo>
                    <a:lnTo>
                      <a:pt x="4282" y="5988"/>
                    </a:lnTo>
                    <a:lnTo>
                      <a:pt x="4100" y="5899"/>
                    </a:lnTo>
                    <a:lnTo>
                      <a:pt x="4072" y="5882"/>
                    </a:lnTo>
                    <a:lnTo>
                      <a:pt x="3902" y="5769"/>
                    </a:lnTo>
                    <a:lnTo>
                      <a:pt x="3877" y="5750"/>
                    </a:lnTo>
                    <a:lnTo>
                      <a:pt x="3720" y="5614"/>
                    </a:lnTo>
                    <a:lnTo>
                      <a:pt x="3698" y="5593"/>
                    </a:lnTo>
                    <a:lnTo>
                      <a:pt x="3556" y="5435"/>
                    </a:lnTo>
                    <a:lnTo>
                      <a:pt x="3537" y="5412"/>
                    </a:lnTo>
                    <a:lnTo>
                      <a:pt x="3411" y="5233"/>
                    </a:lnTo>
                    <a:lnTo>
                      <a:pt x="3396" y="5210"/>
                    </a:lnTo>
                    <a:lnTo>
                      <a:pt x="3285" y="5010"/>
                    </a:lnTo>
                    <a:lnTo>
                      <a:pt x="3274" y="4987"/>
                    </a:lnTo>
                    <a:lnTo>
                      <a:pt x="3181" y="4768"/>
                    </a:lnTo>
                    <a:lnTo>
                      <a:pt x="3173" y="4745"/>
                    </a:lnTo>
                    <a:lnTo>
                      <a:pt x="3098" y="4507"/>
                    </a:lnTo>
                    <a:lnTo>
                      <a:pt x="3093" y="4485"/>
                    </a:lnTo>
                    <a:lnTo>
                      <a:pt x="3038" y="4229"/>
                    </a:lnTo>
                    <a:lnTo>
                      <a:pt x="3035" y="4208"/>
                    </a:lnTo>
                    <a:lnTo>
                      <a:pt x="3032" y="4184"/>
                    </a:lnTo>
                    <a:lnTo>
                      <a:pt x="3016" y="4180"/>
                    </a:lnTo>
                    <a:lnTo>
                      <a:pt x="2991" y="4171"/>
                    </a:lnTo>
                    <a:lnTo>
                      <a:pt x="2758" y="4072"/>
                    </a:lnTo>
                    <a:lnTo>
                      <a:pt x="2733" y="4060"/>
                    </a:lnTo>
                    <a:lnTo>
                      <a:pt x="2710" y="4045"/>
                    </a:lnTo>
                    <a:lnTo>
                      <a:pt x="2518" y="3909"/>
                    </a:lnTo>
                    <a:lnTo>
                      <a:pt x="2497" y="3892"/>
                    </a:lnTo>
                    <a:lnTo>
                      <a:pt x="2477" y="3873"/>
                    </a:lnTo>
                    <a:lnTo>
                      <a:pt x="2327" y="3706"/>
                    </a:lnTo>
                    <a:lnTo>
                      <a:pt x="2311" y="3686"/>
                    </a:lnTo>
                    <a:lnTo>
                      <a:pt x="2297" y="3664"/>
                    </a:lnTo>
                    <a:lnTo>
                      <a:pt x="2188" y="3475"/>
                    </a:lnTo>
                    <a:lnTo>
                      <a:pt x="2176" y="3453"/>
                    </a:lnTo>
                    <a:lnTo>
                      <a:pt x="2167" y="3429"/>
                    </a:lnTo>
                    <a:lnTo>
                      <a:pt x="2099" y="3227"/>
                    </a:lnTo>
                    <a:lnTo>
                      <a:pt x="2089" y="3180"/>
                    </a:lnTo>
                    <a:lnTo>
                      <a:pt x="2062" y="2971"/>
                    </a:lnTo>
                    <a:lnTo>
                      <a:pt x="2060" y="2923"/>
                    </a:lnTo>
                    <a:lnTo>
                      <a:pt x="2073" y="2716"/>
                    </a:lnTo>
                    <a:lnTo>
                      <a:pt x="2076" y="2691"/>
                    </a:lnTo>
                    <a:lnTo>
                      <a:pt x="2082" y="2666"/>
                    </a:lnTo>
                    <a:lnTo>
                      <a:pt x="2135" y="2469"/>
                    </a:lnTo>
                    <a:lnTo>
                      <a:pt x="2144" y="2444"/>
                    </a:lnTo>
                    <a:lnTo>
                      <a:pt x="2155" y="2419"/>
                    </a:lnTo>
                    <a:lnTo>
                      <a:pt x="2249" y="2240"/>
                    </a:lnTo>
                    <a:lnTo>
                      <a:pt x="2264" y="2215"/>
                    </a:lnTo>
                    <a:lnTo>
                      <a:pt x="2282" y="2192"/>
                    </a:lnTo>
                    <a:lnTo>
                      <a:pt x="2415" y="2039"/>
                    </a:lnTo>
                    <a:lnTo>
                      <a:pt x="2437" y="2017"/>
                    </a:lnTo>
                    <a:lnTo>
                      <a:pt x="2461" y="1997"/>
                    </a:lnTo>
                    <a:lnTo>
                      <a:pt x="2634" y="1878"/>
                    </a:lnTo>
                    <a:lnTo>
                      <a:pt x="2661" y="1862"/>
                    </a:lnTo>
                    <a:lnTo>
                      <a:pt x="2690" y="1849"/>
                    </a:lnTo>
                    <a:close/>
                    <a:moveTo>
                      <a:pt x="7322" y="2498"/>
                    </a:moveTo>
                    <a:lnTo>
                      <a:pt x="7229" y="2391"/>
                    </a:lnTo>
                    <a:lnTo>
                      <a:pt x="7108" y="2308"/>
                    </a:lnTo>
                    <a:lnTo>
                      <a:pt x="7012" y="2273"/>
                    </a:lnTo>
                    <a:lnTo>
                      <a:pt x="7012" y="3616"/>
                    </a:lnTo>
                    <a:lnTo>
                      <a:pt x="7012" y="3626"/>
                    </a:lnTo>
                    <a:lnTo>
                      <a:pt x="7012" y="3627"/>
                    </a:lnTo>
                    <a:lnTo>
                      <a:pt x="7023" y="3622"/>
                    </a:lnTo>
                    <a:lnTo>
                      <a:pt x="7169" y="3517"/>
                    </a:lnTo>
                    <a:lnTo>
                      <a:pt x="7284" y="3391"/>
                    </a:lnTo>
                    <a:lnTo>
                      <a:pt x="7367" y="3247"/>
                    </a:lnTo>
                    <a:lnTo>
                      <a:pt x="7419" y="3091"/>
                    </a:lnTo>
                    <a:lnTo>
                      <a:pt x="7439" y="2931"/>
                    </a:lnTo>
                    <a:lnTo>
                      <a:pt x="7429" y="2773"/>
                    </a:lnTo>
                    <a:lnTo>
                      <a:pt x="7389" y="2627"/>
                    </a:lnTo>
                    <a:lnTo>
                      <a:pt x="7322" y="2498"/>
                    </a:lnTo>
                    <a:close/>
                    <a:moveTo>
                      <a:pt x="3573" y="4130"/>
                    </a:moveTo>
                    <a:lnTo>
                      <a:pt x="3553" y="4156"/>
                    </a:lnTo>
                    <a:lnTo>
                      <a:pt x="3537" y="4173"/>
                    </a:lnTo>
                    <a:lnTo>
                      <a:pt x="3579" y="4369"/>
                    </a:lnTo>
                    <a:lnTo>
                      <a:pt x="3646" y="4584"/>
                    </a:lnTo>
                    <a:lnTo>
                      <a:pt x="3729" y="4779"/>
                    </a:lnTo>
                    <a:lnTo>
                      <a:pt x="3826" y="4955"/>
                    </a:lnTo>
                    <a:lnTo>
                      <a:pt x="3937" y="5111"/>
                    </a:lnTo>
                    <a:lnTo>
                      <a:pt x="4059" y="5246"/>
                    </a:lnTo>
                    <a:lnTo>
                      <a:pt x="4192" y="5362"/>
                    </a:lnTo>
                    <a:lnTo>
                      <a:pt x="4335" y="5457"/>
                    </a:lnTo>
                    <a:lnTo>
                      <a:pt x="4488" y="5532"/>
                    </a:lnTo>
                    <a:lnTo>
                      <a:pt x="4649" y="5586"/>
                    </a:lnTo>
                    <a:lnTo>
                      <a:pt x="4820" y="5619"/>
                    </a:lnTo>
                    <a:lnTo>
                      <a:pt x="5000" y="5631"/>
                    </a:lnTo>
                    <a:lnTo>
                      <a:pt x="5180" y="5619"/>
                    </a:lnTo>
                    <a:lnTo>
                      <a:pt x="5351" y="5586"/>
                    </a:lnTo>
                    <a:lnTo>
                      <a:pt x="5512" y="5532"/>
                    </a:lnTo>
                    <a:lnTo>
                      <a:pt x="5665" y="5457"/>
                    </a:lnTo>
                    <a:lnTo>
                      <a:pt x="5808" y="5362"/>
                    </a:lnTo>
                    <a:lnTo>
                      <a:pt x="5941" y="5246"/>
                    </a:lnTo>
                    <a:lnTo>
                      <a:pt x="6063" y="5111"/>
                    </a:lnTo>
                    <a:lnTo>
                      <a:pt x="6174" y="4955"/>
                    </a:lnTo>
                    <a:lnTo>
                      <a:pt x="6271" y="4779"/>
                    </a:lnTo>
                    <a:lnTo>
                      <a:pt x="6354" y="4584"/>
                    </a:lnTo>
                    <a:lnTo>
                      <a:pt x="6421" y="4369"/>
                    </a:lnTo>
                    <a:lnTo>
                      <a:pt x="6463" y="4173"/>
                    </a:lnTo>
                    <a:lnTo>
                      <a:pt x="6447" y="4156"/>
                    </a:lnTo>
                    <a:lnTo>
                      <a:pt x="6427" y="4130"/>
                    </a:lnTo>
                    <a:lnTo>
                      <a:pt x="6411" y="4102"/>
                    </a:lnTo>
                    <a:lnTo>
                      <a:pt x="6399" y="4072"/>
                    </a:lnTo>
                    <a:lnTo>
                      <a:pt x="6390" y="4040"/>
                    </a:lnTo>
                    <a:lnTo>
                      <a:pt x="6386" y="4007"/>
                    </a:lnTo>
                    <a:lnTo>
                      <a:pt x="6387" y="3975"/>
                    </a:lnTo>
                    <a:lnTo>
                      <a:pt x="6391" y="3942"/>
                    </a:lnTo>
                    <a:lnTo>
                      <a:pt x="6400" y="3911"/>
                    </a:lnTo>
                    <a:lnTo>
                      <a:pt x="6413" y="3881"/>
                    </a:lnTo>
                    <a:lnTo>
                      <a:pt x="6429" y="3853"/>
                    </a:lnTo>
                    <a:lnTo>
                      <a:pt x="6449" y="3827"/>
                    </a:lnTo>
                    <a:lnTo>
                      <a:pt x="6473" y="3804"/>
                    </a:lnTo>
                    <a:lnTo>
                      <a:pt x="6499" y="3784"/>
                    </a:lnTo>
                    <a:lnTo>
                      <a:pt x="6505" y="3780"/>
                    </a:lnTo>
                    <a:lnTo>
                      <a:pt x="6512" y="3611"/>
                    </a:lnTo>
                    <a:lnTo>
                      <a:pt x="6512" y="1600"/>
                    </a:lnTo>
                    <a:lnTo>
                      <a:pt x="3488" y="1600"/>
                    </a:lnTo>
                    <a:lnTo>
                      <a:pt x="3488" y="3611"/>
                    </a:lnTo>
                    <a:lnTo>
                      <a:pt x="3495" y="3780"/>
                    </a:lnTo>
                    <a:lnTo>
                      <a:pt x="3501" y="3784"/>
                    </a:lnTo>
                    <a:lnTo>
                      <a:pt x="3527" y="3804"/>
                    </a:lnTo>
                    <a:lnTo>
                      <a:pt x="3551" y="3827"/>
                    </a:lnTo>
                    <a:lnTo>
                      <a:pt x="3571" y="3853"/>
                    </a:lnTo>
                    <a:lnTo>
                      <a:pt x="3587" y="3881"/>
                    </a:lnTo>
                    <a:lnTo>
                      <a:pt x="3600" y="3911"/>
                    </a:lnTo>
                    <a:lnTo>
                      <a:pt x="3609" y="3942"/>
                    </a:lnTo>
                    <a:lnTo>
                      <a:pt x="3613" y="3975"/>
                    </a:lnTo>
                    <a:lnTo>
                      <a:pt x="3614" y="4007"/>
                    </a:lnTo>
                    <a:lnTo>
                      <a:pt x="3610" y="4040"/>
                    </a:lnTo>
                    <a:lnTo>
                      <a:pt x="3601" y="4072"/>
                    </a:lnTo>
                    <a:lnTo>
                      <a:pt x="3589" y="4102"/>
                    </a:lnTo>
                    <a:lnTo>
                      <a:pt x="3573" y="4130"/>
                    </a:lnTo>
                    <a:close/>
                    <a:moveTo>
                      <a:pt x="5000" y="7390"/>
                    </a:moveTo>
                    <a:lnTo>
                      <a:pt x="4425" y="7390"/>
                    </a:lnTo>
                    <a:lnTo>
                      <a:pt x="4088" y="8400"/>
                    </a:lnTo>
                    <a:lnTo>
                      <a:pt x="5912" y="8400"/>
                    </a:lnTo>
                    <a:lnTo>
                      <a:pt x="5575" y="7390"/>
                    </a:lnTo>
                    <a:lnTo>
                      <a:pt x="5000" y="7390"/>
                    </a:lnTo>
                    <a:close/>
                    <a:moveTo>
                      <a:pt x="2831" y="3517"/>
                    </a:moveTo>
                    <a:lnTo>
                      <a:pt x="2977" y="3622"/>
                    </a:lnTo>
                    <a:lnTo>
                      <a:pt x="2988" y="3627"/>
                    </a:lnTo>
                    <a:lnTo>
                      <a:pt x="2988" y="3626"/>
                    </a:lnTo>
                    <a:lnTo>
                      <a:pt x="2988" y="3616"/>
                    </a:lnTo>
                    <a:lnTo>
                      <a:pt x="2988" y="2273"/>
                    </a:lnTo>
                    <a:lnTo>
                      <a:pt x="2892" y="2308"/>
                    </a:lnTo>
                    <a:lnTo>
                      <a:pt x="2771" y="2391"/>
                    </a:lnTo>
                    <a:lnTo>
                      <a:pt x="2678" y="2498"/>
                    </a:lnTo>
                    <a:lnTo>
                      <a:pt x="2611" y="2627"/>
                    </a:lnTo>
                    <a:lnTo>
                      <a:pt x="2571" y="2773"/>
                    </a:lnTo>
                    <a:lnTo>
                      <a:pt x="2561" y="2931"/>
                    </a:lnTo>
                    <a:lnTo>
                      <a:pt x="2581" y="3091"/>
                    </a:lnTo>
                    <a:lnTo>
                      <a:pt x="2633" y="3247"/>
                    </a:lnTo>
                    <a:lnTo>
                      <a:pt x="2716" y="3391"/>
                    </a:lnTo>
                    <a:lnTo>
                      <a:pt x="2831" y="3517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Helvetica Neue"/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</p:grpSp>
      <p:sp>
        <p:nvSpPr>
          <p:cNvPr id="1142" name="Google Shape;1142;p29"/>
          <p:cNvSpPr txBox="1"/>
          <p:nvPr/>
        </p:nvSpPr>
        <p:spPr>
          <a:xfrm>
            <a:off x="266762" y="2565048"/>
            <a:ext cx="4403070" cy="57876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/>
          <a:p>
            <a:pPr indent="0" lvl="1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8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Each milestone is a decision point where capital follows evidence.</a:t>
            </a:r>
            <a:endParaRPr/>
          </a:p>
        </p:txBody>
      </p:sp>
      <p:sp>
        <p:nvSpPr>
          <p:cNvPr id="1143" name="Google Shape;1143;p29"/>
          <p:cNvSpPr txBox="1"/>
          <p:nvPr/>
        </p:nvSpPr>
        <p:spPr>
          <a:xfrm>
            <a:off x="266760" y="2046058"/>
            <a:ext cx="4946142" cy="407458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rm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Arial"/>
              <a:buNone/>
            </a:pPr>
            <a:r>
              <a:rPr b="1" lang="en-US" sz="2000">
                <a:solidFill>
                  <a:schemeClr val="accent4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UK live</a:t>
            </a:r>
            <a:endParaRPr/>
          </a:p>
        </p:txBody>
      </p:sp>
      <p:sp>
        <p:nvSpPr>
          <p:cNvPr id="1144" name="Google Shape;1144;p29"/>
          <p:cNvSpPr txBox="1"/>
          <p:nvPr/>
        </p:nvSpPr>
        <p:spPr>
          <a:xfrm>
            <a:off x="266761" y="3898899"/>
            <a:ext cx="2704967" cy="96999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/>
          <a:p>
            <a:pPr indent="0" lvl="1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8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First market launched and generating revenue within two quarters.</a:t>
            </a:r>
            <a:endParaRPr/>
          </a:p>
        </p:txBody>
      </p:sp>
      <p:sp>
        <p:nvSpPr>
          <p:cNvPr id="1145" name="Google Shape;1145;p29"/>
          <p:cNvSpPr txBox="1"/>
          <p:nvPr/>
        </p:nvSpPr>
        <p:spPr>
          <a:xfrm>
            <a:off x="266760" y="3379909"/>
            <a:ext cx="3128418" cy="407458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rm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Arial"/>
              <a:buNone/>
            </a:pPr>
            <a:r>
              <a:rPr b="1" lang="en-US" sz="2000">
                <a:solidFill>
                  <a:schemeClr val="accent2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Two live</a:t>
            </a:r>
            <a:endParaRPr/>
          </a:p>
        </p:txBody>
      </p:sp>
      <p:sp>
        <p:nvSpPr>
          <p:cNvPr id="1146" name="Google Shape;1146;p29"/>
          <p:cNvSpPr txBox="1"/>
          <p:nvPr/>
        </p:nvSpPr>
        <p:spPr>
          <a:xfrm>
            <a:off x="7351476" y="5470060"/>
            <a:ext cx="4545556" cy="48897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1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8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Germany live; first profitable region and a validated playbook.</a:t>
            </a:r>
            <a:endParaRPr/>
          </a:p>
        </p:txBody>
      </p:sp>
      <p:sp>
        <p:nvSpPr>
          <p:cNvPr id="1147" name="Google Shape;1147;p29"/>
          <p:cNvSpPr txBox="1"/>
          <p:nvPr/>
        </p:nvSpPr>
        <p:spPr>
          <a:xfrm>
            <a:off x="6839815" y="4951070"/>
            <a:ext cx="5057217" cy="407458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rmAutofit/>
          </a:bodyPr>
          <a:lstStyle/>
          <a:p>
            <a:pPr indent="0" lvl="0" marL="0" marR="0" rtl="0" algn="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Arial"/>
              <a:buNone/>
            </a:pPr>
            <a:r>
              <a:rPr b="1" lang="en-US" sz="2000">
                <a:solidFill>
                  <a:schemeClr val="accen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APAC in</a:t>
            </a:r>
            <a:endParaRPr/>
          </a:p>
        </p:txBody>
      </p:sp>
      <p:sp>
        <p:nvSpPr>
          <p:cNvPr id="1148" name="Google Shape;1148;p29"/>
          <p:cNvSpPr txBox="1"/>
          <p:nvPr/>
        </p:nvSpPr>
        <p:spPr>
          <a:xfrm>
            <a:off x="8738886" y="3753841"/>
            <a:ext cx="3158145" cy="816313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1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8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Japan and India entered via partners; platform fully localized.</a:t>
            </a:r>
            <a:endParaRPr/>
          </a:p>
        </p:txBody>
      </p:sp>
      <p:sp>
        <p:nvSpPr>
          <p:cNvPr id="1149" name="Google Shape;1149;p29"/>
          <p:cNvSpPr txBox="1"/>
          <p:nvPr/>
        </p:nvSpPr>
        <p:spPr>
          <a:xfrm>
            <a:off x="9167149" y="3234852"/>
            <a:ext cx="2729883" cy="407458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rmAutofit/>
          </a:bodyPr>
          <a:lstStyle/>
          <a:p>
            <a:pPr indent="0" lvl="0" marL="0" marR="0" rtl="0" algn="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Arial"/>
              <a:buNone/>
            </a:pPr>
            <a:r>
              <a:rPr b="1" lang="en-US" sz="2000">
                <a:solidFill>
                  <a:schemeClr val="accent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Six live</a:t>
            </a:r>
            <a:endParaRPr/>
          </a:p>
        </p:txBody>
      </p:sp>
      <p:sp>
        <p:nvSpPr>
          <p:cNvPr id="1150" name="Google Shape;1150;p29"/>
          <p:cNvSpPr txBox="1"/>
          <p:nvPr/>
        </p:nvSpPr>
        <p:spPr>
          <a:xfrm>
            <a:off x="8495818" y="1971340"/>
            <a:ext cx="3401214" cy="816313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/>
          <a:p>
            <a:pPr indent="0" lvl="1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8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Canada and Mexico launched; all six markets contributing.</a:t>
            </a:r>
            <a:endParaRPr/>
          </a:p>
        </p:txBody>
      </p:sp>
      <p:sp>
        <p:nvSpPr>
          <p:cNvPr id="1151" name="Google Shape;1151;p29"/>
          <p:cNvSpPr txBox="1"/>
          <p:nvPr/>
        </p:nvSpPr>
        <p:spPr>
          <a:xfrm>
            <a:off x="9167149" y="1452351"/>
            <a:ext cx="2729883" cy="407458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rmAutofit/>
          </a:bodyPr>
          <a:lstStyle/>
          <a:p>
            <a:pPr indent="0" lvl="0" marL="0" marR="0" rtl="0" algn="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Arial"/>
              <a:buNone/>
            </a:pPr>
            <a:r>
              <a:rPr b="1" lang="en-US" sz="2000">
                <a:solidFill>
                  <a:srgbClr val="1C2A37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Goal: $430M revenue.</a:t>
            </a:r>
            <a:endParaRPr/>
          </a:p>
        </p:txBody>
      </p:sp>
      <p:cxnSp>
        <p:nvCxnSpPr>
          <p:cNvPr id="1152" name="Google Shape;1152;p29"/>
          <p:cNvCxnSpPr/>
          <p:nvPr/>
        </p:nvCxnSpPr>
        <p:spPr>
          <a:xfrm rot="10800000">
            <a:off x="4618299" y="5414294"/>
            <a:ext cx="7245752" cy="0"/>
          </a:xfrm>
          <a:prstGeom prst="straightConnector1">
            <a:avLst/>
          </a:prstGeom>
          <a:noFill/>
          <a:ln cap="flat" cmpd="sng" w="12700">
            <a:solidFill>
              <a:srgbClr val="7F7F7F"/>
            </a:solidFill>
            <a:prstDash val="solid"/>
            <a:miter lim="8000"/>
            <a:headEnd len="sm" w="sm" type="none"/>
            <a:tailEnd len="med" w="med" type="oval"/>
          </a:ln>
        </p:spPr>
      </p:cxnSp>
      <p:cxnSp>
        <p:nvCxnSpPr>
          <p:cNvPr id="1153" name="Google Shape;1153;p29"/>
          <p:cNvCxnSpPr/>
          <p:nvPr/>
        </p:nvCxnSpPr>
        <p:spPr>
          <a:xfrm rot="10800000">
            <a:off x="6863787" y="3698076"/>
            <a:ext cx="5000264" cy="0"/>
          </a:xfrm>
          <a:prstGeom prst="straightConnector1">
            <a:avLst/>
          </a:prstGeom>
          <a:noFill/>
          <a:ln cap="flat" cmpd="sng" w="12700">
            <a:solidFill>
              <a:srgbClr val="7F7F7F"/>
            </a:solidFill>
            <a:prstDash val="solid"/>
            <a:miter lim="8000"/>
            <a:headEnd len="sm" w="sm" type="none"/>
            <a:tailEnd len="med" w="med" type="oval"/>
          </a:ln>
        </p:spPr>
      </p:cxnSp>
      <p:cxnSp>
        <p:nvCxnSpPr>
          <p:cNvPr id="1154" name="Google Shape;1154;p29"/>
          <p:cNvCxnSpPr/>
          <p:nvPr/>
        </p:nvCxnSpPr>
        <p:spPr>
          <a:xfrm>
            <a:off x="243068" y="2509282"/>
            <a:ext cx="7488821" cy="0"/>
          </a:xfrm>
          <a:prstGeom prst="straightConnector1">
            <a:avLst/>
          </a:prstGeom>
          <a:noFill/>
          <a:ln cap="flat" cmpd="sng" w="12700">
            <a:solidFill>
              <a:srgbClr val="7F7F7F"/>
            </a:solidFill>
            <a:prstDash val="solid"/>
            <a:miter lim="8000"/>
            <a:headEnd len="sm" w="sm" type="none"/>
            <a:tailEnd len="med" w="med" type="oval"/>
          </a:ln>
        </p:spPr>
      </p:cxnSp>
      <p:cxnSp>
        <p:nvCxnSpPr>
          <p:cNvPr id="1155" name="Google Shape;1155;p29"/>
          <p:cNvCxnSpPr/>
          <p:nvPr/>
        </p:nvCxnSpPr>
        <p:spPr>
          <a:xfrm>
            <a:off x="243068" y="3843133"/>
            <a:ext cx="4224760" cy="0"/>
          </a:xfrm>
          <a:prstGeom prst="straightConnector1">
            <a:avLst/>
          </a:prstGeom>
          <a:noFill/>
          <a:ln cap="flat" cmpd="sng" w="12700">
            <a:solidFill>
              <a:srgbClr val="7F7F7F"/>
            </a:solidFill>
            <a:prstDash val="solid"/>
            <a:miter lim="8000"/>
            <a:headEnd len="sm" w="sm" type="none"/>
            <a:tailEnd len="med" w="med" type="oval"/>
          </a:ln>
        </p:spPr>
      </p:cxnSp>
      <p:cxnSp>
        <p:nvCxnSpPr>
          <p:cNvPr id="1156" name="Google Shape;1156;p29"/>
          <p:cNvCxnSpPr/>
          <p:nvPr/>
        </p:nvCxnSpPr>
        <p:spPr>
          <a:xfrm rot="10800000">
            <a:off x="7349924" y="1915574"/>
            <a:ext cx="4514127" cy="0"/>
          </a:xfrm>
          <a:prstGeom prst="straightConnector1">
            <a:avLst/>
          </a:prstGeom>
          <a:noFill/>
          <a:ln cap="flat" cmpd="sng" w="12700">
            <a:solidFill>
              <a:srgbClr val="7F7F7F"/>
            </a:solidFill>
            <a:prstDash val="solid"/>
            <a:miter lim="8000"/>
            <a:headEnd len="sm" w="sm" type="none"/>
            <a:tailEnd len="med" w="med" type="oval"/>
          </a:ln>
        </p:spPr>
      </p:cxnSp>
      <p:sp>
        <p:nvSpPr>
          <p:cNvPr id="1157" name="Google Shape;1157;p29"/>
          <p:cNvSpPr txBox="1"/>
          <p:nvPr>
            <p:ph idx="12" type="sldNum"/>
          </p:nvPr>
        </p:nvSpPr>
        <p:spPr>
          <a:xfrm>
            <a:off x="288823" y="6385929"/>
            <a:ext cx="469366" cy="298862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158" name="Google Shape;1158;p29"/>
          <p:cNvSpPr txBox="1"/>
          <p:nvPr>
            <p:ph idx="11" type="ftr"/>
          </p:nvPr>
        </p:nvSpPr>
        <p:spPr>
          <a:xfrm>
            <a:off x="972044" y="6385929"/>
            <a:ext cx="10924988" cy="319344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3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4" name="Google Shape;164;p3"/>
          <p:cNvPicPr preferRelativeResize="0"/>
          <p:nvPr>
            <p:ph idx="2" type="pic"/>
          </p:nvPr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" y="0"/>
            <a:ext cx="4572428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65" name="Google Shape;165;p3"/>
          <p:cNvSpPr txBox="1"/>
          <p:nvPr>
            <p:ph type="title"/>
          </p:nvPr>
        </p:nvSpPr>
        <p:spPr>
          <a:xfrm>
            <a:off x="4831080" y="365126"/>
            <a:ext cx="7065952" cy="578772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Helvetica Neue"/>
              <a:buNone/>
            </a:pPr>
            <a:r>
              <a:rPr lang="en-US"/>
              <a:t>Executive Summary</a:t>
            </a:r>
            <a:endParaRPr/>
          </a:p>
        </p:txBody>
      </p:sp>
      <p:sp>
        <p:nvSpPr>
          <p:cNvPr id="166" name="Google Shape;166;p3"/>
          <p:cNvSpPr txBox="1"/>
          <p:nvPr/>
        </p:nvSpPr>
        <p:spPr>
          <a:xfrm>
            <a:off x="4931515" y="2269017"/>
            <a:ext cx="6751290" cy="3953244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8B974"/>
              </a:buClr>
              <a:buSzPts val="1800"/>
              <a:buFont typeface="Arial"/>
              <a:buNone/>
            </a:pPr>
            <a:r>
              <a:rPr lang="en-US" sz="1800">
                <a:solidFill>
                  <a:srgbClr val="FF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Meridian has grown to $242M in revenue with healthy margins</a:t>
            </a:r>
            <a:r>
              <a:rPr lang="en-US" sz="18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, but our core markets are maturing and growth is slowing. Project Horizon commits $48M over three years to enter six new markets, targeting $430M in revenue by FY2028 and $128M in cumulative net benefit by FY2030.</a:t>
            </a:r>
            <a:endParaRPr/>
          </a:p>
          <a:p>
            <a:pPr indent="-182563" lvl="0" marL="541338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</a:pPr>
            <a:r>
              <a:rPr b="1" lang="en-US" sz="18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FY25</a:t>
            </a:r>
            <a:r>
              <a:rPr lang="en-US" sz="18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revenue of</a:t>
            </a:r>
            <a:r>
              <a:rPr b="1" lang="en-US" sz="18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$242M </a:t>
            </a:r>
            <a:r>
              <a:rPr lang="en-US" sz="18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is growing 7% — below our 15% ambition.</a:t>
            </a:r>
            <a:endParaRPr/>
          </a:p>
          <a:p>
            <a:pPr indent="-182563" lvl="0" marL="541338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</a:pPr>
            <a:r>
              <a:rPr lang="en-US" sz="18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Six target markets represent a </a:t>
            </a:r>
            <a:r>
              <a:rPr b="1" lang="en-US" sz="18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$9.4B addressable </a:t>
            </a:r>
            <a:r>
              <a:rPr lang="en-US" sz="18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opportunity.</a:t>
            </a:r>
            <a:endParaRPr/>
          </a:p>
          <a:p>
            <a:pPr indent="-182563" lvl="0" marL="541338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</a:pPr>
            <a:r>
              <a:rPr lang="en-US" sz="18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 </a:t>
            </a:r>
            <a:r>
              <a:rPr b="1" lang="en-US" sz="18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$48M phased investment </a:t>
            </a:r>
            <a:r>
              <a:rPr lang="en-US" sz="18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delivers a 26-month payback at base case.</a:t>
            </a:r>
            <a:endParaRPr/>
          </a:p>
          <a:p>
            <a:pPr indent="-182563" lvl="0" marL="541338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</a:pPr>
            <a:r>
              <a:rPr lang="en-US" sz="18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 decision is needed </a:t>
            </a:r>
            <a:r>
              <a:rPr b="1" lang="en-US" sz="18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in Q1 2026 </a:t>
            </a:r>
            <a:r>
              <a:rPr lang="en-US" sz="18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to capture the first-mover window.</a:t>
            </a:r>
            <a:endParaRPr/>
          </a:p>
        </p:txBody>
      </p:sp>
      <p:sp>
        <p:nvSpPr>
          <p:cNvPr id="167" name="Google Shape;167;p3"/>
          <p:cNvSpPr txBox="1"/>
          <p:nvPr/>
        </p:nvSpPr>
        <p:spPr>
          <a:xfrm>
            <a:off x="4931515" y="1445954"/>
            <a:ext cx="6751290" cy="428858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rm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Arial"/>
              <a:buNone/>
            </a:pPr>
            <a:r>
              <a:rPr b="1" lang="en-US" sz="20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Summary</a:t>
            </a:r>
            <a:endParaRPr/>
          </a:p>
        </p:txBody>
      </p:sp>
      <p:cxnSp>
        <p:nvCxnSpPr>
          <p:cNvPr id="168" name="Google Shape;168;p3"/>
          <p:cNvCxnSpPr/>
          <p:nvPr/>
        </p:nvCxnSpPr>
        <p:spPr>
          <a:xfrm>
            <a:off x="4931824" y="2004097"/>
            <a:ext cx="588643" cy="0"/>
          </a:xfrm>
          <a:prstGeom prst="straightConnector1">
            <a:avLst/>
          </a:prstGeom>
          <a:noFill/>
          <a:ln cap="flat" cmpd="sng" w="76200">
            <a:solidFill>
              <a:schemeClr val="accent1"/>
            </a:solidFill>
            <a:prstDash val="solid"/>
            <a:miter lim="8000"/>
            <a:headEnd len="sm" w="sm" type="none"/>
            <a:tailEnd len="sm" w="sm" type="none"/>
          </a:ln>
        </p:spPr>
      </p:cxnSp>
      <p:sp>
        <p:nvSpPr>
          <p:cNvPr id="169" name="Google Shape;169;p3"/>
          <p:cNvSpPr txBox="1"/>
          <p:nvPr>
            <p:ph idx="12" type="sldNum"/>
          </p:nvPr>
        </p:nvSpPr>
        <p:spPr>
          <a:xfrm>
            <a:off x="288823" y="6385929"/>
            <a:ext cx="469366" cy="298862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70" name="Google Shape;170;p3"/>
          <p:cNvSpPr txBox="1"/>
          <p:nvPr>
            <p:ph idx="11" type="ftr"/>
          </p:nvPr>
        </p:nvSpPr>
        <p:spPr>
          <a:xfrm>
            <a:off x="972044" y="6385929"/>
            <a:ext cx="10924988" cy="319344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62" name="Shape 1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3" name="Google Shape;1163;p30"/>
          <p:cNvSpPr txBox="1"/>
          <p:nvPr>
            <p:ph type="title"/>
          </p:nvPr>
        </p:nvSpPr>
        <p:spPr>
          <a:xfrm>
            <a:off x="294968" y="365126"/>
            <a:ext cx="11602064" cy="578772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Helvetica Neue"/>
              <a:buNone/>
            </a:pPr>
            <a:r>
              <a:rPr lang="en-US"/>
              <a:t>How We Govern the Phases</a:t>
            </a:r>
            <a:endParaRPr/>
          </a:p>
        </p:txBody>
      </p:sp>
      <p:sp>
        <p:nvSpPr>
          <p:cNvPr id="1164" name="Google Shape;1164;p30"/>
          <p:cNvSpPr/>
          <p:nvPr/>
        </p:nvSpPr>
        <p:spPr>
          <a:xfrm rot="10800000">
            <a:off x="8134628" y="3272068"/>
            <a:ext cx="3762404" cy="2793451"/>
          </a:xfrm>
          <a:prstGeom prst="round2SameRect">
            <a:avLst>
              <a:gd fmla="val 23267" name="adj1"/>
              <a:gd fmla="val 0" name="adj2"/>
            </a:avLst>
          </a:prstGeom>
          <a:solidFill>
            <a:schemeClr val="lt1">
              <a:alpha val="23921"/>
            </a:schemeClr>
          </a:solidFill>
          <a:ln cap="flat" cmpd="sng" w="28575">
            <a:solidFill>
              <a:schemeClr val="accent1"/>
            </a:solidFill>
            <a:prstDash val="solid"/>
            <a:miter lim="8000"/>
            <a:headEnd len="sm" w="sm" type="none"/>
            <a:tailEnd len="sm" w="sm" type="none"/>
          </a:ln>
        </p:spPr>
        <p:txBody>
          <a:bodyPr anchorCtr="0" anchor="ctr" bIns="60950" lIns="121900" spcFirstLastPara="1" rIns="121900" wrap="square" tIns="6095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600">
              <a:solidFill>
                <a:schemeClr val="lt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165" name="Google Shape;1165;p30"/>
          <p:cNvSpPr/>
          <p:nvPr/>
        </p:nvSpPr>
        <p:spPr>
          <a:xfrm rot="10800000">
            <a:off x="4214799" y="3272068"/>
            <a:ext cx="3762404" cy="2793451"/>
          </a:xfrm>
          <a:prstGeom prst="round2SameRect">
            <a:avLst>
              <a:gd fmla="val 23267" name="adj1"/>
              <a:gd fmla="val 0" name="adj2"/>
            </a:avLst>
          </a:prstGeom>
          <a:solidFill>
            <a:schemeClr val="lt1">
              <a:alpha val="23921"/>
            </a:schemeClr>
          </a:solidFill>
          <a:ln cap="flat" cmpd="sng" w="28575">
            <a:solidFill>
              <a:schemeClr val="accent1"/>
            </a:solidFill>
            <a:prstDash val="solid"/>
            <a:miter lim="8000"/>
            <a:headEnd len="sm" w="sm" type="none"/>
            <a:tailEnd len="sm" w="sm" type="none"/>
          </a:ln>
        </p:spPr>
        <p:txBody>
          <a:bodyPr anchorCtr="0" anchor="ctr" bIns="60950" lIns="121900" spcFirstLastPara="1" rIns="121900" wrap="square" tIns="6095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600">
              <a:solidFill>
                <a:schemeClr val="lt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166" name="Google Shape;1166;p30"/>
          <p:cNvSpPr/>
          <p:nvPr/>
        </p:nvSpPr>
        <p:spPr>
          <a:xfrm rot="10800000">
            <a:off x="294969" y="3272068"/>
            <a:ext cx="3762404" cy="2793451"/>
          </a:xfrm>
          <a:prstGeom prst="round2SameRect">
            <a:avLst>
              <a:gd fmla="val 23267" name="adj1"/>
              <a:gd fmla="val 0" name="adj2"/>
            </a:avLst>
          </a:prstGeom>
          <a:solidFill>
            <a:schemeClr val="lt1">
              <a:alpha val="23921"/>
            </a:schemeClr>
          </a:solidFill>
          <a:ln cap="flat" cmpd="sng" w="28575">
            <a:solidFill>
              <a:schemeClr val="accent1"/>
            </a:solidFill>
            <a:prstDash val="solid"/>
            <a:miter lim="8000"/>
            <a:headEnd len="sm" w="sm" type="none"/>
            <a:tailEnd len="sm" w="sm" type="none"/>
          </a:ln>
        </p:spPr>
        <p:txBody>
          <a:bodyPr anchorCtr="0" anchor="ctr" bIns="60950" lIns="121900" spcFirstLastPara="1" rIns="121900" wrap="square" tIns="6095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600">
              <a:solidFill>
                <a:schemeClr val="lt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167" name="Google Shape;1167;p30"/>
          <p:cNvSpPr txBox="1"/>
          <p:nvPr/>
        </p:nvSpPr>
        <p:spPr>
          <a:xfrm>
            <a:off x="403927" y="3406464"/>
            <a:ext cx="3544485" cy="5523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000">
                <a:solidFill>
                  <a:schemeClr val="accen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Prove</a:t>
            </a:r>
            <a:endParaRPr/>
          </a:p>
        </p:txBody>
      </p:sp>
      <p:sp>
        <p:nvSpPr>
          <p:cNvPr id="1168" name="Google Shape;1168;p30"/>
          <p:cNvSpPr txBox="1"/>
          <p:nvPr/>
        </p:nvSpPr>
        <p:spPr>
          <a:xfrm>
            <a:off x="4323758" y="3406464"/>
            <a:ext cx="3544485" cy="5523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000">
                <a:solidFill>
                  <a:schemeClr val="accen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Confirm</a:t>
            </a:r>
            <a:endParaRPr/>
          </a:p>
        </p:txBody>
      </p:sp>
      <p:sp>
        <p:nvSpPr>
          <p:cNvPr id="1169" name="Google Shape;1169;p30"/>
          <p:cNvSpPr txBox="1"/>
          <p:nvPr/>
        </p:nvSpPr>
        <p:spPr>
          <a:xfrm>
            <a:off x="8243586" y="3406464"/>
            <a:ext cx="3544485" cy="5523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000">
                <a:solidFill>
                  <a:schemeClr val="accen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Scale</a:t>
            </a:r>
            <a:endParaRPr/>
          </a:p>
        </p:txBody>
      </p:sp>
      <p:sp>
        <p:nvSpPr>
          <p:cNvPr id="1170" name="Google Shape;1170;p30"/>
          <p:cNvSpPr txBox="1"/>
          <p:nvPr/>
        </p:nvSpPr>
        <p:spPr>
          <a:xfrm>
            <a:off x="634343" y="4133464"/>
            <a:ext cx="3083655" cy="173977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 lnSpcReduction="10000"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Prove product-market fit and working unit economics before more capital.</a:t>
            </a:r>
            <a:endParaRPr/>
          </a:p>
          <a:p>
            <a:pPr indent="0" lvl="0" marL="0" marR="0" rtl="0" algn="ctr">
              <a:spcBef>
                <a:spcPts val="133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Pass a formal gate review confirming the market is on plan for revenue.</a:t>
            </a:r>
            <a:endParaRPr/>
          </a:p>
        </p:txBody>
      </p:sp>
      <p:sp>
        <p:nvSpPr>
          <p:cNvPr id="1171" name="Google Shape;1171;p30"/>
          <p:cNvSpPr txBox="1"/>
          <p:nvPr/>
        </p:nvSpPr>
        <p:spPr>
          <a:xfrm>
            <a:off x="4554174" y="4133464"/>
            <a:ext cx="3083655" cy="173977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Receive scale funding only after clearing the gate, never before.</a:t>
            </a:r>
            <a:endParaRPr/>
          </a:p>
          <a:p>
            <a:pPr indent="0" lvl="0" marL="0" marR="0" rtl="0" algn="ctr">
              <a:spcBef>
                <a:spcPts val="133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Capital follows evidence at every step of the program.</a:t>
            </a:r>
            <a:endParaRPr/>
          </a:p>
        </p:txBody>
      </p:sp>
      <p:sp>
        <p:nvSpPr>
          <p:cNvPr id="1172" name="Google Shape;1172;p30"/>
          <p:cNvSpPr txBox="1"/>
          <p:nvPr/>
        </p:nvSpPr>
        <p:spPr>
          <a:xfrm>
            <a:off x="8474002" y="4133464"/>
            <a:ext cx="3083655" cy="173977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Each gate is an explicit go or no-go decision point.</a:t>
            </a:r>
            <a:endParaRPr/>
          </a:p>
          <a:p>
            <a:pPr indent="0" lvl="0" marL="0" marR="0" rtl="0" algn="ctr">
              <a:spcBef>
                <a:spcPts val="133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Winners are doubled down on; laggards are paused or reshaped.</a:t>
            </a:r>
            <a:endParaRPr/>
          </a:p>
        </p:txBody>
      </p:sp>
      <p:sp>
        <p:nvSpPr>
          <p:cNvPr id="1173" name="Google Shape;1173;p30"/>
          <p:cNvSpPr/>
          <p:nvPr/>
        </p:nvSpPr>
        <p:spPr>
          <a:xfrm rot="2700000">
            <a:off x="1596584" y="1672340"/>
            <a:ext cx="1431287" cy="1431286"/>
          </a:xfrm>
          <a:prstGeom prst="teardrop">
            <a:avLst>
              <a:gd fmla="val 100000" name="adj"/>
            </a:avLst>
          </a:prstGeom>
          <a:solidFill>
            <a:schemeClr val="lt1">
              <a:alpha val="23921"/>
            </a:schemeClr>
          </a:solidFill>
          <a:ln cap="flat" cmpd="sng" w="28575">
            <a:solidFill>
              <a:schemeClr val="accent3"/>
            </a:solidFill>
            <a:prstDash val="solid"/>
            <a:miter lim="8000"/>
            <a:headEnd len="sm" w="sm" type="none"/>
            <a:tailEnd len="sm" w="sm" type="none"/>
          </a:ln>
        </p:spPr>
        <p:txBody>
          <a:bodyPr anchorCtr="0" anchor="ctr" bIns="60950" lIns="121900" spcFirstLastPara="1" rIns="121900" wrap="square" tIns="6095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133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74" name="Google Shape;1174;p30"/>
          <p:cNvSpPr/>
          <p:nvPr/>
        </p:nvSpPr>
        <p:spPr>
          <a:xfrm rot="2700000">
            <a:off x="1324468" y="1654033"/>
            <a:ext cx="1431287" cy="1431286"/>
          </a:xfrm>
          <a:prstGeom prst="teardrop">
            <a:avLst>
              <a:gd fmla="val 100000" name="adj"/>
            </a:avLst>
          </a:prstGeom>
          <a:solidFill>
            <a:schemeClr val="accent1"/>
          </a:solidFill>
          <a:ln cap="flat" cmpd="sng" w="19050">
            <a:solidFill>
              <a:schemeClr val="accent1"/>
            </a:solidFill>
            <a:prstDash val="solid"/>
            <a:miter lim="8000"/>
            <a:headEnd len="sm" w="sm" type="none"/>
            <a:tailEnd len="sm" w="sm" type="none"/>
          </a:ln>
        </p:spPr>
        <p:txBody>
          <a:bodyPr anchorCtr="0" anchor="ctr" bIns="44800" lIns="89600" spcFirstLastPara="1" rIns="89600" wrap="square" tIns="448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568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75" name="Google Shape;1175;p30"/>
          <p:cNvSpPr/>
          <p:nvPr/>
        </p:nvSpPr>
        <p:spPr>
          <a:xfrm rot="2700000">
            <a:off x="1402680" y="1671647"/>
            <a:ext cx="1431289" cy="1227437"/>
          </a:xfrm>
          <a:custGeom>
            <a:rect b="b" l="l" r="r" t="t"/>
            <a:pathLst>
              <a:path extrusionOk="0" h="1514187" w="1765666">
                <a:moveTo>
                  <a:pt x="258577" y="258575"/>
                </a:moveTo>
                <a:cubicBezTo>
                  <a:pt x="418338" y="98814"/>
                  <a:pt x="639047" y="0"/>
                  <a:pt x="882834" y="0"/>
                </a:cubicBezTo>
                <a:lnTo>
                  <a:pt x="1765666" y="0"/>
                </a:lnTo>
                <a:lnTo>
                  <a:pt x="1765666" y="15700"/>
                </a:lnTo>
                <a:lnTo>
                  <a:pt x="267179" y="1514187"/>
                </a:lnTo>
                <a:lnTo>
                  <a:pt x="258576" y="1507089"/>
                </a:lnTo>
                <a:cubicBezTo>
                  <a:pt x="98815" y="1347327"/>
                  <a:pt x="0" y="1126619"/>
                  <a:pt x="0" y="882832"/>
                </a:cubicBezTo>
                <a:lnTo>
                  <a:pt x="1" y="882832"/>
                </a:lnTo>
                <a:cubicBezTo>
                  <a:pt x="1" y="639044"/>
                  <a:pt x="98816" y="418337"/>
                  <a:pt x="258577" y="258575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anchorCtr="0" anchor="ctr" bIns="44800" lIns="89600" spcFirstLastPara="1" rIns="89600" wrap="square" tIns="448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568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76" name="Google Shape;1176;p30"/>
          <p:cNvSpPr txBox="1"/>
          <p:nvPr/>
        </p:nvSpPr>
        <p:spPr>
          <a:xfrm>
            <a:off x="1749026" y="2347401"/>
            <a:ext cx="582170" cy="66678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733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1</a:t>
            </a:r>
            <a:endParaRPr/>
          </a:p>
        </p:txBody>
      </p:sp>
      <p:grpSp>
        <p:nvGrpSpPr>
          <p:cNvPr id="1177" name="Google Shape;1177;p30"/>
          <p:cNvGrpSpPr/>
          <p:nvPr/>
        </p:nvGrpSpPr>
        <p:grpSpPr>
          <a:xfrm>
            <a:off x="1745629" y="1765350"/>
            <a:ext cx="588964" cy="588110"/>
            <a:chOff x="4308995" y="3235960"/>
            <a:chExt cx="914400" cy="914400"/>
          </a:xfrm>
        </p:grpSpPr>
        <p:sp>
          <p:nvSpPr>
            <p:cNvPr id="1178" name="Google Shape;1178;p30"/>
            <p:cNvSpPr/>
            <p:nvPr/>
          </p:nvSpPr>
          <p:spPr>
            <a:xfrm>
              <a:off x="4308995" y="3235960"/>
              <a:ext cx="914400" cy="914400"/>
            </a:xfrm>
            <a:custGeom>
              <a:rect b="b" l="l" r="r" t="t"/>
              <a:pathLst>
                <a:path extrusionOk="0" h="10000" w="10000">
                  <a:moveTo>
                    <a:pt x="4352" y="6694"/>
                  </a:moveTo>
                  <a:lnTo>
                    <a:pt x="4322" y="6667"/>
                  </a:lnTo>
                  <a:lnTo>
                    <a:pt x="3275" y="5619"/>
                  </a:lnTo>
                  <a:lnTo>
                    <a:pt x="3249" y="5590"/>
                  </a:lnTo>
                  <a:lnTo>
                    <a:pt x="3227" y="5557"/>
                  </a:lnTo>
                  <a:lnTo>
                    <a:pt x="3210" y="5522"/>
                  </a:lnTo>
                  <a:lnTo>
                    <a:pt x="3197" y="5485"/>
                  </a:lnTo>
                  <a:lnTo>
                    <a:pt x="3190" y="5446"/>
                  </a:lnTo>
                  <a:lnTo>
                    <a:pt x="3187" y="5407"/>
                  </a:lnTo>
                  <a:lnTo>
                    <a:pt x="3190" y="5368"/>
                  </a:lnTo>
                  <a:lnTo>
                    <a:pt x="3197" y="5329"/>
                  </a:lnTo>
                  <a:lnTo>
                    <a:pt x="3210" y="5292"/>
                  </a:lnTo>
                  <a:lnTo>
                    <a:pt x="3227" y="5257"/>
                  </a:lnTo>
                  <a:lnTo>
                    <a:pt x="3249" y="5224"/>
                  </a:lnTo>
                  <a:lnTo>
                    <a:pt x="3275" y="5195"/>
                  </a:lnTo>
                  <a:lnTo>
                    <a:pt x="3304" y="5169"/>
                  </a:lnTo>
                  <a:lnTo>
                    <a:pt x="3337" y="5147"/>
                  </a:lnTo>
                  <a:lnTo>
                    <a:pt x="3372" y="5130"/>
                  </a:lnTo>
                  <a:lnTo>
                    <a:pt x="3409" y="5117"/>
                  </a:lnTo>
                  <a:lnTo>
                    <a:pt x="3448" y="5110"/>
                  </a:lnTo>
                  <a:lnTo>
                    <a:pt x="3487" y="5107"/>
                  </a:lnTo>
                  <a:lnTo>
                    <a:pt x="3526" y="5110"/>
                  </a:lnTo>
                  <a:lnTo>
                    <a:pt x="3565" y="5117"/>
                  </a:lnTo>
                  <a:lnTo>
                    <a:pt x="3602" y="5130"/>
                  </a:lnTo>
                  <a:lnTo>
                    <a:pt x="3637" y="5147"/>
                  </a:lnTo>
                  <a:lnTo>
                    <a:pt x="3670" y="5169"/>
                  </a:lnTo>
                  <a:lnTo>
                    <a:pt x="3699" y="5195"/>
                  </a:lnTo>
                  <a:lnTo>
                    <a:pt x="4522" y="6019"/>
                  </a:lnTo>
                  <a:lnTo>
                    <a:pt x="6289" y="4043"/>
                  </a:lnTo>
                  <a:lnTo>
                    <a:pt x="6317" y="4015"/>
                  </a:lnTo>
                  <a:lnTo>
                    <a:pt x="6349" y="3992"/>
                  </a:lnTo>
                  <a:lnTo>
                    <a:pt x="6383" y="3973"/>
                  </a:lnTo>
                  <a:lnTo>
                    <a:pt x="6419" y="3958"/>
                  </a:lnTo>
                  <a:lnTo>
                    <a:pt x="6457" y="3948"/>
                  </a:lnTo>
                  <a:lnTo>
                    <a:pt x="6496" y="3943"/>
                  </a:lnTo>
                  <a:lnTo>
                    <a:pt x="6536" y="3944"/>
                  </a:lnTo>
                  <a:lnTo>
                    <a:pt x="6574" y="3949"/>
                  </a:lnTo>
                  <a:lnTo>
                    <a:pt x="6612" y="3960"/>
                  </a:lnTo>
                  <a:lnTo>
                    <a:pt x="6648" y="3975"/>
                  </a:lnTo>
                  <a:lnTo>
                    <a:pt x="6682" y="3995"/>
                  </a:lnTo>
                  <a:lnTo>
                    <a:pt x="6713" y="4019"/>
                  </a:lnTo>
                  <a:lnTo>
                    <a:pt x="6741" y="4047"/>
                  </a:lnTo>
                  <a:lnTo>
                    <a:pt x="6764" y="4079"/>
                  </a:lnTo>
                  <a:lnTo>
                    <a:pt x="6783" y="4113"/>
                  </a:lnTo>
                  <a:lnTo>
                    <a:pt x="6798" y="4149"/>
                  </a:lnTo>
                  <a:lnTo>
                    <a:pt x="6808" y="4187"/>
                  </a:lnTo>
                  <a:lnTo>
                    <a:pt x="6813" y="4226"/>
                  </a:lnTo>
                  <a:lnTo>
                    <a:pt x="6812" y="4266"/>
                  </a:lnTo>
                  <a:lnTo>
                    <a:pt x="6807" y="4304"/>
                  </a:lnTo>
                  <a:lnTo>
                    <a:pt x="6796" y="4342"/>
                  </a:lnTo>
                  <a:lnTo>
                    <a:pt x="6781" y="4378"/>
                  </a:lnTo>
                  <a:lnTo>
                    <a:pt x="6761" y="4412"/>
                  </a:lnTo>
                  <a:lnTo>
                    <a:pt x="6737" y="4443"/>
                  </a:lnTo>
                  <a:lnTo>
                    <a:pt x="4758" y="6655"/>
                  </a:lnTo>
                  <a:lnTo>
                    <a:pt x="4728" y="6683"/>
                  </a:lnTo>
                  <a:lnTo>
                    <a:pt x="4696" y="6708"/>
                  </a:lnTo>
                  <a:lnTo>
                    <a:pt x="4660" y="6727"/>
                  </a:lnTo>
                  <a:lnTo>
                    <a:pt x="4622" y="6742"/>
                  </a:lnTo>
                  <a:lnTo>
                    <a:pt x="4583" y="6751"/>
                  </a:lnTo>
                  <a:lnTo>
                    <a:pt x="4542" y="6755"/>
                  </a:lnTo>
                  <a:lnTo>
                    <a:pt x="4502" y="6753"/>
                  </a:lnTo>
                  <a:lnTo>
                    <a:pt x="4462" y="6746"/>
                  </a:lnTo>
                  <a:lnTo>
                    <a:pt x="4423" y="6734"/>
                  </a:lnTo>
                  <a:lnTo>
                    <a:pt x="4386" y="6716"/>
                  </a:lnTo>
                  <a:lnTo>
                    <a:pt x="4352" y="6694"/>
                  </a:lnTo>
                  <a:close/>
                  <a:moveTo>
                    <a:pt x="3939" y="1100"/>
                  </a:moveTo>
                  <a:lnTo>
                    <a:pt x="3952" y="1100"/>
                  </a:lnTo>
                  <a:lnTo>
                    <a:pt x="6048" y="1100"/>
                  </a:lnTo>
                  <a:lnTo>
                    <a:pt x="6061" y="1100"/>
                  </a:lnTo>
                  <a:lnTo>
                    <a:pt x="6074" y="1101"/>
                  </a:lnTo>
                  <a:lnTo>
                    <a:pt x="6087" y="1102"/>
                  </a:lnTo>
                  <a:lnTo>
                    <a:pt x="6100" y="1104"/>
                  </a:lnTo>
                  <a:lnTo>
                    <a:pt x="6113" y="1106"/>
                  </a:lnTo>
                  <a:lnTo>
                    <a:pt x="6125" y="1109"/>
                  </a:lnTo>
                  <a:lnTo>
                    <a:pt x="6138" y="1112"/>
                  </a:lnTo>
                  <a:lnTo>
                    <a:pt x="6150" y="1115"/>
                  </a:lnTo>
                  <a:lnTo>
                    <a:pt x="6163" y="1120"/>
                  </a:lnTo>
                  <a:lnTo>
                    <a:pt x="6175" y="1124"/>
                  </a:lnTo>
                  <a:lnTo>
                    <a:pt x="6187" y="1129"/>
                  </a:lnTo>
                  <a:lnTo>
                    <a:pt x="6199" y="1135"/>
                  </a:lnTo>
                  <a:lnTo>
                    <a:pt x="6211" y="1141"/>
                  </a:lnTo>
                  <a:lnTo>
                    <a:pt x="6222" y="1147"/>
                  </a:lnTo>
                  <a:lnTo>
                    <a:pt x="6233" y="1154"/>
                  </a:lnTo>
                  <a:lnTo>
                    <a:pt x="6244" y="1161"/>
                  </a:lnTo>
                  <a:lnTo>
                    <a:pt x="6255" y="1168"/>
                  </a:lnTo>
                  <a:lnTo>
                    <a:pt x="6265" y="1176"/>
                  </a:lnTo>
                  <a:lnTo>
                    <a:pt x="6275" y="1185"/>
                  </a:lnTo>
                  <a:lnTo>
                    <a:pt x="6285" y="1193"/>
                  </a:lnTo>
                  <a:lnTo>
                    <a:pt x="6295" y="1202"/>
                  </a:lnTo>
                  <a:lnTo>
                    <a:pt x="6304" y="1212"/>
                  </a:lnTo>
                  <a:lnTo>
                    <a:pt x="6312" y="1222"/>
                  </a:lnTo>
                  <a:lnTo>
                    <a:pt x="6321" y="1232"/>
                  </a:lnTo>
                  <a:lnTo>
                    <a:pt x="6329" y="1242"/>
                  </a:lnTo>
                  <a:lnTo>
                    <a:pt x="6336" y="1253"/>
                  </a:lnTo>
                  <a:lnTo>
                    <a:pt x="6343" y="1264"/>
                  </a:lnTo>
                  <a:lnTo>
                    <a:pt x="6350" y="1275"/>
                  </a:lnTo>
                  <a:lnTo>
                    <a:pt x="6356" y="1286"/>
                  </a:lnTo>
                  <a:lnTo>
                    <a:pt x="6362" y="1298"/>
                  </a:lnTo>
                  <a:lnTo>
                    <a:pt x="6368" y="1310"/>
                  </a:lnTo>
                  <a:lnTo>
                    <a:pt x="6373" y="1322"/>
                  </a:lnTo>
                  <a:lnTo>
                    <a:pt x="6377" y="1334"/>
                  </a:lnTo>
                  <a:lnTo>
                    <a:pt x="6382" y="1347"/>
                  </a:lnTo>
                  <a:lnTo>
                    <a:pt x="6385" y="1359"/>
                  </a:lnTo>
                  <a:lnTo>
                    <a:pt x="6388" y="1372"/>
                  </a:lnTo>
                  <a:lnTo>
                    <a:pt x="6391" y="1384"/>
                  </a:lnTo>
                  <a:lnTo>
                    <a:pt x="6393" y="1397"/>
                  </a:lnTo>
                  <a:lnTo>
                    <a:pt x="6395" y="1410"/>
                  </a:lnTo>
                  <a:lnTo>
                    <a:pt x="6396" y="1423"/>
                  </a:lnTo>
                  <a:lnTo>
                    <a:pt x="6397" y="1436"/>
                  </a:lnTo>
                  <a:lnTo>
                    <a:pt x="6397" y="1449"/>
                  </a:lnTo>
                  <a:lnTo>
                    <a:pt x="6397" y="2264"/>
                  </a:lnTo>
                  <a:lnTo>
                    <a:pt x="6397" y="2277"/>
                  </a:lnTo>
                  <a:lnTo>
                    <a:pt x="6396" y="2290"/>
                  </a:lnTo>
                  <a:lnTo>
                    <a:pt x="6395" y="2303"/>
                  </a:lnTo>
                  <a:lnTo>
                    <a:pt x="6393" y="2316"/>
                  </a:lnTo>
                  <a:lnTo>
                    <a:pt x="6391" y="2329"/>
                  </a:lnTo>
                  <a:lnTo>
                    <a:pt x="6388" y="2342"/>
                  </a:lnTo>
                  <a:lnTo>
                    <a:pt x="6385" y="2354"/>
                  </a:lnTo>
                  <a:lnTo>
                    <a:pt x="6382" y="2367"/>
                  </a:lnTo>
                  <a:lnTo>
                    <a:pt x="6377" y="2380"/>
                  </a:lnTo>
                  <a:lnTo>
                    <a:pt x="6373" y="2392"/>
                  </a:lnTo>
                  <a:lnTo>
                    <a:pt x="6368" y="2404"/>
                  </a:lnTo>
                  <a:lnTo>
                    <a:pt x="6362" y="2416"/>
                  </a:lnTo>
                  <a:lnTo>
                    <a:pt x="6356" y="2428"/>
                  </a:lnTo>
                  <a:lnTo>
                    <a:pt x="6350" y="2439"/>
                  </a:lnTo>
                  <a:lnTo>
                    <a:pt x="6343" y="2450"/>
                  </a:lnTo>
                  <a:lnTo>
                    <a:pt x="6336" y="2461"/>
                  </a:lnTo>
                  <a:lnTo>
                    <a:pt x="6329" y="2472"/>
                  </a:lnTo>
                  <a:lnTo>
                    <a:pt x="6321" y="2482"/>
                  </a:lnTo>
                  <a:lnTo>
                    <a:pt x="6312" y="2492"/>
                  </a:lnTo>
                  <a:lnTo>
                    <a:pt x="6304" y="2502"/>
                  </a:lnTo>
                  <a:lnTo>
                    <a:pt x="6295" y="2511"/>
                  </a:lnTo>
                  <a:lnTo>
                    <a:pt x="6285" y="2520"/>
                  </a:lnTo>
                  <a:lnTo>
                    <a:pt x="6275" y="2529"/>
                  </a:lnTo>
                  <a:lnTo>
                    <a:pt x="6265" y="2537"/>
                  </a:lnTo>
                  <a:lnTo>
                    <a:pt x="6255" y="2545"/>
                  </a:lnTo>
                  <a:lnTo>
                    <a:pt x="6244" y="2553"/>
                  </a:lnTo>
                  <a:lnTo>
                    <a:pt x="6233" y="2560"/>
                  </a:lnTo>
                  <a:lnTo>
                    <a:pt x="6222" y="2567"/>
                  </a:lnTo>
                  <a:lnTo>
                    <a:pt x="6211" y="2573"/>
                  </a:lnTo>
                  <a:lnTo>
                    <a:pt x="6199" y="2579"/>
                  </a:lnTo>
                  <a:lnTo>
                    <a:pt x="6187" y="2584"/>
                  </a:lnTo>
                  <a:lnTo>
                    <a:pt x="6175" y="2589"/>
                  </a:lnTo>
                  <a:lnTo>
                    <a:pt x="6163" y="2594"/>
                  </a:lnTo>
                  <a:lnTo>
                    <a:pt x="6150" y="2598"/>
                  </a:lnTo>
                  <a:lnTo>
                    <a:pt x="6138" y="2601"/>
                  </a:lnTo>
                  <a:lnTo>
                    <a:pt x="6125" y="2604"/>
                  </a:lnTo>
                  <a:lnTo>
                    <a:pt x="6113" y="2607"/>
                  </a:lnTo>
                  <a:lnTo>
                    <a:pt x="6100" y="2609"/>
                  </a:lnTo>
                  <a:lnTo>
                    <a:pt x="6087" y="2611"/>
                  </a:lnTo>
                  <a:lnTo>
                    <a:pt x="6074" y="2612"/>
                  </a:lnTo>
                  <a:lnTo>
                    <a:pt x="6061" y="2613"/>
                  </a:lnTo>
                  <a:lnTo>
                    <a:pt x="6048" y="2613"/>
                  </a:lnTo>
                  <a:lnTo>
                    <a:pt x="3952" y="2613"/>
                  </a:lnTo>
                  <a:lnTo>
                    <a:pt x="3939" y="2613"/>
                  </a:lnTo>
                  <a:lnTo>
                    <a:pt x="3926" y="2612"/>
                  </a:lnTo>
                  <a:lnTo>
                    <a:pt x="3913" y="2611"/>
                  </a:lnTo>
                  <a:lnTo>
                    <a:pt x="3900" y="2609"/>
                  </a:lnTo>
                  <a:lnTo>
                    <a:pt x="3887" y="2607"/>
                  </a:lnTo>
                  <a:lnTo>
                    <a:pt x="3875" y="2604"/>
                  </a:lnTo>
                  <a:lnTo>
                    <a:pt x="3862" y="2601"/>
                  </a:lnTo>
                  <a:lnTo>
                    <a:pt x="3850" y="2598"/>
                  </a:lnTo>
                  <a:lnTo>
                    <a:pt x="3837" y="2594"/>
                  </a:lnTo>
                  <a:lnTo>
                    <a:pt x="3825" y="2589"/>
                  </a:lnTo>
                  <a:lnTo>
                    <a:pt x="3813" y="2584"/>
                  </a:lnTo>
                  <a:lnTo>
                    <a:pt x="3801" y="2579"/>
                  </a:lnTo>
                  <a:lnTo>
                    <a:pt x="3789" y="2573"/>
                  </a:lnTo>
                  <a:lnTo>
                    <a:pt x="3778" y="2567"/>
                  </a:lnTo>
                  <a:lnTo>
                    <a:pt x="3767" y="2560"/>
                  </a:lnTo>
                  <a:lnTo>
                    <a:pt x="3756" y="2553"/>
                  </a:lnTo>
                  <a:lnTo>
                    <a:pt x="3745" y="2545"/>
                  </a:lnTo>
                  <a:lnTo>
                    <a:pt x="3735" y="2537"/>
                  </a:lnTo>
                  <a:lnTo>
                    <a:pt x="3725" y="2529"/>
                  </a:lnTo>
                  <a:lnTo>
                    <a:pt x="3715" y="2520"/>
                  </a:lnTo>
                  <a:lnTo>
                    <a:pt x="3705" y="2511"/>
                  </a:lnTo>
                  <a:lnTo>
                    <a:pt x="3696" y="2502"/>
                  </a:lnTo>
                  <a:lnTo>
                    <a:pt x="3688" y="2492"/>
                  </a:lnTo>
                  <a:lnTo>
                    <a:pt x="3679" y="2482"/>
                  </a:lnTo>
                  <a:lnTo>
                    <a:pt x="3671" y="2472"/>
                  </a:lnTo>
                  <a:lnTo>
                    <a:pt x="3664" y="2461"/>
                  </a:lnTo>
                  <a:lnTo>
                    <a:pt x="3657" y="2450"/>
                  </a:lnTo>
                  <a:lnTo>
                    <a:pt x="3650" y="2439"/>
                  </a:lnTo>
                  <a:lnTo>
                    <a:pt x="3644" y="2428"/>
                  </a:lnTo>
                  <a:lnTo>
                    <a:pt x="3638" y="2416"/>
                  </a:lnTo>
                  <a:lnTo>
                    <a:pt x="3632" y="2404"/>
                  </a:lnTo>
                  <a:lnTo>
                    <a:pt x="3627" y="2392"/>
                  </a:lnTo>
                  <a:lnTo>
                    <a:pt x="3623" y="2380"/>
                  </a:lnTo>
                  <a:lnTo>
                    <a:pt x="3618" y="2367"/>
                  </a:lnTo>
                  <a:lnTo>
                    <a:pt x="3615" y="2354"/>
                  </a:lnTo>
                  <a:lnTo>
                    <a:pt x="3612" y="2342"/>
                  </a:lnTo>
                  <a:lnTo>
                    <a:pt x="3609" y="2329"/>
                  </a:lnTo>
                  <a:lnTo>
                    <a:pt x="3607" y="2316"/>
                  </a:lnTo>
                  <a:lnTo>
                    <a:pt x="3605" y="2303"/>
                  </a:lnTo>
                  <a:lnTo>
                    <a:pt x="3604" y="2290"/>
                  </a:lnTo>
                  <a:lnTo>
                    <a:pt x="3603" y="2277"/>
                  </a:lnTo>
                  <a:lnTo>
                    <a:pt x="3603" y="2264"/>
                  </a:lnTo>
                  <a:lnTo>
                    <a:pt x="3603" y="1449"/>
                  </a:lnTo>
                  <a:lnTo>
                    <a:pt x="3603" y="1436"/>
                  </a:lnTo>
                  <a:lnTo>
                    <a:pt x="3604" y="1423"/>
                  </a:lnTo>
                  <a:lnTo>
                    <a:pt x="3605" y="1410"/>
                  </a:lnTo>
                  <a:lnTo>
                    <a:pt x="3607" y="1397"/>
                  </a:lnTo>
                  <a:lnTo>
                    <a:pt x="3609" y="1384"/>
                  </a:lnTo>
                  <a:lnTo>
                    <a:pt x="3612" y="1372"/>
                  </a:lnTo>
                  <a:lnTo>
                    <a:pt x="3615" y="1359"/>
                  </a:lnTo>
                  <a:lnTo>
                    <a:pt x="3618" y="1347"/>
                  </a:lnTo>
                  <a:lnTo>
                    <a:pt x="3623" y="1334"/>
                  </a:lnTo>
                  <a:lnTo>
                    <a:pt x="3627" y="1322"/>
                  </a:lnTo>
                  <a:lnTo>
                    <a:pt x="3632" y="1310"/>
                  </a:lnTo>
                  <a:lnTo>
                    <a:pt x="3638" y="1298"/>
                  </a:lnTo>
                  <a:lnTo>
                    <a:pt x="3644" y="1286"/>
                  </a:lnTo>
                  <a:lnTo>
                    <a:pt x="3650" y="1275"/>
                  </a:lnTo>
                  <a:lnTo>
                    <a:pt x="3657" y="1264"/>
                  </a:lnTo>
                  <a:lnTo>
                    <a:pt x="3664" y="1253"/>
                  </a:lnTo>
                  <a:lnTo>
                    <a:pt x="3671" y="1242"/>
                  </a:lnTo>
                  <a:lnTo>
                    <a:pt x="3679" y="1232"/>
                  </a:lnTo>
                  <a:lnTo>
                    <a:pt x="3688" y="1222"/>
                  </a:lnTo>
                  <a:lnTo>
                    <a:pt x="3696" y="1212"/>
                  </a:lnTo>
                  <a:lnTo>
                    <a:pt x="3705" y="1202"/>
                  </a:lnTo>
                  <a:lnTo>
                    <a:pt x="3715" y="1193"/>
                  </a:lnTo>
                  <a:lnTo>
                    <a:pt x="3725" y="1185"/>
                  </a:lnTo>
                  <a:lnTo>
                    <a:pt x="3735" y="1176"/>
                  </a:lnTo>
                  <a:lnTo>
                    <a:pt x="3745" y="1168"/>
                  </a:lnTo>
                  <a:lnTo>
                    <a:pt x="3756" y="1161"/>
                  </a:lnTo>
                  <a:lnTo>
                    <a:pt x="3767" y="1154"/>
                  </a:lnTo>
                  <a:lnTo>
                    <a:pt x="3778" y="1147"/>
                  </a:lnTo>
                  <a:lnTo>
                    <a:pt x="3789" y="1141"/>
                  </a:lnTo>
                  <a:lnTo>
                    <a:pt x="3801" y="1135"/>
                  </a:lnTo>
                  <a:lnTo>
                    <a:pt x="3813" y="1129"/>
                  </a:lnTo>
                  <a:lnTo>
                    <a:pt x="3825" y="1124"/>
                  </a:lnTo>
                  <a:lnTo>
                    <a:pt x="3837" y="1120"/>
                  </a:lnTo>
                  <a:lnTo>
                    <a:pt x="3850" y="1115"/>
                  </a:lnTo>
                  <a:lnTo>
                    <a:pt x="3862" y="1112"/>
                  </a:lnTo>
                  <a:lnTo>
                    <a:pt x="3875" y="1109"/>
                  </a:lnTo>
                  <a:lnTo>
                    <a:pt x="3887" y="1106"/>
                  </a:lnTo>
                  <a:lnTo>
                    <a:pt x="3900" y="1104"/>
                  </a:lnTo>
                  <a:lnTo>
                    <a:pt x="3913" y="1102"/>
                  </a:lnTo>
                  <a:lnTo>
                    <a:pt x="3926" y="1101"/>
                  </a:lnTo>
                  <a:lnTo>
                    <a:pt x="3939" y="110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Helvetica Neue"/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79" name="Google Shape;1179;p30"/>
            <p:cNvSpPr/>
            <p:nvPr/>
          </p:nvSpPr>
          <p:spPr>
            <a:xfrm>
              <a:off x="4308995" y="3235960"/>
              <a:ext cx="914400" cy="914400"/>
            </a:xfrm>
            <a:custGeom>
              <a:rect b="b" l="l" r="r" t="t"/>
              <a:pathLst>
                <a:path extrusionOk="0" h="10000" w="10000">
                  <a:moveTo>
                    <a:pt x="3934" y="850"/>
                  </a:moveTo>
                  <a:lnTo>
                    <a:pt x="3947" y="850"/>
                  </a:lnTo>
                  <a:lnTo>
                    <a:pt x="3952" y="850"/>
                  </a:lnTo>
                  <a:lnTo>
                    <a:pt x="6048" y="850"/>
                  </a:lnTo>
                  <a:lnTo>
                    <a:pt x="6053" y="850"/>
                  </a:lnTo>
                  <a:lnTo>
                    <a:pt x="6066" y="850"/>
                  </a:lnTo>
                  <a:lnTo>
                    <a:pt x="6075" y="851"/>
                  </a:lnTo>
                  <a:lnTo>
                    <a:pt x="6088" y="851"/>
                  </a:lnTo>
                  <a:lnTo>
                    <a:pt x="6097" y="852"/>
                  </a:lnTo>
                  <a:lnTo>
                    <a:pt x="6110" y="853"/>
                  </a:lnTo>
                  <a:lnTo>
                    <a:pt x="6120" y="854"/>
                  </a:lnTo>
                  <a:lnTo>
                    <a:pt x="6133" y="856"/>
                  </a:lnTo>
                  <a:lnTo>
                    <a:pt x="6142" y="857"/>
                  </a:lnTo>
                  <a:lnTo>
                    <a:pt x="6155" y="860"/>
                  </a:lnTo>
                  <a:lnTo>
                    <a:pt x="6164" y="861"/>
                  </a:lnTo>
                  <a:lnTo>
                    <a:pt x="6177" y="864"/>
                  </a:lnTo>
                  <a:lnTo>
                    <a:pt x="6186" y="866"/>
                  </a:lnTo>
                  <a:lnTo>
                    <a:pt x="6198" y="869"/>
                  </a:lnTo>
                  <a:lnTo>
                    <a:pt x="6208" y="872"/>
                  </a:lnTo>
                  <a:lnTo>
                    <a:pt x="6220" y="875"/>
                  </a:lnTo>
                  <a:lnTo>
                    <a:pt x="6229" y="878"/>
                  </a:lnTo>
                  <a:lnTo>
                    <a:pt x="6241" y="882"/>
                  </a:lnTo>
                  <a:lnTo>
                    <a:pt x="6250" y="885"/>
                  </a:lnTo>
                  <a:lnTo>
                    <a:pt x="6263" y="890"/>
                  </a:lnTo>
                  <a:lnTo>
                    <a:pt x="6271" y="893"/>
                  </a:lnTo>
                  <a:lnTo>
                    <a:pt x="6283" y="898"/>
                  </a:lnTo>
                  <a:lnTo>
                    <a:pt x="6292" y="902"/>
                  </a:lnTo>
                  <a:lnTo>
                    <a:pt x="6304" y="908"/>
                  </a:lnTo>
                  <a:lnTo>
                    <a:pt x="6313" y="912"/>
                  </a:lnTo>
                  <a:lnTo>
                    <a:pt x="6324" y="918"/>
                  </a:lnTo>
                  <a:lnTo>
                    <a:pt x="6333" y="922"/>
                  </a:lnTo>
                  <a:lnTo>
                    <a:pt x="6344" y="929"/>
                  </a:lnTo>
                  <a:lnTo>
                    <a:pt x="6349" y="932"/>
                  </a:lnTo>
                  <a:lnTo>
                    <a:pt x="6361" y="939"/>
                  </a:lnTo>
                  <a:lnTo>
                    <a:pt x="6369" y="944"/>
                  </a:lnTo>
                  <a:lnTo>
                    <a:pt x="6380" y="951"/>
                  </a:lnTo>
                  <a:lnTo>
                    <a:pt x="6388" y="956"/>
                  </a:lnTo>
                  <a:lnTo>
                    <a:pt x="6399" y="964"/>
                  </a:lnTo>
                  <a:lnTo>
                    <a:pt x="6407" y="970"/>
                  </a:lnTo>
                  <a:lnTo>
                    <a:pt x="6417" y="977"/>
                  </a:lnTo>
                  <a:lnTo>
                    <a:pt x="6424" y="983"/>
                  </a:lnTo>
                  <a:lnTo>
                    <a:pt x="6435" y="992"/>
                  </a:lnTo>
                  <a:lnTo>
                    <a:pt x="6442" y="998"/>
                  </a:lnTo>
                  <a:lnTo>
                    <a:pt x="6452" y="1007"/>
                  </a:lnTo>
                  <a:lnTo>
                    <a:pt x="6459" y="1013"/>
                  </a:lnTo>
                  <a:lnTo>
                    <a:pt x="6468" y="1022"/>
                  </a:lnTo>
                  <a:lnTo>
                    <a:pt x="6475" y="1029"/>
                  </a:lnTo>
                  <a:lnTo>
                    <a:pt x="6484" y="1038"/>
                  </a:lnTo>
                  <a:lnTo>
                    <a:pt x="6490" y="1045"/>
                  </a:lnTo>
                  <a:lnTo>
                    <a:pt x="6499" y="1055"/>
                  </a:lnTo>
                  <a:lnTo>
                    <a:pt x="6505" y="1062"/>
                  </a:lnTo>
                  <a:lnTo>
                    <a:pt x="6514" y="1073"/>
                  </a:lnTo>
                  <a:lnTo>
                    <a:pt x="6520" y="1080"/>
                  </a:lnTo>
                  <a:lnTo>
                    <a:pt x="6527" y="1090"/>
                  </a:lnTo>
                  <a:lnTo>
                    <a:pt x="6533" y="1098"/>
                  </a:lnTo>
                  <a:lnTo>
                    <a:pt x="6541" y="1109"/>
                  </a:lnTo>
                  <a:lnTo>
                    <a:pt x="6546" y="1117"/>
                  </a:lnTo>
                  <a:lnTo>
                    <a:pt x="6553" y="1128"/>
                  </a:lnTo>
                  <a:lnTo>
                    <a:pt x="6558" y="1136"/>
                  </a:lnTo>
                  <a:lnTo>
                    <a:pt x="6565" y="1148"/>
                  </a:lnTo>
                  <a:lnTo>
                    <a:pt x="6568" y="1153"/>
                  </a:lnTo>
                  <a:lnTo>
                    <a:pt x="6575" y="1164"/>
                  </a:lnTo>
                  <a:lnTo>
                    <a:pt x="6579" y="1173"/>
                  </a:lnTo>
                  <a:lnTo>
                    <a:pt x="6585" y="1184"/>
                  </a:lnTo>
                  <a:lnTo>
                    <a:pt x="6589" y="1193"/>
                  </a:lnTo>
                  <a:lnTo>
                    <a:pt x="6595" y="1205"/>
                  </a:lnTo>
                  <a:lnTo>
                    <a:pt x="6599" y="1214"/>
                  </a:lnTo>
                  <a:lnTo>
                    <a:pt x="6604" y="1226"/>
                  </a:lnTo>
                  <a:lnTo>
                    <a:pt x="6607" y="1234"/>
                  </a:lnTo>
                  <a:lnTo>
                    <a:pt x="6612" y="1247"/>
                  </a:lnTo>
                  <a:lnTo>
                    <a:pt x="6615" y="1256"/>
                  </a:lnTo>
                  <a:lnTo>
                    <a:pt x="6619" y="1268"/>
                  </a:lnTo>
                  <a:lnTo>
                    <a:pt x="6622" y="1277"/>
                  </a:lnTo>
                  <a:lnTo>
                    <a:pt x="6625" y="1289"/>
                  </a:lnTo>
                  <a:lnTo>
                    <a:pt x="6628" y="1299"/>
                  </a:lnTo>
                  <a:lnTo>
                    <a:pt x="6631" y="1311"/>
                  </a:lnTo>
                  <a:lnTo>
                    <a:pt x="6633" y="1320"/>
                  </a:lnTo>
                  <a:lnTo>
                    <a:pt x="6636" y="1333"/>
                  </a:lnTo>
                  <a:lnTo>
                    <a:pt x="6637" y="1342"/>
                  </a:lnTo>
                  <a:lnTo>
                    <a:pt x="6640" y="1355"/>
                  </a:lnTo>
                  <a:lnTo>
                    <a:pt x="6641" y="1364"/>
                  </a:lnTo>
                  <a:lnTo>
                    <a:pt x="6643" y="1377"/>
                  </a:lnTo>
                  <a:lnTo>
                    <a:pt x="6644" y="1387"/>
                  </a:lnTo>
                  <a:lnTo>
                    <a:pt x="6645" y="1400"/>
                  </a:lnTo>
                  <a:lnTo>
                    <a:pt x="6646" y="1409"/>
                  </a:lnTo>
                  <a:lnTo>
                    <a:pt x="6646" y="1422"/>
                  </a:lnTo>
                  <a:lnTo>
                    <a:pt x="6647" y="1431"/>
                  </a:lnTo>
                  <a:lnTo>
                    <a:pt x="6647" y="1444"/>
                  </a:lnTo>
                  <a:lnTo>
                    <a:pt x="6647" y="1449"/>
                  </a:lnTo>
                  <a:lnTo>
                    <a:pt x="6647" y="1665"/>
                  </a:lnTo>
                  <a:lnTo>
                    <a:pt x="7096" y="1665"/>
                  </a:lnTo>
                  <a:lnTo>
                    <a:pt x="7101" y="1665"/>
                  </a:lnTo>
                  <a:lnTo>
                    <a:pt x="7127" y="1666"/>
                  </a:lnTo>
                  <a:lnTo>
                    <a:pt x="7136" y="1666"/>
                  </a:lnTo>
                  <a:lnTo>
                    <a:pt x="7162" y="1667"/>
                  </a:lnTo>
                  <a:lnTo>
                    <a:pt x="7172" y="1668"/>
                  </a:lnTo>
                  <a:lnTo>
                    <a:pt x="7197" y="1670"/>
                  </a:lnTo>
                  <a:lnTo>
                    <a:pt x="7207" y="1672"/>
                  </a:lnTo>
                  <a:lnTo>
                    <a:pt x="7233" y="1675"/>
                  </a:lnTo>
                  <a:lnTo>
                    <a:pt x="7242" y="1676"/>
                  </a:lnTo>
                  <a:lnTo>
                    <a:pt x="7268" y="1681"/>
                  </a:lnTo>
                  <a:lnTo>
                    <a:pt x="7277" y="1682"/>
                  </a:lnTo>
                  <a:lnTo>
                    <a:pt x="7302" y="1688"/>
                  </a:lnTo>
                  <a:lnTo>
                    <a:pt x="7311" y="1690"/>
                  </a:lnTo>
                  <a:lnTo>
                    <a:pt x="7337" y="1696"/>
                  </a:lnTo>
                  <a:lnTo>
                    <a:pt x="7346" y="1699"/>
                  </a:lnTo>
                  <a:lnTo>
                    <a:pt x="7371" y="1706"/>
                  </a:lnTo>
                  <a:lnTo>
                    <a:pt x="7380" y="1709"/>
                  </a:lnTo>
                  <a:lnTo>
                    <a:pt x="7405" y="1717"/>
                  </a:lnTo>
                  <a:lnTo>
                    <a:pt x="7414" y="1720"/>
                  </a:lnTo>
                  <a:lnTo>
                    <a:pt x="7438" y="1729"/>
                  </a:lnTo>
                  <a:lnTo>
                    <a:pt x="7447" y="1732"/>
                  </a:lnTo>
                  <a:lnTo>
                    <a:pt x="7471" y="1742"/>
                  </a:lnTo>
                  <a:lnTo>
                    <a:pt x="7480" y="1746"/>
                  </a:lnTo>
                  <a:lnTo>
                    <a:pt x="7504" y="1757"/>
                  </a:lnTo>
                  <a:lnTo>
                    <a:pt x="7512" y="1762"/>
                  </a:lnTo>
                  <a:lnTo>
                    <a:pt x="7536" y="1773"/>
                  </a:lnTo>
                  <a:lnTo>
                    <a:pt x="7544" y="1778"/>
                  </a:lnTo>
                  <a:lnTo>
                    <a:pt x="7567" y="1791"/>
                  </a:lnTo>
                  <a:lnTo>
                    <a:pt x="7574" y="1795"/>
                  </a:lnTo>
                  <a:lnTo>
                    <a:pt x="7596" y="1808"/>
                  </a:lnTo>
                  <a:lnTo>
                    <a:pt x="7604" y="1813"/>
                  </a:lnTo>
                  <a:lnTo>
                    <a:pt x="7626" y="1827"/>
                  </a:lnTo>
                  <a:lnTo>
                    <a:pt x="7634" y="1833"/>
                  </a:lnTo>
                  <a:lnTo>
                    <a:pt x="7655" y="1848"/>
                  </a:lnTo>
                  <a:lnTo>
                    <a:pt x="7663" y="1853"/>
                  </a:lnTo>
                  <a:lnTo>
                    <a:pt x="7683" y="1869"/>
                  </a:lnTo>
                  <a:lnTo>
                    <a:pt x="7691" y="1875"/>
                  </a:lnTo>
                  <a:lnTo>
                    <a:pt x="7711" y="1892"/>
                  </a:lnTo>
                  <a:lnTo>
                    <a:pt x="7718" y="1898"/>
                  </a:lnTo>
                  <a:lnTo>
                    <a:pt x="7737" y="1915"/>
                  </a:lnTo>
                  <a:lnTo>
                    <a:pt x="7744" y="1922"/>
                  </a:lnTo>
                  <a:lnTo>
                    <a:pt x="7763" y="1940"/>
                  </a:lnTo>
                  <a:lnTo>
                    <a:pt x="7769" y="1946"/>
                  </a:lnTo>
                  <a:lnTo>
                    <a:pt x="7787" y="1965"/>
                  </a:lnTo>
                  <a:lnTo>
                    <a:pt x="7794" y="1972"/>
                  </a:lnTo>
                  <a:lnTo>
                    <a:pt x="7811" y="1991"/>
                  </a:lnTo>
                  <a:lnTo>
                    <a:pt x="7817" y="1998"/>
                  </a:lnTo>
                  <a:lnTo>
                    <a:pt x="7834" y="2018"/>
                  </a:lnTo>
                  <a:lnTo>
                    <a:pt x="7840" y="2026"/>
                  </a:lnTo>
                  <a:lnTo>
                    <a:pt x="7856" y="2046"/>
                  </a:lnTo>
                  <a:lnTo>
                    <a:pt x="7861" y="2054"/>
                  </a:lnTo>
                  <a:lnTo>
                    <a:pt x="7876" y="2075"/>
                  </a:lnTo>
                  <a:lnTo>
                    <a:pt x="7882" y="2083"/>
                  </a:lnTo>
                  <a:lnTo>
                    <a:pt x="7896" y="2105"/>
                  </a:lnTo>
                  <a:lnTo>
                    <a:pt x="7901" y="2113"/>
                  </a:lnTo>
                  <a:lnTo>
                    <a:pt x="7914" y="2135"/>
                  </a:lnTo>
                  <a:lnTo>
                    <a:pt x="7918" y="2142"/>
                  </a:lnTo>
                  <a:lnTo>
                    <a:pt x="7931" y="2165"/>
                  </a:lnTo>
                  <a:lnTo>
                    <a:pt x="7936" y="2173"/>
                  </a:lnTo>
                  <a:lnTo>
                    <a:pt x="7947" y="2197"/>
                  </a:lnTo>
                  <a:lnTo>
                    <a:pt x="7952" y="2205"/>
                  </a:lnTo>
                  <a:lnTo>
                    <a:pt x="7963" y="2229"/>
                  </a:lnTo>
                  <a:lnTo>
                    <a:pt x="7967" y="2238"/>
                  </a:lnTo>
                  <a:lnTo>
                    <a:pt x="7977" y="2262"/>
                  </a:lnTo>
                  <a:lnTo>
                    <a:pt x="7980" y="2271"/>
                  </a:lnTo>
                  <a:lnTo>
                    <a:pt x="7989" y="2295"/>
                  </a:lnTo>
                  <a:lnTo>
                    <a:pt x="7992" y="2304"/>
                  </a:lnTo>
                  <a:lnTo>
                    <a:pt x="8000" y="2329"/>
                  </a:lnTo>
                  <a:lnTo>
                    <a:pt x="8003" y="2338"/>
                  </a:lnTo>
                  <a:lnTo>
                    <a:pt x="8010" y="2363"/>
                  </a:lnTo>
                  <a:lnTo>
                    <a:pt x="8013" y="2372"/>
                  </a:lnTo>
                  <a:lnTo>
                    <a:pt x="8019" y="2398"/>
                  </a:lnTo>
                  <a:lnTo>
                    <a:pt x="8021" y="2407"/>
                  </a:lnTo>
                  <a:lnTo>
                    <a:pt x="8027" y="2432"/>
                  </a:lnTo>
                  <a:lnTo>
                    <a:pt x="8028" y="2441"/>
                  </a:lnTo>
                  <a:lnTo>
                    <a:pt x="8033" y="2467"/>
                  </a:lnTo>
                  <a:lnTo>
                    <a:pt x="8034" y="2476"/>
                  </a:lnTo>
                  <a:lnTo>
                    <a:pt x="8037" y="2502"/>
                  </a:lnTo>
                  <a:lnTo>
                    <a:pt x="8039" y="2512"/>
                  </a:lnTo>
                  <a:lnTo>
                    <a:pt x="8041" y="2537"/>
                  </a:lnTo>
                  <a:lnTo>
                    <a:pt x="8042" y="2547"/>
                  </a:lnTo>
                  <a:lnTo>
                    <a:pt x="8043" y="2573"/>
                  </a:lnTo>
                  <a:lnTo>
                    <a:pt x="8043" y="2582"/>
                  </a:lnTo>
                  <a:lnTo>
                    <a:pt x="8044" y="2608"/>
                  </a:lnTo>
                  <a:lnTo>
                    <a:pt x="8044" y="2613"/>
                  </a:lnTo>
                  <a:lnTo>
                    <a:pt x="8044" y="8201"/>
                  </a:lnTo>
                  <a:lnTo>
                    <a:pt x="8044" y="8206"/>
                  </a:lnTo>
                  <a:lnTo>
                    <a:pt x="8043" y="8232"/>
                  </a:lnTo>
                  <a:lnTo>
                    <a:pt x="8043" y="8241"/>
                  </a:lnTo>
                  <a:lnTo>
                    <a:pt x="8042" y="8267"/>
                  </a:lnTo>
                  <a:lnTo>
                    <a:pt x="8041" y="8277"/>
                  </a:lnTo>
                  <a:lnTo>
                    <a:pt x="8039" y="8303"/>
                  </a:lnTo>
                  <a:lnTo>
                    <a:pt x="8037" y="8312"/>
                  </a:lnTo>
                  <a:lnTo>
                    <a:pt x="8034" y="8338"/>
                  </a:lnTo>
                  <a:lnTo>
                    <a:pt x="8033" y="8347"/>
                  </a:lnTo>
                  <a:lnTo>
                    <a:pt x="8028" y="8373"/>
                  </a:lnTo>
                  <a:lnTo>
                    <a:pt x="8027" y="8382"/>
                  </a:lnTo>
                  <a:lnTo>
                    <a:pt x="8021" y="8408"/>
                  </a:lnTo>
                  <a:lnTo>
                    <a:pt x="8019" y="8417"/>
                  </a:lnTo>
                  <a:lnTo>
                    <a:pt x="8013" y="8442"/>
                  </a:lnTo>
                  <a:lnTo>
                    <a:pt x="8010" y="8452"/>
                  </a:lnTo>
                  <a:lnTo>
                    <a:pt x="8003" y="8477"/>
                  </a:lnTo>
                  <a:lnTo>
                    <a:pt x="8000" y="8486"/>
                  </a:lnTo>
                  <a:lnTo>
                    <a:pt x="7992" y="8510"/>
                  </a:lnTo>
                  <a:lnTo>
                    <a:pt x="7989" y="8519"/>
                  </a:lnTo>
                  <a:lnTo>
                    <a:pt x="7980" y="8544"/>
                  </a:lnTo>
                  <a:lnTo>
                    <a:pt x="7977" y="8553"/>
                  </a:lnTo>
                  <a:lnTo>
                    <a:pt x="7967" y="8577"/>
                  </a:lnTo>
                  <a:lnTo>
                    <a:pt x="7963" y="8586"/>
                  </a:lnTo>
                  <a:lnTo>
                    <a:pt x="7952" y="8609"/>
                  </a:lnTo>
                  <a:lnTo>
                    <a:pt x="7947" y="8618"/>
                  </a:lnTo>
                  <a:lnTo>
                    <a:pt x="7936" y="8642"/>
                  </a:lnTo>
                  <a:lnTo>
                    <a:pt x="7931" y="8650"/>
                  </a:lnTo>
                  <a:lnTo>
                    <a:pt x="7918" y="8673"/>
                  </a:lnTo>
                  <a:lnTo>
                    <a:pt x="7914" y="8680"/>
                  </a:lnTo>
                  <a:lnTo>
                    <a:pt x="7901" y="8702"/>
                  </a:lnTo>
                  <a:lnTo>
                    <a:pt x="7896" y="8710"/>
                  </a:lnTo>
                  <a:lnTo>
                    <a:pt x="7882" y="8732"/>
                  </a:lnTo>
                  <a:lnTo>
                    <a:pt x="7876" y="8740"/>
                  </a:lnTo>
                  <a:lnTo>
                    <a:pt x="7861" y="8761"/>
                  </a:lnTo>
                  <a:lnTo>
                    <a:pt x="7856" y="8769"/>
                  </a:lnTo>
                  <a:lnTo>
                    <a:pt x="7840" y="8789"/>
                  </a:lnTo>
                  <a:lnTo>
                    <a:pt x="7834" y="8797"/>
                  </a:lnTo>
                  <a:lnTo>
                    <a:pt x="7817" y="8817"/>
                  </a:lnTo>
                  <a:lnTo>
                    <a:pt x="7811" y="8824"/>
                  </a:lnTo>
                  <a:lnTo>
                    <a:pt x="7794" y="8843"/>
                  </a:lnTo>
                  <a:lnTo>
                    <a:pt x="7787" y="8850"/>
                  </a:lnTo>
                  <a:lnTo>
                    <a:pt x="7769" y="8869"/>
                  </a:lnTo>
                  <a:lnTo>
                    <a:pt x="7763" y="8875"/>
                  </a:lnTo>
                  <a:lnTo>
                    <a:pt x="7744" y="8893"/>
                  </a:lnTo>
                  <a:lnTo>
                    <a:pt x="7737" y="8900"/>
                  </a:lnTo>
                  <a:lnTo>
                    <a:pt x="7718" y="8917"/>
                  </a:lnTo>
                  <a:lnTo>
                    <a:pt x="7711" y="8923"/>
                  </a:lnTo>
                  <a:lnTo>
                    <a:pt x="7691" y="8940"/>
                  </a:lnTo>
                  <a:lnTo>
                    <a:pt x="7683" y="8946"/>
                  </a:lnTo>
                  <a:lnTo>
                    <a:pt x="7663" y="8962"/>
                  </a:lnTo>
                  <a:lnTo>
                    <a:pt x="7655" y="8967"/>
                  </a:lnTo>
                  <a:lnTo>
                    <a:pt x="7634" y="8982"/>
                  </a:lnTo>
                  <a:lnTo>
                    <a:pt x="7626" y="8988"/>
                  </a:lnTo>
                  <a:lnTo>
                    <a:pt x="7604" y="9002"/>
                  </a:lnTo>
                  <a:lnTo>
                    <a:pt x="7596" y="9007"/>
                  </a:lnTo>
                  <a:lnTo>
                    <a:pt x="7574" y="9020"/>
                  </a:lnTo>
                  <a:lnTo>
                    <a:pt x="7567" y="9024"/>
                  </a:lnTo>
                  <a:lnTo>
                    <a:pt x="7544" y="9037"/>
                  </a:lnTo>
                  <a:lnTo>
                    <a:pt x="7536" y="9042"/>
                  </a:lnTo>
                  <a:lnTo>
                    <a:pt x="7512" y="9053"/>
                  </a:lnTo>
                  <a:lnTo>
                    <a:pt x="7504" y="9058"/>
                  </a:lnTo>
                  <a:lnTo>
                    <a:pt x="7480" y="9069"/>
                  </a:lnTo>
                  <a:lnTo>
                    <a:pt x="7471" y="9073"/>
                  </a:lnTo>
                  <a:lnTo>
                    <a:pt x="7447" y="9083"/>
                  </a:lnTo>
                  <a:lnTo>
                    <a:pt x="7438" y="9086"/>
                  </a:lnTo>
                  <a:lnTo>
                    <a:pt x="7414" y="9095"/>
                  </a:lnTo>
                  <a:lnTo>
                    <a:pt x="7405" y="9098"/>
                  </a:lnTo>
                  <a:lnTo>
                    <a:pt x="7380" y="9106"/>
                  </a:lnTo>
                  <a:lnTo>
                    <a:pt x="7371" y="9109"/>
                  </a:lnTo>
                  <a:lnTo>
                    <a:pt x="7346" y="9116"/>
                  </a:lnTo>
                  <a:lnTo>
                    <a:pt x="7337" y="9119"/>
                  </a:lnTo>
                  <a:lnTo>
                    <a:pt x="7311" y="9125"/>
                  </a:lnTo>
                  <a:lnTo>
                    <a:pt x="7302" y="9127"/>
                  </a:lnTo>
                  <a:lnTo>
                    <a:pt x="7277" y="9133"/>
                  </a:lnTo>
                  <a:lnTo>
                    <a:pt x="7268" y="9134"/>
                  </a:lnTo>
                  <a:lnTo>
                    <a:pt x="7242" y="9139"/>
                  </a:lnTo>
                  <a:lnTo>
                    <a:pt x="7233" y="9140"/>
                  </a:lnTo>
                  <a:lnTo>
                    <a:pt x="7207" y="9143"/>
                  </a:lnTo>
                  <a:lnTo>
                    <a:pt x="7197" y="9145"/>
                  </a:lnTo>
                  <a:lnTo>
                    <a:pt x="7172" y="9147"/>
                  </a:lnTo>
                  <a:lnTo>
                    <a:pt x="7162" y="9148"/>
                  </a:lnTo>
                  <a:lnTo>
                    <a:pt x="7136" y="9149"/>
                  </a:lnTo>
                  <a:lnTo>
                    <a:pt x="7127" y="9149"/>
                  </a:lnTo>
                  <a:lnTo>
                    <a:pt x="7101" y="9150"/>
                  </a:lnTo>
                  <a:lnTo>
                    <a:pt x="7096" y="9150"/>
                  </a:lnTo>
                  <a:lnTo>
                    <a:pt x="2904" y="9150"/>
                  </a:lnTo>
                  <a:lnTo>
                    <a:pt x="2899" y="9150"/>
                  </a:lnTo>
                  <a:lnTo>
                    <a:pt x="2873" y="9149"/>
                  </a:lnTo>
                  <a:lnTo>
                    <a:pt x="2864" y="9149"/>
                  </a:lnTo>
                  <a:lnTo>
                    <a:pt x="2838" y="9148"/>
                  </a:lnTo>
                  <a:lnTo>
                    <a:pt x="2828" y="9147"/>
                  </a:lnTo>
                  <a:lnTo>
                    <a:pt x="2803" y="9145"/>
                  </a:lnTo>
                  <a:lnTo>
                    <a:pt x="2793" y="9143"/>
                  </a:lnTo>
                  <a:lnTo>
                    <a:pt x="2767" y="9140"/>
                  </a:lnTo>
                  <a:lnTo>
                    <a:pt x="2758" y="9139"/>
                  </a:lnTo>
                  <a:lnTo>
                    <a:pt x="2732" y="9134"/>
                  </a:lnTo>
                  <a:lnTo>
                    <a:pt x="2723" y="9133"/>
                  </a:lnTo>
                  <a:lnTo>
                    <a:pt x="2698" y="9127"/>
                  </a:lnTo>
                  <a:lnTo>
                    <a:pt x="2689" y="9125"/>
                  </a:lnTo>
                  <a:lnTo>
                    <a:pt x="2663" y="9119"/>
                  </a:lnTo>
                  <a:lnTo>
                    <a:pt x="2654" y="9116"/>
                  </a:lnTo>
                  <a:lnTo>
                    <a:pt x="2629" y="9109"/>
                  </a:lnTo>
                  <a:lnTo>
                    <a:pt x="2620" y="9106"/>
                  </a:lnTo>
                  <a:lnTo>
                    <a:pt x="2595" y="9098"/>
                  </a:lnTo>
                  <a:lnTo>
                    <a:pt x="2586" y="9095"/>
                  </a:lnTo>
                  <a:lnTo>
                    <a:pt x="2562" y="9086"/>
                  </a:lnTo>
                  <a:lnTo>
                    <a:pt x="2553" y="9083"/>
                  </a:lnTo>
                  <a:lnTo>
                    <a:pt x="2529" y="9073"/>
                  </a:lnTo>
                  <a:lnTo>
                    <a:pt x="2520" y="9069"/>
                  </a:lnTo>
                  <a:lnTo>
                    <a:pt x="2496" y="9058"/>
                  </a:lnTo>
                  <a:lnTo>
                    <a:pt x="2488" y="9053"/>
                  </a:lnTo>
                  <a:lnTo>
                    <a:pt x="2464" y="9042"/>
                  </a:lnTo>
                  <a:lnTo>
                    <a:pt x="2456" y="9037"/>
                  </a:lnTo>
                  <a:lnTo>
                    <a:pt x="2433" y="9024"/>
                  </a:lnTo>
                  <a:lnTo>
                    <a:pt x="2426" y="9020"/>
                  </a:lnTo>
                  <a:lnTo>
                    <a:pt x="2404" y="9007"/>
                  </a:lnTo>
                  <a:lnTo>
                    <a:pt x="2396" y="9002"/>
                  </a:lnTo>
                  <a:lnTo>
                    <a:pt x="2374" y="8988"/>
                  </a:lnTo>
                  <a:lnTo>
                    <a:pt x="2366" y="8982"/>
                  </a:lnTo>
                  <a:lnTo>
                    <a:pt x="2345" y="8967"/>
                  </a:lnTo>
                  <a:lnTo>
                    <a:pt x="2337" y="8962"/>
                  </a:lnTo>
                  <a:lnTo>
                    <a:pt x="2317" y="8946"/>
                  </a:lnTo>
                  <a:lnTo>
                    <a:pt x="2309" y="8940"/>
                  </a:lnTo>
                  <a:lnTo>
                    <a:pt x="2289" y="8923"/>
                  </a:lnTo>
                  <a:lnTo>
                    <a:pt x="2282" y="8917"/>
                  </a:lnTo>
                  <a:lnTo>
                    <a:pt x="2263" y="8900"/>
                  </a:lnTo>
                  <a:lnTo>
                    <a:pt x="2256" y="8893"/>
                  </a:lnTo>
                  <a:lnTo>
                    <a:pt x="2237" y="8875"/>
                  </a:lnTo>
                  <a:lnTo>
                    <a:pt x="2231" y="8869"/>
                  </a:lnTo>
                  <a:lnTo>
                    <a:pt x="2213" y="8850"/>
                  </a:lnTo>
                  <a:lnTo>
                    <a:pt x="2206" y="8843"/>
                  </a:lnTo>
                  <a:lnTo>
                    <a:pt x="2189" y="8824"/>
                  </a:lnTo>
                  <a:lnTo>
                    <a:pt x="2183" y="8817"/>
                  </a:lnTo>
                  <a:lnTo>
                    <a:pt x="2166" y="8797"/>
                  </a:lnTo>
                  <a:lnTo>
                    <a:pt x="2160" y="8789"/>
                  </a:lnTo>
                  <a:lnTo>
                    <a:pt x="2144" y="8769"/>
                  </a:lnTo>
                  <a:lnTo>
                    <a:pt x="2139" y="8761"/>
                  </a:lnTo>
                  <a:lnTo>
                    <a:pt x="2124" y="8740"/>
                  </a:lnTo>
                  <a:lnTo>
                    <a:pt x="2118" y="8732"/>
                  </a:lnTo>
                  <a:lnTo>
                    <a:pt x="2104" y="8710"/>
                  </a:lnTo>
                  <a:lnTo>
                    <a:pt x="2099" y="8702"/>
                  </a:lnTo>
                  <a:lnTo>
                    <a:pt x="2086" y="8680"/>
                  </a:lnTo>
                  <a:lnTo>
                    <a:pt x="2082" y="8673"/>
                  </a:lnTo>
                  <a:lnTo>
                    <a:pt x="2069" y="8650"/>
                  </a:lnTo>
                  <a:lnTo>
                    <a:pt x="2064" y="8642"/>
                  </a:lnTo>
                  <a:lnTo>
                    <a:pt x="2053" y="8618"/>
                  </a:lnTo>
                  <a:lnTo>
                    <a:pt x="2048" y="8609"/>
                  </a:lnTo>
                  <a:lnTo>
                    <a:pt x="2037" y="8586"/>
                  </a:lnTo>
                  <a:lnTo>
                    <a:pt x="2033" y="8577"/>
                  </a:lnTo>
                  <a:lnTo>
                    <a:pt x="2023" y="8553"/>
                  </a:lnTo>
                  <a:lnTo>
                    <a:pt x="2020" y="8544"/>
                  </a:lnTo>
                  <a:lnTo>
                    <a:pt x="2011" y="8519"/>
                  </a:lnTo>
                  <a:lnTo>
                    <a:pt x="2008" y="8510"/>
                  </a:lnTo>
                  <a:lnTo>
                    <a:pt x="2000" y="8486"/>
                  </a:lnTo>
                  <a:lnTo>
                    <a:pt x="1997" y="8477"/>
                  </a:lnTo>
                  <a:lnTo>
                    <a:pt x="1990" y="8452"/>
                  </a:lnTo>
                  <a:lnTo>
                    <a:pt x="1987" y="8442"/>
                  </a:lnTo>
                  <a:lnTo>
                    <a:pt x="1981" y="8417"/>
                  </a:lnTo>
                  <a:lnTo>
                    <a:pt x="1979" y="8408"/>
                  </a:lnTo>
                  <a:lnTo>
                    <a:pt x="1973" y="8382"/>
                  </a:lnTo>
                  <a:lnTo>
                    <a:pt x="1972" y="8373"/>
                  </a:lnTo>
                  <a:lnTo>
                    <a:pt x="1967" y="8347"/>
                  </a:lnTo>
                  <a:lnTo>
                    <a:pt x="1966" y="8338"/>
                  </a:lnTo>
                  <a:lnTo>
                    <a:pt x="1963" y="8312"/>
                  </a:lnTo>
                  <a:lnTo>
                    <a:pt x="1961" y="8303"/>
                  </a:lnTo>
                  <a:lnTo>
                    <a:pt x="1959" y="8277"/>
                  </a:lnTo>
                  <a:lnTo>
                    <a:pt x="1958" y="8267"/>
                  </a:lnTo>
                  <a:lnTo>
                    <a:pt x="1957" y="8241"/>
                  </a:lnTo>
                  <a:lnTo>
                    <a:pt x="1957" y="8232"/>
                  </a:lnTo>
                  <a:lnTo>
                    <a:pt x="1956" y="8206"/>
                  </a:lnTo>
                  <a:lnTo>
                    <a:pt x="1956" y="8201"/>
                  </a:lnTo>
                  <a:lnTo>
                    <a:pt x="1956" y="2613"/>
                  </a:lnTo>
                  <a:lnTo>
                    <a:pt x="1956" y="2608"/>
                  </a:lnTo>
                  <a:lnTo>
                    <a:pt x="1957" y="2582"/>
                  </a:lnTo>
                  <a:lnTo>
                    <a:pt x="1957" y="2573"/>
                  </a:lnTo>
                  <a:lnTo>
                    <a:pt x="1958" y="2547"/>
                  </a:lnTo>
                  <a:lnTo>
                    <a:pt x="1959" y="2537"/>
                  </a:lnTo>
                  <a:lnTo>
                    <a:pt x="1961" y="2512"/>
                  </a:lnTo>
                  <a:lnTo>
                    <a:pt x="1963" y="2502"/>
                  </a:lnTo>
                  <a:lnTo>
                    <a:pt x="1966" y="2476"/>
                  </a:lnTo>
                  <a:lnTo>
                    <a:pt x="1967" y="2467"/>
                  </a:lnTo>
                  <a:lnTo>
                    <a:pt x="1972" y="2441"/>
                  </a:lnTo>
                  <a:lnTo>
                    <a:pt x="1973" y="2432"/>
                  </a:lnTo>
                  <a:lnTo>
                    <a:pt x="1979" y="2407"/>
                  </a:lnTo>
                  <a:lnTo>
                    <a:pt x="1981" y="2398"/>
                  </a:lnTo>
                  <a:lnTo>
                    <a:pt x="1987" y="2372"/>
                  </a:lnTo>
                  <a:lnTo>
                    <a:pt x="1990" y="2363"/>
                  </a:lnTo>
                  <a:lnTo>
                    <a:pt x="1997" y="2338"/>
                  </a:lnTo>
                  <a:lnTo>
                    <a:pt x="2000" y="2329"/>
                  </a:lnTo>
                  <a:lnTo>
                    <a:pt x="2008" y="2304"/>
                  </a:lnTo>
                  <a:lnTo>
                    <a:pt x="2011" y="2295"/>
                  </a:lnTo>
                  <a:lnTo>
                    <a:pt x="2020" y="2271"/>
                  </a:lnTo>
                  <a:lnTo>
                    <a:pt x="2023" y="2262"/>
                  </a:lnTo>
                  <a:lnTo>
                    <a:pt x="2033" y="2238"/>
                  </a:lnTo>
                  <a:lnTo>
                    <a:pt x="2037" y="2229"/>
                  </a:lnTo>
                  <a:lnTo>
                    <a:pt x="2048" y="2205"/>
                  </a:lnTo>
                  <a:lnTo>
                    <a:pt x="2053" y="2197"/>
                  </a:lnTo>
                  <a:lnTo>
                    <a:pt x="2064" y="2173"/>
                  </a:lnTo>
                  <a:lnTo>
                    <a:pt x="2069" y="2165"/>
                  </a:lnTo>
                  <a:lnTo>
                    <a:pt x="2082" y="2142"/>
                  </a:lnTo>
                  <a:lnTo>
                    <a:pt x="2086" y="2135"/>
                  </a:lnTo>
                  <a:lnTo>
                    <a:pt x="2099" y="2113"/>
                  </a:lnTo>
                  <a:lnTo>
                    <a:pt x="2104" y="2105"/>
                  </a:lnTo>
                  <a:lnTo>
                    <a:pt x="2118" y="2083"/>
                  </a:lnTo>
                  <a:lnTo>
                    <a:pt x="2124" y="2075"/>
                  </a:lnTo>
                  <a:lnTo>
                    <a:pt x="2139" y="2054"/>
                  </a:lnTo>
                  <a:lnTo>
                    <a:pt x="2144" y="2046"/>
                  </a:lnTo>
                  <a:lnTo>
                    <a:pt x="2160" y="2026"/>
                  </a:lnTo>
                  <a:lnTo>
                    <a:pt x="2166" y="2018"/>
                  </a:lnTo>
                  <a:lnTo>
                    <a:pt x="2183" y="1998"/>
                  </a:lnTo>
                  <a:lnTo>
                    <a:pt x="2189" y="1991"/>
                  </a:lnTo>
                  <a:lnTo>
                    <a:pt x="2206" y="1972"/>
                  </a:lnTo>
                  <a:lnTo>
                    <a:pt x="2213" y="1965"/>
                  </a:lnTo>
                  <a:lnTo>
                    <a:pt x="2231" y="1946"/>
                  </a:lnTo>
                  <a:lnTo>
                    <a:pt x="2237" y="1940"/>
                  </a:lnTo>
                  <a:lnTo>
                    <a:pt x="2256" y="1922"/>
                  </a:lnTo>
                  <a:lnTo>
                    <a:pt x="2263" y="1915"/>
                  </a:lnTo>
                  <a:lnTo>
                    <a:pt x="2282" y="1898"/>
                  </a:lnTo>
                  <a:lnTo>
                    <a:pt x="2289" y="1892"/>
                  </a:lnTo>
                  <a:lnTo>
                    <a:pt x="2309" y="1875"/>
                  </a:lnTo>
                  <a:lnTo>
                    <a:pt x="2317" y="1869"/>
                  </a:lnTo>
                  <a:lnTo>
                    <a:pt x="2337" y="1853"/>
                  </a:lnTo>
                  <a:lnTo>
                    <a:pt x="2345" y="1848"/>
                  </a:lnTo>
                  <a:lnTo>
                    <a:pt x="2366" y="1833"/>
                  </a:lnTo>
                  <a:lnTo>
                    <a:pt x="2374" y="1827"/>
                  </a:lnTo>
                  <a:lnTo>
                    <a:pt x="2396" y="1813"/>
                  </a:lnTo>
                  <a:lnTo>
                    <a:pt x="2404" y="1808"/>
                  </a:lnTo>
                  <a:lnTo>
                    <a:pt x="2426" y="1795"/>
                  </a:lnTo>
                  <a:lnTo>
                    <a:pt x="2433" y="1791"/>
                  </a:lnTo>
                  <a:lnTo>
                    <a:pt x="2456" y="1778"/>
                  </a:lnTo>
                  <a:lnTo>
                    <a:pt x="2464" y="1773"/>
                  </a:lnTo>
                  <a:lnTo>
                    <a:pt x="2488" y="1762"/>
                  </a:lnTo>
                  <a:lnTo>
                    <a:pt x="2496" y="1757"/>
                  </a:lnTo>
                  <a:lnTo>
                    <a:pt x="2520" y="1746"/>
                  </a:lnTo>
                  <a:lnTo>
                    <a:pt x="2529" y="1742"/>
                  </a:lnTo>
                  <a:lnTo>
                    <a:pt x="2553" y="1732"/>
                  </a:lnTo>
                  <a:lnTo>
                    <a:pt x="2562" y="1729"/>
                  </a:lnTo>
                  <a:lnTo>
                    <a:pt x="2586" y="1720"/>
                  </a:lnTo>
                  <a:lnTo>
                    <a:pt x="2595" y="1717"/>
                  </a:lnTo>
                  <a:lnTo>
                    <a:pt x="2620" y="1709"/>
                  </a:lnTo>
                  <a:lnTo>
                    <a:pt x="2629" y="1706"/>
                  </a:lnTo>
                  <a:lnTo>
                    <a:pt x="2654" y="1699"/>
                  </a:lnTo>
                  <a:lnTo>
                    <a:pt x="2663" y="1696"/>
                  </a:lnTo>
                  <a:lnTo>
                    <a:pt x="2689" y="1690"/>
                  </a:lnTo>
                  <a:lnTo>
                    <a:pt x="2698" y="1688"/>
                  </a:lnTo>
                  <a:lnTo>
                    <a:pt x="2723" y="1682"/>
                  </a:lnTo>
                  <a:lnTo>
                    <a:pt x="2732" y="1681"/>
                  </a:lnTo>
                  <a:lnTo>
                    <a:pt x="2758" y="1676"/>
                  </a:lnTo>
                  <a:lnTo>
                    <a:pt x="2767" y="1675"/>
                  </a:lnTo>
                  <a:lnTo>
                    <a:pt x="2793" y="1672"/>
                  </a:lnTo>
                  <a:lnTo>
                    <a:pt x="2803" y="1670"/>
                  </a:lnTo>
                  <a:lnTo>
                    <a:pt x="2828" y="1668"/>
                  </a:lnTo>
                  <a:lnTo>
                    <a:pt x="2838" y="1667"/>
                  </a:lnTo>
                  <a:lnTo>
                    <a:pt x="2864" y="1666"/>
                  </a:lnTo>
                  <a:lnTo>
                    <a:pt x="2873" y="1666"/>
                  </a:lnTo>
                  <a:lnTo>
                    <a:pt x="2899" y="1665"/>
                  </a:lnTo>
                  <a:lnTo>
                    <a:pt x="2904" y="1665"/>
                  </a:lnTo>
                  <a:lnTo>
                    <a:pt x="3353" y="1665"/>
                  </a:lnTo>
                  <a:lnTo>
                    <a:pt x="3353" y="1449"/>
                  </a:lnTo>
                  <a:lnTo>
                    <a:pt x="3353" y="1444"/>
                  </a:lnTo>
                  <a:lnTo>
                    <a:pt x="3353" y="1431"/>
                  </a:lnTo>
                  <a:lnTo>
                    <a:pt x="3354" y="1422"/>
                  </a:lnTo>
                  <a:lnTo>
                    <a:pt x="3354" y="1409"/>
                  </a:lnTo>
                  <a:lnTo>
                    <a:pt x="3355" y="1400"/>
                  </a:lnTo>
                  <a:lnTo>
                    <a:pt x="3356" y="1387"/>
                  </a:lnTo>
                  <a:lnTo>
                    <a:pt x="3357" y="1377"/>
                  </a:lnTo>
                  <a:lnTo>
                    <a:pt x="3359" y="1364"/>
                  </a:lnTo>
                  <a:lnTo>
                    <a:pt x="3360" y="1355"/>
                  </a:lnTo>
                  <a:lnTo>
                    <a:pt x="3363" y="1342"/>
                  </a:lnTo>
                  <a:lnTo>
                    <a:pt x="3364" y="1333"/>
                  </a:lnTo>
                  <a:lnTo>
                    <a:pt x="3367" y="1320"/>
                  </a:lnTo>
                  <a:lnTo>
                    <a:pt x="3369" y="1311"/>
                  </a:lnTo>
                  <a:lnTo>
                    <a:pt x="3372" y="1299"/>
                  </a:lnTo>
                  <a:lnTo>
                    <a:pt x="3375" y="1289"/>
                  </a:lnTo>
                  <a:lnTo>
                    <a:pt x="3378" y="1277"/>
                  </a:lnTo>
                  <a:lnTo>
                    <a:pt x="3381" y="1268"/>
                  </a:lnTo>
                  <a:lnTo>
                    <a:pt x="3385" y="1256"/>
                  </a:lnTo>
                  <a:lnTo>
                    <a:pt x="3388" y="1247"/>
                  </a:lnTo>
                  <a:lnTo>
                    <a:pt x="3393" y="1234"/>
                  </a:lnTo>
                  <a:lnTo>
                    <a:pt x="3396" y="1226"/>
                  </a:lnTo>
                  <a:lnTo>
                    <a:pt x="3401" y="1214"/>
                  </a:lnTo>
                  <a:lnTo>
                    <a:pt x="3405" y="1205"/>
                  </a:lnTo>
                  <a:lnTo>
                    <a:pt x="3411" y="1193"/>
                  </a:lnTo>
                  <a:lnTo>
                    <a:pt x="3415" y="1184"/>
                  </a:lnTo>
                  <a:lnTo>
                    <a:pt x="3421" y="1173"/>
                  </a:lnTo>
                  <a:lnTo>
                    <a:pt x="3425" y="1164"/>
                  </a:lnTo>
                  <a:lnTo>
                    <a:pt x="3432" y="1153"/>
                  </a:lnTo>
                  <a:lnTo>
                    <a:pt x="3435" y="1148"/>
                  </a:lnTo>
                  <a:lnTo>
                    <a:pt x="3442" y="1136"/>
                  </a:lnTo>
                  <a:lnTo>
                    <a:pt x="3447" y="1128"/>
                  </a:lnTo>
                  <a:lnTo>
                    <a:pt x="3454" y="1117"/>
                  </a:lnTo>
                  <a:lnTo>
                    <a:pt x="3459" y="1109"/>
                  </a:lnTo>
                  <a:lnTo>
                    <a:pt x="3467" y="1098"/>
                  </a:lnTo>
                  <a:lnTo>
                    <a:pt x="3473" y="1090"/>
                  </a:lnTo>
                  <a:lnTo>
                    <a:pt x="3480" y="1080"/>
                  </a:lnTo>
                  <a:lnTo>
                    <a:pt x="3486" y="1073"/>
                  </a:lnTo>
                  <a:lnTo>
                    <a:pt x="3495" y="1062"/>
                  </a:lnTo>
                  <a:lnTo>
                    <a:pt x="3501" y="1055"/>
                  </a:lnTo>
                  <a:lnTo>
                    <a:pt x="3510" y="1045"/>
                  </a:lnTo>
                  <a:lnTo>
                    <a:pt x="3516" y="1038"/>
                  </a:lnTo>
                  <a:lnTo>
                    <a:pt x="3525" y="1029"/>
                  </a:lnTo>
                  <a:lnTo>
                    <a:pt x="3532" y="1022"/>
                  </a:lnTo>
                  <a:lnTo>
                    <a:pt x="3541" y="1013"/>
                  </a:lnTo>
                  <a:lnTo>
                    <a:pt x="3548" y="1007"/>
                  </a:lnTo>
                  <a:lnTo>
                    <a:pt x="3558" y="998"/>
                  </a:lnTo>
                  <a:lnTo>
                    <a:pt x="3565" y="992"/>
                  </a:lnTo>
                  <a:lnTo>
                    <a:pt x="3576" y="983"/>
                  </a:lnTo>
                  <a:lnTo>
                    <a:pt x="3583" y="977"/>
                  </a:lnTo>
                  <a:lnTo>
                    <a:pt x="3593" y="970"/>
                  </a:lnTo>
                  <a:lnTo>
                    <a:pt x="3601" y="964"/>
                  </a:lnTo>
                  <a:lnTo>
                    <a:pt x="3612" y="956"/>
                  </a:lnTo>
                  <a:lnTo>
                    <a:pt x="3620" y="951"/>
                  </a:lnTo>
                  <a:lnTo>
                    <a:pt x="3631" y="944"/>
                  </a:lnTo>
                  <a:lnTo>
                    <a:pt x="3639" y="939"/>
                  </a:lnTo>
                  <a:lnTo>
                    <a:pt x="3651" y="932"/>
                  </a:lnTo>
                  <a:lnTo>
                    <a:pt x="3656" y="929"/>
                  </a:lnTo>
                  <a:lnTo>
                    <a:pt x="3667" y="922"/>
                  </a:lnTo>
                  <a:lnTo>
                    <a:pt x="3676" y="918"/>
                  </a:lnTo>
                  <a:lnTo>
                    <a:pt x="3687" y="912"/>
                  </a:lnTo>
                  <a:lnTo>
                    <a:pt x="3696" y="908"/>
                  </a:lnTo>
                  <a:lnTo>
                    <a:pt x="3708" y="902"/>
                  </a:lnTo>
                  <a:lnTo>
                    <a:pt x="3717" y="898"/>
                  </a:lnTo>
                  <a:lnTo>
                    <a:pt x="3729" y="893"/>
                  </a:lnTo>
                  <a:lnTo>
                    <a:pt x="3737" y="890"/>
                  </a:lnTo>
                  <a:lnTo>
                    <a:pt x="3750" y="885"/>
                  </a:lnTo>
                  <a:lnTo>
                    <a:pt x="3759" y="882"/>
                  </a:lnTo>
                  <a:lnTo>
                    <a:pt x="3771" y="878"/>
                  </a:lnTo>
                  <a:lnTo>
                    <a:pt x="3780" y="875"/>
                  </a:lnTo>
                  <a:lnTo>
                    <a:pt x="3792" y="872"/>
                  </a:lnTo>
                  <a:lnTo>
                    <a:pt x="3802" y="869"/>
                  </a:lnTo>
                  <a:lnTo>
                    <a:pt x="3814" y="866"/>
                  </a:lnTo>
                  <a:lnTo>
                    <a:pt x="3823" y="864"/>
                  </a:lnTo>
                  <a:lnTo>
                    <a:pt x="3836" y="861"/>
                  </a:lnTo>
                  <a:lnTo>
                    <a:pt x="3845" y="860"/>
                  </a:lnTo>
                  <a:lnTo>
                    <a:pt x="3858" y="857"/>
                  </a:lnTo>
                  <a:lnTo>
                    <a:pt x="3867" y="856"/>
                  </a:lnTo>
                  <a:lnTo>
                    <a:pt x="3880" y="854"/>
                  </a:lnTo>
                  <a:lnTo>
                    <a:pt x="3890" y="853"/>
                  </a:lnTo>
                  <a:lnTo>
                    <a:pt x="3903" y="852"/>
                  </a:lnTo>
                  <a:lnTo>
                    <a:pt x="3912" y="851"/>
                  </a:lnTo>
                  <a:lnTo>
                    <a:pt x="3925" y="851"/>
                  </a:lnTo>
                  <a:lnTo>
                    <a:pt x="3934" y="850"/>
                  </a:lnTo>
                  <a:close/>
                  <a:moveTo>
                    <a:pt x="3353" y="2264"/>
                  </a:moveTo>
                  <a:lnTo>
                    <a:pt x="3353" y="2165"/>
                  </a:lnTo>
                  <a:lnTo>
                    <a:pt x="2906" y="2165"/>
                  </a:lnTo>
                  <a:lnTo>
                    <a:pt x="2887" y="2165"/>
                  </a:lnTo>
                  <a:lnTo>
                    <a:pt x="2871" y="2166"/>
                  </a:lnTo>
                  <a:lnTo>
                    <a:pt x="2854" y="2168"/>
                  </a:lnTo>
                  <a:lnTo>
                    <a:pt x="2837" y="2170"/>
                  </a:lnTo>
                  <a:lnTo>
                    <a:pt x="2821" y="2173"/>
                  </a:lnTo>
                  <a:lnTo>
                    <a:pt x="2804" y="2176"/>
                  </a:lnTo>
                  <a:lnTo>
                    <a:pt x="2788" y="2180"/>
                  </a:lnTo>
                  <a:lnTo>
                    <a:pt x="2772" y="2185"/>
                  </a:lnTo>
                  <a:lnTo>
                    <a:pt x="2756" y="2190"/>
                  </a:lnTo>
                  <a:lnTo>
                    <a:pt x="2741" y="2196"/>
                  </a:lnTo>
                  <a:lnTo>
                    <a:pt x="2726" y="2202"/>
                  </a:lnTo>
                  <a:lnTo>
                    <a:pt x="2710" y="2209"/>
                  </a:lnTo>
                  <a:lnTo>
                    <a:pt x="2696" y="2217"/>
                  </a:lnTo>
                  <a:lnTo>
                    <a:pt x="2680" y="2225"/>
                  </a:lnTo>
                  <a:lnTo>
                    <a:pt x="2665" y="2234"/>
                  </a:lnTo>
                  <a:lnTo>
                    <a:pt x="2651" y="2243"/>
                  </a:lnTo>
                  <a:lnTo>
                    <a:pt x="2638" y="2253"/>
                  </a:lnTo>
                  <a:lnTo>
                    <a:pt x="2625" y="2263"/>
                  </a:lnTo>
                  <a:lnTo>
                    <a:pt x="2612" y="2274"/>
                  </a:lnTo>
                  <a:lnTo>
                    <a:pt x="2599" y="2285"/>
                  </a:lnTo>
                  <a:lnTo>
                    <a:pt x="2587" y="2296"/>
                  </a:lnTo>
                  <a:lnTo>
                    <a:pt x="2576" y="2308"/>
                  </a:lnTo>
                  <a:lnTo>
                    <a:pt x="2565" y="2321"/>
                  </a:lnTo>
                  <a:lnTo>
                    <a:pt x="2554" y="2334"/>
                  </a:lnTo>
                  <a:lnTo>
                    <a:pt x="2544" y="2347"/>
                  </a:lnTo>
                  <a:lnTo>
                    <a:pt x="2534" y="2360"/>
                  </a:lnTo>
                  <a:lnTo>
                    <a:pt x="2525" y="2374"/>
                  </a:lnTo>
                  <a:lnTo>
                    <a:pt x="2516" y="2389"/>
                  </a:lnTo>
                  <a:lnTo>
                    <a:pt x="2508" y="2405"/>
                  </a:lnTo>
                  <a:lnTo>
                    <a:pt x="2500" y="2419"/>
                  </a:lnTo>
                  <a:lnTo>
                    <a:pt x="2493" y="2435"/>
                  </a:lnTo>
                  <a:lnTo>
                    <a:pt x="2487" y="2450"/>
                  </a:lnTo>
                  <a:lnTo>
                    <a:pt x="2481" y="2465"/>
                  </a:lnTo>
                  <a:lnTo>
                    <a:pt x="2476" y="2481"/>
                  </a:lnTo>
                  <a:lnTo>
                    <a:pt x="2471" y="2497"/>
                  </a:lnTo>
                  <a:lnTo>
                    <a:pt x="2467" y="2513"/>
                  </a:lnTo>
                  <a:lnTo>
                    <a:pt x="2464" y="2530"/>
                  </a:lnTo>
                  <a:lnTo>
                    <a:pt x="2461" y="2546"/>
                  </a:lnTo>
                  <a:lnTo>
                    <a:pt x="2459" y="2563"/>
                  </a:lnTo>
                  <a:lnTo>
                    <a:pt x="2457" y="2580"/>
                  </a:lnTo>
                  <a:lnTo>
                    <a:pt x="2456" y="2596"/>
                  </a:lnTo>
                  <a:lnTo>
                    <a:pt x="2456" y="2615"/>
                  </a:lnTo>
                  <a:lnTo>
                    <a:pt x="2456" y="8199"/>
                  </a:lnTo>
                  <a:lnTo>
                    <a:pt x="2456" y="8218"/>
                  </a:lnTo>
                  <a:lnTo>
                    <a:pt x="2457" y="8235"/>
                  </a:lnTo>
                  <a:lnTo>
                    <a:pt x="2459" y="8252"/>
                  </a:lnTo>
                  <a:lnTo>
                    <a:pt x="2461" y="8269"/>
                  </a:lnTo>
                  <a:lnTo>
                    <a:pt x="2464" y="8285"/>
                  </a:lnTo>
                  <a:lnTo>
                    <a:pt x="2467" y="8302"/>
                  </a:lnTo>
                  <a:lnTo>
                    <a:pt x="2471" y="8318"/>
                  </a:lnTo>
                  <a:lnTo>
                    <a:pt x="2476" y="8334"/>
                  </a:lnTo>
                  <a:lnTo>
                    <a:pt x="2481" y="8350"/>
                  </a:lnTo>
                  <a:lnTo>
                    <a:pt x="2487" y="8365"/>
                  </a:lnTo>
                  <a:lnTo>
                    <a:pt x="2493" y="8380"/>
                  </a:lnTo>
                  <a:lnTo>
                    <a:pt x="2500" y="8396"/>
                  </a:lnTo>
                  <a:lnTo>
                    <a:pt x="2508" y="8410"/>
                  </a:lnTo>
                  <a:lnTo>
                    <a:pt x="2516" y="8426"/>
                  </a:lnTo>
                  <a:lnTo>
                    <a:pt x="2525" y="8441"/>
                  </a:lnTo>
                  <a:lnTo>
                    <a:pt x="2534" y="8455"/>
                  </a:lnTo>
                  <a:lnTo>
                    <a:pt x="2544" y="8468"/>
                  </a:lnTo>
                  <a:lnTo>
                    <a:pt x="2554" y="8481"/>
                  </a:lnTo>
                  <a:lnTo>
                    <a:pt x="2565" y="8494"/>
                  </a:lnTo>
                  <a:lnTo>
                    <a:pt x="2576" y="8507"/>
                  </a:lnTo>
                  <a:lnTo>
                    <a:pt x="2587" y="8519"/>
                  </a:lnTo>
                  <a:lnTo>
                    <a:pt x="2599" y="8530"/>
                  </a:lnTo>
                  <a:lnTo>
                    <a:pt x="2612" y="8541"/>
                  </a:lnTo>
                  <a:lnTo>
                    <a:pt x="2625" y="8552"/>
                  </a:lnTo>
                  <a:lnTo>
                    <a:pt x="2638" y="8562"/>
                  </a:lnTo>
                  <a:lnTo>
                    <a:pt x="2651" y="8572"/>
                  </a:lnTo>
                  <a:lnTo>
                    <a:pt x="2665" y="8581"/>
                  </a:lnTo>
                  <a:lnTo>
                    <a:pt x="2680" y="8590"/>
                  </a:lnTo>
                  <a:lnTo>
                    <a:pt x="2696" y="8598"/>
                  </a:lnTo>
                  <a:lnTo>
                    <a:pt x="2710" y="8606"/>
                  </a:lnTo>
                  <a:lnTo>
                    <a:pt x="2726" y="8613"/>
                  </a:lnTo>
                  <a:lnTo>
                    <a:pt x="2741" y="8619"/>
                  </a:lnTo>
                  <a:lnTo>
                    <a:pt x="2756" y="8625"/>
                  </a:lnTo>
                  <a:lnTo>
                    <a:pt x="2772" y="8630"/>
                  </a:lnTo>
                  <a:lnTo>
                    <a:pt x="2788" y="8635"/>
                  </a:lnTo>
                  <a:lnTo>
                    <a:pt x="2804" y="8639"/>
                  </a:lnTo>
                  <a:lnTo>
                    <a:pt x="2821" y="8642"/>
                  </a:lnTo>
                  <a:lnTo>
                    <a:pt x="2837" y="8645"/>
                  </a:lnTo>
                  <a:lnTo>
                    <a:pt x="2854" y="8647"/>
                  </a:lnTo>
                  <a:lnTo>
                    <a:pt x="2871" y="8649"/>
                  </a:lnTo>
                  <a:lnTo>
                    <a:pt x="2887" y="8650"/>
                  </a:lnTo>
                  <a:lnTo>
                    <a:pt x="2906" y="8650"/>
                  </a:lnTo>
                  <a:lnTo>
                    <a:pt x="7094" y="8650"/>
                  </a:lnTo>
                  <a:lnTo>
                    <a:pt x="7113" y="8650"/>
                  </a:lnTo>
                  <a:lnTo>
                    <a:pt x="7129" y="8649"/>
                  </a:lnTo>
                  <a:lnTo>
                    <a:pt x="7146" y="8647"/>
                  </a:lnTo>
                  <a:lnTo>
                    <a:pt x="7163" y="8645"/>
                  </a:lnTo>
                  <a:lnTo>
                    <a:pt x="7179" y="8642"/>
                  </a:lnTo>
                  <a:lnTo>
                    <a:pt x="7196" y="8639"/>
                  </a:lnTo>
                  <a:lnTo>
                    <a:pt x="7212" y="8635"/>
                  </a:lnTo>
                  <a:lnTo>
                    <a:pt x="7228" y="8630"/>
                  </a:lnTo>
                  <a:lnTo>
                    <a:pt x="7244" y="8625"/>
                  </a:lnTo>
                  <a:lnTo>
                    <a:pt x="7259" y="8619"/>
                  </a:lnTo>
                  <a:lnTo>
                    <a:pt x="7274" y="8613"/>
                  </a:lnTo>
                  <a:lnTo>
                    <a:pt x="7290" y="8606"/>
                  </a:lnTo>
                  <a:lnTo>
                    <a:pt x="7304" y="8598"/>
                  </a:lnTo>
                  <a:lnTo>
                    <a:pt x="7320" y="8590"/>
                  </a:lnTo>
                  <a:lnTo>
                    <a:pt x="7335" y="8581"/>
                  </a:lnTo>
                  <a:lnTo>
                    <a:pt x="7349" y="8572"/>
                  </a:lnTo>
                  <a:lnTo>
                    <a:pt x="7362" y="8562"/>
                  </a:lnTo>
                  <a:lnTo>
                    <a:pt x="7375" y="8552"/>
                  </a:lnTo>
                  <a:lnTo>
                    <a:pt x="7388" y="8541"/>
                  </a:lnTo>
                  <a:lnTo>
                    <a:pt x="7401" y="8530"/>
                  </a:lnTo>
                  <a:lnTo>
                    <a:pt x="7413" y="8519"/>
                  </a:lnTo>
                  <a:lnTo>
                    <a:pt x="7424" y="8507"/>
                  </a:lnTo>
                  <a:lnTo>
                    <a:pt x="7435" y="8494"/>
                  </a:lnTo>
                  <a:lnTo>
                    <a:pt x="7446" y="8481"/>
                  </a:lnTo>
                  <a:lnTo>
                    <a:pt x="7456" y="8468"/>
                  </a:lnTo>
                  <a:lnTo>
                    <a:pt x="7466" y="8455"/>
                  </a:lnTo>
                  <a:lnTo>
                    <a:pt x="7475" y="8441"/>
                  </a:lnTo>
                  <a:lnTo>
                    <a:pt x="7484" y="8426"/>
                  </a:lnTo>
                  <a:lnTo>
                    <a:pt x="7492" y="8410"/>
                  </a:lnTo>
                  <a:lnTo>
                    <a:pt x="7500" y="8396"/>
                  </a:lnTo>
                  <a:lnTo>
                    <a:pt x="7507" y="8380"/>
                  </a:lnTo>
                  <a:lnTo>
                    <a:pt x="7513" y="8365"/>
                  </a:lnTo>
                  <a:lnTo>
                    <a:pt x="7519" y="8350"/>
                  </a:lnTo>
                  <a:lnTo>
                    <a:pt x="7524" y="8334"/>
                  </a:lnTo>
                  <a:lnTo>
                    <a:pt x="7529" y="8318"/>
                  </a:lnTo>
                  <a:lnTo>
                    <a:pt x="7533" y="8302"/>
                  </a:lnTo>
                  <a:lnTo>
                    <a:pt x="7536" y="8285"/>
                  </a:lnTo>
                  <a:lnTo>
                    <a:pt x="7539" y="8269"/>
                  </a:lnTo>
                  <a:lnTo>
                    <a:pt x="7541" y="8252"/>
                  </a:lnTo>
                  <a:lnTo>
                    <a:pt x="7543" y="8235"/>
                  </a:lnTo>
                  <a:lnTo>
                    <a:pt x="7544" y="8218"/>
                  </a:lnTo>
                  <a:lnTo>
                    <a:pt x="7544" y="8199"/>
                  </a:lnTo>
                  <a:lnTo>
                    <a:pt x="7544" y="2615"/>
                  </a:lnTo>
                  <a:lnTo>
                    <a:pt x="7544" y="2596"/>
                  </a:lnTo>
                  <a:lnTo>
                    <a:pt x="7543" y="2580"/>
                  </a:lnTo>
                  <a:lnTo>
                    <a:pt x="7541" y="2563"/>
                  </a:lnTo>
                  <a:lnTo>
                    <a:pt x="7539" y="2546"/>
                  </a:lnTo>
                  <a:lnTo>
                    <a:pt x="7536" y="2530"/>
                  </a:lnTo>
                  <a:lnTo>
                    <a:pt x="7533" y="2513"/>
                  </a:lnTo>
                  <a:lnTo>
                    <a:pt x="7529" y="2497"/>
                  </a:lnTo>
                  <a:lnTo>
                    <a:pt x="7524" y="2481"/>
                  </a:lnTo>
                  <a:lnTo>
                    <a:pt x="7519" y="2465"/>
                  </a:lnTo>
                  <a:lnTo>
                    <a:pt x="7513" y="2450"/>
                  </a:lnTo>
                  <a:lnTo>
                    <a:pt x="7507" y="2435"/>
                  </a:lnTo>
                  <a:lnTo>
                    <a:pt x="7500" y="2419"/>
                  </a:lnTo>
                  <a:lnTo>
                    <a:pt x="7492" y="2405"/>
                  </a:lnTo>
                  <a:lnTo>
                    <a:pt x="7484" y="2389"/>
                  </a:lnTo>
                  <a:lnTo>
                    <a:pt x="7475" y="2374"/>
                  </a:lnTo>
                  <a:lnTo>
                    <a:pt x="7466" y="2360"/>
                  </a:lnTo>
                  <a:lnTo>
                    <a:pt x="7456" y="2347"/>
                  </a:lnTo>
                  <a:lnTo>
                    <a:pt x="7446" y="2334"/>
                  </a:lnTo>
                  <a:lnTo>
                    <a:pt x="7435" y="2321"/>
                  </a:lnTo>
                  <a:lnTo>
                    <a:pt x="7424" y="2308"/>
                  </a:lnTo>
                  <a:lnTo>
                    <a:pt x="7413" y="2296"/>
                  </a:lnTo>
                  <a:lnTo>
                    <a:pt x="7401" y="2285"/>
                  </a:lnTo>
                  <a:lnTo>
                    <a:pt x="7388" y="2274"/>
                  </a:lnTo>
                  <a:lnTo>
                    <a:pt x="7375" y="2263"/>
                  </a:lnTo>
                  <a:lnTo>
                    <a:pt x="7362" y="2253"/>
                  </a:lnTo>
                  <a:lnTo>
                    <a:pt x="7349" y="2243"/>
                  </a:lnTo>
                  <a:lnTo>
                    <a:pt x="7335" y="2234"/>
                  </a:lnTo>
                  <a:lnTo>
                    <a:pt x="7320" y="2225"/>
                  </a:lnTo>
                  <a:lnTo>
                    <a:pt x="7304" y="2217"/>
                  </a:lnTo>
                  <a:lnTo>
                    <a:pt x="7290" y="2209"/>
                  </a:lnTo>
                  <a:lnTo>
                    <a:pt x="7274" y="2202"/>
                  </a:lnTo>
                  <a:lnTo>
                    <a:pt x="7259" y="2196"/>
                  </a:lnTo>
                  <a:lnTo>
                    <a:pt x="7244" y="2190"/>
                  </a:lnTo>
                  <a:lnTo>
                    <a:pt x="7228" y="2185"/>
                  </a:lnTo>
                  <a:lnTo>
                    <a:pt x="7212" y="2180"/>
                  </a:lnTo>
                  <a:lnTo>
                    <a:pt x="7196" y="2176"/>
                  </a:lnTo>
                  <a:lnTo>
                    <a:pt x="7179" y="2173"/>
                  </a:lnTo>
                  <a:lnTo>
                    <a:pt x="7163" y="2170"/>
                  </a:lnTo>
                  <a:lnTo>
                    <a:pt x="7146" y="2168"/>
                  </a:lnTo>
                  <a:lnTo>
                    <a:pt x="7129" y="2166"/>
                  </a:lnTo>
                  <a:lnTo>
                    <a:pt x="7113" y="2165"/>
                  </a:lnTo>
                  <a:lnTo>
                    <a:pt x="7094" y="2165"/>
                  </a:lnTo>
                  <a:lnTo>
                    <a:pt x="6647" y="2165"/>
                  </a:lnTo>
                  <a:lnTo>
                    <a:pt x="6647" y="2264"/>
                  </a:lnTo>
                  <a:lnTo>
                    <a:pt x="6647" y="2269"/>
                  </a:lnTo>
                  <a:lnTo>
                    <a:pt x="6647" y="2282"/>
                  </a:lnTo>
                  <a:lnTo>
                    <a:pt x="6646" y="2291"/>
                  </a:lnTo>
                  <a:lnTo>
                    <a:pt x="6646" y="2304"/>
                  </a:lnTo>
                  <a:lnTo>
                    <a:pt x="6645" y="2313"/>
                  </a:lnTo>
                  <a:lnTo>
                    <a:pt x="6644" y="2326"/>
                  </a:lnTo>
                  <a:lnTo>
                    <a:pt x="6643" y="2336"/>
                  </a:lnTo>
                  <a:lnTo>
                    <a:pt x="6641" y="2349"/>
                  </a:lnTo>
                  <a:lnTo>
                    <a:pt x="6640" y="2358"/>
                  </a:lnTo>
                  <a:lnTo>
                    <a:pt x="6637" y="2371"/>
                  </a:lnTo>
                  <a:lnTo>
                    <a:pt x="6636" y="2380"/>
                  </a:lnTo>
                  <a:lnTo>
                    <a:pt x="6633" y="2393"/>
                  </a:lnTo>
                  <a:lnTo>
                    <a:pt x="6631" y="2402"/>
                  </a:lnTo>
                  <a:lnTo>
                    <a:pt x="6628" y="2414"/>
                  </a:lnTo>
                  <a:lnTo>
                    <a:pt x="6625" y="2423"/>
                  </a:lnTo>
                  <a:lnTo>
                    <a:pt x="6622" y="2436"/>
                  </a:lnTo>
                  <a:lnTo>
                    <a:pt x="6619" y="2445"/>
                  </a:lnTo>
                  <a:lnTo>
                    <a:pt x="6615" y="2458"/>
                  </a:lnTo>
                  <a:lnTo>
                    <a:pt x="6612" y="2466"/>
                  </a:lnTo>
                  <a:lnTo>
                    <a:pt x="6607" y="2479"/>
                  </a:lnTo>
                  <a:lnTo>
                    <a:pt x="6604" y="2488"/>
                  </a:lnTo>
                  <a:lnTo>
                    <a:pt x="6599" y="2500"/>
                  </a:lnTo>
                  <a:lnTo>
                    <a:pt x="6595" y="2509"/>
                  </a:lnTo>
                  <a:lnTo>
                    <a:pt x="6589" y="2520"/>
                  </a:lnTo>
                  <a:lnTo>
                    <a:pt x="6585" y="2529"/>
                  </a:lnTo>
                  <a:lnTo>
                    <a:pt x="6579" y="2541"/>
                  </a:lnTo>
                  <a:lnTo>
                    <a:pt x="6575" y="2549"/>
                  </a:lnTo>
                  <a:lnTo>
                    <a:pt x="6568" y="2561"/>
                  </a:lnTo>
                  <a:lnTo>
                    <a:pt x="6565" y="2567"/>
                  </a:lnTo>
                  <a:lnTo>
                    <a:pt x="6558" y="2578"/>
                  </a:lnTo>
                  <a:lnTo>
                    <a:pt x="6553" y="2586"/>
                  </a:lnTo>
                  <a:lnTo>
                    <a:pt x="6546" y="2597"/>
                  </a:lnTo>
                  <a:lnTo>
                    <a:pt x="6540" y="2606"/>
                  </a:lnTo>
                  <a:lnTo>
                    <a:pt x="6533" y="2616"/>
                  </a:lnTo>
                  <a:lnTo>
                    <a:pt x="6527" y="2624"/>
                  </a:lnTo>
                  <a:lnTo>
                    <a:pt x="6519" y="2634"/>
                  </a:lnTo>
                  <a:lnTo>
                    <a:pt x="6513" y="2642"/>
                  </a:lnTo>
                  <a:lnTo>
                    <a:pt x="6505" y="2652"/>
                  </a:lnTo>
                  <a:lnTo>
                    <a:pt x="6498" y="2659"/>
                  </a:lnTo>
                  <a:lnTo>
                    <a:pt x="6490" y="2669"/>
                  </a:lnTo>
                  <a:lnTo>
                    <a:pt x="6483" y="2676"/>
                  </a:lnTo>
                  <a:lnTo>
                    <a:pt x="6474" y="2685"/>
                  </a:lnTo>
                  <a:lnTo>
                    <a:pt x="6468" y="2692"/>
                  </a:lnTo>
                  <a:lnTo>
                    <a:pt x="6458" y="2701"/>
                  </a:lnTo>
                  <a:lnTo>
                    <a:pt x="6451" y="2707"/>
                  </a:lnTo>
                  <a:lnTo>
                    <a:pt x="6442" y="2716"/>
                  </a:lnTo>
                  <a:lnTo>
                    <a:pt x="6435" y="2722"/>
                  </a:lnTo>
                  <a:lnTo>
                    <a:pt x="6425" y="2730"/>
                  </a:lnTo>
                  <a:lnTo>
                    <a:pt x="6417" y="2736"/>
                  </a:lnTo>
                  <a:lnTo>
                    <a:pt x="6407" y="2744"/>
                  </a:lnTo>
                  <a:lnTo>
                    <a:pt x="6400" y="2749"/>
                  </a:lnTo>
                  <a:lnTo>
                    <a:pt x="6389" y="2757"/>
                  </a:lnTo>
                  <a:lnTo>
                    <a:pt x="6382" y="2762"/>
                  </a:lnTo>
                  <a:lnTo>
                    <a:pt x="6371" y="2769"/>
                  </a:lnTo>
                  <a:lnTo>
                    <a:pt x="6363" y="2774"/>
                  </a:lnTo>
                  <a:lnTo>
                    <a:pt x="6352" y="2781"/>
                  </a:lnTo>
                  <a:lnTo>
                    <a:pt x="6341" y="2787"/>
                  </a:lnTo>
                  <a:lnTo>
                    <a:pt x="6330" y="2793"/>
                  </a:lnTo>
                  <a:lnTo>
                    <a:pt x="6322" y="2797"/>
                  </a:lnTo>
                  <a:lnTo>
                    <a:pt x="6310" y="2803"/>
                  </a:lnTo>
                  <a:lnTo>
                    <a:pt x="6302" y="2807"/>
                  </a:lnTo>
                  <a:lnTo>
                    <a:pt x="6290" y="2812"/>
                  </a:lnTo>
                  <a:lnTo>
                    <a:pt x="6281" y="2816"/>
                  </a:lnTo>
                  <a:lnTo>
                    <a:pt x="6269" y="2821"/>
                  </a:lnTo>
                  <a:lnTo>
                    <a:pt x="6261" y="2824"/>
                  </a:lnTo>
                  <a:lnTo>
                    <a:pt x="6249" y="2828"/>
                  </a:lnTo>
                  <a:lnTo>
                    <a:pt x="6240" y="2831"/>
                  </a:lnTo>
                  <a:lnTo>
                    <a:pt x="6228" y="2835"/>
                  </a:lnTo>
                  <a:lnTo>
                    <a:pt x="6219" y="2838"/>
                  </a:lnTo>
                  <a:lnTo>
                    <a:pt x="6206" y="2842"/>
                  </a:lnTo>
                  <a:lnTo>
                    <a:pt x="6198" y="2844"/>
                  </a:lnTo>
                  <a:lnTo>
                    <a:pt x="6185" y="2847"/>
                  </a:lnTo>
                  <a:lnTo>
                    <a:pt x="6176" y="2849"/>
                  </a:lnTo>
                  <a:lnTo>
                    <a:pt x="6163" y="2852"/>
                  </a:lnTo>
                  <a:lnTo>
                    <a:pt x="6154" y="2853"/>
                  </a:lnTo>
                  <a:lnTo>
                    <a:pt x="6141" y="2856"/>
                  </a:lnTo>
                  <a:lnTo>
                    <a:pt x="6132" y="2857"/>
                  </a:lnTo>
                  <a:lnTo>
                    <a:pt x="6119" y="2859"/>
                  </a:lnTo>
                  <a:lnTo>
                    <a:pt x="6110" y="2860"/>
                  </a:lnTo>
                  <a:lnTo>
                    <a:pt x="6097" y="2861"/>
                  </a:lnTo>
                  <a:lnTo>
                    <a:pt x="6088" y="2862"/>
                  </a:lnTo>
                  <a:lnTo>
                    <a:pt x="6075" y="2862"/>
                  </a:lnTo>
                  <a:lnTo>
                    <a:pt x="6066" y="2863"/>
                  </a:lnTo>
                  <a:lnTo>
                    <a:pt x="6053" y="2863"/>
                  </a:lnTo>
                  <a:lnTo>
                    <a:pt x="6048" y="2863"/>
                  </a:lnTo>
                  <a:lnTo>
                    <a:pt x="3952" y="2863"/>
                  </a:lnTo>
                  <a:lnTo>
                    <a:pt x="3947" y="2863"/>
                  </a:lnTo>
                  <a:lnTo>
                    <a:pt x="3934" y="2863"/>
                  </a:lnTo>
                  <a:lnTo>
                    <a:pt x="3925" y="2862"/>
                  </a:lnTo>
                  <a:lnTo>
                    <a:pt x="3912" y="2862"/>
                  </a:lnTo>
                  <a:lnTo>
                    <a:pt x="3903" y="2861"/>
                  </a:lnTo>
                  <a:lnTo>
                    <a:pt x="3890" y="2860"/>
                  </a:lnTo>
                  <a:lnTo>
                    <a:pt x="3881" y="2859"/>
                  </a:lnTo>
                  <a:lnTo>
                    <a:pt x="3868" y="2857"/>
                  </a:lnTo>
                  <a:lnTo>
                    <a:pt x="3859" y="2856"/>
                  </a:lnTo>
                  <a:lnTo>
                    <a:pt x="3846" y="2853"/>
                  </a:lnTo>
                  <a:lnTo>
                    <a:pt x="3837" y="2852"/>
                  </a:lnTo>
                  <a:lnTo>
                    <a:pt x="3824" y="2849"/>
                  </a:lnTo>
                  <a:lnTo>
                    <a:pt x="3815" y="2847"/>
                  </a:lnTo>
                  <a:lnTo>
                    <a:pt x="3802" y="2844"/>
                  </a:lnTo>
                  <a:lnTo>
                    <a:pt x="3794" y="2842"/>
                  </a:lnTo>
                  <a:lnTo>
                    <a:pt x="3781" y="2838"/>
                  </a:lnTo>
                  <a:lnTo>
                    <a:pt x="3772" y="2835"/>
                  </a:lnTo>
                  <a:lnTo>
                    <a:pt x="3760" y="2831"/>
                  </a:lnTo>
                  <a:lnTo>
                    <a:pt x="3751" y="2828"/>
                  </a:lnTo>
                  <a:lnTo>
                    <a:pt x="3739" y="2824"/>
                  </a:lnTo>
                  <a:lnTo>
                    <a:pt x="3731" y="2821"/>
                  </a:lnTo>
                  <a:lnTo>
                    <a:pt x="3719" y="2816"/>
                  </a:lnTo>
                  <a:lnTo>
                    <a:pt x="3710" y="2812"/>
                  </a:lnTo>
                  <a:lnTo>
                    <a:pt x="3698" y="2807"/>
                  </a:lnTo>
                  <a:lnTo>
                    <a:pt x="3690" y="2803"/>
                  </a:lnTo>
                  <a:lnTo>
                    <a:pt x="3678" y="2797"/>
                  </a:lnTo>
                  <a:lnTo>
                    <a:pt x="3670" y="2793"/>
                  </a:lnTo>
                  <a:lnTo>
                    <a:pt x="3659" y="2787"/>
                  </a:lnTo>
                  <a:lnTo>
                    <a:pt x="3648" y="2781"/>
                  </a:lnTo>
                  <a:lnTo>
                    <a:pt x="3637" y="2774"/>
                  </a:lnTo>
                  <a:lnTo>
                    <a:pt x="3629" y="2769"/>
                  </a:lnTo>
                  <a:lnTo>
                    <a:pt x="3618" y="2762"/>
                  </a:lnTo>
                  <a:lnTo>
                    <a:pt x="3611" y="2757"/>
                  </a:lnTo>
                  <a:lnTo>
                    <a:pt x="3600" y="2749"/>
                  </a:lnTo>
                  <a:lnTo>
                    <a:pt x="3593" y="2744"/>
                  </a:lnTo>
                  <a:lnTo>
                    <a:pt x="3583" y="2736"/>
                  </a:lnTo>
                  <a:lnTo>
                    <a:pt x="3575" y="2730"/>
                  </a:lnTo>
                  <a:lnTo>
                    <a:pt x="3565" y="2722"/>
                  </a:lnTo>
                  <a:lnTo>
                    <a:pt x="3558" y="2716"/>
                  </a:lnTo>
                  <a:lnTo>
                    <a:pt x="3549" y="2707"/>
                  </a:lnTo>
                  <a:lnTo>
                    <a:pt x="3542" y="2701"/>
                  </a:lnTo>
                  <a:lnTo>
                    <a:pt x="3532" y="2692"/>
                  </a:lnTo>
                  <a:lnTo>
                    <a:pt x="3526" y="2685"/>
                  </a:lnTo>
                  <a:lnTo>
                    <a:pt x="3517" y="2676"/>
                  </a:lnTo>
                  <a:lnTo>
                    <a:pt x="3510" y="2669"/>
                  </a:lnTo>
                  <a:lnTo>
                    <a:pt x="3502" y="2659"/>
                  </a:lnTo>
                  <a:lnTo>
                    <a:pt x="3495" y="2652"/>
                  </a:lnTo>
                  <a:lnTo>
                    <a:pt x="3487" y="2642"/>
                  </a:lnTo>
                  <a:lnTo>
                    <a:pt x="3481" y="2634"/>
                  </a:lnTo>
                  <a:lnTo>
                    <a:pt x="3473" y="2624"/>
                  </a:lnTo>
                  <a:lnTo>
                    <a:pt x="3467" y="2616"/>
                  </a:lnTo>
                  <a:lnTo>
                    <a:pt x="3460" y="2606"/>
                  </a:lnTo>
                  <a:lnTo>
                    <a:pt x="3454" y="2597"/>
                  </a:lnTo>
                  <a:lnTo>
                    <a:pt x="3447" y="2586"/>
                  </a:lnTo>
                  <a:lnTo>
                    <a:pt x="3442" y="2578"/>
                  </a:lnTo>
                  <a:lnTo>
                    <a:pt x="3435" y="2567"/>
                  </a:lnTo>
                  <a:lnTo>
                    <a:pt x="3432" y="2561"/>
                  </a:lnTo>
                  <a:lnTo>
                    <a:pt x="3425" y="2549"/>
                  </a:lnTo>
                  <a:lnTo>
                    <a:pt x="3421" y="2541"/>
                  </a:lnTo>
                  <a:lnTo>
                    <a:pt x="3415" y="2529"/>
                  </a:lnTo>
                  <a:lnTo>
                    <a:pt x="3411" y="2520"/>
                  </a:lnTo>
                  <a:lnTo>
                    <a:pt x="3405" y="2509"/>
                  </a:lnTo>
                  <a:lnTo>
                    <a:pt x="3401" y="2500"/>
                  </a:lnTo>
                  <a:lnTo>
                    <a:pt x="3396" y="2488"/>
                  </a:lnTo>
                  <a:lnTo>
                    <a:pt x="3393" y="2479"/>
                  </a:lnTo>
                  <a:lnTo>
                    <a:pt x="3388" y="2466"/>
                  </a:lnTo>
                  <a:lnTo>
                    <a:pt x="3385" y="2458"/>
                  </a:lnTo>
                  <a:lnTo>
                    <a:pt x="3381" y="2445"/>
                  </a:lnTo>
                  <a:lnTo>
                    <a:pt x="3378" y="2436"/>
                  </a:lnTo>
                  <a:lnTo>
                    <a:pt x="3375" y="2423"/>
                  </a:lnTo>
                  <a:lnTo>
                    <a:pt x="3372" y="2414"/>
                  </a:lnTo>
                  <a:lnTo>
                    <a:pt x="3369" y="2402"/>
                  </a:lnTo>
                  <a:lnTo>
                    <a:pt x="3367" y="2393"/>
                  </a:lnTo>
                  <a:lnTo>
                    <a:pt x="3364" y="2380"/>
                  </a:lnTo>
                  <a:lnTo>
                    <a:pt x="3363" y="2371"/>
                  </a:lnTo>
                  <a:lnTo>
                    <a:pt x="3360" y="2358"/>
                  </a:lnTo>
                  <a:lnTo>
                    <a:pt x="3359" y="2349"/>
                  </a:lnTo>
                  <a:lnTo>
                    <a:pt x="3357" y="2336"/>
                  </a:lnTo>
                  <a:lnTo>
                    <a:pt x="3356" y="2326"/>
                  </a:lnTo>
                  <a:lnTo>
                    <a:pt x="3355" y="2313"/>
                  </a:lnTo>
                  <a:lnTo>
                    <a:pt x="3354" y="2304"/>
                  </a:lnTo>
                  <a:lnTo>
                    <a:pt x="3354" y="2291"/>
                  </a:lnTo>
                  <a:lnTo>
                    <a:pt x="3353" y="2282"/>
                  </a:lnTo>
                  <a:lnTo>
                    <a:pt x="3353" y="2269"/>
                  </a:lnTo>
                  <a:lnTo>
                    <a:pt x="3353" y="2264"/>
                  </a:lnTo>
                  <a:close/>
                  <a:moveTo>
                    <a:pt x="6046" y="1350"/>
                  </a:moveTo>
                  <a:lnTo>
                    <a:pt x="3954" y="1350"/>
                  </a:lnTo>
                  <a:lnTo>
                    <a:pt x="3948" y="1350"/>
                  </a:lnTo>
                  <a:lnTo>
                    <a:pt x="3945" y="1350"/>
                  </a:lnTo>
                  <a:lnTo>
                    <a:pt x="3941" y="1351"/>
                  </a:lnTo>
                  <a:lnTo>
                    <a:pt x="3937" y="1351"/>
                  </a:lnTo>
                  <a:lnTo>
                    <a:pt x="3934" y="1352"/>
                  </a:lnTo>
                  <a:lnTo>
                    <a:pt x="3930" y="1352"/>
                  </a:lnTo>
                  <a:lnTo>
                    <a:pt x="3927" y="1353"/>
                  </a:lnTo>
                  <a:lnTo>
                    <a:pt x="3924" y="1354"/>
                  </a:lnTo>
                  <a:lnTo>
                    <a:pt x="3920" y="1355"/>
                  </a:lnTo>
                  <a:lnTo>
                    <a:pt x="3917" y="1357"/>
                  </a:lnTo>
                  <a:lnTo>
                    <a:pt x="3914" y="1358"/>
                  </a:lnTo>
                  <a:lnTo>
                    <a:pt x="3911" y="1359"/>
                  </a:lnTo>
                  <a:lnTo>
                    <a:pt x="3907" y="1361"/>
                  </a:lnTo>
                  <a:lnTo>
                    <a:pt x="3903" y="1364"/>
                  </a:lnTo>
                  <a:lnTo>
                    <a:pt x="3898" y="1366"/>
                  </a:lnTo>
                  <a:lnTo>
                    <a:pt x="3896" y="1368"/>
                  </a:lnTo>
                  <a:lnTo>
                    <a:pt x="3893" y="1370"/>
                  </a:lnTo>
                  <a:lnTo>
                    <a:pt x="3890" y="1372"/>
                  </a:lnTo>
                  <a:lnTo>
                    <a:pt x="3887" y="1374"/>
                  </a:lnTo>
                  <a:lnTo>
                    <a:pt x="3885" y="1377"/>
                  </a:lnTo>
                  <a:lnTo>
                    <a:pt x="3882" y="1379"/>
                  </a:lnTo>
                  <a:lnTo>
                    <a:pt x="3880" y="1382"/>
                  </a:lnTo>
                  <a:lnTo>
                    <a:pt x="3877" y="1384"/>
                  </a:lnTo>
                  <a:lnTo>
                    <a:pt x="3875" y="1387"/>
                  </a:lnTo>
                  <a:lnTo>
                    <a:pt x="3873" y="1390"/>
                  </a:lnTo>
                  <a:lnTo>
                    <a:pt x="3871" y="1393"/>
                  </a:lnTo>
                  <a:lnTo>
                    <a:pt x="3869" y="1395"/>
                  </a:lnTo>
                  <a:lnTo>
                    <a:pt x="3867" y="1400"/>
                  </a:lnTo>
                  <a:lnTo>
                    <a:pt x="3864" y="1404"/>
                  </a:lnTo>
                  <a:lnTo>
                    <a:pt x="3862" y="1408"/>
                  </a:lnTo>
                  <a:lnTo>
                    <a:pt x="3861" y="1411"/>
                  </a:lnTo>
                  <a:lnTo>
                    <a:pt x="3860" y="1414"/>
                  </a:lnTo>
                  <a:lnTo>
                    <a:pt x="3858" y="1417"/>
                  </a:lnTo>
                  <a:lnTo>
                    <a:pt x="3857" y="1421"/>
                  </a:lnTo>
                  <a:lnTo>
                    <a:pt x="3856" y="1424"/>
                  </a:lnTo>
                  <a:lnTo>
                    <a:pt x="3855" y="1427"/>
                  </a:lnTo>
                  <a:lnTo>
                    <a:pt x="3855" y="1431"/>
                  </a:lnTo>
                  <a:lnTo>
                    <a:pt x="3854" y="1434"/>
                  </a:lnTo>
                  <a:lnTo>
                    <a:pt x="3854" y="1438"/>
                  </a:lnTo>
                  <a:lnTo>
                    <a:pt x="3853" y="1442"/>
                  </a:lnTo>
                  <a:lnTo>
                    <a:pt x="3853" y="1445"/>
                  </a:lnTo>
                  <a:lnTo>
                    <a:pt x="3853" y="1451"/>
                  </a:lnTo>
                  <a:lnTo>
                    <a:pt x="3853" y="1665"/>
                  </a:lnTo>
                  <a:lnTo>
                    <a:pt x="6147" y="1665"/>
                  </a:lnTo>
                  <a:lnTo>
                    <a:pt x="6147" y="1451"/>
                  </a:lnTo>
                  <a:lnTo>
                    <a:pt x="6147" y="1445"/>
                  </a:lnTo>
                  <a:lnTo>
                    <a:pt x="6147" y="1442"/>
                  </a:lnTo>
                  <a:lnTo>
                    <a:pt x="6146" y="1438"/>
                  </a:lnTo>
                  <a:lnTo>
                    <a:pt x="6146" y="1434"/>
                  </a:lnTo>
                  <a:lnTo>
                    <a:pt x="6145" y="1431"/>
                  </a:lnTo>
                  <a:lnTo>
                    <a:pt x="6145" y="1427"/>
                  </a:lnTo>
                  <a:lnTo>
                    <a:pt x="6144" y="1424"/>
                  </a:lnTo>
                  <a:lnTo>
                    <a:pt x="6143" y="1421"/>
                  </a:lnTo>
                  <a:lnTo>
                    <a:pt x="6142" y="1417"/>
                  </a:lnTo>
                  <a:lnTo>
                    <a:pt x="6140" y="1414"/>
                  </a:lnTo>
                  <a:lnTo>
                    <a:pt x="6139" y="1411"/>
                  </a:lnTo>
                  <a:lnTo>
                    <a:pt x="6138" y="1408"/>
                  </a:lnTo>
                  <a:lnTo>
                    <a:pt x="6136" y="1404"/>
                  </a:lnTo>
                  <a:lnTo>
                    <a:pt x="6133" y="1400"/>
                  </a:lnTo>
                  <a:lnTo>
                    <a:pt x="6131" y="1395"/>
                  </a:lnTo>
                  <a:lnTo>
                    <a:pt x="6129" y="1393"/>
                  </a:lnTo>
                  <a:lnTo>
                    <a:pt x="6127" y="1390"/>
                  </a:lnTo>
                  <a:lnTo>
                    <a:pt x="6125" y="1387"/>
                  </a:lnTo>
                  <a:lnTo>
                    <a:pt x="6123" y="1384"/>
                  </a:lnTo>
                  <a:lnTo>
                    <a:pt x="6120" y="1382"/>
                  </a:lnTo>
                  <a:lnTo>
                    <a:pt x="6118" y="1379"/>
                  </a:lnTo>
                  <a:lnTo>
                    <a:pt x="6115" y="1377"/>
                  </a:lnTo>
                  <a:lnTo>
                    <a:pt x="6113" y="1374"/>
                  </a:lnTo>
                  <a:lnTo>
                    <a:pt x="6110" y="1372"/>
                  </a:lnTo>
                  <a:lnTo>
                    <a:pt x="6107" y="1370"/>
                  </a:lnTo>
                  <a:lnTo>
                    <a:pt x="6104" y="1368"/>
                  </a:lnTo>
                  <a:lnTo>
                    <a:pt x="6102" y="1366"/>
                  </a:lnTo>
                  <a:lnTo>
                    <a:pt x="6097" y="1364"/>
                  </a:lnTo>
                  <a:lnTo>
                    <a:pt x="6093" y="1361"/>
                  </a:lnTo>
                  <a:lnTo>
                    <a:pt x="6089" y="1359"/>
                  </a:lnTo>
                  <a:lnTo>
                    <a:pt x="6086" y="1358"/>
                  </a:lnTo>
                  <a:lnTo>
                    <a:pt x="6083" y="1357"/>
                  </a:lnTo>
                  <a:lnTo>
                    <a:pt x="6080" y="1355"/>
                  </a:lnTo>
                  <a:lnTo>
                    <a:pt x="6076" y="1354"/>
                  </a:lnTo>
                  <a:lnTo>
                    <a:pt x="6073" y="1353"/>
                  </a:lnTo>
                  <a:lnTo>
                    <a:pt x="6070" y="1352"/>
                  </a:lnTo>
                  <a:lnTo>
                    <a:pt x="6066" y="1352"/>
                  </a:lnTo>
                  <a:lnTo>
                    <a:pt x="6063" y="1351"/>
                  </a:lnTo>
                  <a:lnTo>
                    <a:pt x="6059" y="1351"/>
                  </a:lnTo>
                  <a:lnTo>
                    <a:pt x="6055" y="1350"/>
                  </a:lnTo>
                  <a:lnTo>
                    <a:pt x="6052" y="1350"/>
                  </a:lnTo>
                  <a:lnTo>
                    <a:pt x="6046" y="1350"/>
                  </a:lnTo>
                  <a:close/>
                  <a:moveTo>
                    <a:pt x="6147" y="2262"/>
                  </a:moveTo>
                  <a:lnTo>
                    <a:pt x="6147" y="2165"/>
                  </a:lnTo>
                  <a:lnTo>
                    <a:pt x="3853" y="2165"/>
                  </a:lnTo>
                  <a:lnTo>
                    <a:pt x="3853" y="2262"/>
                  </a:lnTo>
                  <a:lnTo>
                    <a:pt x="3853" y="2268"/>
                  </a:lnTo>
                  <a:lnTo>
                    <a:pt x="3853" y="2271"/>
                  </a:lnTo>
                  <a:lnTo>
                    <a:pt x="3854" y="2275"/>
                  </a:lnTo>
                  <a:lnTo>
                    <a:pt x="3854" y="2279"/>
                  </a:lnTo>
                  <a:lnTo>
                    <a:pt x="3855" y="2283"/>
                  </a:lnTo>
                  <a:lnTo>
                    <a:pt x="3856" y="2286"/>
                  </a:lnTo>
                  <a:lnTo>
                    <a:pt x="3856" y="2290"/>
                  </a:lnTo>
                  <a:lnTo>
                    <a:pt x="3857" y="2294"/>
                  </a:lnTo>
                  <a:lnTo>
                    <a:pt x="3859" y="2297"/>
                  </a:lnTo>
                  <a:lnTo>
                    <a:pt x="3860" y="2300"/>
                  </a:lnTo>
                  <a:lnTo>
                    <a:pt x="3861" y="2304"/>
                  </a:lnTo>
                  <a:lnTo>
                    <a:pt x="3863" y="2307"/>
                  </a:lnTo>
                  <a:lnTo>
                    <a:pt x="3864" y="2310"/>
                  </a:lnTo>
                  <a:lnTo>
                    <a:pt x="3867" y="2314"/>
                  </a:lnTo>
                  <a:lnTo>
                    <a:pt x="3869" y="2318"/>
                  </a:lnTo>
                  <a:lnTo>
                    <a:pt x="3871" y="2321"/>
                  </a:lnTo>
                  <a:lnTo>
                    <a:pt x="3873" y="2323"/>
                  </a:lnTo>
                  <a:lnTo>
                    <a:pt x="3875" y="2326"/>
                  </a:lnTo>
                  <a:lnTo>
                    <a:pt x="3877" y="2329"/>
                  </a:lnTo>
                  <a:lnTo>
                    <a:pt x="3879" y="2331"/>
                  </a:lnTo>
                  <a:lnTo>
                    <a:pt x="3882" y="2334"/>
                  </a:lnTo>
                  <a:lnTo>
                    <a:pt x="3884" y="2337"/>
                  </a:lnTo>
                  <a:lnTo>
                    <a:pt x="3887" y="2339"/>
                  </a:lnTo>
                  <a:lnTo>
                    <a:pt x="3890" y="2342"/>
                  </a:lnTo>
                  <a:lnTo>
                    <a:pt x="3894" y="2344"/>
                  </a:lnTo>
                  <a:lnTo>
                    <a:pt x="3897" y="2347"/>
                  </a:lnTo>
                  <a:lnTo>
                    <a:pt x="3901" y="2349"/>
                  </a:lnTo>
                  <a:lnTo>
                    <a:pt x="3903" y="2350"/>
                  </a:lnTo>
                  <a:lnTo>
                    <a:pt x="3905" y="2351"/>
                  </a:lnTo>
                  <a:lnTo>
                    <a:pt x="3908" y="2353"/>
                  </a:lnTo>
                  <a:lnTo>
                    <a:pt x="3912" y="2355"/>
                  </a:lnTo>
                  <a:lnTo>
                    <a:pt x="3915" y="2356"/>
                  </a:lnTo>
                  <a:lnTo>
                    <a:pt x="3919" y="2357"/>
                  </a:lnTo>
                  <a:lnTo>
                    <a:pt x="3922" y="2359"/>
                  </a:lnTo>
                  <a:lnTo>
                    <a:pt x="3926" y="2360"/>
                  </a:lnTo>
                  <a:lnTo>
                    <a:pt x="3930" y="2360"/>
                  </a:lnTo>
                  <a:lnTo>
                    <a:pt x="3933" y="2361"/>
                  </a:lnTo>
                  <a:lnTo>
                    <a:pt x="3937" y="2362"/>
                  </a:lnTo>
                  <a:lnTo>
                    <a:pt x="3941" y="2362"/>
                  </a:lnTo>
                  <a:lnTo>
                    <a:pt x="3945" y="2363"/>
                  </a:lnTo>
                  <a:lnTo>
                    <a:pt x="3948" y="2363"/>
                  </a:lnTo>
                  <a:lnTo>
                    <a:pt x="3954" y="2363"/>
                  </a:lnTo>
                  <a:lnTo>
                    <a:pt x="6046" y="2363"/>
                  </a:lnTo>
                  <a:lnTo>
                    <a:pt x="6052" y="2363"/>
                  </a:lnTo>
                  <a:lnTo>
                    <a:pt x="6055" y="2363"/>
                  </a:lnTo>
                  <a:lnTo>
                    <a:pt x="6059" y="2362"/>
                  </a:lnTo>
                  <a:lnTo>
                    <a:pt x="6063" y="2362"/>
                  </a:lnTo>
                  <a:lnTo>
                    <a:pt x="6067" y="2361"/>
                  </a:lnTo>
                  <a:lnTo>
                    <a:pt x="6070" y="2360"/>
                  </a:lnTo>
                  <a:lnTo>
                    <a:pt x="6074" y="2360"/>
                  </a:lnTo>
                  <a:lnTo>
                    <a:pt x="6078" y="2359"/>
                  </a:lnTo>
                  <a:lnTo>
                    <a:pt x="6081" y="2357"/>
                  </a:lnTo>
                  <a:lnTo>
                    <a:pt x="6085" y="2356"/>
                  </a:lnTo>
                  <a:lnTo>
                    <a:pt x="6088" y="2355"/>
                  </a:lnTo>
                  <a:lnTo>
                    <a:pt x="6092" y="2353"/>
                  </a:lnTo>
                  <a:lnTo>
                    <a:pt x="6095" y="2351"/>
                  </a:lnTo>
                  <a:lnTo>
                    <a:pt x="6097" y="2350"/>
                  </a:lnTo>
                  <a:lnTo>
                    <a:pt x="6099" y="2349"/>
                  </a:lnTo>
                  <a:lnTo>
                    <a:pt x="6103" y="2347"/>
                  </a:lnTo>
                  <a:lnTo>
                    <a:pt x="6106" y="2344"/>
                  </a:lnTo>
                  <a:lnTo>
                    <a:pt x="6110" y="2342"/>
                  </a:lnTo>
                  <a:lnTo>
                    <a:pt x="6113" y="2339"/>
                  </a:lnTo>
                  <a:lnTo>
                    <a:pt x="6116" y="2337"/>
                  </a:lnTo>
                  <a:lnTo>
                    <a:pt x="6118" y="2334"/>
                  </a:lnTo>
                  <a:lnTo>
                    <a:pt x="6121" y="2331"/>
                  </a:lnTo>
                  <a:lnTo>
                    <a:pt x="6123" y="2329"/>
                  </a:lnTo>
                  <a:lnTo>
                    <a:pt x="6125" y="2326"/>
                  </a:lnTo>
                  <a:lnTo>
                    <a:pt x="6127" y="2323"/>
                  </a:lnTo>
                  <a:lnTo>
                    <a:pt x="6129" y="2321"/>
                  </a:lnTo>
                  <a:lnTo>
                    <a:pt x="6131" y="2318"/>
                  </a:lnTo>
                  <a:lnTo>
                    <a:pt x="6133" y="2314"/>
                  </a:lnTo>
                  <a:lnTo>
                    <a:pt x="6136" y="2310"/>
                  </a:lnTo>
                  <a:lnTo>
                    <a:pt x="6137" y="2307"/>
                  </a:lnTo>
                  <a:lnTo>
                    <a:pt x="6139" y="2304"/>
                  </a:lnTo>
                  <a:lnTo>
                    <a:pt x="6140" y="2300"/>
                  </a:lnTo>
                  <a:lnTo>
                    <a:pt x="6141" y="2297"/>
                  </a:lnTo>
                  <a:lnTo>
                    <a:pt x="6143" y="2294"/>
                  </a:lnTo>
                  <a:lnTo>
                    <a:pt x="6144" y="2290"/>
                  </a:lnTo>
                  <a:lnTo>
                    <a:pt x="6144" y="2286"/>
                  </a:lnTo>
                  <a:lnTo>
                    <a:pt x="6145" y="2283"/>
                  </a:lnTo>
                  <a:lnTo>
                    <a:pt x="6146" y="2279"/>
                  </a:lnTo>
                  <a:lnTo>
                    <a:pt x="6146" y="2275"/>
                  </a:lnTo>
                  <a:lnTo>
                    <a:pt x="6147" y="2271"/>
                  </a:lnTo>
                  <a:lnTo>
                    <a:pt x="6147" y="2268"/>
                  </a:lnTo>
                  <a:lnTo>
                    <a:pt x="6147" y="226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Helvetica Neue"/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180" name="Google Shape;1180;p30"/>
          <p:cNvSpPr/>
          <p:nvPr/>
        </p:nvSpPr>
        <p:spPr>
          <a:xfrm rot="2700000">
            <a:off x="5516414" y="1672340"/>
            <a:ext cx="1431287" cy="1431286"/>
          </a:xfrm>
          <a:prstGeom prst="teardrop">
            <a:avLst>
              <a:gd fmla="val 100000" name="adj"/>
            </a:avLst>
          </a:prstGeom>
          <a:solidFill>
            <a:schemeClr val="lt1">
              <a:alpha val="23921"/>
            </a:schemeClr>
          </a:solidFill>
          <a:ln cap="flat" cmpd="sng" w="28575">
            <a:solidFill>
              <a:schemeClr val="accent3"/>
            </a:solidFill>
            <a:prstDash val="solid"/>
            <a:miter lim="8000"/>
            <a:headEnd len="sm" w="sm" type="none"/>
            <a:tailEnd len="sm" w="sm" type="none"/>
          </a:ln>
        </p:spPr>
        <p:txBody>
          <a:bodyPr anchorCtr="0" anchor="ctr" bIns="60950" lIns="121900" spcFirstLastPara="1" rIns="121900" wrap="square" tIns="6095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133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81" name="Google Shape;1181;p30"/>
          <p:cNvSpPr/>
          <p:nvPr/>
        </p:nvSpPr>
        <p:spPr>
          <a:xfrm rot="2700000">
            <a:off x="5244299" y="1654033"/>
            <a:ext cx="1431287" cy="1431286"/>
          </a:xfrm>
          <a:prstGeom prst="teardrop">
            <a:avLst>
              <a:gd fmla="val 100000" name="adj"/>
            </a:avLst>
          </a:prstGeom>
          <a:solidFill>
            <a:schemeClr val="accent1"/>
          </a:solidFill>
          <a:ln cap="flat" cmpd="sng" w="19050">
            <a:solidFill>
              <a:schemeClr val="accent1"/>
            </a:solidFill>
            <a:prstDash val="solid"/>
            <a:miter lim="8000"/>
            <a:headEnd len="sm" w="sm" type="none"/>
            <a:tailEnd len="sm" w="sm" type="none"/>
          </a:ln>
        </p:spPr>
        <p:txBody>
          <a:bodyPr anchorCtr="0" anchor="ctr" bIns="44800" lIns="89600" spcFirstLastPara="1" rIns="89600" wrap="square" tIns="448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568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82" name="Google Shape;1182;p30"/>
          <p:cNvSpPr/>
          <p:nvPr/>
        </p:nvSpPr>
        <p:spPr>
          <a:xfrm rot="2700000">
            <a:off x="5322511" y="1671647"/>
            <a:ext cx="1431289" cy="1227437"/>
          </a:xfrm>
          <a:custGeom>
            <a:rect b="b" l="l" r="r" t="t"/>
            <a:pathLst>
              <a:path extrusionOk="0" h="1514187" w="1765666">
                <a:moveTo>
                  <a:pt x="258577" y="258575"/>
                </a:moveTo>
                <a:cubicBezTo>
                  <a:pt x="418338" y="98814"/>
                  <a:pt x="639047" y="0"/>
                  <a:pt x="882834" y="0"/>
                </a:cubicBezTo>
                <a:lnTo>
                  <a:pt x="1765666" y="0"/>
                </a:lnTo>
                <a:lnTo>
                  <a:pt x="1765666" y="15700"/>
                </a:lnTo>
                <a:lnTo>
                  <a:pt x="267179" y="1514187"/>
                </a:lnTo>
                <a:lnTo>
                  <a:pt x="258576" y="1507089"/>
                </a:lnTo>
                <a:cubicBezTo>
                  <a:pt x="98815" y="1347327"/>
                  <a:pt x="0" y="1126619"/>
                  <a:pt x="0" y="882832"/>
                </a:cubicBezTo>
                <a:lnTo>
                  <a:pt x="1" y="882832"/>
                </a:lnTo>
                <a:cubicBezTo>
                  <a:pt x="1" y="639044"/>
                  <a:pt x="98816" y="418337"/>
                  <a:pt x="258577" y="258575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anchorCtr="0" anchor="ctr" bIns="44800" lIns="89600" spcFirstLastPara="1" rIns="89600" wrap="square" tIns="448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568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83" name="Google Shape;1183;p30"/>
          <p:cNvSpPr txBox="1"/>
          <p:nvPr/>
        </p:nvSpPr>
        <p:spPr>
          <a:xfrm>
            <a:off x="5668857" y="2347401"/>
            <a:ext cx="582170" cy="66678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733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2</a:t>
            </a:r>
            <a:endParaRPr/>
          </a:p>
        </p:txBody>
      </p:sp>
      <p:grpSp>
        <p:nvGrpSpPr>
          <p:cNvPr id="1184" name="Google Shape;1184;p30"/>
          <p:cNvGrpSpPr/>
          <p:nvPr/>
        </p:nvGrpSpPr>
        <p:grpSpPr>
          <a:xfrm>
            <a:off x="5665460" y="1765350"/>
            <a:ext cx="588964" cy="588110"/>
            <a:chOff x="1649691" y="3230880"/>
            <a:chExt cx="914400" cy="914400"/>
          </a:xfrm>
        </p:grpSpPr>
        <p:sp>
          <p:nvSpPr>
            <p:cNvPr id="1185" name="Google Shape;1185;p30"/>
            <p:cNvSpPr/>
            <p:nvPr/>
          </p:nvSpPr>
          <p:spPr>
            <a:xfrm>
              <a:off x="1649691" y="3230880"/>
              <a:ext cx="914400" cy="914400"/>
            </a:xfrm>
            <a:custGeom>
              <a:rect b="b" l="l" r="r" t="t"/>
              <a:pathLst>
                <a:path extrusionOk="0" h="10000" w="10000">
                  <a:moveTo>
                    <a:pt x="4418" y="6307"/>
                  </a:moveTo>
                  <a:lnTo>
                    <a:pt x="3302" y="5191"/>
                  </a:lnTo>
                  <a:lnTo>
                    <a:pt x="3271" y="5157"/>
                  </a:lnTo>
                  <a:lnTo>
                    <a:pt x="3246" y="5119"/>
                  </a:lnTo>
                  <a:lnTo>
                    <a:pt x="3226" y="5078"/>
                  </a:lnTo>
                  <a:lnTo>
                    <a:pt x="3211" y="5035"/>
                  </a:lnTo>
                  <a:lnTo>
                    <a:pt x="3202" y="4990"/>
                  </a:lnTo>
                  <a:lnTo>
                    <a:pt x="3199" y="4944"/>
                  </a:lnTo>
                  <a:lnTo>
                    <a:pt x="3202" y="4898"/>
                  </a:lnTo>
                  <a:lnTo>
                    <a:pt x="3211" y="4853"/>
                  </a:lnTo>
                  <a:lnTo>
                    <a:pt x="3226" y="4810"/>
                  </a:lnTo>
                  <a:lnTo>
                    <a:pt x="3246" y="4769"/>
                  </a:lnTo>
                  <a:lnTo>
                    <a:pt x="3271" y="4731"/>
                  </a:lnTo>
                  <a:lnTo>
                    <a:pt x="3302" y="4697"/>
                  </a:lnTo>
                  <a:lnTo>
                    <a:pt x="3336" y="4666"/>
                  </a:lnTo>
                  <a:lnTo>
                    <a:pt x="3374" y="4641"/>
                  </a:lnTo>
                  <a:lnTo>
                    <a:pt x="3415" y="4621"/>
                  </a:lnTo>
                  <a:lnTo>
                    <a:pt x="3458" y="4606"/>
                  </a:lnTo>
                  <a:lnTo>
                    <a:pt x="3503" y="4597"/>
                  </a:lnTo>
                  <a:lnTo>
                    <a:pt x="3549" y="4594"/>
                  </a:lnTo>
                  <a:lnTo>
                    <a:pt x="3595" y="4597"/>
                  </a:lnTo>
                  <a:lnTo>
                    <a:pt x="3640" y="4606"/>
                  </a:lnTo>
                  <a:lnTo>
                    <a:pt x="3683" y="4621"/>
                  </a:lnTo>
                  <a:lnTo>
                    <a:pt x="3724" y="4641"/>
                  </a:lnTo>
                  <a:lnTo>
                    <a:pt x="3762" y="4666"/>
                  </a:lnTo>
                  <a:lnTo>
                    <a:pt x="3796" y="4697"/>
                  </a:lnTo>
                  <a:lnTo>
                    <a:pt x="4645" y="5545"/>
                  </a:lnTo>
                  <a:lnTo>
                    <a:pt x="6408" y="3489"/>
                  </a:lnTo>
                  <a:lnTo>
                    <a:pt x="6440" y="3456"/>
                  </a:lnTo>
                  <a:lnTo>
                    <a:pt x="6476" y="3428"/>
                  </a:lnTo>
                  <a:lnTo>
                    <a:pt x="6516" y="3405"/>
                  </a:lnTo>
                  <a:lnTo>
                    <a:pt x="6558" y="3387"/>
                  </a:lnTo>
                  <a:lnTo>
                    <a:pt x="6602" y="3375"/>
                  </a:lnTo>
                  <a:lnTo>
                    <a:pt x="6647" y="3368"/>
                  </a:lnTo>
                  <a:lnTo>
                    <a:pt x="6693" y="3368"/>
                  </a:lnTo>
                  <a:lnTo>
                    <a:pt x="6738" y="3373"/>
                  </a:lnTo>
                  <a:lnTo>
                    <a:pt x="6783" y="3384"/>
                  </a:lnTo>
                  <a:lnTo>
                    <a:pt x="6825" y="3401"/>
                  </a:lnTo>
                  <a:lnTo>
                    <a:pt x="6865" y="3424"/>
                  </a:lnTo>
                  <a:lnTo>
                    <a:pt x="6902" y="3451"/>
                  </a:lnTo>
                  <a:lnTo>
                    <a:pt x="6935" y="3483"/>
                  </a:lnTo>
                  <a:lnTo>
                    <a:pt x="6963" y="3519"/>
                  </a:lnTo>
                  <a:lnTo>
                    <a:pt x="6986" y="3559"/>
                  </a:lnTo>
                  <a:lnTo>
                    <a:pt x="7004" y="3601"/>
                  </a:lnTo>
                  <a:lnTo>
                    <a:pt x="7016" y="3645"/>
                  </a:lnTo>
                  <a:lnTo>
                    <a:pt x="7023" y="3690"/>
                  </a:lnTo>
                  <a:lnTo>
                    <a:pt x="7023" y="3736"/>
                  </a:lnTo>
                  <a:lnTo>
                    <a:pt x="7018" y="3781"/>
                  </a:lnTo>
                  <a:lnTo>
                    <a:pt x="7007" y="3826"/>
                  </a:lnTo>
                  <a:lnTo>
                    <a:pt x="6990" y="3868"/>
                  </a:lnTo>
                  <a:lnTo>
                    <a:pt x="6967" y="3908"/>
                  </a:lnTo>
                  <a:lnTo>
                    <a:pt x="6940" y="3945"/>
                  </a:lnTo>
                  <a:lnTo>
                    <a:pt x="4931" y="6288"/>
                  </a:lnTo>
                  <a:lnTo>
                    <a:pt x="4900" y="6320"/>
                  </a:lnTo>
                  <a:lnTo>
                    <a:pt x="4865" y="6347"/>
                  </a:lnTo>
                  <a:lnTo>
                    <a:pt x="4827" y="6370"/>
                  </a:lnTo>
                  <a:lnTo>
                    <a:pt x="4787" y="6388"/>
                  </a:lnTo>
                  <a:lnTo>
                    <a:pt x="4744" y="6401"/>
                  </a:lnTo>
                  <a:lnTo>
                    <a:pt x="4701" y="6408"/>
                  </a:lnTo>
                  <a:lnTo>
                    <a:pt x="4656" y="6410"/>
                  </a:lnTo>
                  <a:lnTo>
                    <a:pt x="4612" y="6406"/>
                  </a:lnTo>
                  <a:lnTo>
                    <a:pt x="4569" y="6397"/>
                  </a:lnTo>
                  <a:lnTo>
                    <a:pt x="4527" y="6382"/>
                  </a:lnTo>
                  <a:lnTo>
                    <a:pt x="4487" y="6362"/>
                  </a:lnTo>
                  <a:lnTo>
                    <a:pt x="4451" y="6337"/>
                  </a:lnTo>
                  <a:lnTo>
                    <a:pt x="4418" y="630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Helvetica Neue"/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86" name="Google Shape;1186;p30"/>
            <p:cNvSpPr/>
            <p:nvPr/>
          </p:nvSpPr>
          <p:spPr>
            <a:xfrm>
              <a:off x="1649691" y="3230880"/>
              <a:ext cx="914400" cy="914400"/>
            </a:xfrm>
            <a:custGeom>
              <a:rect b="b" l="l" r="r" t="t"/>
              <a:pathLst>
                <a:path extrusionOk="0" h="10000" w="10000">
                  <a:moveTo>
                    <a:pt x="4916" y="915"/>
                  </a:moveTo>
                  <a:lnTo>
                    <a:pt x="4949" y="905"/>
                  </a:lnTo>
                  <a:lnTo>
                    <a:pt x="4983" y="901"/>
                  </a:lnTo>
                  <a:lnTo>
                    <a:pt x="5017" y="901"/>
                  </a:lnTo>
                  <a:lnTo>
                    <a:pt x="5051" y="905"/>
                  </a:lnTo>
                  <a:lnTo>
                    <a:pt x="5084" y="915"/>
                  </a:lnTo>
                  <a:lnTo>
                    <a:pt x="8209" y="2031"/>
                  </a:lnTo>
                  <a:lnTo>
                    <a:pt x="8240" y="2044"/>
                  </a:lnTo>
                  <a:lnTo>
                    <a:pt x="8269" y="2062"/>
                  </a:lnTo>
                  <a:lnTo>
                    <a:pt x="8296" y="2083"/>
                  </a:lnTo>
                  <a:lnTo>
                    <a:pt x="8319" y="2108"/>
                  </a:lnTo>
                  <a:lnTo>
                    <a:pt x="8339" y="2136"/>
                  </a:lnTo>
                  <a:lnTo>
                    <a:pt x="8354" y="2167"/>
                  </a:lnTo>
                  <a:lnTo>
                    <a:pt x="8366" y="2199"/>
                  </a:lnTo>
                  <a:lnTo>
                    <a:pt x="8373" y="2232"/>
                  </a:lnTo>
                  <a:lnTo>
                    <a:pt x="8375" y="2266"/>
                  </a:lnTo>
                  <a:lnTo>
                    <a:pt x="8375" y="4833"/>
                  </a:lnTo>
                  <a:lnTo>
                    <a:pt x="8375" y="4845"/>
                  </a:lnTo>
                  <a:lnTo>
                    <a:pt x="8355" y="5264"/>
                  </a:lnTo>
                  <a:lnTo>
                    <a:pt x="8352" y="5288"/>
                  </a:lnTo>
                  <a:lnTo>
                    <a:pt x="8293" y="5684"/>
                  </a:lnTo>
                  <a:lnTo>
                    <a:pt x="8288" y="5709"/>
                  </a:lnTo>
                  <a:lnTo>
                    <a:pt x="8191" y="6082"/>
                  </a:lnTo>
                  <a:lnTo>
                    <a:pt x="8183" y="6107"/>
                  </a:lnTo>
                  <a:lnTo>
                    <a:pt x="8052" y="6459"/>
                  </a:lnTo>
                  <a:lnTo>
                    <a:pt x="8042" y="6482"/>
                  </a:lnTo>
                  <a:lnTo>
                    <a:pt x="7877" y="6813"/>
                  </a:lnTo>
                  <a:lnTo>
                    <a:pt x="7865" y="6835"/>
                  </a:lnTo>
                  <a:lnTo>
                    <a:pt x="7669" y="7145"/>
                  </a:lnTo>
                  <a:lnTo>
                    <a:pt x="7655" y="7164"/>
                  </a:lnTo>
                  <a:lnTo>
                    <a:pt x="7430" y="7455"/>
                  </a:lnTo>
                  <a:lnTo>
                    <a:pt x="7415" y="7472"/>
                  </a:lnTo>
                  <a:lnTo>
                    <a:pt x="7163" y="7744"/>
                  </a:lnTo>
                  <a:lnTo>
                    <a:pt x="7148" y="7758"/>
                  </a:lnTo>
                  <a:lnTo>
                    <a:pt x="6870" y="8012"/>
                  </a:lnTo>
                  <a:lnTo>
                    <a:pt x="6856" y="8024"/>
                  </a:lnTo>
                  <a:lnTo>
                    <a:pt x="6555" y="8260"/>
                  </a:lnTo>
                  <a:lnTo>
                    <a:pt x="6541" y="8270"/>
                  </a:lnTo>
                  <a:lnTo>
                    <a:pt x="6218" y="8490"/>
                  </a:lnTo>
                  <a:lnTo>
                    <a:pt x="6206" y="8498"/>
                  </a:lnTo>
                  <a:lnTo>
                    <a:pt x="5863" y="8702"/>
                  </a:lnTo>
                  <a:lnTo>
                    <a:pt x="5852" y="8708"/>
                  </a:lnTo>
                  <a:lnTo>
                    <a:pt x="5492" y="8897"/>
                  </a:lnTo>
                  <a:lnTo>
                    <a:pt x="5481" y="8902"/>
                  </a:lnTo>
                  <a:lnTo>
                    <a:pt x="5105" y="9077"/>
                  </a:lnTo>
                  <a:lnTo>
                    <a:pt x="5076" y="9088"/>
                  </a:lnTo>
                  <a:lnTo>
                    <a:pt x="5046" y="9096"/>
                  </a:lnTo>
                  <a:lnTo>
                    <a:pt x="5016" y="9100"/>
                  </a:lnTo>
                  <a:lnTo>
                    <a:pt x="4984" y="9100"/>
                  </a:lnTo>
                  <a:lnTo>
                    <a:pt x="4954" y="9096"/>
                  </a:lnTo>
                  <a:lnTo>
                    <a:pt x="4924" y="9088"/>
                  </a:lnTo>
                  <a:lnTo>
                    <a:pt x="4895" y="9077"/>
                  </a:lnTo>
                  <a:lnTo>
                    <a:pt x="4519" y="8902"/>
                  </a:lnTo>
                  <a:lnTo>
                    <a:pt x="4508" y="8897"/>
                  </a:lnTo>
                  <a:lnTo>
                    <a:pt x="4148" y="8708"/>
                  </a:lnTo>
                  <a:lnTo>
                    <a:pt x="4137" y="8702"/>
                  </a:lnTo>
                  <a:lnTo>
                    <a:pt x="3794" y="8498"/>
                  </a:lnTo>
                  <a:lnTo>
                    <a:pt x="3782" y="8490"/>
                  </a:lnTo>
                  <a:lnTo>
                    <a:pt x="3459" y="8270"/>
                  </a:lnTo>
                  <a:lnTo>
                    <a:pt x="3445" y="8260"/>
                  </a:lnTo>
                  <a:lnTo>
                    <a:pt x="3144" y="8024"/>
                  </a:lnTo>
                  <a:lnTo>
                    <a:pt x="3130" y="8012"/>
                  </a:lnTo>
                  <a:lnTo>
                    <a:pt x="2852" y="7758"/>
                  </a:lnTo>
                  <a:lnTo>
                    <a:pt x="2837" y="7744"/>
                  </a:lnTo>
                  <a:lnTo>
                    <a:pt x="2585" y="7472"/>
                  </a:lnTo>
                  <a:lnTo>
                    <a:pt x="2570" y="7455"/>
                  </a:lnTo>
                  <a:lnTo>
                    <a:pt x="2345" y="7164"/>
                  </a:lnTo>
                  <a:lnTo>
                    <a:pt x="2331" y="7145"/>
                  </a:lnTo>
                  <a:lnTo>
                    <a:pt x="2135" y="6835"/>
                  </a:lnTo>
                  <a:lnTo>
                    <a:pt x="2123" y="6813"/>
                  </a:lnTo>
                  <a:lnTo>
                    <a:pt x="1958" y="6482"/>
                  </a:lnTo>
                  <a:lnTo>
                    <a:pt x="1948" y="6459"/>
                  </a:lnTo>
                  <a:lnTo>
                    <a:pt x="1817" y="6107"/>
                  </a:lnTo>
                  <a:lnTo>
                    <a:pt x="1809" y="6082"/>
                  </a:lnTo>
                  <a:lnTo>
                    <a:pt x="1712" y="5709"/>
                  </a:lnTo>
                  <a:lnTo>
                    <a:pt x="1707" y="5684"/>
                  </a:lnTo>
                  <a:lnTo>
                    <a:pt x="1648" y="5288"/>
                  </a:lnTo>
                  <a:lnTo>
                    <a:pt x="1645" y="5264"/>
                  </a:lnTo>
                  <a:lnTo>
                    <a:pt x="1625" y="4845"/>
                  </a:lnTo>
                  <a:lnTo>
                    <a:pt x="1625" y="4833"/>
                  </a:lnTo>
                  <a:lnTo>
                    <a:pt x="1625" y="2266"/>
                  </a:lnTo>
                  <a:lnTo>
                    <a:pt x="1627" y="2232"/>
                  </a:lnTo>
                  <a:lnTo>
                    <a:pt x="1634" y="2199"/>
                  </a:lnTo>
                  <a:lnTo>
                    <a:pt x="1646" y="2167"/>
                  </a:lnTo>
                  <a:lnTo>
                    <a:pt x="1661" y="2136"/>
                  </a:lnTo>
                  <a:lnTo>
                    <a:pt x="1681" y="2108"/>
                  </a:lnTo>
                  <a:lnTo>
                    <a:pt x="1704" y="2083"/>
                  </a:lnTo>
                  <a:lnTo>
                    <a:pt x="1731" y="2062"/>
                  </a:lnTo>
                  <a:lnTo>
                    <a:pt x="1760" y="2044"/>
                  </a:lnTo>
                  <a:lnTo>
                    <a:pt x="1791" y="2031"/>
                  </a:lnTo>
                  <a:lnTo>
                    <a:pt x="4916" y="915"/>
                  </a:lnTo>
                  <a:close/>
                  <a:moveTo>
                    <a:pt x="5000" y="1415"/>
                  </a:moveTo>
                  <a:lnTo>
                    <a:pt x="2125" y="2442"/>
                  </a:lnTo>
                  <a:lnTo>
                    <a:pt x="2125" y="4827"/>
                  </a:lnTo>
                  <a:lnTo>
                    <a:pt x="2144" y="5227"/>
                  </a:lnTo>
                  <a:lnTo>
                    <a:pt x="2200" y="5597"/>
                  </a:lnTo>
                  <a:lnTo>
                    <a:pt x="2289" y="5944"/>
                  </a:lnTo>
                  <a:lnTo>
                    <a:pt x="2412" y="6271"/>
                  </a:lnTo>
                  <a:lnTo>
                    <a:pt x="2565" y="6578"/>
                  </a:lnTo>
                  <a:lnTo>
                    <a:pt x="2748" y="6867"/>
                  </a:lnTo>
                  <a:lnTo>
                    <a:pt x="2958" y="7140"/>
                  </a:lnTo>
                  <a:lnTo>
                    <a:pt x="3196" y="7396"/>
                  </a:lnTo>
                  <a:lnTo>
                    <a:pt x="3460" y="7636"/>
                  </a:lnTo>
                  <a:lnTo>
                    <a:pt x="3747" y="7861"/>
                  </a:lnTo>
                  <a:lnTo>
                    <a:pt x="4057" y="8072"/>
                  </a:lnTo>
                  <a:lnTo>
                    <a:pt x="4387" y="8269"/>
                  </a:lnTo>
                  <a:lnTo>
                    <a:pt x="4735" y="8451"/>
                  </a:lnTo>
                  <a:lnTo>
                    <a:pt x="5000" y="8574"/>
                  </a:lnTo>
                  <a:lnTo>
                    <a:pt x="5265" y="8451"/>
                  </a:lnTo>
                  <a:lnTo>
                    <a:pt x="5613" y="8269"/>
                  </a:lnTo>
                  <a:lnTo>
                    <a:pt x="5943" y="8072"/>
                  </a:lnTo>
                  <a:lnTo>
                    <a:pt x="6253" y="7861"/>
                  </a:lnTo>
                  <a:lnTo>
                    <a:pt x="6540" y="7636"/>
                  </a:lnTo>
                  <a:lnTo>
                    <a:pt x="6804" y="7396"/>
                  </a:lnTo>
                  <a:lnTo>
                    <a:pt x="7042" y="7140"/>
                  </a:lnTo>
                  <a:lnTo>
                    <a:pt x="7252" y="6867"/>
                  </a:lnTo>
                  <a:lnTo>
                    <a:pt x="7435" y="6578"/>
                  </a:lnTo>
                  <a:lnTo>
                    <a:pt x="7588" y="6271"/>
                  </a:lnTo>
                  <a:lnTo>
                    <a:pt x="7711" y="5944"/>
                  </a:lnTo>
                  <a:lnTo>
                    <a:pt x="7800" y="5597"/>
                  </a:lnTo>
                  <a:lnTo>
                    <a:pt x="7856" y="5227"/>
                  </a:lnTo>
                  <a:lnTo>
                    <a:pt x="7875" y="4827"/>
                  </a:lnTo>
                  <a:lnTo>
                    <a:pt x="7875" y="2442"/>
                  </a:lnTo>
                  <a:lnTo>
                    <a:pt x="5000" y="141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Helvetica Neue"/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187" name="Google Shape;1187;p30"/>
          <p:cNvSpPr/>
          <p:nvPr/>
        </p:nvSpPr>
        <p:spPr>
          <a:xfrm rot="2700000">
            <a:off x="9436244" y="1672340"/>
            <a:ext cx="1431287" cy="1431286"/>
          </a:xfrm>
          <a:prstGeom prst="teardrop">
            <a:avLst>
              <a:gd fmla="val 100000" name="adj"/>
            </a:avLst>
          </a:prstGeom>
          <a:solidFill>
            <a:schemeClr val="lt1">
              <a:alpha val="23921"/>
            </a:schemeClr>
          </a:solidFill>
          <a:ln cap="flat" cmpd="sng" w="28575">
            <a:solidFill>
              <a:schemeClr val="accent3"/>
            </a:solidFill>
            <a:prstDash val="solid"/>
            <a:miter lim="8000"/>
            <a:headEnd len="sm" w="sm" type="none"/>
            <a:tailEnd len="sm" w="sm" type="none"/>
          </a:ln>
        </p:spPr>
        <p:txBody>
          <a:bodyPr anchorCtr="0" anchor="ctr" bIns="60950" lIns="121900" spcFirstLastPara="1" rIns="121900" wrap="square" tIns="6095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133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88" name="Google Shape;1188;p30"/>
          <p:cNvSpPr/>
          <p:nvPr/>
        </p:nvSpPr>
        <p:spPr>
          <a:xfrm rot="2700000">
            <a:off x="9164128" y="1654033"/>
            <a:ext cx="1431287" cy="1431286"/>
          </a:xfrm>
          <a:prstGeom prst="teardrop">
            <a:avLst>
              <a:gd fmla="val 100000" name="adj"/>
            </a:avLst>
          </a:prstGeom>
          <a:solidFill>
            <a:schemeClr val="accent1"/>
          </a:solidFill>
          <a:ln cap="flat" cmpd="sng" w="19050">
            <a:solidFill>
              <a:schemeClr val="accent1"/>
            </a:solidFill>
            <a:prstDash val="solid"/>
            <a:miter lim="8000"/>
            <a:headEnd len="sm" w="sm" type="none"/>
            <a:tailEnd len="sm" w="sm" type="none"/>
          </a:ln>
        </p:spPr>
        <p:txBody>
          <a:bodyPr anchorCtr="0" anchor="ctr" bIns="44800" lIns="89600" spcFirstLastPara="1" rIns="89600" wrap="square" tIns="448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568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89" name="Google Shape;1189;p30"/>
          <p:cNvSpPr/>
          <p:nvPr/>
        </p:nvSpPr>
        <p:spPr>
          <a:xfrm rot="2700000">
            <a:off x="9242340" y="1671647"/>
            <a:ext cx="1431289" cy="1227437"/>
          </a:xfrm>
          <a:custGeom>
            <a:rect b="b" l="l" r="r" t="t"/>
            <a:pathLst>
              <a:path extrusionOk="0" h="1514187" w="1765666">
                <a:moveTo>
                  <a:pt x="258577" y="258575"/>
                </a:moveTo>
                <a:cubicBezTo>
                  <a:pt x="418338" y="98814"/>
                  <a:pt x="639047" y="0"/>
                  <a:pt x="882834" y="0"/>
                </a:cubicBezTo>
                <a:lnTo>
                  <a:pt x="1765666" y="0"/>
                </a:lnTo>
                <a:lnTo>
                  <a:pt x="1765666" y="15700"/>
                </a:lnTo>
                <a:lnTo>
                  <a:pt x="267179" y="1514187"/>
                </a:lnTo>
                <a:lnTo>
                  <a:pt x="258576" y="1507089"/>
                </a:lnTo>
                <a:cubicBezTo>
                  <a:pt x="98815" y="1347327"/>
                  <a:pt x="0" y="1126619"/>
                  <a:pt x="0" y="882832"/>
                </a:cubicBezTo>
                <a:lnTo>
                  <a:pt x="1" y="882832"/>
                </a:lnTo>
                <a:cubicBezTo>
                  <a:pt x="1" y="639044"/>
                  <a:pt x="98816" y="418337"/>
                  <a:pt x="258577" y="258575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anchorCtr="0" anchor="ctr" bIns="44800" lIns="89600" spcFirstLastPara="1" rIns="89600" wrap="square" tIns="448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568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90" name="Google Shape;1190;p30"/>
          <p:cNvSpPr txBox="1"/>
          <p:nvPr/>
        </p:nvSpPr>
        <p:spPr>
          <a:xfrm>
            <a:off x="9588686" y="2347401"/>
            <a:ext cx="582170" cy="66678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733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3</a:t>
            </a:r>
            <a:endParaRPr/>
          </a:p>
        </p:txBody>
      </p:sp>
      <p:grpSp>
        <p:nvGrpSpPr>
          <p:cNvPr id="1191" name="Google Shape;1191;p30"/>
          <p:cNvGrpSpPr/>
          <p:nvPr/>
        </p:nvGrpSpPr>
        <p:grpSpPr>
          <a:xfrm>
            <a:off x="9585289" y="1765350"/>
            <a:ext cx="588964" cy="588110"/>
            <a:chOff x="4308995" y="1554480"/>
            <a:chExt cx="914400" cy="914400"/>
          </a:xfrm>
        </p:grpSpPr>
        <p:sp>
          <p:nvSpPr>
            <p:cNvPr id="1192" name="Google Shape;1192;p30"/>
            <p:cNvSpPr/>
            <p:nvPr/>
          </p:nvSpPr>
          <p:spPr>
            <a:xfrm>
              <a:off x="4308995" y="1554480"/>
              <a:ext cx="914400" cy="914400"/>
            </a:xfrm>
            <a:custGeom>
              <a:rect b="b" l="l" r="r" t="t"/>
              <a:pathLst>
                <a:path extrusionOk="0" h="10000" w="10000">
                  <a:moveTo>
                    <a:pt x="6917" y="4202"/>
                  </a:moveTo>
                  <a:lnTo>
                    <a:pt x="6917" y="3989"/>
                  </a:lnTo>
                  <a:lnTo>
                    <a:pt x="5307" y="5956"/>
                  </a:lnTo>
                  <a:lnTo>
                    <a:pt x="5284" y="5981"/>
                  </a:lnTo>
                  <a:lnTo>
                    <a:pt x="5258" y="6002"/>
                  </a:lnTo>
                  <a:lnTo>
                    <a:pt x="5229" y="6020"/>
                  </a:lnTo>
                  <a:lnTo>
                    <a:pt x="5198" y="6034"/>
                  </a:lnTo>
                  <a:lnTo>
                    <a:pt x="5165" y="6043"/>
                  </a:lnTo>
                  <a:lnTo>
                    <a:pt x="5131" y="6047"/>
                  </a:lnTo>
                  <a:lnTo>
                    <a:pt x="5097" y="6047"/>
                  </a:lnTo>
                  <a:lnTo>
                    <a:pt x="5064" y="6043"/>
                  </a:lnTo>
                  <a:lnTo>
                    <a:pt x="5031" y="6034"/>
                  </a:lnTo>
                  <a:lnTo>
                    <a:pt x="5000" y="6020"/>
                  </a:lnTo>
                  <a:lnTo>
                    <a:pt x="4971" y="6003"/>
                  </a:lnTo>
                  <a:lnTo>
                    <a:pt x="4002" y="5325"/>
                  </a:lnTo>
                  <a:lnTo>
                    <a:pt x="2554" y="6774"/>
                  </a:lnTo>
                  <a:lnTo>
                    <a:pt x="2529" y="6795"/>
                  </a:lnTo>
                  <a:lnTo>
                    <a:pt x="2502" y="6813"/>
                  </a:lnTo>
                  <a:lnTo>
                    <a:pt x="2473" y="6828"/>
                  </a:lnTo>
                  <a:lnTo>
                    <a:pt x="2442" y="6838"/>
                  </a:lnTo>
                  <a:lnTo>
                    <a:pt x="2410" y="6845"/>
                  </a:lnTo>
                  <a:lnTo>
                    <a:pt x="2377" y="6847"/>
                  </a:lnTo>
                  <a:lnTo>
                    <a:pt x="2344" y="6845"/>
                  </a:lnTo>
                  <a:lnTo>
                    <a:pt x="2312" y="6839"/>
                  </a:lnTo>
                  <a:lnTo>
                    <a:pt x="2281" y="6828"/>
                  </a:lnTo>
                  <a:lnTo>
                    <a:pt x="2252" y="6814"/>
                  </a:lnTo>
                  <a:lnTo>
                    <a:pt x="2225" y="6795"/>
                  </a:lnTo>
                  <a:lnTo>
                    <a:pt x="2200" y="6774"/>
                  </a:lnTo>
                  <a:lnTo>
                    <a:pt x="2179" y="6749"/>
                  </a:lnTo>
                  <a:lnTo>
                    <a:pt x="2161" y="6722"/>
                  </a:lnTo>
                  <a:lnTo>
                    <a:pt x="2146" y="6693"/>
                  </a:lnTo>
                  <a:lnTo>
                    <a:pt x="2136" y="6662"/>
                  </a:lnTo>
                  <a:lnTo>
                    <a:pt x="2129" y="6630"/>
                  </a:lnTo>
                  <a:lnTo>
                    <a:pt x="2127" y="6597"/>
                  </a:lnTo>
                  <a:lnTo>
                    <a:pt x="2129" y="6564"/>
                  </a:lnTo>
                  <a:lnTo>
                    <a:pt x="2135" y="6532"/>
                  </a:lnTo>
                  <a:lnTo>
                    <a:pt x="2146" y="6501"/>
                  </a:lnTo>
                  <a:lnTo>
                    <a:pt x="2160" y="6472"/>
                  </a:lnTo>
                  <a:lnTo>
                    <a:pt x="2179" y="6445"/>
                  </a:lnTo>
                  <a:lnTo>
                    <a:pt x="2200" y="6420"/>
                  </a:lnTo>
                  <a:lnTo>
                    <a:pt x="3796" y="4823"/>
                  </a:lnTo>
                  <a:lnTo>
                    <a:pt x="3820" y="4802"/>
                  </a:lnTo>
                  <a:lnTo>
                    <a:pt x="3846" y="4785"/>
                  </a:lnTo>
                  <a:lnTo>
                    <a:pt x="3875" y="4770"/>
                  </a:lnTo>
                  <a:lnTo>
                    <a:pt x="3904" y="4760"/>
                  </a:lnTo>
                  <a:lnTo>
                    <a:pt x="3935" y="4753"/>
                  </a:lnTo>
                  <a:lnTo>
                    <a:pt x="3967" y="4750"/>
                  </a:lnTo>
                  <a:lnTo>
                    <a:pt x="3999" y="4751"/>
                  </a:lnTo>
                  <a:lnTo>
                    <a:pt x="4030" y="4757"/>
                  </a:lnTo>
                  <a:lnTo>
                    <a:pt x="4060" y="4766"/>
                  </a:lnTo>
                  <a:lnTo>
                    <a:pt x="4089" y="4779"/>
                  </a:lnTo>
                  <a:lnTo>
                    <a:pt x="4116" y="4795"/>
                  </a:lnTo>
                  <a:lnTo>
                    <a:pt x="5067" y="5460"/>
                  </a:lnTo>
                  <a:lnTo>
                    <a:pt x="6639" y="3539"/>
                  </a:lnTo>
                  <a:lnTo>
                    <a:pt x="6255" y="3539"/>
                  </a:lnTo>
                  <a:lnTo>
                    <a:pt x="6222" y="3537"/>
                  </a:lnTo>
                  <a:lnTo>
                    <a:pt x="6190" y="3530"/>
                  </a:lnTo>
                  <a:lnTo>
                    <a:pt x="6159" y="3520"/>
                  </a:lnTo>
                  <a:lnTo>
                    <a:pt x="6130" y="3506"/>
                  </a:lnTo>
                  <a:lnTo>
                    <a:pt x="6103" y="3487"/>
                  </a:lnTo>
                  <a:lnTo>
                    <a:pt x="6078" y="3466"/>
                  </a:lnTo>
                  <a:lnTo>
                    <a:pt x="6057" y="3441"/>
                  </a:lnTo>
                  <a:lnTo>
                    <a:pt x="6038" y="3414"/>
                  </a:lnTo>
                  <a:lnTo>
                    <a:pt x="6024" y="3385"/>
                  </a:lnTo>
                  <a:lnTo>
                    <a:pt x="6014" y="3354"/>
                  </a:lnTo>
                  <a:lnTo>
                    <a:pt x="6007" y="3322"/>
                  </a:lnTo>
                  <a:lnTo>
                    <a:pt x="6005" y="3289"/>
                  </a:lnTo>
                  <a:lnTo>
                    <a:pt x="6007" y="3256"/>
                  </a:lnTo>
                  <a:lnTo>
                    <a:pt x="6014" y="3224"/>
                  </a:lnTo>
                  <a:lnTo>
                    <a:pt x="6024" y="3193"/>
                  </a:lnTo>
                  <a:lnTo>
                    <a:pt x="6038" y="3164"/>
                  </a:lnTo>
                  <a:lnTo>
                    <a:pt x="6057" y="3137"/>
                  </a:lnTo>
                  <a:lnTo>
                    <a:pt x="6078" y="3112"/>
                  </a:lnTo>
                  <a:lnTo>
                    <a:pt x="6103" y="3091"/>
                  </a:lnTo>
                  <a:lnTo>
                    <a:pt x="6130" y="3072"/>
                  </a:lnTo>
                  <a:lnTo>
                    <a:pt x="6159" y="3058"/>
                  </a:lnTo>
                  <a:lnTo>
                    <a:pt x="6190" y="3048"/>
                  </a:lnTo>
                  <a:lnTo>
                    <a:pt x="6222" y="3041"/>
                  </a:lnTo>
                  <a:lnTo>
                    <a:pt x="6255" y="3039"/>
                  </a:lnTo>
                  <a:lnTo>
                    <a:pt x="7167" y="3039"/>
                  </a:lnTo>
                  <a:lnTo>
                    <a:pt x="7171" y="3039"/>
                  </a:lnTo>
                  <a:lnTo>
                    <a:pt x="7175" y="3039"/>
                  </a:lnTo>
                  <a:lnTo>
                    <a:pt x="7187" y="3040"/>
                  </a:lnTo>
                  <a:lnTo>
                    <a:pt x="7200" y="3041"/>
                  </a:lnTo>
                  <a:lnTo>
                    <a:pt x="7203" y="3042"/>
                  </a:lnTo>
                  <a:lnTo>
                    <a:pt x="7207" y="3042"/>
                  </a:lnTo>
                  <a:lnTo>
                    <a:pt x="7219" y="3045"/>
                  </a:lnTo>
                  <a:lnTo>
                    <a:pt x="7232" y="3048"/>
                  </a:lnTo>
                  <a:lnTo>
                    <a:pt x="7235" y="3049"/>
                  </a:lnTo>
                  <a:lnTo>
                    <a:pt x="7239" y="3050"/>
                  </a:lnTo>
                  <a:lnTo>
                    <a:pt x="7251" y="3054"/>
                  </a:lnTo>
                  <a:lnTo>
                    <a:pt x="7263" y="3058"/>
                  </a:lnTo>
                  <a:lnTo>
                    <a:pt x="7266" y="3060"/>
                  </a:lnTo>
                  <a:lnTo>
                    <a:pt x="7270" y="3061"/>
                  </a:lnTo>
                  <a:lnTo>
                    <a:pt x="7281" y="3067"/>
                  </a:lnTo>
                  <a:lnTo>
                    <a:pt x="7292" y="3072"/>
                  </a:lnTo>
                  <a:lnTo>
                    <a:pt x="7295" y="3075"/>
                  </a:lnTo>
                  <a:lnTo>
                    <a:pt x="7299" y="3077"/>
                  </a:lnTo>
                  <a:lnTo>
                    <a:pt x="7309" y="3084"/>
                  </a:lnTo>
                  <a:lnTo>
                    <a:pt x="7319" y="3091"/>
                  </a:lnTo>
                  <a:lnTo>
                    <a:pt x="7322" y="3093"/>
                  </a:lnTo>
                  <a:lnTo>
                    <a:pt x="7325" y="3096"/>
                  </a:lnTo>
                  <a:lnTo>
                    <a:pt x="7334" y="3104"/>
                  </a:lnTo>
                  <a:lnTo>
                    <a:pt x="7344" y="3112"/>
                  </a:lnTo>
                  <a:lnTo>
                    <a:pt x="7346" y="3115"/>
                  </a:lnTo>
                  <a:lnTo>
                    <a:pt x="7349" y="3118"/>
                  </a:lnTo>
                  <a:lnTo>
                    <a:pt x="7357" y="3127"/>
                  </a:lnTo>
                  <a:lnTo>
                    <a:pt x="7365" y="3137"/>
                  </a:lnTo>
                  <a:lnTo>
                    <a:pt x="7368" y="3140"/>
                  </a:lnTo>
                  <a:lnTo>
                    <a:pt x="7370" y="3143"/>
                  </a:lnTo>
                  <a:lnTo>
                    <a:pt x="7377" y="3154"/>
                  </a:lnTo>
                  <a:lnTo>
                    <a:pt x="7384" y="3164"/>
                  </a:lnTo>
                  <a:lnTo>
                    <a:pt x="7385" y="3168"/>
                  </a:lnTo>
                  <a:lnTo>
                    <a:pt x="7387" y="3171"/>
                  </a:lnTo>
                  <a:lnTo>
                    <a:pt x="7392" y="3182"/>
                  </a:lnTo>
                  <a:lnTo>
                    <a:pt x="7398" y="3193"/>
                  </a:lnTo>
                  <a:lnTo>
                    <a:pt x="7399" y="3197"/>
                  </a:lnTo>
                  <a:lnTo>
                    <a:pt x="7401" y="3201"/>
                  </a:lnTo>
                  <a:lnTo>
                    <a:pt x="7404" y="3213"/>
                  </a:lnTo>
                  <a:lnTo>
                    <a:pt x="7408" y="3224"/>
                  </a:lnTo>
                  <a:lnTo>
                    <a:pt x="7409" y="3228"/>
                  </a:lnTo>
                  <a:lnTo>
                    <a:pt x="7410" y="3232"/>
                  </a:lnTo>
                  <a:lnTo>
                    <a:pt x="7412" y="3244"/>
                  </a:lnTo>
                  <a:lnTo>
                    <a:pt x="7415" y="3256"/>
                  </a:lnTo>
                  <a:lnTo>
                    <a:pt x="7415" y="3260"/>
                  </a:lnTo>
                  <a:lnTo>
                    <a:pt x="7416" y="3264"/>
                  </a:lnTo>
                  <a:lnTo>
                    <a:pt x="7416" y="3277"/>
                  </a:lnTo>
                  <a:lnTo>
                    <a:pt x="7417" y="3289"/>
                  </a:lnTo>
                  <a:lnTo>
                    <a:pt x="7417" y="4202"/>
                  </a:lnTo>
                  <a:lnTo>
                    <a:pt x="7415" y="4235"/>
                  </a:lnTo>
                  <a:lnTo>
                    <a:pt x="7408" y="4267"/>
                  </a:lnTo>
                  <a:lnTo>
                    <a:pt x="7398" y="4298"/>
                  </a:lnTo>
                  <a:lnTo>
                    <a:pt x="7384" y="4327"/>
                  </a:lnTo>
                  <a:lnTo>
                    <a:pt x="7365" y="4354"/>
                  </a:lnTo>
                  <a:lnTo>
                    <a:pt x="7344" y="4379"/>
                  </a:lnTo>
                  <a:lnTo>
                    <a:pt x="7319" y="4400"/>
                  </a:lnTo>
                  <a:lnTo>
                    <a:pt x="7292" y="4419"/>
                  </a:lnTo>
                  <a:lnTo>
                    <a:pt x="7263" y="4433"/>
                  </a:lnTo>
                  <a:lnTo>
                    <a:pt x="7232" y="4443"/>
                  </a:lnTo>
                  <a:lnTo>
                    <a:pt x="7200" y="4450"/>
                  </a:lnTo>
                  <a:lnTo>
                    <a:pt x="7167" y="4452"/>
                  </a:lnTo>
                  <a:lnTo>
                    <a:pt x="7134" y="4450"/>
                  </a:lnTo>
                  <a:lnTo>
                    <a:pt x="7102" y="4443"/>
                  </a:lnTo>
                  <a:lnTo>
                    <a:pt x="7071" y="4433"/>
                  </a:lnTo>
                  <a:lnTo>
                    <a:pt x="7042" y="4419"/>
                  </a:lnTo>
                  <a:lnTo>
                    <a:pt x="7015" y="4400"/>
                  </a:lnTo>
                  <a:lnTo>
                    <a:pt x="6990" y="4379"/>
                  </a:lnTo>
                  <a:lnTo>
                    <a:pt x="6969" y="4354"/>
                  </a:lnTo>
                  <a:lnTo>
                    <a:pt x="6950" y="4327"/>
                  </a:lnTo>
                  <a:lnTo>
                    <a:pt x="6936" y="4298"/>
                  </a:lnTo>
                  <a:lnTo>
                    <a:pt x="6926" y="4267"/>
                  </a:lnTo>
                  <a:lnTo>
                    <a:pt x="6919" y="4235"/>
                  </a:lnTo>
                  <a:lnTo>
                    <a:pt x="6917" y="420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Helvetica Neue"/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93" name="Google Shape;1193;p30"/>
            <p:cNvSpPr/>
            <p:nvPr/>
          </p:nvSpPr>
          <p:spPr>
            <a:xfrm>
              <a:off x="4308995" y="1554480"/>
              <a:ext cx="914400" cy="914400"/>
            </a:xfrm>
            <a:custGeom>
              <a:rect b="b" l="l" r="r" t="t"/>
              <a:pathLst>
                <a:path extrusionOk="0" h="10000" w="10000">
                  <a:moveTo>
                    <a:pt x="2143" y="1100"/>
                  </a:moveTo>
                  <a:lnTo>
                    <a:pt x="2148" y="1100"/>
                  </a:lnTo>
                  <a:lnTo>
                    <a:pt x="7852" y="1100"/>
                  </a:lnTo>
                  <a:lnTo>
                    <a:pt x="7857" y="1100"/>
                  </a:lnTo>
                  <a:lnTo>
                    <a:pt x="7887" y="1101"/>
                  </a:lnTo>
                  <a:lnTo>
                    <a:pt x="7896" y="1101"/>
                  </a:lnTo>
                  <a:lnTo>
                    <a:pt x="7926" y="1103"/>
                  </a:lnTo>
                  <a:lnTo>
                    <a:pt x="7935" y="1103"/>
                  </a:lnTo>
                  <a:lnTo>
                    <a:pt x="7965" y="1106"/>
                  </a:lnTo>
                  <a:lnTo>
                    <a:pt x="7974" y="1107"/>
                  </a:lnTo>
                  <a:lnTo>
                    <a:pt x="8004" y="1111"/>
                  </a:lnTo>
                  <a:lnTo>
                    <a:pt x="8013" y="1113"/>
                  </a:lnTo>
                  <a:lnTo>
                    <a:pt x="8042" y="1118"/>
                  </a:lnTo>
                  <a:lnTo>
                    <a:pt x="8052" y="1119"/>
                  </a:lnTo>
                  <a:lnTo>
                    <a:pt x="8081" y="1125"/>
                  </a:lnTo>
                  <a:lnTo>
                    <a:pt x="8090" y="1127"/>
                  </a:lnTo>
                  <a:lnTo>
                    <a:pt x="8119" y="1135"/>
                  </a:lnTo>
                  <a:lnTo>
                    <a:pt x="8128" y="1137"/>
                  </a:lnTo>
                  <a:lnTo>
                    <a:pt x="8156" y="1145"/>
                  </a:lnTo>
                  <a:lnTo>
                    <a:pt x="8165" y="1148"/>
                  </a:lnTo>
                  <a:lnTo>
                    <a:pt x="8193" y="1157"/>
                  </a:lnTo>
                  <a:lnTo>
                    <a:pt x="8202" y="1160"/>
                  </a:lnTo>
                  <a:lnTo>
                    <a:pt x="8230" y="1171"/>
                  </a:lnTo>
                  <a:lnTo>
                    <a:pt x="8239" y="1174"/>
                  </a:lnTo>
                  <a:lnTo>
                    <a:pt x="8266" y="1186"/>
                  </a:lnTo>
                  <a:lnTo>
                    <a:pt x="8275" y="1189"/>
                  </a:lnTo>
                  <a:lnTo>
                    <a:pt x="8302" y="1202"/>
                  </a:lnTo>
                  <a:lnTo>
                    <a:pt x="8310" y="1206"/>
                  </a:lnTo>
                  <a:lnTo>
                    <a:pt x="8337" y="1219"/>
                  </a:lnTo>
                  <a:lnTo>
                    <a:pt x="8345" y="1223"/>
                  </a:lnTo>
                  <a:lnTo>
                    <a:pt x="8371" y="1238"/>
                  </a:lnTo>
                  <a:lnTo>
                    <a:pt x="8380" y="1243"/>
                  </a:lnTo>
                  <a:lnTo>
                    <a:pt x="8406" y="1258"/>
                  </a:lnTo>
                  <a:lnTo>
                    <a:pt x="8414" y="1263"/>
                  </a:lnTo>
                  <a:lnTo>
                    <a:pt x="8439" y="1280"/>
                  </a:lnTo>
                  <a:lnTo>
                    <a:pt x="8446" y="1285"/>
                  </a:lnTo>
                  <a:lnTo>
                    <a:pt x="8471" y="1302"/>
                  </a:lnTo>
                  <a:lnTo>
                    <a:pt x="8478" y="1308"/>
                  </a:lnTo>
                  <a:lnTo>
                    <a:pt x="8502" y="1326"/>
                  </a:lnTo>
                  <a:lnTo>
                    <a:pt x="8509" y="1332"/>
                  </a:lnTo>
                  <a:lnTo>
                    <a:pt x="8532" y="1351"/>
                  </a:lnTo>
                  <a:lnTo>
                    <a:pt x="8539" y="1357"/>
                  </a:lnTo>
                  <a:lnTo>
                    <a:pt x="8561" y="1377"/>
                  </a:lnTo>
                  <a:lnTo>
                    <a:pt x="8568" y="1383"/>
                  </a:lnTo>
                  <a:lnTo>
                    <a:pt x="8590" y="1404"/>
                  </a:lnTo>
                  <a:lnTo>
                    <a:pt x="8596" y="1410"/>
                  </a:lnTo>
                  <a:lnTo>
                    <a:pt x="8617" y="1432"/>
                  </a:lnTo>
                  <a:lnTo>
                    <a:pt x="8623" y="1439"/>
                  </a:lnTo>
                  <a:lnTo>
                    <a:pt x="8643" y="1461"/>
                  </a:lnTo>
                  <a:lnTo>
                    <a:pt x="8649" y="1468"/>
                  </a:lnTo>
                  <a:lnTo>
                    <a:pt x="8668" y="1491"/>
                  </a:lnTo>
                  <a:lnTo>
                    <a:pt x="8674" y="1498"/>
                  </a:lnTo>
                  <a:lnTo>
                    <a:pt x="8692" y="1522"/>
                  </a:lnTo>
                  <a:lnTo>
                    <a:pt x="8698" y="1529"/>
                  </a:lnTo>
                  <a:lnTo>
                    <a:pt x="8715" y="1554"/>
                  </a:lnTo>
                  <a:lnTo>
                    <a:pt x="8720" y="1561"/>
                  </a:lnTo>
                  <a:lnTo>
                    <a:pt x="8737" y="1586"/>
                  </a:lnTo>
                  <a:lnTo>
                    <a:pt x="8742" y="1594"/>
                  </a:lnTo>
                  <a:lnTo>
                    <a:pt x="8757" y="1620"/>
                  </a:lnTo>
                  <a:lnTo>
                    <a:pt x="8762" y="1629"/>
                  </a:lnTo>
                  <a:lnTo>
                    <a:pt x="8777" y="1655"/>
                  </a:lnTo>
                  <a:lnTo>
                    <a:pt x="8781" y="1663"/>
                  </a:lnTo>
                  <a:lnTo>
                    <a:pt x="8794" y="1690"/>
                  </a:lnTo>
                  <a:lnTo>
                    <a:pt x="8798" y="1698"/>
                  </a:lnTo>
                  <a:lnTo>
                    <a:pt x="8811" y="1725"/>
                  </a:lnTo>
                  <a:lnTo>
                    <a:pt x="8814" y="1734"/>
                  </a:lnTo>
                  <a:lnTo>
                    <a:pt x="8826" y="1761"/>
                  </a:lnTo>
                  <a:lnTo>
                    <a:pt x="8829" y="1770"/>
                  </a:lnTo>
                  <a:lnTo>
                    <a:pt x="8840" y="1798"/>
                  </a:lnTo>
                  <a:lnTo>
                    <a:pt x="8843" y="1807"/>
                  </a:lnTo>
                  <a:lnTo>
                    <a:pt x="8852" y="1835"/>
                  </a:lnTo>
                  <a:lnTo>
                    <a:pt x="8855" y="1844"/>
                  </a:lnTo>
                  <a:lnTo>
                    <a:pt x="8863" y="1872"/>
                  </a:lnTo>
                  <a:lnTo>
                    <a:pt x="8865" y="1881"/>
                  </a:lnTo>
                  <a:lnTo>
                    <a:pt x="8873" y="1910"/>
                  </a:lnTo>
                  <a:lnTo>
                    <a:pt x="8875" y="1919"/>
                  </a:lnTo>
                  <a:lnTo>
                    <a:pt x="8881" y="1948"/>
                  </a:lnTo>
                  <a:lnTo>
                    <a:pt x="8882" y="1958"/>
                  </a:lnTo>
                  <a:lnTo>
                    <a:pt x="8887" y="1987"/>
                  </a:lnTo>
                  <a:lnTo>
                    <a:pt x="8889" y="1996"/>
                  </a:lnTo>
                  <a:lnTo>
                    <a:pt x="8893" y="2026"/>
                  </a:lnTo>
                  <a:lnTo>
                    <a:pt x="8894" y="2035"/>
                  </a:lnTo>
                  <a:lnTo>
                    <a:pt x="8897" y="2065"/>
                  </a:lnTo>
                  <a:lnTo>
                    <a:pt x="8897" y="2074"/>
                  </a:lnTo>
                  <a:lnTo>
                    <a:pt x="8899" y="2104"/>
                  </a:lnTo>
                  <a:lnTo>
                    <a:pt x="8899" y="2113"/>
                  </a:lnTo>
                  <a:lnTo>
                    <a:pt x="8900" y="2143"/>
                  </a:lnTo>
                  <a:lnTo>
                    <a:pt x="8900" y="2148"/>
                  </a:lnTo>
                  <a:lnTo>
                    <a:pt x="8900" y="7852"/>
                  </a:lnTo>
                  <a:lnTo>
                    <a:pt x="8900" y="7857"/>
                  </a:lnTo>
                  <a:lnTo>
                    <a:pt x="8899" y="7887"/>
                  </a:lnTo>
                  <a:lnTo>
                    <a:pt x="8899" y="7896"/>
                  </a:lnTo>
                  <a:lnTo>
                    <a:pt x="8897" y="7926"/>
                  </a:lnTo>
                  <a:lnTo>
                    <a:pt x="8897" y="7935"/>
                  </a:lnTo>
                  <a:lnTo>
                    <a:pt x="8894" y="7965"/>
                  </a:lnTo>
                  <a:lnTo>
                    <a:pt x="8893" y="7974"/>
                  </a:lnTo>
                  <a:lnTo>
                    <a:pt x="8889" y="8004"/>
                  </a:lnTo>
                  <a:lnTo>
                    <a:pt x="8887" y="8013"/>
                  </a:lnTo>
                  <a:lnTo>
                    <a:pt x="8882" y="8042"/>
                  </a:lnTo>
                  <a:lnTo>
                    <a:pt x="8881" y="8052"/>
                  </a:lnTo>
                  <a:lnTo>
                    <a:pt x="8875" y="8081"/>
                  </a:lnTo>
                  <a:lnTo>
                    <a:pt x="8873" y="8090"/>
                  </a:lnTo>
                  <a:lnTo>
                    <a:pt x="8865" y="8119"/>
                  </a:lnTo>
                  <a:lnTo>
                    <a:pt x="8863" y="8128"/>
                  </a:lnTo>
                  <a:lnTo>
                    <a:pt x="8855" y="8156"/>
                  </a:lnTo>
                  <a:lnTo>
                    <a:pt x="8852" y="8165"/>
                  </a:lnTo>
                  <a:lnTo>
                    <a:pt x="8843" y="8193"/>
                  </a:lnTo>
                  <a:lnTo>
                    <a:pt x="8840" y="8202"/>
                  </a:lnTo>
                  <a:lnTo>
                    <a:pt x="8829" y="8230"/>
                  </a:lnTo>
                  <a:lnTo>
                    <a:pt x="8826" y="8239"/>
                  </a:lnTo>
                  <a:lnTo>
                    <a:pt x="8814" y="8266"/>
                  </a:lnTo>
                  <a:lnTo>
                    <a:pt x="8811" y="8275"/>
                  </a:lnTo>
                  <a:lnTo>
                    <a:pt x="8798" y="8302"/>
                  </a:lnTo>
                  <a:lnTo>
                    <a:pt x="8794" y="8310"/>
                  </a:lnTo>
                  <a:lnTo>
                    <a:pt x="8781" y="8337"/>
                  </a:lnTo>
                  <a:lnTo>
                    <a:pt x="8777" y="8345"/>
                  </a:lnTo>
                  <a:lnTo>
                    <a:pt x="8762" y="8371"/>
                  </a:lnTo>
                  <a:lnTo>
                    <a:pt x="8757" y="8380"/>
                  </a:lnTo>
                  <a:lnTo>
                    <a:pt x="8742" y="8406"/>
                  </a:lnTo>
                  <a:lnTo>
                    <a:pt x="8737" y="8414"/>
                  </a:lnTo>
                  <a:lnTo>
                    <a:pt x="8720" y="8439"/>
                  </a:lnTo>
                  <a:lnTo>
                    <a:pt x="8715" y="8446"/>
                  </a:lnTo>
                  <a:lnTo>
                    <a:pt x="8698" y="8471"/>
                  </a:lnTo>
                  <a:lnTo>
                    <a:pt x="8692" y="8478"/>
                  </a:lnTo>
                  <a:lnTo>
                    <a:pt x="8674" y="8502"/>
                  </a:lnTo>
                  <a:lnTo>
                    <a:pt x="8668" y="8509"/>
                  </a:lnTo>
                  <a:lnTo>
                    <a:pt x="8649" y="8532"/>
                  </a:lnTo>
                  <a:lnTo>
                    <a:pt x="8643" y="8539"/>
                  </a:lnTo>
                  <a:lnTo>
                    <a:pt x="8623" y="8561"/>
                  </a:lnTo>
                  <a:lnTo>
                    <a:pt x="8617" y="8568"/>
                  </a:lnTo>
                  <a:lnTo>
                    <a:pt x="8596" y="8590"/>
                  </a:lnTo>
                  <a:lnTo>
                    <a:pt x="8590" y="8596"/>
                  </a:lnTo>
                  <a:lnTo>
                    <a:pt x="8568" y="8617"/>
                  </a:lnTo>
                  <a:lnTo>
                    <a:pt x="8561" y="8623"/>
                  </a:lnTo>
                  <a:lnTo>
                    <a:pt x="8539" y="8643"/>
                  </a:lnTo>
                  <a:lnTo>
                    <a:pt x="8532" y="8649"/>
                  </a:lnTo>
                  <a:lnTo>
                    <a:pt x="8509" y="8668"/>
                  </a:lnTo>
                  <a:lnTo>
                    <a:pt x="8502" y="8674"/>
                  </a:lnTo>
                  <a:lnTo>
                    <a:pt x="8478" y="8692"/>
                  </a:lnTo>
                  <a:lnTo>
                    <a:pt x="8471" y="8698"/>
                  </a:lnTo>
                  <a:lnTo>
                    <a:pt x="8446" y="8715"/>
                  </a:lnTo>
                  <a:lnTo>
                    <a:pt x="8439" y="8720"/>
                  </a:lnTo>
                  <a:lnTo>
                    <a:pt x="8414" y="8737"/>
                  </a:lnTo>
                  <a:lnTo>
                    <a:pt x="8406" y="8742"/>
                  </a:lnTo>
                  <a:lnTo>
                    <a:pt x="8380" y="8757"/>
                  </a:lnTo>
                  <a:lnTo>
                    <a:pt x="8371" y="8762"/>
                  </a:lnTo>
                  <a:lnTo>
                    <a:pt x="8345" y="8777"/>
                  </a:lnTo>
                  <a:lnTo>
                    <a:pt x="8337" y="8781"/>
                  </a:lnTo>
                  <a:lnTo>
                    <a:pt x="8310" y="8794"/>
                  </a:lnTo>
                  <a:lnTo>
                    <a:pt x="8302" y="8798"/>
                  </a:lnTo>
                  <a:lnTo>
                    <a:pt x="8275" y="8811"/>
                  </a:lnTo>
                  <a:lnTo>
                    <a:pt x="8266" y="8814"/>
                  </a:lnTo>
                  <a:lnTo>
                    <a:pt x="8239" y="8826"/>
                  </a:lnTo>
                  <a:lnTo>
                    <a:pt x="8230" y="8829"/>
                  </a:lnTo>
                  <a:lnTo>
                    <a:pt x="8202" y="8840"/>
                  </a:lnTo>
                  <a:lnTo>
                    <a:pt x="8193" y="8843"/>
                  </a:lnTo>
                  <a:lnTo>
                    <a:pt x="8165" y="8852"/>
                  </a:lnTo>
                  <a:lnTo>
                    <a:pt x="8156" y="8855"/>
                  </a:lnTo>
                  <a:lnTo>
                    <a:pt x="8128" y="8863"/>
                  </a:lnTo>
                  <a:lnTo>
                    <a:pt x="8119" y="8865"/>
                  </a:lnTo>
                  <a:lnTo>
                    <a:pt x="8090" y="8873"/>
                  </a:lnTo>
                  <a:lnTo>
                    <a:pt x="8081" y="8875"/>
                  </a:lnTo>
                  <a:lnTo>
                    <a:pt x="8052" y="8881"/>
                  </a:lnTo>
                  <a:lnTo>
                    <a:pt x="8042" y="8882"/>
                  </a:lnTo>
                  <a:lnTo>
                    <a:pt x="8013" y="8887"/>
                  </a:lnTo>
                  <a:lnTo>
                    <a:pt x="8004" y="8889"/>
                  </a:lnTo>
                  <a:lnTo>
                    <a:pt x="7974" y="8893"/>
                  </a:lnTo>
                  <a:lnTo>
                    <a:pt x="7965" y="8894"/>
                  </a:lnTo>
                  <a:lnTo>
                    <a:pt x="7935" y="8897"/>
                  </a:lnTo>
                  <a:lnTo>
                    <a:pt x="7926" y="8897"/>
                  </a:lnTo>
                  <a:lnTo>
                    <a:pt x="7896" y="8899"/>
                  </a:lnTo>
                  <a:lnTo>
                    <a:pt x="7887" y="8899"/>
                  </a:lnTo>
                  <a:lnTo>
                    <a:pt x="7857" y="8900"/>
                  </a:lnTo>
                  <a:lnTo>
                    <a:pt x="7852" y="8900"/>
                  </a:lnTo>
                  <a:lnTo>
                    <a:pt x="2148" y="8900"/>
                  </a:lnTo>
                  <a:lnTo>
                    <a:pt x="2143" y="8900"/>
                  </a:lnTo>
                  <a:lnTo>
                    <a:pt x="2113" y="8899"/>
                  </a:lnTo>
                  <a:lnTo>
                    <a:pt x="2104" y="8899"/>
                  </a:lnTo>
                  <a:lnTo>
                    <a:pt x="2074" y="8897"/>
                  </a:lnTo>
                  <a:lnTo>
                    <a:pt x="2065" y="8897"/>
                  </a:lnTo>
                  <a:lnTo>
                    <a:pt x="2035" y="8894"/>
                  </a:lnTo>
                  <a:lnTo>
                    <a:pt x="2026" y="8893"/>
                  </a:lnTo>
                  <a:lnTo>
                    <a:pt x="1996" y="8889"/>
                  </a:lnTo>
                  <a:lnTo>
                    <a:pt x="1987" y="8887"/>
                  </a:lnTo>
                  <a:lnTo>
                    <a:pt x="1958" y="8882"/>
                  </a:lnTo>
                  <a:lnTo>
                    <a:pt x="1948" y="8881"/>
                  </a:lnTo>
                  <a:lnTo>
                    <a:pt x="1919" y="8875"/>
                  </a:lnTo>
                  <a:lnTo>
                    <a:pt x="1910" y="8873"/>
                  </a:lnTo>
                  <a:lnTo>
                    <a:pt x="1881" y="8865"/>
                  </a:lnTo>
                  <a:lnTo>
                    <a:pt x="1872" y="8863"/>
                  </a:lnTo>
                  <a:lnTo>
                    <a:pt x="1844" y="8855"/>
                  </a:lnTo>
                  <a:lnTo>
                    <a:pt x="1835" y="8852"/>
                  </a:lnTo>
                  <a:lnTo>
                    <a:pt x="1807" y="8843"/>
                  </a:lnTo>
                  <a:lnTo>
                    <a:pt x="1798" y="8840"/>
                  </a:lnTo>
                  <a:lnTo>
                    <a:pt x="1770" y="8829"/>
                  </a:lnTo>
                  <a:lnTo>
                    <a:pt x="1761" y="8826"/>
                  </a:lnTo>
                  <a:lnTo>
                    <a:pt x="1734" y="8814"/>
                  </a:lnTo>
                  <a:lnTo>
                    <a:pt x="1725" y="8811"/>
                  </a:lnTo>
                  <a:lnTo>
                    <a:pt x="1698" y="8798"/>
                  </a:lnTo>
                  <a:lnTo>
                    <a:pt x="1690" y="8794"/>
                  </a:lnTo>
                  <a:lnTo>
                    <a:pt x="1663" y="8781"/>
                  </a:lnTo>
                  <a:lnTo>
                    <a:pt x="1655" y="8777"/>
                  </a:lnTo>
                  <a:lnTo>
                    <a:pt x="1629" y="8762"/>
                  </a:lnTo>
                  <a:lnTo>
                    <a:pt x="1620" y="8757"/>
                  </a:lnTo>
                  <a:lnTo>
                    <a:pt x="1594" y="8742"/>
                  </a:lnTo>
                  <a:lnTo>
                    <a:pt x="1586" y="8737"/>
                  </a:lnTo>
                  <a:lnTo>
                    <a:pt x="1561" y="8720"/>
                  </a:lnTo>
                  <a:lnTo>
                    <a:pt x="1554" y="8715"/>
                  </a:lnTo>
                  <a:lnTo>
                    <a:pt x="1529" y="8698"/>
                  </a:lnTo>
                  <a:lnTo>
                    <a:pt x="1522" y="8692"/>
                  </a:lnTo>
                  <a:lnTo>
                    <a:pt x="1498" y="8674"/>
                  </a:lnTo>
                  <a:lnTo>
                    <a:pt x="1491" y="8668"/>
                  </a:lnTo>
                  <a:lnTo>
                    <a:pt x="1468" y="8649"/>
                  </a:lnTo>
                  <a:lnTo>
                    <a:pt x="1461" y="8643"/>
                  </a:lnTo>
                  <a:lnTo>
                    <a:pt x="1439" y="8623"/>
                  </a:lnTo>
                  <a:lnTo>
                    <a:pt x="1432" y="8617"/>
                  </a:lnTo>
                  <a:lnTo>
                    <a:pt x="1410" y="8596"/>
                  </a:lnTo>
                  <a:lnTo>
                    <a:pt x="1404" y="8590"/>
                  </a:lnTo>
                  <a:lnTo>
                    <a:pt x="1383" y="8568"/>
                  </a:lnTo>
                  <a:lnTo>
                    <a:pt x="1377" y="8561"/>
                  </a:lnTo>
                  <a:lnTo>
                    <a:pt x="1357" y="8539"/>
                  </a:lnTo>
                  <a:lnTo>
                    <a:pt x="1351" y="8532"/>
                  </a:lnTo>
                  <a:lnTo>
                    <a:pt x="1332" y="8509"/>
                  </a:lnTo>
                  <a:lnTo>
                    <a:pt x="1326" y="8502"/>
                  </a:lnTo>
                  <a:lnTo>
                    <a:pt x="1308" y="8478"/>
                  </a:lnTo>
                  <a:lnTo>
                    <a:pt x="1302" y="8471"/>
                  </a:lnTo>
                  <a:lnTo>
                    <a:pt x="1285" y="8446"/>
                  </a:lnTo>
                  <a:lnTo>
                    <a:pt x="1280" y="8439"/>
                  </a:lnTo>
                  <a:lnTo>
                    <a:pt x="1263" y="8414"/>
                  </a:lnTo>
                  <a:lnTo>
                    <a:pt x="1258" y="8406"/>
                  </a:lnTo>
                  <a:lnTo>
                    <a:pt x="1243" y="8380"/>
                  </a:lnTo>
                  <a:lnTo>
                    <a:pt x="1238" y="8371"/>
                  </a:lnTo>
                  <a:lnTo>
                    <a:pt x="1223" y="8345"/>
                  </a:lnTo>
                  <a:lnTo>
                    <a:pt x="1219" y="8337"/>
                  </a:lnTo>
                  <a:lnTo>
                    <a:pt x="1206" y="8310"/>
                  </a:lnTo>
                  <a:lnTo>
                    <a:pt x="1202" y="8302"/>
                  </a:lnTo>
                  <a:lnTo>
                    <a:pt x="1189" y="8275"/>
                  </a:lnTo>
                  <a:lnTo>
                    <a:pt x="1186" y="8266"/>
                  </a:lnTo>
                  <a:lnTo>
                    <a:pt x="1174" y="8239"/>
                  </a:lnTo>
                  <a:lnTo>
                    <a:pt x="1171" y="8230"/>
                  </a:lnTo>
                  <a:lnTo>
                    <a:pt x="1160" y="8202"/>
                  </a:lnTo>
                  <a:lnTo>
                    <a:pt x="1157" y="8193"/>
                  </a:lnTo>
                  <a:lnTo>
                    <a:pt x="1148" y="8165"/>
                  </a:lnTo>
                  <a:lnTo>
                    <a:pt x="1145" y="8156"/>
                  </a:lnTo>
                  <a:lnTo>
                    <a:pt x="1137" y="8128"/>
                  </a:lnTo>
                  <a:lnTo>
                    <a:pt x="1135" y="8119"/>
                  </a:lnTo>
                  <a:lnTo>
                    <a:pt x="1127" y="8090"/>
                  </a:lnTo>
                  <a:lnTo>
                    <a:pt x="1125" y="8081"/>
                  </a:lnTo>
                  <a:lnTo>
                    <a:pt x="1119" y="8052"/>
                  </a:lnTo>
                  <a:lnTo>
                    <a:pt x="1118" y="8042"/>
                  </a:lnTo>
                  <a:lnTo>
                    <a:pt x="1113" y="8013"/>
                  </a:lnTo>
                  <a:lnTo>
                    <a:pt x="1111" y="8004"/>
                  </a:lnTo>
                  <a:lnTo>
                    <a:pt x="1107" y="7974"/>
                  </a:lnTo>
                  <a:lnTo>
                    <a:pt x="1106" y="7965"/>
                  </a:lnTo>
                  <a:lnTo>
                    <a:pt x="1103" y="7935"/>
                  </a:lnTo>
                  <a:lnTo>
                    <a:pt x="1103" y="7926"/>
                  </a:lnTo>
                  <a:lnTo>
                    <a:pt x="1101" y="7896"/>
                  </a:lnTo>
                  <a:lnTo>
                    <a:pt x="1101" y="7887"/>
                  </a:lnTo>
                  <a:lnTo>
                    <a:pt x="1100" y="7857"/>
                  </a:lnTo>
                  <a:lnTo>
                    <a:pt x="1100" y="7852"/>
                  </a:lnTo>
                  <a:lnTo>
                    <a:pt x="1100" y="2148"/>
                  </a:lnTo>
                  <a:lnTo>
                    <a:pt x="1100" y="2143"/>
                  </a:lnTo>
                  <a:lnTo>
                    <a:pt x="1101" y="2113"/>
                  </a:lnTo>
                  <a:lnTo>
                    <a:pt x="1101" y="2104"/>
                  </a:lnTo>
                  <a:lnTo>
                    <a:pt x="1103" y="2074"/>
                  </a:lnTo>
                  <a:lnTo>
                    <a:pt x="1103" y="2065"/>
                  </a:lnTo>
                  <a:lnTo>
                    <a:pt x="1106" y="2035"/>
                  </a:lnTo>
                  <a:lnTo>
                    <a:pt x="1107" y="2026"/>
                  </a:lnTo>
                  <a:lnTo>
                    <a:pt x="1111" y="1996"/>
                  </a:lnTo>
                  <a:lnTo>
                    <a:pt x="1113" y="1987"/>
                  </a:lnTo>
                  <a:lnTo>
                    <a:pt x="1118" y="1958"/>
                  </a:lnTo>
                  <a:lnTo>
                    <a:pt x="1119" y="1948"/>
                  </a:lnTo>
                  <a:lnTo>
                    <a:pt x="1125" y="1919"/>
                  </a:lnTo>
                  <a:lnTo>
                    <a:pt x="1127" y="1910"/>
                  </a:lnTo>
                  <a:lnTo>
                    <a:pt x="1135" y="1881"/>
                  </a:lnTo>
                  <a:lnTo>
                    <a:pt x="1137" y="1872"/>
                  </a:lnTo>
                  <a:lnTo>
                    <a:pt x="1145" y="1844"/>
                  </a:lnTo>
                  <a:lnTo>
                    <a:pt x="1148" y="1835"/>
                  </a:lnTo>
                  <a:lnTo>
                    <a:pt x="1157" y="1807"/>
                  </a:lnTo>
                  <a:lnTo>
                    <a:pt x="1160" y="1798"/>
                  </a:lnTo>
                  <a:lnTo>
                    <a:pt x="1171" y="1770"/>
                  </a:lnTo>
                  <a:lnTo>
                    <a:pt x="1174" y="1761"/>
                  </a:lnTo>
                  <a:lnTo>
                    <a:pt x="1186" y="1734"/>
                  </a:lnTo>
                  <a:lnTo>
                    <a:pt x="1189" y="1725"/>
                  </a:lnTo>
                  <a:lnTo>
                    <a:pt x="1202" y="1698"/>
                  </a:lnTo>
                  <a:lnTo>
                    <a:pt x="1206" y="1690"/>
                  </a:lnTo>
                  <a:lnTo>
                    <a:pt x="1219" y="1663"/>
                  </a:lnTo>
                  <a:lnTo>
                    <a:pt x="1223" y="1655"/>
                  </a:lnTo>
                  <a:lnTo>
                    <a:pt x="1238" y="1629"/>
                  </a:lnTo>
                  <a:lnTo>
                    <a:pt x="1243" y="1620"/>
                  </a:lnTo>
                  <a:lnTo>
                    <a:pt x="1258" y="1594"/>
                  </a:lnTo>
                  <a:lnTo>
                    <a:pt x="1263" y="1586"/>
                  </a:lnTo>
                  <a:lnTo>
                    <a:pt x="1280" y="1561"/>
                  </a:lnTo>
                  <a:lnTo>
                    <a:pt x="1285" y="1554"/>
                  </a:lnTo>
                  <a:lnTo>
                    <a:pt x="1302" y="1529"/>
                  </a:lnTo>
                  <a:lnTo>
                    <a:pt x="1308" y="1522"/>
                  </a:lnTo>
                  <a:lnTo>
                    <a:pt x="1326" y="1498"/>
                  </a:lnTo>
                  <a:lnTo>
                    <a:pt x="1332" y="1491"/>
                  </a:lnTo>
                  <a:lnTo>
                    <a:pt x="1351" y="1468"/>
                  </a:lnTo>
                  <a:lnTo>
                    <a:pt x="1357" y="1461"/>
                  </a:lnTo>
                  <a:lnTo>
                    <a:pt x="1377" y="1439"/>
                  </a:lnTo>
                  <a:lnTo>
                    <a:pt x="1383" y="1432"/>
                  </a:lnTo>
                  <a:lnTo>
                    <a:pt x="1404" y="1410"/>
                  </a:lnTo>
                  <a:lnTo>
                    <a:pt x="1410" y="1404"/>
                  </a:lnTo>
                  <a:lnTo>
                    <a:pt x="1432" y="1383"/>
                  </a:lnTo>
                  <a:lnTo>
                    <a:pt x="1439" y="1377"/>
                  </a:lnTo>
                  <a:lnTo>
                    <a:pt x="1461" y="1357"/>
                  </a:lnTo>
                  <a:lnTo>
                    <a:pt x="1468" y="1351"/>
                  </a:lnTo>
                  <a:lnTo>
                    <a:pt x="1491" y="1332"/>
                  </a:lnTo>
                  <a:lnTo>
                    <a:pt x="1498" y="1326"/>
                  </a:lnTo>
                  <a:lnTo>
                    <a:pt x="1522" y="1308"/>
                  </a:lnTo>
                  <a:lnTo>
                    <a:pt x="1529" y="1302"/>
                  </a:lnTo>
                  <a:lnTo>
                    <a:pt x="1554" y="1285"/>
                  </a:lnTo>
                  <a:lnTo>
                    <a:pt x="1561" y="1280"/>
                  </a:lnTo>
                  <a:lnTo>
                    <a:pt x="1586" y="1263"/>
                  </a:lnTo>
                  <a:lnTo>
                    <a:pt x="1594" y="1258"/>
                  </a:lnTo>
                  <a:lnTo>
                    <a:pt x="1620" y="1243"/>
                  </a:lnTo>
                  <a:lnTo>
                    <a:pt x="1629" y="1238"/>
                  </a:lnTo>
                  <a:lnTo>
                    <a:pt x="1655" y="1223"/>
                  </a:lnTo>
                  <a:lnTo>
                    <a:pt x="1663" y="1219"/>
                  </a:lnTo>
                  <a:lnTo>
                    <a:pt x="1690" y="1206"/>
                  </a:lnTo>
                  <a:lnTo>
                    <a:pt x="1698" y="1202"/>
                  </a:lnTo>
                  <a:lnTo>
                    <a:pt x="1725" y="1189"/>
                  </a:lnTo>
                  <a:lnTo>
                    <a:pt x="1734" y="1186"/>
                  </a:lnTo>
                  <a:lnTo>
                    <a:pt x="1761" y="1174"/>
                  </a:lnTo>
                  <a:lnTo>
                    <a:pt x="1770" y="1171"/>
                  </a:lnTo>
                  <a:lnTo>
                    <a:pt x="1798" y="1160"/>
                  </a:lnTo>
                  <a:lnTo>
                    <a:pt x="1807" y="1157"/>
                  </a:lnTo>
                  <a:lnTo>
                    <a:pt x="1835" y="1148"/>
                  </a:lnTo>
                  <a:lnTo>
                    <a:pt x="1844" y="1145"/>
                  </a:lnTo>
                  <a:lnTo>
                    <a:pt x="1872" y="1137"/>
                  </a:lnTo>
                  <a:lnTo>
                    <a:pt x="1881" y="1135"/>
                  </a:lnTo>
                  <a:lnTo>
                    <a:pt x="1910" y="1127"/>
                  </a:lnTo>
                  <a:lnTo>
                    <a:pt x="1919" y="1125"/>
                  </a:lnTo>
                  <a:lnTo>
                    <a:pt x="1948" y="1119"/>
                  </a:lnTo>
                  <a:lnTo>
                    <a:pt x="1958" y="1118"/>
                  </a:lnTo>
                  <a:lnTo>
                    <a:pt x="1987" y="1113"/>
                  </a:lnTo>
                  <a:lnTo>
                    <a:pt x="1996" y="1111"/>
                  </a:lnTo>
                  <a:lnTo>
                    <a:pt x="2026" y="1107"/>
                  </a:lnTo>
                  <a:lnTo>
                    <a:pt x="2035" y="1106"/>
                  </a:lnTo>
                  <a:lnTo>
                    <a:pt x="2065" y="1103"/>
                  </a:lnTo>
                  <a:lnTo>
                    <a:pt x="2074" y="1103"/>
                  </a:lnTo>
                  <a:lnTo>
                    <a:pt x="2104" y="1101"/>
                  </a:lnTo>
                  <a:lnTo>
                    <a:pt x="2113" y="1101"/>
                  </a:lnTo>
                  <a:lnTo>
                    <a:pt x="2143" y="1100"/>
                  </a:lnTo>
                  <a:close/>
                  <a:moveTo>
                    <a:pt x="2150" y="1600"/>
                  </a:moveTo>
                  <a:lnTo>
                    <a:pt x="2127" y="1600"/>
                  </a:lnTo>
                  <a:lnTo>
                    <a:pt x="2107" y="1602"/>
                  </a:lnTo>
                  <a:lnTo>
                    <a:pt x="2087" y="1604"/>
                  </a:lnTo>
                  <a:lnTo>
                    <a:pt x="2066" y="1606"/>
                  </a:lnTo>
                  <a:lnTo>
                    <a:pt x="2046" y="1610"/>
                  </a:lnTo>
                  <a:lnTo>
                    <a:pt x="2026" y="1614"/>
                  </a:lnTo>
                  <a:lnTo>
                    <a:pt x="2007" y="1619"/>
                  </a:lnTo>
                  <a:lnTo>
                    <a:pt x="1987" y="1624"/>
                  </a:lnTo>
                  <a:lnTo>
                    <a:pt x="1968" y="1631"/>
                  </a:lnTo>
                  <a:lnTo>
                    <a:pt x="1948" y="1638"/>
                  </a:lnTo>
                  <a:lnTo>
                    <a:pt x="1929" y="1646"/>
                  </a:lnTo>
                  <a:lnTo>
                    <a:pt x="1910" y="1654"/>
                  </a:lnTo>
                  <a:lnTo>
                    <a:pt x="1892" y="1664"/>
                  </a:lnTo>
                  <a:lnTo>
                    <a:pt x="1874" y="1674"/>
                  </a:lnTo>
                  <a:lnTo>
                    <a:pt x="1857" y="1684"/>
                  </a:lnTo>
                  <a:lnTo>
                    <a:pt x="1839" y="1695"/>
                  </a:lnTo>
                  <a:lnTo>
                    <a:pt x="1823" y="1707"/>
                  </a:lnTo>
                  <a:lnTo>
                    <a:pt x="1807" y="1720"/>
                  </a:lnTo>
                  <a:lnTo>
                    <a:pt x="1791" y="1733"/>
                  </a:lnTo>
                  <a:lnTo>
                    <a:pt x="1775" y="1746"/>
                  </a:lnTo>
                  <a:lnTo>
                    <a:pt x="1761" y="1761"/>
                  </a:lnTo>
                  <a:lnTo>
                    <a:pt x="1746" y="1775"/>
                  </a:lnTo>
                  <a:lnTo>
                    <a:pt x="1733" y="1791"/>
                  </a:lnTo>
                  <a:lnTo>
                    <a:pt x="1720" y="1807"/>
                  </a:lnTo>
                  <a:lnTo>
                    <a:pt x="1707" y="1823"/>
                  </a:lnTo>
                  <a:lnTo>
                    <a:pt x="1695" y="1839"/>
                  </a:lnTo>
                  <a:lnTo>
                    <a:pt x="1684" y="1857"/>
                  </a:lnTo>
                  <a:lnTo>
                    <a:pt x="1674" y="1874"/>
                  </a:lnTo>
                  <a:lnTo>
                    <a:pt x="1664" y="1892"/>
                  </a:lnTo>
                  <a:lnTo>
                    <a:pt x="1654" y="1910"/>
                  </a:lnTo>
                  <a:lnTo>
                    <a:pt x="1646" y="1929"/>
                  </a:lnTo>
                  <a:lnTo>
                    <a:pt x="1638" y="1948"/>
                  </a:lnTo>
                  <a:lnTo>
                    <a:pt x="1631" y="1968"/>
                  </a:lnTo>
                  <a:lnTo>
                    <a:pt x="1624" y="1987"/>
                  </a:lnTo>
                  <a:lnTo>
                    <a:pt x="1619" y="2007"/>
                  </a:lnTo>
                  <a:lnTo>
                    <a:pt x="1614" y="2026"/>
                  </a:lnTo>
                  <a:lnTo>
                    <a:pt x="1610" y="2046"/>
                  </a:lnTo>
                  <a:lnTo>
                    <a:pt x="1606" y="2066"/>
                  </a:lnTo>
                  <a:lnTo>
                    <a:pt x="1604" y="2087"/>
                  </a:lnTo>
                  <a:lnTo>
                    <a:pt x="1602" y="2107"/>
                  </a:lnTo>
                  <a:lnTo>
                    <a:pt x="1600" y="2127"/>
                  </a:lnTo>
                  <a:lnTo>
                    <a:pt x="1600" y="2150"/>
                  </a:lnTo>
                  <a:lnTo>
                    <a:pt x="1600" y="7850"/>
                  </a:lnTo>
                  <a:lnTo>
                    <a:pt x="1600" y="7873"/>
                  </a:lnTo>
                  <a:lnTo>
                    <a:pt x="1602" y="7893"/>
                  </a:lnTo>
                  <a:lnTo>
                    <a:pt x="1604" y="7913"/>
                  </a:lnTo>
                  <a:lnTo>
                    <a:pt x="1606" y="7934"/>
                  </a:lnTo>
                  <a:lnTo>
                    <a:pt x="1610" y="7954"/>
                  </a:lnTo>
                  <a:lnTo>
                    <a:pt x="1614" y="7974"/>
                  </a:lnTo>
                  <a:lnTo>
                    <a:pt x="1619" y="7993"/>
                  </a:lnTo>
                  <a:lnTo>
                    <a:pt x="1624" y="8013"/>
                  </a:lnTo>
                  <a:lnTo>
                    <a:pt x="1631" y="8032"/>
                  </a:lnTo>
                  <a:lnTo>
                    <a:pt x="1638" y="8052"/>
                  </a:lnTo>
                  <a:lnTo>
                    <a:pt x="1646" y="8071"/>
                  </a:lnTo>
                  <a:lnTo>
                    <a:pt x="1654" y="8090"/>
                  </a:lnTo>
                  <a:lnTo>
                    <a:pt x="1664" y="8108"/>
                  </a:lnTo>
                  <a:lnTo>
                    <a:pt x="1674" y="8126"/>
                  </a:lnTo>
                  <a:lnTo>
                    <a:pt x="1684" y="8143"/>
                  </a:lnTo>
                  <a:lnTo>
                    <a:pt x="1695" y="8161"/>
                  </a:lnTo>
                  <a:lnTo>
                    <a:pt x="1707" y="8177"/>
                  </a:lnTo>
                  <a:lnTo>
                    <a:pt x="1720" y="8193"/>
                  </a:lnTo>
                  <a:lnTo>
                    <a:pt x="1733" y="8209"/>
                  </a:lnTo>
                  <a:lnTo>
                    <a:pt x="1746" y="8225"/>
                  </a:lnTo>
                  <a:lnTo>
                    <a:pt x="1761" y="8239"/>
                  </a:lnTo>
                  <a:lnTo>
                    <a:pt x="1775" y="8254"/>
                  </a:lnTo>
                  <a:lnTo>
                    <a:pt x="1791" y="8267"/>
                  </a:lnTo>
                  <a:lnTo>
                    <a:pt x="1807" y="8280"/>
                  </a:lnTo>
                  <a:lnTo>
                    <a:pt x="1823" y="8293"/>
                  </a:lnTo>
                  <a:lnTo>
                    <a:pt x="1839" y="8305"/>
                  </a:lnTo>
                  <a:lnTo>
                    <a:pt x="1857" y="8316"/>
                  </a:lnTo>
                  <a:lnTo>
                    <a:pt x="1874" y="8326"/>
                  </a:lnTo>
                  <a:lnTo>
                    <a:pt x="1892" y="8336"/>
                  </a:lnTo>
                  <a:lnTo>
                    <a:pt x="1910" y="8346"/>
                  </a:lnTo>
                  <a:lnTo>
                    <a:pt x="1929" y="8354"/>
                  </a:lnTo>
                  <a:lnTo>
                    <a:pt x="1948" y="8362"/>
                  </a:lnTo>
                  <a:lnTo>
                    <a:pt x="1968" y="8369"/>
                  </a:lnTo>
                  <a:lnTo>
                    <a:pt x="1987" y="8376"/>
                  </a:lnTo>
                  <a:lnTo>
                    <a:pt x="2007" y="8381"/>
                  </a:lnTo>
                  <a:lnTo>
                    <a:pt x="2026" y="8386"/>
                  </a:lnTo>
                  <a:lnTo>
                    <a:pt x="2046" y="8390"/>
                  </a:lnTo>
                  <a:lnTo>
                    <a:pt x="2066" y="8394"/>
                  </a:lnTo>
                  <a:lnTo>
                    <a:pt x="2087" y="8396"/>
                  </a:lnTo>
                  <a:lnTo>
                    <a:pt x="2107" y="8398"/>
                  </a:lnTo>
                  <a:lnTo>
                    <a:pt x="2127" y="8400"/>
                  </a:lnTo>
                  <a:lnTo>
                    <a:pt x="2150" y="8400"/>
                  </a:lnTo>
                  <a:lnTo>
                    <a:pt x="7850" y="8400"/>
                  </a:lnTo>
                  <a:lnTo>
                    <a:pt x="7873" y="8400"/>
                  </a:lnTo>
                  <a:lnTo>
                    <a:pt x="7893" y="8398"/>
                  </a:lnTo>
                  <a:lnTo>
                    <a:pt x="7913" y="8396"/>
                  </a:lnTo>
                  <a:lnTo>
                    <a:pt x="7934" y="8394"/>
                  </a:lnTo>
                  <a:lnTo>
                    <a:pt x="7954" y="8390"/>
                  </a:lnTo>
                  <a:lnTo>
                    <a:pt x="7974" y="8386"/>
                  </a:lnTo>
                  <a:lnTo>
                    <a:pt x="7993" y="8381"/>
                  </a:lnTo>
                  <a:lnTo>
                    <a:pt x="8013" y="8376"/>
                  </a:lnTo>
                  <a:lnTo>
                    <a:pt x="8032" y="8369"/>
                  </a:lnTo>
                  <a:lnTo>
                    <a:pt x="8052" y="8362"/>
                  </a:lnTo>
                  <a:lnTo>
                    <a:pt x="8071" y="8354"/>
                  </a:lnTo>
                  <a:lnTo>
                    <a:pt x="8090" y="8346"/>
                  </a:lnTo>
                  <a:lnTo>
                    <a:pt x="8108" y="8336"/>
                  </a:lnTo>
                  <a:lnTo>
                    <a:pt x="8126" y="8326"/>
                  </a:lnTo>
                  <a:lnTo>
                    <a:pt x="8143" y="8316"/>
                  </a:lnTo>
                  <a:lnTo>
                    <a:pt x="8161" y="8305"/>
                  </a:lnTo>
                  <a:lnTo>
                    <a:pt x="8177" y="8293"/>
                  </a:lnTo>
                  <a:lnTo>
                    <a:pt x="8193" y="8280"/>
                  </a:lnTo>
                  <a:lnTo>
                    <a:pt x="8209" y="8267"/>
                  </a:lnTo>
                  <a:lnTo>
                    <a:pt x="8225" y="8254"/>
                  </a:lnTo>
                  <a:lnTo>
                    <a:pt x="8239" y="8239"/>
                  </a:lnTo>
                  <a:lnTo>
                    <a:pt x="8254" y="8225"/>
                  </a:lnTo>
                  <a:lnTo>
                    <a:pt x="8267" y="8209"/>
                  </a:lnTo>
                  <a:lnTo>
                    <a:pt x="8280" y="8193"/>
                  </a:lnTo>
                  <a:lnTo>
                    <a:pt x="8293" y="8177"/>
                  </a:lnTo>
                  <a:lnTo>
                    <a:pt x="8305" y="8161"/>
                  </a:lnTo>
                  <a:lnTo>
                    <a:pt x="8316" y="8143"/>
                  </a:lnTo>
                  <a:lnTo>
                    <a:pt x="8326" y="8126"/>
                  </a:lnTo>
                  <a:lnTo>
                    <a:pt x="8336" y="8108"/>
                  </a:lnTo>
                  <a:lnTo>
                    <a:pt x="8346" y="8090"/>
                  </a:lnTo>
                  <a:lnTo>
                    <a:pt x="8354" y="8071"/>
                  </a:lnTo>
                  <a:lnTo>
                    <a:pt x="8362" y="8052"/>
                  </a:lnTo>
                  <a:lnTo>
                    <a:pt x="8369" y="8032"/>
                  </a:lnTo>
                  <a:lnTo>
                    <a:pt x="8376" y="8013"/>
                  </a:lnTo>
                  <a:lnTo>
                    <a:pt x="8381" y="7993"/>
                  </a:lnTo>
                  <a:lnTo>
                    <a:pt x="8386" y="7974"/>
                  </a:lnTo>
                  <a:lnTo>
                    <a:pt x="8390" y="7954"/>
                  </a:lnTo>
                  <a:lnTo>
                    <a:pt x="8394" y="7934"/>
                  </a:lnTo>
                  <a:lnTo>
                    <a:pt x="8396" y="7913"/>
                  </a:lnTo>
                  <a:lnTo>
                    <a:pt x="8398" y="7893"/>
                  </a:lnTo>
                  <a:lnTo>
                    <a:pt x="8400" y="7873"/>
                  </a:lnTo>
                  <a:lnTo>
                    <a:pt x="8400" y="7850"/>
                  </a:lnTo>
                  <a:lnTo>
                    <a:pt x="8400" y="2150"/>
                  </a:lnTo>
                  <a:lnTo>
                    <a:pt x="8400" y="2127"/>
                  </a:lnTo>
                  <a:lnTo>
                    <a:pt x="8398" y="2107"/>
                  </a:lnTo>
                  <a:lnTo>
                    <a:pt x="8396" y="2087"/>
                  </a:lnTo>
                  <a:lnTo>
                    <a:pt x="8394" y="2066"/>
                  </a:lnTo>
                  <a:lnTo>
                    <a:pt x="8390" y="2046"/>
                  </a:lnTo>
                  <a:lnTo>
                    <a:pt x="8386" y="2026"/>
                  </a:lnTo>
                  <a:lnTo>
                    <a:pt x="8381" y="2007"/>
                  </a:lnTo>
                  <a:lnTo>
                    <a:pt x="8376" y="1987"/>
                  </a:lnTo>
                  <a:lnTo>
                    <a:pt x="8369" y="1968"/>
                  </a:lnTo>
                  <a:lnTo>
                    <a:pt x="8362" y="1948"/>
                  </a:lnTo>
                  <a:lnTo>
                    <a:pt x="8354" y="1929"/>
                  </a:lnTo>
                  <a:lnTo>
                    <a:pt x="8346" y="1910"/>
                  </a:lnTo>
                  <a:lnTo>
                    <a:pt x="8336" y="1892"/>
                  </a:lnTo>
                  <a:lnTo>
                    <a:pt x="8326" y="1874"/>
                  </a:lnTo>
                  <a:lnTo>
                    <a:pt x="8316" y="1857"/>
                  </a:lnTo>
                  <a:lnTo>
                    <a:pt x="8305" y="1839"/>
                  </a:lnTo>
                  <a:lnTo>
                    <a:pt x="8293" y="1823"/>
                  </a:lnTo>
                  <a:lnTo>
                    <a:pt x="8280" y="1807"/>
                  </a:lnTo>
                  <a:lnTo>
                    <a:pt x="8267" y="1791"/>
                  </a:lnTo>
                  <a:lnTo>
                    <a:pt x="8254" y="1775"/>
                  </a:lnTo>
                  <a:lnTo>
                    <a:pt x="8239" y="1761"/>
                  </a:lnTo>
                  <a:lnTo>
                    <a:pt x="8225" y="1746"/>
                  </a:lnTo>
                  <a:lnTo>
                    <a:pt x="8209" y="1733"/>
                  </a:lnTo>
                  <a:lnTo>
                    <a:pt x="8193" y="1720"/>
                  </a:lnTo>
                  <a:lnTo>
                    <a:pt x="8177" y="1707"/>
                  </a:lnTo>
                  <a:lnTo>
                    <a:pt x="8161" y="1695"/>
                  </a:lnTo>
                  <a:lnTo>
                    <a:pt x="8143" y="1684"/>
                  </a:lnTo>
                  <a:lnTo>
                    <a:pt x="8126" y="1674"/>
                  </a:lnTo>
                  <a:lnTo>
                    <a:pt x="8108" y="1664"/>
                  </a:lnTo>
                  <a:lnTo>
                    <a:pt x="8090" y="1654"/>
                  </a:lnTo>
                  <a:lnTo>
                    <a:pt x="8071" y="1646"/>
                  </a:lnTo>
                  <a:lnTo>
                    <a:pt x="8052" y="1638"/>
                  </a:lnTo>
                  <a:lnTo>
                    <a:pt x="8032" y="1631"/>
                  </a:lnTo>
                  <a:lnTo>
                    <a:pt x="8013" y="1624"/>
                  </a:lnTo>
                  <a:lnTo>
                    <a:pt x="7993" y="1619"/>
                  </a:lnTo>
                  <a:lnTo>
                    <a:pt x="7974" y="1614"/>
                  </a:lnTo>
                  <a:lnTo>
                    <a:pt x="7954" y="1610"/>
                  </a:lnTo>
                  <a:lnTo>
                    <a:pt x="7934" y="1606"/>
                  </a:lnTo>
                  <a:lnTo>
                    <a:pt x="7913" y="1604"/>
                  </a:lnTo>
                  <a:lnTo>
                    <a:pt x="7893" y="1602"/>
                  </a:lnTo>
                  <a:lnTo>
                    <a:pt x="7873" y="1600"/>
                  </a:lnTo>
                  <a:lnTo>
                    <a:pt x="7850" y="1600"/>
                  </a:lnTo>
                  <a:lnTo>
                    <a:pt x="2150" y="160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Helvetica Neue"/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194" name="Google Shape;1194;p30"/>
          <p:cNvSpPr txBox="1"/>
          <p:nvPr>
            <p:ph idx="12" type="sldNum"/>
          </p:nvPr>
        </p:nvSpPr>
        <p:spPr>
          <a:xfrm>
            <a:off x="288823" y="6385929"/>
            <a:ext cx="469366" cy="298862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195" name="Google Shape;1195;p30"/>
          <p:cNvSpPr txBox="1"/>
          <p:nvPr>
            <p:ph idx="11" type="ftr"/>
          </p:nvPr>
        </p:nvSpPr>
        <p:spPr>
          <a:xfrm>
            <a:off x="972044" y="6385929"/>
            <a:ext cx="10924988" cy="319344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99" name="Shape 11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0" name="Google Shape;1200;p31"/>
          <p:cNvSpPr txBox="1"/>
          <p:nvPr>
            <p:ph type="title"/>
          </p:nvPr>
        </p:nvSpPr>
        <p:spPr>
          <a:xfrm>
            <a:off x="294968" y="365126"/>
            <a:ext cx="11602064" cy="578772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Helvetica Neue"/>
              <a:buNone/>
            </a:pPr>
            <a:r>
              <a:rPr lang="en-US"/>
              <a:t>Who Owns What</a:t>
            </a:r>
            <a:endParaRPr/>
          </a:p>
        </p:txBody>
      </p:sp>
      <p:sp>
        <p:nvSpPr>
          <p:cNvPr id="1201" name="Google Shape;1201;p31"/>
          <p:cNvSpPr/>
          <p:nvPr/>
        </p:nvSpPr>
        <p:spPr>
          <a:xfrm rot="5400000">
            <a:off x="649988" y="1340910"/>
            <a:ext cx="589784" cy="1889760"/>
          </a:xfrm>
          <a:prstGeom prst="round2SameRect">
            <a:avLst>
              <a:gd fmla="val 50000" name="adj1"/>
              <a:gd fmla="val 0" name="adj2"/>
            </a:avLst>
          </a:prstGeom>
          <a:solidFill>
            <a:schemeClr val="accent1"/>
          </a:solidFill>
          <a:ln>
            <a:noFill/>
          </a:ln>
          <a:effectLst>
            <a:outerShdw blurRad="50800" sx="97000" rotWithShape="0" algn="tl" dir="2700000" dist="38100" sy="97000">
              <a:srgbClr val="000000">
                <a:alpha val="40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02" name="Google Shape;1202;p31"/>
          <p:cNvSpPr txBox="1"/>
          <p:nvPr/>
        </p:nvSpPr>
        <p:spPr>
          <a:xfrm>
            <a:off x="-13" y="2077259"/>
            <a:ext cx="1803389" cy="417042"/>
          </a:xfrm>
          <a:prstGeom prst="rect">
            <a:avLst/>
          </a:prstGeom>
          <a:noFill/>
          <a:ln>
            <a:noFill/>
          </a:ln>
        </p:spPr>
        <p:txBody>
          <a:bodyPr anchorCtr="0" anchor="ctr" bIns="612000" lIns="72000" spcFirstLastPara="1" rIns="72000" wrap="square" tIns="720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4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Strategy</a:t>
            </a:r>
            <a:endParaRPr b="1" sz="1400">
              <a:solidFill>
                <a:schemeClr val="lt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203" name="Google Shape;1203;p31"/>
          <p:cNvSpPr/>
          <p:nvPr/>
        </p:nvSpPr>
        <p:spPr>
          <a:xfrm rot="5400000">
            <a:off x="649988" y="2028782"/>
            <a:ext cx="589784" cy="1889760"/>
          </a:xfrm>
          <a:prstGeom prst="round2SameRect">
            <a:avLst>
              <a:gd fmla="val 50000" name="adj1"/>
              <a:gd fmla="val 0" name="adj2"/>
            </a:avLst>
          </a:prstGeom>
          <a:solidFill>
            <a:schemeClr val="accent1"/>
          </a:solidFill>
          <a:ln>
            <a:noFill/>
          </a:ln>
          <a:effectLst>
            <a:outerShdw blurRad="50800" sx="97000" rotWithShape="0" algn="tl" dir="2700000" dist="38100" sy="97000">
              <a:srgbClr val="000000">
                <a:alpha val="40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04" name="Google Shape;1204;p31"/>
          <p:cNvSpPr txBox="1"/>
          <p:nvPr/>
        </p:nvSpPr>
        <p:spPr>
          <a:xfrm>
            <a:off x="-13" y="2765134"/>
            <a:ext cx="1803389" cy="417042"/>
          </a:xfrm>
          <a:prstGeom prst="rect">
            <a:avLst/>
          </a:prstGeom>
          <a:noFill/>
          <a:ln>
            <a:noFill/>
          </a:ln>
        </p:spPr>
        <p:txBody>
          <a:bodyPr anchorCtr="0" anchor="ctr" bIns="612000" lIns="72000" spcFirstLastPara="1" rIns="72000" wrap="square" tIns="720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4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Markets</a:t>
            </a:r>
            <a:endParaRPr b="1" sz="1400">
              <a:solidFill>
                <a:schemeClr val="lt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205" name="Google Shape;1205;p31"/>
          <p:cNvSpPr/>
          <p:nvPr/>
        </p:nvSpPr>
        <p:spPr>
          <a:xfrm rot="5400000">
            <a:off x="649988" y="2716654"/>
            <a:ext cx="589784" cy="1889760"/>
          </a:xfrm>
          <a:prstGeom prst="round2SameRect">
            <a:avLst>
              <a:gd fmla="val 50000" name="adj1"/>
              <a:gd fmla="val 0" name="adj2"/>
            </a:avLst>
          </a:prstGeom>
          <a:solidFill>
            <a:schemeClr val="accent1"/>
          </a:solidFill>
          <a:ln>
            <a:noFill/>
          </a:ln>
          <a:effectLst>
            <a:outerShdw blurRad="50800" sx="97000" rotWithShape="0" algn="tl" dir="2700000" dist="38100" sy="97000">
              <a:srgbClr val="000000">
                <a:alpha val="40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06" name="Google Shape;1206;p31"/>
          <p:cNvSpPr txBox="1"/>
          <p:nvPr/>
        </p:nvSpPr>
        <p:spPr>
          <a:xfrm>
            <a:off x="-13" y="3453009"/>
            <a:ext cx="1803389" cy="417042"/>
          </a:xfrm>
          <a:prstGeom prst="rect">
            <a:avLst/>
          </a:prstGeom>
          <a:noFill/>
          <a:ln>
            <a:noFill/>
          </a:ln>
        </p:spPr>
        <p:txBody>
          <a:bodyPr anchorCtr="0" anchor="ctr" bIns="612000" lIns="72000" spcFirstLastPara="1" rIns="72000" wrap="square" tIns="720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4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Product</a:t>
            </a:r>
            <a:endParaRPr b="1" sz="1400">
              <a:solidFill>
                <a:schemeClr val="lt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207" name="Google Shape;1207;p31"/>
          <p:cNvSpPr/>
          <p:nvPr/>
        </p:nvSpPr>
        <p:spPr>
          <a:xfrm rot="5400000">
            <a:off x="649988" y="4780272"/>
            <a:ext cx="589784" cy="1889760"/>
          </a:xfrm>
          <a:prstGeom prst="round2SameRect">
            <a:avLst>
              <a:gd fmla="val 50000" name="adj1"/>
              <a:gd fmla="val 0" name="adj2"/>
            </a:avLst>
          </a:prstGeom>
          <a:solidFill>
            <a:schemeClr val="accent1"/>
          </a:solidFill>
          <a:ln>
            <a:noFill/>
          </a:ln>
          <a:effectLst>
            <a:outerShdw blurRad="50800" sx="97000" rotWithShape="0" algn="tl" dir="2700000" dist="38100" sy="97000">
              <a:srgbClr val="000000">
                <a:alpha val="40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08" name="Google Shape;1208;p31"/>
          <p:cNvSpPr txBox="1"/>
          <p:nvPr/>
        </p:nvSpPr>
        <p:spPr>
          <a:xfrm>
            <a:off x="-13" y="5516609"/>
            <a:ext cx="1803389" cy="417042"/>
          </a:xfrm>
          <a:prstGeom prst="rect">
            <a:avLst/>
          </a:prstGeom>
          <a:noFill/>
          <a:ln>
            <a:noFill/>
          </a:ln>
        </p:spPr>
        <p:txBody>
          <a:bodyPr anchorCtr="0" anchor="ctr" bIns="612000" lIns="72000" spcFirstLastPara="1" rIns="72000" wrap="square" tIns="720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4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Partners</a:t>
            </a:r>
            <a:endParaRPr b="1" sz="1400">
              <a:solidFill>
                <a:schemeClr val="lt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209" name="Google Shape;1209;p31"/>
          <p:cNvSpPr/>
          <p:nvPr/>
        </p:nvSpPr>
        <p:spPr>
          <a:xfrm rot="5400000">
            <a:off x="649988" y="4092398"/>
            <a:ext cx="589784" cy="1889760"/>
          </a:xfrm>
          <a:prstGeom prst="round2SameRect">
            <a:avLst>
              <a:gd fmla="val 50000" name="adj1"/>
              <a:gd fmla="val 0" name="adj2"/>
            </a:avLst>
          </a:prstGeom>
          <a:solidFill>
            <a:schemeClr val="accent1"/>
          </a:solidFill>
          <a:ln>
            <a:noFill/>
          </a:ln>
          <a:effectLst>
            <a:outerShdw blurRad="50800" sx="97000" rotWithShape="0" algn="tl" dir="2700000" dist="38100" sy="97000">
              <a:srgbClr val="000000">
                <a:alpha val="40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10" name="Google Shape;1210;p31"/>
          <p:cNvSpPr txBox="1"/>
          <p:nvPr/>
        </p:nvSpPr>
        <p:spPr>
          <a:xfrm>
            <a:off x="-13" y="4828734"/>
            <a:ext cx="1803389" cy="417042"/>
          </a:xfrm>
          <a:prstGeom prst="rect">
            <a:avLst/>
          </a:prstGeom>
          <a:noFill/>
          <a:ln>
            <a:noFill/>
          </a:ln>
        </p:spPr>
        <p:txBody>
          <a:bodyPr anchorCtr="0" anchor="ctr" bIns="612000" lIns="72000" spcFirstLastPara="1" rIns="72000" wrap="square" tIns="720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4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Talent</a:t>
            </a:r>
            <a:endParaRPr b="1" sz="1400">
              <a:solidFill>
                <a:schemeClr val="lt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211" name="Google Shape;1211;p31"/>
          <p:cNvSpPr/>
          <p:nvPr/>
        </p:nvSpPr>
        <p:spPr>
          <a:xfrm rot="5400000">
            <a:off x="649988" y="3404526"/>
            <a:ext cx="589784" cy="1889760"/>
          </a:xfrm>
          <a:prstGeom prst="round2SameRect">
            <a:avLst>
              <a:gd fmla="val 50000" name="adj1"/>
              <a:gd fmla="val 0" name="adj2"/>
            </a:avLst>
          </a:prstGeom>
          <a:solidFill>
            <a:schemeClr val="accent1"/>
          </a:solidFill>
          <a:ln>
            <a:noFill/>
          </a:ln>
          <a:effectLst>
            <a:outerShdw blurRad="50800" sx="97000" rotWithShape="0" algn="tl" dir="2700000" dist="38100" sy="97000">
              <a:srgbClr val="000000">
                <a:alpha val="40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12" name="Google Shape;1212;p31"/>
          <p:cNvSpPr txBox="1"/>
          <p:nvPr/>
        </p:nvSpPr>
        <p:spPr>
          <a:xfrm>
            <a:off x="-13" y="4140884"/>
            <a:ext cx="1803389" cy="417042"/>
          </a:xfrm>
          <a:prstGeom prst="rect">
            <a:avLst/>
          </a:prstGeom>
          <a:noFill/>
          <a:ln>
            <a:noFill/>
          </a:ln>
        </p:spPr>
        <p:txBody>
          <a:bodyPr anchorCtr="0" anchor="ctr" bIns="612000" lIns="72000" spcFirstLastPara="1" rIns="72000" wrap="square" tIns="720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4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Finance</a:t>
            </a:r>
            <a:endParaRPr b="1" sz="1400">
              <a:solidFill>
                <a:schemeClr val="lt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213" name="Google Shape;1213;p31"/>
          <p:cNvSpPr txBox="1"/>
          <p:nvPr/>
        </p:nvSpPr>
        <p:spPr>
          <a:xfrm>
            <a:off x="2020337" y="2033831"/>
            <a:ext cx="6476662" cy="492443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rm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Program lead owns the overall plan, sequencing, and board reporting across all six markets.</a:t>
            </a:r>
            <a:endParaRPr/>
          </a:p>
        </p:txBody>
      </p:sp>
      <p:cxnSp>
        <p:nvCxnSpPr>
          <p:cNvPr id="1214" name="Google Shape;1214;p31"/>
          <p:cNvCxnSpPr/>
          <p:nvPr/>
        </p:nvCxnSpPr>
        <p:spPr>
          <a:xfrm>
            <a:off x="1786759" y="2624562"/>
            <a:ext cx="6871010" cy="0"/>
          </a:xfrm>
          <a:prstGeom prst="straightConnector1">
            <a:avLst/>
          </a:prstGeom>
          <a:noFill/>
          <a:ln cap="flat" cmpd="sng" w="9525">
            <a:solidFill>
              <a:srgbClr val="7F7F7F"/>
            </a:solidFill>
            <a:prstDash val="dot"/>
            <a:miter lim="8000"/>
            <a:headEnd len="sm" w="sm" type="none"/>
            <a:tailEnd len="sm" w="sm" type="none"/>
          </a:ln>
        </p:spPr>
      </p:cxnSp>
      <p:sp>
        <p:nvSpPr>
          <p:cNvPr id="1215" name="Google Shape;1215;p31"/>
          <p:cNvSpPr txBox="1"/>
          <p:nvPr/>
        </p:nvSpPr>
        <p:spPr>
          <a:xfrm>
            <a:off x="2020337" y="2722850"/>
            <a:ext cx="6476662" cy="492443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rm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Regional GMs own entry, revenue, and P&amp;L for each market in their region.</a:t>
            </a:r>
            <a:endParaRPr/>
          </a:p>
        </p:txBody>
      </p:sp>
      <p:sp>
        <p:nvSpPr>
          <p:cNvPr id="1216" name="Google Shape;1216;p31"/>
          <p:cNvSpPr txBox="1"/>
          <p:nvPr/>
        </p:nvSpPr>
        <p:spPr>
          <a:xfrm>
            <a:off x="2020337" y="3411870"/>
            <a:ext cx="6476662" cy="492443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rm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Product lead owns localization, compliance features, and one global roadmap.</a:t>
            </a:r>
            <a:endParaRPr/>
          </a:p>
        </p:txBody>
      </p:sp>
      <p:sp>
        <p:nvSpPr>
          <p:cNvPr id="1217" name="Google Shape;1217;p31"/>
          <p:cNvSpPr txBox="1"/>
          <p:nvPr/>
        </p:nvSpPr>
        <p:spPr>
          <a:xfrm>
            <a:off x="2020337" y="4100890"/>
            <a:ext cx="6476662" cy="492443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rm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Partnerships lead owns reseller and delivery alliances in every market.</a:t>
            </a:r>
            <a:endParaRPr/>
          </a:p>
        </p:txBody>
      </p:sp>
      <p:sp>
        <p:nvSpPr>
          <p:cNvPr id="1218" name="Google Shape;1218;p31"/>
          <p:cNvSpPr txBox="1"/>
          <p:nvPr/>
        </p:nvSpPr>
        <p:spPr>
          <a:xfrm>
            <a:off x="2020337" y="4789910"/>
            <a:ext cx="6476662" cy="492443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rm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People lead owns local hiring, training, and the common operating playbook.</a:t>
            </a:r>
            <a:endParaRPr/>
          </a:p>
        </p:txBody>
      </p:sp>
      <p:sp>
        <p:nvSpPr>
          <p:cNvPr id="1219" name="Google Shape;1219;p31"/>
          <p:cNvSpPr txBox="1"/>
          <p:nvPr/>
        </p:nvSpPr>
        <p:spPr>
          <a:xfrm>
            <a:off x="2020337" y="5478931"/>
            <a:ext cx="6476662" cy="492443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rm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Finance lead owns the investment plan, phase-gate funding, and returns tracking.</a:t>
            </a:r>
            <a:endParaRPr/>
          </a:p>
        </p:txBody>
      </p:sp>
      <p:cxnSp>
        <p:nvCxnSpPr>
          <p:cNvPr id="1220" name="Google Shape;1220;p31"/>
          <p:cNvCxnSpPr/>
          <p:nvPr/>
        </p:nvCxnSpPr>
        <p:spPr>
          <a:xfrm>
            <a:off x="1786759" y="3313582"/>
            <a:ext cx="6871010" cy="0"/>
          </a:xfrm>
          <a:prstGeom prst="straightConnector1">
            <a:avLst/>
          </a:prstGeom>
          <a:noFill/>
          <a:ln cap="flat" cmpd="sng" w="9525">
            <a:solidFill>
              <a:srgbClr val="7F7F7F"/>
            </a:solidFill>
            <a:prstDash val="dot"/>
            <a:miter lim="8000"/>
            <a:headEnd len="sm" w="sm" type="none"/>
            <a:tailEnd len="sm" w="sm" type="none"/>
          </a:ln>
        </p:spPr>
      </p:cxnSp>
      <p:cxnSp>
        <p:nvCxnSpPr>
          <p:cNvPr id="1221" name="Google Shape;1221;p31"/>
          <p:cNvCxnSpPr/>
          <p:nvPr/>
        </p:nvCxnSpPr>
        <p:spPr>
          <a:xfrm>
            <a:off x="1786759" y="4002602"/>
            <a:ext cx="6871010" cy="0"/>
          </a:xfrm>
          <a:prstGeom prst="straightConnector1">
            <a:avLst/>
          </a:prstGeom>
          <a:noFill/>
          <a:ln cap="flat" cmpd="sng" w="9525">
            <a:solidFill>
              <a:srgbClr val="7F7F7F"/>
            </a:solidFill>
            <a:prstDash val="dot"/>
            <a:miter lim="8000"/>
            <a:headEnd len="sm" w="sm" type="none"/>
            <a:tailEnd len="sm" w="sm" type="none"/>
          </a:ln>
        </p:spPr>
      </p:cxnSp>
      <p:cxnSp>
        <p:nvCxnSpPr>
          <p:cNvPr id="1222" name="Google Shape;1222;p31"/>
          <p:cNvCxnSpPr/>
          <p:nvPr/>
        </p:nvCxnSpPr>
        <p:spPr>
          <a:xfrm>
            <a:off x="1786759" y="4691622"/>
            <a:ext cx="6871010" cy="0"/>
          </a:xfrm>
          <a:prstGeom prst="straightConnector1">
            <a:avLst/>
          </a:prstGeom>
          <a:noFill/>
          <a:ln cap="flat" cmpd="sng" w="9525">
            <a:solidFill>
              <a:srgbClr val="7F7F7F"/>
            </a:solidFill>
            <a:prstDash val="dot"/>
            <a:miter lim="8000"/>
            <a:headEnd len="sm" w="sm" type="none"/>
            <a:tailEnd len="sm" w="sm" type="none"/>
          </a:ln>
        </p:spPr>
      </p:cxnSp>
      <p:cxnSp>
        <p:nvCxnSpPr>
          <p:cNvPr id="1223" name="Google Shape;1223;p31"/>
          <p:cNvCxnSpPr/>
          <p:nvPr/>
        </p:nvCxnSpPr>
        <p:spPr>
          <a:xfrm>
            <a:off x="1786759" y="5380641"/>
            <a:ext cx="6871010" cy="0"/>
          </a:xfrm>
          <a:prstGeom prst="straightConnector1">
            <a:avLst/>
          </a:prstGeom>
          <a:noFill/>
          <a:ln cap="flat" cmpd="sng" w="9525">
            <a:solidFill>
              <a:srgbClr val="7F7F7F"/>
            </a:solidFill>
            <a:prstDash val="dot"/>
            <a:miter lim="8000"/>
            <a:headEnd len="sm" w="sm" type="none"/>
            <a:tailEnd len="sm" w="sm" type="none"/>
          </a:ln>
        </p:spPr>
      </p:cxnSp>
      <p:sp>
        <p:nvSpPr>
          <p:cNvPr id="1224" name="Google Shape;1224;p31"/>
          <p:cNvSpPr/>
          <p:nvPr/>
        </p:nvSpPr>
        <p:spPr>
          <a:xfrm>
            <a:off x="8988599" y="2036444"/>
            <a:ext cx="2908433" cy="4000138"/>
          </a:xfrm>
          <a:prstGeom prst="roundRect">
            <a:avLst>
              <a:gd fmla="val 9474" name="adj"/>
            </a:avLst>
          </a:prstGeom>
          <a:solidFill>
            <a:schemeClr val="accent2"/>
          </a:solidFill>
          <a:ln cap="rnd" cmpd="sng" w="2890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69400" lIns="138775" spcFirstLastPara="1" rIns="138775" wrap="square" tIns="694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000">
              <a:solidFill>
                <a:srgbClr val="FFFFFF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225" name="Google Shape;1225;p31"/>
          <p:cNvSpPr/>
          <p:nvPr/>
        </p:nvSpPr>
        <p:spPr>
          <a:xfrm>
            <a:off x="8988599" y="2036444"/>
            <a:ext cx="2908433" cy="3953841"/>
          </a:xfrm>
          <a:prstGeom prst="roundRect">
            <a:avLst>
              <a:gd fmla="val 9474" name="adj"/>
            </a:avLst>
          </a:prstGeom>
          <a:solidFill>
            <a:srgbClr val="FFFFFF"/>
          </a:solidFill>
          <a:ln cap="rnd" cmpd="sng" w="2890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69400" lIns="138775" spcFirstLastPara="1" rIns="138775" wrap="square" tIns="694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000">
              <a:solidFill>
                <a:srgbClr val="FFFFFF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226" name="Google Shape;1226;p31"/>
          <p:cNvSpPr/>
          <p:nvPr/>
        </p:nvSpPr>
        <p:spPr>
          <a:xfrm rot="5400000">
            <a:off x="10820862" y="1942245"/>
            <a:ext cx="242898" cy="201225"/>
          </a:xfrm>
          <a:custGeom>
            <a:rect b="b" l="l" r="r" t="t"/>
            <a:pathLst>
              <a:path extrusionOk="0" h="170793" w="198120">
                <a:moveTo>
                  <a:pt x="0" y="170793"/>
                </a:moveTo>
                <a:cubicBezTo>
                  <a:pt x="68742" y="125769"/>
                  <a:pt x="80331" y="56931"/>
                  <a:pt x="99060" y="0"/>
                </a:cubicBezTo>
                <a:cubicBezTo>
                  <a:pt x="113033" y="59313"/>
                  <a:pt x="127003" y="116243"/>
                  <a:pt x="198120" y="170793"/>
                </a:cubicBezTo>
                <a:lnTo>
                  <a:pt x="0" y="170793"/>
                </a:lnTo>
                <a:close/>
              </a:path>
            </a:pathLst>
          </a:custGeom>
          <a:solidFill>
            <a:schemeClr val="accent1"/>
          </a:solidFill>
          <a:ln cap="flat" cmpd="sng" w="1637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138775" lIns="138775" spcFirstLastPara="1" rIns="138775" wrap="square" tIns="138775">
            <a:noAutofit/>
          </a:bodyPr>
          <a:lstStyle/>
          <a:p>
            <a:pPr indent="0" lvl="0" marL="0" marR="0" rtl="0" algn="ctr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chemeClr val="lt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227" name="Google Shape;1227;p31"/>
          <p:cNvSpPr/>
          <p:nvPr/>
        </p:nvSpPr>
        <p:spPr>
          <a:xfrm flipH="1" rot="-5400000">
            <a:off x="9821871" y="1942248"/>
            <a:ext cx="242898" cy="201225"/>
          </a:xfrm>
          <a:custGeom>
            <a:rect b="b" l="l" r="r" t="t"/>
            <a:pathLst>
              <a:path extrusionOk="0" h="170793" w="198120">
                <a:moveTo>
                  <a:pt x="0" y="170793"/>
                </a:moveTo>
                <a:cubicBezTo>
                  <a:pt x="68742" y="125769"/>
                  <a:pt x="80331" y="56931"/>
                  <a:pt x="99060" y="0"/>
                </a:cubicBezTo>
                <a:cubicBezTo>
                  <a:pt x="113033" y="59313"/>
                  <a:pt x="127003" y="116243"/>
                  <a:pt x="198120" y="170793"/>
                </a:cubicBezTo>
                <a:lnTo>
                  <a:pt x="0" y="170793"/>
                </a:lnTo>
                <a:close/>
              </a:path>
            </a:pathLst>
          </a:custGeom>
          <a:solidFill>
            <a:schemeClr val="accent1"/>
          </a:solidFill>
          <a:ln cap="flat" cmpd="sng" w="1637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138775" lIns="138775" spcFirstLastPara="1" rIns="138775" wrap="square" tIns="138775">
            <a:noAutofit/>
          </a:bodyPr>
          <a:lstStyle/>
          <a:p>
            <a:pPr indent="0" lvl="0" marL="0" marR="0" rtl="0" algn="ctr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chemeClr val="lt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228" name="Google Shape;1228;p31"/>
          <p:cNvSpPr/>
          <p:nvPr/>
        </p:nvSpPr>
        <p:spPr>
          <a:xfrm>
            <a:off x="10021667" y="1624855"/>
            <a:ext cx="836004" cy="836004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path path="circle">
              <a:fillToRect b="0%" l="100%" r="0%" t="100%"/>
            </a:path>
            <a:tileRect b="-100%" l="0%" r="-100%" t="0%"/>
          </a:gradFill>
          <a:ln cap="flat" cmpd="sng" w="28900">
            <a:solidFill>
              <a:schemeClr val="accent1"/>
            </a:solidFill>
            <a:prstDash val="solid"/>
            <a:miter lim="8000"/>
            <a:headEnd len="sm" w="sm" type="none"/>
            <a:tailEnd len="sm" w="sm" type="none"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229" name="Google Shape;1229;p31"/>
          <p:cNvSpPr/>
          <p:nvPr/>
        </p:nvSpPr>
        <p:spPr>
          <a:xfrm>
            <a:off x="10153267" y="1757938"/>
            <a:ext cx="572803" cy="574432"/>
          </a:xfrm>
          <a:prstGeom prst="ellipse">
            <a:avLst/>
          </a:prstGeom>
          <a:solidFill>
            <a:schemeClr val="accent1"/>
          </a:solidFill>
          <a:ln cap="rnd" cmpd="sng" w="2540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45700" spcFirstLastPara="1" rIns="45700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rgbClr val="FFFFFF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grpSp>
        <p:nvGrpSpPr>
          <p:cNvPr id="1230" name="Google Shape;1230;p31"/>
          <p:cNvGrpSpPr/>
          <p:nvPr/>
        </p:nvGrpSpPr>
        <p:grpSpPr>
          <a:xfrm>
            <a:off x="10180426" y="1786127"/>
            <a:ext cx="518484" cy="518054"/>
            <a:chOff x="9627603" y="1554480"/>
            <a:chExt cx="914400" cy="914400"/>
          </a:xfrm>
        </p:grpSpPr>
        <p:sp>
          <p:nvSpPr>
            <p:cNvPr id="1231" name="Google Shape;1231;p31"/>
            <p:cNvSpPr/>
            <p:nvPr/>
          </p:nvSpPr>
          <p:spPr>
            <a:xfrm>
              <a:off x="9627603" y="1554480"/>
              <a:ext cx="914400" cy="914400"/>
            </a:xfrm>
            <a:custGeom>
              <a:rect b="b" l="l" r="r" t="t"/>
              <a:pathLst>
                <a:path extrusionOk="0" h="10000" w="10000">
                  <a:moveTo>
                    <a:pt x="5456" y="2148"/>
                  </a:moveTo>
                  <a:lnTo>
                    <a:pt x="5456" y="2165"/>
                  </a:lnTo>
                  <a:lnTo>
                    <a:pt x="5455" y="2183"/>
                  </a:lnTo>
                  <a:lnTo>
                    <a:pt x="5453" y="2200"/>
                  </a:lnTo>
                  <a:lnTo>
                    <a:pt x="5451" y="2217"/>
                  </a:lnTo>
                  <a:lnTo>
                    <a:pt x="5448" y="2233"/>
                  </a:lnTo>
                  <a:lnTo>
                    <a:pt x="5445" y="2250"/>
                  </a:lnTo>
                  <a:lnTo>
                    <a:pt x="5440" y="2267"/>
                  </a:lnTo>
                  <a:lnTo>
                    <a:pt x="5436" y="2283"/>
                  </a:lnTo>
                  <a:lnTo>
                    <a:pt x="5430" y="2299"/>
                  </a:lnTo>
                  <a:lnTo>
                    <a:pt x="5425" y="2315"/>
                  </a:lnTo>
                  <a:lnTo>
                    <a:pt x="5418" y="2331"/>
                  </a:lnTo>
                  <a:lnTo>
                    <a:pt x="5411" y="2347"/>
                  </a:lnTo>
                  <a:lnTo>
                    <a:pt x="5403" y="2362"/>
                  </a:lnTo>
                  <a:lnTo>
                    <a:pt x="5395" y="2377"/>
                  </a:lnTo>
                  <a:lnTo>
                    <a:pt x="5386" y="2392"/>
                  </a:lnTo>
                  <a:lnTo>
                    <a:pt x="5377" y="2406"/>
                  </a:lnTo>
                  <a:lnTo>
                    <a:pt x="5367" y="2420"/>
                  </a:lnTo>
                  <a:lnTo>
                    <a:pt x="5356" y="2433"/>
                  </a:lnTo>
                  <a:lnTo>
                    <a:pt x="5346" y="2446"/>
                  </a:lnTo>
                  <a:lnTo>
                    <a:pt x="5334" y="2459"/>
                  </a:lnTo>
                  <a:lnTo>
                    <a:pt x="5322" y="2471"/>
                  </a:lnTo>
                  <a:lnTo>
                    <a:pt x="5310" y="2483"/>
                  </a:lnTo>
                  <a:lnTo>
                    <a:pt x="5297" y="2495"/>
                  </a:lnTo>
                  <a:lnTo>
                    <a:pt x="5284" y="2505"/>
                  </a:lnTo>
                  <a:lnTo>
                    <a:pt x="5271" y="2516"/>
                  </a:lnTo>
                  <a:lnTo>
                    <a:pt x="5257" y="2526"/>
                  </a:lnTo>
                  <a:lnTo>
                    <a:pt x="5243" y="2535"/>
                  </a:lnTo>
                  <a:lnTo>
                    <a:pt x="5228" y="2544"/>
                  </a:lnTo>
                  <a:lnTo>
                    <a:pt x="5213" y="2552"/>
                  </a:lnTo>
                  <a:lnTo>
                    <a:pt x="5198" y="2560"/>
                  </a:lnTo>
                  <a:lnTo>
                    <a:pt x="5182" y="2567"/>
                  </a:lnTo>
                  <a:lnTo>
                    <a:pt x="5167" y="2574"/>
                  </a:lnTo>
                  <a:lnTo>
                    <a:pt x="5151" y="2579"/>
                  </a:lnTo>
                  <a:lnTo>
                    <a:pt x="5134" y="2585"/>
                  </a:lnTo>
                  <a:lnTo>
                    <a:pt x="5118" y="2590"/>
                  </a:lnTo>
                  <a:lnTo>
                    <a:pt x="5102" y="2594"/>
                  </a:lnTo>
                  <a:lnTo>
                    <a:pt x="5085" y="2597"/>
                  </a:lnTo>
                  <a:lnTo>
                    <a:pt x="5068" y="2600"/>
                  </a:lnTo>
                  <a:lnTo>
                    <a:pt x="5051" y="2602"/>
                  </a:lnTo>
                  <a:lnTo>
                    <a:pt x="5034" y="2604"/>
                  </a:lnTo>
                  <a:lnTo>
                    <a:pt x="5017" y="2605"/>
                  </a:lnTo>
                  <a:lnTo>
                    <a:pt x="5000" y="2605"/>
                  </a:lnTo>
                  <a:lnTo>
                    <a:pt x="4983" y="2605"/>
                  </a:lnTo>
                  <a:lnTo>
                    <a:pt x="4966" y="2604"/>
                  </a:lnTo>
                  <a:lnTo>
                    <a:pt x="4949" y="2602"/>
                  </a:lnTo>
                  <a:lnTo>
                    <a:pt x="4932" y="2600"/>
                  </a:lnTo>
                  <a:lnTo>
                    <a:pt x="4915" y="2597"/>
                  </a:lnTo>
                  <a:lnTo>
                    <a:pt x="4898" y="2594"/>
                  </a:lnTo>
                  <a:lnTo>
                    <a:pt x="4882" y="2590"/>
                  </a:lnTo>
                  <a:lnTo>
                    <a:pt x="4866" y="2585"/>
                  </a:lnTo>
                  <a:lnTo>
                    <a:pt x="4849" y="2579"/>
                  </a:lnTo>
                  <a:lnTo>
                    <a:pt x="4833" y="2574"/>
                  </a:lnTo>
                  <a:lnTo>
                    <a:pt x="4818" y="2567"/>
                  </a:lnTo>
                  <a:lnTo>
                    <a:pt x="4802" y="2560"/>
                  </a:lnTo>
                  <a:lnTo>
                    <a:pt x="4787" y="2552"/>
                  </a:lnTo>
                  <a:lnTo>
                    <a:pt x="4772" y="2544"/>
                  </a:lnTo>
                  <a:lnTo>
                    <a:pt x="4757" y="2535"/>
                  </a:lnTo>
                  <a:lnTo>
                    <a:pt x="4743" y="2526"/>
                  </a:lnTo>
                  <a:lnTo>
                    <a:pt x="4729" y="2516"/>
                  </a:lnTo>
                  <a:lnTo>
                    <a:pt x="4716" y="2505"/>
                  </a:lnTo>
                  <a:lnTo>
                    <a:pt x="4703" y="2495"/>
                  </a:lnTo>
                  <a:lnTo>
                    <a:pt x="4690" y="2483"/>
                  </a:lnTo>
                  <a:lnTo>
                    <a:pt x="4678" y="2471"/>
                  </a:lnTo>
                  <a:lnTo>
                    <a:pt x="4666" y="2459"/>
                  </a:lnTo>
                  <a:lnTo>
                    <a:pt x="4654" y="2446"/>
                  </a:lnTo>
                  <a:lnTo>
                    <a:pt x="4644" y="2433"/>
                  </a:lnTo>
                  <a:lnTo>
                    <a:pt x="4633" y="2420"/>
                  </a:lnTo>
                  <a:lnTo>
                    <a:pt x="4623" y="2406"/>
                  </a:lnTo>
                  <a:lnTo>
                    <a:pt x="4614" y="2392"/>
                  </a:lnTo>
                  <a:lnTo>
                    <a:pt x="4605" y="2377"/>
                  </a:lnTo>
                  <a:lnTo>
                    <a:pt x="4597" y="2362"/>
                  </a:lnTo>
                  <a:lnTo>
                    <a:pt x="4589" y="2347"/>
                  </a:lnTo>
                  <a:lnTo>
                    <a:pt x="4582" y="2331"/>
                  </a:lnTo>
                  <a:lnTo>
                    <a:pt x="4575" y="2315"/>
                  </a:lnTo>
                  <a:lnTo>
                    <a:pt x="4570" y="2299"/>
                  </a:lnTo>
                  <a:lnTo>
                    <a:pt x="4564" y="2283"/>
                  </a:lnTo>
                  <a:lnTo>
                    <a:pt x="4560" y="2267"/>
                  </a:lnTo>
                  <a:lnTo>
                    <a:pt x="4555" y="2250"/>
                  </a:lnTo>
                  <a:lnTo>
                    <a:pt x="4552" y="2233"/>
                  </a:lnTo>
                  <a:lnTo>
                    <a:pt x="4549" y="2217"/>
                  </a:lnTo>
                  <a:lnTo>
                    <a:pt x="4547" y="2200"/>
                  </a:lnTo>
                  <a:lnTo>
                    <a:pt x="4545" y="2183"/>
                  </a:lnTo>
                  <a:lnTo>
                    <a:pt x="4544" y="2165"/>
                  </a:lnTo>
                  <a:lnTo>
                    <a:pt x="4544" y="2148"/>
                  </a:lnTo>
                  <a:lnTo>
                    <a:pt x="4544" y="2131"/>
                  </a:lnTo>
                  <a:lnTo>
                    <a:pt x="4545" y="2114"/>
                  </a:lnTo>
                  <a:lnTo>
                    <a:pt x="4547" y="2097"/>
                  </a:lnTo>
                  <a:lnTo>
                    <a:pt x="4549" y="2080"/>
                  </a:lnTo>
                  <a:lnTo>
                    <a:pt x="4552" y="2063"/>
                  </a:lnTo>
                  <a:lnTo>
                    <a:pt x="4555" y="2047"/>
                  </a:lnTo>
                  <a:lnTo>
                    <a:pt x="4560" y="2030"/>
                  </a:lnTo>
                  <a:lnTo>
                    <a:pt x="4564" y="2014"/>
                  </a:lnTo>
                  <a:lnTo>
                    <a:pt x="4570" y="1998"/>
                  </a:lnTo>
                  <a:lnTo>
                    <a:pt x="4575" y="1982"/>
                  </a:lnTo>
                  <a:lnTo>
                    <a:pt x="4582" y="1966"/>
                  </a:lnTo>
                  <a:lnTo>
                    <a:pt x="4589" y="1950"/>
                  </a:lnTo>
                  <a:lnTo>
                    <a:pt x="4597" y="1935"/>
                  </a:lnTo>
                  <a:lnTo>
                    <a:pt x="4605" y="1920"/>
                  </a:lnTo>
                  <a:lnTo>
                    <a:pt x="4614" y="1905"/>
                  </a:lnTo>
                  <a:lnTo>
                    <a:pt x="4623" y="1891"/>
                  </a:lnTo>
                  <a:lnTo>
                    <a:pt x="4633" y="1877"/>
                  </a:lnTo>
                  <a:lnTo>
                    <a:pt x="4644" y="1864"/>
                  </a:lnTo>
                  <a:lnTo>
                    <a:pt x="4654" y="1851"/>
                  </a:lnTo>
                  <a:lnTo>
                    <a:pt x="4666" y="1838"/>
                  </a:lnTo>
                  <a:lnTo>
                    <a:pt x="4678" y="1826"/>
                  </a:lnTo>
                  <a:lnTo>
                    <a:pt x="4690" y="1814"/>
                  </a:lnTo>
                  <a:lnTo>
                    <a:pt x="4703" y="1802"/>
                  </a:lnTo>
                  <a:lnTo>
                    <a:pt x="4716" y="1792"/>
                  </a:lnTo>
                  <a:lnTo>
                    <a:pt x="4729" y="1781"/>
                  </a:lnTo>
                  <a:lnTo>
                    <a:pt x="4743" y="1771"/>
                  </a:lnTo>
                  <a:lnTo>
                    <a:pt x="4757" y="1762"/>
                  </a:lnTo>
                  <a:lnTo>
                    <a:pt x="4772" y="1753"/>
                  </a:lnTo>
                  <a:lnTo>
                    <a:pt x="4787" y="1745"/>
                  </a:lnTo>
                  <a:lnTo>
                    <a:pt x="4802" y="1737"/>
                  </a:lnTo>
                  <a:lnTo>
                    <a:pt x="4818" y="1730"/>
                  </a:lnTo>
                  <a:lnTo>
                    <a:pt x="4833" y="1723"/>
                  </a:lnTo>
                  <a:lnTo>
                    <a:pt x="4849" y="1718"/>
                  </a:lnTo>
                  <a:lnTo>
                    <a:pt x="4866" y="1712"/>
                  </a:lnTo>
                  <a:lnTo>
                    <a:pt x="4882" y="1708"/>
                  </a:lnTo>
                  <a:lnTo>
                    <a:pt x="4898" y="1703"/>
                  </a:lnTo>
                  <a:lnTo>
                    <a:pt x="4915" y="1700"/>
                  </a:lnTo>
                  <a:lnTo>
                    <a:pt x="4932" y="1697"/>
                  </a:lnTo>
                  <a:lnTo>
                    <a:pt x="4949" y="1695"/>
                  </a:lnTo>
                  <a:lnTo>
                    <a:pt x="4966" y="1693"/>
                  </a:lnTo>
                  <a:lnTo>
                    <a:pt x="4983" y="1692"/>
                  </a:lnTo>
                  <a:lnTo>
                    <a:pt x="5000" y="1692"/>
                  </a:lnTo>
                  <a:lnTo>
                    <a:pt x="5017" y="1692"/>
                  </a:lnTo>
                  <a:lnTo>
                    <a:pt x="5034" y="1693"/>
                  </a:lnTo>
                  <a:lnTo>
                    <a:pt x="5051" y="1695"/>
                  </a:lnTo>
                  <a:lnTo>
                    <a:pt x="5068" y="1697"/>
                  </a:lnTo>
                  <a:lnTo>
                    <a:pt x="5085" y="1700"/>
                  </a:lnTo>
                  <a:lnTo>
                    <a:pt x="5102" y="1703"/>
                  </a:lnTo>
                  <a:lnTo>
                    <a:pt x="5118" y="1708"/>
                  </a:lnTo>
                  <a:lnTo>
                    <a:pt x="5134" y="1712"/>
                  </a:lnTo>
                  <a:lnTo>
                    <a:pt x="5151" y="1718"/>
                  </a:lnTo>
                  <a:lnTo>
                    <a:pt x="5167" y="1723"/>
                  </a:lnTo>
                  <a:lnTo>
                    <a:pt x="5182" y="1730"/>
                  </a:lnTo>
                  <a:lnTo>
                    <a:pt x="5198" y="1737"/>
                  </a:lnTo>
                  <a:lnTo>
                    <a:pt x="5213" y="1745"/>
                  </a:lnTo>
                  <a:lnTo>
                    <a:pt x="5228" y="1753"/>
                  </a:lnTo>
                  <a:lnTo>
                    <a:pt x="5243" y="1762"/>
                  </a:lnTo>
                  <a:lnTo>
                    <a:pt x="5257" y="1771"/>
                  </a:lnTo>
                  <a:lnTo>
                    <a:pt x="5271" y="1781"/>
                  </a:lnTo>
                  <a:lnTo>
                    <a:pt x="5284" y="1792"/>
                  </a:lnTo>
                  <a:lnTo>
                    <a:pt x="5297" y="1802"/>
                  </a:lnTo>
                  <a:lnTo>
                    <a:pt x="5310" y="1814"/>
                  </a:lnTo>
                  <a:lnTo>
                    <a:pt x="5322" y="1826"/>
                  </a:lnTo>
                  <a:lnTo>
                    <a:pt x="5334" y="1838"/>
                  </a:lnTo>
                  <a:lnTo>
                    <a:pt x="5346" y="1851"/>
                  </a:lnTo>
                  <a:lnTo>
                    <a:pt x="5356" y="1864"/>
                  </a:lnTo>
                  <a:lnTo>
                    <a:pt x="5367" y="1877"/>
                  </a:lnTo>
                  <a:lnTo>
                    <a:pt x="5377" y="1891"/>
                  </a:lnTo>
                  <a:lnTo>
                    <a:pt x="5386" y="1905"/>
                  </a:lnTo>
                  <a:lnTo>
                    <a:pt x="5395" y="1920"/>
                  </a:lnTo>
                  <a:lnTo>
                    <a:pt x="5403" y="1935"/>
                  </a:lnTo>
                  <a:lnTo>
                    <a:pt x="5411" y="1950"/>
                  </a:lnTo>
                  <a:lnTo>
                    <a:pt x="5418" y="1966"/>
                  </a:lnTo>
                  <a:lnTo>
                    <a:pt x="5425" y="1982"/>
                  </a:lnTo>
                  <a:lnTo>
                    <a:pt x="5430" y="1998"/>
                  </a:lnTo>
                  <a:lnTo>
                    <a:pt x="5436" y="2014"/>
                  </a:lnTo>
                  <a:lnTo>
                    <a:pt x="5440" y="2030"/>
                  </a:lnTo>
                  <a:lnTo>
                    <a:pt x="5445" y="2047"/>
                  </a:lnTo>
                  <a:lnTo>
                    <a:pt x="5448" y="2063"/>
                  </a:lnTo>
                  <a:lnTo>
                    <a:pt x="5451" y="2080"/>
                  </a:lnTo>
                  <a:lnTo>
                    <a:pt x="5453" y="2097"/>
                  </a:lnTo>
                  <a:lnTo>
                    <a:pt x="5455" y="2114"/>
                  </a:lnTo>
                  <a:lnTo>
                    <a:pt x="5456" y="2131"/>
                  </a:lnTo>
                  <a:lnTo>
                    <a:pt x="5456" y="214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Helvetica Neue"/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32" name="Google Shape;1232;p31"/>
            <p:cNvSpPr/>
            <p:nvPr/>
          </p:nvSpPr>
          <p:spPr>
            <a:xfrm>
              <a:off x="9627603" y="1554480"/>
              <a:ext cx="914400" cy="914400"/>
            </a:xfrm>
            <a:custGeom>
              <a:rect b="b" l="l" r="r" t="t"/>
              <a:pathLst>
                <a:path extrusionOk="0" h="10000" w="10000">
                  <a:moveTo>
                    <a:pt x="5605" y="2122"/>
                  </a:moveTo>
                  <a:lnTo>
                    <a:pt x="5606" y="2128"/>
                  </a:lnTo>
                  <a:lnTo>
                    <a:pt x="5606" y="2145"/>
                  </a:lnTo>
                  <a:lnTo>
                    <a:pt x="5606" y="2151"/>
                  </a:lnTo>
                  <a:lnTo>
                    <a:pt x="5606" y="2168"/>
                  </a:lnTo>
                  <a:lnTo>
                    <a:pt x="5605" y="2174"/>
                  </a:lnTo>
                  <a:lnTo>
                    <a:pt x="5604" y="2191"/>
                  </a:lnTo>
                  <a:lnTo>
                    <a:pt x="5604" y="2196"/>
                  </a:lnTo>
                  <a:lnTo>
                    <a:pt x="5602" y="2214"/>
                  </a:lnTo>
                  <a:lnTo>
                    <a:pt x="5602" y="2219"/>
                  </a:lnTo>
                  <a:lnTo>
                    <a:pt x="5600" y="2236"/>
                  </a:lnTo>
                  <a:lnTo>
                    <a:pt x="5599" y="2242"/>
                  </a:lnTo>
                  <a:lnTo>
                    <a:pt x="5596" y="2258"/>
                  </a:lnTo>
                  <a:lnTo>
                    <a:pt x="5595" y="2264"/>
                  </a:lnTo>
                  <a:lnTo>
                    <a:pt x="5591" y="2281"/>
                  </a:lnTo>
                  <a:lnTo>
                    <a:pt x="5590" y="2286"/>
                  </a:lnTo>
                  <a:lnTo>
                    <a:pt x="5586" y="2303"/>
                  </a:lnTo>
                  <a:lnTo>
                    <a:pt x="5585" y="2308"/>
                  </a:lnTo>
                  <a:lnTo>
                    <a:pt x="5580" y="2324"/>
                  </a:lnTo>
                  <a:lnTo>
                    <a:pt x="5578" y="2330"/>
                  </a:lnTo>
                  <a:lnTo>
                    <a:pt x="5573" y="2346"/>
                  </a:lnTo>
                  <a:lnTo>
                    <a:pt x="5571" y="2351"/>
                  </a:lnTo>
                  <a:lnTo>
                    <a:pt x="5565" y="2367"/>
                  </a:lnTo>
                  <a:lnTo>
                    <a:pt x="5563" y="2372"/>
                  </a:lnTo>
                  <a:lnTo>
                    <a:pt x="5557" y="2388"/>
                  </a:lnTo>
                  <a:lnTo>
                    <a:pt x="5555" y="2393"/>
                  </a:lnTo>
                  <a:lnTo>
                    <a:pt x="5547" y="2409"/>
                  </a:lnTo>
                  <a:lnTo>
                    <a:pt x="5545" y="2414"/>
                  </a:lnTo>
                  <a:lnTo>
                    <a:pt x="5537" y="2429"/>
                  </a:lnTo>
                  <a:lnTo>
                    <a:pt x="5535" y="2434"/>
                  </a:lnTo>
                  <a:lnTo>
                    <a:pt x="5527" y="2449"/>
                  </a:lnTo>
                  <a:lnTo>
                    <a:pt x="5523" y="2455"/>
                  </a:lnTo>
                  <a:lnTo>
                    <a:pt x="5514" y="2469"/>
                  </a:lnTo>
                  <a:lnTo>
                    <a:pt x="5511" y="2474"/>
                  </a:lnTo>
                  <a:lnTo>
                    <a:pt x="5502" y="2488"/>
                  </a:lnTo>
                  <a:lnTo>
                    <a:pt x="5499" y="2493"/>
                  </a:lnTo>
                  <a:lnTo>
                    <a:pt x="5489" y="2507"/>
                  </a:lnTo>
                  <a:lnTo>
                    <a:pt x="5486" y="2511"/>
                  </a:lnTo>
                  <a:lnTo>
                    <a:pt x="5475" y="2525"/>
                  </a:lnTo>
                  <a:lnTo>
                    <a:pt x="5472" y="2529"/>
                  </a:lnTo>
                  <a:lnTo>
                    <a:pt x="5461" y="2542"/>
                  </a:lnTo>
                  <a:lnTo>
                    <a:pt x="5457" y="2546"/>
                  </a:lnTo>
                  <a:lnTo>
                    <a:pt x="5446" y="2559"/>
                  </a:lnTo>
                  <a:lnTo>
                    <a:pt x="5442" y="2563"/>
                  </a:lnTo>
                  <a:lnTo>
                    <a:pt x="5430" y="2575"/>
                  </a:lnTo>
                  <a:lnTo>
                    <a:pt x="5426" y="2579"/>
                  </a:lnTo>
                  <a:lnTo>
                    <a:pt x="5414" y="2591"/>
                  </a:lnTo>
                  <a:lnTo>
                    <a:pt x="5410" y="2595"/>
                  </a:lnTo>
                  <a:lnTo>
                    <a:pt x="5397" y="2606"/>
                  </a:lnTo>
                  <a:lnTo>
                    <a:pt x="5393" y="2610"/>
                  </a:lnTo>
                  <a:lnTo>
                    <a:pt x="5380" y="2621"/>
                  </a:lnTo>
                  <a:lnTo>
                    <a:pt x="5376" y="2624"/>
                  </a:lnTo>
                  <a:lnTo>
                    <a:pt x="5362" y="2635"/>
                  </a:lnTo>
                  <a:lnTo>
                    <a:pt x="5358" y="2638"/>
                  </a:lnTo>
                  <a:lnTo>
                    <a:pt x="5344" y="2648"/>
                  </a:lnTo>
                  <a:lnTo>
                    <a:pt x="5339" y="2651"/>
                  </a:lnTo>
                  <a:lnTo>
                    <a:pt x="5325" y="2660"/>
                  </a:lnTo>
                  <a:lnTo>
                    <a:pt x="5320" y="2663"/>
                  </a:lnTo>
                  <a:lnTo>
                    <a:pt x="5306" y="2672"/>
                  </a:lnTo>
                  <a:lnTo>
                    <a:pt x="5301" y="2675"/>
                  </a:lnTo>
                  <a:lnTo>
                    <a:pt x="5286" y="2683"/>
                  </a:lnTo>
                  <a:lnTo>
                    <a:pt x="5281" y="2686"/>
                  </a:lnTo>
                  <a:lnTo>
                    <a:pt x="5266" y="2694"/>
                  </a:lnTo>
                  <a:lnTo>
                    <a:pt x="5260" y="2696"/>
                  </a:lnTo>
                  <a:lnTo>
                    <a:pt x="5250" y="2701"/>
                  </a:lnTo>
                  <a:lnTo>
                    <a:pt x="5250" y="2811"/>
                  </a:lnTo>
                  <a:lnTo>
                    <a:pt x="7738" y="2811"/>
                  </a:lnTo>
                  <a:lnTo>
                    <a:pt x="7738" y="2811"/>
                  </a:lnTo>
                  <a:lnTo>
                    <a:pt x="7738" y="2811"/>
                  </a:lnTo>
                  <a:lnTo>
                    <a:pt x="7770" y="2813"/>
                  </a:lnTo>
                  <a:lnTo>
                    <a:pt x="7770" y="2813"/>
                  </a:lnTo>
                  <a:lnTo>
                    <a:pt x="7771" y="2813"/>
                  </a:lnTo>
                  <a:lnTo>
                    <a:pt x="7781" y="2815"/>
                  </a:lnTo>
                  <a:lnTo>
                    <a:pt x="7801" y="2819"/>
                  </a:lnTo>
                  <a:lnTo>
                    <a:pt x="7802" y="2819"/>
                  </a:lnTo>
                  <a:lnTo>
                    <a:pt x="7803" y="2820"/>
                  </a:lnTo>
                  <a:lnTo>
                    <a:pt x="7814" y="2823"/>
                  </a:lnTo>
                  <a:lnTo>
                    <a:pt x="7832" y="2829"/>
                  </a:lnTo>
                  <a:lnTo>
                    <a:pt x="7833" y="2830"/>
                  </a:lnTo>
                  <a:lnTo>
                    <a:pt x="7834" y="2830"/>
                  </a:lnTo>
                  <a:lnTo>
                    <a:pt x="7845" y="2836"/>
                  </a:lnTo>
                  <a:lnTo>
                    <a:pt x="7861" y="2843"/>
                  </a:lnTo>
                  <a:lnTo>
                    <a:pt x="7862" y="2844"/>
                  </a:lnTo>
                  <a:lnTo>
                    <a:pt x="7863" y="2844"/>
                  </a:lnTo>
                  <a:lnTo>
                    <a:pt x="7874" y="2852"/>
                  </a:lnTo>
                  <a:lnTo>
                    <a:pt x="7887" y="2861"/>
                  </a:lnTo>
                  <a:lnTo>
                    <a:pt x="7889" y="2862"/>
                  </a:lnTo>
                  <a:lnTo>
                    <a:pt x="7890" y="2863"/>
                  </a:lnTo>
                  <a:lnTo>
                    <a:pt x="7900" y="2871"/>
                  </a:lnTo>
                  <a:lnTo>
                    <a:pt x="7912" y="2881"/>
                  </a:lnTo>
                  <a:lnTo>
                    <a:pt x="7913" y="2883"/>
                  </a:lnTo>
                  <a:lnTo>
                    <a:pt x="7915" y="2884"/>
                  </a:lnTo>
                  <a:lnTo>
                    <a:pt x="7923" y="2894"/>
                  </a:lnTo>
                  <a:lnTo>
                    <a:pt x="7933" y="2905"/>
                  </a:lnTo>
                  <a:lnTo>
                    <a:pt x="7935" y="2907"/>
                  </a:lnTo>
                  <a:lnTo>
                    <a:pt x="7936" y="2909"/>
                  </a:lnTo>
                  <a:lnTo>
                    <a:pt x="7943" y="2919"/>
                  </a:lnTo>
                  <a:lnTo>
                    <a:pt x="7952" y="2931"/>
                  </a:lnTo>
                  <a:lnTo>
                    <a:pt x="7953" y="2934"/>
                  </a:lnTo>
                  <a:lnTo>
                    <a:pt x="7955" y="2936"/>
                  </a:lnTo>
                  <a:lnTo>
                    <a:pt x="7960" y="2947"/>
                  </a:lnTo>
                  <a:lnTo>
                    <a:pt x="7966" y="2960"/>
                  </a:lnTo>
                  <a:lnTo>
                    <a:pt x="8878" y="5013"/>
                  </a:lnTo>
                  <a:lnTo>
                    <a:pt x="8891" y="5047"/>
                  </a:lnTo>
                  <a:lnTo>
                    <a:pt x="8898" y="5082"/>
                  </a:lnTo>
                  <a:lnTo>
                    <a:pt x="8900" y="5119"/>
                  </a:lnTo>
                  <a:lnTo>
                    <a:pt x="8899" y="5153"/>
                  </a:lnTo>
                  <a:lnTo>
                    <a:pt x="8899" y="5162"/>
                  </a:lnTo>
                  <a:lnTo>
                    <a:pt x="8897" y="5196"/>
                  </a:lnTo>
                  <a:lnTo>
                    <a:pt x="8896" y="5206"/>
                  </a:lnTo>
                  <a:lnTo>
                    <a:pt x="8893" y="5240"/>
                  </a:lnTo>
                  <a:lnTo>
                    <a:pt x="8892" y="5249"/>
                  </a:lnTo>
                  <a:lnTo>
                    <a:pt x="8888" y="5283"/>
                  </a:lnTo>
                  <a:lnTo>
                    <a:pt x="8886" y="5292"/>
                  </a:lnTo>
                  <a:lnTo>
                    <a:pt x="8881" y="5326"/>
                  </a:lnTo>
                  <a:lnTo>
                    <a:pt x="8879" y="5335"/>
                  </a:lnTo>
                  <a:lnTo>
                    <a:pt x="8872" y="5368"/>
                  </a:lnTo>
                  <a:lnTo>
                    <a:pt x="8870" y="5377"/>
                  </a:lnTo>
                  <a:lnTo>
                    <a:pt x="8862" y="5410"/>
                  </a:lnTo>
                  <a:lnTo>
                    <a:pt x="8859" y="5419"/>
                  </a:lnTo>
                  <a:lnTo>
                    <a:pt x="8850" y="5452"/>
                  </a:lnTo>
                  <a:lnTo>
                    <a:pt x="8847" y="5461"/>
                  </a:lnTo>
                  <a:lnTo>
                    <a:pt x="8837" y="5493"/>
                  </a:lnTo>
                  <a:lnTo>
                    <a:pt x="8833" y="5502"/>
                  </a:lnTo>
                  <a:lnTo>
                    <a:pt x="8822" y="5534"/>
                  </a:lnTo>
                  <a:lnTo>
                    <a:pt x="8818" y="5543"/>
                  </a:lnTo>
                  <a:lnTo>
                    <a:pt x="8805" y="5574"/>
                  </a:lnTo>
                  <a:lnTo>
                    <a:pt x="8801" y="5583"/>
                  </a:lnTo>
                  <a:lnTo>
                    <a:pt x="8787" y="5614"/>
                  </a:lnTo>
                  <a:lnTo>
                    <a:pt x="8783" y="5622"/>
                  </a:lnTo>
                  <a:lnTo>
                    <a:pt x="8768" y="5653"/>
                  </a:lnTo>
                  <a:lnTo>
                    <a:pt x="8763" y="5661"/>
                  </a:lnTo>
                  <a:lnTo>
                    <a:pt x="8747" y="5691"/>
                  </a:lnTo>
                  <a:lnTo>
                    <a:pt x="8742" y="5699"/>
                  </a:lnTo>
                  <a:lnTo>
                    <a:pt x="8725" y="5728"/>
                  </a:lnTo>
                  <a:lnTo>
                    <a:pt x="8719" y="5736"/>
                  </a:lnTo>
                  <a:lnTo>
                    <a:pt x="8701" y="5765"/>
                  </a:lnTo>
                  <a:lnTo>
                    <a:pt x="8695" y="5773"/>
                  </a:lnTo>
                  <a:lnTo>
                    <a:pt x="8676" y="5801"/>
                  </a:lnTo>
                  <a:lnTo>
                    <a:pt x="8670" y="5808"/>
                  </a:lnTo>
                  <a:lnTo>
                    <a:pt x="8649" y="5835"/>
                  </a:lnTo>
                  <a:lnTo>
                    <a:pt x="8643" y="5843"/>
                  </a:lnTo>
                  <a:lnTo>
                    <a:pt x="8621" y="5869"/>
                  </a:lnTo>
                  <a:lnTo>
                    <a:pt x="8615" y="5876"/>
                  </a:lnTo>
                  <a:lnTo>
                    <a:pt x="8593" y="5901"/>
                  </a:lnTo>
                  <a:lnTo>
                    <a:pt x="8586" y="5908"/>
                  </a:lnTo>
                  <a:lnTo>
                    <a:pt x="8563" y="5933"/>
                  </a:lnTo>
                  <a:lnTo>
                    <a:pt x="8556" y="5939"/>
                  </a:lnTo>
                  <a:lnTo>
                    <a:pt x="8531" y="5963"/>
                  </a:lnTo>
                  <a:lnTo>
                    <a:pt x="8525" y="5969"/>
                  </a:lnTo>
                  <a:lnTo>
                    <a:pt x="8499" y="5992"/>
                  </a:lnTo>
                  <a:lnTo>
                    <a:pt x="8492" y="5998"/>
                  </a:lnTo>
                  <a:lnTo>
                    <a:pt x="8466" y="6020"/>
                  </a:lnTo>
                  <a:lnTo>
                    <a:pt x="8459" y="6025"/>
                  </a:lnTo>
                  <a:lnTo>
                    <a:pt x="8432" y="6046"/>
                  </a:lnTo>
                  <a:lnTo>
                    <a:pt x="8424" y="6052"/>
                  </a:lnTo>
                  <a:lnTo>
                    <a:pt x="8397" y="6071"/>
                  </a:lnTo>
                  <a:lnTo>
                    <a:pt x="8389" y="6077"/>
                  </a:lnTo>
                  <a:lnTo>
                    <a:pt x="8360" y="6095"/>
                  </a:lnTo>
                  <a:lnTo>
                    <a:pt x="8353" y="6100"/>
                  </a:lnTo>
                  <a:lnTo>
                    <a:pt x="8323" y="6118"/>
                  </a:lnTo>
                  <a:lnTo>
                    <a:pt x="8315" y="6123"/>
                  </a:lnTo>
                  <a:lnTo>
                    <a:pt x="8285" y="6139"/>
                  </a:lnTo>
                  <a:lnTo>
                    <a:pt x="8277" y="6144"/>
                  </a:lnTo>
                  <a:lnTo>
                    <a:pt x="8246" y="6159"/>
                  </a:lnTo>
                  <a:lnTo>
                    <a:pt x="8238" y="6163"/>
                  </a:lnTo>
                  <a:lnTo>
                    <a:pt x="8207" y="6177"/>
                  </a:lnTo>
                  <a:lnTo>
                    <a:pt x="8198" y="6181"/>
                  </a:lnTo>
                  <a:lnTo>
                    <a:pt x="8167" y="6194"/>
                  </a:lnTo>
                  <a:lnTo>
                    <a:pt x="8158" y="6198"/>
                  </a:lnTo>
                  <a:lnTo>
                    <a:pt x="8126" y="6210"/>
                  </a:lnTo>
                  <a:lnTo>
                    <a:pt x="8118" y="6213"/>
                  </a:lnTo>
                  <a:lnTo>
                    <a:pt x="8085" y="6223"/>
                  </a:lnTo>
                  <a:lnTo>
                    <a:pt x="8076" y="6226"/>
                  </a:lnTo>
                  <a:lnTo>
                    <a:pt x="8044" y="6236"/>
                  </a:lnTo>
                  <a:lnTo>
                    <a:pt x="8035" y="6238"/>
                  </a:lnTo>
                  <a:lnTo>
                    <a:pt x="8002" y="6246"/>
                  </a:lnTo>
                  <a:lnTo>
                    <a:pt x="7993" y="6248"/>
                  </a:lnTo>
                  <a:lnTo>
                    <a:pt x="7959" y="6255"/>
                  </a:lnTo>
                  <a:lnTo>
                    <a:pt x="7950" y="6257"/>
                  </a:lnTo>
                  <a:lnTo>
                    <a:pt x="7917" y="6263"/>
                  </a:lnTo>
                  <a:lnTo>
                    <a:pt x="7907" y="6264"/>
                  </a:lnTo>
                  <a:lnTo>
                    <a:pt x="7874" y="6269"/>
                  </a:lnTo>
                  <a:lnTo>
                    <a:pt x="7864" y="6270"/>
                  </a:lnTo>
                  <a:lnTo>
                    <a:pt x="7830" y="6273"/>
                  </a:lnTo>
                  <a:lnTo>
                    <a:pt x="7821" y="6274"/>
                  </a:lnTo>
                  <a:lnTo>
                    <a:pt x="7787" y="6276"/>
                  </a:lnTo>
                  <a:lnTo>
                    <a:pt x="7777" y="6276"/>
                  </a:lnTo>
                  <a:lnTo>
                    <a:pt x="7743" y="6277"/>
                  </a:lnTo>
                  <a:lnTo>
                    <a:pt x="7733" y="6277"/>
                  </a:lnTo>
                  <a:lnTo>
                    <a:pt x="7699" y="6276"/>
                  </a:lnTo>
                  <a:lnTo>
                    <a:pt x="7689" y="6276"/>
                  </a:lnTo>
                  <a:lnTo>
                    <a:pt x="7655" y="6274"/>
                  </a:lnTo>
                  <a:lnTo>
                    <a:pt x="7646" y="6273"/>
                  </a:lnTo>
                  <a:lnTo>
                    <a:pt x="7611" y="6270"/>
                  </a:lnTo>
                  <a:lnTo>
                    <a:pt x="7602" y="6269"/>
                  </a:lnTo>
                  <a:lnTo>
                    <a:pt x="7568" y="6264"/>
                  </a:lnTo>
                  <a:lnTo>
                    <a:pt x="7559" y="6263"/>
                  </a:lnTo>
                  <a:lnTo>
                    <a:pt x="7525" y="6257"/>
                  </a:lnTo>
                  <a:lnTo>
                    <a:pt x="7516" y="6255"/>
                  </a:lnTo>
                  <a:lnTo>
                    <a:pt x="7483" y="6248"/>
                  </a:lnTo>
                  <a:lnTo>
                    <a:pt x="7474" y="6246"/>
                  </a:lnTo>
                  <a:lnTo>
                    <a:pt x="7441" y="6238"/>
                  </a:lnTo>
                  <a:lnTo>
                    <a:pt x="7432" y="6236"/>
                  </a:lnTo>
                  <a:lnTo>
                    <a:pt x="7399" y="6226"/>
                  </a:lnTo>
                  <a:lnTo>
                    <a:pt x="7390" y="6223"/>
                  </a:lnTo>
                  <a:lnTo>
                    <a:pt x="7358" y="6213"/>
                  </a:lnTo>
                  <a:lnTo>
                    <a:pt x="7349" y="6210"/>
                  </a:lnTo>
                  <a:lnTo>
                    <a:pt x="7317" y="6198"/>
                  </a:lnTo>
                  <a:lnTo>
                    <a:pt x="7308" y="6194"/>
                  </a:lnTo>
                  <a:lnTo>
                    <a:pt x="7277" y="6181"/>
                  </a:lnTo>
                  <a:lnTo>
                    <a:pt x="7268" y="6177"/>
                  </a:lnTo>
                  <a:lnTo>
                    <a:pt x="7237" y="6163"/>
                  </a:lnTo>
                  <a:lnTo>
                    <a:pt x="7229" y="6159"/>
                  </a:lnTo>
                  <a:lnTo>
                    <a:pt x="7198" y="6144"/>
                  </a:lnTo>
                  <a:lnTo>
                    <a:pt x="7190" y="6139"/>
                  </a:lnTo>
                  <a:lnTo>
                    <a:pt x="7160" y="6123"/>
                  </a:lnTo>
                  <a:lnTo>
                    <a:pt x="7152" y="6118"/>
                  </a:lnTo>
                  <a:lnTo>
                    <a:pt x="7122" y="6100"/>
                  </a:lnTo>
                  <a:lnTo>
                    <a:pt x="7115" y="6095"/>
                  </a:lnTo>
                  <a:lnTo>
                    <a:pt x="7086" y="6077"/>
                  </a:lnTo>
                  <a:lnTo>
                    <a:pt x="7078" y="6071"/>
                  </a:lnTo>
                  <a:lnTo>
                    <a:pt x="7051" y="6052"/>
                  </a:lnTo>
                  <a:lnTo>
                    <a:pt x="7043" y="6046"/>
                  </a:lnTo>
                  <a:lnTo>
                    <a:pt x="7016" y="6025"/>
                  </a:lnTo>
                  <a:lnTo>
                    <a:pt x="7009" y="6020"/>
                  </a:lnTo>
                  <a:lnTo>
                    <a:pt x="6983" y="5998"/>
                  </a:lnTo>
                  <a:lnTo>
                    <a:pt x="6976" y="5992"/>
                  </a:lnTo>
                  <a:lnTo>
                    <a:pt x="6950" y="5969"/>
                  </a:lnTo>
                  <a:lnTo>
                    <a:pt x="6944" y="5963"/>
                  </a:lnTo>
                  <a:lnTo>
                    <a:pt x="6919" y="5939"/>
                  </a:lnTo>
                  <a:lnTo>
                    <a:pt x="6912" y="5933"/>
                  </a:lnTo>
                  <a:lnTo>
                    <a:pt x="6889" y="5908"/>
                  </a:lnTo>
                  <a:lnTo>
                    <a:pt x="6882" y="5901"/>
                  </a:lnTo>
                  <a:lnTo>
                    <a:pt x="6860" y="5876"/>
                  </a:lnTo>
                  <a:lnTo>
                    <a:pt x="6854" y="5869"/>
                  </a:lnTo>
                  <a:lnTo>
                    <a:pt x="6832" y="5843"/>
                  </a:lnTo>
                  <a:lnTo>
                    <a:pt x="6826" y="5835"/>
                  </a:lnTo>
                  <a:lnTo>
                    <a:pt x="6805" y="5808"/>
                  </a:lnTo>
                  <a:lnTo>
                    <a:pt x="6799" y="5801"/>
                  </a:lnTo>
                  <a:lnTo>
                    <a:pt x="6780" y="5773"/>
                  </a:lnTo>
                  <a:lnTo>
                    <a:pt x="6774" y="5765"/>
                  </a:lnTo>
                  <a:lnTo>
                    <a:pt x="6756" y="5736"/>
                  </a:lnTo>
                  <a:lnTo>
                    <a:pt x="6750" y="5728"/>
                  </a:lnTo>
                  <a:lnTo>
                    <a:pt x="6733" y="5699"/>
                  </a:lnTo>
                  <a:lnTo>
                    <a:pt x="6728" y="5691"/>
                  </a:lnTo>
                  <a:lnTo>
                    <a:pt x="6712" y="5661"/>
                  </a:lnTo>
                  <a:lnTo>
                    <a:pt x="6707" y="5653"/>
                  </a:lnTo>
                  <a:lnTo>
                    <a:pt x="6692" y="5622"/>
                  </a:lnTo>
                  <a:lnTo>
                    <a:pt x="6688" y="5614"/>
                  </a:lnTo>
                  <a:lnTo>
                    <a:pt x="6674" y="5583"/>
                  </a:lnTo>
                  <a:lnTo>
                    <a:pt x="6670" y="5574"/>
                  </a:lnTo>
                  <a:lnTo>
                    <a:pt x="6657" y="5543"/>
                  </a:lnTo>
                  <a:lnTo>
                    <a:pt x="6653" y="5534"/>
                  </a:lnTo>
                  <a:lnTo>
                    <a:pt x="6642" y="5502"/>
                  </a:lnTo>
                  <a:lnTo>
                    <a:pt x="6638" y="5493"/>
                  </a:lnTo>
                  <a:lnTo>
                    <a:pt x="6628" y="5461"/>
                  </a:lnTo>
                  <a:lnTo>
                    <a:pt x="6625" y="5452"/>
                  </a:lnTo>
                  <a:lnTo>
                    <a:pt x="6616" y="5419"/>
                  </a:lnTo>
                  <a:lnTo>
                    <a:pt x="6613" y="5410"/>
                  </a:lnTo>
                  <a:lnTo>
                    <a:pt x="6605" y="5377"/>
                  </a:lnTo>
                  <a:lnTo>
                    <a:pt x="6603" y="5368"/>
                  </a:lnTo>
                  <a:lnTo>
                    <a:pt x="6596" y="5335"/>
                  </a:lnTo>
                  <a:lnTo>
                    <a:pt x="6594" y="5326"/>
                  </a:lnTo>
                  <a:lnTo>
                    <a:pt x="6589" y="5292"/>
                  </a:lnTo>
                  <a:lnTo>
                    <a:pt x="6587" y="5283"/>
                  </a:lnTo>
                  <a:lnTo>
                    <a:pt x="6583" y="5249"/>
                  </a:lnTo>
                  <a:lnTo>
                    <a:pt x="6582" y="5240"/>
                  </a:lnTo>
                  <a:lnTo>
                    <a:pt x="6579" y="5206"/>
                  </a:lnTo>
                  <a:lnTo>
                    <a:pt x="6578" y="5196"/>
                  </a:lnTo>
                  <a:lnTo>
                    <a:pt x="6576" y="5162"/>
                  </a:lnTo>
                  <a:lnTo>
                    <a:pt x="6576" y="5153"/>
                  </a:lnTo>
                  <a:lnTo>
                    <a:pt x="6575" y="5119"/>
                  </a:lnTo>
                  <a:lnTo>
                    <a:pt x="6577" y="5082"/>
                  </a:lnTo>
                  <a:lnTo>
                    <a:pt x="6584" y="5047"/>
                  </a:lnTo>
                  <a:lnTo>
                    <a:pt x="6597" y="5012"/>
                  </a:lnTo>
                  <a:lnTo>
                    <a:pt x="7353" y="3311"/>
                  </a:lnTo>
                  <a:lnTo>
                    <a:pt x="5250" y="3311"/>
                  </a:lnTo>
                  <a:lnTo>
                    <a:pt x="5250" y="7852"/>
                  </a:lnTo>
                  <a:lnTo>
                    <a:pt x="5248" y="7885"/>
                  </a:lnTo>
                  <a:lnTo>
                    <a:pt x="5241" y="7917"/>
                  </a:lnTo>
                  <a:lnTo>
                    <a:pt x="5231" y="7948"/>
                  </a:lnTo>
                  <a:lnTo>
                    <a:pt x="5217" y="7977"/>
                  </a:lnTo>
                  <a:lnTo>
                    <a:pt x="5198" y="8004"/>
                  </a:lnTo>
                  <a:lnTo>
                    <a:pt x="5177" y="8029"/>
                  </a:lnTo>
                  <a:lnTo>
                    <a:pt x="5152" y="8050"/>
                  </a:lnTo>
                  <a:lnTo>
                    <a:pt x="5141" y="8058"/>
                  </a:lnTo>
                  <a:lnTo>
                    <a:pt x="6369" y="8058"/>
                  </a:lnTo>
                  <a:lnTo>
                    <a:pt x="6402" y="8060"/>
                  </a:lnTo>
                  <a:lnTo>
                    <a:pt x="6434" y="8067"/>
                  </a:lnTo>
                  <a:lnTo>
                    <a:pt x="6465" y="8077"/>
                  </a:lnTo>
                  <a:lnTo>
                    <a:pt x="6494" y="8091"/>
                  </a:lnTo>
                  <a:lnTo>
                    <a:pt x="6521" y="8110"/>
                  </a:lnTo>
                  <a:lnTo>
                    <a:pt x="6546" y="8131"/>
                  </a:lnTo>
                  <a:lnTo>
                    <a:pt x="6567" y="8156"/>
                  </a:lnTo>
                  <a:lnTo>
                    <a:pt x="6586" y="8183"/>
                  </a:lnTo>
                  <a:lnTo>
                    <a:pt x="6600" y="8212"/>
                  </a:lnTo>
                  <a:lnTo>
                    <a:pt x="6610" y="8243"/>
                  </a:lnTo>
                  <a:lnTo>
                    <a:pt x="6617" y="8275"/>
                  </a:lnTo>
                  <a:lnTo>
                    <a:pt x="6619" y="8308"/>
                  </a:lnTo>
                  <a:lnTo>
                    <a:pt x="6617" y="8341"/>
                  </a:lnTo>
                  <a:lnTo>
                    <a:pt x="6610" y="8373"/>
                  </a:lnTo>
                  <a:lnTo>
                    <a:pt x="6600" y="8404"/>
                  </a:lnTo>
                  <a:lnTo>
                    <a:pt x="6586" y="8433"/>
                  </a:lnTo>
                  <a:lnTo>
                    <a:pt x="6567" y="8460"/>
                  </a:lnTo>
                  <a:lnTo>
                    <a:pt x="6546" y="8485"/>
                  </a:lnTo>
                  <a:lnTo>
                    <a:pt x="6521" y="8506"/>
                  </a:lnTo>
                  <a:lnTo>
                    <a:pt x="6494" y="8525"/>
                  </a:lnTo>
                  <a:lnTo>
                    <a:pt x="6465" y="8539"/>
                  </a:lnTo>
                  <a:lnTo>
                    <a:pt x="6434" y="8549"/>
                  </a:lnTo>
                  <a:lnTo>
                    <a:pt x="6402" y="8556"/>
                  </a:lnTo>
                  <a:lnTo>
                    <a:pt x="6369" y="8558"/>
                  </a:lnTo>
                  <a:lnTo>
                    <a:pt x="3631" y="8558"/>
                  </a:lnTo>
                  <a:lnTo>
                    <a:pt x="3598" y="8556"/>
                  </a:lnTo>
                  <a:lnTo>
                    <a:pt x="3566" y="8549"/>
                  </a:lnTo>
                  <a:lnTo>
                    <a:pt x="3535" y="8539"/>
                  </a:lnTo>
                  <a:lnTo>
                    <a:pt x="3506" y="8525"/>
                  </a:lnTo>
                  <a:lnTo>
                    <a:pt x="3479" y="8506"/>
                  </a:lnTo>
                  <a:lnTo>
                    <a:pt x="3454" y="8485"/>
                  </a:lnTo>
                  <a:lnTo>
                    <a:pt x="3433" y="8460"/>
                  </a:lnTo>
                  <a:lnTo>
                    <a:pt x="3414" y="8433"/>
                  </a:lnTo>
                  <a:lnTo>
                    <a:pt x="3400" y="8404"/>
                  </a:lnTo>
                  <a:lnTo>
                    <a:pt x="3390" y="8373"/>
                  </a:lnTo>
                  <a:lnTo>
                    <a:pt x="3383" y="8341"/>
                  </a:lnTo>
                  <a:lnTo>
                    <a:pt x="3381" y="8308"/>
                  </a:lnTo>
                  <a:lnTo>
                    <a:pt x="3383" y="8275"/>
                  </a:lnTo>
                  <a:lnTo>
                    <a:pt x="3390" y="8243"/>
                  </a:lnTo>
                  <a:lnTo>
                    <a:pt x="3400" y="8212"/>
                  </a:lnTo>
                  <a:lnTo>
                    <a:pt x="3414" y="8183"/>
                  </a:lnTo>
                  <a:lnTo>
                    <a:pt x="3433" y="8156"/>
                  </a:lnTo>
                  <a:lnTo>
                    <a:pt x="3454" y="8131"/>
                  </a:lnTo>
                  <a:lnTo>
                    <a:pt x="3479" y="8110"/>
                  </a:lnTo>
                  <a:lnTo>
                    <a:pt x="3506" y="8091"/>
                  </a:lnTo>
                  <a:lnTo>
                    <a:pt x="3535" y="8077"/>
                  </a:lnTo>
                  <a:lnTo>
                    <a:pt x="3566" y="8067"/>
                  </a:lnTo>
                  <a:lnTo>
                    <a:pt x="3598" y="8060"/>
                  </a:lnTo>
                  <a:lnTo>
                    <a:pt x="3631" y="8058"/>
                  </a:lnTo>
                  <a:lnTo>
                    <a:pt x="4859" y="8058"/>
                  </a:lnTo>
                  <a:lnTo>
                    <a:pt x="4848" y="8050"/>
                  </a:lnTo>
                  <a:lnTo>
                    <a:pt x="4823" y="8029"/>
                  </a:lnTo>
                  <a:lnTo>
                    <a:pt x="4802" y="8004"/>
                  </a:lnTo>
                  <a:lnTo>
                    <a:pt x="4783" y="7977"/>
                  </a:lnTo>
                  <a:lnTo>
                    <a:pt x="4769" y="7948"/>
                  </a:lnTo>
                  <a:lnTo>
                    <a:pt x="4759" y="7917"/>
                  </a:lnTo>
                  <a:lnTo>
                    <a:pt x="4752" y="7885"/>
                  </a:lnTo>
                  <a:lnTo>
                    <a:pt x="4750" y="7852"/>
                  </a:lnTo>
                  <a:lnTo>
                    <a:pt x="4750" y="3311"/>
                  </a:lnTo>
                  <a:lnTo>
                    <a:pt x="2647" y="3311"/>
                  </a:lnTo>
                  <a:lnTo>
                    <a:pt x="3403" y="5012"/>
                  </a:lnTo>
                  <a:lnTo>
                    <a:pt x="3416" y="5047"/>
                  </a:lnTo>
                  <a:lnTo>
                    <a:pt x="3423" y="5082"/>
                  </a:lnTo>
                  <a:lnTo>
                    <a:pt x="3425" y="5119"/>
                  </a:lnTo>
                  <a:lnTo>
                    <a:pt x="3424" y="5153"/>
                  </a:lnTo>
                  <a:lnTo>
                    <a:pt x="3424" y="5162"/>
                  </a:lnTo>
                  <a:lnTo>
                    <a:pt x="3422" y="5196"/>
                  </a:lnTo>
                  <a:lnTo>
                    <a:pt x="3421" y="5206"/>
                  </a:lnTo>
                  <a:lnTo>
                    <a:pt x="3418" y="5240"/>
                  </a:lnTo>
                  <a:lnTo>
                    <a:pt x="3417" y="5249"/>
                  </a:lnTo>
                  <a:lnTo>
                    <a:pt x="3413" y="5283"/>
                  </a:lnTo>
                  <a:lnTo>
                    <a:pt x="3411" y="5292"/>
                  </a:lnTo>
                  <a:lnTo>
                    <a:pt x="3406" y="5326"/>
                  </a:lnTo>
                  <a:lnTo>
                    <a:pt x="3404" y="5335"/>
                  </a:lnTo>
                  <a:lnTo>
                    <a:pt x="3397" y="5368"/>
                  </a:lnTo>
                  <a:lnTo>
                    <a:pt x="3395" y="5377"/>
                  </a:lnTo>
                  <a:lnTo>
                    <a:pt x="3387" y="5410"/>
                  </a:lnTo>
                  <a:lnTo>
                    <a:pt x="3384" y="5419"/>
                  </a:lnTo>
                  <a:lnTo>
                    <a:pt x="3375" y="5452"/>
                  </a:lnTo>
                  <a:lnTo>
                    <a:pt x="3372" y="5461"/>
                  </a:lnTo>
                  <a:lnTo>
                    <a:pt x="3362" y="5493"/>
                  </a:lnTo>
                  <a:lnTo>
                    <a:pt x="3358" y="5502"/>
                  </a:lnTo>
                  <a:lnTo>
                    <a:pt x="3347" y="5534"/>
                  </a:lnTo>
                  <a:lnTo>
                    <a:pt x="3343" y="5543"/>
                  </a:lnTo>
                  <a:lnTo>
                    <a:pt x="3330" y="5574"/>
                  </a:lnTo>
                  <a:lnTo>
                    <a:pt x="3326" y="5583"/>
                  </a:lnTo>
                  <a:lnTo>
                    <a:pt x="3312" y="5614"/>
                  </a:lnTo>
                  <a:lnTo>
                    <a:pt x="3308" y="5622"/>
                  </a:lnTo>
                  <a:lnTo>
                    <a:pt x="3293" y="5653"/>
                  </a:lnTo>
                  <a:lnTo>
                    <a:pt x="3288" y="5661"/>
                  </a:lnTo>
                  <a:lnTo>
                    <a:pt x="3272" y="5691"/>
                  </a:lnTo>
                  <a:lnTo>
                    <a:pt x="3267" y="5699"/>
                  </a:lnTo>
                  <a:lnTo>
                    <a:pt x="3250" y="5728"/>
                  </a:lnTo>
                  <a:lnTo>
                    <a:pt x="3244" y="5736"/>
                  </a:lnTo>
                  <a:lnTo>
                    <a:pt x="3226" y="5765"/>
                  </a:lnTo>
                  <a:lnTo>
                    <a:pt x="3220" y="5773"/>
                  </a:lnTo>
                  <a:lnTo>
                    <a:pt x="3201" y="5801"/>
                  </a:lnTo>
                  <a:lnTo>
                    <a:pt x="3195" y="5808"/>
                  </a:lnTo>
                  <a:lnTo>
                    <a:pt x="3174" y="5835"/>
                  </a:lnTo>
                  <a:lnTo>
                    <a:pt x="3168" y="5843"/>
                  </a:lnTo>
                  <a:lnTo>
                    <a:pt x="3146" y="5869"/>
                  </a:lnTo>
                  <a:lnTo>
                    <a:pt x="3140" y="5876"/>
                  </a:lnTo>
                  <a:lnTo>
                    <a:pt x="3118" y="5901"/>
                  </a:lnTo>
                  <a:lnTo>
                    <a:pt x="3111" y="5908"/>
                  </a:lnTo>
                  <a:lnTo>
                    <a:pt x="3088" y="5933"/>
                  </a:lnTo>
                  <a:lnTo>
                    <a:pt x="3081" y="5939"/>
                  </a:lnTo>
                  <a:lnTo>
                    <a:pt x="3056" y="5963"/>
                  </a:lnTo>
                  <a:lnTo>
                    <a:pt x="3050" y="5969"/>
                  </a:lnTo>
                  <a:lnTo>
                    <a:pt x="3024" y="5992"/>
                  </a:lnTo>
                  <a:lnTo>
                    <a:pt x="3017" y="5998"/>
                  </a:lnTo>
                  <a:lnTo>
                    <a:pt x="2991" y="6020"/>
                  </a:lnTo>
                  <a:lnTo>
                    <a:pt x="2984" y="6025"/>
                  </a:lnTo>
                  <a:lnTo>
                    <a:pt x="2957" y="6046"/>
                  </a:lnTo>
                  <a:lnTo>
                    <a:pt x="2949" y="6052"/>
                  </a:lnTo>
                  <a:lnTo>
                    <a:pt x="2922" y="6071"/>
                  </a:lnTo>
                  <a:lnTo>
                    <a:pt x="2914" y="6077"/>
                  </a:lnTo>
                  <a:lnTo>
                    <a:pt x="2885" y="6095"/>
                  </a:lnTo>
                  <a:lnTo>
                    <a:pt x="2878" y="6100"/>
                  </a:lnTo>
                  <a:lnTo>
                    <a:pt x="2848" y="6118"/>
                  </a:lnTo>
                  <a:lnTo>
                    <a:pt x="2840" y="6123"/>
                  </a:lnTo>
                  <a:lnTo>
                    <a:pt x="2810" y="6139"/>
                  </a:lnTo>
                  <a:lnTo>
                    <a:pt x="2802" y="6144"/>
                  </a:lnTo>
                  <a:lnTo>
                    <a:pt x="2771" y="6159"/>
                  </a:lnTo>
                  <a:lnTo>
                    <a:pt x="2763" y="6163"/>
                  </a:lnTo>
                  <a:lnTo>
                    <a:pt x="2732" y="6177"/>
                  </a:lnTo>
                  <a:lnTo>
                    <a:pt x="2723" y="6181"/>
                  </a:lnTo>
                  <a:lnTo>
                    <a:pt x="2692" y="6194"/>
                  </a:lnTo>
                  <a:lnTo>
                    <a:pt x="2683" y="6198"/>
                  </a:lnTo>
                  <a:lnTo>
                    <a:pt x="2651" y="6210"/>
                  </a:lnTo>
                  <a:lnTo>
                    <a:pt x="2642" y="6213"/>
                  </a:lnTo>
                  <a:lnTo>
                    <a:pt x="2610" y="6223"/>
                  </a:lnTo>
                  <a:lnTo>
                    <a:pt x="2601" y="6226"/>
                  </a:lnTo>
                  <a:lnTo>
                    <a:pt x="2568" y="6236"/>
                  </a:lnTo>
                  <a:lnTo>
                    <a:pt x="2559" y="6238"/>
                  </a:lnTo>
                  <a:lnTo>
                    <a:pt x="2526" y="6246"/>
                  </a:lnTo>
                  <a:lnTo>
                    <a:pt x="2517" y="6248"/>
                  </a:lnTo>
                  <a:lnTo>
                    <a:pt x="2484" y="6255"/>
                  </a:lnTo>
                  <a:lnTo>
                    <a:pt x="2475" y="6257"/>
                  </a:lnTo>
                  <a:lnTo>
                    <a:pt x="2441" y="6263"/>
                  </a:lnTo>
                  <a:lnTo>
                    <a:pt x="2432" y="6264"/>
                  </a:lnTo>
                  <a:lnTo>
                    <a:pt x="2398" y="6269"/>
                  </a:lnTo>
                  <a:lnTo>
                    <a:pt x="2389" y="6270"/>
                  </a:lnTo>
                  <a:lnTo>
                    <a:pt x="2354" y="6273"/>
                  </a:lnTo>
                  <a:lnTo>
                    <a:pt x="2345" y="6274"/>
                  </a:lnTo>
                  <a:lnTo>
                    <a:pt x="2311" y="6276"/>
                  </a:lnTo>
                  <a:lnTo>
                    <a:pt x="2301" y="6276"/>
                  </a:lnTo>
                  <a:lnTo>
                    <a:pt x="2267" y="6277"/>
                  </a:lnTo>
                  <a:lnTo>
                    <a:pt x="2257" y="6277"/>
                  </a:lnTo>
                  <a:lnTo>
                    <a:pt x="2223" y="6276"/>
                  </a:lnTo>
                  <a:lnTo>
                    <a:pt x="2213" y="6276"/>
                  </a:lnTo>
                  <a:lnTo>
                    <a:pt x="2179" y="6274"/>
                  </a:lnTo>
                  <a:lnTo>
                    <a:pt x="2170" y="6273"/>
                  </a:lnTo>
                  <a:lnTo>
                    <a:pt x="2136" y="6270"/>
                  </a:lnTo>
                  <a:lnTo>
                    <a:pt x="2126" y="6269"/>
                  </a:lnTo>
                  <a:lnTo>
                    <a:pt x="2093" y="6264"/>
                  </a:lnTo>
                  <a:lnTo>
                    <a:pt x="2083" y="6263"/>
                  </a:lnTo>
                  <a:lnTo>
                    <a:pt x="2050" y="6257"/>
                  </a:lnTo>
                  <a:lnTo>
                    <a:pt x="2041" y="6255"/>
                  </a:lnTo>
                  <a:lnTo>
                    <a:pt x="2007" y="6248"/>
                  </a:lnTo>
                  <a:lnTo>
                    <a:pt x="1998" y="6246"/>
                  </a:lnTo>
                  <a:lnTo>
                    <a:pt x="1965" y="6238"/>
                  </a:lnTo>
                  <a:lnTo>
                    <a:pt x="1956" y="6236"/>
                  </a:lnTo>
                  <a:lnTo>
                    <a:pt x="1924" y="6226"/>
                  </a:lnTo>
                  <a:lnTo>
                    <a:pt x="1915" y="6223"/>
                  </a:lnTo>
                  <a:lnTo>
                    <a:pt x="1882" y="6213"/>
                  </a:lnTo>
                  <a:lnTo>
                    <a:pt x="1874" y="6210"/>
                  </a:lnTo>
                  <a:lnTo>
                    <a:pt x="1842" y="6198"/>
                  </a:lnTo>
                  <a:lnTo>
                    <a:pt x="1833" y="6194"/>
                  </a:lnTo>
                  <a:lnTo>
                    <a:pt x="1802" y="6181"/>
                  </a:lnTo>
                  <a:lnTo>
                    <a:pt x="1793" y="6177"/>
                  </a:lnTo>
                  <a:lnTo>
                    <a:pt x="1762" y="6163"/>
                  </a:lnTo>
                  <a:lnTo>
                    <a:pt x="1754" y="6159"/>
                  </a:lnTo>
                  <a:lnTo>
                    <a:pt x="1723" y="6144"/>
                  </a:lnTo>
                  <a:lnTo>
                    <a:pt x="1715" y="6139"/>
                  </a:lnTo>
                  <a:lnTo>
                    <a:pt x="1685" y="6123"/>
                  </a:lnTo>
                  <a:lnTo>
                    <a:pt x="1677" y="6118"/>
                  </a:lnTo>
                  <a:lnTo>
                    <a:pt x="1647" y="6100"/>
                  </a:lnTo>
                  <a:lnTo>
                    <a:pt x="1640" y="6095"/>
                  </a:lnTo>
                  <a:lnTo>
                    <a:pt x="1611" y="6077"/>
                  </a:lnTo>
                  <a:lnTo>
                    <a:pt x="1603" y="6071"/>
                  </a:lnTo>
                  <a:lnTo>
                    <a:pt x="1576" y="6052"/>
                  </a:lnTo>
                  <a:lnTo>
                    <a:pt x="1568" y="6046"/>
                  </a:lnTo>
                  <a:lnTo>
                    <a:pt x="1541" y="6025"/>
                  </a:lnTo>
                  <a:lnTo>
                    <a:pt x="1534" y="6020"/>
                  </a:lnTo>
                  <a:lnTo>
                    <a:pt x="1508" y="5998"/>
                  </a:lnTo>
                  <a:lnTo>
                    <a:pt x="1501" y="5992"/>
                  </a:lnTo>
                  <a:lnTo>
                    <a:pt x="1475" y="5969"/>
                  </a:lnTo>
                  <a:lnTo>
                    <a:pt x="1469" y="5963"/>
                  </a:lnTo>
                  <a:lnTo>
                    <a:pt x="1444" y="5939"/>
                  </a:lnTo>
                  <a:lnTo>
                    <a:pt x="1437" y="5933"/>
                  </a:lnTo>
                  <a:lnTo>
                    <a:pt x="1414" y="5908"/>
                  </a:lnTo>
                  <a:lnTo>
                    <a:pt x="1407" y="5901"/>
                  </a:lnTo>
                  <a:lnTo>
                    <a:pt x="1385" y="5876"/>
                  </a:lnTo>
                  <a:lnTo>
                    <a:pt x="1379" y="5869"/>
                  </a:lnTo>
                  <a:lnTo>
                    <a:pt x="1357" y="5843"/>
                  </a:lnTo>
                  <a:lnTo>
                    <a:pt x="1351" y="5835"/>
                  </a:lnTo>
                  <a:lnTo>
                    <a:pt x="1330" y="5808"/>
                  </a:lnTo>
                  <a:lnTo>
                    <a:pt x="1324" y="5801"/>
                  </a:lnTo>
                  <a:lnTo>
                    <a:pt x="1305" y="5773"/>
                  </a:lnTo>
                  <a:lnTo>
                    <a:pt x="1299" y="5765"/>
                  </a:lnTo>
                  <a:lnTo>
                    <a:pt x="1281" y="5736"/>
                  </a:lnTo>
                  <a:lnTo>
                    <a:pt x="1275" y="5728"/>
                  </a:lnTo>
                  <a:lnTo>
                    <a:pt x="1258" y="5699"/>
                  </a:lnTo>
                  <a:lnTo>
                    <a:pt x="1253" y="5691"/>
                  </a:lnTo>
                  <a:lnTo>
                    <a:pt x="1237" y="5661"/>
                  </a:lnTo>
                  <a:lnTo>
                    <a:pt x="1232" y="5653"/>
                  </a:lnTo>
                  <a:lnTo>
                    <a:pt x="1217" y="5622"/>
                  </a:lnTo>
                  <a:lnTo>
                    <a:pt x="1213" y="5614"/>
                  </a:lnTo>
                  <a:lnTo>
                    <a:pt x="1199" y="5583"/>
                  </a:lnTo>
                  <a:lnTo>
                    <a:pt x="1195" y="5574"/>
                  </a:lnTo>
                  <a:lnTo>
                    <a:pt x="1182" y="5543"/>
                  </a:lnTo>
                  <a:lnTo>
                    <a:pt x="1178" y="5534"/>
                  </a:lnTo>
                  <a:lnTo>
                    <a:pt x="1167" y="5502"/>
                  </a:lnTo>
                  <a:lnTo>
                    <a:pt x="1163" y="5493"/>
                  </a:lnTo>
                  <a:lnTo>
                    <a:pt x="1153" y="5461"/>
                  </a:lnTo>
                  <a:lnTo>
                    <a:pt x="1150" y="5452"/>
                  </a:lnTo>
                  <a:lnTo>
                    <a:pt x="1141" y="5419"/>
                  </a:lnTo>
                  <a:lnTo>
                    <a:pt x="1138" y="5410"/>
                  </a:lnTo>
                  <a:lnTo>
                    <a:pt x="1130" y="5377"/>
                  </a:lnTo>
                  <a:lnTo>
                    <a:pt x="1128" y="5368"/>
                  </a:lnTo>
                  <a:lnTo>
                    <a:pt x="1121" y="5335"/>
                  </a:lnTo>
                  <a:lnTo>
                    <a:pt x="1119" y="5326"/>
                  </a:lnTo>
                  <a:lnTo>
                    <a:pt x="1114" y="5292"/>
                  </a:lnTo>
                  <a:lnTo>
                    <a:pt x="1112" y="5283"/>
                  </a:lnTo>
                  <a:lnTo>
                    <a:pt x="1108" y="5249"/>
                  </a:lnTo>
                  <a:lnTo>
                    <a:pt x="1107" y="5240"/>
                  </a:lnTo>
                  <a:lnTo>
                    <a:pt x="1104" y="5206"/>
                  </a:lnTo>
                  <a:lnTo>
                    <a:pt x="1103" y="5196"/>
                  </a:lnTo>
                  <a:lnTo>
                    <a:pt x="1101" y="5162"/>
                  </a:lnTo>
                  <a:lnTo>
                    <a:pt x="1101" y="5153"/>
                  </a:lnTo>
                  <a:lnTo>
                    <a:pt x="1100" y="5119"/>
                  </a:lnTo>
                  <a:lnTo>
                    <a:pt x="1102" y="5082"/>
                  </a:lnTo>
                  <a:lnTo>
                    <a:pt x="1109" y="5047"/>
                  </a:lnTo>
                  <a:lnTo>
                    <a:pt x="1122" y="5013"/>
                  </a:lnTo>
                  <a:lnTo>
                    <a:pt x="2034" y="2960"/>
                  </a:lnTo>
                  <a:lnTo>
                    <a:pt x="2040" y="2947"/>
                  </a:lnTo>
                  <a:lnTo>
                    <a:pt x="2045" y="2936"/>
                  </a:lnTo>
                  <a:lnTo>
                    <a:pt x="2047" y="2934"/>
                  </a:lnTo>
                  <a:lnTo>
                    <a:pt x="2048" y="2931"/>
                  </a:lnTo>
                  <a:lnTo>
                    <a:pt x="2057" y="2919"/>
                  </a:lnTo>
                  <a:lnTo>
                    <a:pt x="2064" y="2909"/>
                  </a:lnTo>
                  <a:lnTo>
                    <a:pt x="2065" y="2907"/>
                  </a:lnTo>
                  <a:lnTo>
                    <a:pt x="2067" y="2905"/>
                  </a:lnTo>
                  <a:lnTo>
                    <a:pt x="2077" y="2894"/>
                  </a:lnTo>
                  <a:lnTo>
                    <a:pt x="2085" y="2884"/>
                  </a:lnTo>
                  <a:lnTo>
                    <a:pt x="2087" y="2883"/>
                  </a:lnTo>
                  <a:lnTo>
                    <a:pt x="2088" y="2881"/>
                  </a:lnTo>
                  <a:lnTo>
                    <a:pt x="2100" y="2871"/>
                  </a:lnTo>
                  <a:lnTo>
                    <a:pt x="2110" y="2863"/>
                  </a:lnTo>
                  <a:lnTo>
                    <a:pt x="2111" y="2862"/>
                  </a:lnTo>
                  <a:lnTo>
                    <a:pt x="2113" y="2861"/>
                  </a:lnTo>
                  <a:lnTo>
                    <a:pt x="2126" y="2852"/>
                  </a:lnTo>
                  <a:lnTo>
                    <a:pt x="2137" y="2844"/>
                  </a:lnTo>
                  <a:lnTo>
                    <a:pt x="2138" y="2844"/>
                  </a:lnTo>
                  <a:lnTo>
                    <a:pt x="2139" y="2843"/>
                  </a:lnTo>
                  <a:lnTo>
                    <a:pt x="2155" y="2836"/>
                  </a:lnTo>
                  <a:lnTo>
                    <a:pt x="2166" y="2830"/>
                  </a:lnTo>
                  <a:lnTo>
                    <a:pt x="2167" y="2830"/>
                  </a:lnTo>
                  <a:lnTo>
                    <a:pt x="2168" y="2829"/>
                  </a:lnTo>
                  <a:lnTo>
                    <a:pt x="2186" y="2823"/>
                  </a:lnTo>
                  <a:lnTo>
                    <a:pt x="2197" y="2820"/>
                  </a:lnTo>
                  <a:lnTo>
                    <a:pt x="2198" y="2819"/>
                  </a:lnTo>
                  <a:lnTo>
                    <a:pt x="2199" y="2819"/>
                  </a:lnTo>
                  <a:lnTo>
                    <a:pt x="2219" y="2815"/>
                  </a:lnTo>
                  <a:lnTo>
                    <a:pt x="2229" y="2813"/>
                  </a:lnTo>
                  <a:lnTo>
                    <a:pt x="2230" y="2813"/>
                  </a:lnTo>
                  <a:lnTo>
                    <a:pt x="2230" y="2813"/>
                  </a:lnTo>
                  <a:lnTo>
                    <a:pt x="2262" y="2811"/>
                  </a:lnTo>
                  <a:lnTo>
                    <a:pt x="2262" y="2811"/>
                  </a:lnTo>
                  <a:lnTo>
                    <a:pt x="2262" y="2811"/>
                  </a:lnTo>
                  <a:lnTo>
                    <a:pt x="4750" y="2811"/>
                  </a:lnTo>
                  <a:lnTo>
                    <a:pt x="4750" y="2701"/>
                  </a:lnTo>
                  <a:lnTo>
                    <a:pt x="4740" y="2696"/>
                  </a:lnTo>
                  <a:lnTo>
                    <a:pt x="4734" y="2694"/>
                  </a:lnTo>
                  <a:lnTo>
                    <a:pt x="4719" y="2686"/>
                  </a:lnTo>
                  <a:lnTo>
                    <a:pt x="4714" y="2683"/>
                  </a:lnTo>
                  <a:lnTo>
                    <a:pt x="4699" y="2675"/>
                  </a:lnTo>
                  <a:lnTo>
                    <a:pt x="4694" y="2672"/>
                  </a:lnTo>
                  <a:lnTo>
                    <a:pt x="4680" y="2663"/>
                  </a:lnTo>
                  <a:lnTo>
                    <a:pt x="4675" y="2660"/>
                  </a:lnTo>
                  <a:lnTo>
                    <a:pt x="4661" y="2651"/>
                  </a:lnTo>
                  <a:lnTo>
                    <a:pt x="4656" y="2648"/>
                  </a:lnTo>
                  <a:lnTo>
                    <a:pt x="4642" y="2638"/>
                  </a:lnTo>
                  <a:lnTo>
                    <a:pt x="4638" y="2635"/>
                  </a:lnTo>
                  <a:lnTo>
                    <a:pt x="4624" y="2624"/>
                  </a:lnTo>
                  <a:lnTo>
                    <a:pt x="4620" y="2621"/>
                  </a:lnTo>
                  <a:lnTo>
                    <a:pt x="4607" y="2610"/>
                  </a:lnTo>
                  <a:lnTo>
                    <a:pt x="4603" y="2606"/>
                  </a:lnTo>
                  <a:lnTo>
                    <a:pt x="4590" y="2595"/>
                  </a:lnTo>
                  <a:lnTo>
                    <a:pt x="4586" y="2591"/>
                  </a:lnTo>
                  <a:lnTo>
                    <a:pt x="4574" y="2579"/>
                  </a:lnTo>
                  <a:lnTo>
                    <a:pt x="4570" y="2575"/>
                  </a:lnTo>
                  <a:lnTo>
                    <a:pt x="4558" y="2563"/>
                  </a:lnTo>
                  <a:lnTo>
                    <a:pt x="4554" y="2559"/>
                  </a:lnTo>
                  <a:lnTo>
                    <a:pt x="4543" y="2546"/>
                  </a:lnTo>
                  <a:lnTo>
                    <a:pt x="4539" y="2542"/>
                  </a:lnTo>
                  <a:lnTo>
                    <a:pt x="4528" y="2529"/>
                  </a:lnTo>
                  <a:lnTo>
                    <a:pt x="4525" y="2525"/>
                  </a:lnTo>
                  <a:lnTo>
                    <a:pt x="4514" y="2511"/>
                  </a:lnTo>
                  <a:lnTo>
                    <a:pt x="4511" y="2507"/>
                  </a:lnTo>
                  <a:lnTo>
                    <a:pt x="4501" y="2493"/>
                  </a:lnTo>
                  <a:lnTo>
                    <a:pt x="4498" y="2488"/>
                  </a:lnTo>
                  <a:lnTo>
                    <a:pt x="4489" y="2474"/>
                  </a:lnTo>
                  <a:lnTo>
                    <a:pt x="4486" y="2469"/>
                  </a:lnTo>
                  <a:lnTo>
                    <a:pt x="4477" y="2455"/>
                  </a:lnTo>
                  <a:lnTo>
                    <a:pt x="4473" y="2449"/>
                  </a:lnTo>
                  <a:lnTo>
                    <a:pt x="4465" y="2434"/>
                  </a:lnTo>
                  <a:lnTo>
                    <a:pt x="4463" y="2429"/>
                  </a:lnTo>
                  <a:lnTo>
                    <a:pt x="4455" y="2414"/>
                  </a:lnTo>
                  <a:lnTo>
                    <a:pt x="4453" y="2409"/>
                  </a:lnTo>
                  <a:lnTo>
                    <a:pt x="4445" y="2393"/>
                  </a:lnTo>
                  <a:lnTo>
                    <a:pt x="4443" y="2388"/>
                  </a:lnTo>
                  <a:lnTo>
                    <a:pt x="4437" y="2372"/>
                  </a:lnTo>
                  <a:lnTo>
                    <a:pt x="4435" y="2367"/>
                  </a:lnTo>
                  <a:lnTo>
                    <a:pt x="4429" y="2351"/>
                  </a:lnTo>
                  <a:lnTo>
                    <a:pt x="4427" y="2346"/>
                  </a:lnTo>
                  <a:lnTo>
                    <a:pt x="4422" y="2330"/>
                  </a:lnTo>
                  <a:lnTo>
                    <a:pt x="4420" y="2324"/>
                  </a:lnTo>
                  <a:lnTo>
                    <a:pt x="4415" y="2308"/>
                  </a:lnTo>
                  <a:lnTo>
                    <a:pt x="4414" y="2303"/>
                  </a:lnTo>
                  <a:lnTo>
                    <a:pt x="4410" y="2286"/>
                  </a:lnTo>
                  <a:lnTo>
                    <a:pt x="4409" y="2281"/>
                  </a:lnTo>
                  <a:lnTo>
                    <a:pt x="4405" y="2264"/>
                  </a:lnTo>
                  <a:lnTo>
                    <a:pt x="4404" y="2258"/>
                  </a:lnTo>
                  <a:lnTo>
                    <a:pt x="4401" y="2242"/>
                  </a:lnTo>
                  <a:lnTo>
                    <a:pt x="4400" y="2236"/>
                  </a:lnTo>
                  <a:lnTo>
                    <a:pt x="4398" y="2219"/>
                  </a:lnTo>
                  <a:lnTo>
                    <a:pt x="4398" y="2214"/>
                  </a:lnTo>
                  <a:lnTo>
                    <a:pt x="4396" y="2196"/>
                  </a:lnTo>
                  <a:lnTo>
                    <a:pt x="4396" y="2191"/>
                  </a:lnTo>
                  <a:lnTo>
                    <a:pt x="4395" y="2174"/>
                  </a:lnTo>
                  <a:lnTo>
                    <a:pt x="4394" y="2168"/>
                  </a:lnTo>
                  <a:lnTo>
                    <a:pt x="4394" y="2151"/>
                  </a:lnTo>
                  <a:lnTo>
                    <a:pt x="4394" y="2145"/>
                  </a:lnTo>
                  <a:lnTo>
                    <a:pt x="4394" y="2128"/>
                  </a:lnTo>
                  <a:lnTo>
                    <a:pt x="4395" y="2122"/>
                  </a:lnTo>
                  <a:lnTo>
                    <a:pt x="4396" y="2105"/>
                  </a:lnTo>
                  <a:lnTo>
                    <a:pt x="4396" y="2100"/>
                  </a:lnTo>
                  <a:lnTo>
                    <a:pt x="4398" y="2083"/>
                  </a:lnTo>
                  <a:lnTo>
                    <a:pt x="4398" y="2077"/>
                  </a:lnTo>
                  <a:lnTo>
                    <a:pt x="4400" y="2060"/>
                  </a:lnTo>
                  <a:lnTo>
                    <a:pt x="4401" y="2055"/>
                  </a:lnTo>
                  <a:lnTo>
                    <a:pt x="4404" y="2038"/>
                  </a:lnTo>
                  <a:lnTo>
                    <a:pt x="4405" y="2033"/>
                  </a:lnTo>
                  <a:lnTo>
                    <a:pt x="4409" y="2016"/>
                  </a:lnTo>
                  <a:lnTo>
                    <a:pt x="4410" y="2011"/>
                  </a:lnTo>
                  <a:lnTo>
                    <a:pt x="4414" y="1994"/>
                  </a:lnTo>
                  <a:lnTo>
                    <a:pt x="4415" y="1989"/>
                  </a:lnTo>
                  <a:lnTo>
                    <a:pt x="4420" y="1972"/>
                  </a:lnTo>
                  <a:lnTo>
                    <a:pt x="4422" y="1967"/>
                  </a:lnTo>
                  <a:lnTo>
                    <a:pt x="4427" y="1951"/>
                  </a:lnTo>
                  <a:lnTo>
                    <a:pt x="4429" y="1946"/>
                  </a:lnTo>
                  <a:lnTo>
                    <a:pt x="4435" y="1930"/>
                  </a:lnTo>
                  <a:lnTo>
                    <a:pt x="4437" y="1925"/>
                  </a:lnTo>
                  <a:lnTo>
                    <a:pt x="4443" y="1909"/>
                  </a:lnTo>
                  <a:lnTo>
                    <a:pt x="4445" y="1904"/>
                  </a:lnTo>
                  <a:lnTo>
                    <a:pt x="4453" y="1888"/>
                  </a:lnTo>
                  <a:lnTo>
                    <a:pt x="4455" y="1883"/>
                  </a:lnTo>
                  <a:lnTo>
                    <a:pt x="4463" y="1868"/>
                  </a:lnTo>
                  <a:lnTo>
                    <a:pt x="4465" y="1863"/>
                  </a:lnTo>
                  <a:lnTo>
                    <a:pt x="4473" y="1848"/>
                  </a:lnTo>
                  <a:lnTo>
                    <a:pt x="4477" y="1842"/>
                  </a:lnTo>
                  <a:lnTo>
                    <a:pt x="4486" y="1828"/>
                  </a:lnTo>
                  <a:lnTo>
                    <a:pt x="4489" y="1823"/>
                  </a:lnTo>
                  <a:lnTo>
                    <a:pt x="4498" y="1809"/>
                  </a:lnTo>
                  <a:lnTo>
                    <a:pt x="4501" y="1804"/>
                  </a:lnTo>
                  <a:lnTo>
                    <a:pt x="4511" y="1790"/>
                  </a:lnTo>
                  <a:lnTo>
                    <a:pt x="4514" y="1786"/>
                  </a:lnTo>
                  <a:lnTo>
                    <a:pt x="4525" y="1772"/>
                  </a:lnTo>
                  <a:lnTo>
                    <a:pt x="4528" y="1768"/>
                  </a:lnTo>
                  <a:lnTo>
                    <a:pt x="4539" y="1755"/>
                  </a:lnTo>
                  <a:lnTo>
                    <a:pt x="4543" y="1751"/>
                  </a:lnTo>
                  <a:lnTo>
                    <a:pt x="4554" y="1738"/>
                  </a:lnTo>
                  <a:lnTo>
                    <a:pt x="4558" y="1734"/>
                  </a:lnTo>
                  <a:lnTo>
                    <a:pt x="4570" y="1722"/>
                  </a:lnTo>
                  <a:lnTo>
                    <a:pt x="4574" y="1718"/>
                  </a:lnTo>
                  <a:lnTo>
                    <a:pt x="4586" y="1706"/>
                  </a:lnTo>
                  <a:lnTo>
                    <a:pt x="4590" y="1702"/>
                  </a:lnTo>
                  <a:lnTo>
                    <a:pt x="4603" y="1691"/>
                  </a:lnTo>
                  <a:lnTo>
                    <a:pt x="4607" y="1687"/>
                  </a:lnTo>
                  <a:lnTo>
                    <a:pt x="4620" y="1676"/>
                  </a:lnTo>
                  <a:lnTo>
                    <a:pt x="4624" y="1673"/>
                  </a:lnTo>
                  <a:lnTo>
                    <a:pt x="4638" y="1662"/>
                  </a:lnTo>
                  <a:lnTo>
                    <a:pt x="4642" y="1659"/>
                  </a:lnTo>
                  <a:lnTo>
                    <a:pt x="4656" y="1649"/>
                  </a:lnTo>
                  <a:lnTo>
                    <a:pt x="4661" y="1646"/>
                  </a:lnTo>
                  <a:lnTo>
                    <a:pt x="4675" y="1637"/>
                  </a:lnTo>
                  <a:lnTo>
                    <a:pt x="4680" y="1634"/>
                  </a:lnTo>
                  <a:lnTo>
                    <a:pt x="4694" y="1625"/>
                  </a:lnTo>
                  <a:lnTo>
                    <a:pt x="4699" y="1622"/>
                  </a:lnTo>
                  <a:lnTo>
                    <a:pt x="4714" y="1614"/>
                  </a:lnTo>
                  <a:lnTo>
                    <a:pt x="4719" y="1611"/>
                  </a:lnTo>
                  <a:lnTo>
                    <a:pt x="4734" y="1603"/>
                  </a:lnTo>
                  <a:lnTo>
                    <a:pt x="4740" y="1601"/>
                  </a:lnTo>
                  <a:lnTo>
                    <a:pt x="4755" y="1594"/>
                  </a:lnTo>
                  <a:lnTo>
                    <a:pt x="4760" y="1591"/>
                  </a:lnTo>
                  <a:lnTo>
                    <a:pt x="4776" y="1585"/>
                  </a:lnTo>
                  <a:lnTo>
                    <a:pt x="4781" y="1583"/>
                  </a:lnTo>
                  <a:lnTo>
                    <a:pt x="4797" y="1577"/>
                  </a:lnTo>
                  <a:lnTo>
                    <a:pt x="4803" y="1575"/>
                  </a:lnTo>
                  <a:lnTo>
                    <a:pt x="4819" y="1570"/>
                  </a:lnTo>
                  <a:lnTo>
                    <a:pt x="4824" y="1568"/>
                  </a:lnTo>
                  <a:lnTo>
                    <a:pt x="4840" y="1563"/>
                  </a:lnTo>
                  <a:lnTo>
                    <a:pt x="4846" y="1562"/>
                  </a:lnTo>
                  <a:lnTo>
                    <a:pt x="4862" y="1558"/>
                  </a:lnTo>
                  <a:lnTo>
                    <a:pt x="4868" y="1557"/>
                  </a:lnTo>
                  <a:lnTo>
                    <a:pt x="4885" y="1553"/>
                  </a:lnTo>
                  <a:lnTo>
                    <a:pt x="4890" y="1552"/>
                  </a:lnTo>
                  <a:lnTo>
                    <a:pt x="4907" y="1549"/>
                  </a:lnTo>
                  <a:lnTo>
                    <a:pt x="4912" y="1548"/>
                  </a:lnTo>
                  <a:lnTo>
                    <a:pt x="4929" y="1546"/>
                  </a:lnTo>
                  <a:lnTo>
                    <a:pt x="4935" y="1546"/>
                  </a:lnTo>
                  <a:lnTo>
                    <a:pt x="4952" y="1544"/>
                  </a:lnTo>
                  <a:lnTo>
                    <a:pt x="4957" y="1544"/>
                  </a:lnTo>
                  <a:lnTo>
                    <a:pt x="4974" y="1543"/>
                  </a:lnTo>
                  <a:lnTo>
                    <a:pt x="4980" y="1542"/>
                  </a:lnTo>
                  <a:lnTo>
                    <a:pt x="4997" y="1542"/>
                  </a:lnTo>
                  <a:lnTo>
                    <a:pt x="5003" y="1542"/>
                  </a:lnTo>
                  <a:lnTo>
                    <a:pt x="5020" y="1542"/>
                  </a:lnTo>
                  <a:lnTo>
                    <a:pt x="5026" y="1543"/>
                  </a:lnTo>
                  <a:lnTo>
                    <a:pt x="5043" y="1544"/>
                  </a:lnTo>
                  <a:lnTo>
                    <a:pt x="5048" y="1544"/>
                  </a:lnTo>
                  <a:lnTo>
                    <a:pt x="5065" y="1546"/>
                  </a:lnTo>
                  <a:lnTo>
                    <a:pt x="5071" y="1546"/>
                  </a:lnTo>
                  <a:lnTo>
                    <a:pt x="5088" y="1548"/>
                  </a:lnTo>
                  <a:lnTo>
                    <a:pt x="5093" y="1549"/>
                  </a:lnTo>
                  <a:lnTo>
                    <a:pt x="5110" y="1552"/>
                  </a:lnTo>
                  <a:lnTo>
                    <a:pt x="5115" y="1553"/>
                  </a:lnTo>
                  <a:lnTo>
                    <a:pt x="5132" y="1557"/>
                  </a:lnTo>
                  <a:lnTo>
                    <a:pt x="5138" y="1558"/>
                  </a:lnTo>
                  <a:lnTo>
                    <a:pt x="5154" y="1562"/>
                  </a:lnTo>
                  <a:lnTo>
                    <a:pt x="5160" y="1563"/>
                  </a:lnTo>
                  <a:lnTo>
                    <a:pt x="5176" y="1568"/>
                  </a:lnTo>
                  <a:lnTo>
                    <a:pt x="5181" y="1570"/>
                  </a:lnTo>
                  <a:lnTo>
                    <a:pt x="5197" y="1575"/>
                  </a:lnTo>
                  <a:lnTo>
                    <a:pt x="5203" y="1577"/>
                  </a:lnTo>
                  <a:lnTo>
                    <a:pt x="5219" y="1583"/>
                  </a:lnTo>
                  <a:lnTo>
                    <a:pt x="5224" y="1585"/>
                  </a:lnTo>
                  <a:lnTo>
                    <a:pt x="5240" y="1591"/>
                  </a:lnTo>
                  <a:lnTo>
                    <a:pt x="5245" y="1594"/>
                  </a:lnTo>
                  <a:lnTo>
                    <a:pt x="5260" y="1601"/>
                  </a:lnTo>
                  <a:lnTo>
                    <a:pt x="5266" y="1603"/>
                  </a:lnTo>
                  <a:lnTo>
                    <a:pt x="5281" y="1611"/>
                  </a:lnTo>
                  <a:lnTo>
                    <a:pt x="5286" y="1614"/>
                  </a:lnTo>
                  <a:lnTo>
                    <a:pt x="5301" y="1622"/>
                  </a:lnTo>
                  <a:lnTo>
                    <a:pt x="5306" y="1625"/>
                  </a:lnTo>
                  <a:lnTo>
                    <a:pt x="5320" y="1634"/>
                  </a:lnTo>
                  <a:lnTo>
                    <a:pt x="5325" y="1637"/>
                  </a:lnTo>
                  <a:lnTo>
                    <a:pt x="5339" y="1646"/>
                  </a:lnTo>
                  <a:lnTo>
                    <a:pt x="5344" y="1649"/>
                  </a:lnTo>
                  <a:lnTo>
                    <a:pt x="5358" y="1659"/>
                  </a:lnTo>
                  <a:lnTo>
                    <a:pt x="5362" y="1662"/>
                  </a:lnTo>
                  <a:lnTo>
                    <a:pt x="5376" y="1673"/>
                  </a:lnTo>
                  <a:lnTo>
                    <a:pt x="5380" y="1676"/>
                  </a:lnTo>
                  <a:lnTo>
                    <a:pt x="5393" y="1687"/>
                  </a:lnTo>
                  <a:lnTo>
                    <a:pt x="5397" y="1691"/>
                  </a:lnTo>
                  <a:lnTo>
                    <a:pt x="5410" y="1702"/>
                  </a:lnTo>
                  <a:lnTo>
                    <a:pt x="5414" y="1706"/>
                  </a:lnTo>
                  <a:lnTo>
                    <a:pt x="5426" y="1718"/>
                  </a:lnTo>
                  <a:lnTo>
                    <a:pt x="5430" y="1722"/>
                  </a:lnTo>
                  <a:lnTo>
                    <a:pt x="5442" y="1734"/>
                  </a:lnTo>
                  <a:lnTo>
                    <a:pt x="5446" y="1738"/>
                  </a:lnTo>
                  <a:lnTo>
                    <a:pt x="5457" y="1751"/>
                  </a:lnTo>
                  <a:lnTo>
                    <a:pt x="5461" y="1755"/>
                  </a:lnTo>
                  <a:lnTo>
                    <a:pt x="5472" y="1768"/>
                  </a:lnTo>
                  <a:lnTo>
                    <a:pt x="5475" y="1772"/>
                  </a:lnTo>
                  <a:lnTo>
                    <a:pt x="5486" y="1786"/>
                  </a:lnTo>
                  <a:lnTo>
                    <a:pt x="5489" y="1790"/>
                  </a:lnTo>
                  <a:lnTo>
                    <a:pt x="5499" y="1804"/>
                  </a:lnTo>
                  <a:lnTo>
                    <a:pt x="5502" y="1809"/>
                  </a:lnTo>
                  <a:lnTo>
                    <a:pt x="5511" y="1823"/>
                  </a:lnTo>
                  <a:lnTo>
                    <a:pt x="5514" y="1828"/>
                  </a:lnTo>
                  <a:lnTo>
                    <a:pt x="5523" y="1842"/>
                  </a:lnTo>
                  <a:lnTo>
                    <a:pt x="5527" y="1848"/>
                  </a:lnTo>
                  <a:lnTo>
                    <a:pt x="5535" y="1863"/>
                  </a:lnTo>
                  <a:lnTo>
                    <a:pt x="5537" y="1868"/>
                  </a:lnTo>
                  <a:lnTo>
                    <a:pt x="5545" y="1883"/>
                  </a:lnTo>
                  <a:lnTo>
                    <a:pt x="5547" y="1888"/>
                  </a:lnTo>
                  <a:lnTo>
                    <a:pt x="5555" y="1904"/>
                  </a:lnTo>
                  <a:lnTo>
                    <a:pt x="5557" y="1909"/>
                  </a:lnTo>
                  <a:lnTo>
                    <a:pt x="5563" y="1925"/>
                  </a:lnTo>
                  <a:lnTo>
                    <a:pt x="5565" y="1930"/>
                  </a:lnTo>
                  <a:lnTo>
                    <a:pt x="5571" y="1946"/>
                  </a:lnTo>
                  <a:lnTo>
                    <a:pt x="5573" y="1951"/>
                  </a:lnTo>
                  <a:lnTo>
                    <a:pt x="5578" y="1967"/>
                  </a:lnTo>
                  <a:lnTo>
                    <a:pt x="5580" y="1972"/>
                  </a:lnTo>
                  <a:lnTo>
                    <a:pt x="5585" y="1989"/>
                  </a:lnTo>
                  <a:lnTo>
                    <a:pt x="5586" y="1994"/>
                  </a:lnTo>
                  <a:lnTo>
                    <a:pt x="5590" y="2011"/>
                  </a:lnTo>
                  <a:lnTo>
                    <a:pt x="5591" y="2016"/>
                  </a:lnTo>
                  <a:lnTo>
                    <a:pt x="5595" y="2033"/>
                  </a:lnTo>
                  <a:lnTo>
                    <a:pt x="5596" y="2038"/>
                  </a:lnTo>
                  <a:lnTo>
                    <a:pt x="5599" y="2055"/>
                  </a:lnTo>
                  <a:lnTo>
                    <a:pt x="5600" y="2060"/>
                  </a:lnTo>
                  <a:lnTo>
                    <a:pt x="5602" y="2077"/>
                  </a:lnTo>
                  <a:lnTo>
                    <a:pt x="5602" y="2083"/>
                  </a:lnTo>
                  <a:lnTo>
                    <a:pt x="5604" y="2100"/>
                  </a:lnTo>
                  <a:lnTo>
                    <a:pt x="5604" y="2105"/>
                  </a:lnTo>
                  <a:lnTo>
                    <a:pt x="5605" y="2122"/>
                  </a:lnTo>
                  <a:close/>
                  <a:moveTo>
                    <a:pt x="8398" y="5163"/>
                  </a:moveTo>
                  <a:lnTo>
                    <a:pt x="7738" y="3677"/>
                  </a:lnTo>
                  <a:lnTo>
                    <a:pt x="7077" y="5163"/>
                  </a:lnTo>
                  <a:lnTo>
                    <a:pt x="7077" y="5164"/>
                  </a:lnTo>
                  <a:lnTo>
                    <a:pt x="7079" y="5188"/>
                  </a:lnTo>
                  <a:lnTo>
                    <a:pt x="7082" y="5213"/>
                  </a:lnTo>
                  <a:lnTo>
                    <a:pt x="7087" y="5237"/>
                  </a:lnTo>
                  <a:lnTo>
                    <a:pt x="7092" y="5262"/>
                  </a:lnTo>
                  <a:lnTo>
                    <a:pt x="7098" y="5286"/>
                  </a:lnTo>
                  <a:lnTo>
                    <a:pt x="7104" y="5309"/>
                  </a:lnTo>
                  <a:lnTo>
                    <a:pt x="7112" y="5333"/>
                  </a:lnTo>
                  <a:lnTo>
                    <a:pt x="7121" y="5356"/>
                  </a:lnTo>
                  <a:lnTo>
                    <a:pt x="7130" y="5379"/>
                  </a:lnTo>
                  <a:lnTo>
                    <a:pt x="7140" y="5401"/>
                  </a:lnTo>
                  <a:lnTo>
                    <a:pt x="7151" y="5423"/>
                  </a:lnTo>
                  <a:lnTo>
                    <a:pt x="7164" y="5445"/>
                  </a:lnTo>
                  <a:lnTo>
                    <a:pt x="7176" y="5466"/>
                  </a:lnTo>
                  <a:lnTo>
                    <a:pt x="7190" y="5487"/>
                  </a:lnTo>
                  <a:lnTo>
                    <a:pt x="7204" y="5507"/>
                  </a:lnTo>
                  <a:lnTo>
                    <a:pt x="7219" y="5527"/>
                  </a:lnTo>
                  <a:lnTo>
                    <a:pt x="7235" y="5546"/>
                  </a:lnTo>
                  <a:lnTo>
                    <a:pt x="7252" y="5564"/>
                  </a:lnTo>
                  <a:lnTo>
                    <a:pt x="7269" y="5582"/>
                  </a:lnTo>
                  <a:lnTo>
                    <a:pt x="7287" y="5599"/>
                  </a:lnTo>
                  <a:lnTo>
                    <a:pt x="7305" y="5616"/>
                  </a:lnTo>
                  <a:lnTo>
                    <a:pt x="7324" y="5632"/>
                  </a:lnTo>
                  <a:lnTo>
                    <a:pt x="7344" y="5647"/>
                  </a:lnTo>
                  <a:lnTo>
                    <a:pt x="7364" y="5661"/>
                  </a:lnTo>
                  <a:lnTo>
                    <a:pt x="7385" y="5675"/>
                  </a:lnTo>
                  <a:lnTo>
                    <a:pt x="7406" y="5687"/>
                  </a:lnTo>
                  <a:lnTo>
                    <a:pt x="7428" y="5699"/>
                  </a:lnTo>
                  <a:lnTo>
                    <a:pt x="7450" y="5711"/>
                  </a:lnTo>
                  <a:lnTo>
                    <a:pt x="7473" y="5721"/>
                  </a:lnTo>
                  <a:lnTo>
                    <a:pt x="7496" y="5731"/>
                  </a:lnTo>
                  <a:lnTo>
                    <a:pt x="7519" y="5739"/>
                  </a:lnTo>
                  <a:lnTo>
                    <a:pt x="7543" y="5747"/>
                  </a:lnTo>
                  <a:lnTo>
                    <a:pt x="7567" y="5754"/>
                  </a:lnTo>
                  <a:lnTo>
                    <a:pt x="7591" y="5760"/>
                  </a:lnTo>
                  <a:lnTo>
                    <a:pt x="7615" y="5765"/>
                  </a:lnTo>
                  <a:lnTo>
                    <a:pt x="7639" y="5769"/>
                  </a:lnTo>
                  <a:lnTo>
                    <a:pt x="7664" y="5773"/>
                  </a:lnTo>
                  <a:lnTo>
                    <a:pt x="7688" y="5775"/>
                  </a:lnTo>
                  <a:lnTo>
                    <a:pt x="7713" y="5776"/>
                  </a:lnTo>
                  <a:lnTo>
                    <a:pt x="7738" y="5777"/>
                  </a:lnTo>
                  <a:lnTo>
                    <a:pt x="7763" y="5776"/>
                  </a:lnTo>
                  <a:lnTo>
                    <a:pt x="7787" y="5775"/>
                  </a:lnTo>
                  <a:lnTo>
                    <a:pt x="7812" y="5773"/>
                  </a:lnTo>
                  <a:lnTo>
                    <a:pt x="7836" y="5769"/>
                  </a:lnTo>
                  <a:lnTo>
                    <a:pt x="7860" y="5765"/>
                  </a:lnTo>
                  <a:lnTo>
                    <a:pt x="7885" y="5760"/>
                  </a:lnTo>
                  <a:lnTo>
                    <a:pt x="7909" y="5754"/>
                  </a:lnTo>
                  <a:lnTo>
                    <a:pt x="7932" y="5747"/>
                  </a:lnTo>
                  <a:lnTo>
                    <a:pt x="7956" y="5739"/>
                  </a:lnTo>
                  <a:lnTo>
                    <a:pt x="7979" y="5731"/>
                  </a:lnTo>
                  <a:lnTo>
                    <a:pt x="8002" y="5721"/>
                  </a:lnTo>
                  <a:lnTo>
                    <a:pt x="8025" y="5711"/>
                  </a:lnTo>
                  <a:lnTo>
                    <a:pt x="8047" y="5699"/>
                  </a:lnTo>
                  <a:lnTo>
                    <a:pt x="8069" y="5687"/>
                  </a:lnTo>
                  <a:lnTo>
                    <a:pt x="8090" y="5675"/>
                  </a:lnTo>
                  <a:lnTo>
                    <a:pt x="8111" y="5661"/>
                  </a:lnTo>
                  <a:lnTo>
                    <a:pt x="8131" y="5647"/>
                  </a:lnTo>
                  <a:lnTo>
                    <a:pt x="8151" y="5632"/>
                  </a:lnTo>
                  <a:lnTo>
                    <a:pt x="8170" y="5616"/>
                  </a:lnTo>
                  <a:lnTo>
                    <a:pt x="8188" y="5599"/>
                  </a:lnTo>
                  <a:lnTo>
                    <a:pt x="8206" y="5582"/>
                  </a:lnTo>
                  <a:lnTo>
                    <a:pt x="8223" y="5564"/>
                  </a:lnTo>
                  <a:lnTo>
                    <a:pt x="8240" y="5546"/>
                  </a:lnTo>
                  <a:lnTo>
                    <a:pt x="8256" y="5527"/>
                  </a:lnTo>
                  <a:lnTo>
                    <a:pt x="8271" y="5507"/>
                  </a:lnTo>
                  <a:lnTo>
                    <a:pt x="8285" y="5487"/>
                  </a:lnTo>
                  <a:lnTo>
                    <a:pt x="8299" y="5466"/>
                  </a:lnTo>
                  <a:lnTo>
                    <a:pt x="8311" y="5445"/>
                  </a:lnTo>
                  <a:lnTo>
                    <a:pt x="8324" y="5423"/>
                  </a:lnTo>
                  <a:lnTo>
                    <a:pt x="8335" y="5401"/>
                  </a:lnTo>
                  <a:lnTo>
                    <a:pt x="8345" y="5379"/>
                  </a:lnTo>
                  <a:lnTo>
                    <a:pt x="8354" y="5356"/>
                  </a:lnTo>
                  <a:lnTo>
                    <a:pt x="8363" y="5333"/>
                  </a:lnTo>
                  <a:lnTo>
                    <a:pt x="8371" y="5309"/>
                  </a:lnTo>
                  <a:lnTo>
                    <a:pt x="8377" y="5286"/>
                  </a:lnTo>
                  <a:lnTo>
                    <a:pt x="8383" y="5262"/>
                  </a:lnTo>
                  <a:lnTo>
                    <a:pt x="8388" y="5237"/>
                  </a:lnTo>
                  <a:lnTo>
                    <a:pt x="8393" y="5213"/>
                  </a:lnTo>
                  <a:lnTo>
                    <a:pt x="8396" y="5188"/>
                  </a:lnTo>
                  <a:lnTo>
                    <a:pt x="8398" y="5164"/>
                  </a:lnTo>
                  <a:lnTo>
                    <a:pt x="8398" y="5163"/>
                  </a:lnTo>
                  <a:close/>
                  <a:moveTo>
                    <a:pt x="5305" y="2171"/>
                  </a:moveTo>
                  <a:lnTo>
                    <a:pt x="5306" y="2160"/>
                  </a:lnTo>
                  <a:lnTo>
                    <a:pt x="5306" y="2148"/>
                  </a:lnTo>
                  <a:lnTo>
                    <a:pt x="5306" y="2137"/>
                  </a:lnTo>
                  <a:lnTo>
                    <a:pt x="5305" y="2125"/>
                  </a:lnTo>
                  <a:lnTo>
                    <a:pt x="5304" y="2114"/>
                  </a:lnTo>
                  <a:lnTo>
                    <a:pt x="5303" y="2102"/>
                  </a:lnTo>
                  <a:lnTo>
                    <a:pt x="5301" y="2091"/>
                  </a:lnTo>
                  <a:lnTo>
                    <a:pt x="5298" y="2080"/>
                  </a:lnTo>
                  <a:lnTo>
                    <a:pt x="5296" y="2069"/>
                  </a:lnTo>
                  <a:lnTo>
                    <a:pt x="5292" y="2058"/>
                  </a:lnTo>
                  <a:lnTo>
                    <a:pt x="5289" y="2047"/>
                  </a:lnTo>
                  <a:lnTo>
                    <a:pt x="5285" y="2036"/>
                  </a:lnTo>
                  <a:lnTo>
                    <a:pt x="5280" y="2026"/>
                  </a:lnTo>
                  <a:lnTo>
                    <a:pt x="5276" y="2015"/>
                  </a:lnTo>
                  <a:lnTo>
                    <a:pt x="5270" y="2005"/>
                  </a:lnTo>
                  <a:lnTo>
                    <a:pt x="5265" y="1995"/>
                  </a:lnTo>
                  <a:lnTo>
                    <a:pt x="5259" y="1985"/>
                  </a:lnTo>
                  <a:lnTo>
                    <a:pt x="5253" y="1976"/>
                  </a:lnTo>
                  <a:lnTo>
                    <a:pt x="5246" y="1967"/>
                  </a:lnTo>
                  <a:lnTo>
                    <a:pt x="5239" y="1957"/>
                  </a:lnTo>
                  <a:lnTo>
                    <a:pt x="5232" y="1949"/>
                  </a:lnTo>
                  <a:lnTo>
                    <a:pt x="5224" y="1940"/>
                  </a:lnTo>
                  <a:lnTo>
                    <a:pt x="5216" y="1932"/>
                  </a:lnTo>
                  <a:lnTo>
                    <a:pt x="5208" y="1924"/>
                  </a:lnTo>
                  <a:lnTo>
                    <a:pt x="5199" y="1916"/>
                  </a:lnTo>
                  <a:lnTo>
                    <a:pt x="5191" y="1909"/>
                  </a:lnTo>
                  <a:lnTo>
                    <a:pt x="5181" y="1902"/>
                  </a:lnTo>
                  <a:lnTo>
                    <a:pt x="5172" y="1895"/>
                  </a:lnTo>
                  <a:lnTo>
                    <a:pt x="5163" y="1889"/>
                  </a:lnTo>
                  <a:lnTo>
                    <a:pt x="5153" y="1883"/>
                  </a:lnTo>
                  <a:lnTo>
                    <a:pt x="5143" y="1877"/>
                  </a:lnTo>
                  <a:lnTo>
                    <a:pt x="5133" y="1872"/>
                  </a:lnTo>
                  <a:lnTo>
                    <a:pt x="5122" y="1867"/>
                  </a:lnTo>
                  <a:lnTo>
                    <a:pt x="5112" y="1863"/>
                  </a:lnTo>
                  <a:lnTo>
                    <a:pt x="5101" y="1859"/>
                  </a:lnTo>
                  <a:lnTo>
                    <a:pt x="5090" y="1856"/>
                  </a:lnTo>
                  <a:lnTo>
                    <a:pt x="5079" y="1852"/>
                  </a:lnTo>
                  <a:lnTo>
                    <a:pt x="5068" y="1850"/>
                  </a:lnTo>
                  <a:lnTo>
                    <a:pt x="5057" y="1847"/>
                  </a:lnTo>
                  <a:lnTo>
                    <a:pt x="5046" y="1845"/>
                  </a:lnTo>
                  <a:lnTo>
                    <a:pt x="5034" y="1844"/>
                  </a:lnTo>
                  <a:lnTo>
                    <a:pt x="5023" y="1843"/>
                  </a:lnTo>
                  <a:lnTo>
                    <a:pt x="5012" y="1842"/>
                  </a:lnTo>
                  <a:lnTo>
                    <a:pt x="5000" y="1842"/>
                  </a:lnTo>
                  <a:lnTo>
                    <a:pt x="4988" y="1842"/>
                  </a:lnTo>
                  <a:lnTo>
                    <a:pt x="4977" y="1843"/>
                  </a:lnTo>
                  <a:lnTo>
                    <a:pt x="4966" y="1844"/>
                  </a:lnTo>
                  <a:lnTo>
                    <a:pt x="4954" y="1845"/>
                  </a:lnTo>
                  <a:lnTo>
                    <a:pt x="4943" y="1847"/>
                  </a:lnTo>
                  <a:lnTo>
                    <a:pt x="4932" y="1850"/>
                  </a:lnTo>
                  <a:lnTo>
                    <a:pt x="4921" y="1852"/>
                  </a:lnTo>
                  <a:lnTo>
                    <a:pt x="4910" y="1856"/>
                  </a:lnTo>
                  <a:lnTo>
                    <a:pt x="4899" y="1859"/>
                  </a:lnTo>
                  <a:lnTo>
                    <a:pt x="4888" y="1863"/>
                  </a:lnTo>
                  <a:lnTo>
                    <a:pt x="4878" y="1867"/>
                  </a:lnTo>
                  <a:lnTo>
                    <a:pt x="4867" y="1872"/>
                  </a:lnTo>
                  <a:lnTo>
                    <a:pt x="4857" y="1877"/>
                  </a:lnTo>
                  <a:lnTo>
                    <a:pt x="4847" y="1883"/>
                  </a:lnTo>
                  <a:lnTo>
                    <a:pt x="4837" y="1889"/>
                  </a:lnTo>
                  <a:lnTo>
                    <a:pt x="4828" y="1895"/>
                  </a:lnTo>
                  <a:lnTo>
                    <a:pt x="4819" y="1902"/>
                  </a:lnTo>
                  <a:lnTo>
                    <a:pt x="4809" y="1909"/>
                  </a:lnTo>
                  <a:lnTo>
                    <a:pt x="4801" y="1916"/>
                  </a:lnTo>
                  <a:lnTo>
                    <a:pt x="4792" y="1924"/>
                  </a:lnTo>
                  <a:lnTo>
                    <a:pt x="4784" y="1932"/>
                  </a:lnTo>
                  <a:lnTo>
                    <a:pt x="4776" y="1940"/>
                  </a:lnTo>
                  <a:lnTo>
                    <a:pt x="4768" y="1949"/>
                  </a:lnTo>
                  <a:lnTo>
                    <a:pt x="4761" y="1957"/>
                  </a:lnTo>
                  <a:lnTo>
                    <a:pt x="4754" y="1967"/>
                  </a:lnTo>
                  <a:lnTo>
                    <a:pt x="4747" y="1976"/>
                  </a:lnTo>
                  <a:lnTo>
                    <a:pt x="4741" y="1985"/>
                  </a:lnTo>
                  <a:lnTo>
                    <a:pt x="4735" y="1995"/>
                  </a:lnTo>
                  <a:lnTo>
                    <a:pt x="4730" y="2005"/>
                  </a:lnTo>
                  <a:lnTo>
                    <a:pt x="4724" y="2015"/>
                  </a:lnTo>
                  <a:lnTo>
                    <a:pt x="4720" y="2026"/>
                  </a:lnTo>
                  <a:lnTo>
                    <a:pt x="4715" y="2036"/>
                  </a:lnTo>
                  <a:lnTo>
                    <a:pt x="4711" y="2047"/>
                  </a:lnTo>
                  <a:lnTo>
                    <a:pt x="4708" y="2058"/>
                  </a:lnTo>
                  <a:lnTo>
                    <a:pt x="4704" y="2069"/>
                  </a:lnTo>
                  <a:lnTo>
                    <a:pt x="4702" y="2080"/>
                  </a:lnTo>
                  <a:lnTo>
                    <a:pt x="4699" y="2091"/>
                  </a:lnTo>
                  <a:lnTo>
                    <a:pt x="4697" y="2102"/>
                  </a:lnTo>
                  <a:lnTo>
                    <a:pt x="4696" y="2114"/>
                  </a:lnTo>
                  <a:lnTo>
                    <a:pt x="4695" y="2125"/>
                  </a:lnTo>
                  <a:lnTo>
                    <a:pt x="4694" y="2137"/>
                  </a:lnTo>
                  <a:lnTo>
                    <a:pt x="4694" y="2148"/>
                  </a:lnTo>
                  <a:lnTo>
                    <a:pt x="4694" y="2160"/>
                  </a:lnTo>
                  <a:lnTo>
                    <a:pt x="4695" y="2171"/>
                  </a:lnTo>
                  <a:lnTo>
                    <a:pt x="4696" y="2183"/>
                  </a:lnTo>
                  <a:lnTo>
                    <a:pt x="4697" y="2194"/>
                  </a:lnTo>
                  <a:lnTo>
                    <a:pt x="4699" y="2206"/>
                  </a:lnTo>
                  <a:lnTo>
                    <a:pt x="4702" y="2217"/>
                  </a:lnTo>
                  <a:lnTo>
                    <a:pt x="4704" y="2228"/>
                  </a:lnTo>
                  <a:lnTo>
                    <a:pt x="4708" y="2239"/>
                  </a:lnTo>
                  <a:lnTo>
                    <a:pt x="4711" y="2250"/>
                  </a:lnTo>
                  <a:lnTo>
                    <a:pt x="4715" y="2261"/>
                  </a:lnTo>
                  <a:lnTo>
                    <a:pt x="4720" y="2271"/>
                  </a:lnTo>
                  <a:lnTo>
                    <a:pt x="4724" y="2282"/>
                  </a:lnTo>
                  <a:lnTo>
                    <a:pt x="4730" y="2292"/>
                  </a:lnTo>
                  <a:lnTo>
                    <a:pt x="4735" y="2302"/>
                  </a:lnTo>
                  <a:lnTo>
                    <a:pt x="4741" y="2312"/>
                  </a:lnTo>
                  <a:lnTo>
                    <a:pt x="4747" y="2321"/>
                  </a:lnTo>
                  <a:lnTo>
                    <a:pt x="4750" y="2325"/>
                  </a:lnTo>
                  <a:lnTo>
                    <a:pt x="4750" y="2148"/>
                  </a:lnTo>
                  <a:lnTo>
                    <a:pt x="4752" y="2115"/>
                  </a:lnTo>
                  <a:lnTo>
                    <a:pt x="4759" y="2083"/>
                  </a:lnTo>
                  <a:lnTo>
                    <a:pt x="4769" y="2052"/>
                  </a:lnTo>
                  <a:lnTo>
                    <a:pt x="4783" y="2023"/>
                  </a:lnTo>
                  <a:lnTo>
                    <a:pt x="4802" y="1996"/>
                  </a:lnTo>
                  <a:lnTo>
                    <a:pt x="4823" y="1971"/>
                  </a:lnTo>
                  <a:lnTo>
                    <a:pt x="4848" y="1950"/>
                  </a:lnTo>
                  <a:lnTo>
                    <a:pt x="4875" y="1931"/>
                  </a:lnTo>
                  <a:lnTo>
                    <a:pt x="4904" y="1917"/>
                  </a:lnTo>
                  <a:lnTo>
                    <a:pt x="4935" y="1907"/>
                  </a:lnTo>
                  <a:lnTo>
                    <a:pt x="4967" y="1900"/>
                  </a:lnTo>
                  <a:lnTo>
                    <a:pt x="5000" y="1898"/>
                  </a:lnTo>
                  <a:lnTo>
                    <a:pt x="5033" y="1900"/>
                  </a:lnTo>
                  <a:lnTo>
                    <a:pt x="5065" y="1907"/>
                  </a:lnTo>
                  <a:lnTo>
                    <a:pt x="5096" y="1917"/>
                  </a:lnTo>
                  <a:lnTo>
                    <a:pt x="5125" y="1931"/>
                  </a:lnTo>
                  <a:lnTo>
                    <a:pt x="5152" y="1950"/>
                  </a:lnTo>
                  <a:lnTo>
                    <a:pt x="5177" y="1971"/>
                  </a:lnTo>
                  <a:lnTo>
                    <a:pt x="5198" y="1996"/>
                  </a:lnTo>
                  <a:lnTo>
                    <a:pt x="5217" y="2023"/>
                  </a:lnTo>
                  <a:lnTo>
                    <a:pt x="5231" y="2052"/>
                  </a:lnTo>
                  <a:lnTo>
                    <a:pt x="5241" y="2083"/>
                  </a:lnTo>
                  <a:lnTo>
                    <a:pt x="5248" y="2115"/>
                  </a:lnTo>
                  <a:lnTo>
                    <a:pt x="5250" y="2148"/>
                  </a:lnTo>
                  <a:lnTo>
                    <a:pt x="5250" y="2325"/>
                  </a:lnTo>
                  <a:lnTo>
                    <a:pt x="5253" y="2321"/>
                  </a:lnTo>
                  <a:lnTo>
                    <a:pt x="5259" y="2312"/>
                  </a:lnTo>
                  <a:lnTo>
                    <a:pt x="5265" y="2302"/>
                  </a:lnTo>
                  <a:lnTo>
                    <a:pt x="5270" y="2292"/>
                  </a:lnTo>
                  <a:lnTo>
                    <a:pt x="5276" y="2282"/>
                  </a:lnTo>
                  <a:lnTo>
                    <a:pt x="5280" y="2271"/>
                  </a:lnTo>
                  <a:lnTo>
                    <a:pt x="5285" y="2261"/>
                  </a:lnTo>
                  <a:lnTo>
                    <a:pt x="5289" y="2250"/>
                  </a:lnTo>
                  <a:lnTo>
                    <a:pt x="5292" y="2239"/>
                  </a:lnTo>
                  <a:lnTo>
                    <a:pt x="5296" y="2228"/>
                  </a:lnTo>
                  <a:lnTo>
                    <a:pt x="5298" y="2217"/>
                  </a:lnTo>
                  <a:lnTo>
                    <a:pt x="5301" y="2206"/>
                  </a:lnTo>
                  <a:lnTo>
                    <a:pt x="5303" y="2194"/>
                  </a:lnTo>
                  <a:lnTo>
                    <a:pt x="5304" y="2183"/>
                  </a:lnTo>
                  <a:lnTo>
                    <a:pt x="5305" y="2171"/>
                  </a:lnTo>
                  <a:close/>
                  <a:moveTo>
                    <a:pt x="2923" y="5164"/>
                  </a:moveTo>
                  <a:lnTo>
                    <a:pt x="2923" y="5163"/>
                  </a:lnTo>
                  <a:lnTo>
                    <a:pt x="2262" y="3677"/>
                  </a:lnTo>
                  <a:lnTo>
                    <a:pt x="1602" y="5163"/>
                  </a:lnTo>
                  <a:lnTo>
                    <a:pt x="1602" y="5164"/>
                  </a:lnTo>
                  <a:lnTo>
                    <a:pt x="1604" y="5188"/>
                  </a:lnTo>
                  <a:lnTo>
                    <a:pt x="1607" y="5213"/>
                  </a:lnTo>
                  <a:lnTo>
                    <a:pt x="1612" y="5237"/>
                  </a:lnTo>
                  <a:lnTo>
                    <a:pt x="1617" y="5262"/>
                  </a:lnTo>
                  <a:lnTo>
                    <a:pt x="1623" y="5286"/>
                  </a:lnTo>
                  <a:lnTo>
                    <a:pt x="1629" y="5309"/>
                  </a:lnTo>
                  <a:lnTo>
                    <a:pt x="1637" y="5333"/>
                  </a:lnTo>
                  <a:lnTo>
                    <a:pt x="1646" y="5356"/>
                  </a:lnTo>
                  <a:lnTo>
                    <a:pt x="1655" y="5379"/>
                  </a:lnTo>
                  <a:lnTo>
                    <a:pt x="1665" y="5401"/>
                  </a:lnTo>
                  <a:lnTo>
                    <a:pt x="1676" y="5423"/>
                  </a:lnTo>
                  <a:lnTo>
                    <a:pt x="1689" y="5445"/>
                  </a:lnTo>
                  <a:lnTo>
                    <a:pt x="1701" y="5466"/>
                  </a:lnTo>
                  <a:lnTo>
                    <a:pt x="1715" y="5487"/>
                  </a:lnTo>
                  <a:lnTo>
                    <a:pt x="1729" y="5507"/>
                  </a:lnTo>
                  <a:lnTo>
                    <a:pt x="1744" y="5527"/>
                  </a:lnTo>
                  <a:lnTo>
                    <a:pt x="1760" y="5546"/>
                  </a:lnTo>
                  <a:lnTo>
                    <a:pt x="1777" y="5564"/>
                  </a:lnTo>
                  <a:lnTo>
                    <a:pt x="1794" y="5582"/>
                  </a:lnTo>
                  <a:lnTo>
                    <a:pt x="1812" y="5599"/>
                  </a:lnTo>
                  <a:lnTo>
                    <a:pt x="1830" y="5616"/>
                  </a:lnTo>
                  <a:lnTo>
                    <a:pt x="1849" y="5632"/>
                  </a:lnTo>
                  <a:lnTo>
                    <a:pt x="1869" y="5647"/>
                  </a:lnTo>
                  <a:lnTo>
                    <a:pt x="1889" y="5661"/>
                  </a:lnTo>
                  <a:lnTo>
                    <a:pt x="1910" y="5675"/>
                  </a:lnTo>
                  <a:lnTo>
                    <a:pt x="1931" y="5687"/>
                  </a:lnTo>
                  <a:lnTo>
                    <a:pt x="1953" y="5699"/>
                  </a:lnTo>
                  <a:lnTo>
                    <a:pt x="1975" y="5711"/>
                  </a:lnTo>
                  <a:lnTo>
                    <a:pt x="1998" y="5721"/>
                  </a:lnTo>
                  <a:lnTo>
                    <a:pt x="2021" y="5731"/>
                  </a:lnTo>
                  <a:lnTo>
                    <a:pt x="2044" y="5739"/>
                  </a:lnTo>
                  <a:lnTo>
                    <a:pt x="2068" y="5747"/>
                  </a:lnTo>
                  <a:lnTo>
                    <a:pt x="2091" y="5754"/>
                  </a:lnTo>
                  <a:lnTo>
                    <a:pt x="2115" y="5760"/>
                  </a:lnTo>
                  <a:lnTo>
                    <a:pt x="2140" y="5765"/>
                  </a:lnTo>
                  <a:lnTo>
                    <a:pt x="2164" y="5769"/>
                  </a:lnTo>
                  <a:lnTo>
                    <a:pt x="2188" y="5773"/>
                  </a:lnTo>
                  <a:lnTo>
                    <a:pt x="2213" y="5775"/>
                  </a:lnTo>
                  <a:lnTo>
                    <a:pt x="2237" y="5776"/>
                  </a:lnTo>
                  <a:lnTo>
                    <a:pt x="2262" y="5777"/>
                  </a:lnTo>
                  <a:lnTo>
                    <a:pt x="2287" y="5776"/>
                  </a:lnTo>
                  <a:lnTo>
                    <a:pt x="2312" y="5775"/>
                  </a:lnTo>
                  <a:lnTo>
                    <a:pt x="2336" y="5773"/>
                  </a:lnTo>
                  <a:lnTo>
                    <a:pt x="2361" y="5769"/>
                  </a:lnTo>
                  <a:lnTo>
                    <a:pt x="2385" y="5765"/>
                  </a:lnTo>
                  <a:lnTo>
                    <a:pt x="2409" y="5760"/>
                  </a:lnTo>
                  <a:lnTo>
                    <a:pt x="2433" y="5754"/>
                  </a:lnTo>
                  <a:lnTo>
                    <a:pt x="2457" y="5747"/>
                  </a:lnTo>
                  <a:lnTo>
                    <a:pt x="2481" y="5739"/>
                  </a:lnTo>
                  <a:lnTo>
                    <a:pt x="2504" y="5731"/>
                  </a:lnTo>
                  <a:lnTo>
                    <a:pt x="2527" y="5721"/>
                  </a:lnTo>
                  <a:lnTo>
                    <a:pt x="2550" y="5711"/>
                  </a:lnTo>
                  <a:lnTo>
                    <a:pt x="2572" y="5699"/>
                  </a:lnTo>
                  <a:lnTo>
                    <a:pt x="2594" y="5687"/>
                  </a:lnTo>
                  <a:lnTo>
                    <a:pt x="2615" y="5675"/>
                  </a:lnTo>
                  <a:lnTo>
                    <a:pt x="2636" y="5661"/>
                  </a:lnTo>
                  <a:lnTo>
                    <a:pt x="2656" y="5647"/>
                  </a:lnTo>
                  <a:lnTo>
                    <a:pt x="2676" y="5632"/>
                  </a:lnTo>
                  <a:lnTo>
                    <a:pt x="2695" y="5616"/>
                  </a:lnTo>
                  <a:lnTo>
                    <a:pt x="2713" y="5599"/>
                  </a:lnTo>
                  <a:lnTo>
                    <a:pt x="2731" y="5582"/>
                  </a:lnTo>
                  <a:lnTo>
                    <a:pt x="2748" y="5564"/>
                  </a:lnTo>
                  <a:lnTo>
                    <a:pt x="2765" y="5546"/>
                  </a:lnTo>
                  <a:lnTo>
                    <a:pt x="2781" y="5527"/>
                  </a:lnTo>
                  <a:lnTo>
                    <a:pt x="2796" y="5507"/>
                  </a:lnTo>
                  <a:lnTo>
                    <a:pt x="2810" y="5487"/>
                  </a:lnTo>
                  <a:lnTo>
                    <a:pt x="2824" y="5466"/>
                  </a:lnTo>
                  <a:lnTo>
                    <a:pt x="2836" y="5445"/>
                  </a:lnTo>
                  <a:lnTo>
                    <a:pt x="2849" y="5423"/>
                  </a:lnTo>
                  <a:lnTo>
                    <a:pt x="2860" y="5401"/>
                  </a:lnTo>
                  <a:lnTo>
                    <a:pt x="2870" y="5379"/>
                  </a:lnTo>
                  <a:lnTo>
                    <a:pt x="2879" y="5356"/>
                  </a:lnTo>
                  <a:lnTo>
                    <a:pt x="2888" y="5333"/>
                  </a:lnTo>
                  <a:lnTo>
                    <a:pt x="2896" y="5309"/>
                  </a:lnTo>
                  <a:lnTo>
                    <a:pt x="2902" y="5286"/>
                  </a:lnTo>
                  <a:lnTo>
                    <a:pt x="2908" y="5262"/>
                  </a:lnTo>
                  <a:lnTo>
                    <a:pt x="2913" y="5237"/>
                  </a:lnTo>
                  <a:lnTo>
                    <a:pt x="2918" y="5213"/>
                  </a:lnTo>
                  <a:lnTo>
                    <a:pt x="2921" y="5188"/>
                  </a:lnTo>
                  <a:lnTo>
                    <a:pt x="2923" y="516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Helvetica Neue"/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233" name="Google Shape;1233;p31"/>
          <p:cNvSpPr txBox="1"/>
          <p:nvPr/>
        </p:nvSpPr>
        <p:spPr>
          <a:xfrm>
            <a:off x="9255760" y="2969071"/>
            <a:ext cx="2468880" cy="283154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-176213" lvl="0" marL="176213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</a:pPr>
            <a:r>
              <a:rPr lang="en-US" sz="14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 single program owner is accountable end to end, supported by regional GMs.</a:t>
            </a:r>
            <a:endParaRPr/>
          </a:p>
          <a:p>
            <a:pPr indent="-176213" lvl="0" marL="176213" marR="0" rtl="0" algn="l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</a:pPr>
            <a:r>
              <a:rPr lang="en-US" sz="14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Each workstream has one named owner and a clear metric, reviewed every gate.</a:t>
            </a:r>
            <a:endParaRPr/>
          </a:p>
          <a:p>
            <a:pPr indent="-176213" lvl="0" marL="176213" marR="0" rtl="0" algn="l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</a:pPr>
            <a:r>
              <a:rPr lang="en-US" sz="14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Decisions escalate to the steering committee only when a gate or budget is at risk.</a:t>
            </a:r>
            <a:endParaRPr/>
          </a:p>
        </p:txBody>
      </p:sp>
      <p:sp>
        <p:nvSpPr>
          <p:cNvPr id="1234" name="Google Shape;1234;p31"/>
          <p:cNvSpPr/>
          <p:nvPr/>
        </p:nvSpPr>
        <p:spPr>
          <a:xfrm>
            <a:off x="9288229" y="2560201"/>
            <a:ext cx="2403941" cy="428890"/>
          </a:xfrm>
          <a:prstGeom prst="roundRect">
            <a:avLst>
              <a:gd fmla="val 50000" name="adj"/>
            </a:avLst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600">
                <a:solidFill>
                  <a:schemeClr val="accen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GOVERNANCE</a:t>
            </a:r>
            <a:endParaRPr sz="1600">
              <a:solidFill>
                <a:schemeClr val="accent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grpSp>
        <p:nvGrpSpPr>
          <p:cNvPr id="1235" name="Google Shape;1235;p31"/>
          <p:cNvGrpSpPr/>
          <p:nvPr/>
        </p:nvGrpSpPr>
        <p:grpSpPr>
          <a:xfrm>
            <a:off x="127493" y="2118454"/>
            <a:ext cx="334950" cy="334672"/>
            <a:chOff x="6968299" y="1554480"/>
            <a:chExt cx="914400" cy="914400"/>
          </a:xfrm>
        </p:grpSpPr>
        <p:sp>
          <p:nvSpPr>
            <p:cNvPr id="1236" name="Google Shape;1236;p31"/>
            <p:cNvSpPr/>
            <p:nvPr/>
          </p:nvSpPr>
          <p:spPr>
            <a:xfrm>
              <a:off x="6968299" y="1554480"/>
              <a:ext cx="914400" cy="914400"/>
            </a:xfrm>
            <a:custGeom>
              <a:rect b="b" l="l" r="r" t="t"/>
              <a:pathLst>
                <a:path extrusionOk="0" h="10000" w="10000">
                  <a:moveTo>
                    <a:pt x="8400" y="2567"/>
                  </a:moveTo>
                  <a:lnTo>
                    <a:pt x="8400" y="1600"/>
                  </a:lnTo>
                  <a:lnTo>
                    <a:pt x="7433" y="1600"/>
                  </a:lnTo>
                  <a:lnTo>
                    <a:pt x="7400" y="1598"/>
                  </a:lnTo>
                  <a:lnTo>
                    <a:pt x="7368" y="1591"/>
                  </a:lnTo>
                  <a:lnTo>
                    <a:pt x="7337" y="1581"/>
                  </a:lnTo>
                  <a:lnTo>
                    <a:pt x="7308" y="1567"/>
                  </a:lnTo>
                  <a:lnTo>
                    <a:pt x="7281" y="1548"/>
                  </a:lnTo>
                  <a:lnTo>
                    <a:pt x="7256" y="1527"/>
                  </a:lnTo>
                  <a:lnTo>
                    <a:pt x="7235" y="1502"/>
                  </a:lnTo>
                  <a:lnTo>
                    <a:pt x="7216" y="1475"/>
                  </a:lnTo>
                  <a:lnTo>
                    <a:pt x="7202" y="1446"/>
                  </a:lnTo>
                  <a:lnTo>
                    <a:pt x="7192" y="1415"/>
                  </a:lnTo>
                  <a:lnTo>
                    <a:pt x="7185" y="1383"/>
                  </a:lnTo>
                  <a:lnTo>
                    <a:pt x="7183" y="1350"/>
                  </a:lnTo>
                  <a:lnTo>
                    <a:pt x="7185" y="1317"/>
                  </a:lnTo>
                  <a:lnTo>
                    <a:pt x="7192" y="1285"/>
                  </a:lnTo>
                  <a:lnTo>
                    <a:pt x="7202" y="1254"/>
                  </a:lnTo>
                  <a:lnTo>
                    <a:pt x="7216" y="1225"/>
                  </a:lnTo>
                  <a:lnTo>
                    <a:pt x="7235" y="1198"/>
                  </a:lnTo>
                  <a:lnTo>
                    <a:pt x="7256" y="1173"/>
                  </a:lnTo>
                  <a:lnTo>
                    <a:pt x="7281" y="1152"/>
                  </a:lnTo>
                  <a:lnTo>
                    <a:pt x="7308" y="1133"/>
                  </a:lnTo>
                  <a:lnTo>
                    <a:pt x="7337" y="1119"/>
                  </a:lnTo>
                  <a:lnTo>
                    <a:pt x="7368" y="1109"/>
                  </a:lnTo>
                  <a:lnTo>
                    <a:pt x="7400" y="1102"/>
                  </a:lnTo>
                  <a:lnTo>
                    <a:pt x="7433" y="1100"/>
                  </a:lnTo>
                  <a:lnTo>
                    <a:pt x="8650" y="1100"/>
                  </a:lnTo>
                  <a:lnTo>
                    <a:pt x="8683" y="1102"/>
                  </a:lnTo>
                  <a:lnTo>
                    <a:pt x="8715" y="1109"/>
                  </a:lnTo>
                  <a:lnTo>
                    <a:pt x="8746" y="1119"/>
                  </a:lnTo>
                  <a:lnTo>
                    <a:pt x="8775" y="1133"/>
                  </a:lnTo>
                  <a:lnTo>
                    <a:pt x="8802" y="1152"/>
                  </a:lnTo>
                  <a:lnTo>
                    <a:pt x="8827" y="1173"/>
                  </a:lnTo>
                  <a:lnTo>
                    <a:pt x="8848" y="1198"/>
                  </a:lnTo>
                  <a:lnTo>
                    <a:pt x="8867" y="1225"/>
                  </a:lnTo>
                  <a:lnTo>
                    <a:pt x="8881" y="1254"/>
                  </a:lnTo>
                  <a:lnTo>
                    <a:pt x="8891" y="1285"/>
                  </a:lnTo>
                  <a:lnTo>
                    <a:pt x="8898" y="1317"/>
                  </a:lnTo>
                  <a:lnTo>
                    <a:pt x="8900" y="1350"/>
                  </a:lnTo>
                  <a:lnTo>
                    <a:pt x="8900" y="2567"/>
                  </a:lnTo>
                  <a:lnTo>
                    <a:pt x="8898" y="2600"/>
                  </a:lnTo>
                  <a:lnTo>
                    <a:pt x="8891" y="2632"/>
                  </a:lnTo>
                  <a:lnTo>
                    <a:pt x="8881" y="2663"/>
                  </a:lnTo>
                  <a:lnTo>
                    <a:pt x="8867" y="2692"/>
                  </a:lnTo>
                  <a:lnTo>
                    <a:pt x="8848" y="2719"/>
                  </a:lnTo>
                  <a:lnTo>
                    <a:pt x="8827" y="2744"/>
                  </a:lnTo>
                  <a:lnTo>
                    <a:pt x="8802" y="2765"/>
                  </a:lnTo>
                  <a:lnTo>
                    <a:pt x="8775" y="2784"/>
                  </a:lnTo>
                  <a:lnTo>
                    <a:pt x="8746" y="2798"/>
                  </a:lnTo>
                  <a:lnTo>
                    <a:pt x="8715" y="2808"/>
                  </a:lnTo>
                  <a:lnTo>
                    <a:pt x="8683" y="2815"/>
                  </a:lnTo>
                  <a:lnTo>
                    <a:pt x="8650" y="2817"/>
                  </a:lnTo>
                  <a:lnTo>
                    <a:pt x="8617" y="2815"/>
                  </a:lnTo>
                  <a:lnTo>
                    <a:pt x="8585" y="2808"/>
                  </a:lnTo>
                  <a:lnTo>
                    <a:pt x="8554" y="2798"/>
                  </a:lnTo>
                  <a:lnTo>
                    <a:pt x="8525" y="2784"/>
                  </a:lnTo>
                  <a:lnTo>
                    <a:pt x="8498" y="2765"/>
                  </a:lnTo>
                  <a:lnTo>
                    <a:pt x="8473" y="2744"/>
                  </a:lnTo>
                  <a:lnTo>
                    <a:pt x="8452" y="2719"/>
                  </a:lnTo>
                  <a:lnTo>
                    <a:pt x="8433" y="2692"/>
                  </a:lnTo>
                  <a:lnTo>
                    <a:pt x="8419" y="2663"/>
                  </a:lnTo>
                  <a:lnTo>
                    <a:pt x="8409" y="2632"/>
                  </a:lnTo>
                  <a:lnTo>
                    <a:pt x="8402" y="2600"/>
                  </a:lnTo>
                  <a:lnTo>
                    <a:pt x="8400" y="2567"/>
                  </a:lnTo>
                  <a:close/>
                  <a:moveTo>
                    <a:pt x="5486" y="5216"/>
                  </a:moveTo>
                  <a:lnTo>
                    <a:pt x="5487" y="5243"/>
                  </a:lnTo>
                  <a:lnTo>
                    <a:pt x="5486" y="5270"/>
                  </a:lnTo>
                  <a:lnTo>
                    <a:pt x="5485" y="5298"/>
                  </a:lnTo>
                  <a:lnTo>
                    <a:pt x="5482" y="5325"/>
                  </a:lnTo>
                  <a:lnTo>
                    <a:pt x="5479" y="5352"/>
                  </a:lnTo>
                  <a:lnTo>
                    <a:pt x="5474" y="5379"/>
                  </a:lnTo>
                  <a:lnTo>
                    <a:pt x="5469" y="5405"/>
                  </a:lnTo>
                  <a:lnTo>
                    <a:pt x="5462" y="5432"/>
                  </a:lnTo>
                  <a:lnTo>
                    <a:pt x="5454" y="5458"/>
                  </a:lnTo>
                  <a:lnTo>
                    <a:pt x="5446" y="5484"/>
                  </a:lnTo>
                  <a:lnTo>
                    <a:pt x="5436" y="5509"/>
                  </a:lnTo>
                  <a:lnTo>
                    <a:pt x="5426" y="5535"/>
                  </a:lnTo>
                  <a:lnTo>
                    <a:pt x="5415" y="5560"/>
                  </a:lnTo>
                  <a:lnTo>
                    <a:pt x="5402" y="5584"/>
                  </a:lnTo>
                  <a:lnTo>
                    <a:pt x="5389" y="5608"/>
                  </a:lnTo>
                  <a:lnTo>
                    <a:pt x="5375" y="5631"/>
                  </a:lnTo>
                  <a:lnTo>
                    <a:pt x="5360" y="5654"/>
                  </a:lnTo>
                  <a:lnTo>
                    <a:pt x="5344" y="5677"/>
                  </a:lnTo>
                  <a:lnTo>
                    <a:pt x="5327" y="5698"/>
                  </a:lnTo>
                  <a:lnTo>
                    <a:pt x="5310" y="5719"/>
                  </a:lnTo>
                  <a:lnTo>
                    <a:pt x="5292" y="5740"/>
                  </a:lnTo>
                  <a:lnTo>
                    <a:pt x="5273" y="5759"/>
                  </a:lnTo>
                  <a:lnTo>
                    <a:pt x="5254" y="5778"/>
                  </a:lnTo>
                  <a:lnTo>
                    <a:pt x="5233" y="5796"/>
                  </a:lnTo>
                  <a:lnTo>
                    <a:pt x="5212" y="5814"/>
                  </a:lnTo>
                  <a:lnTo>
                    <a:pt x="5191" y="5831"/>
                  </a:lnTo>
                  <a:lnTo>
                    <a:pt x="5168" y="5847"/>
                  </a:lnTo>
                  <a:lnTo>
                    <a:pt x="5145" y="5862"/>
                  </a:lnTo>
                  <a:lnTo>
                    <a:pt x="5122" y="5876"/>
                  </a:lnTo>
                  <a:lnTo>
                    <a:pt x="5098" y="5889"/>
                  </a:lnTo>
                  <a:lnTo>
                    <a:pt x="5074" y="5902"/>
                  </a:lnTo>
                  <a:lnTo>
                    <a:pt x="5049" y="5913"/>
                  </a:lnTo>
                  <a:lnTo>
                    <a:pt x="5023" y="5923"/>
                  </a:lnTo>
                  <a:lnTo>
                    <a:pt x="4998" y="5933"/>
                  </a:lnTo>
                  <a:lnTo>
                    <a:pt x="4972" y="5941"/>
                  </a:lnTo>
                  <a:lnTo>
                    <a:pt x="4946" y="5948"/>
                  </a:lnTo>
                  <a:lnTo>
                    <a:pt x="4919" y="5955"/>
                  </a:lnTo>
                  <a:lnTo>
                    <a:pt x="4893" y="5960"/>
                  </a:lnTo>
                  <a:lnTo>
                    <a:pt x="4866" y="5965"/>
                  </a:lnTo>
                  <a:lnTo>
                    <a:pt x="4839" y="5968"/>
                  </a:lnTo>
                  <a:lnTo>
                    <a:pt x="4812" y="5971"/>
                  </a:lnTo>
                  <a:lnTo>
                    <a:pt x="4784" y="5972"/>
                  </a:lnTo>
                  <a:lnTo>
                    <a:pt x="4757" y="5973"/>
                  </a:lnTo>
                  <a:lnTo>
                    <a:pt x="4730" y="5972"/>
                  </a:lnTo>
                  <a:lnTo>
                    <a:pt x="4702" y="5971"/>
                  </a:lnTo>
                  <a:lnTo>
                    <a:pt x="4675" y="5968"/>
                  </a:lnTo>
                  <a:lnTo>
                    <a:pt x="4648" y="5965"/>
                  </a:lnTo>
                  <a:lnTo>
                    <a:pt x="4621" y="5960"/>
                  </a:lnTo>
                  <a:lnTo>
                    <a:pt x="4595" y="5955"/>
                  </a:lnTo>
                  <a:lnTo>
                    <a:pt x="4568" y="5948"/>
                  </a:lnTo>
                  <a:lnTo>
                    <a:pt x="4542" y="5941"/>
                  </a:lnTo>
                  <a:lnTo>
                    <a:pt x="4516" y="5933"/>
                  </a:lnTo>
                  <a:lnTo>
                    <a:pt x="4491" y="5923"/>
                  </a:lnTo>
                  <a:lnTo>
                    <a:pt x="4465" y="5913"/>
                  </a:lnTo>
                  <a:lnTo>
                    <a:pt x="4440" y="5902"/>
                  </a:lnTo>
                  <a:lnTo>
                    <a:pt x="4416" y="5889"/>
                  </a:lnTo>
                  <a:lnTo>
                    <a:pt x="4392" y="5876"/>
                  </a:lnTo>
                  <a:lnTo>
                    <a:pt x="4369" y="5862"/>
                  </a:lnTo>
                  <a:lnTo>
                    <a:pt x="4346" y="5847"/>
                  </a:lnTo>
                  <a:lnTo>
                    <a:pt x="4323" y="5831"/>
                  </a:lnTo>
                  <a:lnTo>
                    <a:pt x="4302" y="5814"/>
                  </a:lnTo>
                  <a:lnTo>
                    <a:pt x="4281" y="5796"/>
                  </a:lnTo>
                  <a:lnTo>
                    <a:pt x="4260" y="5778"/>
                  </a:lnTo>
                  <a:lnTo>
                    <a:pt x="4241" y="5759"/>
                  </a:lnTo>
                  <a:lnTo>
                    <a:pt x="4222" y="5740"/>
                  </a:lnTo>
                  <a:lnTo>
                    <a:pt x="4204" y="5719"/>
                  </a:lnTo>
                  <a:lnTo>
                    <a:pt x="4186" y="5698"/>
                  </a:lnTo>
                  <a:lnTo>
                    <a:pt x="4169" y="5677"/>
                  </a:lnTo>
                  <a:lnTo>
                    <a:pt x="4153" y="5654"/>
                  </a:lnTo>
                  <a:lnTo>
                    <a:pt x="4138" y="5631"/>
                  </a:lnTo>
                  <a:lnTo>
                    <a:pt x="4124" y="5608"/>
                  </a:lnTo>
                  <a:lnTo>
                    <a:pt x="4111" y="5584"/>
                  </a:lnTo>
                  <a:lnTo>
                    <a:pt x="4098" y="5560"/>
                  </a:lnTo>
                  <a:lnTo>
                    <a:pt x="4087" y="5535"/>
                  </a:lnTo>
                  <a:lnTo>
                    <a:pt x="4077" y="5509"/>
                  </a:lnTo>
                  <a:lnTo>
                    <a:pt x="4067" y="5484"/>
                  </a:lnTo>
                  <a:lnTo>
                    <a:pt x="4059" y="5458"/>
                  </a:lnTo>
                  <a:lnTo>
                    <a:pt x="4052" y="5432"/>
                  </a:lnTo>
                  <a:lnTo>
                    <a:pt x="4045" y="5405"/>
                  </a:lnTo>
                  <a:lnTo>
                    <a:pt x="4040" y="5379"/>
                  </a:lnTo>
                  <a:lnTo>
                    <a:pt x="4035" y="5352"/>
                  </a:lnTo>
                  <a:lnTo>
                    <a:pt x="4032" y="5325"/>
                  </a:lnTo>
                  <a:lnTo>
                    <a:pt x="4029" y="5298"/>
                  </a:lnTo>
                  <a:lnTo>
                    <a:pt x="4028" y="5270"/>
                  </a:lnTo>
                  <a:lnTo>
                    <a:pt x="4027" y="5243"/>
                  </a:lnTo>
                  <a:lnTo>
                    <a:pt x="4028" y="5216"/>
                  </a:lnTo>
                  <a:lnTo>
                    <a:pt x="4029" y="5188"/>
                  </a:lnTo>
                  <a:lnTo>
                    <a:pt x="4032" y="5161"/>
                  </a:lnTo>
                  <a:lnTo>
                    <a:pt x="4035" y="5134"/>
                  </a:lnTo>
                  <a:lnTo>
                    <a:pt x="4040" y="5107"/>
                  </a:lnTo>
                  <a:lnTo>
                    <a:pt x="4045" y="5081"/>
                  </a:lnTo>
                  <a:lnTo>
                    <a:pt x="4052" y="5054"/>
                  </a:lnTo>
                  <a:lnTo>
                    <a:pt x="4059" y="5028"/>
                  </a:lnTo>
                  <a:lnTo>
                    <a:pt x="4067" y="5002"/>
                  </a:lnTo>
                  <a:lnTo>
                    <a:pt x="4077" y="4977"/>
                  </a:lnTo>
                  <a:lnTo>
                    <a:pt x="4087" y="4951"/>
                  </a:lnTo>
                  <a:lnTo>
                    <a:pt x="4098" y="4926"/>
                  </a:lnTo>
                  <a:lnTo>
                    <a:pt x="4111" y="4902"/>
                  </a:lnTo>
                  <a:lnTo>
                    <a:pt x="4124" y="4878"/>
                  </a:lnTo>
                  <a:lnTo>
                    <a:pt x="4138" y="4855"/>
                  </a:lnTo>
                  <a:lnTo>
                    <a:pt x="4153" y="4832"/>
                  </a:lnTo>
                  <a:lnTo>
                    <a:pt x="4169" y="4809"/>
                  </a:lnTo>
                  <a:lnTo>
                    <a:pt x="4186" y="4788"/>
                  </a:lnTo>
                  <a:lnTo>
                    <a:pt x="4204" y="4767"/>
                  </a:lnTo>
                  <a:lnTo>
                    <a:pt x="4222" y="4746"/>
                  </a:lnTo>
                  <a:lnTo>
                    <a:pt x="4241" y="4727"/>
                  </a:lnTo>
                  <a:lnTo>
                    <a:pt x="4260" y="4708"/>
                  </a:lnTo>
                  <a:lnTo>
                    <a:pt x="4281" y="4690"/>
                  </a:lnTo>
                  <a:lnTo>
                    <a:pt x="4302" y="4673"/>
                  </a:lnTo>
                  <a:lnTo>
                    <a:pt x="4323" y="4656"/>
                  </a:lnTo>
                  <a:lnTo>
                    <a:pt x="4346" y="4640"/>
                  </a:lnTo>
                  <a:lnTo>
                    <a:pt x="4369" y="4625"/>
                  </a:lnTo>
                  <a:lnTo>
                    <a:pt x="4392" y="4611"/>
                  </a:lnTo>
                  <a:lnTo>
                    <a:pt x="4416" y="4598"/>
                  </a:lnTo>
                  <a:lnTo>
                    <a:pt x="4440" y="4585"/>
                  </a:lnTo>
                  <a:lnTo>
                    <a:pt x="4465" y="4574"/>
                  </a:lnTo>
                  <a:lnTo>
                    <a:pt x="4491" y="4564"/>
                  </a:lnTo>
                  <a:lnTo>
                    <a:pt x="4516" y="4554"/>
                  </a:lnTo>
                  <a:lnTo>
                    <a:pt x="4542" y="4546"/>
                  </a:lnTo>
                  <a:lnTo>
                    <a:pt x="4568" y="4538"/>
                  </a:lnTo>
                  <a:lnTo>
                    <a:pt x="4595" y="4531"/>
                  </a:lnTo>
                  <a:lnTo>
                    <a:pt x="4621" y="4526"/>
                  </a:lnTo>
                  <a:lnTo>
                    <a:pt x="4648" y="4521"/>
                  </a:lnTo>
                  <a:lnTo>
                    <a:pt x="4675" y="4518"/>
                  </a:lnTo>
                  <a:lnTo>
                    <a:pt x="4702" y="4515"/>
                  </a:lnTo>
                  <a:lnTo>
                    <a:pt x="4730" y="4514"/>
                  </a:lnTo>
                  <a:lnTo>
                    <a:pt x="4757" y="4513"/>
                  </a:lnTo>
                  <a:lnTo>
                    <a:pt x="4784" y="4514"/>
                  </a:lnTo>
                  <a:lnTo>
                    <a:pt x="4812" y="4515"/>
                  </a:lnTo>
                  <a:lnTo>
                    <a:pt x="4839" y="4518"/>
                  </a:lnTo>
                  <a:lnTo>
                    <a:pt x="4866" y="4521"/>
                  </a:lnTo>
                  <a:lnTo>
                    <a:pt x="4893" y="4526"/>
                  </a:lnTo>
                  <a:lnTo>
                    <a:pt x="4919" y="4531"/>
                  </a:lnTo>
                  <a:lnTo>
                    <a:pt x="4946" y="4538"/>
                  </a:lnTo>
                  <a:lnTo>
                    <a:pt x="4972" y="4546"/>
                  </a:lnTo>
                  <a:lnTo>
                    <a:pt x="4998" y="4554"/>
                  </a:lnTo>
                  <a:lnTo>
                    <a:pt x="5023" y="4564"/>
                  </a:lnTo>
                  <a:lnTo>
                    <a:pt x="5049" y="4574"/>
                  </a:lnTo>
                  <a:lnTo>
                    <a:pt x="5074" y="4585"/>
                  </a:lnTo>
                  <a:lnTo>
                    <a:pt x="5098" y="4598"/>
                  </a:lnTo>
                  <a:lnTo>
                    <a:pt x="5122" y="4611"/>
                  </a:lnTo>
                  <a:lnTo>
                    <a:pt x="5145" y="4625"/>
                  </a:lnTo>
                  <a:lnTo>
                    <a:pt x="5168" y="4640"/>
                  </a:lnTo>
                  <a:lnTo>
                    <a:pt x="5191" y="4656"/>
                  </a:lnTo>
                  <a:lnTo>
                    <a:pt x="5212" y="4673"/>
                  </a:lnTo>
                  <a:lnTo>
                    <a:pt x="5233" y="4690"/>
                  </a:lnTo>
                  <a:lnTo>
                    <a:pt x="5254" y="4708"/>
                  </a:lnTo>
                  <a:lnTo>
                    <a:pt x="5273" y="4727"/>
                  </a:lnTo>
                  <a:lnTo>
                    <a:pt x="5292" y="4746"/>
                  </a:lnTo>
                  <a:lnTo>
                    <a:pt x="5310" y="4767"/>
                  </a:lnTo>
                  <a:lnTo>
                    <a:pt x="5327" y="4788"/>
                  </a:lnTo>
                  <a:lnTo>
                    <a:pt x="5344" y="4809"/>
                  </a:lnTo>
                  <a:lnTo>
                    <a:pt x="5360" y="4832"/>
                  </a:lnTo>
                  <a:lnTo>
                    <a:pt x="5375" y="4855"/>
                  </a:lnTo>
                  <a:lnTo>
                    <a:pt x="5389" y="4878"/>
                  </a:lnTo>
                  <a:lnTo>
                    <a:pt x="5402" y="4902"/>
                  </a:lnTo>
                  <a:lnTo>
                    <a:pt x="5415" y="4926"/>
                  </a:lnTo>
                  <a:lnTo>
                    <a:pt x="5426" y="4951"/>
                  </a:lnTo>
                  <a:lnTo>
                    <a:pt x="5436" y="4977"/>
                  </a:lnTo>
                  <a:lnTo>
                    <a:pt x="5446" y="5002"/>
                  </a:lnTo>
                  <a:lnTo>
                    <a:pt x="5454" y="5028"/>
                  </a:lnTo>
                  <a:lnTo>
                    <a:pt x="5462" y="5054"/>
                  </a:lnTo>
                  <a:lnTo>
                    <a:pt x="5469" y="5081"/>
                  </a:lnTo>
                  <a:lnTo>
                    <a:pt x="5474" y="5107"/>
                  </a:lnTo>
                  <a:lnTo>
                    <a:pt x="5479" y="5134"/>
                  </a:lnTo>
                  <a:lnTo>
                    <a:pt x="5482" y="5161"/>
                  </a:lnTo>
                  <a:lnTo>
                    <a:pt x="5485" y="5188"/>
                  </a:lnTo>
                  <a:lnTo>
                    <a:pt x="5486" y="521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Helvetica Neue"/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37" name="Google Shape;1237;p31"/>
            <p:cNvSpPr/>
            <p:nvPr/>
          </p:nvSpPr>
          <p:spPr>
            <a:xfrm>
              <a:off x="6968299" y="1554480"/>
              <a:ext cx="914400" cy="914400"/>
            </a:xfrm>
            <a:custGeom>
              <a:rect b="b" l="l" r="r" t="t"/>
              <a:pathLst>
                <a:path extrusionOk="0" h="10000" w="10000">
                  <a:moveTo>
                    <a:pt x="8867" y="1475"/>
                  </a:moveTo>
                  <a:lnTo>
                    <a:pt x="8848" y="1502"/>
                  </a:lnTo>
                  <a:lnTo>
                    <a:pt x="8827" y="1527"/>
                  </a:lnTo>
                  <a:lnTo>
                    <a:pt x="7513" y="2841"/>
                  </a:lnTo>
                  <a:lnTo>
                    <a:pt x="7525" y="2854"/>
                  </a:lnTo>
                  <a:lnTo>
                    <a:pt x="7531" y="2861"/>
                  </a:lnTo>
                  <a:lnTo>
                    <a:pt x="7612" y="2959"/>
                  </a:lnTo>
                  <a:lnTo>
                    <a:pt x="7618" y="2966"/>
                  </a:lnTo>
                  <a:lnTo>
                    <a:pt x="7695" y="3067"/>
                  </a:lnTo>
                  <a:lnTo>
                    <a:pt x="7701" y="3075"/>
                  </a:lnTo>
                  <a:lnTo>
                    <a:pt x="7775" y="3179"/>
                  </a:lnTo>
                  <a:lnTo>
                    <a:pt x="7780" y="3187"/>
                  </a:lnTo>
                  <a:lnTo>
                    <a:pt x="7850" y="3293"/>
                  </a:lnTo>
                  <a:lnTo>
                    <a:pt x="7855" y="3301"/>
                  </a:lnTo>
                  <a:lnTo>
                    <a:pt x="7921" y="3411"/>
                  </a:lnTo>
                  <a:lnTo>
                    <a:pt x="7926" y="3419"/>
                  </a:lnTo>
                  <a:lnTo>
                    <a:pt x="7988" y="3531"/>
                  </a:lnTo>
                  <a:lnTo>
                    <a:pt x="7992" y="3539"/>
                  </a:lnTo>
                  <a:lnTo>
                    <a:pt x="8050" y="3653"/>
                  </a:lnTo>
                  <a:lnTo>
                    <a:pt x="8054" y="3662"/>
                  </a:lnTo>
                  <a:lnTo>
                    <a:pt x="8107" y="3778"/>
                  </a:lnTo>
                  <a:lnTo>
                    <a:pt x="8111" y="3786"/>
                  </a:lnTo>
                  <a:lnTo>
                    <a:pt x="8159" y="3904"/>
                  </a:lnTo>
                  <a:lnTo>
                    <a:pt x="8163" y="3913"/>
                  </a:lnTo>
                  <a:lnTo>
                    <a:pt x="8207" y="4032"/>
                  </a:lnTo>
                  <a:lnTo>
                    <a:pt x="8210" y="4041"/>
                  </a:lnTo>
                  <a:lnTo>
                    <a:pt x="8250" y="4161"/>
                  </a:lnTo>
                  <a:lnTo>
                    <a:pt x="8252" y="4170"/>
                  </a:lnTo>
                  <a:lnTo>
                    <a:pt x="8287" y="4292"/>
                  </a:lnTo>
                  <a:lnTo>
                    <a:pt x="8290" y="4301"/>
                  </a:lnTo>
                  <a:lnTo>
                    <a:pt x="8320" y="4425"/>
                  </a:lnTo>
                  <a:lnTo>
                    <a:pt x="8322" y="4434"/>
                  </a:lnTo>
                  <a:lnTo>
                    <a:pt x="8348" y="4558"/>
                  </a:lnTo>
                  <a:lnTo>
                    <a:pt x="8350" y="4567"/>
                  </a:lnTo>
                  <a:lnTo>
                    <a:pt x="8371" y="4693"/>
                  </a:lnTo>
                  <a:lnTo>
                    <a:pt x="8373" y="4702"/>
                  </a:lnTo>
                  <a:lnTo>
                    <a:pt x="8389" y="4828"/>
                  </a:lnTo>
                  <a:lnTo>
                    <a:pt x="8390" y="4837"/>
                  </a:lnTo>
                  <a:lnTo>
                    <a:pt x="8402" y="4964"/>
                  </a:lnTo>
                  <a:lnTo>
                    <a:pt x="8403" y="4974"/>
                  </a:lnTo>
                  <a:lnTo>
                    <a:pt x="8410" y="5101"/>
                  </a:lnTo>
                  <a:lnTo>
                    <a:pt x="8411" y="5110"/>
                  </a:lnTo>
                  <a:lnTo>
                    <a:pt x="8413" y="5238"/>
                  </a:lnTo>
                  <a:lnTo>
                    <a:pt x="8413" y="5248"/>
                  </a:lnTo>
                  <a:lnTo>
                    <a:pt x="8411" y="5376"/>
                  </a:lnTo>
                  <a:lnTo>
                    <a:pt x="8410" y="5385"/>
                  </a:lnTo>
                  <a:lnTo>
                    <a:pt x="8403" y="5513"/>
                  </a:lnTo>
                  <a:lnTo>
                    <a:pt x="8402" y="5522"/>
                  </a:lnTo>
                  <a:lnTo>
                    <a:pt x="8390" y="5649"/>
                  </a:lnTo>
                  <a:lnTo>
                    <a:pt x="8389" y="5658"/>
                  </a:lnTo>
                  <a:lnTo>
                    <a:pt x="8373" y="5784"/>
                  </a:lnTo>
                  <a:lnTo>
                    <a:pt x="8371" y="5794"/>
                  </a:lnTo>
                  <a:lnTo>
                    <a:pt x="8350" y="5919"/>
                  </a:lnTo>
                  <a:lnTo>
                    <a:pt x="8348" y="5928"/>
                  </a:lnTo>
                  <a:lnTo>
                    <a:pt x="8322" y="6053"/>
                  </a:lnTo>
                  <a:lnTo>
                    <a:pt x="8320" y="6062"/>
                  </a:lnTo>
                  <a:lnTo>
                    <a:pt x="8290" y="6185"/>
                  </a:lnTo>
                  <a:lnTo>
                    <a:pt x="8287" y="6194"/>
                  </a:lnTo>
                  <a:lnTo>
                    <a:pt x="8252" y="6316"/>
                  </a:lnTo>
                  <a:lnTo>
                    <a:pt x="8250" y="6325"/>
                  </a:lnTo>
                  <a:lnTo>
                    <a:pt x="8210" y="6446"/>
                  </a:lnTo>
                  <a:lnTo>
                    <a:pt x="8207" y="6455"/>
                  </a:lnTo>
                  <a:lnTo>
                    <a:pt x="8163" y="6574"/>
                  </a:lnTo>
                  <a:lnTo>
                    <a:pt x="8159" y="6583"/>
                  </a:lnTo>
                  <a:lnTo>
                    <a:pt x="8111" y="6700"/>
                  </a:lnTo>
                  <a:lnTo>
                    <a:pt x="8107" y="6709"/>
                  </a:lnTo>
                  <a:lnTo>
                    <a:pt x="8054" y="6825"/>
                  </a:lnTo>
                  <a:lnTo>
                    <a:pt x="8050" y="6833"/>
                  </a:lnTo>
                  <a:lnTo>
                    <a:pt x="7992" y="6948"/>
                  </a:lnTo>
                  <a:lnTo>
                    <a:pt x="7988" y="6956"/>
                  </a:lnTo>
                  <a:lnTo>
                    <a:pt x="7926" y="7068"/>
                  </a:lnTo>
                  <a:lnTo>
                    <a:pt x="7921" y="7076"/>
                  </a:lnTo>
                  <a:lnTo>
                    <a:pt x="7855" y="7186"/>
                  </a:lnTo>
                  <a:lnTo>
                    <a:pt x="7850" y="7194"/>
                  </a:lnTo>
                  <a:lnTo>
                    <a:pt x="7780" y="7300"/>
                  </a:lnTo>
                  <a:lnTo>
                    <a:pt x="7775" y="7308"/>
                  </a:lnTo>
                  <a:lnTo>
                    <a:pt x="7701" y="7412"/>
                  </a:lnTo>
                  <a:lnTo>
                    <a:pt x="7695" y="7420"/>
                  </a:lnTo>
                  <a:lnTo>
                    <a:pt x="7618" y="7521"/>
                  </a:lnTo>
                  <a:lnTo>
                    <a:pt x="7612" y="7528"/>
                  </a:lnTo>
                  <a:lnTo>
                    <a:pt x="7531" y="7626"/>
                  </a:lnTo>
                  <a:lnTo>
                    <a:pt x="7525" y="7633"/>
                  </a:lnTo>
                  <a:lnTo>
                    <a:pt x="7440" y="7728"/>
                  </a:lnTo>
                  <a:lnTo>
                    <a:pt x="7434" y="7735"/>
                  </a:lnTo>
                  <a:lnTo>
                    <a:pt x="7346" y="7826"/>
                  </a:lnTo>
                  <a:lnTo>
                    <a:pt x="7339" y="7833"/>
                  </a:lnTo>
                  <a:lnTo>
                    <a:pt x="7248" y="7921"/>
                  </a:lnTo>
                  <a:lnTo>
                    <a:pt x="7241" y="7927"/>
                  </a:lnTo>
                  <a:lnTo>
                    <a:pt x="7146" y="8012"/>
                  </a:lnTo>
                  <a:lnTo>
                    <a:pt x="7139" y="8018"/>
                  </a:lnTo>
                  <a:lnTo>
                    <a:pt x="7041" y="8099"/>
                  </a:lnTo>
                  <a:lnTo>
                    <a:pt x="7034" y="8105"/>
                  </a:lnTo>
                  <a:lnTo>
                    <a:pt x="6933" y="8182"/>
                  </a:lnTo>
                  <a:lnTo>
                    <a:pt x="6925" y="8188"/>
                  </a:lnTo>
                  <a:lnTo>
                    <a:pt x="6821" y="8262"/>
                  </a:lnTo>
                  <a:lnTo>
                    <a:pt x="6813" y="8267"/>
                  </a:lnTo>
                  <a:lnTo>
                    <a:pt x="6707" y="8337"/>
                  </a:lnTo>
                  <a:lnTo>
                    <a:pt x="6699" y="8342"/>
                  </a:lnTo>
                  <a:lnTo>
                    <a:pt x="6589" y="8408"/>
                  </a:lnTo>
                  <a:lnTo>
                    <a:pt x="6581" y="8413"/>
                  </a:lnTo>
                  <a:lnTo>
                    <a:pt x="6469" y="8475"/>
                  </a:lnTo>
                  <a:lnTo>
                    <a:pt x="6461" y="8479"/>
                  </a:lnTo>
                  <a:lnTo>
                    <a:pt x="6347" y="8537"/>
                  </a:lnTo>
                  <a:lnTo>
                    <a:pt x="6338" y="8541"/>
                  </a:lnTo>
                  <a:lnTo>
                    <a:pt x="6222" y="8594"/>
                  </a:lnTo>
                  <a:lnTo>
                    <a:pt x="6214" y="8598"/>
                  </a:lnTo>
                  <a:lnTo>
                    <a:pt x="6096" y="8646"/>
                  </a:lnTo>
                  <a:lnTo>
                    <a:pt x="6087" y="8650"/>
                  </a:lnTo>
                  <a:lnTo>
                    <a:pt x="5968" y="8694"/>
                  </a:lnTo>
                  <a:lnTo>
                    <a:pt x="5959" y="8697"/>
                  </a:lnTo>
                  <a:lnTo>
                    <a:pt x="5839" y="8737"/>
                  </a:lnTo>
                  <a:lnTo>
                    <a:pt x="5830" y="8739"/>
                  </a:lnTo>
                  <a:lnTo>
                    <a:pt x="5708" y="8774"/>
                  </a:lnTo>
                  <a:lnTo>
                    <a:pt x="5699" y="8777"/>
                  </a:lnTo>
                  <a:lnTo>
                    <a:pt x="5575" y="8807"/>
                  </a:lnTo>
                  <a:lnTo>
                    <a:pt x="5566" y="8809"/>
                  </a:lnTo>
                  <a:lnTo>
                    <a:pt x="5442" y="8835"/>
                  </a:lnTo>
                  <a:lnTo>
                    <a:pt x="5433" y="8837"/>
                  </a:lnTo>
                  <a:lnTo>
                    <a:pt x="5307" y="8858"/>
                  </a:lnTo>
                  <a:lnTo>
                    <a:pt x="5298" y="8860"/>
                  </a:lnTo>
                  <a:lnTo>
                    <a:pt x="5172" y="8876"/>
                  </a:lnTo>
                  <a:lnTo>
                    <a:pt x="5163" y="8877"/>
                  </a:lnTo>
                  <a:lnTo>
                    <a:pt x="5036" y="8889"/>
                  </a:lnTo>
                  <a:lnTo>
                    <a:pt x="5026" y="8890"/>
                  </a:lnTo>
                  <a:lnTo>
                    <a:pt x="4899" y="8897"/>
                  </a:lnTo>
                  <a:lnTo>
                    <a:pt x="4890" y="8898"/>
                  </a:lnTo>
                  <a:lnTo>
                    <a:pt x="4762" y="8900"/>
                  </a:lnTo>
                  <a:lnTo>
                    <a:pt x="4752" y="8900"/>
                  </a:lnTo>
                  <a:lnTo>
                    <a:pt x="4624" y="8898"/>
                  </a:lnTo>
                  <a:lnTo>
                    <a:pt x="4615" y="8897"/>
                  </a:lnTo>
                  <a:lnTo>
                    <a:pt x="4487" y="8890"/>
                  </a:lnTo>
                  <a:lnTo>
                    <a:pt x="4478" y="8889"/>
                  </a:lnTo>
                  <a:lnTo>
                    <a:pt x="4351" y="8877"/>
                  </a:lnTo>
                  <a:lnTo>
                    <a:pt x="4342" y="8876"/>
                  </a:lnTo>
                  <a:lnTo>
                    <a:pt x="4216" y="8860"/>
                  </a:lnTo>
                  <a:lnTo>
                    <a:pt x="4206" y="8858"/>
                  </a:lnTo>
                  <a:lnTo>
                    <a:pt x="4081" y="8837"/>
                  </a:lnTo>
                  <a:lnTo>
                    <a:pt x="4072" y="8835"/>
                  </a:lnTo>
                  <a:lnTo>
                    <a:pt x="3947" y="8809"/>
                  </a:lnTo>
                  <a:lnTo>
                    <a:pt x="3938" y="8807"/>
                  </a:lnTo>
                  <a:lnTo>
                    <a:pt x="3815" y="8777"/>
                  </a:lnTo>
                  <a:lnTo>
                    <a:pt x="3806" y="8774"/>
                  </a:lnTo>
                  <a:lnTo>
                    <a:pt x="3684" y="8739"/>
                  </a:lnTo>
                  <a:lnTo>
                    <a:pt x="3675" y="8737"/>
                  </a:lnTo>
                  <a:lnTo>
                    <a:pt x="3554" y="8697"/>
                  </a:lnTo>
                  <a:lnTo>
                    <a:pt x="3545" y="8694"/>
                  </a:lnTo>
                  <a:lnTo>
                    <a:pt x="3426" y="8650"/>
                  </a:lnTo>
                  <a:lnTo>
                    <a:pt x="3417" y="8646"/>
                  </a:lnTo>
                  <a:lnTo>
                    <a:pt x="3300" y="8598"/>
                  </a:lnTo>
                  <a:lnTo>
                    <a:pt x="3291" y="8594"/>
                  </a:lnTo>
                  <a:lnTo>
                    <a:pt x="3175" y="8541"/>
                  </a:lnTo>
                  <a:lnTo>
                    <a:pt x="3167" y="8537"/>
                  </a:lnTo>
                  <a:lnTo>
                    <a:pt x="3052" y="8479"/>
                  </a:lnTo>
                  <a:lnTo>
                    <a:pt x="3044" y="8475"/>
                  </a:lnTo>
                  <a:lnTo>
                    <a:pt x="2932" y="8413"/>
                  </a:lnTo>
                  <a:lnTo>
                    <a:pt x="2924" y="8408"/>
                  </a:lnTo>
                  <a:lnTo>
                    <a:pt x="2814" y="8342"/>
                  </a:lnTo>
                  <a:lnTo>
                    <a:pt x="2806" y="8337"/>
                  </a:lnTo>
                  <a:lnTo>
                    <a:pt x="2700" y="8267"/>
                  </a:lnTo>
                  <a:lnTo>
                    <a:pt x="2692" y="8262"/>
                  </a:lnTo>
                  <a:lnTo>
                    <a:pt x="2588" y="8188"/>
                  </a:lnTo>
                  <a:lnTo>
                    <a:pt x="2580" y="8182"/>
                  </a:lnTo>
                  <a:lnTo>
                    <a:pt x="2479" y="8105"/>
                  </a:lnTo>
                  <a:lnTo>
                    <a:pt x="2472" y="8099"/>
                  </a:lnTo>
                  <a:lnTo>
                    <a:pt x="2374" y="8018"/>
                  </a:lnTo>
                  <a:lnTo>
                    <a:pt x="2367" y="8012"/>
                  </a:lnTo>
                  <a:lnTo>
                    <a:pt x="2272" y="7927"/>
                  </a:lnTo>
                  <a:lnTo>
                    <a:pt x="2265" y="7921"/>
                  </a:lnTo>
                  <a:lnTo>
                    <a:pt x="2174" y="7833"/>
                  </a:lnTo>
                  <a:lnTo>
                    <a:pt x="2167" y="7826"/>
                  </a:lnTo>
                  <a:lnTo>
                    <a:pt x="2079" y="7735"/>
                  </a:lnTo>
                  <a:lnTo>
                    <a:pt x="2073" y="7728"/>
                  </a:lnTo>
                  <a:lnTo>
                    <a:pt x="1988" y="7633"/>
                  </a:lnTo>
                  <a:lnTo>
                    <a:pt x="1982" y="7626"/>
                  </a:lnTo>
                  <a:lnTo>
                    <a:pt x="1901" y="7528"/>
                  </a:lnTo>
                  <a:lnTo>
                    <a:pt x="1895" y="7521"/>
                  </a:lnTo>
                  <a:lnTo>
                    <a:pt x="1818" y="7420"/>
                  </a:lnTo>
                  <a:lnTo>
                    <a:pt x="1812" y="7412"/>
                  </a:lnTo>
                  <a:lnTo>
                    <a:pt x="1738" y="7308"/>
                  </a:lnTo>
                  <a:lnTo>
                    <a:pt x="1733" y="7300"/>
                  </a:lnTo>
                  <a:lnTo>
                    <a:pt x="1663" y="7194"/>
                  </a:lnTo>
                  <a:lnTo>
                    <a:pt x="1658" y="7186"/>
                  </a:lnTo>
                  <a:lnTo>
                    <a:pt x="1592" y="7076"/>
                  </a:lnTo>
                  <a:lnTo>
                    <a:pt x="1587" y="7068"/>
                  </a:lnTo>
                  <a:lnTo>
                    <a:pt x="1525" y="6956"/>
                  </a:lnTo>
                  <a:lnTo>
                    <a:pt x="1521" y="6948"/>
                  </a:lnTo>
                  <a:lnTo>
                    <a:pt x="1463" y="6833"/>
                  </a:lnTo>
                  <a:lnTo>
                    <a:pt x="1459" y="6825"/>
                  </a:lnTo>
                  <a:lnTo>
                    <a:pt x="1406" y="6709"/>
                  </a:lnTo>
                  <a:lnTo>
                    <a:pt x="1402" y="6700"/>
                  </a:lnTo>
                  <a:lnTo>
                    <a:pt x="1354" y="6583"/>
                  </a:lnTo>
                  <a:lnTo>
                    <a:pt x="1350" y="6574"/>
                  </a:lnTo>
                  <a:lnTo>
                    <a:pt x="1306" y="6455"/>
                  </a:lnTo>
                  <a:lnTo>
                    <a:pt x="1303" y="6446"/>
                  </a:lnTo>
                  <a:lnTo>
                    <a:pt x="1263" y="6325"/>
                  </a:lnTo>
                  <a:lnTo>
                    <a:pt x="1261" y="6316"/>
                  </a:lnTo>
                  <a:lnTo>
                    <a:pt x="1226" y="6194"/>
                  </a:lnTo>
                  <a:lnTo>
                    <a:pt x="1223" y="6185"/>
                  </a:lnTo>
                  <a:lnTo>
                    <a:pt x="1193" y="6062"/>
                  </a:lnTo>
                  <a:lnTo>
                    <a:pt x="1191" y="6053"/>
                  </a:lnTo>
                  <a:lnTo>
                    <a:pt x="1165" y="5928"/>
                  </a:lnTo>
                  <a:lnTo>
                    <a:pt x="1163" y="5919"/>
                  </a:lnTo>
                  <a:lnTo>
                    <a:pt x="1142" y="5794"/>
                  </a:lnTo>
                  <a:lnTo>
                    <a:pt x="1140" y="5784"/>
                  </a:lnTo>
                  <a:lnTo>
                    <a:pt x="1124" y="5658"/>
                  </a:lnTo>
                  <a:lnTo>
                    <a:pt x="1123" y="5649"/>
                  </a:lnTo>
                  <a:lnTo>
                    <a:pt x="1111" y="5522"/>
                  </a:lnTo>
                  <a:lnTo>
                    <a:pt x="1110" y="5513"/>
                  </a:lnTo>
                  <a:lnTo>
                    <a:pt x="1103" y="5385"/>
                  </a:lnTo>
                  <a:lnTo>
                    <a:pt x="1102" y="5376"/>
                  </a:lnTo>
                  <a:lnTo>
                    <a:pt x="1100" y="5248"/>
                  </a:lnTo>
                  <a:lnTo>
                    <a:pt x="1100" y="5238"/>
                  </a:lnTo>
                  <a:lnTo>
                    <a:pt x="1102" y="5110"/>
                  </a:lnTo>
                  <a:lnTo>
                    <a:pt x="1103" y="5101"/>
                  </a:lnTo>
                  <a:lnTo>
                    <a:pt x="1110" y="4974"/>
                  </a:lnTo>
                  <a:lnTo>
                    <a:pt x="1111" y="4964"/>
                  </a:lnTo>
                  <a:lnTo>
                    <a:pt x="1123" y="4837"/>
                  </a:lnTo>
                  <a:lnTo>
                    <a:pt x="1124" y="4828"/>
                  </a:lnTo>
                  <a:lnTo>
                    <a:pt x="1140" y="4702"/>
                  </a:lnTo>
                  <a:lnTo>
                    <a:pt x="1142" y="4693"/>
                  </a:lnTo>
                  <a:lnTo>
                    <a:pt x="1163" y="4567"/>
                  </a:lnTo>
                  <a:lnTo>
                    <a:pt x="1165" y="4558"/>
                  </a:lnTo>
                  <a:lnTo>
                    <a:pt x="1191" y="4434"/>
                  </a:lnTo>
                  <a:lnTo>
                    <a:pt x="1193" y="4425"/>
                  </a:lnTo>
                  <a:lnTo>
                    <a:pt x="1223" y="4301"/>
                  </a:lnTo>
                  <a:lnTo>
                    <a:pt x="1226" y="4292"/>
                  </a:lnTo>
                  <a:lnTo>
                    <a:pt x="1261" y="4170"/>
                  </a:lnTo>
                  <a:lnTo>
                    <a:pt x="1263" y="4161"/>
                  </a:lnTo>
                  <a:lnTo>
                    <a:pt x="1303" y="4041"/>
                  </a:lnTo>
                  <a:lnTo>
                    <a:pt x="1306" y="4032"/>
                  </a:lnTo>
                  <a:lnTo>
                    <a:pt x="1350" y="3913"/>
                  </a:lnTo>
                  <a:lnTo>
                    <a:pt x="1354" y="3904"/>
                  </a:lnTo>
                  <a:lnTo>
                    <a:pt x="1402" y="3786"/>
                  </a:lnTo>
                  <a:lnTo>
                    <a:pt x="1406" y="3778"/>
                  </a:lnTo>
                  <a:lnTo>
                    <a:pt x="1459" y="3662"/>
                  </a:lnTo>
                  <a:lnTo>
                    <a:pt x="1463" y="3653"/>
                  </a:lnTo>
                  <a:lnTo>
                    <a:pt x="1521" y="3539"/>
                  </a:lnTo>
                  <a:lnTo>
                    <a:pt x="1525" y="3531"/>
                  </a:lnTo>
                  <a:lnTo>
                    <a:pt x="1587" y="3419"/>
                  </a:lnTo>
                  <a:lnTo>
                    <a:pt x="1592" y="3411"/>
                  </a:lnTo>
                  <a:lnTo>
                    <a:pt x="1658" y="3301"/>
                  </a:lnTo>
                  <a:lnTo>
                    <a:pt x="1663" y="3293"/>
                  </a:lnTo>
                  <a:lnTo>
                    <a:pt x="1733" y="3187"/>
                  </a:lnTo>
                  <a:lnTo>
                    <a:pt x="1738" y="3179"/>
                  </a:lnTo>
                  <a:lnTo>
                    <a:pt x="1812" y="3075"/>
                  </a:lnTo>
                  <a:lnTo>
                    <a:pt x="1818" y="3067"/>
                  </a:lnTo>
                  <a:lnTo>
                    <a:pt x="1895" y="2966"/>
                  </a:lnTo>
                  <a:lnTo>
                    <a:pt x="1901" y="2959"/>
                  </a:lnTo>
                  <a:lnTo>
                    <a:pt x="1982" y="2861"/>
                  </a:lnTo>
                  <a:lnTo>
                    <a:pt x="1988" y="2854"/>
                  </a:lnTo>
                  <a:lnTo>
                    <a:pt x="2073" y="2759"/>
                  </a:lnTo>
                  <a:lnTo>
                    <a:pt x="2079" y="2752"/>
                  </a:lnTo>
                  <a:lnTo>
                    <a:pt x="2167" y="2661"/>
                  </a:lnTo>
                  <a:lnTo>
                    <a:pt x="2174" y="2654"/>
                  </a:lnTo>
                  <a:lnTo>
                    <a:pt x="2265" y="2566"/>
                  </a:lnTo>
                  <a:lnTo>
                    <a:pt x="2272" y="2560"/>
                  </a:lnTo>
                  <a:lnTo>
                    <a:pt x="2367" y="2475"/>
                  </a:lnTo>
                  <a:lnTo>
                    <a:pt x="2374" y="2469"/>
                  </a:lnTo>
                  <a:lnTo>
                    <a:pt x="2472" y="2388"/>
                  </a:lnTo>
                  <a:lnTo>
                    <a:pt x="2479" y="2382"/>
                  </a:lnTo>
                  <a:lnTo>
                    <a:pt x="2580" y="2305"/>
                  </a:lnTo>
                  <a:lnTo>
                    <a:pt x="2588" y="2299"/>
                  </a:lnTo>
                  <a:lnTo>
                    <a:pt x="2692" y="2225"/>
                  </a:lnTo>
                  <a:lnTo>
                    <a:pt x="2700" y="2220"/>
                  </a:lnTo>
                  <a:lnTo>
                    <a:pt x="2806" y="2150"/>
                  </a:lnTo>
                  <a:lnTo>
                    <a:pt x="2814" y="2145"/>
                  </a:lnTo>
                  <a:lnTo>
                    <a:pt x="2924" y="2079"/>
                  </a:lnTo>
                  <a:lnTo>
                    <a:pt x="2932" y="2074"/>
                  </a:lnTo>
                  <a:lnTo>
                    <a:pt x="3044" y="2012"/>
                  </a:lnTo>
                  <a:lnTo>
                    <a:pt x="3052" y="2008"/>
                  </a:lnTo>
                  <a:lnTo>
                    <a:pt x="3167" y="1950"/>
                  </a:lnTo>
                  <a:lnTo>
                    <a:pt x="3175" y="1946"/>
                  </a:lnTo>
                  <a:lnTo>
                    <a:pt x="3291" y="1893"/>
                  </a:lnTo>
                  <a:lnTo>
                    <a:pt x="3300" y="1889"/>
                  </a:lnTo>
                  <a:lnTo>
                    <a:pt x="3417" y="1841"/>
                  </a:lnTo>
                  <a:lnTo>
                    <a:pt x="3426" y="1837"/>
                  </a:lnTo>
                  <a:lnTo>
                    <a:pt x="3545" y="1793"/>
                  </a:lnTo>
                  <a:lnTo>
                    <a:pt x="3554" y="1790"/>
                  </a:lnTo>
                  <a:lnTo>
                    <a:pt x="3675" y="1750"/>
                  </a:lnTo>
                  <a:lnTo>
                    <a:pt x="3684" y="1748"/>
                  </a:lnTo>
                  <a:lnTo>
                    <a:pt x="3806" y="1713"/>
                  </a:lnTo>
                  <a:lnTo>
                    <a:pt x="3815" y="1710"/>
                  </a:lnTo>
                  <a:lnTo>
                    <a:pt x="3938" y="1680"/>
                  </a:lnTo>
                  <a:lnTo>
                    <a:pt x="3947" y="1678"/>
                  </a:lnTo>
                  <a:lnTo>
                    <a:pt x="4072" y="1652"/>
                  </a:lnTo>
                  <a:lnTo>
                    <a:pt x="4081" y="1650"/>
                  </a:lnTo>
                  <a:lnTo>
                    <a:pt x="4206" y="1629"/>
                  </a:lnTo>
                  <a:lnTo>
                    <a:pt x="4216" y="1627"/>
                  </a:lnTo>
                  <a:lnTo>
                    <a:pt x="4342" y="1611"/>
                  </a:lnTo>
                  <a:lnTo>
                    <a:pt x="4351" y="1610"/>
                  </a:lnTo>
                  <a:lnTo>
                    <a:pt x="4478" y="1598"/>
                  </a:lnTo>
                  <a:lnTo>
                    <a:pt x="4487" y="1597"/>
                  </a:lnTo>
                  <a:lnTo>
                    <a:pt x="4615" y="1590"/>
                  </a:lnTo>
                  <a:lnTo>
                    <a:pt x="4624" y="1589"/>
                  </a:lnTo>
                  <a:lnTo>
                    <a:pt x="4752" y="1587"/>
                  </a:lnTo>
                  <a:lnTo>
                    <a:pt x="4762" y="1587"/>
                  </a:lnTo>
                  <a:lnTo>
                    <a:pt x="4890" y="1589"/>
                  </a:lnTo>
                  <a:lnTo>
                    <a:pt x="4899" y="1590"/>
                  </a:lnTo>
                  <a:lnTo>
                    <a:pt x="5026" y="1597"/>
                  </a:lnTo>
                  <a:lnTo>
                    <a:pt x="5036" y="1598"/>
                  </a:lnTo>
                  <a:lnTo>
                    <a:pt x="5163" y="1610"/>
                  </a:lnTo>
                  <a:lnTo>
                    <a:pt x="5172" y="1611"/>
                  </a:lnTo>
                  <a:lnTo>
                    <a:pt x="5298" y="1627"/>
                  </a:lnTo>
                  <a:lnTo>
                    <a:pt x="5307" y="1629"/>
                  </a:lnTo>
                  <a:lnTo>
                    <a:pt x="5433" y="1650"/>
                  </a:lnTo>
                  <a:lnTo>
                    <a:pt x="5442" y="1652"/>
                  </a:lnTo>
                  <a:lnTo>
                    <a:pt x="5566" y="1678"/>
                  </a:lnTo>
                  <a:lnTo>
                    <a:pt x="5575" y="1680"/>
                  </a:lnTo>
                  <a:lnTo>
                    <a:pt x="5699" y="1710"/>
                  </a:lnTo>
                  <a:lnTo>
                    <a:pt x="5708" y="1713"/>
                  </a:lnTo>
                  <a:lnTo>
                    <a:pt x="5830" y="1748"/>
                  </a:lnTo>
                  <a:lnTo>
                    <a:pt x="5839" y="1750"/>
                  </a:lnTo>
                  <a:lnTo>
                    <a:pt x="5959" y="1790"/>
                  </a:lnTo>
                  <a:lnTo>
                    <a:pt x="5968" y="1793"/>
                  </a:lnTo>
                  <a:lnTo>
                    <a:pt x="6087" y="1837"/>
                  </a:lnTo>
                  <a:lnTo>
                    <a:pt x="6096" y="1841"/>
                  </a:lnTo>
                  <a:lnTo>
                    <a:pt x="6214" y="1889"/>
                  </a:lnTo>
                  <a:lnTo>
                    <a:pt x="6222" y="1893"/>
                  </a:lnTo>
                  <a:lnTo>
                    <a:pt x="6338" y="1946"/>
                  </a:lnTo>
                  <a:lnTo>
                    <a:pt x="6347" y="1950"/>
                  </a:lnTo>
                  <a:lnTo>
                    <a:pt x="6461" y="2008"/>
                  </a:lnTo>
                  <a:lnTo>
                    <a:pt x="6469" y="2012"/>
                  </a:lnTo>
                  <a:lnTo>
                    <a:pt x="6581" y="2074"/>
                  </a:lnTo>
                  <a:lnTo>
                    <a:pt x="6589" y="2079"/>
                  </a:lnTo>
                  <a:lnTo>
                    <a:pt x="6699" y="2145"/>
                  </a:lnTo>
                  <a:lnTo>
                    <a:pt x="6707" y="2150"/>
                  </a:lnTo>
                  <a:lnTo>
                    <a:pt x="6813" y="2220"/>
                  </a:lnTo>
                  <a:lnTo>
                    <a:pt x="6821" y="2225"/>
                  </a:lnTo>
                  <a:lnTo>
                    <a:pt x="6925" y="2299"/>
                  </a:lnTo>
                  <a:lnTo>
                    <a:pt x="6933" y="2305"/>
                  </a:lnTo>
                  <a:lnTo>
                    <a:pt x="7034" y="2382"/>
                  </a:lnTo>
                  <a:lnTo>
                    <a:pt x="7041" y="2388"/>
                  </a:lnTo>
                  <a:lnTo>
                    <a:pt x="7139" y="2469"/>
                  </a:lnTo>
                  <a:lnTo>
                    <a:pt x="7146" y="2475"/>
                  </a:lnTo>
                  <a:lnTo>
                    <a:pt x="7159" y="2487"/>
                  </a:lnTo>
                  <a:lnTo>
                    <a:pt x="8473" y="1173"/>
                  </a:lnTo>
                  <a:lnTo>
                    <a:pt x="8498" y="1152"/>
                  </a:lnTo>
                  <a:lnTo>
                    <a:pt x="8525" y="1133"/>
                  </a:lnTo>
                  <a:lnTo>
                    <a:pt x="8554" y="1119"/>
                  </a:lnTo>
                  <a:lnTo>
                    <a:pt x="8585" y="1109"/>
                  </a:lnTo>
                  <a:lnTo>
                    <a:pt x="8617" y="1102"/>
                  </a:lnTo>
                  <a:lnTo>
                    <a:pt x="8650" y="1100"/>
                  </a:lnTo>
                  <a:lnTo>
                    <a:pt x="8683" y="1102"/>
                  </a:lnTo>
                  <a:lnTo>
                    <a:pt x="8715" y="1109"/>
                  </a:lnTo>
                  <a:lnTo>
                    <a:pt x="8746" y="1119"/>
                  </a:lnTo>
                  <a:lnTo>
                    <a:pt x="8775" y="1133"/>
                  </a:lnTo>
                  <a:lnTo>
                    <a:pt x="8802" y="1152"/>
                  </a:lnTo>
                  <a:lnTo>
                    <a:pt x="8827" y="1173"/>
                  </a:lnTo>
                  <a:lnTo>
                    <a:pt x="8848" y="1198"/>
                  </a:lnTo>
                  <a:lnTo>
                    <a:pt x="8867" y="1225"/>
                  </a:lnTo>
                  <a:lnTo>
                    <a:pt x="8881" y="1254"/>
                  </a:lnTo>
                  <a:lnTo>
                    <a:pt x="8891" y="1285"/>
                  </a:lnTo>
                  <a:lnTo>
                    <a:pt x="8898" y="1317"/>
                  </a:lnTo>
                  <a:lnTo>
                    <a:pt x="8900" y="1350"/>
                  </a:lnTo>
                  <a:lnTo>
                    <a:pt x="8898" y="1383"/>
                  </a:lnTo>
                  <a:lnTo>
                    <a:pt x="8891" y="1415"/>
                  </a:lnTo>
                  <a:lnTo>
                    <a:pt x="8881" y="1446"/>
                  </a:lnTo>
                  <a:lnTo>
                    <a:pt x="8867" y="1475"/>
                  </a:lnTo>
                  <a:close/>
                  <a:moveTo>
                    <a:pt x="6123" y="3523"/>
                  </a:moveTo>
                  <a:lnTo>
                    <a:pt x="6805" y="2842"/>
                  </a:lnTo>
                  <a:lnTo>
                    <a:pt x="6726" y="2776"/>
                  </a:lnTo>
                  <a:lnTo>
                    <a:pt x="6632" y="2704"/>
                  </a:lnTo>
                  <a:lnTo>
                    <a:pt x="6536" y="2636"/>
                  </a:lnTo>
                  <a:lnTo>
                    <a:pt x="6437" y="2571"/>
                  </a:lnTo>
                  <a:lnTo>
                    <a:pt x="6335" y="2510"/>
                  </a:lnTo>
                  <a:lnTo>
                    <a:pt x="6231" y="2452"/>
                  </a:lnTo>
                  <a:lnTo>
                    <a:pt x="6126" y="2399"/>
                  </a:lnTo>
                  <a:lnTo>
                    <a:pt x="6018" y="2350"/>
                  </a:lnTo>
                  <a:lnTo>
                    <a:pt x="5909" y="2305"/>
                  </a:lnTo>
                  <a:lnTo>
                    <a:pt x="5799" y="2264"/>
                  </a:lnTo>
                  <a:lnTo>
                    <a:pt x="5687" y="2227"/>
                  </a:lnTo>
                  <a:lnTo>
                    <a:pt x="5574" y="2194"/>
                  </a:lnTo>
                  <a:lnTo>
                    <a:pt x="5460" y="2166"/>
                  </a:lnTo>
                  <a:lnTo>
                    <a:pt x="5344" y="2142"/>
                  </a:lnTo>
                  <a:lnTo>
                    <a:pt x="5228" y="2122"/>
                  </a:lnTo>
                  <a:lnTo>
                    <a:pt x="5111" y="2107"/>
                  </a:lnTo>
                  <a:lnTo>
                    <a:pt x="4994" y="2096"/>
                  </a:lnTo>
                  <a:lnTo>
                    <a:pt x="4876" y="2089"/>
                  </a:lnTo>
                  <a:lnTo>
                    <a:pt x="4757" y="2087"/>
                  </a:lnTo>
                  <a:lnTo>
                    <a:pt x="4638" y="2089"/>
                  </a:lnTo>
                  <a:lnTo>
                    <a:pt x="4520" y="2096"/>
                  </a:lnTo>
                  <a:lnTo>
                    <a:pt x="4403" y="2107"/>
                  </a:lnTo>
                  <a:lnTo>
                    <a:pt x="4286" y="2122"/>
                  </a:lnTo>
                  <a:lnTo>
                    <a:pt x="4169" y="2142"/>
                  </a:lnTo>
                  <a:lnTo>
                    <a:pt x="4054" y="2166"/>
                  </a:lnTo>
                  <a:lnTo>
                    <a:pt x="3940" y="2194"/>
                  </a:lnTo>
                  <a:lnTo>
                    <a:pt x="3826" y="2227"/>
                  </a:lnTo>
                  <a:lnTo>
                    <a:pt x="3714" y="2264"/>
                  </a:lnTo>
                  <a:lnTo>
                    <a:pt x="3604" y="2305"/>
                  </a:lnTo>
                  <a:lnTo>
                    <a:pt x="3495" y="2350"/>
                  </a:lnTo>
                  <a:lnTo>
                    <a:pt x="3387" y="2399"/>
                  </a:lnTo>
                  <a:lnTo>
                    <a:pt x="3282" y="2452"/>
                  </a:lnTo>
                  <a:lnTo>
                    <a:pt x="3178" y="2510"/>
                  </a:lnTo>
                  <a:lnTo>
                    <a:pt x="3076" y="2571"/>
                  </a:lnTo>
                  <a:lnTo>
                    <a:pt x="2977" y="2636"/>
                  </a:lnTo>
                  <a:lnTo>
                    <a:pt x="2881" y="2704"/>
                  </a:lnTo>
                  <a:lnTo>
                    <a:pt x="2787" y="2776"/>
                  </a:lnTo>
                  <a:lnTo>
                    <a:pt x="2697" y="2851"/>
                  </a:lnTo>
                  <a:lnTo>
                    <a:pt x="2609" y="2930"/>
                  </a:lnTo>
                  <a:lnTo>
                    <a:pt x="2524" y="3011"/>
                  </a:lnTo>
                  <a:lnTo>
                    <a:pt x="2443" y="3096"/>
                  </a:lnTo>
                  <a:lnTo>
                    <a:pt x="2364" y="3184"/>
                  </a:lnTo>
                  <a:lnTo>
                    <a:pt x="2289" y="3274"/>
                  </a:lnTo>
                  <a:lnTo>
                    <a:pt x="2217" y="3368"/>
                  </a:lnTo>
                  <a:lnTo>
                    <a:pt x="2149" y="3464"/>
                  </a:lnTo>
                  <a:lnTo>
                    <a:pt x="2084" y="3563"/>
                  </a:lnTo>
                  <a:lnTo>
                    <a:pt x="2023" y="3665"/>
                  </a:lnTo>
                  <a:lnTo>
                    <a:pt x="1965" y="3769"/>
                  </a:lnTo>
                  <a:lnTo>
                    <a:pt x="1912" y="3874"/>
                  </a:lnTo>
                  <a:lnTo>
                    <a:pt x="1863" y="3982"/>
                  </a:lnTo>
                  <a:lnTo>
                    <a:pt x="1818" y="4091"/>
                  </a:lnTo>
                  <a:lnTo>
                    <a:pt x="1777" y="4201"/>
                  </a:lnTo>
                  <a:lnTo>
                    <a:pt x="1740" y="4313"/>
                  </a:lnTo>
                  <a:lnTo>
                    <a:pt x="1707" y="4426"/>
                  </a:lnTo>
                  <a:lnTo>
                    <a:pt x="1679" y="4540"/>
                  </a:lnTo>
                  <a:lnTo>
                    <a:pt x="1655" y="4656"/>
                  </a:lnTo>
                  <a:lnTo>
                    <a:pt x="1635" y="4772"/>
                  </a:lnTo>
                  <a:lnTo>
                    <a:pt x="1620" y="4889"/>
                  </a:lnTo>
                  <a:lnTo>
                    <a:pt x="1609" y="5006"/>
                  </a:lnTo>
                  <a:lnTo>
                    <a:pt x="1602" y="5124"/>
                  </a:lnTo>
                  <a:lnTo>
                    <a:pt x="1600" y="5243"/>
                  </a:lnTo>
                  <a:lnTo>
                    <a:pt x="1602" y="5362"/>
                  </a:lnTo>
                  <a:lnTo>
                    <a:pt x="1609" y="5480"/>
                  </a:lnTo>
                  <a:lnTo>
                    <a:pt x="1620" y="5597"/>
                  </a:lnTo>
                  <a:lnTo>
                    <a:pt x="1635" y="5714"/>
                  </a:lnTo>
                  <a:lnTo>
                    <a:pt x="1655" y="5831"/>
                  </a:lnTo>
                  <a:lnTo>
                    <a:pt x="1679" y="5946"/>
                  </a:lnTo>
                  <a:lnTo>
                    <a:pt x="1707" y="6060"/>
                  </a:lnTo>
                  <a:lnTo>
                    <a:pt x="1740" y="6174"/>
                  </a:lnTo>
                  <a:lnTo>
                    <a:pt x="1777" y="6286"/>
                  </a:lnTo>
                  <a:lnTo>
                    <a:pt x="1818" y="6396"/>
                  </a:lnTo>
                  <a:lnTo>
                    <a:pt x="1863" y="6505"/>
                  </a:lnTo>
                  <a:lnTo>
                    <a:pt x="1912" y="6613"/>
                  </a:lnTo>
                  <a:lnTo>
                    <a:pt x="1965" y="6718"/>
                  </a:lnTo>
                  <a:lnTo>
                    <a:pt x="2023" y="6822"/>
                  </a:lnTo>
                  <a:lnTo>
                    <a:pt x="2084" y="6924"/>
                  </a:lnTo>
                  <a:lnTo>
                    <a:pt x="2149" y="7023"/>
                  </a:lnTo>
                  <a:lnTo>
                    <a:pt x="2217" y="7119"/>
                  </a:lnTo>
                  <a:lnTo>
                    <a:pt x="2289" y="7213"/>
                  </a:lnTo>
                  <a:lnTo>
                    <a:pt x="2364" y="7303"/>
                  </a:lnTo>
                  <a:lnTo>
                    <a:pt x="2443" y="7391"/>
                  </a:lnTo>
                  <a:lnTo>
                    <a:pt x="2524" y="7476"/>
                  </a:lnTo>
                  <a:lnTo>
                    <a:pt x="2609" y="7557"/>
                  </a:lnTo>
                  <a:lnTo>
                    <a:pt x="2697" y="7636"/>
                  </a:lnTo>
                  <a:lnTo>
                    <a:pt x="2787" y="7711"/>
                  </a:lnTo>
                  <a:lnTo>
                    <a:pt x="2881" y="7783"/>
                  </a:lnTo>
                  <a:lnTo>
                    <a:pt x="2977" y="7851"/>
                  </a:lnTo>
                  <a:lnTo>
                    <a:pt x="3076" y="7916"/>
                  </a:lnTo>
                  <a:lnTo>
                    <a:pt x="3178" y="7977"/>
                  </a:lnTo>
                  <a:lnTo>
                    <a:pt x="3282" y="8035"/>
                  </a:lnTo>
                  <a:lnTo>
                    <a:pt x="3387" y="8088"/>
                  </a:lnTo>
                  <a:lnTo>
                    <a:pt x="3495" y="8137"/>
                  </a:lnTo>
                  <a:lnTo>
                    <a:pt x="3604" y="8182"/>
                  </a:lnTo>
                  <a:lnTo>
                    <a:pt x="3714" y="8223"/>
                  </a:lnTo>
                  <a:lnTo>
                    <a:pt x="3826" y="8260"/>
                  </a:lnTo>
                  <a:lnTo>
                    <a:pt x="3940" y="8293"/>
                  </a:lnTo>
                  <a:lnTo>
                    <a:pt x="4054" y="8321"/>
                  </a:lnTo>
                  <a:lnTo>
                    <a:pt x="4169" y="8345"/>
                  </a:lnTo>
                  <a:lnTo>
                    <a:pt x="4286" y="8365"/>
                  </a:lnTo>
                  <a:lnTo>
                    <a:pt x="4403" y="8380"/>
                  </a:lnTo>
                  <a:lnTo>
                    <a:pt x="4520" y="8391"/>
                  </a:lnTo>
                  <a:lnTo>
                    <a:pt x="4638" y="8398"/>
                  </a:lnTo>
                  <a:lnTo>
                    <a:pt x="4757" y="8400"/>
                  </a:lnTo>
                  <a:lnTo>
                    <a:pt x="4876" y="8398"/>
                  </a:lnTo>
                  <a:lnTo>
                    <a:pt x="4994" y="8391"/>
                  </a:lnTo>
                  <a:lnTo>
                    <a:pt x="5111" y="8380"/>
                  </a:lnTo>
                  <a:lnTo>
                    <a:pt x="5228" y="8365"/>
                  </a:lnTo>
                  <a:lnTo>
                    <a:pt x="5344" y="8345"/>
                  </a:lnTo>
                  <a:lnTo>
                    <a:pt x="5460" y="8321"/>
                  </a:lnTo>
                  <a:lnTo>
                    <a:pt x="5574" y="8293"/>
                  </a:lnTo>
                  <a:lnTo>
                    <a:pt x="5687" y="8260"/>
                  </a:lnTo>
                  <a:lnTo>
                    <a:pt x="5799" y="8223"/>
                  </a:lnTo>
                  <a:lnTo>
                    <a:pt x="5909" y="8182"/>
                  </a:lnTo>
                  <a:lnTo>
                    <a:pt x="6018" y="8137"/>
                  </a:lnTo>
                  <a:lnTo>
                    <a:pt x="6126" y="8088"/>
                  </a:lnTo>
                  <a:lnTo>
                    <a:pt x="6231" y="8035"/>
                  </a:lnTo>
                  <a:lnTo>
                    <a:pt x="6335" y="7977"/>
                  </a:lnTo>
                  <a:lnTo>
                    <a:pt x="6437" y="7916"/>
                  </a:lnTo>
                  <a:lnTo>
                    <a:pt x="6536" y="7851"/>
                  </a:lnTo>
                  <a:lnTo>
                    <a:pt x="6632" y="7783"/>
                  </a:lnTo>
                  <a:lnTo>
                    <a:pt x="6726" y="7711"/>
                  </a:lnTo>
                  <a:lnTo>
                    <a:pt x="6816" y="7636"/>
                  </a:lnTo>
                  <a:lnTo>
                    <a:pt x="6904" y="7557"/>
                  </a:lnTo>
                  <a:lnTo>
                    <a:pt x="6989" y="7476"/>
                  </a:lnTo>
                  <a:lnTo>
                    <a:pt x="7070" y="7391"/>
                  </a:lnTo>
                  <a:lnTo>
                    <a:pt x="7149" y="7303"/>
                  </a:lnTo>
                  <a:lnTo>
                    <a:pt x="7224" y="7213"/>
                  </a:lnTo>
                  <a:lnTo>
                    <a:pt x="7296" y="7119"/>
                  </a:lnTo>
                  <a:lnTo>
                    <a:pt x="7364" y="7023"/>
                  </a:lnTo>
                  <a:lnTo>
                    <a:pt x="7429" y="6924"/>
                  </a:lnTo>
                  <a:lnTo>
                    <a:pt x="7490" y="6822"/>
                  </a:lnTo>
                  <a:lnTo>
                    <a:pt x="7548" y="6718"/>
                  </a:lnTo>
                  <a:lnTo>
                    <a:pt x="7601" y="6613"/>
                  </a:lnTo>
                  <a:lnTo>
                    <a:pt x="7650" y="6505"/>
                  </a:lnTo>
                  <a:lnTo>
                    <a:pt x="7695" y="6396"/>
                  </a:lnTo>
                  <a:lnTo>
                    <a:pt x="7736" y="6286"/>
                  </a:lnTo>
                  <a:lnTo>
                    <a:pt x="7773" y="6174"/>
                  </a:lnTo>
                  <a:lnTo>
                    <a:pt x="7806" y="6060"/>
                  </a:lnTo>
                  <a:lnTo>
                    <a:pt x="7834" y="5946"/>
                  </a:lnTo>
                  <a:lnTo>
                    <a:pt x="7858" y="5831"/>
                  </a:lnTo>
                  <a:lnTo>
                    <a:pt x="7878" y="5714"/>
                  </a:lnTo>
                  <a:lnTo>
                    <a:pt x="7893" y="5597"/>
                  </a:lnTo>
                  <a:lnTo>
                    <a:pt x="7904" y="5480"/>
                  </a:lnTo>
                  <a:lnTo>
                    <a:pt x="7911" y="5362"/>
                  </a:lnTo>
                  <a:lnTo>
                    <a:pt x="7913" y="5243"/>
                  </a:lnTo>
                  <a:lnTo>
                    <a:pt x="7911" y="5124"/>
                  </a:lnTo>
                  <a:lnTo>
                    <a:pt x="7904" y="5006"/>
                  </a:lnTo>
                  <a:lnTo>
                    <a:pt x="7893" y="4889"/>
                  </a:lnTo>
                  <a:lnTo>
                    <a:pt x="7878" y="4772"/>
                  </a:lnTo>
                  <a:lnTo>
                    <a:pt x="7858" y="4656"/>
                  </a:lnTo>
                  <a:lnTo>
                    <a:pt x="7834" y="4540"/>
                  </a:lnTo>
                  <a:lnTo>
                    <a:pt x="7806" y="4426"/>
                  </a:lnTo>
                  <a:lnTo>
                    <a:pt x="7773" y="4313"/>
                  </a:lnTo>
                  <a:lnTo>
                    <a:pt x="7736" y="4201"/>
                  </a:lnTo>
                  <a:lnTo>
                    <a:pt x="7695" y="4091"/>
                  </a:lnTo>
                  <a:lnTo>
                    <a:pt x="7650" y="3982"/>
                  </a:lnTo>
                  <a:lnTo>
                    <a:pt x="7601" y="3874"/>
                  </a:lnTo>
                  <a:lnTo>
                    <a:pt x="7548" y="3769"/>
                  </a:lnTo>
                  <a:lnTo>
                    <a:pt x="7490" y="3665"/>
                  </a:lnTo>
                  <a:lnTo>
                    <a:pt x="7429" y="3563"/>
                  </a:lnTo>
                  <a:lnTo>
                    <a:pt x="7364" y="3464"/>
                  </a:lnTo>
                  <a:lnTo>
                    <a:pt x="7296" y="3368"/>
                  </a:lnTo>
                  <a:lnTo>
                    <a:pt x="7224" y="3274"/>
                  </a:lnTo>
                  <a:lnTo>
                    <a:pt x="7158" y="3195"/>
                  </a:lnTo>
                  <a:lnTo>
                    <a:pt x="6477" y="3877"/>
                  </a:lnTo>
                  <a:lnTo>
                    <a:pt x="6477" y="3877"/>
                  </a:lnTo>
                  <a:lnTo>
                    <a:pt x="6521" y="3935"/>
                  </a:lnTo>
                  <a:lnTo>
                    <a:pt x="6527" y="3942"/>
                  </a:lnTo>
                  <a:lnTo>
                    <a:pt x="6569" y="4002"/>
                  </a:lnTo>
                  <a:lnTo>
                    <a:pt x="6574" y="4009"/>
                  </a:lnTo>
                  <a:lnTo>
                    <a:pt x="6614" y="4070"/>
                  </a:lnTo>
                  <a:lnTo>
                    <a:pt x="6619" y="4078"/>
                  </a:lnTo>
                  <a:lnTo>
                    <a:pt x="6657" y="4141"/>
                  </a:lnTo>
                  <a:lnTo>
                    <a:pt x="6662" y="4150"/>
                  </a:lnTo>
                  <a:lnTo>
                    <a:pt x="6697" y="4214"/>
                  </a:lnTo>
                  <a:lnTo>
                    <a:pt x="6702" y="4222"/>
                  </a:lnTo>
                  <a:lnTo>
                    <a:pt x="6734" y="4287"/>
                  </a:lnTo>
                  <a:lnTo>
                    <a:pt x="6738" y="4295"/>
                  </a:lnTo>
                  <a:lnTo>
                    <a:pt x="6769" y="4362"/>
                  </a:lnTo>
                  <a:lnTo>
                    <a:pt x="6772" y="4370"/>
                  </a:lnTo>
                  <a:lnTo>
                    <a:pt x="6800" y="4437"/>
                  </a:lnTo>
                  <a:lnTo>
                    <a:pt x="6803" y="4446"/>
                  </a:lnTo>
                  <a:lnTo>
                    <a:pt x="6829" y="4514"/>
                  </a:lnTo>
                  <a:lnTo>
                    <a:pt x="6832" y="4523"/>
                  </a:lnTo>
                  <a:lnTo>
                    <a:pt x="6854" y="4592"/>
                  </a:lnTo>
                  <a:lnTo>
                    <a:pt x="6857" y="4601"/>
                  </a:lnTo>
                  <a:lnTo>
                    <a:pt x="6877" y="4671"/>
                  </a:lnTo>
                  <a:lnTo>
                    <a:pt x="6879" y="4680"/>
                  </a:lnTo>
                  <a:lnTo>
                    <a:pt x="6897" y="4750"/>
                  </a:lnTo>
                  <a:lnTo>
                    <a:pt x="6899" y="4759"/>
                  </a:lnTo>
                  <a:lnTo>
                    <a:pt x="6914" y="4830"/>
                  </a:lnTo>
                  <a:lnTo>
                    <a:pt x="6915" y="4839"/>
                  </a:lnTo>
                  <a:lnTo>
                    <a:pt x="6928" y="4911"/>
                  </a:lnTo>
                  <a:lnTo>
                    <a:pt x="6929" y="4920"/>
                  </a:lnTo>
                  <a:lnTo>
                    <a:pt x="6939" y="4992"/>
                  </a:lnTo>
                  <a:lnTo>
                    <a:pt x="6940" y="5001"/>
                  </a:lnTo>
                  <a:lnTo>
                    <a:pt x="6946" y="5074"/>
                  </a:lnTo>
                  <a:lnTo>
                    <a:pt x="6947" y="5083"/>
                  </a:lnTo>
                  <a:lnTo>
                    <a:pt x="6951" y="5156"/>
                  </a:lnTo>
                  <a:lnTo>
                    <a:pt x="6952" y="5165"/>
                  </a:lnTo>
                  <a:lnTo>
                    <a:pt x="6953" y="5238"/>
                  </a:lnTo>
                  <a:lnTo>
                    <a:pt x="6953" y="5248"/>
                  </a:lnTo>
                  <a:lnTo>
                    <a:pt x="6952" y="5321"/>
                  </a:lnTo>
                  <a:lnTo>
                    <a:pt x="6951" y="5330"/>
                  </a:lnTo>
                  <a:lnTo>
                    <a:pt x="6947" y="5403"/>
                  </a:lnTo>
                  <a:lnTo>
                    <a:pt x="6946" y="5412"/>
                  </a:lnTo>
                  <a:lnTo>
                    <a:pt x="6940" y="5485"/>
                  </a:lnTo>
                  <a:lnTo>
                    <a:pt x="6939" y="5494"/>
                  </a:lnTo>
                  <a:lnTo>
                    <a:pt x="6929" y="5567"/>
                  </a:lnTo>
                  <a:lnTo>
                    <a:pt x="6928" y="5576"/>
                  </a:lnTo>
                  <a:lnTo>
                    <a:pt x="6915" y="5647"/>
                  </a:lnTo>
                  <a:lnTo>
                    <a:pt x="6914" y="5657"/>
                  </a:lnTo>
                  <a:lnTo>
                    <a:pt x="6899" y="5728"/>
                  </a:lnTo>
                  <a:lnTo>
                    <a:pt x="6897" y="5737"/>
                  </a:lnTo>
                  <a:lnTo>
                    <a:pt x="6879" y="5807"/>
                  </a:lnTo>
                  <a:lnTo>
                    <a:pt x="6877" y="5816"/>
                  </a:lnTo>
                  <a:lnTo>
                    <a:pt x="6857" y="5886"/>
                  </a:lnTo>
                  <a:lnTo>
                    <a:pt x="6854" y="5895"/>
                  </a:lnTo>
                  <a:lnTo>
                    <a:pt x="6832" y="5964"/>
                  </a:lnTo>
                  <a:lnTo>
                    <a:pt x="6829" y="5973"/>
                  </a:lnTo>
                  <a:lnTo>
                    <a:pt x="6803" y="6041"/>
                  </a:lnTo>
                  <a:lnTo>
                    <a:pt x="6800" y="6050"/>
                  </a:lnTo>
                  <a:lnTo>
                    <a:pt x="6772" y="6117"/>
                  </a:lnTo>
                  <a:lnTo>
                    <a:pt x="6769" y="6125"/>
                  </a:lnTo>
                  <a:lnTo>
                    <a:pt x="6738" y="6192"/>
                  </a:lnTo>
                  <a:lnTo>
                    <a:pt x="6734" y="6200"/>
                  </a:lnTo>
                  <a:lnTo>
                    <a:pt x="6702" y="6265"/>
                  </a:lnTo>
                  <a:lnTo>
                    <a:pt x="6697" y="6273"/>
                  </a:lnTo>
                  <a:lnTo>
                    <a:pt x="6662" y="6337"/>
                  </a:lnTo>
                  <a:lnTo>
                    <a:pt x="6657" y="6346"/>
                  </a:lnTo>
                  <a:lnTo>
                    <a:pt x="6619" y="6409"/>
                  </a:lnTo>
                  <a:lnTo>
                    <a:pt x="6614" y="6417"/>
                  </a:lnTo>
                  <a:lnTo>
                    <a:pt x="6574" y="6478"/>
                  </a:lnTo>
                  <a:lnTo>
                    <a:pt x="6569" y="6486"/>
                  </a:lnTo>
                  <a:lnTo>
                    <a:pt x="6527" y="6545"/>
                  </a:lnTo>
                  <a:lnTo>
                    <a:pt x="6521" y="6552"/>
                  </a:lnTo>
                  <a:lnTo>
                    <a:pt x="6477" y="6610"/>
                  </a:lnTo>
                  <a:lnTo>
                    <a:pt x="6471" y="6617"/>
                  </a:lnTo>
                  <a:lnTo>
                    <a:pt x="6425" y="6673"/>
                  </a:lnTo>
                  <a:lnTo>
                    <a:pt x="6418" y="6680"/>
                  </a:lnTo>
                  <a:lnTo>
                    <a:pt x="6370" y="6734"/>
                  </a:lnTo>
                  <a:lnTo>
                    <a:pt x="6364" y="6741"/>
                  </a:lnTo>
                  <a:lnTo>
                    <a:pt x="6313" y="6794"/>
                  </a:lnTo>
                  <a:lnTo>
                    <a:pt x="6307" y="6800"/>
                  </a:lnTo>
                  <a:lnTo>
                    <a:pt x="6254" y="6850"/>
                  </a:lnTo>
                  <a:lnTo>
                    <a:pt x="6247" y="6857"/>
                  </a:lnTo>
                  <a:lnTo>
                    <a:pt x="6193" y="6905"/>
                  </a:lnTo>
                  <a:lnTo>
                    <a:pt x="6186" y="6911"/>
                  </a:lnTo>
                  <a:lnTo>
                    <a:pt x="6130" y="6957"/>
                  </a:lnTo>
                  <a:lnTo>
                    <a:pt x="6123" y="6963"/>
                  </a:lnTo>
                  <a:lnTo>
                    <a:pt x="6065" y="7008"/>
                  </a:lnTo>
                  <a:lnTo>
                    <a:pt x="6058" y="7013"/>
                  </a:lnTo>
                  <a:lnTo>
                    <a:pt x="5998" y="7055"/>
                  </a:lnTo>
                  <a:lnTo>
                    <a:pt x="5991" y="7060"/>
                  </a:lnTo>
                  <a:lnTo>
                    <a:pt x="5930" y="7100"/>
                  </a:lnTo>
                  <a:lnTo>
                    <a:pt x="5922" y="7105"/>
                  </a:lnTo>
                  <a:lnTo>
                    <a:pt x="5859" y="7143"/>
                  </a:lnTo>
                  <a:lnTo>
                    <a:pt x="5851" y="7148"/>
                  </a:lnTo>
                  <a:lnTo>
                    <a:pt x="5787" y="7183"/>
                  </a:lnTo>
                  <a:lnTo>
                    <a:pt x="5779" y="7188"/>
                  </a:lnTo>
                  <a:lnTo>
                    <a:pt x="5713" y="7220"/>
                  </a:lnTo>
                  <a:lnTo>
                    <a:pt x="5705" y="7225"/>
                  </a:lnTo>
                  <a:lnTo>
                    <a:pt x="5639" y="7255"/>
                  </a:lnTo>
                  <a:lnTo>
                    <a:pt x="5630" y="7259"/>
                  </a:lnTo>
                  <a:lnTo>
                    <a:pt x="5563" y="7287"/>
                  </a:lnTo>
                  <a:lnTo>
                    <a:pt x="5554" y="7290"/>
                  </a:lnTo>
                  <a:lnTo>
                    <a:pt x="5486" y="7315"/>
                  </a:lnTo>
                  <a:lnTo>
                    <a:pt x="5477" y="7318"/>
                  </a:lnTo>
                  <a:lnTo>
                    <a:pt x="5408" y="7341"/>
                  </a:lnTo>
                  <a:lnTo>
                    <a:pt x="5399" y="7344"/>
                  </a:lnTo>
                  <a:lnTo>
                    <a:pt x="5330" y="7364"/>
                  </a:lnTo>
                  <a:lnTo>
                    <a:pt x="5321" y="7366"/>
                  </a:lnTo>
                  <a:lnTo>
                    <a:pt x="5250" y="7384"/>
                  </a:lnTo>
                  <a:lnTo>
                    <a:pt x="5241" y="7386"/>
                  </a:lnTo>
                  <a:lnTo>
                    <a:pt x="5170" y="7401"/>
                  </a:lnTo>
                  <a:lnTo>
                    <a:pt x="5161" y="7402"/>
                  </a:lnTo>
                  <a:lnTo>
                    <a:pt x="5089" y="7415"/>
                  </a:lnTo>
                  <a:lnTo>
                    <a:pt x="5080" y="7416"/>
                  </a:lnTo>
                  <a:lnTo>
                    <a:pt x="5008" y="7426"/>
                  </a:lnTo>
                  <a:lnTo>
                    <a:pt x="4999" y="7427"/>
                  </a:lnTo>
                  <a:lnTo>
                    <a:pt x="4926" y="7433"/>
                  </a:lnTo>
                  <a:lnTo>
                    <a:pt x="4917" y="7434"/>
                  </a:lnTo>
                  <a:lnTo>
                    <a:pt x="4844" y="7438"/>
                  </a:lnTo>
                  <a:lnTo>
                    <a:pt x="4835" y="7439"/>
                  </a:lnTo>
                  <a:lnTo>
                    <a:pt x="4762" y="7440"/>
                  </a:lnTo>
                  <a:lnTo>
                    <a:pt x="4752" y="7440"/>
                  </a:lnTo>
                  <a:lnTo>
                    <a:pt x="4679" y="7439"/>
                  </a:lnTo>
                  <a:lnTo>
                    <a:pt x="4670" y="7438"/>
                  </a:lnTo>
                  <a:lnTo>
                    <a:pt x="4597" y="7434"/>
                  </a:lnTo>
                  <a:lnTo>
                    <a:pt x="4587" y="7433"/>
                  </a:lnTo>
                  <a:lnTo>
                    <a:pt x="4515" y="7427"/>
                  </a:lnTo>
                  <a:lnTo>
                    <a:pt x="4506" y="7426"/>
                  </a:lnTo>
                  <a:lnTo>
                    <a:pt x="4433" y="7416"/>
                  </a:lnTo>
                  <a:lnTo>
                    <a:pt x="4424" y="7415"/>
                  </a:lnTo>
                  <a:lnTo>
                    <a:pt x="4352" y="7402"/>
                  </a:lnTo>
                  <a:lnTo>
                    <a:pt x="4343" y="7401"/>
                  </a:lnTo>
                  <a:lnTo>
                    <a:pt x="4272" y="7386"/>
                  </a:lnTo>
                  <a:lnTo>
                    <a:pt x="4263" y="7384"/>
                  </a:lnTo>
                  <a:lnTo>
                    <a:pt x="4193" y="7366"/>
                  </a:lnTo>
                  <a:lnTo>
                    <a:pt x="4184" y="7364"/>
                  </a:lnTo>
                  <a:lnTo>
                    <a:pt x="4114" y="7344"/>
                  </a:lnTo>
                  <a:lnTo>
                    <a:pt x="4105" y="7341"/>
                  </a:lnTo>
                  <a:lnTo>
                    <a:pt x="4036" y="7318"/>
                  </a:lnTo>
                  <a:lnTo>
                    <a:pt x="4027" y="7315"/>
                  </a:lnTo>
                  <a:lnTo>
                    <a:pt x="3959" y="7290"/>
                  </a:lnTo>
                  <a:lnTo>
                    <a:pt x="3950" y="7287"/>
                  </a:lnTo>
                  <a:lnTo>
                    <a:pt x="3883" y="7259"/>
                  </a:lnTo>
                  <a:lnTo>
                    <a:pt x="3874" y="7255"/>
                  </a:lnTo>
                  <a:lnTo>
                    <a:pt x="3808" y="7225"/>
                  </a:lnTo>
                  <a:lnTo>
                    <a:pt x="3800" y="7220"/>
                  </a:lnTo>
                  <a:lnTo>
                    <a:pt x="3734" y="7188"/>
                  </a:lnTo>
                  <a:lnTo>
                    <a:pt x="3726" y="7183"/>
                  </a:lnTo>
                  <a:lnTo>
                    <a:pt x="3662" y="7148"/>
                  </a:lnTo>
                  <a:lnTo>
                    <a:pt x="3654" y="7143"/>
                  </a:lnTo>
                  <a:lnTo>
                    <a:pt x="3591" y="7105"/>
                  </a:lnTo>
                  <a:lnTo>
                    <a:pt x="3583" y="7100"/>
                  </a:lnTo>
                  <a:lnTo>
                    <a:pt x="3522" y="7060"/>
                  </a:lnTo>
                  <a:lnTo>
                    <a:pt x="3515" y="7055"/>
                  </a:lnTo>
                  <a:lnTo>
                    <a:pt x="3455" y="7013"/>
                  </a:lnTo>
                  <a:lnTo>
                    <a:pt x="3448" y="7007"/>
                  </a:lnTo>
                  <a:lnTo>
                    <a:pt x="3390" y="6963"/>
                  </a:lnTo>
                  <a:lnTo>
                    <a:pt x="3383" y="6957"/>
                  </a:lnTo>
                  <a:lnTo>
                    <a:pt x="3327" y="6911"/>
                  </a:lnTo>
                  <a:lnTo>
                    <a:pt x="3320" y="6905"/>
                  </a:lnTo>
                  <a:lnTo>
                    <a:pt x="3266" y="6857"/>
                  </a:lnTo>
                  <a:lnTo>
                    <a:pt x="3259" y="6850"/>
                  </a:lnTo>
                  <a:lnTo>
                    <a:pt x="3207" y="6800"/>
                  </a:lnTo>
                  <a:lnTo>
                    <a:pt x="3200" y="6793"/>
                  </a:lnTo>
                  <a:lnTo>
                    <a:pt x="3150" y="6741"/>
                  </a:lnTo>
                  <a:lnTo>
                    <a:pt x="3143" y="6734"/>
                  </a:lnTo>
                  <a:lnTo>
                    <a:pt x="3095" y="6680"/>
                  </a:lnTo>
                  <a:lnTo>
                    <a:pt x="3089" y="6673"/>
                  </a:lnTo>
                  <a:lnTo>
                    <a:pt x="3043" y="6617"/>
                  </a:lnTo>
                  <a:lnTo>
                    <a:pt x="3037" y="6610"/>
                  </a:lnTo>
                  <a:lnTo>
                    <a:pt x="2993" y="6552"/>
                  </a:lnTo>
                  <a:lnTo>
                    <a:pt x="2987" y="6545"/>
                  </a:lnTo>
                  <a:lnTo>
                    <a:pt x="2945" y="6485"/>
                  </a:lnTo>
                  <a:lnTo>
                    <a:pt x="2940" y="6478"/>
                  </a:lnTo>
                  <a:lnTo>
                    <a:pt x="2900" y="6417"/>
                  </a:lnTo>
                  <a:lnTo>
                    <a:pt x="2895" y="6409"/>
                  </a:lnTo>
                  <a:lnTo>
                    <a:pt x="2857" y="6346"/>
                  </a:lnTo>
                  <a:lnTo>
                    <a:pt x="2852" y="6338"/>
                  </a:lnTo>
                  <a:lnTo>
                    <a:pt x="2817" y="6274"/>
                  </a:lnTo>
                  <a:lnTo>
                    <a:pt x="2812" y="6266"/>
                  </a:lnTo>
                  <a:lnTo>
                    <a:pt x="2780" y="6200"/>
                  </a:lnTo>
                  <a:lnTo>
                    <a:pt x="2775" y="6192"/>
                  </a:lnTo>
                  <a:lnTo>
                    <a:pt x="2745" y="6126"/>
                  </a:lnTo>
                  <a:lnTo>
                    <a:pt x="2741" y="6117"/>
                  </a:lnTo>
                  <a:lnTo>
                    <a:pt x="2713" y="6050"/>
                  </a:lnTo>
                  <a:lnTo>
                    <a:pt x="2710" y="6041"/>
                  </a:lnTo>
                  <a:lnTo>
                    <a:pt x="2685" y="5973"/>
                  </a:lnTo>
                  <a:lnTo>
                    <a:pt x="2682" y="5964"/>
                  </a:lnTo>
                  <a:lnTo>
                    <a:pt x="2659" y="5895"/>
                  </a:lnTo>
                  <a:lnTo>
                    <a:pt x="2656" y="5886"/>
                  </a:lnTo>
                  <a:lnTo>
                    <a:pt x="2636" y="5816"/>
                  </a:lnTo>
                  <a:lnTo>
                    <a:pt x="2634" y="5807"/>
                  </a:lnTo>
                  <a:lnTo>
                    <a:pt x="2616" y="5737"/>
                  </a:lnTo>
                  <a:lnTo>
                    <a:pt x="2614" y="5728"/>
                  </a:lnTo>
                  <a:lnTo>
                    <a:pt x="2599" y="5657"/>
                  </a:lnTo>
                  <a:lnTo>
                    <a:pt x="2598" y="5648"/>
                  </a:lnTo>
                  <a:lnTo>
                    <a:pt x="2585" y="5576"/>
                  </a:lnTo>
                  <a:lnTo>
                    <a:pt x="2584" y="5567"/>
                  </a:lnTo>
                  <a:lnTo>
                    <a:pt x="2574" y="5494"/>
                  </a:lnTo>
                  <a:lnTo>
                    <a:pt x="2573" y="5485"/>
                  </a:lnTo>
                  <a:lnTo>
                    <a:pt x="2567" y="5413"/>
                  </a:lnTo>
                  <a:lnTo>
                    <a:pt x="2566" y="5403"/>
                  </a:lnTo>
                  <a:lnTo>
                    <a:pt x="2562" y="5330"/>
                  </a:lnTo>
                  <a:lnTo>
                    <a:pt x="2561" y="5321"/>
                  </a:lnTo>
                  <a:lnTo>
                    <a:pt x="2560" y="5248"/>
                  </a:lnTo>
                  <a:lnTo>
                    <a:pt x="2560" y="5238"/>
                  </a:lnTo>
                  <a:lnTo>
                    <a:pt x="2561" y="5165"/>
                  </a:lnTo>
                  <a:lnTo>
                    <a:pt x="2562" y="5156"/>
                  </a:lnTo>
                  <a:lnTo>
                    <a:pt x="2566" y="5083"/>
                  </a:lnTo>
                  <a:lnTo>
                    <a:pt x="2567" y="5074"/>
                  </a:lnTo>
                  <a:lnTo>
                    <a:pt x="2573" y="5001"/>
                  </a:lnTo>
                  <a:lnTo>
                    <a:pt x="2574" y="4992"/>
                  </a:lnTo>
                  <a:lnTo>
                    <a:pt x="2584" y="4920"/>
                  </a:lnTo>
                  <a:lnTo>
                    <a:pt x="2585" y="4911"/>
                  </a:lnTo>
                  <a:lnTo>
                    <a:pt x="2598" y="4839"/>
                  </a:lnTo>
                  <a:lnTo>
                    <a:pt x="2599" y="4830"/>
                  </a:lnTo>
                  <a:lnTo>
                    <a:pt x="2614" y="4759"/>
                  </a:lnTo>
                  <a:lnTo>
                    <a:pt x="2616" y="4750"/>
                  </a:lnTo>
                  <a:lnTo>
                    <a:pt x="2634" y="4679"/>
                  </a:lnTo>
                  <a:lnTo>
                    <a:pt x="2636" y="4670"/>
                  </a:lnTo>
                  <a:lnTo>
                    <a:pt x="2656" y="4601"/>
                  </a:lnTo>
                  <a:lnTo>
                    <a:pt x="2659" y="4592"/>
                  </a:lnTo>
                  <a:lnTo>
                    <a:pt x="2682" y="4523"/>
                  </a:lnTo>
                  <a:lnTo>
                    <a:pt x="2685" y="4514"/>
                  </a:lnTo>
                  <a:lnTo>
                    <a:pt x="2710" y="4446"/>
                  </a:lnTo>
                  <a:lnTo>
                    <a:pt x="2713" y="4437"/>
                  </a:lnTo>
                  <a:lnTo>
                    <a:pt x="2741" y="4370"/>
                  </a:lnTo>
                  <a:lnTo>
                    <a:pt x="2745" y="4361"/>
                  </a:lnTo>
                  <a:lnTo>
                    <a:pt x="2775" y="4295"/>
                  </a:lnTo>
                  <a:lnTo>
                    <a:pt x="2780" y="4287"/>
                  </a:lnTo>
                  <a:lnTo>
                    <a:pt x="2812" y="4221"/>
                  </a:lnTo>
                  <a:lnTo>
                    <a:pt x="2817" y="4213"/>
                  </a:lnTo>
                  <a:lnTo>
                    <a:pt x="2852" y="4149"/>
                  </a:lnTo>
                  <a:lnTo>
                    <a:pt x="2857" y="4141"/>
                  </a:lnTo>
                  <a:lnTo>
                    <a:pt x="2895" y="4078"/>
                  </a:lnTo>
                  <a:lnTo>
                    <a:pt x="2900" y="4070"/>
                  </a:lnTo>
                  <a:lnTo>
                    <a:pt x="2940" y="4009"/>
                  </a:lnTo>
                  <a:lnTo>
                    <a:pt x="2945" y="4002"/>
                  </a:lnTo>
                  <a:lnTo>
                    <a:pt x="2987" y="3942"/>
                  </a:lnTo>
                  <a:lnTo>
                    <a:pt x="2992" y="3935"/>
                  </a:lnTo>
                  <a:lnTo>
                    <a:pt x="3037" y="3877"/>
                  </a:lnTo>
                  <a:lnTo>
                    <a:pt x="3043" y="3870"/>
                  </a:lnTo>
                  <a:lnTo>
                    <a:pt x="3089" y="3814"/>
                  </a:lnTo>
                  <a:lnTo>
                    <a:pt x="3095" y="3807"/>
                  </a:lnTo>
                  <a:lnTo>
                    <a:pt x="3143" y="3753"/>
                  </a:lnTo>
                  <a:lnTo>
                    <a:pt x="3150" y="3746"/>
                  </a:lnTo>
                  <a:lnTo>
                    <a:pt x="3200" y="3693"/>
                  </a:lnTo>
                  <a:lnTo>
                    <a:pt x="3206" y="3687"/>
                  </a:lnTo>
                  <a:lnTo>
                    <a:pt x="3259" y="3636"/>
                  </a:lnTo>
                  <a:lnTo>
                    <a:pt x="3266" y="3630"/>
                  </a:lnTo>
                  <a:lnTo>
                    <a:pt x="3320" y="3582"/>
                  </a:lnTo>
                  <a:lnTo>
                    <a:pt x="3327" y="3575"/>
                  </a:lnTo>
                  <a:lnTo>
                    <a:pt x="3383" y="3529"/>
                  </a:lnTo>
                  <a:lnTo>
                    <a:pt x="3390" y="3523"/>
                  </a:lnTo>
                  <a:lnTo>
                    <a:pt x="3448" y="3479"/>
                  </a:lnTo>
                  <a:lnTo>
                    <a:pt x="3455" y="3473"/>
                  </a:lnTo>
                  <a:lnTo>
                    <a:pt x="3514" y="3431"/>
                  </a:lnTo>
                  <a:lnTo>
                    <a:pt x="3522" y="3426"/>
                  </a:lnTo>
                  <a:lnTo>
                    <a:pt x="3583" y="3386"/>
                  </a:lnTo>
                  <a:lnTo>
                    <a:pt x="3591" y="3381"/>
                  </a:lnTo>
                  <a:lnTo>
                    <a:pt x="3654" y="3343"/>
                  </a:lnTo>
                  <a:lnTo>
                    <a:pt x="3663" y="3338"/>
                  </a:lnTo>
                  <a:lnTo>
                    <a:pt x="3727" y="3303"/>
                  </a:lnTo>
                  <a:lnTo>
                    <a:pt x="3735" y="3298"/>
                  </a:lnTo>
                  <a:lnTo>
                    <a:pt x="3800" y="3266"/>
                  </a:lnTo>
                  <a:lnTo>
                    <a:pt x="3808" y="3262"/>
                  </a:lnTo>
                  <a:lnTo>
                    <a:pt x="3875" y="3231"/>
                  </a:lnTo>
                  <a:lnTo>
                    <a:pt x="3883" y="3228"/>
                  </a:lnTo>
                  <a:lnTo>
                    <a:pt x="3950" y="3200"/>
                  </a:lnTo>
                  <a:lnTo>
                    <a:pt x="3959" y="3197"/>
                  </a:lnTo>
                  <a:lnTo>
                    <a:pt x="4027" y="3171"/>
                  </a:lnTo>
                  <a:lnTo>
                    <a:pt x="4036" y="3168"/>
                  </a:lnTo>
                  <a:lnTo>
                    <a:pt x="4105" y="3146"/>
                  </a:lnTo>
                  <a:lnTo>
                    <a:pt x="4114" y="3143"/>
                  </a:lnTo>
                  <a:lnTo>
                    <a:pt x="4184" y="3123"/>
                  </a:lnTo>
                  <a:lnTo>
                    <a:pt x="4193" y="3121"/>
                  </a:lnTo>
                  <a:lnTo>
                    <a:pt x="4263" y="3103"/>
                  </a:lnTo>
                  <a:lnTo>
                    <a:pt x="4272" y="3101"/>
                  </a:lnTo>
                  <a:lnTo>
                    <a:pt x="4343" y="3086"/>
                  </a:lnTo>
                  <a:lnTo>
                    <a:pt x="4353" y="3085"/>
                  </a:lnTo>
                  <a:lnTo>
                    <a:pt x="4424" y="3072"/>
                  </a:lnTo>
                  <a:lnTo>
                    <a:pt x="4433" y="3071"/>
                  </a:lnTo>
                  <a:lnTo>
                    <a:pt x="4506" y="3061"/>
                  </a:lnTo>
                  <a:lnTo>
                    <a:pt x="4515" y="3060"/>
                  </a:lnTo>
                  <a:lnTo>
                    <a:pt x="4588" y="3054"/>
                  </a:lnTo>
                  <a:lnTo>
                    <a:pt x="4597" y="3053"/>
                  </a:lnTo>
                  <a:lnTo>
                    <a:pt x="4670" y="3049"/>
                  </a:lnTo>
                  <a:lnTo>
                    <a:pt x="4679" y="3048"/>
                  </a:lnTo>
                  <a:lnTo>
                    <a:pt x="4752" y="3047"/>
                  </a:lnTo>
                  <a:lnTo>
                    <a:pt x="4762" y="3047"/>
                  </a:lnTo>
                  <a:lnTo>
                    <a:pt x="4835" y="3048"/>
                  </a:lnTo>
                  <a:lnTo>
                    <a:pt x="4844" y="3049"/>
                  </a:lnTo>
                  <a:lnTo>
                    <a:pt x="4917" y="3053"/>
                  </a:lnTo>
                  <a:lnTo>
                    <a:pt x="4926" y="3054"/>
                  </a:lnTo>
                  <a:lnTo>
                    <a:pt x="4999" y="3060"/>
                  </a:lnTo>
                  <a:lnTo>
                    <a:pt x="5008" y="3061"/>
                  </a:lnTo>
                  <a:lnTo>
                    <a:pt x="5080" y="3071"/>
                  </a:lnTo>
                  <a:lnTo>
                    <a:pt x="5089" y="3072"/>
                  </a:lnTo>
                  <a:lnTo>
                    <a:pt x="5161" y="3085"/>
                  </a:lnTo>
                  <a:lnTo>
                    <a:pt x="5170" y="3086"/>
                  </a:lnTo>
                  <a:lnTo>
                    <a:pt x="5241" y="3101"/>
                  </a:lnTo>
                  <a:lnTo>
                    <a:pt x="5250" y="3103"/>
                  </a:lnTo>
                  <a:lnTo>
                    <a:pt x="5320" y="3121"/>
                  </a:lnTo>
                  <a:lnTo>
                    <a:pt x="5329" y="3123"/>
                  </a:lnTo>
                  <a:lnTo>
                    <a:pt x="5399" y="3143"/>
                  </a:lnTo>
                  <a:lnTo>
                    <a:pt x="5408" y="3146"/>
                  </a:lnTo>
                  <a:lnTo>
                    <a:pt x="5477" y="3168"/>
                  </a:lnTo>
                  <a:lnTo>
                    <a:pt x="5486" y="3171"/>
                  </a:lnTo>
                  <a:lnTo>
                    <a:pt x="5554" y="3197"/>
                  </a:lnTo>
                  <a:lnTo>
                    <a:pt x="5563" y="3200"/>
                  </a:lnTo>
                  <a:lnTo>
                    <a:pt x="5630" y="3228"/>
                  </a:lnTo>
                  <a:lnTo>
                    <a:pt x="5638" y="3231"/>
                  </a:lnTo>
                  <a:lnTo>
                    <a:pt x="5705" y="3262"/>
                  </a:lnTo>
                  <a:lnTo>
                    <a:pt x="5713" y="3266"/>
                  </a:lnTo>
                  <a:lnTo>
                    <a:pt x="5778" y="3298"/>
                  </a:lnTo>
                  <a:lnTo>
                    <a:pt x="5786" y="3303"/>
                  </a:lnTo>
                  <a:lnTo>
                    <a:pt x="5850" y="3338"/>
                  </a:lnTo>
                  <a:lnTo>
                    <a:pt x="5859" y="3343"/>
                  </a:lnTo>
                  <a:lnTo>
                    <a:pt x="5922" y="3381"/>
                  </a:lnTo>
                  <a:lnTo>
                    <a:pt x="5930" y="3386"/>
                  </a:lnTo>
                  <a:lnTo>
                    <a:pt x="5991" y="3426"/>
                  </a:lnTo>
                  <a:lnTo>
                    <a:pt x="5998" y="3431"/>
                  </a:lnTo>
                  <a:lnTo>
                    <a:pt x="6058" y="3473"/>
                  </a:lnTo>
                  <a:lnTo>
                    <a:pt x="6065" y="3479"/>
                  </a:lnTo>
                  <a:lnTo>
                    <a:pt x="6123" y="3523"/>
                  </a:lnTo>
                  <a:lnTo>
                    <a:pt x="6123" y="3523"/>
                  </a:lnTo>
                  <a:close/>
                  <a:moveTo>
                    <a:pt x="5177" y="4470"/>
                  </a:moveTo>
                  <a:lnTo>
                    <a:pt x="5767" y="3880"/>
                  </a:lnTo>
                  <a:lnTo>
                    <a:pt x="5765" y="3878"/>
                  </a:lnTo>
                  <a:lnTo>
                    <a:pt x="5713" y="3841"/>
                  </a:lnTo>
                  <a:lnTo>
                    <a:pt x="5660" y="3806"/>
                  </a:lnTo>
                  <a:lnTo>
                    <a:pt x="5605" y="3774"/>
                  </a:lnTo>
                  <a:lnTo>
                    <a:pt x="5550" y="3743"/>
                  </a:lnTo>
                  <a:lnTo>
                    <a:pt x="5493" y="3715"/>
                  </a:lnTo>
                  <a:lnTo>
                    <a:pt x="5435" y="3688"/>
                  </a:lnTo>
                  <a:lnTo>
                    <a:pt x="5376" y="3664"/>
                  </a:lnTo>
                  <a:lnTo>
                    <a:pt x="5317" y="3642"/>
                  </a:lnTo>
                  <a:lnTo>
                    <a:pt x="5257" y="3622"/>
                  </a:lnTo>
                  <a:lnTo>
                    <a:pt x="5196" y="3605"/>
                  </a:lnTo>
                  <a:lnTo>
                    <a:pt x="5134" y="3590"/>
                  </a:lnTo>
                  <a:lnTo>
                    <a:pt x="5072" y="3577"/>
                  </a:lnTo>
                  <a:lnTo>
                    <a:pt x="5010" y="3566"/>
                  </a:lnTo>
                  <a:lnTo>
                    <a:pt x="4947" y="3558"/>
                  </a:lnTo>
                  <a:lnTo>
                    <a:pt x="4884" y="3552"/>
                  </a:lnTo>
                  <a:lnTo>
                    <a:pt x="4821" y="3548"/>
                  </a:lnTo>
                  <a:lnTo>
                    <a:pt x="4757" y="3547"/>
                  </a:lnTo>
                  <a:lnTo>
                    <a:pt x="4693" y="3548"/>
                  </a:lnTo>
                  <a:lnTo>
                    <a:pt x="4630" y="3552"/>
                  </a:lnTo>
                  <a:lnTo>
                    <a:pt x="4566" y="3558"/>
                  </a:lnTo>
                  <a:lnTo>
                    <a:pt x="4503" y="3566"/>
                  </a:lnTo>
                  <a:lnTo>
                    <a:pt x="4441" y="3577"/>
                  </a:lnTo>
                  <a:lnTo>
                    <a:pt x="4379" y="3590"/>
                  </a:lnTo>
                  <a:lnTo>
                    <a:pt x="4317" y="3605"/>
                  </a:lnTo>
                  <a:lnTo>
                    <a:pt x="4256" y="3622"/>
                  </a:lnTo>
                  <a:lnTo>
                    <a:pt x="4196" y="3642"/>
                  </a:lnTo>
                  <a:lnTo>
                    <a:pt x="4137" y="3664"/>
                  </a:lnTo>
                  <a:lnTo>
                    <a:pt x="4078" y="3688"/>
                  </a:lnTo>
                  <a:lnTo>
                    <a:pt x="4020" y="3715"/>
                  </a:lnTo>
                  <a:lnTo>
                    <a:pt x="3963" y="3743"/>
                  </a:lnTo>
                  <a:lnTo>
                    <a:pt x="3908" y="3774"/>
                  </a:lnTo>
                  <a:lnTo>
                    <a:pt x="3854" y="3806"/>
                  </a:lnTo>
                  <a:lnTo>
                    <a:pt x="3800" y="3841"/>
                  </a:lnTo>
                  <a:lnTo>
                    <a:pt x="3749" y="3878"/>
                  </a:lnTo>
                  <a:lnTo>
                    <a:pt x="3698" y="3917"/>
                  </a:lnTo>
                  <a:lnTo>
                    <a:pt x="3650" y="3957"/>
                  </a:lnTo>
                  <a:lnTo>
                    <a:pt x="3603" y="3999"/>
                  </a:lnTo>
                  <a:lnTo>
                    <a:pt x="3557" y="4043"/>
                  </a:lnTo>
                  <a:lnTo>
                    <a:pt x="3513" y="4089"/>
                  </a:lnTo>
                  <a:lnTo>
                    <a:pt x="3471" y="4136"/>
                  </a:lnTo>
                  <a:lnTo>
                    <a:pt x="3431" y="4185"/>
                  </a:lnTo>
                  <a:lnTo>
                    <a:pt x="3392" y="4235"/>
                  </a:lnTo>
                  <a:lnTo>
                    <a:pt x="3355" y="4287"/>
                  </a:lnTo>
                  <a:lnTo>
                    <a:pt x="3320" y="4340"/>
                  </a:lnTo>
                  <a:lnTo>
                    <a:pt x="3288" y="4395"/>
                  </a:lnTo>
                  <a:lnTo>
                    <a:pt x="3257" y="4451"/>
                  </a:lnTo>
                  <a:lnTo>
                    <a:pt x="3228" y="4508"/>
                  </a:lnTo>
                  <a:lnTo>
                    <a:pt x="3202" y="4565"/>
                  </a:lnTo>
                  <a:lnTo>
                    <a:pt x="3177" y="4624"/>
                  </a:lnTo>
                  <a:lnTo>
                    <a:pt x="3155" y="4683"/>
                  </a:lnTo>
                  <a:lnTo>
                    <a:pt x="3135" y="4744"/>
                  </a:lnTo>
                  <a:lnTo>
                    <a:pt x="3118" y="4804"/>
                  </a:lnTo>
                  <a:lnTo>
                    <a:pt x="3103" y="4866"/>
                  </a:lnTo>
                  <a:lnTo>
                    <a:pt x="3090" y="4928"/>
                  </a:lnTo>
                  <a:lnTo>
                    <a:pt x="3079" y="4990"/>
                  </a:lnTo>
                  <a:lnTo>
                    <a:pt x="3071" y="5053"/>
                  </a:lnTo>
                  <a:lnTo>
                    <a:pt x="3065" y="5116"/>
                  </a:lnTo>
                  <a:lnTo>
                    <a:pt x="3061" y="5179"/>
                  </a:lnTo>
                  <a:lnTo>
                    <a:pt x="3060" y="5243"/>
                  </a:lnTo>
                  <a:lnTo>
                    <a:pt x="3061" y="5307"/>
                  </a:lnTo>
                  <a:lnTo>
                    <a:pt x="3065" y="5370"/>
                  </a:lnTo>
                  <a:lnTo>
                    <a:pt x="3071" y="5434"/>
                  </a:lnTo>
                  <a:lnTo>
                    <a:pt x="3079" y="5497"/>
                  </a:lnTo>
                  <a:lnTo>
                    <a:pt x="3090" y="5559"/>
                  </a:lnTo>
                  <a:lnTo>
                    <a:pt x="3103" y="5621"/>
                  </a:lnTo>
                  <a:lnTo>
                    <a:pt x="3118" y="5683"/>
                  </a:lnTo>
                  <a:lnTo>
                    <a:pt x="3135" y="5743"/>
                  </a:lnTo>
                  <a:lnTo>
                    <a:pt x="3155" y="5804"/>
                  </a:lnTo>
                  <a:lnTo>
                    <a:pt x="3177" y="5863"/>
                  </a:lnTo>
                  <a:lnTo>
                    <a:pt x="3202" y="5922"/>
                  </a:lnTo>
                  <a:lnTo>
                    <a:pt x="3228" y="5979"/>
                  </a:lnTo>
                  <a:lnTo>
                    <a:pt x="3257" y="6036"/>
                  </a:lnTo>
                  <a:lnTo>
                    <a:pt x="3288" y="6092"/>
                  </a:lnTo>
                  <a:lnTo>
                    <a:pt x="3320" y="6147"/>
                  </a:lnTo>
                  <a:lnTo>
                    <a:pt x="3355" y="6200"/>
                  </a:lnTo>
                  <a:lnTo>
                    <a:pt x="3392" y="6252"/>
                  </a:lnTo>
                  <a:lnTo>
                    <a:pt x="3431" y="6302"/>
                  </a:lnTo>
                  <a:lnTo>
                    <a:pt x="3471" y="6350"/>
                  </a:lnTo>
                  <a:lnTo>
                    <a:pt x="3513" y="6398"/>
                  </a:lnTo>
                  <a:lnTo>
                    <a:pt x="3557" y="6443"/>
                  </a:lnTo>
                  <a:lnTo>
                    <a:pt x="3602" y="6487"/>
                  </a:lnTo>
                  <a:lnTo>
                    <a:pt x="3650" y="6529"/>
                  </a:lnTo>
                  <a:lnTo>
                    <a:pt x="3698" y="6569"/>
                  </a:lnTo>
                  <a:lnTo>
                    <a:pt x="3748" y="6608"/>
                  </a:lnTo>
                  <a:lnTo>
                    <a:pt x="3800" y="6645"/>
                  </a:lnTo>
                  <a:lnTo>
                    <a:pt x="3853" y="6680"/>
                  </a:lnTo>
                  <a:lnTo>
                    <a:pt x="3908" y="6712"/>
                  </a:lnTo>
                  <a:lnTo>
                    <a:pt x="3964" y="6743"/>
                  </a:lnTo>
                  <a:lnTo>
                    <a:pt x="4021" y="6772"/>
                  </a:lnTo>
                  <a:lnTo>
                    <a:pt x="4078" y="6798"/>
                  </a:lnTo>
                  <a:lnTo>
                    <a:pt x="4137" y="6823"/>
                  </a:lnTo>
                  <a:lnTo>
                    <a:pt x="4196" y="6845"/>
                  </a:lnTo>
                  <a:lnTo>
                    <a:pt x="4257" y="6865"/>
                  </a:lnTo>
                  <a:lnTo>
                    <a:pt x="4317" y="6882"/>
                  </a:lnTo>
                  <a:lnTo>
                    <a:pt x="4379" y="6897"/>
                  </a:lnTo>
                  <a:lnTo>
                    <a:pt x="4441" y="6910"/>
                  </a:lnTo>
                  <a:lnTo>
                    <a:pt x="4503" y="6921"/>
                  </a:lnTo>
                  <a:lnTo>
                    <a:pt x="4566" y="6929"/>
                  </a:lnTo>
                  <a:lnTo>
                    <a:pt x="4630" y="6935"/>
                  </a:lnTo>
                  <a:lnTo>
                    <a:pt x="4693" y="6939"/>
                  </a:lnTo>
                  <a:lnTo>
                    <a:pt x="4757" y="6940"/>
                  </a:lnTo>
                  <a:lnTo>
                    <a:pt x="4821" y="6939"/>
                  </a:lnTo>
                  <a:lnTo>
                    <a:pt x="4884" y="6935"/>
                  </a:lnTo>
                  <a:lnTo>
                    <a:pt x="4947" y="6929"/>
                  </a:lnTo>
                  <a:lnTo>
                    <a:pt x="5010" y="6921"/>
                  </a:lnTo>
                  <a:lnTo>
                    <a:pt x="5072" y="6910"/>
                  </a:lnTo>
                  <a:lnTo>
                    <a:pt x="5134" y="6897"/>
                  </a:lnTo>
                  <a:lnTo>
                    <a:pt x="5196" y="6882"/>
                  </a:lnTo>
                  <a:lnTo>
                    <a:pt x="5256" y="6865"/>
                  </a:lnTo>
                  <a:lnTo>
                    <a:pt x="5317" y="6845"/>
                  </a:lnTo>
                  <a:lnTo>
                    <a:pt x="5376" y="6823"/>
                  </a:lnTo>
                  <a:lnTo>
                    <a:pt x="5435" y="6798"/>
                  </a:lnTo>
                  <a:lnTo>
                    <a:pt x="5492" y="6772"/>
                  </a:lnTo>
                  <a:lnTo>
                    <a:pt x="5549" y="6743"/>
                  </a:lnTo>
                  <a:lnTo>
                    <a:pt x="5605" y="6712"/>
                  </a:lnTo>
                  <a:lnTo>
                    <a:pt x="5660" y="6680"/>
                  </a:lnTo>
                  <a:lnTo>
                    <a:pt x="5713" y="6645"/>
                  </a:lnTo>
                  <a:lnTo>
                    <a:pt x="5765" y="6608"/>
                  </a:lnTo>
                  <a:lnTo>
                    <a:pt x="5815" y="6569"/>
                  </a:lnTo>
                  <a:lnTo>
                    <a:pt x="5864" y="6529"/>
                  </a:lnTo>
                  <a:lnTo>
                    <a:pt x="5911" y="6487"/>
                  </a:lnTo>
                  <a:lnTo>
                    <a:pt x="5957" y="6443"/>
                  </a:lnTo>
                  <a:lnTo>
                    <a:pt x="6001" y="6397"/>
                  </a:lnTo>
                  <a:lnTo>
                    <a:pt x="6043" y="6350"/>
                  </a:lnTo>
                  <a:lnTo>
                    <a:pt x="6083" y="6302"/>
                  </a:lnTo>
                  <a:lnTo>
                    <a:pt x="6122" y="6251"/>
                  </a:lnTo>
                  <a:lnTo>
                    <a:pt x="6159" y="6200"/>
                  </a:lnTo>
                  <a:lnTo>
                    <a:pt x="6194" y="6146"/>
                  </a:lnTo>
                  <a:lnTo>
                    <a:pt x="6226" y="6092"/>
                  </a:lnTo>
                  <a:lnTo>
                    <a:pt x="6257" y="6037"/>
                  </a:lnTo>
                  <a:lnTo>
                    <a:pt x="6285" y="5980"/>
                  </a:lnTo>
                  <a:lnTo>
                    <a:pt x="6312" y="5922"/>
                  </a:lnTo>
                  <a:lnTo>
                    <a:pt x="6336" y="5863"/>
                  </a:lnTo>
                  <a:lnTo>
                    <a:pt x="6358" y="5804"/>
                  </a:lnTo>
                  <a:lnTo>
                    <a:pt x="6378" y="5744"/>
                  </a:lnTo>
                  <a:lnTo>
                    <a:pt x="6395" y="5683"/>
                  </a:lnTo>
                  <a:lnTo>
                    <a:pt x="6410" y="5621"/>
                  </a:lnTo>
                  <a:lnTo>
                    <a:pt x="6423" y="5559"/>
                  </a:lnTo>
                  <a:lnTo>
                    <a:pt x="6434" y="5497"/>
                  </a:lnTo>
                  <a:lnTo>
                    <a:pt x="6442" y="5434"/>
                  </a:lnTo>
                  <a:lnTo>
                    <a:pt x="6448" y="5370"/>
                  </a:lnTo>
                  <a:lnTo>
                    <a:pt x="6452" y="5307"/>
                  </a:lnTo>
                  <a:lnTo>
                    <a:pt x="6453" y="5243"/>
                  </a:lnTo>
                  <a:lnTo>
                    <a:pt x="6452" y="5179"/>
                  </a:lnTo>
                  <a:lnTo>
                    <a:pt x="6448" y="5116"/>
                  </a:lnTo>
                  <a:lnTo>
                    <a:pt x="6442" y="5053"/>
                  </a:lnTo>
                  <a:lnTo>
                    <a:pt x="6434" y="4990"/>
                  </a:lnTo>
                  <a:lnTo>
                    <a:pt x="6423" y="4928"/>
                  </a:lnTo>
                  <a:lnTo>
                    <a:pt x="6410" y="4866"/>
                  </a:lnTo>
                  <a:lnTo>
                    <a:pt x="6395" y="4804"/>
                  </a:lnTo>
                  <a:lnTo>
                    <a:pt x="6378" y="4743"/>
                  </a:lnTo>
                  <a:lnTo>
                    <a:pt x="6358" y="4683"/>
                  </a:lnTo>
                  <a:lnTo>
                    <a:pt x="6336" y="4624"/>
                  </a:lnTo>
                  <a:lnTo>
                    <a:pt x="6312" y="4565"/>
                  </a:lnTo>
                  <a:lnTo>
                    <a:pt x="6285" y="4507"/>
                  </a:lnTo>
                  <a:lnTo>
                    <a:pt x="6257" y="4450"/>
                  </a:lnTo>
                  <a:lnTo>
                    <a:pt x="6226" y="4395"/>
                  </a:lnTo>
                  <a:lnTo>
                    <a:pt x="6194" y="4340"/>
                  </a:lnTo>
                  <a:lnTo>
                    <a:pt x="6159" y="4287"/>
                  </a:lnTo>
                  <a:lnTo>
                    <a:pt x="6122" y="4235"/>
                  </a:lnTo>
                  <a:lnTo>
                    <a:pt x="6120" y="4233"/>
                  </a:lnTo>
                  <a:lnTo>
                    <a:pt x="5530" y="4823"/>
                  </a:lnTo>
                  <a:lnTo>
                    <a:pt x="5534" y="4830"/>
                  </a:lnTo>
                  <a:lnTo>
                    <a:pt x="5536" y="4834"/>
                  </a:lnTo>
                  <a:lnTo>
                    <a:pt x="5549" y="4859"/>
                  </a:lnTo>
                  <a:lnTo>
                    <a:pt x="5551" y="4864"/>
                  </a:lnTo>
                  <a:lnTo>
                    <a:pt x="5562" y="4889"/>
                  </a:lnTo>
                  <a:lnTo>
                    <a:pt x="5565" y="4894"/>
                  </a:lnTo>
                  <a:lnTo>
                    <a:pt x="5575" y="4919"/>
                  </a:lnTo>
                  <a:lnTo>
                    <a:pt x="5577" y="4924"/>
                  </a:lnTo>
                  <a:lnTo>
                    <a:pt x="5587" y="4950"/>
                  </a:lnTo>
                  <a:lnTo>
                    <a:pt x="5588" y="4955"/>
                  </a:lnTo>
                  <a:lnTo>
                    <a:pt x="5597" y="4981"/>
                  </a:lnTo>
                  <a:lnTo>
                    <a:pt x="5599" y="4986"/>
                  </a:lnTo>
                  <a:lnTo>
                    <a:pt x="5606" y="5012"/>
                  </a:lnTo>
                  <a:lnTo>
                    <a:pt x="5608" y="5018"/>
                  </a:lnTo>
                  <a:lnTo>
                    <a:pt x="5614" y="5044"/>
                  </a:lnTo>
                  <a:lnTo>
                    <a:pt x="5615" y="5050"/>
                  </a:lnTo>
                  <a:lnTo>
                    <a:pt x="5621" y="5076"/>
                  </a:lnTo>
                  <a:lnTo>
                    <a:pt x="5622" y="5082"/>
                  </a:lnTo>
                  <a:lnTo>
                    <a:pt x="5627" y="5109"/>
                  </a:lnTo>
                  <a:lnTo>
                    <a:pt x="5627" y="5114"/>
                  </a:lnTo>
                  <a:lnTo>
                    <a:pt x="5631" y="5141"/>
                  </a:lnTo>
                  <a:lnTo>
                    <a:pt x="5632" y="5147"/>
                  </a:lnTo>
                  <a:lnTo>
                    <a:pt x="5634" y="5174"/>
                  </a:lnTo>
                  <a:lnTo>
                    <a:pt x="5635" y="5180"/>
                  </a:lnTo>
                  <a:lnTo>
                    <a:pt x="5636" y="5207"/>
                  </a:lnTo>
                  <a:lnTo>
                    <a:pt x="5636" y="5213"/>
                  </a:lnTo>
                  <a:lnTo>
                    <a:pt x="5637" y="5240"/>
                  </a:lnTo>
                  <a:lnTo>
                    <a:pt x="5637" y="5246"/>
                  </a:lnTo>
                  <a:lnTo>
                    <a:pt x="5636" y="5273"/>
                  </a:lnTo>
                  <a:lnTo>
                    <a:pt x="5636" y="5279"/>
                  </a:lnTo>
                  <a:lnTo>
                    <a:pt x="5635" y="5306"/>
                  </a:lnTo>
                  <a:lnTo>
                    <a:pt x="5634" y="5312"/>
                  </a:lnTo>
                  <a:lnTo>
                    <a:pt x="5632" y="5339"/>
                  </a:lnTo>
                  <a:lnTo>
                    <a:pt x="5631" y="5345"/>
                  </a:lnTo>
                  <a:lnTo>
                    <a:pt x="5627" y="5372"/>
                  </a:lnTo>
                  <a:lnTo>
                    <a:pt x="5627" y="5377"/>
                  </a:lnTo>
                  <a:lnTo>
                    <a:pt x="5622" y="5404"/>
                  </a:lnTo>
                  <a:lnTo>
                    <a:pt x="5621" y="5410"/>
                  </a:lnTo>
                  <a:lnTo>
                    <a:pt x="5615" y="5436"/>
                  </a:lnTo>
                  <a:lnTo>
                    <a:pt x="5614" y="5442"/>
                  </a:lnTo>
                  <a:lnTo>
                    <a:pt x="5608" y="5468"/>
                  </a:lnTo>
                  <a:lnTo>
                    <a:pt x="5606" y="5474"/>
                  </a:lnTo>
                  <a:lnTo>
                    <a:pt x="5599" y="5500"/>
                  </a:lnTo>
                  <a:lnTo>
                    <a:pt x="5597" y="5505"/>
                  </a:lnTo>
                  <a:lnTo>
                    <a:pt x="5588" y="5531"/>
                  </a:lnTo>
                  <a:lnTo>
                    <a:pt x="5587" y="5536"/>
                  </a:lnTo>
                  <a:lnTo>
                    <a:pt x="5577" y="5562"/>
                  </a:lnTo>
                  <a:lnTo>
                    <a:pt x="5575" y="5567"/>
                  </a:lnTo>
                  <a:lnTo>
                    <a:pt x="5565" y="5592"/>
                  </a:lnTo>
                  <a:lnTo>
                    <a:pt x="5562" y="5597"/>
                  </a:lnTo>
                  <a:lnTo>
                    <a:pt x="5551" y="5622"/>
                  </a:lnTo>
                  <a:lnTo>
                    <a:pt x="5549" y="5627"/>
                  </a:lnTo>
                  <a:lnTo>
                    <a:pt x="5536" y="5652"/>
                  </a:lnTo>
                  <a:lnTo>
                    <a:pt x="5534" y="5656"/>
                  </a:lnTo>
                  <a:lnTo>
                    <a:pt x="5520" y="5680"/>
                  </a:lnTo>
                  <a:lnTo>
                    <a:pt x="5518" y="5685"/>
                  </a:lnTo>
                  <a:lnTo>
                    <a:pt x="5503" y="5709"/>
                  </a:lnTo>
                  <a:lnTo>
                    <a:pt x="5500" y="5714"/>
                  </a:lnTo>
                  <a:lnTo>
                    <a:pt x="5485" y="5737"/>
                  </a:lnTo>
                  <a:lnTo>
                    <a:pt x="5482" y="5741"/>
                  </a:lnTo>
                  <a:lnTo>
                    <a:pt x="5466" y="5763"/>
                  </a:lnTo>
                  <a:lnTo>
                    <a:pt x="5463" y="5768"/>
                  </a:lnTo>
                  <a:lnTo>
                    <a:pt x="5447" y="5790"/>
                  </a:lnTo>
                  <a:lnTo>
                    <a:pt x="5443" y="5794"/>
                  </a:lnTo>
                  <a:lnTo>
                    <a:pt x="5426" y="5815"/>
                  </a:lnTo>
                  <a:lnTo>
                    <a:pt x="5422" y="5819"/>
                  </a:lnTo>
                  <a:lnTo>
                    <a:pt x="5404" y="5839"/>
                  </a:lnTo>
                  <a:lnTo>
                    <a:pt x="5400" y="5844"/>
                  </a:lnTo>
                  <a:lnTo>
                    <a:pt x="5381" y="5863"/>
                  </a:lnTo>
                  <a:lnTo>
                    <a:pt x="5377" y="5867"/>
                  </a:lnTo>
                  <a:lnTo>
                    <a:pt x="5358" y="5886"/>
                  </a:lnTo>
                  <a:lnTo>
                    <a:pt x="5354" y="5890"/>
                  </a:lnTo>
                  <a:lnTo>
                    <a:pt x="5333" y="5908"/>
                  </a:lnTo>
                  <a:lnTo>
                    <a:pt x="5329" y="5912"/>
                  </a:lnTo>
                  <a:lnTo>
                    <a:pt x="5308" y="5929"/>
                  </a:lnTo>
                  <a:lnTo>
                    <a:pt x="5304" y="5933"/>
                  </a:lnTo>
                  <a:lnTo>
                    <a:pt x="5282" y="5949"/>
                  </a:lnTo>
                  <a:lnTo>
                    <a:pt x="5278" y="5953"/>
                  </a:lnTo>
                  <a:lnTo>
                    <a:pt x="5256" y="5968"/>
                  </a:lnTo>
                  <a:lnTo>
                    <a:pt x="5251" y="5972"/>
                  </a:lnTo>
                  <a:lnTo>
                    <a:pt x="5228" y="5987"/>
                  </a:lnTo>
                  <a:lnTo>
                    <a:pt x="5224" y="5990"/>
                  </a:lnTo>
                  <a:lnTo>
                    <a:pt x="5200" y="6004"/>
                  </a:lnTo>
                  <a:lnTo>
                    <a:pt x="5194" y="6007"/>
                  </a:lnTo>
                  <a:lnTo>
                    <a:pt x="5170" y="6021"/>
                  </a:lnTo>
                  <a:lnTo>
                    <a:pt x="5165" y="6023"/>
                  </a:lnTo>
                  <a:lnTo>
                    <a:pt x="5141" y="6036"/>
                  </a:lnTo>
                  <a:lnTo>
                    <a:pt x="5136" y="6038"/>
                  </a:lnTo>
                  <a:lnTo>
                    <a:pt x="5111" y="6049"/>
                  </a:lnTo>
                  <a:lnTo>
                    <a:pt x="5106" y="6052"/>
                  </a:lnTo>
                  <a:lnTo>
                    <a:pt x="5081" y="6062"/>
                  </a:lnTo>
                  <a:lnTo>
                    <a:pt x="5075" y="6064"/>
                  </a:lnTo>
                  <a:lnTo>
                    <a:pt x="5050" y="6073"/>
                  </a:lnTo>
                  <a:lnTo>
                    <a:pt x="5044" y="6075"/>
                  </a:lnTo>
                  <a:lnTo>
                    <a:pt x="5018" y="6084"/>
                  </a:lnTo>
                  <a:lnTo>
                    <a:pt x="5013" y="6085"/>
                  </a:lnTo>
                  <a:lnTo>
                    <a:pt x="4987" y="6093"/>
                  </a:lnTo>
                  <a:lnTo>
                    <a:pt x="4982" y="6094"/>
                  </a:lnTo>
                  <a:lnTo>
                    <a:pt x="4955" y="6101"/>
                  </a:lnTo>
                  <a:lnTo>
                    <a:pt x="4950" y="6102"/>
                  </a:lnTo>
                  <a:lnTo>
                    <a:pt x="4923" y="6107"/>
                  </a:lnTo>
                  <a:lnTo>
                    <a:pt x="4918" y="6108"/>
                  </a:lnTo>
                  <a:lnTo>
                    <a:pt x="4891" y="6113"/>
                  </a:lnTo>
                  <a:lnTo>
                    <a:pt x="4885" y="6114"/>
                  </a:lnTo>
                  <a:lnTo>
                    <a:pt x="4858" y="6117"/>
                  </a:lnTo>
                  <a:lnTo>
                    <a:pt x="4853" y="6118"/>
                  </a:lnTo>
                  <a:lnTo>
                    <a:pt x="4825" y="6120"/>
                  </a:lnTo>
                  <a:lnTo>
                    <a:pt x="4820" y="6121"/>
                  </a:lnTo>
                  <a:lnTo>
                    <a:pt x="4793" y="6122"/>
                  </a:lnTo>
                  <a:lnTo>
                    <a:pt x="4787" y="6122"/>
                  </a:lnTo>
                  <a:lnTo>
                    <a:pt x="4760" y="6123"/>
                  </a:lnTo>
                  <a:lnTo>
                    <a:pt x="4754" y="6123"/>
                  </a:lnTo>
                  <a:lnTo>
                    <a:pt x="4727" y="6122"/>
                  </a:lnTo>
                  <a:lnTo>
                    <a:pt x="4721" y="6122"/>
                  </a:lnTo>
                  <a:lnTo>
                    <a:pt x="4694" y="6121"/>
                  </a:lnTo>
                  <a:lnTo>
                    <a:pt x="4689" y="6120"/>
                  </a:lnTo>
                  <a:lnTo>
                    <a:pt x="4661" y="6118"/>
                  </a:lnTo>
                  <a:lnTo>
                    <a:pt x="4656" y="6117"/>
                  </a:lnTo>
                  <a:lnTo>
                    <a:pt x="4629" y="6114"/>
                  </a:lnTo>
                  <a:lnTo>
                    <a:pt x="4623" y="6113"/>
                  </a:lnTo>
                  <a:lnTo>
                    <a:pt x="4596" y="6108"/>
                  </a:lnTo>
                  <a:lnTo>
                    <a:pt x="4591" y="6107"/>
                  </a:lnTo>
                  <a:lnTo>
                    <a:pt x="4564" y="6102"/>
                  </a:lnTo>
                  <a:lnTo>
                    <a:pt x="4559" y="6101"/>
                  </a:lnTo>
                  <a:lnTo>
                    <a:pt x="4532" y="6094"/>
                  </a:lnTo>
                  <a:lnTo>
                    <a:pt x="4527" y="6093"/>
                  </a:lnTo>
                  <a:lnTo>
                    <a:pt x="4501" y="6085"/>
                  </a:lnTo>
                  <a:lnTo>
                    <a:pt x="4496" y="6084"/>
                  </a:lnTo>
                  <a:lnTo>
                    <a:pt x="4470" y="6075"/>
                  </a:lnTo>
                  <a:lnTo>
                    <a:pt x="4464" y="6073"/>
                  </a:lnTo>
                  <a:lnTo>
                    <a:pt x="4439" y="6064"/>
                  </a:lnTo>
                  <a:lnTo>
                    <a:pt x="4433" y="6062"/>
                  </a:lnTo>
                  <a:lnTo>
                    <a:pt x="4408" y="6052"/>
                  </a:lnTo>
                  <a:lnTo>
                    <a:pt x="4403" y="6049"/>
                  </a:lnTo>
                  <a:lnTo>
                    <a:pt x="4378" y="6038"/>
                  </a:lnTo>
                  <a:lnTo>
                    <a:pt x="4373" y="6036"/>
                  </a:lnTo>
                  <a:lnTo>
                    <a:pt x="4349" y="6023"/>
                  </a:lnTo>
                  <a:lnTo>
                    <a:pt x="4344" y="6021"/>
                  </a:lnTo>
                  <a:lnTo>
                    <a:pt x="4320" y="6007"/>
                  </a:lnTo>
                  <a:lnTo>
                    <a:pt x="4314" y="6004"/>
                  </a:lnTo>
                  <a:lnTo>
                    <a:pt x="4290" y="5990"/>
                  </a:lnTo>
                  <a:lnTo>
                    <a:pt x="4286" y="5987"/>
                  </a:lnTo>
                  <a:lnTo>
                    <a:pt x="4263" y="5972"/>
                  </a:lnTo>
                  <a:lnTo>
                    <a:pt x="4258" y="5969"/>
                  </a:lnTo>
                  <a:lnTo>
                    <a:pt x="4236" y="5953"/>
                  </a:lnTo>
                  <a:lnTo>
                    <a:pt x="4232" y="5949"/>
                  </a:lnTo>
                  <a:lnTo>
                    <a:pt x="4210" y="5933"/>
                  </a:lnTo>
                  <a:lnTo>
                    <a:pt x="4206" y="5929"/>
                  </a:lnTo>
                  <a:lnTo>
                    <a:pt x="4185" y="5912"/>
                  </a:lnTo>
                  <a:lnTo>
                    <a:pt x="4181" y="5908"/>
                  </a:lnTo>
                  <a:lnTo>
                    <a:pt x="4160" y="5890"/>
                  </a:lnTo>
                  <a:lnTo>
                    <a:pt x="4156" y="5886"/>
                  </a:lnTo>
                  <a:lnTo>
                    <a:pt x="4137" y="5867"/>
                  </a:lnTo>
                  <a:lnTo>
                    <a:pt x="4133" y="5863"/>
                  </a:lnTo>
                  <a:lnTo>
                    <a:pt x="4114" y="5844"/>
                  </a:lnTo>
                  <a:lnTo>
                    <a:pt x="4110" y="5840"/>
                  </a:lnTo>
                  <a:lnTo>
                    <a:pt x="4092" y="5819"/>
                  </a:lnTo>
                  <a:lnTo>
                    <a:pt x="4088" y="5815"/>
                  </a:lnTo>
                  <a:lnTo>
                    <a:pt x="4071" y="5794"/>
                  </a:lnTo>
                  <a:lnTo>
                    <a:pt x="4067" y="5790"/>
                  </a:lnTo>
                  <a:lnTo>
                    <a:pt x="4051" y="5768"/>
                  </a:lnTo>
                  <a:lnTo>
                    <a:pt x="4047" y="5764"/>
                  </a:lnTo>
                  <a:lnTo>
                    <a:pt x="4031" y="5742"/>
                  </a:lnTo>
                  <a:lnTo>
                    <a:pt x="4028" y="5737"/>
                  </a:lnTo>
                  <a:lnTo>
                    <a:pt x="4013" y="5714"/>
                  </a:lnTo>
                  <a:lnTo>
                    <a:pt x="4010" y="5710"/>
                  </a:lnTo>
                  <a:lnTo>
                    <a:pt x="3996" y="5686"/>
                  </a:lnTo>
                  <a:lnTo>
                    <a:pt x="3993" y="5680"/>
                  </a:lnTo>
                  <a:lnTo>
                    <a:pt x="3979" y="5656"/>
                  </a:lnTo>
                  <a:lnTo>
                    <a:pt x="3977" y="5651"/>
                  </a:lnTo>
                  <a:lnTo>
                    <a:pt x="3964" y="5627"/>
                  </a:lnTo>
                  <a:lnTo>
                    <a:pt x="3962" y="5622"/>
                  </a:lnTo>
                  <a:lnTo>
                    <a:pt x="3951" y="5597"/>
                  </a:lnTo>
                  <a:lnTo>
                    <a:pt x="3948" y="5592"/>
                  </a:lnTo>
                  <a:lnTo>
                    <a:pt x="3938" y="5567"/>
                  </a:lnTo>
                  <a:lnTo>
                    <a:pt x="3936" y="5561"/>
                  </a:lnTo>
                  <a:lnTo>
                    <a:pt x="3927" y="5536"/>
                  </a:lnTo>
                  <a:lnTo>
                    <a:pt x="3925" y="5530"/>
                  </a:lnTo>
                  <a:lnTo>
                    <a:pt x="3916" y="5504"/>
                  </a:lnTo>
                  <a:lnTo>
                    <a:pt x="3915" y="5499"/>
                  </a:lnTo>
                  <a:lnTo>
                    <a:pt x="3907" y="5473"/>
                  </a:lnTo>
                  <a:lnTo>
                    <a:pt x="3906" y="5468"/>
                  </a:lnTo>
                  <a:lnTo>
                    <a:pt x="3899" y="5441"/>
                  </a:lnTo>
                  <a:lnTo>
                    <a:pt x="3898" y="5436"/>
                  </a:lnTo>
                  <a:lnTo>
                    <a:pt x="3893" y="5409"/>
                  </a:lnTo>
                  <a:lnTo>
                    <a:pt x="3892" y="5404"/>
                  </a:lnTo>
                  <a:lnTo>
                    <a:pt x="3887" y="5377"/>
                  </a:lnTo>
                  <a:lnTo>
                    <a:pt x="3886" y="5371"/>
                  </a:lnTo>
                  <a:lnTo>
                    <a:pt x="3883" y="5344"/>
                  </a:lnTo>
                  <a:lnTo>
                    <a:pt x="3882" y="5339"/>
                  </a:lnTo>
                  <a:lnTo>
                    <a:pt x="3880" y="5311"/>
                  </a:lnTo>
                  <a:lnTo>
                    <a:pt x="3879" y="5306"/>
                  </a:lnTo>
                  <a:lnTo>
                    <a:pt x="3878" y="5279"/>
                  </a:lnTo>
                  <a:lnTo>
                    <a:pt x="3878" y="5273"/>
                  </a:lnTo>
                  <a:lnTo>
                    <a:pt x="3877" y="5246"/>
                  </a:lnTo>
                  <a:lnTo>
                    <a:pt x="3877" y="5240"/>
                  </a:lnTo>
                  <a:lnTo>
                    <a:pt x="3878" y="5213"/>
                  </a:lnTo>
                  <a:lnTo>
                    <a:pt x="3878" y="5207"/>
                  </a:lnTo>
                  <a:lnTo>
                    <a:pt x="3879" y="5180"/>
                  </a:lnTo>
                  <a:lnTo>
                    <a:pt x="3880" y="5175"/>
                  </a:lnTo>
                  <a:lnTo>
                    <a:pt x="3882" y="5147"/>
                  </a:lnTo>
                  <a:lnTo>
                    <a:pt x="3883" y="5142"/>
                  </a:lnTo>
                  <a:lnTo>
                    <a:pt x="3886" y="5115"/>
                  </a:lnTo>
                  <a:lnTo>
                    <a:pt x="3887" y="5109"/>
                  </a:lnTo>
                  <a:lnTo>
                    <a:pt x="3892" y="5082"/>
                  </a:lnTo>
                  <a:lnTo>
                    <a:pt x="3893" y="5077"/>
                  </a:lnTo>
                  <a:lnTo>
                    <a:pt x="3898" y="5050"/>
                  </a:lnTo>
                  <a:lnTo>
                    <a:pt x="3899" y="5045"/>
                  </a:lnTo>
                  <a:lnTo>
                    <a:pt x="3906" y="5018"/>
                  </a:lnTo>
                  <a:lnTo>
                    <a:pt x="3907" y="5013"/>
                  </a:lnTo>
                  <a:lnTo>
                    <a:pt x="3915" y="4987"/>
                  </a:lnTo>
                  <a:lnTo>
                    <a:pt x="3916" y="4982"/>
                  </a:lnTo>
                  <a:lnTo>
                    <a:pt x="3925" y="4956"/>
                  </a:lnTo>
                  <a:lnTo>
                    <a:pt x="3927" y="4950"/>
                  </a:lnTo>
                  <a:lnTo>
                    <a:pt x="3936" y="4925"/>
                  </a:lnTo>
                  <a:lnTo>
                    <a:pt x="3938" y="4919"/>
                  </a:lnTo>
                  <a:lnTo>
                    <a:pt x="3948" y="4894"/>
                  </a:lnTo>
                  <a:lnTo>
                    <a:pt x="3951" y="4889"/>
                  </a:lnTo>
                  <a:lnTo>
                    <a:pt x="3962" y="4864"/>
                  </a:lnTo>
                  <a:lnTo>
                    <a:pt x="3964" y="4859"/>
                  </a:lnTo>
                  <a:lnTo>
                    <a:pt x="3977" y="4835"/>
                  </a:lnTo>
                  <a:lnTo>
                    <a:pt x="3979" y="4830"/>
                  </a:lnTo>
                  <a:lnTo>
                    <a:pt x="3993" y="4806"/>
                  </a:lnTo>
                  <a:lnTo>
                    <a:pt x="3996" y="4800"/>
                  </a:lnTo>
                  <a:lnTo>
                    <a:pt x="4010" y="4776"/>
                  </a:lnTo>
                  <a:lnTo>
                    <a:pt x="4013" y="4772"/>
                  </a:lnTo>
                  <a:lnTo>
                    <a:pt x="4028" y="4749"/>
                  </a:lnTo>
                  <a:lnTo>
                    <a:pt x="4032" y="4744"/>
                  </a:lnTo>
                  <a:lnTo>
                    <a:pt x="4047" y="4722"/>
                  </a:lnTo>
                  <a:lnTo>
                    <a:pt x="4051" y="4718"/>
                  </a:lnTo>
                  <a:lnTo>
                    <a:pt x="4067" y="4696"/>
                  </a:lnTo>
                  <a:lnTo>
                    <a:pt x="4071" y="4692"/>
                  </a:lnTo>
                  <a:lnTo>
                    <a:pt x="4088" y="4671"/>
                  </a:lnTo>
                  <a:lnTo>
                    <a:pt x="4092" y="4667"/>
                  </a:lnTo>
                  <a:lnTo>
                    <a:pt x="4110" y="4646"/>
                  </a:lnTo>
                  <a:lnTo>
                    <a:pt x="4114" y="4642"/>
                  </a:lnTo>
                  <a:lnTo>
                    <a:pt x="4133" y="4623"/>
                  </a:lnTo>
                  <a:lnTo>
                    <a:pt x="4137" y="4619"/>
                  </a:lnTo>
                  <a:lnTo>
                    <a:pt x="4156" y="4600"/>
                  </a:lnTo>
                  <a:lnTo>
                    <a:pt x="4161" y="4596"/>
                  </a:lnTo>
                  <a:lnTo>
                    <a:pt x="4181" y="4578"/>
                  </a:lnTo>
                  <a:lnTo>
                    <a:pt x="4185" y="4574"/>
                  </a:lnTo>
                  <a:lnTo>
                    <a:pt x="4206" y="4557"/>
                  </a:lnTo>
                  <a:lnTo>
                    <a:pt x="4210" y="4553"/>
                  </a:lnTo>
                  <a:lnTo>
                    <a:pt x="4232" y="4537"/>
                  </a:lnTo>
                  <a:lnTo>
                    <a:pt x="4237" y="4534"/>
                  </a:lnTo>
                  <a:lnTo>
                    <a:pt x="4259" y="4518"/>
                  </a:lnTo>
                  <a:lnTo>
                    <a:pt x="4263" y="4515"/>
                  </a:lnTo>
                  <a:lnTo>
                    <a:pt x="4286" y="4500"/>
                  </a:lnTo>
                  <a:lnTo>
                    <a:pt x="4291" y="4497"/>
                  </a:lnTo>
                  <a:lnTo>
                    <a:pt x="4315" y="4482"/>
                  </a:lnTo>
                  <a:lnTo>
                    <a:pt x="4320" y="4480"/>
                  </a:lnTo>
                  <a:lnTo>
                    <a:pt x="4344" y="4466"/>
                  </a:lnTo>
                  <a:lnTo>
                    <a:pt x="4348" y="4464"/>
                  </a:lnTo>
                  <a:lnTo>
                    <a:pt x="4373" y="4451"/>
                  </a:lnTo>
                  <a:lnTo>
                    <a:pt x="4378" y="4449"/>
                  </a:lnTo>
                  <a:lnTo>
                    <a:pt x="4403" y="4438"/>
                  </a:lnTo>
                  <a:lnTo>
                    <a:pt x="4408" y="4435"/>
                  </a:lnTo>
                  <a:lnTo>
                    <a:pt x="4433" y="4425"/>
                  </a:lnTo>
                  <a:lnTo>
                    <a:pt x="4438" y="4423"/>
                  </a:lnTo>
                  <a:lnTo>
                    <a:pt x="4464" y="4413"/>
                  </a:lnTo>
                  <a:lnTo>
                    <a:pt x="4469" y="4412"/>
                  </a:lnTo>
                  <a:lnTo>
                    <a:pt x="4495" y="4403"/>
                  </a:lnTo>
                  <a:lnTo>
                    <a:pt x="4500" y="4401"/>
                  </a:lnTo>
                  <a:lnTo>
                    <a:pt x="4526" y="4394"/>
                  </a:lnTo>
                  <a:lnTo>
                    <a:pt x="4532" y="4392"/>
                  </a:lnTo>
                  <a:lnTo>
                    <a:pt x="4558" y="4386"/>
                  </a:lnTo>
                  <a:lnTo>
                    <a:pt x="4564" y="4385"/>
                  </a:lnTo>
                  <a:lnTo>
                    <a:pt x="4590" y="4379"/>
                  </a:lnTo>
                  <a:lnTo>
                    <a:pt x="4596" y="4378"/>
                  </a:lnTo>
                  <a:lnTo>
                    <a:pt x="4623" y="4373"/>
                  </a:lnTo>
                  <a:lnTo>
                    <a:pt x="4628" y="4373"/>
                  </a:lnTo>
                  <a:lnTo>
                    <a:pt x="4655" y="4369"/>
                  </a:lnTo>
                  <a:lnTo>
                    <a:pt x="4661" y="4368"/>
                  </a:lnTo>
                  <a:lnTo>
                    <a:pt x="4688" y="4366"/>
                  </a:lnTo>
                  <a:lnTo>
                    <a:pt x="4694" y="4365"/>
                  </a:lnTo>
                  <a:lnTo>
                    <a:pt x="4721" y="4364"/>
                  </a:lnTo>
                  <a:lnTo>
                    <a:pt x="4727" y="4364"/>
                  </a:lnTo>
                  <a:lnTo>
                    <a:pt x="4754" y="4363"/>
                  </a:lnTo>
                  <a:lnTo>
                    <a:pt x="4760" y="4363"/>
                  </a:lnTo>
                  <a:lnTo>
                    <a:pt x="4787" y="4364"/>
                  </a:lnTo>
                  <a:lnTo>
                    <a:pt x="4793" y="4364"/>
                  </a:lnTo>
                  <a:lnTo>
                    <a:pt x="4820" y="4365"/>
                  </a:lnTo>
                  <a:lnTo>
                    <a:pt x="4826" y="4366"/>
                  </a:lnTo>
                  <a:lnTo>
                    <a:pt x="4853" y="4368"/>
                  </a:lnTo>
                  <a:lnTo>
                    <a:pt x="4859" y="4369"/>
                  </a:lnTo>
                  <a:lnTo>
                    <a:pt x="4886" y="4373"/>
                  </a:lnTo>
                  <a:lnTo>
                    <a:pt x="4891" y="4373"/>
                  </a:lnTo>
                  <a:lnTo>
                    <a:pt x="4918" y="4378"/>
                  </a:lnTo>
                  <a:lnTo>
                    <a:pt x="4924" y="4379"/>
                  </a:lnTo>
                  <a:lnTo>
                    <a:pt x="4950" y="4385"/>
                  </a:lnTo>
                  <a:lnTo>
                    <a:pt x="4956" y="4386"/>
                  </a:lnTo>
                  <a:lnTo>
                    <a:pt x="4982" y="4392"/>
                  </a:lnTo>
                  <a:lnTo>
                    <a:pt x="4988" y="4394"/>
                  </a:lnTo>
                  <a:lnTo>
                    <a:pt x="5014" y="4401"/>
                  </a:lnTo>
                  <a:lnTo>
                    <a:pt x="5019" y="4403"/>
                  </a:lnTo>
                  <a:lnTo>
                    <a:pt x="5045" y="4412"/>
                  </a:lnTo>
                  <a:lnTo>
                    <a:pt x="5050" y="4413"/>
                  </a:lnTo>
                  <a:lnTo>
                    <a:pt x="5076" y="4423"/>
                  </a:lnTo>
                  <a:lnTo>
                    <a:pt x="5081" y="4425"/>
                  </a:lnTo>
                  <a:lnTo>
                    <a:pt x="5106" y="4435"/>
                  </a:lnTo>
                  <a:lnTo>
                    <a:pt x="5111" y="4438"/>
                  </a:lnTo>
                  <a:lnTo>
                    <a:pt x="5136" y="4449"/>
                  </a:lnTo>
                  <a:lnTo>
                    <a:pt x="5141" y="4451"/>
                  </a:lnTo>
                  <a:lnTo>
                    <a:pt x="5166" y="4464"/>
                  </a:lnTo>
                  <a:lnTo>
                    <a:pt x="5170" y="4466"/>
                  </a:lnTo>
                  <a:lnTo>
                    <a:pt x="5177" y="4470"/>
                  </a:lnTo>
                  <a:close/>
                  <a:moveTo>
                    <a:pt x="4559" y="5091"/>
                  </a:moveTo>
                  <a:lnTo>
                    <a:pt x="4580" y="5066"/>
                  </a:lnTo>
                  <a:lnTo>
                    <a:pt x="4950" y="4696"/>
                  </a:lnTo>
                  <a:lnTo>
                    <a:pt x="4948" y="4696"/>
                  </a:lnTo>
                  <a:lnTo>
                    <a:pt x="4928" y="4689"/>
                  </a:lnTo>
                  <a:lnTo>
                    <a:pt x="4907" y="4683"/>
                  </a:lnTo>
                  <a:lnTo>
                    <a:pt x="4886" y="4678"/>
                  </a:lnTo>
                  <a:lnTo>
                    <a:pt x="4865" y="4673"/>
                  </a:lnTo>
                  <a:lnTo>
                    <a:pt x="4843" y="4670"/>
                  </a:lnTo>
                  <a:lnTo>
                    <a:pt x="4822" y="4667"/>
                  </a:lnTo>
                  <a:lnTo>
                    <a:pt x="4800" y="4665"/>
                  </a:lnTo>
                  <a:lnTo>
                    <a:pt x="4779" y="4663"/>
                  </a:lnTo>
                  <a:lnTo>
                    <a:pt x="4757" y="4663"/>
                  </a:lnTo>
                  <a:lnTo>
                    <a:pt x="4735" y="4663"/>
                  </a:lnTo>
                  <a:lnTo>
                    <a:pt x="4714" y="4665"/>
                  </a:lnTo>
                  <a:lnTo>
                    <a:pt x="4692" y="4667"/>
                  </a:lnTo>
                  <a:lnTo>
                    <a:pt x="4671" y="4670"/>
                  </a:lnTo>
                  <a:lnTo>
                    <a:pt x="4649" y="4673"/>
                  </a:lnTo>
                  <a:lnTo>
                    <a:pt x="4628" y="4678"/>
                  </a:lnTo>
                  <a:lnTo>
                    <a:pt x="4607" y="4683"/>
                  </a:lnTo>
                  <a:lnTo>
                    <a:pt x="4586" y="4689"/>
                  </a:lnTo>
                  <a:lnTo>
                    <a:pt x="4566" y="4696"/>
                  </a:lnTo>
                  <a:lnTo>
                    <a:pt x="4545" y="4703"/>
                  </a:lnTo>
                  <a:lnTo>
                    <a:pt x="4525" y="4712"/>
                  </a:lnTo>
                  <a:lnTo>
                    <a:pt x="4506" y="4721"/>
                  </a:lnTo>
                  <a:lnTo>
                    <a:pt x="4486" y="4730"/>
                  </a:lnTo>
                  <a:lnTo>
                    <a:pt x="4467" y="4741"/>
                  </a:lnTo>
                  <a:lnTo>
                    <a:pt x="4448" y="4752"/>
                  </a:lnTo>
                  <a:lnTo>
                    <a:pt x="4430" y="4764"/>
                  </a:lnTo>
                  <a:lnTo>
                    <a:pt x="4412" y="4777"/>
                  </a:lnTo>
                  <a:lnTo>
                    <a:pt x="4395" y="4790"/>
                  </a:lnTo>
                  <a:lnTo>
                    <a:pt x="4378" y="4804"/>
                  </a:lnTo>
                  <a:lnTo>
                    <a:pt x="4362" y="4818"/>
                  </a:lnTo>
                  <a:lnTo>
                    <a:pt x="4347" y="4833"/>
                  </a:lnTo>
                  <a:lnTo>
                    <a:pt x="4332" y="4849"/>
                  </a:lnTo>
                  <a:lnTo>
                    <a:pt x="4317" y="4865"/>
                  </a:lnTo>
                  <a:lnTo>
                    <a:pt x="4303" y="4882"/>
                  </a:lnTo>
                  <a:lnTo>
                    <a:pt x="4290" y="4899"/>
                  </a:lnTo>
                  <a:lnTo>
                    <a:pt x="4277" y="4917"/>
                  </a:lnTo>
                  <a:lnTo>
                    <a:pt x="4265" y="4935"/>
                  </a:lnTo>
                  <a:lnTo>
                    <a:pt x="4254" y="4953"/>
                  </a:lnTo>
                  <a:lnTo>
                    <a:pt x="4243" y="4972"/>
                  </a:lnTo>
                  <a:lnTo>
                    <a:pt x="4234" y="4991"/>
                  </a:lnTo>
                  <a:lnTo>
                    <a:pt x="4225" y="5011"/>
                  </a:lnTo>
                  <a:lnTo>
                    <a:pt x="4217" y="5031"/>
                  </a:lnTo>
                  <a:lnTo>
                    <a:pt x="4209" y="5051"/>
                  </a:lnTo>
                  <a:lnTo>
                    <a:pt x="4202" y="5072"/>
                  </a:lnTo>
                  <a:lnTo>
                    <a:pt x="4197" y="5093"/>
                  </a:lnTo>
                  <a:lnTo>
                    <a:pt x="4191" y="5114"/>
                  </a:lnTo>
                  <a:lnTo>
                    <a:pt x="4187" y="5135"/>
                  </a:lnTo>
                  <a:lnTo>
                    <a:pt x="4183" y="5156"/>
                  </a:lnTo>
                  <a:lnTo>
                    <a:pt x="4181" y="5178"/>
                  </a:lnTo>
                  <a:lnTo>
                    <a:pt x="4179" y="5199"/>
                  </a:lnTo>
                  <a:lnTo>
                    <a:pt x="4177" y="5221"/>
                  </a:lnTo>
                  <a:lnTo>
                    <a:pt x="4177" y="5243"/>
                  </a:lnTo>
                  <a:lnTo>
                    <a:pt x="4177" y="5265"/>
                  </a:lnTo>
                  <a:lnTo>
                    <a:pt x="4179" y="5287"/>
                  </a:lnTo>
                  <a:lnTo>
                    <a:pt x="4181" y="5308"/>
                  </a:lnTo>
                  <a:lnTo>
                    <a:pt x="4183" y="5330"/>
                  </a:lnTo>
                  <a:lnTo>
                    <a:pt x="4187" y="5351"/>
                  </a:lnTo>
                  <a:lnTo>
                    <a:pt x="4191" y="5372"/>
                  </a:lnTo>
                  <a:lnTo>
                    <a:pt x="4197" y="5393"/>
                  </a:lnTo>
                  <a:lnTo>
                    <a:pt x="4202" y="5414"/>
                  </a:lnTo>
                  <a:lnTo>
                    <a:pt x="4209" y="5435"/>
                  </a:lnTo>
                  <a:lnTo>
                    <a:pt x="4217" y="5455"/>
                  </a:lnTo>
                  <a:lnTo>
                    <a:pt x="4225" y="5475"/>
                  </a:lnTo>
                  <a:lnTo>
                    <a:pt x="4234" y="5495"/>
                  </a:lnTo>
                  <a:lnTo>
                    <a:pt x="4243" y="5514"/>
                  </a:lnTo>
                  <a:lnTo>
                    <a:pt x="4254" y="5533"/>
                  </a:lnTo>
                  <a:lnTo>
                    <a:pt x="4265" y="5551"/>
                  </a:lnTo>
                  <a:lnTo>
                    <a:pt x="4277" y="5569"/>
                  </a:lnTo>
                  <a:lnTo>
                    <a:pt x="4290" y="5587"/>
                  </a:lnTo>
                  <a:lnTo>
                    <a:pt x="4303" y="5604"/>
                  </a:lnTo>
                  <a:lnTo>
                    <a:pt x="4317" y="5621"/>
                  </a:lnTo>
                  <a:lnTo>
                    <a:pt x="4332" y="5637"/>
                  </a:lnTo>
                  <a:lnTo>
                    <a:pt x="4347" y="5653"/>
                  </a:lnTo>
                  <a:lnTo>
                    <a:pt x="4363" y="5668"/>
                  </a:lnTo>
                  <a:lnTo>
                    <a:pt x="4379" y="5683"/>
                  </a:lnTo>
                  <a:lnTo>
                    <a:pt x="4396" y="5697"/>
                  </a:lnTo>
                  <a:lnTo>
                    <a:pt x="4413" y="5710"/>
                  </a:lnTo>
                  <a:lnTo>
                    <a:pt x="4431" y="5723"/>
                  </a:lnTo>
                  <a:lnTo>
                    <a:pt x="4449" y="5735"/>
                  </a:lnTo>
                  <a:lnTo>
                    <a:pt x="4467" y="5746"/>
                  </a:lnTo>
                  <a:lnTo>
                    <a:pt x="4486" y="5757"/>
                  </a:lnTo>
                  <a:lnTo>
                    <a:pt x="4505" y="5766"/>
                  </a:lnTo>
                  <a:lnTo>
                    <a:pt x="4525" y="5775"/>
                  </a:lnTo>
                  <a:lnTo>
                    <a:pt x="4545" y="5783"/>
                  </a:lnTo>
                  <a:lnTo>
                    <a:pt x="4565" y="5791"/>
                  </a:lnTo>
                  <a:lnTo>
                    <a:pt x="4586" y="5798"/>
                  </a:lnTo>
                  <a:lnTo>
                    <a:pt x="4607" y="5803"/>
                  </a:lnTo>
                  <a:lnTo>
                    <a:pt x="4628" y="5809"/>
                  </a:lnTo>
                  <a:lnTo>
                    <a:pt x="4649" y="5813"/>
                  </a:lnTo>
                  <a:lnTo>
                    <a:pt x="4670" y="5817"/>
                  </a:lnTo>
                  <a:lnTo>
                    <a:pt x="4692" y="5819"/>
                  </a:lnTo>
                  <a:lnTo>
                    <a:pt x="4713" y="5821"/>
                  </a:lnTo>
                  <a:lnTo>
                    <a:pt x="4735" y="5823"/>
                  </a:lnTo>
                  <a:lnTo>
                    <a:pt x="4757" y="5823"/>
                  </a:lnTo>
                  <a:lnTo>
                    <a:pt x="4779" y="5823"/>
                  </a:lnTo>
                  <a:lnTo>
                    <a:pt x="4801" y="5821"/>
                  </a:lnTo>
                  <a:lnTo>
                    <a:pt x="4822" y="5819"/>
                  </a:lnTo>
                  <a:lnTo>
                    <a:pt x="4844" y="5817"/>
                  </a:lnTo>
                  <a:lnTo>
                    <a:pt x="4865" y="5813"/>
                  </a:lnTo>
                  <a:lnTo>
                    <a:pt x="4886" y="5809"/>
                  </a:lnTo>
                  <a:lnTo>
                    <a:pt x="4907" y="5803"/>
                  </a:lnTo>
                  <a:lnTo>
                    <a:pt x="4928" y="5798"/>
                  </a:lnTo>
                  <a:lnTo>
                    <a:pt x="4949" y="5791"/>
                  </a:lnTo>
                  <a:lnTo>
                    <a:pt x="4969" y="5783"/>
                  </a:lnTo>
                  <a:lnTo>
                    <a:pt x="4989" y="5775"/>
                  </a:lnTo>
                  <a:lnTo>
                    <a:pt x="5009" y="5766"/>
                  </a:lnTo>
                  <a:lnTo>
                    <a:pt x="5028" y="5757"/>
                  </a:lnTo>
                  <a:lnTo>
                    <a:pt x="5047" y="5746"/>
                  </a:lnTo>
                  <a:lnTo>
                    <a:pt x="5065" y="5735"/>
                  </a:lnTo>
                  <a:lnTo>
                    <a:pt x="5083" y="5723"/>
                  </a:lnTo>
                  <a:lnTo>
                    <a:pt x="5101" y="5710"/>
                  </a:lnTo>
                  <a:lnTo>
                    <a:pt x="5118" y="5697"/>
                  </a:lnTo>
                  <a:lnTo>
                    <a:pt x="5135" y="5683"/>
                  </a:lnTo>
                  <a:lnTo>
                    <a:pt x="5151" y="5668"/>
                  </a:lnTo>
                  <a:lnTo>
                    <a:pt x="5167" y="5653"/>
                  </a:lnTo>
                  <a:lnTo>
                    <a:pt x="5182" y="5638"/>
                  </a:lnTo>
                  <a:lnTo>
                    <a:pt x="5196" y="5622"/>
                  </a:lnTo>
                  <a:lnTo>
                    <a:pt x="5210" y="5605"/>
                  </a:lnTo>
                  <a:lnTo>
                    <a:pt x="5223" y="5588"/>
                  </a:lnTo>
                  <a:lnTo>
                    <a:pt x="5236" y="5570"/>
                  </a:lnTo>
                  <a:lnTo>
                    <a:pt x="5248" y="5552"/>
                  </a:lnTo>
                  <a:lnTo>
                    <a:pt x="5259" y="5533"/>
                  </a:lnTo>
                  <a:lnTo>
                    <a:pt x="5270" y="5514"/>
                  </a:lnTo>
                  <a:lnTo>
                    <a:pt x="5279" y="5494"/>
                  </a:lnTo>
                  <a:lnTo>
                    <a:pt x="5288" y="5475"/>
                  </a:lnTo>
                  <a:lnTo>
                    <a:pt x="5297" y="5455"/>
                  </a:lnTo>
                  <a:lnTo>
                    <a:pt x="5304" y="5434"/>
                  </a:lnTo>
                  <a:lnTo>
                    <a:pt x="5311" y="5414"/>
                  </a:lnTo>
                  <a:lnTo>
                    <a:pt x="5317" y="5393"/>
                  </a:lnTo>
                  <a:lnTo>
                    <a:pt x="5322" y="5372"/>
                  </a:lnTo>
                  <a:lnTo>
                    <a:pt x="5327" y="5351"/>
                  </a:lnTo>
                  <a:lnTo>
                    <a:pt x="5330" y="5329"/>
                  </a:lnTo>
                  <a:lnTo>
                    <a:pt x="5333" y="5308"/>
                  </a:lnTo>
                  <a:lnTo>
                    <a:pt x="5335" y="5286"/>
                  </a:lnTo>
                  <a:lnTo>
                    <a:pt x="5337" y="5265"/>
                  </a:lnTo>
                  <a:lnTo>
                    <a:pt x="5337" y="5243"/>
                  </a:lnTo>
                  <a:lnTo>
                    <a:pt x="5337" y="5221"/>
                  </a:lnTo>
                  <a:lnTo>
                    <a:pt x="5335" y="5200"/>
                  </a:lnTo>
                  <a:lnTo>
                    <a:pt x="5333" y="5178"/>
                  </a:lnTo>
                  <a:lnTo>
                    <a:pt x="5330" y="5157"/>
                  </a:lnTo>
                  <a:lnTo>
                    <a:pt x="5327" y="5135"/>
                  </a:lnTo>
                  <a:lnTo>
                    <a:pt x="5322" y="5114"/>
                  </a:lnTo>
                  <a:lnTo>
                    <a:pt x="5317" y="5093"/>
                  </a:lnTo>
                  <a:lnTo>
                    <a:pt x="5311" y="5072"/>
                  </a:lnTo>
                  <a:lnTo>
                    <a:pt x="5304" y="5052"/>
                  </a:lnTo>
                  <a:lnTo>
                    <a:pt x="5304" y="5050"/>
                  </a:lnTo>
                  <a:lnTo>
                    <a:pt x="4934" y="5420"/>
                  </a:lnTo>
                  <a:lnTo>
                    <a:pt x="4909" y="5441"/>
                  </a:lnTo>
                  <a:lnTo>
                    <a:pt x="4882" y="5460"/>
                  </a:lnTo>
                  <a:lnTo>
                    <a:pt x="4853" y="5474"/>
                  </a:lnTo>
                  <a:lnTo>
                    <a:pt x="4822" y="5484"/>
                  </a:lnTo>
                  <a:lnTo>
                    <a:pt x="4790" y="5491"/>
                  </a:lnTo>
                  <a:lnTo>
                    <a:pt x="4757" y="5493"/>
                  </a:lnTo>
                  <a:lnTo>
                    <a:pt x="4724" y="5491"/>
                  </a:lnTo>
                  <a:lnTo>
                    <a:pt x="4692" y="5484"/>
                  </a:lnTo>
                  <a:lnTo>
                    <a:pt x="4661" y="5474"/>
                  </a:lnTo>
                  <a:lnTo>
                    <a:pt x="4632" y="5460"/>
                  </a:lnTo>
                  <a:lnTo>
                    <a:pt x="4605" y="5441"/>
                  </a:lnTo>
                  <a:lnTo>
                    <a:pt x="4580" y="5420"/>
                  </a:lnTo>
                  <a:lnTo>
                    <a:pt x="4559" y="5395"/>
                  </a:lnTo>
                  <a:lnTo>
                    <a:pt x="4540" y="5368"/>
                  </a:lnTo>
                  <a:lnTo>
                    <a:pt x="4526" y="5339"/>
                  </a:lnTo>
                  <a:lnTo>
                    <a:pt x="4516" y="5308"/>
                  </a:lnTo>
                  <a:lnTo>
                    <a:pt x="4509" y="5276"/>
                  </a:lnTo>
                  <a:lnTo>
                    <a:pt x="4507" y="5243"/>
                  </a:lnTo>
                  <a:lnTo>
                    <a:pt x="4509" y="5210"/>
                  </a:lnTo>
                  <a:lnTo>
                    <a:pt x="4516" y="5178"/>
                  </a:lnTo>
                  <a:lnTo>
                    <a:pt x="4526" y="5147"/>
                  </a:lnTo>
                  <a:lnTo>
                    <a:pt x="4540" y="5118"/>
                  </a:lnTo>
                  <a:lnTo>
                    <a:pt x="4559" y="509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Helvetica Neue"/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238" name="Google Shape;1238;p31"/>
          <p:cNvGrpSpPr/>
          <p:nvPr/>
        </p:nvGrpSpPr>
        <p:grpSpPr>
          <a:xfrm>
            <a:off x="127493" y="2806326"/>
            <a:ext cx="334950" cy="334672"/>
            <a:chOff x="1649691" y="4907280"/>
            <a:chExt cx="914400" cy="914400"/>
          </a:xfrm>
        </p:grpSpPr>
        <p:sp>
          <p:nvSpPr>
            <p:cNvPr id="1239" name="Google Shape;1239;p31"/>
            <p:cNvSpPr/>
            <p:nvPr/>
          </p:nvSpPr>
          <p:spPr>
            <a:xfrm>
              <a:off x="1649691" y="4907280"/>
              <a:ext cx="914400" cy="914400"/>
            </a:xfrm>
            <a:custGeom>
              <a:rect b="b" l="l" r="r" t="t"/>
              <a:pathLst>
                <a:path extrusionOk="0" h="10000" w="10000">
                  <a:moveTo>
                    <a:pt x="7068" y="3540"/>
                  </a:moveTo>
                  <a:lnTo>
                    <a:pt x="7068" y="3563"/>
                  </a:lnTo>
                  <a:lnTo>
                    <a:pt x="7066" y="3586"/>
                  </a:lnTo>
                  <a:lnTo>
                    <a:pt x="7064" y="3608"/>
                  </a:lnTo>
                  <a:lnTo>
                    <a:pt x="7061" y="3631"/>
                  </a:lnTo>
                  <a:lnTo>
                    <a:pt x="7057" y="3653"/>
                  </a:lnTo>
                  <a:lnTo>
                    <a:pt x="7053" y="3676"/>
                  </a:lnTo>
                  <a:lnTo>
                    <a:pt x="7047" y="3698"/>
                  </a:lnTo>
                  <a:lnTo>
                    <a:pt x="7041" y="3719"/>
                  </a:lnTo>
                  <a:lnTo>
                    <a:pt x="7034" y="3741"/>
                  </a:lnTo>
                  <a:lnTo>
                    <a:pt x="7026" y="3762"/>
                  </a:lnTo>
                  <a:lnTo>
                    <a:pt x="7018" y="3783"/>
                  </a:lnTo>
                  <a:lnTo>
                    <a:pt x="7008" y="3804"/>
                  </a:lnTo>
                  <a:lnTo>
                    <a:pt x="6998" y="3824"/>
                  </a:lnTo>
                  <a:lnTo>
                    <a:pt x="6987" y="3844"/>
                  </a:lnTo>
                  <a:lnTo>
                    <a:pt x="6975" y="3864"/>
                  </a:lnTo>
                  <a:lnTo>
                    <a:pt x="6963" y="3883"/>
                  </a:lnTo>
                  <a:lnTo>
                    <a:pt x="6949" y="3901"/>
                  </a:lnTo>
                  <a:lnTo>
                    <a:pt x="6935" y="3919"/>
                  </a:lnTo>
                  <a:lnTo>
                    <a:pt x="6921" y="3937"/>
                  </a:lnTo>
                  <a:lnTo>
                    <a:pt x="6906" y="3954"/>
                  </a:lnTo>
                  <a:lnTo>
                    <a:pt x="6890" y="3970"/>
                  </a:lnTo>
                  <a:lnTo>
                    <a:pt x="6874" y="3986"/>
                  </a:lnTo>
                  <a:lnTo>
                    <a:pt x="6857" y="4001"/>
                  </a:lnTo>
                  <a:lnTo>
                    <a:pt x="6839" y="4015"/>
                  </a:lnTo>
                  <a:lnTo>
                    <a:pt x="6821" y="4029"/>
                  </a:lnTo>
                  <a:lnTo>
                    <a:pt x="6803" y="4043"/>
                  </a:lnTo>
                  <a:lnTo>
                    <a:pt x="6784" y="4055"/>
                  </a:lnTo>
                  <a:lnTo>
                    <a:pt x="6764" y="4067"/>
                  </a:lnTo>
                  <a:lnTo>
                    <a:pt x="6744" y="4078"/>
                  </a:lnTo>
                  <a:lnTo>
                    <a:pt x="6724" y="4088"/>
                  </a:lnTo>
                  <a:lnTo>
                    <a:pt x="6703" y="4098"/>
                  </a:lnTo>
                  <a:lnTo>
                    <a:pt x="6682" y="4106"/>
                  </a:lnTo>
                  <a:lnTo>
                    <a:pt x="6661" y="4114"/>
                  </a:lnTo>
                  <a:lnTo>
                    <a:pt x="6639" y="4121"/>
                  </a:lnTo>
                  <a:lnTo>
                    <a:pt x="6618" y="4127"/>
                  </a:lnTo>
                  <a:lnTo>
                    <a:pt x="6596" y="4133"/>
                  </a:lnTo>
                  <a:lnTo>
                    <a:pt x="6573" y="4137"/>
                  </a:lnTo>
                  <a:lnTo>
                    <a:pt x="6551" y="4141"/>
                  </a:lnTo>
                  <a:lnTo>
                    <a:pt x="6528" y="4144"/>
                  </a:lnTo>
                  <a:lnTo>
                    <a:pt x="6506" y="4146"/>
                  </a:lnTo>
                  <a:lnTo>
                    <a:pt x="6483" y="4148"/>
                  </a:lnTo>
                  <a:lnTo>
                    <a:pt x="6460" y="4148"/>
                  </a:lnTo>
                  <a:lnTo>
                    <a:pt x="6437" y="4148"/>
                  </a:lnTo>
                  <a:lnTo>
                    <a:pt x="6414" y="4146"/>
                  </a:lnTo>
                  <a:lnTo>
                    <a:pt x="6392" y="4144"/>
                  </a:lnTo>
                  <a:lnTo>
                    <a:pt x="6369" y="4141"/>
                  </a:lnTo>
                  <a:lnTo>
                    <a:pt x="6347" y="4137"/>
                  </a:lnTo>
                  <a:lnTo>
                    <a:pt x="6324" y="4133"/>
                  </a:lnTo>
                  <a:lnTo>
                    <a:pt x="6302" y="4127"/>
                  </a:lnTo>
                  <a:lnTo>
                    <a:pt x="6281" y="4121"/>
                  </a:lnTo>
                  <a:lnTo>
                    <a:pt x="6259" y="4114"/>
                  </a:lnTo>
                  <a:lnTo>
                    <a:pt x="6238" y="4106"/>
                  </a:lnTo>
                  <a:lnTo>
                    <a:pt x="6217" y="4098"/>
                  </a:lnTo>
                  <a:lnTo>
                    <a:pt x="6196" y="4088"/>
                  </a:lnTo>
                  <a:lnTo>
                    <a:pt x="6176" y="4078"/>
                  </a:lnTo>
                  <a:lnTo>
                    <a:pt x="6156" y="4067"/>
                  </a:lnTo>
                  <a:lnTo>
                    <a:pt x="6136" y="4055"/>
                  </a:lnTo>
                  <a:lnTo>
                    <a:pt x="6117" y="4043"/>
                  </a:lnTo>
                  <a:lnTo>
                    <a:pt x="6099" y="4029"/>
                  </a:lnTo>
                  <a:lnTo>
                    <a:pt x="6081" y="4015"/>
                  </a:lnTo>
                  <a:lnTo>
                    <a:pt x="6063" y="4001"/>
                  </a:lnTo>
                  <a:lnTo>
                    <a:pt x="6046" y="3986"/>
                  </a:lnTo>
                  <a:lnTo>
                    <a:pt x="6030" y="3970"/>
                  </a:lnTo>
                  <a:lnTo>
                    <a:pt x="6014" y="3954"/>
                  </a:lnTo>
                  <a:lnTo>
                    <a:pt x="5999" y="3937"/>
                  </a:lnTo>
                  <a:lnTo>
                    <a:pt x="5985" y="3919"/>
                  </a:lnTo>
                  <a:lnTo>
                    <a:pt x="5971" y="3901"/>
                  </a:lnTo>
                  <a:lnTo>
                    <a:pt x="5957" y="3883"/>
                  </a:lnTo>
                  <a:lnTo>
                    <a:pt x="5945" y="3864"/>
                  </a:lnTo>
                  <a:lnTo>
                    <a:pt x="5933" y="3844"/>
                  </a:lnTo>
                  <a:lnTo>
                    <a:pt x="5922" y="3824"/>
                  </a:lnTo>
                  <a:lnTo>
                    <a:pt x="5912" y="3804"/>
                  </a:lnTo>
                  <a:lnTo>
                    <a:pt x="5902" y="3783"/>
                  </a:lnTo>
                  <a:lnTo>
                    <a:pt x="5894" y="3762"/>
                  </a:lnTo>
                  <a:lnTo>
                    <a:pt x="5886" y="3741"/>
                  </a:lnTo>
                  <a:lnTo>
                    <a:pt x="5879" y="3719"/>
                  </a:lnTo>
                  <a:lnTo>
                    <a:pt x="5873" y="3698"/>
                  </a:lnTo>
                  <a:lnTo>
                    <a:pt x="5867" y="3676"/>
                  </a:lnTo>
                  <a:lnTo>
                    <a:pt x="5863" y="3653"/>
                  </a:lnTo>
                  <a:lnTo>
                    <a:pt x="5859" y="3631"/>
                  </a:lnTo>
                  <a:lnTo>
                    <a:pt x="5856" y="3608"/>
                  </a:lnTo>
                  <a:lnTo>
                    <a:pt x="5854" y="3586"/>
                  </a:lnTo>
                  <a:lnTo>
                    <a:pt x="5852" y="3563"/>
                  </a:lnTo>
                  <a:lnTo>
                    <a:pt x="5852" y="3540"/>
                  </a:lnTo>
                  <a:lnTo>
                    <a:pt x="5852" y="3517"/>
                  </a:lnTo>
                  <a:lnTo>
                    <a:pt x="5854" y="3494"/>
                  </a:lnTo>
                  <a:lnTo>
                    <a:pt x="5856" y="3472"/>
                  </a:lnTo>
                  <a:lnTo>
                    <a:pt x="5859" y="3449"/>
                  </a:lnTo>
                  <a:lnTo>
                    <a:pt x="5863" y="3427"/>
                  </a:lnTo>
                  <a:lnTo>
                    <a:pt x="5867" y="3404"/>
                  </a:lnTo>
                  <a:lnTo>
                    <a:pt x="5873" y="3382"/>
                  </a:lnTo>
                  <a:lnTo>
                    <a:pt x="5879" y="3361"/>
                  </a:lnTo>
                  <a:lnTo>
                    <a:pt x="5886" y="3339"/>
                  </a:lnTo>
                  <a:lnTo>
                    <a:pt x="5894" y="3318"/>
                  </a:lnTo>
                  <a:lnTo>
                    <a:pt x="5902" y="3297"/>
                  </a:lnTo>
                  <a:lnTo>
                    <a:pt x="5912" y="3276"/>
                  </a:lnTo>
                  <a:lnTo>
                    <a:pt x="5922" y="3256"/>
                  </a:lnTo>
                  <a:lnTo>
                    <a:pt x="5933" y="3236"/>
                  </a:lnTo>
                  <a:lnTo>
                    <a:pt x="5945" y="3216"/>
                  </a:lnTo>
                  <a:lnTo>
                    <a:pt x="5957" y="3197"/>
                  </a:lnTo>
                  <a:lnTo>
                    <a:pt x="5971" y="3179"/>
                  </a:lnTo>
                  <a:lnTo>
                    <a:pt x="5985" y="3161"/>
                  </a:lnTo>
                  <a:lnTo>
                    <a:pt x="5999" y="3143"/>
                  </a:lnTo>
                  <a:lnTo>
                    <a:pt x="6014" y="3126"/>
                  </a:lnTo>
                  <a:lnTo>
                    <a:pt x="6030" y="3110"/>
                  </a:lnTo>
                  <a:lnTo>
                    <a:pt x="6046" y="3094"/>
                  </a:lnTo>
                  <a:lnTo>
                    <a:pt x="6063" y="3079"/>
                  </a:lnTo>
                  <a:lnTo>
                    <a:pt x="6081" y="3065"/>
                  </a:lnTo>
                  <a:lnTo>
                    <a:pt x="6099" y="3051"/>
                  </a:lnTo>
                  <a:lnTo>
                    <a:pt x="6117" y="3037"/>
                  </a:lnTo>
                  <a:lnTo>
                    <a:pt x="6136" y="3025"/>
                  </a:lnTo>
                  <a:lnTo>
                    <a:pt x="6156" y="3013"/>
                  </a:lnTo>
                  <a:lnTo>
                    <a:pt x="6176" y="3002"/>
                  </a:lnTo>
                  <a:lnTo>
                    <a:pt x="6196" y="2992"/>
                  </a:lnTo>
                  <a:lnTo>
                    <a:pt x="6217" y="2982"/>
                  </a:lnTo>
                  <a:lnTo>
                    <a:pt x="6238" y="2974"/>
                  </a:lnTo>
                  <a:lnTo>
                    <a:pt x="6259" y="2966"/>
                  </a:lnTo>
                  <a:lnTo>
                    <a:pt x="6281" y="2959"/>
                  </a:lnTo>
                  <a:lnTo>
                    <a:pt x="6302" y="2953"/>
                  </a:lnTo>
                  <a:lnTo>
                    <a:pt x="6324" y="2947"/>
                  </a:lnTo>
                  <a:lnTo>
                    <a:pt x="6347" y="2943"/>
                  </a:lnTo>
                  <a:lnTo>
                    <a:pt x="6369" y="2939"/>
                  </a:lnTo>
                  <a:lnTo>
                    <a:pt x="6392" y="2936"/>
                  </a:lnTo>
                  <a:lnTo>
                    <a:pt x="6414" y="2934"/>
                  </a:lnTo>
                  <a:lnTo>
                    <a:pt x="6437" y="2932"/>
                  </a:lnTo>
                  <a:lnTo>
                    <a:pt x="6460" y="2932"/>
                  </a:lnTo>
                  <a:lnTo>
                    <a:pt x="6483" y="2932"/>
                  </a:lnTo>
                  <a:lnTo>
                    <a:pt x="6506" y="2934"/>
                  </a:lnTo>
                  <a:lnTo>
                    <a:pt x="6528" y="2936"/>
                  </a:lnTo>
                  <a:lnTo>
                    <a:pt x="6551" y="2939"/>
                  </a:lnTo>
                  <a:lnTo>
                    <a:pt x="6573" y="2943"/>
                  </a:lnTo>
                  <a:lnTo>
                    <a:pt x="6596" y="2947"/>
                  </a:lnTo>
                  <a:lnTo>
                    <a:pt x="6618" y="2953"/>
                  </a:lnTo>
                  <a:lnTo>
                    <a:pt x="6639" y="2959"/>
                  </a:lnTo>
                  <a:lnTo>
                    <a:pt x="6661" y="2966"/>
                  </a:lnTo>
                  <a:lnTo>
                    <a:pt x="6682" y="2974"/>
                  </a:lnTo>
                  <a:lnTo>
                    <a:pt x="6703" y="2982"/>
                  </a:lnTo>
                  <a:lnTo>
                    <a:pt x="6724" y="2992"/>
                  </a:lnTo>
                  <a:lnTo>
                    <a:pt x="6744" y="3002"/>
                  </a:lnTo>
                  <a:lnTo>
                    <a:pt x="6764" y="3013"/>
                  </a:lnTo>
                  <a:lnTo>
                    <a:pt x="6784" y="3025"/>
                  </a:lnTo>
                  <a:lnTo>
                    <a:pt x="6803" y="3037"/>
                  </a:lnTo>
                  <a:lnTo>
                    <a:pt x="6821" y="3051"/>
                  </a:lnTo>
                  <a:lnTo>
                    <a:pt x="6839" y="3065"/>
                  </a:lnTo>
                  <a:lnTo>
                    <a:pt x="6857" y="3079"/>
                  </a:lnTo>
                  <a:lnTo>
                    <a:pt x="6874" y="3094"/>
                  </a:lnTo>
                  <a:lnTo>
                    <a:pt x="6890" y="3110"/>
                  </a:lnTo>
                  <a:lnTo>
                    <a:pt x="6906" y="3126"/>
                  </a:lnTo>
                  <a:lnTo>
                    <a:pt x="6921" y="3143"/>
                  </a:lnTo>
                  <a:lnTo>
                    <a:pt x="6935" y="3161"/>
                  </a:lnTo>
                  <a:lnTo>
                    <a:pt x="6949" y="3179"/>
                  </a:lnTo>
                  <a:lnTo>
                    <a:pt x="6963" y="3197"/>
                  </a:lnTo>
                  <a:lnTo>
                    <a:pt x="6975" y="3216"/>
                  </a:lnTo>
                  <a:lnTo>
                    <a:pt x="6987" y="3236"/>
                  </a:lnTo>
                  <a:lnTo>
                    <a:pt x="6998" y="3256"/>
                  </a:lnTo>
                  <a:lnTo>
                    <a:pt x="7008" y="3276"/>
                  </a:lnTo>
                  <a:lnTo>
                    <a:pt x="7018" y="3297"/>
                  </a:lnTo>
                  <a:lnTo>
                    <a:pt x="7026" y="3318"/>
                  </a:lnTo>
                  <a:lnTo>
                    <a:pt x="7034" y="3339"/>
                  </a:lnTo>
                  <a:lnTo>
                    <a:pt x="7041" y="3361"/>
                  </a:lnTo>
                  <a:lnTo>
                    <a:pt x="7047" y="3382"/>
                  </a:lnTo>
                  <a:lnTo>
                    <a:pt x="7053" y="3404"/>
                  </a:lnTo>
                  <a:lnTo>
                    <a:pt x="7057" y="3427"/>
                  </a:lnTo>
                  <a:lnTo>
                    <a:pt x="7061" y="3449"/>
                  </a:lnTo>
                  <a:lnTo>
                    <a:pt x="7064" y="3472"/>
                  </a:lnTo>
                  <a:lnTo>
                    <a:pt x="7066" y="3494"/>
                  </a:lnTo>
                  <a:lnTo>
                    <a:pt x="7068" y="3517"/>
                  </a:lnTo>
                  <a:lnTo>
                    <a:pt x="7068" y="354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Helvetica Neue"/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40" name="Google Shape;1240;p31"/>
            <p:cNvSpPr/>
            <p:nvPr/>
          </p:nvSpPr>
          <p:spPr>
            <a:xfrm>
              <a:off x="1649691" y="4907280"/>
              <a:ext cx="914400" cy="914400"/>
            </a:xfrm>
            <a:custGeom>
              <a:rect b="b" l="l" r="r" t="t"/>
              <a:pathLst>
                <a:path extrusionOk="0" h="10000" w="10000">
                  <a:moveTo>
                    <a:pt x="8889" y="4712"/>
                  </a:moveTo>
                  <a:lnTo>
                    <a:pt x="8897" y="4849"/>
                  </a:lnTo>
                  <a:lnTo>
                    <a:pt x="8897" y="4858"/>
                  </a:lnTo>
                  <a:lnTo>
                    <a:pt x="8900" y="4995"/>
                  </a:lnTo>
                  <a:lnTo>
                    <a:pt x="8900" y="4999"/>
                  </a:lnTo>
                  <a:lnTo>
                    <a:pt x="8900" y="5000"/>
                  </a:lnTo>
                  <a:lnTo>
                    <a:pt x="8900" y="5001"/>
                  </a:lnTo>
                  <a:lnTo>
                    <a:pt x="8900" y="5005"/>
                  </a:lnTo>
                  <a:lnTo>
                    <a:pt x="8897" y="5142"/>
                  </a:lnTo>
                  <a:lnTo>
                    <a:pt x="8897" y="5151"/>
                  </a:lnTo>
                  <a:lnTo>
                    <a:pt x="8889" y="5288"/>
                  </a:lnTo>
                  <a:lnTo>
                    <a:pt x="8889" y="5297"/>
                  </a:lnTo>
                  <a:lnTo>
                    <a:pt x="8876" y="5433"/>
                  </a:lnTo>
                  <a:lnTo>
                    <a:pt x="8875" y="5443"/>
                  </a:lnTo>
                  <a:lnTo>
                    <a:pt x="8857" y="5578"/>
                  </a:lnTo>
                  <a:lnTo>
                    <a:pt x="8855" y="5587"/>
                  </a:lnTo>
                  <a:lnTo>
                    <a:pt x="8833" y="5721"/>
                  </a:lnTo>
                  <a:lnTo>
                    <a:pt x="8831" y="5731"/>
                  </a:lnTo>
                  <a:lnTo>
                    <a:pt x="8803" y="5864"/>
                  </a:lnTo>
                  <a:lnTo>
                    <a:pt x="8801" y="5873"/>
                  </a:lnTo>
                  <a:lnTo>
                    <a:pt x="8768" y="6005"/>
                  </a:lnTo>
                  <a:lnTo>
                    <a:pt x="8766" y="6014"/>
                  </a:lnTo>
                  <a:lnTo>
                    <a:pt x="8728" y="6145"/>
                  </a:lnTo>
                  <a:lnTo>
                    <a:pt x="8725" y="6154"/>
                  </a:lnTo>
                  <a:lnTo>
                    <a:pt x="8683" y="6283"/>
                  </a:lnTo>
                  <a:lnTo>
                    <a:pt x="8680" y="6292"/>
                  </a:lnTo>
                  <a:lnTo>
                    <a:pt x="8632" y="6420"/>
                  </a:lnTo>
                  <a:lnTo>
                    <a:pt x="8629" y="6428"/>
                  </a:lnTo>
                  <a:lnTo>
                    <a:pt x="8577" y="6554"/>
                  </a:lnTo>
                  <a:lnTo>
                    <a:pt x="8573" y="6563"/>
                  </a:lnTo>
                  <a:lnTo>
                    <a:pt x="8516" y="6687"/>
                  </a:lnTo>
                  <a:lnTo>
                    <a:pt x="8512" y="6695"/>
                  </a:lnTo>
                  <a:lnTo>
                    <a:pt x="8450" y="6818"/>
                  </a:lnTo>
                  <a:lnTo>
                    <a:pt x="8446" y="6826"/>
                  </a:lnTo>
                  <a:lnTo>
                    <a:pt x="8380" y="6946"/>
                  </a:lnTo>
                  <a:lnTo>
                    <a:pt x="8375" y="6954"/>
                  </a:lnTo>
                  <a:lnTo>
                    <a:pt x="8304" y="7071"/>
                  </a:lnTo>
                  <a:lnTo>
                    <a:pt x="8299" y="7079"/>
                  </a:lnTo>
                  <a:lnTo>
                    <a:pt x="8225" y="7194"/>
                  </a:lnTo>
                  <a:lnTo>
                    <a:pt x="8219" y="7202"/>
                  </a:lnTo>
                  <a:lnTo>
                    <a:pt x="8140" y="7313"/>
                  </a:lnTo>
                  <a:lnTo>
                    <a:pt x="8135" y="7321"/>
                  </a:lnTo>
                  <a:lnTo>
                    <a:pt x="8052" y="7429"/>
                  </a:lnTo>
                  <a:lnTo>
                    <a:pt x="8046" y="7436"/>
                  </a:lnTo>
                  <a:lnTo>
                    <a:pt x="7959" y="7541"/>
                  </a:lnTo>
                  <a:lnTo>
                    <a:pt x="7953" y="7548"/>
                  </a:lnTo>
                  <a:lnTo>
                    <a:pt x="7862" y="7650"/>
                  </a:lnTo>
                  <a:lnTo>
                    <a:pt x="7856" y="7657"/>
                  </a:lnTo>
                  <a:lnTo>
                    <a:pt x="7761" y="7755"/>
                  </a:lnTo>
                  <a:lnTo>
                    <a:pt x="7755" y="7761"/>
                  </a:lnTo>
                  <a:lnTo>
                    <a:pt x="7657" y="7856"/>
                  </a:lnTo>
                  <a:lnTo>
                    <a:pt x="7650" y="7862"/>
                  </a:lnTo>
                  <a:lnTo>
                    <a:pt x="7548" y="7953"/>
                  </a:lnTo>
                  <a:lnTo>
                    <a:pt x="7541" y="7959"/>
                  </a:lnTo>
                  <a:lnTo>
                    <a:pt x="7436" y="8046"/>
                  </a:lnTo>
                  <a:lnTo>
                    <a:pt x="7429" y="8052"/>
                  </a:lnTo>
                  <a:lnTo>
                    <a:pt x="7321" y="8135"/>
                  </a:lnTo>
                  <a:lnTo>
                    <a:pt x="7313" y="8140"/>
                  </a:lnTo>
                  <a:lnTo>
                    <a:pt x="7202" y="8219"/>
                  </a:lnTo>
                  <a:lnTo>
                    <a:pt x="7194" y="8225"/>
                  </a:lnTo>
                  <a:lnTo>
                    <a:pt x="7079" y="8299"/>
                  </a:lnTo>
                  <a:lnTo>
                    <a:pt x="7071" y="8304"/>
                  </a:lnTo>
                  <a:lnTo>
                    <a:pt x="6954" y="8375"/>
                  </a:lnTo>
                  <a:lnTo>
                    <a:pt x="6946" y="8380"/>
                  </a:lnTo>
                  <a:lnTo>
                    <a:pt x="6826" y="8446"/>
                  </a:lnTo>
                  <a:lnTo>
                    <a:pt x="6818" y="8450"/>
                  </a:lnTo>
                  <a:lnTo>
                    <a:pt x="6695" y="8512"/>
                  </a:lnTo>
                  <a:lnTo>
                    <a:pt x="6687" y="8516"/>
                  </a:lnTo>
                  <a:lnTo>
                    <a:pt x="6563" y="8573"/>
                  </a:lnTo>
                  <a:lnTo>
                    <a:pt x="6554" y="8577"/>
                  </a:lnTo>
                  <a:lnTo>
                    <a:pt x="6428" y="8629"/>
                  </a:lnTo>
                  <a:lnTo>
                    <a:pt x="6420" y="8632"/>
                  </a:lnTo>
                  <a:lnTo>
                    <a:pt x="6292" y="8680"/>
                  </a:lnTo>
                  <a:lnTo>
                    <a:pt x="6283" y="8683"/>
                  </a:lnTo>
                  <a:lnTo>
                    <a:pt x="6154" y="8725"/>
                  </a:lnTo>
                  <a:lnTo>
                    <a:pt x="6145" y="8728"/>
                  </a:lnTo>
                  <a:lnTo>
                    <a:pt x="6014" y="8766"/>
                  </a:lnTo>
                  <a:lnTo>
                    <a:pt x="6005" y="8768"/>
                  </a:lnTo>
                  <a:lnTo>
                    <a:pt x="5873" y="8801"/>
                  </a:lnTo>
                  <a:lnTo>
                    <a:pt x="5864" y="8803"/>
                  </a:lnTo>
                  <a:lnTo>
                    <a:pt x="5731" y="8831"/>
                  </a:lnTo>
                  <a:lnTo>
                    <a:pt x="5721" y="8833"/>
                  </a:lnTo>
                  <a:lnTo>
                    <a:pt x="5587" y="8855"/>
                  </a:lnTo>
                  <a:lnTo>
                    <a:pt x="5578" y="8857"/>
                  </a:lnTo>
                  <a:lnTo>
                    <a:pt x="5443" y="8875"/>
                  </a:lnTo>
                  <a:lnTo>
                    <a:pt x="5433" y="8876"/>
                  </a:lnTo>
                  <a:lnTo>
                    <a:pt x="5297" y="8889"/>
                  </a:lnTo>
                  <a:lnTo>
                    <a:pt x="5288" y="8889"/>
                  </a:lnTo>
                  <a:lnTo>
                    <a:pt x="5151" y="8897"/>
                  </a:lnTo>
                  <a:lnTo>
                    <a:pt x="5142" y="8897"/>
                  </a:lnTo>
                  <a:lnTo>
                    <a:pt x="5005" y="8900"/>
                  </a:lnTo>
                  <a:lnTo>
                    <a:pt x="4995" y="8900"/>
                  </a:lnTo>
                  <a:lnTo>
                    <a:pt x="4858" y="8897"/>
                  </a:lnTo>
                  <a:lnTo>
                    <a:pt x="4849" y="8897"/>
                  </a:lnTo>
                  <a:lnTo>
                    <a:pt x="4712" y="8889"/>
                  </a:lnTo>
                  <a:lnTo>
                    <a:pt x="4703" y="8889"/>
                  </a:lnTo>
                  <a:lnTo>
                    <a:pt x="4567" y="8876"/>
                  </a:lnTo>
                  <a:lnTo>
                    <a:pt x="4557" y="8875"/>
                  </a:lnTo>
                  <a:lnTo>
                    <a:pt x="4422" y="8857"/>
                  </a:lnTo>
                  <a:lnTo>
                    <a:pt x="4413" y="8855"/>
                  </a:lnTo>
                  <a:lnTo>
                    <a:pt x="4279" y="8833"/>
                  </a:lnTo>
                  <a:lnTo>
                    <a:pt x="4269" y="8831"/>
                  </a:lnTo>
                  <a:lnTo>
                    <a:pt x="4136" y="8803"/>
                  </a:lnTo>
                  <a:lnTo>
                    <a:pt x="4127" y="8801"/>
                  </a:lnTo>
                  <a:lnTo>
                    <a:pt x="3995" y="8768"/>
                  </a:lnTo>
                  <a:lnTo>
                    <a:pt x="3986" y="8766"/>
                  </a:lnTo>
                  <a:lnTo>
                    <a:pt x="3855" y="8728"/>
                  </a:lnTo>
                  <a:lnTo>
                    <a:pt x="3846" y="8725"/>
                  </a:lnTo>
                  <a:lnTo>
                    <a:pt x="3717" y="8683"/>
                  </a:lnTo>
                  <a:lnTo>
                    <a:pt x="3708" y="8680"/>
                  </a:lnTo>
                  <a:lnTo>
                    <a:pt x="3580" y="8632"/>
                  </a:lnTo>
                  <a:lnTo>
                    <a:pt x="3572" y="8629"/>
                  </a:lnTo>
                  <a:lnTo>
                    <a:pt x="3446" y="8577"/>
                  </a:lnTo>
                  <a:lnTo>
                    <a:pt x="3437" y="8573"/>
                  </a:lnTo>
                  <a:lnTo>
                    <a:pt x="3313" y="8516"/>
                  </a:lnTo>
                  <a:lnTo>
                    <a:pt x="3305" y="8512"/>
                  </a:lnTo>
                  <a:lnTo>
                    <a:pt x="3182" y="8450"/>
                  </a:lnTo>
                  <a:lnTo>
                    <a:pt x="3174" y="8446"/>
                  </a:lnTo>
                  <a:lnTo>
                    <a:pt x="3054" y="8380"/>
                  </a:lnTo>
                  <a:lnTo>
                    <a:pt x="3046" y="8375"/>
                  </a:lnTo>
                  <a:lnTo>
                    <a:pt x="2929" y="8304"/>
                  </a:lnTo>
                  <a:lnTo>
                    <a:pt x="2921" y="8299"/>
                  </a:lnTo>
                  <a:lnTo>
                    <a:pt x="2806" y="8225"/>
                  </a:lnTo>
                  <a:lnTo>
                    <a:pt x="2798" y="8219"/>
                  </a:lnTo>
                  <a:lnTo>
                    <a:pt x="2687" y="8140"/>
                  </a:lnTo>
                  <a:lnTo>
                    <a:pt x="2679" y="8135"/>
                  </a:lnTo>
                  <a:lnTo>
                    <a:pt x="2571" y="8052"/>
                  </a:lnTo>
                  <a:lnTo>
                    <a:pt x="2564" y="8046"/>
                  </a:lnTo>
                  <a:lnTo>
                    <a:pt x="2459" y="7959"/>
                  </a:lnTo>
                  <a:lnTo>
                    <a:pt x="2452" y="7953"/>
                  </a:lnTo>
                  <a:lnTo>
                    <a:pt x="2350" y="7862"/>
                  </a:lnTo>
                  <a:lnTo>
                    <a:pt x="2343" y="7856"/>
                  </a:lnTo>
                  <a:lnTo>
                    <a:pt x="2245" y="7761"/>
                  </a:lnTo>
                  <a:lnTo>
                    <a:pt x="2239" y="7755"/>
                  </a:lnTo>
                  <a:lnTo>
                    <a:pt x="2144" y="7657"/>
                  </a:lnTo>
                  <a:lnTo>
                    <a:pt x="2138" y="7650"/>
                  </a:lnTo>
                  <a:lnTo>
                    <a:pt x="2047" y="7548"/>
                  </a:lnTo>
                  <a:lnTo>
                    <a:pt x="2041" y="7541"/>
                  </a:lnTo>
                  <a:lnTo>
                    <a:pt x="1954" y="7436"/>
                  </a:lnTo>
                  <a:lnTo>
                    <a:pt x="1948" y="7429"/>
                  </a:lnTo>
                  <a:lnTo>
                    <a:pt x="1865" y="7321"/>
                  </a:lnTo>
                  <a:lnTo>
                    <a:pt x="1860" y="7313"/>
                  </a:lnTo>
                  <a:lnTo>
                    <a:pt x="1781" y="7202"/>
                  </a:lnTo>
                  <a:lnTo>
                    <a:pt x="1775" y="7194"/>
                  </a:lnTo>
                  <a:lnTo>
                    <a:pt x="1701" y="7079"/>
                  </a:lnTo>
                  <a:lnTo>
                    <a:pt x="1696" y="7071"/>
                  </a:lnTo>
                  <a:lnTo>
                    <a:pt x="1625" y="6954"/>
                  </a:lnTo>
                  <a:lnTo>
                    <a:pt x="1620" y="6946"/>
                  </a:lnTo>
                  <a:lnTo>
                    <a:pt x="1554" y="6826"/>
                  </a:lnTo>
                  <a:lnTo>
                    <a:pt x="1550" y="6818"/>
                  </a:lnTo>
                  <a:lnTo>
                    <a:pt x="1488" y="6695"/>
                  </a:lnTo>
                  <a:lnTo>
                    <a:pt x="1484" y="6687"/>
                  </a:lnTo>
                  <a:lnTo>
                    <a:pt x="1427" y="6563"/>
                  </a:lnTo>
                  <a:lnTo>
                    <a:pt x="1423" y="6554"/>
                  </a:lnTo>
                  <a:lnTo>
                    <a:pt x="1371" y="6428"/>
                  </a:lnTo>
                  <a:lnTo>
                    <a:pt x="1368" y="6420"/>
                  </a:lnTo>
                  <a:lnTo>
                    <a:pt x="1320" y="6292"/>
                  </a:lnTo>
                  <a:lnTo>
                    <a:pt x="1317" y="6283"/>
                  </a:lnTo>
                  <a:lnTo>
                    <a:pt x="1275" y="6154"/>
                  </a:lnTo>
                  <a:lnTo>
                    <a:pt x="1272" y="6145"/>
                  </a:lnTo>
                  <a:lnTo>
                    <a:pt x="1234" y="6014"/>
                  </a:lnTo>
                  <a:lnTo>
                    <a:pt x="1232" y="6005"/>
                  </a:lnTo>
                  <a:lnTo>
                    <a:pt x="1199" y="5873"/>
                  </a:lnTo>
                  <a:lnTo>
                    <a:pt x="1197" y="5864"/>
                  </a:lnTo>
                  <a:lnTo>
                    <a:pt x="1169" y="5731"/>
                  </a:lnTo>
                  <a:lnTo>
                    <a:pt x="1167" y="5721"/>
                  </a:lnTo>
                  <a:lnTo>
                    <a:pt x="1145" y="5587"/>
                  </a:lnTo>
                  <a:lnTo>
                    <a:pt x="1143" y="5578"/>
                  </a:lnTo>
                  <a:lnTo>
                    <a:pt x="1125" y="5443"/>
                  </a:lnTo>
                  <a:lnTo>
                    <a:pt x="1124" y="5433"/>
                  </a:lnTo>
                  <a:lnTo>
                    <a:pt x="1111" y="5297"/>
                  </a:lnTo>
                  <a:lnTo>
                    <a:pt x="1111" y="5288"/>
                  </a:lnTo>
                  <a:lnTo>
                    <a:pt x="1103" y="5151"/>
                  </a:lnTo>
                  <a:lnTo>
                    <a:pt x="1103" y="5142"/>
                  </a:lnTo>
                  <a:lnTo>
                    <a:pt x="1100" y="5005"/>
                  </a:lnTo>
                  <a:lnTo>
                    <a:pt x="1100" y="5001"/>
                  </a:lnTo>
                  <a:lnTo>
                    <a:pt x="1100" y="5000"/>
                  </a:lnTo>
                  <a:lnTo>
                    <a:pt x="1100" y="4999"/>
                  </a:lnTo>
                  <a:lnTo>
                    <a:pt x="1100" y="4995"/>
                  </a:lnTo>
                  <a:lnTo>
                    <a:pt x="1103" y="4858"/>
                  </a:lnTo>
                  <a:lnTo>
                    <a:pt x="1103" y="4849"/>
                  </a:lnTo>
                  <a:lnTo>
                    <a:pt x="1111" y="4712"/>
                  </a:lnTo>
                  <a:lnTo>
                    <a:pt x="1111" y="4703"/>
                  </a:lnTo>
                  <a:lnTo>
                    <a:pt x="1124" y="4567"/>
                  </a:lnTo>
                  <a:lnTo>
                    <a:pt x="1125" y="4557"/>
                  </a:lnTo>
                  <a:lnTo>
                    <a:pt x="1143" y="4422"/>
                  </a:lnTo>
                  <a:lnTo>
                    <a:pt x="1145" y="4413"/>
                  </a:lnTo>
                  <a:lnTo>
                    <a:pt x="1167" y="4279"/>
                  </a:lnTo>
                  <a:lnTo>
                    <a:pt x="1169" y="4269"/>
                  </a:lnTo>
                  <a:lnTo>
                    <a:pt x="1197" y="4136"/>
                  </a:lnTo>
                  <a:lnTo>
                    <a:pt x="1199" y="4127"/>
                  </a:lnTo>
                  <a:lnTo>
                    <a:pt x="1232" y="3995"/>
                  </a:lnTo>
                  <a:lnTo>
                    <a:pt x="1234" y="3986"/>
                  </a:lnTo>
                  <a:lnTo>
                    <a:pt x="1272" y="3855"/>
                  </a:lnTo>
                  <a:lnTo>
                    <a:pt x="1275" y="3846"/>
                  </a:lnTo>
                  <a:lnTo>
                    <a:pt x="1317" y="3717"/>
                  </a:lnTo>
                  <a:lnTo>
                    <a:pt x="1320" y="3708"/>
                  </a:lnTo>
                  <a:lnTo>
                    <a:pt x="1368" y="3580"/>
                  </a:lnTo>
                  <a:lnTo>
                    <a:pt x="1371" y="3572"/>
                  </a:lnTo>
                  <a:lnTo>
                    <a:pt x="1423" y="3446"/>
                  </a:lnTo>
                  <a:lnTo>
                    <a:pt x="1427" y="3437"/>
                  </a:lnTo>
                  <a:lnTo>
                    <a:pt x="1484" y="3313"/>
                  </a:lnTo>
                  <a:lnTo>
                    <a:pt x="1488" y="3305"/>
                  </a:lnTo>
                  <a:lnTo>
                    <a:pt x="1550" y="3182"/>
                  </a:lnTo>
                  <a:lnTo>
                    <a:pt x="1554" y="3174"/>
                  </a:lnTo>
                  <a:lnTo>
                    <a:pt x="1620" y="3054"/>
                  </a:lnTo>
                  <a:lnTo>
                    <a:pt x="1625" y="3046"/>
                  </a:lnTo>
                  <a:lnTo>
                    <a:pt x="1696" y="2929"/>
                  </a:lnTo>
                  <a:lnTo>
                    <a:pt x="1701" y="2921"/>
                  </a:lnTo>
                  <a:lnTo>
                    <a:pt x="1775" y="2806"/>
                  </a:lnTo>
                  <a:lnTo>
                    <a:pt x="1781" y="2798"/>
                  </a:lnTo>
                  <a:lnTo>
                    <a:pt x="1860" y="2687"/>
                  </a:lnTo>
                  <a:lnTo>
                    <a:pt x="1865" y="2679"/>
                  </a:lnTo>
                  <a:lnTo>
                    <a:pt x="1948" y="2571"/>
                  </a:lnTo>
                  <a:lnTo>
                    <a:pt x="1954" y="2564"/>
                  </a:lnTo>
                  <a:lnTo>
                    <a:pt x="2041" y="2459"/>
                  </a:lnTo>
                  <a:lnTo>
                    <a:pt x="2047" y="2452"/>
                  </a:lnTo>
                  <a:lnTo>
                    <a:pt x="2138" y="2350"/>
                  </a:lnTo>
                  <a:lnTo>
                    <a:pt x="2144" y="2343"/>
                  </a:lnTo>
                  <a:lnTo>
                    <a:pt x="2239" y="2245"/>
                  </a:lnTo>
                  <a:lnTo>
                    <a:pt x="2245" y="2239"/>
                  </a:lnTo>
                  <a:lnTo>
                    <a:pt x="2343" y="2144"/>
                  </a:lnTo>
                  <a:lnTo>
                    <a:pt x="2350" y="2138"/>
                  </a:lnTo>
                  <a:lnTo>
                    <a:pt x="2452" y="2047"/>
                  </a:lnTo>
                  <a:lnTo>
                    <a:pt x="2459" y="2041"/>
                  </a:lnTo>
                  <a:lnTo>
                    <a:pt x="2564" y="1954"/>
                  </a:lnTo>
                  <a:lnTo>
                    <a:pt x="2571" y="1948"/>
                  </a:lnTo>
                  <a:lnTo>
                    <a:pt x="2679" y="1865"/>
                  </a:lnTo>
                  <a:lnTo>
                    <a:pt x="2687" y="1860"/>
                  </a:lnTo>
                  <a:lnTo>
                    <a:pt x="2798" y="1781"/>
                  </a:lnTo>
                  <a:lnTo>
                    <a:pt x="2806" y="1775"/>
                  </a:lnTo>
                  <a:lnTo>
                    <a:pt x="2921" y="1701"/>
                  </a:lnTo>
                  <a:lnTo>
                    <a:pt x="2929" y="1696"/>
                  </a:lnTo>
                  <a:lnTo>
                    <a:pt x="3046" y="1625"/>
                  </a:lnTo>
                  <a:lnTo>
                    <a:pt x="3054" y="1620"/>
                  </a:lnTo>
                  <a:lnTo>
                    <a:pt x="3174" y="1554"/>
                  </a:lnTo>
                  <a:lnTo>
                    <a:pt x="3182" y="1550"/>
                  </a:lnTo>
                  <a:lnTo>
                    <a:pt x="3305" y="1488"/>
                  </a:lnTo>
                  <a:lnTo>
                    <a:pt x="3313" y="1484"/>
                  </a:lnTo>
                  <a:lnTo>
                    <a:pt x="3437" y="1427"/>
                  </a:lnTo>
                  <a:lnTo>
                    <a:pt x="3446" y="1423"/>
                  </a:lnTo>
                  <a:lnTo>
                    <a:pt x="3572" y="1371"/>
                  </a:lnTo>
                  <a:lnTo>
                    <a:pt x="3580" y="1368"/>
                  </a:lnTo>
                  <a:lnTo>
                    <a:pt x="3708" y="1320"/>
                  </a:lnTo>
                  <a:lnTo>
                    <a:pt x="3717" y="1317"/>
                  </a:lnTo>
                  <a:lnTo>
                    <a:pt x="3846" y="1275"/>
                  </a:lnTo>
                  <a:lnTo>
                    <a:pt x="3855" y="1272"/>
                  </a:lnTo>
                  <a:lnTo>
                    <a:pt x="3986" y="1234"/>
                  </a:lnTo>
                  <a:lnTo>
                    <a:pt x="3995" y="1232"/>
                  </a:lnTo>
                  <a:lnTo>
                    <a:pt x="4127" y="1199"/>
                  </a:lnTo>
                  <a:lnTo>
                    <a:pt x="4136" y="1197"/>
                  </a:lnTo>
                  <a:lnTo>
                    <a:pt x="4269" y="1169"/>
                  </a:lnTo>
                  <a:lnTo>
                    <a:pt x="4279" y="1167"/>
                  </a:lnTo>
                  <a:lnTo>
                    <a:pt x="4413" y="1145"/>
                  </a:lnTo>
                  <a:lnTo>
                    <a:pt x="4422" y="1143"/>
                  </a:lnTo>
                  <a:lnTo>
                    <a:pt x="4557" y="1125"/>
                  </a:lnTo>
                  <a:lnTo>
                    <a:pt x="4567" y="1124"/>
                  </a:lnTo>
                  <a:lnTo>
                    <a:pt x="4703" y="1111"/>
                  </a:lnTo>
                  <a:lnTo>
                    <a:pt x="4712" y="1111"/>
                  </a:lnTo>
                  <a:lnTo>
                    <a:pt x="4849" y="1103"/>
                  </a:lnTo>
                  <a:lnTo>
                    <a:pt x="4858" y="1103"/>
                  </a:lnTo>
                  <a:lnTo>
                    <a:pt x="4995" y="1100"/>
                  </a:lnTo>
                  <a:lnTo>
                    <a:pt x="5005" y="1100"/>
                  </a:lnTo>
                  <a:lnTo>
                    <a:pt x="5142" y="1103"/>
                  </a:lnTo>
                  <a:lnTo>
                    <a:pt x="5151" y="1103"/>
                  </a:lnTo>
                  <a:lnTo>
                    <a:pt x="5288" y="1111"/>
                  </a:lnTo>
                  <a:lnTo>
                    <a:pt x="5297" y="1111"/>
                  </a:lnTo>
                  <a:lnTo>
                    <a:pt x="5433" y="1124"/>
                  </a:lnTo>
                  <a:lnTo>
                    <a:pt x="5443" y="1125"/>
                  </a:lnTo>
                  <a:lnTo>
                    <a:pt x="5578" y="1143"/>
                  </a:lnTo>
                  <a:lnTo>
                    <a:pt x="5587" y="1145"/>
                  </a:lnTo>
                  <a:lnTo>
                    <a:pt x="5721" y="1167"/>
                  </a:lnTo>
                  <a:lnTo>
                    <a:pt x="5731" y="1169"/>
                  </a:lnTo>
                  <a:lnTo>
                    <a:pt x="5864" y="1197"/>
                  </a:lnTo>
                  <a:lnTo>
                    <a:pt x="5873" y="1199"/>
                  </a:lnTo>
                  <a:lnTo>
                    <a:pt x="6005" y="1232"/>
                  </a:lnTo>
                  <a:lnTo>
                    <a:pt x="6014" y="1234"/>
                  </a:lnTo>
                  <a:lnTo>
                    <a:pt x="6145" y="1272"/>
                  </a:lnTo>
                  <a:lnTo>
                    <a:pt x="6154" y="1275"/>
                  </a:lnTo>
                  <a:lnTo>
                    <a:pt x="6283" y="1317"/>
                  </a:lnTo>
                  <a:lnTo>
                    <a:pt x="6292" y="1320"/>
                  </a:lnTo>
                  <a:lnTo>
                    <a:pt x="6420" y="1368"/>
                  </a:lnTo>
                  <a:lnTo>
                    <a:pt x="6428" y="1371"/>
                  </a:lnTo>
                  <a:lnTo>
                    <a:pt x="6554" y="1423"/>
                  </a:lnTo>
                  <a:lnTo>
                    <a:pt x="6563" y="1427"/>
                  </a:lnTo>
                  <a:lnTo>
                    <a:pt x="6687" y="1484"/>
                  </a:lnTo>
                  <a:lnTo>
                    <a:pt x="6695" y="1488"/>
                  </a:lnTo>
                  <a:lnTo>
                    <a:pt x="6818" y="1550"/>
                  </a:lnTo>
                  <a:lnTo>
                    <a:pt x="6826" y="1554"/>
                  </a:lnTo>
                  <a:lnTo>
                    <a:pt x="6946" y="1620"/>
                  </a:lnTo>
                  <a:lnTo>
                    <a:pt x="6954" y="1625"/>
                  </a:lnTo>
                  <a:lnTo>
                    <a:pt x="7071" y="1696"/>
                  </a:lnTo>
                  <a:lnTo>
                    <a:pt x="7079" y="1701"/>
                  </a:lnTo>
                  <a:lnTo>
                    <a:pt x="7194" y="1775"/>
                  </a:lnTo>
                  <a:lnTo>
                    <a:pt x="7202" y="1781"/>
                  </a:lnTo>
                  <a:lnTo>
                    <a:pt x="7313" y="1860"/>
                  </a:lnTo>
                  <a:lnTo>
                    <a:pt x="7321" y="1865"/>
                  </a:lnTo>
                  <a:lnTo>
                    <a:pt x="7429" y="1948"/>
                  </a:lnTo>
                  <a:lnTo>
                    <a:pt x="7436" y="1954"/>
                  </a:lnTo>
                  <a:lnTo>
                    <a:pt x="7541" y="2041"/>
                  </a:lnTo>
                  <a:lnTo>
                    <a:pt x="7548" y="2047"/>
                  </a:lnTo>
                  <a:lnTo>
                    <a:pt x="7650" y="2138"/>
                  </a:lnTo>
                  <a:lnTo>
                    <a:pt x="7657" y="2144"/>
                  </a:lnTo>
                  <a:lnTo>
                    <a:pt x="7755" y="2239"/>
                  </a:lnTo>
                  <a:lnTo>
                    <a:pt x="7761" y="2245"/>
                  </a:lnTo>
                  <a:lnTo>
                    <a:pt x="7856" y="2343"/>
                  </a:lnTo>
                  <a:lnTo>
                    <a:pt x="7862" y="2350"/>
                  </a:lnTo>
                  <a:lnTo>
                    <a:pt x="7953" y="2452"/>
                  </a:lnTo>
                  <a:lnTo>
                    <a:pt x="7959" y="2459"/>
                  </a:lnTo>
                  <a:lnTo>
                    <a:pt x="8046" y="2564"/>
                  </a:lnTo>
                  <a:lnTo>
                    <a:pt x="8052" y="2571"/>
                  </a:lnTo>
                  <a:lnTo>
                    <a:pt x="8135" y="2679"/>
                  </a:lnTo>
                  <a:lnTo>
                    <a:pt x="8140" y="2687"/>
                  </a:lnTo>
                  <a:lnTo>
                    <a:pt x="8219" y="2798"/>
                  </a:lnTo>
                  <a:lnTo>
                    <a:pt x="8225" y="2806"/>
                  </a:lnTo>
                  <a:lnTo>
                    <a:pt x="8299" y="2921"/>
                  </a:lnTo>
                  <a:lnTo>
                    <a:pt x="8304" y="2929"/>
                  </a:lnTo>
                  <a:lnTo>
                    <a:pt x="8375" y="3046"/>
                  </a:lnTo>
                  <a:lnTo>
                    <a:pt x="8380" y="3054"/>
                  </a:lnTo>
                  <a:lnTo>
                    <a:pt x="8446" y="3174"/>
                  </a:lnTo>
                  <a:lnTo>
                    <a:pt x="8450" y="3182"/>
                  </a:lnTo>
                  <a:lnTo>
                    <a:pt x="8512" y="3305"/>
                  </a:lnTo>
                  <a:lnTo>
                    <a:pt x="8516" y="3313"/>
                  </a:lnTo>
                  <a:lnTo>
                    <a:pt x="8573" y="3437"/>
                  </a:lnTo>
                  <a:lnTo>
                    <a:pt x="8577" y="3446"/>
                  </a:lnTo>
                  <a:lnTo>
                    <a:pt x="8629" y="3572"/>
                  </a:lnTo>
                  <a:lnTo>
                    <a:pt x="8632" y="3580"/>
                  </a:lnTo>
                  <a:lnTo>
                    <a:pt x="8680" y="3708"/>
                  </a:lnTo>
                  <a:lnTo>
                    <a:pt x="8683" y="3717"/>
                  </a:lnTo>
                  <a:lnTo>
                    <a:pt x="8725" y="3846"/>
                  </a:lnTo>
                  <a:lnTo>
                    <a:pt x="8728" y="3855"/>
                  </a:lnTo>
                  <a:lnTo>
                    <a:pt x="8766" y="3986"/>
                  </a:lnTo>
                  <a:lnTo>
                    <a:pt x="8768" y="3995"/>
                  </a:lnTo>
                  <a:lnTo>
                    <a:pt x="8801" y="4127"/>
                  </a:lnTo>
                  <a:lnTo>
                    <a:pt x="8803" y="4136"/>
                  </a:lnTo>
                  <a:lnTo>
                    <a:pt x="8831" y="4269"/>
                  </a:lnTo>
                  <a:lnTo>
                    <a:pt x="8833" y="4279"/>
                  </a:lnTo>
                  <a:lnTo>
                    <a:pt x="8855" y="4413"/>
                  </a:lnTo>
                  <a:lnTo>
                    <a:pt x="8857" y="4422"/>
                  </a:lnTo>
                  <a:lnTo>
                    <a:pt x="8875" y="4557"/>
                  </a:lnTo>
                  <a:lnTo>
                    <a:pt x="8876" y="4567"/>
                  </a:lnTo>
                  <a:lnTo>
                    <a:pt x="8889" y="4703"/>
                  </a:lnTo>
                  <a:lnTo>
                    <a:pt x="8889" y="4712"/>
                  </a:lnTo>
                  <a:close/>
                  <a:moveTo>
                    <a:pt x="8390" y="5255"/>
                  </a:moveTo>
                  <a:lnTo>
                    <a:pt x="8391" y="5250"/>
                  </a:lnTo>
                  <a:lnTo>
                    <a:pt x="6949" y="5250"/>
                  </a:lnTo>
                  <a:lnTo>
                    <a:pt x="6948" y="5280"/>
                  </a:lnTo>
                  <a:lnTo>
                    <a:pt x="6948" y="5285"/>
                  </a:lnTo>
                  <a:lnTo>
                    <a:pt x="6942" y="5421"/>
                  </a:lnTo>
                  <a:lnTo>
                    <a:pt x="6942" y="5425"/>
                  </a:lnTo>
                  <a:lnTo>
                    <a:pt x="6934" y="5560"/>
                  </a:lnTo>
                  <a:lnTo>
                    <a:pt x="6933" y="5565"/>
                  </a:lnTo>
                  <a:lnTo>
                    <a:pt x="6923" y="5699"/>
                  </a:lnTo>
                  <a:lnTo>
                    <a:pt x="6922" y="5704"/>
                  </a:lnTo>
                  <a:lnTo>
                    <a:pt x="6909" y="5837"/>
                  </a:lnTo>
                  <a:lnTo>
                    <a:pt x="6909" y="5841"/>
                  </a:lnTo>
                  <a:lnTo>
                    <a:pt x="6894" y="5973"/>
                  </a:lnTo>
                  <a:lnTo>
                    <a:pt x="6893" y="5978"/>
                  </a:lnTo>
                  <a:lnTo>
                    <a:pt x="6875" y="6109"/>
                  </a:lnTo>
                  <a:lnTo>
                    <a:pt x="6875" y="6113"/>
                  </a:lnTo>
                  <a:lnTo>
                    <a:pt x="6855" y="6243"/>
                  </a:lnTo>
                  <a:lnTo>
                    <a:pt x="6854" y="6247"/>
                  </a:lnTo>
                  <a:lnTo>
                    <a:pt x="6832" y="6375"/>
                  </a:lnTo>
                  <a:lnTo>
                    <a:pt x="6831" y="6380"/>
                  </a:lnTo>
                  <a:lnTo>
                    <a:pt x="6817" y="6453"/>
                  </a:lnTo>
                  <a:lnTo>
                    <a:pt x="7920" y="6453"/>
                  </a:lnTo>
                  <a:lnTo>
                    <a:pt x="7953" y="6455"/>
                  </a:lnTo>
                  <a:lnTo>
                    <a:pt x="7985" y="6462"/>
                  </a:lnTo>
                  <a:lnTo>
                    <a:pt x="8016" y="6472"/>
                  </a:lnTo>
                  <a:lnTo>
                    <a:pt x="8045" y="6486"/>
                  </a:lnTo>
                  <a:lnTo>
                    <a:pt x="8054" y="6493"/>
                  </a:lnTo>
                  <a:lnTo>
                    <a:pt x="8064" y="6474"/>
                  </a:lnTo>
                  <a:lnTo>
                    <a:pt x="8117" y="6359"/>
                  </a:lnTo>
                  <a:lnTo>
                    <a:pt x="8165" y="6241"/>
                  </a:lnTo>
                  <a:lnTo>
                    <a:pt x="8209" y="6122"/>
                  </a:lnTo>
                  <a:lnTo>
                    <a:pt x="8249" y="6002"/>
                  </a:lnTo>
                  <a:lnTo>
                    <a:pt x="8284" y="5880"/>
                  </a:lnTo>
                  <a:lnTo>
                    <a:pt x="8315" y="5757"/>
                  </a:lnTo>
                  <a:lnTo>
                    <a:pt x="8340" y="5633"/>
                  </a:lnTo>
                  <a:lnTo>
                    <a:pt x="8362" y="5508"/>
                  </a:lnTo>
                  <a:lnTo>
                    <a:pt x="8378" y="5382"/>
                  </a:lnTo>
                  <a:lnTo>
                    <a:pt x="8390" y="5255"/>
                  </a:lnTo>
                  <a:close/>
                  <a:moveTo>
                    <a:pt x="8016" y="3528"/>
                  </a:moveTo>
                  <a:lnTo>
                    <a:pt x="7985" y="3538"/>
                  </a:lnTo>
                  <a:lnTo>
                    <a:pt x="7953" y="3545"/>
                  </a:lnTo>
                  <a:lnTo>
                    <a:pt x="7920" y="3547"/>
                  </a:lnTo>
                  <a:lnTo>
                    <a:pt x="7218" y="3547"/>
                  </a:lnTo>
                  <a:lnTo>
                    <a:pt x="7218" y="3566"/>
                  </a:lnTo>
                  <a:lnTo>
                    <a:pt x="7217" y="3571"/>
                  </a:lnTo>
                  <a:lnTo>
                    <a:pt x="7216" y="3594"/>
                  </a:lnTo>
                  <a:lnTo>
                    <a:pt x="7216" y="3600"/>
                  </a:lnTo>
                  <a:lnTo>
                    <a:pt x="7214" y="3622"/>
                  </a:lnTo>
                  <a:lnTo>
                    <a:pt x="7213" y="3628"/>
                  </a:lnTo>
                  <a:lnTo>
                    <a:pt x="7210" y="3650"/>
                  </a:lnTo>
                  <a:lnTo>
                    <a:pt x="7209" y="3656"/>
                  </a:lnTo>
                  <a:lnTo>
                    <a:pt x="7205" y="3678"/>
                  </a:lnTo>
                  <a:lnTo>
                    <a:pt x="7204" y="3684"/>
                  </a:lnTo>
                  <a:lnTo>
                    <a:pt x="7200" y="3706"/>
                  </a:lnTo>
                  <a:lnTo>
                    <a:pt x="7198" y="3712"/>
                  </a:lnTo>
                  <a:lnTo>
                    <a:pt x="7193" y="3734"/>
                  </a:lnTo>
                  <a:lnTo>
                    <a:pt x="7192" y="3739"/>
                  </a:lnTo>
                  <a:lnTo>
                    <a:pt x="7185" y="3761"/>
                  </a:lnTo>
                  <a:lnTo>
                    <a:pt x="7184" y="3766"/>
                  </a:lnTo>
                  <a:lnTo>
                    <a:pt x="7177" y="3788"/>
                  </a:lnTo>
                  <a:lnTo>
                    <a:pt x="7175" y="3793"/>
                  </a:lnTo>
                  <a:lnTo>
                    <a:pt x="7167" y="3814"/>
                  </a:lnTo>
                  <a:lnTo>
                    <a:pt x="7165" y="3819"/>
                  </a:lnTo>
                  <a:lnTo>
                    <a:pt x="7156" y="3840"/>
                  </a:lnTo>
                  <a:lnTo>
                    <a:pt x="7154" y="3845"/>
                  </a:lnTo>
                  <a:lnTo>
                    <a:pt x="7145" y="3866"/>
                  </a:lnTo>
                  <a:lnTo>
                    <a:pt x="7142" y="3871"/>
                  </a:lnTo>
                  <a:lnTo>
                    <a:pt x="7132" y="3891"/>
                  </a:lnTo>
                  <a:lnTo>
                    <a:pt x="7129" y="3896"/>
                  </a:lnTo>
                  <a:lnTo>
                    <a:pt x="7118" y="3916"/>
                  </a:lnTo>
                  <a:lnTo>
                    <a:pt x="7115" y="3922"/>
                  </a:lnTo>
                  <a:lnTo>
                    <a:pt x="7103" y="3941"/>
                  </a:lnTo>
                  <a:lnTo>
                    <a:pt x="7100" y="3946"/>
                  </a:lnTo>
                  <a:lnTo>
                    <a:pt x="7088" y="3965"/>
                  </a:lnTo>
                  <a:lnTo>
                    <a:pt x="7085" y="3970"/>
                  </a:lnTo>
                  <a:lnTo>
                    <a:pt x="7072" y="3988"/>
                  </a:lnTo>
                  <a:lnTo>
                    <a:pt x="7068" y="3993"/>
                  </a:lnTo>
                  <a:lnTo>
                    <a:pt x="7054" y="4011"/>
                  </a:lnTo>
                  <a:lnTo>
                    <a:pt x="7051" y="4015"/>
                  </a:lnTo>
                  <a:lnTo>
                    <a:pt x="7036" y="4033"/>
                  </a:lnTo>
                  <a:lnTo>
                    <a:pt x="7033" y="4037"/>
                  </a:lnTo>
                  <a:lnTo>
                    <a:pt x="7018" y="4054"/>
                  </a:lnTo>
                  <a:lnTo>
                    <a:pt x="7014" y="4058"/>
                  </a:lnTo>
                  <a:lnTo>
                    <a:pt x="6998" y="4074"/>
                  </a:lnTo>
                  <a:lnTo>
                    <a:pt x="6994" y="4078"/>
                  </a:lnTo>
                  <a:lnTo>
                    <a:pt x="6978" y="4094"/>
                  </a:lnTo>
                  <a:lnTo>
                    <a:pt x="6974" y="4098"/>
                  </a:lnTo>
                  <a:lnTo>
                    <a:pt x="6957" y="4113"/>
                  </a:lnTo>
                  <a:lnTo>
                    <a:pt x="6953" y="4116"/>
                  </a:lnTo>
                  <a:lnTo>
                    <a:pt x="6935" y="4131"/>
                  </a:lnTo>
                  <a:lnTo>
                    <a:pt x="6931" y="4134"/>
                  </a:lnTo>
                  <a:lnTo>
                    <a:pt x="6913" y="4148"/>
                  </a:lnTo>
                  <a:lnTo>
                    <a:pt x="6908" y="4152"/>
                  </a:lnTo>
                  <a:lnTo>
                    <a:pt x="6908" y="4152"/>
                  </a:lnTo>
                  <a:lnTo>
                    <a:pt x="6909" y="4159"/>
                  </a:lnTo>
                  <a:lnTo>
                    <a:pt x="6909" y="4163"/>
                  </a:lnTo>
                  <a:lnTo>
                    <a:pt x="6922" y="4296"/>
                  </a:lnTo>
                  <a:lnTo>
                    <a:pt x="6923" y="4301"/>
                  </a:lnTo>
                  <a:lnTo>
                    <a:pt x="6933" y="4435"/>
                  </a:lnTo>
                  <a:lnTo>
                    <a:pt x="6934" y="4440"/>
                  </a:lnTo>
                  <a:lnTo>
                    <a:pt x="6942" y="4575"/>
                  </a:lnTo>
                  <a:lnTo>
                    <a:pt x="6942" y="4579"/>
                  </a:lnTo>
                  <a:lnTo>
                    <a:pt x="6948" y="4715"/>
                  </a:lnTo>
                  <a:lnTo>
                    <a:pt x="6948" y="4720"/>
                  </a:lnTo>
                  <a:lnTo>
                    <a:pt x="6949" y="4750"/>
                  </a:lnTo>
                  <a:lnTo>
                    <a:pt x="8391" y="4750"/>
                  </a:lnTo>
                  <a:lnTo>
                    <a:pt x="8390" y="4745"/>
                  </a:lnTo>
                  <a:lnTo>
                    <a:pt x="8378" y="4618"/>
                  </a:lnTo>
                  <a:lnTo>
                    <a:pt x="8362" y="4492"/>
                  </a:lnTo>
                  <a:lnTo>
                    <a:pt x="8340" y="4367"/>
                  </a:lnTo>
                  <a:lnTo>
                    <a:pt x="8315" y="4243"/>
                  </a:lnTo>
                  <a:lnTo>
                    <a:pt x="8284" y="4120"/>
                  </a:lnTo>
                  <a:lnTo>
                    <a:pt x="8249" y="3998"/>
                  </a:lnTo>
                  <a:lnTo>
                    <a:pt x="8209" y="3878"/>
                  </a:lnTo>
                  <a:lnTo>
                    <a:pt x="8165" y="3759"/>
                  </a:lnTo>
                  <a:lnTo>
                    <a:pt x="8117" y="3641"/>
                  </a:lnTo>
                  <a:lnTo>
                    <a:pt x="8064" y="3526"/>
                  </a:lnTo>
                  <a:lnTo>
                    <a:pt x="8054" y="3507"/>
                  </a:lnTo>
                  <a:lnTo>
                    <a:pt x="8045" y="3514"/>
                  </a:lnTo>
                  <a:lnTo>
                    <a:pt x="8016" y="3528"/>
                  </a:lnTo>
                  <a:close/>
                  <a:moveTo>
                    <a:pt x="7735" y="7020"/>
                  </a:moveTo>
                  <a:lnTo>
                    <a:pt x="7783" y="6953"/>
                  </a:lnTo>
                  <a:lnTo>
                    <a:pt x="6699" y="6953"/>
                  </a:lnTo>
                  <a:lnTo>
                    <a:pt x="6683" y="7010"/>
                  </a:lnTo>
                  <a:lnTo>
                    <a:pt x="6681" y="7015"/>
                  </a:lnTo>
                  <a:lnTo>
                    <a:pt x="6646" y="7130"/>
                  </a:lnTo>
                  <a:lnTo>
                    <a:pt x="6645" y="7135"/>
                  </a:lnTo>
                  <a:lnTo>
                    <a:pt x="6608" y="7247"/>
                  </a:lnTo>
                  <a:lnTo>
                    <a:pt x="6606" y="7253"/>
                  </a:lnTo>
                  <a:lnTo>
                    <a:pt x="6567" y="7361"/>
                  </a:lnTo>
                  <a:lnTo>
                    <a:pt x="6565" y="7367"/>
                  </a:lnTo>
                  <a:lnTo>
                    <a:pt x="6524" y="7472"/>
                  </a:lnTo>
                  <a:lnTo>
                    <a:pt x="6522" y="7478"/>
                  </a:lnTo>
                  <a:lnTo>
                    <a:pt x="6480" y="7579"/>
                  </a:lnTo>
                  <a:lnTo>
                    <a:pt x="6477" y="7586"/>
                  </a:lnTo>
                  <a:lnTo>
                    <a:pt x="6433" y="7684"/>
                  </a:lnTo>
                  <a:lnTo>
                    <a:pt x="6430" y="7690"/>
                  </a:lnTo>
                  <a:lnTo>
                    <a:pt x="6384" y="7785"/>
                  </a:lnTo>
                  <a:lnTo>
                    <a:pt x="6381" y="7791"/>
                  </a:lnTo>
                  <a:lnTo>
                    <a:pt x="6333" y="7882"/>
                  </a:lnTo>
                  <a:lnTo>
                    <a:pt x="6330" y="7889"/>
                  </a:lnTo>
                  <a:lnTo>
                    <a:pt x="6281" y="7976"/>
                  </a:lnTo>
                  <a:lnTo>
                    <a:pt x="6276" y="7983"/>
                  </a:lnTo>
                  <a:lnTo>
                    <a:pt x="6226" y="8066"/>
                  </a:lnTo>
                  <a:lnTo>
                    <a:pt x="6221" y="8074"/>
                  </a:lnTo>
                  <a:lnTo>
                    <a:pt x="6169" y="8153"/>
                  </a:lnTo>
                  <a:lnTo>
                    <a:pt x="6164" y="8160"/>
                  </a:lnTo>
                  <a:lnTo>
                    <a:pt x="6131" y="8206"/>
                  </a:lnTo>
                  <a:lnTo>
                    <a:pt x="6241" y="8165"/>
                  </a:lnTo>
                  <a:lnTo>
                    <a:pt x="6359" y="8117"/>
                  </a:lnTo>
                  <a:lnTo>
                    <a:pt x="6474" y="8064"/>
                  </a:lnTo>
                  <a:lnTo>
                    <a:pt x="6588" y="8006"/>
                  </a:lnTo>
                  <a:lnTo>
                    <a:pt x="6700" y="7944"/>
                  </a:lnTo>
                  <a:lnTo>
                    <a:pt x="6810" y="7879"/>
                  </a:lnTo>
                  <a:lnTo>
                    <a:pt x="6916" y="7809"/>
                  </a:lnTo>
                  <a:lnTo>
                    <a:pt x="7020" y="7735"/>
                  </a:lnTo>
                  <a:lnTo>
                    <a:pt x="7121" y="7658"/>
                  </a:lnTo>
                  <a:lnTo>
                    <a:pt x="7218" y="7577"/>
                  </a:lnTo>
                  <a:lnTo>
                    <a:pt x="7313" y="7492"/>
                  </a:lnTo>
                  <a:lnTo>
                    <a:pt x="7404" y="7404"/>
                  </a:lnTo>
                  <a:lnTo>
                    <a:pt x="7492" y="7313"/>
                  </a:lnTo>
                  <a:lnTo>
                    <a:pt x="7577" y="7218"/>
                  </a:lnTo>
                  <a:lnTo>
                    <a:pt x="7658" y="7121"/>
                  </a:lnTo>
                  <a:lnTo>
                    <a:pt x="7735" y="7020"/>
                  </a:lnTo>
                  <a:close/>
                  <a:moveTo>
                    <a:pt x="7033" y="3043"/>
                  </a:moveTo>
                  <a:lnTo>
                    <a:pt x="7036" y="3047"/>
                  </a:lnTo>
                  <a:lnTo>
                    <a:pt x="7783" y="3047"/>
                  </a:lnTo>
                  <a:lnTo>
                    <a:pt x="7735" y="2980"/>
                  </a:lnTo>
                  <a:lnTo>
                    <a:pt x="7658" y="2879"/>
                  </a:lnTo>
                  <a:lnTo>
                    <a:pt x="7577" y="2782"/>
                  </a:lnTo>
                  <a:lnTo>
                    <a:pt x="7492" y="2687"/>
                  </a:lnTo>
                  <a:lnTo>
                    <a:pt x="7404" y="2596"/>
                  </a:lnTo>
                  <a:lnTo>
                    <a:pt x="7313" y="2508"/>
                  </a:lnTo>
                  <a:lnTo>
                    <a:pt x="7218" y="2423"/>
                  </a:lnTo>
                  <a:lnTo>
                    <a:pt x="7121" y="2342"/>
                  </a:lnTo>
                  <a:lnTo>
                    <a:pt x="7020" y="2265"/>
                  </a:lnTo>
                  <a:lnTo>
                    <a:pt x="6916" y="2191"/>
                  </a:lnTo>
                  <a:lnTo>
                    <a:pt x="6810" y="2121"/>
                  </a:lnTo>
                  <a:lnTo>
                    <a:pt x="6700" y="2056"/>
                  </a:lnTo>
                  <a:lnTo>
                    <a:pt x="6588" y="1994"/>
                  </a:lnTo>
                  <a:lnTo>
                    <a:pt x="6474" y="1936"/>
                  </a:lnTo>
                  <a:lnTo>
                    <a:pt x="6359" y="1883"/>
                  </a:lnTo>
                  <a:lnTo>
                    <a:pt x="6241" y="1835"/>
                  </a:lnTo>
                  <a:lnTo>
                    <a:pt x="6131" y="1794"/>
                  </a:lnTo>
                  <a:lnTo>
                    <a:pt x="6164" y="1840"/>
                  </a:lnTo>
                  <a:lnTo>
                    <a:pt x="6169" y="1847"/>
                  </a:lnTo>
                  <a:lnTo>
                    <a:pt x="6221" y="1926"/>
                  </a:lnTo>
                  <a:lnTo>
                    <a:pt x="6226" y="1934"/>
                  </a:lnTo>
                  <a:lnTo>
                    <a:pt x="6276" y="2017"/>
                  </a:lnTo>
                  <a:lnTo>
                    <a:pt x="6281" y="2024"/>
                  </a:lnTo>
                  <a:lnTo>
                    <a:pt x="6330" y="2111"/>
                  </a:lnTo>
                  <a:lnTo>
                    <a:pt x="6333" y="2118"/>
                  </a:lnTo>
                  <a:lnTo>
                    <a:pt x="6381" y="2209"/>
                  </a:lnTo>
                  <a:lnTo>
                    <a:pt x="6384" y="2215"/>
                  </a:lnTo>
                  <a:lnTo>
                    <a:pt x="6430" y="2310"/>
                  </a:lnTo>
                  <a:lnTo>
                    <a:pt x="6433" y="2316"/>
                  </a:lnTo>
                  <a:lnTo>
                    <a:pt x="6477" y="2414"/>
                  </a:lnTo>
                  <a:lnTo>
                    <a:pt x="6480" y="2421"/>
                  </a:lnTo>
                  <a:lnTo>
                    <a:pt x="6522" y="2522"/>
                  </a:lnTo>
                  <a:lnTo>
                    <a:pt x="6524" y="2528"/>
                  </a:lnTo>
                  <a:lnTo>
                    <a:pt x="6565" y="2633"/>
                  </a:lnTo>
                  <a:lnTo>
                    <a:pt x="6567" y="2639"/>
                  </a:lnTo>
                  <a:lnTo>
                    <a:pt x="6606" y="2747"/>
                  </a:lnTo>
                  <a:lnTo>
                    <a:pt x="6608" y="2753"/>
                  </a:lnTo>
                  <a:lnTo>
                    <a:pt x="6623" y="2800"/>
                  </a:lnTo>
                  <a:lnTo>
                    <a:pt x="6626" y="2800"/>
                  </a:lnTo>
                  <a:lnTo>
                    <a:pt x="6632" y="2802"/>
                  </a:lnTo>
                  <a:lnTo>
                    <a:pt x="6654" y="2807"/>
                  </a:lnTo>
                  <a:lnTo>
                    <a:pt x="6659" y="2808"/>
                  </a:lnTo>
                  <a:lnTo>
                    <a:pt x="6681" y="2815"/>
                  </a:lnTo>
                  <a:lnTo>
                    <a:pt x="6686" y="2816"/>
                  </a:lnTo>
                  <a:lnTo>
                    <a:pt x="6708" y="2823"/>
                  </a:lnTo>
                  <a:lnTo>
                    <a:pt x="6713" y="2825"/>
                  </a:lnTo>
                  <a:lnTo>
                    <a:pt x="6734" y="2833"/>
                  </a:lnTo>
                  <a:lnTo>
                    <a:pt x="6739" y="2835"/>
                  </a:lnTo>
                  <a:lnTo>
                    <a:pt x="6760" y="2844"/>
                  </a:lnTo>
                  <a:lnTo>
                    <a:pt x="6765" y="2846"/>
                  </a:lnTo>
                  <a:lnTo>
                    <a:pt x="6786" y="2855"/>
                  </a:lnTo>
                  <a:lnTo>
                    <a:pt x="6791" y="2858"/>
                  </a:lnTo>
                  <a:lnTo>
                    <a:pt x="6811" y="2868"/>
                  </a:lnTo>
                  <a:lnTo>
                    <a:pt x="6816" y="2871"/>
                  </a:lnTo>
                  <a:lnTo>
                    <a:pt x="6836" y="2882"/>
                  </a:lnTo>
                  <a:lnTo>
                    <a:pt x="6842" y="2885"/>
                  </a:lnTo>
                  <a:lnTo>
                    <a:pt x="6861" y="2897"/>
                  </a:lnTo>
                  <a:lnTo>
                    <a:pt x="6866" y="2900"/>
                  </a:lnTo>
                  <a:lnTo>
                    <a:pt x="6885" y="2912"/>
                  </a:lnTo>
                  <a:lnTo>
                    <a:pt x="6890" y="2915"/>
                  </a:lnTo>
                  <a:lnTo>
                    <a:pt x="6908" y="2928"/>
                  </a:lnTo>
                  <a:lnTo>
                    <a:pt x="6913" y="2932"/>
                  </a:lnTo>
                  <a:lnTo>
                    <a:pt x="6931" y="2946"/>
                  </a:lnTo>
                  <a:lnTo>
                    <a:pt x="6935" y="2949"/>
                  </a:lnTo>
                  <a:lnTo>
                    <a:pt x="6953" y="2964"/>
                  </a:lnTo>
                  <a:lnTo>
                    <a:pt x="6957" y="2967"/>
                  </a:lnTo>
                  <a:lnTo>
                    <a:pt x="6974" y="2982"/>
                  </a:lnTo>
                  <a:lnTo>
                    <a:pt x="6978" y="2986"/>
                  </a:lnTo>
                  <a:lnTo>
                    <a:pt x="6994" y="3002"/>
                  </a:lnTo>
                  <a:lnTo>
                    <a:pt x="6998" y="3006"/>
                  </a:lnTo>
                  <a:lnTo>
                    <a:pt x="7014" y="3022"/>
                  </a:lnTo>
                  <a:lnTo>
                    <a:pt x="7018" y="3026"/>
                  </a:lnTo>
                  <a:lnTo>
                    <a:pt x="7033" y="3043"/>
                  </a:lnTo>
                  <a:close/>
                  <a:moveTo>
                    <a:pt x="6918" y="3557"/>
                  </a:moveTo>
                  <a:lnTo>
                    <a:pt x="6918" y="3547"/>
                  </a:lnTo>
                  <a:lnTo>
                    <a:pt x="6817" y="3547"/>
                  </a:lnTo>
                  <a:lnTo>
                    <a:pt x="6831" y="3620"/>
                  </a:lnTo>
                  <a:lnTo>
                    <a:pt x="6832" y="3625"/>
                  </a:lnTo>
                  <a:lnTo>
                    <a:pt x="6854" y="3753"/>
                  </a:lnTo>
                  <a:lnTo>
                    <a:pt x="6855" y="3757"/>
                  </a:lnTo>
                  <a:lnTo>
                    <a:pt x="6857" y="3769"/>
                  </a:lnTo>
                  <a:lnTo>
                    <a:pt x="6857" y="3769"/>
                  </a:lnTo>
                  <a:lnTo>
                    <a:pt x="6865" y="3754"/>
                  </a:lnTo>
                  <a:lnTo>
                    <a:pt x="6873" y="3739"/>
                  </a:lnTo>
                  <a:lnTo>
                    <a:pt x="6880" y="3723"/>
                  </a:lnTo>
                  <a:lnTo>
                    <a:pt x="6886" y="3708"/>
                  </a:lnTo>
                  <a:lnTo>
                    <a:pt x="6892" y="3692"/>
                  </a:lnTo>
                  <a:lnTo>
                    <a:pt x="6898" y="3675"/>
                  </a:lnTo>
                  <a:lnTo>
                    <a:pt x="6902" y="3659"/>
                  </a:lnTo>
                  <a:lnTo>
                    <a:pt x="6907" y="3642"/>
                  </a:lnTo>
                  <a:lnTo>
                    <a:pt x="6910" y="3626"/>
                  </a:lnTo>
                  <a:lnTo>
                    <a:pt x="6913" y="3609"/>
                  </a:lnTo>
                  <a:lnTo>
                    <a:pt x="6915" y="3592"/>
                  </a:lnTo>
                  <a:lnTo>
                    <a:pt x="6917" y="3575"/>
                  </a:lnTo>
                  <a:lnTo>
                    <a:pt x="6918" y="3557"/>
                  </a:lnTo>
                  <a:close/>
                  <a:moveTo>
                    <a:pt x="6443" y="5397"/>
                  </a:moveTo>
                  <a:lnTo>
                    <a:pt x="6448" y="5265"/>
                  </a:lnTo>
                  <a:lnTo>
                    <a:pt x="6449" y="5250"/>
                  </a:lnTo>
                  <a:lnTo>
                    <a:pt x="3551" y="5250"/>
                  </a:lnTo>
                  <a:lnTo>
                    <a:pt x="3552" y="5265"/>
                  </a:lnTo>
                  <a:lnTo>
                    <a:pt x="3557" y="5397"/>
                  </a:lnTo>
                  <a:lnTo>
                    <a:pt x="3565" y="5528"/>
                  </a:lnTo>
                  <a:lnTo>
                    <a:pt x="3576" y="5657"/>
                  </a:lnTo>
                  <a:lnTo>
                    <a:pt x="3588" y="5786"/>
                  </a:lnTo>
                  <a:lnTo>
                    <a:pt x="3603" y="5914"/>
                  </a:lnTo>
                  <a:lnTo>
                    <a:pt x="3620" y="6040"/>
                  </a:lnTo>
                  <a:lnTo>
                    <a:pt x="3639" y="6165"/>
                  </a:lnTo>
                  <a:lnTo>
                    <a:pt x="3660" y="6288"/>
                  </a:lnTo>
                  <a:lnTo>
                    <a:pt x="3684" y="6409"/>
                  </a:lnTo>
                  <a:lnTo>
                    <a:pt x="3693" y="6453"/>
                  </a:lnTo>
                  <a:lnTo>
                    <a:pt x="6307" y="6453"/>
                  </a:lnTo>
                  <a:lnTo>
                    <a:pt x="6316" y="6409"/>
                  </a:lnTo>
                  <a:lnTo>
                    <a:pt x="6340" y="6288"/>
                  </a:lnTo>
                  <a:lnTo>
                    <a:pt x="6361" y="6165"/>
                  </a:lnTo>
                  <a:lnTo>
                    <a:pt x="6380" y="6040"/>
                  </a:lnTo>
                  <a:lnTo>
                    <a:pt x="6397" y="5914"/>
                  </a:lnTo>
                  <a:lnTo>
                    <a:pt x="6412" y="5786"/>
                  </a:lnTo>
                  <a:lnTo>
                    <a:pt x="6424" y="5657"/>
                  </a:lnTo>
                  <a:lnTo>
                    <a:pt x="6435" y="5528"/>
                  </a:lnTo>
                  <a:lnTo>
                    <a:pt x="6443" y="5397"/>
                  </a:lnTo>
                  <a:close/>
                  <a:moveTo>
                    <a:pt x="5702" y="3547"/>
                  </a:moveTo>
                  <a:lnTo>
                    <a:pt x="3693" y="3547"/>
                  </a:lnTo>
                  <a:lnTo>
                    <a:pt x="3684" y="3591"/>
                  </a:lnTo>
                  <a:lnTo>
                    <a:pt x="3660" y="3712"/>
                  </a:lnTo>
                  <a:lnTo>
                    <a:pt x="3639" y="3835"/>
                  </a:lnTo>
                  <a:lnTo>
                    <a:pt x="3620" y="3960"/>
                  </a:lnTo>
                  <a:lnTo>
                    <a:pt x="3603" y="4086"/>
                  </a:lnTo>
                  <a:lnTo>
                    <a:pt x="3588" y="4214"/>
                  </a:lnTo>
                  <a:lnTo>
                    <a:pt x="3576" y="4343"/>
                  </a:lnTo>
                  <a:lnTo>
                    <a:pt x="3565" y="4472"/>
                  </a:lnTo>
                  <a:lnTo>
                    <a:pt x="3557" y="4603"/>
                  </a:lnTo>
                  <a:lnTo>
                    <a:pt x="3552" y="4735"/>
                  </a:lnTo>
                  <a:lnTo>
                    <a:pt x="3551" y="4750"/>
                  </a:lnTo>
                  <a:lnTo>
                    <a:pt x="6449" y="4750"/>
                  </a:lnTo>
                  <a:lnTo>
                    <a:pt x="6448" y="4735"/>
                  </a:lnTo>
                  <a:lnTo>
                    <a:pt x="6443" y="4603"/>
                  </a:lnTo>
                  <a:lnTo>
                    <a:pt x="6435" y="4472"/>
                  </a:lnTo>
                  <a:lnTo>
                    <a:pt x="6424" y="4343"/>
                  </a:lnTo>
                  <a:lnTo>
                    <a:pt x="6420" y="4297"/>
                  </a:lnTo>
                  <a:lnTo>
                    <a:pt x="6406" y="4296"/>
                  </a:lnTo>
                  <a:lnTo>
                    <a:pt x="6400" y="4296"/>
                  </a:lnTo>
                  <a:lnTo>
                    <a:pt x="6378" y="4294"/>
                  </a:lnTo>
                  <a:lnTo>
                    <a:pt x="6372" y="4293"/>
                  </a:lnTo>
                  <a:lnTo>
                    <a:pt x="6350" y="4290"/>
                  </a:lnTo>
                  <a:lnTo>
                    <a:pt x="6344" y="4289"/>
                  </a:lnTo>
                  <a:lnTo>
                    <a:pt x="6322" y="4285"/>
                  </a:lnTo>
                  <a:lnTo>
                    <a:pt x="6316" y="4284"/>
                  </a:lnTo>
                  <a:lnTo>
                    <a:pt x="6294" y="4280"/>
                  </a:lnTo>
                  <a:lnTo>
                    <a:pt x="6288" y="4278"/>
                  </a:lnTo>
                  <a:lnTo>
                    <a:pt x="6266" y="4273"/>
                  </a:lnTo>
                  <a:lnTo>
                    <a:pt x="6261" y="4272"/>
                  </a:lnTo>
                  <a:lnTo>
                    <a:pt x="6239" y="4265"/>
                  </a:lnTo>
                  <a:lnTo>
                    <a:pt x="6234" y="4264"/>
                  </a:lnTo>
                  <a:lnTo>
                    <a:pt x="6212" y="4257"/>
                  </a:lnTo>
                  <a:lnTo>
                    <a:pt x="6207" y="4255"/>
                  </a:lnTo>
                  <a:lnTo>
                    <a:pt x="6186" y="4247"/>
                  </a:lnTo>
                  <a:lnTo>
                    <a:pt x="6181" y="4245"/>
                  </a:lnTo>
                  <a:lnTo>
                    <a:pt x="6160" y="4236"/>
                  </a:lnTo>
                  <a:lnTo>
                    <a:pt x="6155" y="4234"/>
                  </a:lnTo>
                  <a:lnTo>
                    <a:pt x="6134" y="4225"/>
                  </a:lnTo>
                  <a:lnTo>
                    <a:pt x="6129" y="4222"/>
                  </a:lnTo>
                  <a:lnTo>
                    <a:pt x="6109" y="4212"/>
                  </a:lnTo>
                  <a:lnTo>
                    <a:pt x="6104" y="4209"/>
                  </a:lnTo>
                  <a:lnTo>
                    <a:pt x="6084" y="4198"/>
                  </a:lnTo>
                  <a:lnTo>
                    <a:pt x="6078" y="4195"/>
                  </a:lnTo>
                  <a:lnTo>
                    <a:pt x="6059" y="4183"/>
                  </a:lnTo>
                  <a:lnTo>
                    <a:pt x="6054" y="4180"/>
                  </a:lnTo>
                  <a:lnTo>
                    <a:pt x="6035" y="4168"/>
                  </a:lnTo>
                  <a:lnTo>
                    <a:pt x="6030" y="4165"/>
                  </a:lnTo>
                  <a:lnTo>
                    <a:pt x="6012" y="4152"/>
                  </a:lnTo>
                  <a:lnTo>
                    <a:pt x="6007" y="4148"/>
                  </a:lnTo>
                  <a:lnTo>
                    <a:pt x="5989" y="4134"/>
                  </a:lnTo>
                  <a:lnTo>
                    <a:pt x="5985" y="4131"/>
                  </a:lnTo>
                  <a:lnTo>
                    <a:pt x="5967" y="4116"/>
                  </a:lnTo>
                  <a:lnTo>
                    <a:pt x="5963" y="4113"/>
                  </a:lnTo>
                  <a:lnTo>
                    <a:pt x="5946" y="4098"/>
                  </a:lnTo>
                  <a:lnTo>
                    <a:pt x="5942" y="4094"/>
                  </a:lnTo>
                  <a:lnTo>
                    <a:pt x="5926" y="4078"/>
                  </a:lnTo>
                  <a:lnTo>
                    <a:pt x="5922" y="4074"/>
                  </a:lnTo>
                  <a:lnTo>
                    <a:pt x="5906" y="4058"/>
                  </a:lnTo>
                  <a:lnTo>
                    <a:pt x="5902" y="4054"/>
                  </a:lnTo>
                  <a:lnTo>
                    <a:pt x="5887" y="4037"/>
                  </a:lnTo>
                  <a:lnTo>
                    <a:pt x="5884" y="4033"/>
                  </a:lnTo>
                  <a:lnTo>
                    <a:pt x="5869" y="4015"/>
                  </a:lnTo>
                  <a:lnTo>
                    <a:pt x="5866" y="4011"/>
                  </a:lnTo>
                  <a:lnTo>
                    <a:pt x="5852" y="3993"/>
                  </a:lnTo>
                  <a:lnTo>
                    <a:pt x="5848" y="3988"/>
                  </a:lnTo>
                  <a:lnTo>
                    <a:pt x="5835" y="3970"/>
                  </a:lnTo>
                  <a:lnTo>
                    <a:pt x="5832" y="3965"/>
                  </a:lnTo>
                  <a:lnTo>
                    <a:pt x="5820" y="3946"/>
                  </a:lnTo>
                  <a:lnTo>
                    <a:pt x="5817" y="3941"/>
                  </a:lnTo>
                  <a:lnTo>
                    <a:pt x="5805" y="3922"/>
                  </a:lnTo>
                  <a:lnTo>
                    <a:pt x="5802" y="3916"/>
                  </a:lnTo>
                  <a:lnTo>
                    <a:pt x="5791" y="3896"/>
                  </a:lnTo>
                  <a:lnTo>
                    <a:pt x="5788" y="3891"/>
                  </a:lnTo>
                  <a:lnTo>
                    <a:pt x="5778" y="3871"/>
                  </a:lnTo>
                  <a:lnTo>
                    <a:pt x="5775" y="3866"/>
                  </a:lnTo>
                  <a:lnTo>
                    <a:pt x="5766" y="3845"/>
                  </a:lnTo>
                  <a:lnTo>
                    <a:pt x="5764" y="3840"/>
                  </a:lnTo>
                  <a:lnTo>
                    <a:pt x="5755" y="3819"/>
                  </a:lnTo>
                  <a:lnTo>
                    <a:pt x="5753" y="3814"/>
                  </a:lnTo>
                  <a:lnTo>
                    <a:pt x="5745" y="3793"/>
                  </a:lnTo>
                  <a:lnTo>
                    <a:pt x="5743" y="3788"/>
                  </a:lnTo>
                  <a:lnTo>
                    <a:pt x="5736" y="3766"/>
                  </a:lnTo>
                  <a:lnTo>
                    <a:pt x="5735" y="3761"/>
                  </a:lnTo>
                  <a:lnTo>
                    <a:pt x="5728" y="3739"/>
                  </a:lnTo>
                  <a:lnTo>
                    <a:pt x="5727" y="3734"/>
                  </a:lnTo>
                  <a:lnTo>
                    <a:pt x="5722" y="3712"/>
                  </a:lnTo>
                  <a:lnTo>
                    <a:pt x="5720" y="3706"/>
                  </a:lnTo>
                  <a:lnTo>
                    <a:pt x="5716" y="3684"/>
                  </a:lnTo>
                  <a:lnTo>
                    <a:pt x="5715" y="3678"/>
                  </a:lnTo>
                  <a:lnTo>
                    <a:pt x="5711" y="3656"/>
                  </a:lnTo>
                  <a:lnTo>
                    <a:pt x="5710" y="3650"/>
                  </a:lnTo>
                  <a:lnTo>
                    <a:pt x="5707" y="3628"/>
                  </a:lnTo>
                  <a:lnTo>
                    <a:pt x="5706" y="3622"/>
                  </a:lnTo>
                  <a:lnTo>
                    <a:pt x="5704" y="3600"/>
                  </a:lnTo>
                  <a:lnTo>
                    <a:pt x="5704" y="3594"/>
                  </a:lnTo>
                  <a:lnTo>
                    <a:pt x="5703" y="3571"/>
                  </a:lnTo>
                  <a:lnTo>
                    <a:pt x="5702" y="3566"/>
                  </a:lnTo>
                  <a:lnTo>
                    <a:pt x="5702" y="3547"/>
                  </a:lnTo>
                  <a:close/>
                  <a:moveTo>
                    <a:pt x="6374" y="3990"/>
                  </a:moveTo>
                  <a:lnTo>
                    <a:pt x="6384" y="3992"/>
                  </a:lnTo>
                  <a:lnTo>
                    <a:pt x="6380" y="3960"/>
                  </a:lnTo>
                  <a:lnTo>
                    <a:pt x="6361" y="3835"/>
                  </a:lnTo>
                  <a:lnTo>
                    <a:pt x="6340" y="3712"/>
                  </a:lnTo>
                  <a:lnTo>
                    <a:pt x="6316" y="3591"/>
                  </a:lnTo>
                  <a:lnTo>
                    <a:pt x="6307" y="3547"/>
                  </a:lnTo>
                  <a:lnTo>
                    <a:pt x="6002" y="3547"/>
                  </a:lnTo>
                  <a:lnTo>
                    <a:pt x="6002" y="3557"/>
                  </a:lnTo>
                  <a:lnTo>
                    <a:pt x="6003" y="3575"/>
                  </a:lnTo>
                  <a:lnTo>
                    <a:pt x="6005" y="3592"/>
                  </a:lnTo>
                  <a:lnTo>
                    <a:pt x="6007" y="3609"/>
                  </a:lnTo>
                  <a:lnTo>
                    <a:pt x="6010" y="3626"/>
                  </a:lnTo>
                  <a:lnTo>
                    <a:pt x="6013" y="3642"/>
                  </a:lnTo>
                  <a:lnTo>
                    <a:pt x="6018" y="3659"/>
                  </a:lnTo>
                  <a:lnTo>
                    <a:pt x="6022" y="3675"/>
                  </a:lnTo>
                  <a:lnTo>
                    <a:pt x="6028" y="3692"/>
                  </a:lnTo>
                  <a:lnTo>
                    <a:pt x="6034" y="3708"/>
                  </a:lnTo>
                  <a:lnTo>
                    <a:pt x="6040" y="3723"/>
                  </a:lnTo>
                  <a:lnTo>
                    <a:pt x="6047" y="3739"/>
                  </a:lnTo>
                  <a:lnTo>
                    <a:pt x="6055" y="3754"/>
                  </a:lnTo>
                  <a:lnTo>
                    <a:pt x="6063" y="3769"/>
                  </a:lnTo>
                  <a:lnTo>
                    <a:pt x="6072" y="3784"/>
                  </a:lnTo>
                  <a:lnTo>
                    <a:pt x="6081" y="3798"/>
                  </a:lnTo>
                  <a:lnTo>
                    <a:pt x="6091" y="3812"/>
                  </a:lnTo>
                  <a:lnTo>
                    <a:pt x="6102" y="3826"/>
                  </a:lnTo>
                  <a:lnTo>
                    <a:pt x="6113" y="3839"/>
                  </a:lnTo>
                  <a:lnTo>
                    <a:pt x="6124" y="3852"/>
                  </a:lnTo>
                  <a:lnTo>
                    <a:pt x="6136" y="3864"/>
                  </a:lnTo>
                  <a:lnTo>
                    <a:pt x="6148" y="3876"/>
                  </a:lnTo>
                  <a:lnTo>
                    <a:pt x="6161" y="3887"/>
                  </a:lnTo>
                  <a:lnTo>
                    <a:pt x="6174" y="3898"/>
                  </a:lnTo>
                  <a:lnTo>
                    <a:pt x="6188" y="3909"/>
                  </a:lnTo>
                  <a:lnTo>
                    <a:pt x="6202" y="3919"/>
                  </a:lnTo>
                  <a:lnTo>
                    <a:pt x="6216" y="3928"/>
                  </a:lnTo>
                  <a:lnTo>
                    <a:pt x="6231" y="3937"/>
                  </a:lnTo>
                  <a:lnTo>
                    <a:pt x="6246" y="3945"/>
                  </a:lnTo>
                  <a:lnTo>
                    <a:pt x="6261" y="3953"/>
                  </a:lnTo>
                  <a:lnTo>
                    <a:pt x="6277" y="3960"/>
                  </a:lnTo>
                  <a:lnTo>
                    <a:pt x="6292" y="3966"/>
                  </a:lnTo>
                  <a:lnTo>
                    <a:pt x="6308" y="3972"/>
                  </a:lnTo>
                  <a:lnTo>
                    <a:pt x="6325" y="3978"/>
                  </a:lnTo>
                  <a:lnTo>
                    <a:pt x="6341" y="3982"/>
                  </a:lnTo>
                  <a:lnTo>
                    <a:pt x="6358" y="3987"/>
                  </a:lnTo>
                  <a:lnTo>
                    <a:pt x="6374" y="3990"/>
                  </a:lnTo>
                  <a:close/>
                  <a:moveTo>
                    <a:pt x="6134" y="7087"/>
                  </a:moveTo>
                  <a:lnTo>
                    <a:pt x="6169" y="6981"/>
                  </a:lnTo>
                  <a:lnTo>
                    <a:pt x="6178" y="6953"/>
                  </a:lnTo>
                  <a:lnTo>
                    <a:pt x="3822" y="6953"/>
                  </a:lnTo>
                  <a:lnTo>
                    <a:pt x="3831" y="6981"/>
                  </a:lnTo>
                  <a:lnTo>
                    <a:pt x="3866" y="7087"/>
                  </a:lnTo>
                  <a:lnTo>
                    <a:pt x="3903" y="7189"/>
                  </a:lnTo>
                  <a:lnTo>
                    <a:pt x="3941" y="7288"/>
                  </a:lnTo>
                  <a:lnTo>
                    <a:pt x="3981" y="7384"/>
                  </a:lnTo>
                  <a:lnTo>
                    <a:pt x="4022" y="7475"/>
                  </a:lnTo>
                  <a:lnTo>
                    <a:pt x="4064" y="7563"/>
                  </a:lnTo>
                  <a:lnTo>
                    <a:pt x="4108" y="7647"/>
                  </a:lnTo>
                  <a:lnTo>
                    <a:pt x="4153" y="7727"/>
                  </a:lnTo>
                  <a:lnTo>
                    <a:pt x="4199" y="7803"/>
                  </a:lnTo>
                  <a:lnTo>
                    <a:pt x="4246" y="7874"/>
                  </a:lnTo>
                  <a:lnTo>
                    <a:pt x="4294" y="7941"/>
                  </a:lnTo>
                  <a:lnTo>
                    <a:pt x="4342" y="8004"/>
                  </a:lnTo>
                  <a:lnTo>
                    <a:pt x="4391" y="8062"/>
                  </a:lnTo>
                  <a:lnTo>
                    <a:pt x="4440" y="8115"/>
                  </a:lnTo>
                  <a:lnTo>
                    <a:pt x="4490" y="8163"/>
                  </a:lnTo>
                  <a:lnTo>
                    <a:pt x="4539" y="8206"/>
                  </a:lnTo>
                  <a:lnTo>
                    <a:pt x="4587" y="8245"/>
                  </a:lnTo>
                  <a:lnTo>
                    <a:pt x="4636" y="8279"/>
                  </a:lnTo>
                  <a:lnTo>
                    <a:pt x="4683" y="8309"/>
                  </a:lnTo>
                  <a:lnTo>
                    <a:pt x="4731" y="8334"/>
                  </a:lnTo>
                  <a:lnTo>
                    <a:pt x="4777" y="8354"/>
                  </a:lnTo>
                  <a:lnTo>
                    <a:pt x="4823" y="8371"/>
                  </a:lnTo>
                  <a:lnTo>
                    <a:pt x="4868" y="8384"/>
                  </a:lnTo>
                  <a:lnTo>
                    <a:pt x="4912" y="8393"/>
                  </a:lnTo>
                  <a:lnTo>
                    <a:pt x="4956" y="8398"/>
                  </a:lnTo>
                  <a:lnTo>
                    <a:pt x="5000" y="8400"/>
                  </a:lnTo>
                  <a:lnTo>
                    <a:pt x="5044" y="8398"/>
                  </a:lnTo>
                  <a:lnTo>
                    <a:pt x="5088" y="8393"/>
                  </a:lnTo>
                  <a:lnTo>
                    <a:pt x="5132" y="8384"/>
                  </a:lnTo>
                  <a:lnTo>
                    <a:pt x="5177" y="8371"/>
                  </a:lnTo>
                  <a:lnTo>
                    <a:pt x="5223" y="8354"/>
                  </a:lnTo>
                  <a:lnTo>
                    <a:pt x="5269" y="8334"/>
                  </a:lnTo>
                  <a:lnTo>
                    <a:pt x="5317" y="8309"/>
                  </a:lnTo>
                  <a:lnTo>
                    <a:pt x="5364" y="8279"/>
                  </a:lnTo>
                  <a:lnTo>
                    <a:pt x="5413" y="8245"/>
                  </a:lnTo>
                  <a:lnTo>
                    <a:pt x="5461" y="8206"/>
                  </a:lnTo>
                  <a:lnTo>
                    <a:pt x="5510" y="8163"/>
                  </a:lnTo>
                  <a:lnTo>
                    <a:pt x="5560" y="8115"/>
                  </a:lnTo>
                  <a:lnTo>
                    <a:pt x="5609" y="8062"/>
                  </a:lnTo>
                  <a:lnTo>
                    <a:pt x="5658" y="8004"/>
                  </a:lnTo>
                  <a:lnTo>
                    <a:pt x="5706" y="7941"/>
                  </a:lnTo>
                  <a:lnTo>
                    <a:pt x="5754" y="7874"/>
                  </a:lnTo>
                  <a:lnTo>
                    <a:pt x="5801" y="7803"/>
                  </a:lnTo>
                  <a:lnTo>
                    <a:pt x="5847" y="7727"/>
                  </a:lnTo>
                  <a:lnTo>
                    <a:pt x="5892" y="7647"/>
                  </a:lnTo>
                  <a:lnTo>
                    <a:pt x="5936" y="7563"/>
                  </a:lnTo>
                  <a:lnTo>
                    <a:pt x="5978" y="7475"/>
                  </a:lnTo>
                  <a:lnTo>
                    <a:pt x="6019" y="7384"/>
                  </a:lnTo>
                  <a:lnTo>
                    <a:pt x="6059" y="7288"/>
                  </a:lnTo>
                  <a:lnTo>
                    <a:pt x="6097" y="7189"/>
                  </a:lnTo>
                  <a:lnTo>
                    <a:pt x="6134" y="7087"/>
                  </a:lnTo>
                  <a:close/>
                  <a:moveTo>
                    <a:pt x="6109" y="2868"/>
                  </a:moveTo>
                  <a:lnTo>
                    <a:pt x="6116" y="2864"/>
                  </a:lnTo>
                  <a:lnTo>
                    <a:pt x="6097" y="2811"/>
                  </a:lnTo>
                  <a:lnTo>
                    <a:pt x="6059" y="2712"/>
                  </a:lnTo>
                  <a:lnTo>
                    <a:pt x="6019" y="2616"/>
                  </a:lnTo>
                  <a:lnTo>
                    <a:pt x="5978" y="2525"/>
                  </a:lnTo>
                  <a:lnTo>
                    <a:pt x="5936" y="2437"/>
                  </a:lnTo>
                  <a:lnTo>
                    <a:pt x="5892" y="2353"/>
                  </a:lnTo>
                  <a:lnTo>
                    <a:pt x="5847" y="2273"/>
                  </a:lnTo>
                  <a:lnTo>
                    <a:pt x="5801" y="2197"/>
                  </a:lnTo>
                  <a:lnTo>
                    <a:pt x="5754" y="2126"/>
                  </a:lnTo>
                  <a:lnTo>
                    <a:pt x="5706" y="2059"/>
                  </a:lnTo>
                  <a:lnTo>
                    <a:pt x="5658" y="1996"/>
                  </a:lnTo>
                  <a:lnTo>
                    <a:pt x="5609" y="1938"/>
                  </a:lnTo>
                  <a:lnTo>
                    <a:pt x="5560" y="1885"/>
                  </a:lnTo>
                  <a:lnTo>
                    <a:pt x="5510" y="1837"/>
                  </a:lnTo>
                  <a:lnTo>
                    <a:pt x="5461" y="1794"/>
                  </a:lnTo>
                  <a:lnTo>
                    <a:pt x="5413" y="1755"/>
                  </a:lnTo>
                  <a:lnTo>
                    <a:pt x="5364" y="1721"/>
                  </a:lnTo>
                  <a:lnTo>
                    <a:pt x="5317" y="1691"/>
                  </a:lnTo>
                  <a:lnTo>
                    <a:pt x="5269" y="1666"/>
                  </a:lnTo>
                  <a:lnTo>
                    <a:pt x="5223" y="1646"/>
                  </a:lnTo>
                  <a:lnTo>
                    <a:pt x="5177" y="1629"/>
                  </a:lnTo>
                  <a:lnTo>
                    <a:pt x="5132" y="1616"/>
                  </a:lnTo>
                  <a:lnTo>
                    <a:pt x="5088" y="1607"/>
                  </a:lnTo>
                  <a:lnTo>
                    <a:pt x="5044" y="1602"/>
                  </a:lnTo>
                  <a:lnTo>
                    <a:pt x="5000" y="1600"/>
                  </a:lnTo>
                  <a:lnTo>
                    <a:pt x="4956" y="1602"/>
                  </a:lnTo>
                  <a:lnTo>
                    <a:pt x="4912" y="1607"/>
                  </a:lnTo>
                  <a:lnTo>
                    <a:pt x="4868" y="1616"/>
                  </a:lnTo>
                  <a:lnTo>
                    <a:pt x="4823" y="1629"/>
                  </a:lnTo>
                  <a:lnTo>
                    <a:pt x="4777" y="1646"/>
                  </a:lnTo>
                  <a:lnTo>
                    <a:pt x="4731" y="1666"/>
                  </a:lnTo>
                  <a:lnTo>
                    <a:pt x="4683" y="1691"/>
                  </a:lnTo>
                  <a:lnTo>
                    <a:pt x="4636" y="1721"/>
                  </a:lnTo>
                  <a:lnTo>
                    <a:pt x="4587" y="1755"/>
                  </a:lnTo>
                  <a:lnTo>
                    <a:pt x="4539" y="1794"/>
                  </a:lnTo>
                  <a:lnTo>
                    <a:pt x="4490" y="1837"/>
                  </a:lnTo>
                  <a:lnTo>
                    <a:pt x="4440" y="1885"/>
                  </a:lnTo>
                  <a:lnTo>
                    <a:pt x="4391" y="1938"/>
                  </a:lnTo>
                  <a:lnTo>
                    <a:pt x="4342" y="1996"/>
                  </a:lnTo>
                  <a:lnTo>
                    <a:pt x="4294" y="2059"/>
                  </a:lnTo>
                  <a:lnTo>
                    <a:pt x="4246" y="2126"/>
                  </a:lnTo>
                  <a:lnTo>
                    <a:pt x="4199" y="2197"/>
                  </a:lnTo>
                  <a:lnTo>
                    <a:pt x="4153" y="2273"/>
                  </a:lnTo>
                  <a:lnTo>
                    <a:pt x="4108" y="2353"/>
                  </a:lnTo>
                  <a:lnTo>
                    <a:pt x="4064" y="2437"/>
                  </a:lnTo>
                  <a:lnTo>
                    <a:pt x="4022" y="2525"/>
                  </a:lnTo>
                  <a:lnTo>
                    <a:pt x="3981" y="2616"/>
                  </a:lnTo>
                  <a:lnTo>
                    <a:pt x="3941" y="2712"/>
                  </a:lnTo>
                  <a:lnTo>
                    <a:pt x="3903" y="2811"/>
                  </a:lnTo>
                  <a:lnTo>
                    <a:pt x="3866" y="2913"/>
                  </a:lnTo>
                  <a:lnTo>
                    <a:pt x="3831" y="3019"/>
                  </a:lnTo>
                  <a:lnTo>
                    <a:pt x="3822" y="3047"/>
                  </a:lnTo>
                  <a:lnTo>
                    <a:pt x="5884" y="3047"/>
                  </a:lnTo>
                  <a:lnTo>
                    <a:pt x="5887" y="3043"/>
                  </a:lnTo>
                  <a:lnTo>
                    <a:pt x="5902" y="3026"/>
                  </a:lnTo>
                  <a:lnTo>
                    <a:pt x="5906" y="3022"/>
                  </a:lnTo>
                  <a:lnTo>
                    <a:pt x="5922" y="3006"/>
                  </a:lnTo>
                  <a:lnTo>
                    <a:pt x="5926" y="3002"/>
                  </a:lnTo>
                  <a:lnTo>
                    <a:pt x="5942" y="2986"/>
                  </a:lnTo>
                  <a:lnTo>
                    <a:pt x="5946" y="2982"/>
                  </a:lnTo>
                  <a:lnTo>
                    <a:pt x="5963" y="2967"/>
                  </a:lnTo>
                  <a:lnTo>
                    <a:pt x="5967" y="2964"/>
                  </a:lnTo>
                  <a:lnTo>
                    <a:pt x="5985" y="2949"/>
                  </a:lnTo>
                  <a:lnTo>
                    <a:pt x="5989" y="2946"/>
                  </a:lnTo>
                  <a:lnTo>
                    <a:pt x="6007" y="2932"/>
                  </a:lnTo>
                  <a:lnTo>
                    <a:pt x="6012" y="2928"/>
                  </a:lnTo>
                  <a:lnTo>
                    <a:pt x="6030" y="2915"/>
                  </a:lnTo>
                  <a:lnTo>
                    <a:pt x="6035" y="2912"/>
                  </a:lnTo>
                  <a:lnTo>
                    <a:pt x="6054" y="2900"/>
                  </a:lnTo>
                  <a:lnTo>
                    <a:pt x="6059" y="2897"/>
                  </a:lnTo>
                  <a:lnTo>
                    <a:pt x="6078" y="2885"/>
                  </a:lnTo>
                  <a:lnTo>
                    <a:pt x="6084" y="2882"/>
                  </a:lnTo>
                  <a:lnTo>
                    <a:pt x="6104" y="2871"/>
                  </a:lnTo>
                  <a:lnTo>
                    <a:pt x="6109" y="2868"/>
                  </a:lnTo>
                  <a:close/>
                  <a:moveTo>
                    <a:pt x="2217" y="3047"/>
                  </a:moveTo>
                  <a:lnTo>
                    <a:pt x="3301" y="3047"/>
                  </a:lnTo>
                  <a:lnTo>
                    <a:pt x="3317" y="2990"/>
                  </a:lnTo>
                  <a:lnTo>
                    <a:pt x="3319" y="2985"/>
                  </a:lnTo>
                  <a:lnTo>
                    <a:pt x="3354" y="2870"/>
                  </a:lnTo>
                  <a:lnTo>
                    <a:pt x="3355" y="2865"/>
                  </a:lnTo>
                  <a:lnTo>
                    <a:pt x="3392" y="2753"/>
                  </a:lnTo>
                  <a:lnTo>
                    <a:pt x="3394" y="2747"/>
                  </a:lnTo>
                  <a:lnTo>
                    <a:pt x="3433" y="2639"/>
                  </a:lnTo>
                  <a:lnTo>
                    <a:pt x="3435" y="2633"/>
                  </a:lnTo>
                  <a:lnTo>
                    <a:pt x="3476" y="2528"/>
                  </a:lnTo>
                  <a:lnTo>
                    <a:pt x="3478" y="2522"/>
                  </a:lnTo>
                  <a:lnTo>
                    <a:pt x="3520" y="2421"/>
                  </a:lnTo>
                  <a:lnTo>
                    <a:pt x="3523" y="2414"/>
                  </a:lnTo>
                  <a:lnTo>
                    <a:pt x="3567" y="2316"/>
                  </a:lnTo>
                  <a:lnTo>
                    <a:pt x="3570" y="2310"/>
                  </a:lnTo>
                  <a:lnTo>
                    <a:pt x="3616" y="2215"/>
                  </a:lnTo>
                  <a:lnTo>
                    <a:pt x="3619" y="2209"/>
                  </a:lnTo>
                  <a:lnTo>
                    <a:pt x="3667" y="2118"/>
                  </a:lnTo>
                  <a:lnTo>
                    <a:pt x="3670" y="2111"/>
                  </a:lnTo>
                  <a:lnTo>
                    <a:pt x="3719" y="2024"/>
                  </a:lnTo>
                  <a:lnTo>
                    <a:pt x="3724" y="2017"/>
                  </a:lnTo>
                  <a:lnTo>
                    <a:pt x="3774" y="1934"/>
                  </a:lnTo>
                  <a:lnTo>
                    <a:pt x="3779" y="1926"/>
                  </a:lnTo>
                  <a:lnTo>
                    <a:pt x="3831" y="1847"/>
                  </a:lnTo>
                  <a:lnTo>
                    <a:pt x="3836" y="1840"/>
                  </a:lnTo>
                  <a:lnTo>
                    <a:pt x="3869" y="1794"/>
                  </a:lnTo>
                  <a:lnTo>
                    <a:pt x="3759" y="1835"/>
                  </a:lnTo>
                  <a:lnTo>
                    <a:pt x="3641" y="1883"/>
                  </a:lnTo>
                  <a:lnTo>
                    <a:pt x="3526" y="1936"/>
                  </a:lnTo>
                  <a:lnTo>
                    <a:pt x="3412" y="1994"/>
                  </a:lnTo>
                  <a:lnTo>
                    <a:pt x="3300" y="2056"/>
                  </a:lnTo>
                  <a:lnTo>
                    <a:pt x="3190" y="2121"/>
                  </a:lnTo>
                  <a:lnTo>
                    <a:pt x="3084" y="2191"/>
                  </a:lnTo>
                  <a:lnTo>
                    <a:pt x="2980" y="2265"/>
                  </a:lnTo>
                  <a:lnTo>
                    <a:pt x="2879" y="2342"/>
                  </a:lnTo>
                  <a:lnTo>
                    <a:pt x="2782" y="2423"/>
                  </a:lnTo>
                  <a:lnTo>
                    <a:pt x="2687" y="2508"/>
                  </a:lnTo>
                  <a:lnTo>
                    <a:pt x="2596" y="2596"/>
                  </a:lnTo>
                  <a:lnTo>
                    <a:pt x="2508" y="2687"/>
                  </a:lnTo>
                  <a:lnTo>
                    <a:pt x="2423" y="2782"/>
                  </a:lnTo>
                  <a:lnTo>
                    <a:pt x="2342" y="2879"/>
                  </a:lnTo>
                  <a:lnTo>
                    <a:pt x="2265" y="2980"/>
                  </a:lnTo>
                  <a:lnTo>
                    <a:pt x="2217" y="3047"/>
                  </a:lnTo>
                  <a:close/>
                  <a:moveTo>
                    <a:pt x="3759" y="8165"/>
                  </a:moveTo>
                  <a:lnTo>
                    <a:pt x="3869" y="8206"/>
                  </a:lnTo>
                  <a:lnTo>
                    <a:pt x="3836" y="8160"/>
                  </a:lnTo>
                  <a:lnTo>
                    <a:pt x="3831" y="8153"/>
                  </a:lnTo>
                  <a:lnTo>
                    <a:pt x="3779" y="8074"/>
                  </a:lnTo>
                  <a:lnTo>
                    <a:pt x="3774" y="8066"/>
                  </a:lnTo>
                  <a:lnTo>
                    <a:pt x="3724" y="7983"/>
                  </a:lnTo>
                  <a:lnTo>
                    <a:pt x="3719" y="7976"/>
                  </a:lnTo>
                  <a:lnTo>
                    <a:pt x="3670" y="7889"/>
                  </a:lnTo>
                  <a:lnTo>
                    <a:pt x="3667" y="7882"/>
                  </a:lnTo>
                  <a:lnTo>
                    <a:pt x="3619" y="7791"/>
                  </a:lnTo>
                  <a:lnTo>
                    <a:pt x="3616" y="7785"/>
                  </a:lnTo>
                  <a:lnTo>
                    <a:pt x="3570" y="7690"/>
                  </a:lnTo>
                  <a:lnTo>
                    <a:pt x="3567" y="7684"/>
                  </a:lnTo>
                  <a:lnTo>
                    <a:pt x="3523" y="7586"/>
                  </a:lnTo>
                  <a:lnTo>
                    <a:pt x="3520" y="7579"/>
                  </a:lnTo>
                  <a:lnTo>
                    <a:pt x="3478" y="7478"/>
                  </a:lnTo>
                  <a:lnTo>
                    <a:pt x="3476" y="7472"/>
                  </a:lnTo>
                  <a:lnTo>
                    <a:pt x="3435" y="7367"/>
                  </a:lnTo>
                  <a:lnTo>
                    <a:pt x="3433" y="7361"/>
                  </a:lnTo>
                  <a:lnTo>
                    <a:pt x="3394" y="7253"/>
                  </a:lnTo>
                  <a:lnTo>
                    <a:pt x="3392" y="7247"/>
                  </a:lnTo>
                  <a:lnTo>
                    <a:pt x="3355" y="7135"/>
                  </a:lnTo>
                  <a:lnTo>
                    <a:pt x="3354" y="7130"/>
                  </a:lnTo>
                  <a:lnTo>
                    <a:pt x="3319" y="7015"/>
                  </a:lnTo>
                  <a:lnTo>
                    <a:pt x="3317" y="7010"/>
                  </a:lnTo>
                  <a:lnTo>
                    <a:pt x="3301" y="6953"/>
                  </a:lnTo>
                  <a:lnTo>
                    <a:pt x="2217" y="6953"/>
                  </a:lnTo>
                  <a:lnTo>
                    <a:pt x="2265" y="7020"/>
                  </a:lnTo>
                  <a:lnTo>
                    <a:pt x="2342" y="7121"/>
                  </a:lnTo>
                  <a:lnTo>
                    <a:pt x="2423" y="7218"/>
                  </a:lnTo>
                  <a:lnTo>
                    <a:pt x="2508" y="7313"/>
                  </a:lnTo>
                  <a:lnTo>
                    <a:pt x="2596" y="7404"/>
                  </a:lnTo>
                  <a:lnTo>
                    <a:pt x="2687" y="7492"/>
                  </a:lnTo>
                  <a:lnTo>
                    <a:pt x="2782" y="7577"/>
                  </a:lnTo>
                  <a:lnTo>
                    <a:pt x="2879" y="7658"/>
                  </a:lnTo>
                  <a:lnTo>
                    <a:pt x="2980" y="7735"/>
                  </a:lnTo>
                  <a:lnTo>
                    <a:pt x="3084" y="7809"/>
                  </a:lnTo>
                  <a:lnTo>
                    <a:pt x="3190" y="7879"/>
                  </a:lnTo>
                  <a:lnTo>
                    <a:pt x="3300" y="7944"/>
                  </a:lnTo>
                  <a:lnTo>
                    <a:pt x="3412" y="8006"/>
                  </a:lnTo>
                  <a:lnTo>
                    <a:pt x="3526" y="8064"/>
                  </a:lnTo>
                  <a:lnTo>
                    <a:pt x="3641" y="8117"/>
                  </a:lnTo>
                  <a:lnTo>
                    <a:pt x="3759" y="8165"/>
                  </a:lnTo>
                  <a:close/>
                  <a:moveTo>
                    <a:pt x="1610" y="4745"/>
                  </a:moveTo>
                  <a:lnTo>
                    <a:pt x="1609" y="4750"/>
                  </a:lnTo>
                  <a:lnTo>
                    <a:pt x="3051" y="4750"/>
                  </a:lnTo>
                  <a:lnTo>
                    <a:pt x="3052" y="4720"/>
                  </a:lnTo>
                  <a:lnTo>
                    <a:pt x="3052" y="4715"/>
                  </a:lnTo>
                  <a:lnTo>
                    <a:pt x="3058" y="4579"/>
                  </a:lnTo>
                  <a:lnTo>
                    <a:pt x="3058" y="4575"/>
                  </a:lnTo>
                  <a:lnTo>
                    <a:pt x="3066" y="4440"/>
                  </a:lnTo>
                  <a:lnTo>
                    <a:pt x="3067" y="4435"/>
                  </a:lnTo>
                  <a:lnTo>
                    <a:pt x="3077" y="4301"/>
                  </a:lnTo>
                  <a:lnTo>
                    <a:pt x="3078" y="4296"/>
                  </a:lnTo>
                  <a:lnTo>
                    <a:pt x="3091" y="4163"/>
                  </a:lnTo>
                  <a:lnTo>
                    <a:pt x="3091" y="4159"/>
                  </a:lnTo>
                  <a:lnTo>
                    <a:pt x="3106" y="4027"/>
                  </a:lnTo>
                  <a:lnTo>
                    <a:pt x="3107" y="4022"/>
                  </a:lnTo>
                  <a:lnTo>
                    <a:pt x="3125" y="3891"/>
                  </a:lnTo>
                  <a:lnTo>
                    <a:pt x="3125" y="3887"/>
                  </a:lnTo>
                  <a:lnTo>
                    <a:pt x="3145" y="3757"/>
                  </a:lnTo>
                  <a:lnTo>
                    <a:pt x="3146" y="3753"/>
                  </a:lnTo>
                  <a:lnTo>
                    <a:pt x="3168" y="3625"/>
                  </a:lnTo>
                  <a:lnTo>
                    <a:pt x="3169" y="3620"/>
                  </a:lnTo>
                  <a:lnTo>
                    <a:pt x="3183" y="3547"/>
                  </a:lnTo>
                  <a:lnTo>
                    <a:pt x="2080" y="3547"/>
                  </a:lnTo>
                  <a:lnTo>
                    <a:pt x="2047" y="3545"/>
                  </a:lnTo>
                  <a:lnTo>
                    <a:pt x="2015" y="3538"/>
                  </a:lnTo>
                  <a:lnTo>
                    <a:pt x="1984" y="3528"/>
                  </a:lnTo>
                  <a:lnTo>
                    <a:pt x="1955" y="3514"/>
                  </a:lnTo>
                  <a:lnTo>
                    <a:pt x="1946" y="3507"/>
                  </a:lnTo>
                  <a:lnTo>
                    <a:pt x="1936" y="3526"/>
                  </a:lnTo>
                  <a:lnTo>
                    <a:pt x="1883" y="3641"/>
                  </a:lnTo>
                  <a:lnTo>
                    <a:pt x="1835" y="3759"/>
                  </a:lnTo>
                  <a:lnTo>
                    <a:pt x="1791" y="3878"/>
                  </a:lnTo>
                  <a:lnTo>
                    <a:pt x="1751" y="3998"/>
                  </a:lnTo>
                  <a:lnTo>
                    <a:pt x="1716" y="4120"/>
                  </a:lnTo>
                  <a:lnTo>
                    <a:pt x="1685" y="4243"/>
                  </a:lnTo>
                  <a:lnTo>
                    <a:pt x="1660" y="4367"/>
                  </a:lnTo>
                  <a:lnTo>
                    <a:pt x="1638" y="4492"/>
                  </a:lnTo>
                  <a:lnTo>
                    <a:pt x="1622" y="4618"/>
                  </a:lnTo>
                  <a:lnTo>
                    <a:pt x="1610" y="4745"/>
                  </a:lnTo>
                  <a:close/>
                  <a:moveTo>
                    <a:pt x="1936" y="6474"/>
                  </a:moveTo>
                  <a:lnTo>
                    <a:pt x="1946" y="6493"/>
                  </a:lnTo>
                  <a:lnTo>
                    <a:pt x="1955" y="6486"/>
                  </a:lnTo>
                  <a:lnTo>
                    <a:pt x="1984" y="6472"/>
                  </a:lnTo>
                  <a:lnTo>
                    <a:pt x="2015" y="6462"/>
                  </a:lnTo>
                  <a:lnTo>
                    <a:pt x="2047" y="6455"/>
                  </a:lnTo>
                  <a:lnTo>
                    <a:pt x="2080" y="6453"/>
                  </a:lnTo>
                  <a:lnTo>
                    <a:pt x="3183" y="6453"/>
                  </a:lnTo>
                  <a:lnTo>
                    <a:pt x="3169" y="6380"/>
                  </a:lnTo>
                  <a:lnTo>
                    <a:pt x="3168" y="6375"/>
                  </a:lnTo>
                  <a:lnTo>
                    <a:pt x="3146" y="6247"/>
                  </a:lnTo>
                  <a:lnTo>
                    <a:pt x="3145" y="6243"/>
                  </a:lnTo>
                  <a:lnTo>
                    <a:pt x="3125" y="6113"/>
                  </a:lnTo>
                  <a:lnTo>
                    <a:pt x="3125" y="6109"/>
                  </a:lnTo>
                  <a:lnTo>
                    <a:pt x="3107" y="5978"/>
                  </a:lnTo>
                  <a:lnTo>
                    <a:pt x="3106" y="5973"/>
                  </a:lnTo>
                  <a:lnTo>
                    <a:pt x="3091" y="5841"/>
                  </a:lnTo>
                  <a:lnTo>
                    <a:pt x="3091" y="5837"/>
                  </a:lnTo>
                  <a:lnTo>
                    <a:pt x="3078" y="5704"/>
                  </a:lnTo>
                  <a:lnTo>
                    <a:pt x="3077" y="5699"/>
                  </a:lnTo>
                  <a:lnTo>
                    <a:pt x="3067" y="5565"/>
                  </a:lnTo>
                  <a:lnTo>
                    <a:pt x="3066" y="5560"/>
                  </a:lnTo>
                  <a:lnTo>
                    <a:pt x="3058" y="5425"/>
                  </a:lnTo>
                  <a:lnTo>
                    <a:pt x="3058" y="5421"/>
                  </a:lnTo>
                  <a:lnTo>
                    <a:pt x="3052" y="5285"/>
                  </a:lnTo>
                  <a:lnTo>
                    <a:pt x="3052" y="5280"/>
                  </a:lnTo>
                  <a:lnTo>
                    <a:pt x="3051" y="5250"/>
                  </a:lnTo>
                  <a:lnTo>
                    <a:pt x="1609" y="5250"/>
                  </a:lnTo>
                  <a:lnTo>
                    <a:pt x="1610" y="5255"/>
                  </a:lnTo>
                  <a:lnTo>
                    <a:pt x="1622" y="5382"/>
                  </a:lnTo>
                  <a:lnTo>
                    <a:pt x="1638" y="5508"/>
                  </a:lnTo>
                  <a:lnTo>
                    <a:pt x="1660" y="5633"/>
                  </a:lnTo>
                  <a:lnTo>
                    <a:pt x="1685" y="5757"/>
                  </a:lnTo>
                  <a:lnTo>
                    <a:pt x="1716" y="5880"/>
                  </a:lnTo>
                  <a:lnTo>
                    <a:pt x="1751" y="6002"/>
                  </a:lnTo>
                  <a:lnTo>
                    <a:pt x="1791" y="6122"/>
                  </a:lnTo>
                  <a:lnTo>
                    <a:pt x="1835" y="6241"/>
                  </a:lnTo>
                  <a:lnTo>
                    <a:pt x="1883" y="6359"/>
                  </a:lnTo>
                  <a:lnTo>
                    <a:pt x="1936" y="647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Helvetica Neue"/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241" name="Google Shape;1241;p31"/>
          <p:cNvGrpSpPr/>
          <p:nvPr/>
        </p:nvGrpSpPr>
        <p:grpSpPr>
          <a:xfrm>
            <a:off x="127493" y="3494198"/>
            <a:ext cx="334950" cy="334672"/>
            <a:chOff x="1649691" y="3118055"/>
            <a:chExt cx="914400" cy="914400"/>
          </a:xfrm>
        </p:grpSpPr>
        <p:sp>
          <p:nvSpPr>
            <p:cNvPr id="1242" name="Google Shape;1242;p31"/>
            <p:cNvSpPr/>
            <p:nvPr/>
          </p:nvSpPr>
          <p:spPr>
            <a:xfrm>
              <a:off x="1649691" y="3118055"/>
              <a:ext cx="914400" cy="914400"/>
            </a:xfrm>
            <a:custGeom>
              <a:rect b="b" l="l" r="r" t="t"/>
              <a:pathLst>
                <a:path extrusionOk="0" h="10000" w="10000">
                  <a:moveTo>
                    <a:pt x="5000" y="1350"/>
                  </a:moveTo>
                  <a:lnTo>
                    <a:pt x="8221" y="3175"/>
                  </a:lnTo>
                  <a:lnTo>
                    <a:pt x="5000" y="5000"/>
                  </a:lnTo>
                  <a:lnTo>
                    <a:pt x="1779" y="3175"/>
                  </a:lnTo>
                  <a:lnTo>
                    <a:pt x="5000" y="135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Helvetica Neue"/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43" name="Google Shape;1243;p31"/>
            <p:cNvSpPr/>
            <p:nvPr/>
          </p:nvSpPr>
          <p:spPr>
            <a:xfrm>
              <a:off x="1649691" y="3118055"/>
              <a:ext cx="914400" cy="914400"/>
            </a:xfrm>
            <a:custGeom>
              <a:rect b="b" l="l" r="r" t="t"/>
              <a:pathLst>
                <a:path extrusionOk="0" h="10000" w="10000">
                  <a:moveTo>
                    <a:pt x="1656" y="2957"/>
                  </a:moveTo>
                  <a:lnTo>
                    <a:pt x="4877" y="1132"/>
                  </a:lnTo>
                  <a:lnTo>
                    <a:pt x="4906" y="1118"/>
                  </a:lnTo>
                  <a:lnTo>
                    <a:pt x="4936" y="1108"/>
                  </a:lnTo>
                  <a:lnTo>
                    <a:pt x="4968" y="1102"/>
                  </a:lnTo>
                  <a:lnTo>
                    <a:pt x="5000" y="1100"/>
                  </a:lnTo>
                  <a:lnTo>
                    <a:pt x="5032" y="1102"/>
                  </a:lnTo>
                  <a:lnTo>
                    <a:pt x="5064" y="1108"/>
                  </a:lnTo>
                  <a:lnTo>
                    <a:pt x="5094" y="1118"/>
                  </a:lnTo>
                  <a:lnTo>
                    <a:pt x="5123" y="1132"/>
                  </a:lnTo>
                  <a:lnTo>
                    <a:pt x="8344" y="2957"/>
                  </a:lnTo>
                  <a:lnTo>
                    <a:pt x="8372" y="2976"/>
                  </a:lnTo>
                  <a:lnTo>
                    <a:pt x="8397" y="2997"/>
                  </a:lnTo>
                  <a:lnTo>
                    <a:pt x="8419" y="3022"/>
                  </a:lnTo>
                  <a:lnTo>
                    <a:pt x="8437" y="3049"/>
                  </a:lnTo>
                  <a:lnTo>
                    <a:pt x="8452" y="3079"/>
                  </a:lnTo>
                  <a:lnTo>
                    <a:pt x="8462" y="3110"/>
                  </a:lnTo>
                  <a:lnTo>
                    <a:pt x="8469" y="3142"/>
                  </a:lnTo>
                  <a:lnTo>
                    <a:pt x="8471" y="3175"/>
                  </a:lnTo>
                  <a:lnTo>
                    <a:pt x="8471" y="6825"/>
                  </a:lnTo>
                  <a:lnTo>
                    <a:pt x="8469" y="6858"/>
                  </a:lnTo>
                  <a:lnTo>
                    <a:pt x="8462" y="6890"/>
                  </a:lnTo>
                  <a:lnTo>
                    <a:pt x="8452" y="6921"/>
                  </a:lnTo>
                  <a:lnTo>
                    <a:pt x="8437" y="6951"/>
                  </a:lnTo>
                  <a:lnTo>
                    <a:pt x="8419" y="6978"/>
                  </a:lnTo>
                  <a:lnTo>
                    <a:pt x="8397" y="7003"/>
                  </a:lnTo>
                  <a:lnTo>
                    <a:pt x="8372" y="7024"/>
                  </a:lnTo>
                  <a:lnTo>
                    <a:pt x="8344" y="7043"/>
                  </a:lnTo>
                  <a:lnTo>
                    <a:pt x="5123" y="8868"/>
                  </a:lnTo>
                  <a:lnTo>
                    <a:pt x="5107" y="8875"/>
                  </a:lnTo>
                  <a:lnTo>
                    <a:pt x="5096" y="8881"/>
                  </a:lnTo>
                  <a:lnTo>
                    <a:pt x="5095" y="8881"/>
                  </a:lnTo>
                  <a:lnTo>
                    <a:pt x="5094" y="8882"/>
                  </a:lnTo>
                  <a:lnTo>
                    <a:pt x="5077" y="8887"/>
                  </a:lnTo>
                  <a:lnTo>
                    <a:pt x="5065" y="8891"/>
                  </a:lnTo>
                  <a:lnTo>
                    <a:pt x="5064" y="8892"/>
                  </a:lnTo>
                  <a:lnTo>
                    <a:pt x="5064" y="8892"/>
                  </a:lnTo>
                  <a:lnTo>
                    <a:pt x="5043" y="8896"/>
                  </a:lnTo>
                  <a:lnTo>
                    <a:pt x="5033" y="8898"/>
                  </a:lnTo>
                  <a:lnTo>
                    <a:pt x="5032" y="8898"/>
                  </a:lnTo>
                  <a:lnTo>
                    <a:pt x="5032" y="8898"/>
                  </a:lnTo>
                  <a:lnTo>
                    <a:pt x="5000" y="8900"/>
                  </a:lnTo>
                  <a:lnTo>
                    <a:pt x="4968" y="8898"/>
                  </a:lnTo>
                  <a:lnTo>
                    <a:pt x="4968" y="8898"/>
                  </a:lnTo>
                  <a:lnTo>
                    <a:pt x="4967" y="8898"/>
                  </a:lnTo>
                  <a:lnTo>
                    <a:pt x="4957" y="8896"/>
                  </a:lnTo>
                  <a:lnTo>
                    <a:pt x="4936" y="8892"/>
                  </a:lnTo>
                  <a:lnTo>
                    <a:pt x="4936" y="8892"/>
                  </a:lnTo>
                  <a:lnTo>
                    <a:pt x="4935" y="8891"/>
                  </a:lnTo>
                  <a:lnTo>
                    <a:pt x="4923" y="8887"/>
                  </a:lnTo>
                  <a:lnTo>
                    <a:pt x="4906" y="8882"/>
                  </a:lnTo>
                  <a:lnTo>
                    <a:pt x="4905" y="8881"/>
                  </a:lnTo>
                  <a:lnTo>
                    <a:pt x="4904" y="8881"/>
                  </a:lnTo>
                  <a:lnTo>
                    <a:pt x="4893" y="8875"/>
                  </a:lnTo>
                  <a:lnTo>
                    <a:pt x="4877" y="8868"/>
                  </a:lnTo>
                  <a:lnTo>
                    <a:pt x="1656" y="7043"/>
                  </a:lnTo>
                  <a:lnTo>
                    <a:pt x="1628" y="7024"/>
                  </a:lnTo>
                  <a:lnTo>
                    <a:pt x="1603" y="7003"/>
                  </a:lnTo>
                  <a:lnTo>
                    <a:pt x="1581" y="6978"/>
                  </a:lnTo>
                  <a:lnTo>
                    <a:pt x="1563" y="6951"/>
                  </a:lnTo>
                  <a:lnTo>
                    <a:pt x="1548" y="6921"/>
                  </a:lnTo>
                  <a:lnTo>
                    <a:pt x="1538" y="6890"/>
                  </a:lnTo>
                  <a:lnTo>
                    <a:pt x="1531" y="6858"/>
                  </a:lnTo>
                  <a:lnTo>
                    <a:pt x="1529" y="6825"/>
                  </a:lnTo>
                  <a:lnTo>
                    <a:pt x="1529" y="3175"/>
                  </a:lnTo>
                  <a:lnTo>
                    <a:pt x="1531" y="3142"/>
                  </a:lnTo>
                  <a:lnTo>
                    <a:pt x="1538" y="3110"/>
                  </a:lnTo>
                  <a:lnTo>
                    <a:pt x="1548" y="3079"/>
                  </a:lnTo>
                  <a:lnTo>
                    <a:pt x="1563" y="3049"/>
                  </a:lnTo>
                  <a:lnTo>
                    <a:pt x="1581" y="3022"/>
                  </a:lnTo>
                  <a:lnTo>
                    <a:pt x="1603" y="2997"/>
                  </a:lnTo>
                  <a:lnTo>
                    <a:pt x="1628" y="2976"/>
                  </a:lnTo>
                  <a:lnTo>
                    <a:pt x="1656" y="2957"/>
                  </a:lnTo>
                  <a:close/>
                  <a:moveTo>
                    <a:pt x="7971" y="3604"/>
                  </a:moveTo>
                  <a:lnTo>
                    <a:pt x="5250" y="5146"/>
                  </a:lnTo>
                  <a:lnTo>
                    <a:pt x="5250" y="8221"/>
                  </a:lnTo>
                  <a:lnTo>
                    <a:pt x="7971" y="6679"/>
                  </a:lnTo>
                  <a:lnTo>
                    <a:pt x="7971" y="3604"/>
                  </a:lnTo>
                  <a:close/>
                  <a:moveTo>
                    <a:pt x="7714" y="3175"/>
                  </a:moveTo>
                  <a:lnTo>
                    <a:pt x="5000" y="1637"/>
                  </a:lnTo>
                  <a:lnTo>
                    <a:pt x="2286" y="3175"/>
                  </a:lnTo>
                  <a:lnTo>
                    <a:pt x="5000" y="4713"/>
                  </a:lnTo>
                  <a:lnTo>
                    <a:pt x="7714" y="3175"/>
                  </a:lnTo>
                  <a:close/>
                  <a:moveTo>
                    <a:pt x="4750" y="5146"/>
                  </a:moveTo>
                  <a:lnTo>
                    <a:pt x="2029" y="3604"/>
                  </a:lnTo>
                  <a:lnTo>
                    <a:pt x="2029" y="6679"/>
                  </a:lnTo>
                  <a:lnTo>
                    <a:pt x="4750" y="8221"/>
                  </a:lnTo>
                  <a:lnTo>
                    <a:pt x="4750" y="514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Helvetica Neue"/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244" name="Google Shape;1244;p31"/>
          <p:cNvGrpSpPr/>
          <p:nvPr/>
        </p:nvGrpSpPr>
        <p:grpSpPr>
          <a:xfrm>
            <a:off x="127493" y="4182070"/>
            <a:ext cx="334950" cy="334672"/>
            <a:chOff x="4308995" y="4907280"/>
            <a:chExt cx="914400" cy="914400"/>
          </a:xfrm>
        </p:grpSpPr>
        <p:sp>
          <p:nvSpPr>
            <p:cNvPr id="1245" name="Google Shape;1245;p31"/>
            <p:cNvSpPr/>
            <p:nvPr/>
          </p:nvSpPr>
          <p:spPr>
            <a:xfrm>
              <a:off x="4308995" y="4907280"/>
              <a:ext cx="914400" cy="914400"/>
            </a:xfrm>
            <a:custGeom>
              <a:rect b="b" l="l" r="r" t="t"/>
              <a:pathLst>
                <a:path extrusionOk="0" h="10000" w="10000">
                  <a:moveTo>
                    <a:pt x="6327" y="3494"/>
                  </a:moveTo>
                  <a:lnTo>
                    <a:pt x="6335" y="3539"/>
                  </a:lnTo>
                  <a:lnTo>
                    <a:pt x="6344" y="3640"/>
                  </a:lnTo>
                  <a:lnTo>
                    <a:pt x="6345" y="3672"/>
                  </a:lnTo>
                  <a:lnTo>
                    <a:pt x="6341" y="3705"/>
                  </a:lnTo>
                  <a:lnTo>
                    <a:pt x="6334" y="3737"/>
                  </a:lnTo>
                  <a:lnTo>
                    <a:pt x="6322" y="3767"/>
                  </a:lnTo>
                  <a:lnTo>
                    <a:pt x="6306" y="3796"/>
                  </a:lnTo>
                  <a:lnTo>
                    <a:pt x="6287" y="3822"/>
                  </a:lnTo>
                  <a:lnTo>
                    <a:pt x="6264" y="3846"/>
                  </a:lnTo>
                  <a:lnTo>
                    <a:pt x="6239" y="3866"/>
                  </a:lnTo>
                  <a:lnTo>
                    <a:pt x="6211" y="3883"/>
                  </a:lnTo>
                  <a:lnTo>
                    <a:pt x="6181" y="3897"/>
                  </a:lnTo>
                  <a:lnTo>
                    <a:pt x="6150" y="3906"/>
                  </a:lnTo>
                  <a:lnTo>
                    <a:pt x="6117" y="3911"/>
                  </a:lnTo>
                  <a:lnTo>
                    <a:pt x="6085" y="3912"/>
                  </a:lnTo>
                  <a:lnTo>
                    <a:pt x="6052" y="3908"/>
                  </a:lnTo>
                  <a:lnTo>
                    <a:pt x="6020" y="3901"/>
                  </a:lnTo>
                  <a:lnTo>
                    <a:pt x="5990" y="3889"/>
                  </a:lnTo>
                  <a:lnTo>
                    <a:pt x="5961" y="3873"/>
                  </a:lnTo>
                  <a:lnTo>
                    <a:pt x="5935" y="3854"/>
                  </a:lnTo>
                  <a:lnTo>
                    <a:pt x="5911" y="3831"/>
                  </a:lnTo>
                  <a:lnTo>
                    <a:pt x="5891" y="3806"/>
                  </a:lnTo>
                  <a:lnTo>
                    <a:pt x="5874" y="3778"/>
                  </a:lnTo>
                  <a:lnTo>
                    <a:pt x="5860" y="3748"/>
                  </a:lnTo>
                  <a:lnTo>
                    <a:pt x="5851" y="3717"/>
                  </a:lnTo>
                  <a:lnTo>
                    <a:pt x="5846" y="3684"/>
                  </a:lnTo>
                  <a:lnTo>
                    <a:pt x="5839" y="3607"/>
                  </a:lnTo>
                  <a:lnTo>
                    <a:pt x="5825" y="3557"/>
                  </a:lnTo>
                  <a:lnTo>
                    <a:pt x="5802" y="3510"/>
                  </a:lnTo>
                  <a:lnTo>
                    <a:pt x="5770" y="3464"/>
                  </a:lnTo>
                  <a:lnTo>
                    <a:pt x="5726" y="3418"/>
                  </a:lnTo>
                  <a:lnTo>
                    <a:pt x="5671" y="3373"/>
                  </a:lnTo>
                  <a:lnTo>
                    <a:pt x="5606" y="3331"/>
                  </a:lnTo>
                  <a:lnTo>
                    <a:pt x="5531" y="3293"/>
                  </a:lnTo>
                  <a:lnTo>
                    <a:pt x="5450" y="3260"/>
                  </a:lnTo>
                  <a:lnTo>
                    <a:pt x="5362" y="3232"/>
                  </a:lnTo>
                  <a:lnTo>
                    <a:pt x="5272" y="3210"/>
                  </a:lnTo>
                  <a:lnTo>
                    <a:pt x="5250" y="3207"/>
                  </a:lnTo>
                  <a:lnTo>
                    <a:pt x="5250" y="4557"/>
                  </a:lnTo>
                  <a:lnTo>
                    <a:pt x="5319" y="4575"/>
                  </a:lnTo>
                  <a:lnTo>
                    <a:pt x="5329" y="4577"/>
                  </a:lnTo>
                  <a:lnTo>
                    <a:pt x="5455" y="4614"/>
                  </a:lnTo>
                  <a:lnTo>
                    <a:pt x="5467" y="4618"/>
                  </a:lnTo>
                  <a:lnTo>
                    <a:pt x="5589" y="4660"/>
                  </a:lnTo>
                  <a:lnTo>
                    <a:pt x="5603" y="4665"/>
                  </a:lnTo>
                  <a:lnTo>
                    <a:pt x="5719" y="4714"/>
                  </a:lnTo>
                  <a:lnTo>
                    <a:pt x="5735" y="4721"/>
                  </a:lnTo>
                  <a:lnTo>
                    <a:pt x="5845" y="4775"/>
                  </a:lnTo>
                  <a:lnTo>
                    <a:pt x="5863" y="4785"/>
                  </a:lnTo>
                  <a:lnTo>
                    <a:pt x="5965" y="4847"/>
                  </a:lnTo>
                  <a:lnTo>
                    <a:pt x="5986" y="4860"/>
                  </a:lnTo>
                  <a:lnTo>
                    <a:pt x="6078" y="4929"/>
                  </a:lnTo>
                  <a:lnTo>
                    <a:pt x="6100" y="4947"/>
                  </a:lnTo>
                  <a:lnTo>
                    <a:pt x="6183" y="5024"/>
                  </a:lnTo>
                  <a:lnTo>
                    <a:pt x="6205" y="5048"/>
                  </a:lnTo>
                  <a:lnTo>
                    <a:pt x="6275" y="5134"/>
                  </a:lnTo>
                  <a:lnTo>
                    <a:pt x="6296" y="5163"/>
                  </a:lnTo>
                  <a:lnTo>
                    <a:pt x="6353" y="5258"/>
                  </a:lnTo>
                  <a:lnTo>
                    <a:pt x="6371" y="5293"/>
                  </a:lnTo>
                  <a:lnTo>
                    <a:pt x="6413" y="5397"/>
                  </a:lnTo>
                  <a:lnTo>
                    <a:pt x="6425" y="5435"/>
                  </a:lnTo>
                  <a:lnTo>
                    <a:pt x="6451" y="5549"/>
                  </a:lnTo>
                  <a:lnTo>
                    <a:pt x="6457" y="5587"/>
                  </a:lnTo>
                  <a:lnTo>
                    <a:pt x="6466" y="5712"/>
                  </a:lnTo>
                  <a:lnTo>
                    <a:pt x="6466" y="5748"/>
                  </a:lnTo>
                  <a:lnTo>
                    <a:pt x="6457" y="5874"/>
                  </a:lnTo>
                  <a:lnTo>
                    <a:pt x="6452" y="5911"/>
                  </a:lnTo>
                  <a:lnTo>
                    <a:pt x="6426" y="6030"/>
                  </a:lnTo>
                  <a:lnTo>
                    <a:pt x="6415" y="6065"/>
                  </a:lnTo>
                  <a:lnTo>
                    <a:pt x="6373" y="6175"/>
                  </a:lnTo>
                  <a:lnTo>
                    <a:pt x="6358" y="6208"/>
                  </a:lnTo>
                  <a:lnTo>
                    <a:pt x="6301" y="6310"/>
                  </a:lnTo>
                  <a:lnTo>
                    <a:pt x="6282" y="6338"/>
                  </a:lnTo>
                  <a:lnTo>
                    <a:pt x="6212" y="6433"/>
                  </a:lnTo>
                  <a:lnTo>
                    <a:pt x="6192" y="6456"/>
                  </a:lnTo>
                  <a:lnTo>
                    <a:pt x="6109" y="6542"/>
                  </a:lnTo>
                  <a:lnTo>
                    <a:pt x="6088" y="6561"/>
                  </a:lnTo>
                  <a:lnTo>
                    <a:pt x="5995" y="6638"/>
                  </a:lnTo>
                  <a:lnTo>
                    <a:pt x="5973" y="6654"/>
                  </a:lnTo>
                  <a:lnTo>
                    <a:pt x="5871" y="6721"/>
                  </a:lnTo>
                  <a:lnTo>
                    <a:pt x="5850" y="6733"/>
                  </a:lnTo>
                  <a:lnTo>
                    <a:pt x="5740" y="6791"/>
                  </a:lnTo>
                  <a:lnTo>
                    <a:pt x="5718" y="6800"/>
                  </a:lnTo>
                  <a:lnTo>
                    <a:pt x="5601" y="6848"/>
                  </a:lnTo>
                  <a:lnTo>
                    <a:pt x="5580" y="6855"/>
                  </a:lnTo>
                  <a:lnTo>
                    <a:pt x="5458" y="6893"/>
                  </a:lnTo>
                  <a:lnTo>
                    <a:pt x="5437" y="6898"/>
                  </a:lnTo>
                  <a:lnTo>
                    <a:pt x="5311" y="6925"/>
                  </a:lnTo>
                  <a:lnTo>
                    <a:pt x="5291" y="6929"/>
                  </a:lnTo>
                  <a:lnTo>
                    <a:pt x="5250" y="6934"/>
                  </a:lnTo>
                  <a:lnTo>
                    <a:pt x="5250" y="7190"/>
                  </a:lnTo>
                  <a:lnTo>
                    <a:pt x="5248" y="7223"/>
                  </a:lnTo>
                  <a:lnTo>
                    <a:pt x="5241" y="7255"/>
                  </a:lnTo>
                  <a:lnTo>
                    <a:pt x="5231" y="7286"/>
                  </a:lnTo>
                  <a:lnTo>
                    <a:pt x="5217" y="7315"/>
                  </a:lnTo>
                  <a:lnTo>
                    <a:pt x="5198" y="7342"/>
                  </a:lnTo>
                  <a:lnTo>
                    <a:pt x="5177" y="7367"/>
                  </a:lnTo>
                  <a:lnTo>
                    <a:pt x="5152" y="7388"/>
                  </a:lnTo>
                  <a:lnTo>
                    <a:pt x="5125" y="7407"/>
                  </a:lnTo>
                  <a:lnTo>
                    <a:pt x="5096" y="7421"/>
                  </a:lnTo>
                  <a:lnTo>
                    <a:pt x="5065" y="7431"/>
                  </a:lnTo>
                  <a:lnTo>
                    <a:pt x="5033" y="7438"/>
                  </a:lnTo>
                  <a:lnTo>
                    <a:pt x="5000" y="7440"/>
                  </a:lnTo>
                  <a:lnTo>
                    <a:pt x="4967" y="7438"/>
                  </a:lnTo>
                  <a:lnTo>
                    <a:pt x="4935" y="7431"/>
                  </a:lnTo>
                  <a:lnTo>
                    <a:pt x="4904" y="7421"/>
                  </a:lnTo>
                  <a:lnTo>
                    <a:pt x="4875" y="7407"/>
                  </a:lnTo>
                  <a:lnTo>
                    <a:pt x="4848" y="7388"/>
                  </a:lnTo>
                  <a:lnTo>
                    <a:pt x="4823" y="7367"/>
                  </a:lnTo>
                  <a:lnTo>
                    <a:pt x="4802" y="7342"/>
                  </a:lnTo>
                  <a:lnTo>
                    <a:pt x="4783" y="7315"/>
                  </a:lnTo>
                  <a:lnTo>
                    <a:pt x="4769" y="7286"/>
                  </a:lnTo>
                  <a:lnTo>
                    <a:pt x="4759" y="7255"/>
                  </a:lnTo>
                  <a:lnTo>
                    <a:pt x="4752" y="7223"/>
                  </a:lnTo>
                  <a:lnTo>
                    <a:pt x="4750" y="7190"/>
                  </a:lnTo>
                  <a:lnTo>
                    <a:pt x="4750" y="6940"/>
                  </a:lnTo>
                  <a:lnTo>
                    <a:pt x="4719" y="6937"/>
                  </a:lnTo>
                  <a:lnTo>
                    <a:pt x="4703" y="6935"/>
                  </a:lnTo>
                  <a:lnTo>
                    <a:pt x="4577" y="6915"/>
                  </a:lnTo>
                  <a:lnTo>
                    <a:pt x="4560" y="6912"/>
                  </a:lnTo>
                  <a:lnTo>
                    <a:pt x="4438" y="6884"/>
                  </a:lnTo>
                  <a:lnTo>
                    <a:pt x="4419" y="6879"/>
                  </a:lnTo>
                  <a:lnTo>
                    <a:pt x="4302" y="6843"/>
                  </a:lnTo>
                  <a:lnTo>
                    <a:pt x="4282" y="6836"/>
                  </a:lnTo>
                  <a:lnTo>
                    <a:pt x="4171" y="6791"/>
                  </a:lnTo>
                  <a:lnTo>
                    <a:pt x="4149" y="6781"/>
                  </a:lnTo>
                  <a:lnTo>
                    <a:pt x="4047" y="6727"/>
                  </a:lnTo>
                  <a:lnTo>
                    <a:pt x="4023" y="6712"/>
                  </a:lnTo>
                  <a:lnTo>
                    <a:pt x="3930" y="6649"/>
                  </a:lnTo>
                  <a:lnTo>
                    <a:pt x="3905" y="6629"/>
                  </a:lnTo>
                  <a:lnTo>
                    <a:pt x="3823" y="6556"/>
                  </a:lnTo>
                  <a:lnTo>
                    <a:pt x="3798" y="6531"/>
                  </a:lnTo>
                  <a:lnTo>
                    <a:pt x="3727" y="6449"/>
                  </a:lnTo>
                  <a:lnTo>
                    <a:pt x="3705" y="6417"/>
                  </a:lnTo>
                  <a:lnTo>
                    <a:pt x="3648" y="6325"/>
                  </a:lnTo>
                  <a:lnTo>
                    <a:pt x="3630" y="6289"/>
                  </a:lnTo>
                  <a:lnTo>
                    <a:pt x="3587" y="6186"/>
                  </a:lnTo>
                  <a:lnTo>
                    <a:pt x="3575" y="6147"/>
                  </a:lnTo>
                  <a:lnTo>
                    <a:pt x="3549" y="6033"/>
                  </a:lnTo>
                  <a:lnTo>
                    <a:pt x="3543" y="5995"/>
                  </a:lnTo>
                  <a:lnTo>
                    <a:pt x="3534" y="5870"/>
                  </a:lnTo>
                  <a:lnTo>
                    <a:pt x="3533" y="5837"/>
                  </a:lnTo>
                  <a:lnTo>
                    <a:pt x="3537" y="5805"/>
                  </a:lnTo>
                  <a:lnTo>
                    <a:pt x="3546" y="5773"/>
                  </a:lnTo>
                  <a:lnTo>
                    <a:pt x="3558" y="5743"/>
                  </a:lnTo>
                  <a:lnTo>
                    <a:pt x="3574" y="5715"/>
                  </a:lnTo>
                  <a:lnTo>
                    <a:pt x="3594" y="5689"/>
                  </a:lnTo>
                  <a:lnTo>
                    <a:pt x="3617" y="5665"/>
                  </a:lnTo>
                  <a:lnTo>
                    <a:pt x="3643" y="5645"/>
                  </a:lnTo>
                  <a:lnTo>
                    <a:pt x="3671" y="5629"/>
                  </a:lnTo>
                  <a:lnTo>
                    <a:pt x="3701" y="5616"/>
                  </a:lnTo>
                  <a:lnTo>
                    <a:pt x="3732" y="5607"/>
                  </a:lnTo>
                  <a:lnTo>
                    <a:pt x="3765" y="5603"/>
                  </a:lnTo>
                  <a:lnTo>
                    <a:pt x="3798" y="5602"/>
                  </a:lnTo>
                  <a:lnTo>
                    <a:pt x="3830" y="5606"/>
                  </a:lnTo>
                  <a:lnTo>
                    <a:pt x="3862" y="5615"/>
                  </a:lnTo>
                  <a:lnTo>
                    <a:pt x="3892" y="5627"/>
                  </a:lnTo>
                  <a:lnTo>
                    <a:pt x="3920" y="5643"/>
                  </a:lnTo>
                  <a:lnTo>
                    <a:pt x="3946" y="5663"/>
                  </a:lnTo>
                  <a:lnTo>
                    <a:pt x="3970" y="5686"/>
                  </a:lnTo>
                  <a:lnTo>
                    <a:pt x="3990" y="5712"/>
                  </a:lnTo>
                  <a:lnTo>
                    <a:pt x="4006" y="5740"/>
                  </a:lnTo>
                  <a:lnTo>
                    <a:pt x="4019" y="5770"/>
                  </a:lnTo>
                  <a:lnTo>
                    <a:pt x="4028" y="5801"/>
                  </a:lnTo>
                  <a:lnTo>
                    <a:pt x="4032" y="5834"/>
                  </a:lnTo>
                  <a:lnTo>
                    <a:pt x="4040" y="5939"/>
                  </a:lnTo>
                  <a:lnTo>
                    <a:pt x="4057" y="6014"/>
                  </a:lnTo>
                  <a:lnTo>
                    <a:pt x="4084" y="6080"/>
                  </a:lnTo>
                  <a:lnTo>
                    <a:pt x="4121" y="6139"/>
                  </a:lnTo>
                  <a:lnTo>
                    <a:pt x="4167" y="6194"/>
                  </a:lnTo>
                  <a:lnTo>
                    <a:pt x="4224" y="6245"/>
                  </a:lnTo>
                  <a:lnTo>
                    <a:pt x="4293" y="6291"/>
                  </a:lnTo>
                  <a:lnTo>
                    <a:pt x="4372" y="6333"/>
                  </a:lnTo>
                  <a:lnTo>
                    <a:pt x="4460" y="6369"/>
                  </a:lnTo>
                  <a:lnTo>
                    <a:pt x="4558" y="6399"/>
                  </a:lnTo>
                  <a:lnTo>
                    <a:pt x="4662" y="6423"/>
                  </a:lnTo>
                  <a:lnTo>
                    <a:pt x="4750" y="6436"/>
                  </a:lnTo>
                  <a:lnTo>
                    <a:pt x="4750" y="4953"/>
                  </a:lnTo>
                  <a:lnTo>
                    <a:pt x="4720" y="4946"/>
                  </a:lnTo>
                  <a:lnTo>
                    <a:pt x="4718" y="4946"/>
                  </a:lnTo>
                  <a:lnTo>
                    <a:pt x="4602" y="4916"/>
                  </a:lnTo>
                  <a:lnTo>
                    <a:pt x="4596" y="4915"/>
                  </a:lnTo>
                  <a:lnTo>
                    <a:pt x="4479" y="4882"/>
                  </a:lnTo>
                  <a:lnTo>
                    <a:pt x="4470" y="4879"/>
                  </a:lnTo>
                  <a:lnTo>
                    <a:pt x="4354" y="4842"/>
                  </a:lnTo>
                  <a:lnTo>
                    <a:pt x="4342" y="4838"/>
                  </a:lnTo>
                  <a:lnTo>
                    <a:pt x="4229" y="4796"/>
                  </a:lnTo>
                  <a:lnTo>
                    <a:pt x="4214" y="4790"/>
                  </a:lnTo>
                  <a:lnTo>
                    <a:pt x="4106" y="4741"/>
                  </a:lnTo>
                  <a:lnTo>
                    <a:pt x="4087" y="4731"/>
                  </a:lnTo>
                  <a:lnTo>
                    <a:pt x="3987" y="4675"/>
                  </a:lnTo>
                  <a:lnTo>
                    <a:pt x="3964" y="4661"/>
                  </a:lnTo>
                  <a:lnTo>
                    <a:pt x="3873" y="4596"/>
                  </a:lnTo>
                  <a:lnTo>
                    <a:pt x="3847" y="4575"/>
                  </a:lnTo>
                  <a:lnTo>
                    <a:pt x="3768" y="4501"/>
                  </a:lnTo>
                  <a:lnTo>
                    <a:pt x="3741" y="4471"/>
                  </a:lnTo>
                  <a:lnTo>
                    <a:pt x="3676" y="4386"/>
                  </a:lnTo>
                  <a:lnTo>
                    <a:pt x="3651" y="4347"/>
                  </a:lnTo>
                  <a:lnTo>
                    <a:pt x="3602" y="4251"/>
                  </a:lnTo>
                  <a:lnTo>
                    <a:pt x="3584" y="4206"/>
                  </a:lnTo>
                  <a:lnTo>
                    <a:pt x="3553" y="4096"/>
                  </a:lnTo>
                  <a:lnTo>
                    <a:pt x="3545" y="4050"/>
                  </a:lnTo>
                  <a:lnTo>
                    <a:pt x="3534" y="3927"/>
                  </a:lnTo>
                  <a:lnTo>
                    <a:pt x="3533" y="3890"/>
                  </a:lnTo>
                  <a:lnTo>
                    <a:pt x="3541" y="3764"/>
                  </a:lnTo>
                  <a:lnTo>
                    <a:pt x="3544" y="3733"/>
                  </a:lnTo>
                  <a:lnTo>
                    <a:pt x="3566" y="3615"/>
                  </a:lnTo>
                  <a:lnTo>
                    <a:pt x="3574" y="3583"/>
                  </a:lnTo>
                  <a:lnTo>
                    <a:pt x="3610" y="3472"/>
                  </a:lnTo>
                  <a:lnTo>
                    <a:pt x="3622" y="3441"/>
                  </a:lnTo>
                  <a:lnTo>
                    <a:pt x="3671" y="3339"/>
                  </a:lnTo>
                  <a:lnTo>
                    <a:pt x="3687" y="3309"/>
                  </a:lnTo>
                  <a:lnTo>
                    <a:pt x="3749" y="3215"/>
                  </a:lnTo>
                  <a:lnTo>
                    <a:pt x="3769" y="3188"/>
                  </a:lnTo>
                  <a:lnTo>
                    <a:pt x="3843" y="3103"/>
                  </a:lnTo>
                  <a:lnTo>
                    <a:pt x="3866" y="3080"/>
                  </a:lnTo>
                  <a:lnTo>
                    <a:pt x="3951" y="3004"/>
                  </a:lnTo>
                  <a:lnTo>
                    <a:pt x="3975" y="2985"/>
                  </a:lnTo>
                  <a:lnTo>
                    <a:pt x="4072" y="2918"/>
                  </a:lnTo>
                  <a:lnTo>
                    <a:pt x="4097" y="2903"/>
                  </a:lnTo>
                  <a:lnTo>
                    <a:pt x="4204" y="2846"/>
                  </a:lnTo>
                  <a:lnTo>
                    <a:pt x="4228" y="2834"/>
                  </a:lnTo>
                  <a:lnTo>
                    <a:pt x="4346" y="2787"/>
                  </a:lnTo>
                  <a:lnTo>
                    <a:pt x="4369" y="2779"/>
                  </a:lnTo>
                  <a:lnTo>
                    <a:pt x="4496" y="2741"/>
                  </a:lnTo>
                  <a:lnTo>
                    <a:pt x="4518" y="2736"/>
                  </a:lnTo>
                  <a:lnTo>
                    <a:pt x="4654" y="2709"/>
                  </a:lnTo>
                  <a:lnTo>
                    <a:pt x="4674" y="2706"/>
                  </a:lnTo>
                  <a:lnTo>
                    <a:pt x="4779" y="2694"/>
                  </a:lnTo>
                  <a:lnTo>
                    <a:pt x="4783" y="2685"/>
                  </a:lnTo>
                  <a:lnTo>
                    <a:pt x="4802" y="2658"/>
                  </a:lnTo>
                  <a:lnTo>
                    <a:pt x="4823" y="2633"/>
                  </a:lnTo>
                  <a:lnTo>
                    <a:pt x="4848" y="2612"/>
                  </a:lnTo>
                  <a:lnTo>
                    <a:pt x="4875" y="2593"/>
                  </a:lnTo>
                  <a:lnTo>
                    <a:pt x="4904" y="2579"/>
                  </a:lnTo>
                  <a:lnTo>
                    <a:pt x="4935" y="2569"/>
                  </a:lnTo>
                  <a:lnTo>
                    <a:pt x="4967" y="2562"/>
                  </a:lnTo>
                  <a:lnTo>
                    <a:pt x="5000" y="2560"/>
                  </a:lnTo>
                  <a:lnTo>
                    <a:pt x="5033" y="2562"/>
                  </a:lnTo>
                  <a:lnTo>
                    <a:pt x="5065" y="2569"/>
                  </a:lnTo>
                  <a:lnTo>
                    <a:pt x="5096" y="2579"/>
                  </a:lnTo>
                  <a:lnTo>
                    <a:pt x="5125" y="2593"/>
                  </a:lnTo>
                  <a:lnTo>
                    <a:pt x="5152" y="2612"/>
                  </a:lnTo>
                  <a:lnTo>
                    <a:pt x="5177" y="2633"/>
                  </a:lnTo>
                  <a:lnTo>
                    <a:pt x="5198" y="2658"/>
                  </a:lnTo>
                  <a:lnTo>
                    <a:pt x="5217" y="2685"/>
                  </a:lnTo>
                  <a:lnTo>
                    <a:pt x="5222" y="2696"/>
                  </a:lnTo>
                  <a:lnTo>
                    <a:pt x="5240" y="2698"/>
                  </a:lnTo>
                  <a:lnTo>
                    <a:pt x="5256" y="2700"/>
                  </a:lnTo>
                  <a:lnTo>
                    <a:pt x="5365" y="2719"/>
                  </a:lnTo>
                  <a:lnTo>
                    <a:pt x="5381" y="2723"/>
                  </a:lnTo>
                  <a:lnTo>
                    <a:pt x="5489" y="2749"/>
                  </a:lnTo>
                  <a:lnTo>
                    <a:pt x="5506" y="2753"/>
                  </a:lnTo>
                  <a:lnTo>
                    <a:pt x="5611" y="2787"/>
                  </a:lnTo>
                  <a:lnTo>
                    <a:pt x="5629" y="2793"/>
                  </a:lnTo>
                  <a:lnTo>
                    <a:pt x="5730" y="2834"/>
                  </a:lnTo>
                  <a:lnTo>
                    <a:pt x="5749" y="2843"/>
                  </a:lnTo>
                  <a:lnTo>
                    <a:pt x="5844" y="2892"/>
                  </a:lnTo>
                  <a:lnTo>
                    <a:pt x="5865" y="2904"/>
                  </a:lnTo>
                  <a:lnTo>
                    <a:pt x="5952" y="2960"/>
                  </a:lnTo>
                  <a:lnTo>
                    <a:pt x="5975" y="2976"/>
                  </a:lnTo>
                  <a:lnTo>
                    <a:pt x="6053" y="3039"/>
                  </a:lnTo>
                  <a:lnTo>
                    <a:pt x="6076" y="3061"/>
                  </a:lnTo>
                  <a:lnTo>
                    <a:pt x="6144" y="3132"/>
                  </a:lnTo>
                  <a:lnTo>
                    <a:pt x="6167" y="3160"/>
                  </a:lnTo>
                  <a:lnTo>
                    <a:pt x="6223" y="3238"/>
                  </a:lnTo>
                  <a:lnTo>
                    <a:pt x="6243" y="3274"/>
                  </a:lnTo>
                  <a:lnTo>
                    <a:pt x="6285" y="3359"/>
                  </a:lnTo>
                  <a:lnTo>
                    <a:pt x="6301" y="3401"/>
                  </a:lnTo>
                  <a:lnTo>
                    <a:pt x="6327" y="3494"/>
                  </a:lnTo>
                  <a:close/>
                  <a:moveTo>
                    <a:pt x="5309" y="5092"/>
                  </a:moveTo>
                  <a:lnTo>
                    <a:pt x="5250" y="5075"/>
                  </a:lnTo>
                  <a:lnTo>
                    <a:pt x="5250" y="6427"/>
                  </a:lnTo>
                  <a:lnTo>
                    <a:pt x="5322" y="6412"/>
                  </a:lnTo>
                  <a:lnTo>
                    <a:pt x="5423" y="6381"/>
                  </a:lnTo>
                  <a:lnTo>
                    <a:pt x="5519" y="6342"/>
                  </a:lnTo>
                  <a:lnTo>
                    <a:pt x="5608" y="6296"/>
                  </a:lnTo>
                  <a:lnTo>
                    <a:pt x="5688" y="6243"/>
                  </a:lnTo>
                  <a:lnTo>
                    <a:pt x="5760" y="6184"/>
                  </a:lnTo>
                  <a:lnTo>
                    <a:pt x="5821" y="6121"/>
                  </a:lnTo>
                  <a:lnTo>
                    <a:pt x="5872" y="6053"/>
                  </a:lnTo>
                  <a:lnTo>
                    <a:pt x="5912" y="5980"/>
                  </a:lnTo>
                  <a:lnTo>
                    <a:pt x="5941" y="5903"/>
                  </a:lnTo>
                  <a:lnTo>
                    <a:pt x="5960" y="5820"/>
                  </a:lnTo>
                  <a:lnTo>
                    <a:pt x="5966" y="5730"/>
                  </a:lnTo>
                  <a:lnTo>
                    <a:pt x="5960" y="5643"/>
                  </a:lnTo>
                  <a:lnTo>
                    <a:pt x="5942" y="5567"/>
                  </a:lnTo>
                  <a:lnTo>
                    <a:pt x="5915" y="5499"/>
                  </a:lnTo>
                  <a:lnTo>
                    <a:pt x="5877" y="5437"/>
                  </a:lnTo>
                  <a:lnTo>
                    <a:pt x="5829" y="5378"/>
                  </a:lnTo>
                  <a:lnTo>
                    <a:pt x="5769" y="5322"/>
                  </a:lnTo>
                  <a:lnTo>
                    <a:pt x="5697" y="5269"/>
                  </a:lnTo>
                  <a:lnTo>
                    <a:pt x="5614" y="5219"/>
                  </a:lnTo>
                  <a:lnTo>
                    <a:pt x="5521" y="5173"/>
                  </a:lnTo>
                  <a:lnTo>
                    <a:pt x="5418" y="5130"/>
                  </a:lnTo>
                  <a:lnTo>
                    <a:pt x="5309" y="5092"/>
                  </a:lnTo>
                  <a:close/>
                  <a:moveTo>
                    <a:pt x="4727" y="4432"/>
                  </a:moveTo>
                  <a:lnTo>
                    <a:pt x="4750" y="4438"/>
                  </a:lnTo>
                  <a:lnTo>
                    <a:pt x="4750" y="3200"/>
                  </a:lnTo>
                  <a:lnTo>
                    <a:pt x="4741" y="3201"/>
                  </a:lnTo>
                  <a:lnTo>
                    <a:pt x="4626" y="3224"/>
                  </a:lnTo>
                  <a:lnTo>
                    <a:pt x="4522" y="3255"/>
                  </a:lnTo>
                  <a:lnTo>
                    <a:pt x="4428" y="3293"/>
                  </a:lnTo>
                  <a:lnTo>
                    <a:pt x="4345" y="3337"/>
                  </a:lnTo>
                  <a:lnTo>
                    <a:pt x="4273" y="3387"/>
                  </a:lnTo>
                  <a:lnTo>
                    <a:pt x="4211" y="3443"/>
                  </a:lnTo>
                  <a:lnTo>
                    <a:pt x="4158" y="3503"/>
                  </a:lnTo>
                  <a:lnTo>
                    <a:pt x="4115" y="3569"/>
                  </a:lnTo>
                  <a:lnTo>
                    <a:pt x="4081" y="3641"/>
                  </a:lnTo>
                  <a:lnTo>
                    <a:pt x="4055" y="3721"/>
                  </a:lnTo>
                  <a:lnTo>
                    <a:pt x="4039" y="3808"/>
                  </a:lnTo>
                  <a:lnTo>
                    <a:pt x="4034" y="3901"/>
                  </a:lnTo>
                  <a:lnTo>
                    <a:pt x="4041" y="3982"/>
                  </a:lnTo>
                  <a:lnTo>
                    <a:pt x="4059" y="4045"/>
                  </a:lnTo>
                  <a:lnTo>
                    <a:pt x="4086" y="4100"/>
                  </a:lnTo>
                  <a:lnTo>
                    <a:pt x="4125" y="4150"/>
                  </a:lnTo>
                  <a:lnTo>
                    <a:pt x="4177" y="4199"/>
                  </a:lnTo>
                  <a:lnTo>
                    <a:pt x="4243" y="4246"/>
                  </a:lnTo>
                  <a:lnTo>
                    <a:pt x="4322" y="4290"/>
                  </a:lnTo>
                  <a:lnTo>
                    <a:pt x="4412" y="4331"/>
                  </a:lnTo>
                  <a:lnTo>
                    <a:pt x="4511" y="4368"/>
                  </a:lnTo>
                  <a:lnTo>
                    <a:pt x="4617" y="4401"/>
                  </a:lnTo>
                  <a:lnTo>
                    <a:pt x="4727" y="443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Helvetica Neue"/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46" name="Google Shape;1246;p31"/>
            <p:cNvSpPr/>
            <p:nvPr/>
          </p:nvSpPr>
          <p:spPr>
            <a:xfrm>
              <a:off x="4308995" y="4907280"/>
              <a:ext cx="914400" cy="914400"/>
            </a:xfrm>
            <a:custGeom>
              <a:rect b="b" l="l" r="r" t="t"/>
              <a:pathLst>
                <a:path extrusionOk="0" h="10000" w="10000">
                  <a:moveTo>
                    <a:pt x="8897" y="4858"/>
                  </a:moveTo>
                  <a:lnTo>
                    <a:pt x="8900" y="4995"/>
                  </a:lnTo>
                  <a:lnTo>
                    <a:pt x="8900" y="5005"/>
                  </a:lnTo>
                  <a:lnTo>
                    <a:pt x="8897" y="5142"/>
                  </a:lnTo>
                  <a:lnTo>
                    <a:pt x="8897" y="5151"/>
                  </a:lnTo>
                  <a:lnTo>
                    <a:pt x="8889" y="5288"/>
                  </a:lnTo>
                  <a:lnTo>
                    <a:pt x="8889" y="5297"/>
                  </a:lnTo>
                  <a:lnTo>
                    <a:pt x="8876" y="5433"/>
                  </a:lnTo>
                  <a:lnTo>
                    <a:pt x="8875" y="5443"/>
                  </a:lnTo>
                  <a:lnTo>
                    <a:pt x="8857" y="5578"/>
                  </a:lnTo>
                  <a:lnTo>
                    <a:pt x="8855" y="5587"/>
                  </a:lnTo>
                  <a:lnTo>
                    <a:pt x="8833" y="5721"/>
                  </a:lnTo>
                  <a:lnTo>
                    <a:pt x="8831" y="5731"/>
                  </a:lnTo>
                  <a:lnTo>
                    <a:pt x="8803" y="5864"/>
                  </a:lnTo>
                  <a:lnTo>
                    <a:pt x="8801" y="5873"/>
                  </a:lnTo>
                  <a:lnTo>
                    <a:pt x="8768" y="6005"/>
                  </a:lnTo>
                  <a:lnTo>
                    <a:pt x="8766" y="6014"/>
                  </a:lnTo>
                  <a:lnTo>
                    <a:pt x="8728" y="6145"/>
                  </a:lnTo>
                  <a:lnTo>
                    <a:pt x="8725" y="6154"/>
                  </a:lnTo>
                  <a:lnTo>
                    <a:pt x="8683" y="6283"/>
                  </a:lnTo>
                  <a:lnTo>
                    <a:pt x="8680" y="6292"/>
                  </a:lnTo>
                  <a:lnTo>
                    <a:pt x="8632" y="6420"/>
                  </a:lnTo>
                  <a:lnTo>
                    <a:pt x="8629" y="6428"/>
                  </a:lnTo>
                  <a:lnTo>
                    <a:pt x="8577" y="6554"/>
                  </a:lnTo>
                  <a:lnTo>
                    <a:pt x="8573" y="6563"/>
                  </a:lnTo>
                  <a:lnTo>
                    <a:pt x="8516" y="6687"/>
                  </a:lnTo>
                  <a:lnTo>
                    <a:pt x="8512" y="6695"/>
                  </a:lnTo>
                  <a:lnTo>
                    <a:pt x="8450" y="6818"/>
                  </a:lnTo>
                  <a:lnTo>
                    <a:pt x="8446" y="6826"/>
                  </a:lnTo>
                  <a:lnTo>
                    <a:pt x="8380" y="6946"/>
                  </a:lnTo>
                  <a:lnTo>
                    <a:pt x="8375" y="6954"/>
                  </a:lnTo>
                  <a:lnTo>
                    <a:pt x="8304" y="7071"/>
                  </a:lnTo>
                  <a:lnTo>
                    <a:pt x="8299" y="7079"/>
                  </a:lnTo>
                  <a:lnTo>
                    <a:pt x="8225" y="7194"/>
                  </a:lnTo>
                  <a:lnTo>
                    <a:pt x="8219" y="7202"/>
                  </a:lnTo>
                  <a:lnTo>
                    <a:pt x="8140" y="7313"/>
                  </a:lnTo>
                  <a:lnTo>
                    <a:pt x="8135" y="7321"/>
                  </a:lnTo>
                  <a:lnTo>
                    <a:pt x="8052" y="7429"/>
                  </a:lnTo>
                  <a:lnTo>
                    <a:pt x="8046" y="7436"/>
                  </a:lnTo>
                  <a:lnTo>
                    <a:pt x="7959" y="7541"/>
                  </a:lnTo>
                  <a:lnTo>
                    <a:pt x="7953" y="7548"/>
                  </a:lnTo>
                  <a:lnTo>
                    <a:pt x="7862" y="7650"/>
                  </a:lnTo>
                  <a:lnTo>
                    <a:pt x="7856" y="7657"/>
                  </a:lnTo>
                  <a:lnTo>
                    <a:pt x="7761" y="7755"/>
                  </a:lnTo>
                  <a:lnTo>
                    <a:pt x="7755" y="7761"/>
                  </a:lnTo>
                  <a:lnTo>
                    <a:pt x="7657" y="7856"/>
                  </a:lnTo>
                  <a:lnTo>
                    <a:pt x="7650" y="7862"/>
                  </a:lnTo>
                  <a:lnTo>
                    <a:pt x="7548" y="7953"/>
                  </a:lnTo>
                  <a:lnTo>
                    <a:pt x="7541" y="7959"/>
                  </a:lnTo>
                  <a:lnTo>
                    <a:pt x="7436" y="8046"/>
                  </a:lnTo>
                  <a:lnTo>
                    <a:pt x="7429" y="8052"/>
                  </a:lnTo>
                  <a:lnTo>
                    <a:pt x="7321" y="8135"/>
                  </a:lnTo>
                  <a:lnTo>
                    <a:pt x="7313" y="8140"/>
                  </a:lnTo>
                  <a:lnTo>
                    <a:pt x="7202" y="8219"/>
                  </a:lnTo>
                  <a:lnTo>
                    <a:pt x="7194" y="8225"/>
                  </a:lnTo>
                  <a:lnTo>
                    <a:pt x="7079" y="8299"/>
                  </a:lnTo>
                  <a:lnTo>
                    <a:pt x="7071" y="8304"/>
                  </a:lnTo>
                  <a:lnTo>
                    <a:pt x="6954" y="8375"/>
                  </a:lnTo>
                  <a:lnTo>
                    <a:pt x="6946" y="8380"/>
                  </a:lnTo>
                  <a:lnTo>
                    <a:pt x="6826" y="8446"/>
                  </a:lnTo>
                  <a:lnTo>
                    <a:pt x="6818" y="8450"/>
                  </a:lnTo>
                  <a:lnTo>
                    <a:pt x="6695" y="8512"/>
                  </a:lnTo>
                  <a:lnTo>
                    <a:pt x="6687" y="8516"/>
                  </a:lnTo>
                  <a:lnTo>
                    <a:pt x="6563" y="8573"/>
                  </a:lnTo>
                  <a:lnTo>
                    <a:pt x="6554" y="8577"/>
                  </a:lnTo>
                  <a:lnTo>
                    <a:pt x="6428" y="8629"/>
                  </a:lnTo>
                  <a:lnTo>
                    <a:pt x="6420" y="8632"/>
                  </a:lnTo>
                  <a:lnTo>
                    <a:pt x="6292" y="8680"/>
                  </a:lnTo>
                  <a:lnTo>
                    <a:pt x="6283" y="8683"/>
                  </a:lnTo>
                  <a:lnTo>
                    <a:pt x="6154" y="8725"/>
                  </a:lnTo>
                  <a:lnTo>
                    <a:pt x="6145" y="8728"/>
                  </a:lnTo>
                  <a:lnTo>
                    <a:pt x="6014" y="8766"/>
                  </a:lnTo>
                  <a:lnTo>
                    <a:pt x="6005" y="8768"/>
                  </a:lnTo>
                  <a:lnTo>
                    <a:pt x="5873" y="8801"/>
                  </a:lnTo>
                  <a:lnTo>
                    <a:pt x="5864" y="8803"/>
                  </a:lnTo>
                  <a:lnTo>
                    <a:pt x="5731" y="8831"/>
                  </a:lnTo>
                  <a:lnTo>
                    <a:pt x="5721" y="8833"/>
                  </a:lnTo>
                  <a:lnTo>
                    <a:pt x="5587" y="8855"/>
                  </a:lnTo>
                  <a:lnTo>
                    <a:pt x="5578" y="8857"/>
                  </a:lnTo>
                  <a:lnTo>
                    <a:pt x="5443" y="8875"/>
                  </a:lnTo>
                  <a:lnTo>
                    <a:pt x="5433" y="8876"/>
                  </a:lnTo>
                  <a:lnTo>
                    <a:pt x="5297" y="8889"/>
                  </a:lnTo>
                  <a:lnTo>
                    <a:pt x="5288" y="8889"/>
                  </a:lnTo>
                  <a:lnTo>
                    <a:pt x="5151" y="8897"/>
                  </a:lnTo>
                  <a:lnTo>
                    <a:pt x="5142" y="8897"/>
                  </a:lnTo>
                  <a:lnTo>
                    <a:pt x="5005" y="8900"/>
                  </a:lnTo>
                  <a:lnTo>
                    <a:pt x="4995" y="8900"/>
                  </a:lnTo>
                  <a:lnTo>
                    <a:pt x="4858" y="8897"/>
                  </a:lnTo>
                  <a:lnTo>
                    <a:pt x="4849" y="8897"/>
                  </a:lnTo>
                  <a:lnTo>
                    <a:pt x="4712" y="8889"/>
                  </a:lnTo>
                  <a:lnTo>
                    <a:pt x="4703" y="8889"/>
                  </a:lnTo>
                  <a:lnTo>
                    <a:pt x="4567" y="8876"/>
                  </a:lnTo>
                  <a:lnTo>
                    <a:pt x="4557" y="8875"/>
                  </a:lnTo>
                  <a:lnTo>
                    <a:pt x="4422" y="8857"/>
                  </a:lnTo>
                  <a:lnTo>
                    <a:pt x="4413" y="8855"/>
                  </a:lnTo>
                  <a:lnTo>
                    <a:pt x="4279" y="8833"/>
                  </a:lnTo>
                  <a:lnTo>
                    <a:pt x="4269" y="8831"/>
                  </a:lnTo>
                  <a:lnTo>
                    <a:pt x="4136" y="8803"/>
                  </a:lnTo>
                  <a:lnTo>
                    <a:pt x="4127" y="8801"/>
                  </a:lnTo>
                  <a:lnTo>
                    <a:pt x="3995" y="8768"/>
                  </a:lnTo>
                  <a:lnTo>
                    <a:pt x="3986" y="8766"/>
                  </a:lnTo>
                  <a:lnTo>
                    <a:pt x="3855" y="8728"/>
                  </a:lnTo>
                  <a:lnTo>
                    <a:pt x="3846" y="8725"/>
                  </a:lnTo>
                  <a:lnTo>
                    <a:pt x="3717" y="8683"/>
                  </a:lnTo>
                  <a:lnTo>
                    <a:pt x="3708" y="8680"/>
                  </a:lnTo>
                  <a:lnTo>
                    <a:pt x="3580" y="8632"/>
                  </a:lnTo>
                  <a:lnTo>
                    <a:pt x="3572" y="8629"/>
                  </a:lnTo>
                  <a:lnTo>
                    <a:pt x="3446" y="8577"/>
                  </a:lnTo>
                  <a:lnTo>
                    <a:pt x="3437" y="8573"/>
                  </a:lnTo>
                  <a:lnTo>
                    <a:pt x="3313" y="8516"/>
                  </a:lnTo>
                  <a:lnTo>
                    <a:pt x="3305" y="8512"/>
                  </a:lnTo>
                  <a:lnTo>
                    <a:pt x="3182" y="8450"/>
                  </a:lnTo>
                  <a:lnTo>
                    <a:pt x="3174" y="8446"/>
                  </a:lnTo>
                  <a:lnTo>
                    <a:pt x="3054" y="8380"/>
                  </a:lnTo>
                  <a:lnTo>
                    <a:pt x="3046" y="8375"/>
                  </a:lnTo>
                  <a:lnTo>
                    <a:pt x="2929" y="8304"/>
                  </a:lnTo>
                  <a:lnTo>
                    <a:pt x="2921" y="8299"/>
                  </a:lnTo>
                  <a:lnTo>
                    <a:pt x="2806" y="8225"/>
                  </a:lnTo>
                  <a:lnTo>
                    <a:pt x="2798" y="8219"/>
                  </a:lnTo>
                  <a:lnTo>
                    <a:pt x="2687" y="8140"/>
                  </a:lnTo>
                  <a:lnTo>
                    <a:pt x="2679" y="8135"/>
                  </a:lnTo>
                  <a:lnTo>
                    <a:pt x="2571" y="8052"/>
                  </a:lnTo>
                  <a:lnTo>
                    <a:pt x="2564" y="8046"/>
                  </a:lnTo>
                  <a:lnTo>
                    <a:pt x="2459" y="7959"/>
                  </a:lnTo>
                  <a:lnTo>
                    <a:pt x="2452" y="7953"/>
                  </a:lnTo>
                  <a:lnTo>
                    <a:pt x="2350" y="7862"/>
                  </a:lnTo>
                  <a:lnTo>
                    <a:pt x="2343" y="7856"/>
                  </a:lnTo>
                  <a:lnTo>
                    <a:pt x="2245" y="7761"/>
                  </a:lnTo>
                  <a:lnTo>
                    <a:pt x="2239" y="7755"/>
                  </a:lnTo>
                  <a:lnTo>
                    <a:pt x="2144" y="7657"/>
                  </a:lnTo>
                  <a:lnTo>
                    <a:pt x="2138" y="7650"/>
                  </a:lnTo>
                  <a:lnTo>
                    <a:pt x="2047" y="7548"/>
                  </a:lnTo>
                  <a:lnTo>
                    <a:pt x="2041" y="7541"/>
                  </a:lnTo>
                  <a:lnTo>
                    <a:pt x="1954" y="7436"/>
                  </a:lnTo>
                  <a:lnTo>
                    <a:pt x="1948" y="7429"/>
                  </a:lnTo>
                  <a:lnTo>
                    <a:pt x="1865" y="7321"/>
                  </a:lnTo>
                  <a:lnTo>
                    <a:pt x="1860" y="7313"/>
                  </a:lnTo>
                  <a:lnTo>
                    <a:pt x="1781" y="7202"/>
                  </a:lnTo>
                  <a:lnTo>
                    <a:pt x="1775" y="7194"/>
                  </a:lnTo>
                  <a:lnTo>
                    <a:pt x="1701" y="7079"/>
                  </a:lnTo>
                  <a:lnTo>
                    <a:pt x="1696" y="7071"/>
                  </a:lnTo>
                  <a:lnTo>
                    <a:pt x="1625" y="6954"/>
                  </a:lnTo>
                  <a:lnTo>
                    <a:pt x="1620" y="6946"/>
                  </a:lnTo>
                  <a:lnTo>
                    <a:pt x="1554" y="6826"/>
                  </a:lnTo>
                  <a:lnTo>
                    <a:pt x="1550" y="6818"/>
                  </a:lnTo>
                  <a:lnTo>
                    <a:pt x="1488" y="6695"/>
                  </a:lnTo>
                  <a:lnTo>
                    <a:pt x="1484" y="6687"/>
                  </a:lnTo>
                  <a:lnTo>
                    <a:pt x="1427" y="6563"/>
                  </a:lnTo>
                  <a:lnTo>
                    <a:pt x="1423" y="6554"/>
                  </a:lnTo>
                  <a:lnTo>
                    <a:pt x="1371" y="6428"/>
                  </a:lnTo>
                  <a:lnTo>
                    <a:pt x="1368" y="6420"/>
                  </a:lnTo>
                  <a:lnTo>
                    <a:pt x="1320" y="6292"/>
                  </a:lnTo>
                  <a:lnTo>
                    <a:pt x="1317" y="6283"/>
                  </a:lnTo>
                  <a:lnTo>
                    <a:pt x="1275" y="6154"/>
                  </a:lnTo>
                  <a:lnTo>
                    <a:pt x="1272" y="6145"/>
                  </a:lnTo>
                  <a:lnTo>
                    <a:pt x="1234" y="6014"/>
                  </a:lnTo>
                  <a:lnTo>
                    <a:pt x="1232" y="6005"/>
                  </a:lnTo>
                  <a:lnTo>
                    <a:pt x="1199" y="5873"/>
                  </a:lnTo>
                  <a:lnTo>
                    <a:pt x="1197" y="5864"/>
                  </a:lnTo>
                  <a:lnTo>
                    <a:pt x="1169" y="5731"/>
                  </a:lnTo>
                  <a:lnTo>
                    <a:pt x="1167" y="5721"/>
                  </a:lnTo>
                  <a:lnTo>
                    <a:pt x="1145" y="5587"/>
                  </a:lnTo>
                  <a:lnTo>
                    <a:pt x="1143" y="5578"/>
                  </a:lnTo>
                  <a:lnTo>
                    <a:pt x="1125" y="5443"/>
                  </a:lnTo>
                  <a:lnTo>
                    <a:pt x="1124" y="5433"/>
                  </a:lnTo>
                  <a:lnTo>
                    <a:pt x="1111" y="5297"/>
                  </a:lnTo>
                  <a:lnTo>
                    <a:pt x="1111" y="5288"/>
                  </a:lnTo>
                  <a:lnTo>
                    <a:pt x="1103" y="5151"/>
                  </a:lnTo>
                  <a:lnTo>
                    <a:pt x="1103" y="5142"/>
                  </a:lnTo>
                  <a:lnTo>
                    <a:pt x="1100" y="5005"/>
                  </a:lnTo>
                  <a:lnTo>
                    <a:pt x="1100" y="4995"/>
                  </a:lnTo>
                  <a:lnTo>
                    <a:pt x="1103" y="4858"/>
                  </a:lnTo>
                  <a:lnTo>
                    <a:pt x="1103" y="4849"/>
                  </a:lnTo>
                  <a:lnTo>
                    <a:pt x="1111" y="4712"/>
                  </a:lnTo>
                  <a:lnTo>
                    <a:pt x="1111" y="4703"/>
                  </a:lnTo>
                  <a:lnTo>
                    <a:pt x="1124" y="4567"/>
                  </a:lnTo>
                  <a:lnTo>
                    <a:pt x="1125" y="4557"/>
                  </a:lnTo>
                  <a:lnTo>
                    <a:pt x="1143" y="4422"/>
                  </a:lnTo>
                  <a:lnTo>
                    <a:pt x="1145" y="4413"/>
                  </a:lnTo>
                  <a:lnTo>
                    <a:pt x="1167" y="4279"/>
                  </a:lnTo>
                  <a:lnTo>
                    <a:pt x="1169" y="4269"/>
                  </a:lnTo>
                  <a:lnTo>
                    <a:pt x="1197" y="4136"/>
                  </a:lnTo>
                  <a:lnTo>
                    <a:pt x="1199" y="4127"/>
                  </a:lnTo>
                  <a:lnTo>
                    <a:pt x="1232" y="3995"/>
                  </a:lnTo>
                  <a:lnTo>
                    <a:pt x="1234" y="3986"/>
                  </a:lnTo>
                  <a:lnTo>
                    <a:pt x="1272" y="3855"/>
                  </a:lnTo>
                  <a:lnTo>
                    <a:pt x="1275" y="3846"/>
                  </a:lnTo>
                  <a:lnTo>
                    <a:pt x="1317" y="3717"/>
                  </a:lnTo>
                  <a:lnTo>
                    <a:pt x="1320" y="3708"/>
                  </a:lnTo>
                  <a:lnTo>
                    <a:pt x="1368" y="3580"/>
                  </a:lnTo>
                  <a:lnTo>
                    <a:pt x="1371" y="3572"/>
                  </a:lnTo>
                  <a:lnTo>
                    <a:pt x="1423" y="3446"/>
                  </a:lnTo>
                  <a:lnTo>
                    <a:pt x="1427" y="3437"/>
                  </a:lnTo>
                  <a:lnTo>
                    <a:pt x="1484" y="3313"/>
                  </a:lnTo>
                  <a:lnTo>
                    <a:pt x="1488" y="3305"/>
                  </a:lnTo>
                  <a:lnTo>
                    <a:pt x="1550" y="3182"/>
                  </a:lnTo>
                  <a:lnTo>
                    <a:pt x="1554" y="3174"/>
                  </a:lnTo>
                  <a:lnTo>
                    <a:pt x="1620" y="3054"/>
                  </a:lnTo>
                  <a:lnTo>
                    <a:pt x="1625" y="3046"/>
                  </a:lnTo>
                  <a:lnTo>
                    <a:pt x="1696" y="2929"/>
                  </a:lnTo>
                  <a:lnTo>
                    <a:pt x="1701" y="2921"/>
                  </a:lnTo>
                  <a:lnTo>
                    <a:pt x="1775" y="2806"/>
                  </a:lnTo>
                  <a:lnTo>
                    <a:pt x="1781" y="2798"/>
                  </a:lnTo>
                  <a:lnTo>
                    <a:pt x="1860" y="2687"/>
                  </a:lnTo>
                  <a:lnTo>
                    <a:pt x="1865" y="2679"/>
                  </a:lnTo>
                  <a:lnTo>
                    <a:pt x="1948" y="2571"/>
                  </a:lnTo>
                  <a:lnTo>
                    <a:pt x="1954" y="2564"/>
                  </a:lnTo>
                  <a:lnTo>
                    <a:pt x="2041" y="2459"/>
                  </a:lnTo>
                  <a:lnTo>
                    <a:pt x="2047" y="2452"/>
                  </a:lnTo>
                  <a:lnTo>
                    <a:pt x="2138" y="2350"/>
                  </a:lnTo>
                  <a:lnTo>
                    <a:pt x="2144" y="2343"/>
                  </a:lnTo>
                  <a:lnTo>
                    <a:pt x="2239" y="2245"/>
                  </a:lnTo>
                  <a:lnTo>
                    <a:pt x="2245" y="2239"/>
                  </a:lnTo>
                  <a:lnTo>
                    <a:pt x="2343" y="2144"/>
                  </a:lnTo>
                  <a:lnTo>
                    <a:pt x="2350" y="2138"/>
                  </a:lnTo>
                  <a:lnTo>
                    <a:pt x="2452" y="2047"/>
                  </a:lnTo>
                  <a:lnTo>
                    <a:pt x="2459" y="2041"/>
                  </a:lnTo>
                  <a:lnTo>
                    <a:pt x="2564" y="1954"/>
                  </a:lnTo>
                  <a:lnTo>
                    <a:pt x="2571" y="1948"/>
                  </a:lnTo>
                  <a:lnTo>
                    <a:pt x="2679" y="1865"/>
                  </a:lnTo>
                  <a:lnTo>
                    <a:pt x="2687" y="1860"/>
                  </a:lnTo>
                  <a:lnTo>
                    <a:pt x="2798" y="1781"/>
                  </a:lnTo>
                  <a:lnTo>
                    <a:pt x="2806" y="1775"/>
                  </a:lnTo>
                  <a:lnTo>
                    <a:pt x="2921" y="1701"/>
                  </a:lnTo>
                  <a:lnTo>
                    <a:pt x="2929" y="1696"/>
                  </a:lnTo>
                  <a:lnTo>
                    <a:pt x="3046" y="1625"/>
                  </a:lnTo>
                  <a:lnTo>
                    <a:pt x="3054" y="1620"/>
                  </a:lnTo>
                  <a:lnTo>
                    <a:pt x="3174" y="1554"/>
                  </a:lnTo>
                  <a:lnTo>
                    <a:pt x="3182" y="1550"/>
                  </a:lnTo>
                  <a:lnTo>
                    <a:pt x="3305" y="1488"/>
                  </a:lnTo>
                  <a:lnTo>
                    <a:pt x="3313" y="1484"/>
                  </a:lnTo>
                  <a:lnTo>
                    <a:pt x="3437" y="1427"/>
                  </a:lnTo>
                  <a:lnTo>
                    <a:pt x="3446" y="1423"/>
                  </a:lnTo>
                  <a:lnTo>
                    <a:pt x="3572" y="1371"/>
                  </a:lnTo>
                  <a:lnTo>
                    <a:pt x="3580" y="1368"/>
                  </a:lnTo>
                  <a:lnTo>
                    <a:pt x="3708" y="1320"/>
                  </a:lnTo>
                  <a:lnTo>
                    <a:pt x="3717" y="1317"/>
                  </a:lnTo>
                  <a:lnTo>
                    <a:pt x="3846" y="1275"/>
                  </a:lnTo>
                  <a:lnTo>
                    <a:pt x="3855" y="1272"/>
                  </a:lnTo>
                  <a:lnTo>
                    <a:pt x="3986" y="1234"/>
                  </a:lnTo>
                  <a:lnTo>
                    <a:pt x="3995" y="1232"/>
                  </a:lnTo>
                  <a:lnTo>
                    <a:pt x="4127" y="1199"/>
                  </a:lnTo>
                  <a:lnTo>
                    <a:pt x="4136" y="1197"/>
                  </a:lnTo>
                  <a:lnTo>
                    <a:pt x="4269" y="1169"/>
                  </a:lnTo>
                  <a:lnTo>
                    <a:pt x="4279" y="1167"/>
                  </a:lnTo>
                  <a:lnTo>
                    <a:pt x="4413" y="1145"/>
                  </a:lnTo>
                  <a:lnTo>
                    <a:pt x="4422" y="1143"/>
                  </a:lnTo>
                  <a:lnTo>
                    <a:pt x="4557" y="1125"/>
                  </a:lnTo>
                  <a:lnTo>
                    <a:pt x="4567" y="1124"/>
                  </a:lnTo>
                  <a:lnTo>
                    <a:pt x="4703" y="1111"/>
                  </a:lnTo>
                  <a:lnTo>
                    <a:pt x="4712" y="1111"/>
                  </a:lnTo>
                  <a:lnTo>
                    <a:pt x="4849" y="1103"/>
                  </a:lnTo>
                  <a:lnTo>
                    <a:pt x="4858" y="1103"/>
                  </a:lnTo>
                  <a:lnTo>
                    <a:pt x="4995" y="1100"/>
                  </a:lnTo>
                  <a:lnTo>
                    <a:pt x="5005" y="1100"/>
                  </a:lnTo>
                  <a:lnTo>
                    <a:pt x="5142" y="1103"/>
                  </a:lnTo>
                  <a:lnTo>
                    <a:pt x="5151" y="1103"/>
                  </a:lnTo>
                  <a:lnTo>
                    <a:pt x="5288" y="1111"/>
                  </a:lnTo>
                  <a:lnTo>
                    <a:pt x="5297" y="1111"/>
                  </a:lnTo>
                  <a:lnTo>
                    <a:pt x="5433" y="1124"/>
                  </a:lnTo>
                  <a:lnTo>
                    <a:pt x="5443" y="1125"/>
                  </a:lnTo>
                  <a:lnTo>
                    <a:pt x="5578" y="1143"/>
                  </a:lnTo>
                  <a:lnTo>
                    <a:pt x="5587" y="1145"/>
                  </a:lnTo>
                  <a:lnTo>
                    <a:pt x="5721" y="1167"/>
                  </a:lnTo>
                  <a:lnTo>
                    <a:pt x="5731" y="1169"/>
                  </a:lnTo>
                  <a:lnTo>
                    <a:pt x="5864" y="1197"/>
                  </a:lnTo>
                  <a:lnTo>
                    <a:pt x="5873" y="1199"/>
                  </a:lnTo>
                  <a:lnTo>
                    <a:pt x="6005" y="1232"/>
                  </a:lnTo>
                  <a:lnTo>
                    <a:pt x="6014" y="1234"/>
                  </a:lnTo>
                  <a:lnTo>
                    <a:pt x="6145" y="1272"/>
                  </a:lnTo>
                  <a:lnTo>
                    <a:pt x="6154" y="1275"/>
                  </a:lnTo>
                  <a:lnTo>
                    <a:pt x="6283" y="1317"/>
                  </a:lnTo>
                  <a:lnTo>
                    <a:pt x="6292" y="1320"/>
                  </a:lnTo>
                  <a:lnTo>
                    <a:pt x="6420" y="1368"/>
                  </a:lnTo>
                  <a:lnTo>
                    <a:pt x="6428" y="1371"/>
                  </a:lnTo>
                  <a:lnTo>
                    <a:pt x="6554" y="1423"/>
                  </a:lnTo>
                  <a:lnTo>
                    <a:pt x="6563" y="1427"/>
                  </a:lnTo>
                  <a:lnTo>
                    <a:pt x="6687" y="1484"/>
                  </a:lnTo>
                  <a:lnTo>
                    <a:pt x="6695" y="1488"/>
                  </a:lnTo>
                  <a:lnTo>
                    <a:pt x="6818" y="1550"/>
                  </a:lnTo>
                  <a:lnTo>
                    <a:pt x="6826" y="1554"/>
                  </a:lnTo>
                  <a:lnTo>
                    <a:pt x="6946" y="1620"/>
                  </a:lnTo>
                  <a:lnTo>
                    <a:pt x="6954" y="1625"/>
                  </a:lnTo>
                  <a:lnTo>
                    <a:pt x="7071" y="1696"/>
                  </a:lnTo>
                  <a:lnTo>
                    <a:pt x="7079" y="1701"/>
                  </a:lnTo>
                  <a:lnTo>
                    <a:pt x="7194" y="1775"/>
                  </a:lnTo>
                  <a:lnTo>
                    <a:pt x="7202" y="1781"/>
                  </a:lnTo>
                  <a:lnTo>
                    <a:pt x="7313" y="1860"/>
                  </a:lnTo>
                  <a:lnTo>
                    <a:pt x="7321" y="1865"/>
                  </a:lnTo>
                  <a:lnTo>
                    <a:pt x="7429" y="1948"/>
                  </a:lnTo>
                  <a:lnTo>
                    <a:pt x="7436" y="1954"/>
                  </a:lnTo>
                  <a:lnTo>
                    <a:pt x="7541" y="2041"/>
                  </a:lnTo>
                  <a:lnTo>
                    <a:pt x="7548" y="2047"/>
                  </a:lnTo>
                  <a:lnTo>
                    <a:pt x="7650" y="2138"/>
                  </a:lnTo>
                  <a:lnTo>
                    <a:pt x="7657" y="2144"/>
                  </a:lnTo>
                  <a:lnTo>
                    <a:pt x="7755" y="2239"/>
                  </a:lnTo>
                  <a:lnTo>
                    <a:pt x="7761" y="2245"/>
                  </a:lnTo>
                  <a:lnTo>
                    <a:pt x="7856" y="2343"/>
                  </a:lnTo>
                  <a:lnTo>
                    <a:pt x="7862" y="2350"/>
                  </a:lnTo>
                  <a:lnTo>
                    <a:pt x="7953" y="2452"/>
                  </a:lnTo>
                  <a:lnTo>
                    <a:pt x="7959" y="2459"/>
                  </a:lnTo>
                  <a:lnTo>
                    <a:pt x="8046" y="2564"/>
                  </a:lnTo>
                  <a:lnTo>
                    <a:pt x="8052" y="2571"/>
                  </a:lnTo>
                  <a:lnTo>
                    <a:pt x="8135" y="2679"/>
                  </a:lnTo>
                  <a:lnTo>
                    <a:pt x="8140" y="2687"/>
                  </a:lnTo>
                  <a:lnTo>
                    <a:pt x="8219" y="2798"/>
                  </a:lnTo>
                  <a:lnTo>
                    <a:pt x="8225" y="2806"/>
                  </a:lnTo>
                  <a:lnTo>
                    <a:pt x="8299" y="2921"/>
                  </a:lnTo>
                  <a:lnTo>
                    <a:pt x="8304" y="2929"/>
                  </a:lnTo>
                  <a:lnTo>
                    <a:pt x="8375" y="3046"/>
                  </a:lnTo>
                  <a:lnTo>
                    <a:pt x="8380" y="3054"/>
                  </a:lnTo>
                  <a:lnTo>
                    <a:pt x="8446" y="3174"/>
                  </a:lnTo>
                  <a:lnTo>
                    <a:pt x="8450" y="3182"/>
                  </a:lnTo>
                  <a:lnTo>
                    <a:pt x="8512" y="3305"/>
                  </a:lnTo>
                  <a:lnTo>
                    <a:pt x="8516" y="3313"/>
                  </a:lnTo>
                  <a:lnTo>
                    <a:pt x="8573" y="3437"/>
                  </a:lnTo>
                  <a:lnTo>
                    <a:pt x="8577" y="3446"/>
                  </a:lnTo>
                  <a:lnTo>
                    <a:pt x="8629" y="3572"/>
                  </a:lnTo>
                  <a:lnTo>
                    <a:pt x="8632" y="3580"/>
                  </a:lnTo>
                  <a:lnTo>
                    <a:pt x="8680" y="3708"/>
                  </a:lnTo>
                  <a:lnTo>
                    <a:pt x="8683" y="3717"/>
                  </a:lnTo>
                  <a:lnTo>
                    <a:pt x="8725" y="3846"/>
                  </a:lnTo>
                  <a:lnTo>
                    <a:pt x="8728" y="3855"/>
                  </a:lnTo>
                  <a:lnTo>
                    <a:pt x="8766" y="3986"/>
                  </a:lnTo>
                  <a:lnTo>
                    <a:pt x="8768" y="3995"/>
                  </a:lnTo>
                  <a:lnTo>
                    <a:pt x="8801" y="4127"/>
                  </a:lnTo>
                  <a:lnTo>
                    <a:pt x="8803" y="4136"/>
                  </a:lnTo>
                  <a:lnTo>
                    <a:pt x="8831" y="4269"/>
                  </a:lnTo>
                  <a:lnTo>
                    <a:pt x="8833" y="4279"/>
                  </a:lnTo>
                  <a:lnTo>
                    <a:pt x="8855" y="4413"/>
                  </a:lnTo>
                  <a:lnTo>
                    <a:pt x="8857" y="4422"/>
                  </a:lnTo>
                  <a:lnTo>
                    <a:pt x="8875" y="4557"/>
                  </a:lnTo>
                  <a:lnTo>
                    <a:pt x="8876" y="4567"/>
                  </a:lnTo>
                  <a:lnTo>
                    <a:pt x="8889" y="4703"/>
                  </a:lnTo>
                  <a:lnTo>
                    <a:pt x="8889" y="4712"/>
                  </a:lnTo>
                  <a:lnTo>
                    <a:pt x="8897" y="4849"/>
                  </a:lnTo>
                  <a:lnTo>
                    <a:pt x="8897" y="4858"/>
                  </a:lnTo>
                  <a:close/>
                  <a:moveTo>
                    <a:pt x="8398" y="5128"/>
                  </a:moveTo>
                  <a:lnTo>
                    <a:pt x="8400" y="5000"/>
                  </a:lnTo>
                  <a:lnTo>
                    <a:pt x="8398" y="4872"/>
                  </a:lnTo>
                  <a:lnTo>
                    <a:pt x="8390" y="4745"/>
                  </a:lnTo>
                  <a:lnTo>
                    <a:pt x="8378" y="4618"/>
                  </a:lnTo>
                  <a:lnTo>
                    <a:pt x="8362" y="4492"/>
                  </a:lnTo>
                  <a:lnTo>
                    <a:pt x="8340" y="4367"/>
                  </a:lnTo>
                  <a:lnTo>
                    <a:pt x="8315" y="4243"/>
                  </a:lnTo>
                  <a:lnTo>
                    <a:pt x="8284" y="4120"/>
                  </a:lnTo>
                  <a:lnTo>
                    <a:pt x="8249" y="3998"/>
                  </a:lnTo>
                  <a:lnTo>
                    <a:pt x="8209" y="3878"/>
                  </a:lnTo>
                  <a:lnTo>
                    <a:pt x="8165" y="3759"/>
                  </a:lnTo>
                  <a:lnTo>
                    <a:pt x="8117" y="3641"/>
                  </a:lnTo>
                  <a:lnTo>
                    <a:pt x="8064" y="3526"/>
                  </a:lnTo>
                  <a:lnTo>
                    <a:pt x="8006" y="3412"/>
                  </a:lnTo>
                  <a:lnTo>
                    <a:pt x="7944" y="3300"/>
                  </a:lnTo>
                  <a:lnTo>
                    <a:pt x="7879" y="3190"/>
                  </a:lnTo>
                  <a:lnTo>
                    <a:pt x="7809" y="3084"/>
                  </a:lnTo>
                  <a:lnTo>
                    <a:pt x="7735" y="2980"/>
                  </a:lnTo>
                  <a:lnTo>
                    <a:pt x="7658" y="2879"/>
                  </a:lnTo>
                  <a:lnTo>
                    <a:pt x="7577" y="2782"/>
                  </a:lnTo>
                  <a:lnTo>
                    <a:pt x="7492" y="2687"/>
                  </a:lnTo>
                  <a:lnTo>
                    <a:pt x="7404" y="2596"/>
                  </a:lnTo>
                  <a:lnTo>
                    <a:pt x="7313" y="2508"/>
                  </a:lnTo>
                  <a:lnTo>
                    <a:pt x="7218" y="2423"/>
                  </a:lnTo>
                  <a:lnTo>
                    <a:pt x="7121" y="2342"/>
                  </a:lnTo>
                  <a:lnTo>
                    <a:pt x="7020" y="2265"/>
                  </a:lnTo>
                  <a:lnTo>
                    <a:pt x="6916" y="2191"/>
                  </a:lnTo>
                  <a:lnTo>
                    <a:pt x="6810" y="2121"/>
                  </a:lnTo>
                  <a:lnTo>
                    <a:pt x="6700" y="2056"/>
                  </a:lnTo>
                  <a:lnTo>
                    <a:pt x="6588" y="1994"/>
                  </a:lnTo>
                  <a:lnTo>
                    <a:pt x="6474" y="1936"/>
                  </a:lnTo>
                  <a:lnTo>
                    <a:pt x="6359" y="1883"/>
                  </a:lnTo>
                  <a:lnTo>
                    <a:pt x="6241" y="1835"/>
                  </a:lnTo>
                  <a:lnTo>
                    <a:pt x="6122" y="1791"/>
                  </a:lnTo>
                  <a:lnTo>
                    <a:pt x="6002" y="1751"/>
                  </a:lnTo>
                  <a:lnTo>
                    <a:pt x="5880" y="1716"/>
                  </a:lnTo>
                  <a:lnTo>
                    <a:pt x="5757" y="1685"/>
                  </a:lnTo>
                  <a:lnTo>
                    <a:pt x="5633" y="1660"/>
                  </a:lnTo>
                  <a:lnTo>
                    <a:pt x="5508" y="1638"/>
                  </a:lnTo>
                  <a:lnTo>
                    <a:pt x="5382" y="1622"/>
                  </a:lnTo>
                  <a:lnTo>
                    <a:pt x="5255" y="1610"/>
                  </a:lnTo>
                  <a:lnTo>
                    <a:pt x="5128" y="1602"/>
                  </a:lnTo>
                  <a:lnTo>
                    <a:pt x="5000" y="1600"/>
                  </a:lnTo>
                  <a:lnTo>
                    <a:pt x="4872" y="1602"/>
                  </a:lnTo>
                  <a:lnTo>
                    <a:pt x="4745" y="1610"/>
                  </a:lnTo>
                  <a:lnTo>
                    <a:pt x="4618" y="1622"/>
                  </a:lnTo>
                  <a:lnTo>
                    <a:pt x="4492" y="1638"/>
                  </a:lnTo>
                  <a:lnTo>
                    <a:pt x="4367" y="1660"/>
                  </a:lnTo>
                  <a:lnTo>
                    <a:pt x="4243" y="1685"/>
                  </a:lnTo>
                  <a:lnTo>
                    <a:pt x="4120" y="1716"/>
                  </a:lnTo>
                  <a:lnTo>
                    <a:pt x="3998" y="1751"/>
                  </a:lnTo>
                  <a:lnTo>
                    <a:pt x="3878" y="1791"/>
                  </a:lnTo>
                  <a:lnTo>
                    <a:pt x="3759" y="1835"/>
                  </a:lnTo>
                  <a:lnTo>
                    <a:pt x="3641" y="1883"/>
                  </a:lnTo>
                  <a:lnTo>
                    <a:pt x="3526" y="1936"/>
                  </a:lnTo>
                  <a:lnTo>
                    <a:pt x="3412" y="1994"/>
                  </a:lnTo>
                  <a:lnTo>
                    <a:pt x="3300" y="2056"/>
                  </a:lnTo>
                  <a:lnTo>
                    <a:pt x="3190" y="2121"/>
                  </a:lnTo>
                  <a:lnTo>
                    <a:pt x="3084" y="2191"/>
                  </a:lnTo>
                  <a:lnTo>
                    <a:pt x="2980" y="2265"/>
                  </a:lnTo>
                  <a:lnTo>
                    <a:pt x="2879" y="2342"/>
                  </a:lnTo>
                  <a:lnTo>
                    <a:pt x="2782" y="2423"/>
                  </a:lnTo>
                  <a:lnTo>
                    <a:pt x="2687" y="2508"/>
                  </a:lnTo>
                  <a:lnTo>
                    <a:pt x="2596" y="2596"/>
                  </a:lnTo>
                  <a:lnTo>
                    <a:pt x="2508" y="2687"/>
                  </a:lnTo>
                  <a:lnTo>
                    <a:pt x="2423" y="2782"/>
                  </a:lnTo>
                  <a:lnTo>
                    <a:pt x="2342" y="2879"/>
                  </a:lnTo>
                  <a:lnTo>
                    <a:pt x="2265" y="2980"/>
                  </a:lnTo>
                  <a:lnTo>
                    <a:pt x="2191" y="3084"/>
                  </a:lnTo>
                  <a:lnTo>
                    <a:pt x="2121" y="3190"/>
                  </a:lnTo>
                  <a:lnTo>
                    <a:pt x="2056" y="3300"/>
                  </a:lnTo>
                  <a:lnTo>
                    <a:pt x="1994" y="3412"/>
                  </a:lnTo>
                  <a:lnTo>
                    <a:pt x="1936" y="3526"/>
                  </a:lnTo>
                  <a:lnTo>
                    <a:pt x="1883" y="3641"/>
                  </a:lnTo>
                  <a:lnTo>
                    <a:pt x="1835" y="3759"/>
                  </a:lnTo>
                  <a:lnTo>
                    <a:pt x="1791" y="3878"/>
                  </a:lnTo>
                  <a:lnTo>
                    <a:pt x="1751" y="3998"/>
                  </a:lnTo>
                  <a:lnTo>
                    <a:pt x="1716" y="4120"/>
                  </a:lnTo>
                  <a:lnTo>
                    <a:pt x="1685" y="4243"/>
                  </a:lnTo>
                  <a:lnTo>
                    <a:pt x="1660" y="4367"/>
                  </a:lnTo>
                  <a:lnTo>
                    <a:pt x="1638" y="4492"/>
                  </a:lnTo>
                  <a:lnTo>
                    <a:pt x="1622" y="4618"/>
                  </a:lnTo>
                  <a:lnTo>
                    <a:pt x="1610" y="4745"/>
                  </a:lnTo>
                  <a:lnTo>
                    <a:pt x="1602" y="4872"/>
                  </a:lnTo>
                  <a:lnTo>
                    <a:pt x="1600" y="5000"/>
                  </a:lnTo>
                  <a:lnTo>
                    <a:pt x="1602" y="5128"/>
                  </a:lnTo>
                  <a:lnTo>
                    <a:pt x="1610" y="5255"/>
                  </a:lnTo>
                  <a:lnTo>
                    <a:pt x="1622" y="5382"/>
                  </a:lnTo>
                  <a:lnTo>
                    <a:pt x="1638" y="5508"/>
                  </a:lnTo>
                  <a:lnTo>
                    <a:pt x="1660" y="5633"/>
                  </a:lnTo>
                  <a:lnTo>
                    <a:pt x="1685" y="5757"/>
                  </a:lnTo>
                  <a:lnTo>
                    <a:pt x="1716" y="5880"/>
                  </a:lnTo>
                  <a:lnTo>
                    <a:pt x="1751" y="6002"/>
                  </a:lnTo>
                  <a:lnTo>
                    <a:pt x="1791" y="6122"/>
                  </a:lnTo>
                  <a:lnTo>
                    <a:pt x="1835" y="6241"/>
                  </a:lnTo>
                  <a:lnTo>
                    <a:pt x="1883" y="6359"/>
                  </a:lnTo>
                  <a:lnTo>
                    <a:pt x="1936" y="6474"/>
                  </a:lnTo>
                  <a:lnTo>
                    <a:pt x="1994" y="6588"/>
                  </a:lnTo>
                  <a:lnTo>
                    <a:pt x="2056" y="6700"/>
                  </a:lnTo>
                  <a:lnTo>
                    <a:pt x="2121" y="6810"/>
                  </a:lnTo>
                  <a:lnTo>
                    <a:pt x="2191" y="6916"/>
                  </a:lnTo>
                  <a:lnTo>
                    <a:pt x="2265" y="7020"/>
                  </a:lnTo>
                  <a:lnTo>
                    <a:pt x="2342" y="7121"/>
                  </a:lnTo>
                  <a:lnTo>
                    <a:pt x="2423" y="7218"/>
                  </a:lnTo>
                  <a:lnTo>
                    <a:pt x="2508" y="7313"/>
                  </a:lnTo>
                  <a:lnTo>
                    <a:pt x="2596" y="7404"/>
                  </a:lnTo>
                  <a:lnTo>
                    <a:pt x="2687" y="7492"/>
                  </a:lnTo>
                  <a:lnTo>
                    <a:pt x="2782" y="7577"/>
                  </a:lnTo>
                  <a:lnTo>
                    <a:pt x="2879" y="7658"/>
                  </a:lnTo>
                  <a:lnTo>
                    <a:pt x="2980" y="7735"/>
                  </a:lnTo>
                  <a:lnTo>
                    <a:pt x="3084" y="7809"/>
                  </a:lnTo>
                  <a:lnTo>
                    <a:pt x="3190" y="7879"/>
                  </a:lnTo>
                  <a:lnTo>
                    <a:pt x="3300" y="7944"/>
                  </a:lnTo>
                  <a:lnTo>
                    <a:pt x="3412" y="8006"/>
                  </a:lnTo>
                  <a:lnTo>
                    <a:pt x="3526" y="8064"/>
                  </a:lnTo>
                  <a:lnTo>
                    <a:pt x="3641" y="8117"/>
                  </a:lnTo>
                  <a:lnTo>
                    <a:pt x="3759" y="8165"/>
                  </a:lnTo>
                  <a:lnTo>
                    <a:pt x="3878" y="8209"/>
                  </a:lnTo>
                  <a:lnTo>
                    <a:pt x="3998" y="8249"/>
                  </a:lnTo>
                  <a:lnTo>
                    <a:pt x="4120" y="8284"/>
                  </a:lnTo>
                  <a:lnTo>
                    <a:pt x="4243" y="8315"/>
                  </a:lnTo>
                  <a:lnTo>
                    <a:pt x="4367" y="8340"/>
                  </a:lnTo>
                  <a:lnTo>
                    <a:pt x="4492" y="8362"/>
                  </a:lnTo>
                  <a:lnTo>
                    <a:pt x="4618" y="8378"/>
                  </a:lnTo>
                  <a:lnTo>
                    <a:pt x="4745" y="8390"/>
                  </a:lnTo>
                  <a:lnTo>
                    <a:pt x="4872" y="8398"/>
                  </a:lnTo>
                  <a:lnTo>
                    <a:pt x="5000" y="8400"/>
                  </a:lnTo>
                  <a:lnTo>
                    <a:pt x="5128" y="8398"/>
                  </a:lnTo>
                  <a:lnTo>
                    <a:pt x="5255" y="8390"/>
                  </a:lnTo>
                  <a:lnTo>
                    <a:pt x="5382" y="8378"/>
                  </a:lnTo>
                  <a:lnTo>
                    <a:pt x="5508" y="8362"/>
                  </a:lnTo>
                  <a:lnTo>
                    <a:pt x="5633" y="8340"/>
                  </a:lnTo>
                  <a:lnTo>
                    <a:pt x="5757" y="8315"/>
                  </a:lnTo>
                  <a:lnTo>
                    <a:pt x="5880" y="8284"/>
                  </a:lnTo>
                  <a:lnTo>
                    <a:pt x="6002" y="8249"/>
                  </a:lnTo>
                  <a:lnTo>
                    <a:pt x="6122" y="8209"/>
                  </a:lnTo>
                  <a:lnTo>
                    <a:pt x="6241" y="8165"/>
                  </a:lnTo>
                  <a:lnTo>
                    <a:pt x="6359" y="8117"/>
                  </a:lnTo>
                  <a:lnTo>
                    <a:pt x="6474" y="8064"/>
                  </a:lnTo>
                  <a:lnTo>
                    <a:pt x="6588" y="8006"/>
                  </a:lnTo>
                  <a:lnTo>
                    <a:pt x="6700" y="7944"/>
                  </a:lnTo>
                  <a:lnTo>
                    <a:pt x="6810" y="7879"/>
                  </a:lnTo>
                  <a:lnTo>
                    <a:pt x="6916" y="7809"/>
                  </a:lnTo>
                  <a:lnTo>
                    <a:pt x="7020" y="7735"/>
                  </a:lnTo>
                  <a:lnTo>
                    <a:pt x="7121" y="7658"/>
                  </a:lnTo>
                  <a:lnTo>
                    <a:pt x="7218" y="7577"/>
                  </a:lnTo>
                  <a:lnTo>
                    <a:pt x="7313" y="7492"/>
                  </a:lnTo>
                  <a:lnTo>
                    <a:pt x="7404" y="7404"/>
                  </a:lnTo>
                  <a:lnTo>
                    <a:pt x="7492" y="7313"/>
                  </a:lnTo>
                  <a:lnTo>
                    <a:pt x="7577" y="7218"/>
                  </a:lnTo>
                  <a:lnTo>
                    <a:pt x="7658" y="7121"/>
                  </a:lnTo>
                  <a:lnTo>
                    <a:pt x="7735" y="7020"/>
                  </a:lnTo>
                  <a:lnTo>
                    <a:pt x="7809" y="6916"/>
                  </a:lnTo>
                  <a:lnTo>
                    <a:pt x="7879" y="6810"/>
                  </a:lnTo>
                  <a:lnTo>
                    <a:pt x="7944" y="6700"/>
                  </a:lnTo>
                  <a:lnTo>
                    <a:pt x="8006" y="6588"/>
                  </a:lnTo>
                  <a:lnTo>
                    <a:pt x="8064" y="6474"/>
                  </a:lnTo>
                  <a:lnTo>
                    <a:pt x="8117" y="6359"/>
                  </a:lnTo>
                  <a:lnTo>
                    <a:pt x="8165" y="6241"/>
                  </a:lnTo>
                  <a:lnTo>
                    <a:pt x="8209" y="6122"/>
                  </a:lnTo>
                  <a:lnTo>
                    <a:pt x="8249" y="6002"/>
                  </a:lnTo>
                  <a:lnTo>
                    <a:pt x="8284" y="5880"/>
                  </a:lnTo>
                  <a:lnTo>
                    <a:pt x="8315" y="5757"/>
                  </a:lnTo>
                  <a:lnTo>
                    <a:pt x="8340" y="5633"/>
                  </a:lnTo>
                  <a:lnTo>
                    <a:pt x="8362" y="5508"/>
                  </a:lnTo>
                  <a:lnTo>
                    <a:pt x="8378" y="5382"/>
                  </a:lnTo>
                  <a:lnTo>
                    <a:pt x="8390" y="5255"/>
                  </a:lnTo>
                  <a:lnTo>
                    <a:pt x="8398" y="5128"/>
                  </a:lnTo>
                  <a:close/>
                  <a:moveTo>
                    <a:pt x="7946" y="4892"/>
                  </a:moveTo>
                  <a:lnTo>
                    <a:pt x="7948" y="4997"/>
                  </a:lnTo>
                  <a:lnTo>
                    <a:pt x="7948" y="5003"/>
                  </a:lnTo>
                  <a:lnTo>
                    <a:pt x="7946" y="5108"/>
                  </a:lnTo>
                  <a:lnTo>
                    <a:pt x="7946" y="5114"/>
                  </a:lnTo>
                  <a:lnTo>
                    <a:pt x="7940" y="5218"/>
                  </a:lnTo>
                  <a:lnTo>
                    <a:pt x="7939" y="5224"/>
                  </a:lnTo>
                  <a:lnTo>
                    <a:pt x="7930" y="5328"/>
                  </a:lnTo>
                  <a:lnTo>
                    <a:pt x="7929" y="5334"/>
                  </a:lnTo>
                  <a:lnTo>
                    <a:pt x="7915" y="5437"/>
                  </a:lnTo>
                  <a:lnTo>
                    <a:pt x="7915" y="5443"/>
                  </a:lnTo>
                  <a:lnTo>
                    <a:pt x="7897" y="5546"/>
                  </a:lnTo>
                  <a:lnTo>
                    <a:pt x="7896" y="5551"/>
                  </a:lnTo>
                  <a:lnTo>
                    <a:pt x="7875" y="5654"/>
                  </a:lnTo>
                  <a:lnTo>
                    <a:pt x="7873" y="5659"/>
                  </a:lnTo>
                  <a:lnTo>
                    <a:pt x="7848" y="5760"/>
                  </a:lnTo>
                  <a:lnTo>
                    <a:pt x="7847" y="5766"/>
                  </a:lnTo>
                  <a:lnTo>
                    <a:pt x="7818" y="5866"/>
                  </a:lnTo>
                  <a:lnTo>
                    <a:pt x="7816" y="5871"/>
                  </a:lnTo>
                  <a:lnTo>
                    <a:pt x="7784" y="5971"/>
                  </a:lnTo>
                  <a:lnTo>
                    <a:pt x="7782" y="5976"/>
                  </a:lnTo>
                  <a:lnTo>
                    <a:pt x="7746" y="6074"/>
                  </a:lnTo>
                  <a:lnTo>
                    <a:pt x="7744" y="6079"/>
                  </a:lnTo>
                  <a:lnTo>
                    <a:pt x="7703" y="6176"/>
                  </a:lnTo>
                  <a:lnTo>
                    <a:pt x="7701" y="6181"/>
                  </a:lnTo>
                  <a:lnTo>
                    <a:pt x="7658" y="6276"/>
                  </a:lnTo>
                  <a:lnTo>
                    <a:pt x="7655" y="6281"/>
                  </a:lnTo>
                  <a:lnTo>
                    <a:pt x="7608" y="6375"/>
                  </a:lnTo>
                  <a:lnTo>
                    <a:pt x="7605" y="6380"/>
                  </a:lnTo>
                  <a:lnTo>
                    <a:pt x="7554" y="6472"/>
                  </a:lnTo>
                  <a:lnTo>
                    <a:pt x="7552" y="6476"/>
                  </a:lnTo>
                  <a:lnTo>
                    <a:pt x="7497" y="6566"/>
                  </a:lnTo>
                  <a:lnTo>
                    <a:pt x="7494" y="6571"/>
                  </a:lnTo>
                  <a:lnTo>
                    <a:pt x="7437" y="6659"/>
                  </a:lnTo>
                  <a:lnTo>
                    <a:pt x="7434" y="6664"/>
                  </a:lnTo>
                  <a:lnTo>
                    <a:pt x="7373" y="6749"/>
                  </a:lnTo>
                  <a:lnTo>
                    <a:pt x="7370" y="6754"/>
                  </a:lnTo>
                  <a:lnTo>
                    <a:pt x="7306" y="6837"/>
                  </a:lnTo>
                  <a:lnTo>
                    <a:pt x="7303" y="6841"/>
                  </a:lnTo>
                  <a:lnTo>
                    <a:pt x="7236" y="6922"/>
                  </a:lnTo>
                  <a:lnTo>
                    <a:pt x="7233" y="6926"/>
                  </a:lnTo>
                  <a:lnTo>
                    <a:pt x="7163" y="7004"/>
                  </a:lnTo>
                  <a:lnTo>
                    <a:pt x="7159" y="7008"/>
                  </a:lnTo>
                  <a:lnTo>
                    <a:pt x="7087" y="7083"/>
                  </a:lnTo>
                  <a:lnTo>
                    <a:pt x="7083" y="7087"/>
                  </a:lnTo>
                  <a:lnTo>
                    <a:pt x="7008" y="7159"/>
                  </a:lnTo>
                  <a:lnTo>
                    <a:pt x="7004" y="7163"/>
                  </a:lnTo>
                  <a:lnTo>
                    <a:pt x="6926" y="7233"/>
                  </a:lnTo>
                  <a:lnTo>
                    <a:pt x="6922" y="7236"/>
                  </a:lnTo>
                  <a:lnTo>
                    <a:pt x="6841" y="7303"/>
                  </a:lnTo>
                  <a:lnTo>
                    <a:pt x="6837" y="7306"/>
                  </a:lnTo>
                  <a:lnTo>
                    <a:pt x="6754" y="7370"/>
                  </a:lnTo>
                  <a:lnTo>
                    <a:pt x="6749" y="7373"/>
                  </a:lnTo>
                  <a:lnTo>
                    <a:pt x="6664" y="7434"/>
                  </a:lnTo>
                  <a:lnTo>
                    <a:pt x="6659" y="7437"/>
                  </a:lnTo>
                  <a:lnTo>
                    <a:pt x="6571" y="7494"/>
                  </a:lnTo>
                  <a:lnTo>
                    <a:pt x="6566" y="7497"/>
                  </a:lnTo>
                  <a:lnTo>
                    <a:pt x="6476" y="7552"/>
                  </a:lnTo>
                  <a:lnTo>
                    <a:pt x="6472" y="7554"/>
                  </a:lnTo>
                  <a:lnTo>
                    <a:pt x="6380" y="7605"/>
                  </a:lnTo>
                  <a:lnTo>
                    <a:pt x="6375" y="7608"/>
                  </a:lnTo>
                  <a:lnTo>
                    <a:pt x="6281" y="7655"/>
                  </a:lnTo>
                  <a:lnTo>
                    <a:pt x="6276" y="7658"/>
                  </a:lnTo>
                  <a:lnTo>
                    <a:pt x="6181" y="7701"/>
                  </a:lnTo>
                  <a:lnTo>
                    <a:pt x="6176" y="7703"/>
                  </a:lnTo>
                  <a:lnTo>
                    <a:pt x="6079" y="7744"/>
                  </a:lnTo>
                  <a:lnTo>
                    <a:pt x="6074" y="7746"/>
                  </a:lnTo>
                  <a:lnTo>
                    <a:pt x="5976" y="7782"/>
                  </a:lnTo>
                  <a:lnTo>
                    <a:pt x="5971" y="7784"/>
                  </a:lnTo>
                  <a:lnTo>
                    <a:pt x="5871" y="7816"/>
                  </a:lnTo>
                  <a:lnTo>
                    <a:pt x="5866" y="7818"/>
                  </a:lnTo>
                  <a:lnTo>
                    <a:pt x="5766" y="7847"/>
                  </a:lnTo>
                  <a:lnTo>
                    <a:pt x="5760" y="7848"/>
                  </a:lnTo>
                  <a:lnTo>
                    <a:pt x="5659" y="7873"/>
                  </a:lnTo>
                  <a:lnTo>
                    <a:pt x="5654" y="7875"/>
                  </a:lnTo>
                  <a:lnTo>
                    <a:pt x="5551" y="7896"/>
                  </a:lnTo>
                  <a:lnTo>
                    <a:pt x="5546" y="7897"/>
                  </a:lnTo>
                  <a:lnTo>
                    <a:pt x="5443" y="7915"/>
                  </a:lnTo>
                  <a:lnTo>
                    <a:pt x="5437" y="7915"/>
                  </a:lnTo>
                  <a:lnTo>
                    <a:pt x="5334" y="7929"/>
                  </a:lnTo>
                  <a:lnTo>
                    <a:pt x="5328" y="7930"/>
                  </a:lnTo>
                  <a:lnTo>
                    <a:pt x="5224" y="7939"/>
                  </a:lnTo>
                  <a:lnTo>
                    <a:pt x="5218" y="7940"/>
                  </a:lnTo>
                  <a:lnTo>
                    <a:pt x="5114" y="7946"/>
                  </a:lnTo>
                  <a:lnTo>
                    <a:pt x="5108" y="7946"/>
                  </a:lnTo>
                  <a:lnTo>
                    <a:pt x="5003" y="7948"/>
                  </a:lnTo>
                  <a:lnTo>
                    <a:pt x="4997" y="7948"/>
                  </a:lnTo>
                  <a:lnTo>
                    <a:pt x="4892" y="7946"/>
                  </a:lnTo>
                  <a:lnTo>
                    <a:pt x="4886" y="7946"/>
                  </a:lnTo>
                  <a:lnTo>
                    <a:pt x="4782" y="7940"/>
                  </a:lnTo>
                  <a:lnTo>
                    <a:pt x="4776" y="7939"/>
                  </a:lnTo>
                  <a:lnTo>
                    <a:pt x="4672" y="7930"/>
                  </a:lnTo>
                  <a:lnTo>
                    <a:pt x="4666" y="7929"/>
                  </a:lnTo>
                  <a:lnTo>
                    <a:pt x="4563" y="7915"/>
                  </a:lnTo>
                  <a:lnTo>
                    <a:pt x="4557" y="7915"/>
                  </a:lnTo>
                  <a:lnTo>
                    <a:pt x="4454" y="7897"/>
                  </a:lnTo>
                  <a:lnTo>
                    <a:pt x="4449" y="7896"/>
                  </a:lnTo>
                  <a:lnTo>
                    <a:pt x="4346" y="7875"/>
                  </a:lnTo>
                  <a:lnTo>
                    <a:pt x="4341" y="7873"/>
                  </a:lnTo>
                  <a:lnTo>
                    <a:pt x="4240" y="7848"/>
                  </a:lnTo>
                  <a:lnTo>
                    <a:pt x="4234" y="7847"/>
                  </a:lnTo>
                  <a:lnTo>
                    <a:pt x="4134" y="7818"/>
                  </a:lnTo>
                  <a:lnTo>
                    <a:pt x="4129" y="7816"/>
                  </a:lnTo>
                  <a:lnTo>
                    <a:pt x="4029" y="7784"/>
                  </a:lnTo>
                  <a:lnTo>
                    <a:pt x="4024" y="7782"/>
                  </a:lnTo>
                  <a:lnTo>
                    <a:pt x="3926" y="7746"/>
                  </a:lnTo>
                  <a:lnTo>
                    <a:pt x="3921" y="7744"/>
                  </a:lnTo>
                  <a:lnTo>
                    <a:pt x="3824" y="7703"/>
                  </a:lnTo>
                  <a:lnTo>
                    <a:pt x="3819" y="7701"/>
                  </a:lnTo>
                  <a:lnTo>
                    <a:pt x="3724" y="7658"/>
                  </a:lnTo>
                  <a:lnTo>
                    <a:pt x="3719" y="7655"/>
                  </a:lnTo>
                  <a:lnTo>
                    <a:pt x="3625" y="7608"/>
                  </a:lnTo>
                  <a:lnTo>
                    <a:pt x="3620" y="7605"/>
                  </a:lnTo>
                  <a:lnTo>
                    <a:pt x="3528" y="7554"/>
                  </a:lnTo>
                  <a:lnTo>
                    <a:pt x="3524" y="7552"/>
                  </a:lnTo>
                  <a:lnTo>
                    <a:pt x="3434" y="7497"/>
                  </a:lnTo>
                  <a:lnTo>
                    <a:pt x="3429" y="7494"/>
                  </a:lnTo>
                  <a:lnTo>
                    <a:pt x="3341" y="7437"/>
                  </a:lnTo>
                  <a:lnTo>
                    <a:pt x="3336" y="7434"/>
                  </a:lnTo>
                  <a:lnTo>
                    <a:pt x="3251" y="7373"/>
                  </a:lnTo>
                  <a:lnTo>
                    <a:pt x="3246" y="7370"/>
                  </a:lnTo>
                  <a:lnTo>
                    <a:pt x="3163" y="7306"/>
                  </a:lnTo>
                  <a:lnTo>
                    <a:pt x="3159" y="7303"/>
                  </a:lnTo>
                  <a:lnTo>
                    <a:pt x="3078" y="7236"/>
                  </a:lnTo>
                  <a:lnTo>
                    <a:pt x="3074" y="7233"/>
                  </a:lnTo>
                  <a:lnTo>
                    <a:pt x="2996" y="7163"/>
                  </a:lnTo>
                  <a:lnTo>
                    <a:pt x="2992" y="7159"/>
                  </a:lnTo>
                  <a:lnTo>
                    <a:pt x="2917" y="7087"/>
                  </a:lnTo>
                  <a:lnTo>
                    <a:pt x="2913" y="7083"/>
                  </a:lnTo>
                  <a:lnTo>
                    <a:pt x="2841" y="7008"/>
                  </a:lnTo>
                  <a:lnTo>
                    <a:pt x="2837" y="7004"/>
                  </a:lnTo>
                  <a:lnTo>
                    <a:pt x="2767" y="6926"/>
                  </a:lnTo>
                  <a:lnTo>
                    <a:pt x="2764" y="6922"/>
                  </a:lnTo>
                  <a:lnTo>
                    <a:pt x="2697" y="6841"/>
                  </a:lnTo>
                  <a:lnTo>
                    <a:pt x="2694" y="6837"/>
                  </a:lnTo>
                  <a:lnTo>
                    <a:pt x="2630" y="6754"/>
                  </a:lnTo>
                  <a:lnTo>
                    <a:pt x="2627" y="6749"/>
                  </a:lnTo>
                  <a:lnTo>
                    <a:pt x="2566" y="6664"/>
                  </a:lnTo>
                  <a:lnTo>
                    <a:pt x="2563" y="6659"/>
                  </a:lnTo>
                  <a:lnTo>
                    <a:pt x="2506" y="6571"/>
                  </a:lnTo>
                  <a:lnTo>
                    <a:pt x="2503" y="6566"/>
                  </a:lnTo>
                  <a:lnTo>
                    <a:pt x="2448" y="6476"/>
                  </a:lnTo>
                  <a:lnTo>
                    <a:pt x="2446" y="6472"/>
                  </a:lnTo>
                  <a:lnTo>
                    <a:pt x="2395" y="6380"/>
                  </a:lnTo>
                  <a:lnTo>
                    <a:pt x="2392" y="6375"/>
                  </a:lnTo>
                  <a:lnTo>
                    <a:pt x="2345" y="6281"/>
                  </a:lnTo>
                  <a:lnTo>
                    <a:pt x="2342" y="6276"/>
                  </a:lnTo>
                  <a:lnTo>
                    <a:pt x="2299" y="6181"/>
                  </a:lnTo>
                  <a:lnTo>
                    <a:pt x="2297" y="6176"/>
                  </a:lnTo>
                  <a:lnTo>
                    <a:pt x="2256" y="6079"/>
                  </a:lnTo>
                  <a:lnTo>
                    <a:pt x="2254" y="6074"/>
                  </a:lnTo>
                  <a:lnTo>
                    <a:pt x="2218" y="5976"/>
                  </a:lnTo>
                  <a:lnTo>
                    <a:pt x="2216" y="5971"/>
                  </a:lnTo>
                  <a:lnTo>
                    <a:pt x="2184" y="5871"/>
                  </a:lnTo>
                  <a:lnTo>
                    <a:pt x="2182" y="5866"/>
                  </a:lnTo>
                  <a:lnTo>
                    <a:pt x="2153" y="5766"/>
                  </a:lnTo>
                  <a:lnTo>
                    <a:pt x="2152" y="5760"/>
                  </a:lnTo>
                  <a:lnTo>
                    <a:pt x="2127" y="5659"/>
                  </a:lnTo>
                  <a:lnTo>
                    <a:pt x="2125" y="5654"/>
                  </a:lnTo>
                  <a:lnTo>
                    <a:pt x="2104" y="5551"/>
                  </a:lnTo>
                  <a:lnTo>
                    <a:pt x="2103" y="5546"/>
                  </a:lnTo>
                  <a:lnTo>
                    <a:pt x="2085" y="5443"/>
                  </a:lnTo>
                  <a:lnTo>
                    <a:pt x="2085" y="5437"/>
                  </a:lnTo>
                  <a:lnTo>
                    <a:pt x="2071" y="5334"/>
                  </a:lnTo>
                  <a:lnTo>
                    <a:pt x="2070" y="5328"/>
                  </a:lnTo>
                  <a:lnTo>
                    <a:pt x="2061" y="5224"/>
                  </a:lnTo>
                  <a:lnTo>
                    <a:pt x="2060" y="5218"/>
                  </a:lnTo>
                  <a:lnTo>
                    <a:pt x="2054" y="5114"/>
                  </a:lnTo>
                  <a:lnTo>
                    <a:pt x="2054" y="5108"/>
                  </a:lnTo>
                  <a:lnTo>
                    <a:pt x="2052" y="5003"/>
                  </a:lnTo>
                  <a:lnTo>
                    <a:pt x="2052" y="4997"/>
                  </a:lnTo>
                  <a:lnTo>
                    <a:pt x="2054" y="4892"/>
                  </a:lnTo>
                  <a:lnTo>
                    <a:pt x="2054" y="4886"/>
                  </a:lnTo>
                  <a:lnTo>
                    <a:pt x="2060" y="4782"/>
                  </a:lnTo>
                  <a:lnTo>
                    <a:pt x="2061" y="4776"/>
                  </a:lnTo>
                  <a:lnTo>
                    <a:pt x="2070" y="4672"/>
                  </a:lnTo>
                  <a:lnTo>
                    <a:pt x="2071" y="4666"/>
                  </a:lnTo>
                  <a:lnTo>
                    <a:pt x="2085" y="4563"/>
                  </a:lnTo>
                  <a:lnTo>
                    <a:pt x="2085" y="4557"/>
                  </a:lnTo>
                  <a:lnTo>
                    <a:pt x="2103" y="4454"/>
                  </a:lnTo>
                  <a:lnTo>
                    <a:pt x="2104" y="4449"/>
                  </a:lnTo>
                  <a:lnTo>
                    <a:pt x="2125" y="4346"/>
                  </a:lnTo>
                  <a:lnTo>
                    <a:pt x="2127" y="4341"/>
                  </a:lnTo>
                  <a:lnTo>
                    <a:pt x="2152" y="4240"/>
                  </a:lnTo>
                  <a:lnTo>
                    <a:pt x="2153" y="4234"/>
                  </a:lnTo>
                  <a:lnTo>
                    <a:pt x="2182" y="4134"/>
                  </a:lnTo>
                  <a:lnTo>
                    <a:pt x="2184" y="4129"/>
                  </a:lnTo>
                  <a:lnTo>
                    <a:pt x="2216" y="4029"/>
                  </a:lnTo>
                  <a:lnTo>
                    <a:pt x="2218" y="4024"/>
                  </a:lnTo>
                  <a:lnTo>
                    <a:pt x="2254" y="3926"/>
                  </a:lnTo>
                  <a:lnTo>
                    <a:pt x="2256" y="3921"/>
                  </a:lnTo>
                  <a:lnTo>
                    <a:pt x="2297" y="3824"/>
                  </a:lnTo>
                  <a:lnTo>
                    <a:pt x="2299" y="3819"/>
                  </a:lnTo>
                  <a:lnTo>
                    <a:pt x="2342" y="3724"/>
                  </a:lnTo>
                  <a:lnTo>
                    <a:pt x="2345" y="3719"/>
                  </a:lnTo>
                  <a:lnTo>
                    <a:pt x="2392" y="3625"/>
                  </a:lnTo>
                  <a:lnTo>
                    <a:pt x="2395" y="3620"/>
                  </a:lnTo>
                  <a:lnTo>
                    <a:pt x="2446" y="3528"/>
                  </a:lnTo>
                  <a:lnTo>
                    <a:pt x="2448" y="3524"/>
                  </a:lnTo>
                  <a:lnTo>
                    <a:pt x="2503" y="3434"/>
                  </a:lnTo>
                  <a:lnTo>
                    <a:pt x="2506" y="3429"/>
                  </a:lnTo>
                  <a:lnTo>
                    <a:pt x="2563" y="3341"/>
                  </a:lnTo>
                  <a:lnTo>
                    <a:pt x="2566" y="3336"/>
                  </a:lnTo>
                  <a:lnTo>
                    <a:pt x="2627" y="3251"/>
                  </a:lnTo>
                  <a:lnTo>
                    <a:pt x="2630" y="3246"/>
                  </a:lnTo>
                  <a:lnTo>
                    <a:pt x="2694" y="3163"/>
                  </a:lnTo>
                  <a:lnTo>
                    <a:pt x="2697" y="3159"/>
                  </a:lnTo>
                  <a:lnTo>
                    <a:pt x="2764" y="3078"/>
                  </a:lnTo>
                  <a:lnTo>
                    <a:pt x="2767" y="3074"/>
                  </a:lnTo>
                  <a:lnTo>
                    <a:pt x="2837" y="2996"/>
                  </a:lnTo>
                  <a:lnTo>
                    <a:pt x="2841" y="2992"/>
                  </a:lnTo>
                  <a:lnTo>
                    <a:pt x="2913" y="2917"/>
                  </a:lnTo>
                  <a:lnTo>
                    <a:pt x="2917" y="2913"/>
                  </a:lnTo>
                  <a:lnTo>
                    <a:pt x="2992" y="2841"/>
                  </a:lnTo>
                  <a:lnTo>
                    <a:pt x="2996" y="2837"/>
                  </a:lnTo>
                  <a:lnTo>
                    <a:pt x="3074" y="2767"/>
                  </a:lnTo>
                  <a:lnTo>
                    <a:pt x="3078" y="2764"/>
                  </a:lnTo>
                  <a:lnTo>
                    <a:pt x="3159" y="2697"/>
                  </a:lnTo>
                  <a:lnTo>
                    <a:pt x="3163" y="2694"/>
                  </a:lnTo>
                  <a:lnTo>
                    <a:pt x="3246" y="2630"/>
                  </a:lnTo>
                  <a:lnTo>
                    <a:pt x="3251" y="2627"/>
                  </a:lnTo>
                  <a:lnTo>
                    <a:pt x="3336" y="2566"/>
                  </a:lnTo>
                  <a:lnTo>
                    <a:pt x="3341" y="2563"/>
                  </a:lnTo>
                  <a:lnTo>
                    <a:pt x="3429" y="2506"/>
                  </a:lnTo>
                  <a:lnTo>
                    <a:pt x="3434" y="2503"/>
                  </a:lnTo>
                  <a:lnTo>
                    <a:pt x="3524" y="2448"/>
                  </a:lnTo>
                  <a:lnTo>
                    <a:pt x="3528" y="2446"/>
                  </a:lnTo>
                  <a:lnTo>
                    <a:pt x="3620" y="2395"/>
                  </a:lnTo>
                  <a:lnTo>
                    <a:pt x="3625" y="2392"/>
                  </a:lnTo>
                  <a:lnTo>
                    <a:pt x="3719" y="2345"/>
                  </a:lnTo>
                  <a:lnTo>
                    <a:pt x="3724" y="2342"/>
                  </a:lnTo>
                  <a:lnTo>
                    <a:pt x="3819" y="2299"/>
                  </a:lnTo>
                  <a:lnTo>
                    <a:pt x="3824" y="2297"/>
                  </a:lnTo>
                  <a:lnTo>
                    <a:pt x="3921" y="2256"/>
                  </a:lnTo>
                  <a:lnTo>
                    <a:pt x="3926" y="2254"/>
                  </a:lnTo>
                  <a:lnTo>
                    <a:pt x="4024" y="2218"/>
                  </a:lnTo>
                  <a:lnTo>
                    <a:pt x="4029" y="2216"/>
                  </a:lnTo>
                  <a:lnTo>
                    <a:pt x="4129" y="2184"/>
                  </a:lnTo>
                  <a:lnTo>
                    <a:pt x="4134" y="2182"/>
                  </a:lnTo>
                  <a:lnTo>
                    <a:pt x="4234" y="2153"/>
                  </a:lnTo>
                  <a:lnTo>
                    <a:pt x="4240" y="2152"/>
                  </a:lnTo>
                  <a:lnTo>
                    <a:pt x="4341" y="2127"/>
                  </a:lnTo>
                  <a:lnTo>
                    <a:pt x="4346" y="2125"/>
                  </a:lnTo>
                  <a:lnTo>
                    <a:pt x="4449" y="2104"/>
                  </a:lnTo>
                  <a:lnTo>
                    <a:pt x="4454" y="2103"/>
                  </a:lnTo>
                  <a:lnTo>
                    <a:pt x="4557" y="2085"/>
                  </a:lnTo>
                  <a:lnTo>
                    <a:pt x="4563" y="2085"/>
                  </a:lnTo>
                  <a:lnTo>
                    <a:pt x="4666" y="2071"/>
                  </a:lnTo>
                  <a:lnTo>
                    <a:pt x="4672" y="2070"/>
                  </a:lnTo>
                  <a:lnTo>
                    <a:pt x="4776" y="2061"/>
                  </a:lnTo>
                  <a:lnTo>
                    <a:pt x="4782" y="2060"/>
                  </a:lnTo>
                  <a:lnTo>
                    <a:pt x="4886" y="2054"/>
                  </a:lnTo>
                  <a:lnTo>
                    <a:pt x="4892" y="2054"/>
                  </a:lnTo>
                  <a:lnTo>
                    <a:pt x="4997" y="2052"/>
                  </a:lnTo>
                  <a:lnTo>
                    <a:pt x="5003" y="2052"/>
                  </a:lnTo>
                  <a:lnTo>
                    <a:pt x="5108" y="2054"/>
                  </a:lnTo>
                  <a:lnTo>
                    <a:pt x="5114" y="2054"/>
                  </a:lnTo>
                  <a:lnTo>
                    <a:pt x="5218" y="2060"/>
                  </a:lnTo>
                  <a:lnTo>
                    <a:pt x="5224" y="2061"/>
                  </a:lnTo>
                  <a:lnTo>
                    <a:pt x="5328" y="2070"/>
                  </a:lnTo>
                  <a:lnTo>
                    <a:pt x="5334" y="2071"/>
                  </a:lnTo>
                  <a:lnTo>
                    <a:pt x="5437" y="2085"/>
                  </a:lnTo>
                  <a:lnTo>
                    <a:pt x="5443" y="2085"/>
                  </a:lnTo>
                  <a:lnTo>
                    <a:pt x="5546" y="2103"/>
                  </a:lnTo>
                  <a:lnTo>
                    <a:pt x="5551" y="2104"/>
                  </a:lnTo>
                  <a:lnTo>
                    <a:pt x="5654" y="2125"/>
                  </a:lnTo>
                  <a:lnTo>
                    <a:pt x="5659" y="2127"/>
                  </a:lnTo>
                  <a:lnTo>
                    <a:pt x="5760" y="2152"/>
                  </a:lnTo>
                  <a:lnTo>
                    <a:pt x="5766" y="2153"/>
                  </a:lnTo>
                  <a:lnTo>
                    <a:pt x="5866" y="2182"/>
                  </a:lnTo>
                  <a:lnTo>
                    <a:pt x="5871" y="2184"/>
                  </a:lnTo>
                  <a:lnTo>
                    <a:pt x="5971" y="2216"/>
                  </a:lnTo>
                  <a:lnTo>
                    <a:pt x="5976" y="2218"/>
                  </a:lnTo>
                  <a:lnTo>
                    <a:pt x="6074" y="2254"/>
                  </a:lnTo>
                  <a:lnTo>
                    <a:pt x="6079" y="2256"/>
                  </a:lnTo>
                  <a:lnTo>
                    <a:pt x="6176" y="2297"/>
                  </a:lnTo>
                  <a:lnTo>
                    <a:pt x="6181" y="2299"/>
                  </a:lnTo>
                  <a:lnTo>
                    <a:pt x="6276" y="2342"/>
                  </a:lnTo>
                  <a:lnTo>
                    <a:pt x="6281" y="2345"/>
                  </a:lnTo>
                  <a:lnTo>
                    <a:pt x="6375" y="2392"/>
                  </a:lnTo>
                  <a:lnTo>
                    <a:pt x="6380" y="2395"/>
                  </a:lnTo>
                  <a:lnTo>
                    <a:pt x="6472" y="2446"/>
                  </a:lnTo>
                  <a:lnTo>
                    <a:pt x="6476" y="2448"/>
                  </a:lnTo>
                  <a:lnTo>
                    <a:pt x="6566" y="2503"/>
                  </a:lnTo>
                  <a:lnTo>
                    <a:pt x="6571" y="2506"/>
                  </a:lnTo>
                  <a:lnTo>
                    <a:pt x="6659" y="2563"/>
                  </a:lnTo>
                  <a:lnTo>
                    <a:pt x="6664" y="2566"/>
                  </a:lnTo>
                  <a:lnTo>
                    <a:pt x="6749" y="2627"/>
                  </a:lnTo>
                  <a:lnTo>
                    <a:pt x="6754" y="2630"/>
                  </a:lnTo>
                  <a:lnTo>
                    <a:pt x="6837" y="2694"/>
                  </a:lnTo>
                  <a:lnTo>
                    <a:pt x="6841" y="2697"/>
                  </a:lnTo>
                  <a:lnTo>
                    <a:pt x="6922" y="2764"/>
                  </a:lnTo>
                  <a:lnTo>
                    <a:pt x="6926" y="2767"/>
                  </a:lnTo>
                  <a:lnTo>
                    <a:pt x="7004" y="2837"/>
                  </a:lnTo>
                  <a:lnTo>
                    <a:pt x="7008" y="2841"/>
                  </a:lnTo>
                  <a:lnTo>
                    <a:pt x="7083" y="2913"/>
                  </a:lnTo>
                  <a:lnTo>
                    <a:pt x="7087" y="2917"/>
                  </a:lnTo>
                  <a:lnTo>
                    <a:pt x="7159" y="2992"/>
                  </a:lnTo>
                  <a:lnTo>
                    <a:pt x="7163" y="2996"/>
                  </a:lnTo>
                  <a:lnTo>
                    <a:pt x="7233" y="3074"/>
                  </a:lnTo>
                  <a:lnTo>
                    <a:pt x="7236" y="3078"/>
                  </a:lnTo>
                  <a:lnTo>
                    <a:pt x="7303" y="3159"/>
                  </a:lnTo>
                  <a:lnTo>
                    <a:pt x="7306" y="3163"/>
                  </a:lnTo>
                  <a:lnTo>
                    <a:pt x="7370" y="3246"/>
                  </a:lnTo>
                  <a:lnTo>
                    <a:pt x="7373" y="3251"/>
                  </a:lnTo>
                  <a:lnTo>
                    <a:pt x="7434" y="3336"/>
                  </a:lnTo>
                  <a:lnTo>
                    <a:pt x="7437" y="3341"/>
                  </a:lnTo>
                  <a:lnTo>
                    <a:pt x="7494" y="3429"/>
                  </a:lnTo>
                  <a:lnTo>
                    <a:pt x="7497" y="3434"/>
                  </a:lnTo>
                  <a:lnTo>
                    <a:pt x="7552" y="3524"/>
                  </a:lnTo>
                  <a:lnTo>
                    <a:pt x="7554" y="3528"/>
                  </a:lnTo>
                  <a:lnTo>
                    <a:pt x="7605" y="3620"/>
                  </a:lnTo>
                  <a:lnTo>
                    <a:pt x="7608" y="3625"/>
                  </a:lnTo>
                  <a:lnTo>
                    <a:pt x="7655" y="3719"/>
                  </a:lnTo>
                  <a:lnTo>
                    <a:pt x="7658" y="3724"/>
                  </a:lnTo>
                  <a:lnTo>
                    <a:pt x="7701" y="3819"/>
                  </a:lnTo>
                  <a:lnTo>
                    <a:pt x="7703" y="3824"/>
                  </a:lnTo>
                  <a:lnTo>
                    <a:pt x="7744" y="3921"/>
                  </a:lnTo>
                  <a:lnTo>
                    <a:pt x="7746" y="3926"/>
                  </a:lnTo>
                  <a:lnTo>
                    <a:pt x="7782" y="4024"/>
                  </a:lnTo>
                  <a:lnTo>
                    <a:pt x="7784" y="4029"/>
                  </a:lnTo>
                  <a:lnTo>
                    <a:pt x="7816" y="4129"/>
                  </a:lnTo>
                  <a:lnTo>
                    <a:pt x="7818" y="4134"/>
                  </a:lnTo>
                  <a:lnTo>
                    <a:pt x="7847" y="4234"/>
                  </a:lnTo>
                  <a:lnTo>
                    <a:pt x="7848" y="4240"/>
                  </a:lnTo>
                  <a:lnTo>
                    <a:pt x="7873" y="4341"/>
                  </a:lnTo>
                  <a:lnTo>
                    <a:pt x="7875" y="4346"/>
                  </a:lnTo>
                  <a:lnTo>
                    <a:pt x="7896" y="4449"/>
                  </a:lnTo>
                  <a:lnTo>
                    <a:pt x="7897" y="4454"/>
                  </a:lnTo>
                  <a:lnTo>
                    <a:pt x="7915" y="4557"/>
                  </a:lnTo>
                  <a:lnTo>
                    <a:pt x="7915" y="4563"/>
                  </a:lnTo>
                  <a:lnTo>
                    <a:pt x="7929" y="4666"/>
                  </a:lnTo>
                  <a:lnTo>
                    <a:pt x="7930" y="4672"/>
                  </a:lnTo>
                  <a:lnTo>
                    <a:pt x="7939" y="4776"/>
                  </a:lnTo>
                  <a:lnTo>
                    <a:pt x="7940" y="4782"/>
                  </a:lnTo>
                  <a:lnTo>
                    <a:pt x="7946" y="4886"/>
                  </a:lnTo>
                  <a:lnTo>
                    <a:pt x="7946" y="4892"/>
                  </a:lnTo>
                  <a:close/>
                  <a:moveTo>
                    <a:pt x="7646" y="5099"/>
                  </a:moveTo>
                  <a:lnTo>
                    <a:pt x="7648" y="5000"/>
                  </a:lnTo>
                  <a:lnTo>
                    <a:pt x="7646" y="4901"/>
                  </a:lnTo>
                  <a:lnTo>
                    <a:pt x="7641" y="4801"/>
                  </a:lnTo>
                  <a:lnTo>
                    <a:pt x="7631" y="4703"/>
                  </a:lnTo>
                  <a:lnTo>
                    <a:pt x="7618" y="4605"/>
                  </a:lnTo>
                  <a:lnTo>
                    <a:pt x="7602" y="4507"/>
                  </a:lnTo>
                  <a:lnTo>
                    <a:pt x="7582" y="4410"/>
                  </a:lnTo>
                  <a:lnTo>
                    <a:pt x="7558" y="4315"/>
                  </a:lnTo>
                  <a:lnTo>
                    <a:pt x="7531" y="4220"/>
                  </a:lnTo>
                  <a:lnTo>
                    <a:pt x="7500" y="4126"/>
                  </a:lnTo>
                  <a:lnTo>
                    <a:pt x="7465" y="4033"/>
                  </a:lnTo>
                  <a:lnTo>
                    <a:pt x="7427" y="3942"/>
                  </a:lnTo>
                  <a:lnTo>
                    <a:pt x="7386" y="3852"/>
                  </a:lnTo>
                  <a:lnTo>
                    <a:pt x="7341" y="3763"/>
                  </a:lnTo>
                  <a:lnTo>
                    <a:pt x="7293" y="3676"/>
                  </a:lnTo>
                  <a:lnTo>
                    <a:pt x="7242" y="3590"/>
                  </a:lnTo>
                  <a:lnTo>
                    <a:pt x="7187" y="3507"/>
                  </a:lnTo>
                  <a:lnTo>
                    <a:pt x="7130" y="3427"/>
                  </a:lnTo>
                  <a:lnTo>
                    <a:pt x="7070" y="3348"/>
                  </a:lnTo>
                  <a:lnTo>
                    <a:pt x="7007" y="3272"/>
                  </a:lnTo>
                  <a:lnTo>
                    <a:pt x="6941" y="3198"/>
                  </a:lnTo>
                  <a:lnTo>
                    <a:pt x="6873" y="3127"/>
                  </a:lnTo>
                  <a:lnTo>
                    <a:pt x="6802" y="3059"/>
                  </a:lnTo>
                  <a:lnTo>
                    <a:pt x="6728" y="2993"/>
                  </a:lnTo>
                  <a:lnTo>
                    <a:pt x="6652" y="2930"/>
                  </a:lnTo>
                  <a:lnTo>
                    <a:pt x="6573" y="2870"/>
                  </a:lnTo>
                  <a:lnTo>
                    <a:pt x="6493" y="2813"/>
                  </a:lnTo>
                  <a:lnTo>
                    <a:pt x="6410" y="2758"/>
                  </a:lnTo>
                  <a:lnTo>
                    <a:pt x="6324" y="2707"/>
                  </a:lnTo>
                  <a:lnTo>
                    <a:pt x="6237" y="2659"/>
                  </a:lnTo>
                  <a:lnTo>
                    <a:pt x="6148" y="2614"/>
                  </a:lnTo>
                  <a:lnTo>
                    <a:pt x="6058" y="2573"/>
                  </a:lnTo>
                  <a:lnTo>
                    <a:pt x="5967" y="2535"/>
                  </a:lnTo>
                  <a:lnTo>
                    <a:pt x="5874" y="2500"/>
                  </a:lnTo>
                  <a:lnTo>
                    <a:pt x="5780" y="2469"/>
                  </a:lnTo>
                  <a:lnTo>
                    <a:pt x="5685" y="2442"/>
                  </a:lnTo>
                  <a:lnTo>
                    <a:pt x="5590" y="2418"/>
                  </a:lnTo>
                  <a:lnTo>
                    <a:pt x="5493" y="2398"/>
                  </a:lnTo>
                  <a:lnTo>
                    <a:pt x="5395" y="2382"/>
                  </a:lnTo>
                  <a:lnTo>
                    <a:pt x="5297" y="2369"/>
                  </a:lnTo>
                  <a:lnTo>
                    <a:pt x="5199" y="2359"/>
                  </a:lnTo>
                  <a:lnTo>
                    <a:pt x="5099" y="2354"/>
                  </a:lnTo>
                  <a:lnTo>
                    <a:pt x="5000" y="2352"/>
                  </a:lnTo>
                  <a:lnTo>
                    <a:pt x="4901" y="2354"/>
                  </a:lnTo>
                  <a:lnTo>
                    <a:pt x="4801" y="2359"/>
                  </a:lnTo>
                  <a:lnTo>
                    <a:pt x="4703" y="2369"/>
                  </a:lnTo>
                  <a:lnTo>
                    <a:pt x="4605" y="2382"/>
                  </a:lnTo>
                  <a:lnTo>
                    <a:pt x="4507" y="2398"/>
                  </a:lnTo>
                  <a:lnTo>
                    <a:pt x="4410" y="2418"/>
                  </a:lnTo>
                  <a:lnTo>
                    <a:pt x="4315" y="2442"/>
                  </a:lnTo>
                  <a:lnTo>
                    <a:pt x="4220" y="2469"/>
                  </a:lnTo>
                  <a:lnTo>
                    <a:pt x="4126" y="2500"/>
                  </a:lnTo>
                  <a:lnTo>
                    <a:pt x="4033" y="2535"/>
                  </a:lnTo>
                  <a:lnTo>
                    <a:pt x="3942" y="2573"/>
                  </a:lnTo>
                  <a:lnTo>
                    <a:pt x="3852" y="2614"/>
                  </a:lnTo>
                  <a:lnTo>
                    <a:pt x="3763" y="2659"/>
                  </a:lnTo>
                  <a:lnTo>
                    <a:pt x="3676" y="2707"/>
                  </a:lnTo>
                  <a:lnTo>
                    <a:pt x="3590" y="2758"/>
                  </a:lnTo>
                  <a:lnTo>
                    <a:pt x="3507" y="2813"/>
                  </a:lnTo>
                  <a:lnTo>
                    <a:pt x="3427" y="2870"/>
                  </a:lnTo>
                  <a:lnTo>
                    <a:pt x="3348" y="2930"/>
                  </a:lnTo>
                  <a:lnTo>
                    <a:pt x="3272" y="2993"/>
                  </a:lnTo>
                  <a:lnTo>
                    <a:pt x="3198" y="3059"/>
                  </a:lnTo>
                  <a:lnTo>
                    <a:pt x="3127" y="3127"/>
                  </a:lnTo>
                  <a:lnTo>
                    <a:pt x="3059" y="3198"/>
                  </a:lnTo>
                  <a:lnTo>
                    <a:pt x="2993" y="3272"/>
                  </a:lnTo>
                  <a:lnTo>
                    <a:pt x="2930" y="3348"/>
                  </a:lnTo>
                  <a:lnTo>
                    <a:pt x="2870" y="3427"/>
                  </a:lnTo>
                  <a:lnTo>
                    <a:pt x="2813" y="3507"/>
                  </a:lnTo>
                  <a:lnTo>
                    <a:pt x="2758" y="3590"/>
                  </a:lnTo>
                  <a:lnTo>
                    <a:pt x="2707" y="3676"/>
                  </a:lnTo>
                  <a:lnTo>
                    <a:pt x="2659" y="3763"/>
                  </a:lnTo>
                  <a:lnTo>
                    <a:pt x="2614" y="3852"/>
                  </a:lnTo>
                  <a:lnTo>
                    <a:pt x="2573" y="3942"/>
                  </a:lnTo>
                  <a:lnTo>
                    <a:pt x="2535" y="4033"/>
                  </a:lnTo>
                  <a:lnTo>
                    <a:pt x="2500" y="4126"/>
                  </a:lnTo>
                  <a:lnTo>
                    <a:pt x="2469" y="4220"/>
                  </a:lnTo>
                  <a:lnTo>
                    <a:pt x="2442" y="4315"/>
                  </a:lnTo>
                  <a:lnTo>
                    <a:pt x="2418" y="4410"/>
                  </a:lnTo>
                  <a:lnTo>
                    <a:pt x="2398" y="4507"/>
                  </a:lnTo>
                  <a:lnTo>
                    <a:pt x="2382" y="4605"/>
                  </a:lnTo>
                  <a:lnTo>
                    <a:pt x="2369" y="4703"/>
                  </a:lnTo>
                  <a:lnTo>
                    <a:pt x="2359" y="4801"/>
                  </a:lnTo>
                  <a:lnTo>
                    <a:pt x="2354" y="4901"/>
                  </a:lnTo>
                  <a:lnTo>
                    <a:pt x="2352" y="5000"/>
                  </a:lnTo>
                  <a:lnTo>
                    <a:pt x="2354" y="5099"/>
                  </a:lnTo>
                  <a:lnTo>
                    <a:pt x="2359" y="5199"/>
                  </a:lnTo>
                  <a:lnTo>
                    <a:pt x="2369" y="5297"/>
                  </a:lnTo>
                  <a:lnTo>
                    <a:pt x="2382" y="5395"/>
                  </a:lnTo>
                  <a:lnTo>
                    <a:pt x="2398" y="5493"/>
                  </a:lnTo>
                  <a:lnTo>
                    <a:pt x="2418" y="5590"/>
                  </a:lnTo>
                  <a:lnTo>
                    <a:pt x="2442" y="5685"/>
                  </a:lnTo>
                  <a:lnTo>
                    <a:pt x="2469" y="5780"/>
                  </a:lnTo>
                  <a:lnTo>
                    <a:pt x="2500" y="5874"/>
                  </a:lnTo>
                  <a:lnTo>
                    <a:pt x="2535" y="5967"/>
                  </a:lnTo>
                  <a:lnTo>
                    <a:pt x="2573" y="6058"/>
                  </a:lnTo>
                  <a:lnTo>
                    <a:pt x="2614" y="6148"/>
                  </a:lnTo>
                  <a:lnTo>
                    <a:pt x="2659" y="6237"/>
                  </a:lnTo>
                  <a:lnTo>
                    <a:pt x="2707" y="6324"/>
                  </a:lnTo>
                  <a:lnTo>
                    <a:pt x="2758" y="6410"/>
                  </a:lnTo>
                  <a:lnTo>
                    <a:pt x="2813" y="6493"/>
                  </a:lnTo>
                  <a:lnTo>
                    <a:pt x="2870" y="6573"/>
                  </a:lnTo>
                  <a:lnTo>
                    <a:pt x="2930" y="6652"/>
                  </a:lnTo>
                  <a:lnTo>
                    <a:pt x="2993" y="6728"/>
                  </a:lnTo>
                  <a:lnTo>
                    <a:pt x="3059" y="6802"/>
                  </a:lnTo>
                  <a:lnTo>
                    <a:pt x="3127" y="6873"/>
                  </a:lnTo>
                  <a:lnTo>
                    <a:pt x="3198" y="6941"/>
                  </a:lnTo>
                  <a:lnTo>
                    <a:pt x="3272" y="7007"/>
                  </a:lnTo>
                  <a:lnTo>
                    <a:pt x="3348" y="7070"/>
                  </a:lnTo>
                  <a:lnTo>
                    <a:pt x="3427" y="7130"/>
                  </a:lnTo>
                  <a:lnTo>
                    <a:pt x="3507" y="7187"/>
                  </a:lnTo>
                  <a:lnTo>
                    <a:pt x="3590" y="7242"/>
                  </a:lnTo>
                  <a:lnTo>
                    <a:pt x="3676" y="7293"/>
                  </a:lnTo>
                  <a:lnTo>
                    <a:pt x="3763" y="7341"/>
                  </a:lnTo>
                  <a:lnTo>
                    <a:pt x="3852" y="7386"/>
                  </a:lnTo>
                  <a:lnTo>
                    <a:pt x="3942" y="7427"/>
                  </a:lnTo>
                  <a:lnTo>
                    <a:pt x="4033" y="7465"/>
                  </a:lnTo>
                  <a:lnTo>
                    <a:pt x="4126" y="7500"/>
                  </a:lnTo>
                  <a:lnTo>
                    <a:pt x="4220" y="7531"/>
                  </a:lnTo>
                  <a:lnTo>
                    <a:pt x="4315" y="7558"/>
                  </a:lnTo>
                  <a:lnTo>
                    <a:pt x="4410" y="7582"/>
                  </a:lnTo>
                  <a:lnTo>
                    <a:pt x="4507" y="7602"/>
                  </a:lnTo>
                  <a:lnTo>
                    <a:pt x="4605" y="7618"/>
                  </a:lnTo>
                  <a:lnTo>
                    <a:pt x="4703" y="7631"/>
                  </a:lnTo>
                  <a:lnTo>
                    <a:pt x="4801" y="7641"/>
                  </a:lnTo>
                  <a:lnTo>
                    <a:pt x="4901" y="7646"/>
                  </a:lnTo>
                  <a:lnTo>
                    <a:pt x="5000" y="7648"/>
                  </a:lnTo>
                  <a:lnTo>
                    <a:pt x="5099" y="7646"/>
                  </a:lnTo>
                  <a:lnTo>
                    <a:pt x="5199" y="7641"/>
                  </a:lnTo>
                  <a:lnTo>
                    <a:pt x="5297" y="7631"/>
                  </a:lnTo>
                  <a:lnTo>
                    <a:pt x="5395" y="7618"/>
                  </a:lnTo>
                  <a:lnTo>
                    <a:pt x="5493" y="7602"/>
                  </a:lnTo>
                  <a:lnTo>
                    <a:pt x="5590" y="7582"/>
                  </a:lnTo>
                  <a:lnTo>
                    <a:pt x="5685" y="7558"/>
                  </a:lnTo>
                  <a:lnTo>
                    <a:pt x="5780" y="7531"/>
                  </a:lnTo>
                  <a:lnTo>
                    <a:pt x="5874" y="7500"/>
                  </a:lnTo>
                  <a:lnTo>
                    <a:pt x="5967" y="7465"/>
                  </a:lnTo>
                  <a:lnTo>
                    <a:pt x="6058" y="7427"/>
                  </a:lnTo>
                  <a:lnTo>
                    <a:pt x="6148" y="7386"/>
                  </a:lnTo>
                  <a:lnTo>
                    <a:pt x="6237" y="7341"/>
                  </a:lnTo>
                  <a:lnTo>
                    <a:pt x="6324" y="7293"/>
                  </a:lnTo>
                  <a:lnTo>
                    <a:pt x="6410" y="7242"/>
                  </a:lnTo>
                  <a:lnTo>
                    <a:pt x="6493" y="7187"/>
                  </a:lnTo>
                  <a:lnTo>
                    <a:pt x="6573" y="7130"/>
                  </a:lnTo>
                  <a:lnTo>
                    <a:pt x="6652" y="7070"/>
                  </a:lnTo>
                  <a:lnTo>
                    <a:pt x="6728" y="7007"/>
                  </a:lnTo>
                  <a:lnTo>
                    <a:pt x="6802" y="6941"/>
                  </a:lnTo>
                  <a:lnTo>
                    <a:pt x="6873" y="6873"/>
                  </a:lnTo>
                  <a:lnTo>
                    <a:pt x="6941" y="6802"/>
                  </a:lnTo>
                  <a:lnTo>
                    <a:pt x="7007" y="6728"/>
                  </a:lnTo>
                  <a:lnTo>
                    <a:pt x="7070" y="6652"/>
                  </a:lnTo>
                  <a:lnTo>
                    <a:pt x="7130" y="6573"/>
                  </a:lnTo>
                  <a:lnTo>
                    <a:pt x="7187" y="6493"/>
                  </a:lnTo>
                  <a:lnTo>
                    <a:pt x="7242" y="6410"/>
                  </a:lnTo>
                  <a:lnTo>
                    <a:pt x="7293" y="6324"/>
                  </a:lnTo>
                  <a:lnTo>
                    <a:pt x="7341" y="6237"/>
                  </a:lnTo>
                  <a:lnTo>
                    <a:pt x="7386" y="6148"/>
                  </a:lnTo>
                  <a:lnTo>
                    <a:pt x="7427" y="6058"/>
                  </a:lnTo>
                  <a:lnTo>
                    <a:pt x="7465" y="5967"/>
                  </a:lnTo>
                  <a:lnTo>
                    <a:pt x="7500" y="5874"/>
                  </a:lnTo>
                  <a:lnTo>
                    <a:pt x="7531" y="5780"/>
                  </a:lnTo>
                  <a:lnTo>
                    <a:pt x="7558" y="5685"/>
                  </a:lnTo>
                  <a:lnTo>
                    <a:pt x="7582" y="5590"/>
                  </a:lnTo>
                  <a:lnTo>
                    <a:pt x="7602" y="5493"/>
                  </a:lnTo>
                  <a:lnTo>
                    <a:pt x="7618" y="5395"/>
                  </a:lnTo>
                  <a:lnTo>
                    <a:pt x="7631" y="5297"/>
                  </a:lnTo>
                  <a:lnTo>
                    <a:pt x="7641" y="5199"/>
                  </a:lnTo>
                  <a:lnTo>
                    <a:pt x="7646" y="509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Helvetica Neue"/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247" name="Google Shape;1247;p31"/>
          <p:cNvGrpSpPr/>
          <p:nvPr/>
        </p:nvGrpSpPr>
        <p:grpSpPr>
          <a:xfrm>
            <a:off x="127493" y="4869942"/>
            <a:ext cx="334950" cy="334672"/>
            <a:chOff x="9627603" y="3230880"/>
            <a:chExt cx="914400" cy="914400"/>
          </a:xfrm>
        </p:grpSpPr>
        <p:sp>
          <p:nvSpPr>
            <p:cNvPr id="1248" name="Google Shape;1248;p31"/>
            <p:cNvSpPr/>
            <p:nvPr/>
          </p:nvSpPr>
          <p:spPr>
            <a:xfrm>
              <a:off x="9627603" y="3230880"/>
              <a:ext cx="914400" cy="914400"/>
            </a:xfrm>
            <a:custGeom>
              <a:rect b="b" l="l" r="r" t="t"/>
              <a:pathLst>
                <a:path extrusionOk="0" h="10000" w="10000">
                  <a:moveTo>
                    <a:pt x="6975" y="7901"/>
                  </a:moveTo>
                  <a:lnTo>
                    <a:pt x="3025" y="7901"/>
                  </a:lnTo>
                  <a:lnTo>
                    <a:pt x="3083" y="7508"/>
                  </a:lnTo>
                  <a:lnTo>
                    <a:pt x="3244" y="7175"/>
                  </a:lnTo>
                  <a:lnTo>
                    <a:pt x="3491" y="6903"/>
                  </a:lnTo>
                  <a:lnTo>
                    <a:pt x="3808" y="6692"/>
                  </a:lnTo>
                  <a:lnTo>
                    <a:pt x="4177" y="6541"/>
                  </a:lnTo>
                  <a:lnTo>
                    <a:pt x="4580" y="6450"/>
                  </a:lnTo>
                  <a:lnTo>
                    <a:pt x="5000" y="6420"/>
                  </a:lnTo>
                  <a:lnTo>
                    <a:pt x="5420" y="6450"/>
                  </a:lnTo>
                  <a:lnTo>
                    <a:pt x="5823" y="6541"/>
                  </a:lnTo>
                  <a:lnTo>
                    <a:pt x="6192" y="6692"/>
                  </a:lnTo>
                  <a:lnTo>
                    <a:pt x="6509" y="6903"/>
                  </a:lnTo>
                  <a:lnTo>
                    <a:pt x="6756" y="7175"/>
                  </a:lnTo>
                  <a:lnTo>
                    <a:pt x="6917" y="7508"/>
                  </a:lnTo>
                  <a:lnTo>
                    <a:pt x="6975" y="7901"/>
                  </a:lnTo>
                  <a:close/>
                  <a:moveTo>
                    <a:pt x="6110" y="3168"/>
                  </a:moveTo>
                  <a:lnTo>
                    <a:pt x="6111" y="3210"/>
                  </a:lnTo>
                  <a:lnTo>
                    <a:pt x="6110" y="3252"/>
                  </a:lnTo>
                  <a:lnTo>
                    <a:pt x="6108" y="3293"/>
                  </a:lnTo>
                  <a:lnTo>
                    <a:pt x="6104" y="3335"/>
                  </a:lnTo>
                  <a:lnTo>
                    <a:pt x="6099" y="3376"/>
                  </a:lnTo>
                  <a:lnTo>
                    <a:pt x="6092" y="3417"/>
                  </a:lnTo>
                  <a:lnTo>
                    <a:pt x="6083" y="3457"/>
                  </a:lnTo>
                  <a:lnTo>
                    <a:pt x="6073" y="3498"/>
                  </a:lnTo>
                  <a:lnTo>
                    <a:pt x="6062" y="3538"/>
                  </a:lnTo>
                  <a:lnTo>
                    <a:pt x="6049" y="3577"/>
                  </a:lnTo>
                  <a:lnTo>
                    <a:pt x="6034" y="3616"/>
                  </a:lnTo>
                  <a:lnTo>
                    <a:pt x="6018" y="3654"/>
                  </a:lnTo>
                  <a:lnTo>
                    <a:pt x="6001" y="3692"/>
                  </a:lnTo>
                  <a:lnTo>
                    <a:pt x="5982" y="3729"/>
                  </a:lnTo>
                  <a:lnTo>
                    <a:pt x="5962" y="3766"/>
                  </a:lnTo>
                  <a:lnTo>
                    <a:pt x="5941" y="3802"/>
                  </a:lnTo>
                  <a:lnTo>
                    <a:pt x="5918" y="3836"/>
                  </a:lnTo>
                  <a:lnTo>
                    <a:pt x="5894" y="3870"/>
                  </a:lnTo>
                  <a:lnTo>
                    <a:pt x="5868" y="3903"/>
                  </a:lnTo>
                  <a:lnTo>
                    <a:pt x="5842" y="3935"/>
                  </a:lnTo>
                  <a:lnTo>
                    <a:pt x="5814" y="3966"/>
                  </a:lnTo>
                  <a:lnTo>
                    <a:pt x="5786" y="3996"/>
                  </a:lnTo>
                  <a:lnTo>
                    <a:pt x="5756" y="4024"/>
                  </a:lnTo>
                  <a:lnTo>
                    <a:pt x="5725" y="4052"/>
                  </a:lnTo>
                  <a:lnTo>
                    <a:pt x="5693" y="4078"/>
                  </a:lnTo>
                  <a:lnTo>
                    <a:pt x="5660" y="4104"/>
                  </a:lnTo>
                  <a:lnTo>
                    <a:pt x="5626" y="4128"/>
                  </a:lnTo>
                  <a:lnTo>
                    <a:pt x="5591" y="4151"/>
                  </a:lnTo>
                  <a:lnTo>
                    <a:pt x="5555" y="4172"/>
                  </a:lnTo>
                  <a:lnTo>
                    <a:pt x="5519" y="4192"/>
                  </a:lnTo>
                  <a:lnTo>
                    <a:pt x="5482" y="4211"/>
                  </a:lnTo>
                  <a:lnTo>
                    <a:pt x="5444" y="4228"/>
                  </a:lnTo>
                  <a:lnTo>
                    <a:pt x="5406" y="4244"/>
                  </a:lnTo>
                  <a:lnTo>
                    <a:pt x="5367" y="4259"/>
                  </a:lnTo>
                  <a:lnTo>
                    <a:pt x="5327" y="4272"/>
                  </a:lnTo>
                  <a:lnTo>
                    <a:pt x="5288" y="4283"/>
                  </a:lnTo>
                  <a:lnTo>
                    <a:pt x="5247" y="4293"/>
                  </a:lnTo>
                  <a:lnTo>
                    <a:pt x="5207" y="4302"/>
                  </a:lnTo>
                  <a:lnTo>
                    <a:pt x="5166" y="4309"/>
                  </a:lnTo>
                  <a:lnTo>
                    <a:pt x="5125" y="4314"/>
                  </a:lnTo>
                  <a:lnTo>
                    <a:pt x="5083" y="4318"/>
                  </a:lnTo>
                  <a:lnTo>
                    <a:pt x="5042" y="4320"/>
                  </a:lnTo>
                  <a:lnTo>
                    <a:pt x="5000" y="4321"/>
                  </a:lnTo>
                  <a:lnTo>
                    <a:pt x="4958" y="4320"/>
                  </a:lnTo>
                  <a:lnTo>
                    <a:pt x="4917" y="4318"/>
                  </a:lnTo>
                  <a:lnTo>
                    <a:pt x="4875" y="4314"/>
                  </a:lnTo>
                  <a:lnTo>
                    <a:pt x="4834" y="4309"/>
                  </a:lnTo>
                  <a:lnTo>
                    <a:pt x="4793" y="4302"/>
                  </a:lnTo>
                  <a:lnTo>
                    <a:pt x="4753" y="4293"/>
                  </a:lnTo>
                  <a:lnTo>
                    <a:pt x="4712" y="4283"/>
                  </a:lnTo>
                  <a:lnTo>
                    <a:pt x="4673" y="4272"/>
                  </a:lnTo>
                  <a:lnTo>
                    <a:pt x="4633" y="4259"/>
                  </a:lnTo>
                  <a:lnTo>
                    <a:pt x="4594" y="4244"/>
                  </a:lnTo>
                  <a:lnTo>
                    <a:pt x="4556" y="4228"/>
                  </a:lnTo>
                  <a:lnTo>
                    <a:pt x="4518" y="4211"/>
                  </a:lnTo>
                  <a:lnTo>
                    <a:pt x="4481" y="4192"/>
                  </a:lnTo>
                  <a:lnTo>
                    <a:pt x="4445" y="4172"/>
                  </a:lnTo>
                  <a:lnTo>
                    <a:pt x="4409" y="4151"/>
                  </a:lnTo>
                  <a:lnTo>
                    <a:pt x="4374" y="4128"/>
                  </a:lnTo>
                  <a:lnTo>
                    <a:pt x="4340" y="4104"/>
                  </a:lnTo>
                  <a:lnTo>
                    <a:pt x="4307" y="4078"/>
                  </a:lnTo>
                  <a:lnTo>
                    <a:pt x="4275" y="4052"/>
                  </a:lnTo>
                  <a:lnTo>
                    <a:pt x="4244" y="4024"/>
                  </a:lnTo>
                  <a:lnTo>
                    <a:pt x="4214" y="3996"/>
                  </a:lnTo>
                  <a:lnTo>
                    <a:pt x="4186" y="3966"/>
                  </a:lnTo>
                  <a:lnTo>
                    <a:pt x="4158" y="3935"/>
                  </a:lnTo>
                  <a:lnTo>
                    <a:pt x="4132" y="3903"/>
                  </a:lnTo>
                  <a:lnTo>
                    <a:pt x="4106" y="3870"/>
                  </a:lnTo>
                  <a:lnTo>
                    <a:pt x="4082" y="3836"/>
                  </a:lnTo>
                  <a:lnTo>
                    <a:pt x="4059" y="3802"/>
                  </a:lnTo>
                  <a:lnTo>
                    <a:pt x="4038" y="3766"/>
                  </a:lnTo>
                  <a:lnTo>
                    <a:pt x="4018" y="3729"/>
                  </a:lnTo>
                  <a:lnTo>
                    <a:pt x="3999" y="3692"/>
                  </a:lnTo>
                  <a:lnTo>
                    <a:pt x="3982" y="3654"/>
                  </a:lnTo>
                  <a:lnTo>
                    <a:pt x="3966" y="3616"/>
                  </a:lnTo>
                  <a:lnTo>
                    <a:pt x="3951" y="3577"/>
                  </a:lnTo>
                  <a:lnTo>
                    <a:pt x="3938" y="3538"/>
                  </a:lnTo>
                  <a:lnTo>
                    <a:pt x="3927" y="3498"/>
                  </a:lnTo>
                  <a:lnTo>
                    <a:pt x="3917" y="3457"/>
                  </a:lnTo>
                  <a:lnTo>
                    <a:pt x="3908" y="3417"/>
                  </a:lnTo>
                  <a:lnTo>
                    <a:pt x="3901" y="3376"/>
                  </a:lnTo>
                  <a:lnTo>
                    <a:pt x="3896" y="3335"/>
                  </a:lnTo>
                  <a:lnTo>
                    <a:pt x="3892" y="3293"/>
                  </a:lnTo>
                  <a:lnTo>
                    <a:pt x="3890" y="3252"/>
                  </a:lnTo>
                  <a:lnTo>
                    <a:pt x="3889" y="3210"/>
                  </a:lnTo>
                  <a:lnTo>
                    <a:pt x="3890" y="3168"/>
                  </a:lnTo>
                  <a:lnTo>
                    <a:pt x="3892" y="3127"/>
                  </a:lnTo>
                  <a:lnTo>
                    <a:pt x="3896" y="3085"/>
                  </a:lnTo>
                  <a:lnTo>
                    <a:pt x="3901" y="3044"/>
                  </a:lnTo>
                  <a:lnTo>
                    <a:pt x="3908" y="3003"/>
                  </a:lnTo>
                  <a:lnTo>
                    <a:pt x="3917" y="2963"/>
                  </a:lnTo>
                  <a:lnTo>
                    <a:pt x="3927" y="2923"/>
                  </a:lnTo>
                  <a:lnTo>
                    <a:pt x="3938" y="2883"/>
                  </a:lnTo>
                  <a:lnTo>
                    <a:pt x="3951" y="2844"/>
                  </a:lnTo>
                  <a:lnTo>
                    <a:pt x="3966" y="2805"/>
                  </a:lnTo>
                  <a:lnTo>
                    <a:pt x="3982" y="2766"/>
                  </a:lnTo>
                  <a:lnTo>
                    <a:pt x="3999" y="2729"/>
                  </a:lnTo>
                  <a:lnTo>
                    <a:pt x="4018" y="2692"/>
                  </a:lnTo>
                  <a:lnTo>
                    <a:pt x="4038" y="2655"/>
                  </a:lnTo>
                  <a:lnTo>
                    <a:pt x="4059" y="2619"/>
                  </a:lnTo>
                  <a:lnTo>
                    <a:pt x="4082" y="2584"/>
                  </a:lnTo>
                  <a:lnTo>
                    <a:pt x="4106" y="2550"/>
                  </a:lnTo>
                  <a:lnTo>
                    <a:pt x="4132" y="2518"/>
                  </a:lnTo>
                  <a:lnTo>
                    <a:pt x="4158" y="2486"/>
                  </a:lnTo>
                  <a:lnTo>
                    <a:pt x="4186" y="2455"/>
                  </a:lnTo>
                  <a:lnTo>
                    <a:pt x="4214" y="2425"/>
                  </a:lnTo>
                  <a:lnTo>
                    <a:pt x="4244" y="2396"/>
                  </a:lnTo>
                  <a:lnTo>
                    <a:pt x="4275" y="2368"/>
                  </a:lnTo>
                  <a:lnTo>
                    <a:pt x="4307" y="2342"/>
                  </a:lnTo>
                  <a:lnTo>
                    <a:pt x="4340" y="2317"/>
                  </a:lnTo>
                  <a:lnTo>
                    <a:pt x="4374" y="2293"/>
                  </a:lnTo>
                  <a:lnTo>
                    <a:pt x="4409" y="2270"/>
                  </a:lnTo>
                  <a:lnTo>
                    <a:pt x="4445" y="2248"/>
                  </a:lnTo>
                  <a:lnTo>
                    <a:pt x="4481" y="2228"/>
                  </a:lnTo>
                  <a:lnTo>
                    <a:pt x="4518" y="2209"/>
                  </a:lnTo>
                  <a:lnTo>
                    <a:pt x="4556" y="2192"/>
                  </a:lnTo>
                  <a:lnTo>
                    <a:pt x="4594" y="2176"/>
                  </a:lnTo>
                  <a:lnTo>
                    <a:pt x="4633" y="2162"/>
                  </a:lnTo>
                  <a:lnTo>
                    <a:pt x="4673" y="2149"/>
                  </a:lnTo>
                  <a:lnTo>
                    <a:pt x="4712" y="2137"/>
                  </a:lnTo>
                  <a:lnTo>
                    <a:pt x="4753" y="2127"/>
                  </a:lnTo>
                  <a:lnTo>
                    <a:pt x="4793" y="2119"/>
                  </a:lnTo>
                  <a:lnTo>
                    <a:pt x="4834" y="2112"/>
                  </a:lnTo>
                  <a:lnTo>
                    <a:pt x="4875" y="2106"/>
                  </a:lnTo>
                  <a:lnTo>
                    <a:pt x="4917" y="2102"/>
                  </a:lnTo>
                  <a:lnTo>
                    <a:pt x="4958" y="2100"/>
                  </a:lnTo>
                  <a:lnTo>
                    <a:pt x="5000" y="2099"/>
                  </a:lnTo>
                  <a:lnTo>
                    <a:pt x="5042" y="2100"/>
                  </a:lnTo>
                  <a:lnTo>
                    <a:pt x="5083" y="2102"/>
                  </a:lnTo>
                  <a:lnTo>
                    <a:pt x="5125" y="2106"/>
                  </a:lnTo>
                  <a:lnTo>
                    <a:pt x="5166" y="2112"/>
                  </a:lnTo>
                  <a:lnTo>
                    <a:pt x="5207" y="2119"/>
                  </a:lnTo>
                  <a:lnTo>
                    <a:pt x="5247" y="2127"/>
                  </a:lnTo>
                  <a:lnTo>
                    <a:pt x="5288" y="2137"/>
                  </a:lnTo>
                  <a:lnTo>
                    <a:pt x="5327" y="2149"/>
                  </a:lnTo>
                  <a:lnTo>
                    <a:pt x="5367" y="2162"/>
                  </a:lnTo>
                  <a:lnTo>
                    <a:pt x="5406" y="2176"/>
                  </a:lnTo>
                  <a:lnTo>
                    <a:pt x="5444" y="2192"/>
                  </a:lnTo>
                  <a:lnTo>
                    <a:pt x="5482" y="2209"/>
                  </a:lnTo>
                  <a:lnTo>
                    <a:pt x="5519" y="2228"/>
                  </a:lnTo>
                  <a:lnTo>
                    <a:pt x="5555" y="2248"/>
                  </a:lnTo>
                  <a:lnTo>
                    <a:pt x="5591" y="2270"/>
                  </a:lnTo>
                  <a:lnTo>
                    <a:pt x="5626" y="2293"/>
                  </a:lnTo>
                  <a:lnTo>
                    <a:pt x="5660" y="2317"/>
                  </a:lnTo>
                  <a:lnTo>
                    <a:pt x="5693" y="2342"/>
                  </a:lnTo>
                  <a:lnTo>
                    <a:pt x="5725" y="2368"/>
                  </a:lnTo>
                  <a:lnTo>
                    <a:pt x="5756" y="2396"/>
                  </a:lnTo>
                  <a:lnTo>
                    <a:pt x="5786" y="2425"/>
                  </a:lnTo>
                  <a:lnTo>
                    <a:pt x="5814" y="2455"/>
                  </a:lnTo>
                  <a:lnTo>
                    <a:pt x="5842" y="2486"/>
                  </a:lnTo>
                  <a:lnTo>
                    <a:pt x="5868" y="2518"/>
                  </a:lnTo>
                  <a:lnTo>
                    <a:pt x="5894" y="2550"/>
                  </a:lnTo>
                  <a:lnTo>
                    <a:pt x="5918" y="2584"/>
                  </a:lnTo>
                  <a:lnTo>
                    <a:pt x="5941" y="2619"/>
                  </a:lnTo>
                  <a:lnTo>
                    <a:pt x="5962" y="2655"/>
                  </a:lnTo>
                  <a:lnTo>
                    <a:pt x="5982" y="2692"/>
                  </a:lnTo>
                  <a:lnTo>
                    <a:pt x="6001" y="2729"/>
                  </a:lnTo>
                  <a:lnTo>
                    <a:pt x="6018" y="2766"/>
                  </a:lnTo>
                  <a:lnTo>
                    <a:pt x="6034" y="2805"/>
                  </a:lnTo>
                  <a:lnTo>
                    <a:pt x="6049" y="2844"/>
                  </a:lnTo>
                  <a:lnTo>
                    <a:pt x="6062" y="2883"/>
                  </a:lnTo>
                  <a:lnTo>
                    <a:pt x="6073" y="2923"/>
                  </a:lnTo>
                  <a:lnTo>
                    <a:pt x="6083" y="2963"/>
                  </a:lnTo>
                  <a:lnTo>
                    <a:pt x="6092" y="3003"/>
                  </a:lnTo>
                  <a:lnTo>
                    <a:pt x="6099" y="3044"/>
                  </a:lnTo>
                  <a:lnTo>
                    <a:pt x="6104" y="3085"/>
                  </a:lnTo>
                  <a:lnTo>
                    <a:pt x="6108" y="3127"/>
                  </a:lnTo>
                  <a:lnTo>
                    <a:pt x="6110" y="316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Helvetica Neue"/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49" name="Google Shape;1249;p31"/>
            <p:cNvSpPr/>
            <p:nvPr/>
          </p:nvSpPr>
          <p:spPr>
            <a:xfrm>
              <a:off x="9627603" y="3230880"/>
              <a:ext cx="914400" cy="914400"/>
            </a:xfrm>
            <a:custGeom>
              <a:rect b="b" l="l" r="r" t="t"/>
              <a:pathLst>
                <a:path extrusionOk="0" h="10000" w="10000">
                  <a:moveTo>
                    <a:pt x="1564" y="7097"/>
                  </a:moveTo>
                  <a:lnTo>
                    <a:pt x="1423" y="7252"/>
                  </a:lnTo>
                  <a:lnTo>
                    <a:pt x="1335" y="7434"/>
                  </a:lnTo>
                  <a:lnTo>
                    <a:pt x="1297" y="7690"/>
                  </a:lnTo>
                  <a:lnTo>
                    <a:pt x="1291" y="7722"/>
                  </a:lnTo>
                  <a:lnTo>
                    <a:pt x="1280" y="7753"/>
                  </a:lnTo>
                  <a:lnTo>
                    <a:pt x="1265" y="7782"/>
                  </a:lnTo>
                  <a:lnTo>
                    <a:pt x="1246" y="7809"/>
                  </a:lnTo>
                  <a:lnTo>
                    <a:pt x="1224" y="7833"/>
                  </a:lnTo>
                  <a:lnTo>
                    <a:pt x="1199" y="7855"/>
                  </a:lnTo>
                  <a:lnTo>
                    <a:pt x="1172" y="7872"/>
                  </a:lnTo>
                  <a:lnTo>
                    <a:pt x="1142" y="7886"/>
                  </a:lnTo>
                  <a:lnTo>
                    <a:pt x="1111" y="7896"/>
                  </a:lnTo>
                  <a:lnTo>
                    <a:pt x="1079" y="7902"/>
                  </a:lnTo>
                  <a:lnTo>
                    <a:pt x="1046" y="7904"/>
                  </a:lnTo>
                  <a:lnTo>
                    <a:pt x="1014" y="7901"/>
                  </a:lnTo>
                  <a:lnTo>
                    <a:pt x="982" y="7895"/>
                  </a:lnTo>
                  <a:lnTo>
                    <a:pt x="951" y="7884"/>
                  </a:lnTo>
                  <a:lnTo>
                    <a:pt x="922" y="7869"/>
                  </a:lnTo>
                  <a:lnTo>
                    <a:pt x="895" y="7850"/>
                  </a:lnTo>
                  <a:lnTo>
                    <a:pt x="871" y="7828"/>
                  </a:lnTo>
                  <a:lnTo>
                    <a:pt x="849" y="7803"/>
                  </a:lnTo>
                  <a:lnTo>
                    <a:pt x="832" y="7776"/>
                  </a:lnTo>
                  <a:lnTo>
                    <a:pt x="818" y="7746"/>
                  </a:lnTo>
                  <a:lnTo>
                    <a:pt x="808" y="7715"/>
                  </a:lnTo>
                  <a:lnTo>
                    <a:pt x="802" y="7683"/>
                  </a:lnTo>
                  <a:lnTo>
                    <a:pt x="800" y="7650"/>
                  </a:lnTo>
                  <a:lnTo>
                    <a:pt x="803" y="7618"/>
                  </a:lnTo>
                  <a:lnTo>
                    <a:pt x="846" y="7323"/>
                  </a:lnTo>
                  <a:lnTo>
                    <a:pt x="854" y="7286"/>
                  </a:lnTo>
                  <a:lnTo>
                    <a:pt x="868" y="7250"/>
                  </a:lnTo>
                  <a:lnTo>
                    <a:pt x="989" y="7001"/>
                  </a:lnTo>
                  <a:lnTo>
                    <a:pt x="1007" y="6970"/>
                  </a:lnTo>
                  <a:lnTo>
                    <a:pt x="1029" y="6942"/>
                  </a:lnTo>
                  <a:lnTo>
                    <a:pt x="1215" y="6738"/>
                  </a:lnTo>
                  <a:lnTo>
                    <a:pt x="1237" y="6716"/>
                  </a:lnTo>
                  <a:lnTo>
                    <a:pt x="1261" y="6698"/>
                  </a:lnTo>
                  <a:lnTo>
                    <a:pt x="1498" y="6539"/>
                  </a:lnTo>
                  <a:lnTo>
                    <a:pt x="1520" y="6527"/>
                  </a:lnTo>
                  <a:lnTo>
                    <a:pt x="1542" y="6516"/>
                  </a:lnTo>
                  <a:lnTo>
                    <a:pt x="1819" y="6403"/>
                  </a:lnTo>
                  <a:lnTo>
                    <a:pt x="1859" y="6390"/>
                  </a:lnTo>
                  <a:lnTo>
                    <a:pt x="2161" y="6322"/>
                  </a:lnTo>
                  <a:lnTo>
                    <a:pt x="2198" y="6317"/>
                  </a:lnTo>
                  <a:lnTo>
                    <a:pt x="2513" y="6294"/>
                  </a:lnTo>
                  <a:lnTo>
                    <a:pt x="2549" y="6294"/>
                  </a:lnTo>
                  <a:lnTo>
                    <a:pt x="2864" y="6317"/>
                  </a:lnTo>
                  <a:lnTo>
                    <a:pt x="2901" y="6322"/>
                  </a:lnTo>
                  <a:lnTo>
                    <a:pt x="3203" y="6390"/>
                  </a:lnTo>
                  <a:lnTo>
                    <a:pt x="3243" y="6403"/>
                  </a:lnTo>
                  <a:lnTo>
                    <a:pt x="3520" y="6516"/>
                  </a:lnTo>
                  <a:lnTo>
                    <a:pt x="3542" y="6527"/>
                  </a:lnTo>
                  <a:lnTo>
                    <a:pt x="3564" y="6539"/>
                  </a:lnTo>
                  <a:lnTo>
                    <a:pt x="3575" y="6547"/>
                  </a:lnTo>
                  <a:lnTo>
                    <a:pt x="3669" y="6484"/>
                  </a:lnTo>
                  <a:lnTo>
                    <a:pt x="3691" y="6471"/>
                  </a:lnTo>
                  <a:lnTo>
                    <a:pt x="3713" y="6461"/>
                  </a:lnTo>
                  <a:lnTo>
                    <a:pt x="4082" y="6309"/>
                  </a:lnTo>
                  <a:lnTo>
                    <a:pt x="4122" y="6297"/>
                  </a:lnTo>
                  <a:lnTo>
                    <a:pt x="4525" y="6206"/>
                  </a:lnTo>
                  <a:lnTo>
                    <a:pt x="4562" y="6201"/>
                  </a:lnTo>
                  <a:lnTo>
                    <a:pt x="4982" y="6170"/>
                  </a:lnTo>
                  <a:lnTo>
                    <a:pt x="5018" y="6170"/>
                  </a:lnTo>
                  <a:lnTo>
                    <a:pt x="5438" y="6201"/>
                  </a:lnTo>
                  <a:lnTo>
                    <a:pt x="5475" y="6206"/>
                  </a:lnTo>
                  <a:lnTo>
                    <a:pt x="5878" y="6297"/>
                  </a:lnTo>
                  <a:lnTo>
                    <a:pt x="5918" y="6309"/>
                  </a:lnTo>
                  <a:lnTo>
                    <a:pt x="6287" y="6461"/>
                  </a:lnTo>
                  <a:lnTo>
                    <a:pt x="6309" y="6471"/>
                  </a:lnTo>
                  <a:lnTo>
                    <a:pt x="6331" y="6484"/>
                  </a:lnTo>
                  <a:lnTo>
                    <a:pt x="6425" y="6547"/>
                  </a:lnTo>
                  <a:lnTo>
                    <a:pt x="6436" y="6539"/>
                  </a:lnTo>
                  <a:lnTo>
                    <a:pt x="6458" y="6527"/>
                  </a:lnTo>
                  <a:lnTo>
                    <a:pt x="6480" y="6516"/>
                  </a:lnTo>
                  <a:lnTo>
                    <a:pt x="6757" y="6403"/>
                  </a:lnTo>
                  <a:lnTo>
                    <a:pt x="6797" y="6390"/>
                  </a:lnTo>
                  <a:lnTo>
                    <a:pt x="7099" y="6322"/>
                  </a:lnTo>
                  <a:lnTo>
                    <a:pt x="7136" y="6317"/>
                  </a:lnTo>
                  <a:lnTo>
                    <a:pt x="7451" y="6294"/>
                  </a:lnTo>
                  <a:lnTo>
                    <a:pt x="7487" y="6294"/>
                  </a:lnTo>
                  <a:lnTo>
                    <a:pt x="7802" y="6317"/>
                  </a:lnTo>
                  <a:lnTo>
                    <a:pt x="7839" y="6322"/>
                  </a:lnTo>
                  <a:lnTo>
                    <a:pt x="8141" y="6390"/>
                  </a:lnTo>
                  <a:lnTo>
                    <a:pt x="8181" y="6403"/>
                  </a:lnTo>
                  <a:lnTo>
                    <a:pt x="8458" y="6516"/>
                  </a:lnTo>
                  <a:lnTo>
                    <a:pt x="8480" y="6527"/>
                  </a:lnTo>
                  <a:lnTo>
                    <a:pt x="8502" y="6539"/>
                  </a:lnTo>
                  <a:lnTo>
                    <a:pt x="8739" y="6698"/>
                  </a:lnTo>
                  <a:lnTo>
                    <a:pt x="8763" y="6716"/>
                  </a:lnTo>
                  <a:lnTo>
                    <a:pt x="8785" y="6738"/>
                  </a:lnTo>
                  <a:lnTo>
                    <a:pt x="8971" y="6942"/>
                  </a:lnTo>
                  <a:lnTo>
                    <a:pt x="8993" y="6970"/>
                  </a:lnTo>
                  <a:lnTo>
                    <a:pt x="9011" y="7001"/>
                  </a:lnTo>
                  <a:lnTo>
                    <a:pt x="9132" y="7250"/>
                  </a:lnTo>
                  <a:lnTo>
                    <a:pt x="9146" y="7286"/>
                  </a:lnTo>
                  <a:lnTo>
                    <a:pt x="9154" y="7323"/>
                  </a:lnTo>
                  <a:lnTo>
                    <a:pt x="9197" y="7618"/>
                  </a:lnTo>
                  <a:lnTo>
                    <a:pt x="9200" y="7650"/>
                  </a:lnTo>
                  <a:lnTo>
                    <a:pt x="9198" y="7683"/>
                  </a:lnTo>
                  <a:lnTo>
                    <a:pt x="9192" y="7715"/>
                  </a:lnTo>
                  <a:lnTo>
                    <a:pt x="9182" y="7746"/>
                  </a:lnTo>
                  <a:lnTo>
                    <a:pt x="9168" y="7776"/>
                  </a:lnTo>
                  <a:lnTo>
                    <a:pt x="9151" y="7803"/>
                  </a:lnTo>
                  <a:lnTo>
                    <a:pt x="9129" y="7828"/>
                  </a:lnTo>
                  <a:lnTo>
                    <a:pt x="9105" y="7850"/>
                  </a:lnTo>
                  <a:lnTo>
                    <a:pt x="9078" y="7869"/>
                  </a:lnTo>
                  <a:lnTo>
                    <a:pt x="9049" y="7884"/>
                  </a:lnTo>
                  <a:lnTo>
                    <a:pt x="9018" y="7895"/>
                  </a:lnTo>
                  <a:lnTo>
                    <a:pt x="8986" y="7901"/>
                  </a:lnTo>
                  <a:lnTo>
                    <a:pt x="8954" y="7904"/>
                  </a:lnTo>
                  <a:lnTo>
                    <a:pt x="8921" y="7902"/>
                  </a:lnTo>
                  <a:lnTo>
                    <a:pt x="8889" y="7896"/>
                  </a:lnTo>
                  <a:lnTo>
                    <a:pt x="8858" y="7886"/>
                  </a:lnTo>
                  <a:lnTo>
                    <a:pt x="8828" y="7872"/>
                  </a:lnTo>
                  <a:lnTo>
                    <a:pt x="8801" y="7855"/>
                  </a:lnTo>
                  <a:lnTo>
                    <a:pt x="8776" y="7833"/>
                  </a:lnTo>
                  <a:lnTo>
                    <a:pt x="8754" y="7809"/>
                  </a:lnTo>
                  <a:lnTo>
                    <a:pt x="8735" y="7782"/>
                  </a:lnTo>
                  <a:lnTo>
                    <a:pt x="8720" y="7753"/>
                  </a:lnTo>
                  <a:lnTo>
                    <a:pt x="8709" y="7722"/>
                  </a:lnTo>
                  <a:lnTo>
                    <a:pt x="8703" y="7690"/>
                  </a:lnTo>
                  <a:lnTo>
                    <a:pt x="8665" y="7434"/>
                  </a:lnTo>
                  <a:lnTo>
                    <a:pt x="8577" y="7252"/>
                  </a:lnTo>
                  <a:lnTo>
                    <a:pt x="8436" y="7097"/>
                  </a:lnTo>
                  <a:lnTo>
                    <a:pt x="8245" y="6969"/>
                  </a:lnTo>
                  <a:lnTo>
                    <a:pt x="8011" y="6873"/>
                  </a:lnTo>
                  <a:lnTo>
                    <a:pt x="7748" y="6814"/>
                  </a:lnTo>
                  <a:lnTo>
                    <a:pt x="7469" y="6794"/>
                  </a:lnTo>
                  <a:lnTo>
                    <a:pt x="7190" y="6814"/>
                  </a:lnTo>
                  <a:lnTo>
                    <a:pt x="6927" y="6873"/>
                  </a:lnTo>
                  <a:lnTo>
                    <a:pt x="6848" y="6905"/>
                  </a:lnTo>
                  <a:lnTo>
                    <a:pt x="6941" y="7007"/>
                  </a:lnTo>
                  <a:lnTo>
                    <a:pt x="6963" y="7035"/>
                  </a:lnTo>
                  <a:lnTo>
                    <a:pt x="6981" y="7066"/>
                  </a:lnTo>
                  <a:lnTo>
                    <a:pt x="7142" y="7399"/>
                  </a:lnTo>
                  <a:lnTo>
                    <a:pt x="7156" y="7435"/>
                  </a:lnTo>
                  <a:lnTo>
                    <a:pt x="7165" y="7472"/>
                  </a:lnTo>
                  <a:lnTo>
                    <a:pt x="7222" y="7865"/>
                  </a:lnTo>
                  <a:lnTo>
                    <a:pt x="7225" y="7897"/>
                  </a:lnTo>
                  <a:lnTo>
                    <a:pt x="7223" y="7930"/>
                  </a:lnTo>
                  <a:lnTo>
                    <a:pt x="7217" y="7962"/>
                  </a:lnTo>
                  <a:lnTo>
                    <a:pt x="7207" y="7993"/>
                  </a:lnTo>
                  <a:lnTo>
                    <a:pt x="7193" y="8023"/>
                  </a:lnTo>
                  <a:lnTo>
                    <a:pt x="7176" y="8050"/>
                  </a:lnTo>
                  <a:lnTo>
                    <a:pt x="7154" y="8075"/>
                  </a:lnTo>
                  <a:lnTo>
                    <a:pt x="7130" y="8097"/>
                  </a:lnTo>
                  <a:lnTo>
                    <a:pt x="7103" y="8116"/>
                  </a:lnTo>
                  <a:lnTo>
                    <a:pt x="7074" y="8131"/>
                  </a:lnTo>
                  <a:lnTo>
                    <a:pt x="7043" y="8142"/>
                  </a:lnTo>
                  <a:lnTo>
                    <a:pt x="7011" y="8148"/>
                  </a:lnTo>
                  <a:lnTo>
                    <a:pt x="6979" y="8151"/>
                  </a:lnTo>
                  <a:lnTo>
                    <a:pt x="6946" y="8149"/>
                  </a:lnTo>
                  <a:lnTo>
                    <a:pt x="6914" y="8143"/>
                  </a:lnTo>
                  <a:lnTo>
                    <a:pt x="6883" y="8133"/>
                  </a:lnTo>
                  <a:lnTo>
                    <a:pt x="6853" y="8119"/>
                  </a:lnTo>
                  <a:lnTo>
                    <a:pt x="6826" y="8102"/>
                  </a:lnTo>
                  <a:lnTo>
                    <a:pt x="6801" y="8080"/>
                  </a:lnTo>
                  <a:lnTo>
                    <a:pt x="6779" y="8056"/>
                  </a:lnTo>
                  <a:lnTo>
                    <a:pt x="6760" y="8029"/>
                  </a:lnTo>
                  <a:lnTo>
                    <a:pt x="6745" y="8000"/>
                  </a:lnTo>
                  <a:lnTo>
                    <a:pt x="6734" y="7969"/>
                  </a:lnTo>
                  <a:lnTo>
                    <a:pt x="6728" y="7937"/>
                  </a:lnTo>
                  <a:lnTo>
                    <a:pt x="6676" y="7582"/>
                  </a:lnTo>
                  <a:lnTo>
                    <a:pt x="6547" y="7317"/>
                  </a:lnTo>
                  <a:lnTo>
                    <a:pt x="6424" y="7182"/>
                  </a:lnTo>
                  <a:lnTo>
                    <a:pt x="6361" y="7252"/>
                  </a:lnTo>
                  <a:lnTo>
                    <a:pt x="6273" y="7434"/>
                  </a:lnTo>
                  <a:lnTo>
                    <a:pt x="6235" y="7690"/>
                  </a:lnTo>
                  <a:lnTo>
                    <a:pt x="6229" y="7722"/>
                  </a:lnTo>
                  <a:lnTo>
                    <a:pt x="6218" y="7753"/>
                  </a:lnTo>
                  <a:lnTo>
                    <a:pt x="6203" y="7782"/>
                  </a:lnTo>
                  <a:lnTo>
                    <a:pt x="6184" y="7809"/>
                  </a:lnTo>
                  <a:lnTo>
                    <a:pt x="6162" y="7833"/>
                  </a:lnTo>
                  <a:lnTo>
                    <a:pt x="6137" y="7855"/>
                  </a:lnTo>
                  <a:lnTo>
                    <a:pt x="6110" y="7872"/>
                  </a:lnTo>
                  <a:lnTo>
                    <a:pt x="6080" y="7886"/>
                  </a:lnTo>
                  <a:lnTo>
                    <a:pt x="6049" y="7896"/>
                  </a:lnTo>
                  <a:lnTo>
                    <a:pt x="6017" y="7902"/>
                  </a:lnTo>
                  <a:lnTo>
                    <a:pt x="5984" y="7904"/>
                  </a:lnTo>
                  <a:lnTo>
                    <a:pt x="5952" y="7901"/>
                  </a:lnTo>
                  <a:lnTo>
                    <a:pt x="5920" y="7895"/>
                  </a:lnTo>
                  <a:lnTo>
                    <a:pt x="5889" y="7884"/>
                  </a:lnTo>
                  <a:lnTo>
                    <a:pt x="5860" y="7869"/>
                  </a:lnTo>
                  <a:lnTo>
                    <a:pt x="5833" y="7850"/>
                  </a:lnTo>
                  <a:lnTo>
                    <a:pt x="5809" y="7828"/>
                  </a:lnTo>
                  <a:lnTo>
                    <a:pt x="5787" y="7803"/>
                  </a:lnTo>
                  <a:lnTo>
                    <a:pt x="5770" y="7776"/>
                  </a:lnTo>
                  <a:lnTo>
                    <a:pt x="5756" y="7746"/>
                  </a:lnTo>
                  <a:lnTo>
                    <a:pt x="5746" y="7715"/>
                  </a:lnTo>
                  <a:lnTo>
                    <a:pt x="5740" y="7683"/>
                  </a:lnTo>
                  <a:lnTo>
                    <a:pt x="5738" y="7650"/>
                  </a:lnTo>
                  <a:lnTo>
                    <a:pt x="5741" y="7618"/>
                  </a:lnTo>
                  <a:lnTo>
                    <a:pt x="5784" y="7323"/>
                  </a:lnTo>
                  <a:lnTo>
                    <a:pt x="5792" y="7286"/>
                  </a:lnTo>
                  <a:lnTo>
                    <a:pt x="5806" y="7250"/>
                  </a:lnTo>
                  <a:lnTo>
                    <a:pt x="5927" y="7001"/>
                  </a:lnTo>
                  <a:lnTo>
                    <a:pt x="5945" y="6970"/>
                  </a:lnTo>
                  <a:lnTo>
                    <a:pt x="5967" y="6942"/>
                  </a:lnTo>
                  <a:lnTo>
                    <a:pt x="6015" y="6889"/>
                  </a:lnTo>
                  <a:lnTo>
                    <a:pt x="5748" y="6780"/>
                  </a:lnTo>
                  <a:lnTo>
                    <a:pt x="5384" y="6698"/>
                  </a:lnTo>
                  <a:lnTo>
                    <a:pt x="5000" y="6670"/>
                  </a:lnTo>
                  <a:lnTo>
                    <a:pt x="4616" y="6698"/>
                  </a:lnTo>
                  <a:lnTo>
                    <a:pt x="4252" y="6780"/>
                  </a:lnTo>
                  <a:lnTo>
                    <a:pt x="3985" y="6889"/>
                  </a:lnTo>
                  <a:lnTo>
                    <a:pt x="4033" y="6942"/>
                  </a:lnTo>
                  <a:lnTo>
                    <a:pt x="4055" y="6970"/>
                  </a:lnTo>
                  <a:lnTo>
                    <a:pt x="4073" y="7001"/>
                  </a:lnTo>
                  <a:lnTo>
                    <a:pt x="4194" y="7250"/>
                  </a:lnTo>
                  <a:lnTo>
                    <a:pt x="4208" y="7286"/>
                  </a:lnTo>
                  <a:lnTo>
                    <a:pt x="4216" y="7323"/>
                  </a:lnTo>
                  <a:lnTo>
                    <a:pt x="4259" y="7618"/>
                  </a:lnTo>
                  <a:lnTo>
                    <a:pt x="4262" y="7650"/>
                  </a:lnTo>
                  <a:lnTo>
                    <a:pt x="4260" y="7683"/>
                  </a:lnTo>
                  <a:lnTo>
                    <a:pt x="4254" y="7715"/>
                  </a:lnTo>
                  <a:lnTo>
                    <a:pt x="4244" y="7746"/>
                  </a:lnTo>
                  <a:lnTo>
                    <a:pt x="4230" y="7776"/>
                  </a:lnTo>
                  <a:lnTo>
                    <a:pt x="4213" y="7803"/>
                  </a:lnTo>
                  <a:lnTo>
                    <a:pt x="4191" y="7828"/>
                  </a:lnTo>
                  <a:lnTo>
                    <a:pt x="4167" y="7850"/>
                  </a:lnTo>
                  <a:lnTo>
                    <a:pt x="4140" y="7869"/>
                  </a:lnTo>
                  <a:lnTo>
                    <a:pt x="4111" y="7884"/>
                  </a:lnTo>
                  <a:lnTo>
                    <a:pt x="4080" y="7895"/>
                  </a:lnTo>
                  <a:lnTo>
                    <a:pt x="4048" y="7901"/>
                  </a:lnTo>
                  <a:lnTo>
                    <a:pt x="4016" y="7904"/>
                  </a:lnTo>
                  <a:lnTo>
                    <a:pt x="3983" y="7902"/>
                  </a:lnTo>
                  <a:lnTo>
                    <a:pt x="3951" y="7896"/>
                  </a:lnTo>
                  <a:lnTo>
                    <a:pt x="3920" y="7886"/>
                  </a:lnTo>
                  <a:lnTo>
                    <a:pt x="3890" y="7872"/>
                  </a:lnTo>
                  <a:lnTo>
                    <a:pt x="3863" y="7855"/>
                  </a:lnTo>
                  <a:lnTo>
                    <a:pt x="3838" y="7833"/>
                  </a:lnTo>
                  <a:lnTo>
                    <a:pt x="3816" y="7809"/>
                  </a:lnTo>
                  <a:lnTo>
                    <a:pt x="3797" y="7782"/>
                  </a:lnTo>
                  <a:lnTo>
                    <a:pt x="3782" y="7753"/>
                  </a:lnTo>
                  <a:lnTo>
                    <a:pt x="3771" y="7722"/>
                  </a:lnTo>
                  <a:lnTo>
                    <a:pt x="3765" y="7690"/>
                  </a:lnTo>
                  <a:lnTo>
                    <a:pt x="3727" y="7434"/>
                  </a:lnTo>
                  <a:lnTo>
                    <a:pt x="3639" y="7252"/>
                  </a:lnTo>
                  <a:lnTo>
                    <a:pt x="3576" y="7182"/>
                  </a:lnTo>
                  <a:lnTo>
                    <a:pt x="3453" y="7317"/>
                  </a:lnTo>
                  <a:lnTo>
                    <a:pt x="3324" y="7582"/>
                  </a:lnTo>
                  <a:lnTo>
                    <a:pt x="3272" y="7937"/>
                  </a:lnTo>
                  <a:lnTo>
                    <a:pt x="3266" y="7969"/>
                  </a:lnTo>
                  <a:lnTo>
                    <a:pt x="3255" y="8000"/>
                  </a:lnTo>
                  <a:lnTo>
                    <a:pt x="3240" y="8029"/>
                  </a:lnTo>
                  <a:lnTo>
                    <a:pt x="3221" y="8056"/>
                  </a:lnTo>
                  <a:lnTo>
                    <a:pt x="3199" y="8080"/>
                  </a:lnTo>
                  <a:lnTo>
                    <a:pt x="3174" y="8102"/>
                  </a:lnTo>
                  <a:lnTo>
                    <a:pt x="3147" y="8119"/>
                  </a:lnTo>
                  <a:lnTo>
                    <a:pt x="3117" y="8133"/>
                  </a:lnTo>
                  <a:lnTo>
                    <a:pt x="3086" y="8143"/>
                  </a:lnTo>
                  <a:lnTo>
                    <a:pt x="3054" y="8149"/>
                  </a:lnTo>
                  <a:lnTo>
                    <a:pt x="3021" y="8151"/>
                  </a:lnTo>
                  <a:lnTo>
                    <a:pt x="2989" y="8148"/>
                  </a:lnTo>
                  <a:lnTo>
                    <a:pt x="2957" y="8142"/>
                  </a:lnTo>
                  <a:lnTo>
                    <a:pt x="2926" y="8131"/>
                  </a:lnTo>
                  <a:lnTo>
                    <a:pt x="2897" y="8116"/>
                  </a:lnTo>
                  <a:lnTo>
                    <a:pt x="2870" y="8097"/>
                  </a:lnTo>
                  <a:lnTo>
                    <a:pt x="2846" y="8075"/>
                  </a:lnTo>
                  <a:lnTo>
                    <a:pt x="2824" y="8050"/>
                  </a:lnTo>
                  <a:lnTo>
                    <a:pt x="2807" y="8023"/>
                  </a:lnTo>
                  <a:lnTo>
                    <a:pt x="2793" y="7993"/>
                  </a:lnTo>
                  <a:lnTo>
                    <a:pt x="2783" y="7962"/>
                  </a:lnTo>
                  <a:lnTo>
                    <a:pt x="2777" y="7930"/>
                  </a:lnTo>
                  <a:lnTo>
                    <a:pt x="2775" y="7897"/>
                  </a:lnTo>
                  <a:lnTo>
                    <a:pt x="2778" y="7865"/>
                  </a:lnTo>
                  <a:lnTo>
                    <a:pt x="2835" y="7472"/>
                  </a:lnTo>
                  <a:lnTo>
                    <a:pt x="2844" y="7435"/>
                  </a:lnTo>
                  <a:lnTo>
                    <a:pt x="2858" y="7399"/>
                  </a:lnTo>
                  <a:lnTo>
                    <a:pt x="3019" y="7066"/>
                  </a:lnTo>
                  <a:lnTo>
                    <a:pt x="3037" y="7035"/>
                  </a:lnTo>
                  <a:lnTo>
                    <a:pt x="3059" y="7007"/>
                  </a:lnTo>
                  <a:lnTo>
                    <a:pt x="3152" y="6905"/>
                  </a:lnTo>
                  <a:lnTo>
                    <a:pt x="3073" y="6873"/>
                  </a:lnTo>
                  <a:lnTo>
                    <a:pt x="2810" y="6814"/>
                  </a:lnTo>
                  <a:lnTo>
                    <a:pt x="2531" y="6794"/>
                  </a:lnTo>
                  <a:lnTo>
                    <a:pt x="2252" y="6814"/>
                  </a:lnTo>
                  <a:lnTo>
                    <a:pt x="1989" y="6873"/>
                  </a:lnTo>
                  <a:lnTo>
                    <a:pt x="1755" y="6969"/>
                  </a:lnTo>
                  <a:lnTo>
                    <a:pt x="1564" y="7097"/>
                  </a:lnTo>
                  <a:close/>
                  <a:moveTo>
                    <a:pt x="8580" y="4119"/>
                  </a:moveTo>
                  <a:lnTo>
                    <a:pt x="8582" y="4151"/>
                  </a:lnTo>
                  <a:lnTo>
                    <a:pt x="8582" y="4161"/>
                  </a:lnTo>
                  <a:lnTo>
                    <a:pt x="8583" y="4193"/>
                  </a:lnTo>
                  <a:lnTo>
                    <a:pt x="8583" y="4203"/>
                  </a:lnTo>
                  <a:lnTo>
                    <a:pt x="8582" y="4235"/>
                  </a:lnTo>
                  <a:lnTo>
                    <a:pt x="8582" y="4244"/>
                  </a:lnTo>
                  <a:lnTo>
                    <a:pt x="8580" y="4277"/>
                  </a:lnTo>
                  <a:lnTo>
                    <a:pt x="8579" y="4286"/>
                  </a:lnTo>
                  <a:lnTo>
                    <a:pt x="8576" y="4318"/>
                  </a:lnTo>
                  <a:lnTo>
                    <a:pt x="8575" y="4327"/>
                  </a:lnTo>
                  <a:lnTo>
                    <a:pt x="8571" y="4359"/>
                  </a:lnTo>
                  <a:lnTo>
                    <a:pt x="8570" y="4369"/>
                  </a:lnTo>
                  <a:lnTo>
                    <a:pt x="8564" y="4400"/>
                  </a:lnTo>
                  <a:lnTo>
                    <a:pt x="8563" y="4410"/>
                  </a:lnTo>
                  <a:lnTo>
                    <a:pt x="8556" y="4441"/>
                  </a:lnTo>
                  <a:lnTo>
                    <a:pt x="8554" y="4450"/>
                  </a:lnTo>
                  <a:lnTo>
                    <a:pt x="8546" y="4481"/>
                  </a:lnTo>
                  <a:lnTo>
                    <a:pt x="8544" y="4490"/>
                  </a:lnTo>
                  <a:lnTo>
                    <a:pt x="8535" y="4521"/>
                  </a:lnTo>
                  <a:lnTo>
                    <a:pt x="8532" y="4530"/>
                  </a:lnTo>
                  <a:lnTo>
                    <a:pt x="8522" y="4561"/>
                  </a:lnTo>
                  <a:lnTo>
                    <a:pt x="8519" y="4570"/>
                  </a:lnTo>
                  <a:lnTo>
                    <a:pt x="8508" y="4600"/>
                  </a:lnTo>
                  <a:lnTo>
                    <a:pt x="8504" y="4609"/>
                  </a:lnTo>
                  <a:lnTo>
                    <a:pt x="8492" y="4639"/>
                  </a:lnTo>
                  <a:lnTo>
                    <a:pt x="8488" y="4647"/>
                  </a:lnTo>
                  <a:lnTo>
                    <a:pt x="8475" y="4677"/>
                  </a:lnTo>
                  <a:lnTo>
                    <a:pt x="8471" y="4685"/>
                  </a:lnTo>
                  <a:lnTo>
                    <a:pt x="8456" y="4714"/>
                  </a:lnTo>
                  <a:lnTo>
                    <a:pt x="8452" y="4722"/>
                  </a:lnTo>
                  <a:lnTo>
                    <a:pt x="8436" y="4751"/>
                  </a:lnTo>
                  <a:lnTo>
                    <a:pt x="8431" y="4759"/>
                  </a:lnTo>
                  <a:lnTo>
                    <a:pt x="8414" y="4787"/>
                  </a:lnTo>
                  <a:lnTo>
                    <a:pt x="8409" y="4795"/>
                  </a:lnTo>
                  <a:lnTo>
                    <a:pt x="8391" y="4822"/>
                  </a:lnTo>
                  <a:lnTo>
                    <a:pt x="8386" y="4830"/>
                  </a:lnTo>
                  <a:lnTo>
                    <a:pt x="8367" y="4856"/>
                  </a:lnTo>
                  <a:lnTo>
                    <a:pt x="8362" y="4864"/>
                  </a:lnTo>
                  <a:lnTo>
                    <a:pt x="8342" y="4889"/>
                  </a:lnTo>
                  <a:lnTo>
                    <a:pt x="8336" y="4896"/>
                  </a:lnTo>
                  <a:lnTo>
                    <a:pt x="8316" y="4921"/>
                  </a:lnTo>
                  <a:lnTo>
                    <a:pt x="8310" y="4928"/>
                  </a:lnTo>
                  <a:lnTo>
                    <a:pt x="8288" y="4952"/>
                  </a:lnTo>
                  <a:lnTo>
                    <a:pt x="8282" y="4959"/>
                  </a:lnTo>
                  <a:lnTo>
                    <a:pt x="8260" y="4982"/>
                  </a:lnTo>
                  <a:lnTo>
                    <a:pt x="8253" y="4989"/>
                  </a:lnTo>
                  <a:lnTo>
                    <a:pt x="8230" y="5011"/>
                  </a:lnTo>
                  <a:lnTo>
                    <a:pt x="8223" y="5017"/>
                  </a:lnTo>
                  <a:lnTo>
                    <a:pt x="8199" y="5039"/>
                  </a:lnTo>
                  <a:lnTo>
                    <a:pt x="8192" y="5045"/>
                  </a:lnTo>
                  <a:lnTo>
                    <a:pt x="8167" y="5065"/>
                  </a:lnTo>
                  <a:lnTo>
                    <a:pt x="8160" y="5071"/>
                  </a:lnTo>
                  <a:lnTo>
                    <a:pt x="8135" y="5091"/>
                  </a:lnTo>
                  <a:lnTo>
                    <a:pt x="8127" y="5096"/>
                  </a:lnTo>
                  <a:lnTo>
                    <a:pt x="8101" y="5115"/>
                  </a:lnTo>
                  <a:lnTo>
                    <a:pt x="8093" y="5120"/>
                  </a:lnTo>
                  <a:lnTo>
                    <a:pt x="8066" y="5138"/>
                  </a:lnTo>
                  <a:lnTo>
                    <a:pt x="8058" y="5143"/>
                  </a:lnTo>
                  <a:lnTo>
                    <a:pt x="8030" y="5160"/>
                  </a:lnTo>
                  <a:lnTo>
                    <a:pt x="8022" y="5165"/>
                  </a:lnTo>
                  <a:lnTo>
                    <a:pt x="7993" y="5181"/>
                  </a:lnTo>
                  <a:lnTo>
                    <a:pt x="7985" y="5185"/>
                  </a:lnTo>
                  <a:lnTo>
                    <a:pt x="7956" y="5200"/>
                  </a:lnTo>
                  <a:lnTo>
                    <a:pt x="7948" y="5204"/>
                  </a:lnTo>
                  <a:lnTo>
                    <a:pt x="7918" y="5217"/>
                  </a:lnTo>
                  <a:lnTo>
                    <a:pt x="7910" y="5221"/>
                  </a:lnTo>
                  <a:lnTo>
                    <a:pt x="7880" y="5233"/>
                  </a:lnTo>
                  <a:lnTo>
                    <a:pt x="7871" y="5237"/>
                  </a:lnTo>
                  <a:lnTo>
                    <a:pt x="7841" y="5248"/>
                  </a:lnTo>
                  <a:lnTo>
                    <a:pt x="7832" y="5251"/>
                  </a:lnTo>
                  <a:lnTo>
                    <a:pt x="7801" y="5261"/>
                  </a:lnTo>
                  <a:lnTo>
                    <a:pt x="7792" y="5264"/>
                  </a:lnTo>
                  <a:lnTo>
                    <a:pt x="7761" y="5273"/>
                  </a:lnTo>
                  <a:lnTo>
                    <a:pt x="7752" y="5275"/>
                  </a:lnTo>
                  <a:lnTo>
                    <a:pt x="7721" y="5283"/>
                  </a:lnTo>
                  <a:lnTo>
                    <a:pt x="7712" y="5285"/>
                  </a:lnTo>
                  <a:lnTo>
                    <a:pt x="7681" y="5292"/>
                  </a:lnTo>
                  <a:lnTo>
                    <a:pt x="7671" y="5293"/>
                  </a:lnTo>
                  <a:lnTo>
                    <a:pt x="7640" y="5299"/>
                  </a:lnTo>
                  <a:lnTo>
                    <a:pt x="7630" y="5300"/>
                  </a:lnTo>
                  <a:lnTo>
                    <a:pt x="7598" y="5304"/>
                  </a:lnTo>
                  <a:lnTo>
                    <a:pt x="7589" y="5305"/>
                  </a:lnTo>
                  <a:lnTo>
                    <a:pt x="7557" y="5308"/>
                  </a:lnTo>
                  <a:lnTo>
                    <a:pt x="7548" y="5309"/>
                  </a:lnTo>
                  <a:lnTo>
                    <a:pt x="7515" y="5311"/>
                  </a:lnTo>
                  <a:lnTo>
                    <a:pt x="7506" y="5311"/>
                  </a:lnTo>
                  <a:lnTo>
                    <a:pt x="7474" y="5312"/>
                  </a:lnTo>
                  <a:lnTo>
                    <a:pt x="7464" y="5312"/>
                  </a:lnTo>
                  <a:lnTo>
                    <a:pt x="7432" y="5311"/>
                  </a:lnTo>
                  <a:lnTo>
                    <a:pt x="7422" y="5311"/>
                  </a:lnTo>
                  <a:lnTo>
                    <a:pt x="7390" y="5309"/>
                  </a:lnTo>
                  <a:lnTo>
                    <a:pt x="7381" y="5308"/>
                  </a:lnTo>
                  <a:lnTo>
                    <a:pt x="7348" y="5305"/>
                  </a:lnTo>
                  <a:lnTo>
                    <a:pt x="7339" y="5304"/>
                  </a:lnTo>
                  <a:lnTo>
                    <a:pt x="7307" y="5300"/>
                  </a:lnTo>
                  <a:lnTo>
                    <a:pt x="7298" y="5299"/>
                  </a:lnTo>
                  <a:lnTo>
                    <a:pt x="7266" y="5293"/>
                  </a:lnTo>
                  <a:lnTo>
                    <a:pt x="7257" y="5292"/>
                  </a:lnTo>
                  <a:lnTo>
                    <a:pt x="7225" y="5285"/>
                  </a:lnTo>
                  <a:lnTo>
                    <a:pt x="7216" y="5283"/>
                  </a:lnTo>
                  <a:lnTo>
                    <a:pt x="7185" y="5275"/>
                  </a:lnTo>
                  <a:lnTo>
                    <a:pt x="7176" y="5273"/>
                  </a:lnTo>
                  <a:lnTo>
                    <a:pt x="7145" y="5264"/>
                  </a:lnTo>
                  <a:lnTo>
                    <a:pt x="7136" y="5261"/>
                  </a:lnTo>
                  <a:lnTo>
                    <a:pt x="7105" y="5251"/>
                  </a:lnTo>
                  <a:lnTo>
                    <a:pt x="7096" y="5248"/>
                  </a:lnTo>
                  <a:lnTo>
                    <a:pt x="7066" y="5237"/>
                  </a:lnTo>
                  <a:lnTo>
                    <a:pt x="7057" y="5233"/>
                  </a:lnTo>
                  <a:lnTo>
                    <a:pt x="7028" y="5221"/>
                  </a:lnTo>
                  <a:lnTo>
                    <a:pt x="7019" y="5217"/>
                  </a:lnTo>
                  <a:lnTo>
                    <a:pt x="6990" y="5203"/>
                  </a:lnTo>
                  <a:lnTo>
                    <a:pt x="6981" y="5199"/>
                  </a:lnTo>
                  <a:lnTo>
                    <a:pt x="6952" y="5185"/>
                  </a:lnTo>
                  <a:lnTo>
                    <a:pt x="6944" y="5180"/>
                  </a:lnTo>
                  <a:lnTo>
                    <a:pt x="6916" y="5165"/>
                  </a:lnTo>
                  <a:lnTo>
                    <a:pt x="6908" y="5160"/>
                  </a:lnTo>
                  <a:lnTo>
                    <a:pt x="6880" y="5143"/>
                  </a:lnTo>
                  <a:lnTo>
                    <a:pt x="6872" y="5139"/>
                  </a:lnTo>
                  <a:lnTo>
                    <a:pt x="6845" y="5121"/>
                  </a:lnTo>
                  <a:lnTo>
                    <a:pt x="6837" y="5115"/>
                  </a:lnTo>
                  <a:lnTo>
                    <a:pt x="6811" y="5097"/>
                  </a:lnTo>
                  <a:lnTo>
                    <a:pt x="6803" y="5091"/>
                  </a:lnTo>
                  <a:lnTo>
                    <a:pt x="6778" y="5072"/>
                  </a:lnTo>
                  <a:lnTo>
                    <a:pt x="6770" y="5066"/>
                  </a:lnTo>
                  <a:lnTo>
                    <a:pt x="6746" y="5045"/>
                  </a:lnTo>
                  <a:lnTo>
                    <a:pt x="6738" y="5039"/>
                  </a:lnTo>
                  <a:lnTo>
                    <a:pt x="6714" y="5018"/>
                  </a:lnTo>
                  <a:lnTo>
                    <a:pt x="6708" y="5011"/>
                  </a:lnTo>
                  <a:lnTo>
                    <a:pt x="6684" y="4989"/>
                  </a:lnTo>
                  <a:lnTo>
                    <a:pt x="6678" y="4982"/>
                  </a:lnTo>
                  <a:lnTo>
                    <a:pt x="6655" y="4959"/>
                  </a:lnTo>
                  <a:lnTo>
                    <a:pt x="6649" y="4952"/>
                  </a:lnTo>
                  <a:lnTo>
                    <a:pt x="6627" y="4928"/>
                  </a:lnTo>
                  <a:lnTo>
                    <a:pt x="6621" y="4921"/>
                  </a:lnTo>
                  <a:lnTo>
                    <a:pt x="6601" y="4896"/>
                  </a:lnTo>
                  <a:lnTo>
                    <a:pt x="6595" y="4889"/>
                  </a:lnTo>
                  <a:lnTo>
                    <a:pt x="6575" y="4864"/>
                  </a:lnTo>
                  <a:lnTo>
                    <a:pt x="6570" y="4856"/>
                  </a:lnTo>
                  <a:lnTo>
                    <a:pt x="6551" y="4830"/>
                  </a:lnTo>
                  <a:lnTo>
                    <a:pt x="6546" y="4822"/>
                  </a:lnTo>
                  <a:lnTo>
                    <a:pt x="6528" y="4795"/>
                  </a:lnTo>
                  <a:lnTo>
                    <a:pt x="6523" y="4787"/>
                  </a:lnTo>
                  <a:lnTo>
                    <a:pt x="6506" y="4759"/>
                  </a:lnTo>
                  <a:lnTo>
                    <a:pt x="6500" y="4750"/>
                  </a:lnTo>
                  <a:lnTo>
                    <a:pt x="6485" y="4721"/>
                  </a:lnTo>
                  <a:lnTo>
                    <a:pt x="6481" y="4713"/>
                  </a:lnTo>
                  <a:lnTo>
                    <a:pt x="6466" y="4684"/>
                  </a:lnTo>
                  <a:lnTo>
                    <a:pt x="6462" y="4676"/>
                  </a:lnTo>
                  <a:lnTo>
                    <a:pt x="6449" y="4646"/>
                  </a:lnTo>
                  <a:lnTo>
                    <a:pt x="6445" y="4638"/>
                  </a:lnTo>
                  <a:lnTo>
                    <a:pt x="6433" y="4608"/>
                  </a:lnTo>
                  <a:lnTo>
                    <a:pt x="6430" y="4599"/>
                  </a:lnTo>
                  <a:lnTo>
                    <a:pt x="6419" y="4569"/>
                  </a:lnTo>
                  <a:lnTo>
                    <a:pt x="6416" y="4560"/>
                  </a:lnTo>
                  <a:lnTo>
                    <a:pt x="6406" y="4530"/>
                  </a:lnTo>
                  <a:lnTo>
                    <a:pt x="6403" y="4521"/>
                  </a:lnTo>
                  <a:lnTo>
                    <a:pt x="6394" y="4490"/>
                  </a:lnTo>
                  <a:lnTo>
                    <a:pt x="6392" y="4481"/>
                  </a:lnTo>
                  <a:lnTo>
                    <a:pt x="6384" y="4450"/>
                  </a:lnTo>
                  <a:lnTo>
                    <a:pt x="6382" y="4441"/>
                  </a:lnTo>
                  <a:lnTo>
                    <a:pt x="6375" y="4409"/>
                  </a:lnTo>
                  <a:lnTo>
                    <a:pt x="6374" y="4400"/>
                  </a:lnTo>
                  <a:lnTo>
                    <a:pt x="6368" y="4369"/>
                  </a:lnTo>
                  <a:lnTo>
                    <a:pt x="6367" y="4359"/>
                  </a:lnTo>
                  <a:lnTo>
                    <a:pt x="6363" y="4327"/>
                  </a:lnTo>
                  <a:lnTo>
                    <a:pt x="6362" y="4318"/>
                  </a:lnTo>
                  <a:lnTo>
                    <a:pt x="6359" y="4286"/>
                  </a:lnTo>
                  <a:lnTo>
                    <a:pt x="6358" y="4277"/>
                  </a:lnTo>
                  <a:lnTo>
                    <a:pt x="6356" y="4244"/>
                  </a:lnTo>
                  <a:lnTo>
                    <a:pt x="6356" y="4235"/>
                  </a:lnTo>
                  <a:lnTo>
                    <a:pt x="6355" y="4203"/>
                  </a:lnTo>
                  <a:lnTo>
                    <a:pt x="6355" y="4193"/>
                  </a:lnTo>
                  <a:lnTo>
                    <a:pt x="6356" y="4161"/>
                  </a:lnTo>
                  <a:lnTo>
                    <a:pt x="6356" y="4151"/>
                  </a:lnTo>
                  <a:lnTo>
                    <a:pt x="6358" y="4119"/>
                  </a:lnTo>
                  <a:lnTo>
                    <a:pt x="6359" y="4110"/>
                  </a:lnTo>
                  <a:lnTo>
                    <a:pt x="6362" y="4077"/>
                  </a:lnTo>
                  <a:lnTo>
                    <a:pt x="6363" y="4068"/>
                  </a:lnTo>
                  <a:lnTo>
                    <a:pt x="6367" y="4036"/>
                  </a:lnTo>
                  <a:lnTo>
                    <a:pt x="6368" y="4027"/>
                  </a:lnTo>
                  <a:lnTo>
                    <a:pt x="6374" y="3995"/>
                  </a:lnTo>
                  <a:lnTo>
                    <a:pt x="6375" y="3986"/>
                  </a:lnTo>
                  <a:lnTo>
                    <a:pt x="6382" y="3954"/>
                  </a:lnTo>
                  <a:lnTo>
                    <a:pt x="6384" y="3945"/>
                  </a:lnTo>
                  <a:lnTo>
                    <a:pt x="6392" y="3914"/>
                  </a:lnTo>
                  <a:lnTo>
                    <a:pt x="6394" y="3905"/>
                  </a:lnTo>
                  <a:lnTo>
                    <a:pt x="6403" y="3874"/>
                  </a:lnTo>
                  <a:lnTo>
                    <a:pt x="6406" y="3865"/>
                  </a:lnTo>
                  <a:lnTo>
                    <a:pt x="6416" y="3835"/>
                  </a:lnTo>
                  <a:lnTo>
                    <a:pt x="6419" y="3826"/>
                  </a:lnTo>
                  <a:lnTo>
                    <a:pt x="6430" y="3796"/>
                  </a:lnTo>
                  <a:lnTo>
                    <a:pt x="6433" y="3787"/>
                  </a:lnTo>
                  <a:lnTo>
                    <a:pt x="6445" y="3757"/>
                  </a:lnTo>
                  <a:lnTo>
                    <a:pt x="6449" y="3749"/>
                  </a:lnTo>
                  <a:lnTo>
                    <a:pt x="6462" y="3720"/>
                  </a:lnTo>
                  <a:lnTo>
                    <a:pt x="6466" y="3711"/>
                  </a:lnTo>
                  <a:lnTo>
                    <a:pt x="6481" y="3682"/>
                  </a:lnTo>
                  <a:lnTo>
                    <a:pt x="6485" y="3674"/>
                  </a:lnTo>
                  <a:lnTo>
                    <a:pt x="6501" y="3646"/>
                  </a:lnTo>
                  <a:lnTo>
                    <a:pt x="6506" y="3637"/>
                  </a:lnTo>
                  <a:lnTo>
                    <a:pt x="6523" y="3609"/>
                  </a:lnTo>
                  <a:lnTo>
                    <a:pt x="6528" y="3601"/>
                  </a:lnTo>
                  <a:lnTo>
                    <a:pt x="6545" y="3574"/>
                  </a:lnTo>
                  <a:lnTo>
                    <a:pt x="6551" y="3566"/>
                  </a:lnTo>
                  <a:lnTo>
                    <a:pt x="6569" y="3540"/>
                  </a:lnTo>
                  <a:lnTo>
                    <a:pt x="6575" y="3532"/>
                  </a:lnTo>
                  <a:lnTo>
                    <a:pt x="6595" y="3507"/>
                  </a:lnTo>
                  <a:lnTo>
                    <a:pt x="6600" y="3499"/>
                  </a:lnTo>
                  <a:lnTo>
                    <a:pt x="6621" y="3474"/>
                  </a:lnTo>
                  <a:lnTo>
                    <a:pt x="6627" y="3467"/>
                  </a:lnTo>
                  <a:lnTo>
                    <a:pt x="6649" y="3443"/>
                  </a:lnTo>
                  <a:lnTo>
                    <a:pt x="6655" y="3436"/>
                  </a:lnTo>
                  <a:lnTo>
                    <a:pt x="6677" y="3413"/>
                  </a:lnTo>
                  <a:lnTo>
                    <a:pt x="6684" y="3406"/>
                  </a:lnTo>
                  <a:lnTo>
                    <a:pt x="6707" y="3384"/>
                  </a:lnTo>
                  <a:lnTo>
                    <a:pt x="6714" y="3378"/>
                  </a:lnTo>
                  <a:lnTo>
                    <a:pt x="6738" y="3356"/>
                  </a:lnTo>
                  <a:lnTo>
                    <a:pt x="6745" y="3350"/>
                  </a:lnTo>
                  <a:lnTo>
                    <a:pt x="6770" y="3329"/>
                  </a:lnTo>
                  <a:lnTo>
                    <a:pt x="6778" y="3324"/>
                  </a:lnTo>
                  <a:lnTo>
                    <a:pt x="6803" y="3304"/>
                  </a:lnTo>
                  <a:lnTo>
                    <a:pt x="6811" y="3298"/>
                  </a:lnTo>
                  <a:lnTo>
                    <a:pt x="6837" y="3280"/>
                  </a:lnTo>
                  <a:lnTo>
                    <a:pt x="6845" y="3274"/>
                  </a:lnTo>
                  <a:lnTo>
                    <a:pt x="6872" y="3257"/>
                  </a:lnTo>
                  <a:lnTo>
                    <a:pt x="6880" y="3252"/>
                  </a:lnTo>
                  <a:lnTo>
                    <a:pt x="6908" y="3235"/>
                  </a:lnTo>
                  <a:lnTo>
                    <a:pt x="6917" y="3230"/>
                  </a:lnTo>
                  <a:lnTo>
                    <a:pt x="6945" y="3214"/>
                  </a:lnTo>
                  <a:lnTo>
                    <a:pt x="6953" y="3210"/>
                  </a:lnTo>
                  <a:lnTo>
                    <a:pt x="6982" y="3195"/>
                  </a:lnTo>
                  <a:lnTo>
                    <a:pt x="6991" y="3191"/>
                  </a:lnTo>
                  <a:lnTo>
                    <a:pt x="7020" y="3178"/>
                  </a:lnTo>
                  <a:lnTo>
                    <a:pt x="7028" y="3174"/>
                  </a:lnTo>
                  <a:lnTo>
                    <a:pt x="7058" y="3162"/>
                  </a:lnTo>
                  <a:lnTo>
                    <a:pt x="7067" y="3159"/>
                  </a:lnTo>
                  <a:lnTo>
                    <a:pt x="7097" y="3148"/>
                  </a:lnTo>
                  <a:lnTo>
                    <a:pt x="7106" y="3145"/>
                  </a:lnTo>
                  <a:lnTo>
                    <a:pt x="7136" y="3135"/>
                  </a:lnTo>
                  <a:lnTo>
                    <a:pt x="7145" y="3132"/>
                  </a:lnTo>
                  <a:lnTo>
                    <a:pt x="7176" y="3123"/>
                  </a:lnTo>
                  <a:lnTo>
                    <a:pt x="7185" y="3121"/>
                  </a:lnTo>
                  <a:lnTo>
                    <a:pt x="7216" y="3113"/>
                  </a:lnTo>
                  <a:lnTo>
                    <a:pt x="7225" y="3111"/>
                  </a:lnTo>
                  <a:lnTo>
                    <a:pt x="7257" y="3104"/>
                  </a:lnTo>
                  <a:lnTo>
                    <a:pt x="7266" y="3103"/>
                  </a:lnTo>
                  <a:lnTo>
                    <a:pt x="7298" y="3097"/>
                  </a:lnTo>
                  <a:lnTo>
                    <a:pt x="7307" y="3096"/>
                  </a:lnTo>
                  <a:lnTo>
                    <a:pt x="7339" y="3092"/>
                  </a:lnTo>
                  <a:lnTo>
                    <a:pt x="7348" y="3091"/>
                  </a:lnTo>
                  <a:lnTo>
                    <a:pt x="7381" y="3088"/>
                  </a:lnTo>
                  <a:lnTo>
                    <a:pt x="7390" y="3087"/>
                  </a:lnTo>
                  <a:lnTo>
                    <a:pt x="7422" y="3085"/>
                  </a:lnTo>
                  <a:lnTo>
                    <a:pt x="7432" y="3085"/>
                  </a:lnTo>
                  <a:lnTo>
                    <a:pt x="7464" y="3084"/>
                  </a:lnTo>
                  <a:lnTo>
                    <a:pt x="7474" y="3084"/>
                  </a:lnTo>
                  <a:lnTo>
                    <a:pt x="7506" y="3085"/>
                  </a:lnTo>
                  <a:lnTo>
                    <a:pt x="7515" y="3085"/>
                  </a:lnTo>
                  <a:lnTo>
                    <a:pt x="7548" y="3087"/>
                  </a:lnTo>
                  <a:lnTo>
                    <a:pt x="7557" y="3088"/>
                  </a:lnTo>
                  <a:lnTo>
                    <a:pt x="7589" y="3091"/>
                  </a:lnTo>
                  <a:lnTo>
                    <a:pt x="7598" y="3092"/>
                  </a:lnTo>
                  <a:lnTo>
                    <a:pt x="7630" y="3096"/>
                  </a:lnTo>
                  <a:lnTo>
                    <a:pt x="7640" y="3097"/>
                  </a:lnTo>
                  <a:lnTo>
                    <a:pt x="7671" y="3103"/>
                  </a:lnTo>
                  <a:lnTo>
                    <a:pt x="7680" y="3104"/>
                  </a:lnTo>
                  <a:lnTo>
                    <a:pt x="7712" y="3111"/>
                  </a:lnTo>
                  <a:lnTo>
                    <a:pt x="7721" y="3113"/>
                  </a:lnTo>
                  <a:lnTo>
                    <a:pt x="7752" y="3121"/>
                  </a:lnTo>
                  <a:lnTo>
                    <a:pt x="7761" y="3123"/>
                  </a:lnTo>
                  <a:lnTo>
                    <a:pt x="7792" y="3132"/>
                  </a:lnTo>
                  <a:lnTo>
                    <a:pt x="7801" y="3135"/>
                  </a:lnTo>
                  <a:lnTo>
                    <a:pt x="7831" y="3145"/>
                  </a:lnTo>
                  <a:lnTo>
                    <a:pt x="7840" y="3148"/>
                  </a:lnTo>
                  <a:lnTo>
                    <a:pt x="7870" y="3159"/>
                  </a:lnTo>
                  <a:lnTo>
                    <a:pt x="7879" y="3162"/>
                  </a:lnTo>
                  <a:lnTo>
                    <a:pt x="7909" y="3174"/>
                  </a:lnTo>
                  <a:lnTo>
                    <a:pt x="7917" y="3178"/>
                  </a:lnTo>
                  <a:lnTo>
                    <a:pt x="7947" y="3191"/>
                  </a:lnTo>
                  <a:lnTo>
                    <a:pt x="7955" y="3195"/>
                  </a:lnTo>
                  <a:lnTo>
                    <a:pt x="7984" y="3210"/>
                  </a:lnTo>
                  <a:lnTo>
                    <a:pt x="7992" y="3214"/>
                  </a:lnTo>
                  <a:lnTo>
                    <a:pt x="8021" y="3229"/>
                  </a:lnTo>
                  <a:lnTo>
                    <a:pt x="8030" y="3235"/>
                  </a:lnTo>
                  <a:lnTo>
                    <a:pt x="8058" y="3252"/>
                  </a:lnTo>
                  <a:lnTo>
                    <a:pt x="8066" y="3257"/>
                  </a:lnTo>
                  <a:lnTo>
                    <a:pt x="8093" y="3275"/>
                  </a:lnTo>
                  <a:lnTo>
                    <a:pt x="8101" y="3280"/>
                  </a:lnTo>
                  <a:lnTo>
                    <a:pt x="8127" y="3299"/>
                  </a:lnTo>
                  <a:lnTo>
                    <a:pt x="8135" y="3304"/>
                  </a:lnTo>
                  <a:lnTo>
                    <a:pt x="8160" y="3324"/>
                  </a:lnTo>
                  <a:lnTo>
                    <a:pt x="8167" y="3330"/>
                  </a:lnTo>
                  <a:lnTo>
                    <a:pt x="8192" y="3350"/>
                  </a:lnTo>
                  <a:lnTo>
                    <a:pt x="8199" y="3356"/>
                  </a:lnTo>
                  <a:lnTo>
                    <a:pt x="8223" y="3378"/>
                  </a:lnTo>
                  <a:lnTo>
                    <a:pt x="8230" y="3384"/>
                  </a:lnTo>
                  <a:lnTo>
                    <a:pt x="8253" y="3407"/>
                  </a:lnTo>
                  <a:lnTo>
                    <a:pt x="8260" y="3413"/>
                  </a:lnTo>
                  <a:lnTo>
                    <a:pt x="8282" y="3437"/>
                  </a:lnTo>
                  <a:lnTo>
                    <a:pt x="8289" y="3443"/>
                  </a:lnTo>
                  <a:lnTo>
                    <a:pt x="8310" y="3467"/>
                  </a:lnTo>
                  <a:lnTo>
                    <a:pt x="8316" y="3475"/>
                  </a:lnTo>
                  <a:lnTo>
                    <a:pt x="8337" y="3499"/>
                  </a:lnTo>
                  <a:lnTo>
                    <a:pt x="8343" y="3507"/>
                  </a:lnTo>
                  <a:lnTo>
                    <a:pt x="8362" y="3532"/>
                  </a:lnTo>
                  <a:lnTo>
                    <a:pt x="8368" y="3540"/>
                  </a:lnTo>
                  <a:lnTo>
                    <a:pt x="8386" y="3566"/>
                  </a:lnTo>
                  <a:lnTo>
                    <a:pt x="8392" y="3574"/>
                  </a:lnTo>
                  <a:lnTo>
                    <a:pt x="8410" y="3601"/>
                  </a:lnTo>
                  <a:lnTo>
                    <a:pt x="8414" y="3609"/>
                  </a:lnTo>
                  <a:lnTo>
                    <a:pt x="8431" y="3637"/>
                  </a:lnTo>
                  <a:lnTo>
                    <a:pt x="8436" y="3645"/>
                  </a:lnTo>
                  <a:lnTo>
                    <a:pt x="8451" y="3673"/>
                  </a:lnTo>
                  <a:lnTo>
                    <a:pt x="8456" y="3681"/>
                  </a:lnTo>
                  <a:lnTo>
                    <a:pt x="8470" y="3710"/>
                  </a:lnTo>
                  <a:lnTo>
                    <a:pt x="8474" y="3719"/>
                  </a:lnTo>
                  <a:lnTo>
                    <a:pt x="8488" y="3748"/>
                  </a:lnTo>
                  <a:lnTo>
                    <a:pt x="8492" y="3757"/>
                  </a:lnTo>
                  <a:lnTo>
                    <a:pt x="8504" y="3786"/>
                  </a:lnTo>
                  <a:lnTo>
                    <a:pt x="8508" y="3795"/>
                  </a:lnTo>
                  <a:lnTo>
                    <a:pt x="8519" y="3825"/>
                  </a:lnTo>
                  <a:lnTo>
                    <a:pt x="8522" y="3834"/>
                  </a:lnTo>
                  <a:lnTo>
                    <a:pt x="8532" y="3865"/>
                  </a:lnTo>
                  <a:lnTo>
                    <a:pt x="8535" y="3874"/>
                  </a:lnTo>
                  <a:lnTo>
                    <a:pt x="8544" y="3905"/>
                  </a:lnTo>
                  <a:lnTo>
                    <a:pt x="8546" y="3914"/>
                  </a:lnTo>
                  <a:lnTo>
                    <a:pt x="8554" y="3945"/>
                  </a:lnTo>
                  <a:lnTo>
                    <a:pt x="8556" y="3954"/>
                  </a:lnTo>
                  <a:lnTo>
                    <a:pt x="8563" y="3986"/>
                  </a:lnTo>
                  <a:lnTo>
                    <a:pt x="8564" y="3995"/>
                  </a:lnTo>
                  <a:lnTo>
                    <a:pt x="8570" y="4027"/>
                  </a:lnTo>
                  <a:lnTo>
                    <a:pt x="8571" y="4036"/>
                  </a:lnTo>
                  <a:lnTo>
                    <a:pt x="8575" y="4068"/>
                  </a:lnTo>
                  <a:lnTo>
                    <a:pt x="8576" y="4077"/>
                  </a:lnTo>
                  <a:lnTo>
                    <a:pt x="8579" y="4110"/>
                  </a:lnTo>
                  <a:lnTo>
                    <a:pt x="8580" y="4119"/>
                  </a:lnTo>
                  <a:close/>
                  <a:moveTo>
                    <a:pt x="8079" y="4266"/>
                  </a:moveTo>
                  <a:lnTo>
                    <a:pt x="8081" y="4244"/>
                  </a:lnTo>
                  <a:lnTo>
                    <a:pt x="8083" y="4221"/>
                  </a:lnTo>
                  <a:lnTo>
                    <a:pt x="8083" y="4198"/>
                  </a:lnTo>
                  <a:lnTo>
                    <a:pt x="8083" y="4175"/>
                  </a:lnTo>
                  <a:lnTo>
                    <a:pt x="8081" y="4152"/>
                  </a:lnTo>
                  <a:lnTo>
                    <a:pt x="8079" y="4129"/>
                  </a:lnTo>
                  <a:lnTo>
                    <a:pt x="8076" y="4106"/>
                  </a:lnTo>
                  <a:lnTo>
                    <a:pt x="8072" y="4084"/>
                  </a:lnTo>
                  <a:lnTo>
                    <a:pt x="8068" y="4061"/>
                  </a:lnTo>
                  <a:lnTo>
                    <a:pt x="8062" y="4039"/>
                  </a:lnTo>
                  <a:lnTo>
                    <a:pt x="8056" y="4017"/>
                  </a:lnTo>
                  <a:lnTo>
                    <a:pt x="8049" y="3995"/>
                  </a:lnTo>
                  <a:lnTo>
                    <a:pt x="8041" y="3974"/>
                  </a:lnTo>
                  <a:lnTo>
                    <a:pt x="8032" y="3953"/>
                  </a:lnTo>
                  <a:lnTo>
                    <a:pt x="8022" y="3932"/>
                  </a:lnTo>
                  <a:lnTo>
                    <a:pt x="8012" y="3912"/>
                  </a:lnTo>
                  <a:lnTo>
                    <a:pt x="8001" y="3891"/>
                  </a:lnTo>
                  <a:lnTo>
                    <a:pt x="7988" y="3871"/>
                  </a:lnTo>
                  <a:lnTo>
                    <a:pt x="7976" y="3852"/>
                  </a:lnTo>
                  <a:lnTo>
                    <a:pt x="7962" y="3833"/>
                  </a:lnTo>
                  <a:lnTo>
                    <a:pt x="7948" y="3814"/>
                  </a:lnTo>
                  <a:lnTo>
                    <a:pt x="7934" y="3797"/>
                  </a:lnTo>
                  <a:lnTo>
                    <a:pt x="7918" y="3780"/>
                  </a:lnTo>
                  <a:lnTo>
                    <a:pt x="7903" y="3763"/>
                  </a:lnTo>
                  <a:lnTo>
                    <a:pt x="7886" y="3747"/>
                  </a:lnTo>
                  <a:lnTo>
                    <a:pt x="7869" y="3732"/>
                  </a:lnTo>
                  <a:lnTo>
                    <a:pt x="7851" y="3717"/>
                  </a:lnTo>
                  <a:lnTo>
                    <a:pt x="7833" y="3703"/>
                  </a:lnTo>
                  <a:lnTo>
                    <a:pt x="7815" y="3690"/>
                  </a:lnTo>
                  <a:lnTo>
                    <a:pt x="7795" y="3677"/>
                  </a:lnTo>
                  <a:lnTo>
                    <a:pt x="7776" y="3666"/>
                  </a:lnTo>
                  <a:lnTo>
                    <a:pt x="7757" y="3655"/>
                  </a:lnTo>
                  <a:lnTo>
                    <a:pt x="7736" y="3645"/>
                  </a:lnTo>
                  <a:lnTo>
                    <a:pt x="7715" y="3635"/>
                  </a:lnTo>
                  <a:lnTo>
                    <a:pt x="7693" y="3626"/>
                  </a:lnTo>
                  <a:lnTo>
                    <a:pt x="7672" y="3618"/>
                  </a:lnTo>
                  <a:lnTo>
                    <a:pt x="7650" y="3611"/>
                  </a:lnTo>
                  <a:lnTo>
                    <a:pt x="7628" y="3605"/>
                  </a:lnTo>
                  <a:lnTo>
                    <a:pt x="7605" y="3599"/>
                  </a:lnTo>
                  <a:lnTo>
                    <a:pt x="7583" y="3595"/>
                  </a:lnTo>
                  <a:lnTo>
                    <a:pt x="7560" y="3591"/>
                  </a:lnTo>
                  <a:lnTo>
                    <a:pt x="7538" y="3588"/>
                  </a:lnTo>
                  <a:lnTo>
                    <a:pt x="7515" y="3586"/>
                  </a:lnTo>
                  <a:lnTo>
                    <a:pt x="7492" y="3584"/>
                  </a:lnTo>
                  <a:lnTo>
                    <a:pt x="7469" y="3584"/>
                  </a:lnTo>
                  <a:lnTo>
                    <a:pt x="7446" y="3584"/>
                  </a:lnTo>
                  <a:lnTo>
                    <a:pt x="7423" y="3586"/>
                  </a:lnTo>
                  <a:lnTo>
                    <a:pt x="7400" y="3588"/>
                  </a:lnTo>
                  <a:lnTo>
                    <a:pt x="7377" y="3591"/>
                  </a:lnTo>
                  <a:lnTo>
                    <a:pt x="7354" y="3595"/>
                  </a:lnTo>
                  <a:lnTo>
                    <a:pt x="7332" y="3599"/>
                  </a:lnTo>
                  <a:lnTo>
                    <a:pt x="7310" y="3605"/>
                  </a:lnTo>
                  <a:lnTo>
                    <a:pt x="7288" y="3611"/>
                  </a:lnTo>
                  <a:lnTo>
                    <a:pt x="7266" y="3618"/>
                  </a:lnTo>
                  <a:lnTo>
                    <a:pt x="7244" y="3626"/>
                  </a:lnTo>
                  <a:lnTo>
                    <a:pt x="7223" y="3635"/>
                  </a:lnTo>
                  <a:lnTo>
                    <a:pt x="7202" y="3645"/>
                  </a:lnTo>
                  <a:lnTo>
                    <a:pt x="7181" y="3655"/>
                  </a:lnTo>
                  <a:lnTo>
                    <a:pt x="7162" y="3666"/>
                  </a:lnTo>
                  <a:lnTo>
                    <a:pt x="7142" y="3678"/>
                  </a:lnTo>
                  <a:lnTo>
                    <a:pt x="7123" y="3690"/>
                  </a:lnTo>
                  <a:lnTo>
                    <a:pt x="7104" y="3704"/>
                  </a:lnTo>
                  <a:lnTo>
                    <a:pt x="7086" y="3718"/>
                  </a:lnTo>
                  <a:lnTo>
                    <a:pt x="7068" y="3732"/>
                  </a:lnTo>
                  <a:lnTo>
                    <a:pt x="7051" y="3747"/>
                  </a:lnTo>
                  <a:lnTo>
                    <a:pt x="7034" y="3763"/>
                  </a:lnTo>
                  <a:lnTo>
                    <a:pt x="7018" y="3780"/>
                  </a:lnTo>
                  <a:lnTo>
                    <a:pt x="7003" y="3797"/>
                  </a:lnTo>
                  <a:lnTo>
                    <a:pt x="6989" y="3815"/>
                  </a:lnTo>
                  <a:lnTo>
                    <a:pt x="6975" y="3833"/>
                  </a:lnTo>
                  <a:lnTo>
                    <a:pt x="6961" y="3852"/>
                  </a:lnTo>
                  <a:lnTo>
                    <a:pt x="6949" y="3871"/>
                  </a:lnTo>
                  <a:lnTo>
                    <a:pt x="6937" y="3891"/>
                  </a:lnTo>
                  <a:lnTo>
                    <a:pt x="6926" y="3910"/>
                  </a:lnTo>
                  <a:lnTo>
                    <a:pt x="6916" y="3931"/>
                  </a:lnTo>
                  <a:lnTo>
                    <a:pt x="6906" y="3952"/>
                  </a:lnTo>
                  <a:lnTo>
                    <a:pt x="6897" y="3973"/>
                  </a:lnTo>
                  <a:lnTo>
                    <a:pt x="6889" y="3995"/>
                  </a:lnTo>
                  <a:lnTo>
                    <a:pt x="6882" y="4017"/>
                  </a:lnTo>
                  <a:lnTo>
                    <a:pt x="6876" y="4039"/>
                  </a:lnTo>
                  <a:lnTo>
                    <a:pt x="6870" y="4061"/>
                  </a:lnTo>
                  <a:lnTo>
                    <a:pt x="6866" y="4083"/>
                  </a:lnTo>
                  <a:lnTo>
                    <a:pt x="6862" y="4106"/>
                  </a:lnTo>
                  <a:lnTo>
                    <a:pt x="6859" y="4129"/>
                  </a:lnTo>
                  <a:lnTo>
                    <a:pt x="6857" y="4152"/>
                  </a:lnTo>
                  <a:lnTo>
                    <a:pt x="6855" y="4175"/>
                  </a:lnTo>
                  <a:lnTo>
                    <a:pt x="6855" y="4198"/>
                  </a:lnTo>
                  <a:lnTo>
                    <a:pt x="6855" y="4221"/>
                  </a:lnTo>
                  <a:lnTo>
                    <a:pt x="6857" y="4244"/>
                  </a:lnTo>
                  <a:lnTo>
                    <a:pt x="6859" y="4267"/>
                  </a:lnTo>
                  <a:lnTo>
                    <a:pt x="6862" y="4289"/>
                  </a:lnTo>
                  <a:lnTo>
                    <a:pt x="6866" y="4312"/>
                  </a:lnTo>
                  <a:lnTo>
                    <a:pt x="6870" y="4334"/>
                  </a:lnTo>
                  <a:lnTo>
                    <a:pt x="6876" y="4357"/>
                  </a:lnTo>
                  <a:lnTo>
                    <a:pt x="6882" y="4379"/>
                  </a:lnTo>
                  <a:lnTo>
                    <a:pt x="6889" y="4401"/>
                  </a:lnTo>
                  <a:lnTo>
                    <a:pt x="6897" y="4422"/>
                  </a:lnTo>
                  <a:lnTo>
                    <a:pt x="6906" y="4444"/>
                  </a:lnTo>
                  <a:lnTo>
                    <a:pt x="6916" y="4465"/>
                  </a:lnTo>
                  <a:lnTo>
                    <a:pt x="6926" y="4486"/>
                  </a:lnTo>
                  <a:lnTo>
                    <a:pt x="6937" y="4505"/>
                  </a:lnTo>
                  <a:lnTo>
                    <a:pt x="6948" y="4524"/>
                  </a:lnTo>
                  <a:lnTo>
                    <a:pt x="6961" y="4544"/>
                  </a:lnTo>
                  <a:lnTo>
                    <a:pt x="6974" y="4562"/>
                  </a:lnTo>
                  <a:lnTo>
                    <a:pt x="6988" y="4580"/>
                  </a:lnTo>
                  <a:lnTo>
                    <a:pt x="7003" y="4598"/>
                  </a:lnTo>
                  <a:lnTo>
                    <a:pt x="7018" y="4615"/>
                  </a:lnTo>
                  <a:lnTo>
                    <a:pt x="7034" y="4632"/>
                  </a:lnTo>
                  <a:lnTo>
                    <a:pt x="7051" y="4647"/>
                  </a:lnTo>
                  <a:lnTo>
                    <a:pt x="7068" y="4663"/>
                  </a:lnTo>
                  <a:lnTo>
                    <a:pt x="7085" y="4677"/>
                  </a:lnTo>
                  <a:lnTo>
                    <a:pt x="7104" y="4691"/>
                  </a:lnTo>
                  <a:lnTo>
                    <a:pt x="7123" y="4705"/>
                  </a:lnTo>
                  <a:lnTo>
                    <a:pt x="7142" y="4717"/>
                  </a:lnTo>
                  <a:lnTo>
                    <a:pt x="7162" y="4730"/>
                  </a:lnTo>
                  <a:lnTo>
                    <a:pt x="7183" y="4741"/>
                  </a:lnTo>
                  <a:lnTo>
                    <a:pt x="7203" y="4751"/>
                  </a:lnTo>
                  <a:lnTo>
                    <a:pt x="7224" y="4761"/>
                  </a:lnTo>
                  <a:lnTo>
                    <a:pt x="7245" y="4770"/>
                  </a:lnTo>
                  <a:lnTo>
                    <a:pt x="7266" y="4778"/>
                  </a:lnTo>
                  <a:lnTo>
                    <a:pt x="7288" y="4785"/>
                  </a:lnTo>
                  <a:lnTo>
                    <a:pt x="7310" y="4791"/>
                  </a:lnTo>
                  <a:lnTo>
                    <a:pt x="7332" y="4797"/>
                  </a:lnTo>
                  <a:lnTo>
                    <a:pt x="7355" y="4801"/>
                  </a:lnTo>
                  <a:lnTo>
                    <a:pt x="7377" y="4805"/>
                  </a:lnTo>
                  <a:lnTo>
                    <a:pt x="7400" y="4808"/>
                  </a:lnTo>
                  <a:lnTo>
                    <a:pt x="7423" y="4810"/>
                  </a:lnTo>
                  <a:lnTo>
                    <a:pt x="7446" y="4812"/>
                  </a:lnTo>
                  <a:lnTo>
                    <a:pt x="7469" y="4812"/>
                  </a:lnTo>
                  <a:lnTo>
                    <a:pt x="7492" y="4812"/>
                  </a:lnTo>
                  <a:lnTo>
                    <a:pt x="7515" y="4810"/>
                  </a:lnTo>
                  <a:lnTo>
                    <a:pt x="7537" y="4808"/>
                  </a:lnTo>
                  <a:lnTo>
                    <a:pt x="7560" y="4805"/>
                  </a:lnTo>
                  <a:lnTo>
                    <a:pt x="7583" y="4801"/>
                  </a:lnTo>
                  <a:lnTo>
                    <a:pt x="7605" y="4797"/>
                  </a:lnTo>
                  <a:lnTo>
                    <a:pt x="7627" y="4791"/>
                  </a:lnTo>
                  <a:lnTo>
                    <a:pt x="7649" y="4785"/>
                  </a:lnTo>
                  <a:lnTo>
                    <a:pt x="7671" y="4777"/>
                  </a:lnTo>
                  <a:lnTo>
                    <a:pt x="7693" y="4769"/>
                  </a:lnTo>
                  <a:lnTo>
                    <a:pt x="7714" y="4761"/>
                  </a:lnTo>
                  <a:lnTo>
                    <a:pt x="7735" y="4751"/>
                  </a:lnTo>
                  <a:lnTo>
                    <a:pt x="7756" y="4741"/>
                  </a:lnTo>
                  <a:lnTo>
                    <a:pt x="7776" y="4730"/>
                  </a:lnTo>
                  <a:lnTo>
                    <a:pt x="7795" y="4718"/>
                  </a:lnTo>
                  <a:lnTo>
                    <a:pt x="7815" y="4705"/>
                  </a:lnTo>
                  <a:lnTo>
                    <a:pt x="7833" y="4692"/>
                  </a:lnTo>
                  <a:lnTo>
                    <a:pt x="7852" y="4678"/>
                  </a:lnTo>
                  <a:lnTo>
                    <a:pt x="7869" y="4663"/>
                  </a:lnTo>
                  <a:lnTo>
                    <a:pt x="7886" y="4648"/>
                  </a:lnTo>
                  <a:lnTo>
                    <a:pt x="7903" y="4632"/>
                  </a:lnTo>
                  <a:lnTo>
                    <a:pt x="7919" y="4615"/>
                  </a:lnTo>
                  <a:lnTo>
                    <a:pt x="7934" y="4598"/>
                  </a:lnTo>
                  <a:lnTo>
                    <a:pt x="7949" y="4581"/>
                  </a:lnTo>
                  <a:lnTo>
                    <a:pt x="7963" y="4562"/>
                  </a:lnTo>
                  <a:lnTo>
                    <a:pt x="7976" y="4544"/>
                  </a:lnTo>
                  <a:lnTo>
                    <a:pt x="7989" y="4524"/>
                  </a:lnTo>
                  <a:lnTo>
                    <a:pt x="8001" y="4505"/>
                  </a:lnTo>
                  <a:lnTo>
                    <a:pt x="8012" y="4485"/>
                  </a:lnTo>
                  <a:lnTo>
                    <a:pt x="8022" y="4464"/>
                  </a:lnTo>
                  <a:lnTo>
                    <a:pt x="8032" y="4443"/>
                  </a:lnTo>
                  <a:lnTo>
                    <a:pt x="8040" y="4422"/>
                  </a:lnTo>
                  <a:lnTo>
                    <a:pt x="8048" y="4400"/>
                  </a:lnTo>
                  <a:lnTo>
                    <a:pt x="8056" y="4378"/>
                  </a:lnTo>
                  <a:lnTo>
                    <a:pt x="8062" y="4356"/>
                  </a:lnTo>
                  <a:lnTo>
                    <a:pt x="8068" y="4334"/>
                  </a:lnTo>
                  <a:lnTo>
                    <a:pt x="8072" y="4312"/>
                  </a:lnTo>
                  <a:lnTo>
                    <a:pt x="8076" y="4289"/>
                  </a:lnTo>
                  <a:lnTo>
                    <a:pt x="8079" y="4266"/>
                  </a:lnTo>
                  <a:close/>
                  <a:moveTo>
                    <a:pt x="6360" y="3154"/>
                  </a:moveTo>
                  <a:lnTo>
                    <a:pt x="6360" y="3164"/>
                  </a:lnTo>
                  <a:lnTo>
                    <a:pt x="6361" y="3205"/>
                  </a:lnTo>
                  <a:lnTo>
                    <a:pt x="6361" y="3215"/>
                  </a:lnTo>
                  <a:lnTo>
                    <a:pt x="6360" y="3256"/>
                  </a:lnTo>
                  <a:lnTo>
                    <a:pt x="6360" y="3266"/>
                  </a:lnTo>
                  <a:lnTo>
                    <a:pt x="6357" y="3307"/>
                  </a:lnTo>
                  <a:lnTo>
                    <a:pt x="6357" y="3317"/>
                  </a:lnTo>
                  <a:lnTo>
                    <a:pt x="6353" y="3358"/>
                  </a:lnTo>
                  <a:lnTo>
                    <a:pt x="6352" y="3367"/>
                  </a:lnTo>
                  <a:lnTo>
                    <a:pt x="6346" y="3408"/>
                  </a:lnTo>
                  <a:lnTo>
                    <a:pt x="6345" y="3418"/>
                  </a:lnTo>
                  <a:lnTo>
                    <a:pt x="6338" y="3459"/>
                  </a:lnTo>
                  <a:lnTo>
                    <a:pt x="6336" y="3468"/>
                  </a:lnTo>
                  <a:lnTo>
                    <a:pt x="6328" y="3508"/>
                  </a:lnTo>
                  <a:lnTo>
                    <a:pt x="6326" y="3518"/>
                  </a:lnTo>
                  <a:lnTo>
                    <a:pt x="6316" y="3558"/>
                  </a:lnTo>
                  <a:lnTo>
                    <a:pt x="6314" y="3567"/>
                  </a:lnTo>
                  <a:lnTo>
                    <a:pt x="6302" y="3607"/>
                  </a:lnTo>
                  <a:lnTo>
                    <a:pt x="6299" y="3616"/>
                  </a:lnTo>
                  <a:lnTo>
                    <a:pt x="6286" y="3655"/>
                  </a:lnTo>
                  <a:lnTo>
                    <a:pt x="6283" y="3664"/>
                  </a:lnTo>
                  <a:lnTo>
                    <a:pt x="6269" y="3703"/>
                  </a:lnTo>
                  <a:lnTo>
                    <a:pt x="6265" y="3712"/>
                  </a:lnTo>
                  <a:lnTo>
                    <a:pt x="6249" y="3750"/>
                  </a:lnTo>
                  <a:lnTo>
                    <a:pt x="6246" y="3759"/>
                  </a:lnTo>
                  <a:lnTo>
                    <a:pt x="6228" y="3797"/>
                  </a:lnTo>
                  <a:lnTo>
                    <a:pt x="6224" y="3805"/>
                  </a:lnTo>
                  <a:lnTo>
                    <a:pt x="6205" y="3842"/>
                  </a:lnTo>
                  <a:lnTo>
                    <a:pt x="6201" y="3851"/>
                  </a:lnTo>
                  <a:lnTo>
                    <a:pt x="6181" y="3887"/>
                  </a:lnTo>
                  <a:lnTo>
                    <a:pt x="6176" y="3895"/>
                  </a:lnTo>
                  <a:lnTo>
                    <a:pt x="6155" y="3931"/>
                  </a:lnTo>
                  <a:lnTo>
                    <a:pt x="6150" y="3939"/>
                  </a:lnTo>
                  <a:lnTo>
                    <a:pt x="6127" y="3973"/>
                  </a:lnTo>
                  <a:lnTo>
                    <a:pt x="6122" y="3981"/>
                  </a:lnTo>
                  <a:lnTo>
                    <a:pt x="6097" y="4015"/>
                  </a:lnTo>
                  <a:lnTo>
                    <a:pt x="6092" y="4023"/>
                  </a:lnTo>
                  <a:lnTo>
                    <a:pt x="6067" y="4055"/>
                  </a:lnTo>
                  <a:lnTo>
                    <a:pt x="6061" y="4063"/>
                  </a:lnTo>
                  <a:lnTo>
                    <a:pt x="6034" y="4095"/>
                  </a:lnTo>
                  <a:lnTo>
                    <a:pt x="6028" y="4102"/>
                  </a:lnTo>
                  <a:lnTo>
                    <a:pt x="6001" y="4133"/>
                  </a:lnTo>
                  <a:lnTo>
                    <a:pt x="5994" y="4139"/>
                  </a:lnTo>
                  <a:lnTo>
                    <a:pt x="5965" y="4169"/>
                  </a:lnTo>
                  <a:lnTo>
                    <a:pt x="5959" y="4176"/>
                  </a:lnTo>
                  <a:lnTo>
                    <a:pt x="5929" y="4205"/>
                  </a:lnTo>
                  <a:lnTo>
                    <a:pt x="5922" y="4211"/>
                  </a:lnTo>
                  <a:lnTo>
                    <a:pt x="5891" y="4239"/>
                  </a:lnTo>
                  <a:lnTo>
                    <a:pt x="5884" y="4245"/>
                  </a:lnTo>
                  <a:lnTo>
                    <a:pt x="5852" y="4271"/>
                  </a:lnTo>
                  <a:lnTo>
                    <a:pt x="5845" y="4277"/>
                  </a:lnTo>
                  <a:lnTo>
                    <a:pt x="5812" y="4302"/>
                  </a:lnTo>
                  <a:lnTo>
                    <a:pt x="5804" y="4308"/>
                  </a:lnTo>
                  <a:lnTo>
                    <a:pt x="5770" y="4332"/>
                  </a:lnTo>
                  <a:lnTo>
                    <a:pt x="5762" y="4337"/>
                  </a:lnTo>
                  <a:lnTo>
                    <a:pt x="5727" y="4360"/>
                  </a:lnTo>
                  <a:lnTo>
                    <a:pt x="5719" y="4365"/>
                  </a:lnTo>
                  <a:lnTo>
                    <a:pt x="5684" y="4386"/>
                  </a:lnTo>
                  <a:lnTo>
                    <a:pt x="5677" y="4390"/>
                  </a:lnTo>
                  <a:lnTo>
                    <a:pt x="5640" y="4411"/>
                  </a:lnTo>
                  <a:lnTo>
                    <a:pt x="5632" y="4415"/>
                  </a:lnTo>
                  <a:lnTo>
                    <a:pt x="5595" y="4434"/>
                  </a:lnTo>
                  <a:lnTo>
                    <a:pt x="5586" y="4438"/>
                  </a:lnTo>
                  <a:lnTo>
                    <a:pt x="5549" y="4456"/>
                  </a:lnTo>
                  <a:lnTo>
                    <a:pt x="5540" y="4459"/>
                  </a:lnTo>
                  <a:lnTo>
                    <a:pt x="5502" y="4475"/>
                  </a:lnTo>
                  <a:lnTo>
                    <a:pt x="5493" y="4479"/>
                  </a:lnTo>
                  <a:lnTo>
                    <a:pt x="5454" y="4493"/>
                  </a:lnTo>
                  <a:lnTo>
                    <a:pt x="5445" y="4496"/>
                  </a:lnTo>
                  <a:lnTo>
                    <a:pt x="5406" y="4509"/>
                  </a:lnTo>
                  <a:lnTo>
                    <a:pt x="5397" y="4512"/>
                  </a:lnTo>
                  <a:lnTo>
                    <a:pt x="5357" y="4523"/>
                  </a:lnTo>
                  <a:lnTo>
                    <a:pt x="5348" y="4526"/>
                  </a:lnTo>
                  <a:lnTo>
                    <a:pt x="5308" y="4536"/>
                  </a:lnTo>
                  <a:lnTo>
                    <a:pt x="5298" y="4538"/>
                  </a:lnTo>
                  <a:lnTo>
                    <a:pt x="5258" y="4546"/>
                  </a:lnTo>
                  <a:lnTo>
                    <a:pt x="5249" y="4548"/>
                  </a:lnTo>
                  <a:lnTo>
                    <a:pt x="5208" y="4555"/>
                  </a:lnTo>
                  <a:lnTo>
                    <a:pt x="5198" y="4556"/>
                  </a:lnTo>
                  <a:lnTo>
                    <a:pt x="5157" y="4562"/>
                  </a:lnTo>
                  <a:lnTo>
                    <a:pt x="5148" y="4563"/>
                  </a:lnTo>
                  <a:lnTo>
                    <a:pt x="5107" y="4567"/>
                  </a:lnTo>
                  <a:lnTo>
                    <a:pt x="5097" y="4567"/>
                  </a:lnTo>
                  <a:lnTo>
                    <a:pt x="5056" y="4570"/>
                  </a:lnTo>
                  <a:lnTo>
                    <a:pt x="5046" y="4570"/>
                  </a:lnTo>
                  <a:lnTo>
                    <a:pt x="5005" y="4571"/>
                  </a:lnTo>
                  <a:lnTo>
                    <a:pt x="4995" y="4571"/>
                  </a:lnTo>
                  <a:lnTo>
                    <a:pt x="4954" y="4570"/>
                  </a:lnTo>
                  <a:lnTo>
                    <a:pt x="4944" y="4570"/>
                  </a:lnTo>
                  <a:lnTo>
                    <a:pt x="4903" y="4567"/>
                  </a:lnTo>
                  <a:lnTo>
                    <a:pt x="4893" y="4567"/>
                  </a:lnTo>
                  <a:lnTo>
                    <a:pt x="4852" y="4563"/>
                  </a:lnTo>
                  <a:lnTo>
                    <a:pt x="4843" y="4562"/>
                  </a:lnTo>
                  <a:lnTo>
                    <a:pt x="4802" y="4556"/>
                  </a:lnTo>
                  <a:lnTo>
                    <a:pt x="4792" y="4555"/>
                  </a:lnTo>
                  <a:lnTo>
                    <a:pt x="4751" y="4548"/>
                  </a:lnTo>
                  <a:lnTo>
                    <a:pt x="4742" y="4546"/>
                  </a:lnTo>
                  <a:lnTo>
                    <a:pt x="4702" y="4538"/>
                  </a:lnTo>
                  <a:lnTo>
                    <a:pt x="4692" y="4536"/>
                  </a:lnTo>
                  <a:lnTo>
                    <a:pt x="4652" y="4526"/>
                  </a:lnTo>
                  <a:lnTo>
                    <a:pt x="4643" y="4523"/>
                  </a:lnTo>
                  <a:lnTo>
                    <a:pt x="4603" y="4512"/>
                  </a:lnTo>
                  <a:lnTo>
                    <a:pt x="4594" y="4509"/>
                  </a:lnTo>
                  <a:lnTo>
                    <a:pt x="4555" y="4496"/>
                  </a:lnTo>
                  <a:lnTo>
                    <a:pt x="4546" y="4493"/>
                  </a:lnTo>
                  <a:lnTo>
                    <a:pt x="4507" y="4479"/>
                  </a:lnTo>
                  <a:lnTo>
                    <a:pt x="4498" y="4475"/>
                  </a:lnTo>
                  <a:lnTo>
                    <a:pt x="4460" y="4459"/>
                  </a:lnTo>
                  <a:lnTo>
                    <a:pt x="4451" y="4456"/>
                  </a:lnTo>
                  <a:lnTo>
                    <a:pt x="4414" y="4438"/>
                  </a:lnTo>
                  <a:lnTo>
                    <a:pt x="4405" y="4434"/>
                  </a:lnTo>
                  <a:lnTo>
                    <a:pt x="4368" y="4415"/>
                  </a:lnTo>
                  <a:lnTo>
                    <a:pt x="4360" y="4411"/>
                  </a:lnTo>
                  <a:lnTo>
                    <a:pt x="4323" y="4390"/>
                  </a:lnTo>
                  <a:lnTo>
                    <a:pt x="4316" y="4386"/>
                  </a:lnTo>
                  <a:lnTo>
                    <a:pt x="4281" y="4365"/>
                  </a:lnTo>
                  <a:lnTo>
                    <a:pt x="4273" y="4360"/>
                  </a:lnTo>
                  <a:lnTo>
                    <a:pt x="4238" y="4337"/>
                  </a:lnTo>
                  <a:lnTo>
                    <a:pt x="4230" y="4332"/>
                  </a:lnTo>
                  <a:lnTo>
                    <a:pt x="4196" y="4308"/>
                  </a:lnTo>
                  <a:lnTo>
                    <a:pt x="4188" y="4302"/>
                  </a:lnTo>
                  <a:lnTo>
                    <a:pt x="4155" y="4277"/>
                  </a:lnTo>
                  <a:lnTo>
                    <a:pt x="4148" y="4271"/>
                  </a:lnTo>
                  <a:lnTo>
                    <a:pt x="4116" y="4245"/>
                  </a:lnTo>
                  <a:lnTo>
                    <a:pt x="4109" y="4239"/>
                  </a:lnTo>
                  <a:lnTo>
                    <a:pt x="4078" y="4211"/>
                  </a:lnTo>
                  <a:lnTo>
                    <a:pt x="4071" y="4205"/>
                  </a:lnTo>
                  <a:lnTo>
                    <a:pt x="4041" y="4176"/>
                  </a:lnTo>
                  <a:lnTo>
                    <a:pt x="4035" y="4169"/>
                  </a:lnTo>
                  <a:lnTo>
                    <a:pt x="4006" y="4139"/>
                  </a:lnTo>
                  <a:lnTo>
                    <a:pt x="3999" y="4133"/>
                  </a:lnTo>
                  <a:lnTo>
                    <a:pt x="3972" y="4102"/>
                  </a:lnTo>
                  <a:lnTo>
                    <a:pt x="3966" y="4095"/>
                  </a:lnTo>
                  <a:lnTo>
                    <a:pt x="3939" y="4063"/>
                  </a:lnTo>
                  <a:lnTo>
                    <a:pt x="3933" y="4055"/>
                  </a:lnTo>
                  <a:lnTo>
                    <a:pt x="3908" y="4023"/>
                  </a:lnTo>
                  <a:lnTo>
                    <a:pt x="3903" y="4015"/>
                  </a:lnTo>
                  <a:lnTo>
                    <a:pt x="3878" y="3981"/>
                  </a:lnTo>
                  <a:lnTo>
                    <a:pt x="3873" y="3973"/>
                  </a:lnTo>
                  <a:lnTo>
                    <a:pt x="3850" y="3939"/>
                  </a:lnTo>
                  <a:lnTo>
                    <a:pt x="3845" y="3931"/>
                  </a:lnTo>
                  <a:lnTo>
                    <a:pt x="3824" y="3895"/>
                  </a:lnTo>
                  <a:lnTo>
                    <a:pt x="3819" y="3887"/>
                  </a:lnTo>
                  <a:lnTo>
                    <a:pt x="3799" y="3851"/>
                  </a:lnTo>
                  <a:lnTo>
                    <a:pt x="3795" y="3842"/>
                  </a:lnTo>
                  <a:lnTo>
                    <a:pt x="3776" y="3805"/>
                  </a:lnTo>
                  <a:lnTo>
                    <a:pt x="3772" y="3797"/>
                  </a:lnTo>
                  <a:lnTo>
                    <a:pt x="3754" y="3759"/>
                  </a:lnTo>
                  <a:lnTo>
                    <a:pt x="3751" y="3750"/>
                  </a:lnTo>
                  <a:lnTo>
                    <a:pt x="3735" y="3712"/>
                  </a:lnTo>
                  <a:lnTo>
                    <a:pt x="3731" y="3703"/>
                  </a:lnTo>
                  <a:lnTo>
                    <a:pt x="3717" y="3664"/>
                  </a:lnTo>
                  <a:lnTo>
                    <a:pt x="3714" y="3655"/>
                  </a:lnTo>
                  <a:lnTo>
                    <a:pt x="3701" y="3616"/>
                  </a:lnTo>
                  <a:lnTo>
                    <a:pt x="3698" y="3607"/>
                  </a:lnTo>
                  <a:lnTo>
                    <a:pt x="3686" y="3567"/>
                  </a:lnTo>
                  <a:lnTo>
                    <a:pt x="3684" y="3558"/>
                  </a:lnTo>
                  <a:lnTo>
                    <a:pt x="3674" y="3518"/>
                  </a:lnTo>
                  <a:lnTo>
                    <a:pt x="3672" y="3508"/>
                  </a:lnTo>
                  <a:lnTo>
                    <a:pt x="3664" y="3468"/>
                  </a:lnTo>
                  <a:lnTo>
                    <a:pt x="3662" y="3459"/>
                  </a:lnTo>
                  <a:lnTo>
                    <a:pt x="3655" y="3418"/>
                  </a:lnTo>
                  <a:lnTo>
                    <a:pt x="3654" y="3408"/>
                  </a:lnTo>
                  <a:lnTo>
                    <a:pt x="3648" y="3367"/>
                  </a:lnTo>
                  <a:lnTo>
                    <a:pt x="3647" y="3358"/>
                  </a:lnTo>
                  <a:lnTo>
                    <a:pt x="3643" y="3317"/>
                  </a:lnTo>
                  <a:lnTo>
                    <a:pt x="3643" y="3307"/>
                  </a:lnTo>
                  <a:lnTo>
                    <a:pt x="3640" y="3266"/>
                  </a:lnTo>
                  <a:lnTo>
                    <a:pt x="3640" y="3256"/>
                  </a:lnTo>
                  <a:lnTo>
                    <a:pt x="3639" y="3215"/>
                  </a:lnTo>
                  <a:lnTo>
                    <a:pt x="3639" y="3205"/>
                  </a:lnTo>
                  <a:lnTo>
                    <a:pt x="3640" y="3164"/>
                  </a:lnTo>
                  <a:lnTo>
                    <a:pt x="3640" y="3154"/>
                  </a:lnTo>
                  <a:lnTo>
                    <a:pt x="3643" y="3113"/>
                  </a:lnTo>
                  <a:lnTo>
                    <a:pt x="3643" y="3103"/>
                  </a:lnTo>
                  <a:lnTo>
                    <a:pt x="3647" y="3062"/>
                  </a:lnTo>
                  <a:lnTo>
                    <a:pt x="3648" y="3053"/>
                  </a:lnTo>
                  <a:lnTo>
                    <a:pt x="3654" y="3012"/>
                  </a:lnTo>
                  <a:lnTo>
                    <a:pt x="3655" y="3002"/>
                  </a:lnTo>
                  <a:lnTo>
                    <a:pt x="3662" y="2962"/>
                  </a:lnTo>
                  <a:lnTo>
                    <a:pt x="3664" y="2952"/>
                  </a:lnTo>
                  <a:lnTo>
                    <a:pt x="3672" y="2912"/>
                  </a:lnTo>
                  <a:lnTo>
                    <a:pt x="3674" y="2903"/>
                  </a:lnTo>
                  <a:lnTo>
                    <a:pt x="3684" y="2863"/>
                  </a:lnTo>
                  <a:lnTo>
                    <a:pt x="3687" y="2853"/>
                  </a:lnTo>
                  <a:lnTo>
                    <a:pt x="3698" y="2814"/>
                  </a:lnTo>
                  <a:lnTo>
                    <a:pt x="3701" y="2805"/>
                  </a:lnTo>
                  <a:lnTo>
                    <a:pt x="3714" y="2765"/>
                  </a:lnTo>
                  <a:lnTo>
                    <a:pt x="3717" y="2757"/>
                  </a:lnTo>
                  <a:lnTo>
                    <a:pt x="3731" y="2718"/>
                  </a:lnTo>
                  <a:lnTo>
                    <a:pt x="3735" y="2709"/>
                  </a:lnTo>
                  <a:lnTo>
                    <a:pt x="3751" y="2671"/>
                  </a:lnTo>
                  <a:lnTo>
                    <a:pt x="3754" y="2662"/>
                  </a:lnTo>
                  <a:lnTo>
                    <a:pt x="3772" y="2624"/>
                  </a:lnTo>
                  <a:lnTo>
                    <a:pt x="3776" y="2616"/>
                  </a:lnTo>
                  <a:lnTo>
                    <a:pt x="3795" y="2579"/>
                  </a:lnTo>
                  <a:lnTo>
                    <a:pt x="3799" y="2570"/>
                  </a:lnTo>
                  <a:lnTo>
                    <a:pt x="3819" y="2534"/>
                  </a:lnTo>
                  <a:lnTo>
                    <a:pt x="3824" y="2526"/>
                  </a:lnTo>
                  <a:lnTo>
                    <a:pt x="3845" y="2491"/>
                  </a:lnTo>
                  <a:lnTo>
                    <a:pt x="3850" y="2483"/>
                  </a:lnTo>
                  <a:lnTo>
                    <a:pt x="3873" y="2448"/>
                  </a:lnTo>
                  <a:lnTo>
                    <a:pt x="3878" y="2440"/>
                  </a:lnTo>
                  <a:lnTo>
                    <a:pt x="3902" y="2406"/>
                  </a:lnTo>
                  <a:lnTo>
                    <a:pt x="3908" y="2398"/>
                  </a:lnTo>
                  <a:lnTo>
                    <a:pt x="3933" y="2365"/>
                  </a:lnTo>
                  <a:lnTo>
                    <a:pt x="3939" y="2358"/>
                  </a:lnTo>
                  <a:lnTo>
                    <a:pt x="3966" y="2326"/>
                  </a:lnTo>
                  <a:lnTo>
                    <a:pt x="3972" y="2319"/>
                  </a:lnTo>
                  <a:lnTo>
                    <a:pt x="3999" y="2288"/>
                  </a:lnTo>
                  <a:lnTo>
                    <a:pt x="4006" y="2281"/>
                  </a:lnTo>
                  <a:lnTo>
                    <a:pt x="4035" y="2251"/>
                  </a:lnTo>
                  <a:lnTo>
                    <a:pt x="4041" y="2245"/>
                  </a:lnTo>
                  <a:lnTo>
                    <a:pt x="4071" y="2216"/>
                  </a:lnTo>
                  <a:lnTo>
                    <a:pt x="4078" y="2210"/>
                  </a:lnTo>
                  <a:lnTo>
                    <a:pt x="4109" y="2182"/>
                  </a:lnTo>
                  <a:lnTo>
                    <a:pt x="4116" y="2176"/>
                  </a:lnTo>
                  <a:lnTo>
                    <a:pt x="4148" y="2149"/>
                  </a:lnTo>
                  <a:lnTo>
                    <a:pt x="4155" y="2144"/>
                  </a:lnTo>
                  <a:lnTo>
                    <a:pt x="4188" y="2118"/>
                  </a:lnTo>
                  <a:lnTo>
                    <a:pt x="4196" y="2113"/>
                  </a:lnTo>
                  <a:lnTo>
                    <a:pt x="4230" y="2089"/>
                  </a:lnTo>
                  <a:lnTo>
                    <a:pt x="4237" y="2084"/>
                  </a:lnTo>
                  <a:lnTo>
                    <a:pt x="4272" y="2061"/>
                  </a:lnTo>
                  <a:lnTo>
                    <a:pt x="4280" y="2056"/>
                  </a:lnTo>
                  <a:lnTo>
                    <a:pt x="4316" y="2034"/>
                  </a:lnTo>
                  <a:lnTo>
                    <a:pt x="4324" y="2029"/>
                  </a:lnTo>
                  <a:lnTo>
                    <a:pt x="4360" y="2009"/>
                  </a:lnTo>
                  <a:lnTo>
                    <a:pt x="4369" y="2005"/>
                  </a:lnTo>
                  <a:lnTo>
                    <a:pt x="4406" y="1986"/>
                  </a:lnTo>
                  <a:lnTo>
                    <a:pt x="4414" y="1982"/>
                  </a:lnTo>
                  <a:lnTo>
                    <a:pt x="4452" y="1965"/>
                  </a:lnTo>
                  <a:lnTo>
                    <a:pt x="4460" y="1961"/>
                  </a:lnTo>
                  <a:lnTo>
                    <a:pt x="4499" y="1945"/>
                  </a:lnTo>
                  <a:lnTo>
                    <a:pt x="4507" y="1942"/>
                  </a:lnTo>
                  <a:lnTo>
                    <a:pt x="4546" y="1927"/>
                  </a:lnTo>
                  <a:lnTo>
                    <a:pt x="4555" y="1924"/>
                  </a:lnTo>
                  <a:lnTo>
                    <a:pt x="4594" y="1911"/>
                  </a:lnTo>
                  <a:lnTo>
                    <a:pt x="4603" y="1908"/>
                  </a:lnTo>
                  <a:lnTo>
                    <a:pt x="4643" y="1897"/>
                  </a:lnTo>
                  <a:lnTo>
                    <a:pt x="4652" y="1895"/>
                  </a:lnTo>
                  <a:lnTo>
                    <a:pt x="4692" y="1885"/>
                  </a:lnTo>
                  <a:lnTo>
                    <a:pt x="4701" y="1882"/>
                  </a:lnTo>
                  <a:lnTo>
                    <a:pt x="4742" y="1874"/>
                  </a:lnTo>
                  <a:lnTo>
                    <a:pt x="4751" y="1872"/>
                  </a:lnTo>
                  <a:lnTo>
                    <a:pt x="4792" y="1865"/>
                  </a:lnTo>
                  <a:lnTo>
                    <a:pt x="4801" y="1864"/>
                  </a:lnTo>
                  <a:lnTo>
                    <a:pt x="4842" y="1858"/>
                  </a:lnTo>
                  <a:lnTo>
                    <a:pt x="4852" y="1857"/>
                  </a:lnTo>
                  <a:lnTo>
                    <a:pt x="4893" y="1853"/>
                  </a:lnTo>
                  <a:lnTo>
                    <a:pt x="4902" y="1853"/>
                  </a:lnTo>
                  <a:lnTo>
                    <a:pt x="4944" y="1850"/>
                  </a:lnTo>
                  <a:lnTo>
                    <a:pt x="4954" y="1850"/>
                  </a:lnTo>
                  <a:lnTo>
                    <a:pt x="4995" y="1849"/>
                  </a:lnTo>
                  <a:lnTo>
                    <a:pt x="5005" y="1849"/>
                  </a:lnTo>
                  <a:lnTo>
                    <a:pt x="5046" y="1850"/>
                  </a:lnTo>
                  <a:lnTo>
                    <a:pt x="5056" y="1850"/>
                  </a:lnTo>
                  <a:lnTo>
                    <a:pt x="5098" y="1853"/>
                  </a:lnTo>
                  <a:lnTo>
                    <a:pt x="5107" y="1853"/>
                  </a:lnTo>
                  <a:lnTo>
                    <a:pt x="5148" y="1857"/>
                  </a:lnTo>
                  <a:lnTo>
                    <a:pt x="5158" y="1858"/>
                  </a:lnTo>
                  <a:lnTo>
                    <a:pt x="5199" y="1864"/>
                  </a:lnTo>
                  <a:lnTo>
                    <a:pt x="5208" y="1865"/>
                  </a:lnTo>
                  <a:lnTo>
                    <a:pt x="5249" y="1872"/>
                  </a:lnTo>
                  <a:lnTo>
                    <a:pt x="5258" y="1874"/>
                  </a:lnTo>
                  <a:lnTo>
                    <a:pt x="5299" y="1882"/>
                  </a:lnTo>
                  <a:lnTo>
                    <a:pt x="5308" y="1885"/>
                  </a:lnTo>
                  <a:lnTo>
                    <a:pt x="5348" y="1895"/>
                  </a:lnTo>
                  <a:lnTo>
                    <a:pt x="5357" y="1897"/>
                  </a:lnTo>
                  <a:lnTo>
                    <a:pt x="5397" y="1908"/>
                  </a:lnTo>
                  <a:lnTo>
                    <a:pt x="5406" y="1911"/>
                  </a:lnTo>
                  <a:lnTo>
                    <a:pt x="5445" y="1924"/>
                  </a:lnTo>
                  <a:lnTo>
                    <a:pt x="5454" y="1927"/>
                  </a:lnTo>
                  <a:lnTo>
                    <a:pt x="5493" y="1942"/>
                  </a:lnTo>
                  <a:lnTo>
                    <a:pt x="5501" y="1945"/>
                  </a:lnTo>
                  <a:lnTo>
                    <a:pt x="5540" y="1961"/>
                  </a:lnTo>
                  <a:lnTo>
                    <a:pt x="5548" y="1965"/>
                  </a:lnTo>
                  <a:lnTo>
                    <a:pt x="5586" y="1982"/>
                  </a:lnTo>
                  <a:lnTo>
                    <a:pt x="5594" y="1986"/>
                  </a:lnTo>
                  <a:lnTo>
                    <a:pt x="5631" y="2005"/>
                  </a:lnTo>
                  <a:lnTo>
                    <a:pt x="5640" y="2009"/>
                  </a:lnTo>
                  <a:lnTo>
                    <a:pt x="5676" y="2029"/>
                  </a:lnTo>
                  <a:lnTo>
                    <a:pt x="5684" y="2034"/>
                  </a:lnTo>
                  <a:lnTo>
                    <a:pt x="5720" y="2056"/>
                  </a:lnTo>
                  <a:lnTo>
                    <a:pt x="5728" y="2061"/>
                  </a:lnTo>
                  <a:lnTo>
                    <a:pt x="5763" y="2084"/>
                  </a:lnTo>
                  <a:lnTo>
                    <a:pt x="5770" y="2089"/>
                  </a:lnTo>
                  <a:lnTo>
                    <a:pt x="5804" y="2113"/>
                  </a:lnTo>
                  <a:lnTo>
                    <a:pt x="5812" y="2118"/>
                  </a:lnTo>
                  <a:lnTo>
                    <a:pt x="5845" y="2144"/>
                  </a:lnTo>
                  <a:lnTo>
                    <a:pt x="5852" y="2149"/>
                  </a:lnTo>
                  <a:lnTo>
                    <a:pt x="5884" y="2176"/>
                  </a:lnTo>
                  <a:lnTo>
                    <a:pt x="5891" y="2182"/>
                  </a:lnTo>
                  <a:lnTo>
                    <a:pt x="5922" y="2210"/>
                  </a:lnTo>
                  <a:lnTo>
                    <a:pt x="5929" y="2216"/>
                  </a:lnTo>
                  <a:lnTo>
                    <a:pt x="5959" y="2245"/>
                  </a:lnTo>
                  <a:lnTo>
                    <a:pt x="5965" y="2251"/>
                  </a:lnTo>
                  <a:lnTo>
                    <a:pt x="5994" y="2281"/>
                  </a:lnTo>
                  <a:lnTo>
                    <a:pt x="6001" y="2288"/>
                  </a:lnTo>
                  <a:lnTo>
                    <a:pt x="6028" y="2319"/>
                  </a:lnTo>
                  <a:lnTo>
                    <a:pt x="6034" y="2326"/>
                  </a:lnTo>
                  <a:lnTo>
                    <a:pt x="6061" y="2358"/>
                  </a:lnTo>
                  <a:lnTo>
                    <a:pt x="6067" y="2365"/>
                  </a:lnTo>
                  <a:lnTo>
                    <a:pt x="6092" y="2398"/>
                  </a:lnTo>
                  <a:lnTo>
                    <a:pt x="6098" y="2406"/>
                  </a:lnTo>
                  <a:lnTo>
                    <a:pt x="6122" y="2440"/>
                  </a:lnTo>
                  <a:lnTo>
                    <a:pt x="6127" y="2448"/>
                  </a:lnTo>
                  <a:lnTo>
                    <a:pt x="6150" y="2483"/>
                  </a:lnTo>
                  <a:lnTo>
                    <a:pt x="6155" y="2491"/>
                  </a:lnTo>
                  <a:lnTo>
                    <a:pt x="6176" y="2526"/>
                  </a:lnTo>
                  <a:lnTo>
                    <a:pt x="6181" y="2534"/>
                  </a:lnTo>
                  <a:lnTo>
                    <a:pt x="6201" y="2570"/>
                  </a:lnTo>
                  <a:lnTo>
                    <a:pt x="6205" y="2579"/>
                  </a:lnTo>
                  <a:lnTo>
                    <a:pt x="6224" y="2616"/>
                  </a:lnTo>
                  <a:lnTo>
                    <a:pt x="6228" y="2624"/>
                  </a:lnTo>
                  <a:lnTo>
                    <a:pt x="6246" y="2662"/>
                  </a:lnTo>
                  <a:lnTo>
                    <a:pt x="6249" y="2671"/>
                  </a:lnTo>
                  <a:lnTo>
                    <a:pt x="6265" y="2709"/>
                  </a:lnTo>
                  <a:lnTo>
                    <a:pt x="6269" y="2718"/>
                  </a:lnTo>
                  <a:lnTo>
                    <a:pt x="6283" y="2757"/>
                  </a:lnTo>
                  <a:lnTo>
                    <a:pt x="6286" y="2765"/>
                  </a:lnTo>
                  <a:lnTo>
                    <a:pt x="6299" y="2805"/>
                  </a:lnTo>
                  <a:lnTo>
                    <a:pt x="6302" y="2814"/>
                  </a:lnTo>
                  <a:lnTo>
                    <a:pt x="6313" y="2853"/>
                  </a:lnTo>
                  <a:lnTo>
                    <a:pt x="6316" y="2863"/>
                  </a:lnTo>
                  <a:lnTo>
                    <a:pt x="6326" y="2903"/>
                  </a:lnTo>
                  <a:lnTo>
                    <a:pt x="6328" y="2912"/>
                  </a:lnTo>
                  <a:lnTo>
                    <a:pt x="6336" y="2952"/>
                  </a:lnTo>
                  <a:lnTo>
                    <a:pt x="6338" y="2962"/>
                  </a:lnTo>
                  <a:lnTo>
                    <a:pt x="6345" y="3002"/>
                  </a:lnTo>
                  <a:lnTo>
                    <a:pt x="6346" y="3012"/>
                  </a:lnTo>
                  <a:lnTo>
                    <a:pt x="6352" y="3053"/>
                  </a:lnTo>
                  <a:lnTo>
                    <a:pt x="6353" y="3062"/>
                  </a:lnTo>
                  <a:lnTo>
                    <a:pt x="6357" y="3103"/>
                  </a:lnTo>
                  <a:lnTo>
                    <a:pt x="6357" y="3113"/>
                  </a:lnTo>
                  <a:lnTo>
                    <a:pt x="6360" y="3154"/>
                  </a:lnTo>
                  <a:close/>
                  <a:moveTo>
                    <a:pt x="5859" y="3275"/>
                  </a:moveTo>
                  <a:lnTo>
                    <a:pt x="5860" y="3242"/>
                  </a:lnTo>
                  <a:lnTo>
                    <a:pt x="5861" y="3210"/>
                  </a:lnTo>
                  <a:lnTo>
                    <a:pt x="5860" y="3178"/>
                  </a:lnTo>
                  <a:lnTo>
                    <a:pt x="5859" y="3145"/>
                  </a:lnTo>
                  <a:lnTo>
                    <a:pt x="5856" y="3113"/>
                  </a:lnTo>
                  <a:lnTo>
                    <a:pt x="5851" y="3082"/>
                  </a:lnTo>
                  <a:lnTo>
                    <a:pt x="5846" y="3050"/>
                  </a:lnTo>
                  <a:lnTo>
                    <a:pt x="5839" y="3019"/>
                  </a:lnTo>
                  <a:lnTo>
                    <a:pt x="5832" y="2988"/>
                  </a:lnTo>
                  <a:lnTo>
                    <a:pt x="5823" y="2957"/>
                  </a:lnTo>
                  <a:lnTo>
                    <a:pt x="5813" y="2926"/>
                  </a:lnTo>
                  <a:lnTo>
                    <a:pt x="5802" y="2896"/>
                  </a:lnTo>
                  <a:lnTo>
                    <a:pt x="5789" y="2867"/>
                  </a:lnTo>
                  <a:lnTo>
                    <a:pt x="5776" y="2837"/>
                  </a:lnTo>
                  <a:lnTo>
                    <a:pt x="5761" y="2809"/>
                  </a:lnTo>
                  <a:lnTo>
                    <a:pt x="5745" y="2780"/>
                  </a:lnTo>
                  <a:lnTo>
                    <a:pt x="5729" y="2752"/>
                  </a:lnTo>
                  <a:lnTo>
                    <a:pt x="5711" y="2725"/>
                  </a:lnTo>
                  <a:lnTo>
                    <a:pt x="5693" y="2699"/>
                  </a:lnTo>
                  <a:lnTo>
                    <a:pt x="5673" y="2674"/>
                  </a:lnTo>
                  <a:lnTo>
                    <a:pt x="5653" y="2649"/>
                  </a:lnTo>
                  <a:lnTo>
                    <a:pt x="5631" y="2625"/>
                  </a:lnTo>
                  <a:lnTo>
                    <a:pt x="5609" y="2602"/>
                  </a:lnTo>
                  <a:lnTo>
                    <a:pt x="5586" y="2580"/>
                  </a:lnTo>
                  <a:lnTo>
                    <a:pt x="5562" y="2558"/>
                  </a:lnTo>
                  <a:lnTo>
                    <a:pt x="5537" y="2537"/>
                  </a:lnTo>
                  <a:lnTo>
                    <a:pt x="5511" y="2518"/>
                  </a:lnTo>
                  <a:lnTo>
                    <a:pt x="5485" y="2499"/>
                  </a:lnTo>
                  <a:lnTo>
                    <a:pt x="5457" y="2481"/>
                  </a:lnTo>
                  <a:lnTo>
                    <a:pt x="5430" y="2464"/>
                  </a:lnTo>
                  <a:lnTo>
                    <a:pt x="5402" y="2449"/>
                  </a:lnTo>
                  <a:lnTo>
                    <a:pt x="5373" y="2434"/>
                  </a:lnTo>
                  <a:lnTo>
                    <a:pt x="5344" y="2421"/>
                  </a:lnTo>
                  <a:lnTo>
                    <a:pt x="5314" y="2409"/>
                  </a:lnTo>
                  <a:lnTo>
                    <a:pt x="5284" y="2398"/>
                  </a:lnTo>
                  <a:lnTo>
                    <a:pt x="5254" y="2388"/>
                  </a:lnTo>
                  <a:lnTo>
                    <a:pt x="5223" y="2379"/>
                  </a:lnTo>
                  <a:lnTo>
                    <a:pt x="5191" y="2371"/>
                  </a:lnTo>
                  <a:lnTo>
                    <a:pt x="5160" y="2364"/>
                  </a:lnTo>
                  <a:lnTo>
                    <a:pt x="5128" y="2359"/>
                  </a:lnTo>
                  <a:lnTo>
                    <a:pt x="5096" y="2355"/>
                  </a:lnTo>
                  <a:lnTo>
                    <a:pt x="5064" y="2351"/>
                  </a:lnTo>
                  <a:lnTo>
                    <a:pt x="5032" y="2350"/>
                  </a:lnTo>
                  <a:lnTo>
                    <a:pt x="5000" y="2349"/>
                  </a:lnTo>
                  <a:lnTo>
                    <a:pt x="4968" y="2350"/>
                  </a:lnTo>
                  <a:lnTo>
                    <a:pt x="4936" y="2351"/>
                  </a:lnTo>
                  <a:lnTo>
                    <a:pt x="4904" y="2355"/>
                  </a:lnTo>
                  <a:lnTo>
                    <a:pt x="4872" y="2359"/>
                  </a:lnTo>
                  <a:lnTo>
                    <a:pt x="4840" y="2364"/>
                  </a:lnTo>
                  <a:lnTo>
                    <a:pt x="4809" y="2371"/>
                  </a:lnTo>
                  <a:lnTo>
                    <a:pt x="4777" y="2379"/>
                  </a:lnTo>
                  <a:lnTo>
                    <a:pt x="4746" y="2388"/>
                  </a:lnTo>
                  <a:lnTo>
                    <a:pt x="4716" y="2398"/>
                  </a:lnTo>
                  <a:lnTo>
                    <a:pt x="4686" y="2409"/>
                  </a:lnTo>
                  <a:lnTo>
                    <a:pt x="4656" y="2421"/>
                  </a:lnTo>
                  <a:lnTo>
                    <a:pt x="4627" y="2434"/>
                  </a:lnTo>
                  <a:lnTo>
                    <a:pt x="4598" y="2449"/>
                  </a:lnTo>
                  <a:lnTo>
                    <a:pt x="4570" y="2464"/>
                  </a:lnTo>
                  <a:lnTo>
                    <a:pt x="4543" y="2481"/>
                  </a:lnTo>
                  <a:lnTo>
                    <a:pt x="4515" y="2499"/>
                  </a:lnTo>
                  <a:lnTo>
                    <a:pt x="4489" y="2518"/>
                  </a:lnTo>
                  <a:lnTo>
                    <a:pt x="4463" y="2537"/>
                  </a:lnTo>
                  <a:lnTo>
                    <a:pt x="4438" y="2558"/>
                  </a:lnTo>
                  <a:lnTo>
                    <a:pt x="4414" y="2580"/>
                  </a:lnTo>
                  <a:lnTo>
                    <a:pt x="4391" y="2602"/>
                  </a:lnTo>
                  <a:lnTo>
                    <a:pt x="4369" y="2625"/>
                  </a:lnTo>
                  <a:lnTo>
                    <a:pt x="4347" y="2649"/>
                  </a:lnTo>
                  <a:lnTo>
                    <a:pt x="4327" y="2674"/>
                  </a:lnTo>
                  <a:lnTo>
                    <a:pt x="4307" y="2699"/>
                  </a:lnTo>
                  <a:lnTo>
                    <a:pt x="4289" y="2725"/>
                  </a:lnTo>
                  <a:lnTo>
                    <a:pt x="4271" y="2752"/>
                  </a:lnTo>
                  <a:lnTo>
                    <a:pt x="4255" y="2780"/>
                  </a:lnTo>
                  <a:lnTo>
                    <a:pt x="4239" y="2809"/>
                  </a:lnTo>
                  <a:lnTo>
                    <a:pt x="4224" y="2837"/>
                  </a:lnTo>
                  <a:lnTo>
                    <a:pt x="4211" y="2867"/>
                  </a:lnTo>
                  <a:lnTo>
                    <a:pt x="4198" y="2896"/>
                  </a:lnTo>
                  <a:lnTo>
                    <a:pt x="4187" y="2926"/>
                  </a:lnTo>
                  <a:lnTo>
                    <a:pt x="4177" y="2957"/>
                  </a:lnTo>
                  <a:lnTo>
                    <a:pt x="4168" y="2988"/>
                  </a:lnTo>
                  <a:lnTo>
                    <a:pt x="4161" y="3019"/>
                  </a:lnTo>
                  <a:lnTo>
                    <a:pt x="4154" y="3050"/>
                  </a:lnTo>
                  <a:lnTo>
                    <a:pt x="4149" y="3082"/>
                  </a:lnTo>
                  <a:lnTo>
                    <a:pt x="4144" y="3113"/>
                  </a:lnTo>
                  <a:lnTo>
                    <a:pt x="4141" y="3145"/>
                  </a:lnTo>
                  <a:lnTo>
                    <a:pt x="4140" y="3178"/>
                  </a:lnTo>
                  <a:lnTo>
                    <a:pt x="4139" y="3210"/>
                  </a:lnTo>
                  <a:lnTo>
                    <a:pt x="4140" y="3242"/>
                  </a:lnTo>
                  <a:lnTo>
                    <a:pt x="4141" y="3275"/>
                  </a:lnTo>
                  <a:lnTo>
                    <a:pt x="4144" y="3307"/>
                  </a:lnTo>
                  <a:lnTo>
                    <a:pt x="4149" y="3339"/>
                  </a:lnTo>
                  <a:lnTo>
                    <a:pt x="4154" y="3370"/>
                  </a:lnTo>
                  <a:lnTo>
                    <a:pt x="4161" y="3402"/>
                  </a:lnTo>
                  <a:lnTo>
                    <a:pt x="4168" y="3433"/>
                  </a:lnTo>
                  <a:lnTo>
                    <a:pt x="4177" y="3464"/>
                  </a:lnTo>
                  <a:lnTo>
                    <a:pt x="4187" y="3495"/>
                  </a:lnTo>
                  <a:lnTo>
                    <a:pt x="4198" y="3525"/>
                  </a:lnTo>
                  <a:lnTo>
                    <a:pt x="4211" y="3554"/>
                  </a:lnTo>
                  <a:lnTo>
                    <a:pt x="4224" y="3584"/>
                  </a:lnTo>
                  <a:lnTo>
                    <a:pt x="4239" y="3612"/>
                  </a:lnTo>
                  <a:lnTo>
                    <a:pt x="4254" y="3641"/>
                  </a:lnTo>
                  <a:lnTo>
                    <a:pt x="4271" y="3668"/>
                  </a:lnTo>
                  <a:lnTo>
                    <a:pt x="4289" y="3695"/>
                  </a:lnTo>
                  <a:lnTo>
                    <a:pt x="4307" y="3721"/>
                  </a:lnTo>
                  <a:lnTo>
                    <a:pt x="4327" y="3747"/>
                  </a:lnTo>
                  <a:lnTo>
                    <a:pt x="4347" y="3772"/>
                  </a:lnTo>
                  <a:lnTo>
                    <a:pt x="4369" y="3796"/>
                  </a:lnTo>
                  <a:lnTo>
                    <a:pt x="4391" y="3819"/>
                  </a:lnTo>
                  <a:lnTo>
                    <a:pt x="4414" y="3841"/>
                  </a:lnTo>
                  <a:lnTo>
                    <a:pt x="4438" y="3862"/>
                  </a:lnTo>
                  <a:lnTo>
                    <a:pt x="4463" y="3883"/>
                  </a:lnTo>
                  <a:lnTo>
                    <a:pt x="4489" y="3902"/>
                  </a:lnTo>
                  <a:lnTo>
                    <a:pt x="4515" y="3921"/>
                  </a:lnTo>
                  <a:lnTo>
                    <a:pt x="4542" y="3939"/>
                  </a:lnTo>
                  <a:lnTo>
                    <a:pt x="4570" y="3956"/>
                  </a:lnTo>
                  <a:lnTo>
                    <a:pt x="4599" y="3972"/>
                  </a:lnTo>
                  <a:lnTo>
                    <a:pt x="4627" y="3986"/>
                  </a:lnTo>
                  <a:lnTo>
                    <a:pt x="4656" y="3999"/>
                  </a:lnTo>
                  <a:lnTo>
                    <a:pt x="4686" y="4012"/>
                  </a:lnTo>
                  <a:lnTo>
                    <a:pt x="4716" y="4023"/>
                  </a:lnTo>
                  <a:lnTo>
                    <a:pt x="4746" y="4033"/>
                  </a:lnTo>
                  <a:lnTo>
                    <a:pt x="4777" y="4042"/>
                  </a:lnTo>
                  <a:lnTo>
                    <a:pt x="4808" y="4049"/>
                  </a:lnTo>
                  <a:lnTo>
                    <a:pt x="4840" y="4056"/>
                  </a:lnTo>
                  <a:lnTo>
                    <a:pt x="4871" y="4061"/>
                  </a:lnTo>
                  <a:lnTo>
                    <a:pt x="4903" y="4066"/>
                  </a:lnTo>
                  <a:lnTo>
                    <a:pt x="4935" y="4069"/>
                  </a:lnTo>
                  <a:lnTo>
                    <a:pt x="4968" y="4070"/>
                  </a:lnTo>
                  <a:lnTo>
                    <a:pt x="5000" y="4071"/>
                  </a:lnTo>
                  <a:lnTo>
                    <a:pt x="5032" y="4070"/>
                  </a:lnTo>
                  <a:lnTo>
                    <a:pt x="5065" y="4069"/>
                  </a:lnTo>
                  <a:lnTo>
                    <a:pt x="5097" y="4066"/>
                  </a:lnTo>
                  <a:lnTo>
                    <a:pt x="5129" y="4061"/>
                  </a:lnTo>
                  <a:lnTo>
                    <a:pt x="5160" y="4056"/>
                  </a:lnTo>
                  <a:lnTo>
                    <a:pt x="5192" y="4049"/>
                  </a:lnTo>
                  <a:lnTo>
                    <a:pt x="5223" y="4042"/>
                  </a:lnTo>
                  <a:lnTo>
                    <a:pt x="5254" y="4033"/>
                  </a:lnTo>
                  <a:lnTo>
                    <a:pt x="5284" y="4023"/>
                  </a:lnTo>
                  <a:lnTo>
                    <a:pt x="5314" y="4012"/>
                  </a:lnTo>
                  <a:lnTo>
                    <a:pt x="5344" y="3999"/>
                  </a:lnTo>
                  <a:lnTo>
                    <a:pt x="5373" y="3986"/>
                  </a:lnTo>
                  <a:lnTo>
                    <a:pt x="5401" y="3972"/>
                  </a:lnTo>
                  <a:lnTo>
                    <a:pt x="5430" y="3956"/>
                  </a:lnTo>
                  <a:lnTo>
                    <a:pt x="5458" y="3939"/>
                  </a:lnTo>
                  <a:lnTo>
                    <a:pt x="5485" y="3921"/>
                  </a:lnTo>
                  <a:lnTo>
                    <a:pt x="5511" y="3902"/>
                  </a:lnTo>
                  <a:lnTo>
                    <a:pt x="5537" y="3883"/>
                  </a:lnTo>
                  <a:lnTo>
                    <a:pt x="5562" y="3862"/>
                  </a:lnTo>
                  <a:lnTo>
                    <a:pt x="5586" y="3841"/>
                  </a:lnTo>
                  <a:lnTo>
                    <a:pt x="5609" y="3819"/>
                  </a:lnTo>
                  <a:lnTo>
                    <a:pt x="5631" y="3796"/>
                  </a:lnTo>
                  <a:lnTo>
                    <a:pt x="5653" y="3772"/>
                  </a:lnTo>
                  <a:lnTo>
                    <a:pt x="5673" y="3747"/>
                  </a:lnTo>
                  <a:lnTo>
                    <a:pt x="5693" y="3721"/>
                  </a:lnTo>
                  <a:lnTo>
                    <a:pt x="5711" y="3695"/>
                  </a:lnTo>
                  <a:lnTo>
                    <a:pt x="5729" y="3668"/>
                  </a:lnTo>
                  <a:lnTo>
                    <a:pt x="5746" y="3641"/>
                  </a:lnTo>
                  <a:lnTo>
                    <a:pt x="5761" y="3612"/>
                  </a:lnTo>
                  <a:lnTo>
                    <a:pt x="5776" y="3584"/>
                  </a:lnTo>
                  <a:lnTo>
                    <a:pt x="5789" y="3554"/>
                  </a:lnTo>
                  <a:lnTo>
                    <a:pt x="5802" y="3525"/>
                  </a:lnTo>
                  <a:lnTo>
                    <a:pt x="5813" y="3495"/>
                  </a:lnTo>
                  <a:lnTo>
                    <a:pt x="5823" y="3464"/>
                  </a:lnTo>
                  <a:lnTo>
                    <a:pt x="5832" y="3433"/>
                  </a:lnTo>
                  <a:lnTo>
                    <a:pt x="5839" y="3402"/>
                  </a:lnTo>
                  <a:lnTo>
                    <a:pt x="5846" y="3370"/>
                  </a:lnTo>
                  <a:lnTo>
                    <a:pt x="5851" y="3339"/>
                  </a:lnTo>
                  <a:lnTo>
                    <a:pt x="5856" y="3307"/>
                  </a:lnTo>
                  <a:lnTo>
                    <a:pt x="5859" y="3275"/>
                  </a:lnTo>
                  <a:close/>
                  <a:moveTo>
                    <a:pt x="3642" y="4119"/>
                  </a:moveTo>
                  <a:lnTo>
                    <a:pt x="3644" y="4151"/>
                  </a:lnTo>
                  <a:lnTo>
                    <a:pt x="3644" y="4161"/>
                  </a:lnTo>
                  <a:lnTo>
                    <a:pt x="3645" y="4193"/>
                  </a:lnTo>
                  <a:lnTo>
                    <a:pt x="3645" y="4203"/>
                  </a:lnTo>
                  <a:lnTo>
                    <a:pt x="3644" y="4235"/>
                  </a:lnTo>
                  <a:lnTo>
                    <a:pt x="3644" y="4244"/>
                  </a:lnTo>
                  <a:lnTo>
                    <a:pt x="3642" y="4277"/>
                  </a:lnTo>
                  <a:lnTo>
                    <a:pt x="3641" y="4286"/>
                  </a:lnTo>
                  <a:lnTo>
                    <a:pt x="3638" y="4318"/>
                  </a:lnTo>
                  <a:lnTo>
                    <a:pt x="3637" y="4327"/>
                  </a:lnTo>
                  <a:lnTo>
                    <a:pt x="3633" y="4359"/>
                  </a:lnTo>
                  <a:lnTo>
                    <a:pt x="3632" y="4369"/>
                  </a:lnTo>
                  <a:lnTo>
                    <a:pt x="3626" y="4400"/>
                  </a:lnTo>
                  <a:lnTo>
                    <a:pt x="3625" y="4409"/>
                  </a:lnTo>
                  <a:lnTo>
                    <a:pt x="3618" y="4441"/>
                  </a:lnTo>
                  <a:lnTo>
                    <a:pt x="3616" y="4450"/>
                  </a:lnTo>
                  <a:lnTo>
                    <a:pt x="3608" y="4481"/>
                  </a:lnTo>
                  <a:lnTo>
                    <a:pt x="3606" y="4490"/>
                  </a:lnTo>
                  <a:lnTo>
                    <a:pt x="3597" y="4521"/>
                  </a:lnTo>
                  <a:lnTo>
                    <a:pt x="3594" y="4530"/>
                  </a:lnTo>
                  <a:lnTo>
                    <a:pt x="3584" y="4560"/>
                  </a:lnTo>
                  <a:lnTo>
                    <a:pt x="3581" y="4569"/>
                  </a:lnTo>
                  <a:lnTo>
                    <a:pt x="3570" y="4599"/>
                  </a:lnTo>
                  <a:lnTo>
                    <a:pt x="3567" y="4608"/>
                  </a:lnTo>
                  <a:lnTo>
                    <a:pt x="3555" y="4638"/>
                  </a:lnTo>
                  <a:lnTo>
                    <a:pt x="3551" y="4646"/>
                  </a:lnTo>
                  <a:lnTo>
                    <a:pt x="3538" y="4676"/>
                  </a:lnTo>
                  <a:lnTo>
                    <a:pt x="3534" y="4684"/>
                  </a:lnTo>
                  <a:lnTo>
                    <a:pt x="3519" y="4713"/>
                  </a:lnTo>
                  <a:lnTo>
                    <a:pt x="3515" y="4721"/>
                  </a:lnTo>
                  <a:lnTo>
                    <a:pt x="3500" y="4750"/>
                  </a:lnTo>
                  <a:lnTo>
                    <a:pt x="3494" y="4759"/>
                  </a:lnTo>
                  <a:lnTo>
                    <a:pt x="3477" y="4787"/>
                  </a:lnTo>
                  <a:lnTo>
                    <a:pt x="3472" y="4795"/>
                  </a:lnTo>
                  <a:lnTo>
                    <a:pt x="3454" y="4822"/>
                  </a:lnTo>
                  <a:lnTo>
                    <a:pt x="3449" y="4830"/>
                  </a:lnTo>
                  <a:lnTo>
                    <a:pt x="3430" y="4856"/>
                  </a:lnTo>
                  <a:lnTo>
                    <a:pt x="3425" y="4864"/>
                  </a:lnTo>
                  <a:lnTo>
                    <a:pt x="3405" y="4889"/>
                  </a:lnTo>
                  <a:lnTo>
                    <a:pt x="3399" y="4896"/>
                  </a:lnTo>
                  <a:lnTo>
                    <a:pt x="3379" y="4921"/>
                  </a:lnTo>
                  <a:lnTo>
                    <a:pt x="3373" y="4928"/>
                  </a:lnTo>
                  <a:lnTo>
                    <a:pt x="3351" y="4952"/>
                  </a:lnTo>
                  <a:lnTo>
                    <a:pt x="3345" y="4959"/>
                  </a:lnTo>
                  <a:lnTo>
                    <a:pt x="3322" y="4982"/>
                  </a:lnTo>
                  <a:lnTo>
                    <a:pt x="3316" y="4989"/>
                  </a:lnTo>
                  <a:lnTo>
                    <a:pt x="3292" y="5011"/>
                  </a:lnTo>
                  <a:lnTo>
                    <a:pt x="3286" y="5018"/>
                  </a:lnTo>
                  <a:lnTo>
                    <a:pt x="3262" y="5039"/>
                  </a:lnTo>
                  <a:lnTo>
                    <a:pt x="3254" y="5045"/>
                  </a:lnTo>
                  <a:lnTo>
                    <a:pt x="3230" y="5066"/>
                  </a:lnTo>
                  <a:lnTo>
                    <a:pt x="3222" y="5072"/>
                  </a:lnTo>
                  <a:lnTo>
                    <a:pt x="3197" y="5091"/>
                  </a:lnTo>
                  <a:lnTo>
                    <a:pt x="3189" y="5097"/>
                  </a:lnTo>
                  <a:lnTo>
                    <a:pt x="3163" y="5115"/>
                  </a:lnTo>
                  <a:lnTo>
                    <a:pt x="3155" y="5121"/>
                  </a:lnTo>
                  <a:lnTo>
                    <a:pt x="3128" y="5139"/>
                  </a:lnTo>
                  <a:lnTo>
                    <a:pt x="3120" y="5143"/>
                  </a:lnTo>
                  <a:lnTo>
                    <a:pt x="3092" y="5160"/>
                  </a:lnTo>
                  <a:lnTo>
                    <a:pt x="3084" y="5165"/>
                  </a:lnTo>
                  <a:lnTo>
                    <a:pt x="3056" y="5180"/>
                  </a:lnTo>
                  <a:lnTo>
                    <a:pt x="3048" y="5185"/>
                  </a:lnTo>
                  <a:lnTo>
                    <a:pt x="3019" y="5199"/>
                  </a:lnTo>
                  <a:lnTo>
                    <a:pt x="3010" y="5203"/>
                  </a:lnTo>
                  <a:lnTo>
                    <a:pt x="2981" y="5217"/>
                  </a:lnTo>
                  <a:lnTo>
                    <a:pt x="2972" y="5221"/>
                  </a:lnTo>
                  <a:lnTo>
                    <a:pt x="2943" y="5233"/>
                  </a:lnTo>
                  <a:lnTo>
                    <a:pt x="2934" y="5237"/>
                  </a:lnTo>
                  <a:lnTo>
                    <a:pt x="2904" y="5248"/>
                  </a:lnTo>
                  <a:lnTo>
                    <a:pt x="2895" y="5251"/>
                  </a:lnTo>
                  <a:lnTo>
                    <a:pt x="2864" y="5261"/>
                  </a:lnTo>
                  <a:lnTo>
                    <a:pt x="2855" y="5264"/>
                  </a:lnTo>
                  <a:lnTo>
                    <a:pt x="2824" y="5273"/>
                  </a:lnTo>
                  <a:lnTo>
                    <a:pt x="2815" y="5275"/>
                  </a:lnTo>
                  <a:lnTo>
                    <a:pt x="2784" y="5283"/>
                  </a:lnTo>
                  <a:lnTo>
                    <a:pt x="2775" y="5285"/>
                  </a:lnTo>
                  <a:lnTo>
                    <a:pt x="2743" y="5292"/>
                  </a:lnTo>
                  <a:lnTo>
                    <a:pt x="2734" y="5293"/>
                  </a:lnTo>
                  <a:lnTo>
                    <a:pt x="2702" y="5299"/>
                  </a:lnTo>
                  <a:lnTo>
                    <a:pt x="2693" y="5300"/>
                  </a:lnTo>
                  <a:lnTo>
                    <a:pt x="2661" y="5304"/>
                  </a:lnTo>
                  <a:lnTo>
                    <a:pt x="2652" y="5305"/>
                  </a:lnTo>
                  <a:lnTo>
                    <a:pt x="2619" y="5308"/>
                  </a:lnTo>
                  <a:lnTo>
                    <a:pt x="2610" y="5309"/>
                  </a:lnTo>
                  <a:lnTo>
                    <a:pt x="2578" y="5311"/>
                  </a:lnTo>
                  <a:lnTo>
                    <a:pt x="2568" y="5311"/>
                  </a:lnTo>
                  <a:lnTo>
                    <a:pt x="2536" y="5312"/>
                  </a:lnTo>
                  <a:lnTo>
                    <a:pt x="2526" y="5312"/>
                  </a:lnTo>
                  <a:lnTo>
                    <a:pt x="2494" y="5311"/>
                  </a:lnTo>
                  <a:lnTo>
                    <a:pt x="2485" y="5311"/>
                  </a:lnTo>
                  <a:lnTo>
                    <a:pt x="2452" y="5309"/>
                  </a:lnTo>
                  <a:lnTo>
                    <a:pt x="2443" y="5308"/>
                  </a:lnTo>
                  <a:lnTo>
                    <a:pt x="2411" y="5305"/>
                  </a:lnTo>
                  <a:lnTo>
                    <a:pt x="2402" y="5304"/>
                  </a:lnTo>
                  <a:lnTo>
                    <a:pt x="2370" y="5300"/>
                  </a:lnTo>
                  <a:lnTo>
                    <a:pt x="2360" y="5299"/>
                  </a:lnTo>
                  <a:lnTo>
                    <a:pt x="2329" y="5293"/>
                  </a:lnTo>
                  <a:lnTo>
                    <a:pt x="2319" y="5292"/>
                  </a:lnTo>
                  <a:lnTo>
                    <a:pt x="2288" y="5285"/>
                  </a:lnTo>
                  <a:lnTo>
                    <a:pt x="2279" y="5283"/>
                  </a:lnTo>
                  <a:lnTo>
                    <a:pt x="2248" y="5275"/>
                  </a:lnTo>
                  <a:lnTo>
                    <a:pt x="2239" y="5273"/>
                  </a:lnTo>
                  <a:lnTo>
                    <a:pt x="2208" y="5264"/>
                  </a:lnTo>
                  <a:lnTo>
                    <a:pt x="2199" y="5261"/>
                  </a:lnTo>
                  <a:lnTo>
                    <a:pt x="2168" y="5251"/>
                  </a:lnTo>
                  <a:lnTo>
                    <a:pt x="2159" y="5248"/>
                  </a:lnTo>
                  <a:lnTo>
                    <a:pt x="2129" y="5237"/>
                  </a:lnTo>
                  <a:lnTo>
                    <a:pt x="2120" y="5233"/>
                  </a:lnTo>
                  <a:lnTo>
                    <a:pt x="2090" y="5221"/>
                  </a:lnTo>
                  <a:lnTo>
                    <a:pt x="2082" y="5217"/>
                  </a:lnTo>
                  <a:lnTo>
                    <a:pt x="2052" y="5204"/>
                  </a:lnTo>
                  <a:lnTo>
                    <a:pt x="2044" y="5200"/>
                  </a:lnTo>
                  <a:lnTo>
                    <a:pt x="2015" y="5185"/>
                  </a:lnTo>
                  <a:lnTo>
                    <a:pt x="2007" y="5181"/>
                  </a:lnTo>
                  <a:lnTo>
                    <a:pt x="1978" y="5165"/>
                  </a:lnTo>
                  <a:lnTo>
                    <a:pt x="1970" y="5160"/>
                  </a:lnTo>
                  <a:lnTo>
                    <a:pt x="1942" y="5143"/>
                  </a:lnTo>
                  <a:lnTo>
                    <a:pt x="1934" y="5138"/>
                  </a:lnTo>
                  <a:lnTo>
                    <a:pt x="1907" y="5120"/>
                  </a:lnTo>
                  <a:lnTo>
                    <a:pt x="1899" y="5115"/>
                  </a:lnTo>
                  <a:lnTo>
                    <a:pt x="1873" y="5096"/>
                  </a:lnTo>
                  <a:lnTo>
                    <a:pt x="1865" y="5091"/>
                  </a:lnTo>
                  <a:lnTo>
                    <a:pt x="1840" y="5071"/>
                  </a:lnTo>
                  <a:lnTo>
                    <a:pt x="1833" y="5065"/>
                  </a:lnTo>
                  <a:lnTo>
                    <a:pt x="1808" y="5045"/>
                  </a:lnTo>
                  <a:lnTo>
                    <a:pt x="1801" y="5039"/>
                  </a:lnTo>
                  <a:lnTo>
                    <a:pt x="1777" y="5017"/>
                  </a:lnTo>
                  <a:lnTo>
                    <a:pt x="1770" y="5011"/>
                  </a:lnTo>
                  <a:lnTo>
                    <a:pt x="1747" y="4989"/>
                  </a:lnTo>
                  <a:lnTo>
                    <a:pt x="1740" y="4982"/>
                  </a:lnTo>
                  <a:lnTo>
                    <a:pt x="1718" y="4959"/>
                  </a:lnTo>
                  <a:lnTo>
                    <a:pt x="1712" y="4952"/>
                  </a:lnTo>
                  <a:lnTo>
                    <a:pt x="1690" y="4928"/>
                  </a:lnTo>
                  <a:lnTo>
                    <a:pt x="1684" y="4921"/>
                  </a:lnTo>
                  <a:lnTo>
                    <a:pt x="1664" y="4896"/>
                  </a:lnTo>
                  <a:lnTo>
                    <a:pt x="1658" y="4889"/>
                  </a:lnTo>
                  <a:lnTo>
                    <a:pt x="1638" y="4864"/>
                  </a:lnTo>
                  <a:lnTo>
                    <a:pt x="1633" y="4856"/>
                  </a:lnTo>
                  <a:lnTo>
                    <a:pt x="1614" y="4830"/>
                  </a:lnTo>
                  <a:lnTo>
                    <a:pt x="1609" y="4822"/>
                  </a:lnTo>
                  <a:lnTo>
                    <a:pt x="1591" y="4795"/>
                  </a:lnTo>
                  <a:lnTo>
                    <a:pt x="1586" y="4787"/>
                  </a:lnTo>
                  <a:lnTo>
                    <a:pt x="1569" y="4759"/>
                  </a:lnTo>
                  <a:lnTo>
                    <a:pt x="1564" y="4751"/>
                  </a:lnTo>
                  <a:lnTo>
                    <a:pt x="1548" y="4722"/>
                  </a:lnTo>
                  <a:lnTo>
                    <a:pt x="1544" y="4714"/>
                  </a:lnTo>
                  <a:lnTo>
                    <a:pt x="1529" y="4685"/>
                  </a:lnTo>
                  <a:lnTo>
                    <a:pt x="1525" y="4677"/>
                  </a:lnTo>
                  <a:lnTo>
                    <a:pt x="1512" y="4647"/>
                  </a:lnTo>
                  <a:lnTo>
                    <a:pt x="1508" y="4639"/>
                  </a:lnTo>
                  <a:lnTo>
                    <a:pt x="1496" y="4609"/>
                  </a:lnTo>
                  <a:lnTo>
                    <a:pt x="1492" y="4600"/>
                  </a:lnTo>
                  <a:lnTo>
                    <a:pt x="1481" y="4570"/>
                  </a:lnTo>
                  <a:lnTo>
                    <a:pt x="1478" y="4561"/>
                  </a:lnTo>
                  <a:lnTo>
                    <a:pt x="1468" y="4530"/>
                  </a:lnTo>
                  <a:lnTo>
                    <a:pt x="1465" y="4521"/>
                  </a:lnTo>
                  <a:lnTo>
                    <a:pt x="1456" y="4490"/>
                  </a:lnTo>
                  <a:lnTo>
                    <a:pt x="1454" y="4481"/>
                  </a:lnTo>
                  <a:lnTo>
                    <a:pt x="1446" y="4450"/>
                  </a:lnTo>
                  <a:lnTo>
                    <a:pt x="1444" y="4441"/>
                  </a:lnTo>
                  <a:lnTo>
                    <a:pt x="1437" y="4410"/>
                  </a:lnTo>
                  <a:lnTo>
                    <a:pt x="1436" y="4400"/>
                  </a:lnTo>
                  <a:lnTo>
                    <a:pt x="1430" y="4369"/>
                  </a:lnTo>
                  <a:lnTo>
                    <a:pt x="1429" y="4359"/>
                  </a:lnTo>
                  <a:lnTo>
                    <a:pt x="1425" y="4327"/>
                  </a:lnTo>
                  <a:lnTo>
                    <a:pt x="1424" y="4318"/>
                  </a:lnTo>
                  <a:lnTo>
                    <a:pt x="1421" y="4286"/>
                  </a:lnTo>
                  <a:lnTo>
                    <a:pt x="1420" y="4277"/>
                  </a:lnTo>
                  <a:lnTo>
                    <a:pt x="1418" y="4244"/>
                  </a:lnTo>
                  <a:lnTo>
                    <a:pt x="1418" y="4235"/>
                  </a:lnTo>
                  <a:lnTo>
                    <a:pt x="1417" y="4203"/>
                  </a:lnTo>
                  <a:lnTo>
                    <a:pt x="1417" y="4193"/>
                  </a:lnTo>
                  <a:lnTo>
                    <a:pt x="1418" y="4161"/>
                  </a:lnTo>
                  <a:lnTo>
                    <a:pt x="1418" y="4151"/>
                  </a:lnTo>
                  <a:lnTo>
                    <a:pt x="1420" y="4119"/>
                  </a:lnTo>
                  <a:lnTo>
                    <a:pt x="1421" y="4110"/>
                  </a:lnTo>
                  <a:lnTo>
                    <a:pt x="1424" y="4077"/>
                  </a:lnTo>
                  <a:lnTo>
                    <a:pt x="1425" y="4068"/>
                  </a:lnTo>
                  <a:lnTo>
                    <a:pt x="1429" y="4036"/>
                  </a:lnTo>
                  <a:lnTo>
                    <a:pt x="1430" y="4027"/>
                  </a:lnTo>
                  <a:lnTo>
                    <a:pt x="1436" y="3995"/>
                  </a:lnTo>
                  <a:lnTo>
                    <a:pt x="1437" y="3986"/>
                  </a:lnTo>
                  <a:lnTo>
                    <a:pt x="1444" y="3954"/>
                  </a:lnTo>
                  <a:lnTo>
                    <a:pt x="1446" y="3945"/>
                  </a:lnTo>
                  <a:lnTo>
                    <a:pt x="1454" y="3914"/>
                  </a:lnTo>
                  <a:lnTo>
                    <a:pt x="1456" y="3905"/>
                  </a:lnTo>
                  <a:lnTo>
                    <a:pt x="1465" y="3874"/>
                  </a:lnTo>
                  <a:lnTo>
                    <a:pt x="1468" y="3865"/>
                  </a:lnTo>
                  <a:lnTo>
                    <a:pt x="1478" y="3834"/>
                  </a:lnTo>
                  <a:lnTo>
                    <a:pt x="1481" y="3825"/>
                  </a:lnTo>
                  <a:lnTo>
                    <a:pt x="1492" y="3795"/>
                  </a:lnTo>
                  <a:lnTo>
                    <a:pt x="1496" y="3786"/>
                  </a:lnTo>
                  <a:lnTo>
                    <a:pt x="1508" y="3757"/>
                  </a:lnTo>
                  <a:lnTo>
                    <a:pt x="1512" y="3748"/>
                  </a:lnTo>
                  <a:lnTo>
                    <a:pt x="1526" y="3719"/>
                  </a:lnTo>
                  <a:lnTo>
                    <a:pt x="1530" y="3710"/>
                  </a:lnTo>
                  <a:lnTo>
                    <a:pt x="1544" y="3681"/>
                  </a:lnTo>
                  <a:lnTo>
                    <a:pt x="1549" y="3673"/>
                  </a:lnTo>
                  <a:lnTo>
                    <a:pt x="1564" y="3645"/>
                  </a:lnTo>
                  <a:lnTo>
                    <a:pt x="1569" y="3637"/>
                  </a:lnTo>
                  <a:lnTo>
                    <a:pt x="1586" y="3609"/>
                  </a:lnTo>
                  <a:lnTo>
                    <a:pt x="1590" y="3601"/>
                  </a:lnTo>
                  <a:lnTo>
                    <a:pt x="1608" y="3574"/>
                  </a:lnTo>
                  <a:lnTo>
                    <a:pt x="1614" y="3566"/>
                  </a:lnTo>
                  <a:lnTo>
                    <a:pt x="1632" y="3540"/>
                  </a:lnTo>
                  <a:lnTo>
                    <a:pt x="1638" y="3532"/>
                  </a:lnTo>
                  <a:lnTo>
                    <a:pt x="1657" y="3507"/>
                  </a:lnTo>
                  <a:lnTo>
                    <a:pt x="1663" y="3499"/>
                  </a:lnTo>
                  <a:lnTo>
                    <a:pt x="1684" y="3475"/>
                  </a:lnTo>
                  <a:lnTo>
                    <a:pt x="1690" y="3467"/>
                  </a:lnTo>
                  <a:lnTo>
                    <a:pt x="1711" y="3443"/>
                  </a:lnTo>
                  <a:lnTo>
                    <a:pt x="1718" y="3437"/>
                  </a:lnTo>
                  <a:lnTo>
                    <a:pt x="1740" y="3413"/>
                  </a:lnTo>
                  <a:lnTo>
                    <a:pt x="1747" y="3407"/>
                  </a:lnTo>
                  <a:lnTo>
                    <a:pt x="1770" y="3384"/>
                  </a:lnTo>
                  <a:lnTo>
                    <a:pt x="1777" y="3378"/>
                  </a:lnTo>
                  <a:lnTo>
                    <a:pt x="1801" y="3356"/>
                  </a:lnTo>
                  <a:lnTo>
                    <a:pt x="1808" y="3350"/>
                  </a:lnTo>
                  <a:lnTo>
                    <a:pt x="1833" y="3330"/>
                  </a:lnTo>
                  <a:lnTo>
                    <a:pt x="1840" y="3324"/>
                  </a:lnTo>
                  <a:lnTo>
                    <a:pt x="1865" y="3304"/>
                  </a:lnTo>
                  <a:lnTo>
                    <a:pt x="1873" y="3299"/>
                  </a:lnTo>
                  <a:lnTo>
                    <a:pt x="1899" y="3280"/>
                  </a:lnTo>
                  <a:lnTo>
                    <a:pt x="1907" y="3275"/>
                  </a:lnTo>
                  <a:lnTo>
                    <a:pt x="1934" y="3257"/>
                  </a:lnTo>
                  <a:lnTo>
                    <a:pt x="1942" y="3252"/>
                  </a:lnTo>
                  <a:lnTo>
                    <a:pt x="1970" y="3235"/>
                  </a:lnTo>
                  <a:lnTo>
                    <a:pt x="1979" y="3229"/>
                  </a:lnTo>
                  <a:lnTo>
                    <a:pt x="2008" y="3214"/>
                  </a:lnTo>
                  <a:lnTo>
                    <a:pt x="2016" y="3210"/>
                  </a:lnTo>
                  <a:lnTo>
                    <a:pt x="2045" y="3195"/>
                  </a:lnTo>
                  <a:lnTo>
                    <a:pt x="2053" y="3191"/>
                  </a:lnTo>
                  <a:lnTo>
                    <a:pt x="2083" y="3178"/>
                  </a:lnTo>
                  <a:lnTo>
                    <a:pt x="2091" y="3174"/>
                  </a:lnTo>
                  <a:lnTo>
                    <a:pt x="2121" y="3162"/>
                  </a:lnTo>
                  <a:lnTo>
                    <a:pt x="2130" y="3159"/>
                  </a:lnTo>
                  <a:lnTo>
                    <a:pt x="2160" y="3148"/>
                  </a:lnTo>
                  <a:lnTo>
                    <a:pt x="2169" y="3145"/>
                  </a:lnTo>
                  <a:lnTo>
                    <a:pt x="2199" y="3135"/>
                  </a:lnTo>
                  <a:lnTo>
                    <a:pt x="2208" y="3132"/>
                  </a:lnTo>
                  <a:lnTo>
                    <a:pt x="2239" y="3123"/>
                  </a:lnTo>
                  <a:lnTo>
                    <a:pt x="2248" y="3121"/>
                  </a:lnTo>
                  <a:lnTo>
                    <a:pt x="2279" y="3113"/>
                  </a:lnTo>
                  <a:lnTo>
                    <a:pt x="2288" y="3111"/>
                  </a:lnTo>
                  <a:lnTo>
                    <a:pt x="2320" y="3104"/>
                  </a:lnTo>
                  <a:lnTo>
                    <a:pt x="2329" y="3103"/>
                  </a:lnTo>
                  <a:lnTo>
                    <a:pt x="2360" y="3097"/>
                  </a:lnTo>
                  <a:lnTo>
                    <a:pt x="2370" y="3096"/>
                  </a:lnTo>
                  <a:lnTo>
                    <a:pt x="2402" y="3092"/>
                  </a:lnTo>
                  <a:lnTo>
                    <a:pt x="2411" y="3091"/>
                  </a:lnTo>
                  <a:lnTo>
                    <a:pt x="2443" y="3088"/>
                  </a:lnTo>
                  <a:lnTo>
                    <a:pt x="2452" y="3087"/>
                  </a:lnTo>
                  <a:lnTo>
                    <a:pt x="2485" y="3085"/>
                  </a:lnTo>
                  <a:lnTo>
                    <a:pt x="2494" y="3085"/>
                  </a:lnTo>
                  <a:lnTo>
                    <a:pt x="2526" y="3084"/>
                  </a:lnTo>
                  <a:lnTo>
                    <a:pt x="2536" y="3084"/>
                  </a:lnTo>
                  <a:lnTo>
                    <a:pt x="2568" y="3085"/>
                  </a:lnTo>
                  <a:lnTo>
                    <a:pt x="2578" y="3085"/>
                  </a:lnTo>
                  <a:lnTo>
                    <a:pt x="2610" y="3087"/>
                  </a:lnTo>
                  <a:lnTo>
                    <a:pt x="2619" y="3088"/>
                  </a:lnTo>
                  <a:lnTo>
                    <a:pt x="2652" y="3091"/>
                  </a:lnTo>
                  <a:lnTo>
                    <a:pt x="2661" y="3092"/>
                  </a:lnTo>
                  <a:lnTo>
                    <a:pt x="2693" y="3096"/>
                  </a:lnTo>
                  <a:lnTo>
                    <a:pt x="2702" y="3097"/>
                  </a:lnTo>
                  <a:lnTo>
                    <a:pt x="2734" y="3103"/>
                  </a:lnTo>
                  <a:lnTo>
                    <a:pt x="2743" y="3104"/>
                  </a:lnTo>
                  <a:lnTo>
                    <a:pt x="2775" y="3111"/>
                  </a:lnTo>
                  <a:lnTo>
                    <a:pt x="2784" y="3113"/>
                  </a:lnTo>
                  <a:lnTo>
                    <a:pt x="2815" y="3121"/>
                  </a:lnTo>
                  <a:lnTo>
                    <a:pt x="2824" y="3123"/>
                  </a:lnTo>
                  <a:lnTo>
                    <a:pt x="2855" y="3132"/>
                  </a:lnTo>
                  <a:lnTo>
                    <a:pt x="2864" y="3135"/>
                  </a:lnTo>
                  <a:lnTo>
                    <a:pt x="2894" y="3145"/>
                  </a:lnTo>
                  <a:lnTo>
                    <a:pt x="2903" y="3148"/>
                  </a:lnTo>
                  <a:lnTo>
                    <a:pt x="2933" y="3159"/>
                  </a:lnTo>
                  <a:lnTo>
                    <a:pt x="2942" y="3162"/>
                  </a:lnTo>
                  <a:lnTo>
                    <a:pt x="2972" y="3174"/>
                  </a:lnTo>
                  <a:lnTo>
                    <a:pt x="2980" y="3178"/>
                  </a:lnTo>
                  <a:lnTo>
                    <a:pt x="3009" y="3191"/>
                  </a:lnTo>
                  <a:lnTo>
                    <a:pt x="3018" y="3195"/>
                  </a:lnTo>
                  <a:lnTo>
                    <a:pt x="3047" y="3210"/>
                  </a:lnTo>
                  <a:lnTo>
                    <a:pt x="3055" y="3214"/>
                  </a:lnTo>
                  <a:lnTo>
                    <a:pt x="3083" y="3230"/>
                  </a:lnTo>
                  <a:lnTo>
                    <a:pt x="3092" y="3235"/>
                  </a:lnTo>
                  <a:lnTo>
                    <a:pt x="3120" y="3252"/>
                  </a:lnTo>
                  <a:lnTo>
                    <a:pt x="3128" y="3257"/>
                  </a:lnTo>
                  <a:lnTo>
                    <a:pt x="3155" y="3274"/>
                  </a:lnTo>
                  <a:lnTo>
                    <a:pt x="3163" y="3280"/>
                  </a:lnTo>
                  <a:lnTo>
                    <a:pt x="3189" y="3298"/>
                  </a:lnTo>
                  <a:lnTo>
                    <a:pt x="3197" y="3304"/>
                  </a:lnTo>
                  <a:lnTo>
                    <a:pt x="3222" y="3324"/>
                  </a:lnTo>
                  <a:lnTo>
                    <a:pt x="3230" y="3329"/>
                  </a:lnTo>
                  <a:lnTo>
                    <a:pt x="3255" y="3350"/>
                  </a:lnTo>
                  <a:lnTo>
                    <a:pt x="3262" y="3356"/>
                  </a:lnTo>
                  <a:lnTo>
                    <a:pt x="3286" y="3378"/>
                  </a:lnTo>
                  <a:lnTo>
                    <a:pt x="3293" y="3384"/>
                  </a:lnTo>
                  <a:lnTo>
                    <a:pt x="3316" y="3406"/>
                  </a:lnTo>
                  <a:lnTo>
                    <a:pt x="3323" y="3413"/>
                  </a:lnTo>
                  <a:lnTo>
                    <a:pt x="3345" y="3436"/>
                  </a:lnTo>
                  <a:lnTo>
                    <a:pt x="3351" y="3443"/>
                  </a:lnTo>
                  <a:lnTo>
                    <a:pt x="3373" y="3467"/>
                  </a:lnTo>
                  <a:lnTo>
                    <a:pt x="3379" y="3474"/>
                  </a:lnTo>
                  <a:lnTo>
                    <a:pt x="3400" y="3499"/>
                  </a:lnTo>
                  <a:lnTo>
                    <a:pt x="3405" y="3507"/>
                  </a:lnTo>
                  <a:lnTo>
                    <a:pt x="3425" y="3532"/>
                  </a:lnTo>
                  <a:lnTo>
                    <a:pt x="3431" y="3540"/>
                  </a:lnTo>
                  <a:lnTo>
                    <a:pt x="3449" y="3566"/>
                  </a:lnTo>
                  <a:lnTo>
                    <a:pt x="3455" y="3574"/>
                  </a:lnTo>
                  <a:lnTo>
                    <a:pt x="3472" y="3601"/>
                  </a:lnTo>
                  <a:lnTo>
                    <a:pt x="3477" y="3609"/>
                  </a:lnTo>
                  <a:lnTo>
                    <a:pt x="3494" y="3637"/>
                  </a:lnTo>
                  <a:lnTo>
                    <a:pt x="3499" y="3646"/>
                  </a:lnTo>
                  <a:lnTo>
                    <a:pt x="3515" y="3674"/>
                  </a:lnTo>
                  <a:lnTo>
                    <a:pt x="3519" y="3682"/>
                  </a:lnTo>
                  <a:lnTo>
                    <a:pt x="3534" y="3711"/>
                  </a:lnTo>
                  <a:lnTo>
                    <a:pt x="3538" y="3720"/>
                  </a:lnTo>
                  <a:lnTo>
                    <a:pt x="3551" y="3749"/>
                  </a:lnTo>
                  <a:lnTo>
                    <a:pt x="3555" y="3757"/>
                  </a:lnTo>
                  <a:lnTo>
                    <a:pt x="3567" y="3787"/>
                  </a:lnTo>
                  <a:lnTo>
                    <a:pt x="3570" y="3796"/>
                  </a:lnTo>
                  <a:lnTo>
                    <a:pt x="3581" y="3826"/>
                  </a:lnTo>
                  <a:lnTo>
                    <a:pt x="3584" y="3835"/>
                  </a:lnTo>
                  <a:lnTo>
                    <a:pt x="3594" y="3865"/>
                  </a:lnTo>
                  <a:lnTo>
                    <a:pt x="3597" y="3874"/>
                  </a:lnTo>
                  <a:lnTo>
                    <a:pt x="3606" y="3905"/>
                  </a:lnTo>
                  <a:lnTo>
                    <a:pt x="3608" y="3914"/>
                  </a:lnTo>
                  <a:lnTo>
                    <a:pt x="3616" y="3945"/>
                  </a:lnTo>
                  <a:lnTo>
                    <a:pt x="3618" y="3954"/>
                  </a:lnTo>
                  <a:lnTo>
                    <a:pt x="3625" y="3986"/>
                  </a:lnTo>
                  <a:lnTo>
                    <a:pt x="3626" y="3995"/>
                  </a:lnTo>
                  <a:lnTo>
                    <a:pt x="3632" y="4027"/>
                  </a:lnTo>
                  <a:lnTo>
                    <a:pt x="3633" y="4036"/>
                  </a:lnTo>
                  <a:lnTo>
                    <a:pt x="3637" y="4068"/>
                  </a:lnTo>
                  <a:lnTo>
                    <a:pt x="3638" y="4077"/>
                  </a:lnTo>
                  <a:lnTo>
                    <a:pt x="3641" y="4110"/>
                  </a:lnTo>
                  <a:lnTo>
                    <a:pt x="3642" y="4119"/>
                  </a:lnTo>
                  <a:close/>
                  <a:moveTo>
                    <a:pt x="3141" y="4267"/>
                  </a:moveTo>
                  <a:lnTo>
                    <a:pt x="3143" y="4244"/>
                  </a:lnTo>
                  <a:lnTo>
                    <a:pt x="3145" y="4221"/>
                  </a:lnTo>
                  <a:lnTo>
                    <a:pt x="3145" y="4198"/>
                  </a:lnTo>
                  <a:lnTo>
                    <a:pt x="3145" y="4175"/>
                  </a:lnTo>
                  <a:lnTo>
                    <a:pt x="3143" y="4152"/>
                  </a:lnTo>
                  <a:lnTo>
                    <a:pt x="3141" y="4129"/>
                  </a:lnTo>
                  <a:lnTo>
                    <a:pt x="3138" y="4106"/>
                  </a:lnTo>
                  <a:lnTo>
                    <a:pt x="3134" y="4083"/>
                  </a:lnTo>
                  <a:lnTo>
                    <a:pt x="3130" y="4061"/>
                  </a:lnTo>
                  <a:lnTo>
                    <a:pt x="3124" y="4039"/>
                  </a:lnTo>
                  <a:lnTo>
                    <a:pt x="3118" y="4017"/>
                  </a:lnTo>
                  <a:lnTo>
                    <a:pt x="3111" y="3995"/>
                  </a:lnTo>
                  <a:lnTo>
                    <a:pt x="3103" y="3973"/>
                  </a:lnTo>
                  <a:lnTo>
                    <a:pt x="3094" y="3952"/>
                  </a:lnTo>
                  <a:lnTo>
                    <a:pt x="3084" y="3931"/>
                  </a:lnTo>
                  <a:lnTo>
                    <a:pt x="3074" y="3910"/>
                  </a:lnTo>
                  <a:lnTo>
                    <a:pt x="3063" y="3891"/>
                  </a:lnTo>
                  <a:lnTo>
                    <a:pt x="3051" y="3871"/>
                  </a:lnTo>
                  <a:lnTo>
                    <a:pt x="3039" y="3852"/>
                  </a:lnTo>
                  <a:lnTo>
                    <a:pt x="3025" y="3833"/>
                  </a:lnTo>
                  <a:lnTo>
                    <a:pt x="3011" y="3815"/>
                  </a:lnTo>
                  <a:lnTo>
                    <a:pt x="2997" y="3797"/>
                  </a:lnTo>
                  <a:lnTo>
                    <a:pt x="2982" y="3780"/>
                  </a:lnTo>
                  <a:lnTo>
                    <a:pt x="2966" y="3763"/>
                  </a:lnTo>
                  <a:lnTo>
                    <a:pt x="2949" y="3747"/>
                  </a:lnTo>
                  <a:lnTo>
                    <a:pt x="2932" y="3732"/>
                  </a:lnTo>
                  <a:lnTo>
                    <a:pt x="2914" y="3718"/>
                  </a:lnTo>
                  <a:lnTo>
                    <a:pt x="2896" y="3704"/>
                  </a:lnTo>
                  <a:lnTo>
                    <a:pt x="2877" y="3690"/>
                  </a:lnTo>
                  <a:lnTo>
                    <a:pt x="2858" y="3678"/>
                  </a:lnTo>
                  <a:lnTo>
                    <a:pt x="2838" y="3666"/>
                  </a:lnTo>
                  <a:lnTo>
                    <a:pt x="2819" y="3655"/>
                  </a:lnTo>
                  <a:lnTo>
                    <a:pt x="2798" y="3645"/>
                  </a:lnTo>
                  <a:lnTo>
                    <a:pt x="2777" y="3635"/>
                  </a:lnTo>
                  <a:lnTo>
                    <a:pt x="2756" y="3626"/>
                  </a:lnTo>
                  <a:lnTo>
                    <a:pt x="2734" y="3618"/>
                  </a:lnTo>
                  <a:lnTo>
                    <a:pt x="2712" y="3611"/>
                  </a:lnTo>
                  <a:lnTo>
                    <a:pt x="2690" y="3605"/>
                  </a:lnTo>
                  <a:lnTo>
                    <a:pt x="2668" y="3599"/>
                  </a:lnTo>
                  <a:lnTo>
                    <a:pt x="2646" y="3595"/>
                  </a:lnTo>
                  <a:lnTo>
                    <a:pt x="2623" y="3591"/>
                  </a:lnTo>
                  <a:lnTo>
                    <a:pt x="2600" y="3588"/>
                  </a:lnTo>
                  <a:lnTo>
                    <a:pt x="2577" y="3586"/>
                  </a:lnTo>
                  <a:lnTo>
                    <a:pt x="2554" y="3584"/>
                  </a:lnTo>
                  <a:lnTo>
                    <a:pt x="2531" y="3584"/>
                  </a:lnTo>
                  <a:lnTo>
                    <a:pt x="2508" y="3584"/>
                  </a:lnTo>
                  <a:lnTo>
                    <a:pt x="2485" y="3586"/>
                  </a:lnTo>
                  <a:lnTo>
                    <a:pt x="2462" y="3588"/>
                  </a:lnTo>
                  <a:lnTo>
                    <a:pt x="2440" y="3591"/>
                  </a:lnTo>
                  <a:lnTo>
                    <a:pt x="2417" y="3595"/>
                  </a:lnTo>
                  <a:lnTo>
                    <a:pt x="2395" y="3599"/>
                  </a:lnTo>
                  <a:lnTo>
                    <a:pt x="2372" y="3605"/>
                  </a:lnTo>
                  <a:lnTo>
                    <a:pt x="2350" y="3611"/>
                  </a:lnTo>
                  <a:lnTo>
                    <a:pt x="2328" y="3618"/>
                  </a:lnTo>
                  <a:lnTo>
                    <a:pt x="2307" y="3626"/>
                  </a:lnTo>
                  <a:lnTo>
                    <a:pt x="2285" y="3635"/>
                  </a:lnTo>
                  <a:lnTo>
                    <a:pt x="2264" y="3645"/>
                  </a:lnTo>
                  <a:lnTo>
                    <a:pt x="2243" y="3655"/>
                  </a:lnTo>
                  <a:lnTo>
                    <a:pt x="2224" y="3666"/>
                  </a:lnTo>
                  <a:lnTo>
                    <a:pt x="2205" y="3677"/>
                  </a:lnTo>
                  <a:lnTo>
                    <a:pt x="2185" y="3690"/>
                  </a:lnTo>
                  <a:lnTo>
                    <a:pt x="2167" y="3703"/>
                  </a:lnTo>
                  <a:lnTo>
                    <a:pt x="2149" y="3717"/>
                  </a:lnTo>
                  <a:lnTo>
                    <a:pt x="2131" y="3732"/>
                  </a:lnTo>
                  <a:lnTo>
                    <a:pt x="2114" y="3747"/>
                  </a:lnTo>
                  <a:lnTo>
                    <a:pt x="2097" y="3763"/>
                  </a:lnTo>
                  <a:lnTo>
                    <a:pt x="2082" y="3780"/>
                  </a:lnTo>
                  <a:lnTo>
                    <a:pt x="2066" y="3797"/>
                  </a:lnTo>
                  <a:lnTo>
                    <a:pt x="2052" y="3814"/>
                  </a:lnTo>
                  <a:lnTo>
                    <a:pt x="2038" y="3833"/>
                  </a:lnTo>
                  <a:lnTo>
                    <a:pt x="2024" y="3852"/>
                  </a:lnTo>
                  <a:lnTo>
                    <a:pt x="2012" y="3871"/>
                  </a:lnTo>
                  <a:lnTo>
                    <a:pt x="1999" y="3891"/>
                  </a:lnTo>
                  <a:lnTo>
                    <a:pt x="1988" y="3912"/>
                  </a:lnTo>
                  <a:lnTo>
                    <a:pt x="1978" y="3932"/>
                  </a:lnTo>
                  <a:lnTo>
                    <a:pt x="1968" y="3953"/>
                  </a:lnTo>
                  <a:lnTo>
                    <a:pt x="1959" y="3974"/>
                  </a:lnTo>
                  <a:lnTo>
                    <a:pt x="1951" y="3995"/>
                  </a:lnTo>
                  <a:lnTo>
                    <a:pt x="1944" y="4017"/>
                  </a:lnTo>
                  <a:lnTo>
                    <a:pt x="1938" y="4039"/>
                  </a:lnTo>
                  <a:lnTo>
                    <a:pt x="1932" y="4061"/>
                  </a:lnTo>
                  <a:lnTo>
                    <a:pt x="1928" y="4084"/>
                  </a:lnTo>
                  <a:lnTo>
                    <a:pt x="1924" y="4106"/>
                  </a:lnTo>
                  <a:lnTo>
                    <a:pt x="1921" y="4129"/>
                  </a:lnTo>
                  <a:lnTo>
                    <a:pt x="1919" y="4152"/>
                  </a:lnTo>
                  <a:lnTo>
                    <a:pt x="1917" y="4175"/>
                  </a:lnTo>
                  <a:lnTo>
                    <a:pt x="1917" y="4198"/>
                  </a:lnTo>
                  <a:lnTo>
                    <a:pt x="1917" y="4221"/>
                  </a:lnTo>
                  <a:lnTo>
                    <a:pt x="1919" y="4244"/>
                  </a:lnTo>
                  <a:lnTo>
                    <a:pt x="1921" y="4266"/>
                  </a:lnTo>
                  <a:lnTo>
                    <a:pt x="1924" y="4289"/>
                  </a:lnTo>
                  <a:lnTo>
                    <a:pt x="1928" y="4312"/>
                  </a:lnTo>
                  <a:lnTo>
                    <a:pt x="1932" y="4334"/>
                  </a:lnTo>
                  <a:lnTo>
                    <a:pt x="1938" y="4356"/>
                  </a:lnTo>
                  <a:lnTo>
                    <a:pt x="1944" y="4378"/>
                  </a:lnTo>
                  <a:lnTo>
                    <a:pt x="1952" y="4400"/>
                  </a:lnTo>
                  <a:lnTo>
                    <a:pt x="1960" y="4422"/>
                  </a:lnTo>
                  <a:lnTo>
                    <a:pt x="1968" y="4443"/>
                  </a:lnTo>
                  <a:lnTo>
                    <a:pt x="1978" y="4464"/>
                  </a:lnTo>
                  <a:lnTo>
                    <a:pt x="1988" y="4485"/>
                  </a:lnTo>
                  <a:lnTo>
                    <a:pt x="1999" y="4505"/>
                  </a:lnTo>
                  <a:lnTo>
                    <a:pt x="2011" y="4524"/>
                  </a:lnTo>
                  <a:lnTo>
                    <a:pt x="2024" y="4544"/>
                  </a:lnTo>
                  <a:lnTo>
                    <a:pt x="2037" y="4562"/>
                  </a:lnTo>
                  <a:lnTo>
                    <a:pt x="2051" y="4581"/>
                  </a:lnTo>
                  <a:lnTo>
                    <a:pt x="2066" y="4598"/>
                  </a:lnTo>
                  <a:lnTo>
                    <a:pt x="2081" y="4615"/>
                  </a:lnTo>
                  <a:lnTo>
                    <a:pt x="2097" y="4632"/>
                  </a:lnTo>
                  <a:lnTo>
                    <a:pt x="2114" y="4648"/>
                  </a:lnTo>
                  <a:lnTo>
                    <a:pt x="2131" y="4663"/>
                  </a:lnTo>
                  <a:lnTo>
                    <a:pt x="2148" y="4678"/>
                  </a:lnTo>
                  <a:lnTo>
                    <a:pt x="2167" y="4692"/>
                  </a:lnTo>
                  <a:lnTo>
                    <a:pt x="2185" y="4705"/>
                  </a:lnTo>
                  <a:lnTo>
                    <a:pt x="2205" y="4718"/>
                  </a:lnTo>
                  <a:lnTo>
                    <a:pt x="2224" y="4730"/>
                  </a:lnTo>
                  <a:lnTo>
                    <a:pt x="2244" y="4741"/>
                  </a:lnTo>
                  <a:lnTo>
                    <a:pt x="2265" y="4751"/>
                  </a:lnTo>
                  <a:lnTo>
                    <a:pt x="2286" y="4761"/>
                  </a:lnTo>
                  <a:lnTo>
                    <a:pt x="2307" y="4769"/>
                  </a:lnTo>
                  <a:lnTo>
                    <a:pt x="2329" y="4777"/>
                  </a:lnTo>
                  <a:lnTo>
                    <a:pt x="2351" y="4785"/>
                  </a:lnTo>
                  <a:lnTo>
                    <a:pt x="2373" y="4791"/>
                  </a:lnTo>
                  <a:lnTo>
                    <a:pt x="2395" y="4797"/>
                  </a:lnTo>
                  <a:lnTo>
                    <a:pt x="2417" y="4801"/>
                  </a:lnTo>
                  <a:lnTo>
                    <a:pt x="2440" y="4805"/>
                  </a:lnTo>
                  <a:lnTo>
                    <a:pt x="2463" y="4808"/>
                  </a:lnTo>
                  <a:lnTo>
                    <a:pt x="2485" y="4810"/>
                  </a:lnTo>
                  <a:lnTo>
                    <a:pt x="2508" y="4812"/>
                  </a:lnTo>
                  <a:lnTo>
                    <a:pt x="2531" y="4812"/>
                  </a:lnTo>
                  <a:lnTo>
                    <a:pt x="2554" y="4812"/>
                  </a:lnTo>
                  <a:lnTo>
                    <a:pt x="2577" y="4810"/>
                  </a:lnTo>
                  <a:lnTo>
                    <a:pt x="2600" y="4808"/>
                  </a:lnTo>
                  <a:lnTo>
                    <a:pt x="2623" y="4805"/>
                  </a:lnTo>
                  <a:lnTo>
                    <a:pt x="2645" y="4801"/>
                  </a:lnTo>
                  <a:lnTo>
                    <a:pt x="2668" y="4797"/>
                  </a:lnTo>
                  <a:lnTo>
                    <a:pt x="2690" y="4791"/>
                  </a:lnTo>
                  <a:lnTo>
                    <a:pt x="2712" y="4785"/>
                  </a:lnTo>
                  <a:lnTo>
                    <a:pt x="2734" y="4778"/>
                  </a:lnTo>
                  <a:lnTo>
                    <a:pt x="2755" y="4770"/>
                  </a:lnTo>
                  <a:lnTo>
                    <a:pt x="2776" y="4761"/>
                  </a:lnTo>
                  <a:lnTo>
                    <a:pt x="2797" y="4751"/>
                  </a:lnTo>
                  <a:lnTo>
                    <a:pt x="2817" y="4741"/>
                  </a:lnTo>
                  <a:lnTo>
                    <a:pt x="2838" y="4730"/>
                  </a:lnTo>
                  <a:lnTo>
                    <a:pt x="2858" y="4717"/>
                  </a:lnTo>
                  <a:lnTo>
                    <a:pt x="2877" y="4705"/>
                  </a:lnTo>
                  <a:lnTo>
                    <a:pt x="2896" y="4691"/>
                  </a:lnTo>
                  <a:lnTo>
                    <a:pt x="2915" y="4677"/>
                  </a:lnTo>
                  <a:lnTo>
                    <a:pt x="2932" y="4663"/>
                  </a:lnTo>
                  <a:lnTo>
                    <a:pt x="2949" y="4647"/>
                  </a:lnTo>
                  <a:lnTo>
                    <a:pt x="2966" y="4632"/>
                  </a:lnTo>
                  <a:lnTo>
                    <a:pt x="2982" y="4615"/>
                  </a:lnTo>
                  <a:lnTo>
                    <a:pt x="2997" y="4598"/>
                  </a:lnTo>
                  <a:lnTo>
                    <a:pt x="3012" y="4580"/>
                  </a:lnTo>
                  <a:lnTo>
                    <a:pt x="3026" y="4562"/>
                  </a:lnTo>
                  <a:lnTo>
                    <a:pt x="3039" y="4544"/>
                  </a:lnTo>
                  <a:lnTo>
                    <a:pt x="3052" y="4524"/>
                  </a:lnTo>
                  <a:lnTo>
                    <a:pt x="3063" y="4505"/>
                  </a:lnTo>
                  <a:lnTo>
                    <a:pt x="3074" y="4486"/>
                  </a:lnTo>
                  <a:lnTo>
                    <a:pt x="3084" y="4465"/>
                  </a:lnTo>
                  <a:lnTo>
                    <a:pt x="3094" y="4444"/>
                  </a:lnTo>
                  <a:lnTo>
                    <a:pt x="3103" y="4422"/>
                  </a:lnTo>
                  <a:lnTo>
                    <a:pt x="3111" y="4401"/>
                  </a:lnTo>
                  <a:lnTo>
                    <a:pt x="3118" y="4379"/>
                  </a:lnTo>
                  <a:lnTo>
                    <a:pt x="3124" y="4357"/>
                  </a:lnTo>
                  <a:lnTo>
                    <a:pt x="3130" y="4334"/>
                  </a:lnTo>
                  <a:lnTo>
                    <a:pt x="3134" y="4312"/>
                  </a:lnTo>
                  <a:lnTo>
                    <a:pt x="3138" y="4289"/>
                  </a:lnTo>
                  <a:lnTo>
                    <a:pt x="3141" y="426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Helvetica Neue"/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250" name="Google Shape;1250;p31"/>
          <p:cNvGrpSpPr/>
          <p:nvPr/>
        </p:nvGrpSpPr>
        <p:grpSpPr>
          <a:xfrm>
            <a:off x="127493" y="5557816"/>
            <a:ext cx="334950" cy="334672"/>
            <a:chOff x="10893351" y="1095673"/>
            <a:chExt cx="633600" cy="633600"/>
          </a:xfrm>
        </p:grpSpPr>
        <p:sp>
          <p:nvSpPr>
            <p:cNvPr id="1251" name="Google Shape;1251;p31"/>
            <p:cNvSpPr/>
            <p:nvPr/>
          </p:nvSpPr>
          <p:spPr>
            <a:xfrm>
              <a:off x="10893351" y="1095673"/>
              <a:ext cx="633600" cy="633600"/>
            </a:xfrm>
            <a:custGeom>
              <a:rect b="b" l="l" r="r" t="t"/>
              <a:pathLst>
                <a:path extrusionOk="0" h="10000" w="10000">
                  <a:moveTo>
                    <a:pt x="5939" y="4268"/>
                  </a:moveTo>
                  <a:lnTo>
                    <a:pt x="7771" y="2414"/>
                  </a:lnTo>
                  <a:lnTo>
                    <a:pt x="8950" y="3572"/>
                  </a:lnTo>
                  <a:lnTo>
                    <a:pt x="7117" y="5425"/>
                  </a:lnTo>
                  <a:lnTo>
                    <a:pt x="5939" y="4268"/>
                  </a:lnTo>
                  <a:close/>
                  <a:moveTo>
                    <a:pt x="1050" y="3874"/>
                  </a:moveTo>
                  <a:lnTo>
                    <a:pt x="2035" y="2742"/>
                  </a:lnTo>
                  <a:lnTo>
                    <a:pt x="3822" y="4294"/>
                  </a:lnTo>
                  <a:lnTo>
                    <a:pt x="2839" y="5425"/>
                  </a:lnTo>
                  <a:lnTo>
                    <a:pt x="1050" y="387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Helvetica Neue"/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52" name="Google Shape;1252;p31"/>
            <p:cNvSpPr/>
            <p:nvPr/>
          </p:nvSpPr>
          <p:spPr>
            <a:xfrm>
              <a:off x="10893351" y="1095673"/>
              <a:ext cx="633600" cy="633600"/>
            </a:xfrm>
            <a:custGeom>
              <a:rect b="b" l="l" r="r" t="t"/>
              <a:pathLst>
                <a:path extrusionOk="0" h="10000" w="10000">
                  <a:moveTo>
                    <a:pt x="7894" y="2196"/>
                  </a:moveTo>
                  <a:lnTo>
                    <a:pt x="7921" y="2214"/>
                  </a:lnTo>
                  <a:lnTo>
                    <a:pt x="7946" y="2236"/>
                  </a:lnTo>
                  <a:lnTo>
                    <a:pt x="9125" y="3394"/>
                  </a:lnTo>
                  <a:lnTo>
                    <a:pt x="9147" y="3418"/>
                  </a:lnTo>
                  <a:lnTo>
                    <a:pt x="9165" y="3445"/>
                  </a:lnTo>
                  <a:lnTo>
                    <a:pt x="9180" y="3474"/>
                  </a:lnTo>
                  <a:lnTo>
                    <a:pt x="9191" y="3505"/>
                  </a:lnTo>
                  <a:lnTo>
                    <a:pt x="9198" y="3538"/>
                  </a:lnTo>
                  <a:lnTo>
                    <a:pt x="9200" y="3570"/>
                  </a:lnTo>
                  <a:lnTo>
                    <a:pt x="9198" y="3603"/>
                  </a:lnTo>
                  <a:lnTo>
                    <a:pt x="9192" y="3635"/>
                  </a:lnTo>
                  <a:lnTo>
                    <a:pt x="9182" y="3666"/>
                  </a:lnTo>
                  <a:lnTo>
                    <a:pt x="9167" y="3696"/>
                  </a:lnTo>
                  <a:lnTo>
                    <a:pt x="9149" y="3723"/>
                  </a:lnTo>
                  <a:lnTo>
                    <a:pt x="9128" y="3748"/>
                  </a:lnTo>
                  <a:lnTo>
                    <a:pt x="7773" y="5118"/>
                  </a:lnTo>
                  <a:lnTo>
                    <a:pt x="7767" y="5129"/>
                  </a:lnTo>
                  <a:lnTo>
                    <a:pt x="7749" y="5157"/>
                  </a:lnTo>
                  <a:lnTo>
                    <a:pt x="7728" y="5182"/>
                  </a:lnTo>
                  <a:lnTo>
                    <a:pt x="7704" y="5203"/>
                  </a:lnTo>
                  <a:lnTo>
                    <a:pt x="7677" y="5222"/>
                  </a:lnTo>
                  <a:lnTo>
                    <a:pt x="7662" y="5229"/>
                  </a:lnTo>
                  <a:lnTo>
                    <a:pt x="7295" y="5601"/>
                  </a:lnTo>
                  <a:lnTo>
                    <a:pt x="7270" y="5622"/>
                  </a:lnTo>
                  <a:lnTo>
                    <a:pt x="7243" y="5641"/>
                  </a:lnTo>
                  <a:lnTo>
                    <a:pt x="7214" y="5655"/>
                  </a:lnTo>
                  <a:lnTo>
                    <a:pt x="7183" y="5666"/>
                  </a:lnTo>
                  <a:lnTo>
                    <a:pt x="7151" y="5673"/>
                  </a:lnTo>
                  <a:lnTo>
                    <a:pt x="7119" y="5675"/>
                  </a:lnTo>
                  <a:lnTo>
                    <a:pt x="7086" y="5673"/>
                  </a:lnTo>
                  <a:lnTo>
                    <a:pt x="7054" y="5667"/>
                  </a:lnTo>
                  <a:lnTo>
                    <a:pt x="7037" y="5661"/>
                  </a:lnTo>
                  <a:lnTo>
                    <a:pt x="7016" y="5684"/>
                  </a:lnTo>
                  <a:lnTo>
                    <a:pt x="7015" y="5684"/>
                  </a:lnTo>
                  <a:lnTo>
                    <a:pt x="6989" y="5712"/>
                  </a:lnTo>
                  <a:lnTo>
                    <a:pt x="6988" y="5713"/>
                  </a:lnTo>
                  <a:lnTo>
                    <a:pt x="6965" y="5736"/>
                  </a:lnTo>
                  <a:lnTo>
                    <a:pt x="6964" y="5737"/>
                  </a:lnTo>
                  <a:lnTo>
                    <a:pt x="6944" y="5757"/>
                  </a:lnTo>
                  <a:lnTo>
                    <a:pt x="6942" y="5759"/>
                  </a:lnTo>
                  <a:lnTo>
                    <a:pt x="6924" y="5776"/>
                  </a:lnTo>
                  <a:lnTo>
                    <a:pt x="6922" y="5778"/>
                  </a:lnTo>
                  <a:lnTo>
                    <a:pt x="6905" y="5793"/>
                  </a:lnTo>
                  <a:lnTo>
                    <a:pt x="6902" y="5796"/>
                  </a:lnTo>
                  <a:lnTo>
                    <a:pt x="6887" y="5809"/>
                  </a:lnTo>
                  <a:lnTo>
                    <a:pt x="6883" y="5812"/>
                  </a:lnTo>
                  <a:lnTo>
                    <a:pt x="6869" y="5823"/>
                  </a:lnTo>
                  <a:lnTo>
                    <a:pt x="6864" y="5827"/>
                  </a:lnTo>
                  <a:lnTo>
                    <a:pt x="6851" y="5836"/>
                  </a:lnTo>
                  <a:lnTo>
                    <a:pt x="6844" y="5841"/>
                  </a:lnTo>
                  <a:lnTo>
                    <a:pt x="6832" y="5849"/>
                  </a:lnTo>
                  <a:lnTo>
                    <a:pt x="6823" y="5853"/>
                  </a:lnTo>
                  <a:lnTo>
                    <a:pt x="6811" y="5859"/>
                  </a:lnTo>
                  <a:lnTo>
                    <a:pt x="6801" y="5864"/>
                  </a:lnTo>
                  <a:lnTo>
                    <a:pt x="6790" y="5868"/>
                  </a:lnTo>
                  <a:lnTo>
                    <a:pt x="6779" y="5872"/>
                  </a:lnTo>
                  <a:lnTo>
                    <a:pt x="6768" y="5876"/>
                  </a:lnTo>
                  <a:lnTo>
                    <a:pt x="6758" y="5878"/>
                  </a:lnTo>
                  <a:lnTo>
                    <a:pt x="6746" y="5881"/>
                  </a:lnTo>
                  <a:lnTo>
                    <a:pt x="6738" y="5882"/>
                  </a:lnTo>
                  <a:lnTo>
                    <a:pt x="6727" y="5884"/>
                  </a:lnTo>
                  <a:lnTo>
                    <a:pt x="6722" y="5897"/>
                  </a:lnTo>
                  <a:lnTo>
                    <a:pt x="6718" y="5907"/>
                  </a:lnTo>
                  <a:lnTo>
                    <a:pt x="6704" y="5936"/>
                  </a:lnTo>
                  <a:lnTo>
                    <a:pt x="6700" y="5943"/>
                  </a:lnTo>
                  <a:lnTo>
                    <a:pt x="6682" y="5974"/>
                  </a:lnTo>
                  <a:lnTo>
                    <a:pt x="6679" y="5980"/>
                  </a:lnTo>
                  <a:lnTo>
                    <a:pt x="6658" y="6011"/>
                  </a:lnTo>
                  <a:lnTo>
                    <a:pt x="6655" y="6016"/>
                  </a:lnTo>
                  <a:lnTo>
                    <a:pt x="6631" y="6049"/>
                  </a:lnTo>
                  <a:lnTo>
                    <a:pt x="6628" y="6053"/>
                  </a:lnTo>
                  <a:lnTo>
                    <a:pt x="6601" y="6087"/>
                  </a:lnTo>
                  <a:lnTo>
                    <a:pt x="6598" y="6091"/>
                  </a:lnTo>
                  <a:lnTo>
                    <a:pt x="6569" y="6126"/>
                  </a:lnTo>
                  <a:lnTo>
                    <a:pt x="6566" y="6129"/>
                  </a:lnTo>
                  <a:lnTo>
                    <a:pt x="6534" y="6164"/>
                  </a:lnTo>
                  <a:lnTo>
                    <a:pt x="6531" y="6167"/>
                  </a:lnTo>
                  <a:lnTo>
                    <a:pt x="6496" y="6203"/>
                  </a:lnTo>
                  <a:lnTo>
                    <a:pt x="6494" y="6205"/>
                  </a:lnTo>
                  <a:lnTo>
                    <a:pt x="6457" y="6242"/>
                  </a:lnTo>
                  <a:lnTo>
                    <a:pt x="6455" y="6244"/>
                  </a:lnTo>
                  <a:lnTo>
                    <a:pt x="6416" y="6280"/>
                  </a:lnTo>
                  <a:lnTo>
                    <a:pt x="6413" y="6282"/>
                  </a:lnTo>
                  <a:lnTo>
                    <a:pt x="6372" y="6318"/>
                  </a:lnTo>
                  <a:lnTo>
                    <a:pt x="6370" y="6320"/>
                  </a:lnTo>
                  <a:lnTo>
                    <a:pt x="6327" y="6356"/>
                  </a:lnTo>
                  <a:lnTo>
                    <a:pt x="6327" y="6356"/>
                  </a:lnTo>
                  <a:lnTo>
                    <a:pt x="6314" y="6366"/>
                  </a:lnTo>
                  <a:lnTo>
                    <a:pt x="6305" y="6374"/>
                  </a:lnTo>
                  <a:lnTo>
                    <a:pt x="6304" y="6376"/>
                  </a:lnTo>
                  <a:lnTo>
                    <a:pt x="6304" y="6376"/>
                  </a:lnTo>
                  <a:lnTo>
                    <a:pt x="6303" y="6389"/>
                  </a:lnTo>
                  <a:lnTo>
                    <a:pt x="6302" y="6396"/>
                  </a:lnTo>
                  <a:lnTo>
                    <a:pt x="6298" y="6425"/>
                  </a:lnTo>
                  <a:lnTo>
                    <a:pt x="6295" y="6438"/>
                  </a:lnTo>
                  <a:lnTo>
                    <a:pt x="6288" y="6466"/>
                  </a:lnTo>
                  <a:lnTo>
                    <a:pt x="6284" y="6479"/>
                  </a:lnTo>
                  <a:lnTo>
                    <a:pt x="6274" y="6505"/>
                  </a:lnTo>
                  <a:lnTo>
                    <a:pt x="6269" y="6518"/>
                  </a:lnTo>
                  <a:lnTo>
                    <a:pt x="6256" y="6543"/>
                  </a:lnTo>
                  <a:lnTo>
                    <a:pt x="6250" y="6554"/>
                  </a:lnTo>
                  <a:lnTo>
                    <a:pt x="6235" y="6578"/>
                  </a:lnTo>
                  <a:lnTo>
                    <a:pt x="6227" y="6588"/>
                  </a:lnTo>
                  <a:lnTo>
                    <a:pt x="6210" y="6610"/>
                  </a:lnTo>
                  <a:lnTo>
                    <a:pt x="6201" y="6620"/>
                  </a:lnTo>
                  <a:lnTo>
                    <a:pt x="6181" y="6640"/>
                  </a:lnTo>
                  <a:lnTo>
                    <a:pt x="6173" y="6648"/>
                  </a:lnTo>
                  <a:lnTo>
                    <a:pt x="6151" y="6667"/>
                  </a:lnTo>
                  <a:lnTo>
                    <a:pt x="6141" y="6674"/>
                  </a:lnTo>
                  <a:lnTo>
                    <a:pt x="6117" y="6691"/>
                  </a:lnTo>
                  <a:lnTo>
                    <a:pt x="6107" y="6697"/>
                  </a:lnTo>
                  <a:lnTo>
                    <a:pt x="6081" y="6712"/>
                  </a:lnTo>
                  <a:lnTo>
                    <a:pt x="6071" y="6717"/>
                  </a:lnTo>
                  <a:lnTo>
                    <a:pt x="6044" y="6729"/>
                  </a:lnTo>
                  <a:lnTo>
                    <a:pt x="6033" y="6733"/>
                  </a:lnTo>
                  <a:lnTo>
                    <a:pt x="6004" y="6743"/>
                  </a:lnTo>
                  <a:lnTo>
                    <a:pt x="5993" y="6747"/>
                  </a:lnTo>
                  <a:lnTo>
                    <a:pt x="5968" y="6753"/>
                  </a:lnTo>
                  <a:lnTo>
                    <a:pt x="5961" y="6782"/>
                  </a:lnTo>
                  <a:lnTo>
                    <a:pt x="5958" y="6794"/>
                  </a:lnTo>
                  <a:lnTo>
                    <a:pt x="5948" y="6824"/>
                  </a:lnTo>
                  <a:lnTo>
                    <a:pt x="5943" y="6836"/>
                  </a:lnTo>
                  <a:lnTo>
                    <a:pt x="5930" y="6864"/>
                  </a:lnTo>
                  <a:lnTo>
                    <a:pt x="5923" y="6876"/>
                  </a:lnTo>
                  <a:lnTo>
                    <a:pt x="5908" y="6902"/>
                  </a:lnTo>
                  <a:lnTo>
                    <a:pt x="5900" y="6914"/>
                  </a:lnTo>
                  <a:lnTo>
                    <a:pt x="5882" y="6937"/>
                  </a:lnTo>
                  <a:lnTo>
                    <a:pt x="5873" y="6948"/>
                  </a:lnTo>
                  <a:lnTo>
                    <a:pt x="5852" y="6968"/>
                  </a:lnTo>
                  <a:lnTo>
                    <a:pt x="5841" y="6978"/>
                  </a:lnTo>
                  <a:lnTo>
                    <a:pt x="5819" y="6996"/>
                  </a:lnTo>
                  <a:lnTo>
                    <a:pt x="5807" y="7005"/>
                  </a:lnTo>
                  <a:lnTo>
                    <a:pt x="5782" y="7020"/>
                  </a:lnTo>
                  <a:lnTo>
                    <a:pt x="5770" y="7027"/>
                  </a:lnTo>
                  <a:lnTo>
                    <a:pt x="5743" y="7040"/>
                  </a:lnTo>
                  <a:lnTo>
                    <a:pt x="5731" y="7045"/>
                  </a:lnTo>
                  <a:lnTo>
                    <a:pt x="5702" y="7055"/>
                  </a:lnTo>
                  <a:lnTo>
                    <a:pt x="5690" y="7059"/>
                  </a:lnTo>
                  <a:lnTo>
                    <a:pt x="5659" y="7067"/>
                  </a:lnTo>
                  <a:lnTo>
                    <a:pt x="5647" y="7069"/>
                  </a:lnTo>
                  <a:lnTo>
                    <a:pt x="5614" y="7074"/>
                  </a:lnTo>
                  <a:lnTo>
                    <a:pt x="5603" y="7075"/>
                  </a:lnTo>
                  <a:lnTo>
                    <a:pt x="5580" y="7076"/>
                  </a:lnTo>
                  <a:lnTo>
                    <a:pt x="5575" y="7093"/>
                  </a:lnTo>
                  <a:lnTo>
                    <a:pt x="5569" y="7105"/>
                  </a:lnTo>
                  <a:lnTo>
                    <a:pt x="5554" y="7137"/>
                  </a:lnTo>
                  <a:lnTo>
                    <a:pt x="5547" y="7150"/>
                  </a:lnTo>
                  <a:lnTo>
                    <a:pt x="5529" y="7179"/>
                  </a:lnTo>
                  <a:lnTo>
                    <a:pt x="5521" y="7191"/>
                  </a:lnTo>
                  <a:lnTo>
                    <a:pt x="5500" y="7218"/>
                  </a:lnTo>
                  <a:lnTo>
                    <a:pt x="5490" y="7228"/>
                  </a:lnTo>
                  <a:lnTo>
                    <a:pt x="5466" y="7252"/>
                  </a:lnTo>
                  <a:lnTo>
                    <a:pt x="5455" y="7262"/>
                  </a:lnTo>
                  <a:lnTo>
                    <a:pt x="5429" y="7282"/>
                  </a:lnTo>
                  <a:lnTo>
                    <a:pt x="5417" y="7291"/>
                  </a:lnTo>
                  <a:lnTo>
                    <a:pt x="5389" y="7308"/>
                  </a:lnTo>
                  <a:lnTo>
                    <a:pt x="5376" y="7315"/>
                  </a:lnTo>
                  <a:lnTo>
                    <a:pt x="5345" y="7329"/>
                  </a:lnTo>
                  <a:lnTo>
                    <a:pt x="5332" y="7334"/>
                  </a:lnTo>
                  <a:lnTo>
                    <a:pt x="5300" y="7345"/>
                  </a:lnTo>
                  <a:lnTo>
                    <a:pt x="5286" y="7348"/>
                  </a:lnTo>
                  <a:lnTo>
                    <a:pt x="5252" y="7355"/>
                  </a:lnTo>
                  <a:lnTo>
                    <a:pt x="5238" y="7357"/>
                  </a:lnTo>
                  <a:lnTo>
                    <a:pt x="5203" y="7360"/>
                  </a:lnTo>
                  <a:lnTo>
                    <a:pt x="5196" y="7360"/>
                  </a:lnTo>
                  <a:lnTo>
                    <a:pt x="5194" y="7368"/>
                  </a:lnTo>
                  <a:lnTo>
                    <a:pt x="5187" y="7386"/>
                  </a:lnTo>
                  <a:lnTo>
                    <a:pt x="5167" y="7427"/>
                  </a:lnTo>
                  <a:lnTo>
                    <a:pt x="5158" y="7444"/>
                  </a:lnTo>
                  <a:lnTo>
                    <a:pt x="5133" y="7480"/>
                  </a:lnTo>
                  <a:lnTo>
                    <a:pt x="5121" y="7495"/>
                  </a:lnTo>
                  <a:lnTo>
                    <a:pt x="5092" y="7526"/>
                  </a:lnTo>
                  <a:lnTo>
                    <a:pt x="5077" y="7539"/>
                  </a:lnTo>
                  <a:lnTo>
                    <a:pt x="5044" y="7565"/>
                  </a:lnTo>
                  <a:lnTo>
                    <a:pt x="5028" y="7575"/>
                  </a:lnTo>
                  <a:lnTo>
                    <a:pt x="4992" y="7595"/>
                  </a:lnTo>
                  <a:lnTo>
                    <a:pt x="4975" y="7603"/>
                  </a:lnTo>
                  <a:lnTo>
                    <a:pt x="4935" y="7618"/>
                  </a:lnTo>
                  <a:lnTo>
                    <a:pt x="4918" y="7623"/>
                  </a:lnTo>
                  <a:lnTo>
                    <a:pt x="4877" y="7631"/>
                  </a:lnTo>
                  <a:lnTo>
                    <a:pt x="4858" y="7634"/>
                  </a:lnTo>
                  <a:lnTo>
                    <a:pt x="4816" y="7636"/>
                  </a:lnTo>
                  <a:lnTo>
                    <a:pt x="4798" y="7636"/>
                  </a:lnTo>
                  <a:lnTo>
                    <a:pt x="4755" y="7632"/>
                  </a:lnTo>
                  <a:lnTo>
                    <a:pt x="4737" y="7629"/>
                  </a:lnTo>
                  <a:lnTo>
                    <a:pt x="4693" y="7619"/>
                  </a:lnTo>
                  <a:lnTo>
                    <a:pt x="4676" y="7614"/>
                  </a:lnTo>
                  <a:lnTo>
                    <a:pt x="4634" y="7597"/>
                  </a:lnTo>
                  <a:lnTo>
                    <a:pt x="4618" y="7589"/>
                  </a:lnTo>
                  <a:lnTo>
                    <a:pt x="4576" y="7565"/>
                  </a:lnTo>
                  <a:lnTo>
                    <a:pt x="4562" y="7556"/>
                  </a:lnTo>
                  <a:lnTo>
                    <a:pt x="4522" y="7525"/>
                  </a:lnTo>
                  <a:lnTo>
                    <a:pt x="4515" y="7520"/>
                  </a:lnTo>
                  <a:lnTo>
                    <a:pt x="4489" y="7497"/>
                  </a:lnTo>
                  <a:lnTo>
                    <a:pt x="4464" y="7475"/>
                  </a:lnTo>
                  <a:lnTo>
                    <a:pt x="4441" y="7454"/>
                  </a:lnTo>
                  <a:lnTo>
                    <a:pt x="4418" y="7434"/>
                  </a:lnTo>
                  <a:lnTo>
                    <a:pt x="4396" y="7414"/>
                  </a:lnTo>
                  <a:lnTo>
                    <a:pt x="4375" y="7396"/>
                  </a:lnTo>
                  <a:lnTo>
                    <a:pt x="4355" y="7377"/>
                  </a:lnTo>
                  <a:lnTo>
                    <a:pt x="4334" y="7360"/>
                  </a:lnTo>
                  <a:lnTo>
                    <a:pt x="4314" y="7342"/>
                  </a:lnTo>
                  <a:lnTo>
                    <a:pt x="4295" y="7325"/>
                  </a:lnTo>
                  <a:lnTo>
                    <a:pt x="4275" y="7308"/>
                  </a:lnTo>
                  <a:lnTo>
                    <a:pt x="4255" y="7290"/>
                  </a:lnTo>
                  <a:lnTo>
                    <a:pt x="4234" y="7273"/>
                  </a:lnTo>
                  <a:lnTo>
                    <a:pt x="4213" y="7255"/>
                  </a:lnTo>
                  <a:lnTo>
                    <a:pt x="4210" y="7252"/>
                  </a:lnTo>
                  <a:lnTo>
                    <a:pt x="4198" y="7240"/>
                  </a:lnTo>
                  <a:lnTo>
                    <a:pt x="4185" y="7228"/>
                  </a:lnTo>
                  <a:lnTo>
                    <a:pt x="4172" y="7216"/>
                  </a:lnTo>
                  <a:lnTo>
                    <a:pt x="4158" y="7204"/>
                  </a:lnTo>
                  <a:lnTo>
                    <a:pt x="4145" y="7192"/>
                  </a:lnTo>
                  <a:lnTo>
                    <a:pt x="4131" y="7180"/>
                  </a:lnTo>
                  <a:lnTo>
                    <a:pt x="4118" y="7168"/>
                  </a:lnTo>
                  <a:lnTo>
                    <a:pt x="4105" y="7157"/>
                  </a:lnTo>
                  <a:lnTo>
                    <a:pt x="4092" y="7145"/>
                  </a:lnTo>
                  <a:lnTo>
                    <a:pt x="4080" y="7135"/>
                  </a:lnTo>
                  <a:lnTo>
                    <a:pt x="4069" y="7125"/>
                  </a:lnTo>
                  <a:lnTo>
                    <a:pt x="4069" y="7125"/>
                  </a:lnTo>
                  <a:lnTo>
                    <a:pt x="4059" y="7116"/>
                  </a:lnTo>
                  <a:lnTo>
                    <a:pt x="4059" y="7115"/>
                  </a:lnTo>
                  <a:lnTo>
                    <a:pt x="4049" y="7107"/>
                  </a:lnTo>
                  <a:lnTo>
                    <a:pt x="4049" y="7107"/>
                  </a:lnTo>
                  <a:lnTo>
                    <a:pt x="4042" y="7100"/>
                  </a:lnTo>
                  <a:lnTo>
                    <a:pt x="4035" y="7094"/>
                  </a:lnTo>
                  <a:lnTo>
                    <a:pt x="4027" y="7087"/>
                  </a:lnTo>
                  <a:lnTo>
                    <a:pt x="4019" y="7080"/>
                  </a:lnTo>
                  <a:lnTo>
                    <a:pt x="4011" y="7073"/>
                  </a:lnTo>
                  <a:lnTo>
                    <a:pt x="4002" y="7065"/>
                  </a:lnTo>
                  <a:lnTo>
                    <a:pt x="3994" y="7058"/>
                  </a:lnTo>
                  <a:lnTo>
                    <a:pt x="3986" y="7051"/>
                  </a:lnTo>
                  <a:lnTo>
                    <a:pt x="3978" y="7044"/>
                  </a:lnTo>
                  <a:lnTo>
                    <a:pt x="3971" y="7037"/>
                  </a:lnTo>
                  <a:lnTo>
                    <a:pt x="3963" y="7031"/>
                  </a:lnTo>
                  <a:lnTo>
                    <a:pt x="3957" y="7025"/>
                  </a:lnTo>
                  <a:lnTo>
                    <a:pt x="3950" y="7019"/>
                  </a:lnTo>
                  <a:lnTo>
                    <a:pt x="3945" y="7015"/>
                  </a:lnTo>
                  <a:lnTo>
                    <a:pt x="3940" y="7010"/>
                  </a:lnTo>
                  <a:lnTo>
                    <a:pt x="3863" y="6944"/>
                  </a:lnTo>
                  <a:lnTo>
                    <a:pt x="3862" y="6943"/>
                  </a:lnTo>
                  <a:lnTo>
                    <a:pt x="3793" y="6882"/>
                  </a:lnTo>
                  <a:lnTo>
                    <a:pt x="3791" y="6880"/>
                  </a:lnTo>
                  <a:lnTo>
                    <a:pt x="3730" y="6823"/>
                  </a:lnTo>
                  <a:lnTo>
                    <a:pt x="3727" y="6821"/>
                  </a:lnTo>
                  <a:lnTo>
                    <a:pt x="3672" y="6766"/>
                  </a:lnTo>
                  <a:lnTo>
                    <a:pt x="3669" y="6763"/>
                  </a:lnTo>
                  <a:lnTo>
                    <a:pt x="3618" y="6710"/>
                  </a:lnTo>
                  <a:lnTo>
                    <a:pt x="3615" y="6707"/>
                  </a:lnTo>
                  <a:lnTo>
                    <a:pt x="3569" y="6654"/>
                  </a:lnTo>
                  <a:lnTo>
                    <a:pt x="3565" y="6650"/>
                  </a:lnTo>
                  <a:lnTo>
                    <a:pt x="3522" y="6596"/>
                  </a:lnTo>
                  <a:lnTo>
                    <a:pt x="3519" y="6591"/>
                  </a:lnTo>
                  <a:lnTo>
                    <a:pt x="3478" y="6535"/>
                  </a:lnTo>
                  <a:lnTo>
                    <a:pt x="3475" y="6530"/>
                  </a:lnTo>
                  <a:lnTo>
                    <a:pt x="3435" y="6470"/>
                  </a:lnTo>
                  <a:lnTo>
                    <a:pt x="3432" y="6466"/>
                  </a:lnTo>
                  <a:lnTo>
                    <a:pt x="3393" y="6401"/>
                  </a:lnTo>
                  <a:lnTo>
                    <a:pt x="3391" y="6398"/>
                  </a:lnTo>
                  <a:lnTo>
                    <a:pt x="3351" y="6327"/>
                  </a:lnTo>
                  <a:lnTo>
                    <a:pt x="3349" y="6324"/>
                  </a:lnTo>
                  <a:lnTo>
                    <a:pt x="3307" y="6245"/>
                  </a:lnTo>
                  <a:lnTo>
                    <a:pt x="3306" y="6243"/>
                  </a:lnTo>
                  <a:lnTo>
                    <a:pt x="3261" y="6155"/>
                  </a:lnTo>
                  <a:lnTo>
                    <a:pt x="3261" y="6154"/>
                  </a:lnTo>
                  <a:lnTo>
                    <a:pt x="3212" y="6055"/>
                  </a:lnTo>
                  <a:lnTo>
                    <a:pt x="3212" y="6055"/>
                  </a:lnTo>
                  <a:lnTo>
                    <a:pt x="3191" y="6012"/>
                  </a:lnTo>
                  <a:lnTo>
                    <a:pt x="3173" y="5975"/>
                  </a:lnTo>
                  <a:lnTo>
                    <a:pt x="3158" y="5944"/>
                  </a:lnTo>
                  <a:lnTo>
                    <a:pt x="3146" y="5921"/>
                  </a:lnTo>
                  <a:lnTo>
                    <a:pt x="3144" y="5921"/>
                  </a:lnTo>
                  <a:lnTo>
                    <a:pt x="3131" y="5921"/>
                  </a:lnTo>
                  <a:lnTo>
                    <a:pt x="3115" y="5920"/>
                  </a:lnTo>
                  <a:lnTo>
                    <a:pt x="3101" y="5918"/>
                  </a:lnTo>
                  <a:lnTo>
                    <a:pt x="3084" y="5915"/>
                  </a:lnTo>
                  <a:lnTo>
                    <a:pt x="3071" y="5912"/>
                  </a:lnTo>
                  <a:lnTo>
                    <a:pt x="3054" y="5908"/>
                  </a:lnTo>
                  <a:lnTo>
                    <a:pt x="3042" y="5903"/>
                  </a:lnTo>
                  <a:lnTo>
                    <a:pt x="3025" y="5897"/>
                  </a:lnTo>
                  <a:lnTo>
                    <a:pt x="3015" y="5892"/>
                  </a:lnTo>
                  <a:lnTo>
                    <a:pt x="2997" y="5883"/>
                  </a:lnTo>
                  <a:lnTo>
                    <a:pt x="2989" y="5878"/>
                  </a:lnTo>
                  <a:lnTo>
                    <a:pt x="2969" y="5867"/>
                  </a:lnTo>
                  <a:lnTo>
                    <a:pt x="2963" y="5863"/>
                  </a:lnTo>
                  <a:lnTo>
                    <a:pt x="2943" y="5849"/>
                  </a:lnTo>
                  <a:lnTo>
                    <a:pt x="2938" y="5845"/>
                  </a:lnTo>
                  <a:lnTo>
                    <a:pt x="2916" y="5829"/>
                  </a:lnTo>
                  <a:lnTo>
                    <a:pt x="2912" y="5826"/>
                  </a:lnTo>
                  <a:lnTo>
                    <a:pt x="2888" y="5806"/>
                  </a:lnTo>
                  <a:lnTo>
                    <a:pt x="2886" y="5804"/>
                  </a:lnTo>
                  <a:lnTo>
                    <a:pt x="2859" y="5782"/>
                  </a:lnTo>
                  <a:lnTo>
                    <a:pt x="2857" y="5780"/>
                  </a:lnTo>
                  <a:lnTo>
                    <a:pt x="2828" y="5755"/>
                  </a:lnTo>
                  <a:lnTo>
                    <a:pt x="2828" y="5754"/>
                  </a:lnTo>
                  <a:lnTo>
                    <a:pt x="2797" y="5727"/>
                  </a:lnTo>
                  <a:lnTo>
                    <a:pt x="2795" y="5725"/>
                  </a:lnTo>
                  <a:lnTo>
                    <a:pt x="2768" y="5700"/>
                  </a:lnTo>
                  <a:lnTo>
                    <a:pt x="2765" y="5697"/>
                  </a:lnTo>
                  <a:lnTo>
                    <a:pt x="2741" y="5673"/>
                  </a:lnTo>
                  <a:lnTo>
                    <a:pt x="2738" y="5670"/>
                  </a:lnTo>
                  <a:lnTo>
                    <a:pt x="2717" y="5648"/>
                  </a:lnTo>
                  <a:lnTo>
                    <a:pt x="2713" y="5642"/>
                  </a:lnTo>
                  <a:lnTo>
                    <a:pt x="2709" y="5638"/>
                  </a:lnTo>
                  <a:lnTo>
                    <a:pt x="2701" y="5634"/>
                  </a:lnTo>
                  <a:lnTo>
                    <a:pt x="2675" y="5614"/>
                  </a:lnTo>
                  <a:lnTo>
                    <a:pt x="2332" y="5316"/>
                  </a:lnTo>
                  <a:lnTo>
                    <a:pt x="2313" y="5306"/>
                  </a:lnTo>
                  <a:lnTo>
                    <a:pt x="2287" y="5286"/>
                  </a:lnTo>
                  <a:lnTo>
                    <a:pt x="2264" y="5263"/>
                  </a:lnTo>
                  <a:lnTo>
                    <a:pt x="2251" y="5246"/>
                  </a:lnTo>
                  <a:lnTo>
                    <a:pt x="886" y="4063"/>
                  </a:lnTo>
                  <a:lnTo>
                    <a:pt x="863" y="4040"/>
                  </a:lnTo>
                  <a:lnTo>
                    <a:pt x="843" y="4014"/>
                  </a:lnTo>
                  <a:lnTo>
                    <a:pt x="826" y="3986"/>
                  </a:lnTo>
                  <a:lnTo>
                    <a:pt x="814" y="3956"/>
                  </a:lnTo>
                  <a:lnTo>
                    <a:pt x="805" y="3924"/>
                  </a:lnTo>
                  <a:lnTo>
                    <a:pt x="801" y="3892"/>
                  </a:lnTo>
                  <a:lnTo>
                    <a:pt x="800" y="3859"/>
                  </a:lnTo>
                  <a:lnTo>
                    <a:pt x="805" y="3826"/>
                  </a:lnTo>
                  <a:lnTo>
                    <a:pt x="813" y="3795"/>
                  </a:lnTo>
                  <a:lnTo>
                    <a:pt x="825" y="3764"/>
                  </a:lnTo>
                  <a:lnTo>
                    <a:pt x="842" y="3736"/>
                  </a:lnTo>
                  <a:lnTo>
                    <a:pt x="861" y="3710"/>
                  </a:lnTo>
                  <a:lnTo>
                    <a:pt x="1846" y="2578"/>
                  </a:lnTo>
                  <a:lnTo>
                    <a:pt x="1869" y="2555"/>
                  </a:lnTo>
                  <a:lnTo>
                    <a:pt x="1895" y="2535"/>
                  </a:lnTo>
                  <a:lnTo>
                    <a:pt x="1924" y="2518"/>
                  </a:lnTo>
                  <a:lnTo>
                    <a:pt x="1954" y="2506"/>
                  </a:lnTo>
                  <a:lnTo>
                    <a:pt x="1985" y="2497"/>
                  </a:lnTo>
                  <a:lnTo>
                    <a:pt x="2018" y="2493"/>
                  </a:lnTo>
                  <a:lnTo>
                    <a:pt x="2050" y="2492"/>
                  </a:lnTo>
                  <a:lnTo>
                    <a:pt x="2083" y="2497"/>
                  </a:lnTo>
                  <a:lnTo>
                    <a:pt x="2114" y="2505"/>
                  </a:lnTo>
                  <a:lnTo>
                    <a:pt x="2145" y="2517"/>
                  </a:lnTo>
                  <a:lnTo>
                    <a:pt x="2173" y="2533"/>
                  </a:lnTo>
                  <a:lnTo>
                    <a:pt x="2199" y="2553"/>
                  </a:lnTo>
                  <a:lnTo>
                    <a:pt x="3986" y="4105"/>
                  </a:lnTo>
                  <a:lnTo>
                    <a:pt x="4009" y="4128"/>
                  </a:lnTo>
                  <a:lnTo>
                    <a:pt x="4029" y="4154"/>
                  </a:lnTo>
                  <a:lnTo>
                    <a:pt x="4046" y="4182"/>
                  </a:lnTo>
                  <a:lnTo>
                    <a:pt x="4058" y="4213"/>
                  </a:lnTo>
                  <a:lnTo>
                    <a:pt x="4067" y="4244"/>
                  </a:lnTo>
                  <a:lnTo>
                    <a:pt x="4071" y="4276"/>
                  </a:lnTo>
                  <a:lnTo>
                    <a:pt x="4071" y="4279"/>
                  </a:lnTo>
                  <a:lnTo>
                    <a:pt x="4092" y="4297"/>
                  </a:lnTo>
                  <a:lnTo>
                    <a:pt x="4093" y="4298"/>
                  </a:lnTo>
                  <a:lnTo>
                    <a:pt x="4119" y="4320"/>
                  </a:lnTo>
                  <a:lnTo>
                    <a:pt x="4119" y="4321"/>
                  </a:lnTo>
                  <a:lnTo>
                    <a:pt x="4144" y="4343"/>
                  </a:lnTo>
                  <a:lnTo>
                    <a:pt x="4145" y="4344"/>
                  </a:lnTo>
                  <a:lnTo>
                    <a:pt x="4167" y="4364"/>
                  </a:lnTo>
                  <a:lnTo>
                    <a:pt x="4169" y="4365"/>
                  </a:lnTo>
                  <a:lnTo>
                    <a:pt x="4188" y="4384"/>
                  </a:lnTo>
                  <a:lnTo>
                    <a:pt x="4190" y="4386"/>
                  </a:lnTo>
                  <a:lnTo>
                    <a:pt x="4206" y="4402"/>
                  </a:lnTo>
                  <a:lnTo>
                    <a:pt x="4209" y="4405"/>
                  </a:lnTo>
                  <a:lnTo>
                    <a:pt x="4221" y="4417"/>
                  </a:lnTo>
                  <a:lnTo>
                    <a:pt x="4228" y="4425"/>
                  </a:lnTo>
                  <a:lnTo>
                    <a:pt x="4235" y="4433"/>
                  </a:lnTo>
                  <a:lnTo>
                    <a:pt x="4244" y="4445"/>
                  </a:lnTo>
                  <a:lnTo>
                    <a:pt x="4248" y="4452"/>
                  </a:lnTo>
                  <a:lnTo>
                    <a:pt x="4252" y="4458"/>
                  </a:lnTo>
                  <a:lnTo>
                    <a:pt x="4256" y="4466"/>
                  </a:lnTo>
                  <a:lnTo>
                    <a:pt x="4259" y="4472"/>
                  </a:lnTo>
                  <a:lnTo>
                    <a:pt x="4263" y="4479"/>
                  </a:lnTo>
                  <a:lnTo>
                    <a:pt x="4265" y="4485"/>
                  </a:lnTo>
                  <a:lnTo>
                    <a:pt x="4269" y="4493"/>
                  </a:lnTo>
                  <a:lnTo>
                    <a:pt x="4271" y="4498"/>
                  </a:lnTo>
                  <a:lnTo>
                    <a:pt x="4274" y="4507"/>
                  </a:lnTo>
                  <a:lnTo>
                    <a:pt x="4276" y="4512"/>
                  </a:lnTo>
                  <a:lnTo>
                    <a:pt x="4278" y="4520"/>
                  </a:lnTo>
                  <a:lnTo>
                    <a:pt x="4280" y="4525"/>
                  </a:lnTo>
                  <a:lnTo>
                    <a:pt x="4282" y="4534"/>
                  </a:lnTo>
                  <a:lnTo>
                    <a:pt x="4284" y="4539"/>
                  </a:lnTo>
                  <a:lnTo>
                    <a:pt x="4286" y="4548"/>
                  </a:lnTo>
                  <a:lnTo>
                    <a:pt x="4287" y="4552"/>
                  </a:lnTo>
                  <a:lnTo>
                    <a:pt x="4288" y="4562"/>
                  </a:lnTo>
                  <a:lnTo>
                    <a:pt x="4289" y="4566"/>
                  </a:lnTo>
                  <a:lnTo>
                    <a:pt x="4291" y="4575"/>
                  </a:lnTo>
                  <a:lnTo>
                    <a:pt x="4291" y="4580"/>
                  </a:lnTo>
                  <a:lnTo>
                    <a:pt x="4293" y="4589"/>
                  </a:lnTo>
                  <a:lnTo>
                    <a:pt x="4293" y="4594"/>
                  </a:lnTo>
                  <a:lnTo>
                    <a:pt x="4294" y="4603"/>
                  </a:lnTo>
                  <a:lnTo>
                    <a:pt x="4294" y="4607"/>
                  </a:lnTo>
                  <a:lnTo>
                    <a:pt x="4308" y="4615"/>
                  </a:lnTo>
                  <a:lnTo>
                    <a:pt x="4335" y="4628"/>
                  </a:lnTo>
                  <a:lnTo>
                    <a:pt x="4365" y="4643"/>
                  </a:lnTo>
                  <a:lnTo>
                    <a:pt x="4399" y="4660"/>
                  </a:lnTo>
                  <a:lnTo>
                    <a:pt x="4435" y="4678"/>
                  </a:lnTo>
                  <a:lnTo>
                    <a:pt x="4472" y="4697"/>
                  </a:lnTo>
                  <a:lnTo>
                    <a:pt x="4510" y="4715"/>
                  </a:lnTo>
                  <a:lnTo>
                    <a:pt x="4546" y="4733"/>
                  </a:lnTo>
                  <a:lnTo>
                    <a:pt x="4581" y="4751"/>
                  </a:lnTo>
                  <a:lnTo>
                    <a:pt x="4614" y="4766"/>
                  </a:lnTo>
                  <a:lnTo>
                    <a:pt x="4642" y="4780"/>
                  </a:lnTo>
                  <a:lnTo>
                    <a:pt x="4665" y="4791"/>
                  </a:lnTo>
                  <a:lnTo>
                    <a:pt x="4682" y="4799"/>
                  </a:lnTo>
                  <a:lnTo>
                    <a:pt x="4690" y="4802"/>
                  </a:lnTo>
                  <a:lnTo>
                    <a:pt x="4693" y="4802"/>
                  </a:lnTo>
                  <a:lnTo>
                    <a:pt x="4706" y="4798"/>
                  </a:lnTo>
                  <a:lnTo>
                    <a:pt x="4726" y="4793"/>
                  </a:lnTo>
                  <a:lnTo>
                    <a:pt x="4751" y="4785"/>
                  </a:lnTo>
                  <a:lnTo>
                    <a:pt x="4783" y="4774"/>
                  </a:lnTo>
                  <a:lnTo>
                    <a:pt x="4821" y="4761"/>
                  </a:lnTo>
                  <a:lnTo>
                    <a:pt x="4866" y="4746"/>
                  </a:lnTo>
                  <a:lnTo>
                    <a:pt x="4919" y="4727"/>
                  </a:lnTo>
                  <a:lnTo>
                    <a:pt x="4921" y="4726"/>
                  </a:lnTo>
                  <a:lnTo>
                    <a:pt x="4934" y="4722"/>
                  </a:lnTo>
                  <a:lnTo>
                    <a:pt x="4949" y="4717"/>
                  </a:lnTo>
                  <a:lnTo>
                    <a:pt x="4965" y="4711"/>
                  </a:lnTo>
                  <a:lnTo>
                    <a:pt x="4983" y="4706"/>
                  </a:lnTo>
                  <a:lnTo>
                    <a:pt x="5001" y="4699"/>
                  </a:lnTo>
                  <a:lnTo>
                    <a:pt x="5019" y="4693"/>
                  </a:lnTo>
                  <a:lnTo>
                    <a:pt x="5039" y="4687"/>
                  </a:lnTo>
                  <a:lnTo>
                    <a:pt x="5058" y="4680"/>
                  </a:lnTo>
                  <a:lnTo>
                    <a:pt x="5078" y="4673"/>
                  </a:lnTo>
                  <a:lnTo>
                    <a:pt x="5097" y="4667"/>
                  </a:lnTo>
                  <a:lnTo>
                    <a:pt x="5097" y="4667"/>
                  </a:lnTo>
                  <a:lnTo>
                    <a:pt x="5116" y="4660"/>
                  </a:lnTo>
                  <a:lnTo>
                    <a:pt x="5116" y="4660"/>
                  </a:lnTo>
                  <a:lnTo>
                    <a:pt x="5135" y="4654"/>
                  </a:lnTo>
                  <a:lnTo>
                    <a:pt x="5135" y="4654"/>
                  </a:lnTo>
                  <a:lnTo>
                    <a:pt x="5153" y="4648"/>
                  </a:lnTo>
                  <a:lnTo>
                    <a:pt x="5153" y="4648"/>
                  </a:lnTo>
                  <a:lnTo>
                    <a:pt x="5170" y="4642"/>
                  </a:lnTo>
                  <a:lnTo>
                    <a:pt x="5187" y="4637"/>
                  </a:lnTo>
                  <a:lnTo>
                    <a:pt x="5204" y="4631"/>
                  </a:lnTo>
                  <a:lnTo>
                    <a:pt x="5222" y="4625"/>
                  </a:lnTo>
                  <a:lnTo>
                    <a:pt x="5239" y="4619"/>
                  </a:lnTo>
                  <a:lnTo>
                    <a:pt x="5257" y="4614"/>
                  </a:lnTo>
                  <a:lnTo>
                    <a:pt x="5274" y="4608"/>
                  </a:lnTo>
                  <a:lnTo>
                    <a:pt x="5291" y="4602"/>
                  </a:lnTo>
                  <a:lnTo>
                    <a:pt x="5307" y="4597"/>
                  </a:lnTo>
                  <a:lnTo>
                    <a:pt x="5322" y="4592"/>
                  </a:lnTo>
                  <a:lnTo>
                    <a:pt x="5337" y="4587"/>
                  </a:lnTo>
                  <a:lnTo>
                    <a:pt x="5350" y="4583"/>
                  </a:lnTo>
                  <a:lnTo>
                    <a:pt x="5363" y="4578"/>
                  </a:lnTo>
                  <a:lnTo>
                    <a:pt x="5373" y="4575"/>
                  </a:lnTo>
                  <a:lnTo>
                    <a:pt x="5383" y="4572"/>
                  </a:lnTo>
                  <a:lnTo>
                    <a:pt x="5383" y="4571"/>
                  </a:lnTo>
                  <a:lnTo>
                    <a:pt x="5392" y="4569"/>
                  </a:lnTo>
                  <a:lnTo>
                    <a:pt x="5400" y="4566"/>
                  </a:lnTo>
                  <a:lnTo>
                    <a:pt x="5409" y="4563"/>
                  </a:lnTo>
                  <a:lnTo>
                    <a:pt x="5417" y="4560"/>
                  </a:lnTo>
                  <a:lnTo>
                    <a:pt x="5425" y="4557"/>
                  </a:lnTo>
                  <a:lnTo>
                    <a:pt x="5433" y="4555"/>
                  </a:lnTo>
                  <a:lnTo>
                    <a:pt x="5441" y="4552"/>
                  </a:lnTo>
                  <a:lnTo>
                    <a:pt x="5448" y="4550"/>
                  </a:lnTo>
                  <a:lnTo>
                    <a:pt x="5455" y="4547"/>
                  </a:lnTo>
                  <a:lnTo>
                    <a:pt x="5461" y="4545"/>
                  </a:lnTo>
                  <a:lnTo>
                    <a:pt x="5466" y="4543"/>
                  </a:lnTo>
                  <a:lnTo>
                    <a:pt x="5468" y="4543"/>
                  </a:lnTo>
                  <a:lnTo>
                    <a:pt x="5468" y="4542"/>
                  </a:lnTo>
                  <a:lnTo>
                    <a:pt x="5472" y="4534"/>
                  </a:lnTo>
                  <a:lnTo>
                    <a:pt x="5476" y="4525"/>
                  </a:lnTo>
                  <a:lnTo>
                    <a:pt x="5480" y="4517"/>
                  </a:lnTo>
                  <a:lnTo>
                    <a:pt x="5485" y="4509"/>
                  </a:lnTo>
                  <a:lnTo>
                    <a:pt x="5490" y="4500"/>
                  </a:lnTo>
                  <a:lnTo>
                    <a:pt x="5494" y="4494"/>
                  </a:lnTo>
                  <a:lnTo>
                    <a:pt x="5501" y="4485"/>
                  </a:lnTo>
                  <a:lnTo>
                    <a:pt x="5504" y="4480"/>
                  </a:lnTo>
                  <a:lnTo>
                    <a:pt x="5512" y="4469"/>
                  </a:lnTo>
                  <a:lnTo>
                    <a:pt x="5515" y="4466"/>
                  </a:lnTo>
                  <a:lnTo>
                    <a:pt x="5525" y="4454"/>
                  </a:lnTo>
                  <a:lnTo>
                    <a:pt x="5527" y="4452"/>
                  </a:lnTo>
                  <a:lnTo>
                    <a:pt x="5538" y="4439"/>
                  </a:lnTo>
                  <a:lnTo>
                    <a:pt x="5540" y="4437"/>
                  </a:lnTo>
                  <a:lnTo>
                    <a:pt x="5553" y="4423"/>
                  </a:lnTo>
                  <a:lnTo>
                    <a:pt x="5554" y="4421"/>
                  </a:lnTo>
                  <a:lnTo>
                    <a:pt x="5569" y="4405"/>
                  </a:lnTo>
                  <a:lnTo>
                    <a:pt x="5570" y="4404"/>
                  </a:lnTo>
                  <a:lnTo>
                    <a:pt x="5588" y="4386"/>
                  </a:lnTo>
                  <a:lnTo>
                    <a:pt x="5588" y="4386"/>
                  </a:lnTo>
                  <a:lnTo>
                    <a:pt x="5608" y="4366"/>
                  </a:lnTo>
                  <a:lnTo>
                    <a:pt x="5608" y="4365"/>
                  </a:lnTo>
                  <a:lnTo>
                    <a:pt x="5630" y="4343"/>
                  </a:lnTo>
                  <a:lnTo>
                    <a:pt x="5632" y="4342"/>
                  </a:lnTo>
                  <a:lnTo>
                    <a:pt x="5655" y="4319"/>
                  </a:lnTo>
                  <a:lnTo>
                    <a:pt x="5656" y="4318"/>
                  </a:lnTo>
                  <a:lnTo>
                    <a:pt x="5677" y="4298"/>
                  </a:lnTo>
                  <a:lnTo>
                    <a:pt x="5678" y="4297"/>
                  </a:lnTo>
                  <a:lnTo>
                    <a:pt x="5690" y="4285"/>
                  </a:lnTo>
                  <a:lnTo>
                    <a:pt x="5689" y="4270"/>
                  </a:lnTo>
                  <a:lnTo>
                    <a:pt x="5691" y="4237"/>
                  </a:lnTo>
                  <a:lnTo>
                    <a:pt x="5697" y="4205"/>
                  </a:lnTo>
                  <a:lnTo>
                    <a:pt x="5707" y="4174"/>
                  </a:lnTo>
                  <a:lnTo>
                    <a:pt x="5722" y="4144"/>
                  </a:lnTo>
                  <a:lnTo>
                    <a:pt x="5740" y="4117"/>
                  </a:lnTo>
                  <a:lnTo>
                    <a:pt x="5761" y="4092"/>
                  </a:lnTo>
                  <a:lnTo>
                    <a:pt x="7593" y="2238"/>
                  </a:lnTo>
                  <a:lnTo>
                    <a:pt x="7618" y="2217"/>
                  </a:lnTo>
                  <a:lnTo>
                    <a:pt x="7645" y="2198"/>
                  </a:lnTo>
                  <a:lnTo>
                    <a:pt x="7674" y="2184"/>
                  </a:lnTo>
                  <a:lnTo>
                    <a:pt x="7705" y="2173"/>
                  </a:lnTo>
                  <a:lnTo>
                    <a:pt x="7737" y="2166"/>
                  </a:lnTo>
                  <a:lnTo>
                    <a:pt x="7769" y="2164"/>
                  </a:lnTo>
                  <a:lnTo>
                    <a:pt x="7802" y="2166"/>
                  </a:lnTo>
                  <a:lnTo>
                    <a:pt x="7834" y="2172"/>
                  </a:lnTo>
                  <a:lnTo>
                    <a:pt x="7865" y="2182"/>
                  </a:lnTo>
                  <a:lnTo>
                    <a:pt x="7894" y="2196"/>
                  </a:lnTo>
                  <a:close/>
                  <a:moveTo>
                    <a:pt x="7536" y="4646"/>
                  </a:moveTo>
                  <a:lnTo>
                    <a:pt x="8596" y="3575"/>
                  </a:lnTo>
                  <a:lnTo>
                    <a:pt x="7774" y="2767"/>
                  </a:lnTo>
                  <a:lnTo>
                    <a:pt x="6712" y="3842"/>
                  </a:lnTo>
                  <a:lnTo>
                    <a:pt x="7536" y="4646"/>
                  </a:lnTo>
                  <a:close/>
                  <a:moveTo>
                    <a:pt x="6293" y="4265"/>
                  </a:moveTo>
                  <a:lnTo>
                    <a:pt x="7114" y="5072"/>
                  </a:lnTo>
                  <a:lnTo>
                    <a:pt x="7185" y="5001"/>
                  </a:lnTo>
                  <a:lnTo>
                    <a:pt x="6360" y="4197"/>
                  </a:lnTo>
                  <a:lnTo>
                    <a:pt x="6293" y="4265"/>
                  </a:lnTo>
                  <a:close/>
                  <a:moveTo>
                    <a:pt x="6755" y="5420"/>
                  </a:moveTo>
                  <a:lnTo>
                    <a:pt x="5908" y="4588"/>
                  </a:lnTo>
                  <a:lnTo>
                    <a:pt x="5903" y="4592"/>
                  </a:lnTo>
                  <a:lnTo>
                    <a:pt x="5879" y="4617"/>
                  </a:lnTo>
                  <a:lnTo>
                    <a:pt x="5878" y="4618"/>
                  </a:lnTo>
                  <a:lnTo>
                    <a:pt x="5849" y="4647"/>
                  </a:lnTo>
                  <a:lnTo>
                    <a:pt x="5830" y="4667"/>
                  </a:lnTo>
                  <a:lnTo>
                    <a:pt x="5842" y="4681"/>
                  </a:lnTo>
                  <a:lnTo>
                    <a:pt x="5874" y="4714"/>
                  </a:lnTo>
                  <a:lnTo>
                    <a:pt x="5916" y="4756"/>
                  </a:lnTo>
                  <a:lnTo>
                    <a:pt x="5968" y="4808"/>
                  </a:lnTo>
                  <a:lnTo>
                    <a:pt x="6030" y="4869"/>
                  </a:lnTo>
                  <a:lnTo>
                    <a:pt x="6030" y="4869"/>
                  </a:lnTo>
                  <a:lnTo>
                    <a:pt x="6059" y="4898"/>
                  </a:lnTo>
                  <a:lnTo>
                    <a:pt x="6088" y="4926"/>
                  </a:lnTo>
                  <a:lnTo>
                    <a:pt x="6115" y="4954"/>
                  </a:lnTo>
                  <a:lnTo>
                    <a:pt x="6142" y="4981"/>
                  </a:lnTo>
                  <a:lnTo>
                    <a:pt x="6168" y="5006"/>
                  </a:lnTo>
                  <a:lnTo>
                    <a:pt x="6193" y="5031"/>
                  </a:lnTo>
                  <a:lnTo>
                    <a:pt x="6215" y="5053"/>
                  </a:lnTo>
                  <a:lnTo>
                    <a:pt x="6237" y="5074"/>
                  </a:lnTo>
                  <a:lnTo>
                    <a:pt x="6256" y="5093"/>
                  </a:lnTo>
                  <a:lnTo>
                    <a:pt x="6272" y="5110"/>
                  </a:lnTo>
                  <a:lnTo>
                    <a:pt x="6287" y="5124"/>
                  </a:lnTo>
                  <a:lnTo>
                    <a:pt x="6299" y="5136"/>
                  </a:lnTo>
                  <a:lnTo>
                    <a:pt x="6307" y="5145"/>
                  </a:lnTo>
                  <a:lnTo>
                    <a:pt x="6308" y="5145"/>
                  </a:lnTo>
                  <a:lnTo>
                    <a:pt x="6313" y="5150"/>
                  </a:lnTo>
                  <a:lnTo>
                    <a:pt x="6313" y="5151"/>
                  </a:lnTo>
                  <a:lnTo>
                    <a:pt x="6368" y="5206"/>
                  </a:lnTo>
                  <a:lnTo>
                    <a:pt x="6419" y="5256"/>
                  </a:lnTo>
                  <a:lnTo>
                    <a:pt x="6465" y="5302"/>
                  </a:lnTo>
                  <a:lnTo>
                    <a:pt x="6508" y="5344"/>
                  </a:lnTo>
                  <a:lnTo>
                    <a:pt x="6546" y="5382"/>
                  </a:lnTo>
                  <a:lnTo>
                    <a:pt x="6580" y="5415"/>
                  </a:lnTo>
                  <a:lnTo>
                    <a:pt x="6611" y="5444"/>
                  </a:lnTo>
                  <a:lnTo>
                    <a:pt x="6637" y="5469"/>
                  </a:lnTo>
                  <a:lnTo>
                    <a:pt x="6660" y="5490"/>
                  </a:lnTo>
                  <a:lnTo>
                    <a:pt x="6674" y="5503"/>
                  </a:lnTo>
                  <a:lnTo>
                    <a:pt x="6674" y="5502"/>
                  </a:lnTo>
                  <a:lnTo>
                    <a:pt x="6689" y="5488"/>
                  </a:lnTo>
                  <a:lnTo>
                    <a:pt x="6705" y="5471"/>
                  </a:lnTo>
                  <a:lnTo>
                    <a:pt x="6725" y="5450"/>
                  </a:lnTo>
                  <a:lnTo>
                    <a:pt x="6726" y="5449"/>
                  </a:lnTo>
                  <a:lnTo>
                    <a:pt x="6749" y="5426"/>
                  </a:lnTo>
                  <a:lnTo>
                    <a:pt x="6755" y="5420"/>
                  </a:lnTo>
                  <a:close/>
                  <a:moveTo>
                    <a:pt x="4564" y="5741"/>
                  </a:moveTo>
                  <a:lnTo>
                    <a:pt x="4558" y="5757"/>
                  </a:lnTo>
                  <a:lnTo>
                    <a:pt x="4554" y="5772"/>
                  </a:lnTo>
                  <a:lnTo>
                    <a:pt x="4551" y="5785"/>
                  </a:lnTo>
                  <a:lnTo>
                    <a:pt x="4548" y="5796"/>
                  </a:lnTo>
                  <a:lnTo>
                    <a:pt x="4547" y="5804"/>
                  </a:lnTo>
                  <a:lnTo>
                    <a:pt x="4547" y="5804"/>
                  </a:lnTo>
                  <a:lnTo>
                    <a:pt x="4552" y="5806"/>
                  </a:lnTo>
                  <a:lnTo>
                    <a:pt x="4566" y="5809"/>
                  </a:lnTo>
                  <a:lnTo>
                    <a:pt x="4586" y="5809"/>
                  </a:lnTo>
                  <a:lnTo>
                    <a:pt x="4609" y="5807"/>
                  </a:lnTo>
                  <a:lnTo>
                    <a:pt x="4634" y="5800"/>
                  </a:lnTo>
                  <a:lnTo>
                    <a:pt x="4659" y="5790"/>
                  </a:lnTo>
                  <a:lnTo>
                    <a:pt x="4682" y="5777"/>
                  </a:lnTo>
                  <a:lnTo>
                    <a:pt x="4703" y="5761"/>
                  </a:lnTo>
                  <a:lnTo>
                    <a:pt x="4721" y="5743"/>
                  </a:lnTo>
                  <a:lnTo>
                    <a:pt x="4738" y="5719"/>
                  </a:lnTo>
                  <a:lnTo>
                    <a:pt x="4739" y="5718"/>
                  </a:lnTo>
                  <a:lnTo>
                    <a:pt x="4742" y="5714"/>
                  </a:lnTo>
                  <a:lnTo>
                    <a:pt x="4742" y="5712"/>
                  </a:lnTo>
                  <a:lnTo>
                    <a:pt x="4745" y="5707"/>
                  </a:lnTo>
                  <a:lnTo>
                    <a:pt x="4746" y="5706"/>
                  </a:lnTo>
                  <a:lnTo>
                    <a:pt x="4749" y="5700"/>
                  </a:lnTo>
                  <a:lnTo>
                    <a:pt x="4750" y="5700"/>
                  </a:lnTo>
                  <a:lnTo>
                    <a:pt x="4754" y="5694"/>
                  </a:lnTo>
                  <a:lnTo>
                    <a:pt x="4754" y="5693"/>
                  </a:lnTo>
                  <a:lnTo>
                    <a:pt x="4758" y="5687"/>
                  </a:lnTo>
                  <a:lnTo>
                    <a:pt x="4758" y="5686"/>
                  </a:lnTo>
                  <a:lnTo>
                    <a:pt x="4763" y="5679"/>
                  </a:lnTo>
                  <a:lnTo>
                    <a:pt x="4763" y="5679"/>
                  </a:lnTo>
                  <a:lnTo>
                    <a:pt x="4767" y="5672"/>
                  </a:lnTo>
                  <a:lnTo>
                    <a:pt x="4767" y="5672"/>
                  </a:lnTo>
                  <a:lnTo>
                    <a:pt x="4772" y="5665"/>
                  </a:lnTo>
                  <a:lnTo>
                    <a:pt x="4772" y="5665"/>
                  </a:lnTo>
                  <a:lnTo>
                    <a:pt x="4777" y="5657"/>
                  </a:lnTo>
                  <a:lnTo>
                    <a:pt x="4777" y="5657"/>
                  </a:lnTo>
                  <a:lnTo>
                    <a:pt x="4782" y="5650"/>
                  </a:lnTo>
                  <a:lnTo>
                    <a:pt x="4786" y="5643"/>
                  </a:lnTo>
                  <a:lnTo>
                    <a:pt x="4791" y="5636"/>
                  </a:lnTo>
                  <a:lnTo>
                    <a:pt x="4795" y="5629"/>
                  </a:lnTo>
                  <a:lnTo>
                    <a:pt x="4796" y="5627"/>
                  </a:lnTo>
                  <a:lnTo>
                    <a:pt x="4801" y="5620"/>
                  </a:lnTo>
                  <a:lnTo>
                    <a:pt x="4807" y="5611"/>
                  </a:lnTo>
                  <a:lnTo>
                    <a:pt x="4814" y="5602"/>
                  </a:lnTo>
                  <a:lnTo>
                    <a:pt x="4821" y="5591"/>
                  </a:lnTo>
                  <a:lnTo>
                    <a:pt x="4828" y="5580"/>
                  </a:lnTo>
                  <a:lnTo>
                    <a:pt x="4836" y="5567"/>
                  </a:lnTo>
                  <a:lnTo>
                    <a:pt x="4845" y="5555"/>
                  </a:lnTo>
                  <a:lnTo>
                    <a:pt x="4854" y="5541"/>
                  </a:lnTo>
                  <a:lnTo>
                    <a:pt x="4863" y="5527"/>
                  </a:lnTo>
                  <a:lnTo>
                    <a:pt x="4872" y="5513"/>
                  </a:lnTo>
                  <a:lnTo>
                    <a:pt x="4882" y="5499"/>
                  </a:lnTo>
                  <a:lnTo>
                    <a:pt x="4891" y="5485"/>
                  </a:lnTo>
                  <a:lnTo>
                    <a:pt x="4900" y="5471"/>
                  </a:lnTo>
                  <a:lnTo>
                    <a:pt x="4909" y="5457"/>
                  </a:lnTo>
                  <a:lnTo>
                    <a:pt x="4911" y="5455"/>
                  </a:lnTo>
                  <a:lnTo>
                    <a:pt x="4920" y="5442"/>
                  </a:lnTo>
                  <a:lnTo>
                    <a:pt x="4920" y="5441"/>
                  </a:lnTo>
                  <a:lnTo>
                    <a:pt x="4929" y="5428"/>
                  </a:lnTo>
                  <a:lnTo>
                    <a:pt x="4929" y="5428"/>
                  </a:lnTo>
                  <a:lnTo>
                    <a:pt x="4938" y="5415"/>
                  </a:lnTo>
                  <a:lnTo>
                    <a:pt x="4938" y="5415"/>
                  </a:lnTo>
                  <a:lnTo>
                    <a:pt x="4946" y="5403"/>
                  </a:lnTo>
                  <a:lnTo>
                    <a:pt x="4947" y="5402"/>
                  </a:lnTo>
                  <a:lnTo>
                    <a:pt x="4955" y="5391"/>
                  </a:lnTo>
                  <a:lnTo>
                    <a:pt x="4955" y="5391"/>
                  </a:lnTo>
                  <a:lnTo>
                    <a:pt x="4963" y="5380"/>
                  </a:lnTo>
                  <a:lnTo>
                    <a:pt x="4963" y="5379"/>
                  </a:lnTo>
                  <a:lnTo>
                    <a:pt x="4970" y="5370"/>
                  </a:lnTo>
                  <a:lnTo>
                    <a:pt x="4971" y="5369"/>
                  </a:lnTo>
                  <a:lnTo>
                    <a:pt x="4977" y="5360"/>
                  </a:lnTo>
                  <a:lnTo>
                    <a:pt x="4978" y="5359"/>
                  </a:lnTo>
                  <a:lnTo>
                    <a:pt x="4984" y="5351"/>
                  </a:lnTo>
                  <a:lnTo>
                    <a:pt x="4985" y="5350"/>
                  </a:lnTo>
                  <a:lnTo>
                    <a:pt x="4990" y="5343"/>
                  </a:lnTo>
                  <a:lnTo>
                    <a:pt x="4991" y="5342"/>
                  </a:lnTo>
                  <a:lnTo>
                    <a:pt x="4995" y="5336"/>
                  </a:lnTo>
                  <a:lnTo>
                    <a:pt x="4997" y="5334"/>
                  </a:lnTo>
                  <a:lnTo>
                    <a:pt x="5001" y="5329"/>
                  </a:lnTo>
                  <a:lnTo>
                    <a:pt x="5004" y="5325"/>
                  </a:lnTo>
                  <a:lnTo>
                    <a:pt x="5007" y="5322"/>
                  </a:lnTo>
                  <a:lnTo>
                    <a:pt x="5016" y="5313"/>
                  </a:lnTo>
                  <a:lnTo>
                    <a:pt x="5018" y="5311"/>
                  </a:lnTo>
                  <a:lnTo>
                    <a:pt x="5032" y="5301"/>
                  </a:lnTo>
                  <a:lnTo>
                    <a:pt x="5047" y="5292"/>
                  </a:lnTo>
                  <a:lnTo>
                    <a:pt x="5063" y="5285"/>
                  </a:lnTo>
                  <a:lnTo>
                    <a:pt x="5071" y="5283"/>
                  </a:lnTo>
                  <a:lnTo>
                    <a:pt x="5082" y="5280"/>
                  </a:lnTo>
                  <a:lnTo>
                    <a:pt x="5096" y="5276"/>
                  </a:lnTo>
                  <a:lnTo>
                    <a:pt x="5101" y="5275"/>
                  </a:lnTo>
                  <a:lnTo>
                    <a:pt x="5121" y="5271"/>
                  </a:lnTo>
                  <a:lnTo>
                    <a:pt x="5123" y="5271"/>
                  </a:lnTo>
                  <a:lnTo>
                    <a:pt x="5148" y="5266"/>
                  </a:lnTo>
                  <a:lnTo>
                    <a:pt x="5150" y="5266"/>
                  </a:lnTo>
                  <a:lnTo>
                    <a:pt x="5179" y="5261"/>
                  </a:lnTo>
                  <a:lnTo>
                    <a:pt x="5180" y="5261"/>
                  </a:lnTo>
                  <a:lnTo>
                    <a:pt x="5212" y="5256"/>
                  </a:lnTo>
                  <a:lnTo>
                    <a:pt x="5213" y="5256"/>
                  </a:lnTo>
                  <a:lnTo>
                    <a:pt x="5249" y="5251"/>
                  </a:lnTo>
                  <a:lnTo>
                    <a:pt x="5250" y="5251"/>
                  </a:lnTo>
                  <a:lnTo>
                    <a:pt x="5287" y="5246"/>
                  </a:lnTo>
                  <a:lnTo>
                    <a:pt x="5288" y="5246"/>
                  </a:lnTo>
                  <a:lnTo>
                    <a:pt x="5327" y="5241"/>
                  </a:lnTo>
                  <a:lnTo>
                    <a:pt x="5328" y="5240"/>
                  </a:lnTo>
                  <a:lnTo>
                    <a:pt x="5368" y="5236"/>
                  </a:lnTo>
                  <a:lnTo>
                    <a:pt x="5369" y="5235"/>
                  </a:lnTo>
                  <a:lnTo>
                    <a:pt x="5409" y="5231"/>
                  </a:lnTo>
                  <a:lnTo>
                    <a:pt x="5410" y="5231"/>
                  </a:lnTo>
                  <a:lnTo>
                    <a:pt x="5450" y="5227"/>
                  </a:lnTo>
                  <a:lnTo>
                    <a:pt x="5451" y="5226"/>
                  </a:lnTo>
                  <a:lnTo>
                    <a:pt x="5489" y="5223"/>
                  </a:lnTo>
                  <a:lnTo>
                    <a:pt x="5491" y="5223"/>
                  </a:lnTo>
                  <a:lnTo>
                    <a:pt x="5527" y="5219"/>
                  </a:lnTo>
                  <a:lnTo>
                    <a:pt x="5533" y="5219"/>
                  </a:lnTo>
                  <a:lnTo>
                    <a:pt x="5548" y="5218"/>
                  </a:lnTo>
                  <a:lnTo>
                    <a:pt x="5562" y="5219"/>
                  </a:lnTo>
                  <a:lnTo>
                    <a:pt x="5576" y="5220"/>
                  </a:lnTo>
                  <a:lnTo>
                    <a:pt x="5592" y="5222"/>
                  </a:lnTo>
                  <a:lnTo>
                    <a:pt x="5605" y="5225"/>
                  </a:lnTo>
                  <a:lnTo>
                    <a:pt x="5621" y="5229"/>
                  </a:lnTo>
                  <a:lnTo>
                    <a:pt x="5632" y="5233"/>
                  </a:lnTo>
                  <a:lnTo>
                    <a:pt x="5649" y="5240"/>
                  </a:lnTo>
                  <a:lnTo>
                    <a:pt x="5659" y="5246"/>
                  </a:lnTo>
                  <a:lnTo>
                    <a:pt x="5677" y="5257"/>
                  </a:lnTo>
                  <a:lnTo>
                    <a:pt x="5685" y="5263"/>
                  </a:lnTo>
                  <a:lnTo>
                    <a:pt x="5701" y="5278"/>
                  </a:lnTo>
                  <a:lnTo>
                    <a:pt x="5708" y="5285"/>
                  </a:lnTo>
                  <a:lnTo>
                    <a:pt x="5723" y="5305"/>
                  </a:lnTo>
                  <a:lnTo>
                    <a:pt x="5728" y="5313"/>
                  </a:lnTo>
                  <a:lnTo>
                    <a:pt x="5734" y="5325"/>
                  </a:lnTo>
                  <a:lnTo>
                    <a:pt x="5739" y="5337"/>
                  </a:lnTo>
                  <a:lnTo>
                    <a:pt x="5742" y="5346"/>
                  </a:lnTo>
                  <a:lnTo>
                    <a:pt x="5745" y="5359"/>
                  </a:lnTo>
                  <a:lnTo>
                    <a:pt x="5748" y="5372"/>
                  </a:lnTo>
                  <a:lnTo>
                    <a:pt x="5749" y="5381"/>
                  </a:lnTo>
                  <a:lnTo>
                    <a:pt x="5750" y="5394"/>
                  </a:lnTo>
                  <a:lnTo>
                    <a:pt x="5749" y="5408"/>
                  </a:lnTo>
                  <a:lnTo>
                    <a:pt x="5748" y="5417"/>
                  </a:lnTo>
                  <a:lnTo>
                    <a:pt x="5747" y="5430"/>
                  </a:lnTo>
                  <a:lnTo>
                    <a:pt x="5743" y="5442"/>
                  </a:lnTo>
                  <a:lnTo>
                    <a:pt x="5740" y="5452"/>
                  </a:lnTo>
                  <a:lnTo>
                    <a:pt x="5732" y="5473"/>
                  </a:lnTo>
                  <a:lnTo>
                    <a:pt x="5727" y="5484"/>
                  </a:lnTo>
                  <a:lnTo>
                    <a:pt x="5716" y="5501"/>
                  </a:lnTo>
                  <a:lnTo>
                    <a:pt x="5708" y="5511"/>
                  </a:lnTo>
                  <a:lnTo>
                    <a:pt x="5703" y="5518"/>
                  </a:lnTo>
                  <a:lnTo>
                    <a:pt x="5700" y="5521"/>
                  </a:lnTo>
                  <a:lnTo>
                    <a:pt x="5695" y="5527"/>
                  </a:lnTo>
                  <a:lnTo>
                    <a:pt x="5692" y="5530"/>
                  </a:lnTo>
                  <a:lnTo>
                    <a:pt x="5684" y="5537"/>
                  </a:lnTo>
                  <a:lnTo>
                    <a:pt x="5681" y="5540"/>
                  </a:lnTo>
                  <a:lnTo>
                    <a:pt x="5672" y="5547"/>
                  </a:lnTo>
                  <a:lnTo>
                    <a:pt x="5668" y="5549"/>
                  </a:lnTo>
                  <a:lnTo>
                    <a:pt x="5658" y="5556"/>
                  </a:lnTo>
                  <a:lnTo>
                    <a:pt x="5654" y="5558"/>
                  </a:lnTo>
                  <a:lnTo>
                    <a:pt x="5644" y="5564"/>
                  </a:lnTo>
                  <a:lnTo>
                    <a:pt x="5640" y="5565"/>
                  </a:lnTo>
                  <a:lnTo>
                    <a:pt x="5642" y="5567"/>
                  </a:lnTo>
                  <a:lnTo>
                    <a:pt x="5642" y="5568"/>
                  </a:lnTo>
                  <a:lnTo>
                    <a:pt x="5649" y="5574"/>
                  </a:lnTo>
                  <a:lnTo>
                    <a:pt x="5649" y="5574"/>
                  </a:lnTo>
                  <a:lnTo>
                    <a:pt x="5656" y="5580"/>
                  </a:lnTo>
                  <a:lnTo>
                    <a:pt x="5657" y="5580"/>
                  </a:lnTo>
                  <a:lnTo>
                    <a:pt x="5664" y="5587"/>
                  </a:lnTo>
                  <a:lnTo>
                    <a:pt x="5664" y="5587"/>
                  </a:lnTo>
                  <a:lnTo>
                    <a:pt x="5671" y="5593"/>
                  </a:lnTo>
                  <a:lnTo>
                    <a:pt x="5671" y="5594"/>
                  </a:lnTo>
                  <a:lnTo>
                    <a:pt x="5678" y="5600"/>
                  </a:lnTo>
                  <a:lnTo>
                    <a:pt x="5678" y="5600"/>
                  </a:lnTo>
                  <a:lnTo>
                    <a:pt x="5685" y="5606"/>
                  </a:lnTo>
                  <a:lnTo>
                    <a:pt x="5692" y="5613"/>
                  </a:lnTo>
                  <a:lnTo>
                    <a:pt x="5699" y="5619"/>
                  </a:lnTo>
                  <a:lnTo>
                    <a:pt x="5707" y="5627"/>
                  </a:lnTo>
                  <a:lnTo>
                    <a:pt x="5717" y="5635"/>
                  </a:lnTo>
                  <a:lnTo>
                    <a:pt x="5726" y="5644"/>
                  </a:lnTo>
                  <a:lnTo>
                    <a:pt x="5737" y="5653"/>
                  </a:lnTo>
                  <a:lnTo>
                    <a:pt x="5747" y="5663"/>
                  </a:lnTo>
                  <a:lnTo>
                    <a:pt x="5758" y="5673"/>
                  </a:lnTo>
                  <a:lnTo>
                    <a:pt x="5770" y="5682"/>
                  </a:lnTo>
                  <a:lnTo>
                    <a:pt x="5781" y="5692"/>
                  </a:lnTo>
                  <a:lnTo>
                    <a:pt x="5792" y="5702"/>
                  </a:lnTo>
                  <a:lnTo>
                    <a:pt x="5803" y="5712"/>
                  </a:lnTo>
                  <a:lnTo>
                    <a:pt x="5814" y="5721"/>
                  </a:lnTo>
                  <a:lnTo>
                    <a:pt x="5825" y="5730"/>
                  </a:lnTo>
                  <a:lnTo>
                    <a:pt x="5825" y="5731"/>
                  </a:lnTo>
                  <a:lnTo>
                    <a:pt x="5876" y="5776"/>
                  </a:lnTo>
                  <a:lnTo>
                    <a:pt x="5922" y="5816"/>
                  </a:lnTo>
                  <a:lnTo>
                    <a:pt x="5923" y="5816"/>
                  </a:lnTo>
                  <a:lnTo>
                    <a:pt x="5964" y="5852"/>
                  </a:lnTo>
                  <a:lnTo>
                    <a:pt x="5964" y="5852"/>
                  </a:lnTo>
                  <a:lnTo>
                    <a:pt x="6001" y="5884"/>
                  </a:lnTo>
                  <a:lnTo>
                    <a:pt x="6001" y="5885"/>
                  </a:lnTo>
                  <a:lnTo>
                    <a:pt x="6033" y="5913"/>
                  </a:lnTo>
                  <a:lnTo>
                    <a:pt x="6033" y="5913"/>
                  </a:lnTo>
                  <a:lnTo>
                    <a:pt x="6062" y="5939"/>
                  </a:lnTo>
                  <a:lnTo>
                    <a:pt x="6062" y="5939"/>
                  </a:lnTo>
                  <a:lnTo>
                    <a:pt x="6087" y="5961"/>
                  </a:lnTo>
                  <a:lnTo>
                    <a:pt x="6087" y="5961"/>
                  </a:lnTo>
                  <a:lnTo>
                    <a:pt x="6109" y="5981"/>
                  </a:lnTo>
                  <a:lnTo>
                    <a:pt x="6109" y="5981"/>
                  </a:lnTo>
                  <a:lnTo>
                    <a:pt x="6127" y="5998"/>
                  </a:lnTo>
                  <a:lnTo>
                    <a:pt x="6128" y="5998"/>
                  </a:lnTo>
                  <a:lnTo>
                    <a:pt x="6144" y="6013"/>
                  </a:lnTo>
                  <a:lnTo>
                    <a:pt x="6145" y="6014"/>
                  </a:lnTo>
                  <a:lnTo>
                    <a:pt x="6152" y="6020"/>
                  </a:lnTo>
                  <a:lnTo>
                    <a:pt x="6180" y="5996"/>
                  </a:lnTo>
                  <a:lnTo>
                    <a:pt x="6210" y="5968"/>
                  </a:lnTo>
                  <a:lnTo>
                    <a:pt x="6238" y="5940"/>
                  </a:lnTo>
                  <a:lnTo>
                    <a:pt x="6265" y="5911"/>
                  </a:lnTo>
                  <a:lnTo>
                    <a:pt x="6290" y="5882"/>
                  </a:lnTo>
                  <a:lnTo>
                    <a:pt x="6313" y="5854"/>
                  </a:lnTo>
                  <a:lnTo>
                    <a:pt x="6333" y="5826"/>
                  </a:lnTo>
                  <a:lnTo>
                    <a:pt x="6351" y="5801"/>
                  </a:lnTo>
                  <a:lnTo>
                    <a:pt x="6365" y="5777"/>
                  </a:lnTo>
                  <a:lnTo>
                    <a:pt x="6376" y="5756"/>
                  </a:lnTo>
                  <a:lnTo>
                    <a:pt x="6381" y="5744"/>
                  </a:lnTo>
                  <a:lnTo>
                    <a:pt x="6375" y="5737"/>
                  </a:lnTo>
                  <a:lnTo>
                    <a:pt x="6357" y="5717"/>
                  </a:lnTo>
                  <a:lnTo>
                    <a:pt x="6332" y="5692"/>
                  </a:lnTo>
                  <a:lnTo>
                    <a:pt x="6301" y="5661"/>
                  </a:lnTo>
                  <a:lnTo>
                    <a:pt x="6264" y="5624"/>
                  </a:lnTo>
                  <a:lnTo>
                    <a:pt x="6220" y="5580"/>
                  </a:lnTo>
                  <a:lnTo>
                    <a:pt x="6168" y="5529"/>
                  </a:lnTo>
                  <a:lnTo>
                    <a:pt x="6137" y="5498"/>
                  </a:lnTo>
                  <a:lnTo>
                    <a:pt x="6105" y="5466"/>
                  </a:lnTo>
                  <a:lnTo>
                    <a:pt x="6072" y="5434"/>
                  </a:lnTo>
                  <a:lnTo>
                    <a:pt x="6038" y="5401"/>
                  </a:lnTo>
                  <a:lnTo>
                    <a:pt x="6005" y="5368"/>
                  </a:lnTo>
                  <a:lnTo>
                    <a:pt x="5972" y="5335"/>
                  </a:lnTo>
                  <a:lnTo>
                    <a:pt x="5940" y="5303"/>
                  </a:lnTo>
                  <a:lnTo>
                    <a:pt x="5908" y="5271"/>
                  </a:lnTo>
                  <a:lnTo>
                    <a:pt x="5878" y="5241"/>
                  </a:lnTo>
                  <a:lnTo>
                    <a:pt x="5849" y="5212"/>
                  </a:lnTo>
                  <a:lnTo>
                    <a:pt x="5822" y="5185"/>
                  </a:lnTo>
                  <a:lnTo>
                    <a:pt x="5797" y="5161"/>
                  </a:lnTo>
                  <a:lnTo>
                    <a:pt x="5774" y="5138"/>
                  </a:lnTo>
                  <a:lnTo>
                    <a:pt x="5755" y="5119"/>
                  </a:lnTo>
                  <a:lnTo>
                    <a:pt x="5737" y="5101"/>
                  </a:lnTo>
                  <a:lnTo>
                    <a:pt x="5720" y="5084"/>
                  </a:lnTo>
                  <a:lnTo>
                    <a:pt x="5702" y="5067"/>
                  </a:lnTo>
                  <a:lnTo>
                    <a:pt x="5685" y="5050"/>
                  </a:lnTo>
                  <a:lnTo>
                    <a:pt x="5669" y="5034"/>
                  </a:lnTo>
                  <a:lnTo>
                    <a:pt x="5653" y="5019"/>
                  </a:lnTo>
                  <a:lnTo>
                    <a:pt x="5639" y="5005"/>
                  </a:lnTo>
                  <a:lnTo>
                    <a:pt x="5625" y="4992"/>
                  </a:lnTo>
                  <a:lnTo>
                    <a:pt x="5613" y="4979"/>
                  </a:lnTo>
                  <a:lnTo>
                    <a:pt x="5601" y="4969"/>
                  </a:lnTo>
                  <a:lnTo>
                    <a:pt x="5592" y="4959"/>
                  </a:lnTo>
                  <a:lnTo>
                    <a:pt x="5592" y="4959"/>
                  </a:lnTo>
                  <a:lnTo>
                    <a:pt x="5583" y="4951"/>
                  </a:lnTo>
                  <a:lnTo>
                    <a:pt x="5583" y="4951"/>
                  </a:lnTo>
                  <a:lnTo>
                    <a:pt x="5577" y="4945"/>
                  </a:lnTo>
                  <a:lnTo>
                    <a:pt x="5576" y="4944"/>
                  </a:lnTo>
                  <a:lnTo>
                    <a:pt x="5573" y="4941"/>
                  </a:lnTo>
                  <a:lnTo>
                    <a:pt x="5570" y="4938"/>
                  </a:lnTo>
                  <a:lnTo>
                    <a:pt x="5569" y="4937"/>
                  </a:lnTo>
                  <a:lnTo>
                    <a:pt x="5565" y="4933"/>
                  </a:lnTo>
                  <a:lnTo>
                    <a:pt x="5564" y="4932"/>
                  </a:lnTo>
                  <a:lnTo>
                    <a:pt x="5560" y="4928"/>
                  </a:lnTo>
                  <a:lnTo>
                    <a:pt x="5559" y="4927"/>
                  </a:lnTo>
                  <a:lnTo>
                    <a:pt x="5556" y="4923"/>
                  </a:lnTo>
                  <a:lnTo>
                    <a:pt x="5555" y="4922"/>
                  </a:lnTo>
                  <a:lnTo>
                    <a:pt x="5551" y="4918"/>
                  </a:lnTo>
                  <a:lnTo>
                    <a:pt x="5550" y="4917"/>
                  </a:lnTo>
                  <a:lnTo>
                    <a:pt x="5546" y="4913"/>
                  </a:lnTo>
                  <a:lnTo>
                    <a:pt x="5545" y="4912"/>
                  </a:lnTo>
                  <a:lnTo>
                    <a:pt x="5543" y="4909"/>
                  </a:lnTo>
                  <a:lnTo>
                    <a:pt x="5518" y="4917"/>
                  </a:lnTo>
                  <a:lnTo>
                    <a:pt x="5486" y="4927"/>
                  </a:lnTo>
                  <a:lnTo>
                    <a:pt x="5448" y="4940"/>
                  </a:lnTo>
                  <a:lnTo>
                    <a:pt x="5404" y="4954"/>
                  </a:lnTo>
                  <a:lnTo>
                    <a:pt x="5381" y="4962"/>
                  </a:lnTo>
                  <a:lnTo>
                    <a:pt x="5381" y="4962"/>
                  </a:lnTo>
                  <a:lnTo>
                    <a:pt x="5357" y="4970"/>
                  </a:lnTo>
                  <a:lnTo>
                    <a:pt x="5357" y="4970"/>
                  </a:lnTo>
                  <a:lnTo>
                    <a:pt x="5333" y="4979"/>
                  </a:lnTo>
                  <a:lnTo>
                    <a:pt x="5309" y="4987"/>
                  </a:lnTo>
                  <a:lnTo>
                    <a:pt x="5286" y="4995"/>
                  </a:lnTo>
                  <a:lnTo>
                    <a:pt x="5263" y="5002"/>
                  </a:lnTo>
                  <a:lnTo>
                    <a:pt x="5240" y="5010"/>
                  </a:lnTo>
                  <a:lnTo>
                    <a:pt x="5219" y="5017"/>
                  </a:lnTo>
                  <a:lnTo>
                    <a:pt x="5199" y="5024"/>
                  </a:lnTo>
                  <a:lnTo>
                    <a:pt x="5180" y="5030"/>
                  </a:lnTo>
                  <a:lnTo>
                    <a:pt x="5162" y="5036"/>
                  </a:lnTo>
                  <a:lnTo>
                    <a:pt x="5147" y="5041"/>
                  </a:lnTo>
                  <a:lnTo>
                    <a:pt x="5133" y="5046"/>
                  </a:lnTo>
                  <a:lnTo>
                    <a:pt x="5122" y="5050"/>
                  </a:lnTo>
                  <a:lnTo>
                    <a:pt x="5121" y="5050"/>
                  </a:lnTo>
                  <a:lnTo>
                    <a:pt x="5110" y="5053"/>
                  </a:lnTo>
                  <a:lnTo>
                    <a:pt x="5098" y="5057"/>
                  </a:lnTo>
                  <a:lnTo>
                    <a:pt x="5084" y="5062"/>
                  </a:lnTo>
                  <a:lnTo>
                    <a:pt x="5070" y="5067"/>
                  </a:lnTo>
                  <a:lnTo>
                    <a:pt x="5055" y="5072"/>
                  </a:lnTo>
                  <a:lnTo>
                    <a:pt x="5040" y="5077"/>
                  </a:lnTo>
                  <a:lnTo>
                    <a:pt x="5023" y="5082"/>
                  </a:lnTo>
                  <a:lnTo>
                    <a:pt x="5007" y="5088"/>
                  </a:lnTo>
                  <a:lnTo>
                    <a:pt x="4991" y="5094"/>
                  </a:lnTo>
                  <a:lnTo>
                    <a:pt x="4974" y="5099"/>
                  </a:lnTo>
                  <a:lnTo>
                    <a:pt x="4958" y="5105"/>
                  </a:lnTo>
                  <a:lnTo>
                    <a:pt x="4943" y="5110"/>
                  </a:lnTo>
                  <a:lnTo>
                    <a:pt x="4928" y="5116"/>
                  </a:lnTo>
                  <a:lnTo>
                    <a:pt x="4913" y="5121"/>
                  </a:lnTo>
                  <a:lnTo>
                    <a:pt x="4912" y="5121"/>
                  </a:lnTo>
                  <a:lnTo>
                    <a:pt x="4898" y="5126"/>
                  </a:lnTo>
                  <a:lnTo>
                    <a:pt x="4897" y="5126"/>
                  </a:lnTo>
                  <a:lnTo>
                    <a:pt x="4883" y="5131"/>
                  </a:lnTo>
                  <a:lnTo>
                    <a:pt x="4883" y="5131"/>
                  </a:lnTo>
                  <a:lnTo>
                    <a:pt x="4869" y="5136"/>
                  </a:lnTo>
                  <a:lnTo>
                    <a:pt x="4868" y="5136"/>
                  </a:lnTo>
                  <a:lnTo>
                    <a:pt x="4855" y="5140"/>
                  </a:lnTo>
                  <a:lnTo>
                    <a:pt x="4855" y="5141"/>
                  </a:lnTo>
                  <a:lnTo>
                    <a:pt x="4843" y="5145"/>
                  </a:lnTo>
                  <a:lnTo>
                    <a:pt x="4842" y="5145"/>
                  </a:lnTo>
                  <a:lnTo>
                    <a:pt x="4830" y="5149"/>
                  </a:lnTo>
                  <a:lnTo>
                    <a:pt x="4830" y="5149"/>
                  </a:lnTo>
                  <a:lnTo>
                    <a:pt x="4819" y="5152"/>
                  </a:lnTo>
                  <a:lnTo>
                    <a:pt x="4818" y="5152"/>
                  </a:lnTo>
                  <a:lnTo>
                    <a:pt x="4808" y="5155"/>
                  </a:lnTo>
                  <a:lnTo>
                    <a:pt x="4807" y="5156"/>
                  </a:lnTo>
                  <a:lnTo>
                    <a:pt x="4799" y="5158"/>
                  </a:lnTo>
                  <a:lnTo>
                    <a:pt x="4799" y="5158"/>
                  </a:lnTo>
                  <a:lnTo>
                    <a:pt x="4798" y="5159"/>
                  </a:lnTo>
                  <a:lnTo>
                    <a:pt x="4797" y="5164"/>
                  </a:lnTo>
                  <a:lnTo>
                    <a:pt x="4796" y="5165"/>
                  </a:lnTo>
                  <a:lnTo>
                    <a:pt x="4794" y="5170"/>
                  </a:lnTo>
                  <a:lnTo>
                    <a:pt x="4794" y="5171"/>
                  </a:lnTo>
                  <a:lnTo>
                    <a:pt x="4792" y="5176"/>
                  </a:lnTo>
                  <a:lnTo>
                    <a:pt x="4791" y="5177"/>
                  </a:lnTo>
                  <a:lnTo>
                    <a:pt x="4789" y="5182"/>
                  </a:lnTo>
                  <a:lnTo>
                    <a:pt x="4789" y="5183"/>
                  </a:lnTo>
                  <a:lnTo>
                    <a:pt x="4787" y="5188"/>
                  </a:lnTo>
                  <a:lnTo>
                    <a:pt x="4786" y="5189"/>
                  </a:lnTo>
                  <a:lnTo>
                    <a:pt x="4784" y="5194"/>
                  </a:lnTo>
                  <a:lnTo>
                    <a:pt x="4783" y="5195"/>
                  </a:lnTo>
                  <a:lnTo>
                    <a:pt x="4781" y="5200"/>
                  </a:lnTo>
                  <a:lnTo>
                    <a:pt x="4780" y="5201"/>
                  </a:lnTo>
                  <a:lnTo>
                    <a:pt x="4778" y="5206"/>
                  </a:lnTo>
                  <a:lnTo>
                    <a:pt x="4774" y="5214"/>
                  </a:lnTo>
                  <a:lnTo>
                    <a:pt x="4771" y="5223"/>
                  </a:lnTo>
                  <a:lnTo>
                    <a:pt x="4766" y="5233"/>
                  </a:lnTo>
                  <a:lnTo>
                    <a:pt x="4762" y="5244"/>
                  </a:lnTo>
                  <a:lnTo>
                    <a:pt x="4757" y="5255"/>
                  </a:lnTo>
                  <a:lnTo>
                    <a:pt x="4751" y="5268"/>
                  </a:lnTo>
                  <a:lnTo>
                    <a:pt x="4746" y="5281"/>
                  </a:lnTo>
                  <a:lnTo>
                    <a:pt x="4741" y="5295"/>
                  </a:lnTo>
                  <a:lnTo>
                    <a:pt x="4735" y="5308"/>
                  </a:lnTo>
                  <a:lnTo>
                    <a:pt x="4730" y="5322"/>
                  </a:lnTo>
                  <a:lnTo>
                    <a:pt x="4724" y="5337"/>
                  </a:lnTo>
                  <a:lnTo>
                    <a:pt x="4718" y="5351"/>
                  </a:lnTo>
                  <a:lnTo>
                    <a:pt x="4713" y="5365"/>
                  </a:lnTo>
                  <a:lnTo>
                    <a:pt x="4708" y="5377"/>
                  </a:lnTo>
                  <a:lnTo>
                    <a:pt x="4705" y="5386"/>
                  </a:lnTo>
                  <a:lnTo>
                    <a:pt x="4705" y="5388"/>
                  </a:lnTo>
                  <a:lnTo>
                    <a:pt x="4700" y="5401"/>
                  </a:lnTo>
                  <a:lnTo>
                    <a:pt x="4699" y="5402"/>
                  </a:lnTo>
                  <a:lnTo>
                    <a:pt x="4694" y="5417"/>
                  </a:lnTo>
                  <a:lnTo>
                    <a:pt x="4693" y="5418"/>
                  </a:lnTo>
                  <a:lnTo>
                    <a:pt x="4687" y="5434"/>
                  </a:lnTo>
                  <a:lnTo>
                    <a:pt x="4687" y="5435"/>
                  </a:lnTo>
                  <a:lnTo>
                    <a:pt x="4680" y="5453"/>
                  </a:lnTo>
                  <a:lnTo>
                    <a:pt x="4679" y="5453"/>
                  </a:lnTo>
                  <a:lnTo>
                    <a:pt x="4672" y="5472"/>
                  </a:lnTo>
                  <a:lnTo>
                    <a:pt x="4672" y="5473"/>
                  </a:lnTo>
                  <a:lnTo>
                    <a:pt x="4664" y="5492"/>
                  </a:lnTo>
                  <a:lnTo>
                    <a:pt x="4664" y="5492"/>
                  </a:lnTo>
                  <a:lnTo>
                    <a:pt x="4656" y="5511"/>
                  </a:lnTo>
                  <a:lnTo>
                    <a:pt x="4656" y="5511"/>
                  </a:lnTo>
                  <a:lnTo>
                    <a:pt x="4649" y="5530"/>
                  </a:lnTo>
                  <a:lnTo>
                    <a:pt x="4648" y="5530"/>
                  </a:lnTo>
                  <a:lnTo>
                    <a:pt x="4641" y="5547"/>
                  </a:lnTo>
                  <a:lnTo>
                    <a:pt x="4641" y="5548"/>
                  </a:lnTo>
                  <a:lnTo>
                    <a:pt x="4635" y="5564"/>
                  </a:lnTo>
                  <a:lnTo>
                    <a:pt x="4634" y="5564"/>
                  </a:lnTo>
                  <a:lnTo>
                    <a:pt x="4629" y="5578"/>
                  </a:lnTo>
                  <a:lnTo>
                    <a:pt x="4628" y="5579"/>
                  </a:lnTo>
                  <a:lnTo>
                    <a:pt x="4624" y="5590"/>
                  </a:lnTo>
                  <a:lnTo>
                    <a:pt x="4623" y="5591"/>
                  </a:lnTo>
                  <a:lnTo>
                    <a:pt x="4619" y="5599"/>
                  </a:lnTo>
                  <a:lnTo>
                    <a:pt x="4619" y="5600"/>
                  </a:lnTo>
                  <a:lnTo>
                    <a:pt x="4609" y="5622"/>
                  </a:lnTo>
                  <a:lnTo>
                    <a:pt x="4600" y="5643"/>
                  </a:lnTo>
                  <a:lnTo>
                    <a:pt x="4592" y="5664"/>
                  </a:lnTo>
                  <a:lnTo>
                    <a:pt x="4584" y="5684"/>
                  </a:lnTo>
                  <a:lnTo>
                    <a:pt x="4576" y="5704"/>
                  </a:lnTo>
                  <a:lnTo>
                    <a:pt x="4570" y="5723"/>
                  </a:lnTo>
                  <a:lnTo>
                    <a:pt x="4564" y="5741"/>
                  </a:lnTo>
                  <a:close/>
                  <a:moveTo>
                    <a:pt x="3648" y="5504"/>
                  </a:moveTo>
                  <a:lnTo>
                    <a:pt x="3604" y="5555"/>
                  </a:lnTo>
                  <a:lnTo>
                    <a:pt x="3563" y="5603"/>
                  </a:lnTo>
                  <a:lnTo>
                    <a:pt x="3526" y="5645"/>
                  </a:lnTo>
                  <a:lnTo>
                    <a:pt x="3495" y="5682"/>
                  </a:lnTo>
                  <a:lnTo>
                    <a:pt x="3471" y="5710"/>
                  </a:lnTo>
                  <a:lnTo>
                    <a:pt x="3462" y="5721"/>
                  </a:lnTo>
                  <a:lnTo>
                    <a:pt x="3464" y="5727"/>
                  </a:lnTo>
                  <a:lnTo>
                    <a:pt x="3474" y="5748"/>
                  </a:lnTo>
                  <a:lnTo>
                    <a:pt x="3486" y="5771"/>
                  </a:lnTo>
                  <a:lnTo>
                    <a:pt x="3498" y="5796"/>
                  </a:lnTo>
                  <a:lnTo>
                    <a:pt x="3510" y="5822"/>
                  </a:lnTo>
                  <a:lnTo>
                    <a:pt x="3524" y="5850"/>
                  </a:lnTo>
                  <a:lnTo>
                    <a:pt x="3538" y="5878"/>
                  </a:lnTo>
                  <a:lnTo>
                    <a:pt x="3552" y="5908"/>
                  </a:lnTo>
                  <a:lnTo>
                    <a:pt x="3597" y="5999"/>
                  </a:lnTo>
                  <a:lnTo>
                    <a:pt x="3638" y="6079"/>
                  </a:lnTo>
                  <a:lnTo>
                    <a:pt x="3674" y="6149"/>
                  </a:lnTo>
                  <a:lnTo>
                    <a:pt x="3708" y="6210"/>
                  </a:lnTo>
                  <a:lnTo>
                    <a:pt x="3740" y="6264"/>
                  </a:lnTo>
                  <a:lnTo>
                    <a:pt x="3772" y="6312"/>
                  </a:lnTo>
                  <a:lnTo>
                    <a:pt x="3804" y="6356"/>
                  </a:lnTo>
                  <a:lnTo>
                    <a:pt x="3838" y="6399"/>
                  </a:lnTo>
                  <a:lnTo>
                    <a:pt x="3876" y="6442"/>
                  </a:lnTo>
                  <a:lnTo>
                    <a:pt x="3919" y="6487"/>
                  </a:lnTo>
                  <a:lnTo>
                    <a:pt x="3969" y="6536"/>
                  </a:lnTo>
                  <a:lnTo>
                    <a:pt x="4026" y="6589"/>
                  </a:lnTo>
                  <a:lnTo>
                    <a:pt x="4091" y="6649"/>
                  </a:lnTo>
                  <a:lnTo>
                    <a:pt x="4166" y="6715"/>
                  </a:lnTo>
                  <a:lnTo>
                    <a:pt x="4186" y="6733"/>
                  </a:lnTo>
                  <a:lnTo>
                    <a:pt x="4186" y="6733"/>
                  </a:lnTo>
                  <a:lnTo>
                    <a:pt x="4207" y="6751"/>
                  </a:lnTo>
                  <a:lnTo>
                    <a:pt x="4207" y="6751"/>
                  </a:lnTo>
                  <a:lnTo>
                    <a:pt x="4227" y="6769"/>
                  </a:lnTo>
                  <a:lnTo>
                    <a:pt x="4227" y="6769"/>
                  </a:lnTo>
                  <a:lnTo>
                    <a:pt x="4248" y="6787"/>
                  </a:lnTo>
                  <a:lnTo>
                    <a:pt x="4248" y="6787"/>
                  </a:lnTo>
                  <a:lnTo>
                    <a:pt x="4267" y="6804"/>
                  </a:lnTo>
                  <a:lnTo>
                    <a:pt x="4267" y="6804"/>
                  </a:lnTo>
                  <a:lnTo>
                    <a:pt x="4286" y="6821"/>
                  </a:lnTo>
                  <a:lnTo>
                    <a:pt x="4286" y="6821"/>
                  </a:lnTo>
                  <a:lnTo>
                    <a:pt x="4304" y="6837"/>
                  </a:lnTo>
                  <a:lnTo>
                    <a:pt x="4304" y="6837"/>
                  </a:lnTo>
                  <a:lnTo>
                    <a:pt x="4321" y="6852"/>
                  </a:lnTo>
                  <a:lnTo>
                    <a:pt x="4321" y="6852"/>
                  </a:lnTo>
                  <a:lnTo>
                    <a:pt x="4337" y="6866"/>
                  </a:lnTo>
                  <a:lnTo>
                    <a:pt x="4337" y="6866"/>
                  </a:lnTo>
                  <a:lnTo>
                    <a:pt x="4351" y="6879"/>
                  </a:lnTo>
                  <a:lnTo>
                    <a:pt x="4351" y="6879"/>
                  </a:lnTo>
                  <a:lnTo>
                    <a:pt x="4364" y="6890"/>
                  </a:lnTo>
                  <a:lnTo>
                    <a:pt x="4364" y="6891"/>
                  </a:lnTo>
                  <a:lnTo>
                    <a:pt x="4375" y="6900"/>
                  </a:lnTo>
                  <a:lnTo>
                    <a:pt x="4375" y="6901"/>
                  </a:lnTo>
                  <a:lnTo>
                    <a:pt x="4384" y="6909"/>
                  </a:lnTo>
                  <a:lnTo>
                    <a:pt x="4385" y="6910"/>
                  </a:lnTo>
                  <a:lnTo>
                    <a:pt x="4390" y="6914"/>
                  </a:lnTo>
                  <a:lnTo>
                    <a:pt x="4394" y="6918"/>
                  </a:lnTo>
                  <a:lnTo>
                    <a:pt x="4394" y="6918"/>
                  </a:lnTo>
                  <a:lnTo>
                    <a:pt x="4401" y="6924"/>
                  </a:lnTo>
                  <a:lnTo>
                    <a:pt x="4401" y="6924"/>
                  </a:lnTo>
                  <a:lnTo>
                    <a:pt x="4408" y="6930"/>
                  </a:lnTo>
                  <a:lnTo>
                    <a:pt x="4409" y="6930"/>
                  </a:lnTo>
                  <a:lnTo>
                    <a:pt x="4416" y="6937"/>
                  </a:lnTo>
                  <a:lnTo>
                    <a:pt x="4416" y="6937"/>
                  </a:lnTo>
                  <a:lnTo>
                    <a:pt x="4424" y="6944"/>
                  </a:lnTo>
                  <a:lnTo>
                    <a:pt x="4424" y="6944"/>
                  </a:lnTo>
                  <a:lnTo>
                    <a:pt x="4432" y="6951"/>
                  </a:lnTo>
                  <a:lnTo>
                    <a:pt x="4432" y="6951"/>
                  </a:lnTo>
                  <a:lnTo>
                    <a:pt x="4440" y="6958"/>
                  </a:lnTo>
                  <a:lnTo>
                    <a:pt x="4440" y="6958"/>
                  </a:lnTo>
                  <a:lnTo>
                    <a:pt x="4448" y="6966"/>
                  </a:lnTo>
                  <a:lnTo>
                    <a:pt x="4448" y="6966"/>
                  </a:lnTo>
                  <a:lnTo>
                    <a:pt x="4456" y="6973"/>
                  </a:lnTo>
                  <a:lnTo>
                    <a:pt x="4456" y="6973"/>
                  </a:lnTo>
                  <a:lnTo>
                    <a:pt x="4464" y="6980"/>
                  </a:lnTo>
                  <a:lnTo>
                    <a:pt x="4464" y="6980"/>
                  </a:lnTo>
                  <a:lnTo>
                    <a:pt x="4472" y="6987"/>
                  </a:lnTo>
                  <a:lnTo>
                    <a:pt x="4480" y="6994"/>
                  </a:lnTo>
                  <a:lnTo>
                    <a:pt x="4487" y="7000"/>
                  </a:lnTo>
                  <a:lnTo>
                    <a:pt x="4493" y="7005"/>
                  </a:lnTo>
                  <a:lnTo>
                    <a:pt x="4499" y="7011"/>
                  </a:lnTo>
                  <a:lnTo>
                    <a:pt x="4500" y="7011"/>
                  </a:lnTo>
                  <a:lnTo>
                    <a:pt x="4508" y="7019"/>
                  </a:lnTo>
                  <a:lnTo>
                    <a:pt x="4508" y="7019"/>
                  </a:lnTo>
                  <a:lnTo>
                    <a:pt x="4518" y="7027"/>
                  </a:lnTo>
                  <a:lnTo>
                    <a:pt x="4529" y="7037"/>
                  </a:lnTo>
                  <a:lnTo>
                    <a:pt x="4540" y="7047"/>
                  </a:lnTo>
                  <a:lnTo>
                    <a:pt x="4553" y="7058"/>
                  </a:lnTo>
                  <a:lnTo>
                    <a:pt x="4566" y="7069"/>
                  </a:lnTo>
                  <a:lnTo>
                    <a:pt x="4579" y="7081"/>
                  </a:lnTo>
                  <a:lnTo>
                    <a:pt x="4593" y="7093"/>
                  </a:lnTo>
                  <a:lnTo>
                    <a:pt x="4607" y="7105"/>
                  </a:lnTo>
                  <a:lnTo>
                    <a:pt x="4621" y="7118"/>
                  </a:lnTo>
                  <a:lnTo>
                    <a:pt x="4635" y="7130"/>
                  </a:lnTo>
                  <a:lnTo>
                    <a:pt x="4648" y="7143"/>
                  </a:lnTo>
                  <a:lnTo>
                    <a:pt x="4662" y="7154"/>
                  </a:lnTo>
                  <a:lnTo>
                    <a:pt x="4662" y="7155"/>
                  </a:lnTo>
                  <a:lnTo>
                    <a:pt x="4693" y="7182"/>
                  </a:lnTo>
                  <a:lnTo>
                    <a:pt x="4719" y="7205"/>
                  </a:lnTo>
                  <a:lnTo>
                    <a:pt x="4741" y="7224"/>
                  </a:lnTo>
                  <a:lnTo>
                    <a:pt x="4759" y="7239"/>
                  </a:lnTo>
                  <a:lnTo>
                    <a:pt x="4773" y="7251"/>
                  </a:lnTo>
                  <a:lnTo>
                    <a:pt x="4783" y="7258"/>
                  </a:lnTo>
                  <a:lnTo>
                    <a:pt x="4788" y="7262"/>
                  </a:lnTo>
                  <a:lnTo>
                    <a:pt x="4794" y="7262"/>
                  </a:lnTo>
                  <a:lnTo>
                    <a:pt x="4801" y="7262"/>
                  </a:lnTo>
                  <a:lnTo>
                    <a:pt x="4822" y="7260"/>
                  </a:lnTo>
                  <a:lnTo>
                    <a:pt x="4832" y="7258"/>
                  </a:lnTo>
                  <a:lnTo>
                    <a:pt x="4839" y="7255"/>
                  </a:lnTo>
                  <a:lnTo>
                    <a:pt x="4844" y="7252"/>
                  </a:lnTo>
                  <a:lnTo>
                    <a:pt x="4846" y="7249"/>
                  </a:lnTo>
                  <a:lnTo>
                    <a:pt x="4848" y="7246"/>
                  </a:lnTo>
                  <a:lnTo>
                    <a:pt x="4850" y="7242"/>
                  </a:lnTo>
                  <a:lnTo>
                    <a:pt x="4851" y="7237"/>
                  </a:lnTo>
                  <a:lnTo>
                    <a:pt x="4851" y="7231"/>
                  </a:lnTo>
                  <a:lnTo>
                    <a:pt x="4850" y="7223"/>
                  </a:lnTo>
                  <a:lnTo>
                    <a:pt x="4846" y="7213"/>
                  </a:lnTo>
                  <a:lnTo>
                    <a:pt x="4840" y="7201"/>
                  </a:lnTo>
                  <a:lnTo>
                    <a:pt x="4831" y="7188"/>
                  </a:lnTo>
                  <a:lnTo>
                    <a:pt x="4814" y="7172"/>
                  </a:lnTo>
                  <a:lnTo>
                    <a:pt x="4814" y="7172"/>
                  </a:lnTo>
                  <a:lnTo>
                    <a:pt x="4813" y="7171"/>
                  </a:lnTo>
                  <a:lnTo>
                    <a:pt x="4808" y="7167"/>
                  </a:lnTo>
                  <a:lnTo>
                    <a:pt x="4808" y="7167"/>
                  </a:lnTo>
                  <a:lnTo>
                    <a:pt x="4803" y="7163"/>
                  </a:lnTo>
                  <a:lnTo>
                    <a:pt x="4803" y="7162"/>
                  </a:lnTo>
                  <a:lnTo>
                    <a:pt x="4798" y="7158"/>
                  </a:lnTo>
                  <a:lnTo>
                    <a:pt x="4798" y="7158"/>
                  </a:lnTo>
                  <a:lnTo>
                    <a:pt x="4793" y="7154"/>
                  </a:lnTo>
                  <a:lnTo>
                    <a:pt x="4793" y="7154"/>
                  </a:lnTo>
                  <a:lnTo>
                    <a:pt x="4789" y="7150"/>
                  </a:lnTo>
                  <a:lnTo>
                    <a:pt x="4789" y="7150"/>
                  </a:lnTo>
                  <a:lnTo>
                    <a:pt x="4785" y="7147"/>
                  </a:lnTo>
                  <a:lnTo>
                    <a:pt x="4784" y="7146"/>
                  </a:lnTo>
                  <a:lnTo>
                    <a:pt x="4781" y="7143"/>
                  </a:lnTo>
                  <a:lnTo>
                    <a:pt x="4781" y="7143"/>
                  </a:lnTo>
                  <a:lnTo>
                    <a:pt x="4778" y="7140"/>
                  </a:lnTo>
                  <a:lnTo>
                    <a:pt x="4777" y="7140"/>
                  </a:lnTo>
                  <a:lnTo>
                    <a:pt x="4774" y="7138"/>
                  </a:lnTo>
                  <a:lnTo>
                    <a:pt x="4774" y="7137"/>
                  </a:lnTo>
                  <a:lnTo>
                    <a:pt x="4772" y="7135"/>
                  </a:lnTo>
                  <a:lnTo>
                    <a:pt x="4771" y="7135"/>
                  </a:lnTo>
                  <a:lnTo>
                    <a:pt x="4770" y="7133"/>
                  </a:lnTo>
                  <a:lnTo>
                    <a:pt x="4769" y="7133"/>
                  </a:lnTo>
                  <a:lnTo>
                    <a:pt x="4768" y="7131"/>
                  </a:lnTo>
                  <a:lnTo>
                    <a:pt x="4767" y="7130"/>
                  </a:lnTo>
                  <a:lnTo>
                    <a:pt x="4766" y="7130"/>
                  </a:lnTo>
                  <a:lnTo>
                    <a:pt x="4766" y="7130"/>
                  </a:lnTo>
                  <a:lnTo>
                    <a:pt x="4764" y="7128"/>
                  </a:lnTo>
                  <a:lnTo>
                    <a:pt x="4762" y="7126"/>
                  </a:lnTo>
                  <a:lnTo>
                    <a:pt x="4759" y="7123"/>
                  </a:lnTo>
                  <a:lnTo>
                    <a:pt x="4755" y="7120"/>
                  </a:lnTo>
                  <a:lnTo>
                    <a:pt x="4751" y="7116"/>
                  </a:lnTo>
                  <a:lnTo>
                    <a:pt x="4746" y="7112"/>
                  </a:lnTo>
                  <a:lnTo>
                    <a:pt x="4741" y="7108"/>
                  </a:lnTo>
                  <a:lnTo>
                    <a:pt x="4735" y="7103"/>
                  </a:lnTo>
                  <a:lnTo>
                    <a:pt x="4730" y="7098"/>
                  </a:lnTo>
                  <a:lnTo>
                    <a:pt x="4724" y="7092"/>
                  </a:lnTo>
                  <a:lnTo>
                    <a:pt x="4717" y="7087"/>
                  </a:lnTo>
                  <a:lnTo>
                    <a:pt x="4711" y="7081"/>
                  </a:lnTo>
                  <a:lnTo>
                    <a:pt x="4710" y="7081"/>
                  </a:lnTo>
                  <a:lnTo>
                    <a:pt x="4684" y="7058"/>
                  </a:lnTo>
                  <a:lnTo>
                    <a:pt x="4684" y="7057"/>
                  </a:lnTo>
                  <a:lnTo>
                    <a:pt x="4661" y="7037"/>
                  </a:lnTo>
                  <a:lnTo>
                    <a:pt x="4660" y="7036"/>
                  </a:lnTo>
                  <a:lnTo>
                    <a:pt x="4641" y="7018"/>
                  </a:lnTo>
                  <a:lnTo>
                    <a:pt x="4639" y="7017"/>
                  </a:lnTo>
                  <a:lnTo>
                    <a:pt x="4623" y="7001"/>
                  </a:lnTo>
                  <a:lnTo>
                    <a:pt x="4620" y="6999"/>
                  </a:lnTo>
                  <a:lnTo>
                    <a:pt x="4607" y="6985"/>
                  </a:lnTo>
                  <a:lnTo>
                    <a:pt x="4603" y="6981"/>
                  </a:lnTo>
                  <a:lnTo>
                    <a:pt x="4592" y="6969"/>
                  </a:lnTo>
                  <a:lnTo>
                    <a:pt x="4587" y="6962"/>
                  </a:lnTo>
                  <a:lnTo>
                    <a:pt x="4578" y="6952"/>
                  </a:lnTo>
                  <a:lnTo>
                    <a:pt x="4571" y="6942"/>
                  </a:lnTo>
                  <a:lnTo>
                    <a:pt x="4565" y="6933"/>
                  </a:lnTo>
                  <a:lnTo>
                    <a:pt x="4557" y="6917"/>
                  </a:lnTo>
                  <a:lnTo>
                    <a:pt x="4553" y="6909"/>
                  </a:lnTo>
                  <a:lnTo>
                    <a:pt x="4546" y="6887"/>
                  </a:lnTo>
                  <a:lnTo>
                    <a:pt x="4544" y="6880"/>
                  </a:lnTo>
                  <a:lnTo>
                    <a:pt x="4542" y="6867"/>
                  </a:lnTo>
                  <a:lnTo>
                    <a:pt x="4540" y="6854"/>
                  </a:lnTo>
                  <a:lnTo>
                    <a:pt x="4540" y="6847"/>
                  </a:lnTo>
                  <a:lnTo>
                    <a:pt x="4541" y="6823"/>
                  </a:lnTo>
                  <a:lnTo>
                    <a:pt x="4543" y="6816"/>
                  </a:lnTo>
                  <a:lnTo>
                    <a:pt x="4547" y="6798"/>
                  </a:lnTo>
                  <a:lnTo>
                    <a:pt x="4549" y="6790"/>
                  </a:lnTo>
                  <a:lnTo>
                    <a:pt x="4553" y="6779"/>
                  </a:lnTo>
                  <a:lnTo>
                    <a:pt x="4556" y="6771"/>
                  </a:lnTo>
                  <a:lnTo>
                    <a:pt x="4563" y="6758"/>
                  </a:lnTo>
                  <a:lnTo>
                    <a:pt x="4568" y="6747"/>
                  </a:lnTo>
                  <a:lnTo>
                    <a:pt x="4580" y="6730"/>
                  </a:lnTo>
                  <a:lnTo>
                    <a:pt x="4587" y="6722"/>
                  </a:lnTo>
                  <a:lnTo>
                    <a:pt x="4595" y="6712"/>
                  </a:lnTo>
                  <a:lnTo>
                    <a:pt x="4604" y="6704"/>
                  </a:lnTo>
                  <a:lnTo>
                    <a:pt x="4612" y="6697"/>
                  </a:lnTo>
                  <a:lnTo>
                    <a:pt x="4623" y="6689"/>
                  </a:lnTo>
                  <a:lnTo>
                    <a:pt x="4635" y="6682"/>
                  </a:lnTo>
                  <a:lnTo>
                    <a:pt x="4643" y="6678"/>
                  </a:lnTo>
                  <a:lnTo>
                    <a:pt x="4656" y="6672"/>
                  </a:lnTo>
                  <a:lnTo>
                    <a:pt x="4670" y="6668"/>
                  </a:lnTo>
                  <a:lnTo>
                    <a:pt x="4679" y="6665"/>
                  </a:lnTo>
                  <a:lnTo>
                    <a:pt x="4692" y="6663"/>
                  </a:lnTo>
                  <a:lnTo>
                    <a:pt x="4705" y="6662"/>
                  </a:lnTo>
                  <a:lnTo>
                    <a:pt x="4716" y="6662"/>
                  </a:lnTo>
                  <a:lnTo>
                    <a:pt x="4738" y="6663"/>
                  </a:lnTo>
                  <a:lnTo>
                    <a:pt x="4749" y="6664"/>
                  </a:lnTo>
                  <a:lnTo>
                    <a:pt x="4767" y="6668"/>
                  </a:lnTo>
                  <a:lnTo>
                    <a:pt x="4779" y="6672"/>
                  </a:lnTo>
                  <a:lnTo>
                    <a:pt x="4792" y="6677"/>
                  </a:lnTo>
                  <a:lnTo>
                    <a:pt x="4805" y="6683"/>
                  </a:lnTo>
                  <a:lnTo>
                    <a:pt x="4816" y="6688"/>
                  </a:lnTo>
                  <a:lnTo>
                    <a:pt x="4830" y="6695"/>
                  </a:lnTo>
                  <a:lnTo>
                    <a:pt x="4838" y="6700"/>
                  </a:lnTo>
                  <a:lnTo>
                    <a:pt x="4852" y="6710"/>
                  </a:lnTo>
                  <a:lnTo>
                    <a:pt x="4859" y="6714"/>
                  </a:lnTo>
                  <a:lnTo>
                    <a:pt x="4874" y="6726"/>
                  </a:lnTo>
                  <a:lnTo>
                    <a:pt x="4879" y="6730"/>
                  </a:lnTo>
                  <a:lnTo>
                    <a:pt x="4896" y="6743"/>
                  </a:lnTo>
                  <a:lnTo>
                    <a:pt x="4900" y="6747"/>
                  </a:lnTo>
                  <a:lnTo>
                    <a:pt x="4917" y="6762"/>
                  </a:lnTo>
                  <a:lnTo>
                    <a:pt x="4917" y="6762"/>
                  </a:lnTo>
                  <a:lnTo>
                    <a:pt x="4924" y="6769"/>
                  </a:lnTo>
                  <a:lnTo>
                    <a:pt x="4931" y="6775"/>
                  </a:lnTo>
                  <a:lnTo>
                    <a:pt x="4939" y="6782"/>
                  </a:lnTo>
                  <a:lnTo>
                    <a:pt x="4946" y="6789"/>
                  </a:lnTo>
                  <a:lnTo>
                    <a:pt x="4954" y="6796"/>
                  </a:lnTo>
                  <a:lnTo>
                    <a:pt x="4961" y="6803"/>
                  </a:lnTo>
                  <a:lnTo>
                    <a:pt x="4969" y="6809"/>
                  </a:lnTo>
                  <a:lnTo>
                    <a:pt x="4976" y="6816"/>
                  </a:lnTo>
                  <a:lnTo>
                    <a:pt x="4983" y="6822"/>
                  </a:lnTo>
                  <a:lnTo>
                    <a:pt x="4990" y="6828"/>
                  </a:lnTo>
                  <a:lnTo>
                    <a:pt x="4996" y="6834"/>
                  </a:lnTo>
                  <a:lnTo>
                    <a:pt x="5002" y="6839"/>
                  </a:lnTo>
                  <a:lnTo>
                    <a:pt x="5007" y="6844"/>
                  </a:lnTo>
                  <a:lnTo>
                    <a:pt x="5009" y="6846"/>
                  </a:lnTo>
                  <a:lnTo>
                    <a:pt x="5012" y="6848"/>
                  </a:lnTo>
                  <a:lnTo>
                    <a:pt x="5012" y="6848"/>
                  </a:lnTo>
                  <a:lnTo>
                    <a:pt x="5018" y="6853"/>
                  </a:lnTo>
                  <a:lnTo>
                    <a:pt x="5018" y="6853"/>
                  </a:lnTo>
                  <a:lnTo>
                    <a:pt x="5024" y="6858"/>
                  </a:lnTo>
                  <a:lnTo>
                    <a:pt x="5024" y="6858"/>
                  </a:lnTo>
                  <a:lnTo>
                    <a:pt x="5031" y="6864"/>
                  </a:lnTo>
                  <a:lnTo>
                    <a:pt x="5031" y="6864"/>
                  </a:lnTo>
                  <a:lnTo>
                    <a:pt x="5038" y="6870"/>
                  </a:lnTo>
                  <a:lnTo>
                    <a:pt x="5038" y="6870"/>
                  </a:lnTo>
                  <a:lnTo>
                    <a:pt x="5045" y="6876"/>
                  </a:lnTo>
                  <a:lnTo>
                    <a:pt x="5046" y="6877"/>
                  </a:lnTo>
                  <a:lnTo>
                    <a:pt x="5053" y="6883"/>
                  </a:lnTo>
                  <a:lnTo>
                    <a:pt x="5054" y="6883"/>
                  </a:lnTo>
                  <a:lnTo>
                    <a:pt x="5061" y="6890"/>
                  </a:lnTo>
                  <a:lnTo>
                    <a:pt x="5061" y="6890"/>
                  </a:lnTo>
                  <a:lnTo>
                    <a:pt x="5069" y="6897"/>
                  </a:lnTo>
                  <a:lnTo>
                    <a:pt x="5069" y="6897"/>
                  </a:lnTo>
                  <a:lnTo>
                    <a:pt x="5077" y="6904"/>
                  </a:lnTo>
                  <a:lnTo>
                    <a:pt x="5077" y="6904"/>
                  </a:lnTo>
                  <a:lnTo>
                    <a:pt x="5085" y="6911"/>
                  </a:lnTo>
                  <a:lnTo>
                    <a:pt x="5086" y="6912"/>
                  </a:lnTo>
                  <a:lnTo>
                    <a:pt x="5092" y="6918"/>
                  </a:lnTo>
                  <a:lnTo>
                    <a:pt x="5094" y="6919"/>
                  </a:lnTo>
                  <a:lnTo>
                    <a:pt x="5100" y="6925"/>
                  </a:lnTo>
                  <a:lnTo>
                    <a:pt x="5101" y="6927"/>
                  </a:lnTo>
                  <a:lnTo>
                    <a:pt x="5106" y="6931"/>
                  </a:lnTo>
                  <a:lnTo>
                    <a:pt x="5119" y="6943"/>
                  </a:lnTo>
                  <a:lnTo>
                    <a:pt x="5133" y="6955"/>
                  </a:lnTo>
                  <a:lnTo>
                    <a:pt x="5144" y="6964"/>
                  </a:lnTo>
                  <a:lnTo>
                    <a:pt x="5153" y="6971"/>
                  </a:lnTo>
                  <a:lnTo>
                    <a:pt x="5161" y="6977"/>
                  </a:lnTo>
                  <a:lnTo>
                    <a:pt x="5166" y="6980"/>
                  </a:lnTo>
                  <a:lnTo>
                    <a:pt x="5169" y="6982"/>
                  </a:lnTo>
                  <a:lnTo>
                    <a:pt x="5171" y="6982"/>
                  </a:lnTo>
                  <a:lnTo>
                    <a:pt x="5172" y="6983"/>
                  </a:lnTo>
                  <a:lnTo>
                    <a:pt x="5173" y="6983"/>
                  </a:lnTo>
                  <a:lnTo>
                    <a:pt x="5175" y="6983"/>
                  </a:lnTo>
                  <a:lnTo>
                    <a:pt x="5178" y="6983"/>
                  </a:lnTo>
                  <a:lnTo>
                    <a:pt x="5184" y="6984"/>
                  </a:lnTo>
                  <a:lnTo>
                    <a:pt x="5193" y="6983"/>
                  </a:lnTo>
                  <a:lnTo>
                    <a:pt x="5203" y="6982"/>
                  </a:lnTo>
                  <a:lnTo>
                    <a:pt x="5209" y="6981"/>
                  </a:lnTo>
                  <a:lnTo>
                    <a:pt x="5213" y="6980"/>
                  </a:lnTo>
                  <a:lnTo>
                    <a:pt x="5217" y="6979"/>
                  </a:lnTo>
                  <a:lnTo>
                    <a:pt x="5219" y="6977"/>
                  </a:lnTo>
                  <a:lnTo>
                    <a:pt x="5221" y="6976"/>
                  </a:lnTo>
                  <a:lnTo>
                    <a:pt x="5223" y="6974"/>
                  </a:lnTo>
                  <a:lnTo>
                    <a:pt x="5224" y="6973"/>
                  </a:lnTo>
                  <a:lnTo>
                    <a:pt x="5225" y="6971"/>
                  </a:lnTo>
                  <a:lnTo>
                    <a:pt x="5227" y="6969"/>
                  </a:lnTo>
                  <a:lnTo>
                    <a:pt x="5228" y="6965"/>
                  </a:lnTo>
                  <a:lnTo>
                    <a:pt x="5229" y="6961"/>
                  </a:lnTo>
                  <a:lnTo>
                    <a:pt x="5230" y="6956"/>
                  </a:lnTo>
                  <a:lnTo>
                    <a:pt x="5230" y="6947"/>
                  </a:lnTo>
                  <a:lnTo>
                    <a:pt x="5230" y="6938"/>
                  </a:lnTo>
                  <a:lnTo>
                    <a:pt x="5229" y="6934"/>
                  </a:lnTo>
                  <a:lnTo>
                    <a:pt x="5228" y="6931"/>
                  </a:lnTo>
                  <a:lnTo>
                    <a:pt x="5222" y="6924"/>
                  </a:lnTo>
                  <a:lnTo>
                    <a:pt x="5212" y="6912"/>
                  </a:lnTo>
                  <a:lnTo>
                    <a:pt x="5197" y="6897"/>
                  </a:lnTo>
                  <a:lnTo>
                    <a:pt x="5177" y="6878"/>
                  </a:lnTo>
                  <a:lnTo>
                    <a:pt x="5152" y="6854"/>
                  </a:lnTo>
                  <a:lnTo>
                    <a:pt x="5121" y="6827"/>
                  </a:lnTo>
                  <a:lnTo>
                    <a:pt x="5084" y="6794"/>
                  </a:lnTo>
                  <a:lnTo>
                    <a:pt x="5041" y="6757"/>
                  </a:lnTo>
                  <a:lnTo>
                    <a:pt x="5041" y="6757"/>
                  </a:lnTo>
                  <a:lnTo>
                    <a:pt x="5017" y="6737"/>
                  </a:lnTo>
                  <a:lnTo>
                    <a:pt x="5016" y="6735"/>
                  </a:lnTo>
                  <a:lnTo>
                    <a:pt x="4996" y="6717"/>
                  </a:lnTo>
                  <a:lnTo>
                    <a:pt x="4994" y="6716"/>
                  </a:lnTo>
                  <a:lnTo>
                    <a:pt x="4977" y="6700"/>
                  </a:lnTo>
                  <a:lnTo>
                    <a:pt x="4974" y="6697"/>
                  </a:lnTo>
                  <a:lnTo>
                    <a:pt x="4960" y="6683"/>
                  </a:lnTo>
                  <a:lnTo>
                    <a:pt x="4956" y="6678"/>
                  </a:lnTo>
                  <a:lnTo>
                    <a:pt x="4945" y="6666"/>
                  </a:lnTo>
                  <a:lnTo>
                    <a:pt x="4939" y="6659"/>
                  </a:lnTo>
                  <a:lnTo>
                    <a:pt x="4930" y="6648"/>
                  </a:lnTo>
                  <a:lnTo>
                    <a:pt x="4922" y="6636"/>
                  </a:lnTo>
                  <a:lnTo>
                    <a:pt x="4916" y="6626"/>
                  </a:lnTo>
                  <a:lnTo>
                    <a:pt x="4907" y="6608"/>
                  </a:lnTo>
                  <a:lnTo>
                    <a:pt x="4903" y="6599"/>
                  </a:lnTo>
                  <a:lnTo>
                    <a:pt x="4899" y="6586"/>
                  </a:lnTo>
                  <a:lnTo>
                    <a:pt x="4896" y="6573"/>
                  </a:lnTo>
                  <a:lnTo>
                    <a:pt x="4894" y="6564"/>
                  </a:lnTo>
                  <a:lnTo>
                    <a:pt x="4893" y="6548"/>
                  </a:lnTo>
                  <a:lnTo>
                    <a:pt x="4893" y="6532"/>
                  </a:lnTo>
                  <a:lnTo>
                    <a:pt x="4894" y="6524"/>
                  </a:lnTo>
                  <a:lnTo>
                    <a:pt x="4896" y="6509"/>
                  </a:lnTo>
                  <a:lnTo>
                    <a:pt x="4900" y="6494"/>
                  </a:lnTo>
                  <a:lnTo>
                    <a:pt x="4903" y="6486"/>
                  </a:lnTo>
                  <a:lnTo>
                    <a:pt x="4913" y="6464"/>
                  </a:lnTo>
                  <a:lnTo>
                    <a:pt x="4918" y="6456"/>
                  </a:lnTo>
                  <a:lnTo>
                    <a:pt x="4927" y="6443"/>
                  </a:lnTo>
                  <a:lnTo>
                    <a:pt x="4934" y="6434"/>
                  </a:lnTo>
                  <a:lnTo>
                    <a:pt x="4940" y="6427"/>
                  </a:lnTo>
                  <a:lnTo>
                    <a:pt x="4948" y="6418"/>
                  </a:lnTo>
                  <a:lnTo>
                    <a:pt x="4953" y="6413"/>
                  </a:lnTo>
                  <a:lnTo>
                    <a:pt x="4959" y="6407"/>
                  </a:lnTo>
                  <a:lnTo>
                    <a:pt x="4967" y="6400"/>
                  </a:lnTo>
                  <a:lnTo>
                    <a:pt x="4973" y="6395"/>
                  </a:lnTo>
                  <a:lnTo>
                    <a:pt x="4984" y="6387"/>
                  </a:lnTo>
                  <a:lnTo>
                    <a:pt x="4990" y="6383"/>
                  </a:lnTo>
                  <a:lnTo>
                    <a:pt x="5005" y="6375"/>
                  </a:lnTo>
                  <a:lnTo>
                    <a:pt x="5011" y="6372"/>
                  </a:lnTo>
                  <a:lnTo>
                    <a:pt x="5031" y="6365"/>
                  </a:lnTo>
                  <a:lnTo>
                    <a:pt x="5037" y="6363"/>
                  </a:lnTo>
                  <a:lnTo>
                    <a:pt x="5060" y="6359"/>
                  </a:lnTo>
                  <a:lnTo>
                    <a:pt x="5066" y="6358"/>
                  </a:lnTo>
                  <a:lnTo>
                    <a:pt x="5089" y="6358"/>
                  </a:lnTo>
                  <a:lnTo>
                    <a:pt x="5096" y="6359"/>
                  </a:lnTo>
                  <a:lnTo>
                    <a:pt x="5115" y="6362"/>
                  </a:lnTo>
                  <a:lnTo>
                    <a:pt x="5122" y="6364"/>
                  </a:lnTo>
                  <a:lnTo>
                    <a:pt x="5138" y="6369"/>
                  </a:lnTo>
                  <a:lnTo>
                    <a:pt x="5145" y="6372"/>
                  </a:lnTo>
                  <a:lnTo>
                    <a:pt x="5157" y="6378"/>
                  </a:lnTo>
                  <a:lnTo>
                    <a:pt x="5165" y="6382"/>
                  </a:lnTo>
                  <a:lnTo>
                    <a:pt x="5173" y="6387"/>
                  </a:lnTo>
                  <a:lnTo>
                    <a:pt x="5182" y="6392"/>
                  </a:lnTo>
                  <a:lnTo>
                    <a:pt x="5188" y="6396"/>
                  </a:lnTo>
                  <a:lnTo>
                    <a:pt x="5198" y="6403"/>
                  </a:lnTo>
                  <a:lnTo>
                    <a:pt x="5202" y="6406"/>
                  </a:lnTo>
                  <a:lnTo>
                    <a:pt x="5213" y="6414"/>
                  </a:lnTo>
                  <a:lnTo>
                    <a:pt x="5216" y="6417"/>
                  </a:lnTo>
                  <a:lnTo>
                    <a:pt x="5227" y="6426"/>
                  </a:lnTo>
                  <a:lnTo>
                    <a:pt x="5228" y="6427"/>
                  </a:lnTo>
                  <a:lnTo>
                    <a:pt x="5243" y="6440"/>
                  </a:lnTo>
                  <a:lnTo>
                    <a:pt x="5244" y="6440"/>
                  </a:lnTo>
                  <a:lnTo>
                    <a:pt x="5261" y="6455"/>
                  </a:lnTo>
                  <a:lnTo>
                    <a:pt x="5262" y="6455"/>
                  </a:lnTo>
                  <a:lnTo>
                    <a:pt x="5281" y="6471"/>
                  </a:lnTo>
                  <a:lnTo>
                    <a:pt x="5281" y="6472"/>
                  </a:lnTo>
                  <a:lnTo>
                    <a:pt x="5301" y="6489"/>
                  </a:lnTo>
                  <a:lnTo>
                    <a:pt x="5301" y="6489"/>
                  </a:lnTo>
                  <a:lnTo>
                    <a:pt x="5322" y="6508"/>
                  </a:lnTo>
                  <a:lnTo>
                    <a:pt x="5323" y="6508"/>
                  </a:lnTo>
                  <a:lnTo>
                    <a:pt x="5344" y="6527"/>
                  </a:lnTo>
                  <a:lnTo>
                    <a:pt x="5344" y="6527"/>
                  </a:lnTo>
                  <a:lnTo>
                    <a:pt x="5366" y="6546"/>
                  </a:lnTo>
                  <a:lnTo>
                    <a:pt x="5366" y="6546"/>
                  </a:lnTo>
                  <a:lnTo>
                    <a:pt x="5387" y="6565"/>
                  </a:lnTo>
                  <a:lnTo>
                    <a:pt x="5387" y="6565"/>
                  </a:lnTo>
                  <a:lnTo>
                    <a:pt x="5408" y="6584"/>
                  </a:lnTo>
                  <a:lnTo>
                    <a:pt x="5409" y="6584"/>
                  </a:lnTo>
                  <a:lnTo>
                    <a:pt x="5429" y="6602"/>
                  </a:lnTo>
                  <a:lnTo>
                    <a:pt x="5429" y="6602"/>
                  </a:lnTo>
                  <a:lnTo>
                    <a:pt x="5448" y="6620"/>
                  </a:lnTo>
                  <a:lnTo>
                    <a:pt x="5448" y="6620"/>
                  </a:lnTo>
                  <a:lnTo>
                    <a:pt x="5465" y="6636"/>
                  </a:lnTo>
                  <a:lnTo>
                    <a:pt x="5466" y="6636"/>
                  </a:lnTo>
                  <a:lnTo>
                    <a:pt x="5482" y="6651"/>
                  </a:lnTo>
                  <a:lnTo>
                    <a:pt x="5482" y="6651"/>
                  </a:lnTo>
                  <a:lnTo>
                    <a:pt x="5495" y="6663"/>
                  </a:lnTo>
                  <a:lnTo>
                    <a:pt x="5511" y="6678"/>
                  </a:lnTo>
                  <a:lnTo>
                    <a:pt x="5525" y="6689"/>
                  </a:lnTo>
                  <a:lnTo>
                    <a:pt x="5537" y="6697"/>
                  </a:lnTo>
                  <a:lnTo>
                    <a:pt x="5547" y="6703"/>
                  </a:lnTo>
                  <a:lnTo>
                    <a:pt x="5556" y="6707"/>
                  </a:lnTo>
                  <a:lnTo>
                    <a:pt x="5563" y="6709"/>
                  </a:lnTo>
                  <a:lnTo>
                    <a:pt x="5568" y="6710"/>
                  </a:lnTo>
                  <a:lnTo>
                    <a:pt x="5572" y="6710"/>
                  </a:lnTo>
                  <a:lnTo>
                    <a:pt x="5574" y="6710"/>
                  </a:lnTo>
                  <a:lnTo>
                    <a:pt x="5576" y="6709"/>
                  </a:lnTo>
                  <a:lnTo>
                    <a:pt x="5579" y="6709"/>
                  </a:lnTo>
                  <a:lnTo>
                    <a:pt x="5582" y="6707"/>
                  </a:lnTo>
                  <a:lnTo>
                    <a:pt x="5586" y="6704"/>
                  </a:lnTo>
                  <a:lnTo>
                    <a:pt x="5594" y="6698"/>
                  </a:lnTo>
                  <a:lnTo>
                    <a:pt x="5596" y="6695"/>
                  </a:lnTo>
                  <a:lnTo>
                    <a:pt x="5599" y="6693"/>
                  </a:lnTo>
                  <a:lnTo>
                    <a:pt x="5600" y="6691"/>
                  </a:lnTo>
                  <a:lnTo>
                    <a:pt x="5601" y="6690"/>
                  </a:lnTo>
                  <a:lnTo>
                    <a:pt x="5601" y="6689"/>
                  </a:lnTo>
                  <a:lnTo>
                    <a:pt x="5601" y="6689"/>
                  </a:lnTo>
                  <a:lnTo>
                    <a:pt x="5601" y="6689"/>
                  </a:lnTo>
                  <a:lnTo>
                    <a:pt x="5601" y="6689"/>
                  </a:lnTo>
                  <a:lnTo>
                    <a:pt x="5602" y="6688"/>
                  </a:lnTo>
                  <a:lnTo>
                    <a:pt x="5602" y="6686"/>
                  </a:lnTo>
                  <a:lnTo>
                    <a:pt x="5602" y="6683"/>
                  </a:lnTo>
                  <a:lnTo>
                    <a:pt x="5603" y="6679"/>
                  </a:lnTo>
                  <a:lnTo>
                    <a:pt x="5603" y="6674"/>
                  </a:lnTo>
                  <a:lnTo>
                    <a:pt x="5603" y="6666"/>
                  </a:lnTo>
                  <a:lnTo>
                    <a:pt x="5603" y="6653"/>
                  </a:lnTo>
                  <a:lnTo>
                    <a:pt x="5603" y="6648"/>
                  </a:lnTo>
                  <a:lnTo>
                    <a:pt x="5600" y="6645"/>
                  </a:lnTo>
                  <a:lnTo>
                    <a:pt x="5592" y="6635"/>
                  </a:lnTo>
                  <a:lnTo>
                    <a:pt x="5578" y="6621"/>
                  </a:lnTo>
                  <a:lnTo>
                    <a:pt x="5558" y="6602"/>
                  </a:lnTo>
                  <a:lnTo>
                    <a:pt x="5533" y="6579"/>
                  </a:lnTo>
                  <a:lnTo>
                    <a:pt x="5502" y="6552"/>
                  </a:lnTo>
                  <a:lnTo>
                    <a:pt x="5465" y="6520"/>
                  </a:lnTo>
                  <a:lnTo>
                    <a:pt x="5421" y="6482"/>
                  </a:lnTo>
                  <a:lnTo>
                    <a:pt x="5420" y="6481"/>
                  </a:lnTo>
                  <a:lnTo>
                    <a:pt x="5398" y="6462"/>
                  </a:lnTo>
                  <a:lnTo>
                    <a:pt x="5397" y="6461"/>
                  </a:lnTo>
                  <a:lnTo>
                    <a:pt x="5378" y="6444"/>
                  </a:lnTo>
                  <a:lnTo>
                    <a:pt x="5377" y="6443"/>
                  </a:lnTo>
                  <a:lnTo>
                    <a:pt x="5360" y="6428"/>
                  </a:lnTo>
                  <a:lnTo>
                    <a:pt x="5359" y="6427"/>
                  </a:lnTo>
                  <a:lnTo>
                    <a:pt x="5344" y="6413"/>
                  </a:lnTo>
                  <a:lnTo>
                    <a:pt x="5342" y="6412"/>
                  </a:lnTo>
                  <a:lnTo>
                    <a:pt x="5329" y="6399"/>
                  </a:lnTo>
                  <a:lnTo>
                    <a:pt x="5327" y="6397"/>
                  </a:lnTo>
                  <a:lnTo>
                    <a:pt x="5316" y="6386"/>
                  </a:lnTo>
                  <a:lnTo>
                    <a:pt x="5313" y="6383"/>
                  </a:lnTo>
                  <a:lnTo>
                    <a:pt x="5304" y="6373"/>
                  </a:lnTo>
                  <a:lnTo>
                    <a:pt x="5300" y="6368"/>
                  </a:lnTo>
                  <a:lnTo>
                    <a:pt x="5293" y="6359"/>
                  </a:lnTo>
                  <a:lnTo>
                    <a:pt x="5287" y="6352"/>
                  </a:lnTo>
                  <a:lnTo>
                    <a:pt x="5282" y="6344"/>
                  </a:lnTo>
                  <a:lnTo>
                    <a:pt x="5276" y="6335"/>
                  </a:lnTo>
                  <a:lnTo>
                    <a:pt x="5271" y="6327"/>
                  </a:lnTo>
                  <a:lnTo>
                    <a:pt x="5265" y="6315"/>
                  </a:lnTo>
                  <a:lnTo>
                    <a:pt x="5262" y="6308"/>
                  </a:lnTo>
                  <a:lnTo>
                    <a:pt x="5257" y="6293"/>
                  </a:lnTo>
                  <a:lnTo>
                    <a:pt x="5255" y="6286"/>
                  </a:lnTo>
                  <a:lnTo>
                    <a:pt x="5251" y="6271"/>
                  </a:lnTo>
                  <a:lnTo>
                    <a:pt x="5250" y="6264"/>
                  </a:lnTo>
                  <a:lnTo>
                    <a:pt x="5248" y="6250"/>
                  </a:lnTo>
                  <a:lnTo>
                    <a:pt x="5248" y="6243"/>
                  </a:lnTo>
                  <a:lnTo>
                    <a:pt x="5248" y="6233"/>
                  </a:lnTo>
                  <a:lnTo>
                    <a:pt x="5248" y="6225"/>
                  </a:lnTo>
                  <a:lnTo>
                    <a:pt x="5249" y="6215"/>
                  </a:lnTo>
                  <a:lnTo>
                    <a:pt x="5250" y="6208"/>
                  </a:lnTo>
                  <a:lnTo>
                    <a:pt x="5252" y="6197"/>
                  </a:lnTo>
                  <a:lnTo>
                    <a:pt x="5253" y="6190"/>
                  </a:lnTo>
                  <a:lnTo>
                    <a:pt x="5256" y="6178"/>
                  </a:lnTo>
                  <a:lnTo>
                    <a:pt x="5258" y="6171"/>
                  </a:lnTo>
                  <a:lnTo>
                    <a:pt x="5263" y="6158"/>
                  </a:lnTo>
                  <a:lnTo>
                    <a:pt x="5266" y="6152"/>
                  </a:lnTo>
                  <a:lnTo>
                    <a:pt x="5273" y="6138"/>
                  </a:lnTo>
                  <a:lnTo>
                    <a:pt x="5276" y="6133"/>
                  </a:lnTo>
                  <a:lnTo>
                    <a:pt x="5286" y="6119"/>
                  </a:lnTo>
                  <a:lnTo>
                    <a:pt x="5290" y="6115"/>
                  </a:lnTo>
                  <a:lnTo>
                    <a:pt x="5302" y="6102"/>
                  </a:lnTo>
                  <a:lnTo>
                    <a:pt x="5306" y="6098"/>
                  </a:lnTo>
                  <a:lnTo>
                    <a:pt x="5320" y="6087"/>
                  </a:lnTo>
                  <a:lnTo>
                    <a:pt x="5324" y="6084"/>
                  </a:lnTo>
                  <a:lnTo>
                    <a:pt x="5339" y="6075"/>
                  </a:lnTo>
                  <a:lnTo>
                    <a:pt x="5344" y="6072"/>
                  </a:lnTo>
                  <a:lnTo>
                    <a:pt x="5359" y="6066"/>
                  </a:lnTo>
                  <a:lnTo>
                    <a:pt x="5365" y="6064"/>
                  </a:lnTo>
                  <a:lnTo>
                    <a:pt x="5378" y="6060"/>
                  </a:lnTo>
                  <a:lnTo>
                    <a:pt x="5385" y="6059"/>
                  </a:lnTo>
                  <a:lnTo>
                    <a:pt x="5397" y="6056"/>
                  </a:lnTo>
                  <a:lnTo>
                    <a:pt x="5404" y="6055"/>
                  </a:lnTo>
                  <a:lnTo>
                    <a:pt x="5415" y="6054"/>
                  </a:lnTo>
                  <a:lnTo>
                    <a:pt x="5423" y="6054"/>
                  </a:lnTo>
                  <a:lnTo>
                    <a:pt x="5426" y="6054"/>
                  </a:lnTo>
                  <a:lnTo>
                    <a:pt x="5432" y="6054"/>
                  </a:lnTo>
                  <a:lnTo>
                    <a:pt x="5439" y="6054"/>
                  </a:lnTo>
                  <a:lnTo>
                    <a:pt x="5444" y="6054"/>
                  </a:lnTo>
                  <a:lnTo>
                    <a:pt x="5464" y="6057"/>
                  </a:lnTo>
                  <a:lnTo>
                    <a:pt x="5469" y="6058"/>
                  </a:lnTo>
                  <a:lnTo>
                    <a:pt x="5492" y="6065"/>
                  </a:lnTo>
                  <a:lnTo>
                    <a:pt x="5498" y="6068"/>
                  </a:lnTo>
                  <a:lnTo>
                    <a:pt x="5514" y="6076"/>
                  </a:lnTo>
                  <a:lnTo>
                    <a:pt x="5522" y="6080"/>
                  </a:lnTo>
                  <a:lnTo>
                    <a:pt x="5530" y="6086"/>
                  </a:lnTo>
                  <a:lnTo>
                    <a:pt x="5540" y="6093"/>
                  </a:lnTo>
                  <a:lnTo>
                    <a:pt x="5545" y="6097"/>
                  </a:lnTo>
                  <a:lnTo>
                    <a:pt x="5559" y="6107"/>
                  </a:lnTo>
                  <a:lnTo>
                    <a:pt x="5561" y="6110"/>
                  </a:lnTo>
                  <a:lnTo>
                    <a:pt x="5579" y="6124"/>
                  </a:lnTo>
                  <a:lnTo>
                    <a:pt x="5580" y="6125"/>
                  </a:lnTo>
                  <a:lnTo>
                    <a:pt x="5602" y="6144"/>
                  </a:lnTo>
                  <a:lnTo>
                    <a:pt x="5603" y="6145"/>
                  </a:lnTo>
                  <a:lnTo>
                    <a:pt x="5631" y="6169"/>
                  </a:lnTo>
                  <a:lnTo>
                    <a:pt x="5631" y="6170"/>
                  </a:lnTo>
                  <a:lnTo>
                    <a:pt x="5665" y="6200"/>
                  </a:lnTo>
                  <a:lnTo>
                    <a:pt x="5666" y="6200"/>
                  </a:lnTo>
                  <a:lnTo>
                    <a:pt x="5707" y="6236"/>
                  </a:lnTo>
                  <a:lnTo>
                    <a:pt x="5756" y="6280"/>
                  </a:lnTo>
                  <a:lnTo>
                    <a:pt x="5812" y="6330"/>
                  </a:lnTo>
                  <a:lnTo>
                    <a:pt x="5829" y="6344"/>
                  </a:lnTo>
                  <a:lnTo>
                    <a:pt x="5843" y="6356"/>
                  </a:lnTo>
                  <a:lnTo>
                    <a:pt x="5856" y="6366"/>
                  </a:lnTo>
                  <a:lnTo>
                    <a:pt x="5867" y="6374"/>
                  </a:lnTo>
                  <a:lnTo>
                    <a:pt x="5876" y="6380"/>
                  </a:lnTo>
                  <a:lnTo>
                    <a:pt x="5883" y="6385"/>
                  </a:lnTo>
                  <a:lnTo>
                    <a:pt x="5888" y="6387"/>
                  </a:lnTo>
                  <a:lnTo>
                    <a:pt x="5891" y="6389"/>
                  </a:lnTo>
                  <a:lnTo>
                    <a:pt x="5891" y="6389"/>
                  </a:lnTo>
                  <a:lnTo>
                    <a:pt x="5899" y="6387"/>
                  </a:lnTo>
                  <a:lnTo>
                    <a:pt x="5907" y="6384"/>
                  </a:lnTo>
                  <a:lnTo>
                    <a:pt x="5914" y="6381"/>
                  </a:lnTo>
                  <a:lnTo>
                    <a:pt x="5920" y="6377"/>
                  </a:lnTo>
                  <a:lnTo>
                    <a:pt x="5925" y="6373"/>
                  </a:lnTo>
                  <a:lnTo>
                    <a:pt x="5929" y="6368"/>
                  </a:lnTo>
                  <a:lnTo>
                    <a:pt x="5932" y="6364"/>
                  </a:lnTo>
                  <a:lnTo>
                    <a:pt x="5934" y="6359"/>
                  </a:lnTo>
                  <a:lnTo>
                    <a:pt x="5935" y="6355"/>
                  </a:lnTo>
                  <a:lnTo>
                    <a:pt x="5936" y="6350"/>
                  </a:lnTo>
                  <a:lnTo>
                    <a:pt x="5936" y="6346"/>
                  </a:lnTo>
                  <a:lnTo>
                    <a:pt x="5936" y="6341"/>
                  </a:lnTo>
                  <a:lnTo>
                    <a:pt x="5934" y="6336"/>
                  </a:lnTo>
                  <a:lnTo>
                    <a:pt x="5931" y="6328"/>
                  </a:lnTo>
                  <a:lnTo>
                    <a:pt x="5931" y="6328"/>
                  </a:lnTo>
                  <a:lnTo>
                    <a:pt x="5928" y="6324"/>
                  </a:lnTo>
                  <a:lnTo>
                    <a:pt x="5923" y="6318"/>
                  </a:lnTo>
                  <a:lnTo>
                    <a:pt x="5917" y="6310"/>
                  </a:lnTo>
                  <a:lnTo>
                    <a:pt x="5909" y="6301"/>
                  </a:lnTo>
                  <a:lnTo>
                    <a:pt x="5899" y="6291"/>
                  </a:lnTo>
                  <a:lnTo>
                    <a:pt x="5889" y="6281"/>
                  </a:lnTo>
                  <a:lnTo>
                    <a:pt x="5878" y="6270"/>
                  </a:lnTo>
                  <a:lnTo>
                    <a:pt x="5866" y="6259"/>
                  </a:lnTo>
                  <a:lnTo>
                    <a:pt x="5854" y="6247"/>
                  </a:lnTo>
                  <a:lnTo>
                    <a:pt x="5841" y="6236"/>
                  </a:lnTo>
                  <a:lnTo>
                    <a:pt x="5827" y="6225"/>
                  </a:lnTo>
                  <a:lnTo>
                    <a:pt x="5813" y="6213"/>
                  </a:lnTo>
                  <a:lnTo>
                    <a:pt x="5811" y="6211"/>
                  </a:lnTo>
                  <a:lnTo>
                    <a:pt x="5810" y="6211"/>
                  </a:lnTo>
                  <a:lnTo>
                    <a:pt x="5806" y="6207"/>
                  </a:lnTo>
                  <a:lnTo>
                    <a:pt x="5806" y="6207"/>
                  </a:lnTo>
                  <a:lnTo>
                    <a:pt x="5801" y="6203"/>
                  </a:lnTo>
                  <a:lnTo>
                    <a:pt x="5801" y="6203"/>
                  </a:lnTo>
                  <a:lnTo>
                    <a:pt x="5796" y="6199"/>
                  </a:lnTo>
                  <a:lnTo>
                    <a:pt x="5796" y="6199"/>
                  </a:lnTo>
                  <a:lnTo>
                    <a:pt x="5790" y="6194"/>
                  </a:lnTo>
                  <a:lnTo>
                    <a:pt x="5790" y="6194"/>
                  </a:lnTo>
                  <a:lnTo>
                    <a:pt x="5785" y="6189"/>
                  </a:lnTo>
                  <a:lnTo>
                    <a:pt x="5784" y="6189"/>
                  </a:lnTo>
                  <a:lnTo>
                    <a:pt x="5779" y="6184"/>
                  </a:lnTo>
                  <a:lnTo>
                    <a:pt x="5778" y="6184"/>
                  </a:lnTo>
                  <a:lnTo>
                    <a:pt x="5772" y="6179"/>
                  </a:lnTo>
                  <a:lnTo>
                    <a:pt x="5772" y="6178"/>
                  </a:lnTo>
                  <a:lnTo>
                    <a:pt x="5766" y="6173"/>
                  </a:lnTo>
                  <a:lnTo>
                    <a:pt x="5766" y="6173"/>
                  </a:lnTo>
                  <a:lnTo>
                    <a:pt x="5759" y="6168"/>
                  </a:lnTo>
                  <a:lnTo>
                    <a:pt x="5759" y="6167"/>
                  </a:lnTo>
                  <a:lnTo>
                    <a:pt x="5753" y="6162"/>
                  </a:lnTo>
                  <a:lnTo>
                    <a:pt x="5752" y="6161"/>
                  </a:lnTo>
                  <a:lnTo>
                    <a:pt x="5746" y="6156"/>
                  </a:lnTo>
                  <a:lnTo>
                    <a:pt x="5746" y="6155"/>
                  </a:lnTo>
                  <a:lnTo>
                    <a:pt x="5740" y="6150"/>
                  </a:lnTo>
                  <a:lnTo>
                    <a:pt x="5739" y="6149"/>
                  </a:lnTo>
                  <a:lnTo>
                    <a:pt x="5734" y="6145"/>
                  </a:lnTo>
                  <a:lnTo>
                    <a:pt x="5728" y="6139"/>
                  </a:lnTo>
                  <a:lnTo>
                    <a:pt x="5720" y="6132"/>
                  </a:lnTo>
                  <a:lnTo>
                    <a:pt x="5712" y="6125"/>
                  </a:lnTo>
                  <a:lnTo>
                    <a:pt x="5702" y="6116"/>
                  </a:lnTo>
                  <a:lnTo>
                    <a:pt x="5692" y="6107"/>
                  </a:lnTo>
                  <a:lnTo>
                    <a:pt x="5682" y="6098"/>
                  </a:lnTo>
                  <a:lnTo>
                    <a:pt x="5670" y="6088"/>
                  </a:lnTo>
                  <a:lnTo>
                    <a:pt x="5659" y="6078"/>
                  </a:lnTo>
                  <a:lnTo>
                    <a:pt x="5647" y="6067"/>
                  </a:lnTo>
                  <a:lnTo>
                    <a:pt x="5636" y="6057"/>
                  </a:lnTo>
                  <a:lnTo>
                    <a:pt x="5624" y="6046"/>
                  </a:lnTo>
                  <a:lnTo>
                    <a:pt x="5612" y="6036"/>
                  </a:lnTo>
                  <a:lnTo>
                    <a:pt x="5600" y="6026"/>
                  </a:lnTo>
                  <a:lnTo>
                    <a:pt x="5589" y="6016"/>
                  </a:lnTo>
                  <a:lnTo>
                    <a:pt x="5578" y="6006"/>
                  </a:lnTo>
                  <a:lnTo>
                    <a:pt x="5567" y="5996"/>
                  </a:lnTo>
                  <a:lnTo>
                    <a:pt x="5555" y="5985"/>
                  </a:lnTo>
                  <a:lnTo>
                    <a:pt x="5543" y="5975"/>
                  </a:lnTo>
                  <a:lnTo>
                    <a:pt x="5532" y="5965"/>
                  </a:lnTo>
                  <a:lnTo>
                    <a:pt x="5520" y="5955"/>
                  </a:lnTo>
                  <a:lnTo>
                    <a:pt x="5509" y="5945"/>
                  </a:lnTo>
                  <a:lnTo>
                    <a:pt x="5498" y="5935"/>
                  </a:lnTo>
                  <a:lnTo>
                    <a:pt x="5488" y="5926"/>
                  </a:lnTo>
                  <a:lnTo>
                    <a:pt x="5478" y="5917"/>
                  </a:lnTo>
                  <a:lnTo>
                    <a:pt x="5469" y="5909"/>
                  </a:lnTo>
                  <a:lnTo>
                    <a:pt x="5461" y="5902"/>
                  </a:lnTo>
                  <a:lnTo>
                    <a:pt x="5453" y="5895"/>
                  </a:lnTo>
                  <a:lnTo>
                    <a:pt x="5447" y="5889"/>
                  </a:lnTo>
                  <a:lnTo>
                    <a:pt x="5441" y="5884"/>
                  </a:lnTo>
                  <a:lnTo>
                    <a:pt x="5435" y="5878"/>
                  </a:lnTo>
                  <a:lnTo>
                    <a:pt x="5428" y="5873"/>
                  </a:lnTo>
                  <a:lnTo>
                    <a:pt x="5421" y="5866"/>
                  </a:lnTo>
                  <a:lnTo>
                    <a:pt x="5414" y="5860"/>
                  </a:lnTo>
                  <a:lnTo>
                    <a:pt x="5406" y="5854"/>
                  </a:lnTo>
                  <a:lnTo>
                    <a:pt x="5399" y="5847"/>
                  </a:lnTo>
                  <a:lnTo>
                    <a:pt x="5392" y="5841"/>
                  </a:lnTo>
                  <a:lnTo>
                    <a:pt x="5384" y="5834"/>
                  </a:lnTo>
                  <a:lnTo>
                    <a:pt x="5377" y="5828"/>
                  </a:lnTo>
                  <a:lnTo>
                    <a:pt x="5370" y="5822"/>
                  </a:lnTo>
                  <a:lnTo>
                    <a:pt x="5364" y="5816"/>
                  </a:lnTo>
                  <a:lnTo>
                    <a:pt x="5358" y="5811"/>
                  </a:lnTo>
                  <a:lnTo>
                    <a:pt x="5352" y="5806"/>
                  </a:lnTo>
                  <a:lnTo>
                    <a:pt x="5346" y="5801"/>
                  </a:lnTo>
                  <a:lnTo>
                    <a:pt x="5346" y="5801"/>
                  </a:lnTo>
                  <a:lnTo>
                    <a:pt x="5340" y="5796"/>
                  </a:lnTo>
                  <a:lnTo>
                    <a:pt x="5340" y="5796"/>
                  </a:lnTo>
                  <a:lnTo>
                    <a:pt x="5335" y="5791"/>
                  </a:lnTo>
                  <a:lnTo>
                    <a:pt x="5335" y="5791"/>
                  </a:lnTo>
                  <a:lnTo>
                    <a:pt x="5329" y="5787"/>
                  </a:lnTo>
                  <a:lnTo>
                    <a:pt x="5329" y="5787"/>
                  </a:lnTo>
                  <a:lnTo>
                    <a:pt x="5324" y="5782"/>
                  </a:lnTo>
                  <a:lnTo>
                    <a:pt x="5324" y="5782"/>
                  </a:lnTo>
                  <a:lnTo>
                    <a:pt x="5320" y="5778"/>
                  </a:lnTo>
                  <a:lnTo>
                    <a:pt x="5319" y="5778"/>
                  </a:lnTo>
                  <a:lnTo>
                    <a:pt x="5315" y="5774"/>
                  </a:lnTo>
                  <a:lnTo>
                    <a:pt x="5315" y="5774"/>
                  </a:lnTo>
                  <a:lnTo>
                    <a:pt x="5311" y="5771"/>
                  </a:lnTo>
                  <a:lnTo>
                    <a:pt x="5311" y="5771"/>
                  </a:lnTo>
                  <a:lnTo>
                    <a:pt x="5307" y="5768"/>
                  </a:lnTo>
                  <a:lnTo>
                    <a:pt x="5307" y="5768"/>
                  </a:lnTo>
                  <a:lnTo>
                    <a:pt x="5304" y="5765"/>
                  </a:lnTo>
                  <a:lnTo>
                    <a:pt x="5304" y="5765"/>
                  </a:lnTo>
                  <a:lnTo>
                    <a:pt x="5301" y="5762"/>
                  </a:lnTo>
                  <a:lnTo>
                    <a:pt x="5301" y="5762"/>
                  </a:lnTo>
                  <a:lnTo>
                    <a:pt x="5299" y="5760"/>
                  </a:lnTo>
                  <a:lnTo>
                    <a:pt x="5298" y="5760"/>
                  </a:lnTo>
                  <a:lnTo>
                    <a:pt x="5297" y="5758"/>
                  </a:lnTo>
                  <a:lnTo>
                    <a:pt x="5295" y="5757"/>
                  </a:lnTo>
                  <a:lnTo>
                    <a:pt x="5294" y="5756"/>
                  </a:lnTo>
                  <a:lnTo>
                    <a:pt x="5288" y="5750"/>
                  </a:lnTo>
                  <a:lnTo>
                    <a:pt x="5286" y="5747"/>
                  </a:lnTo>
                  <a:lnTo>
                    <a:pt x="5281" y="5743"/>
                  </a:lnTo>
                  <a:lnTo>
                    <a:pt x="5270" y="5733"/>
                  </a:lnTo>
                  <a:lnTo>
                    <a:pt x="5256" y="5720"/>
                  </a:lnTo>
                  <a:lnTo>
                    <a:pt x="5239" y="5705"/>
                  </a:lnTo>
                  <a:lnTo>
                    <a:pt x="5221" y="5690"/>
                  </a:lnTo>
                  <a:lnTo>
                    <a:pt x="5207" y="5678"/>
                  </a:lnTo>
                  <a:lnTo>
                    <a:pt x="5197" y="5693"/>
                  </a:lnTo>
                  <a:lnTo>
                    <a:pt x="5178" y="5721"/>
                  </a:lnTo>
                  <a:lnTo>
                    <a:pt x="5157" y="5753"/>
                  </a:lnTo>
                  <a:lnTo>
                    <a:pt x="5134" y="5788"/>
                  </a:lnTo>
                  <a:lnTo>
                    <a:pt x="5117" y="5815"/>
                  </a:lnTo>
                  <a:lnTo>
                    <a:pt x="5116" y="5815"/>
                  </a:lnTo>
                  <a:lnTo>
                    <a:pt x="5100" y="5840"/>
                  </a:lnTo>
                  <a:lnTo>
                    <a:pt x="5100" y="5840"/>
                  </a:lnTo>
                  <a:lnTo>
                    <a:pt x="5085" y="5863"/>
                  </a:lnTo>
                  <a:lnTo>
                    <a:pt x="5084" y="5864"/>
                  </a:lnTo>
                  <a:lnTo>
                    <a:pt x="5070" y="5885"/>
                  </a:lnTo>
                  <a:lnTo>
                    <a:pt x="5070" y="5885"/>
                  </a:lnTo>
                  <a:lnTo>
                    <a:pt x="5056" y="5904"/>
                  </a:lnTo>
                  <a:lnTo>
                    <a:pt x="5056" y="5906"/>
                  </a:lnTo>
                  <a:lnTo>
                    <a:pt x="5044" y="5923"/>
                  </a:lnTo>
                  <a:lnTo>
                    <a:pt x="5043" y="5924"/>
                  </a:lnTo>
                  <a:lnTo>
                    <a:pt x="5031" y="5940"/>
                  </a:lnTo>
                  <a:lnTo>
                    <a:pt x="5030" y="5941"/>
                  </a:lnTo>
                  <a:lnTo>
                    <a:pt x="5020" y="5955"/>
                  </a:lnTo>
                  <a:lnTo>
                    <a:pt x="5019" y="5957"/>
                  </a:lnTo>
                  <a:lnTo>
                    <a:pt x="5009" y="5970"/>
                  </a:lnTo>
                  <a:lnTo>
                    <a:pt x="5007" y="5971"/>
                  </a:lnTo>
                  <a:lnTo>
                    <a:pt x="4998" y="5983"/>
                  </a:lnTo>
                  <a:lnTo>
                    <a:pt x="4997" y="5985"/>
                  </a:lnTo>
                  <a:lnTo>
                    <a:pt x="4988" y="5995"/>
                  </a:lnTo>
                  <a:lnTo>
                    <a:pt x="4986" y="5998"/>
                  </a:lnTo>
                  <a:lnTo>
                    <a:pt x="4978" y="6007"/>
                  </a:lnTo>
                  <a:lnTo>
                    <a:pt x="4976" y="6009"/>
                  </a:lnTo>
                  <a:lnTo>
                    <a:pt x="4968" y="6017"/>
                  </a:lnTo>
                  <a:lnTo>
                    <a:pt x="4965" y="6020"/>
                  </a:lnTo>
                  <a:lnTo>
                    <a:pt x="4959" y="6027"/>
                  </a:lnTo>
                  <a:lnTo>
                    <a:pt x="4949" y="6036"/>
                  </a:lnTo>
                  <a:lnTo>
                    <a:pt x="4904" y="6073"/>
                  </a:lnTo>
                  <a:lnTo>
                    <a:pt x="4891" y="6082"/>
                  </a:lnTo>
                  <a:lnTo>
                    <a:pt x="4843" y="6112"/>
                  </a:lnTo>
                  <a:lnTo>
                    <a:pt x="4829" y="6120"/>
                  </a:lnTo>
                  <a:lnTo>
                    <a:pt x="4779" y="6142"/>
                  </a:lnTo>
                  <a:lnTo>
                    <a:pt x="4764" y="6148"/>
                  </a:lnTo>
                  <a:lnTo>
                    <a:pt x="4713" y="6164"/>
                  </a:lnTo>
                  <a:lnTo>
                    <a:pt x="4697" y="6167"/>
                  </a:lnTo>
                  <a:lnTo>
                    <a:pt x="4646" y="6176"/>
                  </a:lnTo>
                  <a:lnTo>
                    <a:pt x="4630" y="6178"/>
                  </a:lnTo>
                  <a:lnTo>
                    <a:pt x="4579" y="6180"/>
                  </a:lnTo>
                  <a:lnTo>
                    <a:pt x="4563" y="6180"/>
                  </a:lnTo>
                  <a:lnTo>
                    <a:pt x="4514" y="6176"/>
                  </a:lnTo>
                  <a:lnTo>
                    <a:pt x="4497" y="6173"/>
                  </a:lnTo>
                  <a:lnTo>
                    <a:pt x="4450" y="6162"/>
                  </a:lnTo>
                  <a:lnTo>
                    <a:pt x="4432" y="6157"/>
                  </a:lnTo>
                  <a:lnTo>
                    <a:pt x="4389" y="6140"/>
                  </a:lnTo>
                  <a:lnTo>
                    <a:pt x="4371" y="6131"/>
                  </a:lnTo>
                  <a:lnTo>
                    <a:pt x="4333" y="6108"/>
                  </a:lnTo>
                  <a:lnTo>
                    <a:pt x="4315" y="6095"/>
                  </a:lnTo>
                  <a:lnTo>
                    <a:pt x="4281" y="6066"/>
                  </a:lnTo>
                  <a:lnTo>
                    <a:pt x="4265" y="6048"/>
                  </a:lnTo>
                  <a:lnTo>
                    <a:pt x="4237" y="6014"/>
                  </a:lnTo>
                  <a:lnTo>
                    <a:pt x="4230" y="6003"/>
                  </a:lnTo>
                  <a:lnTo>
                    <a:pt x="4224" y="5992"/>
                  </a:lnTo>
                  <a:lnTo>
                    <a:pt x="4204" y="5952"/>
                  </a:lnTo>
                  <a:lnTo>
                    <a:pt x="4199" y="5940"/>
                  </a:lnTo>
                  <a:lnTo>
                    <a:pt x="4195" y="5928"/>
                  </a:lnTo>
                  <a:lnTo>
                    <a:pt x="4183" y="5882"/>
                  </a:lnTo>
                  <a:lnTo>
                    <a:pt x="4180" y="5868"/>
                  </a:lnTo>
                  <a:lnTo>
                    <a:pt x="4178" y="5851"/>
                  </a:lnTo>
                  <a:lnTo>
                    <a:pt x="4177" y="5846"/>
                  </a:lnTo>
                  <a:lnTo>
                    <a:pt x="4176" y="5830"/>
                  </a:lnTo>
                  <a:lnTo>
                    <a:pt x="4175" y="5823"/>
                  </a:lnTo>
                  <a:lnTo>
                    <a:pt x="4174" y="5808"/>
                  </a:lnTo>
                  <a:lnTo>
                    <a:pt x="4174" y="5799"/>
                  </a:lnTo>
                  <a:lnTo>
                    <a:pt x="4175" y="5784"/>
                  </a:lnTo>
                  <a:lnTo>
                    <a:pt x="4175" y="5775"/>
                  </a:lnTo>
                  <a:lnTo>
                    <a:pt x="4177" y="5759"/>
                  </a:lnTo>
                  <a:lnTo>
                    <a:pt x="4178" y="5751"/>
                  </a:lnTo>
                  <a:lnTo>
                    <a:pt x="4180" y="5734"/>
                  </a:lnTo>
                  <a:lnTo>
                    <a:pt x="4182" y="5727"/>
                  </a:lnTo>
                  <a:lnTo>
                    <a:pt x="4186" y="5708"/>
                  </a:lnTo>
                  <a:lnTo>
                    <a:pt x="4187" y="5702"/>
                  </a:lnTo>
                  <a:lnTo>
                    <a:pt x="4193" y="5682"/>
                  </a:lnTo>
                  <a:lnTo>
                    <a:pt x="4194" y="5677"/>
                  </a:lnTo>
                  <a:lnTo>
                    <a:pt x="4201" y="5655"/>
                  </a:lnTo>
                  <a:lnTo>
                    <a:pt x="4202" y="5651"/>
                  </a:lnTo>
                  <a:lnTo>
                    <a:pt x="4211" y="5626"/>
                  </a:lnTo>
                  <a:lnTo>
                    <a:pt x="4212" y="5624"/>
                  </a:lnTo>
                  <a:lnTo>
                    <a:pt x="4223" y="5595"/>
                  </a:lnTo>
                  <a:lnTo>
                    <a:pt x="4223" y="5594"/>
                  </a:lnTo>
                  <a:lnTo>
                    <a:pt x="4236" y="5562"/>
                  </a:lnTo>
                  <a:lnTo>
                    <a:pt x="4236" y="5561"/>
                  </a:lnTo>
                  <a:lnTo>
                    <a:pt x="4251" y="5525"/>
                  </a:lnTo>
                  <a:lnTo>
                    <a:pt x="4251" y="5524"/>
                  </a:lnTo>
                  <a:lnTo>
                    <a:pt x="4267" y="5484"/>
                  </a:lnTo>
                  <a:lnTo>
                    <a:pt x="4273" y="5470"/>
                  </a:lnTo>
                  <a:lnTo>
                    <a:pt x="4279" y="5454"/>
                  </a:lnTo>
                  <a:lnTo>
                    <a:pt x="4286" y="5438"/>
                  </a:lnTo>
                  <a:lnTo>
                    <a:pt x="4292" y="5422"/>
                  </a:lnTo>
                  <a:lnTo>
                    <a:pt x="4299" y="5406"/>
                  </a:lnTo>
                  <a:lnTo>
                    <a:pt x="4305" y="5389"/>
                  </a:lnTo>
                  <a:lnTo>
                    <a:pt x="4312" y="5373"/>
                  </a:lnTo>
                  <a:lnTo>
                    <a:pt x="4318" y="5357"/>
                  </a:lnTo>
                  <a:lnTo>
                    <a:pt x="4324" y="5342"/>
                  </a:lnTo>
                  <a:lnTo>
                    <a:pt x="4330" y="5327"/>
                  </a:lnTo>
                  <a:lnTo>
                    <a:pt x="4336" y="5313"/>
                  </a:lnTo>
                  <a:lnTo>
                    <a:pt x="4341" y="5300"/>
                  </a:lnTo>
                  <a:lnTo>
                    <a:pt x="4345" y="5289"/>
                  </a:lnTo>
                  <a:lnTo>
                    <a:pt x="4349" y="5278"/>
                  </a:lnTo>
                  <a:lnTo>
                    <a:pt x="4350" y="5275"/>
                  </a:lnTo>
                  <a:lnTo>
                    <a:pt x="4355" y="5265"/>
                  </a:lnTo>
                  <a:lnTo>
                    <a:pt x="4359" y="5254"/>
                  </a:lnTo>
                  <a:lnTo>
                    <a:pt x="4364" y="5242"/>
                  </a:lnTo>
                  <a:lnTo>
                    <a:pt x="4369" y="5229"/>
                  </a:lnTo>
                  <a:lnTo>
                    <a:pt x="4375" y="5216"/>
                  </a:lnTo>
                  <a:lnTo>
                    <a:pt x="4380" y="5202"/>
                  </a:lnTo>
                  <a:lnTo>
                    <a:pt x="4386" y="5188"/>
                  </a:lnTo>
                  <a:lnTo>
                    <a:pt x="4392" y="5174"/>
                  </a:lnTo>
                  <a:lnTo>
                    <a:pt x="4397" y="5159"/>
                  </a:lnTo>
                  <a:lnTo>
                    <a:pt x="4403" y="5145"/>
                  </a:lnTo>
                  <a:lnTo>
                    <a:pt x="4409" y="5131"/>
                  </a:lnTo>
                  <a:lnTo>
                    <a:pt x="4414" y="5118"/>
                  </a:lnTo>
                  <a:lnTo>
                    <a:pt x="4419" y="5105"/>
                  </a:lnTo>
                  <a:lnTo>
                    <a:pt x="4424" y="5093"/>
                  </a:lnTo>
                  <a:lnTo>
                    <a:pt x="4425" y="5091"/>
                  </a:lnTo>
                  <a:lnTo>
                    <a:pt x="4426" y="5088"/>
                  </a:lnTo>
                  <a:lnTo>
                    <a:pt x="4425" y="5088"/>
                  </a:lnTo>
                  <a:lnTo>
                    <a:pt x="4413" y="5082"/>
                  </a:lnTo>
                  <a:lnTo>
                    <a:pt x="4401" y="5076"/>
                  </a:lnTo>
                  <a:lnTo>
                    <a:pt x="4388" y="5069"/>
                  </a:lnTo>
                  <a:lnTo>
                    <a:pt x="4373" y="5062"/>
                  </a:lnTo>
                  <a:lnTo>
                    <a:pt x="4358" y="5054"/>
                  </a:lnTo>
                  <a:lnTo>
                    <a:pt x="4341" y="5046"/>
                  </a:lnTo>
                  <a:lnTo>
                    <a:pt x="4324" y="5037"/>
                  </a:lnTo>
                  <a:lnTo>
                    <a:pt x="4307" y="5029"/>
                  </a:lnTo>
                  <a:lnTo>
                    <a:pt x="4290" y="5020"/>
                  </a:lnTo>
                  <a:lnTo>
                    <a:pt x="4272" y="5011"/>
                  </a:lnTo>
                  <a:lnTo>
                    <a:pt x="4255" y="5003"/>
                  </a:lnTo>
                  <a:lnTo>
                    <a:pt x="4237" y="4994"/>
                  </a:lnTo>
                  <a:lnTo>
                    <a:pt x="4221" y="4986"/>
                  </a:lnTo>
                  <a:lnTo>
                    <a:pt x="4204" y="4978"/>
                  </a:lnTo>
                  <a:lnTo>
                    <a:pt x="4189" y="4970"/>
                  </a:lnTo>
                  <a:lnTo>
                    <a:pt x="4175" y="4963"/>
                  </a:lnTo>
                  <a:lnTo>
                    <a:pt x="4173" y="4962"/>
                  </a:lnTo>
                  <a:lnTo>
                    <a:pt x="4159" y="4955"/>
                  </a:lnTo>
                  <a:lnTo>
                    <a:pt x="4147" y="4949"/>
                  </a:lnTo>
                  <a:lnTo>
                    <a:pt x="4136" y="4943"/>
                  </a:lnTo>
                  <a:lnTo>
                    <a:pt x="4132" y="4948"/>
                  </a:lnTo>
                  <a:lnTo>
                    <a:pt x="4122" y="4959"/>
                  </a:lnTo>
                  <a:lnTo>
                    <a:pt x="4111" y="4971"/>
                  </a:lnTo>
                  <a:lnTo>
                    <a:pt x="4100" y="4984"/>
                  </a:lnTo>
                  <a:lnTo>
                    <a:pt x="4100" y="4985"/>
                  </a:lnTo>
                  <a:lnTo>
                    <a:pt x="4088" y="4998"/>
                  </a:lnTo>
                  <a:lnTo>
                    <a:pt x="4077" y="5011"/>
                  </a:lnTo>
                  <a:lnTo>
                    <a:pt x="4064" y="5025"/>
                  </a:lnTo>
                  <a:lnTo>
                    <a:pt x="4052" y="5039"/>
                  </a:lnTo>
                  <a:lnTo>
                    <a:pt x="4040" y="5053"/>
                  </a:lnTo>
                  <a:lnTo>
                    <a:pt x="4028" y="5067"/>
                  </a:lnTo>
                  <a:lnTo>
                    <a:pt x="4016" y="5080"/>
                  </a:lnTo>
                  <a:lnTo>
                    <a:pt x="4004" y="5094"/>
                  </a:lnTo>
                  <a:lnTo>
                    <a:pt x="3993" y="5107"/>
                  </a:lnTo>
                  <a:lnTo>
                    <a:pt x="3983" y="5119"/>
                  </a:lnTo>
                  <a:lnTo>
                    <a:pt x="3973" y="5130"/>
                  </a:lnTo>
                  <a:lnTo>
                    <a:pt x="3973" y="5130"/>
                  </a:lnTo>
                  <a:lnTo>
                    <a:pt x="3964" y="5141"/>
                  </a:lnTo>
                  <a:lnTo>
                    <a:pt x="3963" y="5141"/>
                  </a:lnTo>
                  <a:lnTo>
                    <a:pt x="3955" y="5150"/>
                  </a:lnTo>
                  <a:lnTo>
                    <a:pt x="3955" y="5151"/>
                  </a:lnTo>
                  <a:lnTo>
                    <a:pt x="3948" y="5158"/>
                  </a:lnTo>
                  <a:lnTo>
                    <a:pt x="3928" y="5181"/>
                  </a:lnTo>
                  <a:lnTo>
                    <a:pt x="3900" y="5213"/>
                  </a:lnTo>
                  <a:lnTo>
                    <a:pt x="3866" y="5252"/>
                  </a:lnTo>
                  <a:lnTo>
                    <a:pt x="3828" y="5297"/>
                  </a:lnTo>
                  <a:lnTo>
                    <a:pt x="3785" y="5346"/>
                  </a:lnTo>
                  <a:lnTo>
                    <a:pt x="3740" y="5398"/>
                  </a:lnTo>
                  <a:lnTo>
                    <a:pt x="3694" y="5451"/>
                  </a:lnTo>
                  <a:lnTo>
                    <a:pt x="3648" y="5504"/>
                  </a:lnTo>
                  <a:close/>
                  <a:moveTo>
                    <a:pt x="3882" y="4606"/>
                  </a:moveTo>
                  <a:lnTo>
                    <a:pt x="3103" y="5503"/>
                  </a:lnTo>
                  <a:lnTo>
                    <a:pt x="3127" y="5525"/>
                  </a:lnTo>
                  <a:lnTo>
                    <a:pt x="3134" y="5530"/>
                  </a:lnTo>
                  <a:lnTo>
                    <a:pt x="3144" y="5519"/>
                  </a:lnTo>
                  <a:lnTo>
                    <a:pt x="3172" y="5488"/>
                  </a:lnTo>
                  <a:lnTo>
                    <a:pt x="3206" y="5449"/>
                  </a:lnTo>
                  <a:lnTo>
                    <a:pt x="3247" y="5401"/>
                  </a:lnTo>
                  <a:lnTo>
                    <a:pt x="3264" y="5382"/>
                  </a:lnTo>
                  <a:lnTo>
                    <a:pt x="3281" y="5363"/>
                  </a:lnTo>
                  <a:lnTo>
                    <a:pt x="3297" y="5344"/>
                  </a:lnTo>
                  <a:lnTo>
                    <a:pt x="3312" y="5326"/>
                  </a:lnTo>
                  <a:lnTo>
                    <a:pt x="3327" y="5308"/>
                  </a:lnTo>
                  <a:lnTo>
                    <a:pt x="3342" y="5292"/>
                  </a:lnTo>
                  <a:lnTo>
                    <a:pt x="3355" y="5276"/>
                  </a:lnTo>
                  <a:lnTo>
                    <a:pt x="3367" y="5262"/>
                  </a:lnTo>
                  <a:lnTo>
                    <a:pt x="3378" y="5249"/>
                  </a:lnTo>
                  <a:lnTo>
                    <a:pt x="3379" y="5249"/>
                  </a:lnTo>
                  <a:lnTo>
                    <a:pt x="3388" y="5238"/>
                  </a:lnTo>
                  <a:lnTo>
                    <a:pt x="3389" y="5237"/>
                  </a:lnTo>
                  <a:lnTo>
                    <a:pt x="3397" y="5228"/>
                  </a:lnTo>
                  <a:lnTo>
                    <a:pt x="3397" y="5227"/>
                  </a:lnTo>
                  <a:lnTo>
                    <a:pt x="3404" y="5220"/>
                  </a:lnTo>
                  <a:lnTo>
                    <a:pt x="3405" y="5219"/>
                  </a:lnTo>
                  <a:lnTo>
                    <a:pt x="3410" y="5213"/>
                  </a:lnTo>
                  <a:lnTo>
                    <a:pt x="3411" y="5212"/>
                  </a:lnTo>
                  <a:lnTo>
                    <a:pt x="3414" y="5209"/>
                  </a:lnTo>
                  <a:lnTo>
                    <a:pt x="3441" y="5177"/>
                  </a:lnTo>
                  <a:lnTo>
                    <a:pt x="3472" y="5143"/>
                  </a:lnTo>
                  <a:lnTo>
                    <a:pt x="3504" y="5106"/>
                  </a:lnTo>
                  <a:lnTo>
                    <a:pt x="3537" y="5069"/>
                  </a:lnTo>
                  <a:lnTo>
                    <a:pt x="3570" y="5030"/>
                  </a:lnTo>
                  <a:lnTo>
                    <a:pt x="3604" y="4991"/>
                  </a:lnTo>
                  <a:lnTo>
                    <a:pt x="3637" y="4953"/>
                  </a:lnTo>
                  <a:lnTo>
                    <a:pt x="3670" y="4916"/>
                  </a:lnTo>
                  <a:lnTo>
                    <a:pt x="3700" y="4880"/>
                  </a:lnTo>
                  <a:lnTo>
                    <a:pt x="3729" y="4847"/>
                  </a:lnTo>
                  <a:lnTo>
                    <a:pt x="3756" y="4817"/>
                  </a:lnTo>
                  <a:lnTo>
                    <a:pt x="3779" y="4790"/>
                  </a:lnTo>
                  <a:lnTo>
                    <a:pt x="3798" y="4767"/>
                  </a:lnTo>
                  <a:lnTo>
                    <a:pt x="3814" y="4749"/>
                  </a:lnTo>
                  <a:lnTo>
                    <a:pt x="3818" y="4744"/>
                  </a:lnTo>
                  <a:lnTo>
                    <a:pt x="3818" y="4744"/>
                  </a:lnTo>
                  <a:lnTo>
                    <a:pt x="3823" y="4738"/>
                  </a:lnTo>
                  <a:lnTo>
                    <a:pt x="3823" y="4738"/>
                  </a:lnTo>
                  <a:lnTo>
                    <a:pt x="3828" y="4732"/>
                  </a:lnTo>
                  <a:lnTo>
                    <a:pt x="3829" y="4731"/>
                  </a:lnTo>
                  <a:lnTo>
                    <a:pt x="3834" y="4725"/>
                  </a:lnTo>
                  <a:lnTo>
                    <a:pt x="3834" y="4724"/>
                  </a:lnTo>
                  <a:lnTo>
                    <a:pt x="3841" y="4717"/>
                  </a:lnTo>
                  <a:lnTo>
                    <a:pt x="3841" y="4717"/>
                  </a:lnTo>
                  <a:lnTo>
                    <a:pt x="3847" y="4709"/>
                  </a:lnTo>
                  <a:lnTo>
                    <a:pt x="3847" y="4709"/>
                  </a:lnTo>
                  <a:lnTo>
                    <a:pt x="3854" y="4701"/>
                  </a:lnTo>
                  <a:lnTo>
                    <a:pt x="3854" y="4701"/>
                  </a:lnTo>
                  <a:lnTo>
                    <a:pt x="3861" y="4693"/>
                  </a:lnTo>
                  <a:lnTo>
                    <a:pt x="3861" y="4693"/>
                  </a:lnTo>
                  <a:lnTo>
                    <a:pt x="3868" y="4685"/>
                  </a:lnTo>
                  <a:lnTo>
                    <a:pt x="3868" y="4685"/>
                  </a:lnTo>
                  <a:lnTo>
                    <a:pt x="3875" y="4677"/>
                  </a:lnTo>
                  <a:lnTo>
                    <a:pt x="3875" y="4677"/>
                  </a:lnTo>
                  <a:lnTo>
                    <a:pt x="3882" y="4669"/>
                  </a:lnTo>
                  <a:lnTo>
                    <a:pt x="3882" y="4669"/>
                  </a:lnTo>
                  <a:lnTo>
                    <a:pt x="3889" y="4661"/>
                  </a:lnTo>
                  <a:lnTo>
                    <a:pt x="3889" y="4661"/>
                  </a:lnTo>
                  <a:lnTo>
                    <a:pt x="3895" y="4654"/>
                  </a:lnTo>
                  <a:lnTo>
                    <a:pt x="3896" y="4653"/>
                  </a:lnTo>
                  <a:lnTo>
                    <a:pt x="3901" y="4648"/>
                  </a:lnTo>
                  <a:lnTo>
                    <a:pt x="3912" y="4634"/>
                  </a:lnTo>
                  <a:lnTo>
                    <a:pt x="3905" y="4627"/>
                  </a:lnTo>
                  <a:lnTo>
                    <a:pt x="3883" y="4607"/>
                  </a:lnTo>
                  <a:lnTo>
                    <a:pt x="3882" y="4606"/>
                  </a:lnTo>
                  <a:close/>
                  <a:moveTo>
                    <a:pt x="2808" y="5067"/>
                  </a:moveTo>
                  <a:lnTo>
                    <a:pt x="2814" y="5073"/>
                  </a:lnTo>
                  <a:lnTo>
                    <a:pt x="3469" y="4319"/>
                  </a:lnTo>
                  <a:lnTo>
                    <a:pt x="3463" y="4313"/>
                  </a:lnTo>
                  <a:lnTo>
                    <a:pt x="2808" y="5067"/>
                  </a:lnTo>
                  <a:close/>
                  <a:moveTo>
                    <a:pt x="1403" y="3849"/>
                  </a:moveTo>
                  <a:lnTo>
                    <a:pt x="2430" y="4740"/>
                  </a:lnTo>
                  <a:lnTo>
                    <a:pt x="3085" y="3985"/>
                  </a:lnTo>
                  <a:lnTo>
                    <a:pt x="2060" y="3095"/>
                  </a:lnTo>
                  <a:lnTo>
                    <a:pt x="1403" y="384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Helvetica Neue"/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253" name="Google Shape;1253;p31"/>
          <p:cNvSpPr txBox="1"/>
          <p:nvPr/>
        </p:nvSpPr>
        <p:spPr>
          <a:xfrm>
            <a:off x="294968" y="1260216"/>
            <a:ext cx="8362801" cy="428858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rm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Arial"/>
              <a:buNone/>
            </a:pPr>
            <a:r>
              <a:rPr b="1" lang="en-US" sz="18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Accountability</a:t>
            </a:r>
            <a:endParaRPr/>
          </a:p>
        </p:txBody>
      </p:sp>
      <p:cxnSp>
        <p:nvCxnSpPr>
          <p:cNvPr id="1254" name="Google Shape;1254;p31"/>
          <p:cNvCxnSpPr/>
          <p:nvPr/>
        </p:nvCxnSpPr>
        <p:spPr>
          <a:xfrm>
            <a:off x="295277" y="1818359"/>
            <a:ext cx="588643" cy="0"/>
          </a:xfrm>
          <a:prstGeom prst="straightConnector1">
            <a:avLst/>
          </a:prstGeom>
          <a:noFill/>
          <a:ln cap="flat" cmpd="sng" w="76200">
            <a:solidFill>
              <a:schemeClr val="accent1"/>
            </a:solidFill>
            <a:prstDash val="solid"/>
            <a:miter lim="8000"/>
            <a:headEnd len="sm" w="sm" type="none"/>
            <a:tailEnd len="sm" w="sm" type="none"/>
          </a:ln>
        </p:spPr>
      </p:cxnSp>
      <p:sp>
        <p:nvSpPr>
          <p:cNvPr id="1255" name="Google Shape;1255;p31"/>
          <p:cNvSpPr txBox="1"/>
          <p:nvPr>
            <p:ph idx="12" type="sldNum"/>
          </p:nvPr>
        </p:nvSpPr>
        <p:spPr>
          <a:xfrm>
            <a:off x="288823" y="6385929"/>
            <a:ext cx="469366" cy="298862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256" name="Google Shape;1256;p31"/>
          <p:cNvSpPr txBox="1"/>
          <p:nvPr>
            <p:ph idx="11" type="ftr"/>
          </p:nvPr>
        </p:nvSpPr>
        <p:spPr>
          <a:xfrm>
            <a:off x="972044" y="6385929"/>
            <a:ext cx="10924988" cy="319344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60" name="Shape 12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1" name="Google Shape;1261;p32"/>
          <p:cNvSpPr/>
          <p:nvPr/>
        </p:nvSpPr>
        <p:spPr>
          <a:xfrm>
            <a:off x="628650" y="2325964"/>
            <a:ext cx="10933350" cy="3858852"/>
          </a:xfrm>
          <a:prstGeom prst="rect">
            <a:avLst/>
          </a:prstGeom>
          <a:solidFill>
            <a:schemeClr val="lt1"/>
          </a:solidFill>
          <a:ln cap="rnd" cmpd="sng" w="25400">
            <a:solidFill>
              <a:schemeClr val="accen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45700" spcFirstLastPara="1" rIns="45700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rgbClr val="FFFFFF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262" name="Google Shape;1262;p32"/>
          <p:cNvSpPr/>
          <p:nvPr/>
        </p:nvSpPr>
        <p:spPr>
          <a:xfrm>
            <a:off x="2951941" y="2067446"/>
            <a:ext cx="4392373" cy="457200"/>
          </a:xfrm>
          <a:prstGeom prst="roundRect">
            <a:avLst>
              <a:gd fmla="val 16667" name="adj"/>
            </a:avLst>
          </a:prstGeom>
          <a:solidFill>
            <a:schemeClr val="accent3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263" name="Google Shape;1263;p32"/>
          <p:cNvSpPr/>
          <p:nvPr/>
        </p:nvSpPr>
        <p:spPr>
          <a:xfrm>
            <a:off x="7431065" y="2067446"/>
            <a:ext cx="4132283" cy="457200"/>
          </a:xfrm>
          <a:prstGeom prst="roundRect">
            <a:avLst>
              <a:gd fmla="val 16667" name="adj"/>
            </a:avLst>
          </a:prstGeom>
          <a:solidFill>
            <a:schemeClr val="accent3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264" name="Google Shape;1264;p32"/>
          <p:cNvSpPr/>
          <p:nvPr/>
        </p:nvSpPr>
        <p:spPr>
          <a:xfrm>
            <a:off x="629998" y="2067446"/>
            <a:ext cx="2235192" cy="457200"/>
          </a:xfrm>
          <a:prstGeom prst="roundRect">
            <a:avLst>
              <a:gd fmla="val 16667" name="adj"/>
            </a:avLst>
          </a:prstGeom>
          <a:solidFill>
            <a:schemeClr val="accent3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265" name="Google Shape;1265;p32"/>
          <p:cNvSpPr/>
          <p:nvPr/>
        </p:nvSpPr>
        <p:spPr>
          <a:xfrm>
            <a:off x="2951941" y="2112691"/>
            <a:ext cx="4392373" cy="457200"/>
          </a:xfrm>
          <a:prstGeom prst="roundRect">
            <a:avLst>
              <a:gd fmla="val 16667" name="adj"/>
            </a:avLst>
          </a:prstGeom>
          <a:solidFill>
            <a:schemeClr val="accen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266" name="Google Shape;1266;p32"/>
          <p:cNvSpPr/>
          <p:nvPr/>
        </p:nvSpPr>
        <p:spPr>
          <a:xfrm>
            <a:off x="7431065" y="2112691"/>
            <a:ext cx="4132283" cy="457200"/>
          </a:xfrm>
          <a:prstGeom prst="roundRect">
            <a:avLst>
              <a:gd fmla="val 16667" name="adj"/>
            </a:avLst>
          </a:prstGeom>
          <a:solidFill>
            <a:schemeClr val="accen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267" name="Google Shape;1267;p32"/>
          <p:cNvSpPr/>
          <p:nvPr/>
        </p:nvSpPr>
        <p:spPr>
          <a:xfrm>
            <a:off x="629998" y="2112691"/>
            <a:ext cx="2235192" cy="457200"/>
          </a:xfrm>
          <a:prstGeom prst="roundRect">
            <a:avLst>
              <a:gd fmla="val 16667" name="adj"/>
            </a:avLst>
          </a:prstGeom>
          <a:solidFill>
            <a:schemeClr val="accen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268" name="Google Shape;1268;p32"/>
          <p:cNvSpPr txBox="1"/>
          <p:nvPr>
            <p:ph type="title"/>
          </p:nvPr>
        </p:nvSpPr>
        <p:spPr>
          <a:xfrm>
            <a:off x="294968" y="365126"/>
            <a:ext cx="11602064" cy="578772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Helvetica Neue"/>
              <a:buNone/>
            </a:pPr>
            <a:r>
              <a:rPr lang="en-US"/>
              <a:t>Roles Across the Program</a:t>
            </a:r>
            <a:endParaRPr/>
          </a:p>
        </p:txBody>
      </p:sp>
      <p:sp>
        <p:nvSpPr>
          <p:cNvPr id="1269" name="Google Shape;1269;p32"/>
          <p:cNvSpPr/>
          <p:nvPr/>
        </p:nvSpPr>
        <p:spPr>
          <a:xfrm>
            <a:off x="641195" y="2569891"/>
            <a:ext cx="604911" cy="3591196"/>
          </a:xfrm>
          <a:prstGeom prst="roundRect">
            <a:avLst>
              <a:gd fmla="val 921" name="adj"/>
            </a:avLst>
          </a:prstGeom>
          <a:solidFill>
            <a:schemeClr val="lt2"/>
          </a:solidFill>
          <a:ln>
            <a:noFill/>
          </a:ln>
        </p:spPr>
        <p:txBody>
          <a:bodyPr anchorCtr="0" anchor="ctr" bIns="0" lIns="18275" spcFirstLastPara="1" rIns="18275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Trebuchet MS"/>
              <a:buNone/>
            </a:pPr>
            <a:r>
              <a:t/>
            </a:r>
            <a:endParaRPr sz="1400">
              <a:solidFill>
                <a:schemeClr val="dk2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grpSp>
        <p:nvGrpSpPr>
          <p:cNvPr id="1270" name="Google Shape;1270;p32"/>
          <p:cNvGrpSpPr/>
          <p:nvPr/>
        </p:nvGrpSpPr>
        <p:grpSpPr>
          <a:xfrm>
            <a:off x="735982" y="2640372"/>
            <a:ext cx="415335" cy="414994"/>
            <a:chOff x="7491762" y="2660110"/>
            <a:chExt cx="633600" cy="633600"/>
          </a:xfrm>
        </p:grpSpPr>
        <p:sp>
          <p:nvSpPr>
            <p:cNvPr id="1271" name="Google Shape;1271;p32"/>
            <p:cNvSpPr/>
            <p:nvPr/>
          </p:nvSpPr>
          <p:spPr>
            <a:xfrm>
              <a:off x="7491762" y="2660110"/>
              <a:ext cx="633600" cy="633600"/>
            </a:xfrm>
            <a:custGeom>
              <a:rect b="b" l="l" r="r" t="t"/>
              <a:pathLst>
                <a:path extrusionOk="0" h="10000" w="10000">
                  <a:moveTo>
                    <a:pt x="3246" y="3929"/>
                  </a:moveTo>
                  <a:lnTo>
                    <a:pt x="2892" y="3575"/>
                  </a:lnTo>
                  <a:lnTo>
                    <a:pt x="2879" y="3560"/>
                  </a:lnTo>
                  <a:lnTo>
                    <a:pt x="2868" y="3544"/>
                  </a:lnTo>
                  <a:lnTo>
                    <a:pt x="2859" y="3526"/>
                  </a:lnTo>
                  <a:lnTo>
                    <a:pt x="2853" y="3508"/>
                  </a:lnTo>
                  <a:lnTo>
                    <a:pt x="2849" y="3489"/>
                  </a:lnTo>
                  <a:lnTo>
                    <a:pt x="2848" y="3469"/>
                  </a:lnTo>
                  <a:lnTo>
                    <a:pt x="2849" y="3449"/>
                  </a:lnTo>
                  <a:lnTo>
                    <a:pt x="2853" y="3430"/>
                  </a:lnTo>
                  <a:lnTo>
                    <a:pt x="2859" y="3412"/>
                  </a:lnTo>
                  <a:lnTo>
                    <a:pt x="2868" y="3394"/>
                  </a:lnTo>
                  <a:lnTo>
                    <a:pt x="2879" y="3378"/>
                  </a:lnTo>
                  <a:lnTo>
                    <a:pt x="2892" y="3363"/>
                  </a:lnTo>
                  <a:lnTo>
                    <a:pt x="2907" y="3350"/>
                  </a:lnTo>
                  <a:lnTo>
                    <a:pt x="2923" y="3339"/>
                  </a:lnTo>
                  <a:lnTo>
                    <a:pt x="2941" y="3330"/>
                  </a:lnTo>
                  <a:lnTo>
                    <a:pt x="2959" y="3324"/>
                  </a:lnTo>
                  <a:lnTo>
                    <a:pt x="2978" y="3320"/>
                  </a:lnTo>
                  <a:lnTo>
                    <a:pt x="2998" y="3319"/>
                  </a:lnTo>
                  <a:lnTo>
                    <a:pt x="3018" y="3320"/>
                  </a:lnTo>
                  <a:lnTo>
                    <a:pt x="3037" y="3324"/>
                  </a:lnTo>
                  <a:lnTo>
                    <a:pt x="3055" y="3330"/>
                  </a:lnTo>
                  <a:lnTo>
                    <a:pt x="3073" y="3339"/>
                  </a:lnTo>
                  <a:lnTo>
                    <a:pt x="3089" y="3350"/>
                  </a:lnTo>
                  <a:lnTo>
                    <a:pt x="3104" y="3363"/>
                  </a:lnTo>
                  <a:lnTo>
                    <a:pt x="3342" y="3601"/>
                  </a:lnTo>
                  <a:lnTo>
                    <a:pt x="3825" y="3020"/>
                  </a:lnTo>
                  <a:lnTo>
                    <a:pt x="3838" y="3006"/>
                  </a:lnTo>
                  <a:lnTo>
                    <a:pt x="3853" y="2994"/>
                  </a:lnTo>
                  <a:lnTo>
                    <a:pt x="3870" y="2983"/>
                  </a:lnTo>
                  <a:lnTo>
                    <a:pt x="3888" y="2975"/>
                  </a:lnTo>
                  <a:lnTo>
                    <a:pt x="3907" y="2970"/>
                  </a:lnTo>
                  <a:lnTo>
                    <a:pt x="3926" y="2967"/>
                  </a:lnTo>
                  <a:lnTo>
                    <a:pt x="3946" y="2966"/>
                  </a:lnTo>
                  <a:lnTo>
                    <a:pt x="3965" y="2968"/>
                  </a:lnTo>
                  <a:lnTo>
                    <a:pt x="3984" y="2973"/>
                  </a:lnTo>
                  <a:lnTo>
                    <a:pt x="4003" y="2980"/>
                  </a:lnTo>
                  <a:lnTo>
                    <a:pt x="4020" y="2989"/>
                  </a:lnTo>
                  <a:lnTo>
                    <a:pt x="4036" y="3001"/>
                  </a:lnTo>
                  <a:lnTo>
                    <a:pt x="4050" y="3014"/>
                  </a:lnTo>
                  <a:lnTo>
                    <a:pt x="4062" y="3029"/>
                  </a:lnTo>
                  <a:lnTo>
                    <a:pt x="4073" y="3046"/>
                  </a:lnTo>
                  <a:lnTo>
                    <a:pt x="4081" y="3064"/>
                  </a:lnTo>
                  <a:lnTo>
                    <a:pt x="4086" y="3083"/>
                  </a:lnTo>
                  <a:lnTo>
                    <a:pt x="4089" y="3102"/>
                  </a:lnTo>
                  <a:lnTo>
                    <a:pt x="4090" y="3122"/>
                  </a:lnTo>
                  <a:lnTo>
                    <a:pt x="4088" y="3141"/>
                  </a:lnTo>
                  <a:lnTo>
                    <a:pt x="4083" y="3160"/>
                  </a:lnTo>
                  <a:lnTo>
                    <a:pt x="4076" y="3179"/>
                  </a:lnTo>
                  <a:lnTo>
                    <a:pt x="4067" y="3196"/>
                  </a:lnTo>
                  <a:lnTo>
                    <a:pt x="4055" y="3212"/>
                  </a:lnTo>
                  <a:lnTo>
                    <a:pt x="3467" y="3919"/>
                  </a:lnTo>
                  <a:lnTo>
                    <a:pt x="3454" y="3933"/>
                  </a:lnTo>
                  <a:lnTo>
                    <a:pt x="3439" y="3945"/>
                  </a:lnTo>
                  <a:lnTo>
                    <a:pt x="3423" y="3955"/>
                  </a:lnTo>
                  <a:lnTo>
                    <a:pt x="3406" y="3963"/>
                  </a:lnTo>
                  <a:lnTo>
                    <a:pt x="3387" y="3969"/>
                  </a:lnTo>
                  <a:lnTo>
                    <a:pt x="3368" y="3972"/>
                  </a:lnTo>
                  <a:lnTo>
                    <a:pt x="3349" y="3973"/>
                  </a:lnTo>
                  <a:lnTo>
                    <a:pt x="3330" y="3971"/>
                  </a:lnTo>
                  <a:lnTo>
                    <a:pt x="3311" y="3967"/>
                  </a:lnTo>
                  <a:lnTo>
                    <a:pt x="3293" y="3961"/>
                  </a:lnTo>
                  <a:lnTo>
                    <a:pt x="3276" y="3952"/>
                  </a:lnTo>
                  <a:lnTo>
                    <a:pt x="3260" y="3942"/>
                  </a:lnTo>
                  <a:lnTo>
                    <a:pt x="3246" y="3929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Helvetica Neue"/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72" name="Google Shape;1272;p32"/>
            <p:cNvSpPr/>
            <p:nvPr/>
          </p:nvSpPr>
          <p:spPr>
            <a:xfrm>
              <a:off x="7491762" y="2660110"/>
              <a:ext cx="633600" cy="633600"/>
            </a:xfrm>
            <a:custGeom>
              <a:rect b="b" l="l" r="r" t="t"/>
              <a:pathLst>
                <a:path extrusionOk="0" h="10000" w="10000">
                  <a:moveTo>
                    <a:pt x="2578" y="1102"/>
                  </a:moveTo>
                  <a:lnTo>
                    <a:pt x="2604" y="1101"/>
                  </a:lnTo>
                  <a:lnTo>
                    <a:pt x="2614" y="1101"/>
                  </a:lnTo>
                  <a:lnTo>
                    <a:pt x="2640" y="1100"/>
                  </a:lnTo>
                  <a:lnTo>
                    <a:pt x="2645" y="1100"/>
                  </a:lnTo>
                  <a:lnTo>
                    <a:pt x="7355" y="1100"/>
                  </a:lnTo>
                  <a:lnTo>
                    <a:pt x="7360" y="1100"/>
                  </a:lnTo>
                  <a:lnTo>
                    <a:pt x="7386" y="1101"/>
                  </a:lnTo>
                  <a:lnTo>
                    <a:pt x="7396" y="1101"/>
                  </a:lnTo>
                  <a:lnTo>
                    <a:pt x="7422" y="1102"/>
                  </a:lnTo>
                  <a:lnTo>
                    <a:pt x="7432" y="1103"/>
                  </a:lnTo>
                  <a:lnTo>
                    <a:pt x="7458" y="1106"/>
                  </a:lnTo>
                  <a:lnTo>
                    <a:pt x="7467" y="1107"/>
                  </a:lnTo>
                  <a:lnTo>
                    <a:pt x="7493" y="1110"/>
                  </a:lnTo>
                  <a:lnTo>
                    <a:pt x="7503" y="1112"/>
                  </a:lnTo>
                  <a:lnTo>
                    <a:pt x="7529" y="1116"/>
                  </a:lnTo>
                  <a:lnTo>
                    <a:pt x="7538" y="1118"/>
                  </a:lnTo>
                  <a:lnTo>
                    <a:pt x="7564" y="1123"/>
                  </a:lnTo>
                  <a:lnTo>
                    <a:pt x="7573" y="1125"/>
                  </a:lnTo>
                  <a:lnTo>
                    <a:pt x="7598" y="1132"/>
                  </a:lnTo>
                  <a:lnTo>
                    <a:pt x="7607" y="1134"/>
                  </a:lnTo>
                  <a:lnTo>
                    <a:pt x="7633" y="1141"/>
                  </a:lnTo>
                  <a:lnTo>
                    <a:pt x="7642" y="1144"/>
                  </a:lnTo>
                  <a:lnTo>
                    <a:pt x="7667" y="1152"/>
                  </a:lnTo>
                  <a:lnTo>
                    <a:pt x="7675" y="1156"/>
                  </a:lnTo>
                  <a:lnTo>
                    <a:pt x="7700" y="1165"/>
                  </a:lnTo>
                  <a:lnTo>
                    <a:pt x="7709" y="1168"/>
                  </a:lnTo>
                  <a:lnTo>
                    <a:pt x="7733" y="1178"/>
                  </a:lnTo>
                  <a:lnTo>
                    <a:pt x="7742" y="1182"/>
                  </a:lnTo>
                  <a:lnTo>
                    <a:pt x="7766" y="1193"/>
                  </a:lnTo>
                  <a:lnTo>
                    <a:pt x="7774" y="1197"/>
                  </a:lnTo>
                  <a:lnTo>
                    <a:pt x="7798" y="1209"/>
                  </a:lnTo>
                  <a:lnTo>
                    <a:pt x="7806" y="1214"/>
                  </a:lnTo>
                  <a:lnTo>
                    <a:pt x="7829" y="1226"/>
                  </a:lnTo>
                  <a:lnTo>
                    <a:pt x="7837" y="1231"/>
                  </a:lnTo>
                  <a:lnTo>
                    <a:pt x="7860" y="1245"/>
                  </a:lnTo>
                  <a:lnTo>
                    <a:pt x="7868" y="1250"/>
                  </a:lnTo>
                  <a:lnTo>
                    <a:pt x="7890" y="1264"/>
                  </a:lnTo>
                  <a:lnTo>
                    <a:pt x="7897" y="1269"/>
                  </a:lnTo>
                  <a:lnTo>
                    <a:pt x="7919" y="1285"/>
                  </a:lnTo>
                  <a:lnTo>
                    <a:pt x="7926" y="1290"/>
                  </a:lnTo>
                  <a:lnTo>
                    <a:pt x="7947" y="1306"/>
                  </a:lnTo>
                  <a:lnTo>
                    <a:pt x="7955" y="1312"/>
                  </a:lnTo>
                  <a:lnTo>
                    <a:pt x="7975" y="1329"/>
                  </a:lnTo>
                  <a:lnTo>
                    <a:pt x="7982" y="1335"/>
                  </a:lnTo>
                  <a:lnTo>
                    <a:pt x="8002" y="1352"/>
                  </a:lnTo>
                  <a:lnTo>
                    <a:pt x="8008" y="1358"/>
                  </a:lnTo>
                  <a:lnTo>
                    <a:pt x="8027" y="1377"/>
                  </a:lnTo>
                  <a:lnTo>
                    <a:pt x="8034" y="1383"/>
                  </a:lnTo>
                  <a:lnTo>
                    <a:pt x="8052" y="1402"/>
                  </a:lnTo>
                  <a:lnTo>
                    <a:pt x="8059" y="1409"/>
                  </a:lnTo>
                  <a:lnTo>
                    <a:pt x="8076" y="1428"/>
                  </a:lnTo>
                  <a:lnTo>
                    <a:pt x="8082" y="1435"/>
                  </a:lnTo>
                  <a:lnTo>
                    <a:pt x="8099" y="1456"/>
                  </a:lnTo>
                  <a:lnTo>
                    <a:pt x="8105" y="1463"/>
                  </a:lnTo>
                  <a:lnTo>
                    <a:pt x="8121" y="1484"/>
                  </a:lnTo>
                  <a:lnTo>
                    <a:pt x="8127" y="1491"/>
                  </a:lnTo>
                  <a:lnTo>
                    <a:pt x="8142" y="1513"/>
                  </a:lnTo>
                  <a:lnTo>
                    <a:pt x="8148" y="1521"/>
                  </a:lnTo>
                  <a:lnTo>
                    <a:pt x="8162" y="1543"/>
                  </a:lnTo>
                  <a:lnTo>
                    <a:pt x="8167" y="1551"/>
                  </a:lnTo>
                  <a:lnTo>
                    <a:pt x="8181" y="1574"/>
                  </a:lnTo>
                  <a:lnTo>
                    <a:pt x="8186" y="1583"/>
                  </a:lnTo>
                  <a:lnTo>
                    <a:pt x="8199" y="1606"/>
                  </a:lnTo>
                  <a:lnTo>
                    <a:pt x="8203" y="1614"/>
                  </a:lnTo>
                  <a:lnTo>
                    <a:pt x="8215" y="1638"/>
                  </a:lnTo>
                  <a:lnTo>
                    <a:pt x="8219" y="1646"/>
                  </a:lnTo>
                  <a:lnTo>
                    <a:pt x="8230" y="1670"/>
                  </a:lnTo>
                  <a:lnTo>
                    <a:pt x="8234" y="1679"/>
                  </a:lnTo>
                  <a:lnTo>
                    <a:pt x="8244" y="1703"/>
                  </a:lnTo>
                  <a:lnTo>
                    <a:pt x="8247" y="1712"/>
                  </a:lnTo>
                  <a:lnTo>
                    <a:pt x="8256" y="1737"/>
                  </a:lnTo>
                  <a:lnTo>
                    <a:pt x="8259" y="1746"/>
                  </a:lnTo>
                  <a:lnTo>
                    <a:pt x="8268" y="1771"/>
                  </a:lnTo>
                  <a:lnTo>
                    <a:pt x="8270" y="1780"/>
                  </a:lnTo>
                  <a:lnTo>
                    <a:pt x="8278" y="1805"/>
                  </a:lnTo>
                  <a:lnTo>
                    <a:pt x="8280" y="1814"/>
                  </a:lnTo>
                  <a:lnTo>
                    <a:pt x="8286" y="1839"/>
                  </a:lnTo>
                  <a:lnTo>
                    <a:pt x="8288" y="1848"/>
                  </a:lnTo>
                  <a:lnTo>
                    <a:pt x="8294" y="1874"/>
                  </a:lnTo>
                  <a:lnTo>
                    <a:pt x="8295" y="1883"/>
                  </a:lnTo>
                  <a:lnTo>
                    <a:pt x="8300" y="1909"/>
                  </a:lnTo>
                  <a:lnTo>
                    <a:pt x="8301" y="1918"/>
                  </a:lnTo>
                  <a:lnTo>
                    <a:pt x="8305" y="1945"/>
                  </a:lnTo>
                  <a:lnTo>
                    <a:pt x="8306" y="1954"/>
                  </a:lnTo>
                  <a:lnTo>
                    <a:pt x="8308" y="1980"/>
                  </a:lnTo>
                  <a:lnTo>
                    <a:pt x="8309" y="1989"/>
                  </a:lnTo>
                  <a:lnTo>
                    <a:pt x="8310" y="2016"/>
                  </a:lnTo>
                  <a:lnTo>
                    <a:pt x="8310" y="2025"/>
                  </a:lnTo>
                  <a:lnTo>
                    <a:pt x="8311" y="2051"/>
                  </a:lnTo>
                  <a:lnTo>
                    <a:pt x="8311" y="2056"/>
                  </a:lnTo>
                  <a:lnTo>
                    <a:pt x="8311" y="7944"/>
                  </a:lnTo>
                  <a:lnTo>
                    <a:pt x="8311" y="7949"/>
                  </a:lnTo>
                  <a:lnTo>
                    <a:pt x="8310" y="7975"/>
                  </a:lnTo>
                  <a:lnTo>
                    <a:pt x="8310" y="7984"/>
                  </a:lnTo>
                  <a:lnTo>
                    <a:pt x="8309" y="8011"/>
                  </a:lnTo>
                  <a:lnTo>
                    <a:pt x="8308" y="8020"/>
                  </a:lnTo>
                  <a:lnTo>
                    <a:pt x="8306" y="8046"/>
                  </a:lnTo>
                  <a:lnTo>
                    <a:pt x="8305" y="8055"/>
                  </a:lnTo>
                  <a:lnTo>
                    <a:pt x="8301" y="8082"/>
                  </a:lnTo>
                  <a:lnTo>
                    <a:pt x="8300" y="8091"/>
                  </a:lnTo>
                  <a:lnTo>
                    <a:pt x="8295" y="8117"/>
                  </a:lnTo>
                  <a:lnTo>
                    <a:pt x="8294" y="8126"/>
                  </a:lnTo>
                  <a:lnTo>
                    <a:pt x="8288" y="8152"/>
                  </a:lnTo>
                  <a:lnTo>
                    <a:pt x="8286" y="8161"/>
                  </a:lnTo>
                  <a:lnTo>
                    <a:pt x="8280" y="8186"/>
                  </a:lnTo>
                  <a:lnTo>
                    <a:pt x="8278" y="8195"/>
                  </a:lnTo>
                  <a:lnTo>
                    <a:pt x="8270" y="8220"/>
                  </a:lnTo>
                  <a:lnTo>
                    <a:pt x="8268" y="8229"/>
                  </a:lnTo>
                  <a:lnTo>
                    <a:pt x="8259" y="8254"/>
                  </a:lnTo>
                  <a:lnTo>
                    <a:pt x="8256" y="8263"/>
                  </a:lnTo>
                  <a:lnTo>
                    <a:pt x="8247" y="8288"/>
                  </a:lnTo>
                  <a:lnTo>
                    <a:pt x="8244" y="8297"/>
                  </a:lnTo>
                  <a:lnTo>
                    <a:pt x="8234" y="8321"/>
                  </a:lnTo>
                  <a:lnTo>
                    <a:pt x="8230" y="8330"/>
                  </a:lnTo>
                  <a:lnTo>
                    <a:pt x="8219" y="8354"/>
                  </a:lnTo>
                  <a:lnTo>
                    <a:pt x="8215" y="8362"/>
                  </a:lnTo>
                  <a:lnTo>
                    <a:pt x="8203" y="8386"/>
                  </a:lnTo>
                  <a:lnTo>
                    <a:pt x="8199" y="8394"/>
                  </a:lnTo>
                  <a:lnTo>
                    <a:pt x="8186" y="8417"/>
                  </a:lnTo>
                  <a:lnTo>
                    <a:pt x="8181" y="8426"/>
                  </a:lnTo>
                  <a:lnTo>
                    <a:pt x="8167" y="8449"/>
                  </a:lnTo>
                  <a:lnTo>
                    <a:pt x="8162" y="8457"/>
                  </a:lnTo>
                  <a:lnTo>
                    <a:pt x="8148" y="8479"/>
                  </a:lnTo>
                  <a:lnTo>
                    <a:pt x="8142" y="8487"/>
                  </a:lnTo>
                  <a:lnTo>
                    <a:pt x="8127" y="8509"/>
                  </a:lnTo>
                  <a:lnTo>
                    <a:pt x="8121" y="8516"/>
                  </a:lnTo>
                  <a:lnTo>
                    <a:pt x="8105" y="8537"/>
                  </a:lnTo>
                  <a:lnTo>
                    <a:pt x="8099" y="8544"/>
                  </a:lnTo>
                  <a:lnTo>
                    <a:pt x="8082" y="8565"/>
                  </a:lnTo>
                  <a:lnTo>
                    <a:pt x="8076" y="8572"/>
                  </a:lnTo>
                  <a:lnTo>
                    <a:pt x="8059" y="8591"/>
                  </a:lnTo>
                  <a:lnTo>
                    <a:pt x="8052" y="8598"/>
                  </a:lnTo>
                  <a:lnTo>
                    <a:pt x="8034" y="8617"/>
                  </a:lnTo>
                  <a:lnTo>
                    <a:pt x="8027" y="8623"/>
                  </a:lnTo>
                  <a:lnTo>
                    <a:pt x="8008" y="8642"/>
                  </a:lnTo>
                  <a:lnTo>
                    <a:pt x="8002" y="8648"/>
                  </a:lnTo>
                  <a:lnTo>
                    <a:pt x="7982" y="8665"/>
                  </a:lnTo>
                  <a:lnTo>
                    <a:pt x="7975" y="8671"/>
                  </a:lnTo>
                  <a:lnTo>
                    <a:pt x="7955" y="8688"/>
                  </a:lnTo>
                  <a:lnTo>
                    <a:pt x="7947" y="8694"/>
                  </a:lnTo>
                  <a:lnTo>
                    <a:pt x="7926" y="8710"/>
                  </a:lnTo>
                  <a:lnTo>
                    <a:pt x="7919" y="8715"/>
                  </a:lnTo>
                  <a:lnTo>
                    <a:pt x="7897" y="8731"/>
                  </a:lnTo>
                  <a:lnTo>
                    <a:pt x="7890" y="8736"/>
                  </a:lnTo>
                  <a:lnTo>
                    <a:pt x="7868" y="8750"/>
                  </a:lnTo>
                  <a:lnTo>
                    <a:pt x="7860" y="8755"/>
                  </a:lnTo>
                  <a:lnTo>
                    <a:pt x="7837" y="8769"/>
                  </a:lnTo>
                  <a:lnTo>
                    <a:pt x="7829" y="8774"/>
                  </a:lnTo>
                  <a:lnTo>
                    <a:pt x="7806" y="8786"/>
                  </a:lnTo>
                  <a:lnTo>
                    <a:pt x="7798" y="8791"/>
                  </a:lnTo>
                  <a:lnTo>
                    <a:pt x="7774" y="8803"/>
                  </a:lnTo>
                  <a:lnTo>
                    <a:pt x="7766" y="8807"/>
                  </a:lnTo>
                  <a:lnTo>
                    <a:pt x="7742" y="8818"/>
                  </a:lnTo>
                  <a:lnTo>
                    <a:pt x="7733" y="8822"/>
                  </a:lnTo>
                  <a:lnTo>
                    <a:pt x="7709" y="8832"/>
                  </a:lnTo>
                  <a:lnTo>
                    <a:pt x="7700" y="8835"/>
                  </a:lnTo>
                  <a:lnTo>
                    <a:pt x="7675" y="8844"/>
                  </a:lnTo>
                  <a:lnTo>
                    <a:pt x="7667" y="8848"/>
                  </a:lnTo>
                  <a:lnTo>
                    <a:pt x="7642" y="8856"/>
                  </a:lnTo>
                  <a:lnTo>
                    <a:pt x="7633" y="8859"/>
                  </a:lnTo>
                  <a:lnTo>
                    <a:pt x="7607" y="8866"/>
                  </a:lnTo>
                  <a:lnTo>
                    <a:pt x="7598" y="8868"/>
                  </a:lnTo>
                  <a:lnTo>
                    <a:pt x="7573" y="8875"/>
                  </a:lnTo>
                  <a:lnTo>
                    <a:pt x="7564" y="8877"/>
                  </a:lnTo>
                  <a:lnTo>
                    <a:pt x="7538" y="8882"/>
                  </a:lnTo>
                  <a:lnTo>
                    <a:pt x="7529" y="8884"/>
                  </a:lnTo>
                  <a:lnTo>
                    <a:pt x="7503" y="8888"/>
                  </a:lnTo>
                  <a:lnTo>
                    <a:pt x="7493" y="8890"/>
                  </a:lnTo>
                  <a:lnTo>
                    <a:pt x="7467" y="8893"/>
                  </a:lnTo>
                  <a:lnTo>
                    <a:pt x="7458" y="8894"/>
                  </a:lnTo>
                  <a:lnTo>
                    <a:pt x="7432" y="8897"/>
                  </a:lnTo>
                  <a:lnTo>
                    <a:pt x="7422" y="8898"/>
                  </a:lnTo>
                  <a:lnTo>
                    <a:pt x="7396" y="8899"/>
                  </a:lnTo>
                  <a:lnTo>
                    <a:pt x="7386" y="8899"/>
                  </a:lnTo>
                  <a:lnTo>
                    <a:pt x="7360" y="8900"/>
                  </a:lnTo>
                  <a:lnTo>
                    <a:pt x="7355" y="8900"/>
                  </a:lnTo>
                  <a:lnTo>
                    <a:pt x="2645" y="8900"/>
                  </a:lnTo>
                  <a:lnTo>
                    <a:pt x="2640" y="8900"/>
                  </a:lnTo>
                  <a:lnTo>
                    <a:pt x="2614" y="8899"/>
                  </a:lnTo>
                  <a:lnTo>
                    <a:pt x="2604" y="8899"/>
                  </a:lnTo>
                  <a:lnTo>
                    <a:pt x="2578" y="8898"/>
                  </a:lnTo>
                  <a:lnTo>
                    <a:pt x="2568" y="8897"/>
                  </a:lnTo>
                  <a:lnTo>
                    <a:pt x="2542" y="8894"/>
                  </a:lnTo>
                  <a:lnTo>
                    <a:pt x="2533" y="8893"/>
                  </a:lnTo>
                  <a:lnTo>
                    <a:pt x="2507" y="8890"/>
                  </a:lnTo>
                  <a:lnTo>
                    <a:pt x="2497" y="8888"/>
                  </a:lnTo>
                  <a:lnTo>
                    <a:pt x="2471" y="8884"/>
                  </a:lnTo>
                  <a:lnTo>
                    <a:pt x="2462" y="8882"/>
                  </a:lnTo>
                  <a:lnTo>
                    <a:pt x="2436" y="8877"/>
                  </a:lnTo>
                  <a:lnTo>
                    <a:pt x="2427" y="8875"/>
                  </a:lnTo>
                  <a:lnTo>
                    <a:pt x="2402" y="8868"/>
                  </a:lnTo>
                  <a:lnTo>
                    <a:pt x="2393" y="8866"/>
                  </a:lnTo>
                  <a:lnTo>
                    <a:pt x="2367" y="8859"/>
                  </a:lnTo>
                  <a:lnTo>
                    <a:pt x="2358" y="8856"/>
                  </a:lnTo>
                  <a:lnTo>
                    <a:pt x="2333" y="8848"/>
                  </a:lnTo>
                  <a:lnTo>
                    <a:pt x="2325" y="8844"/>
                  </a:lnTo>
                  <a:lnTo>
                    <a:pt x="2300" y="8835"/>
                  </a:lnTo>
                  <a:lnTo>
                    <a:pt x="2291" y="8832"/>
                  </a:lnTo>
                  <a:lnTo>
                    <a:pt x="2267" y="8822"/>
                  </a:lnTo>
                  <a:lnTo>
                    <a:pt x="2258" y="8818"/>
                  </a:lnTo>
                  <a:lnTo>
                    <a:pt x="2234" y="8807"/>
                  </a:lnTo>
                  <a:lnTo>
                    <a:pt x="2226" y="8803"/>
                  </a:lnTo>
                  <a:lnTo>
                    <a:pt x="2202" y="8791"/>
                  </a:lnTo>
                  <a:lnTo>
                    <a:pt x="2194" y="8786"/>
                  </a:lnTo>
                  <a:lnTo>
                    <a:pt x="2171" y="8774"/>
                  </a:lnTo>
                  <a:lnTo>
                    <a:pt x="2163" y="8769"/>
                  </a:lnTo>
                  <a:lnTo>
                    <a:pt x="2140" y="8755"/>
                  </a:lnTo>
                  <a:lnTo>
                    <a:pt x="2132" y="8750"/>
                  </a:lnTo>
                  <a:lnTo>
                    <a:pt x="2110" y="8736"/>
                  </a:lnTo>
                  <a:lnTo>
                    <a:pt x="2103" y="8731"/>
                  </a:lnTo>
                  <a:lnTo>
                    <a:pt x="2081" y="8715"/>
                  </a:lnTo>
                  <a:lnTo>
                    <a:pt x="2074" y="8710"/>
                  </a:lnTo>
                  <a:lnTo>
                    <a:pt x="2053" y="8694"/>
                  </a:lnTo>
                  <a:lnTo>
                    <a:pt x="2045" y="8688"/>
                  </a:lnTo>
                  <a:lnTo>
                    <a:pt x="2025" y="8671"/>
                  </a:lnTo>
                  <a:lnTo>
                    <a:pt x="2018" y="8665"/>
                  </a:lnTo>
                  <a:lnTo>
                    <a:pt x="1998" y="8648"/>
                  </a:lnTo>
                  <a:lnTo>
                    <a:pt x="1992" y="8642"/>
                  </a:lnTo>
                  <a:lnTo>
                    <a:pt x="1973" y="8623"/>
                  </a:lnTo>
                  <a:lnTo>
                    <a:pt x="1966" y="8617"/>
                  </a:lnTo>
                  <a:lnTo>
                    <a:pt x="1948" y="8598"/>
                  </a:lnTo>
                  <a:lnTo>
                    <a:pt x="1941" y="8591"/>
                  </a:lnTo>
                  <a:lnTo>
                    <a:pt x="1924" y="8572"/>
                  </a:lnTo>
                  <a:lnTo>
                    <a:pt x="1918" y="8565"/>
                  </a:lnTo>
                  <a:lnTo>
                    <a:pt x="1901" y="8544"/>
                  </a:lnTo>
                  <a:lnTo>
                    <a:pt x="1895" y="8537"/>
                  </a:lnTo>
                  <a:lnTo>
                    <a:pt x="1879" y="8516"/>
                  </a:lnTo>
                  <a:lnTo>
                    <a:pt x="1873" y="8509"/>
                  </a:lnTo>
                  <a:lnTo>
                    <a:pt x="1858" y="8487"/>
                  </a:lnTo>
                  <a:lnTo>
                    <a:pt x="1852" y="8479"/>
                  </a:lnTo>
                  <a:lnTo>
                    <a:pt x="1838" y="8457"/>
                  </a:lnTo>
                  <a:lnTo>
                    <a:pt x="1833" y="8449"/>
                  </a:lnTo>
                  <a:lnTo>
                    <a:pt x="1819" y="8426"/>
                  </a:lnTo>
                  <a:lnTo>
                    <a:pt x="1814" y="8417"/>
                  </a:lnTo>
                  <a:lnTo>
                    <a:pt x="1801" y="8394"/>
                  </a:lnTo>
                  <a:lnTo>
                    <a:pt x="1797" y="8386"/>
                  </a:lnTo>
                  <a:lnTo>
                    <a:pt x="1785" y="8362"/>
                  </a:lnTo>
                  <a:lnTo>
                    <a:pt x="1781" y="8354"/>
                  </a:lnTo>
                  <a:lnTo>
                    <a:pt x="1770" y="8330"/>
                  </a:lnTo>
                  <a:lnTo>
                    <a:pt x="1766" y="8321"/>
                  </a:lnTo>
                  <a:lnTo>
                    <a:pt x="1756" y="8297"/>
                  </a:lnTo>
                  <a:lnTo>
                    <a:pt x="1753" y="8288"/>
                  </a:lnTo>
                  <a:lnTo>
                    <a:pt x="1744" y="8263"/>
                  </a:lnTo>
                  <a:lnTo>
                    <a:pt x="1741" y="8254"/>
                  </a:lnTo>
                  <a:lnTo>
                    <a:pt x="1732" y="8229"/>
                  </a:lnTo>
                  <a:lnTo>
                    <a:pt x="1730" y="8220"/>
                  </a:lnTo>
                  <a:lnTo>
                    <a:pt x="1722" y="8195"/>
                  </a:lnTo>
                  <a:lnTo>
                    <a:pt x="1720" y="8186"/>
                  </a:lnTo>
                  <a:lnTo>
                    <a:pt x="1714" y="8161"/>
                  </a:lnTo>
                  <a:lnTo>
                    <a:pt x="1712" y="8152"/>
                  </a:lnTo>
                  <a:lnTo>
                    <a:pt x="1706" y="8126"/>
                  </a:lnTo>
                  <a:lnTo>
                    <a:pt x="1705" y="8117"/>
                  </a:lnTo>
                  <a:lnTo>
                    <a:pt x="1700" y="8091"/>
                  </a:lnTo>
                  <a:lnTo>
                    <a:pt x="1699" y="8082"/>
                  </a:lnTo>
                  <a:lnTo>
                    <a:pt x="1695" y="8055"/>
                  </a:lnTo>
                  <a:lnTo>
                    <a:pt x="1694" y="8046"/>
                  </a:lnTo>
                  <a:lnTo>
                    <a:pt x="1692" y="8020"/>
                  </a:lnTo>
                  <a:lnTo>
                    <a:pt x="1691" y="8011"/>
                  </a:lnTo>
                  <a:lnTo>
                    <a:pt x="1690" y="7984"/>
                  </a:lnTo>
                  <a:lnTo>
                    <a:pt x="1690" y="7975"/>
                  </a:lnTo>
                  <a:lnTo>
                    <a:pt x="1689" y="7949"/>
                  </a:lnTo>
                  <a:lnTo>
                    <a:pt x="1689" y="7944"/>
                  </a:lnTo>
                  <a:lnTo>
                    <a:pt x="1689" y="2056"/>
                  </a:lnTo>
                  <a:lnTo>
                    <a:pt x="1689" y="2051"/>
                  </a:lnTo>
                  <a:lnTo>
                    <a:pt x="1690" y="2025"/>
                  </a:lnTo>
                  <a:lnTo>
                    <a:pt x="1690" y="2016"/>
                  </a:lnTo>
                  <a:lnTo>
                    <a:pt x="1691" y="1989"/>
                  </a:lnTo>
                  <a:lnTo>
                    <a:pt x="1692" y="1980"/>
                  </a:lnTo>
                  <a:lnTo>
                    <a:pt x="1694" y="1954"/>
                  </a:lnTo>
                  <a:lnTo>
                    <a:pt x="1695" y="1945"/>
                  </a:lnTo>
                  <a:lnTo>
                    <a:pt x="1699" y="1918"/>
                  </a:lnTo>
                  <a:lnTo>
                    <a:pt x="1700" y="1909"/>
                  </a:lnTo>
                  <a:lnTo>
                    <a:pt x="1705" y="1883"/>
                  </a:lnTo>
                  <a:lnTo>
                    <a:pt x="1706" y="1874"/>
                  </a:lnTo>
                  <a:lnTo>
                    <a:pt x="1712" y="1848"/>
                  </a:lnTo>
                  <a:lnTo>
                    <a:pt x="1714" y="1839"/>
                  </a:lnTo>
                  <a:lnTo>
                    <a:pt x="1720" y="1814"/>
                  </a:lnTo>
                  <a:lnTo>
                    <a:pt x="1722" y="1805"/>
                  </a:lnTo>
                  <a:lnTo>
                    <a:pt x="1730" y="1780"/>
                  </a:lnTo>
                  <a:lnTo>
                    <a:pt x="1732" y="1771"/>
                  </a:lnTo>
                  <a:lnTo>
                    <a:pt x="1741" y="1746"/>
                  </a:lnTo>
                  <a:lnTo>
                    <a:pt x="1744" y="1737"/>
                  </a:lnTo>
                  <a:lnTo>
                    <a:pt x="1753" y="1712"/>
                  </a:lnTo>
                  <a:lnTo>
                    <a:pt x="1756" y="1703"/>
                  </a:lnTo>
                  <a:lnTo>
                    <a:pt x="1766" y="1679"/>
                  </a:lnTo>
                  <a:lnTo>
                    <a:pt x="1770" y="1670"/>
                  </a:lnTo>
                  <a:lnTo>
                    <a:pt x="1781" y="1646"/>
                  </a:lnTo>
                  <a:lnTo>
                    <a:pt x="1785" y="1638"/>
                  </a:lnTo>
                  <a:lnTo>
                    <a:pt x="1797" y="1614"/>
                  </a:lnTo>
                  <a:lnTo>
                    <a:pt x="1801" y="1606"/>
                  </a:lnTo>
                  <a:lnTo>
                    <a:pt x="1814" y="1583"/>
                  </a:lnTo>
                  <a:lnTo>
                    <a:pt x="1819" y="1574"/>
                  </a:lnTo>
                  <a:lnTo>
                    <a:pt x="1833" y="1551"/>
                  </a:lnTo>
                  <a:lnTo>
                    <a:pt x="1838" y="1543"/>
                  </a:lnTo>
                  <a:lnTo>
                    <a:pt x="1852" y="1521"/>
                  </a:lnTo>
                  <a:lnTo>
                    <a:pt x="1858" y="1513"/>
                  </a:lnTo>
                  <a:lnTo>
                    <a:pt x="1873" y="1491"/>
                  </a:lnTo>
                  <a:lnTo>
                    <a:pt x="1879" y="1484"/>
                  </a:lnTo>
                  <a:lnTo>
                    <a:pt x="1895" y="1463"/>
                  </a:lnTo>
                  <a:lnTo>
                    <a:pt x="1901" y="1456"/>
                  </a:lnTo>
                  <a:lnTo>
                    <a:pt x="1918" y="1435"/>
                  </a:lnTo>
                  <a:lnTo>
                    <a:pt x="1924" y="1428"/>
                  </a:lnTo>
                  <a:lnTo>
                    <a:pt x="1941" y="1409"/>
                  </a:lnTo>
                  <a:lnTo>
                    <a:pt x="1948" y="1402"/>
                  </a:lnTo>
                  <a:lnTo>
                    <a:pt x="1966" y="1383"/>
                  </a:lnTo>
                  <a:lnTo>
                    <a:pt x="1973" y="1377"/>
                  </a:lnTo>
                  <a:lnTo>
                    <a:pt x="1992" y="1358"/>
                  </a:lnTo>
                  <a:lnTo>
                    <a:pt x="1998" y="1352"/>
                  </a:lnTo>
                  <a:lnTo>
                    <a:pt x="2018" y="1335"/>
                  </a:lnTo>
                  <a:lnTo>
                    <a:pt x="2025" y="1329"/>
                  </a:lnTo>
                  <a:lnTo>
                    <a:pt x="2045" y="1312"/>
                  </a:lnTo>
                  <a:lnTo>
                    <a:pt x="2053" y="1306"/>
                  </a:lnTo>
                  <a:lnTo>
                    <a:pt x="2074" y="1290"/>
                  </a:lnTo>
                  <a:lnTo>
                    <a:pt x="2081" y="1285"/>
                  </a:lnTo>
                  <a:lnTo>
                    <a:pt x="2103" y="1269"/>
                  </a:lnTo>
                  <a:lnTo>
                    <a:pt x="2110" y="1264"/>
                  </a:lnTo>
                  <a:lnTo>
                    <a:pt x="2132" y="1250"/>
                  </a:lnTo>
                  <a:lnTo>
                    <a:pt x="2140" y="1245"/>
                  </a:lnTo>
                  <a:lnTo>
                    <a:pt x="2163" y="1231"/>
                  </a:lnTo>
                  <a:lnTo>
                    <a:pt x="2171" y="1226"/>
                  </a:lnTo>
                  <a:lnTo>
                    <a:pt x="2194" y="1214"/>
                  </a:lnTo>
                  <a:lnTo>
                    <a:pt x="2202" y="1209"/>
                  </a:lnTo>
                  <a:lnTo>
                    <a:pt x="2226" y="1197"/>
                  </a:lnTo>
                  <a:lnTo>
                    <a:pt x="2234" y="1193"/>
                  </a:lnTo>
                  <a:lnTo>
                    <a:pt x="2258" y="1182"/>
                  </a:lnTo>
                  <a:lnTo>
                    <a:pt x="2267" y="1178"/>
                  </a:lnTo>
                  <a:lnTo>
                    <a:pt x="2291" y="1168"/>
                  </a:lnTo>
                  <a:lnTo>
                    <a:pt x="2300" y="1165"/>
                  </a:lnTo>
                  <a:lnTo>
                    <a:pt x="2325" y="1156"/>
                  </a:lnTo>
                  <a:lnTo>
                    <a:pt x="2333" y="1152"/>
                  </a:lnTo>
                  <a:lnTo>
                    <a:pt x="2358" y="1144"/>
                  </a:lnTo>
                  <a:lnTo>
                    <a:pt x="2367" y="1141"/>
                  </a:lnTo>
                  <a:lnTo>
                    <a:pt x="2393" y="1134"/>
                  </a:lnTo>
                  <a:lnTo>
                    <a:pt x="2402" y="1132"/>
                  </a:lnTo>
                  <a:lnTo>
                    <a:pt x="2427" y="1125"/>
                  </a:lnTo>
                  <a:lnTo>
                    <a:pt x="2436" y="1123"/>
                  </a:lnTo>
                  <a:lnTo>
                    <a:pt x="2462" y="1118"/>
                  </a:lnTo>
                  <a:lnTo>
                    <a:pt x="2471" y="1116"/>
                  </a:lnTo>
                  <a:lnTo>
                    <a:pt x="2497" y="1112"/>
                  </a:lnTo>
                  <a:lnTo>
                    <a:pt x="2507" y="1110"/>
                  </a:lnTo>
                  <a:lnTo>
                    <a:pt x="2533" y="1107"/>
                  </a:lnTo>
                  <a:lnTo>
                    <a:pt x="2542" y="1106"/>
                  </a:lnTo>
                  <a:lnTo>
                    <a:pt x="2568" y="1103"/>
                  </a:lnTo>
                  <a:lnTo>
                    <a:pt x="2578" y="1102"/>
                  </a:lnTo>
                  <a:close/>
                  <a:moveTo>
                    <a:pt x="7389" y="1601"/>
                  </a:moveTo>
                  <a:lnTo>
                    <a:pt x="7372" y="1600"/>
                  </a:lnTo>
                  <a:lnTo>
                    <a:pt x="7353" y="1600"/>
                  </a:lnTo>
                  <a:lnTo>
                    <a:pt x="2647" y="1600"/>
                  </a:lnTo>
                  <a:lnTo>
                    <a:pt x="2628" y="1600"/>
                  </a:lnTo>
                  <a:lnTo>
                    <a:pt x="2611" y="1601"/>
                  </a:lnTo>
                  <a:lnTo>
                    <a:pt x="2594" y="1603"/>
                  </a:lnTo>
                  <a:lnTo>
                    <a:pt x="2577" y="1605"/>
                  </a:lnTo>
                  <a:lnTo>
                    <a:pt x="2560" y="1608"/>
                  </a:lnTo>
                  <a:lnTo>
                    <a:pt x="2544" y="1612"/>
                  </a:lnTo>
                  <a:lnTo>
                    <a:pt x="2527" y="1616"/>
                  </a:lnTo>
                  <a:lnTo>
                    <a:pt x="2511" y="1620"/>
                  </a:lnTo>
                  <a:lnTo>
                    <a:pt x="2495" y="1626"/>
                  </a:lnTo>
                  <a:lnTo>
                    <a:pt x="2479" y="1632"/>
                  </a:lnTo>
                  <a:lnTo>
                    <a:pt x="2463" y="1638"/>
                  </a:lnTo>
                  <a:lnTo>
                    <a:pt x="2448" y="1645"/>
                  </a:lnTo>
                  <a:lnTo>
                    <a:pt x="2432" y="1653"/>
                  </a:lnTo>
                  <a:lnTo>
                    <a:pt x="2417" y="1661"/>
                  </a:lnTo>
                  <a:lnTo>
                    <a:pt x="2403" y="1670"/>
                  </a:lnTo>
                  <a:lnTo>
                    <a:pt x="2388" y="1680"/>
                  </a:lnTo>
                  <a:lnTo>
                    <a:pt x="2374" y="1690"/>
                  </a:lnTo>
                  <a:lnTo>
                    <a:pt x="2360" y="1700"/>
                  </a:lnTo>
                  <a:lnTo>
                    <a:pt x="2347" y="1711"/>
                  </a:lnTo>
                  <a:lnTo>
                    <a:pt x="2334" y="1723"/>
                  </a:lnTo>
                  <a:lnTo>
                    <a:pt x="2322" y="1734"/>
                  </a:lnTo>
                  <a:lnTo>
                    <a:pt x="2310" y="1747"/>
                  </a:lnTo>
                  <a:lnTo>
                    <a:pt x="2299" y="1759"/>
                  </a:lnTo>
                  <a:lnTo>
                    <a:pt x="2288" y="1772"/>
                  </a:lnTo>
                  <a:lnTo>
                    <a:pt x="2277" y="1786"/>
                  </a:lnTo>
                  <a:lnTo>
                    <a:pt x="2267" y="1800"/>
                  </a:lnTo>
                  <a:lnTo>
                    <a:pt x="2258" y="1814"/>
                  </a:lnTo>
                  <a:lnTo>
                    <a:pt x="2250" y="1828"/>
                  </a:lnTo>
                  <a:lnTo>
                    <a:pt x="2242" y="1843"/>
                  </a:lnTo>
                  <a:lnTo>
                    <a:pt x="2234" y="1858"/>
                  </a:lnTo>
                  <a:lnTo>
                    <a:pt x="2227" y="1874"/>
                  </a:lnTo>
                  <a:lnTo>
                    <a:pt x="2220" y="1889"/>
                  </a:lnTo>
                  <a:lnTo>
                    <a:pt x="2214" y="1905"/>
                  </a:lnTo>
                  <a:lnTo>
                    <a:pt x="2209" y="1921"/>
                  </a:lnTo>
                  <a:lnTo>
                    <a:pt x="2204" y="1938"/>
                  </a:lnTo>
                  <a:lnTo>
                    <a:pt x="2200" y="1954"/>
                  </a:lnTo>
                  <a:lnTo>
                    <a:pt x="2197" y="1971"/>
                  </a:lnTo>
                  <a:lnTo>
                    <a:pt x="2194" y="1988"/>
                  </a:lnTo>
                  <a:lnTo>
                    <a:pt x="2192" y="2004"/>
                  </a:lnTo>
                  <a:lnTo>
                    <a:pt x="2190" y="2022"/>
                  </a:lnTo>
                  <a:lnTo>
                    <a:pt x="2189" y="2039"/>
                  </a:lnTo>
                  <a:lnTo>
                    <a:pt x="2189" y="2058"/>
                  </a:lnTo>
                  <a:lnTo>
                    <a:pt x="2189" y="7942"/>
                  </a:lnTo>
                  <a:lnTo>
                    <a:pt x="2189" y="7961"/>
                  </a:lnTo>
                  <a:lnTo>
                    <a:pt x="2190" y="7978"/>
                  </a:lnTo>
                  <a:lnTo>
                    <a:pt x="2192" y="7996"/>
                  </a:lnTo>
                  <a:lnTo>
                    <a:pt x="2194" y="8012"/>
                  </a:lnTo>
                  <a:lnTo>
                    <a:pt x="2197" y="8029"/>
                  </a:lnTo>
                  <a:lnTo>
                    <a:pt x="2200" y="8046"/>
                  </a:lnTo>
                  <a:lnTo>
                    <a:pt x="2204" y="8062"/>
                  </a:lnTo>
                  <a:lnTo>
                    <a:pt x="2209" y="8079"/>
                  </a:lnTo>
                  <a:lnTo>
                    <a:pt x="2214" y="8095"/>
                  </a:lnTo>
                  <a:lnTo>
                    <a:pt x="2220" y="8111"/>
                  </a:lnTo>
                  <a:lnTo>
                    <a:pt x="2227" y="8126"/>
                  </a:lnTo>
                  <a:lnTo>
                    <a:pt x="2234" y="8142"/>
                  </a:lnTo>
                  <a:lnTo>
                    <a:pt x="2242" y="8157"/>
                  </a:lnTo>
                  <a:lnTo>
                    <a:pt x="2250" y="8172"/>
                  </a:lnTo>
                  <a:lnTo>
                    <a:pt x="2258" y="8186"/>
                  </a:lnTo>
                  <a:lnTo>
                    <a:pt x="2267" y="8200"/>
                  </a:lnTo>
                  <a:lnTo>
                    <a:pt x="2277" y="8214"/>
                  </a:lnTo>
                  <a:lnTo>
                    <a:pt x="2288" y="8228"/>
                  </a:lnTo>
                  <a:lnTo>
                    <a:pt x="2299" y="8241"/>
                  </a:lnTo>
                  <a:lnTo>
                    <a:pt x="2310" y="8253"/>
                  </a:lnTo>
                  <a:lnTo>
                    <a:pt x="2322" y="8266"/>
                  </a:lnTo>
                  <a:lnTo>
                    <a:pt x="2334" y="8277"/>
                  </a:lnTo>
                  <a:lnTo>
                    <a:pt x="2347" y="8289"/>
                  </a:lnTo>
                  <a:lnTo>
                    <a:pt x="2360" y="8300"/>
                  </a:lnTo>
                  <a:lnTo>
                    <a:pt x="2374" y="8310"/>
                  </a:lnTo>
                  <a:lnTo>
                    <a:pt x="2388" y="8320"/>
                  </a:lnTo>
                  <a:lnTo>
                    <a:pt x="2403" y="8330"/>
                  </a:lnTo>
                  <a:lnTo>
                    <a:pt x="2417" y="8339"/>
                  </a:lnTo>
                  <a:lnTo>
                    <a:pt x="2432" y="8347"/>
                  </a:lnTo>
                  <a:lnTo>
                    <a:pt x="2448" y="8355"/>
                  </a:lnTo>
                  <a:lnTo>
                    <a:pt x="2463" y="8362"/>
                  </a:lnTo>
                  <a:lnTo>
                    <a:pt x="2479" y="8368"/>
                  </a:lnTo>
                  <a:lnTo>
                    <a:pt x="2495" y="8374"/>
                  </a:lnTo>
                  <a:lnTo>
                    <a:pt x="2511" y="8380"/>
                  </a:lnTo>
                  <a:lnTo>
                    <a:pt x="2527" y="8384"/>
                  </a:lnTo>
                  <a:lnTo>
                    <a:pt x="2544" y="8388"/>
                  </a:lnTo>
                  <a:lnTo>
                    <a:pt x="2560" y="8392"/>
                  </a:lnTo>
                  <a:lnTo>
                    <a:pt x="2577" y="8395"/>
                  </a:lnTo>
                  <a:lnTo>
                    <a:pt x="2594" y="8397"/>
                  </a:lnTo>
                  <a:lnTo>
                    <a:pt x="2611" y="8399"/>
                  </a:lnTo>
                  <a:lnTo>
                    <a:pt x="2628" y="8400"/>
                  </a:lnTo>
                  <a:lnTo>
                    <a:pt x="2647" y="8400"/>
                  </a:lnTo>
                  <a:lnTo>
                    <a:pt x="2815" y="8400"/>
                  </a:lnTo>
                  <a:lnTo>
                    <a:pt x="2814" y="8400"/>
                  </a:lnTo>
                  <a:lnTo>
                    <a:pt x="2806" y="8395"/>
                  </a:lnTo>
                  <a:lnTo>
                    <a:pt x="2806" y="8395"/>
                  </a:lnTo>
                  <a:lnTo>
                    <a:pt x="2798" y="8390"/>
                  </a:lnTo>
                  <a:lnTo>
                    <a:pt x="2793" y="8387"/>
                  </a:lnTo>
                  <a:lnTo>
                    <a:pt x="2785" y="8382"/>
                  </a:lnTo>
                  <a:lnTo>
                    <a:pt x="2780" y="8379"/>
                  </a:lnTo>
                  <a:lnTo>
                    <a:pt x="2773" y="8374"/>
                  </a:lnTo>
                  <a:lnTo>
                    <a:pt x="2768" y="8371"/>
                  </a:lnTo>
                  <a:lnTo>
                    <a:pt x="2761" y="8365"/>
                  </a:lnTo>
                  <a:lnTo>
                    <a:pt x="2757" y="8362"/>
                  </a:lnTo>
                  <a:lnTo>
                    <a:pt x="2750" y="8356"/>
                  </a:lnTo>
                  <a:lnTo>
                    <a:pt x="2746" y="8352"/>
                  </a:lnTo>
                  <a:lnTo>
                    <a:pt x="2739" y="8346"/>
                  </a:lnTo>
                  <a:lnTo>
                    <a:pt x="2735" y="8343"/>
                  </a:lnTo>
                  <a:lnTo>
                    <a:pt x="2728" y="8337"/>
                  </a:lnTo>
                  <a:lnTo>
                    <a:pt x="2724" y="8332"/>
                  </a:lnTo>
                  <a:lnTo>
                    <a:pt x="2718" y="8326"/>
                  </a:lnTo>
                  <a:lnTo>
                    <a:pt x="2714" y="8322"/>
                  </a:lnTo>
                  <a:lnTo>
                    <a:pt x="2708" y="8315"/>
                  </a:lnTo>
                  <a:lnTo>
                    <a:pt x="2705" y="8311"/>
                  </a:lnTo>
                  <a:lnTo>
                    <a:pt x="2699" y="8304"/>
                  </a:lnTo>
                  <a:lnTo>
                    <a:pt x="2695" y="8300"/>
                  </a:lnTo>
                  <a:lnTo>
                    <a:pt x="2690" y="8293"/>
                  </a:lnTo>
                  <a:lnTo>
                    <a:pt x="2687" y="8289"/>
                  </a:lnTo>
                  <a:lnTo>
                    <a:pt x="2682" y="8281"/>
                  </a:lnTo>
                  <a:lnTo>
                    <a:pt x="2678" y="8277"/>
                  </a:lnTo>
                  <a:lnTo>
                    <a:pt x="2673" y="8269"/>
                  </a:lnTo>
                  <a:lnTo>
                    <a:pt x="2670" y="8265"/>
                  </a:lnTo>
                  <a:lnTo>
                    <a:pt x="2666" y="8257"/>
                  </a:lnTo>
                  <a:lnTo>
                    <a:pt x="2662" y="8250"/>
                  </a:lnTo>
                  <a:lnTo>
                    <a:pt x="2658" y="8242"/>
                  </a:lnTo>
                  <a:lnTo>
                    <a:pt x="2655" y="8237"/>
                  </a:lnTo>
                  <a:lnTo>
                    <a:pt x="2651" y="8229"/>
                  </a:lnTo>
                  <a:lnTo>
                    <a:pt x="2649" y="8225"/>
                  </a:lnTo>
                  <a:lnTo>
                    <a:pt x="2645" y="8217"/>
                  </a:lnTo>
                  <a:lnTo>
                    <a:pt x="2643" y="8212"/>
                  </a:lnTo>
                  <a:lnTo>
                    <a:pt x="2640" y="8204"/>
                  </a:lnTo>
                  <a:lnTo>
                    <a:pt x="2638" y="8199"/>
                  </a:lnTo>
                  <a:lnTo>
                    <a:pt x="2635" y="8190"/>
                  </a:lnTo>
                  <a:lnTo>
                    <a:pt x="2633" y="8185"/>
                  </a:lnTo>
                  <a:lnTo>
                    <a:pt x="2631" y="8177"/>
                  </a:lnTo>
                  <a:lnTo>
                    <a:pt x="2629" y="8172"/>
                  </a:lnTo>
                  <a:lnTo>
                    <a:pt x="2627" y="8163"/>
                  </a:lnTo>
                  <a:lnTo>
                    <a:pt x="2625" y="8158"/>
                  </a:lnTo>
                  <a:lnTo>
                    <a:pt x="2623" y="8150"/>
                  </a:lnTo>
                  <a:lnTo>
                    <a:pt x="2622" y="8144"/>
                  </a:lnTo>
                  <a:lnTo>
                    <a:pt x="2620" y="8136"/>
                  </a:lnTo>
                  <a:lnTo>
                    <a:pt x="2619" y="8130"/>
                  </a:lnTo>
                  <a:lnTo>
                    <a:pt x="2618" y="8122"/>
                  </a:lnTo>
                  <a:lnTo>
                    <a:pt x="2617" y="8116"/>
                  </a:lnTo>
                  <a:lnTo>
                    <a:pt x="2616" y="8107"/>
                  </a:lnTo>
                  <a:lnTo>
                    <a:pt x="2615" y="8102"/>
                  </a:lnTo>
                  <a:lnTo>
                    <a:pt x="2614" y="8093"/>
                  </a:lnTo>
                  <a:lnTo>
                    <a:pt x="2614" y="8087"/>
                  </a:lnTo>
                  <a:lnTo>
                    <a:pt x="2613" y="8078"/>
                  </a:lnTo>
                  <a:lnTo>
                    <a:pt x="2613" y="8073"/>
                  </a:lnTo>
                  <a:lnTo>
                    <a:pt x="2613" y="8064"/>
                  </a:lnTo>
                  <a:lnTo>
                    <a:pt x="2613" y="8061"/>
                  </a:lnTo>
                  <a:lnTo>
                    <a:pt x="2613" y="7355"/>
                  </a:lnTo>
                  <a:lnTo>
                    <a:pt x="2613" y="7352"/>
                  </a:lnTo>
                  <a:lnTo>
                    <a:pt x="2613" y="7343"/>
                  </a:lnTo>
                  <a:lnTo>
                    <a:pt x="2613" y="7338"/>
                  </a:lnTo>
                  <a:lnTo>
                    <a:pt x="2614" y="7329"/>
                  </a:lnTo>
                  <a:lnTo>
                    <a:pt x="2614" y="7323"/>
                  </a:lnTo>
                  <a:lnTo>
                    <a:pt x="2615" y="7315"/>
                  </a:lnTo>
                  <a:lnTo>
                    <a:pt x="2616" y="7309"/>
                  </a:lnTo>
                  <a:lnTo>
                    <a:pt x="2617" y="7300"/>
                  </a:lnTo>
                  <a:lnTo>
                    <a:pt x="2618" y="7295"/>
                  </a:lnTo>
                  <a:lnTo>
                    <a:pt x="2619" y="7286"/>
                  </a:lnTo>
                  <a:lnTo>
                    <a:pt x="2620" y="7281"/>
                  </a:lnTo>
                  <a:lnTo>
                    <a:pt x="2622" y="7272"/>
                  </a:lnTo>
                  <a:lnTo>
                    <a:pt x="2623" y="7267"/>
                  </a:lnTo>
                  <a:lnTo>
                    <a:pt x="2625" y="7258"/>
                  </a:lnTo>
                  <a:lnTo>
                    <a:pt x="2627" y="7253"/>
                  </a:lnTo>
                  <a:lnTo>
                    <a:pt x="2629" y="7245"/>
                  </a:lnTo>
                  <a:lnTo>
                    <a:pt x="2631" y="7240"/>
                  </a:lnTo>
                  <a:lnTo>
                    <a:pt x="2633" y="7231"/>
                  </a:lnTo>
                  <a:lnTo>
                    <a:pt x="2635" y="7226"/>
                  </a:lnTo>
                  <a:lnTo>
                    <a:pt x="2638" y="7218"/>
                  </a:lnTo>
                  <a:lnTo>
                    <a:pt x="2640" y="7213"/>
                  </a:lnTo>
                  <a:lnTo>
                    <a:pt x="2643" y="7205"/>
                  </a:lnTo>
                  <a:lnTo>
                    <a:pt x="2645" y="7200"/>
                  </a:lnTo>
                  <a:lnTo>
                    <a:pt x="2649" y="7192"/>
                  </a:lnTo>
                  <a:lnTo>
                    <a:pt x="2651" y="7187"/>
                  </a:lnTo>
                  <a:lnTo>
                    <a:pt x="2655" y="7179"/>
                  </a:lnTo>
                  <a:lnTo>
                    <a:pt x="2657" y="7174"/>
                  </a:lnTo>
                  <a:lnTo>
                    <a:pt x="2662" y="7167"/>
                  </a:lnTo>
                  <a:lnTo>
                    <a:pt x="2666" y="7159"/>
                  </a:lnTo>
                  <a:lnTo>
                    <a:pt x="2671" y="7151"/>
                  </a:lnTo>
                  <a:lnTo>
                    <a:pt x="2674" y="7146"/>
                  </a:lnTo>
                  <a:lnTo>
                    <a:pt x="2679" y="7139"/>
                  </a:lnTo>
                  <a:lnTo>
                    <a:pt x="2682" y="7134"/>
                  </a:lnTo>
                  <a:lnTo>
                    <a:pt x="2687" y="7127"/>
                  </a:lnTo>
                  <a:lnTo>
                    <a:pt x="2690" y="7123"/>
                  </a:lnTo>
                  <a:lnTo>
                    <a:pt x="2696" y="7116"/>
                  </a:lnTo>
                  <a:lnTo>
                    <a:pt x="2699" y="7111"/>
                  </a:lnTo>
                  <a:lnTo>
                    <a:pt x="2705" y="7104"/>
                  </a:lnTo>
                  <a:lnTo>
                    <a:pt x="2709" y="7100"/>
                  </a:lnTo>
                  <a:lnTo>
                    <a:pt x="2715" y="7094"/>
                  </a:lnTo>
                  <a:lnTo>
                    <a:pt x="2719" y="7090"/>
                  </a:lnTo>
                  <a:lnTo>
                    <a:pt x="2725" y="7083"/>
                  </a:lnTo>
                  <a:lnTo>
                    <a:pt x="2729" y="7079"/>
                  </a:lnTo>
                  <a:lnTo>
                    <a:pt x="2735" y="7073"/>
                  </a:lnTo>
                  <a:lnTo>
                    <a:pt x="2739" y="7070"/>
                  </a:lnTo>
                  <a:lnTo>
                    <a:pt x="2746" y="7064"/>
                  </a:lnTo>
                  <a:lnTo>
                    <a:pt x="2750" y="7060"/>
                  </a:lnTo>
                  <a:lnTo>
                    <a:pt x="2757" y="7055"/>
                  </a:lnTo>
                  <a:lnTo>
                    <a:pt x="2761" y="7052"/>
                  </a:lnTo>
                  <a:lnTo>
                    <a:pt x="2768" y="7046"/>
                  </a:lnTo>
                  <a:lnTo>
                    <a:pt x="2772" y="7043"/>
                  </a:lnTo>
                  <a:lnTo>
                    <a:pt x="2779" y="7038"/>
                  </a:lnTo>
                  <a:lnTo>
                    <a:pt x="2784" y="7035"/>
                  </a:lnTo>
                  <a:lnTo>
                    <a:pt x="2791" y="7030"/>
                  </a:lnTo>
                  <a:lnTo>
                    <a:pt x="2796" y="7027"/>
                  </a:lnTo>
                  <a:lnTo>
                    <a:pt x="2803" y="7023"/>
                  </a:lnTo>
                  <a:lnTo>
                    <a:pt x="2806" y="7021"/>
                  </a:lnTo>
                  <a:lnTo>
                    <a:pt x="2814" y="7016"/>
                  </a:lnTo>
                  <a:lnTo>
                    <a:pt x="2819" y="7014"/>
                  </a:lnTo>
                  <a:lnTo>
                    <a:pt x="2827" y="7010"/>
                  </a:lnTo>
                  <a:lnTo>
                    <a:pt x="2832" y="7007"/>
                  </a:lnTo>
                  <a:lnTo>
                    <a:pt x="2840" y="7003"/>
                  </a:lnTo>
                  <a:lnTo>
                    <a:pt x="2846" y="7001"/>
                  </a:lnTo>
                  <a:lnTo>
                    <a:pt x="2854" y="6997"/>
                  </a:lnTo>
                  <a:lnTo>
                    <a:pt x="2859" y="6995"/>
                  </a:lnTo>
                  <a:lnTo>
                    <a:pt x="2867" y="6992"/>
                  </a:lnTo>
                  <a:lnTo>
                    <a:pt x="2873" y="6990"/>
                  </a:lnTo>
                  <a:lnTo>
                    <a:pt x="2881" y="6987"/>
                  </a:lnTo>
                  <a:lnTo>
                    <a:pt x="2887" y="6986"/>
                  </a:lnTo>
                  <a:lnTo>
                    <a:pt x="2895" y="6983"/>
                  </a:lnTo>
                  <a:lnTo>
                    <a:pt x="2901" y="6982"/>
                  </a:lnTo>
                  <a:lnTo>
                    <a:pt x="2909" y="6980"/>
                  </a:lnTo>
                  <a:lnTo>
                    <a:pt x="2915" y="6978"/>
                  </a:lnTo>
                  <a:lnTo>
                    <a:pt x="2923" y="6976"/>
                  </a:lnTo>
                  <a:lnTo>
                    <a:pt x="2929" y="6975"/>
                  </a:lnTo>
                  <a:lnTo>
                    <a:pt x="2937" y="6974"/>
                  </a:lnTo>
                  <a:lnTo>
                    <a:pt x="2943" y="6973"/>
                  </a:lnTo>
                  <a:lnTo>
                    <a:pt x="2952" y="6972"/>
                  </a:lnTo>
                  <a:lnTo>
                    <a:pt x="2957" y="6971"/>
                  </a:lnTo>
                  <a:lnTo>
                    <a:pt x="2966" y="6970"/>
                  </a:lnTo>
                  <a:lnTo>
                    <a:pt x="2972" y="6970"/>
                  </a:lnTo>
                  <a:lnTo>
                    <a:pt x="2981" y="6969"/>
                  </a:lnTo>
                  <a:lnTo>
                    <a:pt x="2986" y="6969"/>
                  </a:lnTo>
                  <a:lnTo>
                    <a:pt x="2995" y="6969"/>
                  </a:lnTo>
                  <a:lnTo>
                    <a:pt x="2998" y="6969"/>
                  </a:lnTo>
                  <a:lnTo>
                    <a:pt x="3705" y="6969"/>
                  </a:lnTo>
                  <a:lnTo>
                    <a:pt x="3708" y="6969"/>
                  </a:lnTo>
                  <a:lnTo>
                    <a:pt x="3717" y="6969"/>
                  </a:lnTo>
                  <a:lnTo>
                    <a:pt x="3722" y="6969"/>
                  </a:lnTo>
                  <a:lnTo>
                    <a:pt x="3731" y="6970"/>
                  </a:lnTo>
                  <a:lnTo>
                    <a:pt x="3737" y="6970"/>
                  </a:lnTo>
                  <a:lnTo>
                    <a:pt x="3746" y="6971"/>
                  </a:lnTo>
                  <a:lnTo>
                    <a:pt x="3751" y="6972"/>
                  </a:lnTo>
                  <a:lnTo>
                    <a:pt x="3760" y="6973"/>
                  </a:lnTo>
                  <a:lnTo>
                    <a:pt x="3765" y="6974"/>
                  </a:lnTo>
                  <a:lnTo>
                    <a:pt x="3774" y="6975"/>
                  </a:lnTo>
                  <a:lnTo>
                    <a:pt x="3780" y="6976"/>
                  </a:lnTo>
                  <a:lnTo>
                    <a:pt x="3788" y="6978"/>
                  </a:lnTo>
                  <a:lnTo>
                    <a:pt x="3794" y="6979"/>
                  </a:lnTo>
                  <a:lnTo>
                    <a:pt x="3802" y="6982"/>
                  </a:lnTo>
                  <a:lnTo>
                    <a:pt x="3808" y="6983"/>
                  </a:lnTo>
                  <a:lnTo>
                    <a:pt x="3816" y="6986"/>
                  </a:lnTo>
                  <a:lnTo>
                    <a:pt x="3822" y="6987"/>
                  </a:lnTo>
                  <a:lnTo>
                    <a:pt x="3830" y="6990"/>
                  </a:lnTo>
                  <a:lnTo>
                    <a:pt x="3835" y="6992"/>
                  </a:lnTo>
                  <a:lnTo>
                    <a:pt x="3844" y="6995"/>
                  </a:lnTo>
                  <a:lnTo>
                    <a:pt x="3849" y="6997"/>
                  </a:lnTo>
                  <a:lnTo>
                    <a:pt x="3857" y="7000"/>
                  </a:lnTo>
                  <a:lnTo>
                    <a:pt x="3862" y="7003"/>
                  </a:lnTo>
                  <a:lnTo>
                    <a:pt x="3870" y="7006"/>
                  </a:lnTo>
                  <a:lnTo>
                    <a:pt x="3875" y="7009"/>
                  </a:lnTo>
                  <a:lnTo>
                    <a:pt x="3883" y="7013"/>
                  </a:lnTo>
                  <a:lnTo>
                    <a:pt x="3888" y="7016"/>
                  </a:lnTo>
                  <a:lnTo>
                    <a:pt x="3896" y="7020"/>
                  </a:lnTo>
                  <a:lnTo>
                    <a:pt x="3902" y="7024"/>
                  </a:lnTo>
                  <a:lnTo>
                    <a:pt x="3910" y="7028"/>
                  </a:lnTo>
                  <a:lnTo>
                    <a:pt x="3914" y="7031"/>
                  </a:lnTo>
                  <a:lnTo>
                    <a:pt x="3921" y="7036"/>
                  </a:lnTo>
                  <a:lnTo>
                    <a:pt x="3925" y="7039"/>
                  </a:lnTo>
                  <a:lnTo>
                    <a:pt x="3932" y="7044"/>
                  </a:lnTo>
                  <a:lnTo>
                    <a:pt x="3937" y="7047"/>
                  </a:lnTo>
                  <a:lnTo>
                    <a:pt x="3943" y="7052"/>
                  </a:lnTo>
                  <a:lnTo>
                    <a:pt x="3947" y="7056"/>
                  </a:lnTo>
                  <a:lnTo>
                    <a:pt x="3954" y="7061"/>
                  </a:lnTo>
                  <a:lnTo>
                    <a:pt x="3958" y="7065"/>
                  </a:lnTo>
                  <a:lnTo>
                    <a:pt x="3965" y="7070"/>
                  </a:lnTo>
                  <a:lnTo>
                    <a:pt x="3969" y="7074"/>
                  </a:lnTo>
                  <a:lnTo>
                    <a:pt x="3975" y="7080"/>
                  </a:lnTo>
                  <a:lnTo>
                    <a:pt x="3979" y="7084"/>
                  </a:lnTo>
                  <a:lnTo>
                    <a:pt x="3985" y="7090"/>
                  </a:lnTo>
                  <a:lnTo>
                    <a:pt x="3989" y="7094"/>
                  </a:lnTo>
                  <a:lnTo>
                    <a:pt x="3994" y="7101"/>
                  </a:lnTo>
                  <a:lnTo>
                    <a:pt x="3998" y="7105"/>
                  </a:lnTo>
                  <a:lnTo>
                    <a:pt x="4004" y="7111"/>
                  </a:lnTo>
                  <a:lnTo>
                    <a:pt x="4007" y="7116"/>
                  </a:lnTo>
                  <a:lnTo>
                    <a:pt x="4013" y="7123"/>
                  </a:lnTo>
                  <a:lnTo>
                    <a:pt x="4016" y="7127"/>
                  </a:lnTo>
                  <a:lnTo>
                    <a:pt x="4021" y="7134"/>
                  </a:lnTo>
                  <a:lnTo>
                    <a:pt x="4024" y="7139"/>
                  </a:lnTo>
                  <a:lnTo>
                    <a:pt x="4029" y="7146"/>
                  </a:lnTo>
                  <a:lnTo>
                    <a:pt x="4032" y="7151"/>
                  </a:lnTo>
                  <a:lnTo>
                    <a:pt x="4037" y="7159"/>
                  </a:lnTo>
                  <a:lnTo>
                    <a:pt x="4041" y="7167"/>
                  </a:lnTo>
                  <a:lnTo>
                    <a:pt x="4046" y="7174"/>
                  </a:lnTo>
                  <a:lnTo>
                    <a:pt x="4048" y="7179"/>
                  </a:lnTo>
                  <a:lnTo>
                    <a:pt x="4052" y="7187"/>
                  </a:lnTo>
                  <a:lnTo>
                    <a:pt x="4054" y="7192"/>
                  </a:lnTo>
                  <a:lnTo>
                    <a:pt x="4058" y="7200"/>
                  </a:lnTo>
                  <a:lnTo>
                    <a:pt x="4060" y="7205"/>
                  </a:lnTo>
                  <a:lnTo>
                    <a:pt x="4063" y="7213"/>
                  </a:lnTo>
                  <a:lnTo>
                    <a:pt x="4065" y="7218"/>
                  </a:lnTo>
                  <a:lnTo>
                    <a:pt x="4068" y="7226"/>
                  </a:lnTo>
                  <a:lnTo>
                    <a:pt x="4070" y="7231"/>
                  </a:lnTo>
                  <a:lnTo>
                    <a:pt x="4072" y="7240"/>
                  </a:lnTo>
                  <a:lnTo>
                    <a:pt x="4074" y="7245"/>
                  </a:lnTo>
                  <a:lnTo>
                    <a:pt x="4076" y="7253"/>
                  </a:lnTo>
                  <a:lnTo>
                    <a:pt x="4078" y="7258"/>
                  </a:lnTo>
                  <a:lnTo>
                    <a:pt x="4080" y="7267"/>
                  </a:lnTo>
                  <a:lnTo>
                    <a:pt x="4081" y="7272"/>
                  </a:lnTo>
                  <a:lnTo>
                    <a:pt x="4083" y="7281"/>
                  </a:lnTo>
                  <a:lnTo>
                    <a:pt x="4084" y="7286"/>
                  </a:lnTo>
                  <a:lnTo>
                    <a:pt x="4085" y="7295"/>
                  </a:lnTo>
                  <a:lnTo>
                    <a:pt x="4086" y="7300"/>
                  </a:lnTo>
                  <a:lnTo>
                    <a:pt x="4087" y="7309"/>
                  </a:lnTo>
                  <a:lnTo>
                    <a:pt x="4088" y="7315"/>
                  </a:lnTo>
                  <a:lnTo>
                    <a:pt x="4089" y="7323"/>
                  </a:lnTo>
                  <a:lnTo>
                    <a:pt x="4089" y="7329"/>
                  </a:lnTo>
                  <a:lnTo>
                    <a:pt x="4090" y="7338"/>
                  </a:lnTo>
                  <a:lnTo>
                    <a:pt x="4090" y="7343"/>
                  </a:lnTo>
                  <a:lnTo>
                    <a:pt x="4090" y="7352"/>
                  </a:lnTo>
                  <a:lnTo>
                    <a:pt x="4090" y="7355"/>
                  </a:lnTo>
                  <a:lnTo>
                    <a:pt x="4090" y="8061"/>
                  </a:lnTo>
                  <a:lnTo>
                    <a:pt x="4090" y="8064"/>
                  </a:lnTo>
                  <a:lnTo>
                    <a:pt x="4090" y="8073"/>
                  </a:lnTo>
                  <a:lnTo>
                    <a:pt x="4090" y="8078"/>
                  </a:lnTo>
                  <a:lnTo>
                    <a:pt x="4089" y="8087"/>
                  </a:lnTo>
                  <a:lnTo>
                    <a:pt x="4089" y="8093"/>
                  </a:lnTo>
                  <a:lnTo>
                    <a:pt x="4088" y="8102"/>
                  </a:lnTo>
                  <a:lnTo>
                    <a:pt x="4087" y="8107"/>
                  </a:lnTo>
                  <a:lnTo>
                    <a:pt x="4086" y="8116"/>
                  </a:lnTo>
                  <a:lnTo>
                    <a:pt x="4085" y="8122"/>
                  </a:lnTo>
                  <a:lnTo>
                    <a:pt x="4084" y="8130"/>
                  </a:lnTo>
                  <a:lnTo>
                    <a:pt x="4083" y="8136"/>
                  </a:lnTo>
                  <a:lnTo>
                    <a:pt x="4081" y="8144"/>
                  </a:lnTo>
                  <a:lnTo>
                    <a:pt x="4080" y="8150"/>
                  </a:lnTo>
                  <a:lnTo>
                    <a:pt x="4078" y="8158"/>
                  </a:lnTo>
                  <a:lnTo>
                    <a:pt x="4076" y="8163"/>
                  </a:lnTo>
                  <a:lnTo>
                    <a:pt x="4074" y="8172"/>
                  </a:lnTo>
                  <a:lnTo>
                    <a:pt x="4072" y="8177"/>
                  </a:lnTo>
                  <a:lnTo>
                    <a:pt x="4070" y="8185"/>
                  </a:lnTo>
                  <a:lnTo>
                    <a:pt x="4068" y="8190"/>
                  </a:lnTo>
                  <a:lnTo>
                    <a:pt x="4065" y="8199"/>
                  </a:lnTo>
                  <a:lnTo>
                    <a:pt x="4063" y="8204"/>
                  </a:lnTo>
                  <a:lnTo>
                    <a:pt x="4060" y="8212"/>
                  </a:lnTo>
                  <a:lnTo>
                    <a:pt x="4058" y="8217"/>
                  </a:lnTo>
                  <a:lnTo>
                    <a:pt x="4054" y="8225"/>
                  </a:lnTo>
                  <a:lnTo>
                    <a:pt x="4052" y="8229"/>
                  </a:lnTo>
                  <a:lnTo>
                    <a:pt x="4048" y="8237"/>
                  </a:lnTo>
                  <a:lnTo>
                    <a:pt x="4045" y="8242"/>
                  </a:lnTo>
                  <a:lnTo>
                    <a:pt x="4041" y="8250"/>
                  </a:lnTo>
                  <a:lnTo>
                    <a:pt x="4037" y="8257"/>
                  </a:lnTo>
                  <a:lnTo>
                    <a:pt x="4033" y="8265"/>
                  </a:lnTo>
                  <a:lnTo>
                    <a:pt x="4030" y="8269"/>
                  </a:lnTo>
                  <a:lnTo>
                    <a:pt x="4025" y="8277"/>
                  </a:lnTo>
                  <a:lnTo>
                    <a:pt x="4022" y="8281"/>
                  </a:lnTo>
                  <a:lnTo>
                    <a:pt x="4016" y="8288"/>
                  </a:lnTo>
                  <a:lnTo>
                    <a:pt x="4013" y="8293"/>
                  </a:lnTo>
                  <a:lnTo>
                    <a:pt x="4008" y="8300"/>
                  </a:lnTo>
                  <a:lnTo>
                    <a:pt x="4004" y="8304"/>
                  </a:lnTo>
                  <a:lnTo>
                    <a:pt x="3999" y="8311"/>
                  </a:lnTo>
                  <a:lnTo>
                    <a:pt x="3995" y="8315"/>
                  </a:lnTo>
                  <a:lnTo>
                    <a:pt x="3989" y="8322"/>
                  </a:lnTo>
                  <a:lnTo>
                    <a:pt x="3985" y="8326"/>
                  </a:lnTo>
                  <a:lnTo>
                    <a:pt x="3979" y="8332"/>
                  </a:lnTo>
                  <a:lnTo>
                    <a:pt x="3975" y="8336"/>
                  </a:lnTo>
                  <a:lnTo>
                    <a:pt x="3969" y="8342"/>
                  </a:lnTo>
                  <a:lnTo>
                    <a:pt x="3965" y="8346"/>
                  </a:lnTo>
                  <a:lnTo>
                    <a:pt x="3958" y="8352"/>
                  </a:lnTo>
                  <a:lnTo>
                    <a:pt x="3954" y="8355"/>
                  </a:lnTo>
                  <a:lnTo>
                    <a:pt x="3947" y="8361"/>
                  </a:lnTo>
                  <a:lnTo>
                    <a:pt x="3943" y="8364"/>
                  </a:lnTo>
                  <a:lnTo>
                    <a:pt x="3936" y="8370"/>
                  </a:lnTo>
                  <a:lnTo>
                    <a:pt x="3931" y="8373"/>
                  </a:lnTo>
                  <a:lnTo>
                    <a:pt x="3924" y="8378"/>
                  </a:lnTo>
                  <a:lnTo>
                    <a:pt x="3920" y="8381"/>
                  </a:lnTo>
                  <a:lnTo>
                    <a:pt x="3912" y="8386"/>
                  </a:lnTo>
                  <a:lnTo>
                    <a:pt x="3907" y="8389"/>
                  </a:lnTo>
                  <a:lnTo>
                    <a:pt x="3900" y="8394"/>
                  </a:lnTo>
                  <a:lnTo>
                    <a:pt x="3896" y="8396"/>
                  </a:lnTo>
                  <a:lnTo>
                    <a:pt x="3889" y="8400"/>
                  </a:lnTo>
                  <a:lnTo>
                    <a:pt x="7353" y="8400"/>
                  </a:lnTo>
                  <a:lnTo>
                    <a:pt x="7372" y="8400"/>
                  </a:lnTo>
                  <a:lnTo>
                    <a:pt x="7389" y="8399"/>
                  </a:lnTo>
                  <a:lnTo>
                    <a:pt x="7406" y="8397"/>
                  </a:lnTo>
                  <a:lnTo>
                    <a:pt x="7423" y="8395"/>
                  </a:lnTo>
                  <a:lnTo>
                    <a:pt x="7440" y="8392"/>
                  </a:lnTo>
                  <a:lnTo>
                    <a:pt x="7456" y="8388"/>
                  </a:lnTo>
                  <a:lnTo>
                    <a:pt x="7473" y="8384"/>
                  </a:lnTo>
                  <a:lnTo>
                    <a:pt x="7489" y="8380"/>
                  </a:lnTo>
                  <a:lnTo>
                    <a:pt x="7505" y="8374"/>
                  </a:lnTo>
                  <a:lnTo>
                    <a:pt x="7521" y="8368"/>
                  </a:lnTo>
                  <a:lnTo>
                    <a:pt x="7537" y="8362"/>
                  </a:lnTo>
                  <a:lnTo>
                    <a:pt x="7552" y="8355"/>
                  </a:lnTo>
                  <a:lnTo>
                    <a:pt x="7568" y="8347"/>
                  </a:lnTo>
                  <a:lnTo>
                    <a:pt x="7583" y="8339"/>
                  </a:lnTo>
                  <a:lnTo>
                    <a:pt x="7597" y="8330"/>
                  </a:lnTo>
                  <a:lnTo>
                    <a:pt x="7612" y="8320"/>
                  </a:lnTo>
                  <a:lnTo>
                    <a:pt x="7626" y="8310"/>
                  </a:lnTo>
                  <a:lnTo>
                    <a:pt x="7640" y="8300"/>
                  </a:lnTo>
                  <a:lnTo>
                    <a:pt x="7653" y="8289"/>
                  </a:lnTo>
                  <a:lnTo>
                    <a:pt x="7666" y="8277"/>
                  </a:lnTo>
                  <a:lnTo>
                    <a:pt x="7678" y="8266"/>
                  </a:lnTo>
                  <a:lnTo>
                    <a:pt x="7690" y="8253"/>
                  </a:lnTo>
                  <a:lnTo>
                    <a:pt x="7701" y="8241"/>
                  </a:lnTo>
                  <a:lnTo>
                    <a:pt x="7712" y="8228"/>
                  </a:lnTo>
                  <a:lnTo>
                    <a:pt x="7723" y="8214"/>
                  </a:lnTo>
                  <a:lnTo>
                    <a:pt x="7733" y="8200"/>
                  </a:lnTo>
                  <a:lnTo>
                    <a:pt x="7742" y="8186"/>
                  </a:lnTo>
                  <a:lnTo>
                    <a:pt x="7750" y="8172"/>
                  </a:lnTo>
                  <a:lnTo>
                    <a:pt x="7758" y="8157"/>
                  </a:lnTo>
                  <a:lnTo>
                    <a:pt x="7766" y="8142"/>
                  </a:lnTo>
                  <a:lnTo>
                    <a:pt x="7773" y="8126"/>
                  </a:lnTo>
                  <a:lnTo>
                    <a:pt x="7780" y="8111"/>
                  </a:lnTo>
                  <a:lnTo>
                    <a:pt x="7786" y="8095"/>
                  </a:lnTo>
                  <a:lnTo>
                    <a:pt x="7791" y="8079"/>
                  </a:lnTo>
                  <a:lnTo>
                    <a:pt x="7796" y="8062"/>
                  </a:lnTo>
                  <a:lnTo>
                    <a:pt x="7800" y="8046"/>
                  </a:lnTo>
                  <a:lnTo>
                    <a:pt x="7803" y="8029"/>
                  </a:lnTo>
                  <a:lnTo>
                    <a:pt x="7806" y="8012"/>
                  </a:lnTo>
                  <a:lnTo>
                    <a:pt x="7808" y="7996"/>
                  </a:lnTo>
                  <a:lnTo>
                    <a:pt x="7810" y="7978"/>
                  </a:lnTo>
                  <a:lnTo>
                    <a:pt x="7811" y="7961"/>
                  </a:lnTo>
                  <a:lnTo>
                    <a:pt x="7811" y="7942"/>
                  </a:lnTo>
                  <a:lnTo>
                    <a:pt x="7811" y="2058"/>
                  </a:lnTo>
                  <a:lnTo>
                    <a:pt x="7811" y="2039"/>
                  </a:lnTo>
                  <a:lnTo>
                    <a:pt x="7810" y="2022"/>
                  </a:lnTo>
                  <a:lnTo>
                    <a:pt x="7808" y="2004"/>
                  </a:lnTo>
                  <a:lnTo>
                    <a:pt x="7806" y="1988"/>
                  </a:lnTo>
                  <a:lnTo>
                    <a:pt x="7803" y="1971"/>
                  </a:lnTo>
                  <a:lnTo>
                    <a:pt x="7800" y="1954"/>
                  </a:lnTo>
                  <a:lnTo>
                    <a:pt x="7796" y="1938"/>
                  </a:lnTo>
                  <a:lnTo>
                    <a:pt x="7791" y="1921"/>
                  </a:lnTo>
                  <a:lnTo>
                    <a:pt x="7786" y="1905"/>
                  </a:lnTo>
                  <a:lnTo>
                    <a:pt x="7780" y="1889"/>
                  </a:lnTo>
                  <a:lnTo>
                    <a:pt x="7773" y="1874"/>
                  </a:lnTo>
                  <a:lnTo>
                    <a:pt x="7766" y="1858"/>
                  </a:lnTo>
                  <a:lnTo>
                    <a:pt x="7758" y="1843"/>
                  </a:lnTo>
                  <a:lnTo>
                    <a:pt x="7750" y="1828"/>
                  </a:lnTo>
                  <a:lnTo>
                    <a:pt x="7742" y="1814"/>
                  </a:lnTo>
                  <a:lnTo>
                    <a:pt x="7733" y="1800"/>
                  </a:lnTo>
                  <a:lnTo>
                    <a:pt x="7723" y="1786"/>
                  </a:lnTo>
                  <a:lnTo>
                    <a:pt x="7712" y="1772"/>
                  </a:lnTo>
                  <a:lnTo>
                    <a:pt x="7701" y="1759"/>
                  </a:lnTo>
                  <a:lnTo>
                    <a:pt x="7690" y="1747"/>
                  </a:lnTo>
                  <a:lnTo>
                    <a:pt x="7678" y="1734"/>
                  </a:lnTo>
                  <a:lnTo>
                    <a:pt x="7666" y="1723"/>
                  </a:lnTo>
                  <a:lnTo>
                    <a:pt x="7653" y="1711"/>
                  </a:lnTo>
                  <a:lnTo>
                    <a:pt x="7640" y="1700"/>
                  </a:lnTo>
                  <a:lnTo>
                    <a:pt x="7626" y="1690"/>
                  </a:lnTo>
                  <a:lnTo>
                    <a:pt x="7612" y="1680"/>
                  </a:lnTo>
                  <a:lnTo>
                    <a:pt x="7597" y="1670"/>
                  </a:lnTo>
                  <a:lnTo>
                    <a:pt x="7583" y="1661"/>
                  </a:lnTo>
                  <a:lnTo>
                    <a:pt x="7568" y="1653"/>
                  </a:lnTo>
                  <a:lnTo>
                    <a:pt x="7552" y="1645"/>
                  </a:lnTo>
                  <a:lnTo>
                    <a:pt x="7537" y="1638"/>
                  </a:lnTo>
                  <a:lnTo>
                    <a:pt x="7521" y="1632"/>
                  </a:lnTo>
                  <a:lnTo>
                    <a:pt x="7505" y="1626"/>
                  </a:lnTo>
                  <a:lnTo>
                    <a:pt x="7489" y="1620"/>
                  </a:lnTo>
                  <a:lnTo>
                    <a:pt x="7473" y="1616"/>
                  </a:lnTo>
                  <a:lnTo>
                    <a:pt x="7456" y="1612"/>
                  </a:lnTo>
                  <a:lnTo>
                    <a:pt x="7440" y="1608"/>
                  </a:lnTo>
                  <a:lnTo>
                    <a:pt x="7423" y="1605"/>
                  </a:lnTo>
                  <a:lnTo>
                    <a:pt x="7406" y="1603"/>
                  </a:lnTo>
                  <a:lnTo>
                    <a:pt x="7389" y="1601"/>
                  </a:lnTo>
                  <a:close/>
                  <a:moveTo>
                    <a:pt x="3711" y="7269"/>
                  </a:moveTo>
                  <a:lnTo>
                    <a:pt x="3708" y="7269"/>
                  </a:lnTo>
                  <a:lnTo>
                    <a:pt x="3704" y="7269"/>
                  </a:lnTo>
                  <a:lnTo>
                    <a:pt x="2999" y="7269"/>
                  </a:lnTo>
                  <a:lnTo>
                    <a:pt x="2995" y="7269"/>
                  </a:lnTo>
                  <a:lnTo>
                    <a:pt x="2992" y="7269"/>
                  </a:lnTo>
                  <a:lnTo>
                    <a:pt x="2989" y="7270"/>
                  </a:lnTo>
                  <a:lnTo>
                    <a:pt x="2986" y="7270"/>
                  </a:lnTo>
                  <a:lnTo>
                    <a:pt x="2983" y="7270"/>
                  </a:lnTo>
                  <a:lnTo>
                    <a:pt x="2980" y="7271"/>
                  </a:lnTo>
                  <a:lnTo>
                    <a:pt x="2977" y="7272"/>
                  </a:lnTo>
                  <a:lnTo>
                    <a:pt x="2974" y="7273"/>
                  </a:lnTo>
                  <a:lnTo>
                    <a:pt x="2971" y="7274"/>
                  </a:lnTo>
                  <a:lnTo>
                    <a:pt x="2968" y="7275"/>
                  </a:lnTo>
                  <a:lnTo>
                    <a:pt x="2965" y="7276"/>
                  </a:lnTo>
                  <a:lnTo>
                    <a:pt x="2963" y="7277"/>
                  </a:lnTo>
                  <a:lnTo>
                    <a:pt x="2961" y="7278"/>
                  </a:lnTo>
                  <a:lnTo>
                    <a:pt x="2957" y="7280"/>
                  </a:lnTo>
                  <a:lnTo>
                    <a:pt x="2953" y="7283"/>
                  </a:lnTo>
                  <a:lnTo>
                    <a:pt x="2950" y="7285"/>
                  </a:lnTo>
                  <a:lnTo>
                    <a:pt x="2947" y="7287"/>
                  </a:lnTo>
                  <a:lnTo>
                    <a:pt x="2945" y="7289"/>
                  </a:lnTo>
                  <a:lnTo>
                    <a:pt x="2942" y="7291"/>
                  </a:lnTo>
                  <a:lnTo>
                    <a:pt x="2939" y="7293"/>
                  </a:lnTo>
                  <a:lnTo>
                    <a:pt x="2937" y="7295"/>
                  </a:lnTo>
                  <a:lnTo>
                    <a:pt x="2935" y="7298"/>
                  </a:lnTo>
                  <a:lnTo>
                    <a:pt x="2933" y="7300"/>
                  </a:lnTo>
                  <a:lnTo>
                    <a:pt x="2931" y="7302"/>
                  </a:lnTo>
                  <a:lnTo>
                    <a:pt x="2929" y="7305"/>
                  </a:lnTo>
                  <a:lnTo>
                    <a:pt x="2927" y="7307"/>
                  </a:lnTo>
                  <a:lnTo>
                    <a:pt x="2925" y="7310"/>
                  </a:lnTo>
                  <a:lnTo>
                    <a:pt x="2924" y="7311"/>
                  </a:lnTo>
                  <a:lnTo>
                    <a:pt x="2924" y="7313"/>
                  </a:lnTo>
                  <a:lnTo>
                    <a:pt x="2922" y="7316"/>
                  </a:lnTo>
                  <a:lnTo>
                    <a:pt x="2921" y="7319"/>
                  </a:lnTo>
                  <a:lnTo>
                    <a:pt x="2919" y="7323"/>
                  </a:lnTo>
                  <a:lnTo>
                    <a:pt x="2918" y="7326"/>
                  </a:lnTo>
                  <a:lnTo>
                    <a:pt x="2917" y="7329"/>
                  </a:lnTo>
                  <a:lnTo>
                    <a:pt x="2916" y="7332"/>
                  </a:lnTo>
                  <a:lnTo>
                    <a:pt x="2915" y="7336"/>
                  </a:lnTo>
                  <a:lnTo>
                    <a:pt x="2915" y="7339"/>
                  </a:lnTo>
                  <a:lnTo>
                    <a:pt x="2914" y="7342"/>
                  </a:lnTo>
                  <a:lnTo>
                    <a:pt x="2914" y="7346"/>
                  </a:lnTo>
                  <a:lnTo>
                    <a:pt x="2913" y="7349"/>
                  </a:lnTo>
                  <a:lnTo>
                    <a:pt x="2913" y="7352"/>
                  </a:lnTo>
                  <a:lnTo>
                    <a:pt x="2913" y="7356"/>
                  </a:lnTo>
                  <a:lnTo>
                    <a:pt x="2913" y="8060"/>
                  </a:lnTo>
                  <a:lnTo>
                    <a:pt x="2913" y="8064"/>
                  </a:lnTo>
                  <a:lnTo>
                    <a:pt x="2913" y="8068"/>
                  </a:lnTo>
                  <a:lnTo>
                    <a:pt x="2914" y="8071"/>
                  </a:lnTo>
                  <a:lnTo>
                    <a:pt x="2914" y="8074"/>
                  </a:lnTo>
                  <a:lnTo>
                    <a:pt x="2915" y="8077"/>
                  </a:lnTo>
                  <a:lnTo>
                    <a:pt x="2915" y="8081"/>
                  </a:lnTo>
                  <a:lnTo>
                    <a:pt x="2916" y="8084"/>
                  </a:lnTo>
                  <a:lnTo>
                    <a:pt x="2917" y="8087"/>
                  </a:lnTo>
                  <a:lnTo>
                    <a:pt x="2918" y="8090"/>
                  </a:lnTo>
                  <a:lnTo>
                    <a:pt x="2919" y="8093"/>
                  </a:lnTo>
                  <a:lnTo>
                    <a:pt x="2920" y="8096"/>
                  </a:lnTo>
                  <a:lnTo>
                    <a:pt x="2922" y="8100"/>
                  </a:lnTo>
                  <a:lnTo>
                    <a:pt x="2923" y="8103"/>
                  </a:lnTo>
                  <a:lnTo>
                    <a:pt x="2924" y="8105"/>
                  </a:lnTo>
                  <a:lnTo>
                    <a:pt x="2925" y="8106"/>
                  </a:lnTo>
                  <a:lnTo>
                    <a:pt x="2927" y="8109"/>
                  </a:lnTo>
                  <a:lnTo>
                    <a:pt x="2929" y="8112"/>
                  </a:lnTo>
                  <a:lnTo>
                    <a:pt x="2931" y="8114"/>
                  </a:lnTo>
                  <a:lnTo>
                    <a:pt x="2933" y="8117"/>
                  </a:lnTo>
                  <a:lnTo>
                    <a:pt x="2935" y="8119"/>
                  </a:lnTo>
                  <a:lnTo>
                    <a:pt x="2937" y="8121"/>
                  </a:lnTo>
                  <a:lnTo>
                    <a:pt x="2940" y="8124"/>
                  </a:lnTo>
                  <a:lnTo>
                    <a:pt x="2942" y="8126"/>
                  </a:lnTo>
                  <a:lnTo>
                    <a:pt x="2944" y="8128"/>
                  </a:lnTo>
                  <a:lnTo>
                    <a:pt x="2947" y="8129"/>
                  </a:lnTo>
                  <a:lnTo>
                    <a:pt x="2949" y="8131"/>
                  </a:lnTo>
                  <a:lnTo>
                    <a:pt x="2951" y="8132"/>
                  </a:lnTo>
                  <a:lnTo>
                    <a:pt x="2956" y="8135"/>
                  </a:lnTo>
                  <a:lnTo>
                    <a:pt x="2961" y="8138"/>
                  </a:lnTo>
                  <a:lnTo>
                    <a:pt x="2963" y="8139"/>
                  </a:lnTo>
                  <a:lnTo>
                    <a:pt x="2965" y="8140"/>
                  </a:lnTo>
                  <a:lnTo>
                    <a:pt x="2968" y="8141"/>
                  </a:lnTo>
                  <a:lnTo>
                    <a:pt x="2971" y="8142"/>
                  </a:lnTo>
                  <a:lnTo>
                    <a:pt x="2974" y="8143"/>
                  </a:lnTo>
                  <a:lnTo>
                    <a:pt x="2977" y="8144"/>
                  </a:lnTo>
                  <a:lnTo>
                    <a:pt x="2980" y="8145"/>
                  </a:lnTo>
                  <a:lnTo>
                    <a:pt x="2983" y="8146"/>
                  </a:lnTo>
                  <a:lnTo>
                    <a:pt x="2986" y="8146"/>
                  </a:lnTo>
                  <a:lnTo>
                    <a:pt x="2989" y="8146"/>
                  </a:lnTo>
                  <a:lnTo>
                    <a:pt x="2992" y="8147"/>
                  </a:lnTo>
                  <a:lnTo>
                    <a:pt x="2995" y="8147"/>
                  </a:lnTo>
                  <a:lnTo>
                    <a:pt x="2999" y="8147"/>
                  </a:lnTo>
                  <a:lnTo>
                    <a:pt x="3704" y="8147"/>
                  </a:lnTo>
                  <a:lnTo>
                    <a:pt x="3708" y="8147"/>
                  </a:lnTo>
                  <a:lnTo>
                    <a:pt x="3711" y="8147"/>
                  </a:lnTo>
                  <a:lnTo>
                    <a:pt x="3714" y="8146"/>
                  </a:lnTo>
                  <a:lnTo>
                    <a:pt x="3717" y="8146"/>
                  </a:lnTo>
                  <a:lnTo>
                    <a:pt x="3720" y="8145"/>
                  </a:lnTo>
                  <a:lnTo>
                    <a:pt x="3724" y="8145"/>
                  </a:lnTo>
                  <a:lnTo>
                    <a:pt x="3727" y="8144"/>
                  </a:lnTo>
                  <a:lnTo>
                    <a:pt x="3730" y="8143"/>
                  </a:lnTo>
                  <a:lnTo>
                    <a:pt x="3733" y="8142"/>
                  </a:lnTo>
                  <a:lnTo>
                    <a:pt x="3736" y="8141"/>
                  </a:lnTo>
                  <a:lnTo>
                    <a:pt x="3739" y="8140"/>
                  </a:lnTo>
                  <a:lnTo>
                    <a:pt x="3742" y="8138"/>
                  </a:lnTo>
                  <a:lnTo>
                    <a:pt x="3745" y="8137"/>
                  </a:lnTo>
                  <a:lnTo>
                    <a:pt x="3748" y="8135"/>
                  </a:lnTo>
                  <a:lnTo>
                    <a:pt x="3751" y="8133"/>
                  </a:lnTo>
                  <a:lnTo>
                    <a:pt x="3753" y="8132"/>
                  </a:lnTo>
                  <a:lnTo>
                    <a:pt x="3756" y="8130"/>
                  </a:lnTo>
                  <a:lnTo>
                    <a:pt x="3758" y="8128"/>
                  </a:lnTo>
                  <a:lnTo>
                    <a:pt x="3760" y="8126"/>
                  </a:lnTo>
                  <a:lnTo>
                    <a:pt x="3763" y="8124"/>
                  </a:lnTo>
                  <a:lnTo>
                    <a:pt x="3765" y="8122"/>
                  </a:lnTo>
                  <a:lnTo>
                    <a:pt x="3767" y="8120"/>
                  </a:lnTo>
                  <a:lnTo>
                    <a:pt x="3770" y="8117"/>
                  </a:lnTo>
                  <a:lnTo>
                    <a:pt x="3772" y="8115"/>
                  </a:lnTo>
                  <a:lnTo>
                    <a:pt x="3774" y="8112"/>
                  </a:lnTo>
                  <a:lnTo>
                    <a:pt x="3776" y="8109"/>
                  </a:lnTo>
                  <a:lnTo>
                    <a:pt x="3778" y="8106"/>
                  </a:lnTo>
                  <a:lnTo>
                    <a:pt x="3779" y="8105"/>
                  </a:lnTo>
                  <a:lnTo>
                    <a:pt x="3780" y="8103"/>
                  </a:lnTo>
                  <a:lnTo>
                    <a:pt x="3781" y="8100"/>
                  </a:lnTo>
                  <a:lnTo>
                    <a:pt x="3783" y="8096"/>
                  </a:lnTo>
                  <a:lnTo>
                    <a:pt x="3784" y="8093"/>
                  </a:lnTo>
                  <a:lnTo>
                    <a:pt x="3785" y="8090"/>
                  </a:lnTo>
                  <a:lnTo>
                    <a:pt x="3786" y="8087"/>
                  </a:lnTo>
                  <a:lnTo>
                    <a:pt x="3787" y="8084"/>
                  </a:lnTo>
                  <a:lnTo>
                    <a:pt x="3788" y="8081"/>
                  </a:lnTo>
                  <a:lnTo>
                    <a:pt x="3788" y="8077"/>
                  </a:lnTo>
                  <a:lnTo>
                    <a:pt x="3789" y="8074"/>
                  </a:lnTo>
                  <a:lnTo>
                    <a:pt x="3789" y="8071"/>
                  </a:lnTo>
                  <a:lnTo>
                    <a:pt x="3790" y="8068"/>
                  </a:lnTo>
                  <a:lnTo>
                    <a:pt x="3790" y="8064"/>
                  </a:lnTo>
                  <a:lnTo>
                    <a:pt x="3790" y="8060"/>
                  </a:lnTo>
                  <a:lnTo>
                    <a:pt x="3790" y="7356"/>
                  </a:lnTo>
                  <a:lnTo>
                    <a:pt x="3790" y="7352"/>
                  </a:lnTo>
                  <a:lnTo>
                    <a:pt x="3790" y="7349"/>
                  </a:lnTo>
                  <a:lnTo>
                    <a:pt x="3789" y="7346"/>
                  </a:lnTo>
                  <a:lnTo>
                    <a:pt x="3789" y="7342"/>
                  </a:lnTo>
                  <a:lnTo>
                    <a:pt x="3788" y="7339"/>
                  </a:lnTo>
                  <a:lnTo>
                    <a:pt x="3788" y="7336"/>
                  </a:lnTo>
                  <a:lnTo>
                    <a:pt x="3787" y="7332"/>
                  </a:lnTo>
                  <a:lnTo>
                    <a:pt x="3786" y="7329"/>
                  </a:lnTo>
                  <a:lnTo>
                    <a:pt x="3785" y="7326"/>
                  </a:lnTo>
                  <a:lnTo>
                    <a:pt x="3784" y="7323"/>
                  </a:lnTo>
                  <a:lnTo>
                    <a:pt x="3782" y="7319"/>
                  </a:lnTo>
                  <a:lnTo>
                    <a:pt x="3781" y="7316"/>
                  </a:lnTo>
                  <a:lnTo>
                    <a:pt x="3779" y="7313"/>
                  </a:lnTo>
                  <a:lnTo>
                    <a:pt x="3779" y="7311"/>
                  </a:lnTo>
                  <a:lnTo>
                    <a:pt x="3778" y="7310"/>
                  </a:lnTo>
                  <a:lnTo>
                    <a:pt x="3776" y="7307"/>
                  </a:lnTo>
                  <a:lnTo>
                    <a:pt x="3774" y="7305"/>
                  </a:lnTo>
                  <a:lnTo>
                    <a:pt x="3772" y="7302"/>
                  </a:lnTo>
                  <a:lnTo>
                    <a:pt x="3770" y="7300"/>
                  </a:lnTo>
                  <a:lnTo>
                    <a:pt x="3768" y="7297"/>
                  </a:lnTo>
                  <a:lnTo>
                    <a:pt x="3766" y="7295"/>
                  </a:lnTo>
                  <a:lnTo>
                    <a:pt x="3763" y="7293"/>
                  </a:lnTo>
                  <a:lnTo>
                    <a:pt x="3761" y="7290"/>
                  </a:lnTo>
                  <a:lnTo>
                    <a:pt x="3758" y="7288"/>
                  </a:lnTo>
                  <a:lnTo>
                    <a:pt x="3755" y="7286"/>
                  </a:lnTo>
                  <a:lnTo>
                    <a:pt x="3752" y="7284"/>
                  </a:lnTo>
                  <a:lnTo>
                    <a:pt x="3749" y="7282"/>
                  </a:lnTo>
                  <a:lnTo>
                    <a:pt x="3747" y="7280"/>
                  </a:lnTo>
                  <a:lnTo>
                    <a:pt x="3745" y="7279"/>
                  </a:lnTo>
                  <a:lnTo>
                    <a:pt x="3742" y="7278"/>
                  </a:lnTo>
                  <a:lnTo>
                    <a:pt x="3739" y="7276"/>
                  </a:lnTo>
                  <a:lnTo>
                    <a:pt x="3736" y="7275"/>
                  </a:lnTo>
                  <a:lnTo>
                    <a:pt x="3733" y="7274"/>
                  </a:lnTo>
                  <a:lnTo>
                    <a:pt x="3730" y="7273"/>
                  </a:lnTo>
                  <a:lnTo>
                    <a:pt x="3727" y="7272"/>
                  </a:lnTo>
                  <a:lnTo>
                    <a:pt x="3724" y="7271"/>
                  </a:lnTo>
                  <a:lnTo>
                    <a:pt x="3720" y="7271"/>
                  </a:lnTo>
                  <a:lnTo>
                    <a:pt x="3717" y="7270"/>
                  </a:lnTo>
                  <a:lnTo>
                    <a:pt x="3714" y="7270"/>
                  </a:lnTo>
                  <a:lnTo>
                    <a:pt x="3711" y="7269"/>
                  </a:lnTo>
                  <a:close/>
                  <a:moveTo>
                    <a:pt x="7184" y="3710"/>
                  </a:moveTo>
                  <a:lnTo>
                    <a:pt x="7152" y="3717"/>
                  </a:lnTo>
                  <a:lnTo>
                    <a:pt x="7119" y="3719"/>
                  </a:lnTo>
                  <a:lnTo>
                    <a:pt x="4765" y="3719"/>
                  </a:lnTo>
                  <a:lnTo>
                    <a:pt x="4732" y="3717"/>
                  </a:lnTo>
                  <a:lnTo>
                    <a:pt x="4700" y="3710"/>
                  </a:lnTo>
                  <a:lnTo>
                    <a:pt x="4669" y="3700"/>
                  </a:lnTo>
                  <a:lnTo>
                    <a:pt x="4640" y="3686"/>
                  </a:lnTo>
                  <a:lnTo>
                    <a:pt x="4613" y="3667"/>
                  </a:lnTo>
                  <a:lnTo>
                    <a:pt x="4588" y="3646"/>
                  </a:lnTo>
                  <a:lnTo>
                    <a:pt x="4567" y="3621"/>
                  </a:lnTo>
                  <a:lnTo>
                    <a:pt x="4548" y="3594"/>
                  </a:lnTo>
                  <a:lnTo>
                    <a:pt x="4534" y="3565"/>
                  </a:lnTo>
                  <a:lnTo>
                    <a:pt x="4524" y="3534"/>
                  </a:lnTo>
                  <a:lnTo>
                    <a:pt x="4517" y="3502"/>
                  </a:lnTo>
                  <a:lnTo>
                    <a:pt x="4515" y="3469"/>
                  </a:lnTo>
                  <a:lnTo>
                    <a:pt x="4517" y="3436"/>
                  </a:lnTo>
                  <a:lnTo>
                    <a:pt x="4524" y="3404"/>
                  </a:lnTo>
                  <a:lnTo>
                    <a:pt x="4534" y="3373"/>
                  </a:lnTo>
                  <a:lnTo>
                    <a:pt x="4548" y="3344"/>
                  </a:lnTo>
                  <a:lnTo>
                    <a:pt x="4567" y="3317"/>
                  </a:lnTo>
                  <a:lnTo>
                    <a:pt x="4588" y="3292"/>
                  </a:lnTo>
                  <a:lnTo>
                    <a:pt x="4613" y="3271"/>
                  </a:lnTo>
                  <a:lnTo>
                    <a:pt x="4640" y="3252"/>
                  </a:lnTo>
                  <a:lnTo>
                    <a:pt x="4669" y="3238"/>
                  </a:lnTo>
                  <a:lnTo>
                    <a:pt x="4700" y="3228"/>
                  </a:lnTo>
                  <a:lnTo>
                    <a:pt x="4732" y="3221"/>
                  </a:lnTo>
                  <a:lnTo>
                    <a:pt x="4765" y="3219"/>
                  </a:lnTo>
                  <a:lnTo>
                    <a:pt x="7119" y="3219"/>
                  </a:lnTo>
                  <a:lnTo>
                    <a:pt x="7152" y="3221"/>
                  </a:lnTo>
                  <a:lnTo>
                    <a:pt x="7184" y="3228"/>
                  </a:lnTo>
                  <a:lnTo>
                    <a:pt x="7215" y="3238"/>
                  </a:lnTo>
                  <a:lnTo>
                    <a:pt x="7244" y="3252"/>
                  </a:lnTo>
                  <a:lnTo>
                    <a:pt x="7271" y="3271"/>
                  </a:lnTo>
                  <a:lnTo>
                    <a:pt x="7296" y="3292"/>
                  </a:lnTo>
                  <a:lnTo>
                    <a:pt x="7317" y="3317"/>
                  </a:lnTo>
                  <a:lnTo>
                    <a:pt x="7336" y="3344"/>
                  </a:lnTo>
                  <a:lnTo>
                    <a:pt x="7350" y="3373"/>
                  </a:lnTo>
                  <a:lnTo>
                    <a:pt x="7360" y="3404"/>
                  </a:lnTo>
                  <a:lnTo>
                    <a:pt x="7367" y="3436"/>
                  </a:lnTo>
                  <a:lnTo>
                    <a:pt x="7369" y="3469"/>
                  </a:lnTo>
                  <a:lnTo>
                    <a:pt x="7367" y="3502"/>
                  </a:lnTo>
                  <a:lnTo>
                    <a:pt x="7360" y="3534"/>
                  </a:lnTo>
                  <a:lnTo>
                    <a:pt x="7350" y="3565"/>
                  </a:lnTo>
                  <a:lnTo>
                    <a:pt x="7336" y="3594"/>
                  </a:lnTo>
                  <a:lnTo>
                    <a:pt x="7317" y="3621"/>
                  </a:lnTo>
                  <a:lnTo>
                    <a:pt x="7296" y="3646"/>
                  </a:lnTo>
                  <a:lnTo>
                    <a:pt x="7271" y="3667"/>
                  </a:lnTo>
                  <a:lnTo>
                    <a:pt x="7244" y="3686"/>
                  </a:lnTo>
                  <a:lnTo>
                    <a:pt x="7215" y="3700"/>
                  </a:lnTo>
                  <a:lnTo>
                    <a:pt x="7184" y="3710"/>
                  </a:lnTo>
                  <a:close/>
                  <a:moveTo>
                    <a:pt x="7215" y="5820"/>
                  </a:moveTo>
                  <a:lnTo>
                    <a:pt x="7184" y="5830"/>
                  </a:lnTo>
                  <a:lnTo>
                    <a:pt x="7152" y="5837"/>
                  </a:lnTo>
                  <a:lnTo>
                    <a:pt x="7119" y="5839"/>
                  </a:lnTo>
                  <a:lnTo>
                    <a:pt x="4765" y="5839"/>
                  </a:lnTo>
                  <a:lnTo>
                    <a:pt x="4732" y="5837"/>
                  </a:lnTo>
                  <a:lnTo>
                    <a:pt x="4700" y="5830"/>
                  </a:lnTo>
                  <a:lnTo>
                    <a:pt x="4669" y="5820"/>
                  </a:lnTo>
                  <a:lnTo>
                    <a:pt x="4640" y="5806"/>
                  </a:lnTo>
                  <a:lnTo>
                    <a:pt x="4613" y="5787"/>
                  </a:lnTo>
                  <a:lnTo>
                    <a:pt x="4588" y="5766"/>
                  </a:lnTo>
                  <a:lnTo>
                    <a:pt x="4567" y="5741"/>
                  </a:lnTo>
                  <a:lnTo>
                    <a:pt x="4548" y="5714"/>
                  </a:lnTo>
                  <a:lnTo>
                    <a:pt x="4534" y="5685"/>
                  </a:lnTo>
                  <a:lnTo>
                    <a:pt x="4524" y="5654"/>
                  </a:lnTo>
                  <a:lnTo>
                    <a:pt x="4517" y="5622"/>
                  </a:lnTo>
                  <a:lnTo>
                    <a:pt x="4515" y="5589"/>
                  </a:lnTo>
                  <a:lnTo>
                    <a:pt x="4517" y="5556"/>
                  </a:lnTo>
                  <a:lnTo>
                    <a:pt x="4524" y="5524"/>
                  </a:lnTo>
                  <a:lnTo>
                    <a:pt x="4534" y="5493"/>
                  </a:lnTo>
                  <a:lnTo>
                    <a:pt x="4548" y="5464"/>
                  </a:lnTo>
                  <a:lnTo>
                    <a:pt x="4567" y="5437"/>
                  </a:lnTo>
                  <a:lnTo>
                    <a:pt x="4588" y="5412"/>
                  </a:lnTo>
                  <a:lnTo>
                    <a:pt x="4613" y="5391"/>
                  </a:lnTo>
                  <a:lnTo>
                    <a:pt x="4640" y="5372"/>
                  </a:lnTo>
                  <a:lnTo>
                    <a:pt x="4669" y="5358"/>
                  </a:lnTo>
                  <a:lnTo>
                    <a:pt x="4700" y="5348"/>
                  </a:lnTo>
                  <a:lnTo>
                    <a:pt x="4732" y="5341"/>
                  </a:lnTo>
                  <a:lnTo>
                    <a:pt x="4765" y="5339"/>
                  </a:lnTo>
                  <a:lnTo>
                    <a:pt x="7119" y="5339"/>
                  </a:lnTo>
                  <a:lnTo>
                    <a:pt x="7152" y="5341"/>
                  </a:lnTo>
                  <a:lnTo>
                    <a:pt x="7184" y="5348"/>
                  </a:lnTo>
                  <a:lnTo>
                    <a:pt x="7215" y="5358"/>
                  </a:lnTo>
                  <a:lnTo>
                    <a:pt x="7244" y="5372"/>
                  </a:lnTo>
                  <a:lnTo>
                    <a:pt x="7271" y="5391"/>
                  </a:lnTo>
                  <a:lnTo>
                    <a:pt x="7296" y="5412"/>
                  </a:lnTo>
                  <a:lnTo>
                    <a:pt x="7317" y="5437"/>
                  </a:lnTo>
                  <a:lnTo>
                    <a:pt x="7336" y="5464"/>
                  </a:lnTo>
                  <a:lnTo>
                    <a:pt x="7350" y="5493"/>
                  </a:lnTo>
                  <a:lnTo>
                    <a:pt x="7360" y="5524"/>
                  </a:lnTo>
                  <a:lnTo>
                    <a:pt x="7367" y="5556"/>
                  </a:lnTo>
                  <a:lnTo>
                    <a:pt x="7369" y="5589"/>
                  </a:lnTo>
                  <a:lnTo>
                    <a:pt x="7367" y="5622"/>
                  </a:lnTo>
                  <a:lnTo>
                    <a:pt x="7360" y="5654"/>
                  </a:lnTo>
                  <a:lnTo>
                    <a:pt x="7350" y="5685"/>
                  </a:lnTo>
                  <a:lnTo>
                    <a:pt x="7336" y="5714"/>
                  </a:lnTo>
                  <a:lnTo>
                    <a:pt x="7317" y="5741"/>
                  </a:lnTo>
                  <a:lnTo>
                    <a:pt x="7296" y="5766"/>
                  </a:lnTo>
                  <a:lnTo>
                    <a:pt x="7271" y="5787"/>
                  </a:lnTo>
                  <a:lnTo>
                    <a:pt x="7244" y="5806"/>
                  </a:lnTo>
                  <a:lnTo>
                    <a:pt x="7215" y="5820"/>
                  </a:lnTo>
                  <a:close/>
                  <a:moveTo>
                    <a:pt x="7215" y="7939"/>
                  </a:moveTo>
                  <a:lnTo>
                    <a:pt x="7184" y="7949"/>
                  </a:lnTo>
                  <a:lnTo>
                    <a:pt x="7152" y="7956"/>
                  </a:lnTo>
                  <a:lnTo>
                    <a:pt x="7119" y="7958"/>
                  </a:lnTo>
                  <a:lnTo>
                    <a:pt x="4765" y="7958"/>
                  </a:lnTo>
                  <a:lnTo>
                    <a:pt x="4732" y="7956"/>
                  </a:lnTo>
                  <a:lnTo>
                    <a:pt x="4700" y="7949"/>
                  </a:lnTo>
                  <a:lnTo>
                    <a:pt x="4669" y="7939"/>
                  </a:lnTo>
                  <a:lnTo>
                    <a:pt x="4640" y="7925"/>
                  </a:lnTo>
                  <a:lnTo>
                    <a:pt x="4613" y="7906"/>
                  </a:lnTo>
                  <a:lnTo>
                    <a:pt x="4588" y="7885"/>
                  </a:lnTo>
                  <a:lnTo>
                    <a:pt x="4567" y="7860"/>
                  </a:lnTo>
                  <a:lnTo>
                    <a:pt x="4548" y="7833"/>
                  </a:lnTo>
                  <a:lnTo>
                    <a:pt x="4534" y="7804"/>
                  </a:lnTo>
                  <a:lnTo>
                    <a:pt x="4524" y="7773"/>
                  </a:lnTo>
                  <a:lnTo>
                    <a:pt x="4517" y="7741"/>
                  </a:lnTo>
                  <a:lnTo>
                    <a:pt x="4515" y="7708"/>
                  </a:lnTo>
                  <a:lnTo>
                    <a:pt x="4517" y="7675"/>
                  </a:lnTo>
                  <a:lnTo>
                    <a:pt x="4524" y="7643"/>
                  </a:lnTo>
                  <a:lnTo>
                    <a:pt x="4534" y="7612"/>
                  </a:lnTo>
                  <a:lnTo>
                    <a:pt x="4548" y="7583"/>
                  </a:lnTo>
                  <a:lnTo>
                    <a:pt x="4567" y="7556"/>
                  </a:lnTo>
                  <a:lnTo>
                    <a:pt x="4588" y="7531"/>
                  </a:lnTo>
                  <a:lnTo>
                    <a:pt x="4613" y="7510"/>
                  </a:lnTo>
                  <a:lnTo>
                    <a:pt x="4640" y="7491"/>
                  </a:lnTo>
                  <a:lnTo>
                    <a:pt x="4669" y="7477"/>
                  </a:lnTo>
                  <a:lnTo>
                    <a:pt x="4700" y="7467"/>
                  </a:lnTo>
                  <a:lnTo>
                    <a:pt x="4732" y="7460"/>
                  </a:lnTo>
                  <a:lnTo>
                    <a:pt x="4765" y="7458"/>
                  </a:lnTo>
                  <a:lnTo>
                    <a:pt x="7119" y="7458"/>
                  </a:lnTo>
                  <a:lnTo>
                    <a:pt x="7152" y="7460"/>
                  </a:lnTo>
                  <a:lnTo>
                    <a:pt x="7184" y="7467"/>
                  </a:lnTo>
                  <a:lnTo>
                    <a:pt x="7215" y="7477"/>
                  </a:lnTo>
                  <a:lnTo>
                    <a:pt x="7244" y="7491"/>
                  </a:lnTo>
                  <a:lnTo>
                    <a:pt x="7271" y="7510"/>
                  </a:lnTo>
                  <a:lnTo>
                    <a:pt x="7296" y="7531"/>
                  </a:lnTo>
                  <a:lnTo>
                    <a:pt x="7317" y="7556"/>
                  </a:lnTo>
                  <a:lnTo>
                    <a:pt x="7336" y="7583"/>
                  </a:lnTo>
                  <a:lnTo>
                    <a:pt x="7350" y="7612"/>
                  </a:lnTo>
                  <a:lnTo>
                    <a:pt x="7360" y="7643"/>
                  </a:lnTo>
                  <a:lnTo>
                    <a:pt x="7367" y="7675"/>
                  </a:lnTo>
                  <a:lnTo>
                    <a:pt x="7369" y="7708"/>
                  </a:lnTo>
                  <a:lnTo>
                    <a:pt x="7367" y="7741"/>
                  </a:lnTo>
                  <a:lnTo>
                    <a:pt x="7360" y="7773"/>
                  </a:lnTo>
                  <a:lnTo>
                    <a:pt x="7350" y="7804"/>
                  </a:lnTo>
                  <a:lnTo>
                    <a:pt x="7336" y="7833"/>
                  </a:lnTo>
                  <a:lnTo>
                    <a:pt x="7317" y="7860"/>
                  </a:lnTo>
                  <a:lnTo>
                    <a:pt x="7296" y="7885"/>
                  </a:lnTo>
                  <a:lnTo>
                    <a:pt x="7271" y="7906"/>
                  </a:lnTo>
                  <a:lnTo>
                    <a:pt x="7244" y="7925"/>
                  </a:lnTo>
                  <a:lnTo>
                    <a:pt x="7215" y="7939"/>
                  </a:lnTo>
                  <a:close/>
                  <a:moveTo>
                    <a:pt x="2972" y="4851"/>
                  </a:moveTo>
                  <a:lnTo>
                    <a:pt x="2981" y="4850"/>
                  </a:lnTo>
                  <a:lnTo>
                    <a:pt x="2986" y="4850"/>
                  </a:lnTo>
                  <a:lnTo>
                    <a:pt x="2995" y="4850"/>
                  </a:lnTo>
                  <a:lnTo>
                    <a:pt x="2998" y="4850"/>
                  </a:lnTo>
                  <a:lnTo>
                    <a:pt x="3705" y="4850"/>
                  </a:lnTo>
                  <a:lnTo>
                    <a:pt x="3708" y="4850"/>
                  </a:lnTo>
                  <a:lnTo>
                    <a:pt x="3717" y="4850"/>
                  </a:lnTo>
                  <a:lnTo>
                    <a:pt x="3722" y="4850"/>
                  </a:lnTo>
                  <a:lnTo>
                    <a:pt x="3731" y="4851"/>
                  </a:lnTo>
                  <a:lnTo>
                    <a:pt x="3737" y="4851"/>
                  </a:lnTo>
                  <a:lnTo>
                    <a:pt x="3746" y="4852"/>
                  </a:lnTo>
                  <a:lnTo>
                    <a:pt x="3751" y="4853"/>
                  </a:lnTo>
                  <a:lnTo>
                    <a:pt x="3760" y="4854"/>
                  </a:lnTo>
                  <a:lnTo>
                    <a:pt x="3765" y="4855"/>
                  </a:lnTo>
                  <a:lnTo>
                    <a:pt x="3774" y="4856"/>
                  </a:lnTo>
                  <a:lnTo>
                    <a:pt x="3780" y="4857"/>
                  </a:lnTo>
                  <a:lnTo>
                    <a:pt x="3788" y="4859"/>
                  </a:lnTo>
                  <a:lnTo>
                    <a:pt x="3794" y="4860"/>
                  </a:lnTo>
                  <a:lnTo>
                    <a:pt x="3802" y="4863"/>
                  </a:lnTo>
                  <a:lnTo>
                    <a:pt x="3808" y="4864"/>
                  </a:lnTo>
                  <a:lnTo>
                    <a:pt x="3816" y="4867"/>
                  </a:lnTo>
                  <a:lnTo>
                    <a:pt x="3822" y="4868"/>
                  </a:lnTo>
                  <a:lnTo>
                    <a:pt x="3830" y="4871"/>
                  </a:lnTo>
                  <a:lnTo>
                    <a:pt x="3835" y="4873"/>
                  </a:lnTo>
                  <a:lnTo>
                    <a:pt x="3844" y="4876"/>
                  </a:lnTo>
                  <a:lnTo>
                    <a:pt x="3849" y="4878"/>
                  </a:lnTo>
                  <a:lnTo>
                    <a:pt x="3857" y="4881"/>
                  </a:lnTo>
                  <a:lnTo>
                    <a:pt x="3862" y="4884"/>
                  </a:lnTo>
                  <a:lnTo>
                    <a:pt x="3870" y="4887"/>
                  </a:lnTo>
                  <a:lnTo>
                    <a:pt x="3875" y="4890"/>
                  </a:lnTo>
                  <a:lnTo>
                    <a:pt x="3883" y="4894"/>
                  </a:lnTo>
                  <a:lnTo>
                    <a:pt x="3888" y="4897"/>
                  </a:lnTo>
                  <a:lnTo>
                    <a:pt x="3896" y="4901"/>
                  </a:lnTo>
                  <a:lnTo>
                    <a:pt x="3900" y="4903"/>
                  </a:lnTo>
                  <a:lnTo>
                    <a:pt x="3907" y="4908"/>
                  </a:lnTo>
                  <a:lnTo>
                    <a:pt x="3912" y="4911"/>
                  </a:lnTo>
                  <a:lnTo>
                    <a:pt x="3920" y="4916"/>
                  </a:lnTo>
                  <a:lnTo>
                    <a:pt x="3924" y="4919"/>
                  </a:lnTo>
                  <a:lnTo>
                    <a:pt x="3931" y="4924"/>
                  </a:lnTo>
                  <a:lnTo>
                    <a:pt x="3936" y="4927"/>
                  </a:lnTo>
                  <a:lnTo>
                    <a:pt x="3943" y="4933"/>
                  </a:lnTo>
                  <a:lnTo>
                    <a:pt x="3947" y="4936"/>
                  </a:lnTo>
                  <a:lnTo>
                    <a:pt x="3954" y="4942"/>
                  </a:lnTo>
                  <a:lnTo>
                    <a:pt x="3958" y="4945"/>
                  </a:lnTo>
                  <a:lnTo>
                    <a:pt x="3965" y="4951"/>
                  </a:lnTo>
                  <a:lnTo>
                    <a:pt x="3969" y="4955"/>
                  </a:lnTo>
                  <a:lnTo>
                    <a:pt x="3975" y="4961"/>
                  </a:lnTo>
                  <a:lnTo>
                    <a:pt x="3979" y="4965"/>
                  </a:lnTo>
                  <a:lnTo>
                    <a:pt x="3985" y="4971"/>
                  </a:lnTo>
                  <a:lnTo>
                    <a:pt x="3989" y="4975"/>
                  </a:lnTo>
                  <a:lnTo>
                    <a:pt x="3995" y="4982"/>
                  </a:lnTo>
                  <a:lnTo>
                    <a:pt x="3999" y="4986"/>
                  </a:lnTo>
                  <a:lnTo>
                    <a:pt x="4004" y="4993"/>
                  </a:lnTo>
                  <a:lnTo>
                    <a:pt x="4008" y="4997"/>
                  </a:lnTo>
                  <a:lnTo>
                    <a:pt x="4013" y="5004"/>
                  </a:lnTo>
                  <a:lnTo>
                    <a:pt x="4016" y="5009"/>
                  </a:lnTo>
                  <a:lnTo>
                    <a:pt x="4022" y="5016"/>
                  </a:lnTo>
                  <a:lnTo>
                    <a:pt x="4025" y="5020"/>
                  </a:lnTo>
                  <a:lnTo>
                    <a:pt x="4030" y="5028"/>
                  </a:lnTo>
                  <a:lnTo>
                    <a:pt x="4033" y="5032"/>
                  </a:lnTo>
                  <a:lnTo>
                    <a:pt x="4037" y="5040"/>
                  </a:lnTo>
                  <a:lnTo>
                    <a:pt x="4041" y="5047"/>
                  </a:lnTo>
                  <a:lnTo>
                    <a:pt x="4045" y="5055"/>
                  </a:lnTo>
                  <a:lnTo>
                    <a:pt x="4048" y="5060"/>
                  </a:lnTo>
                  <a:lnTo>
                    <a:pt x="4052" y="5068"/>
                  </a:lnTo>
                  <a:lnTo>
                    <a:pt x="4054" y="5072"/>
                  </a:lnTo>
                  <a:lnTo>
                    <a:pt x="4057" y="5080"/>
                  </a:lnTo>
                  <a:lnTo>
                    <a:pt x="4060" y="5085"/>
                  </a:lnTo>
                  <a:lnTo>
                    <a:pt x="4063" y="5093"/>
                  </a:lnTo>
                  <a:lnTo>
                    <a:pt x="4065" y="5098"/>
                  </a:lnTo>
                  <a:lnTo>
                    <a:pt x="4068" y="5106"/>
                  </a:lnTo>
                  <a:lnTo>
                    <a:pt x="4069" y="5111"/>
                  </a:lnTo>
                  <a:lnTo>
                    <a:pt x="4072" y="5120"/>
                  </a:lnTo>
                  <a:lnTo>
                    <a:pt x="4074" y="5125"/>
                  </a:lnTo>
                  <a:lnTo>
                    <a:pt x="4076" y="5133"/>
                  </a:lnTo>
                  <a:lnTo>
                    <a:pt x="4078" y="5139"/>
                  </a:lnTo>
                  <a:lnTo>
                    <a:pt x="4080" y="5147"/>
                  </a:lnTo>
                  <a:lnTo>
                    <a:pt x="4081" y="5152"/>
                  </a:lnTo>
                  <a:lnTo>
                    <a:pt x="4083" y="5161"/>
                  </a:lnTo>
                  <a:lnTo>
                    <a:pt x="4084" y="5166"/>
                  </a:lnTo>
                  <a:lnTo>
                    <a:pt x="4085" y="5175"/>
                  </a:lnTo>
                  <a:lnTo>
                    <a:pt x="4086" y="5180"/>
                  </a:lnTo>
                  <a:lnTo>
                    <a:pt x="4087" y="5189"/>
                  </a:lnTo>
                  <a:lnTo>
                    <a:pt x="4088" y="5195"/>
                  </a:lnTo>
                  <a:lnTo>
                    <a:pt x="4089" y="5203"/>
                  </a:lnTo>
                  <a:lnTo>
                    <a:pt x="4089" y="5209"/>
                  </a:lnTo>
                  <a:lnTo>
                    <a:pt x="4090" y="5218"/>
                  </a:lnTo>
                  <a:lnTo>
                    <a:pt x="4090" y="5223"/>
                  </a:lnTo>
                  <a:lnTo>
                    <a:pt x="4090" y="5232"/>
                  </a:lnTo>
                  <a:lnTo>
                    <a:pt x="4090" y="5235"/>
                  </a:lnTo>
                  <a:lnTo>
                    <a:pt x="4090" y="5942"/>
                  </a:lnTo>
                  <a:lnTo>
                    <a:pt x="4090" y="5945"/>
                  </a:lnTo>
                  <a:lnTo>
                    <a:pt x="4090" y="5954"/>
                  </a:lnTo>
                  <a:lnTo>
                    <a:pt x="4090" y="5959"/>
                  </a:lnTo>
                  <a:lnTo>
                    <a:pt x="4089" y="5968"/>
                  </a:lnTo>
                  <a:lnTo>
                    <a:pt x="4089" y="5974"/>
                  </a:lnTo>
                  <a:lnTo>
                    <a:pt x="4088" y="5982"/>
                  </a:lnTo>
                  <a:lnTo>
                    <a:pt x="4087" y="5988"/>
                  </a:lnTo>
                  <a:lnTo>
                    <a:pt x="4086" y="5997"/>
                  </a:lnTo>
                  <a:lnTo>
                    <a:pt x="4085" y="6002"/>
                  </a:lnTo>
                  <a:lnTo>
                    <a:pt x="4084" y="6011"/>
                  </a:lnTo>
                  <a:lnTo>
                    <a:pt x="4083" y="6016"/>
                  </a:lnTo>
                  <a:lnTo>
                    <a:pt x="4081" y="6025"/>
                  </a:lnTo>
                  <a:lnTo>
                    <a:pt x="4080" y="6030"/>
                  </a:lnTo>
                  <a:lnTo>
                    <a:pt x="4078" y="6039"/>
                  </a:lnTo>
                  <a:lnTo>
                    <a:pt x="4076" y="6044"/>
                  </a:lnTo>
                  <a:lnTo>
                    <a:pt x="4074" y="6052"/>
                  </a:lnTo>
                  <a:lnTo>
                    <a:pt x="4072" y="6057"/>
                  </a:lnTo>
                  <a:lnTo>
                    <a:pt x="4070" y="6066"/>
                  </a:lnTo>
                  <a:lnTo>
                    <a:pt x="4068" y="6071"/>
                  </a:lnTo>
                  <a:lnTo>
                    <a:pt x="4065" y="6079"/>
                  </a:lnTo>
                  <a:lnTo>
                    <a:pt x="4063" y="6084"/>
                  </a:lnTo>
                  <a:lnTo>
                    <a:pt x="4060" y="6092"/>
                  </a:lnTo>
                  <a:lnTo>
                    <a:pt x="4058" y="6097"/>
                  </a:lnTo>
                  <a:lnTo>
                    <a:pt x="4054" y="6105"/>
                  </a:lnTo>
                  <a:lnTo>
                    <a:pt x="4052" y="6110"/>
                  </a:lnTo>
                  <a:lnTo>
                    <a:pt x="4048" y="6118"/>
                  </a:lnTo>
                  <a:lnTo>
                    <a:pt x="4046" y="6123"/>
                  </a:lnTo>
                  <a:lnTo>
                    <a:pt x="4041" y="6130"/>
                  </a:lnTo>
                  <a:lnTo>
                    <a:pt x="4036" y="6139"/>
                  </a:lnTo>
                  <a:lnTo>
                    <a:pt x="4032" y="6147"/>
                  </a:lnTo>
                  <a:lnTo>
                    <a:pt x="4029" y="6151"/>
                  </a:lnTo>
                  <a:lnTo>
                    <a:pt x="4024" y="6159"/>
                  </a:lnTo>
                  <a:lnTo>
                    <a:pt x="4021" y="6163"/>
                  </a:lnTo>
                  <a:lnTo>
                    <a:pt x="4016" y="6170"/>
                  </a:lnTo>
                  <a:lnTo>
                    <a:pt x="4012" y="6174"/>
                  </a:lnTo>
                  <a:lnTo>
                    <a:pt x="4007" y="6181"/>
                  </a:lnTo>
                  <a:lnTo>
                    <a:pt x="4004" y="6185"/>
                  </a:lnTo>
                  <a:lnTo>
                    <a:pt x="3998" y="6192"/>
                  </a:lnTo>
                  <a:lnTo>
                    <a:pt x="3995" y="6196"/>
                  </a:lnTo>
                  <a:lnTo>
                    <a:pt x="3989" y="6202"/>
                  </a:lnTo>
                  <a:lnTo>
                    <a:pt x="3985" y="6206"/>
                  </a:lnTo>
                  <a:lnTo>
                    <a:pt x="3979" y="6212"/>
                  </a:lnTo>
                  <a:lnTo>
                    <a:pt x="3975" y="6216"/>
                  </a:lnTo>
                  <a:lnTo>
                    <a:pt x="3969" y="6222"/>
                  </a:lnTo>
                  <a:lnTo>
                    <a:pt x="3965" y="6226"/>
                  </a:lnTo>
                  <a:lnTo>
                    <a:pt x="3959" y="6232"/>
                  </a:lnTo>
                  <a:lnTo>
                    <a:pt x="3955" y="6235"/>
                  </a:lnTo>
                  <a:lnTo>
                    <a:pt x="3948" y="6241"/>
                  </a:lnTo>
                  <a:lnTo>
                    <a:pt x="3944" y="6244"/>
                  </a:lnTo>
                  <a:lnTo>
                    <a:pt x="3937" y="6249"/>
                  </a:lnTo>
                  <a:lnTo>
                    <a:pt x="3933" y="6253"/>
                  </a:lnTo>
                  <a:lnTo>
                    <a:pt x="3926" y="6258"/>
                  </a:lnTo>
                  <a:lnTo>
                    <a:pt x="3922" y="6261"/>
                  </a:lnTo>
                  <a:lnTo>
                    <a:pt x="3914" y="6266"/>
                  </a:lnTo>
                  <a:lnTo>
                    <a:pt x="3910" y="6269"/>
                  </a:lnTo>
                  <a:lnTo>
                    <a:pt x="3902" y="6273"/>
                  </a:lnTo>
                  <a:lnTo>
                    <a:pt x="3896" y="6277"/>
                  </a:lnTo>
                  <a:lnTo>
                    <a:pt x="3888" y="6281"/>
                  </a:lnTo>
                  <a:lnTo>
                    <a:pt x="3883" y="6284"/>
                  </a:lnTo>
                  <a:lnTo>
                    <a:pt x="3875" y="6288"/>
                  </a:lnTo>
                  <a:lnTo>
                    <a:pt x="3869" y="6291"/>
                  </a:lnTo>
                  <a:lnTo>
                    <a:pt x="3861" y="6295"/>
                  </a:lnTo>
                  <a:lnTo>
                    <a:pt x="3856" y="6297"/>
                  </a:lnTo>
                  <a:lnTo>
                    <a:pt x="3848" y="6300"/>
                  </a:lnTo>
                  <a:lnTo>
                    <a:pt x="3842" y="6302"/>
                  </a:lnTo>
                  <a:lnTo>
                    <a:pt x="3834" y="6305"/>
                  </a:lnTo>
                  <a:lnTo>
                    <a:pt x="3828" y="6307"/>
                  </a:lnTo>
                  <a:lnTo>
                    <a:pt x="3820" y="6310"/>
                  </a:lnTo>
                  <a:lnTo>
                    <a:pt x="3815" y="6312"/>
                  </a:lnTo>
                  <a:lnTo>
                    <a:pt x="3806" y="6314"/>
                  </a:lnTo>
                  <a:lnTo>
                    <a:pt x="3801" y="6315"/>
                  </a:lnTo>
                  <a:lnTo>
                    <a:pt x="3792" y="6317"/>
                  </a:lnTo>
                  <a:lnTo>
                    <a:pt x="3787" y="6319"/>
                  </a:lnTo>
                  <a:lnTo>
                    <a:pt x="3778" y="6320"/>
                  </a:lnTo>
                  <a:lnTo>
                    <a:pt x="3773" y="6321"/>
                  </a:lnTo>
                  <a:lnTo>
                    <a:pt x="3764" y="6323"/>
                  </a:lnTo>
                  <a:lnTo>
                    <a:pt x="3759" y="6323"/>
                  </a:lnTo>
                  <a:lnTo>
                    <a:pt x="3750" y="6324"/>
                  </a:lnTo>
                  <a:lnTo>
                    <a:pt x="3744" y="6325"/>
                  </a:lnTo>
                  <a:lnTo>
                    <a:pt x="3736" y="6326"/>
                  </a:lnTo>
                  <a:lnTo>
                    <a:pt x="3730" y="6326"/>
                  </a:lnTo>
                  <a:lnTo>
                    <a:pt x="3722" y="6327"/>
                  </a:lnTo>
                  <a:lnTo>
                    <a:pt x="3716" y="6327"/>
                  </a:lnTo>
                  <a:lnTo>
                    <a:pt x="3708" y="6327"/>
                  </a:lnTo>
                  <a:lnTo>
                    <a:pt x="3705" y="6327"/>
                  </a:lnTo>
                  <a:lnTo>
                    <a:pt x="2998" y="6327"/>
                  </a:lnTo>
                  <a:lnTo>
                    <a:pt x="2995" y="6327"/>
                  </a:lnTo>
                  <a:lnTo>
                    <a:pt x="2987" y="6327"/>
                  </a:lnTo>
                  <a:lnTo>
                    <a:pt x="2981" y="6327"/>
                  </a:lnTo>
                  <a:lnTo>
                    <a:pt x="2973" y="6326"/>
                  </a:lnTo>
                  <a:lnTo>
                    <a:pt x="2967" y="6326"/>
                  </a:lnTo>
                  <a:lnTo>
                    <a:pt x="2959" y="6325"/>
                  </a:lnTo>
                  <a:lnTo>
                    <a:pt x="2953" y="6324"/>
                  </a:lnTo>
                  <a:lnTo>
                    <a:pt x="2944" y="6323"/>
                  </a:lnTo>
                  <a:lnTo>
                    <a:pt x="2939" y="6323"/>
                  </a:lnTo>
                  <a:lnTo>
                    <a:pt x="2930" y="6321"/>
                  </a:lnTo>
                  <a:lnTo>
                    <a:pt x="2925" y="6320"/>
                  </a:lnTo>
                  <a:lnTo>
                    <a:pt x="2916" y="6318"/>
                  </a:lnTo>
                  <a:lnTo>
                    <a:pt x="2911" y="6317"/>
                  </a:lnTo>
                  <a:lnTo>
                    <a:pt x="2902" y="6315"/>
                  </a:lnTo>
                  <a:lnTo>
                    <a:pt x="2897" y="6314"/>
                  </a:lnTo>
                  <a:lnTo>
                    <a:pt x="2888" y="6311"/>
                  </a:lnTo>
                  <a:lnTo>
                    <a:pt x="2883" y="6310"/>
                  </a:lnTo>
                  <a:lnTo>
                    <a:pt x="2874" y="6307"/>
                  </a:lnTo>
                  <a:lnTo>
                    <a:pt x="2869" y="6305"/>
                  </a:lnTo>
                  <a:lnTo>
                    <a:pt x="2861" y="6302"/>
                  </a:lnTo>
                  <a:lnTo>
                    <a:pt x="2855" y="6300"/>
                  </a:lnTo>
                  <a:lnTo>
                    <a:pt x="2847" y="6297"/>
                  </a:lnTo>
                  <a:lnTo>
                    <a:pt x="2841" y="6294"/>
                  </a:lnTo>
                  <a:lnTo>
                    <a:pt x="2833" y="6290"/>
                  </a:lnTo>
                  <a:lnTo>
                    <a:pt x="2828" y="6288"/>
                  </a:lnTo>
                  <a:lnTo>
                    <a:pt x="2820" y="6284"/>
                  </a:lnTo>
                  <a:lnTo>
                    <a:pt x="2814" y="6281"/>
                  </a:lnTo>
                  <a:lnTo>
                    <a:pt x="2807" y="6276"/>
                  </a:lnTo>
                  <a:lnTo>
                    <a:pt x="2803" y="6274"/>
                  </a:lnTo>
                  <a:lnTo>
                    <a:pt x="2795" y="6270"/>
                  </a:lnTo>
                  <a:lnTo>
                    <a:pt x="2791" y="6267"/>
                  </a:lnTo>
                  <a:lnTo>
                    <a:pt x="2783" y="6262"/>
                  </a:lnTo>
                  <a:lnTo>
                    <a:pt x="2779" y="6259"/>
                  </a:lnTo>
                  <a:lnTo>
                    <a:pt x="2772" y="6253"/>
                  </a:lnTo>
                  <a:lnTo>
                    <a:pt x="2767" y="6250"/>
                  </a:lnTo>
                  <a:lnTo>
                    <a:pt x="2760" y="6245"/>
                  </a:lnTo>
                  <a:lnTo>
                    <a:pt x="2756" y="6241"/>
                  </a:lnTo>
                  <a:lnTo>
                    <a:pt x="2749" y="6236"/>
                  </a:lnTo>
                  <a:lnTo>
                    <a:pt x="2745" y="6232"/>
                  </a:lnTo>
                  <a:lnTo>
                    <a:pt x="2738" y="6226"/>
                  </a:lnTo>
                  <a:lnTo>
                    <a:pt x="2735" y="6223"/>
                  </a:lnTo>
                  <a:lnTo>
                    <a:pt x="2728" y="6217"/>
                  </a:lnTo>
                  <a:lnTo>
                    <a:pt x="2724" y="6213"/>
                  </a:lnTo>
                  <a:lnTo>
                    <a:pt x="2718" y="6207"/>
                  </a:lnTo>
                  <a:lnTo>
                    <a:pt x="2715" y="6203"/>
                  </a:lnTo>
                  <a:lnTo>
                    <a:pt x="2709" y="6196"/>
                  </a:lnTo>
                  <a:lnTo>
                    <a:pt x="2705" y="6192"/>
                  </a:lnTo>
                  <a:lnTo>
                    <a:pt x="2700" y="6185"/>
                  </a:lnTo>
                  <a:lnTo>
                    <a:pt x="2696" y="6181"/>
                  </a:lnTo>
                  <a:lnTo>
                    <a:pt x="2691" y="6174"/>
                  </a:lnTo>
                  <a:lnTo>
                    <a:pt x="2687" y="6170"/>
                  </a:lnTo>
                  <a:lnTo>
                    <a:pt x="2682" y="6163"/>
                  </a:lnTo>
                  <a:lnTo>
                    <a:pt x="2679" y="6159"/>
                  </a:lnTo>
                  <a:lnTo>
                    <a:pt x="2674" y="6151"/>
                  </a:lnTo>
                  <a:lnTo>
                    <a:pt x="2671" y="6147"/>
                  </a:lnTo>
                  <a:lnTo>
                    <a:pt x="2667" y="6139"/>
                  </a:lnTo>
                  <a:lnTo>
                    <a:pt x="2662" y="6130"/>
                  </a:lnTo>
                  <a:lnTo>
                    <a:pt x="2657" y="6123"/>
                  </a:lnTo>
                  <a:lnTo>
                    <a:pt x="2655" y="6118"/>
                  </a:lnTo>
                  <a:lnTo>
                    <a:pt x="2651" y="6110"/>
                  </a:lnTo>
                  <a:lnTo>
                    <a:pt x="2649" y="6105"/>
                  </a:lnTo>
                  <a:lnTo>
                    <a:pt x="2645" y="6097"/>
                  </a:lnTo>
                  <a:lnTo>
                    <a:pt x="2643" y="6092"/>
                  </a:lnTo>
                  <a:lnTo>
                    <a:pt x="2640" y="6084"/>
                  </a:lnTo>
                  <a:lnTo>
                    <a:pt x="2638" y="6079"/>
                  </a:lnTo>
                  <a:lnTo>
                    <a:pt x="2635" y="6071"/>
                  </a:lnTo>
                  <a:lnTo>
                    <a:pt x="2633" y="6066"/>
                  </a:lnTo>
                  <a:lnTo>
                    <a:pt x="2631" y="6057"/>
                  </a:lnTo>
                  <a:lnTo>
                    <a:pt x="2629" y="6052"/>
                  </a:lnTo>
                  <a:lnTo>
                    <a:pt x="2627" y="6044"/>
                  </a:lnTo>
                  <a:lnTo>
                    <a:pt x="2625" y="6039"/>
                  </a:lnTo>
                  <a:lnTo>
                    <a:pt x="2623" y="6030"/>
                  </a:lnTo>
                  <a:lnTo>
                    <a:pt x="2622" y="6025"/>
                  </a:lnTo>
                  <a:lnTo>
                    <a:pt x="2620" y="6016"/>
                  </a:lnTo>
                  <a:lnTo>
                    <a:pt x="2619" y="6011"/>
                  </a:lnTo>
                  <a:lnTo>
                    <a:pt x="2618" y="6002"/>
                  </a:lnTo>
                  <a:lnTo>
                    <a:pt x="2617" y="5997"/>
                  </a:lnTo>
                  <a:lnTo>
                    <a:pt x="2616" y="5988"/>
                  </a:lnTo>
                  <a:lnTo>
                    <a:pt x="2615" y="5982"/>
                  </a:lnTo>
                  <a:lnTo>
                    <a:pt x="2614" y="5974"/>
                  </a:lnTo>
                  <a:lnTo>
                    <a:pt x="2614" y="5968"/>
                  </a:lnTo>
                  <a:lnTo>
                    <a:pt x="2613" y="5959"/>
                  </a:lnTo>
                  <a:lnTo>
                    <a:pt x="2613" y="5954"/>
                  </a:lnTo>
                  <a:lnTo>
                    <a:pt x="2613" y="5945"/>
                  </a:lnTo>
                  <a:lnTo>
                    <a:pt x="2613" y="5942"/>
                  </a:lnTo>
                  <a:lnTo>
                    <a:pt x="2613" y="5235"/>
                  </a:lnTo>
                  <a:lnTo>
                    <a:pt x="2613" y="5232"/>
                  </a:lnTo>
                  <a:lnTo>
                    <a:pt x="2613" y="5223"/>
                  </a:lnTo>
                  <a:lnTo>
                    <a:pt x="2613" y="5218"/>
                  </a:lnTo>
                  <a:lnTo>
                    <a:pt x="2614" y="5209"/>
                  </a:lnTo>
                  <a:lnTo>
                    <a:pt x="2614" y="5203"/>
                  </a:lnTo>
                  <a:lnTo>
                    <a:pt x="2615" y="5195"/>
                  </a:lnTo>
                  <a:lnTo>
                    <a:pt x="2616" y="5189"/>
                  </a:lnTo>
                  <a:lnTo>
                    <a:pt x="2617" y="5180"/>
                  </a:lnTo>
                  <a:lnTo>
                    <a:pt x="2618" y="5175"/>
                  </a:lnTo>
                  <a:lnTo>
                    <a:pt x="2619" y="5166"/>
                  </a:lnTo>
                  <a:lnTo>
                    <a:pt x="2620" y="5161"/>
                  </a:lnTo>
                  <a:lnTo>
                    <a:pt x="2622" y="5152"/>
                  </a:lnTo>
                  <a:lnTo>
                    <a:pt x="2623" y="5147"/>
                  </a:lnTo>
                  <a:lnTo>
                    <a:pt x="2625" y="5139"/>
                  </a:lnTo>
                  <a:lnTo>
                    <a:pt x="2627" y="5133"/>
                  </a:lnTo>
                  <a:lnTo>
                    <a:pt x="2629" y="5125"/>
                  </a:lnTo>
                  <a:lnTo>
                    <a:pt x="2631" y="5120"/>
                  </a:lnTo>
                  <a:lnTo>
                    <a:pt x="2634" y="5111"/>
                  </a:lnTo>
                  <a:lnTo>
                    <a:pt x="2635" y="5106"/>
                  </a:lnTo>
                  <a:lnTo>
                    <a:pt x="2638" y="5098"/>
                  </a:lnTo>
                  <a:lnTo>
                    <a:pt x="2640" y="5093"/>
                  </a:lnTo>
                  <a:lnTo>
                    <a:pt x="2643" y="5085"/>
                  </a:lnTo>
                  <a:lnTo>
                    <a:pt x="2646" y="5080"/>
                  </a:lnTo>
                  <a:lnTo>
                    <a:pt x="2649" y="5072"/>
                  </a:lnTo>
                  <a:lnTo>
                    <a:pt x="2651" y="5068"/>
                  </a:lnTo>
                  <a:lnTo>
                    <a:pt x="2655" y="5060"/>
                  </a:lnTo>
                  <a:lnTo>
                    <a:pt x="2658" y="5055"/>
                  </a:lnTo>
                  <a:lnTo>
                    <a:pt x="2662" y="5047"/>
                  </a:lnTo>
                  <a:lnTo>
                    <a:pt x="2666" y="5040"/>
                  </a:lnTo>
                  <a:lnTo>
                    <a:pt x="2670" y="5032"/>
                  </a:lnTo>
                  <a:lnTo>
                    <a:pt x="2673" y="5028"/>
                  </a:lnTo>
                  <a:lnTo>
                    <a:pt x="2678" y="5020"/>
                  </a:lnTo>
                  <a:lnTo>
                    <a:pt x="2682" y="5016"/>
                  </a:lnTo>
                  <a:lnTo>
                    <a:pt x="2687" y="5008"/>
                  </a:lnTo>
                  <a:lnTo>
                    <a:pt x="2690" y="5004"/>
                  </a:lnTo>
                  <a:lnTo>
                    <a:pt x="2695" y="4997"/>
                  </a:lnTo>
                  <a:lnTo>
                    <a:pt x="2699" y="4993"/>
                  </a:lnTo>
                  <a:lnTo>
                    <a:pt x="2705" y="4986"/>
                  </a:lnTo>
                  <a:lnTo>
                    <a:pt x="2708" y="4982"/>
                  </a:lnTo>
                  <a:lnTo>
                    <a:pt x="2714" y="4975"/>
                  </a:lnTo>
                  <a:lnTo>
                    <a:pt x="2718" y="4971"/>
                  </a:lnTo>
                  <a:lnTo>
                    <a:pt x="2724" y="4965"/>
                  </a:lnTo>
                  <a:lnTo>
                    <a:pt x="2728" y="4960"/>
                  </a:lnTo>
                  <a:lnTo>
                    <a:pt x="2735" y="4954"/>
                  </a:lnTo>
                  <a:lnTo>
                    <a:pt x="2739" y="4951"/>
                  </a:lnTo>
                  <a:lnTo>
                    <a:pt x="2746" y="4945"/>
                  </a:lnTo>
                  <a:lnTo>
                    <a:pt x="2750" y="4941"/>
                  </a:lnTo>
                  <a:lnTo>
                    <a:pt x="2757" y="4935"/>
                  </a:lnTo>
                  <a:lnTo>
                    <a:pt x="2761" y="4932"/>
                  </a:lnTo>
                  <a:lnTo>
                    <a:pt x="2768" y="4926"/>
                  </a:lnTo>
                  <a:lnTo>
                    <a:pt x="2773" y="4923"/>
                  </a:lnTo>
                  <a:lnTo>
                    <a:pt x="2780" y="4918"/>
                  </a:lnTo>
                  <a:lnTo>
                    <a:pt x="2785" y="4915"/>
                  </a:lnTo>
                  <a:lnTo>
                    <a:pt x="2793" y="4910"/>
                  </a:lnTo>
                  <a:lnTo>
                    <a:pt x="2798" y="4907"/>
                  </a:lnTo>
                  <a:lnTo>
                    <a:pt x="2806" y="4902"/>
                  </a:lnTo>
                  <a:lnTo>
                    <a:pt x="2806" y="4902"/>
                  </a:lnTo>
                  <a:lnTo>
                    <a:pt x="2814" y="4897"/>
                  </a:lnTo>
                  <a:lnTo>
                    <a:pt x="2819" y="4895"/>
                  </a:lnTo>
                  <a:lnTo>
                    <a:pt x="2827" y="4891"/>
                  </a:lnTo>
                  <a:lnTo>
                    <a:pt x="2832" y="4888"/>
                  </a:lnTo>
                  <a:lnTo>
                    <a:pt x="2840" y="4884"/>
                  </a:lnTo>
                  <a:lnTo>
                    <a:pt x="2846" y="4882"/>
                  </a:lnTo>
                  <a:lnTo>
                    <a:pt x="2854" y="4878"/>
                  </a:lnTo>
                  <a:lnTo>
                    <a:pt x="2859" y="4876"/>
                  </a:lnTo>
                  <a:lnTo>
                    <a:pt x="2867" y="4873"/>
                  </a:lnTo>
                  <a:lnTo>
                    <a:pt x="2873" y="4871"/>
                  </a:lnTo>
                  <a:lnTo>
                    <a:pt x="2881" y="4868"/>
                  </a:lnTo>
                  <a:lnTo>
                    <a:pt x="2887" y="4867"/>
                  </a:lnTo>
                  <a:lnTo>
                    <a:pt x="2895" y="4864"/>
                  </a:lnTo>
                  <a:lnTo>
                    <a:pt x="2901" y="4863"/>
                  </a:lnTo>
                  <a:lnTo>
                    <a:pt x="2909" y="4861"/>
                  </a:lnTo>
                  <a:lnTo>
                    <a:pt x="2915" y="4859"/>
                  </a:lnTo>
                  <a:lnTo>
                    <a:pt x="2923" y="4857"/>
                  </a:lnTo>
                  <a:lnTo>
                    <a:pt x="2929" y="4856"/>
                  </a:lnTo>
                  <a:lnTo>
                    <a:pt x="2937" y="4855"/>
                  </a:lnTo>
                  <a:lnTo>
                    <a:pt x="2943" y="4854"/>
                  </a:lnTo>
                  <a:lnTo>
                    <a:pt x="2952" y="4853"/>
                  </a:lnTo>
                  <a:lnTo>
                    <a:pt x="2957" y="4852"/>
                  </a:lnTo>
                  <a:lnTo>
                    <a:pt x="2966" y="4851"/>
                  </a:lnTo>
                  <a:lnTo>
                    <a:pt x="2972" y="4851"/>
                  </a:lnTo>
                  <a:close/>
                  <a:moveTo>
                    <a:pt x="3711" y="5150"/>
                  </a:moveTo>
                  <a:lnTo>
                    <a:pt x="3708" y="5150"/>
                  </a:lnTo>
                  <a:lnTo>
                    <a:pt x="3704" y="5150"/>
                  </a:lnTo>
                  <a:lnTo>
                    <a:pt x="2999" y="5150"/>
                  </a:lnTo>
                  <a:lnTo>
                    <a:pt x="2995" y="5150"/>
                  </a:lnTo>
                  <a:lnTo>
                    <a:pt x="2992" y="5150"/>
                  </a:lnTo>
                  <a:lnTo>
                    <a:pt x="2989" y="5151"/>
                  </a:lnTo>
                  <a:lnTo>
                    <a:pt x="2986" y="5151"/>
                  </a:lnTo>
                  <a:lnTo>
                    <a:pt x="2983" y="5151"/>
                  </a:lnTo>
                  <a:lnTo>
                    <a:pt x="2980" y="5152"/>
                  </a:lnTo>
                  <a:lnTo>
                    <a:pt x="2977" y="5153"/>
                  </a:lnTo>
                  <a:lnTo>
                    <a:pt x="2974" y="5154"/>
                  </a:lnTo>
                  <a:lnTo>
                    <a:pt x="2971" y="5155"/>
                  </a:lnTo>
                  <a:lnTo>
                    <a:pt x="2968" y="5156"/>
                  </a:lnTo>
                  <a:lnTo>
                    <a:pt x="2965" y="5157"/>
                  </a:lnTo>
                  <a:lnTo>
                    <a:pt x="2963" y="5158"/>
                  </a:lnTo>
                  <a:lnTo>
                    <a:pt x="2961" y="5159"/>
                  </a:lnTo>
                  <a:lnTo>
                    <a:pt x="2956" y="5162"/>
                  </a:lnTo>
                  <a:lnTo>
                    <a:pt x="2951" y="5165"/>
                  </a:lnTo>
                  <a:lnTo>
                    <a:pt x="2949" y="5166"/>
                  </a:lnTo>
                  <a:lnTo>
                    <a:pt x="2947" y="5168"/>
                  </a:lnTo>
                  <a:lnTo>
                    <a:pt x="2944" y="5169"/>
                  </a:lnTo>
                  <a:lnTo>
                    <a:pt x="2942" y="5171"/>
                  </a:lnTo>
                  <a:lnTo>
                    <a:pt x="2940" y="5173"/>
                  </a:lnTo>
                  <a:lnTo>
                    <a:pt x="2937" y="5176"/>
                  </a:lnTo>
                  <a:lnTo>
                    <a:pt x="2935" y="5178"/>
                  </a:lnTo>
                  <a:lnTo>
                    <a:pt x="2933" y="5180"/>
                  </a:lnTo>
                  <a:lnTo>
                    <a:pt x="2931" y="5183"/>
                  </a:lnTo>
                  <a:lnTo>
                    <a:pt x="2929" y="5185"/>
                  </a:lnTo>
                  <a:lnTo>
                    <a:pt x="2927" y="5188"/>
                  </a:lnTo>
                  <a:lnTo>
                    <a:pt x="2925" y="5191"/>
                  </a:lnTo>
                  <a:lnTo>
                    <a:pt x="2924" y="5192"/>
                  </a:lnTo>
                  <a:lnTo>
                    <a:pt x="2923" y="5194"/>
                  </a:lnTo>
                  <a:lnTo>
                    <a:pt x="2922" y="5197"/>
                  </a:lnTo>
                  <a:lnTo>
                    <a:pt x="2920" y="5201"/>
                  </a:lnTo>
                  <a:lnTo>
                    <a:pt x="2919" y="5204"/>
                  </a:lnTo>
                  <a:lnTo>
                    <a:pt x="2918" y="5207"/>
                  </a:lnTo>
                  <a:lnTo>
                    <a:pt x="2917" y="5210"/>
                  </a:lnTo>
                  <a:lnTo>
                    <a:pt x="2916" y="5213"/>
                  </a:lnTo>
                  <a:lnTo>
                    <a:pt x="2915" y="5217"/>
                  </a:lnTo>
                  <a:lnTo>
                    <a:pt x="2914" y="5220"/>
                  </a:lnTo>
                  <a:lnTo>
                    <a:pt x="2914" y="5223"/>
                  </a:lnTo>
                  <a:lnTo>
                    <a:pt x="2914" y="5226"/>
                  </a:lnTo>
                  <a:lnTo>
                    <a:pt x="2913" y="5229"/>
                  </a:lnTo>
                  <a:lnTo>
                    <a:pt x="2913" y="5232"/>
                  </a:lnTo>
                  <a:lnTo>
                    <a:pt x="2913" y="5236"/>
                  </a:lnTo>
                  <a:lnTo>
                    <a:pt x="2913" y="5941"/>
                  </a:lnTo>
                  <a:lnTo>
                    <a:pt x="2913" y="5945"/>
                  </a:lnTo>
                  <a:lnTo>
                    <a:pt x="2913" y="5948"/>
                  </a:lnTo>
                  <a:lnTo>
                    <a:pt x="2914" y="5951"/>
                  </a:lnTo>
                  <a:lnTo>
                    <a:pt x="2914" y="5955"/>
                  </a:lnTo>
                  <a:lnTo>
                    <a:pt x="2915" y="5958"/>
                  </a:lnTo>
                  <a:lnTo>
                    <a:pt x="2915" y="5961"/>
                  </a:lnTo>
                  <a:lnTo>
                    <a:pt x="2916" y="5965"/>
                  </a:lnTo>
                  <a:lnTo>
                    <a:pt x="2917" y="5968"/>
                  </a:lnTo>
                  <a:lnTo>
                    <a:pt x="2918" y="5971"/>
                  </a:lnTo>
                  <a:lnTo>
                    <a:pt x="2919" y="5974"/>
                  </a:lnTo>
                  <a:lnTo>
                    <a:pt x="2921" y="5978"/>
                  </a:lnTo>
                  <a:lnTo>
                    <a:pt x="2922" y="5981"/>
                  </a:lnTo>
                  <a:lnTo>
                    <a:pt x="2924" y="5984"/>
                  </a:lnTo>
                  <a:lnTo>
                    <a:pt x="2924" y="5985"/>
                  </a:lnTo>
                  <a:lnTo>
                    <a:pt x="2924" y="5986"/>
                  </a:lnTo>
                  <a:lnTo>
                    <a:pt x="2926" y="5988"/>
                  </a:lnTo>
                  <a:lnTo>
                    <a:pt x="2928" y="5991"/>
                  </a:lnTo>
                  <a:lnTo>
                    <a:pt x="2930" y="5994"/>
                  </a:lnTo>
                  <a:lnTo>
                    <a:pt x="2933" y="5997"/>
                  </a:lnTo>
                  <a:lnTo>
                    <a:pt x="2935" y="5999"/>
                  </a:lnTo>
                  <a:lnTo>
                    <a:pt x="2937" y="6002"/>
                  </a:lnTo>
                  <a:lnTo>
                    <a:pt x="2940" y="6004"/>
                  </a:lnTo>
                  <a:lnTo>
                    <a:pt x="2943" y="6006"/>
                  </a:lnTo>
                  <a:lnTo>
                    <a:pt x="2945" y="6009"/>
                  </a:lnTo>
                  <a:lnTo>
                    <a:pt x="2948" y="6011"/>
                  </a:lnTo>
                  <a:lnTo>
                    <a:pt x="2951" y="6013"/>
                  </a:lnTo>
                  <a:lnTo>
                    <a:pt x="2954" y="6015"/>
                  </a:lnTo>
                  <a:lnTo>
                    <a:pt x="2957" y="6017"/>
                  </a:lnTo>
                  <a:lnTo>
                    <a:pt x="2960" y="6018"/>
                  </a:lnTo>
                  <a:lnTo>
                    <a:pt x="2962" y="6020"/>
                  </a:lnTo>
                  <a:lnTo>
                    <a:pt x="2964" y="6021"/>
                  </a:lnTo>
                  <a:lnTo>
                    <a:pt x="2967" y="6022"/>
                  </a:lnTo>
                  <a:lnTo>
                    <a:pt x="2969" y="6022"/>
                  </a:lnTo>
                  <a:lnTo>
                    <a:pt x="2972" y="6023"/>
                  </a:lnTo>
                  <a:lnTo>
                    <a:pt x="2975" y="6024"/>
                  </a:lnTo>
                  <a:lnTo>
                    <a:pt x="2978" y="6025"/>
                  </a:lnTo>
                  <a:lnTo>
                    <a:pt x="2981" y="6025"/>
                  </a:lnTo>
                  <a:lnTo>
                    <a:pt x="2984" y="6026"/>
                  </a:lnTo>
                  <a:lnTo>
                    <a:pt x="2988" y="6026"/>
                  </a:lnTo>
                  <a:lnTo>
                    <a:pt x="2991" y="6027"/>
                  </a:lnTo>
                  <a:lnTo>
                    <a:pt x="2994" y="6027"/>
                  </a:lnTo>
                  <a:lnTo>
                    <a:pt x="2999" y="6027"/>
                  </a:lnTo>
                  <a:lnTo>
                    <a:pt x="3704" y="6027"/>
                  </a:lnTo>
                  <a:lnTo>
                    <a:pt x="3709" y="6027"/>
                  </a:lnTo>
                  <a:lnTo>
                    <a:pt x="3712" y="6027"/>
                  </a:lnTo>
                  <a:lnTo>
                    <a:pt x="3715" y="6026"/>
                  </a:lnTo>
                  <a:lnTo>
                    <a:pt x="3719" y="6026"/>
                  </a:lnTo>
                  <a:lnTo>
                    <a:pt x="3722" y="6025"/>
                  </a:lnTo>
                  <a:lnTo>
                    <a:pt x="3725" y="6025"/>
                  </a:lnTo>
                  <a:lnTo>
                    <a:pt x="3728" y="6024"/>
                  </a:lnTo>
                  <a:lnTo>
                    <a:pt x="3731" y="6023"/>
                  </a:lnTo>
                  <a:lnTo>
                    <a:pt x="3734" y="6022"/>
                  </a:lnTo>
                  <a:lnTo>
                    <a:pt x="3737" y="6021"/>
                  </a:lnTo>
                  <a:lnTo>
                    <a:pt x="3740" y="6020"/>
                  </a:lnTo>
                  <a:lnTo>
                    <a:pt x="3742" y="6019"/>
                  </a:lnTo>
                  <a:lnTo>
                    <a:pt x="3745" y="6018"/>
                  </a:lnTo>
                  <a:lnTo>
                    <a:pt x="3747" y="6017"/>
                  </a:lnTo>
                  <a:lnTo>
                    <a:pt x="3749" y="6016"/>
                  </a:lnTo>
                  <a:lnTo>
                    <a:pt x="3752" y="6014"/>
                  </a:lnTo>
                  <a:lnTo>
                    <a:pt x="3754" y="6012"/>
                  </a:lnTo>
                  <a:lnTo>
                    <a:pt x="3757" y="6009"/>
                  </a:lnTo>
                  <a:lnTo>
                    <a:pt x="3760" y="6007"/>
                  </a:lnTo>
                  <a:lnTo>
                    <a:pt x="3763" y="6005"/>
                  </a:lnTo>
                  <a:lnTo>
                    <a:pt x="3765" y="6002"/>
                  </a:lnTo>
                  <a:lnTo>
                    <a:pt x="3768" y="6000"/>
                  </a:lnTo>
                  <a:lnTo>
                    <a:pt x="3770" y="5997"/>
                  </a:lnTo>
                  <a:lnTo>
                    <a:pt x="3772" y="5994"/>
                  </a:lnTo>
                  <a:lnTo>
                    <a:pt x="3775" y="5991"/>
                  </a:lnTo>
                  <a:lnTo>
                    <a:pt x="3777" y="5989"/>
                  </a:lnTo>
                  <a:lnTo>
                    <a:pt x="3779" y="5986"/>
                  </a:lnTo>
                  <a:lnTo>
                    <a:pt x="3779" y="5985"/>
                  </a:lnTo>
                  <a:lnTo>
                    <a:pt x="3779" y="5984"/>
                  </a:lnTo>
                  <a:lnTo>
                    <a:pt x="3781" y="5981"/>
                  </a:lnTo>
                  <a:lnTo>
                    <a:pt x="3782" y="5978"/>
                  </a:lnTo>
                  <a:lnTo>
                    <a:pt x="3784" y="5974"/>
                  </a:lnTo>
                  <a:lnTo>
                    <a:pt x="3785" y="5971"/>
                  </a:lnTo>
                  <a:lnTo>
                    <a:pt x="3786" y="5968"/>
                  </a:lnTo>
                  <a:lnTo>
                    <a:pt x="3787" y="5965"/>
                  </a:lnTo>
                  <a:lnTo>
                    <a:pt x="3788" y="5961"/>
                  </a:lnTo>
                  <a:lnTo>
                    <a:pt x="3788" y="5958"/>
                  </a:lnTo>
                  <a:lnTo>
                    <a:pt x="3789" y="5955"/>
                  </a:lnTo>
                  <a:lnTo>
                    <a:pt x="3789" y="5951"/>
                  </a:lnTo>
                  <a:lnTo>
                    <a:pt x="3790" y="5948"/>
                  </a:lnTo>
                  <a:lnTo>
                    <a:pt x="3790" y="5945"/>
                  </a:lnTo>
                  <a:lnTo>
                    <a:pt x="3790" y="5941"/>
                  </a:lnTo>
                  <a:lnTo>
                    <a:pt x="3790" y="5236"/>
                  </a:lnTo>
                  <a:lnTo>
                    <a:pt x="3790" y="5232"/>
                  </a:lnTo>
                  <a:lnTo>
                    <a:pt x="3790" y="5229"/>
                  </a:lnTo>
                  <a:lnTo>
                    <a:pt x="3789" y="5226"/>
                  </a:lnTo>
                  <a:lnTo>
                    <a:pt x="3789" y="5223"/>
                  </a:lnTo>
                  <a:lnTo>
                    <a:pt x="3789" y="5220"/>
                  </a:lnTo>
                  <a:lnTo>
                    <a:pt x="3788" y="5217"/>
                  </a:lnTo>
                  <a:lnTo>
                    <a:pt x="3787" y="5213"/>
                  </a:lnTo>
                  <a:lnTo>
                    <a:pt x="3786" y="5210"/>
                  </a:lnTo>
                  <a:lnTo>
                    <a:pt x="3785" y="5207"/>
                  </a:lnTo>
                  <a:lnTo>
                    <a:pt x="3784" y="5204"/>
                  </a:lnTo>
                  <a:lnTo>
                    <a:pt x="3783" y="5201"/>
                  </a:lnTo>
                  <a:lnTo>
                    <a:pt x="3781" y="5197"/>
                  </a:lnTo>
                  <a:lnTo>
                    <a:pt x="3780" y="5194"/>
                  </a:lnTo>
                  <a:lnTo>
                    <a:pt x="3779" y="5192"/>
                  </a:lnTo>
                  <a:lnTo>
                    <a:pt x="3778" y="5191"/>
                  </a:lnTo>
                  <a:lnTo>
                    <a:pt x="3776" y="5188"/>
                  </a:lnTo>
                  <a:lnTo>
                    <a:pt x="3774" y="5185"/>
                  </a:lnTo>
                  <a:lnTo>
                    <a:pt x="3772" y="5182"/>
                  </a:lnTo>
                  <a:lnTo>
                    <a:pt x="3770" y="5180"/>
                  </a:lnTo>
                  <a:lnTo>
                    <a:pt x="3767" y="5177"/>
                  </a:lnTo>
                  <a:lnTo>
                    <a:pt x="3765" y="5175"/>
                  </a:lnTo>
                  <a:lnTo>
                    <a:pt x="3763" y="5173"/>
                  </a:lnTo>
                  <a:lnTo>
                    <a:pt x="3760" y="5171"/>
                  </a:lnTo>
                  <a:lnTo>
                    <a:pt x="3758" y="5169"/>
                  </a:lnTo>
                  <a:lnTo>
                    <a:pt x="3756" y="5167"/>
                  </a:lnTo>
                  <a:lnTo>
                    <a:pt x="3753" y="5165"/>
                  </a:lnTo>
                  <a:lnTo>
                    <a:pt x="3751" y="5164"/>
                  </a:lnTo>
                  <a:lnTo>
                    <a:pt x="3748" y="5162"/>
                  </a:lnTo>
                  <a:lnTo>
                    <a:pt x="3745" y="5160"/>
                  </a:lnTo>
                  <a:lnTo>
                    <a:pt x="3742" y="5159"/>
                  </a:lnTo>
                  <a:lnTo>
                    <a:pt x="3739" y="5157"/>
                  </a:lnTo>
                  <a:lnTo>
                    <a:pt x="3736" y="5156"/>
                  </a:lnTo>
                  <a:lnTo>
                    <a:pt x="3733" y="5155"/>
                  </a:lnTo>
                  <a:lnTo>
                    <a:pt x="3730" y="5154"/>
                  </a:lnTo>
                  <a:lnTo>
                    <a:pt x="3727" y="5153"/>
                  </a:lnTo>
                  <a:lnTo>
                    <a:pt x="3724" y="5152"/>
                  </a:lnTo>
                  <a:lnTo>
                    <a:pt x="3720" y="5152"/>
                  </a:lnTo>
                  <a:lnTo>
                    <a:pt x="3717" y="5151"/>
                  </a:lnTo>
                  <a:lnTo>
                    <a:pt x="3714" y="5151"/>
                  </a:lnTo>
                  <a:lnTo>
                    <a:pt x="3711" y="5150"/>
                  </a:lnTo>
                  <a:close/>
                  <a:moveTo>
                    <a:pt x="2972" y="2732"/>
                  </a:moveTo>
                  <a:lnTo>
                    <a:pt x="2981" y="2731"/>
                  </a:lnTo>
                  <a:lnTo>
                    <a:pt x="2986" y="2731"/>
                  </a:lnTo>
                  <a:lnTo>
                    <a:pt x="2995" y="2731"/>
                  </a:lnTo>
                  <a:lnTo>
                    <a:pt x="2998" y="2731"/>
                  </a:lnTo>
                  <a:lnTo>
                    <a:pt x="3705" y="2731"/>
                  </a:lnTo>
                  <a:lnTo>
                    <a:pt x="3708" y="2731"/>
                  </a:lnTo>
                  <a:lnTo>
                    <a:pt x="3717" y="2731"/>
                  </a:lnTo>
                  <a:lnTo>
                    <a:pt x="3722" y="2731"/>
                  </a:lnTo>
                  <a:lnTo>
                    <a:pt x="3731" y="2732"/>
                  </a:lnTo>
                  <a:lnTo>
                    <a:pt x="3737" y="2732"/>
                  </a:lnTo>
                  <a:lnTo>
                    <a:pt x="3745" y="2733"/>
                  </a:lnTo>
                  <a:lnTo>
                    <a:pt x="3751" y="2734"/>
                  </a:lnTo>
                  <a:lnTo>
                    <a:pt x="3760" y="2735"/>
                  </a:lnTo>
                  <a:lnTo>
                    <a:pt x="3765" y="2736"/>
                  </a:lnTo>
                  <a:lnTo>
                    <a:pt x="3774" y="2737"/>
                  </a:lnTo>
                  <a:lnTo>
                    <a:pt x="3779" y="2738"/>
                  </a:lnTo>
                  <a:lnTo>
                    <a:pt x="3788" y="2740"/>
                  </a:lnTo>
                  <a:lnTo>
                    <a:pt x="3793" y="2741"/>
                  </a:lnTo>
                  <a:lnTo>
                    <a:pt x="3802" y="2743"/>
                  </a:lnTo>
                  <a:lnTo>
                    <a:pt x="3807" y="2745"/>
                  </a:lnTo>
                  <a:lnTo>
                    <a:pt x="3815" y="2747"/>
                  </a:lnTo>
                  <a:lnTo>
                    <a:pt x="3820" y="2749"/>
                  </a:lnTo>
                  <a:lnTo>
                    <a:pt x="3829" y="2751"/>
                  </a:lnTo>
                  <a:lnTo>
                    <a:pt x="3834" y="2753"/>
                  </a:lnTo>
                  <a:lnTo>
                    <a:pt x="3842" y="2756"/>
                  </a:lnTo>
                  <a:lnTo>
                    <a:pt x="3847" y="2758"/>
                  </a:lnTo>
                  <a:lnTo>
                    <a:pt x="3855" y="2761"/>
                  </a:lnTo>
                  <a:lnTo>
                    <a:pt x="3860" y="2763"/>
                  </a:lnTo>
                  <a:lnTo>
                    <a:pt x="3868" y="2767"/>
                  </a:lnTo>
                  <a:lnTo>
                    <a:pt x="3873" y="2769"/>
                  </a:lnTo>
                  <a:lnTo>
                    <a:pt x="3881" y="2773"/>
                  </a:lnTo>
                  <a:lnTo>
                    <a:pt x="3886" y="2775"/>
                  </a:lnTo>
                  <a:lnTo>
                    <a:pt x="3893" y="2780"/>
                  </a:lnTo>
                  <a:lnTo>
                    <a:pt x="3902" y="2785"/>
                  </a:lnTo>
                  <a:lnTo>
                    <a:pt x="3910" y="2789"/>
                  </a:lnTo>
                  <a:lnTo>
                    <a:pt x="3914" y="2792"/>
                  </a:lnTo>
                  <a:lnTo>
                    <a:pt x="3922" y="2797"/>
                  </a:lnTo>
                  <a:lnTo>
                    <a:pt x="3926" y="2800"/>
                  </a:lnTo>
                  <a:lnTo>
                    <a:pt x="3933" y="2805"/>
                  </a:lnTo>
                  <a:lnTo>
                    <a:pt x="3937" y="2809"/>
                  </a:lnTo>
                  <a:lnTo>
                    <a:pt x="3944" y="2814"/>
                  </a:lnTo>
                  <a:lnTo>
                    <a:pt x="3948" y="2817"/>
                  </a:lnTo>
                  <a:lnTo>
                    <a:pt x="3955" y="2823"/>
                  </a:lnTo>
                  <a:lnTo>
                    <a:pt x="3959" y="2826"/>
                  </a:lnTo>
                  <a:lnTo>
                    <a:pt x="3965" y="2832"/>
                  </a:lnTo>
                  <a:lnTo>
                    <a:pt x="3969" y="2836"/>
                  </a:lnTo>
                  <a:lnTo>
                    <a:pt x="3975" y="2842"/>
                  </a:lnTo>
                  <a:lnTo>
                    <a:pt x="3979" y="2846"/>
                  </a:lnTo>
                  <a:lnTo>
                    <a:pt x="3985" y="2852"/>
                  </a:lnTo>
                  <a:lnTo>
                    <a:pt x="3989" y="2856"/>
                  </a:lnTo>
                  <a:lnTo>
                    <a:pt x="3995" y="2862"/>
                  </a:lnTo>
                  <a:lnTo>
                    <a:pt x="3998" y="2866"/>
                  </a:lnTo>
                  <a:lnTo>
                    <a:pt x="4004" y="2873"/>
                  </a:lnTo>
                  <a:lnTo>
                    <a:pt x="4007" y="2877"/>
                  </a:lnTo>
                  <a:lnTo>
                    <a:pt x="4012" y="2884"/>
                  </a:lnTo>
                  <a:lnTo>
                    <a:pt x="4016" y="2888"/>
                  </a:lnTo>
                  <a:lnTo>
                    <a:pt x="4021" y="2895"/>
                  </a:lnTo>
                  <a:lnTo>
                    <a:pt x="4024" y="2899"/>
                  </a:lnTo>
                  <a:lnTo>
                    <a:pt x="4029" y="2907"/>
                  </a:lnTo>
                  <a:lnTo>
                    <a:pt x="4032" y="2911"/>
                  </a:lnTo>
                  <a:lnTo>
                    <a:pt x="4036" y="2919"/>
                  </a:lnTo>
                  <a:lnTo>
                    <a:pt x="4041" y="2928"/>
                  </a:lnTo>
                  <a:lnTo>
                    <a:pt x="4046" y="2935"/>
                  </a:lnTo>
                  <a:lnTo>
                    <a:pt x="4048" y="2940"/>
                  </a:lnTo>
                  <a:lnTo>
                    <a:pt x="4052" y="2948"/>
                  </a:lnTo>
                  <a:lnTo>
                    <a:pt x="4054" y="2953"/>
                  </a:lnTo>
                  <a:lnTo>
                    <a:pt x="4058" y="2961"/>
                  </a:lnTo>
                  <a:lnTo>
                    <a:pt x="4060" y="2966"/>
                  </a:lnTo>
                  <a:lnTo>
                    <a:pt x="4063" y="2974"/>
                  </a:lnTo>
                  <a:lnTo>
                    <a:pt x="4065" y="2979"/>
                  </a:lnTo>
                  <a:lnTo>
                    <a:pt x="4068" y="2987"/>
                  </a:lnTo>
                  <a:lnTo>
                    <a:pt x="4070" y="2992"/>
                  </a:lnTo>
                  <a:lnTo>
                    <a:pt x="4072" y="3001"/>
                  </a:lnTo>
                  <a:lnTo>
                    <a:pt x="4074" y="3006"/>
                  </a:lnTo>
                  <a:lnTo>
                    <a:pt x="4076" y="3014"/>
                  </a:lnTo>
                  <a:lnTo>
                    <a:pt x="4078" y="3019"/>
                  </a:lnTo>
                  <a:lnTo>
                    <a:pt x="4080" y="3028"/>
                  </a:lnTo>
                  <a:lnTo>
                    <a:pt x="4081" y="3033"/>
                  </a:lnTo>
                  <a:lnTo>
                    <a:pt x="4083" y="3042"/>
                  </a:lnTo>
                  <a:lnTo>
                    <a:pt x="4084" y="3047"/>
                  </a:lnTo>
                  <a:lnTo>
                    <a:pt x="4085" y="3056"/>
                  </a:lnTo>
                  <a:lnTo>
                    <a:pt x="4086" y="3061"/>
                  </a:lnTo>
                  <a:lnTo>
                    <a:pt x="4087" y="3070"/>
                  </a:lnTo>
                  <a:lnTo>
                    <a:pt x="4088" y="3076"/>
                  </a:lnTo>
                  <a:lnTo>
                    <a:pt x="4089" y="3084"/>
                  </a:lnTo>
                  <a:lnTo>
                    <a:pt x="4089" y="3090"/>
                  </a:lnTo>
                  <a:lnTo>
                    <a:pt x="4090" y="3099"/>
                  </a:lnTo>
                  <a:lnTo>
                    <a:pt x="4090" y="3104"/>
                  </a:lnTo>
                  <a:lnTo>
                    <a:pt x="4090" y="3113"/>
                  </a:lnTo>
                  <a:lnTo>
                    <a:pt x="4090" y="3116"/>
                  </a:lnTo>
                  <a:lnTo>
                    <a:pt x="4090" y="3823"/>
                  </a:lnTo>
                  <a:lnTo>
                    <a:pt x="4090" y="3826"/>
                  </a:lnTo>
                  <a:lnTo>
                    <a:pt x="4090" y="3835"/>
                  </a:lnTo>
                  <a:lnTo>
                    <a:pt x="4090" y="3840"/>
                  </a:lnTo>
                  <a:lnTo>
                    <a:pt x="4089" y="3849"/>
                  </a:lnTo>
                  <a:lnTo>
                    <a:pt x="4089" y="3855"/>
                  </a:lnTo>
                  <a:lnTo>
                    <a:pt x="4088" y="3863"/>
                  </a:lnTo>
                  <a:lnTo>
                    <a:pt x="4087" y="3869"/>
                  </a:lnTo>
                  <a:lnTo>
                    <a:pt x="4086" y="3878"/>
                  </a:lnTo>
                  <a:lnTo>
                    <a:pt x="4085" y="3883"/>
                  </a:lnTo>
                  <a:lnTo>
                    <a:pt x="4084" y="3892"/>
                  </a:lnTo>
                  <a:lnTo>
                    <a:pt x="4083" y="3897"/>
                  </a:lnTo>
                  <a:lnTo>
                    <a:pt x="4081" y="3906"/>
                  </a:lnTo>
                  <a:lnTo>
                    <a:pt x="4080" y="3911"/>
                  </a:lnTo>
                  <a:lnTo>
                    <a:pt x="4078" y="3920"/>
                  </a:lnTo>
                  <a:lnTo>
                    <a:pt x="4076" y="3925"/>
                  </a:lnTo>
                  <a:lnTo>
                    <a:pt x="4074" y="3933"/>
                  </a:lnTo>
                  <a:lnTo>
                    <a:pt x="4072" y="3939"/>
                  </a:lnTo>
                  <a:lnTo>
                    <a:pt x="4070" y="3947"/>
                  </a:lnTo>
                  <a:lnTo>
                    <a:pt x="4068" y="3952"/>
                  </a:lnTo>
                  <a:lnTo>
                    <a:pt x="4065" y="3960"/>
                  </a:lnTo>
                  <a:lnTo>
                    <a:pt x="4063" y="3965"/>
                  </a:lnTo>
                  <a:lnTo>
                    <a:pt x="4059" y="3973"/>
                  </a:lnTo>
                  <a:lnTo>
                    <a:pt x="4057" y="3979"/>
                  </a:lnTo>
                  <a:lnTo>
                    <a:pt x="4054" y="3986"/>
                  </a:lnTo>
                  <a:lnTo>
                    <a:pt x="4051" y="3992"/>
                  </a:lnTo>
                  <a:lnTo>
                    <a:pt x="4047" y="3999"/>
                  </a:lnTo>
                  <a:lnTo>
                    <a:pt x="4045" y="4004"/>
                  </a:lnTo>
                  <a:lnTo>
                    <a:pt x="4041" y="4012"/>
                  </a:lnTo>
                  <a:lnTo>
                    <a:pt x="4037" y="4018"/>
                  </a:lnTo>
                  <a:lnTo>
                    <a:pt x="4033" y="4026"/>
                  </a:lnTo>
                  <a:lnTo>
                    <a:pt x="4030" y="4030"/>
                  </a:lnTo>
                  <a:lnTo>
                    <a:pt x="4025" y="4038"/>
                  </a:lnTo>
                  <a:lnTo>
                    <a:pt x="4022" y="4042"/>
                  </a:lnTo>
                  <a:lnTo>
                    <a:pt x="4016" y="4049"/>
                  </a:lnTo>
                  <a:lnTo>
                    <a:pt x="4013" y="4054"/>
                  </a:lnTo>
                  <a:lnTo>
                    <a:pt x="4008" y="4061"/>
                  </a:lnTo>
                  <a:lnTo>
                    <a:pt x="4004" y="4065"/>
                  </a:lnTo>
                  <a:lnTo>
                    <a:pt x="3999" y="4072"/>
                  </a:lnTo>
                  <a:lnTo>
                    <a:pt x="3995" y="4076"/>
                  </a:lnTo>
                  <a:lnTo>
                    <a:pt x="3989" y="4083"/>
                  </a:lnTo>
                  <a:lnTo>
                    <a:pt x="3986" y="4086"/>
                  </a:lnTo>
                  <a:lnTo>
                    <a:pt x="3980" y="4093"/>
                  </a:lnTo>
                  <a:lnTo>
                    <a:pt x="3976" y="4097"/>
                  </a:lnTo>
                  <a:lnTo>
                    <a:pt x="3970" y="4103"/>
                  </a:lnTo>
                  <a:lnTo>
                    <a:pt x="3966" y="4106"/>
                  </a:lnTo>
                  <a:lnTo>
                    <a:pt x="3959" y="4112"/>
                  </a:lnTo>
                  <a:lnTo>
                    <a:pt x="3955" y="4116"/>
                  </a:lnTo>
                  <a:lnTo>
                    <a:pt x="3948" y="4121"/>
                  </a:lnTo>
                  <a:lnTo>
                    <a:pt x="3944" y="4125"/>
                  </a:lnTo>
                  <a:lnTo>
                    <a:pt x="3937" y="4130"/>
                  </a:lnTo>
                  <a:lnTo>
                    <a:pt x="3933" y="4134"/>
                  </a:lnTo>
                  <a:lnTo>
                    <a:pt x="3926" y="4139"/>
                  </a:lnTo>
                  <a:lnTo>
                    <a:pt x="3922" y="4142"/>
                  </a:lnTo>
                  <a:lnTo>
                    <a:pt x="3914" y="4147"/>
                  </a:lnTo>
                  <a:lnTo>
                    <a:pt x="3910" y="4150"/>
                  </a:lnTo>
                  <a:lnTo>
                    <a:pt x="3902" y="4154"/>
                  </a:lnTo>
                  <a:lnTo>
                    <a:pt x="3893" y="4159"/>
                  </a:lnTo>
                  <a:lnTo>
                    <a:pt x="3886" y="4164"/>
                  </a:lnTo>
                  <a:lnTo>
                    <a:pt x="3881" y="4166"/>
                  </a:lnTo>
                  <a:lnTo>
                    <a:pt x="3873" y="4170"/>
                  </a:lnTo>
                  <a:lnTo>
                    <a:pt x="3868" y="4172"/>
                  </a:lnTo>
                  <a:lnTo>
                    <a:pt x="3860" y="4176"/>
                  </a:lnTo>
                  <a:lnTo>
                    <a:pt x="3855" y="4178"/>
                  </a:lnTo>
                  <a:lnTo>
                    <a:pt x="3847" y="4181"/>
                  </a:lnTo>
                  <a:lnTo>
                    <a:pt x="3842" y="4183"/>
                  </a:lnTo>
                  <a:lnTo>
                    <a:pt x="3834" y="4186"/>
                  </a:lnTo>
                  <a:lnTo>
                    <a:pt x="3829" y="4188"/>
                  </a:lnTo>
                  <a:lnTo>
                    <a:pt x="3820" y="4190"/>
                  </a:lnTo>
                  <a:lnTo>
                    <a:pt x="3815" y="4192"/>
                  </a:lnTo>
                  <a:lnTo>
                    <a:pt x="3807" y="4194"/>
                  </a:lnTo>
                  <a:lnTo>
                    <a:pt x="3802" y="4196"/>
                  </a:lnTo>
                  <a:lnTo>
                    <a:pt x="3793" y="4198"/>
                  </a:lnTo>
                  <a:lnTo>
                    <a:pt x="3788" y="4199"/>
                  </a:lnTo>
                  <a:lnTo>
                    <a:pt x="3779" y="4201"/>
                  </a:lnTo>
                  <a:lnTo>
                    <a:pt x="3774" y="4202"/>
                  </a:lnTo>
                  <a:lnTo>
                    <a:pt x="3765" y="4203"/>
                  </a:lnTo>
                  <a:lnTo>
                    <a:pt x="3760" y="4204"/>
                  </a:lnTo>
                  <a:lnTo>
                    <a:pt x="3751" y="4205"/>
                  </a:lnTo>
                  <a:lnTo>
                    <a:pt x="3745" y="4206"/>
                  </a:lnTo>
                  <a:lnTo>
                    <a:pt x="3737" y="4207"/>
                  </a:lnTo>
                  <a:lnTo>
                    <a:pt x="3731" y="4207"/>
                  </a:lnTo>
                  <a:lnTo>
                    <a:pt x="3722" y="4208"/>
                  </a:lnTo>
                  <a:lnTo>
                    <a:pt x="3717" y="4208"/>
                  </a:lnTo>
                  <a:lnTo>
                    <a:pt x="3708" y="4208"/>
                  </a:lnTo>
                  <a:lnTo>
                    <a:pt x="3705" y="4208"/>
                  </a:lnTo>
                  <a:lnTo>
                    <a:pt x="2998" y="4208"/>
                  </a:lnTo>
                  <a:lnTo>
                    <a:pt x="2995" y="4208"/>
                  </a:lnTo>
                  <a:lnTo>
                    <a:pt x="2986" y="4208"/>
                  </a:lnTo>
                  <a:lnTo>
                    <a:pt x="2981" y="4208"/>
                  </a:lnTo>
                  <a:lnTo>
                    <a:pt x="2972" y="4207"/>
                  </a:lnTo>
                  <a:lnTo>
                    <a:pt x="2966" y="4207"/>
                  </a:lnTo>
                  <a:lnTo>
                    <a:pt x="2958" y="4206"/>
                  </a:lnTo>
                  <a:lnTo>
                    <a:pt x="2952" y="4205"/>
                  </a:lnTo>
                  <a:lnTo>
                    <a:pt x="2943" y="4204"/>
                  </a:lnTo>
                  <a:lnTo>
                    <a:pt x="2938" y="4203"/>
                  </a:lnTo>
                  <a:lnTo>
                    <a:pt x="2929" y="4202"/>
                  </a:lnTo>
                  <a:lnTo>
                    <a:pt x="2924" y="4201"/>
                  </a:lnTo>
                  <a:lnTo>
                    <a:pt x="2915" y="4199"/>
                  </a:lnTo>
                  <a:lnTo>
                    <a:pt x="2910" y="4198"/>
                  </a:lnTo>
                  <a:lnTo>
                    <a:pt x="2901" y="4196"/>
                  </a:lnTo>
                  <a:lnTo>
                    <a:pt x="2896" y="4194"/>
                  </a:lnTo>
                  <a:lnTo>
                    <a:pt x="2888" y="4192"/>
                  </a:lnTo>
                  <a:lnTo>
                    <a:pt x="2882" y="4190"/>
                  </a:lnTo>
                  <a:lnTo>
                    <a:pt x="2874" y="4188"/>
                  </a:lnTo>
                  <a:lnTo>
                    <a:pt x="2869" y="4186"/>
                  </a:lnTo>
                  <a:lnTo>
                    <a:pt x="2861" y="4183"/>
                  </a:lnTo>
                  <a:lnTo>
                    <a:pt x="2856" y="4181"/>
                  </a:lnTo>
                  <a:lnTo>
                    <a:pt x="2848" y="4177"/>
                  </a:lnTo>
                  <a:lnTo>
                    <a:pt x="2842" y="4175"/>
                  </a:lnTo>
                  <a:lnTo>
                    <a:pt x="2835" y="4172"/>
                  </a:lnTo>
                  <a:lnTo>
                    <a:pt x="2829" y="4169"/>
                  </a:lnTo>
                  <a:lnTo>
                    <a:pt x="2822" y="4165"/>
                  </a:lnTo>
                  <a:lnTo>
                    <a:pt x="2817" y="4163"/>
                  </a:lnTo>
                  <a:lnTo>
                    <a:pt x="2809" y="4159"/>
                  </a:lnTo>
                  <a:lnTo>
                    <a:pt x="2803" y="4155"/>
                  </a:lnTo>
                  <a:lnTo>
                    <a:pt x="2795" y="4151"/>
                  </a:lnTo>
                  <a:lnTo>
                    <a:pt x="2791" y="4148"/>
                  </a:lnTo>
                  <a:lnTo>
                    <a:pt x="2783" y="4143"/>
                  </a:lnTo>
                  <a:lnTo>
                    <a:pt x="2779" y="4140"/>
                  </a:lnTo>
                  <a:lnTo>
                    <a:pt x="2772" y="4134"/>
                  </a:lnTo>
                  <a:lnTo>
                    <a:pt x="2767" y="4131"/>
                  </a:lnTo>
                  <a:lnTo>
                    <a:pt x="2760" y="4126"/>
                  </a:lnTo>
                  <a:lnTo>
                    <a:pt x="2756" y="4122"/>
                  </a:lnTo>
                  <a:lnTo>
                    <a:pt x="2749" y="4117"/>
                  </a:lnTo>
                  <a:lnTo>
                    <a:pt x="2745" y="4113"/>
                  </a:lnTo>
                  <a:lnTo>
                    <a:pt x="2738" y="4107"/>
                  </a:lnTo>
                  <a:lnTo>
                    <a:pt x="2734" y="4103"/>
                  </a:lnTo>
                  <a:lnTo>
                    <a:pt x="2728" y="4097"/>
                  </a:lnTo>
                  <a:lnTo>
                    <a:pt x="2724" y="4093"/>
                  </a:lnTo>
                  <a:lnTo>
                    <a:pt x="2718" y="4087"/>
                  </a:lnTo>
                  <a:lnTo>
                    <a:pt x="2714" y="4083"/>
                  </a:lnTo>
                  <a:lnTo>
                    <a:pt x="2708" y="4076"/>
                  </a:lnTo>
                  <a:lnTo>
                    <a:pt x="2704" y="4072"/>
                  </a:lnTo>
                  <a:lnTo>
                    <a:pt x="2699" y="4065"/>
                  </a:lnTo>
                  <a:lnTo>
                    <a:pt x="2695" y="4061"/>
                  </a:lnTo>
                  <a:lnTo>
                    <a:pt x="2690" y="4054"/>
                  </a:lnTo>
                  <a:lnTo>
                    <a:pt x="2687" y="4049"/>
                  </a:lnTo>
                  <a:lnTo>
                    <a:pt x="2681" y="4042"/>
                  </a:lnTo>
                  <a:lnTo>
                    <a:pt x="2678" y="4038"/>
                  </a:lnTo>
                  <a:lnTo>
                    <a:pt x="2673" y="4030"/>
                  </a:lnTo>
                  <a:lnTo>
                    <a:pt x="2670" y="4026"/>
                  </a:lnTo>
                  <a:lnTo>
                    <a:pt x="2666" y="4018"/>
                  </a:lnTo>
                  <a:lnTo>
                    <a:pt x="2662" y="4012"/>
                  </a:lnTo>
                  <a:lnTo>
                    <a:pt x="2658" y="4004"/>
                  </a:lnTo>
                  <a:lnTo>
                    <a:pt x="2656" y="3999"/>
                  </a:lnTo>
                  <a:lnTo>
                    <a:pt x="2652" y="3992"/>
                  </a:lnTo>
                  <a:lnTo>
                    <a:pt x="2649" y="3986"/>
                  </a:lnTo>
                  <a:lnTo>
                    <a:pt x="2646" y="3979"/>
                  </a:lnTo>
                  <a:lnTo>
                    <a:pt x="2644" y="3973"/>
                  </a:lnTo>
                  <a:lnTo>
                    <a:pt x="2640" y="3965"/>
                  </a:lnTo>
                  <a:lnTo>
                    <a:pt x="2638" y="3960"/>
                  </a:lnTo>
                  <a:lnTo>
                    <a:pt x="2635" y="3952"/>
                  </a:lnTo>
                  <a:lnTo>
                    <a:pt x="2633" y="3947"/>
                  </a:lnTo>
                  <a:lnTo>
                    <a:pt x="2631" y="3939"/>
                  </a:lnTo>
                  <a:lnTo>
                    <a:pt x="2629" y="3933"/>
                  </a:lnTo>
                  <a:lnTo>
                    <a:pt x="2627" y="3925"/>
                  </a:lnTo>
                  <a:lnTo>
                    <a:pt x="2625" y="3920"/>
                  </a:lnTo>
                  <a:lnTo>
                    <a:pt x="2623" y="3911"/>
                  </a:lnTo>
                  <a:lnTo>
                    <a:pt x="2622" y="3906"/>
                  </a:lnTo>
                  <a:lnTo>
                    <a:pt x="2620" y="3897"/>
                  </a:lnTo>
                  <a:lnTo>
                    <a:pt x="2619" y="3892"/>
                  </a:lnTo>
                  <a:lnTo>
                    <a:pt x="2618" y="3883"/>
                  </a:lnTo>
                  <a:lnTo>
                    <a:pt x="2617" y="3878"/>
                  </a:lnTo>
                  <a:lnTo>
                    <a:pt x="2616" y="3869"/>
                  </a:lnTo>
                  <a:lnTo>
                    <a:pt x="2615" y="3863"/>
                  </a:lnTo>
                  <a:lnTo>
                    <a:pt x="2614" y="3855"/>
                  </a:lnTo>
                  <a:lnTo>
                    <a:pt x="2614" y="3849"/>
                  </a:lnTo>
                  <a:lnTo>
                    <a:pt x="2613" y="3840"/>
                  </a:lnTo>
                  <a:lnTo>
                    <a:pt x="2613" y="3835"/>
                  </a:lnTo>
                  <a:lnTo>
                    <a:pt x="2613" y="3826"/>
                  </a:lnTo>
                  <a:lnTo>
                    <a:pt x="2613" y="3823"/>
                  </a:lnTo>
                  <a:lnTo>
                    <a:pt x="2613" y="3116"/>
                  </a:lnTo>
                  <a:lnTo>
                    <a:pt x="2613" y="3113"/>
                  </a:lnTo>
                  <a:lnTo>
                    <a:pt x="2613" y="3104"/>
                  </a:lnTo>
                  <a:lnTo>
                    <a:pt x="2613" y="3099"/>
                  </a:lnTo>
                  <a:lnTo>
                    <a:pt x="2614" y="3090"/>
                  </a:lnTo>
                  <a:lnTo>
                    <a:pt x="2614" y="3084"/>
                  </a:lnTo>
                  <a:lnTo>
                    <a:pt x="2615" y="3076"/>
                  </a:lnTo>
                  <a:lnTo>
                    <a:pt x="2616" y="3070"/>
                  </a:lnTo>
                  <a:lnTo>
                    <a:pt x="2617" y="3061"/>
                  </a:lnTo>
                  <a:lnTo>
                    <a:pt x="2618" y="3056"/>
                  </a:lnTo>
                  <a:lnTo>
                    <a:pt x="2619" y="3047"/>
                  </a:lnTo>
                  <a:lnTo>
                    <a:pt x="2620" y="3042"/>
                  </a:lnTo>
                  <a:lnTo>
                    <a:pt x="2622" y="3033"/>
                  </a:lnTo>
                  <a:lnTo>
                    <a:pt x="2623" y="3028"/>
                  </a:lnTo>
                  <a:lnTo>
                    <a:pt x="2625" y="3019"/>
                  </a:lnTo>
                  <a:lnTo>
                    <a:pt x="2627" y="3014"/>
                  </a:lnTo>
                  <a:lnTo>
                    <a:pt x="2629" y="3006"/>
                  </a:lnTo>
                  <a:lnTo>
                    <a:pt x="2631" y="3001"/>
                  </a:lnTo>
                  <a:lnTo>
                    <a:pt x="2633" y="2992"/>
                  </a:lnTo>
                  <a:lnTo>
                    <a:pt x="2635" y="2987"/>
                  </a:lnTo>
                  <a:lnTo>
                    <a:pt x="2638" y="2979"/>
                  </a:lnTo>
                  <a:lnTo>
                    <a:pt x="2640" y="2974"/>
                  </a:lnTo>
                  <a:lnTo>
                    <a:pt x="2643" y="2966"/>
                  </a:lnTo>
                  <a:lnTo>
                    <a:pt x="2645" y="2961"/>
                  </a:lnTo>
                  <a:lnTo>
                    <a:pt x="2649" y="2953"/>
                  </a:lnTo>
                  <a:lnTo>
                    <a:pt x="2651" y="2948"/>
                  </a:lnTo>
                  <a:lnTo>
                    <a:pt x="2655" y="2940"/>
                  </a:lnTo>
                  <a:lnTo>
                    <a:pt x="2657" y="2935"/>
                  </a:lnTo>
                  <a:lnTo>
                    <a:pt x="2662" y="2928"/>
                  </a:lnTo>
                  <a:lnTo>
                    <a:pt x="2667" y="2919"/>
                  </a:lnTo>
                  <a:lnTo>
                    <a:pt x="2671" y="2911"/>
                  </a:lnTo>
                  <a:lnTo>
                    <a:pt x="2674" y="2907"/>
                  </a:lnTo>
                  <a:lnTo>
                    <a:pt x="2679" y="2899"/>
                  </a:lnTo>
                  <a:lnTo>
                    <a:pt x="2682" y="2895"/>
                  </a:lnTo>
                  <a:lnTo>
                    <a:pt x="2687" y="2888"/>
                  </a:lnTo>
                  <a:lnTo>
                    <a:pt x="2691" y="2884"/>
                  </a:lnTo>
                  <a:lnTo>
                    <a:pt x="2696" y="2877"/>
                  </a:lnTo>
                  <a:lnTo>
                    <a:pt x="2700" y="2873"/>
                  </a:lnTo>
                  <a:lnTo>
                    <a:pt x="2705" y="2866"/>
                  </a:lnTo>
                  <a:lnTo>
                    <a:pt x="2709" y="2862"/>
                  </a:lnTo>
                  <a:lnTo>
                    <a:pt x="2715" y="2855"/>
                  </a:lnTo>
                  <a:lnTo>
                    <a:pt x="2718" y="2851"/>
                  </a:lnTo>
                  <a:lnTo>
                    <a:pt x="2724" y="2845"/>
                  </a:lnTo>
                  <a:lnTo>
                    <a:pt x="2728" y="2841"/>
                  </a:lnTo>
                  <a:lnTo>
                    <a:pt x="2735" y="2835"/>
                  </a:lnTo>
                  <a:lnTo>
                    <a:pt x="2738" y="2832"/>
                  </a:lnTo>
                  <a:lnTo>
                    <a:pt x="2745" y="2826"/>
                  </a:lnTo>
                  <a:lnTo>
                    <a:pt x="2749" y="2822"/>
                  </a:lnTo>
                  <a:lnTo>
                    <a:pt x="2756" y="2817"/>
                  </a:lnTo>
                  <a:lnTo>
                    <a:pt x="2760" y="2813"/>
                  </a:lnTo>
                  <a:lnTo>
                    <a:pt x="2767" y="2808"/>
                  </a:lnTo>
                  <a:lnTo>
                    <a:pt x="2772" y="2805"/>
                  </a:lnTo>
                  <a:lnTo>
                    <a:pt x="2779" y="2799"/>
                  </a:lnTo>
                  <a:lnTo>
                    <a:pt x="2783" y="2796"/>
                  </a:lnTo>
                  <a:lnTo>
                    <a:pt x="2791" y="2791"/>
                  </a:lnTo>
                  <a:lnTo>
                    <a:pt x="2795" y="2788"/>
                  </a:lnTo>
                  <a:lnTo>
                    <a:pt x="2803" y="2784"/>
                  </a:lnTo>
                  <a:lnTo>
                    <a:pt x="2809" y="2780"/>
                  </a:lnTo>
                  <a:lnTo>
                    <a:pt x="2817" y="2776"/>
                  </a:lnTo>
                  <a:lnTo>
                    <a:pt x="2822" y="2774"/>
                  </a:lnTo>
                  <a:lnTo>
                    <a:pt x="2829" y="2770"/>
                  </a:lnTo>
                  <a:lnTo>
                    <a:pt x="2835" y="2767"/>
                  </a:lnTo>
                  <a:lnTo>
                    <a:pt x="2842" y="2764"/>
                  </a:lnTo>
                  <a:lnTo>
                    <a:pt x="2848" y="2762"/>
                  </a:lnTo>
                  <a:lnTo>
                    <a:pt x="2856" y="2758"/>
                  </a:lnTo>
                  <a:lnTo>
                    <a:pt x="2861" y="2756"/>
                  </a:lnTo>
                  <a:lnTo>
                    <a:pt x="2869" y="2753"/>
                  </a:lnTo>
                  <a:lnTo>
                    <a:pt x="2874" y="2751"/>
                  </a:lnTo>
                  <a:lnTo>
                    <a:pt x="2882" y="2749"/>
                  </a:lnTo>
                  <a:lnTo>
                    <a:pt x="2888" y="2747"/>
                  </a:lnTo>
                  <a:lnTo>
                    <a:pt x="2896" y="2745"/>
                  </a:lnTo>
                  <a:lnTo>
                    <a:pt x="2901" y="2743"/>
                  </a:lnTo>
                  <a:lnTo>
                    <a:pt x="2910" y="2741"/>
                  </a:lnTo>
                  <a:lnTo>
                    <a:pt x="2915" y="2740"/>
                  </a:lnTo>
                  <a:lnTo>
                    <a:pt x="2924" y="2738"/>
                  </a:lnTo>
                  <a:lnTo>
                    <a:pt x="2929" y="2737"/>
                  </a:lnTo>
                  <a:lnTo>
                    <a:pt x="2938" y="2736"/>
                  </a:lnTo>
                  <a:lnTo>
                    <a:pt x="2943" y="2735"/>
                  </a:lnTo>
                  <a:lnTo>
                    <a:pt x="2952" y="2734"/>
                  </a:lnTo>
                  <a:lnTo>
                    <a:pt x="2958" y="2733"/>
                  </a:lnTo>
                  <a:lnTo>
                    <a:pt x="2966" y="2732"/>
                  </a:lnTo>
                  <a:lnTo>
                    <a:pt x="2972" y="2732"/>
                  </a:lnTo>
                  <a:close/>
                  <a:moveTo>
                    <a:pt x="3711" y="3031"/>
                  </a:moveTo>
                  <a:lnTo>
                    <a:pt x="3708" y="3031"/>
                  </a:lnTo>
                  <a:lnTo>
                    <a:pt x="3704" y="3031"/>
                  </a:lnTo>
                  <a:lnTo>
                    <a:pt x="2999" y="3031"/>
                  </a:lnTo>
                  <a:lnTo>
                    <a:pt x="2995" y="3031"/>
                  </a:lnTo>
                  <a:lnTo>
                    <a:pt x="2992" y="3031"/>
                  </a:lnTo>
                  <a:lnTo>
                    <a:pt x="2989" y="3032"/>
                  </a:lnTo>
                  <a:lnTo>
                    <a:pt x="2985" y="3032"/>
                  </a:lnTo>
                  <a:lnTo>
                    <a:pt x="2982" y="3033"/>
                  </a:lnTo>
                  <a:lnTo>
                    <a:pt x="2979" y="3033"/>
                  </a:lnTo>
                  <a:lnTo>
                    <a:pt x="2976" y="3034"/>
                  </a:lnTo>
                  <a:lnTo>
                    <a:pt x="2973" y="3035"/>
                  </a:lnTo>
                  <a:lnTo>
                    <a:pt x="2970" y="3036"/>
                  </a:lnTo>
                  <a:lnTo>
                    <a:pt x="2967" y="3037"/>
                  </a:lnTo>
                  <a:lnTo>
                    <a:pt x="2964" y="3038"/>
                  </a:lnTo>
                  <a:lnTo>
                    <a:pt x="2961" y="3039"/>
                  </a:lnTo>
                  <a:lnTo>
                    <a:pt x="2958" y="3041"/>
                  </a:lnTo>
                  <a:lnTo>
                    <a:pt x="2956" y="3042"/>
                  </a:lnTo>
                  <a:lnTo>
                    <a:pt x="2954" y="3043"/>
                  </a:lnTo>
                  <a:lnTo>
                    <a:pt x="2951" y="3045"/>
                  </a:lnTo>
                  <a:lnTo>
                    <a:pt x="2948" y="3047"/>
                  </a:lnTo>
                  <a:lnTo>
                    <a:pt x="2945" y="3049"/>
                  </a:lnTo>
                  <a:lnTo>
                    <a:pt x="2943" y="3052"/>
                  </a:lnTo>
                  <a:lnTo>
                    <a:pt x="2940" y="3054"/>
                  </a:lnTo>
                  <a:lnTo>
                    <a:pt x="2937" y="3056"/>
                  </a:lnTo>
                  <a:lnTo>
                    <a:pt x="2935" y="3059"/>
                  </a:lnTo>
                  <a:lnTo>
                    <a:pt x="2933" y="3061"/>
                  </a:lnTo>
                  <a:lnTo>
                    <a:pt x="2930" y="3064"/>
                  </a:lnTo>
                  <a:lnTo>
                    <a:pt x="2928" y="3067"/>
                  </a:lnTo>
                  <a:lnTo>
                    <a:pt x="2926" y="3070"/>
                  </a:lnTo>
                  <a:lnTo>
                    <a:pt x="2924" y="3072"/>
                  </a:lnTo>
                  <a:lnTo>
                    <a:pt x="2924" y="3073"/>
                  </a:lnTo>
                  <a:lnTo>
                    <a:pt x="2924" y="3074"/>
                  </a:lnTo>
                  <a:lnTo>
                    <a:pt x="2922" y="3077"/>
                  </a:lnTo>
                  <a:lnTo>
                    <a:pt x="2921" y="3080"/>
                  </a:lnTo>
                  <a:lnTo>
                    <a:pt x="2919" y="3084"/>
                  </a:lnTo>
                  <a:lnTo>
                    <a:pt x="2918" y="3087"/>
                  </a:lnTo>
                  <a:lnTo>
                    <a:pt x="2917" y="3090"/>
                  </a:lnTo>
                  <a:lnTo>
                    <a:pt x="2916" y="3093"/>
                  </a:lnTo>
                  <a:lnTo>
                    <a:pt x="2915" y="3097"/>
                  </a:lnTo>
                  <a:lnTo>
                    <a:pt x="2915" y="3100"/>
                  </a:lnTo>
                  <a:lnTo>
                    <a:pt x="2914" y="3103"/>
                  </a:lnTo>
                  <a:lnTo>
                    <a:pt x="2914" y="3107"/>
                  </a:lnTo>
                  <a:lnTo>
                    <a:pt x="2913" y="3110"/>
                  </a:lnTo>
                  <a:lnTo>
                    <a:pt x="2913" y="3113"/>
                  </a:lnTo>
                  <a:lnTo>
                    <a:pt x="2913" y="3117"/>
                  </a:lnTo>
                  <a:lnTo>
                    <a:pt x="2913" y="3822"/>
                  </a:lnTo>
                  <a:lnTo>
                    <a:pt x="2913" y="3826"/>
                  </a:lnTo>
                  <a:lnTo>
                    <a:pt x="2913" y="3829"/>
                  </a:lnTo>
                  <a:lnTo>
                    <a:pt x="2914" y="3832"/>
                  </a:lnTo>
                  <a:lnTo>
                    <a:pt x="2914" y="3836"/>
                  </a:lnTo>
                  <a:lnTo>
                    <a:pt x="2915" y="3839"/>
                  </a:lnTo>
                  <a:lnTo>
                    <a:pt x="2915" y="3842"/>
                  </a:lnTo>
                  <a:lnTo>
                    <a:pt x="2916" y="3845"/>
                  </a:lnTo>
                  <a:lnTo>
                    <a:pt x="2917" y="3848"/>
                  </a:lnTo>
                  <a:lnTo>
                    <a:pt x="2918" y="3851"/>
                  </a:lnTo>
                  <a:lnTo>
                    <a:pt x="2919" y="3854"/>
                  </a:lnTo>
                  <a:lnTo>
                    <a:pt x="2920" y="3857"/>
                  </a:lnTo>
                  <a:lnTo>
                    <a:pt x="2921" y="3860"/>
                  </a:lnTo>
                  <a:lnTo>
                    <a:pt x="2923" y="3863"/>
                  </a:lnTo>
                  <a:lnTo>
                    <a:pt x="2924" y="3865"/>
                  </a:lnTo>
                  <a:lnTo>
                    <a:pt x="2925" y="3867"/>
                  </a:lnTo>
                  <a:lnTo>
                    <a:pt x="2927" y="3870"/>
                  </a:lnTo>
                  <a:lnTo>
                    <a:pt x="2929" y="3873"/>
                  </a:lnTo>
                  <a:lnTo>
                    <a:pt x="2931" y="3876"/>
                  </a:lnTo>
                  <a:lnTo>
                    <a:pt x="2933" y="3878"/>
                  </a:lnTo>
                  <a:lnTo>
                    <a:pt x="2936" y="3881"/>
                  </a:lnTo>
                  <a:lnTo>
                    <a:pt x="2938" y="3883"/>
                  </a:lnTo>
                  <a:lnTo>
                    <a:pt x="2940" y="3885"/>
                  </a:lnTo>
                  <a:lnTo>
                    <a:pt x="2943" y="3888"/>
                  </a:lnTo>
                  <a:lnTo>
                    <a:pt x="2945" y="3890"/>
                  </a:lnTo>
                  <a:lnTo>
                    <a:pt x="2948" y="3892"/>
                  </a:lnTo>
                  <a:lnTo>
                    <a:pt x="2951" y="3894"/>
                  </a:lnTo>
                  <a:lnTo>
                    <a:pt x="2954" y="3896"/>
                  </a:lnTo>
                  <a:lnTo>
                    <a:pt x="2956" y="3897"/>
                  </a:lnTo>
                  <a:lnTo>
                    <a:pt x="2958" y="3898"/>
                  </a:lnTo>
                  <a:lnTo>
                    <a:pt x="2961" y="3900"/>
                  </a:lnTo>
                  <a:lnTo>
                    <a:pt x="2964" y="3901"/>
                  </a:lnTo>
                  <a:lnTo>
                    <a:pt x="2967" y="3902"/>
                  </a:lnTo>
                  <a:lnTo>
                    <a:pt x="2970" y="3903"/>
                  </a:lnTo>
                  <a:lnTo>
                    <a:pt x="2973" y="3904"/>
                  </a:lnTo>
                  <a:lnTo>
                    <a:pt x="2976" y="3905"/>
                  </a:lnTo>
                  <a:lnTo>
                    <a:pt x="2979" y="3906"/>
                  </a:lnTo>
                  <a:lnTo>
                    <a:pt x="2982" y="3906"/>
                  </a:lnTo>
                  <a:lnTo>
                    <a:pt x="2985" y="3907"/>
                  </a:lnTo>
                  <a:lnTo>
                    <a:pt x="2989" y="3907"/>
                  </a:lnTo>
                  <a:lnTo>
                    <a:pt x="2992" y="3908"/>
                  </a:lnTo>
                  <a:lnTo>
                    <a:pt x="2995" y="3908"/>
                  </a:lnTo>
                  <a:lnTo>
                    <a:pt x="2999" y="3908"/>
                  </a:lnTo>
                  <a:lnTo>
                    <a:pt x="3704" y="3908"/>
                  </a:lnTo>
                  <a:lnTo>
                    <a:pt x="3708" y="3908"/>
                  </a:lnTo>
                  <a:lnTo>
                    <a:pt x="3711" y="3908"/>
                  </a:lnTo>
                  <a:lnTo>
                    <a:pt x="3714" y="3907"/>
                  </a:lnTo>
                  <a:lnTo>
                    <a:pt x="3718" y="3907"/>
                  </a:lnTo>
                  <a:lnTo>
                    <a:pt x="3721" y="3906"/>
                  </a:lnTo>
                  <a:lnTo>
                    <a:pt x="3724" y="3906"/>
                  </a:lnTo>
                  <a:lnTo>
                    <a:pt x="3728" y="3905"/>
                  </a:lnTo>
                  <a:lnTo>
                    <a:pt x="3731" y="3904"/>
                  </a:lnTo>
                  <a:lnTo>
                    <a:pt x="3734" y="3903"/>
                  </a:lnTo>
                  <a:lnTo>
                    <a:pt x="3737" y="3902"/>
                  </a:lnTo>
                  <a:lnTo>
                    <a:pt x="3741" y="3900"/>
                  </a:lnTo>
                  <a:lnTo>
                    <a:pt x="3744" y="3899"/>
                  </a:lnTo>
                  <a:lnTo>
                    <a:pt x="3747" y="3897"/>
                  </a:lnTo>
                  <a:lnTo>
                    <a:pt x="3748" y="3897"/>
                  </a:lnTo>
                  <a:lnTo>
                    <a:pt x="3749" y="3897"/>
                  </a:lnTo>
                  <a:lnTo>
                    <a:pt x="3751" y="3895"/>
                  </a:lnTo>
                  <a:lnTo>
                    <a:pt x="3754" y="3893"/>
                  </a:lnTo>
                  <a:lnTo>
                    <a:pt x="3757" y="3891"/>
                  </a:lnTo>
                  <a:lnTo>
                    <a:pt x="3760" y="3888"/>
                  </a:lnTo>
                  <a:lnTo>
                    <a:pt x="3762" y="3886"/>
                  </a:lnTo>
                  <a:lnTo>
                    <a:pt x="3765" y="3884"/>
                  </a:lnTo>
                  <a:lnTo>
                    <a:pt x="3767" y="3881"/>
                  </a:lnTo>
                  <a:lnTo>
                    <a:pt x="3769" y="3878"/>
                  </a:lnTo>
                  <a:lnTo>
                    <a:pt x="3772" y="3876"/>
                  </a:lnTo>
                  <a:lnTo>
                    <a:pt x="3774" y="3873"/>
                  </a:lnTo>
                  <a:lnTo>
                    <a:pt x="3776" y="3870"/>
                  </a:lnTo>
                  <a:lnTo>
                    <a:pt x="3778" y="3867"/>
                  </a:lnTo>
                  <a:lnTo>
                    <a:pt x="3779" y="3865"/>
                  </a:lnTo>
                  <a:lnTo>
                    <a:pt x="3780" y="3863"/>
                  </a:lnTo>
                  <a:lnTo>
                    <a:pt x="3782" y="3860"/>
                  </a:lnTo>
                  <a:lnTo>
                    <a:pt x="3783" y="3857"/>
                  </a:lnTo>
                  <a:lnTo>
                    <a:pt x="3784" y="3854"/>
                  </a:lnTo>
                  <a:lnTo>
                    <a:pt x="3785" y="3851"/>
                  </a:lnTo>
                  <a:lnTo>
                    <a:pt x="3786" y="3848"/>
                  </a:lnTo>
                  <a:lnTo>
                    <a:pt x="3787" y="3845"/>
                  </a:lnTo>
                  <a:lnTo>
                    <a:pt x="3788" y="3842"/>
                  </a:lnTo>
                  <a:lnTo>
                    <a:pt x="3788" y="3839"/>
                  </a:lnTo>
                  <a:lnTo>
                    <a:pt x="3789" y="3836"/>
                  </a:lnTo>
                  <a:lnTo>
                    <a:pt x="3789" y="3832"/>
                  </a:lnTo>
                  <a:lnTo>
                    <a:pt x="3790" y="3829"/>
                  </a:lnTo>
                  <a:lnTo>
                    <a:pt x="3790" y="3826"/>
                  </a:lnTo>
                  <a:lnTo>
                    <a:pt x="3790" y="3822"/>
                  </a:lnTo>
                  <a:lnTo>
                    <a:pt x="3790" y="3117"/>
                  </a:lnTo>
                  <a:lnTo>
                    <a:pt x="3790" y="3113"/>
                  </a:lnTo>
                  <a:lnTo>
                    <a:pt x="3790" y="3110"/>
                  </a:lnTo>
                  <a:lnTo>
                    <a:pt x="3789" y="3107"/>
                  </a:lnTo>
                  <a:lnTo>
                    <a:pt x="3789" y="3103"/>
                  </a:lnTo>
                  <a:lnTo>
                    <a:pt x="3788" y="3100"/>
                  </a:lnTo>
                  <a:lnTo>
                    <a:pt x="3788" y="3097"/>
                  </a:lnTo>
                  <a:lnTo>
                    <a:pt x="3787" y="3093"/>
                  </a:lnTo>
                  <a:lnTo>
                    <a:pt x="3786" y="3090"/>
                  </a:lnTo>
                  <a:lnTo>
                    <a:pt x="3785" y="3087"/>
                  </a:lnTo>
                  <a:lnTo>
                    <a:pt x="3784" y="3084"/>
                  </a:lnTo>
                  <a:lnTo>
                    <a:pt x="3782" y="3080"/>
                  </a:lnTo>
                  <a:lnTo>
                    <a:pt x="3781" y="3077"/>
                  </a:lnTo>
                  <a:lnTo>
                    <a:pt x="3779" y="3074"/>
                  </a:lnTo>
                  <a:lnTo>
                    <a:pt x="3779" y="3073"/>
                  </a:lnTo>
                  <a:lnTo>
                    <a:pt x="3779" y="3072"/>
                  </a:lnTo>
                  <a:lnTo>
                    <a:pt x="3777" y="3069"/>
                  </a:lnTo>
                  <a:lnTo>
                    <a:pt x="3775" y="3067"/>
                  </a:lnTo>
                  <a:lnTo>
                    <a:pt x="3772" y="3064"/>
                  </a:lnTo>
                  <a:lnTo>
                    <a:pt x="3770" y="3061"/>
                  </a:lnTo>
                  <a:lnTo>
                    <a:pt x="3768" y="3058"/>
                  </a:lnTo>
                  <a:lnTo>
                    <a:pt x="3765" y="3056"/>
                  </a:lnTo>
                  <a:lnTo>
                    <a:pt x="3763" y="3053"/>
                  </a:lnTo>
                  <a:lnTo>
                    <a:pt x="3760" y="3051"/>
                  </a:lnTo>
                  <a:lnTo>
                    <a:pt x="3757" y="3049"/>
                  </a:lnTo>
                  <a:lnTo>
                    <a:pt x="3754" y="3046"/>
                  </a:lnTo>
                  <a:lnTo>
                    <a:pt x="3752" y="3044"/>
                  </a:lnTo>
                  <a:lnTo>
                    <a:pt x="3749" y="3042"/>
                  </a:lnTo>
                  <a:lnTo>
                    <a:pt x="3748" y="3042"/>
                  </a:lnTo>
                  <a:lnTo>
                    <a:pt x="3747" y="3042"/>
                  </a:lnTo>
                  <a:lnTo>
                    <a:pt x="3744" y="3040"/>
                  </a:lnTo>
                  <a:lnTo>
                    <a:pt x="3741" y="3039"/>
                  </a:lnTo>
                  <a:lnTo>
                    <a:pt x="3737" y="3037"/>
                  </a:lnTo>
                  <a:lnTo>
                    <a:pt x="3734" y="3036"/>
                  </a:lnTo>
                  <a:lnTo>
                    <a:pt x="3731" y="3035"/>
                  </a:lnTo>
                  <a:lnTo>
                    <a:pt x="3728" y="3034"/>
                  </a:lnTo>
                  <a:lnTo>
                    <a:pt x="3724" y="3033"/>
                  </a:lnTo>
                  <a:lnTo>
                    <a:pt x="3721" y="3033"/>
                  </a:lnTo>
                  <a:lnTo>
                    <a:pt x="3718" y="3032"/>
                  </a:lnTo>
                  <a:lnTo>
                    <a:pt x="3714" y="3032"/>
                  </a:lnTo>
                  <a:lnTo>
                    <a:pt x="3711" y="303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Helvetica Neue"/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273" name="Google Shape;1273;p32"/>
          <p:cNvGrpSpPr/>
          <p:nvPr/>
        </p:nvGrpSpPr>
        <p:grpSpPr>
          <a:xfrm>
            <a:off x="735982" y="3247940"/>
            <a:ext cx="415335" cy="414994"/>
            <a:chOff x="6359457" y="1760585"/>
            <a:chExt cx="633600" cy="633600"/>
          </a:xfrm>
        </p:grpSpPr>
        <p:sp>
          <p:nvSpPr>
            <p:cNvPr id="1274" name="Google Shape;1274;p32"/>
            <p:cNvSpPr/>
            <p:nvPr/>
          </p:nvSpPr>
          <p:spPr>
            <a:xfrm>
              <a:off x="6359457" y="1760585"/>
              <a:ext cx="633600" cy="633600"/>
            </a:xfrm>
            <a:custGeom>
              <a:rect b="b" l="l" r="r" t="t"/>
              <a:pathLst>
                <a:path extrusionOk="0" h="10000" w="10000">
                  <a:moveTo>
                    <a:pt x="7068" y="3540"/>
                  </a:moveTo>
                  <a:lnTo>
                    <a:pt x="7068" y="3563"/>
                  </a:lnTo>
                  <a:lnTo>
                    <a:pt x="7066" y="3586"/>
                  </a:lnTo>
                  <a:lnTo>
                    <a:pt x="7064" y="3608"/>
                  </a:lnTo>
                  <a:lnTo>
                    <a:pt x="7061" y="3631"/>
                  </a:lnTo>
                  <a:lnTo>
                    <a:pt x="7057" y="3653"/>
                  </a:lnTo>
                  <a:lnTo>
                    <a:pt x="7053" y="3676"/>
                  </a:lnTo>
                  <a:lnTo>
                    <a:pt x="7047" y="3698"/>
                  </a:lnTo>
                  <a:lnTo>
                    <a:pt x="7041" y="3719"/>
                  </a:lnTo>
                  <a:lnTo>
                    <a:pt x="7034" y="3741"/>
                  </a:lnTo>
                  <a:lnTo>
                    <a:pt x="7026" y="3762"/>
                  </a:lnTo>
                  <a:lnTo>
                    <a:pt x="7018" y="3783"/>
                  </a:lnTo>
                  <a:lnTo>
                    <a:pt x="7008" y="3804"/>
                  </a:lnTo>
                  <a:lnTo>
                    <a:pt x="6998" y="3824"/>
                  </a:lnTo>
                  <a:lnTo>
                    <a:pt x="6987" y="3844"/>
                  </a:lnTo>
                  <a:lnTo>
                    <a:pt x="6975" y="3864"/>
                  </a:lnTo>
                  <a:lnTo>
                    <a:pt x="6963" y="3883"/>
                  </a:lnTo>
                  <a:lnTo>
                    <a:pt x="6949" y="3901"/>
                  </a:lnTo>
                  <a:lnTo>
                    <a:pt x="6935" y="3919"/>
                  </a:lnTo>
                  <a:lnTo>
                    <a:pt x="6921" y="3937"/>
                  </a:lnTo>
                  <a:lnTo>
                    <a:pt x="6906" y="3954"/>
                  </a:lnTo>
                  <a:lnTo>
                    <a:pt x="6890" y="3970"/>
                  </a:lnTo>
                  <a:lnTo>
                    <a:pt x="6874" y="3986"/>
                  </a:lnTo>
                  <a:lnTo>
                    <a:pt x="6857" y="4001"/>
                  </a:lnTo>
                  <a:lnTo>
                    <a:pt x="6839" y="4015"/>
                  </a:lnTo>
                  <a:lnTo>
                    <a:pt x="6821" y="4029"/>
                  </a:lnTo>
                  <a:lnTo>
                    <a:pt x="6803" y="4043"/>
                  </a:lnTo>
                  <a:lnTo>
                    <a:pt x="6784" y="4055"/>
                  </a:lnTo>
                  <a:lnTo>
                    <a:pt x="6764" y="4067"/>
                  </a:lnTo>
                  <a:lnTo>
                    <a:pt x="6744" y="4078"/>
                  </a:lnTo>
                  <a:lnTo>
                    <a:pt x="6724" y="4088"/>
                  </a:lnTo>
                  <a:lnTo>
                    <a:pt x="6703" y="4098"/>
                  </a:lnTo>
                  <a:lnTo>
                    <a:pt x="6682" y="4106"/>
                  </a:lnTo>
                  <a:lnTo>
                    <a:pt x="6661" y="4114"/>
                  </a:lnTo>
                  <a:lnTo>
                    <a:pt x="6639" y="4121"/>
                  </a:lnTo>
                  <a:lnTo>
                    <a:pt x="6618" y="4127"/>
                  </a:lnTo>
                  <a:lnTo>
                    <a:pt x="6596" y="4133"/>
                  </a:lnTo>
                  <a:lnTo>
                    <a:pt x="6573" y="4137"/>
                  </a:lnTo>
                  <a:lnTo>
                    <a:pt x="6551" y="4141"/>
                  </a:lnTo>
                  <a:lnTo>
                    <a:pt x="6528" y="4144"/>
                  </a:lnTo>
                  <a:lnTo>
                    <a:pt x="6506" y="4146"/>
                  </a:lnTo>
                  <a:lnTo>
                    <a:pt x="6483" y="4148"/>
                  </a:lnTo>
                  <a:lnTo>
                    <a:pt x="6460" y="4148"/>
                  </a:lnTo>
                  <a:lnTo>
                    <a:pt x="6437" y="4148"/>
                  </a:lnTo>
                  <a:lnTo>
                    <a:pt x="6414" y="4146"/>
                  </a:lnTo>
                  <a:lnTo>
                    <a:pt x="6392" y="4144"/>
                  </a:lnTo>
                  <a:lnTo>
                    <a:pt x="6369" y="4141"/>
                  </a:lnTo>
                  <a:lnTo>
                    <a:pt x="6347" y="4137"/>
                  </a:lnTo>
                  <a:lnTo>
                    <a:pt x="6324" y="4133"/>
                  </a:lnTo>
                  <a:lnTo>
                    <a:pt x="6302" y="4127"/>
                  </a:lnTo>
                  <a:lnTo>
                    <a:pt x="6281" y="4121"/>
                  </a:lnTo>
                  <a:lnTo>
                    <a:pt x="6259" y="4114"/>
                  </a:lnTo>
                  <a:lnTo>
                    <a:pt x="6238" y="4106"/>
                  </a:lnTo>
                  <a:lnTo>
                    <a:pt x="6217" y="4098"/>
                  </a:lnTo>
                  <a:lnTo>
                    <a:pt x="6196" y="4088"/>
                  </a:lnTo>
                  <a:lnTo>
                    <a:pt x="6176" y="4078"/>
                  </a:lnTo>
                  <a:lnTo>
                    <a:pt x="6156" y="4067"/>
                  </a:lnTo>
                  <a:lnTo>
                    <a:pt x="6136" y="4055"/>
                  </a:lnTo>
                  <a:lnTo>
                    <a:pt x="6117" y="4043"/>
                  </a:lnTo>
                  <a:lnTo>
                    <a:pt x="6099" y="4029"/>
                  </a:lnTo>
                  <a:lnTo>
                    <a:pt x="6081" y="4015"/>
                  </a:lnTo>
                  <a:lnTo>
                    <a:pt x="6063" y="4001"/>
                  </a:lnTo>
                  <a:lnTo>
                    <a:pt x="6046" y="3986"/>
                  </a:lnTo>
                  <a:lnTo>
                    <a:pt x="6030" y="3970"/>
                  </a:lnTo>
                  <a:lnTo>
                    <a:pt x="6014" y="3954"/>
                  </a:lnTo>
                  <a:lnTo>
                    <a:pt x="5999" y="3937"/>
                  </a:lnTo>
                  <a:lnTo>
                    <a:pt x="5985" y="3919"/>
                  </a:lnTo>
                  <a:lnTo>
                    <a:pt x="5971" y="3901"/>
                  </a:lnTo>
                  <a:lnTo>
                    <a:pt x="5957" y="3883"/>
                  </a:lnTo>
                  <a:lnTo>
                    <a:pt x="5945" y="3864"/>
                  </a:lnTo>
                  <a:lnTo>
                    <a:pt x="5933" y="3844"/>
                  </a:lnTo>
                  <a:lnTo>
                    <a:pt x="5922" y="3824"/>
                  </a:lnTo>
                  <a:lnTo>
                    <a:pt x="5912" y="3804"/>
                  </a:lnTo>
                  <a:lnTo>
                    <a:pt x="5902" y="3783"/>
                  </a:lnTo>
                  <a:lnTo>
                    <a:pt x="5894" y="3762"/>
                  </a:lnTo>
                  <a:lnTo>
                    <a:pt x="5886" y="3741"/>
                  </a:lnTo>
                  <a:lnTo>
                    <a:pt x="5879" y="3719"/>
                  </a:lnTo>
                  <a:lnTo>
                    <a:pt x="5873" y="3698"/>
                  </a:lnTo>
                  <a:lnTo>
                    <a:pt x="5867" y="3676"/>
                  </a:lnTo>
                  <a:lnTo>
                    <a:pt x="5863" y="3653"/>
                  </a:lnTo>
                  <a:lnTo>
                    <a:pt x="5859" y="3631"/>
                  </a:lnTo>
                  <a:lnTo>
                    <a:pt x="5856" y="3608"/>
                  </a:lnTo>
                  <a:lnTo>
                    <a:pt x="5854" y="3586"/>
                  </a:lnTo>
                  <a:lnTo>
                    <a:pt x="5852" y="3563"/>
                  </a:lnTo>
                  <a:lnTo>
                    <a:pt x="5852" y="3540"/>
                  </a:lnTo>
                  <a:lnTo>
                    <a:pt x="5852" y="3517"/>
                  </a:lnTo>
                  <a:lnTo>
                    <a:pt x="5854" y="3494"/>
                  </a:lnTo>
                  <a:lnTo>
                    <a:pt x="5856" y="3472"/>
                  </a:lnTo>
                  <a:lnTo>
                    <a:pt x="5859" y="3449"/>
                  </a:lnTo>
                  <a:lnTo>
                    <a:pt x="5863" y="3427"/>
                  </a:lnTo>
                  <a:lnTo>
                    <a:pt x="5867" y="3404"/>
                  </a:lnTo>
                  <a:lnTo>
                    <a:pt x="5873" y="3382"/>
                  </a:lnTo>
                  <a:lnTo>
                    <a:pt x="5879" y="3361"/>
                  </a:lnTo>
                  <a:lnTo>
                    <a:pt x="5886" y="3339"/>
                  </a:lnTo>
                  <a:lnTo>
                    <a:pt x="5894" y="3318"/>
                  </a:lnTo>
                  <a:lnTo>
                    <a:pt x="5902" y="3297"/>
                  </a:lnTo>
                  <a:lnTo>
                    <a:pt x="5912" y="3276"/>
                  </a:lnTo>
                  <a:lnTo>
                    <a:pt x="5922" y="3256"/>
                  </a:lnTo>
                  <a:lnTo>
                    <a:pt x="5933" y="3236"/>
                  </a:lnTo>
                  <a:lnTo>
                    <a:pt x="5945" y="3216"/>
                  </a:lnTo>
                  <a:lnTo>
                    <a:pt x="5957" y="3197"/>
                  </a:lnTo>
                  <a:lnTo>
                    <a:pt x="5971" y="3179"/>
                  </a:lnTo>
                  <a:lnTo>
                    <a:pt x="5985" y="3161"/>
                  </a:lnTo>
                  <a:lnTo>
                    <a:pt x="5999" y="3143"/>
                  </a:lnTo>
                  <a:lnTo>
                    <a:pt x="6014" y="3126"/>
                  </a:lnTo>
                  <a:lnTo>
                    <a:pt x="6030" y="3110"/>
                  </a:lnTo>
                  <a:lnTo>
                    <a:pt x="6046" y="3094"/>
                  </a:lnTo>
                  <a:lnTo>
                    <a:pt x="6063" y="3079"/>
                  </a:lnTo>
                  <a:lnTo>
                    <a:pt x="6081" y="3065"/>
                  </a:lnTo>
                  <a:lnTo>
                    <a:pt x="6099" y="3051"/>
                  </a:lnTo>
                  <a:lnTo>
                    <a:pt x="6117" y="3037"/>
                  </a:lnTo>
                  <a:lnTo>
                    <a:pt x="6136" y="3025"/>
                  </a:lnTo>
                  <a:lnTo>
                    <a:pt x="6156" y="3013"/>
                  </a:lnTo>
                  <a:lnTo>
                    <a:pt x="6176" y="3002"/>
                  </a:lnTo>
                  <a:lnTo>
                    <a:pt x="6196" y="2992"/>
                  </a:lnTo>
                  <a:lnTo>
                    <a:pt x="6217" y="2982"/>
                  </a:lnTo>
                  <a:lnTo>
                    <a:pt x="6238" y="2974"/>
                  </a:lnTo>
                  <a:lnTo>
                    <a:pt x="6259" y="2966"/>
                  </a:lnTo>
                  <a:lnTo>
                    <a:pt x="6281" y="2959"/>
                  </a:lnTo>
                  <a:lnTo>
                    <a:pt x="6302" y="2953"/>
                  </a:lnTo>
                  <a:lnTo>
                    <a:pt x="6324" y="2947"/>
                  </a:lnTo>
                  <a:lnTo>
                    <a:pt x="6347" y="2943"/>
                  </a:lnTo>
                  <a:lnTo>
                    <a:pt x="6369" y="2939"/>
                  </a:lnTo>
                  <a:lnTo>
                    <a:pt x="6392" y="2936"/>
                  </a:lnTo>
                  <a:lnTo>
                    <a:pt x="6414" y="2934"/>
                  </a:lnTo>
                  <a:lnTo>
                    <a:pt x="6437" y="2932"/>
                  </a:lnTo>
                  <a:lnTo>
                    <a:pt x="6460" y="2932"/>
                  </a:lnTo>
                  <a:lnTo>
                    <a:pt x="6483" y="2932"/>
                  </a:lnTo>
                  <a:lnTo>
                    <a:pt x="6506" y="2934"/>
                  </a:lnTo>
                  <a:lnTo>
                    <a:pt x="6528" y="2936"/>
                  </a:lnTo>
                  <a:lnTo>
                    <a:pt x="6551" y="2939"/>
                  </a:lnTo>
                  <a:lnTo>
                    <a:pt x="6573" y="2943"/>
                  </a:lnTo>
                  <a:lnTo>
                    <a:pt x="6596" y="2947"/>
                  </a:lnTo>
                  <a:lnTo>
                    <a:pt x="6618" y="2953"/>
                  </a:lnTo>
                  <a:lnTo>
                    <a:pt x="6639" y="2959"/>
                  </a:lnTo>
                  <a:lnTo>
                    <a:pt x="6661" y="2966"/>
                  </a:lnTo>
                  <a:lnTo>
                    <a:pt x="6682" y="2974"/>
                  </a:lnTo>
                  <a:lnTo>
                    <a:pt x="6703" y="2982"/>
                  </a:lnTo>
                  <a:lnTo>
                    <a:pt x="6724" y="2992"/>
                  </a:lnTo>
                  <a:lnTo>
                    <a:pt x="6744" y="3002"/>
                  </a:lnTo>
                  <a:lnTo>
                    <a:pt x="6764" y="3013"/>
                  </a:lnTo>
                  <a:lnTo>
                    <a:pt x="6784" y="3025"/>
                  </a:lnTo>
                  <a:lnTo>
                    <a:pt x="6803" y="3037"/>
                  </a:lnTo>
                  <a:lnTo>
                    <a:pt x="6821" y="3051"/>
                  </a:lnTo>
                  <a:lnTo>
                    <a:pt x="6839" y="3065"/>
                  </a:lnTo>
                  <a:lnTo>
                    <a:pt x="6857" y="3079"/>
                  </a:lnTo>
                  <a:lnTo>
                    <a:pt x="6874" y="3094"/>
                  </a:lnTo>
                  <a:lnTo>
                    <a:pt x="6890" y="3110"/>
                  </a:lnTo>
                  <a:lnTo>
                    <a:pt x="6906" y="3126"/>
                  </a:lnTo>
                  <a:lnTo>
                    <a:pt x="6921" y="3143"/>
                  </a:lnTo>
                  <a:lnTo>
                    <a:pt x="6935" y="3161"/>
                  </a:lnTo>
                  <a:lnTo>
                    <a:pt x="6949" y="3179"/>
                  </a:lnTo>
                  <a:lnTo>
                    <a:pt x="6963" y="3197"/>
                  </a:lnTo>
                  <a:lnTo>
                    <a:pt x="6975" y="3216"/>
                  </a:lnTo>
                  <a:lnTo>
                    <a:pt x="6987" y="3236"/>
                  </a:lnTo>
                  <a:lnTo>
                    <a:pt x="6998" y="3256"/>
                  </a:lnTo>
                  <a:lnTo>
                    <a:pt x="7008" y="3276"/>
                  </a:lnTo>
                  <a:lnTo>
                    <a:pt x="7018" y="3297"/>
                  </a:lnTo>
                  <a:lnTo>
                    <a:pt x="7026" y="3318"/>
                  </a:lnTo>
                  <a:lnTo>
                    <a:pt x="7034" y="3339"/>
                  </a:lnTo>
                  <a:lnTo>
                    <a:pt x="7041" y="3361"/>
                  </a:lnTo>
                  <a:lnTo>
                    <a:pt x="7047" y="3382"/>
                  </a:lnTo>
                  <a:lnTo>
                    <a:pt x="7053" y="3404"/>
                  </a:lnTo>
                  <a:lnTo>
                    <a:pt x="7057" y="3427"/>
                  </a:lnTo>
                  <a:lnTo>
                    <a:pt x="7061" y="3449"/>
                  </a:lnTo>
                  <a:lnTo>
                    <a:pt x="7064" y="3472"/>
                  </a:lnTo>
                  <a:lnTo>
                    <a:pt x="7066" y="3494"/>
                  </a:lnTo>
                  <a:lnTo>
                    <a:pt x="7068" y="3517"/>
                  </a:lnTo>
                  <a:lnTo>
                    <a:pt x="7068" y="354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Helvetica Neue"/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75" name="Google Shape;1275;p32"/>
            <p:cNvSpPr/>
            <p:nvPr/>
          </p:nvSpPr>
          <p:spPr>
            <a:xfrm>
              <a:off x="6359457" y="1760585"/>
              <a:ext cx="633600" cy="633600"/>
            </a:xfrm>
            <a:custGeom>
              <a:rect b="b" l="l" r="r" t="t"/>
              <a:pathLst>
                <a:path extrusionOk="0" h="10000" w="10000">
                  <a:moveTo>
                    <a:pt x="8889" y="4712"/>
                  </a:moveTo>
                  <a:lnTo>
                    <a:pt x="8897" y="4849"/>
                  </a:lnTo>
                  <a:lnTo>
                    <a:pt x="8897" y="4858"/>
                  </a:lnTo>
                  <a:lnTo>
                    <a:pt x="8900" y="4995"/>
                  </a:lnTo>
                  <a:lnTo>
                    <a:pt x="8900" y="4999"/>
                  </a:lnTo>
                  <a:lnTo>
                    <a:pt x="8900" y="5000"/>
                  </a:lnTo>
                  <a:lnTo>
                    <a:pt x="8900" y="5001"/>
                  </a:lnTo>
                  <a:lnTo>
                    <a:pt x="8900" y="5005"/>
                  </a:lnTo>
                  <a:lnTo>
                    <a:pt x="8897" y="5142"/>
                  </a:lnTo>
                  <a:lnTo>
                    <a:pt x="8897" y="5151"/>
                  </a:lnTo>
                  <a:lnTo>
                    <a:pt x="8889" y="5288"/>
                  </a:lnTo>
                  <a:lnTo>
                    <a:pt x="8889" y="5297"/>
                  </a:lnTo>
                  <a:lnTo>
                    <a:pt x="8876" y="5433"/>
                  </a:lnTo>
                  <a:lnTo>
                    <a:pt x="8875" y="5443"/>
                  </a:lnTo>
                  <a:lnTo>
                    <a:pt x="8857" y="5578"/>
                  </a:lnTo>
                  <a:lnTo>
                    <a:pt x="8855" y="5587"/>
                  </a:lnTo>
                  <a:lnTo>
                    <a:pt x="8833" y="5721"/>
                  </a:lnTo>
                  <a:lnTo>
                    <a:pt x="8831" y="5731"/>
                  </a:lnTo>
                  <a:lnTo>
                    <a:pt x="8803" y="5864"/>
                  </a:lnTo>
                  <a:lnTo>
                    <a:pt x="8801" y="5873"/>
                  </a:lnTo>
                  <a:lnTo>
                    <a:pt x="8768" y="6005"/>
                  </a:lnTo>
                  <a:lnTo>
                    <a:pt x="8766" y="6014"/>
                  </a:lnTo>
                  <a:lnTo>
                    <a:pt x="8728" y="6145"/>
                  </a:lnTo>
                  <a:lnTo>
                    <a:pt x="8725" y="6154"/>
                  </a:lnTo>
                  <a:lnTo>
                    <a:pt x="8683" y="6283"/>
                  </a:lnTo>
                  <a:lnTo>
                    <a:pt x="8680" y="6292"/>
                  </a:lnTo>
                  <a:lnTo>
                    <a:pt x="8632" y="6420"/>
                  </a:lnTo>
                  <a:lnTo>
                    <a:pt x="8629" y="6428"/>
                  </a:lnTo>
                  <a:lnTo>
                    <a:pt x="8577" y="6554"/>
                  </a:lnTo>
                  <a:lnTo>
                    <a:pt x="8573" y="6563"/>
                  </a:lnTo>
                  <a:lnTo>
                    <a:pt x="8516" y="6687"/>
                  </a:lnTo>
                  <a:lnTo>
                    <a:pt x="8512" y="6695"/>
                  </a:lnTo>
                  <a:lnTo>
                    <a:pt x="8450" y="6818"/>
                  </a:lnTo>
                  <a:lnTo>
                    <a:pt x="8446" y="6826"/>
                  </a:lnTo>
                  <a:lnTo>
                    <a:pt x="8380" y="6946"/>
                  </a:lnTo>
                  <a:lnTo>
                    <a:pt x="8375" y="6954"/>
                  </a:lnTo>
                  <a:lnTo>
                    <a:pt x="8304" y="7071"/>
                  </a:lnTo>
                  <a:lnTo>
                    <a:pt x="8299" y="7079"/>
                  </a:lnTo>
                  <a:lnTo>
                    <a:pt x="8225" y="7194"/>
                  </a:lnTo>
                  <a:lnTo>
                    <a:pt x="8219" y="7202"/>
                  </a:lnTo>
                  <a:lnTo>
                    <a:pt x="8140" y="7313"/>
                  </a:lnTo>
                  <a:lnTo>
                    <a:pt x="8135" y="7321"/>
                  </a:lnTo>
                  <a:lnTo>
                    <a:pt x="8052" y="7429"/>
                  </a:lnTo>
                  <a:lnTo>
                    <a:pt x="8046" y="7436"/>
                  </a:lnTo>
                  <a:lnTo>
                    <a:pt x="7959" y="7541"/>
                  </a:lnTo>
                  <a:lnTo>
                    <a:pt x="7953" y="7548"/>
                  </a:lnTo>
                  <a:lnTo>
                    <a:pt x="7862" y="7650"/>
                  </a:lnTo>
                  <a:lnTo>
                    <a:pt x="7856" y="7657"/>
                  </a:lnTo>
                  <a:lnTo>
                    <a:pt x="7761" y="7755"/>
                  </a:lnTo>
                  <a:lnTo>
                    <a:pt x="7755" y="7761"/>
                  </a:lnTo>
                  <a:lnTo>
                    <a:pt x="7657" y="7856"/>
                  </a:lnTo>
                  <a:lnTo>
                    <a:pt x="7650" y="7862"/>
                  </a:lnTo>
                  <a:lnTo>
                    <a:pt x="7548" y="7953"/>
                  </a:lnTo>
                  <a:lnTo>
                    <a:pt x="7541" y="7959"/>
                  </a:lnTo>
                  <a:lnTo>
                    <a:pt x="7436" y="8046"/>
                  </a:lnTo>
                  <a:lnTo>
                    <a:pt x="7429" y="8052"/>
                  </a:lnTo>
                  <a:lnTo>
                    <a:pt x="7321" y="8135"/>
                  </a:lnTo>
                  <a:lnTo>
                    <a:pt x="7313" y="8140"/>
                  </a:lnTo>
                  <a:lnTo>
                    <a:pt x="7202" y="8219"/>
                  </a:lnTo>
                  <a:lnTo>
                    <a:pt x="7194" y="8225"/>
                  </a:lnTo>
                  <a:lnTo>
                    <a:pt x="7079" y="8299"/>
                  </a:lnTo>
                  <a:lnTo>
                    <a:pt x="7071" y="8304"/>
                  </a:lnTo>
                  <a:lnTo>
                    <a:pt x="6954" y="8375"/>
                  </a:lnTo>
                  <a:lnTo>
                    <a:pt x="6946" y="8380"/>
                  </a:lnTo>
                  <a:lnTo>
                    <a:pt x="6826" y="8446"/>
                  </a:lnTo>
                  <a:lnTo>
                    <a:pt x="6818" y="8450"/>
                  </a:lnTo>
                  <a:lnTo>
                    <a:pt x="6695" y="8512"/>
                  </a:lnTo>
                  <a:lnTo>
                    <a:pt x="6687" y="8516"/>
                  </a:lnTo>
                  <a:lnTo>
                    <a:pt x="6563" y="8573"/>
                  </a:lnTo>
                  <a:lnTo>
                    <a:pt x="6554" y="8577"/>
                  </a:lnTo>
                  <a:lnTo>
                    <a:pt x="6428" y="8629"/>
                  </a:lnTo>
                  <a:lnTo>
                    <a:pt x="6420" y="8632"/>
                  </a:lnTo>
                  <a:lnTo>
                    <a:pt x="6292" y="8680"/>
                  </a:lnTo>
                  <a:lnTo>
                    <a:pt x="6283" y="8683"/>
                  </a:lnTo>
                  <a:lnTo>
                    <a:pt x="6154" y="8725"/>
                  </a:lnTo>
                  <a:lnTo>
                    <a:pt x="6145" y="8728"/>
                  </a:lnTo>
                  <a:lnTo>
                    <a:pt x="6014" y="8766"/>
                  </a:lnTo>
                  <a:lnTo>
                    <a:pt x="6005" y="8768"/>
                  </a:lnTo>
                  <a:lnTo>
                    <a:pt x="5873" y="8801"/>
                  </a:lnTo>
                  <a:lnTo>
                    <a:pt x="5864" y="8803"/>
                  </a:lnTo>
                  <a:lnTo>
                    <a:pt x="5731" y="8831"/>
                  </a:lnTo>
                  <a:lnTo>
                    <a:pt x="5721" y="8833"/>
                  </a:lnTo>
                  <a:lnTo>
                    <a:pt x="5587" y="8855"/>
                  </a:lnTo>
                  <a:lnTo>
                    <a:pt x="5578" y="8857"/>
                  </a:lnTo>
                  <a:lnTo>
                    <a:pt x="5443" y="8875"/>
                  </a:lnTo>
                  <a:lnTo>
                    <a:pt x="5433" y="8876"/>
                  </a:lnTo>
                  <a:lnTo>
                    <a:pt x="5297" y="8889"/>
                  </a:lnTo>
                  <a:lnTo>
                    <a:pt x="5288" y="8889"/>
                  </a:lnTo>
                  <a:lnTo>
                    <a:pt x="5151" y="8897"/>
                  </a:lnTo>
                  <a:lnTo>
                    <a:pt x="5142" y="8897"/>
                  </a:lnTo>
                  <a:lnTo>
                    <a:pt x="5005" y="8900"/>
                  </a:lnTo>
                  <a:lnTo>
                    <a:pt x="4995" y="8900"/>
                  </a:lnTo>
                  <a:lnTo>
                    <a:pt x="4858" y="8897"/>
                  </a:lnTo>
                  <a:lnTo>
                    <a:pt x="4849" y="8897"/>
                  </a:lnTo>
                  <a:lnTo>
                    <a:pt x="4712" y="8889"/>
                  </a:lnTo>
                  <a:lnTo>
                    <a:pt x="4703" y="8889"/>
                  </a:lnTo>
                  <a:lnTo>
                    <a:pt x="4567" y="8876"/>
                  </a:lnTo>
                  <a:lnTo>
                    <a:pt x="4557" y="8875"/>
                  </a:lnTo>
                  <a:lnTo>
                    <a:pt x="4422" y="8857"/>
                  </a:lnTo>
                  <a:lnTo>
                    <a:pt x="4413" y="8855"/>
                  </a:lnTo>
                  <a:lnTo>
                    <a:pt x="4279" y="8833"/>
                  </a:lnTo>
                  <a:lnTo>
                    <a:pt x="4269" y="8831"/>
                  </a:lnTo>
                  <a:lnTo>
                    <a:pt x="4136" y="8803"/>
                  </a:lnTo>
                  <a:lnTo>
                    <a:pt x="4127" y="8801"/>
                  </a:lnTo>
                  <a:lnTo>
                    <a:pt x="3995" y="8768"/>
                  </a:lnTo>
                  <a:lnTo>
                    <a:pt x="3986" y="8766"/>
                  </a:lnTo>
                  <a:lnTo>
                    <a:pt x="3855" y="8728"/>
                  </a:lnTo>
                  <a:lnTo>
                    <a:pt x="3846" y="8725"/>
                  </a:lnTo>
                  <a:lnTo>
                    <a:pt x="3717" y="8683"/>
                  </a:lnTo>
                  <a:lnTo>
                    <a:pt x="3708" y="8680"/>
                  </a:lnTo>
                  <a:lnTo>
                    <a:pt x="3580" y="8632"/>
                  </a:lnTo>
                  <a:lnTo>
                    <a:pt x="3572" y="8629"/>
                  </a:lnTo>
                  <a:lnTo>
                    <a:pt x="3446" y="8577"/>
                  </a:lnTo>
                  <a:lnTo>
                    <a:pt x="3437" y="8573"/>
                  </a:lnTo>
                  <a:lnTo>
                    <a:pt x="3313" y="8516"/>
                  </a:lnTo>
                  <a:lnTo>
                    <a:pt x="3305" y="8512"/>
                  </a:lnTo>
                  <a:lnTo>
                    <a:pt x="3182" y="8450"/>
                  </a:lnTo>
                  <a:lnTo>
                    <a:pt x="3174" y="8446"/>
                  </a:lnTo>
                  <a:lnTo>
                    <a:pt x="3054" y="8380"/>
                  </a:lnTo>
                  <a:lnTo>
                    <a:pt x="3046" y="8375"/>
                  </a:lnTo>
                  <a:lnTo>
                    <a:pt x="2929" y="8304"/>
                  </a:lnTo>
                  <a:lnTo>
                    <a:pt x="2921" y="8299"/>
                  </a:lnTo>
                  <a:lnTo>
                    <a:pt x="2806" y="8225"/>
                  </a:lnTo>
                  <a:lnTo>
                    <a:pt x="2798" y="8219"/>
                  </a:lnTo>
                  <a:lnTo>
                    <a:pt x="2687" y="8140"/>
                  </a:lnTo>
                  <a:lnTo>
                    <a:pt x="2679" y="8135"/>
                  </a:lnTo>
                  <a:lnTo>
                    <a:pt x="2571" y="8052"/>
                  </a:lnTo>
                  <a:lnTo>
                    <a:pt x="2564" y="8046"/>
                  </a:lnTo>
                  <a:lnTo>
                    <a:pt x="2459" y="7959"/>
                  </a:lnTo>
                  <a:lnTo>
                    <a:pt x="2452" y="7953"/>
                  </a:lnTo>
                  <a:lnTo>
                    <a:pt x="2350" y="7862"/>
                  </a:lnTo>
                  <a:lnTo>
                    <a:pt x="2343" y="7856"/>
                  </a:lnTo>
                  <a:lnTo>
                    <a:pt x="2245" y="7761"/>
                  </a:lnTo>
                  <a:lnTo>
                    <a:pt x="2239" y="7755"/>
                  </a:lnTo>
                  <a:lnTo>
                    <a:pt x="2144" y="7657"/>
                  </a:lnTo>
                  <a:lnTo>
                    <a:pt x="2138" y="7650"/>
                  </a:lnTo>
                  <a:lnTo>
                    <a:pt x="2047" y="7548"/>
                  </a:lnTo>
                  <a:lnTo>
                    <a:pt x="2041" y="7541"/>
                  </a:lnTo>
                  <a:lnTo>
                    <a:pt x="1954" y="7436"/>
                  </a:lnTo>
                  <a:lnTo>
                    <a:pt x="1948" y="7429"/>
                  </a:lnTo>
                  <a:lnTo>
                    <a:pt x="1865" y="7321"/>
                  </a:lnTo>
                  <a:lnTo>
                    <a:pt x="1860" y="7313"/>
                  </a:lnTo>
                  <a:lnTo>
                    <a:pt x="1781" y="7202"/>
                  </a:lnTo>
                  <a:lnTo>
                    <a:pt x="1775" y="7194"/>
                  </a:lnTo>
                  <a:lnTo>
                    <a:pt x="1701" y="7079"/>
                  </a:lnTo>
                  <a:lnTo>
                    <a:pt x="1696" y="7071"/>
                  </a:lnTo>
                  <a:lnTo>
                    <a:pt x="1625" y="6954"/>
                  </a:lnTo>
                  <a:lnTo>
                    <a:pt x="1620" y="6946"/>
                  </a:lnTo>
                  <a:lnTo>
                    <a:pt x="1554" y="6826"/>
                  </a:lnTo>
                  <a:lnTo>
                    <a:pt x="1550" y="6818"/>
                  </a:lnTo>
                  <a:lnTo>
                    <a:pt x="1488" y="6695"/>
                  </a:lnTo>
                  <a:lnTo>
                    <a:pt x="1484" y="6687"/>
                  </a:lnTo>
                  <a:lnTo>
                    <a:pt x="1427" y="6563"/>
                  </a:lnTo>
                  <a:lnTo>
                    <a:pt x="1423" y="6554"/>
                  </a:lnTo>
                  <a:lnTo>
                    <a:pt x="1371" y="6428"/>
                  </a:lnTo>
                  <a:lnTo>
                    <a:pt x="1368" y="6420"/>
                  </a:lnTo>
                  <a:lnTo>
                    <a:pt x="1320" y="6292"/>
                  </a:lnTo>
                  <a:lnTo>
                    <a:pt x="1317" y="6283"/>
                  </a:lnTo>
                  <a:lnTo>
                    <a:pt x="1275" y="6154"/>
                  </a:lnTo>
                  <a:lnTo>
                    <a:pt x="1272" y="6145"/>
                  </a:lnTo>
                  <a:lnTo>
                    <a:pt x="1234" y="6014"/>
                  </a:lnTo>
                  <a:lnTo>
                    <a:pt x="1232" y="6005"/>
                  </a:lnTo>
                  <a:lnTo>
                    <a:pt x="1199" y="5873"/>
                  </a:lnTo>
                  <a:lnTo>
                    <a:pt x="1197" y="5864"/>
                  </a:lnTo>
                  <a:lnTo>
                    <a:pt x="1169" y="5731"/>
                  </a:lnTo>
                  <a:lnTo>
                    <a:pt x="1167" y="5721"/>
                  </a:lnTo>
                  <a:lnTo>
                    <a:pt x="1145" y="5587"/>
                  </a:lnTo>
                  <a:lnTo>
                    <a:pt x="1143" y="5578"/>
                  </a:lnTo>
                  <a:lnTo>
                    <a:pt x="1125" y="5443"/>
                  </a:lnTo>
                  <a:lnTo>
                    <a:pt x="1124" y="5433"/>
                  </a:lnTo>
                  <a:lnTo>
                    <a:pt x="1111" y="5297"/>
                  </a:lnTo>
                  <a:lnTo>
                    <a:pt x="1111" y="5288"/>
                  </a:lnTo>
                  <a:lnTo>
                    <a:pt x="1103" y="5151"/>
                  </a:lnTo>
                  <a:lnTo>
                    <a:pt x="1103" y="5142"/>
                  </a:lnTo>
                  <a:lnTo>
                    <a:pt x="1100" y="5005"/>
                  </a:lnTo>
                  <a:lnTo>
                    <a:pt x="1100" y="5001"/>
                  </a:lnTo>
                  <a:lnTo>
                    <a:pt x="1100" y="5000"/>
                  </a:lnTo>
                  <a:lnTo>
                    <a:pt x="1100" y="4999"/>
                  </a:lnTo>
                  <a:lnTo>
                    <a:pt x="1100" y="4995"/>
                  </a:lnTo>
                  <a:lnTo>
                    <a:pt x="1103" y="4858"/>
                  </a:lnTo>
                  <a:lnTo>
                    <a:pt x="1103" y="4849"/>
                  </a:lnTo>
                  <a:lnTo>
                    <a:pt x="1111" y="4712"/>
                  </a:lnTo>
                  <a:lnTo>
                    <a:pt x="1111" y="4703"/>
                  </a:lnTo>
                  <a:lnTo>
                    <a:pt x="1124" y="4567"/>
                  </a:lnTo>
                  <a:lnTo>
                    <a:pt x="1125" y="4557"/>
                  </a:lnTo>
                  <a:lnTo>
                    <a:pt x="1143" y="4422"/>
                  </a:lnTo>
                  <a:lnTo>
                    <a:pt x="1145" y="4413"/>
                  </a:lnTo>
                  <a:lnTo>
                    <a:pt x="1167" y="4279"/>
                  </a:lnTo>
                  <a:lnTo>
                    <a:pt x="1169" y="4269"/>
                  </a:lnTo>
                  <a:lnTo>
                    <a:pt x="1197" y="4136"/>
                  </a:lnTo>
                  <a:lnTo>
                    <a:pt x="1199" y="4127"/>
                  </a:lnTo>
                  <a:lnTo>
                    <a:pt x="1232" y="3995"/>
                  </a:lnTo>
                  <a:lnTo>
                    <a:pt x="1234" y="3986"/>
                  </a:lnTo>
                  <a:lnTo>
                    <a:pt x="1272" y="3855"/>
                  </a:lnTo>
                  <a:lnTo>
                    <a:pt x="1275" y="3846"/>
                  </a:lnTo>
                  <a:lnTo>
                    <a:pt x="1317" y="3717"/>
                  </a:lnTo>
                  <a:lnTo>
                    <a:pt x="1320" y="3708"/>
                  </a:lnTo>
                  <a:lnTo>
                    <a:pt x="1368" y="3580"/>
                  </a:lnTo>
                  <a:lnTo>
                    <a:pt x="1371" y="3572"/>
                  </a:lnTo>
                  <a:lnTo>
                    <a:pt x="1423" y="3446"/>
                  </a:lnTo>
                  <a:lnTo>
                    <a:pt x="1427" y="3437"/>
                  </a:lnTo>
                  <a:lnTo>
                    <a:pt x="1484" y="3313"/>
                  </a:lnTo>
                  <a:lnTo>
                    <a:pt x="1488" y="3305"/>
                  </a:lnTo>
                  <a:lnTo>
                    <a:pt x="1550" y="3182"/>
                  </a:lnTo>
                  <a:lnTo>
                    <a:pt x="1554" y="3174"/>
                  </a:lnTo>
                  <a:lnTo>
                    <a:pt x="1620" y="3054"/>
                  </a:lnTo>
                  <a:lnTo>
                    <a:pt x="1625" y="3046"/>
                  </a:lnTo>
                  <a:lnTo>
                    <a:pt x="1696" y="2929"/>
                  </a:lnTo>
                  <a:lnTo>
                    <a:pt x="1701" y="2921"/>
                  </a:lnTo>
                  <a:lnTo>
                    <a:pt x="1775" y="2806"/>
                  </a:lnTo>
                  <a:lnTo>
                    <a:pt x="1781" y="2798"/>
                  </a:lnTo>
                  <a:lnTo>
                    <a:pt x="1860" y="2687"/>
                  </a:lnTo>
                  <a:lnTo>
                    <a:pt x="1865" y="2679"/>
                  </a:lnTo>
                  <a:lnTo>
                    <a:pt x="1948" y="2571"/>
                  </a:lnTo>
                  <a:lnTo>
                    <a:pt x="1954" y="2564"/>
                  </a:lnTo>
                  <a:lnTo>
                    <a:pt x="2041" y="2459"/>
                  </a:lnTo>
                  <a:lnTo>
                    <a:pt x="2047" y="2452"/>
                  </a:lnTo>
                  <a:lnTo>
                    <a:pt x="2138" y="2350"/>
                  </a:lnTo>
                  <a:lnTo>
                    <a:pt x="2144" y="2343"/>
                  </a:lnTo>
                  <a:lnTo>
                    <a:pt x="2239" y="2245"/>
                  </a:lnTo>
                  <a:lnTo>
                    <a:pt x="2245" y="2239"/>
                  </a:lnTo>
                  <a:lnTo>
                    <a:pt x="2343" y="2144"/>
                  </a:lnTo>
                  <a:lnTo>
                    <a:pt x="2350" y="2138"/>
                  </a:lnTo>
                  <a:lnTo>
                    <a:pt x="2452" y="2047"/>
                  </a:lnTo>
                  <a:lnTo>
                    <a:pt x="2459" y="2041"/>
                  </a:lnTo>
                  <a:lnTo>
                    <a:pt x="2564" y="1954"/>
                  </a:lnTo>
                  <a:lnTo>
                    <a:pt x="2571" y="1948"/>
                  </a:lnTo>
                  <a:lnTo>
                    <a:pt x="2679" y="1865"/>
                  </a:lnTo>
                  <a:lnTo>
                    <a:pt x="2687" y="1860"/>
                  </a:lnTo>
                  <a:lnTo>
                    <a:pt x="2798" y="1781"/>
                  </a:lnTo>
                  <a:lnTo>
                    <a:pt x="2806" y="1775"/>
                  </a:lnTo>
                  <a:lnTo>
                    <a:pt x="2921" y="1701"/>
                  </a:lnTo>
                  <a:lnTo>
                    <a:pt x="2929" y="1696"/>
                  </a:lnTo>
                  <a:lnTo>
                    <a:pt x="3046" y="1625"/>
                  </a:lnTo>
                  <a:lnTo>
                    <a:pt x="3054" y="1620"/>
                  </a:lnTo>
                  <a:lnTo>
                    <a:pt x="3174" y="1554"/>
                  </a:lnTo>
                  <a:lnTo>
                    <a:pt x="3182" y="1550"/>
                  </a:lnTo>
                  <a:lnTo>
                    <a:pt x="3305" y="1488"/>
                  </a:lnTo>
                  <a:lnTo>
                    <a:pt x="3313" y="1484"/>
                  </a:lnTo>
                  <a:lnTo>
                    <a:pt x="3437" y="1427"/>
                  </a:lnTo>
                  <a:lnTo>
                    <a:pt x="3446" y="1423"/>
                  </a:lnTo>
                  <a:lnTo>
                    <a:pt x="3572" y="1371"/>
                  </a:lnTo>
                  <a:lnTo>
                    <a:pt x="3580" y="1368"/>
                  </a:lnTo>
                  <a:lnTo>
                    <a:pt x="3708" y="1320"/>
                  </a:lnTo>
                  <a:lnTo>
                    <a:pt x="3717" y="1317"/>
                  </a:lnTo>
                  <a:lnTo>
                    <a:pt x="3846" y="1275"/>
                  </a:lnTo>
                  <a:lnTo>
                    <a:pt x="3855" y="1272"/>
                  </a:lnTo>
                  <a:lnTo>
                    <a:pt x="3986" y="1234"/>
                  </a:lnTo>
                  <a:lnTo>
                    <a:pt x="3995" y="1232"/>
                  </a:lnTo>
                  <a:lnTo>
                    <a:pt x="4127" y="1199"/>
                  </a:lnTo>
                  <a:lnTo>
                    <a:pt x="4136" y="1197"/>
                  </a:lnTo>
                  <a:lnTo>
                    <a:pt x="4269" y="1169"/>
                  </a:lnTo>
                  <a:lnTo>
                    <a:pt x="4279" y="1167"/>
                  </a:lnTo>
                  <a:lnTo>
                    <a:pt x="4413" y="1145"/>
                  </a:lnTo>
                  <a:lnTo>
                    <a:pt x="4422" y="1143"/>
                  </a:lnTo>
                  <a:lnTo>
                    <a:pt x="4557" y="1125"/>
                  </a:lnTo>
                  <a:lnTo>
                    <a:pt x="4567" y="1124"/>
                  </a:lnTo>
                  <a:lnTo>
                    <a:pt x="4703" y="1111"/>
                  </a:lnTo>
                  <a:lnTo>
                    <a:pt x="4712" y="1111"/>
                  </a:lnTo>
                  <a:lnTo>
                    <a:pt x="4849" y="1103"/>
                  </a:lnTo>
                  <a:lnTo>
                    <a:pt x="4858" y="1103"/>
                  </a:lnTo>
                  <a:lnTo>
                    <a:pt x="4995" y="1100"/>
                  </a:lnTo>
                  <a:lnTo>
                    <a:pt x="5005" y="1100"/>
                  </a:lnTo>
                  <a:lnTo>
                    <a:pt x="5142" y="1103"/>
                  </a:lnTo>
                  <a:lnTo>
                    <a:pt x="5151" y="1103"/>
                  </a:lnTo>
                  <a:lnTo>
                    <a:pt x="5288" y="1111"/>
                  </a:lnTo>
                  <a:lnTo>
                    <a:pt x="5297" y="1111"/>
                  </a:lnTo>
                  <a:lnTo>
                    <a:pt x="5433" y="1124"/>
                  </a:lnTo>
                  <a:lnTo>
                    <a:pt x="5443" y="1125"/>
                  </a:lnTo>
                  <a:lnTo>
                    <a:pt x="5578" y="1143"/>
                  </a:lnTo>
                  <a:lnTo>
                    <a:pt x="5587" y="1145"/>
                  </a:lnTo>
                  <a:lnTo>
                    <a:pt x="5721" y="1167"/>
                  </a:lnTo>
                  <a:lnTo>
                    <a:pt x="5731" y="1169"/>
                  </a:lnTo>
                  <a:lnTo>
                    <a:pt x="5864" y="1197"/>
                  </a:lnTo>
                  <a:lnTo>
                    <a:pt x="5873" y="1199"/>
                  </a:lnTo>
                  <a:lnTo>
                    <a:pt x="6005" y="1232"/>
                  </a:lnTo>
                  <a:lnTo>
                    <a:pt x="6014" y="1234"/>
                  </a:lnTo>
                  <a:lnTo>
                    <a:pt x="6145" y="1272"/>
                  </a:lnTo>
                  <a:lnTo>
                    <a:pt x="6154" y="1275"/>
                  </a:lnTo>
                  <a:lnTo>
                    <a:pt x="6283" y="1317"/>
                  </a:lnTo>
                  <a:lnTo>
                    <a:pt x="6292" y="1320"/>
                  </a:lnTo>
                  <a:lnTo>
                    <a:pt x="6420" y="1368"/>
                  </a:lnTo>
                  <a:lnTo>
                    <a:pt x="6428" y="1371"/>
                  </a:lnTo>
                  <a:lnTo>
                    <a:pt x="6554" y="1423"/>
                  </a:lnTo>
                  <a:lnTo>
                    <a:pt x="6563" y="1427"/>
                  </a:lnTo>
                  <a:lnTo>
                    <a:pt x="6687" y="1484"/>
                  </a:lnTo>
                  <a:lnTo>
                    <a:pt x="6695" y="1488"/>
                  </a:lnTo>
                  <a:lnTo>
                    <a:pt x="6818" y="1550"/>
                  </a:lnTo>
                  <a:lnTo>
                    <a:pt x="6826" y="1554"/>
                  </a:lnTo>
                  <a:lnTo>
                    <a:pt x="6946" y="1620"/>
                  </a:lnTo>
                  <a:lnTo>
                    <a:pt x="6954" y="1625"/>
                  </a:lnTo>
                  <a:lnTo>
                    <a:pt x="7071" y="1696"/>
                  </a:lnTo>
                  <a:lnTo>
                    <a:pt x="7079" y="1701"/>
                  </a:lnTo>
                  <a:lnTo>
                    <a:pt x="7194" y="1775"/>
                  </a:lnTo>
                  <a:lnTo>
                    <a:pt x="7202" y="1781"/>
                  </a:lnTo>
                  <a:lnTo>
                    <a:pt x="7313" y="1860"/>
                  </a:lnTo>
                  <a:lnTo>
                    <a:pt x="7321" y="1865"/>
                  </a:lnTo>
                  <a:lnTo>
                    <a:pt x="7429" y="1948"/>
                  </a:lnTo>
                  <a:lnTo>
                    <a:pt x="7436" y="1954"/>
                  </a:lnTo>
                  <a:lnTo>
                    <a:pt x="7541" y="2041"/>
                  </a:lnTo>
                  <a:lnTo>
                    <a:pt x="7548" y="2047"/>
                  </a:lnTo>
                  <a:lnTo>
                    <a:pt x="7650" y="2138"/>
                  </a:lnTo>
                  <a:lnTo>
                    <a:pt x="7657" y="2144"/>
                  </a:lnTo>
                  <a:lnTo>
                    <a:pt x="7755" y="2239"/>
                  </a:lnTo>
                  <a:lnTo>
                    <a:pt x="7761" y="2245"/>
                  </a:lnTo>
                  <a:lnTo>
                    <a:pt x="7856" y="2343"/>
                  </a:lnTo>
                  <a:lnTo>
                    <a:pt x="7862" y="2350"/>
                  </a:lnTo>
                  <a:lnTo>
                    <a:pt x="7953" y="2452"/>
                  </a:lnTo>
                  <a:lnTo>
                    <a:pt x="7959" y="2459"/>
                  </a:lnTo>
                  <a:lnTo>
                    <a:pt x="8046" y="2564"/>
                  </a:lnTo>
                  <a:lnTo>
                    <a:pt x="8052" y="2571"/>
                  </a:lnTo>
                  <a:lnTo>
                    <a:pt x="8135" y="2679"/>
                  </a:lnTo>
                  <a:lnTo>
                    <a:pt x="8140" y="2687"/>
                  </a:lnTo>
                  <a:lnTo>
                    <a:pt x="8219" y="2798"/>
                  </a:lnTo>
                  <a:lnTo>
                    <a:pt x="8225" y="2806"/>
                  </a:lnTo>
                  <a:lnTo>
                    <a:pt x="8299" y="2921"/>
                  </a:lnTo>
                  <a:lnTo>
                    <a:pt x="8304" y="2929"/>
                  </a:lnTo>
                  <a:lnTo>
                    <a:pt x="8375" y="3046"/>
                  </a:lnTo>
                  <a:lnTo>
                    <a:pt x="8380" y="3054"/>
                  </a:lnTo>
                  <a:lnTo>
                    <a:pt x="8446" y="3174"/>
                  </a:lnTo>
                  <a:lnTo>
                    <a:pt x="8450" y="3182"/>
                  </a:lnTo>
                  <a:lnTo>
                    <a:pt x="8512" y="3305"/>
                  </a:lnTo>
                  <a:lnTo>
                    <a:pt x="8516" y="3313"/>
                  </a:lnTo>
                  <a:lnTo>
                    <a:pt x="8573" y="3437"/>
                  </a:lnTo>
                  <a:lnTo>
                    <a:pt x="8577" y="3446"/>
                  </a:lnTo>
                  <a:lnTo>
                    <a:pt x="8629" y="3572"/>
                  </a:lnTo>
                  <a:lnTo>
                    <a:pt x="8632" y="3580"/>
                  </a:lnTo>
                  <a:lnTo>
                    <a:pt x="8680" y="3708"/>
                  </a:lnTo>
                  <a:lnTo>
                    <a:pt x="8683" y="3717"/>
                  </a:lnTo>
                  <a:lnTo>
                    <a:pt x="8725" y="3846"/>
                  </a:lnTo>
                  <a:lnTo>
                    <a:pt x="8728" y="3855"/>
                  </a:lnTo>
                  <a:lnTo>
                    <a:pt x="8766" y="3986"/>
                  </a:lnTo>
                  <a:lnTo>
                    <a:pt x="8768" y="3995"/>
                  </a:lnTo>
                  <a:lnTo>
                    <a:pt x="8801" y="4127"/>
                  </a:lnTo>
                  <a:lnTo>
                    <a:pt x="8803" y="4136"/>
                  </a:lnTo>
                  <a:lnTo>
                    <a:pt x="8831" y="4269"/>
                  </a:lnTo>
                  <a:lnTo>
                    <a:pt x="8833" y="4279"/>
                  </a:lnTo>
                  <a:lnTo>
                    <a:pt x="8855" y="4413"/>
                  </a:lnTo>
                  <a:lnTo>
                    <a:pt x="8857" y="4422"/>
                  </a:lnTo>
                  <a:lnTo>
                    <a:pt x="8875" y="4557"/>
                  </a:lnTo>
                  <a:lnTo>
                    <a:pt x="8876" y="4567"/>
                  </a:lnTo>
                  <a:lnTo>
                    <a:pt x="8889" y="4703"/>
                  </a:lnTo>
                  <a:lnTo>
                    <a:pt x="8889" y="4712"/>
                  </a:lnTo>
                  <a:close/>
                  <a:moveTo>
                    <a:pt x="8390" y="5255"/>
                  </a:moveTo>
                  <a:lnTo>
                    <a:pt x="8391" y="5250"/>
                  </a:lnTo>
                  <a:lnTo>
                    <a:pt x="6949" y="5250"/>
                  </a:lnTo>
                  <a:lnTo>
                    <a:pt x="6948" y="5280"/>
                  </a:lnTo>
                  <a:lnTo>
                    <a:pt x="6948" y="5285"/>
                  </a:lnTo>
                  <a:lnTo>
                    <a:pt x="6942" y="5421"/>
                  </a:lnTo>
                  <a:lnTo>
                    <a:pt x="6942" y="5425"/>
                  </a:lnTo>
                  <a:lnTo>
                    <a:pt x="6934" y="5560"/>
                  </a:lnTo>
                  <a:lnTo>
                    <a:pt x="6933" y="5565"/>
                  </a:lnTo>
                  <a:lnTo>
                    <a:pt x="6923" y="5699"/>
                  </a:lnTo>
                  <a:lnTo>
                    <a:pt x="6922" y="5704"/>
                  </a:lnTo>
                  <a:lnTo>
                    <a:pt x="6909" y="5837"/>
                  </a:lnTo>
                  <a:lnTo>
                    <a:pt x="6909" y="5841"/>
                  </a:lnTo>
                  <a:lnTo>
                    <a:pt x="6894" y="5973"/>
                  </a:lnTo>
                  <a:lnTo>
                    <a:pt x="6893" y="5978"/>
                  </a:lnTo>
                  <a:lnTo>
                    <a:pt x="6875" y="6109"/>
                  </a:lnTo>
                  <a:lnTo>
                    <a:pt x="6875" y="6113"/>
                  </a:lnTo>
                  <a:lnTo>
                    <a:pt x="6855" y="6243"/>
                  </a:lnTo>
                  <a:lnTo>
                    <a:pt x="6854" y="6247"/>
                  </a:lnTo>
                  <a:lnTo>
                    <a:pt x="6832" y="6375"/>
                  </a:lnTo>
                  <a:lnTo>
                    <a:pt x="6831" y="6380"/>
                  </a:lnTo>
                  <a:lnTo>
                    <a:pt x="6817" y="6453"/>
                  </a:lnTo>
                  <a:lnTo>
                    <a:pt x="7920" y="6453"/>
                  </a:lnTo>
                  <a:lnTo>
                    <a:pt x="7953" y="6455"/>
                  </a:lnTo>
                  <a:lnTo>
                    <a:pt x="7985" y="6462"/>
                  </a:lnTo>
                  <a:lnTo>
                    <a:pt x="8016" y="6472"/>
                  </a:lnTo>
                  <a:lnTo>
                    <a:pt x="8045" y="6486"/>
                  </a:lnTo>
                  <a:lnTo>
                    <a:pt x="8054" y="6493"/>
                  </a:lnTo>
                  <a:lnTo>
                    <a:pt x="8064" y="6474"/>
                  </a:lnTo>
                  <a:lnTo>
                    <a:pt x="8117" y="6359"/>
                  </a:lnTo>
                  <a:lnTo>
                    <a:pt x="8165" y="6241"/>
                  </a:lnTo>
                  <a:lnTo>
                    <a:pt x="8209" y="6122"/>
                  </a:lnTo>
                  <a:lnTo>
                    <a:pt x="8249" y="6002"/>
                  </a:lnTo>
                  <a:lnTo>
                    <a:pt x="8284" y="5880"/>
                  </a:lnTo>
                  <a:lnTo>
                    <a:pt x="8315" y="5757"/>
                  </a:lnTo>
                  <a:lnTo>
                    <a:pt x="8340" y="5633"/>
                  </a:lnTo>
                  <a:lnTo>
                    <a:pt x="8362" y="5508"/>
                  </a:lnTo>
                  <a:lnTo>
                    <a:pt x="8378" y="5382"/>
                  </a:lnTo>
                  <a:lnTo>
                    <a:pt x="8390" y="5255"/>
                  </a:lnTo>
                  <a:close/>
                  <a:moveTo>
                    <a:pt x="8016" y="3528"/>
                  </a:moveTo>
                  <a:lnTo>
                    <a:pt x="7985" y="3538"/>
                  </a:lnTo>
                  <a:lnTo>
                    <a:pt x="7953" y="3545"/>
                  </a:lnTo>
                  <a:lnTo>
                    <a:pt x="7920" y="3547"/>
                  </a:lnTo>
                  <a:lnTo>
                    <a:pt x="7218" y="3547"/>
                  </a:lnTo>
                  <a:lnTo>
                    <a:pt x="7218" y="3566"/>
                  </a:lnTo>
                  <a:lnTo>
                    <a:pt x="7217" y="3571"/>
                  </a:lnTo>
                  <a:lnTo>
                    <a:pt x="7216" y="3594"/>
                  </a:lnTo>
                  <a:lnTo>
                    <a:pt x="7216" y="3600"/>
                  </a:lnTo>
                  <a:lnTo>
                    <a:pt x="7214" y="3622"/>
                  </a:lnTo>
                  <a:lnTo>
                    <a:pt x="7213" y="3628"/>
                  </a:lnTo>
                  <a:lnTo>
                    <a:pt x="7210" y="3650"/>
                  </a:lnTo>
                  <a:lnTo>
                    <a:pt x="7209" y="3656"/>
                  </a:lnTo>
                  <a:lnTo>
                    <a:pt x="7205" y="3678"/>
                  </a:lnTo>
                  <a:lnTo>
                    <a:pt x="7204" y="3684"/>
                  </a:lnTo>
                  <a:lnTo>
                    <a:pt x="7200" y="3706"/>
                  </a:lnTo>
                  <a:lnTo>
                    <a:pt x="7198" y="3712"/>
                  </a:lnTo>
                  <a:lnTo>
                    <a:pt x="7193" y="3734"/>
                  </a:lnTo>
                  <a:lnTo>
                    <a:pt x="7192" y="3739"/>
                  </a:lnTo>
                  <a:lnTo>
                    <a:pt x="7185" y="3761"/>
                  </a:lnTo>
                  <a:lnTo>
                    <a:pt x="7184" y="3766"/>
                  </a:lnTo>
                  <a:lnTo>
                    <a:pt x="7177" y="3788"/>
                  </a:lnTo>
                  <a:lnTo>
                    <a:pt x="7175" y="3793"/>
                  </a:lnTo>
                  <a:lnTo>
                    <a:pt x="7167" y="3814"/>
                  </a:lnTo>
                  <a:lnTo>
                    <a:pt x="7165" y="3819"/>
                  </a:lnTo>
                  <a:lnTo>
                    <a:pt x="7156" y="3840"/>
                  </a:lnTo>
                  <a:lnTo>
                    <a:pt x="7154" y="3845"/>
                  </a:lnTo>
                  <a:lnTo>
                    <a:pt x="7145" y="3866"/>
                  </a:lnTo>
                  <a:lnTo>
                    <a:pt x="7142" y="3871"/>
                  </a:lnTo>
                  <a:lnTo>
                    <a:pt x="7132" y="3891"/>
                  </a:lnTo>
                  <a:lnTo>
                    <a:pt x="7129" y="3896"/>
                  </a:lnTo>
                  <a:lnTo>
                    <a:pt x="7118" y="3916"/>
                  </a:lnTo>
                  <a:lnTo>
                    <a:pt x="7115" y="3922"/>
                  </a:lnTo>
                  <a:lnTo>
                    <a:pt x="7103" y="3941"/>
                  </a:lnTo>
                  <a:lnTo>
                    <a:pt x="7100" y="3946"/>
                  </a:lnTo>
                  <a:lnTo>
                    <a:pt x="7088" y="3965"/>
                  </a:lnTo>
                  <a:lnTo>
                    <a:pt x="7085" y="3970"/>
                  </a:lnTo>
                  <a:lnTo>
                    <a:pt x="7072" y="3988"/>
                  </a:lnTo>
                  <a:lnTo>
                    <a:pt x="7068" y="3993"/>
                  </a:lnTo>
                  <a:lnTo>
                    <a:pt x="7054" y="4011"/>
                  </a:lnTo>
                  <a:lnTo>
                    <a:pt x="7051" y="4015"/>
                  </a:lnTo>
                  <a:lnTo>
                    <a:pt x="7036" y="4033"/>
                  </a:lnTo>
                  <a:lnTo>
                    <a:pt x="7033" y="4037"/>
                  </a:lnTo>
                  <a:lnTo>
                    <a:pt x="7018" y="4054"/>
                  </a:lnTo>
                  <a:lnTo>
                    <a:pt x="7014" y="4058"/>
                  </a:lnTo>
                  <a:lnTo>
                    <a:pt x="6998" y="4074"/>
                  </a:lnTo>
                  <a:lnTo>
                    <a:pt x="6994" y="4078"/>
                  </a:lnTo>
                  <a:lnTo>
                    <a:pt x="6978" y="4094"/>
                  </a:lnTo>
                  <a:lnTo>
                    <a:pt x="6974" y="4098"/>
                  </a:lnTo>
                  <a:lnTo>
                    <a:pt x="6957" y="4113"/>
                  </a:lnTo>
                  <a:lnTo>
                    <a:pt x="6953" y="4116"/>
                  </a:lnTo>
                  <a:lnTo>
                    <a:pt x="6935" y="4131"/>
                  </a:lnTo>
                  <a:lnTo>
                    <a:pt x="6931" y="4134"/>
                  </a:lnTo>
                  <a:lnTo>
                    <a:pt x="6913" y="4148"/>
                  </a:lnTo>
                  <a:lnTo>
                    <a:pt x="6908" y="4152"/>
                  </a:lnTo>
                  <a:lnTo>
                    <a:pt x="6908" y="4152"/>
                  </a:lnTo>
                  <a:lnTo>
                    <a:pt x="6909" y="4159"/>
                  </a:lnTo>
                  <a:lnTo>
                    <a:pt x="6909" y="4163"/>
                  </a:lnTo>
                  <a:lnTo>
                    <a:pt x="6922" y="4296"/>
                  </a:lnTo>
                  <a:lnTo>
                    <a:pt x="6923" y="4301"/>
                  </a:lnTo>
                  <a:lnTo>
                    <a:pt x="6933" y="4435"/>
                  </a:lnTo>
                  <a:lnTo>
                    <a:pt x="6934" y="4440"/>
                  </a:lnTo>
                  <a:lnTo>
                    <a:pt x="6942" y="4575"/>
                  </a:lnTo>
                  <a:lnTo>
                    <a:pt x="6942" y="4579"/>
                  </a:lnTo>
                  <a:lnTo>
                    <a:pt x="6948" y="4715"/>
                  </a:lnTo>
                  <a:lnTo>
                    <a:pt x="6948" y="4720"/>
                  </a:lnTo>
                  <a:lnTo>
                    <a:pt x="6949" y="4750"/>
                  </a:lnTo>
                  <a:lnTo>
                    <a:pt x="8391" y="4750"/>
                  </a:lnTo>
                  <a:lnTo>
                    <a:pt x="8390" y="4745"/>
                  </a:lnTo>
                  <a:lnTo>
                    <a:pt x="8378" y="4618"/>
                  </a:lnTo>
                  <a:lnTo>
                    <a:pt x="8362" y="4492"/>
                  </a:lnTo>
                  <a:lnTo>
                    <a:pt x="8340" y="4367"/>
                  </a:lnTo>
                  <a:lnTo>
                    <a:pt x="8315" y="4243"/>
                  </a:lnTo>
                  <a:lnTo>
                    <a:pt x="8284" y="4120"/>
                  </a:lnTo>
                  <a:lnTo>
                    <a:pt x="8249" y="3998"/>
                  </a:lnTo>
                  <a:lnTo>
                    <a:pt x="8209" y="3878"/>
                  </a:lnTo>
                  <a:lnTo>
                    <a:pt x="8165" y="3759"/>
                  </a:lnTo>
                  <a:lnTo>
                    <a:pt x="8117" y="3641"/>
                  </a:lnTo>
                  <a:lnTo>
                    <a:pt x="8064" y="3526"/>
                  </a:lnTo>
                  <a:lnTo>
                    <a:pt x="8054" y="3507"/>
                  </a:lnTo>
                  <a:lnTo>
                    <a:pt x="8045" y="3514"/>
                  </a:lnTo>
                  <a:lnTo>
                    <a:pt x="8016" y="3528"/>
                  </a:lnTo>
                  <a:close/>
                  <a:moveTo>
                    <a:pt x="7735" y="7020"/>
                  </a:moveTo>
                  <a:lnTo>
                    <a:pt x="7783" y="6953"/>
                  </a:lnTo>
                  <a:lnTo>
                    <a:pt x="6699" y="6953"/>
                  </a:lnTo>
                  <a:lnTo>
                    <a:pt x="6683" y="7010"/>
                  </a:lnTo>
                  <a:lnTo>
                    <a:pt x="6681" y="7015"/>
                  </a:lnTo>
                  <a:lnTo>
                    <a:pt x="6646" y="7130"/>
                  </a:lnTo>
                  <a:lnTo>
                    <a:pt x="6645" y="7135"/>
                  </a:lnTo>
                  <a:lnTo>
                    <a:pt x="6608" y="7247"/>
                  </a:lnTo>
                  <a:lnTo>
                    <a:pt x="6606" y="7253"/>
                  </a:lnTo>
                  <a:lnTo>
                    <a:pt x="6567" y="7361"/>
                  </a:lnTo>
                  <a:lnTo>
                    <a:pt x="6565" y="7367"/>
                  </a:lnTo>
                  <a:lnTo>
                    <a:pt x="6524" y="7472"/>
                  </a:lnTo>
                  <a:lnTo>
                    <a:pt x="6522" y="7478"/>
                  </a:lnTo>
                  <a:lnTo>
                    <a:pt x="6480" y="7579"/>
                  </a:lnTo>
                  <a:lnTo>
                    <a:pt x="6477" y="7586"/>
                  </a:lnTo>
                  <a:lnTo>
                    <a:pt x="6433" y="7684"/>
                  </a:lnTo>
                  <a:lnTo>
                    <a:pt x="6430" y="7690"/>
                  </a:lnTo>
                  <a:lnTo>
                    <a:pt x="6384" y="7785"/>
                  </a:lnTo>
                  <a:lnTo>
                    <a:pt x="6381" y="7791"/>
                  </a:lnTo>
                  <a:lnTo>
                    <a:pt x="6333" y="7882"/>
                  </a:lnTo>
                  <a:lnTo>
                    <a:pt x="6330" y="7889"/>
                  </a:lnTo>
                  <a:lnTo>
                    <a:pt x="6281" y="7976"/>
                  </a:lnTo>
                  <a:lnTo>
                    <a:pt x="6276" y="7983"/>
                  </a:lnTo>
                  <a:lnTo>
                    <a:pt x="6226" y="8066"/>
                  </a:lnTo>
                  <a:lnTo>
                    <a:pt x="6221" y="8074"/>
                  </a:lnTo>
                  <a:lnTo>
                    <a:pt x="6169" y="8153"/>
                  </a:lnTo>
                  <a:lnTo>
                    <a:pt x="6164" y="8160"/>
                  </a:lnTo>
                  <a:lnTo>
                    <a:pt x="6131" y="8206"/>
                  </a:lnTo>
                  <a:lnTo>
                    <a:pt x="6241" y="8165"/>
                  </a:lnTo>
                  <a:lnTo>
                    <a:pt x="6359" y="8117"/>
                  </a:lnTo>
                  <a:lnTo>
                    <a:pt x="6474" y="8064"/>
                  </a:lnTo>
                  <a:lnTo>
                    <a:pt x="6588" y="8006"/>
                  </a:lnTo>
                  <a:lnTo>
                    <a:pt x="6700" y="7944"/>
                  </a:lnTo>
                  <a:lnTo>
                    <a:pt x="6810" y="7879"/>
                  </a:lnTo>
                  <a:lnTo>
                    <a:pt x="6916" y="7809"/>
                  </a:lnTo>
                  <a:lnTo>
                    <a:pt x="7020" y="7735"/>
                  </a:lnTo>
                  <a:lnTo>
                    <a:pt x="7121" y="7658"/>
                  </a:lnTo>
                  <a:lnTo>
                    <a:pt x="7218" y="7577"/>
                  </a:lnTo>
                  <a:lnTo>
                    <a:pt x="7313" y="7492"/>
                  </a:lnTo>
                  <a:lnTo>
                    <a:pt x="7404" y="7404"/>
                  </a:lnTo>
                  <a:lnTo>
                    <a:pt x="7492" y="7313"/>
                  </a:lnTo>
                  <a:lnTo>
                    <a:pt x="7577" y="7218"/>
                  </a:lnTo>
                  <a:lnTo>
                    <a:pt x="7658" y="7121"/>
                  </a:lnTo>
                  <a:lnTo>
                    <a:pt x="7735" y="7020"/>
                  </a:lnTo>
                  <a:close/>
                  <a:moveTo>
                    <a:pt x="7033" y="3043"/>
                  </a:moveTo>
                  <a:lnTo>
                    <a:pt x="7036" y="3047"/>
                  </a:lnTo>
                  <a:lnTo>
                    <a:pt x="7783" y="3047"/>
                  </a:lnTo>
                  <a:lnTo>
                    <a:pt x="7735" y="2980"/>
                  </a:lnTo>
                  <a:lnTo>
                    <a:pt x="7658" y="2879"/>
                  </a:lnTo>
                  <a:lnTo>
                    <a:pt x="7577" y="2782"/>
                  </a:lnTo>
                  <a:lnTo>
                    <a:pt x="7492" y="2687"/>
                  </a:lnTo>
                  <a:lnTo>
                    <a:pt x="7404" y="2596"/>
                  </a:lnTo>
                  <a:lnTo>
                    <a:pt x="7313" y="2508"/>
                  </a:lnTo>
                  <a:lnTo>
                    <a:pt x="7218" y="2423"/>
                  </a:lnTo>
                  <a:lnTo>
                    <a:pt x="7121" y="2342"/>
                  </a:lnTo>
                  <a:lnTo>
                    <a:pt x="7020" y="2265"/>
                  </a:lnTo>
                  <a:lnTo>
                    <a:pt x="6916" y="2191"/>
                  </a:lnTo>
                  <a:lnTo>
                    <a:pt x="6810" y="2121"/>
                  </a:lnTo>
                  <a:lnTo>
                    <a:pt x="6700" y="2056"/>
                  </a:lnTo>
                  <a:lnTo>
                    <a:pt x="6588" y="1994"/>
                  </a:lnTo>
                  <a:lnTo>
                    <a:pt x="6474" y="1936"/>
                  </a:lnTo>
                  <a:lnTo>
                    <a:pt x="6359" y="1883"/>
                  </a:lnTo>
                  <a:lnTo>
                    <a:pt x="6241" y="1835"/>
                  </a:lnTo>
                  <a:lnTo>
                    <a:pt x="6131" y="1794"/>
                  </a:lnTo>
                  <a:lnTo>
                    <a:pt x="6164" y="1840"/>
                  </a:lnTo>
                  <a:lnTo>
                    <a:pt x="6169" y="1847"/>
                  </a:lnTo>
                  <a:lnTo>
                    <a:pt x="6221" y="1926"/>
                  </a:lnTo>
                  <a:lnTo>
                    <a:pt x="6226" y="1934"/>
                  </a:lnTo>
                  <a:lnTo>
                    <a:pt x="6276" y="2017"/>
                  </a:lnTo>
                  <a:lnTo>
                    <a:pt x="6281" y="2024"/>
                  </a:lnTo>
                  <a:lnTo>
                    <a:pt x="6330" y="2111"/>
                  </a:lnTo>
                  <a:lnTo>
                    <a:pt x="6333" y="2118"/>
                  </a:lnTo>
                  <a:lnTo>
                    <a:pt x="6381" y="2209"/>
                  </a:lnTo>
                  <a:lnTo>
                    <a:pt x="6384" y="2215"/>
                  </a:lnTo>
                  <a:lnTo>
                    <a:pt x="6430" y="2310"/>
                  </a:lnTo>
                  <a:lnTo>
                    <a:pt x="6433" y="2316"/>
                  </a:lnTo>
                  <a:lnTo>
                    <a:pt x="6477" y="2414"/>
                  </a:lnTo>
                  <a:lnTo>
                    <a:pt x="6480" y="2421"/>
                  </a:lnTo>
                  <a:lnTo>
                    <a:pt x="6522" y="2522"/>
                  </a:lnTo>
                  <a:lnTo>
                    <a:pt x="6524" y="2528"/>
                  </a:lnTo>
                  <a:lnTo>
                    <a:pt x="6565" y="2633"/>
                  </a:lnTo>
                  <a:lnTo>
                    <a:pt x="6567" y="2639"/>
                  </a:lnTo>
                  <a:lnTo>
                    <a:pt x="6606" y="2747"/>
                  </a:lnTo>
                  <a:lnTo>
                    <a:pt x="6608" y="2753"/>
                  </a:lnTo>
                  <a:lnTo>
                    <a:pt x="6623" y="2800"/>
                  </a:lnTo>
                  <a:lnTo>
                    <a:pt x="6626" y="2800"/>
                  </a:lnTo>
                  <a:lnTo>
                    <a:pt x="6632" y="2802"/>
                  </a:lnTo>
                  <a:lnTo>
                    <a:pt x="6654" y="2807"/>
                  </a:lnTo>
                  <a:lnTo>
                    <a:pt x="6659" y="2808"/>
                  </a:lnTo>
                  <a:lnTo>
                    <a:pt x="6681" y="2815"/>
                  </a:lnTo>
                  <a:lnTo>
                    <a:pt x="6686" y="2816"/>
                  </a:lnTo>
                  <a:lnTo>
                    <a:pt x="6708" y="2823"/>
                  </a:lnTo>
                  <a:lnTo>
                    <a:pt x="6713" y="2825"/>
                  </a:lnTo>
                  <a:lnTo>
                    <a:pt x="6734" y="2833"/>
                  </a:lnTo>
                  <a:lnTo>
                    <a:pt x="6739" y="2835"/>
                  </a:lnTo>
                  <a:lnTo>
                    <a:pt x="6760" y="2844"/>
                  </a:lnTo>
                  <a:lnTo>
                    <a:pt x="6765" y="2846"/>
                  </a:lnTo>
                  <a:lnTo>
                    <a:pt x="6786" y="2855"/>
                  </a:lnTo>
                  <a:lnTo>
                    <a:pt x="6791" y="2858"/>
                  </a:lnTo>
                  <a:lnTo>
                    <a:pt x="6811" y="2868"/>
                  </a:lnTo>
                  <a:lnTo>
                    <a:pt x="6816" y="2871"/>
                  </a:lnTo>
                  <a:lnTo>
                    <a:pt x="6836" y="2882"/>
                  </a:lnTo>
                  <a:lnTo>
                    <a:pt x="6842" y="2885"/>
                  </a:lnTo>
                  <a:lnTo>
                    <a:pt x="6861" y="2897"/>
                  </a:lnTo>
                  <a:lnTo>
                    <a:pt x="6866" y="2900"/>
                  </a:lnTo>
                  <a:lnTo>
                    <a:pt x="6885" y="2912"/>
                  </a:lnTo>
                  <a:lnTo>
                    <a:pt x="6890" y="2915"/>
                  </a:lnTo>
                  <a:lnTo>
                    <a:pt x="6908" y="2928"/>
                  </a:lnTo>
                  <a:lnTo>
                    <a:pt x="6913" y="2932"/>
                  </a:lnTo>
                  <a:lnTo>
                    <a:pt x="6931" y="2946"/>
                  </a:lnTo>
                  <a:lnTo>
                    <a:pt x="6935" y="2949"/>
                  </a:lnTo>
                  <a:lnTo>
                    <a:pt x="6953" y="2964"/>
                  </a:lnTo>
                  <a:lnTo>
                    <a:pt x="6957" y="2967"/>
                  </a:lnTo>
                  <a:lnTo>
                    <a:pt x="6974" y="2982"/>
                  </a:lnTo>
                  <a:lnTo>
                    <a:pt x="6978" y="2986"/>
                  </a:lnTo>
                  <a:lnTo>
                    <a:pt x="6994" y="3002"/>
                  </a:lnTo>
                  <a:lnTo>
                    <a:pt x="6998" y="3006"/>
                  </a:lnTo>
                  <a:lnTo>
                    <a:pt x="7014" y="3022"/>
                  </a:lnTo>
                  <a:lnTo>
                    <a:pt x="7018" y="3026"/>
                  </a:lnTo>
                  <a:lnTo>
                    <a:pt x="7033" y="3043"/>
                  </a:lnTo>
                  <a:close/>
                  <a:moveTo>
                    <a:pt x="6918" y="3557"/>
                  </a:moveTo>
                  <a:lnTo>
                    <a:pt x="6918" y="3547"/>
                  </a:lnTo>
                  <a:lnTo>
                    <a:pt x="6817" y="3547"/>
                  </a:lnTo>
                  <a:lnTo>
                    <a:pt x="6831" y="3620"/>
                  </a:lnTo>
                  <a:lnTo>
                    <a:pt x="6832" y="3625"/>
                  </a:lnTo>
                  <a:lnTo>
                    <a:pt x="6854" y="3753"/>
                  </a:lnTo>
                  <a:lnTo>
                    <a:pt x="6855" y="3757"/>
                  </a:lnTo>
                  <a:lnTo>
                    <a:pt x="6857" y="3769"/>
                  </a:lnTo>
                  <a:lnTo>
                    <a:pt x="6857" y="3769"/>
                  </a:lnTo>
                  <a:lnTo>
                    <a:pt x="6865" y="3754"/>
                  </a:lnTo>
                  <a:lnTo>
                    <a:pt x="6873" y="3739"/>
                  </a:lnTo>
                  <a:lnTo>
                    <a:pt x="6880" y="3723"/>
                  </a:lnTo>
                  <a:lnTo>
                    <a:pt x="6886" y="3708"/>
                  </a:lnTo>
                  <a:lnTo>
                    <a:pt x="6892" y="3692"/>
                  </a:lnTo>
                  <a:lnTo>
                    <a:pt x="6898" y="3675"/>
                  </a:lnTo>
                  <a:lnTo>
                    <a:pt x="6902" y="3659"/>
                  </a:lnTo>
                  <a:lnTo>
                    <a:pt x="6907" y="3642"/>
                  </a:lnTo>
                  <a:lnTo>
                    <a:pt x="6910" y="3626"/>
                  </a:lnTo>
                  <a:lnTo>
                    <a:pt x="6913" y="3609"/>
                  </a:lnTo>
                  <a:lnTo>
                    <a:pt x="6915" y="3592"/>
                  </a:lnTo>
                  <a:lnTo>
                    <a:pt x="6917" y="3575"/>
                  </a:lnTo>
                  <a:lnTo>
                    <a:pt x="6918" y="3557"/>
                  </a:lnTo>
                  <a:close/>
                  <a:moveTo>
                    <a:pt x="6443" y="5397"/>
                  </a:moveTo>
                  <a:lnTo>
                    <a:pt x="6448" y="5265"/>
                  </a:lnTo>
                  <a:lnTo>
                    <a:pt x="6449" y="5250"/>
                  </a:lnTo>
                  <a:lnTo>
                    <a:pt x="3551" y="5250"/>
                  </a:lnTo>
                  <a:lnTo>
                    <a:pt x="3552" y="5265"/>
                  </a:lnTo>
                  <a:lnTo>
                    <a:pt x="3557" y="5397"/>
                  </a:lnTo>
                  <a:lnTo>
                    <a:pt x="3565" y="5528"/>
                  </a:lnTo>
                  <a:lnTo>
                    <a:pt x="3576" y="5657"/>
                  </a:lnTo>
                  <a:lnTo>
                    <a:pt x="3588" y="5786"/>
                  </a:lnTo>
                  <a:lnTo>
                    <a:pt x="3603" y="5914"/>
                  </a:lnTo>
                  <a:lnTo>
                    <a:pt x="3620" y="6040"/>
                  </a:lnTo>
                  <a:lnTo>
                    <a:pt x="3639" y="6165"/>
                  </a:lnTo>
                  <a:lnTo>
                    <a:pt x="3660" y="6288"/>
                  </a:lnTo>
                  <a:lnTo>
                    <a:pt x="3684" y="6409"/>
                  </a:lnTo>
                  <a:lnTo>
                    <a:pt x="3693" y="6453"/>
                  </a:lnTo>
                  <a:lnTo>
                    <a:pt x="6307" y="6453"/>
                  </a:lnTo>
                  <a:lnTo>
                    <a:pt x="6316" y="6409"/>
                  </a:lnTo>
                  <a:lnTo>
                    <a:pt x="6340" y="6288"/>
                  </a:lnTo>
                  <a:lnTo>
                    <a:pt x="6361" y="6165"/>
                  </a:lnTo>
                  <a:lnTo>
                    <a:pt x="6380" y="6040"/>
                  </a:lnTo>
                  <a:lnTo>
                    <a:pt x="6397" y="5914"/>
                  </a:lnTo>
                  <a:lnTo>
                    <a:pt x="6412" y="5786"/>
                  </a:lnTo>
                  <a:lnTo>
                    <a:pt x="6424" y="5657"/>
                  </a:lnTo>
                  <a:lnTo>
                    <a:pt x="6435" y="5528"/>
                  </a:lnTo>
                  <a:lnTo>
                    <a:pt x="6443" y="5397"/>
                  </a:lnTo>
                  <a:close/>
                  <a:moveTo>
                    <a:pt x="5702" y="3547"/>
                  </a:moveTo>
                  <a:lnTo>
                    <a:pt x="3693" y="3547"/>
                  </a:lnTo>
                  <a:lnTo>
                    <a:pt x="3684" y="3591"/>
                  </a:lnTo>
                  <a:lnTo>
                    <a:pt x="3660" y="3712"/>
                  </a:lnTo>
                  <a:lnTo>
                    <a:pt x="3639" y="3835"/>
                  </a:lnTo>
                  <a:lnTo>
                    <a:pt x="3620" y="3960"/>
                  </a:lnTo>
                  <a:lnTo>
                    <a:pt x="3603" y="4086"/>
                  </a:lnTo>
                  <a:lnTo>
                    <a:pt x="3588" y="4214"/>
                  </a:lnTo>
                  <a:lnTo>
                    <a:pt x="3576" y="4343"/>
                  </a:lnTo>
                  <a:lnTo>
                    <a:pt x="3565" y="4472"/>
                  </a:lnTo>
                  <a:lnTo>
                    <a:pt x="3557" y="4603"/>
                  </a:lnTo>
                  <a:lnTo>
                    <a:pt x="3552" y="4735"/>
                  </a:lnTo>
                  <a:lnTo>
                    <a:pt x="3551" y="4750"/>
                  </a:lnTo>
                  <a:lnTo>
                    <a:pt x="6449" y="4750"/>
                  </a:lnTo>
                  <a:lnTo>
                    <a:pt x="6448" y="4735"/>
                  </a:lnTo>
                  <a:lnTo>
                    <a:pt x="6443" y="4603"/>
                  </a:lnTo>
                  <a:lnTo>
                    <a:pt x="6435" y="4472"/>
                  </a:lnTo>
                  <a:lnTo>
                    <a:pt x="6424" y="4343"/>
                  </a:lnTo>
                  <a:lnTo>
                    <a:pt x="6420" y="4297"/>
                  </a:lnTo>
                  <a:lnTo>
                    <a:pt x="6406" y="4296"/>
                  </a:lnTo>
                  <a:lnTo>
                    <a:pt x="6400" y="4296"/>
                  </a:lnTo>
                  <a:lnTo>
                    <a:pt x="6378" y="4294"/>
                  </a:lnTo>
                  <a:lnTo>
                    <a:pt x="6372" y="4293"/>
                  </a:lnTo>
                  <a:lnTo>
                    <a:pt x="6350" y="4290"/>
                  </a:lnTo>
                  <a:lnTo>
                    <a:pt x="6344" y="4289"/>
                  </a:lnTo>
                  <a:lnTo>
                    <a:pt x="6322" y="4285"/>
                  </a:lnTo>
                  <a:lnTo>
                    <a:pt x="6316" y="4284"/>
                  </a:lnTo>
                  <a:lnTo>
                    <a:pt x="6294" y="4280"/>
                  </a:lnTo>
                  <a:lnTo>
                    <a:pt x="6288" y="4278"/>
                  </a:lnTo>
                  <a:lnTo>
                    <a:pt x="6266" y="4273"/>
                  </a:lnTo>
                  <a:lnTo>
                    <a:pt x="6261" y="4272"/>
                  </a:lnTo>
                  <a:lnTo>
                    <a:pt x="6239" y="4265"/>
                  </a:lnTo>
                  <a:lnTo>
                    <a:pt x="6234" y="4264"/>
                  </a:lnTo>
                  <a:lnTo>
                    <a:pt x="6212" y="4257"/>
                  </a:lnTo>
                  <a:lnTo>
                    <a:pt x="6207" y="4255"/>
                  </a:lnTo>
                  <a:lnTo>
                    <a:pt x="6186" y="4247"/>
                  </a:lnTo>
                  <a:lnTo>
                    <a:pt x="6181" y="4245"/>
                  </a:lnTo>
                  <a:lnTo>
                    <a:pt x="6160" y="4236"/>
                  </a:lnTo>
                  <a:lnTo>
                    <a:pt x="6155" y="4234"/>
                  </a:lnTo>
                  <a:lnTo>
                    <a:pt x="6134" y="4225"/>
                  </a:lnTo>
                  <a:lnTo>
                    <a:pt x="6129" y="4222"/>
                  </a:lnTo>
                  <a:lnTo>
                    <a:pt x="6109" y="4212"/>
                  </a:lnTo>
                  <a:lnTo>
                    <a:pt x="6104" y="4209"/>
                  </a:lnTo>
                  <a:lnTo>
                    <a:pt x="6084" y="4198"/>
                  </a:lnTo>
                  <a:lnTo>
                    <a:pt x="6078" y="4195"/>
                  </a:lnTo>
                  <a:lnTo>
                    <a:pt x="6059" y="4183"/>
                  </a:lnTo>
                  <a:lnTo>
                    <a:pt x="6054" y="4180"/>
                  </a:lnTo>
                  <a:lnTo>
                    <a:pt x="6035" y="4168"/>
                  </a:lnTo>
                  <a:lnTo>
                    <a:pt x="6030" y="4165"/>
                  </a:lnTo>
                  <a:lnTo>
                    <a:pt x="6012" y="4152"/>
                  </a:lnTo>
                  <a:lnTo>
                    <a:pt x="6007" y="4148"/>
                  </a:lnTo>
                  <a:lnTo>
                    <a:pt x="5989" y="4134"/>
                  </a:lnTo>
                  <a:lnTo>
                    <a:pt x="5985" y="4131"/>
                  </a:lnTo>
                  <a:lnTo>
                    <a:pt x="5967" y="4116"/>
                  </a:lnTo>
                  <a:lnTo>
                    <a:pt x="5963" y="4113"/>
                  </a:lnTo>
                  <a:lnTo>
                    <a:pt x="5946" y="4098"/>
                  </a:lnTo>
                  <a:lnTo>
                    <a:pt x="5942" y="4094"/>
                  </a:lnTo>
                  <a:lnTo>
                    <a:pt x="5926" y="4078"/>
                  </a:lnTo>
                  <a:lnTo>
                    <a:pt x="5922" y="4074"/>
                  </a:lnTo>
                  <a:lnTo>
                    <a:pt x="5906" y="4058"/>
                  </a:lnTo>
                  <a:lnTo>
                    <a:pt x="5902" y="4054"/>
                  </a:lnTo>
                  <a:lnTo>
                    <a:pt x="5887" y="4037"/>
                  </a:lnTo>
                  <a:lnTo>
                    <a:pt x="5884" y="4033"/>
                  </a:lnTo>
                  <a:lnTo>
                    <a:pt x="5869" y="4015"/>
                  </a:lnTo>
                  <a:lnTo>
                    <a:pt x="5866" y="4011"/>
                  </a:lnTo>
                  <a:lnTo>
                    <a:pt x="5852" y="3993"/>
                  </a:lnTo>
                  <a:lnTo>
                    <a:pt x="5848" y="3988"/>
                  </a:lnTo>
                  <a:lnTo>
                    <a:pt x="5835" y="3970"/>
                  </a:lnTo>
                  <a:lnTo>
                    <a:pt x="5832" y="3965"/>
                  </a:lnTo>
                  <a:lnTo>
                    <a:pt x="5820" y="3946"/>
                  </a:lnTo>
                  <a:lnTo>
                    <a:pt x="5817" y="3941"/>
                  </a:lnTo>
                  <a:lnTo>
                    <a:pt x="5805" y="3922"/>
                  </a:lnTo>
                  <a:lnTo>
                    <a:pt x="5802" y="3916"/>
                  </a:lnTo>
                  <a:lnTo>
                    <a:pt x="5791" y="3896"/>
                  </a:lnTo>
                  <a:lnTo>
                    <a:pt x="5788" y="3891"/>
                  </a:lnTo>
                  <a:lnTo>
                    <a:pt x="5778" y="3871"/>
                  </a:lnTo>
                  <a:lnTo>
                    <a:pt x="5775" y="3866"/>
                  </a:lnTo>
                  <a:lnTo>
                    <a:pt x="5766" y="3845"/>
                  </a:lnTo>
                  <a:lnTo>
                    <a:pt x="5764" y="3840"/>
                  </a:lnTo>
                  <a:lnTo>
                    <a:pt x="5755" y="3819"/>
                  </a:lnTo>
                  <a:lnTo>
                    <a:pt x="5753" y="3814"/>
                  </a:lnTo>
                  <a:lnTo>
                    <a:pt x="5745" y="3793"/>
                  </a:lnTo>
                  <a:lnTo>
                    <a:pt x="5743" y="3788"/>
                  </a:lnTo>
                  <a:lnTo>
                    <a:pt x="5736" y="3766"/>
                  </a:lnTo>
                  <a:lnTo>
                    <a:pt x="5735" y="3761"/>
                  </a:lnTo>
                  <a:lnTo>
                    <a:pt x="5728" y="3739"/>
                  </a:lnTo>
                  <a:lnTo>
                    <a:pt x="5727" y="3734"/>
                  </a:lnTo>
                  <a:lnTo>
                    <a:pt x="5722" y="3712"/>
                  </a:lnTo>
                  <a:lnTo>
                    <a:pt x="5720" y="3706"/>
                  </a:lnTo>
                  <a:lnTo>
                    <a:pt x="5716" y="3684"/>
                  </a:lnTo>
                  <a:lnTo>
                    <a:pt x="5715" y="3678"/>
                  </a:lnTo>
                  <a:lnTo>
                    <a:pt x="5711" y="3656"/>
                  </a:lnTo>
                  <a:lnTo>
                    <a:pt x="5710" y="3650"/>
                  </a:lnTo>
                  <a:lnTo>
                    <a:pt x="5707" y="3628"/>
                  </a:lnTo>
                  <a:lnTo>
                    <a:pt x="5706" y="3622"/>
                  </a:lnTo>
                  <a:lnTo>
                    <a:pt x="5704" y="3600"/>
                  </a:lnTo>
                  <a:lnTo>
                    <a:pt x="5704" y="3594"/>
                  </a:lnTo>
                  <a:lnTo>
                    <a:pt x="5703" y="3571"/>
                  </a:lnTo>
                  <a:lnTo>
                    <a:pt x="5702" y="3566"/>
                  </a:lnTo>
                  <a:lnTo>
                    <a:pt x="5702" y="3547"/>
                  </a:lnTo>
                  <a:close/>
                  <a:moveTo>
                    <a:pt x="6374" y="3990"/>
                  </a:moveTo>
                  <a:lnTo>
                    <a:pt x="6384" y="3992"/>
                  </a:lnTo>
                  <a:lnTo>
                    <a:pt x="6380" y="3960"/>
                  </a:lnTo>
                  <a:lnTo>
                    <a:pt x="6361" y="3835"/>
                  </a:lnTo>
                  <a:lnTo>
                    <a:pt x="6340" y="3712"/>
                  </a:lnTo>
                  <a:lnTo>
                    <a:pt x="6316" y="3591"/>
                  </a:lnTo>
                  <a:lnTo>
                    <a:pt x="6307" y="3547"/>
                  </a:lnTo>
                  <a:lnTo>
                    <a:pt x="6002" y="3547"/>
                  </a:lnTo>
                  <a:lnTo>
                    <a:pt x="6002" y="3557"/>
                  </a:lnTo>
                  <a:lnTo>
                    <a:pt x="6003" y="3575"/>
                  </a:lnTo>
                  <a:lnTo>
                    <a:pt x="6005" y="3592"/>
                  </a:lnTo>
                  <a:lnTo>
                    <a:pt x="6007" y="3609"/>
                  </a:lnTo>
                  <a:lnTo>
                    <a:pt x="6010" y="3626"/>
                  </a:lnTo>
                  <a:lnTo>
                    <a:pt x="6013" y="3642"/>
                  </a:lnTo>
                  <a:lnTo>
                    <a:pt x="6018" y="3659"/>
                  </a:lnTo>
                  <a:lnTo>
                    <a:pt x="6022" y="3675"/>
                  </a:lnTo>
                  <a:lnTo>
                    <a:pt x="6028" y="3692"/>
                  </a:lnTo>
                  <a:lnTo>
                    <a:pt x="6034" y="3708"/>
                  </a:lnTo>
                  <a:lnTo>
                    <a:pt x="6040" y="3723"/>
                  </a:lnTo>
                  <a:lnTo>
                    <a:pt x="6047" y="3739"/>
                  </a:lnTo>
                  <a:lnTo>
                    <a:pt x="6055" y="3754"/>
                  </a:lnTo>
                  <a:lnTo>
                    <a:pt x="6063" y="3769"/>
                  </a:lnTo>
                  <a:lnTo>
                    <a:pt x="6072" y="3784"/>
                  </a:lnTo>
                  <a:lnTo>
                    <a:pt x="6081" y="3798"/>
                  </a:lnTo>
                  <a:lnTo>
                    <a:pt x="6091" y="3812"/>
                  </a:lnTo>
                  <a:lnTo>
                    <a:pt x="6102" y="3826"/>
                  </a:lnTo>
                  <a:lnTo>
                    <a:pt x="6113" y="3839"/>
                  </a:lnTo>
                  <a:lnTo>
                    <a:pt x="6124" y="3852"/>
                  </a:lnTo>
                  <a:lnTo>
                    <a:pt x="6136" y="3864"/>
                  </a:lnTo>
                  <a:lnTo>
                    <a:pt x="6148" y="3876"/>
                  </a:lnTo>
                  <a:lnTo>
                    <a:pt x="6161" y="3887"/>
                  </a:lnTo>
                  <a:lnTo>
                    <a:pt x="6174" y="3898"/>
                  </a:lnTo>
                  <a:lnTo>
                    <a:pt x="6188" y="3909"/>
                  </a:lnTo>
                  <a:lnTo>
                    <a:pt x="6202" y="3919"/>
                  </a:lnTo>
                  <a:lnTo>
                    <a:pt x="6216" y="3928"/>
                  </a:lnTo>
                  <a:lnTo>
                    <a:pt x="6231" y="3937"/>
                  </a:lnTo>
                  <a:lnTo>
                    <a:pt x="6246" y="3945"/>
                  </a:lnTo>
                  <a:lnTo>
                    <a:pt x="6261" y="3953"/>
                  </a:lnTo>
                  <a:lnTo>
                    <a:pt x="6277" y="3960"/>
                  </a:lnTo>
                  <a:lnTo>
                    <a:pt x="6292" y="3966"/>
                  </a:lnTo>
                  <a:lnTo>
                    <a:pt x="6308" y="3972"/>
                  </a:lnTo>
                  <a:lnTo>
                    <a:pt x="6325" y="3978"/>
                  </a:lnTo>
                  <a:lnTo>
                    <a:pt x="6341" y="3982"/>
                  </a:lnTo>
                  <a:lnTo>
                    <a:pt x="6358" y="3987"/>
                  </a:lnTo>
                  <a:lnTo>
                    <a:pt x="6374" y="3990"/>
                  </a:lnTo>
                  <a:close/>
                  <a:moveTo>
                    <a:pt x="6134" y="7087"/>
                  </a:moveTo>
                  <a:lnTo>
                    <a:pt x="6169" y="6981"/>
                  </a:lnTo>
                  <a:lnTo>
                    <a:pt x="6178" y="6953"/>
                  </a:lnTo>
                  <a:lnTo>
                    <a:pt x="3822" y="6953"/>
                  </a:lnTo>
                  <a:lnTo>
                    <a:pt x="3831" y="6981"/>
                  </a:lnTo>
                  <a:lnTo>
                    <a:pt x="3866" y="7087"/>
                  </a:lnTo>
                  <a:lnTo>
                    <a:pt x="3903" y="7189"/>
                  </a:lnTo>
                  <a:lnTo>
                    <a:pt x="3941" y="7288"/>
                  </a:lnTo>
                  <a:lnTo>
                    <a:pt x="3981" y="7384"/>
                  </a:lnTo>
                  <a:lnTo>
                    <a:pt x="4022" y="7475"/>
                  </a:lnTo>
                  <a:lnTo>
                    <a:pt x="4064" y="7563"/>
                  </a:lnTo>
                  <a:lnTo>
                    <a:pt x="4108" y="7647"/>
                  </a:lnTo>
                  <a:lnTo>
                    <a:pt x="4153" y="7727"/>
                  </a:lnTo>
                  <a:lnTo>
                    <a:pt x="4199" y="7803"/>
                  </a:lnTo>
                  <a:lnTo>
                    <a:pt x="4246" y="7874"/>
                  </a:lnTo>
                  <a:lnTo>
                    <a:pt x="4294" y="7941"/>
                  </a:lnTo>
                  <a:lnTo>
                    <a:pt x="4342" y="8004"/>
                  </a:lnTo>
                  <a:lnTo>
                    <a:pt x="4391" y="8062"/>
                  </a:lnTo>
                  <a:lnTo>
                    <a:pt x="4440" y="8115"/>
                  </a:lnTo>
                  <a:lnTo>
                    <a:pt x="4490" y="8163"/>
                  </a:lnTo>
                  <a:lnTo>
                    <a:pt x="4539" y="8206"/>
                  </a:lnTo>
                  <a:lnTo>
                    <a:pt x="4587" y="8245"/>
                  </a:lnTo>
                  <a:lnTo>
                    <a:pt x="4636" y="8279"/>
                  </a:lnTo>
                  <a:lnTo>
                    <a:pt x="4683" y="8309"/>
                  </a:lnTo>
                  <a:lnTo>
                    <a:pt x="4731" y="8334"/>
                  </a:lnTo>
                  <a:lnTo>
                    <a:pt x="4777" y="8354"/>
                  </a:lnTo>
                  <a:lnTo>
                    <a:pt x="4823" y="8371"/>
                  </a:lnTo>
                  <a:lnTo>
                    <a:pt x="4868" y="8384"/>
                  </a:lnTo>
                  <a:lnTo>
                    <a:pt x="4912" y="8393"/>
                  </a:lnTo>
                  <a:lnTo>
                    <a:pt x="4956" y="8398"/>
                  </a:lnTo>
                  <a:lnTo>
                    <a:pt x="5000" y="8400"/>
                  </a:lnTo>
                  <a:lnTo>
                    <a:pt x="5044" y="8398"/>
                  </a:lnTo>
                  <a:lnTo>
                    <a:pt x="5088" y="8393"/>
                  </a:lnTo>
                  <a:lnTo>
                    <a:pt x="5132" y="8384"/>
                  </a:lnTo>
                  <a:lnTo>
                    <a:pt x="5177" y="8371"/>
                  </a:lnTo>
                  <a:lnTo>
                    <a:pt x="5223" y="8354"/>
                  </a:lnTo>
                  <a:lnTo>
                    <a:pt x="5269" y="8334"/>
                  </a:lnTo>
                  <a:lnTo>
                    <a:pt x="5317" y="8309"/>
                  </a:lnTo>
                  <a:lnTo>
                    <a:pt x="5364" y="8279"/>
                  </a:lnTo>
                  <a:lnTo>
                    <a:pt x="5413" y="8245"/>
                  </a:lnTo>
                  <a:lnTo>
                    <a:pt x="5461" y="8206"/>
                  </a:lnTo>
                  <a:lnTo>
                    <a:pt x="5510" y="8163"/>
                  </a:lnTo>
                  <a:lnTo>
                    <a:pt x="5560" y="8115"/>
                  </a:lnTo>
                  <a:lnTo>
                    <a:pt x="5609" y="8062"/>
                  </a:lnTo>
                  <a:lnTo>
                    <a:pt x="5658" y="8004"/>
                  </a:lnTo>
                  <a:lnTo>
                    <a:pt x="5706" y="7941"/>
                  </a:lnTo>
                  <a:lnTo>
                    <a:pt x="5754" y="7874"/>
                  </a:lnTo>
                  <a:lnTo>
                    <a:pt x="5801" y="7803"/>
                  </a:lnTo>
                  <a:lnTo>
                    <a:pt x="5847" y="7727"/>
                  </a:lnTo>
                  <a:lnTo>
                    <a:pt x="5892" y="7647"/>
                  </a:lnTo>
                  <a:lnTo>
                    <a:pt x="5936" y="7563"/>
                  </a:lnTo>
                  <a:lnTo>
                    <a:pt x="5978" y="7475"/>
                  </a:lnTo>
                  <a:lnTo>
                    <a:pt x="6019" y="7384"/>
                  </a:lnTo>
                  <a:lnTo>
                    <a:pt x="6059" y="7288"/>
                  </a:lnTo>
                  <a:lnTo>
                    <a:pt x="6097" y="7189"/>
                  </a:lnTo>
                  <a:lnTo>
                    <a:pt x="6134" y="7087"/>
                  </a:lnTo>
                  <a:close/>
                  <a:moveTo>
                    <a:pt x="6109" y="2868"/>
                  </a:moveTo>
                  <a:lnTo>
                    <a:pt x="6116" y="2864"/>
                  </a:lnTo>
                  <a:lnTo>
                    <a:pt x="6097" y="2811"/>
                  </a:lnTo>
                  <a:lnTo>
                    <a:pt x="6059" y="2712"/>
                  </a:lnTo>
                  <a:lnTo>
                    <a:pt x="6019" y="2616"/>
                  </a:lnTo>
                  <a:lnTo>
                    <a:pt x="5978" y="2525"/>
                  </a:lnTo>
                  <a:lnTo>
                    <a:pt x="5936" y="2437"/>
                  </a:lnTo>
                  <a:lnTo>
                    <a:pt x="5892" y="2353"/>
                  </a:lnTo>
                  <a:lnTo>
                    <a:pt x="5847" y="2273"/>
                  </a:lnTo>
                  <a:lnTo>
                    <a:pt x="5801" y="2197"/>
                  </a:lnTo>
                  <a:lnTo>
                    <a:pt x="5754" y="2126"/>
                  </a:lnTo>
                  <a:lnTo>
                    <a:pt x="5706" y="2059"/>
                  </a:lnTo>
                  <a:lnTo>
                    <a:pt x="5658" y="1996"/>
                  </a:lnTo>
                  <a:lnTo>
                    <a:pt x="5609" y="1938"/>
                  </a:lnTo>
                  <a:lnTo>
                    <a:pt x="5560" y="1885"/>
                  </a:lnTo>
                  <a:lnTo>
                    <a:pt x="5510" y="1837"/>
                  </a:lnTo>
                  <a:lnTo>
                    <a:pt x="5461" y="1794"/>
                  </a:lnTo>
                  <a:lnTo>
                    <a:pt x="5413" y="1755"/>
                  </a:lnTo>
                  <a:lnTo>
                    <a:pt x="5364" y="1721"/>
                  </a:lnTo>
                  <a:lnTo>
                    <a:pt x="5317" y="1691"/>
                  </a:lnTo>
                  <a:lnTo>
                    <a:pt x="5269" y="1666"/>
                  </a:lnTo>
                  <a:lnTo>
                    <a:pt x="5223" y="1646"/>
                  </a:lnTo>
                  <a:lnTo>
                    <a:pt x="5177" y="1629"/>
                  </a:lnTo>
                  <a:lnTo>
                    <a:pt x="5132" y="1616"/>
                  </a:lnTo>
                  <a:lnTo>
                    <a:pt x="5088" y="1607"/>
                  </a:lnTo>
                  <a:lnTo>
                    <a:pt x="5044" y="1602"/>
                  </a:lnTo>
                  <a:lnTo>
                    <a:pt x="5000" y="1600"/>
                  </a:lnTo>
                  <a:lnTo>
                    <a:pt x="4956" y="1602"/>
                  </a:lnTo>
                  <a:lnTo>
                    <a:pt x="4912" y="1607"/>
                  </a:lnTo>
                  <a:lnTo>
                    <a:pt x="4868" y="1616"/>
                  </a:lnTo>
                  <a:lnTo>
                    <a:pt x="4823" y="1629"/>
                  </a:lnTo>
                  <a:lnTo>
                    <a:pt x="4777" y="1646"/>
                  </a:lnTo>
                  <a:lnTo>
                    <a:pt x="4731" y="1666"/>
                  </a:lnTo>
                  <a:lnTo>
                    <a:pt x="4683" y="1691"/>
                  </a:lnTo>
                  <a:lnTo>
                    <a:pt x="4636" y="1721"/>
                  </a:lnTo>
                  <a:lnTo>
                    <a:pt x="4587" y="1755"/>
                  </a:lnTo>
                  <a:lnTo>
                    <a:pt x="4539" y="1794"/>
                  </a:lnTo>
                  <a:lnTo>
                    <a:pt x="4490" y="1837"/>
                  </a:lnTo>
                  <a:lnTo>
                    <a:pt x="4440" y="1885"/>
                  </a:lnTo>
                  <a:lnTo>
                    <a:pt x="4391" y="1938"/>
                  </a:lnTo>
                  <a:lnTo>
                    <a:pt x="4342" y="1996"/>
                  </a:lnTo>
                  <a:lnTo>
                    <a:pt x="4294" y="2059"/>
                  </a:lnTo>
                  <a:lnTo>
                    <a:pt x="4246" y="2126"/>
                  </a:lnTo>
                  <a:lnTo>
                    <a:pt x="4199" y="2197"/>
                  </a:lnTo>
                  <a:lnTo>
                    <a:pt x="4153" y="2273"/>
                  </a:lnTo>
                  <a:lnTo>
                    <a:pt x="4108" y="2353"/>
                  </a:lnTo>
                  <a:lnTo>
                    <a:pt x="4064" y="2437"/>
                  </a:lnTo>
                  <a:lnTo>
                    <a:pt x="4022" y="2525"/>
                  </a:lnTo>
                  <a:lnTo>
                    <a:pt x="3981" y="2616"/>
                  </a:lnTo>
                  <a:lnTo>
                    <a:pt x="3941" y="2712"/>
                  </a:lnTo>
                  <a:lnTo>
                    <a:pt x="3903" y="2811"/>
                  </a:lnTo>
                  <a:lnTo>
                    <a:pt x="3866" y="2913"/>
                  </a:lnTo>
                  <a:lnTo>
                    <a:pt x="3831" y="3019"/>
                  </a:lnTo>
                  <a:lnTo>
                    <a:pt x="3822" y="3047"/>
                  </a:lnTo>
                  <a:lnTo>
                    <a:pt x="5884" y="3047"/>
                  </a:lnTo>
                  <a:lnTo>
                    <a:pt x="5887" y="3043"/>
                  </a:lnTo>
                  <a:lnTo>
                    <a:pt x="5902" y="3026"/>
                  </a:lnTo>
                  <a:lnTo>
                    <a:pt x="5906" y="3022"/>
                  </a:lnTo>
                  <a:lnTo>
                    <a:pt x="5922" y="3006"/>
                  </a:lnTo>
                  <a:lnTo>
                    <a:pt x="5926" y="3002"/>
                  </a:lnTo>
                  <a:lnTo>
                    <a:pt x="5942" y="2986"/>
                  </a:lnTo>
                  <a:lnTo>
                    <a:pt x="5946" y="2982"/>
                  </a:lnTo>
                  <a:lnTo>
                    <a:pt x="5963" y="2967"/>
                  </a:lnTo>
                  <a:lnTo>
                    <a:pt x="5967" y="2964"/>
                  </a:lnTo>
                  <a:lnTo>
                    <a:pt x="5985" y="2949"/>
                  </a:lnTo>
                  <a:lnTo>
                    <a:pt x="5989" y="2946"/>
                  </a:lnTo>
                  <a:lnTo>
                    <a:pt x="6007" y="2932"/>
                  </a:lnTo>
                  <a:lnTo>
                    <a:pt x="6012" y="2928"/>
                  </a:lnTo>
                  <a:lnTo>
                    <a:pt x="6030" y="2915"/>
                  </a:lnTo>
                  <a:lnTo>
                    <a:pt x="6035" y="2912"/>
                  </a:lnTo>
                  <a:lnTo>
                    <a:pt x="6054" y="2900"/>
                  </a:lnTo>
                  <a:lnTo>
                    <a:pt x="6059" y="2897"/>
                  </a:lnTo>
                  <a:lnTo>
                    <a:pt x="6078" y="2885"/>
                  </a:lnTo>
                  <a:lnTo>
                    <a:pt x="6084" y="2882"/>
                  </a:lnTo>
                  <a:lnTo>
                    <a:pt x="6104" y="2871"/>
                  </a:lnTo>
                  <a:lnTo>
                    <a:pt x="6109" y="2868"/>
                  </a:lnTo>
                  <a:close/>
                  <a:moveTo>
                    <a:pt x="2217" y="3047"/>
                  </a:moveTo>
                  <a:lnTo>
                    <a:pt x="3301" y="3047"/>
                  </a:lnTo>
                  <a:lnTo>
                    <a:pt x="3317" y="2990"/>
                  </a:lnTo>
                  <a:lnTo>
                    <a:pt x="3319" y="2985"/>
                  </a:lnTo>
                  <a:lnTo>
                    <a:pt x="3354" y="2870"/>
                  </a:lnTo>
                  <a:lnTo>
                    <a:pt x="3355" y="2865"/>
                  </a:lnTo>
                  <a:lnTo>
                    <a:pt x="3392" y="2753"/>
                  </a:lnTo>
                  <a:lnTo>
                    <a:pt x="3394" y="2747"/>
                  </a:lnTo>
                  <a:lnTo>
                    <a:pt x="3433" y="2639"/>
                  </a:lnTo>
                  <a:lnTo>
                    <a:pt x="3435" y="2633"/>
                  </a:lnTo>
                  <a:lnTo>
                    <a:pt x="3476" y="2528"/>
                  </a:lnTo>
                  <a:lnTo>
                    <a:pt x="3478" y="2522"/>
                  </a:lnTo>
                  <a:lnTo>
                    <a:pt x="3520" y="2421"/>
                  </a:lnTo>
                  <a:lnTo>
                    <a:pt x="3523" y="2414"/>
                  </a:lnTo>
                  <a:lnTo>
                    <a:pt x="3567" y="2316"/>
                  </a:lnTo>
                  <a:lnTo>
                    <a:pt x="3570" y="2310"/>
                  </a:lnTo>
                  <a:lnTo>
                    <a:pt x="3616" y="2215"/>
                  </a:lnTo>
                  <a:lnTo>
                    <a:pt x="3619" y="2209"/>
                  </a:lnTo>
                  <a:lnTo>
                    <a:pt x="3667" y="2118"/>
                  </a:lnTo>
                  <a:lnTo>
                    <a:pt x="3670" y="2111"/>
                  </a:lnTo>
                  <a:lnTo>
                    <a:pt x="3719" y="2024"/>
                  </a:lnTo>
                  <a:lnTo>
                    <a:pt x="3724" y="2017"/>
                  </a:lnTo>
                  <a:lnTo>
                    <a:pt x="3774" y="1934"/>
                  </a:lnTo>
                  <a:lnTo>
                    <a:pt x="3779" y="1926"/>
                  </a:lnTo>
                  <a:lnTo>
                    <a:pt x="3831" y="1847"/>
                  </a:lnTo>
                  <a:lnTo>
                    <a:pt x="3836" y="1840"/>
                  </a:lnTo>
                  <a:lnTo>
                    <a:pt x="3869" y="1794"/>
                  </a:lnTo>
                  <a:lnTo>
                    <a:pt x="3759" y="1835"/>
                  </a:lnTo>
                  <a:lnTo>
                    <a:pt x="3641" y="1883"/>
                  </a:lnTo>
                  <a:lnTo>
                    <a:pt x="3526" y="1936"/>
                  </a:lnTo>
                  <a:lnTo>
                    <a:pt x="3412" y="1994"/>
                  </a:lnTo>
                  <a:lnTo>
                    <a:pt x="3300" y="2056"/>
                  </a:lnTo>
                  <a:lnTo>
                    <a:pt x="3190" y="2121"/>
                  </a:lnTo>
                  <a:lnTo>
                    <a:pt x="3084" y="2191"/>
                  </a:lnTo>
                  <a:lnTo>
                    <a:pt x="2980" y="2265"/>
                  </a:lnTo>
                  <a:lnTo>
                    <a:pt x="2879" y="2342"/>
                  </a:lnTo>
                  <a:lnTo>
                    <a:pt x="2782" y="2423"/>
                  </a:lnTo>
                  <a:lnTo>
                    <a:pt x="2687" y="2508"/>
                  </a:lnTo>
                  <a:lnTo>
                    <a:pt x="2596" y="2596"/>
                  </a:lnTo>
                  <a:lnTo>
                    <a:pt x="2508" y="2687"/>
                  </a:lnTo>
                  <a:lnTo>
                    <a:pt x="2423" y="2782"/>
                  </a:lnTo>
                  <a:lnTo>
                    <a:pt x="2342" y="2879"/>
                  </a:lnTo>
                  <a:lnTo>
                    <a:pt x="2265" y="2980"/>
                  </a:lnTo>
                  <a:lnTo>
                    <a:pt x="2217" y="3047"/>
                  </a:lnTo>
                  <a:close/>
                  <a:moveTo>
                    <a:pt x="3759" y="8165"/>
                  </a:moveTo>
                  <a:lnTo>
                    <a:pt x="3869" y="8206"/>
                  </a:lnTo>
                  <a:lnTo>
                    <a:pt x="3836" y="8160"/>
                  </a:lnTo>
                  <a:lnTo>
                    <a:pt x="3831" y="8153"/>
                  </a:lnTo>
                  <a:lnTo>
                    <a:pt x="3779" y="8074"/>
                  </a:lnTo>
                  <a:lnTo>
                    <a:pt x="3774" y="8066"/>
                  </a:lnTo>
                  <a:lnTo>
                    <a:pt x="3724" y="7983"/>
                  </a:lnTo>
                  <a:lnTo>
                    <a:pt x="3719" y="7976"/>
                  </a:lnTo>
                  <a:lnTo>
                    <a:pt x="3670" y="7889"/>
                  </a:lnTo>
                  <a:lnTo>
                    <a:pt x="3667" y="7882"/>
                  </a:lnTo>
                  <a:lnTo>
                    <a:pt x="3619" y="7791"/>
                  </a:lnTo>
                  <a:lnTo>
                    <a:pt x="3616" y="7785"/>
                  </a:lnTo>
                  <a:lnTo>
                    <a:pt x="3570" y="7690"/>
                  </a:lnTo>
                  <a:lnTo>
                    <a:pt x="3567" y="7684"/>
                  </a:lnTo>
                  <a:lnTo>
                    <a:pt x="3523" y="7586"/>
                  </a:lnTo>
                  <a:lnTo>
                    <a:pt x="3520" y="7579"/>
                  </a:lnTo>
                  <a:lnTo>
                    <a:pt x="3478" y="7478"/>
                  </a:lnTo>
                  <a:lnTo>
                    <a:pt x="3476" y="7472"/>
                  </a:lnTo>
                  <a:lnTo>
                    <a:pt x="3435" y="7367"/>
                  </a:lnTo>
                  <a:lnTo>
                    <a:pt x="3433" y="7361"/>
                  </a:lnTo>
                  <a:lnTo>
                    <a:pt x="3394" y="7253"/>
                  </a:lnTo>
                  <a:lnTo>
                    <a:pt x="3392" y="7247"/>
                  </a:lnTo>
                  <a:lnTo>
                    <a:pt x="3355" y="7135"/>
                  </a:lnTo>
                  <a:lnTo>
                    <a:pt x="3354" y="7130"/>
                  </a:lnTo>
                  <a:lnTo>
                    <a:pt x="3319" y="7015"/>
                  </a:lnTo>
                  <a:lnTo>
                    <a:pt x="3317" y="7010"/>
                  </a:lnTo>
                  <a:lnTo>
                    <a:pt x="3301" y="6953"/>
                  </a:lnTo>
                  <a:lnTo>
                    <a:pt x="2217" y="6953"/>
                  </a:lnTo>
                  <a:lnTo>
                    <a:pt x="2265" y="7020"/>
                  </a:lnTo>
                  <a:lnTo>
                    <a:pt x="2342" y="7121"/>
                  </a:lnTo>
                  <a:lnTo>
                    <a:pt x="2423" y="7218"/>
                  </a:lnTo>
                  <a:lnTo>
                    <a:pt x="2508" y="7313"/>
                  </a:lnTo>
                  <a:lnTo>
                    <a:pt x="2596" y="7404"/>
                  </a:lnTo>
                  <a:lnTo>
                    <a:pt x="2687" y="7492"/>
                  </a:lnTo>
                  <a:lnTo>
                    <a:pt x="2782" y="7577"/>
                  </a:lnTo>
                  <a:lnTo>
                    <a:pt x="2879" y="7658"/>
                  </a:lnTo>
                  <a:lnTo>
                    <a:pt x="2980" y="7735"/>
                  </a:lnTo>
                  <a:lnTo>
                    <a:pt x="3084" y="7809"/>
                  </a:lnTo>
                  <a:lnTo>
                    <a:pt x="3190" y="7879"/>
                  </a:lnTo>
                  <a:lnTo>
                    <a:pt x="3300" y="7944"/>
                  </a:lnTo>
                  <a:lnTo>
                    <a:pt x="3412" y="8006"/>
                  </a:lnTo>
                  <a:lnTo>
                    <a:pt x="3526" y="8064"/>
                  </a:lnTo>
                  <a:lnTo>
                    <a:pt x="3641" y="8117"/>
                  </a:lnTo>
                  <a:lnTo>
                    <a:pt x="3759" y="8165"/>
                  </a:lnTo>
                  <a:close/>
                  <a:moveTo>
                    <a:pt x="1610" y="4745"/>
                  </a:moveTo>
                  <a:lnTo>
                    <a:pt x="1609" y="4750"/>
                  </a:lnTo>
                  <a:lnTo>
                    <a:pt x="3051" y="4750"/>
                  </a:lnTo>
                  <a:lnTo>
                    <a:pt x="3052" y="4720"/>
                  </a:lnTo>
                  <a:lnTo>
                    <a:pt x="3052" y="4715"/>
                  </a:lnTo>
                  <a:lnTo>
                    <a:pt x="3058" y="4579"/>
                  </a:lnTo>
                  <a:lnTo>
                    <a:pt x="3058" y="4575"/>
                  </a:lnTo>
                  <a:lnTo>
                    <a:pt x="3066" y="4440"/>
                  </a:lnTo>
                  <a:lnTo>
                    <a:pt x="3067" y="4435"/>
                  </a:lnTo>
                  <a:lnTo>
                    <a:pt x="3077" y="4301"/>
                  </a:lnTo>
                  <a:lnTo>
                    <a:pt x="3078" y="4296"/>
                  </a:lnTo>
                  <a:lnTo>
                    <a:pt x="3091" y="4163"/>
                  </a:lnTo>
                  <a:lnTo>
                    <a:pt x="3091" y="4159"/>
                  </a:lnTo>
                  <a:lnTo>
                    <a:pt x="3106" y="4027"/>
                  </a:lnTo>
                  <a:lnTo>
                    <a:pt x="3107" y="4022"/>
                  </a:lnTo>
                  <a:lnTo>
                    <a:pt x="3125" y="3891"/>
                  </a:lnTo>
                  <a:lnTo>
                    <a:pt x="3125" y="3887"/>
                  </a:lnTo>
                  <a:lnTo>
                    <a:pt x="3145" y="3757"/>
                  </a:lnTo>
                  <a:lnTo>
                    <a:pt x="3146" y="3753"/>
                  </a:lnTo>
                  <a:lnTo>
                    <a:pt x="3168" y="3625"/>
                  </a:lnTo>
                  <a:lnTo>
                    <a:pt x="3169" y="3620"/>
                  </a:lnTo>
                  <a:lnTo>
                    <a:pt x="3183" y="3547"/>
                  </a:lnTo>
                  <a:lnTo>
                    <a:pt x="2080" y="3547"/>
                  </a:lnTo>
                  <a:lnTo>
                    <a:pt x="2047" y="3545"/>
                  </a:lnTo>
                  <a:lnTo>
                    <a:pt x="2015" y="3538"/>
                  </a:lnTo>
                  <a:lnTo>
                    <a:pt x="1984" y="3528"/>
                  </a:lnTo>
                  <a:lnTo>
                    <a:pt x="1955" y="3514"/>
                  </a:lnTo>
                  <a:lnTo>
                    <a:pt x="1946" y="3507"/>
                  </a:lnTo>
                  <a:lnTo>
                    <a:pt x="1936" y="3526"/>
                  </a:lnTo>
                  <a:lnTo>
                    <a:pt x="1883" y="3641"/>
                  </a:lnTo>
                  <a:lnTo>
                    <a:pt x="1835" y="3759"/>
                  </a:lnTo>
                  <a:lnTo>
                    <a:pt x="1791" y="3878"/>
                  </a:lnTo>
                  <a:lnTo>
                    <a:pt x="1751" y="3998"/>
                  </a:lnTo>
                  <a:lnTo>
                    <a:pt x="1716" y="4120"/>
                  </a:lnTo>
                  <a:lnTo>
                    <a:pt x="1685" y="4243"/>
                  </a:lnTo>
                  <a:lnTo>
                    <a:pt x="1660" y="4367"/>
                  </a:lnTo>
                  <a:lnTo>
                    <a:pt x="1638" y="4492"/>
                  </a:lnTo>
                  <a:lnTo>
                    <a:pt x="1622" y="4618"/>
                  </a:lnTo>
                  <a:lnTo>
                    <a:pt x="1610" y="4745"/>
                  </a:lnTo>
                  <a:close/>
                  <a:moveTo>
                    <a:pt x="1936" y="6474"/>
                  </a:moveTo>
                  <a:lnTo>
                    <a:pt x="1946" y="6493"/>
                  </a:lnTo>
                  <a:lnTo>
                    <a:pt x="1955" y="6486"/>
                  </a:lnTo>
                  <a:lnTo>
                    <a:pt x="1984" y="6472"/>
                  </a:lnTo>
                  <a:lnTo>
                    <a:pt x="2015" y="6462"/>
                  </a:lnTo>
                  <a:lnTo>
                    <a:pt x="2047" y="6455"/>
                  </a:lnTo>
                  <a:lnTo>
                    <a:pt x="2080" y="6453"/>
                  </a:lnTo>
                  <a:lnTo>
                    <a:pt x="3183" y="6453"/>
                  </a:lnTo>
                  <a:lnTo>
                    <a:pt x="3169" y="6380"/>
                  </a:lnTo>
                  <a:lnTo>
                    <a:pt x="3168" y="6375"/>
                  </a:lnTo>
                  <a:lnTo>
                    <a:pt x="3146" y="6247"/>
                  </a:lnTo>
                  <a:lnTo>
                    <a:pt x="3145" y="6243"/>
                  </a:lnTo>
                  <a:lnTo>
                    <a:pt x="3125" y="6113"/>
                  </a:lnTo>
                  <a:lnTo>
                    <a:pt x="3125" y="6109"/>
                  </a:lnTo>
                  <a:lnTo>
                    <a:pt x="3107" y="5978"/>
                  </a:lnTo>
                  <a:lnTo>
                    <a:pt x="3106" y="5973"/>
                  </a:lnTo>
                  <a:lnTo>
                    <a:pt x="3091" y="5841"/>
                  </a:lnTo>
                  <a:lnTo>
                    <a:pt x="3091" y="5837"/>
                  </a:lnTo>
                  <a:lnTo>
                    <a:pt x="3078" y="5704"/>
                  </a:lnTo>
                  <a:lnTo>
                    <a:pt x="3077" y="5699"/>
                  </a:lnTo>
                  <a:lnTo>
                    <a:pt x="3067" y="5565"/>
                  </a:lnTo>
                  <a:lnTo>
                    <a:pt x="3066" y="5560"/>
                  </a:lnTo>
                  <a:lnTo>
                    <a:pt x="3058" y="5425"/>
                  </a:lnTo>
                  <a:lnTo>
                    <a:pt x="3058" y="5421"/>
                  </a:lnTo>
                  <a:lnTo>
                    <a:pt x="3052" y="5285"/>
                  </a:lnTo>
                  <a:lnTo>
                    <a:pt x="3052" y="5280"/>
                  </a:lnTo>
                  <a:lnTo>
                    <a:pt x="3051" y="5250"/>
                  </a:lnTo>
                  <a:lnTo>
                    <a:pt x="1609" y="5250"/>
                  </a:lnTo>
                  <a:lnTo>
                    <a:pt x="1610" y="5255"/>
                  </a:lnTo>
                  <a:lnTo>
                    <a:pt x="1622" y="5382"/>
                  </a:lnTo>
                  <a:lnTo>
                    <a:pt x="1638" y="5508"/>
                  </a:lnTo>
                  <a:lnTo>
                    <a:pt x="1660" y="5633"/>
                  </a:lnTo>
                  <a:lnTo>
                    <a:pt x="1685" y="5757"/>
                  </a:lnTo>
                  <a:lnTo>
                    <a:pt x="1716" y="5880"/>
                  </a:lnTo>
                  <a:lnTo>
                    <a:pt x="1751" y="6002"/>
                  </a:lnTo>
                  <a:lnTo>
                    <a:pt x="1791" y="6122"/>
                  </a:lnTo>
                  <a:lnTo>
                    <a:pt x="1835" y="6241"/>
                  </a:lnTo>
                  <a:lnTo>
                    <a:pt x="1883" y="6359"/>
                  </a:lnTo>
                  <a:lnTo>
                    <a:pt x="1936" y="6474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Helvetica Neue"/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276" name="Google Shape;1276;p32"/>
          <p:cNvGrpSpPr/>
          <p:nvPr/>
        </p:nvGrpSpPr>
        <p:grpSpPr>
          <a:xfrm>
            <a:off x="735982" y="3855508"/>
            <a:ext cx="415335" cy="414994"/>
            <a:chOff x="2962542" y="4459160"/>
            <a:chExt cx="633600" cy="633600"/>
          </a:xfrm>
        </p:grpSpPr>
        <p:sp>
          <p:nvSpPr>
            <p:cNvPr id="1277" name="Google Shape;1277;p32"/>
            <p:cNvSpPr/>
            <p:nvPr/>
          </p:nvSpPr>
          <p:spPr>
            <a:xfrm>
              <a:off x="2962542" y="4459160"/>
              <a:ext cx="633600" cy="633600"/>
            </a:xfrm>
            <a:custGeom>
              <a:rect b="b" l="l" r="r" t="t"/>
              <a:pathLst>
                <a:path extrusionOk="0" h="10000" w="10000">
                  <a:moveTo>
                    <a:pt x="5000" y="1350"/>
                  </a:moveTo>
                  <a:lnTo>
                    <a:pt x="8221" y="3175"/>
                  </a:lnTo>
                  <a:lnTo>
                    <a:pt x="5000" y="5000"/>
                  </a:lnTo>
                  <a:lnTo>
                    <a:pt x="1779" y="3175"/>
                  </a:lnTo>
                  <a:lnTo>
                    <a:pt x="5000" y="135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Helvetica Neue"/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78" name="Google Shape;1278;p32"/>
            <p:cNvSpPr/>
            <p:nvPr/>
          </p:nvSpPr>
          <p:spPr>
            <a:xfrm>
              <a:off x="2962542" y="4459160"/>
              <a:ext cx="633600" cy="633600"/>
            </a:xfrm>
            <a:custGeom>
              <a:rect b="b" l="l" r="r" t="t"/>
              <a:pathLst>
                <a:path extrusionOk="0" h="10000" w="10000">
                  <a:moveTo>
                    <a:pt x="1656" y="2957"/>
                  </a:moveTo>
                  <a:lnTo>
                    <a:pt x="4877" y="1132"/>
                  </a:lnTo>
                  <a:lnTo>
                    <a:pt x="4906" y="1118"/>
                  </a:lnTo>
                  <a:lnTo>
                    <a:pt x="4936" y="1108"/>
                  </a:lnTo>
                  <a:lnTo>
                    <a:pt x="4968" y="1102"/>
                  </a:lnTo>
                  <a:lnTo>
                    <a:pt x="5000" y="1100"/>
                  </a:lnTo>
                  <a:lnTo>
                    <a:pt x="5032" y="1102"/>
                  </a:lnTo>
                  <a:lnTo>
                    <a:pt x="5064" y="1108"/>
                  </a:lnTo>
                  <a:lnTo>
                    <a:pt x="5094" y="1118"/>
                  </a:lnTo>
                  <a:lnTo>
                    <a:pt x="5123" y="1132"/>
                  </a:lnTo>
                  <a:lnTo>
                    <a:pt x="8344" y="2957"/>
                  </a:lnTo>
                  <a:lnTo>
                    <a:pt x="8372" y="2976"/>
                  </a:lnTo>
                  <a:lnTo>
                    <a:pt x="8397" y="2997"/>
                  </a:lnTo>
                  <a:lnTo>
                    <a:pt x="8419" y="3022"/>
                  </a:lnTo>
                  <a:lnTo>
                    <a:pt x="8437" y="3049"/>
                  </a:lnTo>
                  <a:lnTo>
                    <a:pt x="8452" y="3079"/>
                  </a:lnTo>
                  <a:lnTo>
                    <a:pt x="8462" y="3110"/>
                  </a:lnTo>
                  <a:lnTo>
                    <a:pt x="8469" y="3142"/>
                  </a:lnTo>
                  <a:lnTo>
                    <a:pt x="8471" y="3175"/>
                  </a:lnTo>
                  <a:lnTo>
                    <a:pt x="8471" y="6825"/>
                  </a:lnTo>
                  <a:lnTo>
                    <a:pt x="8469" y="6858"/>
                  </a:lnTo>
                  <a:lnTo>
                    <a:pt x="8462" y="6890"/>
                  </a:lnTo>
                  <a:lnTo>
                    <a:pt x="8452" y="6921"/>
                  </a:lnTo>
                  <a:lnTo>
                    <a:pt x="8437" y="6951"/>
                  </a:lnTo>
                  <a:lnTo>
                    <a:pt x="8419" y="6978"/>
                  </a:lnTo>
                  <a:lnTo>
                    <a:pt x="8397" y="7003"/>
                  </a:lnTo>
                  <a:lnTo>
                    <a:pt x="8372" y="7024"/>
                  </a:lnTo>
                  <a:lnTo>
                    <a:pt x="8344" y="7043"/>
                  </a:lnTo>
                  <a:lnTo>
                    <a:pt x="5123" y="8868"/>
                  </a:lnTo>
                  <a:lnTo>
                    <a:pt x="5107" y="8875"/>
                  </a:lnTo>
                  <a:lnTo>
                    <a:pt x="5096" y="8881"/>
                  </a:lnTo>
                  <a:lnTo>
                    <a:pt x="5095" y="8881"/>
                  </a:lnTo>
                  <a:lnTo>
                    <a:pt x="5094" y="8882"/>
                  </a:lnTo>
                  <a:lnTo>
                    <a:pt x="5077" y="8887"/>
                  </a:lnTo>
                  <a:lnTo>
                    <a:pt x="5065" y="8891"/>
                  </a:lnTo>
                  <a:lnTo>
                    <a:pt x="5064" y="8892"/>
                  </a:lnTo>
                  <a:lnTo>
                    <a:pt x="5064" y="8892"/>
                  </a:lnTo>
                  <a:lnTo>
                    <a:pt x="5043" y="8896"/>
                  </a:lnTo>
                  <a:lnTo>
                    <a:pt x="5033" y="8898"/>
                  </a:lnTo>
                  <a:lnTo>
                    <a:pt x="5032" y="8898"/>
                  </a:lnTo>
                  <a:lnTo>
                    <a:pt x="5032" y="8898"/>
                  </a:lnTo>
                  <a:lnTo>
                    <a:pt x="5000" y="8900"/>
                  </a:lnTo>
                  <a:lnTo>
                    <a:pt x="4968" y="8898"/>
                  </a:lnTo>
                  <a:lnTo>
                    <a:pt x="4968" y="8898"/>
                  </a:lnTo>
                  <a:lnTo>
                    <a:pt x="4967" y="8898"/>
                  </a:lnTo>
                  <a:lnTo>
                    <a:pt x="4957" y="8896"/>
                  </a:lnTo>
                  <a:lnTo>
                    <a:pt x="4936" y="8892"/>
                  </a:lnTo>
                  <a:lnTo>
                    <a:pt x="4936" y="8892"/>
                  </a:lnTo>
                  <a:lnTo>
                    <a:pt x="4935" y="8891"/>
                  </a:lnTo>
                  <a:lnTo>
                    <a:pt x="4923" y="8887"/>
                  </a:lnTo>
                  <a:lnTo>
                    <a:pt x="4906" y="8882"/>
                  </a:lnTo>
                  <a:lnTo>
                    <a:pt x="4905" y="8881"/>
                  </a:lnTo>
                  <a:lnTo>
                    <a:pt x="4904" y="8881"/>
                  </a:lnTo>
                  <a:lnTo>
                    <a:pt x="4893" y="8875"/>
                  </a:lnTo>
                  <a:lnTo>
                    <a:pt x="4877" y="8868"/>
                  </a:lnTo>
                  <a:lnTo>
                    <a:pt x="1656" y="7043"/>
                  </a:lnTo>
                  <a:lnTo>
                    <a:pt x="1628" y="7024"/>
                  </a:lnTo>
                  <a:lnTo>
                    <a:pt x="1603" y="7003"/>
                  </a:lnTo>
                  <a:lnTo>
                    <a:pt x="1581" y="6978"/>
                  </a:lnTo>
                  <a:lnTo>
                    <a:pt x="1563" y="6951"/>
                  </a:lnTo>
                  <a:lnTo>
                    <a:pt x="1548" y="6921"/>
                  </a:lnTo>
                  <a:lnTo>
                    <a:pt x="1538" y="6890"/>
                  </a:lnTo>
                  <a:lnTo>
                    <a:pt x="1531" y="6858"/>
                  </a:lnTo>
                  <a:lnTo>
                    <a:pt x="1529" y="6825"/>
                  </a:lnTo>
                  <a:lnTo>
                    <a:pt x="1529" y="3175"/>
                  </a:lnTo>
                  <a:lnTo>
                    <a:pt x="1531" y="3142"/>
                  </a:lnTo>
                  <a:lnTo>
                    <a:pt x="1538" y="3110"/>
                  </a:lnTo>
                  <a:lnTo>
                    <a:pt x="1548" y="3079"/>
                  </a:lnTo>
                  <a:lnTo>
                    <a:pt x="1563" y="3049"/>
                  </a:lnTo>
                  <a:lnTo>
                    <a:pt x="1581" y="3022"/>
                  </a:lnTo>
                  <a:lnTo>
                    <a:pt x="1603" y="2997"/>
                  </a:lnTo>
                  <a:lnTo>
                    <a:pt x="1628" y="2976"/>
                  </a:lnTo>
                  <a:lnTo>
                    <a:pt x="1656" y="2957"/>
                  </a:lnTo>
                  <a:close/>
                  <a:moveTo>
                    <a:pt x="7971" y="3604"/>
                  </a:moveTo>
                  <a:lnTo>
                    <a:pt x="5250" y="5146"/>
                  </a:lnTo>
                  <a:lnTo>
                    <a:pt x="5250" y="8221"/>
                  </a:lnTo>
                  <a:lnTo>
                    <a:pt x="7971" y="6679"/>
                  </a:lnTo>
                  <a:lnTo>
                    <a:pt x="7971" y="3604"/>
                  </a:lnTo>
                  <a:close/>
                  <a:moveTo>
                    <a:pt x="7714" y="3175"/>
                  </a:moveTo>
                  <a:lnTo>
                    <a:pt x="5000" y="1637"/>
                  </a:lnTo>
                  <a:lnTo>
                    <a:pt x="2286" y="3175"/>
                  </a:lnTo>
                  <a:lnTo>
                    <a:pt x="5000" y="4713"/>
                  </a:lnTo>
                  <a:lnTo>
                    <a:pt x="7714" y="3175"/>
                  </a:lnTo>
                  <a:close/>
                  <a:moveTo>
                    <a:pt x="4750" y="5146"/>
                  </a:moveTo>
                  <a:lnTo>
                    <a:pt x="2029" y="3604"/>
                  </a:lnTo>
                  <a:lnTo>
                    <a:pt x="2029" y="6679"/>
                  </a:lnTo>
                  <a:lnTo>
                    <a:pt x="4750" y="8221"/>
                  </a:lnTo>
                  <a:lnTo>
                    <a:pt x="4750" y="5146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Helvetica Neue"/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279" name="Google Shape;1279;p32"/>
          <p:cNvGrpSpPr/>
          <p:nvPr/>
        </p:nvGrpSpPr>
        <p:grpSpPr>
          <a:xfrm>
            <a:off x="735982" y="4463076"/>
            <a:ext cx="415335" cy="414994"/>
            <a:chOff x="10888678" y="861060"/>
            <a:chExt cx="633600" cy="633600"/>
          </a:xfrm>
        </p:grpSpPr>
        <p:sp>
          <p:nvSpPr>
            <p:cNvPr id="1280" name="Google Shape;1280;p32"/>
            <p:cNvSpPr/>
            <p:nvPr/>
          </p:nvSpPr>
          <p:spPr>
            <a:xfrm>
              <a:off x="10888678" y="861060"/>
              <a:ext cx="633600" cy="633600"/>
            </a:xfrm>
            <a:custGeom>
              <a:rect b="b" l="l" r="r" t="t"/>
              <a:pathLst>
                <a:path extrusionOk="0" h="10000" w="10000">
                  <a:moveTo>
                    <a:pt x="5939" y="4268"/>
                  </a:moveTo>
                  <a:lnTo>
                    <a:pt x="7771" y="2414"/>
                  </a:lnTo>
                  <a:lnTo>
                    <a:pt x="8950" y="3572"/>
                  </a:lnTo>
                  <a:lnTo>
                    <a:pt x="7117" y="5425"/>
                  </a:lnTo>
                  <a:lnTo>
                    <a:pt x="5939" y="4268"/>
                  </a:lnTo>
                  <a:close/>
                  <a:moveTo>
                    <a:pt x="1050" y="3874"/>
                  </a:moveTo>
                  <a:lnTo>
                    <a:pt x="2035" y="2742"/>
                  </a:lnTo>
                  <a:lnTo>
                    <a:pt x="3822" y="4294"/>
                  </a:lnTo>
                  <a:lnTo>
                    <a:pt x="2839" y="5425"/>
                  </a:lnTo>
                  <a:lnTo>
                    <a:pt x="1050" y="3874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Helvetica Neue"/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81" name="Google Shape;1281;p32"/>
            <p:cNvSpPr/>
            <p:nvPr/>
          </p:nvSpPr>
          <p:spPr>
            <a:xfrm>
              <a:off x="10888678" y="861060"/>
              <a:ext cx="633600" cy="633600"/>
            </a:xfrm>
            <a:custGeom>
              <a:rect b="b" l="l" r="r" t="t"/>
              <a:pathLst>
                <a:path extrusionOk="0" h="10000" w="10000">
                  <a:moveTo>
                    <a:pt x="7894" y="2196"/>
                  </a:moveTo>
                  <a:lnTo>
                    <a:pt x="7921" y="2214"/>
                  </a:lnTo>
                  <a:lnTo>
                    <a:pt x="7946" y="2236"/>
                  </a:lnTo>
                  <a:lnTo>
                    <a:pt x="9125" y="3394"/>
                  </a:lnTo>
                  <a:lnTo>
                    <a:pt x="9147" y="3418"/>
                  </a:lnTo>
                  <a:lnTo>
                    <a:pt x="9165" y="3445"/>
                  </a:lnTo>
                  <a:lnTo>
                    <a:pt x="9180" y="3474"/>
                  </a:lnTo>
                  <a:lnTo>
                    <a:pt x="9191" y="3505"/>
                  </a:lnTo>
                  <a:lnTo>
                    <a:pt x="9198" y="3538"/>
                  </a:lnTo>
                  <a:lnTo>
                    <a:pt x="9200" y="3570"/>
                  </a:lnTo>
                  <a:lnTo>
                    <a:pt x="9198" y="3603"/>
                  </a:lnTo>
                  <a:lnTo>
                    <a:pt x="9192" y="3635"/>
                  </a:lnTo>
                  <a:lnTo>
                    <a:pt x="9182" y="3666"/>
                  </a:lnTo>
                  <a:lnTo>
                    <a:pt x="9167" y="3696"/>
                  </a:lnTo>
                  <a:lnTo>
                    <a:pt x="9149" y="3723"/>
                  </a:lnTo>
                  <a:lnTo>
                    <a:pt x="9128" y="3748"/>
                  </a:lnTo>
                  <a:lnTo>
                    <a:pt x="7773" y="5118"/>
                  </a:lnTo>
                  <a:lnTo>
                    <a:pt x="7767" y="5129"/>
                  </a:lnTo>
                  <a:lnTo>
                    <a:pt x="7749" y="5157"/>
                  </a:lnTo>
                  <a:lnTo>
                    <a:pt x="7728" y="5182"/>
                  </a:lnTo>
                  <a:lnTo>
                    <a:pt x="7704" y="5203"/>
                  </a:lnTo>
                  <a:lnTo>
                    <a:pt x="7677" y="5222"/>
                  </a:lnTo>
                  <a:lnTo>
                    <a:pt x="7662" y="5229"/>
                  </a:lnTo>
                  <a:lnTo>
                    <a:pt x="7295" y="5601"/>
                  </a:lnTo>
                  <a:lnTo>
                    <a:pt x="7270" y="5622"/>
                  </a:lnTo>
                  <a:lnTo>
                    <a:pt x="7243" y="5641"/>
                  </a:lnTo>
                  <a:lnTo>
                    <a:pt x="7214" y="5655"/>
                  </a:lnTo>
                  <a:lnTo>
                    <a:pt x="7183" y="5666"/>
                  </a:lnTo>
                  <a:lnTo>
                    <a:pt x="7151" y="5673"/>
                  </a:lnTo>
                  <a:lnTo>
                    <a:pt x="7119" y="5675"/>
                  </a:lnTo>
                  <a:lnTo>
                    <a:pt x="7086" y="5673"/>
                  </a:lnTo>
                  <a:lnTo>
                    <a:pt x="7054" y="5667"/>
                  </a:lnTo>
                  <a:lnTo>
                    <a:pt x="7037" y="5661"/>
                  </a:lnTo>
                  <a:lnTo>
                    <a:pt x="7016" y="5684"/>
                  </a:lnTo>
                  <a:lnTo>
                    <a:pt x="7015" y="5684"/>
                  </a:lnTo>
                  <a:lnTo>
                    <a:pt x="6989" y="5712"/>
                  </a:lnTo>
                  <a:lnTo>
                    <a:pt x="6988" y="5713"/>
                  </a:lnTo>
                  <a:lnTo>
                    <a:pt x="6965" y="5736"/>
                  </a:lnTo>
                  <a:lnTo>
                    <a:pt x="6964" y="5737"/>
                  </a:lnTo>
                  <a:lnTo>
                    <a:pt x="6944" y="5757"/>
                  </a:lnTo>
                  <a:lnTo>
                    <a:pt x="6942" y="5759"/>
                  </a:lnTo>
                  <a:lnTo>
                    <a:pt x="6924" y="5776"/>
                  </a:lnTo>
                  <a:lnTo>
                    <a:pt x="6922" y="5778"/>
                  </a:lnTo>
                  <a:lnTo>
                    <a:pt x="6905" y="5793"/>
                  </a:lnTo>
                  <a:lnTo>
                    <a:pt x="6902" y="5796"/>
                  </a:lnTo>
                  <a:lnTo>
                    <a:pt x="6887" y="5809"/>
                  </a:lnTo>
                  <a:lnTo>
                    <a:pt x="6883" y="5812"/>
                  </a:lnTo>
                  <a:lnTo>
                    <a:pt x="6869" y="5823"/>
                  </a:lnTo>
                  <a:lnTo>
                    <a:pt x="6864" y="5827"/>
                  </a:lnTo>
                  <a:lnTo>
                    <a:pt x="6851" y="5836"/>
                  </a:lnTo>
                  <a:lnTo>
                    <a:pt x="6844" y="5841"/>
                  </a:lnTo>
                  <a:lnTo>
                    <a:pt x="6832" y="5849"/>
                  </a:lnTo>
                  <a:lnTo>
                    <a:pt x="6823" y="5853"/>
                  </a:lnTo>
                  <a:lnTo>
                    <a:pt x="6811" y="5859"/>
                  </a:lnTo>
                  <a:lnTo>
                    <a:pt x="6801" y="5864"/>
                  </a:lnTo>
                  <a:lnTo>
                    <a:pt x="6790" y="5868"/>
                  </a:lnTo>
                  <a:lnTo>
                    <a:pt x="6779" y="5872"/>
                  </a:lnTo>
                  <a:lnTo>
                    <a:pt x="6768" y="5876"/>
                  </a:lnTo>
                  <a:lnTo>
                    <a:pt x="6758" y="5878"/>
                  </a:lnTo>
                  <a:lnTo>
                    <a:pt x="6746" y="5881"/>
                  </a:lnTo>
                  <a:lnTo>
                    <a:pt x="6738" y="5882"/>
                  </a:lnTo>
                  <a:lnTo>
                    <a:pt x="6727" y="5884"/>
                  </a:lnTo>
                  <a:lnTo>
                    <a:pt x="6722" y="5897"/>
                  </a:lnTo>
                  <a:lnTo>
                    <a:pt x="6718" y="5907"/>
                  </a:lnTo>
                  <a:lnTo>
                    <a:pt x="6704" y="5936"/>
                  </a:lnTo>
                  <a:lnTo>
                    <a:pt x="6700" y="5943"/>
                  </a:lnTo>
                  <a:lnTo>
                    <a:pt x="6682" y="5974"/>
                  </a:lnTo>
                  <a:lnTo>
                    <a:pt x="6679" y="5980"/>
                  </a:lnTo>
                  <a:lnTo>
                    <a:pt x="6658" y="6011"/>
                  </a:lnTo>
                  <a:lnTo>
                    <a:pt x="6655" y="6016"/>
                  </a:lnTo>
                  <a:lnTo>
                    <a:pt x="6631" y="6049"/>
                  </a:lnTo>
                  <a:lnTo>
                    <a:pt x="6628" y="6053"/>
                  </a:lnTo>
                  <a:lnTo>
                    <a:pt x="6601" y="6087"/>
                  </a:lnTo>
                  <a:lnTo>
                    <a:pt x="6598" y="6091"/>
                  </a:lnTo>
                  <a:lnTo>
                    <a:pt x="6569" y="6126"/>
                  </a:lnTo>
                  <a:lnTo>
                    <a:pt x="6566" y="6129"/>
                  </a:lnTo>
                  <a:lnTo>
                    <a:pt x="6534" y="6164"/>
                  </a:lnTo>
                  <a:lnTo>
                    <a:pt x="6531" y="6167"/>
                  </a:lnTo>
                  <a:lnTo>
                    <a:pt x="6496" y="6203"/>
                  </a:lnTo>
                  <a:lnTo>
                    <a:pt x="6494" y="6205"/>
                  </a:lnTo>
                  <a:lnTo>
                    <a:pt x="6457" y="6242"/>
                  </a:lnTo>
                  <a:lnTo>
                    <a:pt x="6455" y="6244"/>
                  </a:lnTo>
                  <a:lnTo>
                    <a:pt x="6416" y="6280"/>
                  </a:lnTo>
                  <a:lnTo>
                    <a:pt x="6413" y="6282"/>
                  </a:lnTo>
                  <a:lnTo>
                    <a:pt x="6372" y="6318"/>
                  </a:lnTo>
                  <a:lnTo>
                    <a:pt x="6370" y="6320"/>
                  </a:lnTo>
                  <a:lnTo>
                    <a:pt x="6327" y="6356"/>
                  </a:lnTo>
                  <a:lnTo>
                    <a:pt x="6327" y="6356"/>
                  </a:lnTo>
                  <a:lnTo>
                    <a:pt x="6314" y="6366"/>
                  </a:lnTo>
                  <a:lnTo>
                    <a:pt x="6305" y="6374"/>
                  </a:lnTo>
                  <a:lnTo>
                    <a:pt x="6304" y="6376"/>
                  </a:lnTo>
                  <a:lnTo>
                    <a:pt x="6304" y="6376"/>
                  </a:lnTo>
                  <a:lnTo>
                    <a:pt x="6303" y="6389"/>
                  </a:lnTo>
                  <a:lnTo>
                    <a:pt x="6302" y="6396"/>
                  </a:lnTo>
                  <a:lnTo>
                    <a:pt x="6298" y="6425"/>
                  </a:lnTo>
                  <a:lnTo>
                    <a:pt x="6295" y="6438"/>
                  </a:lnTo>
                  <a:lnTo>
                    <a:pt x="6288" y="6466"/>
                  </a:lnTo>
                  <a:lnTo>
                    <a:pt x="6284" y="6479"/>
                  </a:lnTo>
                  <a:lnTo>
                    <a:pt x="6274" y="6505"/>
                  </a:lnTo>
                  <a:lnTo>
                    <a:pt x="6269" y="6518"/>
                  </a:lnTo>
                  <a:lnTo>
                    <a:pt x="6256" y="6543"/>
                  </a:lnTo>
                  <a:lnTo>
                    <a:pt x="6250" y="6554"/>
                  </a:lnTo>
                  <a:lnTo>
                    <a:pt x="6235" y="6578"/>
                  </a:lnTo>
                  <a:lnTo>
                    <a:pt x="6227" y="6588"/>
                  </a:lnTo>
                  <a:lnTo>
                    <a:pt x="6210" y="6610"/>
                  </a:lnTo>
                  <a:lnTo>
                    <a:pt x="6201" y="6620"/>
                  </a:lnTo>
                  <a:lnTo>
                    <a:pt x="6181" y="6640"/>
                  </a:lnTo>
                  <a:lnTo>
                    <a:pt x="6173" y="6648"/>
                  </a:lnTo>
                  <a:lnTo>
                    <a:pt x="6151" y="6667"/>
                  </a:lnTo>
                  <a:lnTo>
                    <a:pt x="6141" y="6674"/>
                  </a:lnTo>
                  <a:lnTo>
                    <a:pt x="6117" y="6691"/>
                  </a:lnTo>
                  <a:lnTo>
                    <a:pt x="6107" y="6697"/>
                  </a:lnTo>
                  <a:lnTo>
                    <a:pt x="6081" y="6712"/>
                  </a:lnTo>
                  <a:lnTo>
                    <a:pt x="6071" y="6717"/>
                  </a:lnTo>
                  <a:lnTo>
                    <a:pt x="6044" y="6729"/>
                  </a:lnTo>
                  <a:lnTo>
                    <a:pt x="6033" y="6733"/>
                  </a:lnTo>
                  <a:lnTo>
                    <a:pt x="6004" y="6743"/>
                  </a:lnTo>
                  <a:lnTo>
                    <a:pt x="5993" y="6747"/>
                  </a:lnTo>
                  <a:lnTo>
                    <a:pt x="5968" y="6753"/>
                  </a:lnTo>
                  <a:lnTo>
                    <a:pt x="5961" y="6782"/>
                  </a:lnTo>
                  <a:lnTo>
                    <a:pt x="5958" y="6794"/>
                  </a:lnTo>
                  <a:lnTo>
                    <a:pt x="5948" y="6824"/>
                  </a:lnTo>
                  <a:lnTo>
                    <a:pt x="5943" y="6836"/>
                  </a:lnTo>
                  <a:lnTo>
                    <a:pt x="5930" y="6864"/>
                  </a:lnTo>
                  <a:lnTo>
                    <a:pt x="5923" y="6876"/>
                  </a:lnTo>
                  <a:lnTo>
                    <a:pt x="5908" y="6902"/>
                  </a:lnTo>
                  <a:lnTo>
                    <a:pt x="5900" y="6914"/>
                  </a:lnTo>
                  <a:lnTo>
                    <a:pt x="5882" y="6937"/>
                  </a:lnTo>
                  <a:lnTo>
                    <a:pt x="5873" y="6948"/>
                  </a:lnTo>
                  <a:lnTo>
                    <a:pt x="5852" y="6968"/>
                  </a:lnTo>
                  <a:lnTo>
                    <a:pt x="5841" y="6978"/>
                  </a:lnTo>
                  <a:lnTo>
                    <a:pt x="5819" y="6996"/>
                  </a:lnTo>
                  <a:lnTo>
                    <a:pt x="5807" y="7005"/>
                  </a:lnTo>
                  <a:lnTo>
                    <a:pt x="5782" y="7020"/>
                  </a:lnTo>
                  <a:lnTo>
                    <a:pt x="5770" y="7027"/>
                  </a:lnTo>
                  <a:lnTo>
                    <a:pt x="5743" y="7040"/>
                  </a:lnTo>
                  <a:lnTo>
                    <a:pt x="5731" y="7045"/>
                  </a:lnTo>
                  <a:lnTo>
                    <a:pt x="5702" y="7055"/>
                  </a:lnTo>
                  <a:lnTo>
                    <a:pt x="5690" y="7059"/>
                  </a:lnTo>
                  <a:lnTo>
                    <a:pt x="5659" y="7067"/>
                  </a:lnTo>
                  <a:lnTo>
                    <a:pt x="5647" y="7069"/>
                  </a:lnTo>
                  <a:lnTo>
                    <a:pt x="5614" y="7074"/>
                  </a:lnTo>
                  <a:lnTo>
                    <a:pt x="5603" y="7075"/>
                  </a:lnTo>
                  <a:lnTo>
                    <a:pt x="5580" y="7076"/>
                  </a:lnTo>
                  <a:lnTo>
                    <a:pt x="5575" y="7093"/>
                  </a:lnTo>
                  <a:lnTo>
                    <a:pt x="5569" y="7105"/>
                  </a:lnTo>
                  <a:lnTo>
                    <a:pt x="5554" y="7137"/>
                  </a:lnTo>
                  <a:lnTo>
                    <a:pt x="5547" y="7150"/>
                  </a:lnTo>
                  <a:lnTo>
                    <a:pt x="5529" y="7179"/>
                  </a:lnTo>
                  <a:lnTo>
                    <a:pt x="5521" y="7191"/>
                  </a:lnTo>
                  <a:lnTo>
                    <a:pt x="5500" y="7218"/>
                  </a:lnTo>
                  <a:lnTo>
                    <a:pt x="5490" y="7228"/>
                  </a:lnTo>
                  <a:lnTo>
                    <a:pt x="5466" y="7252"/>
                  </a:lnTo>
                  <a:lnTo>
                    <a:pt x="5455" y="7262"/>
                  </a:lnTo>
                  <a:lnTo>
                    <a:pt x="5429" y="7282"/>
                  </a:lnTo>
                  <a:lnTo>
                    <a:pt x="5417" y="7291"/>
                  </a:lnTo>
                  <a:lnTo>
                    <a:pt x="5389" y="7308"/>
                  </a:lnTo>
                  <a:lnTo>
                    <a:pt x="5376" y="7315"/>
                  </a:lnTo>
                  <a:lnTo>
                    <a:pt x="5345" y="7329"/>
                  </a:lnTo>
                  <a:lnTo>
                    <a:pt x="5332" y="7334"/>
                  </a:lnTo>
                  <a:lnTo>
                    <a:pt x="5300" y="7345"/>
                  </a:lnTo>
                  <a:lnTo>
                    <a:pt x="5286" y="7348"/>
                  </a:lnTo>
                  <a:lnTo>
                    <a:pt x="5252" y="7355"/>
                  </a:lnTo>
                  <a:lnTo>
                    <a:pt x="5238" y="7357"/>
                  </a:lnTo>
                  <a:lnTo>
                    <a:pt x="5203" y="7360"/>
                  </a:lnTo>
                  <a:lnTo>
                    <a:pt x="5196" y="7360"/>
                  </a:lnTo>
                  <a:lnTo>
                    <a:pt x="5194" y="7368"/>
                  </a:lnTo>
                  <a:lnTo>
                    <a:pt x="5187" y="7386"/>
                  </a:lnTo>
                  <a:lnTo>
                    <a:pt x="5167" y="7427"/>
                  </a:lnTo>
                  <a:lnTo>
                    <a:pt x="5158" y="7444"/>
                  </a:lnTo>
                  <a:lnTo>
                    <a:pt x="5133" y="7480"/>
                  </a:lnTo>
                  <a:lnTo>
                    <a:pt x="5121" y="7495"/>
                  </a:lnTo>
                  <a:lnTo>
                    <a:pt x="5092" y="7526"/>
                  </a:lnTo>
                  <a:lnTo>
                    <a:pt x="5077" y="7539"/>
                  </a:lnTo>
                  <a:lnTo>
                    <a:pt x="5044" y="7565"/>
                  </a:lnTo>
                  <a:lnTo>
                    <a:pt x="5028" y="7575"/>
                  </a:lnTo>
                  <a:lnTo>
                    <a:pt x="4992" y="7595"/>
                  </a:lnTo>
                  <a:lnTo>
                    <a:pt x="4975" y="7603"/>
                  </a:lnTo>
                  <a:lnTo>
                    <a:pt x="4935" y="7618"/>
                  </a:lnTo>
                  <a:lnTo>
                    <a:pt x="4918" y="7623"/>
                  </a:lnTo>
                  <a:lnTo>
                    <a:pt x="4877" y="7631"/>
                  </a:lnTo>
                  <a:lnTo>
                    <a:pt x="4858" y="7634"/>
                  </a:lnTo>
                  <a:lnTo>
                    <a:pt x="4816" y="7636"/>
                  </a:lnTo>
                  <a:lnTo>
                    <a:pt x="4798" y="7636"/>
                  </a:lnTo>
                  <a:lnTo>
                    <a:pt x="4755" y="7632"/>
                  </a:lnTo>
                  <a:lnTo>
                    <a:pt x="4737" y="7629"/>
                  </a:lnTo>
                  <a:lnTo>
                    <a:pt x="4693" y="7619"/>
                  </a:lnTo>
                  <a:lnTo>
                    <a:pt x="4676" y="7614"/>
                  </a:lnTo>
                  <a:lnTo>
                    <a:pt x="4634" y="7597"/>
                  </a:lnTo>
                  <a:lnTo>
                    <a:pt x="4618" y="7589"/>
                  </a:lnTo>
                  <a:lnTo>
                    <a:pt x="4576" y="7565"/>
                  </a:lnTo>
                  <a:lnTo>
                    <a:pt x="4562" y="7556"/>
                  </a:lnTo>
                  <a:lnTo>
                    <a:pt x="4522" y="7525"/>
                  </a:lnTo>
                  <a:lnTo>
                    <a:pt x="4515" y="7520"/>
                  </a:lnTo>
                  <a:lnTo>
                    <a:pt x="4489" y="7497"/>
                  </a:lnTo>
                  <a:lnTo>
                    <a:pt x="4464" y="7475"/>
                  </a:lnTo>
                  <a:lnTo>
                    <a:pt x="4441" y="7454"/>
                  </a:lnTo>
                  <a:lnTo>
                    <a:pt x="4418" y="7434"/>
                  </a:lnTo>
                  <a:lnTo>
                    <a:pt x="4396" y="7414"/>
                  </a:lnTo>
                  <a:lnTo>
                    <a:pt x="4375" y="7396"/>
                  </a:lnTo>
                  <a:lnTo>
                    <a:pt x="4355" y="7377"/>
                  </a:lnTo>
                  <a:lnTo>
                    <a:pt x="4334" y="7360"/>
                  </a:lnTo>
                  <a:lnTo>
                    <a:pt x="4314" y="7342"/>
                  </a:lnTo>
                  <a:lnTo>
                    <a:pt x="4295" y="7325"/>
                  </a:lnTo>
                  <a:lnTo>
                    <a:pt x="4275" y="7308"/>
                  </a:lnTo>
                  <a:lnTo>
                    <a:pt x="4255" y="7290"/>
                  </a:lnTo>
                  <a:lnTo>
                    <a:pt x="4234" y="7273"/>
                  </a:lnTo>
                  <a:lnTo>
                    <a:pt x="4213" y="7255"/>
                  </a:lnTo>
                  <a:lnTo>
                    <a:pt x="4210" y="7252"/>
                  </a:lnTo>
                  <a:lnTo>
                    <a:pt x="4198" y="7240"/>
                  </a:lnTo>
                  <a:lnTo>
                    <a:pt x="4185" y="7228"/>
                  </a:lnTo>
                  <a:lnTo>
                    <a:pt x="4172" y="7216"/>
                  </a:lnTo>
                  <a:lnTo>
                    <a:pt x="4158" y="7204"/>
                  </a:lnTo>
                  <a:lnTo>
                    <a:pt x="4145" y="7192"/>
                  </a:lnTo>
                  <a:lnTo>
                    <a:pt x="4131" y="7180"/>
                  </a:lnTo>
                  <a:lnTo>
                    <a:pt x="4118" y="7168"/>
                  </a:lnTo>
                  <a:lnTo>
                    <a:pt x="4105" y="7157"/>
                  </a:lnTo>
                  <a:lnTo>
                    <a:pt x="4092" y="7145"/>
                  </a:lnTo>
                  <a:lnTo>
                    <a:pt x="4080" y="7135"/>
                  </a:lnTo>
                  <a:lnTo>
                    <a:pt x="4069" y="7125"/>
                  </a:lnTo>
                  <a:lnTo>
                    <a:pt x="4069" y="7125"/>
                  </a:lnTo>
                  <a:lnTo>
                    <a:pt x="4059" y="7116"/>
                  </a:lnTo>
                  <a:lnTo>
                    <a:pt x="4059" y="7115"/>
                  </a:lnTo>
                  <a:lnTo>
                    <a:pt x="4049" y="7107"/>
                  </a:lnTo>
                  <a:lnTo>
                    <a:pt x="4049" y="7107"/>
                  </a:lnTo>
                  <a:lnTo>
                    <a:pt x="4042" y="7100"/>
                  </a:lnTo>
                  <a:lnTo>
                    <a:pt x="4035" y="7094"/>
                  </a:lnTo>
                  <a:lnTo>
                    <a:pt x="4027" y="7087"/>
                  </a:lnTo>
                  <a:lnTo>
                    <a:pt x="4019" y="7080"/>
                  </a:lnTo>
                  <a:lnTo>
                    <a:pt x="4011" y="7073"/>
                  </a:lnTo>
                  <a:lnTo>
                    <a:pt x="4002" y="7065"/>
                  </a:lnTo>
                  <a:lnTo>
                    <a:pt x="3994" y="7058"/>
                  </a:lnTo>
                  <a:lnTo>
                    <a:pt x="3986" y="7051"/>
                  </a:lnTo>
                  <a:lnTo>
                    <a:pt x="3978" y="7044"/>
                  </a:lnTo>
                  <a:lnTo>
                    <a:pt x="3971" y="7037"/>
                  </a:lnTo>
                  <a:lnTo>
                    <a:pt x="3963" y="7031"/>
                  </a:lnTo>
                  <a:lnTo>
                    <a:pt x="3957" y="7025"/>
                  </a:lnTo>
                  <a:lnTo>
                    <a:pt x="3950" y="7019"/>
                  </a:lnTo>
                  <a:lnTo>
                    <a:pt x="3945" y="7015"/>
                  </a:lnTo>
                  <a:lnTo>
                    <a:pt x="3940" y="7010"/>
                  </a:lnTo>
                  <a:lnTo>
                    <a:pt x="3863" y="6944"/>
                  </a:lnTo>
                  <a:lnTo>
                    <a:pt x="3862" y="6943"/>
                  </a:lnTo>
                  <a:lnTo>
                    <a:pt x="3793" y="6882"/>
                  </a:lnTo>
                  <a:lnTo>
                    <a:pt x="3791" y="6880"/>
                  </a:lnTo>
                  <a:lnTo>
                    <a:pt x="3730" y="6823"/>
                  </a:lnTo>
                  <a:lnTo>
                    <a:pt x="3727" y="6821"/>
                  </a:lnTo>
                  <a:lnTo>
                    <a:pt x="3672" y="6766"/>
                  </a:lnTo>
                  <a:lnTo>
                    <a:pt x="3669" y="6763"/>
                  </a:lnTo>
                  <a:lnTo>
                    <a:pt x="3618" y="6710"/>
                  </a:lnTo>
                  <a:lnTo>
                    <a:pt x="3615" y="6707"/>
                  </a:lnTo>
                  <a:lnTo>
                    <a:pt x="3569" y="6654"/>
                  </a:lnTo>
                  <a:lnTo>
                    <a:pt x="3565" y="6650"/>
                  </a:lnTo>
                  <a:lnTo>
                    <a:pt x="3522" y="6596"/>
                  </a:lnTo>
                  <a:lnTo>
                    <a:pt x="3519" y="6591"/>
                  </a:lnTo>
                  <a:lnTo>
                    <a:pt x="3478" y="6535"/>
                  </a:lnTo>
                  <a:lnTo>
                    <a:pt x="3475" y="6530"/>
                  </a:lnTo>
                  <a:lnTo>
                    <a:pt x="3435" y="6470"/>
                  </a:lnTo>
                  <a:lnTo>
                    <a:pt x="3432" y="6466"/>
                  </a:lnTo>
                  <a:lnTo>
                    <a:pt x="3393" y="6401"/>
                  </a:lnTo>
                  <a:lnTo>
                    <a:pt x="3391" y="6398"/>
                  </a:lnTo>
                  <a:lnTo>
                    <a:pt x="3351" y="6327"/>
                  </a:lnTo>
                  <a:lnTo>
                    <a:pt x="3349" y="6324"/>
                  </a:lnTo>
                  <a:lnTo>
                    <a:pt x="3307" y="6245"/>
                  </a:lnTo>
                  <a:lnTo>
                    <a:pt x="3306" y="6243"/>
                  </a:lnTo>
                  <a:lnTo>
                    <a:pt x="3261" y="6155"/>
                  </a:lnTo>
                  <a:lnTo>
                    <a:pt x="3261" y="6154"/>
                  </a:lnTo>
                  <a:lnTo>
                    <a:pt x="3212" y="6055"/>
                  </a:lnTo>
                  <a:lnTo>
                    <a:pt x="3212" y="6055"/>
                  </a:lnTo>
                  <a:lnTo>
                    <a:pt x="3191" y="6012"/>
                  </a:lnTo>
                  <a:lnTo>
                    <a:pt x="3173" y="5975"/>
                  </a:lnTo>
                  <a:lnTo>
                    <a:pt x="3158" y="5944"/>
                  </a:lnTo>
                  <a:lnTo>
                    <a:pt x="3146" y="5921"/>
                  </a:lnTo>
                  <a:lnTo>
                    <a:pt x="3144" y="5921"/>
                  </a:lnTo>
                  <a:lnTo>
                    <a:pt x="3131" y="5921"/>
                  </a:lnTo>
                  <a:lnTo>
                    <a:pt x="3115" y="5920"/>
                  </a:lnTo>
                  <a:lnTo>
                    <a:pt x="3101" y="5918"/>
                  </a:lnTo>
                  <a:lnTo>
                    <a:pt x="3084" y="5915"/>
                  </a:lnTo>
                  <a:lnTo>
                    <a:pt x="3071" y="5912"/>
                  </a:lnTo>
                  <a:lnTo>
                    <a:pt x="3054" y="5908"/>
                  </a:lnTo>
                  <a:lnTo>
                    <a:pt x="3042" y="5903"/>
                  </a:lnTo>
                  <a:lnTo>
                    <a:pt x="3025" y="5897"/>
                  </a:lnTo>
                  <a:lnTo>
                    <a:pt x="3015" y="5892"/>
                  </a:lnTo>
                  <a:lnTo>
                    <a:pt x="2997" y="5883"/>
                  </a:lnTo>
                  <a:lnTo>
                    <a:pt x="2989" y="5878"/>
                  </a:lnTo>
                  <a:lnTo>
                    <a:pt x="2969" y="5867"/>
                  </a:lnTo>
                  <a:lnTo>
                    <a:pt x="2963" y="5863"/>
                  </a:lnTo>
                  <a:lnTo>
                    <a:pt x="2943" y="5849"/>
                  </a:lnTo>
                  <a:lnTo>
                    <a:pt x="2938" y="5845"/>
                  </a:lnTo>
                  <a:lnTo>
                    <a:pt x="2916" y="5829"/>
                  </a:lnTo>
                  <a:lnTo>
                    <a:pt x="2912" y="5826"/>
                  </a:lnTo>
                  <a:lnTo>
                    <a:pt x="2888" y="5806"/>
                  </a:lnTo>
                  <a:lnTo>
                    <a:pt x="2886" y="5804"/>
                  </a:lnTo>
                  <a:lnTo>
                    <a:pt x="2859" y="5782"/>
                  </a:lnTo>
                  <a:lnTo>
                    <a:pt x="2857" y="5780"/>
                  </a:lnTo>
                  <a:lnTo>
                    <a:pt x="2828" y="5755"/>
                  </a:lnTo>
                  <a:lnTo>
                    <a:pt x="2828" y="5754"/>
                  </a:lnTo>
                  <a:lnTo>
                    <a:pt x="2797" y="5727"/>
                  </a:lnTo>
                  <a:lnTo>
                    <a:pt x="2795" y="5725"/>
                  </a:lnTo>
                  <a:lnTo>
                    <a:pt x="2768" y="5700"/>
                  </a:lnTo>
                  <a:lnTo>
                    <a:pt x="2765" y="5697"/>
                  </a:lnTo>
                  <a:lnTo>
                    <a:pt x="2741" y="5673"/>
                  </a:lnTo>
                  <a:lnTo>
                    <a:pt x="2738" y="5670"/>
                  </a:lnTo>
                  <a:lnTo>
                    <a:pt x="2717" y="5648"/>
                  </a:lnTo>
                  <a:lnTo>
                    <a:pt x="2713" y="5642"/>
                  </a:lnTo>
                  <a:lnTo>
                    <a:pt x="2709" y="5638"/>
                  </a:lnTo>
                  <a:lnTo>
                    <a:pt x="2701" y="5634"/>
                  </a:lnTo>
                  <a:lnTo>
                    <a:pt x="2675" y="5614"/>
                  </a:lnTo>
                  <a:lnTo>
                    <a:pt x="2332" y="5316"/>
                  </a:lnTo>
                  <a:lnTo>
                    <a:pt x="2313" y="5306"/>
                  </a:lnTo>
                  <a:lnTo>
                    <a:pt x="2287" y="5286"/>
                  </a:lnTo>
                  <a:lnTo>
                    <a:pt x="2264" y="5263"/>
                  </a:lnTo>
                  <a:lnTo>
                    <a:pt x="2251" y="5246"/>
                  </a:lnTo>
                  <a:lnTo>
                    <a:pt x="886" y="4063"/>
                  </a:lnTo>
                  <a:lnTo>
                    <a:pt x="863" y="4040"/>
                  </a:lnTo>
                  <a:lnTo>
                    <a:pt x="843" y="4014"/>
                  </a:lnTo>
                  <a:lnTo>
                    <a:pt x="826" y="3986"/>
                  </a:lnTo>
                  <a:lnTo>
                    <a:pt x="814" y="3956"/>
                  </a:lnTo>
                  <a:lnTo>
                    <a:pt x="805" y="3924"/>
                  </a:lnTo>
                  <a:lnTo>
                    <a:pt x="801" y="3892"/>
                  </a:lnTo>
                  <a:lnTo>
                    <a:pt x="800" y="3859"/>
                  </a:lnTo>
                  <a:lnTo>
                    <a:pt x="805" y="3826"/>
                  </a:lnTo>
                  <a:lnTo>
                    <a:pt x="813" y="3795"/>
                  </a:lnTo>
                  <a:lnTo>
                    <a:pt x="825" y="3764"/>
                  </a:lnTo>
                  <a:lnTo>
                    <a:pt x="842" y="3736"/>
                  </a:lnTo>
                  <a:lnTo>
                    <a:pt x="861" y="3710"/>
                  </a:lnTo>
                  <a:lnTo>
                    <a:pt x="1846" y="2578"/>
                  </a:lnTo>
                  <a:lnTo>
                    <a:pt x="1869" y="2555"/>
                  </a:lnTo>
                  <a:lnTo>
                    <a:pt x="1895" y="2535"/>
                  </a:lnTo>
                  <a:lnTo>
                    <a:pt x="1924" y="2518"/>
                  </a:lnTo>
                  <a:lnTo>
                    <a:pt x="1954" y="2506"/>
                  </a:lnTo>
                  <a:lnTo>
                    <a:pt x="1985" y="2497"/>
                  </a:lnTo>
                  <a:lnTo>
                    <a:pt x="2018" y="2493"/>
                  </a:lnTo>
                  <a:lnTo>
                    <a:pt x="2050" y="2492"/>
                  </a:lnTo>
                  <a:lnTo>
                    <a:pt x="2083" y="2497"/>
                  </a:lnTo>
                  <a:lnTo>
                    <a:pt x="2114" y="2505"/>
                  </a:lnTo>
                  <a:lnTo>
                    <a:pt x="2145" y="2517"/>
                  </a:lnTo>
                  <a:lnTo>
                    <a:pt x="2173" y="2533"/>
                  </a:lnTo>
                  <a:lnTo>
                    <a:pt x="2199" y="2553"/>
                  </a:lnTo>
                  <a:lnTo>
                    <a:pt x="3986" y="4105"/>
                  </a:lnTo>
                  <a:lnTo>
                    <a:pt x="4009" y="4128"/>
                  </a:lnTo>
                  <a:lnTo>
                    <a:pt x="4029" y="4154"/>
                  </a:lnTo>
                  <a:lnTo>
                    <a:pt x="4046" y="4182"/>
                  </a:lnTo>
                  <a:lnTo>
                    <a:pt x="4058" y="4213"/>
                  </a:lnTo>
                  <a:lnTo>
                    <a:pt x="4067" y="4244"/>
                  </a:lnTo>
                  <a:lnTo>
                    <a:pt x="4071" y="4276"/>
                  </a:lnTo>
                  <a:lnTo>
                    <a:pt x="4071" y="4279"/>
                  </a:lnTo>
                  <a:lnTo>
                    <a:pt x="4092" y="4297"/>
                  </a:lnTo>
                  <a:lnTo>
                    <a:pt x="4093" y="4298"/>
                  </a:lnTo>
                  <a:lnTo>
                    <a:pt x="4119" y="4320"/>
                  </a:lnTo>
                  <a:lnTo>
                    <a:pt x="4119" y="4321"/>
                  </a:lnTo>
                  <a:lnTo>
                    <a:pt x="4144" y="4343"/>
                  </a:lnTo>
                  <a:lnTo>
                    <a:pt x="4145" y="4344"/>
                  </a:lnTo>
                  <a:lnTo>
                    <a:pt x="4167" y="4364"/>
                  </a:lnTo>
                  <a:lnTo>
                    <a:pt x="4169" y="4365"/>
                  </a:lnTo>
                  <a:lnTo>
                    <a:pt x="4188" y="4384"/>
                  </a:lnTo>
                  <a:lnTo>
                    <a:pt x="4190" y="4386"/>
                  </a:lnTo>
                  <a:lnTo>
                    <a:pt x="4206" y="4402"/>
                  </a:lnTo>
                  <a:lnTo>
                    <a:pt x="4209" y="4405"/>
                  </a:lnTo>
                  <a:lnTo>
                    <a:pt x="4221" y="4417"/>
                  </a:lnTo>
                  <a:lnTo>
                    <a:pt x="4228" y="4425"/>
                  </a:lnTo>
                  <a:lnTo>
                    <a:pt x="4235" y="4433"/>
                  </a:lnTo>
                  <a:lnTo>
                    <a:pt x="4244" y="4445"/>
                  </a:lnTo>
                  <a:lnTo>
                    <a:pt x="4248" y="4452"/>
                  </a:lnTo>
                  <a:lnTo>
                    <a:pt x="4252" y="4458"/>
                  </a:lnTo>
                  <a:lnTo>
                    <a:pt x="4256" y="4466"/>
                  </a:lnTo>
                  <a:lnTo>
                    <a:pt x="4259" y="4472"/>
                  </a:lnTo>
                  <a:lnTo>
                    <a:pt x="4263" y="4479"/>
                  </a:lnTo>
                  <a:lnTo>
                    <a:pt x="4265" y="4485"/>
                  </a:lnTo>
                  <a:lnTo>
                    <a:pt x="4269" y="4493"/>
                  </a:lnTo>
                  <a:lnTo>
                    <a:pt x="4271" y="4498"/>
                  </a:lnTo>
                  <a:lnTo>
                    <a:pt x="4274" y="4507"/>
                  </a:lnTo>
                  <a:lnTo>
                    <a:pt x="4276" y="4512"/>
                  </a:lnTo>
                  <a:lnTo>
                    <a:pt x="4278" y="4520"/>
                  </a:lnTo>
                  <a:lnTo>
                    <a:pt x="4280" y="4525"/>
                  </a:lnTo>
                  <a:lnTo>
                    <a:pt x="4282" y="4534"/>
                  </a:lnTo>
                  <a:lnTo>
                    <a:pt x="4284" y="4539"/>
                  </a:lnTo>
                  <a:lnTo>
                    <a:pt x="4286" y="4548"/>
                  </a:lnTo>
                  <a:lnTo>
                    <a:pt x="4287" y="4552"/>
                  </a:lnTo>
                  <a:lnTo>
                    <a:pt x="4288" y="4562"/>
                  </a:lnTo>
                  <a:lnTo>
                    <a:pt x="4289" y="4566"/>
                  </a:lnTo>
                  <a:lnTo>
                    <a:pt x="4291" y="4575"/>
                  </a:lnTo>
                  <a:lnTo>
                    <a:pt x="4291" y="4580"/>
                  </a:lnTo>
                  <a:lnTo>
                    <a:pt x="4293" y="4589"/>
                  </a:lnTo>
                  <a:lnTo>
                    <a:pt x="4293" y="4594"/>
                  </a:lnTo>
                  <a:lnTo>
                    <a:pt x="4294" y="4603"/>
                  </a:lnTo>
                  <a:lnTo>
                    <a:pt x="4294" y="4607"/>
                  </a:lnTo>
                  <a:lnTo>
                    <a:pt x="4308" y="4615"/>
                  </a:lnTo>
                  <a:lnTo>
                    <a:pt x="4335" y="4628"/>
                  </a:lnTo>
                  <a:lnTo>
                    <a:pt x="4365" y="4643"/>
                  </a:lnTo>
                  <a:lnTo>
                    <a:pt x="4399" y="4660"/>
                  </a:lnTo>
                  <a:lnTo>
                    <a:pt x="4435" y="4678"/>
                  </a:lnTo>
                  <a:lnTo>
                    <a:pt x="4472" y="4697"/>
                  </a:lnTo>
                  <a:lnTo>
                    <a:pt x="4510" y="4715"/>
                  </a:lnTo>
                  <a:lnTo>
                    <a:pt x="4546" y="4733"/>
                  </a:lnTo>
                  <a:lnTo>
                    <a:pt x="4581" y="4751"/>
                  </a:lnTo>
                  <a:lnTo>
                    <a:pt x="4614" y="4766"/>
                  </a:lnTo>
                  <a:lnTo>
                    <a:pt x="4642" y="4780"/>
                  </a:lnTo>
                  <a:lnTo>
                    <a:pt x="4665" y="4791"/>
                  </a:lnTo>
                  <a:lnTo>
                    <a:pt x="4682" y="4799"/>
                  </a:lnTo>
                  <a:lnTo>
                    <a:pt x="4690" y="4802"/>
                  </a:lnTo>
                  <a:lnTo>
                    <a:pt x="4693" y="4802"/>
                  </a:lnTo>
                  <a:lnTo>
                    <a:pt x="4706" y="4798"/>
                  </a:lnTo>
                  <a:lnTo>
                    <a:pt x="4726" y="4793"/>
                  </a:lnTo>
                  <a:lnTo>
                    <a:pt x="4751" y="4785"/>
                  </a:lnTo>
                  <a:lnTo>
                    <a:pt x="4783" y="4774"/>
                  </a:lnTo>
                  <a:lnTo>
                    <a:pt x="4821" y="4761"/>
                  </a:lnTo>
                  <a:lnTo>
                    <a:pt x="4866" y="4746"/>
                  </a:lnTo>
                  <a:lnTo>
                    <a:pt x="4919" y="4727"/>
                  </a:lnTo>
                  <a:lnTo>
                    <a:pt x="4921" y="4726"/>
                  </a:lnTo>
                  <a:lnTo>
                    <a:pt x="4934" y="4722"/>
                  </a:lnTo>
                  <a:lnTo>
                    <a:pt x="4949" y="4717"/>
                  </a:lnTo>
                  <a:lnTo>
                    <a:pt x="4965" y="4711"/>
                  </a:lnTo>
                  <a:lnTo>
                    <a:pt x="4983" y="4706"/>
                  </a:lnTo>
                  <a:lnTo>
                    <a:pt x="5001" y="4699"/>
                  </a:lnTo>
                  <a:lnTo>
                    <a:pt x="5019" y="4693"/>
                  </a:lnTo>
                  <a:lnTo>
                    <a:pt x="5039" y="4687"/>
                  </a:lnTo>
                  <a:lnTo>
                    <a:pt x="5058" y="4680"/>
                  </a:lnTo>
                  <a:lnTo>
                    <a:pt x="5078" y="4673"/>
                  </a:lnTo>
                  <a:lnTo>
                    <a:pt x="5097" y="4667"/>
                  </a:lnTo>
                  <a:lnTo>
                    <a:pt x="5097" y="4667"/>
                  </a:lnTo>
                  <a:lnTo>
                    <a:pt x="5116" y="4660"/>
                  </a:lnTo>
                  <a:lnTo>
                    <a:pt x="5116" y="4660"/>
                  </a:lnTo>
                  <a:lnTo>
                    <a:pt x="5135" y="4654"/>
                  </a:lnTo>
                  <a:lnTo>
                    <a:pt x="5135" y="4654"/>
                  </a:lnTo>
                  <a:lnTo>
                    <a:pt x="5153" y="4648"/>
                  </a:lnTo>
                  <a:lnTo>
                    <a:pt x="5153" y="4648"/>
                  </a:lnTo>
                  <a:lnTo>
                    <a:pt x="5170" y="4642"/>
                  </a:lnTo>
                  <a:lnTo>
                    <a:pt x="5187" y="4637"/>
                  </a:lnTo>
                  <a:lnTo>
                    <a:pt x="5204" y="4631"/>
                  </a:lnTo>
                  <a:lnTo>
                    <a:pt x="5222" y="4625"/>
                  </a:lnTo>
                  <a:lnTo>
                    <a:pt x="5239" y="4619"/>
                  </a:lnTo>
                  <a:lnTo>
                    <a:pt x="5257" y="4614"/>
                  </a:lnTo>
                  <a:lnTo>
                    <a:pt x="5274" y="4608"/>
                  </a:lnTo>
                  <a:lnTo>
                    <a:pt x="5291" y="4602"/>
                  </a:lnTo>
                  <a:lnTo>
                    <a:pt x="5307" y="4597"/>
                  </a:lnTo>
                  <a:lnTo>
                    <a:pt x="5322" y="4592"/>
                  </a:lnTo>
                  <a:lnTo>
                    <a:pt x="5337" y="4587"/>
                  </a:lnTo>
                  <a:lnTo>
                    <a:pt x="5350" y="4583"/>
                  </a:lnTo>
                  <a:lnTo>
                    <a:pt x="5363" y="4578"/>
                  </a:lnTo>
                  <a:lnTo>
                    <a:pt x="5373" y="4575"/>
                  </a:lnTo>
                  <a:lnTo>
                    <a:pt x="5383" y="4572"/>
                  </a:lnTo>
                  <a:lnTo>
                    <a:pt x="5383" y="4571"/>
                  </a:lnTo>
                  <a:lnTo>
                    <a:pt x="5392" y="4569"/>
                  </a:lnTo>
                  <a:lnTo>
                    <a:pt x="5400" y="4566"/>
                  </a:lnTo>
                  <a:lnTo>
                    <a:pt x="5409" y="4563"/>
                  </a:lnTo>
                  <a:lnTo>
                    <a:pt x="5417" y="4560"/>
                  </a:lnTo>
                  <a:lnTo>
                    <a:pt x="5425" y="4557"/>
                  </a:lnTo>
                  <a:lnTo>
                    <a:pt x="5433" y="4555"/>
                  </a:lnTo>
                  <a:lnTo>
                    <a:pt x="5441" y="4552"/>
                  </a:lnTo>
                  <a:lnTo>
                    <a:pt x="5448" y="4550"/>
                  </a:lnTo>
                  <a:lnTo>
                    <a:pt x="5455" y="4547"/>
                  </a:lnTo>
                  <a:lnTo>
                    <a:pt x="5461" y="4545"/>
                  </a:lnTo>
                  <a:lnTo>
                    <a:pt x="5466" y="4543"/>
                  </a:lnTo>
                  <a:lnTo>
                    <a:pt x="5468" y="4543"/>
                  </a:lnTo>
                  <a:lnTo>
                    <a:pt x="5468" y="4542"/>
                  </a:lnTo>
                  <a:lnTo>
                    <a:pt x="5472" y="4534"/>
                  </a:lnTo>
                  <a:lnTo>
                    <a:pt x="5476" y="4525"/>
                  </a:lnTo>
                  <a:lnTo>
                    <a:pt x="5480" y="4517"/>
                  </a:lnTo>
                  <a:lnTo>
                    <a:pt x="5485" y="4509"/>
                  </a:lnTo>
                  <a:lnTo>
                    <a:pt x="5490" y="4500"/>
                  </a:lnTo>
                  <a:lnTo>
                    <a:pt x="5494" y="4494"/>
                  </a:lnTo>
                  <a:lnTo>
                    <a:pt x="5501" y="4485"/>
                  </a:lnTo>
                  <a:lnTo>
                    <a:pt x="5504" y="4480"/>
                  </a:lnTo>
                  <a:lnTo>
                    <a:pt x="5512" y="4469"/>
                  </a:lnTo>
                  <a:lnTo>
                    <a:pt x="5515" y="4466"/>
                  </a:lnTo>
                  <a:lnTo>
                    <a:pt x="5525" y="4454"/>
                  </a:lnTo>
                  <a:lnTo>
                    <a:pt x="5527" y="4452"/>
                  </a:lnTo>
                  <a:lnTo>
                    <a:pt x="5538" y="4439"/>
                  </a:lnTo>
                  <a:lnTo>
                    <a:pt x="5540" y="4437"/>
                  </a:lnTo>
                  <a:lnTo>
                    <a:pt x="5553" y="4423"/>
                  </a:lnTo>
                  <a:lnTo>
                    <a:pt x="5554" y="4421"/>
                  </a:lnTo>
                  <a:lnTo>
                    <a:pt x="5569" y="4405"/>
                  </a:lnTo>
                  <a:lnTo>
                    <a:pt x="5570" y="4404"/>
                  </a:lnTo>
                  <a:lnTo>
                    <a:pt x="5588" y="4386"/>
                  </a:lnTo>
                  <a:lnTo>
                    <a:pt x="5588" y="4386"/>
                  </a:lnTo>
                  <a:lnTo>
                    <a:pt x="5608" y="4366"/>
                  </a:lnTo>
                  <a:lnTo>
                    <a:pt x="5608" y="4365"/>
                  </a:lnTo>
                  <a:lnTo>
                    <a:pt x="5630" y="4343"/>
                  </a:lnTo>
                  <a:lnTo>
                    <a:pt x="5632" y="4342"/>
                  </a:lnTo>
                  <a:lnTo>
                    <a:pt x="5655" y="4319"/>
                  </a:lnTo>
                  <a:lnTo>
                    <a:pt x="5656" y="4318"/>
                  </a:lnTo>
                  <a:lnTo>
                    <a:pt x="5677" y="4298"/>
                  </a:lnTo>
                  <a:lnTo>
                    <a:pt x="5678" y="4297"/>
                  </a:lnTo>
                  <a:lnTo>
                    <a:pt x="5690" y="4285"/>
                  </a:lnTo>
                  <a:lnTo>
                    <a:pt x="5689" y="4270"/>
                  </a:lnTo>
                  <a:lnTo>
                    <a:pt x="5691" y="4237"/>
                  </a:lnTo>
                  <a:lnTo>
                    <a:pt x="5697" y="4205"/>
                  </a:lnTo>
                  <a:lnTo>
                    <a:pt x="5707" y="4174"/>
                  </a:lnTo>
                  <a:lnTo>
                    <a:pt x="5722" y="4144"/>
                  </a:lnTo>
                  <a:lnTo>
                    <a:pt x="5740" y="4117"/>
                  </a:lnTo>
                  <a:lnTo>
                    <a:pt x="5761" y="4092"/>
                  </a:lnTo>
                  <a:lnTo>
                    <a:pt x="7593" y="2238"/>
                  </a:lnTo>
                  <a:lnTo>
                    <a:pt x="7618" y="2217"/>
                  </a:lnTo>
                  <a:lnTo>
                    <a:pt x="7645" y="2198"/>
                  </a:lnTo>
                  <a:lnTo>
                    <a:pt x="7674" y="2184"/>
                  </a:lnTo>
                  <a:lnTo>
                    <a:pt x="7705" y="2173"/>
                  </a:lnTo>
                  <a:lnTo>
                    <a:pt x="7737" y="2166"/>
                  </a:lnTo>
                  <a:lnTo>
                    <a:pt x="7769" y="2164"/>
                  </a:lnTo>
                  <a:lnTo>
                    <a:pt x="7802" y="2166"/>
                  </a:lnTo>
                  <a:lnTo>
                    <a:pt x="7834" y="2172"/>
                  </a:lnTo>
                  <a:lnTo>
                    <a:pt x="7865" y="2182"/>
                  </a:lnTo>
                  <a:lnTo>
                    <a:pt x="7894" y="2196"/>
                  </a:lnTo>
                  <a:close/>
                  <a:moveTo>
                    <a:pt x="7536" y="4646"/>
                  </a:moveTo>
                  <a:lnTo>
                    <a:pt x="8596" y="3575"/>
                  </a:lnTo>
                  <a:lnTo>
                    <a:pt x="7774" y="2767"/>
                  </a:lnTo>
                  <a:lnTo>
                    <a:pt x="6712" y="3842"/>
                  </a:lnTo>
                  <a:lnTo>
                    <a:pt x="7536" y="4646"/>
                  </a:lnTo>
                  <a:close/>
                  <a:moveTo>
                    <a:pt x="6293" y="4265"/>
                  </a:moveTo>
                  <a:lnTo>
                    <a:pt x="7114" y="5072"/>
                  </a:lnTo>
                  <a:lnTo>
                    <a:pt x="7185" y="5001"/>
                  </a:lnTo>
                  <a:lnTo>
                    <a:pt x="6360" y="4197"/>
                  </a:lnTo>
                  <a:lnTo>
                    <a:pt x="6293" y="4265"/>
                  </a:lnTo>
                  <a:close/>
                  <a:moveTo>
                    <a:pt x="6755" y="5420"/>
                  </a:moveTo>
                  <a:lnTo>
                    <a:pt x="5908" y="4588"/>
                  </a:lnTo>
                  <a:lnTo>
                    <a:pt x="5903" y="4592"/>
                  </a:lnTo>
                  <a:lnTo>
                    <a:pt x="5879" y="4617"/>
                  </a:lnTo>
                  <a:lnTo>
                    <a:pt x="5878" y="4618"/>
                  </a:lnTo>
                  <a:lnTo>
                    <a:pt x="5849" y="4647"/>
                  </a:lnTo>
                  <a:lnTo>
                    <a:pt x="5830" y="4667"/>
                  </a:lnTo>
                  <a:lnTo>
                    <a:pt x="5842" y="4681"/>
                  </a:lnTo>
                  <a:lnTo>
                    <a:pt x="5874" y="4714"/>
                  </a:lnTo>
                  <a:lnTo>
                    <a:pt x="5916" y="4756"/>
                  </a:lnTo>
                  <a:lnTo>
                    <a:pt x="5968" y="4808"/>
                  </a:lnTo>
                  <a:lnTo>
                    <a:pt x="6030" y="4869"/>
                  </a:lnTo>
                  <a:lnTo>
                    <a:pt x="6030" y="4869"/>
                  </a:lnTo>
                  <a:lnTo>
                    <a:pt x="6059" y="4898"/>
                  </a:lnTo>
                  <a:lnTo>
                    <a:pt x="6088" y="4926"/>
                  </a:lnTo>
                  <a:lnTo>
                    <a:pt x="6115" y="4954"/>
                  </a:lnTo>
                  <a:lnTo>
                    <a:pt x="6142" y="4981"/>
                  </a:lnTo>
                  <a:lnTo>
                    <a:pt x="6168" y="5006"/>
                  </a:lnTo>
                  <a:lnTo>
                    <a:pt x="6193" y="5031"/>
                  </a:lnTo>
                  <a:lnTo>
                    <a:pt x="6215" y="5053"/>
                  </a:lnTo>
                  <a:lnTo>
                    <a:pt x="6237" y="5074"/>
                  </a:lnTo>
                  <a:lnTo>
                    <a:pt x="6256" y="5093"/>
                  </a:lnTo>
                  <a:lnTo>
                    <a:pt x="6272" y="5110"/>
                  </a:lnTo>
                  <a:lnTo>
                    <a:pt x="6287" y="5124"/>
                  </a:lnTo>
                  <a:lnTo>
                    <a:pt x="6299" y="5136"/>
                  </a:lnTo>
                  <a:lnTo>
                    <a:pt x="6307" y="5145"/>
                  </a:lnTo>
                  <a:lnTo>
                    <a:pt x="6308" y="5145"/>
                  </a:lnTo>
                  <a:lnTo>
                    <a:pt x="6313" y="5150"/>
                  </a:lnTo>
                  <a:lnTo>
                    <a:pt x="6313" y="5151"/>
                  </a:lnTo>
                  <a:lnTo>
                    <a:pt x="6368" y="5206"/>
                  </a:lnTo>
                  <a:lnTo>
                    <a:pt x="6419" y="5256"/>
                  </a:lnTo>
                  <a:lnTo>
                    <a:pt x="6465" y="5302"/>
                  </a:lnTo>
                  <a:lnTo>
                    <a:pt x="6508" y="5344"/>
                  </a:lnTo>
                  <a:lnTo>
                    <a:pt x="6546" y="5382"/>
                  </a:lnTo>
                  <a:lnTo>
                    <a:pt x="6580" y="5415"/>
                  </a:lnTo>
                  <a:lnTo>
                    <a:pt x="6611" y="5444"/>
                  </a:lnTo>
                  <a:lnTo>
                    <a:pt x="6637" y="5469"/>
                  </a:lnTo>
                  <a:lnTo>
                    <a:pt x="6660" y="5490"/>
                  </a:lnTo>
                  <a:lnTo>
                    <a:pt x="6674" y="5503"/>
                  </a:lnTo>
                  <a:lnTo>
                    <a:pt x="6674" y="5502"/>
                  </a:lnTo>
                  <a:lnTo>
                    <a:pt x="6689" y="5488"/>
                  </a:lnTo>
                  <a:lnTo>
                    <a:pt x="6705" y="5471"/>
                  </a:lnTo>
                  <a:lnTo>
                    <a:pt x="6725" y="5450"/>
                  </a:lnTo>
                  <a:lnTo>
                    <a:pt x="6726" y="5449"/>
                  </a:lnTo>
                  <a:lnTo>
                    <a:pt x="6749" y="5426"/>
                  </a:lnTo>
                  <a:lnTo>
                    <a:pt x="6755" y="5420"/>
                  </a:lnTo>
                  <a:close/>
                  <a:moveTo>
                    <a:pt x="4564" y="5741"/>
                  </a:moveTo>
                  <a:lnTo>
                    <a:pt x="4558" y="5757"/>
                  </a:lnTo>
                  <a:lnTo>
                    <a:pt x="4554" y="5772"/>
                  </a:lnTo>
                  <a:lnTo>
                    <a:pt x="4551" y="5785"/>
                  </a:lnTo>
                  <a:lnTo>
                    <a:pt x="4548" y="5796"/>
                  </a:lnTo>
                  <a:lnTo>
                    <a:pt x="4547" y="5804"/>
                  </a:lnTo>
                  <a:lnTo>
                    <a:pt x="4547" y="5804"/>
                  </a:lnTo>
                  <a:lnTo>
                    <a:pt x="4552" y="5806"/>
                  </a:lnTo>
                  <a:lnTo>
                    <a:pt x="4566" y="5809"/>
                  </a:lnTo>
                  <a:lnTo>
                    <a:pt x="4586" y="5809"/>
                  </a:lnTo>
                  <a:lnTo>
                    <a:pt x="4609" y="5807"/>
                  </a:lnTo>
                  <a:lnTo>
                    <a:pt x="4634" y="5800"/>
                  </a:lnTo>
                  <a:lnTo>
                    <a:pt x="4659" y="5790"/>
                  </a:lnTo>
                  <a:lnTo>
                    <a:pt x="4682" y="5777"/>
                  </a:lnTo>
                  <a:lnTo>
                    <a:pt x="4703" y="5761"/>
                  </a:lnTo>
                  <a:lnTo>
                    <a:pt x="4721" y="5743"/>
                  </a:lnTo>
                  <a:lnTo>
                    <a:pt x="4738" y="5719"/>
                  </a:lnTo>
                  <a:lnTo>
                    <a:pt x="4739" y="5718"/>
                  </a:lnTo>
                  <a:lnTo>
                    <a:pt x="4742" y="5714"/>
                  </a:lnTo>
                  <a:lnTo>
                    <a:pt x="4742" y="5712"/>
                  </a:lnTo>
                  <a:lnTo>
                    <a:pt x="4745" y="5707"/>
                  </a:lnTo>
                  <a:lnTo>
                    <a:pt x="4746" y="5706"/>
                  </a:lnTo>
                  <a:lnTo>
                    <a:pt x="4749" y="5700"/>
                  </a:lnTo>
                  <a:lnTo>
                    <a:pt x="4750" y="5700"/>
                  </a:lnTo>
                  <a:lnTo>
                    <a:pt x="4754" y="5694"/>
                  </a:lnTo>
                  <a:lnTo>
                    <a:pt x="4754" y="5693"/>
                  </a:lnTo>
                  <a:lnTo>
                    <a:pt x="4758" y="5687"/>
                  </a:lnTo>
                  <a:lnTo>
                    <a:pt x="4758" y="5686"/>
                  </a:lnTo>
                  <a:lnTo>
                    <a:pt x="4763" y="5679"/>
                  </a:lnTo>
                  <a:lnTo>
                    <a:pt x="4763" y="5679"/>
                  </a:lnTo>
                  <a:lnTo>
                    <a:pt x="4767" y="5672"/>
                  </a:lnTo>
                  <a:lnTo>
                    <a:pt x="4767" y="5672"/>
                  </a:lnTo>
                  <a:lnTo>
                    <a:pt x="4772" y="5665"/>
                  </a:lnTo>
                  <a:lnTo>
                    <a:pt x="4772" y="5665"/>
                  </a:lnTo>
                  <a:lnTo>
                    <a:pt x="4777" y="5657"/>
                  </a:lnTo>
                  <a:lnTo>
                    <a:pt x="4777" y="5657"/>
                  </a:lnTo>
                  <a:lnTo>
                    <a:pt x="4782" y="5650"/>
                  </a:lnTo>
                  <a:lnTo>
                    <a:pt x="4786" y="5643"/>
                  </a:lnTo>
                  <a:lnTo>
                    <a:pt x="4791" y="5636"/>
                  </a:lnTo>
                  <a:lnTo>
                    <a:pt x="4795" y="5629"/>
                  </a:lnTo>
                  <a:lnTo>
                    <a:pt x="4796" y="5627"/>
                  </a:lnTo>
                  <a:lnTo>
                    <a:pt x="4801" y="5620"/>
                  </a:lnTo>
                  <a:lnTo>
                    <a:pt x="4807" y="5611"/>
                  </a:lnTo>
                  <a:lnTo>
                    <a:pt x="4814" y="5602"/>
                  </a:lnTo>
                  <a:lnTo>
                    <a:pt x="4821" y="5591"/>
                  </a:lnTo>
                  <a:lnTo>
                    <a:pt x="4828" y="5580"/>
                  </a:lnTo>
                  <a:lnTo>
                    <a:pt x="4836" y="5567"/>
                  </a:lnTo>
                  <a:lnTo>
                    <a:pt x="4845" y="5555"/>
                  </a:lnTo>
                  <a:lnTo>
                    <a:pt x="4854" y="5541"/>
                  </a:lnTo>
                  <a:lnTo>
                    <a:pt x="4863" y="5527"/>
                  </a:lnTo>
                  <a:lnTo>
                    <a:pt x="4872" y="5513"/>
                  </a:lnTo>
                  <a:lnTo>
                    <a:pt x="4882" y="5499"/>
                  </a:lnTo>
                  <a:lnTo>
                    <a:pt x="4891" y="5485"/>
                  </a:lnTo>
                  <a:lnTo>
                    <a:pt x="4900" y="5471"/>
                  </a:lnTo>
                  <a:lnTo>
                    <a:pt x="4909" y="5457"/>
                  </a:lnTo>
                  <a:lnTo>
                    <a:pt x="4911" y="5455"/>
                  </a:lnTo>
                  <a:lnTo>
                    <a:pt x="4920" y="5442"/>
                  </a:lnTo>
                  <a:lnTo>
                    <a:pt x="4920" y="5441"/>
                  </a:lnTo>
                  <a:lnTo>
                    <a:pt x="4929" y="5428"/>
                  </a:lnTo>
                  <a:lnTo>
                    <a:pt x="4929" y="5428"/>
                  </a:lnTo>
                  <a:lnTo>
                    <a:pt x="4938" y="5415"/>
                  </a:lnTo>
                  <a:lnTo>
                    <a:pt x="4938" y="5415"/>
                  </a:lnTo>
                  <a:lnTo>
                    <a:pt x="4946" y="5403"/>
                  </a:lnTo>
                  <a:lnTo>
                    <a:pt x="4947" y="5402"/>
                  </a:lnTo>
                  <a:lnTo>
                    <a:pt x="4955" y="5391"/>
                  </a:lnTo>
                  <a:lnTo>
                    <a:pt x="4955" y="5391"/>
                  </a:lnTo>
                  <a:lnTo>
                    <a:pt x="4963" y="5380"/>
                  </a:lnTo>
                  <a:lnTo>
                    <a:pt x="4963" y="5379"/>
                  </a:lnTo>
                  <a:lnTo>
                    <a:pt x="4970" y="5370"/>
                  </a:lnTo>
                  <a:lnTo>
                    <a:pt x="4971" y="5369"/>
                  </a:lnTo>
                  <a:lnTo>
                    <a:pt x="4977" y="5360"/>
                  </a:lnTo>
                  <a:lnTo>
                    <a:pt x="4978" y="5359"/>
                  </a:lnTo>
                  <a:lnTo>
                    <a:pt x="4984" y="5351"/>
                  </a:lnTo>
                  <a:lnTo>
                    <a:pt x="4985" y="5350"/>
                  </a:lnTo>
                  <a:lnTo>
                    <a:pt x="4990" y="5343"/>
                  </a:lnTo>
                  <a:lnTo>
                    <a:pt x="4991" y="5342"/>
                  </a:lnTo>
                  <a:lnTo>
                    <a:pt x="4995" y="5336"/>
                  </a:lnTo>
                  <a:lnTo>
                    <a:pt x="4997" y="5334"/>
                  </a:lnTo>
                  <a:lnTo>
                    <a:pt x="5001" y="5329"/>
                  </a:lnTo>
                  <a:lnTo>
                    <a:pt x="5004" y="5325"/>
                  </a:lnTo>
                  <a:lnTo>
                    <a:pt x="5007" y="5322"/>
                  </a:lnTo>
                  <a:lnTo>
                    <a:pt x="5016" y="5313"/>
                  </a:lnTo>
                  <a:lnTo>
                    <a:pt x="5018" y="5311"/>
                  </a:lnTo>
                  <a:lnTo>
                    <a:pt x="5032" y="5301"/>
                  </a:lnTo>
                  <a:lnTo>
                    <a:pt x="5047" y="5292"/>
                  </a:lnTo>
                  <a:lnTo>
                    <a:pt x="5063" y="5285"/>
                  </a:lnTo>
                  <a:lnTo>
                    <a:pt x="5071" y="5283"/>
                  </a:lnTo>
                  <a:lnTo>
                    <a:pt x="5082" y="5280"/>
                  </a:lnTo>
                  <a:lnTo>
                    <a:pt x="5096" y="5276"/>
                  </a:lnTo>
                  <a:lnTo>
                    <a:pt x="5101" y="5275"/>
                  </a:lnTo>
                  <a:lnTo>
                    <a:pt x="5121" y="5271"/>
                  </a:lnTo>
                  <a:lnTo>
                    <a:pt x="5123" y="5271"/>
                  </a:lnTo>
                  <a:lnTo>
                    <a:pt x="5148" y="5266"/>
                  </a:lnTo>
                  <a:lnTo>
                    <a:pt x="5150" y="5266"/>
                  </a:lnTo>
                  <a:lnTo>
                    <a:pt x="5179" y="5261"/>
                  </a:lnTo>
                  <a:lnTo>
                    <a:pt x="5180" y="5261"/>
                  </a:lnTo>
                  <a:lnTo>
                    <a:pt x="5212" y="5256"/>
                  </a:lnTo>
                  <a:lnTo>
                    <a:pt x="5213" y="5256"/>
                  </a:lnTo>
                  <a:lnTo>
                    <a:pt x="5249" y="5251"/>
                  </a:lnTo>
                  <a:lnTo>
                    <a:pt x="5250" y="5251"/>
                  </a:lnTo>
                  <a:lnTo>
                    <a:pt x="5287" y="5246"/>
                  </a:lnTo>
                  <a:lnTo>
                    <a:pt x="5288" y="5246"/>
                  </a:lnTo>
                  <a:lnTo>
                    <a:pt x="5327" y="5241"/>
                  </a:lnTo>
                  <a:lnTo>
                    <a:pt x="5328" y="5240"/>
                  </a:lnTo>
                  <a:lnTo>
                    <a:pt x="5368" y="5236"/>
                  </a:lnTo>
                  <a:lnTo>
                    <a:pt x="5369" y="5235"/>
                  </a:lnTo>
                  <a:lnTo>
                    <a:pt x="5409" y="5231"/>
                  </a:lnTo>
                  <a:lnTo>
                    <a:pt x="5410" y="5231"/>
                  </a:lnTo>
                  <a:lnTo>
                    <a:pt x="5450" y="5227"/>
                  </a:lnTo>
                  <a:lnTo>
                    <a:pt x="5451" y="5226"/>
                  </a:lnTo>
                  <a:lnTo>
                    <a:pt x="5489" y="5223"/>
                  </a:lnTo>
                  <a:lnTo>
                    <a:pt x="5491" y="5223"/>
                  </a:lnTo>
                  <a:lnTo>
                    <a:pt x="5527" y="5219"/>
                  </a:lnTo>
                  <a:lnTo>
                    <a:pt x="5533" y="5219"/>
                  </a:lnTo>
                  <a:lnTo>
                    <a:pt x="5548" y="5218"/>
                  </a:lnTo>
                  <a:lnTo>
                    <a:pt x="5562" y="5219"/>
                  </a:lnTo>
                  <a:lnTo>
                    <a:pt x="5576" y="5220"/>
                  </a:lnTo>
                  <a:lnTo>
                    <a:pt x="5592" y="5222"/>
                  </a:lnTo>
                  <a:lnTo>
                    <a:pt x="5605" y="5225"/>
                  </a:lnTo>
                  <a:lnTo>
                    <a:pt x="5621" y="5229"/>
                  </a:lnTo>
                  <a:lnTo>
                    <a:pt x="5632" y="5233"/>
                  </a:lnTo>
                  <a:lnTo>
                    <a:pt x="5649" y="5240"/>
                  </a:lnTo>
                  <a:lnTo>
                    <a:pt x="5659" y="5246"/>
                  </a:lnTo>
                  <a:lnTo>
                    <a:pt x="5677" y="5257"/>
                  </a:lnTo>
                  <a:lnTo>
                    <a:pt x="5685" y="5263"/>
                  </a:lnTo>
                  <a:lnTo>
                    <a:pt x="5701" y="5278"/>
                  </a:lnTo>
                  <a:lnTo>
                    <a:pt x="5708" y="5285"/>
                  </a:lnTo>
                  <a:lnTo>
                    <a:pt x="5723" y="5305"/>
                  </a:lnTo>
                  <a:lnTo>
                    <a:pt x="5728" y="5313"/>
                  </a:lnTo>
                  <a:lnTo>
                    <a:pt x="5734" y="5325"/>
                  </a:lnTo>
                  <a:lnTo>
                    <a:pt x="5739" y="5337"/>
                  </a:lnTo>
                  <a:lnTo>
                    <a:pt x="5742" y="5346"/>
                  </a:lnTo>
                  <a:lnTo>
                    <a:pt x="5745" y="5359"/>
                  </a:lnTo>
                  <a:lnTo>
                    <a:pt x="5748" y="5372"/>
                  </a:lnTo>
                  <a:lnTo>
                    <a:pt x="5749" y="5381"/>
                  </a:lnTo>
                  <a:lnTo>
                    <a:pt x="5750" y="5394"/>
                  </a:lnTo>
                  <a:lnTo>
                    <a:pt x="5749" y="5408"/>
                  </a:lnTo>
                  <a:lnTo>
                    <a:pt x="5748" y="5417"/>
                  </a:lnTo>
                  <a:lnTo>
                    <a:pt x="5747" y="5430"/>
                  </a:lnTo>
                  <a:lnTo>
                    <a:pt x="5743" y="5442"/>
                  </a:lnTo>
                  <a:lnTo>
                    <a:pt x="5740" y="5452"/>
                  </a:lnTo>
                  <a:lnTo>
                    <a:pt x="5732" y="5473"/>
                  </a:lnTo>
                  <a:lnTo>
                    <a:pt x="5727" y="5484"/>
                  </a:lnTo>
                  <a:lnTo>
                    <a:pt x="5716" y="5501"/>
                  </a:lnTo>
                  <a:lnTo>
                    <a:pt x="5708" y="5511"/>
                  </a:lnTo>
                  <a:lnTo>
                    <a:pt x="5703" y="5518"/>
                  </a:lnTo>
                  <a:lnTo>
                    <a:pt x="5700" y="5521"/>
                  </a:lnTo>
                  <a:lnTo>
                    <a:pt x="5695" y="5527"/>
                  </a:lnTo>
                  <a:lnTo>
                    <a:pt x="5692" y="5530"/>
                  </a:lnTo>
                  <a:lnTo>
                    <a:pt x="5684" y="5537"/>
                  </a:lnTo>
                  <a:lnTo>
                    <a:pt x="5681" y="5540"/>
                  </a:lnTo>
                  <a:lnTo>
                    <a:pt x="5672" y="5547"/>
                  </a:lnTo>
                  <a:lnTo>
                    <a:pt x="5668" y="5549"/>
                  </a:lnTo>
                  <a:lnTo>
                    <a:pt x="5658" y="5556"/>
                  </a:lnTo>
                  <a:lnTo>
                    <a:pt x="5654" y="5558"/>
                  </a:lnTo>
                  <a:lnTo>
                    <a:pt x="5644" y="5564"/>
                  </a:lnTo>
                  <a:lnTo>
                    <a:pt x="5640" y="5565"/>
                  </a:lnTo>
                  <a:lnTo>
                    <a:pt x="5642" y="5567"/>
                  </a:lnTo>
                  <a:lnTo>
                    <a:pt x="5642" y="5568"/>
                  </a:lnTo>
                  <a:lnTo>
                    <a:pt x="5649" y="5574"/>
                  </a:lnTo>
                  <a:lnTo>
                    <a:pt x="5649" y="5574"/>
                  </a:lnTo>
                  <a:lnTo>
                    <a:pt x="5656" y="5580"/>
                  </a:lnTo>
                  <a:lnTo>
                    <a:pt x="5657" y="5580"/>
                  </a:lnTo>
                  <a:lnTo>
                    <a:pt x="5664" y="5587"/>
                  </a:lnTo>
                  <a:lnTo>
                    <a:pt x="5664" y="5587"/>
                  </a:lnTo>
                  <a:lnTo>
                    <a:pt x="5671" y="5593"/>
                  </a:lnTo>
                  <a:lnTo>
                    <a:pt x="5671" y="5594"/>
                  </a:lnTo>
                  <a:lnTo>
                    <a:pt x="5678" y="5600"/>
                  </a:lnTo>
                  <a:lnTo>
                    <a:pt x="5678" y="5600"/>
                  </a:lnTo>
                  <a:lnTo>
                    <a:pt x="5685" y="5606"/>
                  </a:lnTo>
                  <a:lnTo>
                    <a:pt x="5692" y="5613"/>
                  </a:lnTo>
                  <a:lnTo>
                    <a:pt x="5699" y="5619"/>
                  </a:lnTo>
                  <a:lnTo>
                    <a:pt x="5707" y="5627"/>
                  </a:lnTo>
                  <a:lnTo>
                    <a:pt x="5717" y="5635"/>
                  </a:lnTo>
                  <a:lnTo>
                    <a:pt x="5726" y="5644"/>
                  </a:lnTo>
                  <a:lnTo>
                    <a:pt x="5737" y="5653"/>
                  </a:lnTo>
                  <a:lnTo>
                    <a:pt x="5747" y="5663"/>
                  </a:lnTo>
                  <a:lnTo>
                    <a:pt x="5758" y="5673"/>
                  </a:lnTo>
                  <a:lnTo>
                    <a:pt x="5770" y="5682"/>
                  </a:lnTo>
                  <a:lnTo>
                    <a:pt x="5781" y="5692"/>
                  </a:lnTo>
                  <a:lnTo>
                    <a:pt x="5792" y="5702"/>
                  </a:lnTo>
                  <a:lnTo>
                    <a:pt x="5803" y="5712"/>
                  </a:lnTo>
                  <a:lnTo>
                    <a:pt x="5814" y="5721"/>
                  </a:lnTo>
                  <a:lnTo>
                    <a:pt x="5825" y="5730"/>
                  </a:lnTo>
                  <a:lnTo>
                    <a:pt x="5825" y="5731"/>
                  </a:lnTo>
                  <a:lnTo>
                    <a:pt x="5876" y="5776"/>
                  </a:lnTo>
                  <a:lnTo>
                    <a:pt x="5922" y="5816"/>
                  </a:lnTo>
                  <a:lnTo>
                    <a:pt x="5923" y="5816"/>
                  </a:lnTo>
                  <a:lnTo>
                    <a:pt x="5964" y="5852"/>
                  </a:lnTo>
                  <a:lnTo>
                    <a:pt x="5964" y="5852"/>
                  </a:lnTo>
                  <a:lnTo>
                    <a:pt x="6001" y="5884"/>
                  </a:lnTo>
                  <a:lnTo>
                    <a:pt x="6001" y="5885"/>
                  </a:lnTo>
                  <a:lnTo>
                    <a:pt x="6033" y="5913"/>
                  </a:lnTo>
                  <a:lnTo>
                    <a:pt x="6033" y="5913"/>
                  </a:lnTo>
                  <a:lnTo>
                    <a:pt x="6062" y="5939"/>
                  </a:lnTo>
                  <a:lnTo>
                    <a:pt x="6062" y="5939"/>
                  </a:lnTo>
                  <a:lnTo>
                    <a:pt x="6087" y="5961"/>
                  </a:lnTo>
                  <a:lnTo>
                    <a:pt x="6087" y="5961"/>
                  </a:lnTo>
                  <a:lnTo>
                    <a:pt x="6109" y="5981"/>
                  </a:lnTo>
                  <a:lnTo>
                    <a:pt x="6109" y="5981"/>
                  </a:lnTo>
                  <a:lnTo>
                    <a:pt x="6127" y="5998"/>
                  </a:lnTo>
                  <a:lnTo>
                    <a:pt x="6128" y="5998"/>
                  </a:lnTo>
                  <a:lnTo>
                    <a:pt x="6144" y="6013"/>
                  </a:lnTo>
                  <a:lnTo>
                    <a:pt x="6145" y="6014"/>
                  </a:lnTo>
                  <a:lnTo>
                    <a:pt x="6152" y="6020"/>
                  </a:lnTo>
                  <a:lnTo>
                    <a:pt x="6180" y="5996"/>
                  </a:lnTo>
                  <a:lnTo>
                    <a:pt x="6210" y="5968"/>
                  </a:lnTo>
                  <a:lnTo>
                    <a:pt x="6238" y="5940"/>
                  </a:lnTo>
                  <a:lnTo>
                    <a:pt x="6265" y="5911"/>
                  </a:lnTo>
                  <a:lnTo>
                    <a:pt x="6290" y="5882"/>
                  </a:lnTo>
                  <a:lnTo>
                    <a:pt x="6313" y="5854"/>
                  </a:lnTo>
                  <a:lnTo>
                    <a:pt x="6333" y="5826"/>
                  </a:lnTo>
                  <a:lnTo>
                    <a:pt x="6351" y="5801"/>
                  </a:lnTo>
                  <a:lnTo>
                    <a:pt x="6365" y="5777"/>
                  </a:lnTo>
                  <a:lnTo>
                    <a:pt x="6376" y="5756"/>
                  </a:lnTo>
                  <a:lnTo>
                    <a:pt x="6381" y="5744"/>
                  </a:lnTo>
                  <a:lnTo>
                    <a:pt x="6375" y="5737"/>
                  </a:lnTo>
                  <a:lnTo>
                    <a:pt x="6357" y="5717"/>
                  </a:lnTo>
                  <a:lnTo>
                    <a:pt x="6332" y="5692"/>
                  </a:lnTo>
                  <a:lnTo>
                    <a:pt x="6301" y="5661"/>
                  </a:lnTo>
                  <a:lnTo>
                    <a:pt x="6264" y="5624"/>
                  </a:lnTo>
                  <a:lnTo>
                    <a:pt x="6220" y="5580"/>
                  </a:lnTo>
                  <a:lnTo>
                    <a:pt x="6168" y="5529"/>
                  </a:lnTo>
                  <a:lnTo>
                    <a:pt x="6137" y="5498"/>
                  </a:lnTo>
                  <a:lnTo>
                    <a:pt x="6105" y="5466"/>
                  </a:lnTo>
                  <a:lnTo>
                    <a:pt x="6072" y="5434"/>
                  </a:lnTo>
                  <a:lnTo>
                    <a:pt x="6038" y="5401"/>
                  </a:lnTo>
                  <a:lnTo>
                    <a:pt x="6005" y="5368"/>
                  </a:lnTo>
                  <a:lnTo>
                    <a:pt x="5972" y="5335"/>
                  </a:lnTo>
                  <a:lnTo>
                    <a:pt x="5940" y="5303"/>
                  </a:lnTo>
                  <a:lnTo>
                    <a:pt x="5908" y="5271"/>
                  </a:lnTo>
                  <a:lnTo>
                    <a:pt x="5878" y="5241"/>
                  </a:lnTo>
                  <a:lnTo>
                    <a:pt x="5849" y="5212"/>
                  </a:lnTo>
                  <a:lnTo>
                    <a:pt x="5822" y="5185"/>
                  </a:lnTo>
                  <a:lnTo>
                    <a:pt x="5797" y="5161"/>
                  </a:lnTo>
                  <a:lnTo>
                    <a:pt x="5774" y="5138"/>
                  </a:lnTo>
                  <a:lnTo>
                    <a:pt x="5755" y="5119"/>
                  </a:lnTo>
                  <a:lnTo>
                    <a:pt x="5737" y="5101"/>
                  </a:lnTo>
                  <a:lnTo>
                    <a:pt x="5720" y="5084"/>
                  </a:lnTo>
                  <a:lnTo>
                    <a:pt x="5702" y="5067"/>
                  </a:lnTo>
                  <a:lnTo>
                    <a:pt x="5685" y="5050"/>
                  </a:lnTo>
                  <a:lnTo>
                    <a:pt x="5669" y="5034"/>
                  </a:lnTo>
                  <a:lnTo>
                    <a:pt x="5653" y="5019"/>
                  </a:lnTo>
                  <a:lnTo>
                    <a:pt x="5639" y="5005"/>
                  </a:lnTo>
                  <a:lnTo>
                    <a:pt x="5625" y="4992"/>
                  </a:lnTo>
                  <a:lnTo>
                    <a:pt x="5613" y="4979"/>
                  </a:lnTo>
                  <a:lnTo>
                    <a:pt x="5601" y="4969"/>
                  </a:lnTo>
                  <a:lnTo>
                    <a:pt x="5592" y="4959"/>
                  </a:lnTo>
                  <a:lnTo>
                    <a:pt x="5592" y="4959"/>
                  </a:lnTo>
                  <a:lnTo>
                    <a:pt x="5583" y="4951"/>
                  </a:lnTo>
                  <a:lnTo>
                    <a:pt x="5583" y="4951"/>
                  </a:lnTo>
                  <a:lnTo>
                    <a:pt x="5577" y="4945"/>
                  </a:lnTo>
                  <a:lnTo>
                    <a:pt x="5576" y="4944"/>
                  </a:lnTo>
                  <a:lnTo>
                    <a:pt x="5573" y="4941"/>
                  </a:lnTo>
                  <a:lnTo>
                    <a:pt x="5570" y="4938"/>
                  </a:lnTo>
                  <a:lnTo>
                    <a:pt x="5569" y="4937"/>
                  </a:lnTo>
                  <a:lnTo>
                    <a:pt x="5565" y="4933"/>
                  </a:lnTo>
                  <a:lnTo>
                    <a:pt x="5564" y="4932"/>
                  </a:lnTo>
                  <a:lnTo>
                    <a:pt x="5560" y="4928"/>
                  </a:lnTo>
                  <a:lnTo>
                    <a:pt x="5559" y="4927"/>
                  </a:lnTo>
                  <a:lnTo>
                    <a:pt x="5556" y="4923"/>
                  </a:lnTo>
                  <a:lnTo>
                    <a:pt x="5555" y="4922"/>
                  </a:lnTo>
                  <a:lnTo>
                    <a:pt x="5551" y="4918"/>
                  </a:lnTo>
                  <a:lnTo>
                    <a:pt x="5550" y="4917"/>
                  </a:lnTo>
                  <a:lnTo>
                    <a:pt x="5546" y="4913"/>
                  </a:lnTo>
                  <a:lnTo>
                    <a:pt x="5545" y="4912"/>
                  </a:lnTo>
                  <a:lnTo>
                    <a:pt x="5543" y="4909"/>
                  </a:lnTo>
                  <a:lnTo>
                    <a:pt x="5518" y="4917"/>
                  </a:lnTo>
                  <a:lnTo>
                    <a:pt x="5486" y="4927"/>
                  </a:lnTo>
                  <a:lnTo>
                    <a:pt x="5448" y="4940"/>
                  </a:lnTo>
                  <a:lnTo>
                    <a:pt x="5404" y="4954"/>
                  </a:lnTo>
                  <a:lnTo>
                    <a:pt x="5381" y="4962"/>
                  </a:lnTo>
                  <a:lnTo>
                    <a:pt x="5381" y="4962"/>
                  </a:lnTo>
                  <a:lnTo>
                    <a:pt x="5357" y="4970"/>
                  </a:lnTo>
                  <a:lnTo>
                    <a:pt x="5357" y="4970"/>
                  </a:lnTo>
                  <a:lnTo>
                    <a:pt x="5333" y="4979"/>
                  </a:lnTo>
                  <a:lnTo>
                    <a:pt x="5309" y="4987"/>
                  </a:lnTo>
                  <a:lnTo>
                    <a:pt x="5286" y="4995"/>
                  </a:lnTo>
                  <a:lnTo>
                    <a:pt x="5263" y="5002"/>
                  </a:lnTo>
                  <a:lnTo>
                    <a:pt x="5240" y="5010"/>
                  </a:lnTo>
                  <a:lnTo>
                    <a:pt x="5219" y="5017"/>
                  </a:lnTo>
                  <a:lnTo>
                    <a:pt x="5199" y="5024"/>
                  </a:lnTo>
                  <a:lnTo>
                    <a:pt x="5180" y="5030"/>
                  </a:lnTo>
                  <a:lnTo>
                    <a:pt x="5162" y="5036"/>
                  </a:lnTo>
                  <a:lnTo>
                    <a:pt x="5147" y="5041"/>
                  </a:lnTo>
                  <a:lnTo>
                    <a:pt x="5133" y="5046"/>
                  </a:lnTo>
                  <a:lnTo>
                    <a:pt x="5122" y="5050"/>
                  </a:lnTo>
                  <a:lnTo>
                    <a:pt x="5121" y="5050"/>
                  </a:lnTo>
                  <a:lnTo>
                    <a:pt x="5110" y="5053"/>
                  </a:lnTo>
                  <a:lnTo>
                    <a:pt x="5098" y="5057"/>
                  </a:lnTo>
                  <a:lnTo>
                    <a:pt x="5084" y="5062"/>
                  </a:lnTo>
                  <a:lnTo>
                    <a:pt x="5070" y="5067"/>
                  </a:lnTo>
                  <a:lnTo>
                    <a:pt x="5055" y="5072"/>
                  </a:lnTo>
                  <a:lnTo>
                    <a:pt x="5040" y="5077"/>
                  </a:lnTo>
                  <a:lnTo>
                    <a:pt x="5023" y="5082"/>
                  </a:lnTo>
                  <a:lnTo>
                    <a:pt x="5007" y="5088"/>
                  </a:lnTo>
                  <a:lnTo>
                    <a:pt x="4991" y="5094"/>
                  </a:lnTo>
                  <a:lnTo>
                    <a:pt x="4974" y="5099"/>
                  </a:lnTo>
                  <a:lnTo>
                    <a:pt x="4958" y="5105"/>
                  </a:lnTo>
                  <a:lnTo>
                    <a:pt x="4943" y="5110"/>
                  </a:lnTo>
                  <a:lnTo>
                    <a:pt x="4928" y="5116"/>
                  </a:lnTo>
                  <a:lnTo>
                    <a:pt x="4913" y="5121"/>
                  </a:lnTo>
                  <a:lnTo>
                    <a:pt x="4912" y="5121"/>
                  </a:lnTo>
                  <a:lnTo>
                    <a:pt x="4898" y="5126"/>
                  </a:lnTo>
                  <a:lnTo>
                    <a:pt x="4897" y="5126"/>
                  </a:lnTo>
                  <a:lnTo>
                    <a:pt x="4883" y="5131"/>
                  </a:lnTo>
                  <a:lnTo>
                    <a:pt x="4883" y="5131"/>
                  </a:lnTo>
                  <a:lnTo>
                    <a:pt x="4869" y="5136"/>
                  </a:lnTo>
                  <a:lnTo>
                    <a:pt x="4868" y="5136"/>
                  </a:lnTo>
                  <a:lnTo>
                    <a:pt x="4855" y="5140"/>
                  </a:lnTo>
                  <a:lnTo>
                    <a:pt x="4855" y="5141"/>
                  </a:lnTo>
                  <a:lnTo>
                    <a:pt x="4843" y="5145"/>
                  </a:lnTo>
                  <a:lnTo>
                    <a:pt x="4842" y="5145"/>
                  </a:lnTo>
                  <a:lnTo>
                    <a:pt x="4830" y="5149"/>
                  </a:lnTo>
                  <a:lnTo>
                    <a:pt x="4830" y="5149"/>
                  </a:lnTo>
                  <a:lnTo>
                    <a:pt x="4819" y="5152"/>
                  </a:lnTo>
                  <a:lnTo>
                    <a:pt x="4818" y="5152"/>
                  </a:lnTo>
                  <a:lnTo>
                    <a:pt x="4808" y="5155"/>
                  </a:lnTo>
                  <a:lnTo>
                    <a:pt x="4807" y="5156"/>
                  </a:lnTo>
                  <a:lnTo>
                    <a:pt x="4799" y="5158"/>
                  </a:lnTo>
                  <a:lnTo>
                    <a:pt x="4799" y="5158"/>
                  </a:lnTo>
                  <a:lnTo>
                    <a:pt x="4798" y="5159"/>
                  </a:lnTo>
                  <a:lnTo>
                    <a:pt x="4797" y="5164"/>
                  </a:lnTo>
                  <a:lnTo>
                    <a:pt x="4796" y="5165"/>
                  </a:lnTo>
                  <a:lnTo>
                    <a:pt x="4794" y="5170"/>
                  </a:lnTo>
                  <a:lnTo>
                    <a:pt x="4794" y="5171"/>
                  </a:lnTo>
                  <a:lnTo>
                    <a:pt x="4792" y="5176"/>
                  </a:lnTo>
                  <a:lnTo>
                    <a:pt x="4791" y="5177"/>
                  </a:lnTo>
                  <a:lnTo>
                    <a:pt x="4789" y="5182"/>
                  </a:lnTo>
                  <a:lnTo>
                    <a:pt x="4789" y="5183"/>
                  </a:lnTo>
                  <a:lnTo>
                    <a:pt x="4787" y="5188"/>
                  </a:lnTo>
                  <a:lnTo>
                    <a:pt x="4786" y="5189"/>
                  </a:lnTo>
                  <a:lnTo>
                    <a:pt x="4784" y="5194"/>
                  </a:lnTo>
                  <a:lnTo>
                    <a:pt x="4783" y="5195"/>
                  </a:lnTo>
                  <a:lnTo>
                    <a:pt x="4781" y="5200"/>
                  </a:lnTo>
                  <a:lnTo>
                    <a:pt x="4780" y="5201"/>
                  </a:lnTo>
                  <a:lnTo>
                    <a:pt x="4778" y="5206"/>
                  </a:lnTo>
                  <a:lnTo>
                    <a:pt x="4774" y="5214"/>
                  </a:lnTo>
                  <a:lnTo>
                    <a:pt x="4771" y="5223"/>
                  </a:lnTo>
                  <a:lnTo>
                    <a:pt x="4766" y="5233"/>
                  </a:lnTo>
                  <a:lnTo>
                    <a:pt x="4762" y="5244"/>
                  </a:lnTo>
                  <a:lnTo>
                    <a:pt x="4757" y="5255"/>
                  </a:lnTo>
                  <a:lnTo>
                    <a:pt x="4751" y="5268"/>
                  </a:lnTo>
                  <a:lnTo>
                    <a:pt x="4746" y="5281"/>
                  </a:lnTo>
                  <a:lnTo>
                    <a:pt x="4741" y="5295"/>
                  </a:lnTo>
                  <a:lnTo>
                    <a:pt x="4735" y="5308"/>
                  </a:lnTo>
                  <a:lnTo>
                    <a:pt x="4730" y="5322"/>
                  </a:lnTo>
                  <a:lnTo>
                    <a:pt x="4724" y="5337"/>
                  </a:lnTo>
                  <a:lnTo>
                    <a:pt x="4718" y="5351"/>
                  </a:lnTo>
                  <a:lnTo>
                    <a:pt x="4713" y="5365"/>
                  </a:lnTo>
                  <a:lnTo>
                    <a:pt x="4708" y="5377"/>
                  </a:lnTo>
                  <a:lnTo>
                    <a:pt x="4705" y="5386"/>
                  </a:lnTo>
                  <a:lnTo>
                    <a:pt x="4705" y="5388"/>
                  </a:lnTo>
                  <a:lnTo>
                    <a:pt x="4700" y="5401"/>
                  </a:lnTo>
                  <a:lnTo>
                    <a:pt x="4699" y="5402"/>
                  </a:lnTo>
                  <a:lnTo>
                    <a:pt x="4694" y="5417"/>
                  </a:lnTo>
                  <a:lnTo>
                    <a:pt x="4693" y="5418"/>
                  </a:lnTo>
                  <a:lnTo>
                    <a:pt x="4687" y="5434"/>
                  </a:lnTo>
                  <a:lnTo>
                    <a:pt x="4687" y="5435"/>
                  </a:lnTo>
                  <a:lnTo>
                    <a:pt x="4680" y="5453"/>
                  </a:lnTo>
                  <a:lnTo>
                    <a:pt x="4679" y="5453"/>
                  </a:lnTo>
                  <a:lnTo>
                    <a:pt x="4672" y="5472"/>
                  </a:lnTo>
                  <a:lnTo>
                    <a:pt x="4672" y="5473"/>
                  </a:lnTo>
                  <a:lnTo>
                    <a:pt x="4664" y="5492"/>
                  </a:lnTo>
                  <a:lnTo>
                    <a:pt x="4664" y="5492"/>
                  </a:lnTo>
                  <a:lnTo>
                    <a:pt x="4656" y="5511"/>
                  </a:lnTo>
                  <a:lnTo>
                    <a:pt x="4656" y="5511"/>
                  </a:lnTo>
                  <a:lnTo>
                    <a:pt x="4649" y="5530"/>
                  </a:lnTo>
                  <a:lnTo>
                    <a:pt x="4648" y="5530"/>
                  </a:lnTo>
                  <a:lnTo>
                    <a:pt x="4641" y="5547"/>
                  </a:lnTo>
                  <a:lnTo>
                    <a:pt x="4641" y="5548"/>
                  </a:lnTo>
                  <a:lnTo>
                    <a:pt x="4635" y="5564"/>
                  </a:lnTo>
                  <a:lnTo>
                    <a:pt x="4634" y="5564"/>
                  </a:lnTo>
                  <a:lnTo>
                    <a:pt x="4629" y="5578"/>
                  </a:lnTo>
                  <a:lnTo>
                    <a:pt x="4628" y="5579"/>
                  </a:lnTo>
                  <a:lnTo>
                    <a:pt x="4624" y="5590"/>
                  </a:lnTo>
                  <a:lnTo>
                    <a:pt x="4623" y="5591"/>
                  </a:lnTo>
                  <a:lnTo>
                    <a:pt x="4619" y="5599"/>
                  </a:lnTo>
                  <a:lnTo>
                    <a:pt x="4619" y="5600"/>
                  </a:lnTo>
                  <a:lnTo>
                    <a:pt x="4609" y="5622"/>
                  </a:lnTo>
                  <a:lnTo>
                    <a:pt x="4600" y="5643"/>
                  </a:lnTo>
                  <a:lnTo>
                    <a:pt x="4592" y="5664"/>
                  </a:lnTo>
                  <a:lnTo>
                    <a:pt x="4584" y="5684"/>
                  </a:lnTo>
                  <a:lnTo>
                    <a:pt x="4576" y="5704"/>
                  </a:lnTo>
                  <a:lnTo>
                    <a:pt x="4570" y="5723"/>
                  </a:lnTo>
                  <a:lnTo>
                    <a:pt x="4564" y="5741"/>
                  </a:lnTo>
                  <a:close/>
                  <a:moveTo>
                    <a:pt x="3648" y="5504"/>
                  </a:moveTo>
                  <a:lnTo>
                    <a:pt x="3604" y="5555"/>
                  </a:lnTo>
                  <a:lnTo>
                    <a:pt x="3563" y="5603"/>
                  </a:lnTo>
                  <a:lnTo>
                    <a:pt x="3526" y="5645"/>
                  </a:lnTo>
                  <a:lnTo>
                    <a:pt x="3495" y="5682"/>
                  </a:lnTo>
                  <a:lnTo>
                    <a:pt x="3471" y="5710"/>
                  </a:lnTo>
                  <a:lnTo>
                    <a:pt x="3462" y="5721"/>
                  </a:lnTo>
                  <a:lnTo>
                    <a:pt x="3464" y="5727"/>
                  </a:lnTo>
                  <a:lnTo>
                    <a:pt x="3474" y="5748"/>
                  </a:lnTo>
                  <a:lnTo>
                    <a:pt x="3486" y="5771"/>
                  </a:lnTo>
                  <a:lnTo>
                    <a:pt x="3498" y="5796"/>
                  </a:lnTo>
                  <a:lnTo>
                    <a:pt x="3510" y="5822"/>
                  </a:lnTo>
                  <a:lnTo>
                    <a:pt x="3524" y="5850"/>
                  </a:lnTo>
                  <a:lnTo>
                    <a:pt x="3538" y="5878"/>
                  </a:lnTo>
                  <a:lnTo>
                    <a:pt x="3552" y="5908"/>
                  </a:lnTo>
                  <a:lnTo>
                    <a:pt x="3597" y="5999"/>
                  </a:lnTo>
                  <a:lnTo>
                    <a:pt x="3638" y="6079"/>
                  </a:lnTo>
                  <a:lnTo>
                    <a:pt x="3674" y="6149"/>
                  </a:lnTo>
                  <a:lnTo>
                    <a:pt x="3708" y="6210"/>
                  </a:lnTo>
                  <a:lnTo>
                    <a:pt x="3740" y="6264"/>
                  </a:lnTo>
                  <a:lnTo>
                    <a:pt x="3772" y="6312"/>
                  </a:lnTo>
                  <a:lnTo>
                    <a:pt x="3804" y="6356"/>
                  </a:lnTo>
                  <a:lnTo>
                    <a:pt x="3838" y="6399"/>
                  </a:lnTo>
                  <a:lnTo>
                    <a:pt x="3876" y="6442"/>
                  </a:lnTo>
                  <a:lnTo>
                    <a:pt x="3919" y="6487"/>
                  </a:lnTo>
                  <a:lnTo>
                    <a:pt x="3969" y="6536"/>
                  </a:lnTo>
                  <a:lnTo>
                    <a:pt x="4026" y="6589"/>
                  </a:lnTo>
                  <a:lnTo>
                    <a:pt x="4091" y="6649"/>
                  </a:lnTo>
                  <a:lnTo>
                    <a:pt x="4166" y="6715"/>
                  </a:lnTo>
                  <a:lnTo>
                    <a:pt x="4186" y="6733"/>
                  </a:lnTo>
                  <a:lnTo>
                    <a:pt x="4186" y="6733"/>
                  </a:lnTo>
                  <a:lnTo>
                    <a:pt x="4207" y="6751"/>
                  </a:lnTo>
                  <a:lnTo>
                    <a:pt x="4207" y="6751"/>
                  </a:lnTo>
                  <a:lnTo>
                    <a:pt x="4227" y="6769"/>
                  </a:lnTo>
                  <a:lnTo>
                    <a:pt x="4227" y="6769"/>
                  </a:lnTo>
                  <a:lnTo>
                    <a:pt x="4248" y="6787"/>
                  </a:lnTo>
                  <a:lnTo>
                    <a:pt x="4248" y="6787"/>
                  </a:lnTo>
                  <a:lnTo>
                    <a:pt x="4267" y="6804"/>
                  </a:lnTo>
                  <a:lnTo>
                    <a:pt x="4267" y="6804"/>
                  </a:lnTo>
                  <a:lnTo>
                    <a:pt x="4286" y="6821"/>
                  </a:lnTo>
                  <a:lnTo>
                    <a:pt x="4286" y="6821"/>
                  </a:lnTo>
                  <a:lnTo>
                    <a:pt x="4304" y="6837"/>
                  </a:lnTo>
                  <a:lnTo>
                    <a:pt x="4304" y="6837"/>
                  </a:lnTo>
                  <a:lnTo>
                    <a:pt x="4321" y="6852"/>
                  </a:lnTo>
                  <a:lnTo>
                    <a:pt x="4321" y="6852"/>
                  </a:lnTo>
                  <a:lnTo>
                    <a:pt x="4337" y="6866"/>
                  </a:lnTo>
                  <a:lnTo>
                    <a:pt x="4337" y="6866"/>
                  </a:lnTo>
                  <a:lnTo>
                    <a:pt x="4351" y="6879"/>
                  </a:lnTo>
                  <a:lnTo>
                    <a:pt x="4351" y="6879"/>
                  </a:lnTo>
                  <a:lnTo>
                    <a:pt x="4364" y="6890"/>
                  </a:lnTo>
                  <a:lnTo>
                    <a:pt x="4364" y="6891"/>
                  </a:lnTo>
                  <a:lnTo>
                    <a:pt x="4375" y="6900"/>
                  </a:lnTo>
                  <a:lnTo>
                    <a:pt x="4375" y="6901"/>
                  </a:lnTo>
                  <a:lnTo>
                    <a:pt x="4384" y="6909"/>
                  </a:lnTo>
                  <a:lnTo>
                    <a:pt x="4385" y="6910"/>
                  </a:lnTo>
                  <a:lnTo>
                    <a:pt x="4390" y="6914"/>
                  </a:lnTo>
                  <a:lnTo>
                    <a:pt x="4394" y="6918"/>
                  </a:lnTo>
                  <a:lnTo>
                    <a:pt x="4394" y="6918"/>
                  </a:lnTo>
                  <a:lnTo>
                    <a:pt x="4401" y="6924"/>
                  </a:lnTo>
                  <a:lnTo>
                    <a:pt x="4401" y="6924"/>
                  </a:lnTo>
                  <a:lnTo>
                    <a:pt x="4408" y="6930"/>
                  </a:lnTo>
                  <a:lnTo>
                    <a:pt x="4409" y="6930"/>
                  </a:lnTo>
                  <a:lnTo>
                    <a:pt x="4416" y="6937"/>
                  </a:lnTo>
                  <a:lnTo>
                    <a:pt x="4416" y="6937"/>
                  </a:lnTo>
                  <a:lnTo>
                    <a:pt x="4424" y="6944"/>
                  </a:lnTo>
                  <a:lnTo>
                    <a:pt x="4424" y="6944"/>
                  </a:lnTo>
                  <a:lnTo>
                    <a:pt x="4432" y="6951"/>
                  </a:lnTo>
                  <a:lnTo>
                    <a:pt x="4432" y="6951"/>
                  </a:lnTo>
                  <a:lnTo>
                    <a:pt x="4440" y="6958"/>
                  </a:lnTo>
                  <a:lnTo>
                    <a:pt x="4440" y="6958"/>
                  </a:lnTo>
                  <a:lnTo>
                    <a:pt x="4448" y="6966"/>
                  </a:lnTo>
                  <a:lnTo>
                    <a:pt x="4448" y="6966"/>
                  </a:lnTo>
                  <a:lnTo>
                    <a:pt x="4456" y="6973"/>
                  </a:lnTo>
                  <a:lnTo>
                    <a:pt x="4456" y="6973"/>
                  </a:lnTo>
                  <a:lnTo>
                    <a:pt x="4464" y="6980"/>
                  </a:lnTo>
                  <a:lnTo>
                    <a:pt x="4464" y="6980"/>
                  </a:lnTo>
                  <a:lnTo>
                    <a:pt x="4472" y="6987"/>
                  </a:lnTo>
                  <a:lnTo>
                    <a:pt x="4480" y="6994"/>
                  </a:lnTo>
                  <a:lnTo>
                    <a:pt x="4487" y="7000"/>
                  </a:lnTo>
                  <a:lnTo>
                    <a:pt x="4493" y="7005"/>
                  </a:lnTo>
                  <a:lnTo>
                    <a:pt x="4499" y="7011"/>
                  </a:lnTo>
                  <a:lnTo>
                    <a:pt x="4500" y="7011"/>
                  </a:lnTo>
                  <a:lnTo>
                    <a:pt x="4508" y="7019"/>
                  </a:lnTo>
                  <a:lnTo>
                    <a:pt x="4508" y="7019"/>
                  </a:lnTo>
                  <a:lnTo>
                    <a:pt x="4518" y="7027"/>
                  </a:lnTo>
                  <a:lnTo>
                    <a:pt x="4529" y="7037"/>
                  </a:lnTo>
                  <a:lnTo>
                    <a:pt x="4540" y="7047"/>
                  </a:lnTo>
                  <a:lnTo>
                    <a:pt x="4553" y="7058"/>
                  </a:lnTo>
                  <a:lnTo>
                    <a:pt x="4566" y="7069"/>
                  </a:lnTo>
                  <a:lnTo>
                    <a:pt x="4579" y="7081"/>
                  </a:lnTo>
                  <a:lnTo>
                    <a:pt x="4593" y="7093"/>
                  </a:lnTo>
                  <a:lnTo>
                    <a:pt x="4607" y="7105"/>
                  </a:lnTo>
                  <a:lnTo>
                    <a:pt x="4621" y="7118"/>
                  </a:lnTo>
                  <a:lnTo>
                    <a:pt x="4635" y="7130"/>
                  </a:lnTo>
                  <a:lnTo>
                    <a:pt x="4648" y="7143"/>
                  </a:lnTo>
                  <a:lnTo>
                    <a:pt x="4662" y="7154"/>
                  </a:lnTo>
                  <a:lnTo>
                    <a:pt x="4662" y="7155"/>
                  </a:lnTo>
                  <a:lnTo>
                    <a:pt x="4693" y="7182"/>
                  </a:lnTo>
                  <a:lnTo>
                    <a:pt x="4719" y="7205"/>
                  </a:lnTo>
                  <a:lnTo>
                    <a:pt x="4741" y="7224"/>
                  </a:lnTo>
                  <a:lnTo>
                    <a:pt x="4759" y="7239"/>
                  </a:lnTo>
                  <a:lnTo>
                    <a:pt x="4773" y="7251"/>
                  </a:lnTo>
                  <a:lnTo>
                    <a:pt x="4783" y="7258"/>
                  </a:lnTo>
                  <a:lnTo>
                    <a:pt x="4788" y="7262"/>
                  </a:lnTo>
                  <a:lnTo>
                    <a:pt x="4794" y="7262"/>
                  </a:lnTo>
                  <a:lnTo>
                    <a:pt x="4801" y="7262"/>
                  </a:lnTo>
                  <a:lnTo>
                    <a:pt x="4822" y="7260"/>
                  </a:lnTo>
                  <a:lnTo>
                    <a:pt x="4832" y="7258"/>
                  </a:lnTo>
                  <a:lnTo>
                    <a:pt x="4839" y="7255"/>
                  </a:lnTo>
                  <a:lnTo>
                    <a:pt x="4844" y="7252"/>
                  </a:lnTo>
                  <a:lnTo>
                    <a:pt x="4846" y="7249"/>
                  </a:lnTo>
                  <a:lnTo>
                    <a:pt x="4848" y="7246"/>
                  </a:lnTo>
                  <a:lnTo>
                    <a:pt x="4850" y="7242"/>
                  </a:lnTo>
                  <a:lnTo>
                    <a:pt x="4851" y="7237"/>
                  </a:lnTo>
                  <a:lnTo>
                    <a:pt x="4851" y="7231"/>
                  </a:lnTo>
                  <a:lnTo>
                    <a:pt x="4850" y="7223"/>
                  </a:lnTo>
                  <a:lnTo>
                    <a:pt x="4846" y="7213"/>
                  </a:lnTo>
                  <a:lnTo>
                    <a:pt x="4840" y="7201"/>
                  </a:lnTo>
                  <a:lnTo>
                    <a:pt x="4831" y="7188"/>
                  </a:lnTo>
                  <a:lnTo>
                    <a:pt x="4814" y="7172"/>
                  </a:lnTo>
                  <a:lnTo>
                    <a:pt x="4814" y="7172"/>
                  </a:lnTo>
                  <a:lnTo>
                    <a:pt x="4813" y="7171"/>
                  </a:lnTo>
                  <a:lnTo>
                    <a:pt x="4808" y="7167"/>
                  </a:lnTo>
                  <a:lnTo>
                    <a:pt x="4808" y="7167"/>
                  </a:lnTo>
                  <a:lnTo>
                    <a:pt x="4803" y="7163"/>
                  </a:lnTo>
                  <a:lnTo>
                    <a:pt x="4803" y="7162"/>
                  </a:lnTo>
                  <a:lnTo>
                    <a:pt x="4798" y="7158"/>
                  </a:lnTo>
                  <a:lnTo>
                    <a:pt x="4798" y="7158"/>
                  </a:lnTo>
                  <a:lnTo>
                    <a:pt x="4793" y="7154"/>
                  </a:lnTo>
                  <a:lnTo>
                    <a:pt x="4793" y="7154"/>
                  </a:lnTo>
                  <a:lnTo>
                    <a:pt x="4789" y="7150"/>
                  </a:lnTo>
                  <a:lnTo>
                    <a:pt x="4789" y="7150"/>
                  </a:lnTo>
                  <a:lnTo>
                    <a:pt x="4785" y="7147"/>
                  </a:lnTo>
                  <a:lnTo>
                    <a:pt x="4784" y="7146"/>
                  </a:lnTo>
                  <a:lnTo>
                    <a:pt x="4781" y="7143"/>
                  </a:lnTo>
                  <a:lnTo>
                    <a:pt x="4781" y="7143"/>
                  </a:lnTo>
                  <a:lnTo>
                    <a:pt x="4778" y="7140"/>
                  </a:lnTo>
                  <a:lnTo>
                    <a:pt x="4777" y="7140"/>
                  </a:lnTo>
                  <a:lnTo>
                    <a:pt x="4774" y="7138"/>
                  </a:lnTo>
                  <a:lnTo>
                    <a:pt x="4774" y="7137"/>
                  </a:lnTo>
                  <a:lnTo>
                    <a:pt x="4772" y="7135"/>
                  </a:lnTo>
                  <a:lnTo>
                    <a:pt x="4771" y="7135"/>
                  </a:lnTo>
                  <a:lnTo>
                    <a:pt x="4770" y="7133"/>
                  </a:lnTo>
                  <a:lnTo>
                    <a:pt x="4769" y="7133"/>
                  </a:lnTo>
                  <a:lnTo>
                    <a:pt x="4768" y="7131"/>
                  </a:lnTo>
                  <a:lnTo>
                    <a:pt x="4767" y="7130"/>
                  </a:lnTo>
                  <a:lnTo>
                    <a:pt x="4766" y="7130"/>
                  </a:lnTo>
                  <a:lnTo>
                    <a:pt x="4766" y="7130"/>
                  </a:lnTo>
                  <a:lnTo>
                    <a:pt x="4764" y="7128"/>
                  </a:lnTo>
                  <a:lnTo>
                    <a:pt x="4762" y="7126"/>
                  </a:lnTo>
                  <a:lnTo>
                    <a:pt x="4759" y="7123"/>
                  </a:lnTo>
                  <a:lnTo>
                    <a:pt x="4755" y="7120"/>
                  </a:lnTo>
                  <a:lnTo>
                    <a:pt x="4751" y="7116"/>
                  </a:lnTo>
                  <a:lnTo>
                    <a:pt x="4746" y="7112"/>
                  </a:lnTo>
                  <a:lnTo>
                    <a:pt x="4741" y="7108"/>
                  </a:lnTo>
                  <a:lnTo>
                    <a:pt x="4735" y="7103"/>
                  </a:lnTo>
                  <a:lnTo>
                    <a:pt x="4730" y="7098"/>
                  </a:lnTo>
                  <a:lnTo>
                    <a:pt x="4724" y="7092"/>
                  </a:lnTo>
                  <a:lnTo>
                    <a:pt x="4717" y="7087"/>
                  </a:lnTo>
                  <a:lnTo>
                    <a:pt x="4711" y="7081"/>
                  </a:lnTo>
                  <a:lnTo>
                    <a:pt x="4710" y="7081"/>
                  </a:lnTo>
                  <a:lnTo>
                    <a:pt x="4684" y="7058"/>
                  </a:lnTo>
                  <a:lnTo>
                    <a:pt x="4684" y="7057"/>
                  </a:lnTo>
                  <a:lnTo>
                    <a:pt x="4661" y="7037"/>
                  </a:lnTo>
                  <a:lnTo>
                    <a:pt x="4660" y="7036"/>
                  </a:lnTo>
                  <a:lnTo>
                    <a:pt x="4641" y="7018"/>
                  </a:lnTo>
                  <a:lnTo>
                    <a:pt x="4639" y="7017"/>
                  </a:lnTo>
                  <a:lnTo>
                    <a:pt x="4623" y="7001"/>
                  </a:lnTo>
                  <a:lnTo>
                    <a:pt x="4620" y="6999"/>
                  </a:lnTo>
                  <a:lnTo>
                    <a:pt x="4607" y="6985"/>
                  </a:lnTo>
                  <a:lnTo>
                    <a:pt x="4603" y="6981"/>
                  </a:lnTo>
                  <a:lnTo>
                    <a:pt x="4592" y="6969"/>
                  </a:lnTo>
                  <a:lnTo>
                    <a:pt x="4587" y="6962"/>
                  </a:lnTo>
                  <a:lnTo>
                    <a:pt x="4578" y="6952"/>
                  </a:lnTo>
                  <a:lnTo>
                    <a:pt x="4571" y="6942"/>
                  </a:lnTo>
                  <a:lnTo>
                    <a:pt x="4565" y="6933"/>
                  </a:lnTo>
                  <a:lnTo>
                    <a:pt x="4557" y="6917"/>
                  </a:lnTo>
                  <a:lnTo>
                    <a:pt x="4553" y="6909"/>
                  </a:lnTo>
                  <a:lnTo>
                    <a:pt x="4546" y="6887"/>
                  </a:lnTo>
                  <a:lnTo>
                    <a:pt x="4544" y="6880"/>
                  </a:lnTo>
                  <a:lnTo>
                    <a:pt x="4542" y="6867"/>
                  </a:lnTo>
                  <a:lnTo>
                    <a:pt x="4540" y="6854"/>
                  </a:lnTo>
                  <a:lnTo>
                    <a:pt x="4540" y="6847"/>
                  </a:lnTo>
                  <a:lnTo>
                    <a:pt x="4541" y="6823"/>
                  </a:lnTo>
                  <a:lnTo>
                    <a:pt x="4543" y="6816"/>
                  </a:lnTo>
                  <a:lnTo>
                    <a:pt x="4547" y="6798"/>
                  </a:lnTo>
                  <a:lnTo>
                    <a:pt x="4549" y="6790"/>
                  </a:lnTo>
                  <a:lnTo>
                    <a:pt x="4553" y="6779"/>
                  </a:lnTo>
                  <a:lnTo>
                    <a:pt x="4556" y="6771"/>
                  </a:lnTo>
                  <a:lnTo>
                    <a:pt x="4563" y="6758"/>
                  </a:lnTo>
                  <a:lnTo>
                    <a:pt x="4568" y="6747"/>
                  </a:lnTo>
                  <a:lnTo>
                    <a:pt x="4580" y="6730"/>
                  </a:lnTo>
                  <a:lnTo>
                    <a:pt x="4587" y="6722"/>
                  </a:lnTo>
                  <a:lnTo>
                    <a:pt x="4595" y="6712"/>
                  </a:lnTo>
                  <a:lnTo>
                    <a:pt x="4604" y="6704"/>
                  </a:lnTo>
                  <a:lnTo>
                    <a:pt x="4612" y="6697"/>
                  </a:lnTo>
                  <a:lnTo>
                    <a:pt x="4623" y="6689"/>
                  </a:lnTo>
                  <a:lnTo>
                    <a:pt x="4635" y="6682"/>
                  </a:lnTo>
                  <a:lnTo>
                    <a:pt x="4643" y="6678"/>
                  </a:lnTo>
                  <a:lnTo>
                    <a:pt x="4656" y="6672"/>
                  </a:lnTo>
                  <a:lnTo>
                    <a:pt x="4670" y="6668"/>
                  </a:lnTo>
                  <a:lnTo>
                    <a:pt x="4679" y="6665"/>
                  </a:lnTo>
                  <a:lnTo>
                    <a:pt x="4692" y="6663"/>
                  </a:lnTo>
                  <a:lnTo>
                    <a:pt x="4705" y="6662"/>
                  </a:lnTo>
                  <a:lnTo>
                    <a:pt x="4716" y="6662"/>
                  </a:lnTo>
                  <a:lnTo>
                    <a:pt x="4738" y="6663"/>
                  </a:lnTo>
                  <a:lnTo>
                    <a:pt x="4749" y="6664"/>
                  </a:lnTo>
                  <a:lnTo>
                    <a:pt x="4767" y="6668"/>
                  </a:lnTo>
                  <a:lnTo>
                    <a:pt x="4779" y="6672"/>
                  </a:lnTo>
                  <a:lnTo>
                    <a:pt x="4792" y="6677"/>
                  </a:lnTo>
                  <a:lnTo>
                    <a:pt x="4805" y="6683"/>
                  </a:lnTo>
                  <a:lnTo>
                    <a:pt x="4816" y="6688"/>
                  </a:lnTo>
                  <a:lnTo>
                    <a:pt x="4830" y="6695"/>
                  </a:lnTo>
                  <a:lnTo>
                    <a:pt x="4838" y="6700"/>
                  </a:lnTo>
                  <a:lnTo>
                    <a:pt x="4852" y="6710"/>
                  </a:lnTo>
                  <a:lnTo>
                    <a:pt x="4859" y="6714"/>
                  </a:lnTo>
                  <a:lnTo>
                    <a:pt x="4874" y="6726"/>
                  </a:lnTo>
                  <a:lnTo>
                    <a:pt x="4879" y="6730"/>
                  </a:lnTo>
                  <a:lnTo>
                    <a:pt x="4896" y="6743"/>
                  </a:lnTo>
                  <a:lnTo>
                    <a:pt x="4900" y="6747"/>
                  </a:lnTo>
                  <a:lnTo>
                    <a:pt x="4917" y="6762"/>
                  </a:lnTo>
                  <a:lnTo>
                    <a:pt x="4917" y="6762"/>
                  </a:lnTo>
                  <a:lnTo>
                    <a:pt x="4924" y="6769"/>
                  </a:lnTo>
                  <a:lnTo>
                    <a:pt x="4931" y="6775"/>
                  </a:lnTo>
                  <a:lnTo>
                    <a:pt x="4939" y="6782"/>
                  </a:lnTo>
                  <a:lnTo>
                    <a:pt x="4946" y="6789"/>
                  </a:lnTo>
                  <a:lnTo>
                    <a:pt x="4954" y="6796"/>
                  </a:lnTo>
                  <a:lnTo>
                    <a:pt x="4961" y="6803"/>
                  </a:lnTo>
                  <a:lnTo>
                    <a:pt x="4969" y="6809"/>
                  </a:lnTo>
                  <a:lnTo>
                    <a:pt x="4976" y="6816"/>
                  </a:lnTo>
                  <a:lnTo>
                    <a:pt x="4983" y="6822"/>
                  </a:lnTo>
                  <a:lnTo>
                    <a:pt x="4990" y="6828"/>
                  </a:lnTo>
                  <a:lnTo>
                    <a:pt x="4996" y="6834"/>
                  </a:lnTo>
                  <a:lnTo>
                    <a:pt x="5002" y="6839"/>
                  </a:lnTo>
                  <a:lnTo>
                    <a:pt x="5007" y="6844"/>
                  </a:lnTo>
                  <a:lnTo>
                    <a:pt x="5009" y="6846"/>
                  </a:lnTo>
                  <a:lnTo>
                    <a:pt x="5012" y="6848"/>
                  </a:lnTo>
                  <a:lnTo>
                    <a:pt x="5012" y="6848"/>
                  </a:lnTo>
                  <a:lnTo>
                    <a:pt x="5018" y="6853"/>
                  </a:lnTo>
                  <a:lnTo>
                    <a:pt x="5018" y="6853"/>
                  </a:lnTo>
                  <a:lnTo>
                    <a:pt x="5024" y="6858"/>
                  </a:lnTo>
                  <a:lnTo>
                    <a:pt x="5024" y="6858"/>
                  </a:lnTo>
                  <a:lnTo>
                    <a:pt x="5031" y="6864"/>
                  </a:lnTo>
                  <a:lnTo>
                    <a:pt x="5031" y="6864"/>
                  </a:lnTo>
                  <a:lnTo>
                    <a:pt x="5038" y="6870"/>
                  </a:lnTo>
                  <a:lnTo>
                    <a:pt x="5038" y="6870"/>
                  </a:lnTo>
                  <a:lnTo>
                    <a:pt x="5045" y="6876"/>
                  </a:lnTo>
                  <a:lnTo>
                    <a:pt x="5046" y="6877"/>
                  </a:lnTo>
                  <a:lnTo>
                    <a:pt x="5053" y="6883"/>
                  </a:lnTo>
                  <a:lnTo>
                    <a:pt x="5054" y="6883"/>
                  </a:lnTo>
                  <a:lnTo>
                    <a:pt x="5061" y="6890"/>
                  </a:lnTo>
                  <a:lnTo>
                    <a:pt x="5061" y="6890"/>
                  </a:lnTo>
                  <a:lnTo>
                    <a:pt x="5069" y="6897"/>
                  </a:lnTo>
                  <a:lnTo>
                    <a:pt x="5069" y="6897"/>
                  </a:lnTo>
                  <a:lnTo>
                    <a:pt x="5077" y="6904"/>
                  </a:lnTo>
                  <a:lnTo>
                    <a:pt x="5077" y="6904"/>
                  </a:lnTo>
                  <a:lnTo>
                    <a:pt x="5085" y="6911"/>
                  </a:lnTo>
                  <a:lnTo>
                    <a:pt x="5086" y="6912"/>
                  </a:lnTo>
                  <a:lnTo>
                    <a:pt x="5092" y="6918"/>
                  </a:lnTo>
                  <a:lnTo>
                    <a:pt x="5094" y="6919"/>
                  </a:lnTo>
                  <a:lnTo>
                    <a:pt x="5100" y="6925"/>
                  </a:lnTo>
                  <a:lnTo>
                    <a:pt x="5101" y="6927"/>
                  </a:lnTo>
                  <a:lnTo>
                    <a:pt x="5106" y="6931"/>
                  </a:lnTo>
                  <a:lnTo>
                    <a:pt x="5119" y="6943"/>
                  </a:lnTo>
                  <a:lnTo>
                    <a:pt x="5133" y="6955"/>
                  </a:lnTo>
                  <a:lnTo>
                    <a:pt x="5144" y="6964"/>
                  </a:lnTo>
                  <a:lnTo>
                    <a:pt x="5153" y="6971"/>
                  </a:lnTo>
                  <a:lnTo>
                    <a:pt x="5161" y="6977"/>
                  </a:lnTo>
                  <a:lnTo>
                    <a:pt x="5166" y="6980"/>
                  </a:lnTo>
                  <a:lnTo>
                    <a:pt x="5169" y="6982"/>
                  </a:lnTo>
                  <a:lnTo>
                    <a:pt x="5171" y="6982"/>
                  </a:lnTo>
                  <a:lnTo>
                    <a:pt x="5172" y="6983"/>
                  </a:lnTo>
                  <a:lnTo>
                    <a:pt x="5173" y="6983"/>
                  </a:lnTo>
                  <a:lnTo>
                    <a:pt x="5175" y="6983"/>
                  </a:lnTo>
                  <a:lnTo>
                    <a:pt x="5178" y="6983"/>
                  </a:lnTo>
                  <a:lnTo>
                    <a:pt x="5184" y="6984"/>
                  </a:lnTo>
                  <a:lnTo>
                    <a:pt x="5193" y="6983"/>
                  </a:lnTo>
                  <a:lnTo>
                    <a:pt x="5203" y="6982"/>
                  </a:lnTo>
                  <a:lnTo>
                    <a:pt x="5209" y="6981"/>
                  </a:lnTo>
                  <a:lnTo>
                    <a:pt x="5213" y="6980"/>
                  </a:lnTo>
                  <a:lnTo>
                    <a:pt x="5217" y="6979"/>
                  </a:lnTo>
                  <a:lnTo>
                    <a:pt x="5219" y="6977"/>
                  </a:lnTo>
                  <a:lnTo>
                    <a:pt x="5221" y="6976"/>
                  </a:lnTo>
                  <a:lnTo>
                    <a:pt x="5223" y="6974"/>
                  </a:lnTo>
                  <a:lnTo>
                    <a:pt x="5224" y="6973"/>
                  </a:lnTo>
                  <a:lnTo>
                    <a:pt x="5225" y="6971"/>
                  </a:lnTo>
                  <a:lnTo>
                    <a:pt x="5227" y="6969"/>
                  </a:lnTo>
                  <a:lnTo>
                    <a:pt x="5228" y="6965"/>
                  </a:lnTo>
                  <a:lnTo>
                    <a:pt x="5229" y="6961"/>
                  </a:lnTo>
                  <a:lnTo>
                    <a:pt x="5230" y="6956"/>
                  </a:lnTo>
                  <a:lnTo>
                    <a:pt x="5230" y="6947"/>
                  </a:lnTo>
                  <a:lnTo>
                    <a:pt x="5230" y="6938"/>
                  </a:lnTo>
                  <a:lnTo>
                    <a:pt x="5229" y="6934"/>
                  </a:lnTo>
                  <a:lnTo>
                    <a:pt x="5228" y="6931"/>
                  </a:lnTo>
                  <a:lnTo>
                    <a:pt x="5222" y="6924"/>
                  </a:lnTo>
                  <a:lnTo>
                    <a:pt x="5212" y="6912"/>
                  </a:lnTo>
                  <a:lnTo>
                    <a:pt x="5197" y="6897"/>
                  </a:lnTo>
                  <a:lnTo>
                    <a:pt x="5177" y="6878"/>
                  </a:lnTo>
                  <a:lnTo>
                    <a:pt x="5152" y="6854"/>
                  </a:lnTo>
                  <a:lnTo>
                    <a:pt x="5121" y="6827"/>
                  </a:lnTo>
                  <a:lnTo>
                    <a:pt x="5084" y="6794"/>
                  </a:lnTo>
                  <a:lnTo>
                    <a:pt x="5041" y="6757"/>
                  </a:lnTo>
                  <a:lnTo>
                    <a:pt x="5041" y="6757"/>
                  </a:lnTo>
                  <a:lnTo>
                    <a:pt x="5017" y="6737"/>
                  </a:lnTo>
                  <a:lnTo>
                    <a:pt x="5016" y="6735"/>
                  </a:lnTo>
                  <a:lnTo>
                    <a:pt x="4996" y="6717"/>
                  </a:lnTo>
                  <a:lnTo>
                    <a:pt x="4994" y="6716"/>
                  </a:lnTo>
                  <a:lnTo>
                    <a:pt x="4977" y="6700"/>
                  </a:lnTo>
                  <a:lnTo>
                    <a:pt x="4974" y="6697"/>
                  </a:lnTo>
                  <a:lnTo>
                    <a:pt x="4960" y="6683"/>
                  </a:lnTo>
                  <a:lnTo>
                    <a:pt x="4956" y="6678"/>
                  </a:lnTo>
                  <a:lnTo>
                    <a:pt x="4945" y="6666"/>
                  </a:lnTo>
                  <a:lnTo>
                    <a:pt x="4939" y="6659"/>
                  </a:lnTo>
                  <a:lnTo>
                    <a:pt x="4930" y="6648"/>
                  </a:lnTo>
                  <a:lnTo>
                    <a:pt x="4922" y="6636"/>
                  </a:lnTo>
                  <a:lnTo>
                    <a:pt x="4916" y="6626"/>
                  </a:lnTo>
                  <a:lnTo>
                    <a:pt x="4907" y="6608"/>
                  </a:lnTo>
                  <a:lnTo>
                    <a:pt x="4903" y="6599"/>
                  </a:lnTo>
                  <a:lnTo>
                    <a:pt x="4899" y="6586"/>
                  </a:lnTo>
                  <a:lnTo>
                    <a:pt x="4896" y="6573"/>
                  </a:lnTo>
                  <a:lnTo>
                    <a:pt x="4894" y="6564"/>
                  </a:lnTo>
                  <a:lnTo>
                    <a:pt x="4893" y="6548"/>
                  </a:lnTo>
                  <a:lnTo>
                    <a:pt x="4893" y="6532"/>
                  </a:lnTo>
                  <a:lnTo>
                    <a:pt x="4894" y="6524"/>
                  </a:lnTo>
                  <a:lnTo>
                    <a:pt x="4896" y="6509"/>
                  </a:lnTo>
                  <a:lnTo>
                    <a:pt x="4900" y="6494"/>
                  </a:lnTo>
                  <a:lnTo>
                    <a:pt x="4903" y="6486"/>
                  </a:lnTo>
                  <a:lnTo>
                    <a:pt x="4913" y="6464"/>
                  </a:lnTo>
                  <a:lnTo>
                    <a:pt x="4918" y="6456"/>
                  </a:lnTo>
                  <a:lnTo>
                    <a:pt x="4927" y="6443"/>
                  </a:lnTo>
                  <a:lnTo>
                    <a:pt x="4934" y="6434"/>
                  </a:lnTo>
                  <a:lnTo>
                    <a:pt x="4940" y="6427"/>
                  </a:lnTo>
                  <a:lnTo>
                    <a:pt x="4948" y="6418"/>
                  </a:lnTo>
                  <a:lnTo>
                    <a:pt x="4953" y="6413"/>
                  </a:lnTo>
                  <a:lnTo>
                    <a:pt x="4959" y="6407"/>
                  </a:lnTo>
                  <a:lnTo>
                    <a:pt x="4967" y="6400"/>
                  </a:lnTo>
                  <a:lnTo>
                    <a:pt x="4973" y="6395"/>
                  </a:lnTo>
                  <a:lnTo>
                    <a:pt x="4984" y="6387"/>
                  </a:lnTo>
                  <a:lnTo>
                    <a:pt x="4990" y="6383"/>
                  </a:lnTo>
                  <a:lnTo>
                    <a:pt x="5005" y="6375"/>
                  </a:lnTo>
                  <a:lnTo>
                    <a:pt x="5011" y="6372"/>
                  </a:lnTo>
                  <a:lnTo>
                    <a:pt x="5031" y="6365"/>
                  </a:lnTo>
                  <a:lnTo>
                    <a:pt x="5037" y="6363"/>
                  </a:lnTo>
                  <a:lnTo>
                    <a:pt x="5060" y="6359"/>
                  </a:lnTo>
                  <a:lnTo>
                    <a:pt x="5066" y="6358"/>
                  </a:lnTo>
                  <a:lnTo>
                    <a:pt x="5089" y="6358"/>
                  </a:lnTo>
                  <a:lnTo>
                    <a:pt x="5096" y="6359"/>
                  </a:lnTo>
                  <a:lnTo>
                    <a:pt x="5115" y="6362"/>
                  </a:lnTo>
                  <a:lnTo>
                    <a:pt x="5122" y="6364"/>
                  </a:lnTo>
                  <a:lnTo>
                    <a:pt x="5138" y="6369"/>
                  </a:lnTo>
                  <a:lnTo>
                    <a:pt x="5145" y="6372"/>
                  </a:lnTo>
                  <a:lnTo>
                    <a:pt x="5157" y="6378"/>
                  </a:lnTo>
                  <a:lnTo>
                    <a:pt x="5165" y="6382"/>
                  </a:lnTo>
                  <a:lnTo>
                    <a:pt x="5173" y="6387"/>
                  </a:lnTo>
                  <a:lnTo>
                    <a:pt x="5182" y="6392"/>
                  </a:lnTo>
                  <a:lnTo>
                    <a:pt x="5188" y="6396"/>
                  </a:lnTo>
                  <a:lnTo>
                    <a:pt x="5198" y="6403"/>
                  </a:lnTo>
                  <a:lnTo>
                    <a:pt x="5202" y="6406"/>
                  </a:lnTo>
                  <a:lnTo>
                    <a:pt x="5213" y="6414"/>
                  </a:lnTo>
                  <a:lnTo>
                    <a:pt x="5216" y="6417"/>
                  </a:lnTo>
                  <a:lnTo>
                    <a:pt x="5227" y="6426"/>
                  </a:lnTo>
                  <a:lnTo>
                    <a:pt x="5228" y="6427"/>
                  </a:lnTo>
                  <a:lnTo>
                    <a:pt x="5243" y="6440"/>
                  </a:lnTo>
                  <a:lnTo>
                    <a:pt x="5244" y="6440"/>
                  </a:lnTo>
                  <a:lnTo>
                    <a:pt x="5261" y="6455"/>
                  </a:lnTo>
                  <a:lnTo>
                    <a:pt x="5262" y="6455"/>
                  </a:lnTo>
                  <a:lnTo>
                    <a:pt x="5281" y="6471"/>
                  </a:lnTo>
                  <a:lnTo>
                    <a:pt x="5281" y="6472"/>
                  </a:lnTo>
                  <a:lnTo>
                    <a:pt x="5301" y="6489"/>
                  </a:lnTo>
                  <a:lnTo>
                    <a:pt x="5301" y="6489"/>
                  </a:lnTo>
                  <a:lnTo>
                    <a:pt x="5322" y="6508"/>
                  </a:lnTo>
                  <a:lnTo>
                    <a:pt x="5323" y="6508"/>
                  </a:lnTo>
                  <a:lnTo>
                    <a:pt x="5344" y="6527"/>
                  </a:lnTo>
                  <a:lnTo>
                    <a:pt x="5344" y="6527"/>
                  </a:lnTo>
                  <a:lnTo>
                    <a:pt x="5366" y="6546"/>
                  </a:lnTo>
                  <a:lnTo>
                    <a:pt x="5366" y="6546"/>
                  </a:lnTo>
                  <a:lnTo>
                    <a:pt x="5387" y="6565"/>
                  </a:lnTo>
                  <a:lnTo>
                    <a:pt x="5387" y="6565"/>
                  </a:lnTo>
                  <a:lnTo>
                    <a:pt x="5408" y="6584"/>
                  </a:lnTo>
                  <a:lnTo>
                    <a:pt x="5409" y="6584"/>
                  </a:lnTo>
                  <a:lnTo>
                    <a:pt x="5429" y="6602"/>
                  </a:lnTo>
                  <a:lnTo>
                    <a:pt x="5429" y="6602"/>
                  </a:lnTo>
                  <a:lnTo>
                    <a:pt x="5448" y="6620"/>
                  </a:lnTo>
                  <a:lnTo>
                    <a:pt x="5448" y="6620"/>
                  </a:lnTo>
                  <a:lnTo>
                    <a:pt x="5465" y="6636"/>
                  </a:lnTo>
                  <a:lnTo>
                    <a:pt x="5466" y="6636"/>
                  </a:lnTo>
                  <a:lnTo>
                    <a:pt x="5482" y="6651"/>
                  </a:lnTo>
                  <a:lnTo>
                    <a:pt x="5482" y="6651"/>
                  </a:lnTo>
                  <a:lnTo>
                    <a:pt x="5495" y="6663"/>
                  </a:lnTo>
                  <a:lnTo>
                    <a:pt x="5511" y="6678"/>
                  </a:lnTo>
                  <a:lnTo>
                    <a:pt x="5525" y="6689"/>
                  </a:lnTo>
                  <a:lnTo>
                    <a:pt x="5537" y="6697"/>
                  </a:lnTo>
                  <a:lnTo>
                    <a:pt x="5547" y="6703"/>
                  </a:lnTo>
                  <a:lnTo>
                    <a:pt x="5556" y="6707"/>
                  </a:lnTo>
                  <a:lnTo>
                    <a:pt x="5563" y="6709"/>
                  </a:lnTo>
                  <a:lnTo>
                    <a:pt x="5568" y="6710"/>
                  </a:lnTo>
                  <a:lnTo>
                    <a:pt x="5572" y="6710"/>
                  </a:lnTo>
                  <a:lnTo>
                    <a:pt x="5574" y="6710"/>
                  </a:lnTo>
                  <a:lnTo>
                    <a:pt x="5576" y="6709"/>
                  </a:lnTo>
                  <a:lnTo>
                    <a:pt x="5579" y="6709"/>
                  </a:lnTo>
                  <a:lnTo>
                    <a:pt x="5582" y="6707"/>
                  </a:lnTo>
                  <a:lnTo>
                    <a:pt x="5586" y="6704"/>
                  </a:lnTo>
                  <a:lnTo>
                    <a:pt x="5594" y="6698"/>
                  </a:lnTo>
                  <a:lnTo>
                    <a:pt x="5596" y="6695"/>
                  </a:lnTo>
                  <a:lnTo>
                    <a:pt x="5599" y="6693"/>
                  </a:lnTo>
                  <a:lnTo>
                    <a:pt x="5600" y="6691"/>
                  </a:lnTo>
                  <a:lnTo>
                    <a:pt x="5601" y="6690"/>
                  </a:lnTo>
                  <a:lnTo>
                    <a:pt x="5601" y="6689"/>
                  </a:lnTo>
                  <a:lnTo>
                    <a:pt x="5601" y="6689"/>
                  </a:lnTo>
                  <a:lnTo>
                    <a:pt x="5601" y="6689"/>
                  </a:lnTo>
                  <a:lnTo>
                    <a:pt x="5601" y="6689"/>
                  </a:lnTo>
                  <a:lnTo>
                    <a:pt x="5602" y="6688"/>
                  </a:lnTo>
                  <a:lnTo>
                    <a:pt x="5602" y="6686"/>
                  </a:lnTo>
                  <a:lnTo>
                    <a:pt x="5602" y="6683"/>
                  </a:lnTo>
                  <a:lnTo>
                    <a:pt x="5603" y="6679"/>
                  </a:lnTo>
                  <a:lnTo>
                    <a:pt x="5603" y="6674"/>
                  </a:lnTo>
                  <a:lnTo>
                    <a:pt x="5603" y="6666"/>
                  </a:lnTo>
                  <a:lnTo>
                    <a:pt x="5603" y="6653"/>
                  </a:lnTo>
                  <a:lnTo>
                    <a:pt x="5603" y="6648"/>
                  </a:lnTo>
                  <a:lnTo>
                    <a:pt x="5600" y="6645"/>
                  </a:lnTo>
                  <a:lnTo>
                    <a:pt x="5592" y="6635"/>
                  </a:lnTo>
                  <a:lnTo>
                    <a:pt x="5578" y="6621"/>
                  </a:lnTo>
                  <a:lnTo>
                    <a:pt x="5558" y="6602"/>
                  </a:lnTo>
                  <a:lnTo>
                    <a:pt x="5533" y="6579"/>
                  </a:lnTo>
                  <a:lnTo>
                    <a:pt x="5502" y="6552"/>
                  </a:lnTo>
                  <a:lnTo>
                    <a:pt x="5465" y="6520"/>
                  </a:lnTo>
                  <a:lnTo>
                    <a:pt x="5421" y="6482"/>
                  </a:lnTo>
                  <a:lnTo>
                    <a:pt x="5420" y="6481"/>
                  </a:lnTo>
                  <a:lnTo>
                    <a:pt x="5398" y="6462"/>
                  </a:lnTo>
                  <a:lnTo>
                    <a:pt x="5397" y="6461"/>
                  </a:lnTo>
                  <a:lnTo>
                    <a:pt x="5378" y="6444"/>
                  </a:lnTo>
                  <a:lnTo>
                    <a:pt x="5377" y="6443"/>
                  </a:lnTo>
                  <a:lnTo>
                    <a:pt x="5360" y="6428"/>
                  </a:lnTo>
                  <a:lnTo>
                    <a:pt x="5359" y="6427"/>
                  </a:lnTo>
                  <a:lnTo>
                    <a:pt x="5344" y="6413"/>
                  </a:lnTo>
                  <a:lnTo>
                    <a:pt x="5342" y="6412"/>
                  </a:lnTo>
                  <a:lnTo>
                    <a:pt x="5329" y="6399"/>
                  </a:lnTo>
                  <a:lnTo>
                    <a:pt x="5327" y="6397"/>
                  </a:lnTo>
                  <a:lnTo>
                    <a:pt x="5316" y="6386"/>
                  </a:lnTo>
                  <a:lnTo>
                    <a:pt x="5313" y="6383"/>
                  </a:lnTo>
                  <a:lnTo>
                    <a:pt x="5304" y="6373"/>
                  </a:lnTo>
                  <a:lnTo>
                    <a:pt x="5300" y="6368"/>
                  </a:lnTo>
                  <a:lnTo>
                    <a:pt x="5293" y="6359"/>
                  </a:lnTo>
                  <a:lnTo>
                    <a:pt x="5287" y="6352"/>
                  </a:lnTo>
                  <a:lnTo>
                    <a:pt x="5282" y="6344"/>
                  </a:lnTo>
                  <a:lnTo>
                    <a:pt x="5276" y="6335"/>
                  </a:lnTo>
                  <a:lnTo>
                    <a:pt x="5271" y="6327"/>
                  </a:lnTo>
                  <a:lnTo>
                    <a:pt x="5265" y="6315"/>
                  </a:lnTo>
                  <a:lnTo>
                    <a:pt x="5262" y="6308"/>
                  </a:lnTo>
                  <a:lnTo>
                    <a:pt x="5257" y="6293"/>
                  </a:lnTo>
                  <a:lnTo>
                    <a:pt x="5255" y="6286"/>
                  </a:lnTo>
                  <a:lnTo>
                    <a:pt x="5251" y="6271"/>
                  </a:lnTo>
                  <a:lnTo>
                    <a:pt x="5250" y="6264"/>
                  </a:lnTo>
                  <a:lnTo>
                    <a:pt x="5248" y="6250"/>
                  </a:lnTo>
                  <a:lnTo>
                    <a:pt x="5248" y="6243"/>
                  </a:lnTo>
                  <a:lnTo>
                    <a:pt x="5248" y="6233"/>
                  </a:lnTo>
                  <a:lnTo>
                    <a:pt x="5248" y="6225"/>
                  </a:lnTo>
                  <a:lnTo>
                    <a:pt x="5249" y="6215"/>
                  </a:lnTo>
                  <a:lnTo>
                    <a:pt x="5250" y="6208"/>
                  </a:lnTo>
                  <a:lnTo>
                    <a:pt x="5252" y="6197"/>
                  </a:lnTo>
                  <a:lnTo>
                    <a:pt x="5253" y="6190"/>
                  </a:lnTo>
                  <a:lnTo>
                    <a:pt x="5256" y="6178"/>
                  </a:lnTo>
                  <a:lnTo>
                    <a:pt x="5258" y="6171"/>
                  </a:lnTo>
                  <a:lnTo>
                    <a:pt x="5263" y="6158"/>
                  </a:lnTo>
                  <a:lnTo>
                    <a:pt x="5266" y="6152"/>
                  </a:lnTo>
                  <a:lnTo>
                    <a:pt x="5273" y="6138"/>
                  </a:lnTo>
                  <a:lnTo>
                    <a:pt x="5276" y="6133"/>
                  </a:lnTo>
                  <a:lnTo>
                    <a:pt x="5286" y="6119"/>
                  </a:lnTo>
                  <a:lnTo>
                    <a:pt x="5290" y="6115"/>
                  </a:lnTo>
                  <a:lnTo>
                    <a:pt x="5302" y="6102"/>
                  </a:lnTo>
                  <a:lnTo>
                    <a:pt x="5306" y="6098"/>
                  </a:lnTo>
                  <a:lnTo>
                    <a:pt x="5320" y="6087"/>
                  </a:lnTo>
                  <a:lnTo>
                    <a:pt x="5324" y="6084"/>
                  </a:lnTo>
                  <a:lnTo>
                    <a:pt x="5339" y="6075"/>
                  </a:lnTo>
                  <a:lnTo>
                    <a:pt x="5344" y="6072"/>
                  </a:lnTo>
                  <a:lnTo>
                    <a:pt x="5359" y="6066"/>
                  </a:lnTo>
                  <a:lnTo>
                    <a:pt x="5365" y="6064"/>
                  </a:lnTo>
                  <a:lnTo>
                    <a:pt x="5378" y="6060"/>
                  </a:lnTo>
                  <a:lnTo>
                    <a:pt x="5385" y="6059"/>
                  </a:lnTo>
                  <a:lnTo>
                    <a:pt x="5397" y="6056"/>
                  </a:lnTo>
                  <a:lnTo>
                    <a:pt x="5404" y="6055"/>
                  </a:lnTo>
                  <a:lnTo>
                    <a:pt x="5415" y="6054"/>
                  </a:lnTo>
                  <a:lnTo>
                    <a:pt x="5423" y="6054"/>
                  </a:lnTo>
                  <a:lnTo>
                    <a:pt x="5426" y="6054"/>
                  </a:lnTo>
                  <a:lnTo>
                    <a:pt x="5432" y="6054"/>
                  </a:lnTo>
                  <a:lnTo>
                    <a:pt x="5439" y="6054"/>
                  </a:lnTo>
                  <a:lnTo>
                    <a:pt x="5444" y="6054"/>
                  </a:lnTo>
                  <a:lnTo>
                    <a:pt x="5464" y="6057"/>
                  </a:lnTo>
                  <a:lnTo>
                    <a:pt x="5469" y="6058"/>
                  </a:lnTo>
                  <a:lnTo>
                    <a:pt x="5492" y="6065"/>
                  </a:lnTo>
                  <a:lnTo>
                    <a:pt x="5498" y="6068"/>
                  </a:lnTo>
                  <a:lnTo>
                    <a:pt x="5514" y="6076"/>
                  </a:lnTo>
                  <a:lnTo>
                    <a:pt x="5522" y="6080"/>
                  </a:lnTo>
                  <a:lnTo>
                    <a:pt x="5530" y="6086"/>
                  </a:lnTo>
                  <a:lnTo>
                    <a:pt x="5540" y="6093"/>
                  </a:lnTo>
                  <a:lnTo>
                    <a:pt x="5545" y="6097"/>
                  </a:lnTo>
                  <a:lnTo>
                    <a:pt x="5559" y="6107"/>
                  </a:lnTo>
                  <a:lnTo>
                    <a:pt x="5561" y="6110"/>
                  </a:lnTo>
                  <a:lnTo>
                    <a:pt x="5579" y="6124"/>
                  </a:lnTo>
                  <a:lnTo>
                    <a:pt x="5580" y="6125"/>
                  </a:lnTo>
                  <a:lnTo>
                    <a:pt x="5602" y="6144"/>
                  </a:lnTo>
                  <a:lnTo>
                    <a:pt x="5603" y="6145"/>
                  </a:lnTo>
                  <a:lnTo>
                    <a:pt x="5631" y="6169"/>
                  </a:lnTo>
                  <a:lnTo>
                    <a:pt x="5631" y="6170"/>
                  </a:lnTo>
                  <a:lnTo>
                    <a:pt x="5665" y="6200"/>
                  </a:lnTo>
                  <a:lnTo>
                    <a:pt x="5666" y="6200"/>
                  </a:lnTo>
                  <a:lnTo>
                    <a:pt x="5707" y="6236"/>
                  </a:lnTo>
                  <a:lnTo>
                    <a:pt x="5756" y="6280"/>
                  </a:lnTo>
                  <a:lnTo>
                    <a:pt x="5812" y="6330"/>
                  </a:lnTo>
                  <a:lnTo>
                    <a:pt x="5829" y="6344"/>
                  </a:lnTo>
                  <a:lnTo>
                    <a:pt x="5843" y="6356"/>
                  </a:lnTo>
                  <a:lnTo>
                    <a:pt x="5856" y="6366"/>
                  </a:lnTo>
                  <a:lnTo>
                    <a:pt x="5867" y="6374"/>
                  </a:lnTo>
                  <a:lnTo>
                    <a:pt x="5876" y="6380"/>
                  </a:lnTo>
                  <a:lnTo>
                    <a:pt x="5883" y="6385"/>
                  </a:lnTo>
                  <a:lnTo>
                    <a:pt x="5888" y="6387"/>
                  </a:lnTo>
                  <a:lnTo>
                    <a:pt x="5891" y="6389"/>
                  </a:lnTo>
                  <a:lnTo>
                    <a:pt x="5891" y="6389"/>
                  </a:lnTo>
                  <a:lnTo>
                    <a:pt x="5899" y="6387"/>
                  </a:lnTo>
                  <a:lnTo>
                    <a:pt x="5907" y="6384"/>
                  </a:lnTo>
                  <a:lnTo>
                    <a:pt x="5914" y="6381"/>
                  </a:lnTo>
                  <a:lnTo>
                    <a:pt x="5920" y="6377"/>
                  </a:lnTo>
                  <a:lnTo>
                    <a:pt x="5925" y="6373"/>
                  </a:lnTo>
                  <a:lnTo>
                    <a:pt x="5929" y="6368"/>
                  </a:lnTo>
                  <a:lnTo>
                    <a:pt x="5932" y="6364"/>
                  </a:lnTo>
                  <a:lnTo>
                    <a:pt x="5934" y="6359"/>
                  </a:lnTo>
                  <a:lnTo>
                    <a:pt x="5935" y="6355"/>
                  </a:lnTo>
                  <a:lnTo>
                    <a:pt x="5936" y="6350"/>
                  </a:lnTo>
                  <a:lnTo>
                    <a:pt x="5936" y="6346"/>
                  </a:lnTo>
                  <a:lnTo>
                    <a:pt x="5936" y="6341"/>
                  </a:lnTo>
                  <a:lnTo>
                    <a:pt x="5934" y="6336"/>
                  </a:lnTo>
                  <a:lnTo>
                    <a:pt x="5931" y="6328"/>
                  </a:lnTo>
                  <a:lnTo>
                    <a:pt x="5931" y="6328"/>
                  </a:lnTo>
                  <a:lnTo>
                    <a:pt x="5928" y="6324"/>
                  </a:lnTo>
                  <a:lnTo>
                    <a:pt x="5923" y="6318"/>
                  </a:lnTo>
                  <a:lnTo>
                    <a:pt x="5917" y="6310"/>
                  </a:lnTo>
                  <a:lnTo>
                    <a:pt x="5909" y="6301"/>
                  </a:lnTo>
                  <a:lnTo>
                    <a:pt x="5899" y="6291"/>
                  </a:lnTo>
                  <a:lnTo>
                    <a:pt x="5889" y="6281"/>
                  </a:lnTo>
                  <a:lnTo>
                    <a:pt x="5878" y="6270"/>
                  </a:lnTo>
                  <a:lnTo>
                    <a:pt x="5866" y="6259"/>
                  </a:lnTo>
                  <a:lnTo>
                    <a:pt x="5854" y="6247"/>
                  </a:lnTo>
                  <a:lnTo>
                    <a:pt x="5841" y="6236"/>
                  </a:lnTo>
                  <a:lnTo>
                    <a:pt x="5827" y="6225"/>
                  </a:lnTo>
                  <a:lnTo>
                    <a:pt x="5813" y="6213"/>
                  </a:lnTo>
                  <a:lnTo>
                    <a:pt x="5811" y="6211"/>
                  </a:lnTo>
                  <a:lnTo>
                    <a:pt x="5810" y="6211"/>
                  </a:lnTo>
                  <a:lnTo>
                    <a:pt x="5806" y="6207"/>
                  </a:lnTo>
                  <a:lnTo>
                    <a:pt x="5806" y="6207"/>
                  </a:lnTo>
                  <a:lnTo>
                    <a:pt x="5801" y="6203"/>
                  </a:lnTo>
                  <a:lnTo>
                    <a:pt x="5801" y="6203"/>
                  </a:lnTo>
                  <a:lnTo>
                    <a:pt x="5796" y="6199"/>
                  </a:lnTo>
                  <a:lnTo>
                    <a:pt x="5796" y="6199"/>
                  </a:lnTo>
                  <a:lnTo>
                    <a:pt x="5790" y="6194"/>
                  </a:lnTo>
                  <a:lnTo>
                    <a:pt x="5790" y="6194"/>
                  </a:lnTo>
                  <a:lnTo>
                    <a:pt x="5785" y="6189"/>
                  </a:lnTo>
                  <a:lnTo>
                    <a:pt x="5784" y="6189"/>
                  </a:lnTo>
                  <a:lnTo>
                    <a:pt x="5779" y="6184"/>
                  </a:lnTo>
                  <a:lnTo>
                    <a:pt x="5778" y="6184"/>
                  </a:lnTo>
                  <a:lnTo>
                    <a:pt x="5772" y="6179"/>
                  </a:lnTo>
                  <a:lnTo>
                    <a:pt x="5772" y="6178"/>
                  </a:lnTo>
                  <a:lnTo>
                    <a:pt x="5766" y="6173"/>
                  </a:lnTo>
                  <a:lnTo>
                    <a:pt x="5766" y="6173"/>
                  </a:lnTo>
                  <a:lnTo>
                    <a:pt x="5759" y="6168"/>
                  </a:lnTo>
                  <a:lnTo>
                    <a:pt x="5759" y="6167"/>
                  </a:lnTo>
                  <a:lnTo>
                    <a:pt x="5753" y="6162"/>
                  </a:lnTo>
                  <a:lnTo>
                    <a:pt x="5752" y="6161"/>
                  </a:lnTo>
                  <a:lnTo>
                    <a:pt x="5746" y="6156"/>
                  </a:lnTo>
                  <a:lnTo>
                    <a:pt x="5746" y="6155"/>
                  </a:lnTo>
                  <a:lnTo>
                    <a:pt x="5740" y="6150"/>
                  </a:lnTo>
                  <a:lnTo>
                    <a:pt x="5739" y="6149"/>
                  </a:lnTo>
                  <a:lnTo>
                    <a:pt x="5734" y="6145"/>
                  </a:lnTo>
                  <a:lnTo>
                    <a:pt x="5728" y="6139"/>
                  </a:lnTo>
                  <a:lnTo>
                    <a:pt x="5720" y="6132"/>
                  </a:lnTo>
                  <a:lnTo>
                    <a:pt x="5712" y="6125"/>
                  </a:lnTo>
                  <a:lnTo>
                    <a:pt x="5702" y="6116"/>
                  </a:lnTo>
                  <a:lnTo>
                    <a:pt x="5692" y="6107"/>
                  </a:lnTo>
                  <a:lnTo>
                    <a:pt x="5682" y="6098"/>
                  </a:lnTo>
                  <a:lnTo>
                    <a:pt x="5670" y="6088"/>
                  </a:lnTo>
                  <a:lnTo>
                    <a:pt x="5659" y="6078"/>
                  </a:lnTo>
                  <a:lnTo>
                    <a:pt x="5647" y="6067"/>
                  </a:lnTo>
                  <a:lnTo>
                    <a:pt x="5636" y="6057"/>
                  </a:lnTo>
                  <a:lnTo>
                    <a:pt x="5624" y="6046"/>
                  </a:lnTo>
                  <a:lnTo>
                    <a:pt x="5612" y="6036"/>
                  </a:lnTo>
                  <a:lnTo>
                    <a:pt x="5600" y="6026"/>
                  </a:lnTo>
                  <a:lnTo>
                    <a:pt x="5589" y="6016"/>
                  </a:lnTo>
                  <a:lnTo>
                    <a:pt x="5578" y="6006"/>
                  </a:lnTo>
                  <a:lnTo>
                    <a:pt x="5567" y="5996"/>
                  </a:lnTo>
                  <a:lnTo>
                    <a:pt x="5555" y="5985"/>
                  </a:lnTo>
                  <a:lnTo>
                    <a:pt x="5543" y="5975"/>
                  </a:lnTo>
                  <a:lnTo>
                    <a:pt x="5532" y="5965"/>
                  </a:lnTo>
                  <a:lnTo>
                    <a:pt x="5520" y="5955"/>
                  </a:lnTo>
                  <a:lnTo>
                    <a:pt x="5509" y="5945"/>
                  </a:lnTo>
                  <a:lnTo>
                    <a:pt x="5498" y="5935"/>
                  </a:lnTo>
                  <a:lnTo>
                    <a:pt x="5488" y="5926"/>
                  </a:lnTo>
                  <a:lnTo>
                    <a:pt x="5478" y="5917"/>
                  </a:lnTo>
                  <a:lnTo>
                    <a:pt x="5469" y="5909"/>
                  </a:lnTo>
                  <a:lnTo>
                    <a:pt x="5461" y="5902"/>
                  </a:lnTo>
                  <a:lnTo>
                    <a:pt x="5453" y="5895"/>
                  </a:lnTo>
                  <a:lnTo>
                    <a:pt x="5447" y="5889"/>
                  </a:lnTo>
                  <a:lnTo>
                    <a:pt x="5441" y="5884"/>
                  </a:lnTo>
                  <a:lnTo>
                    <a:pt x="5435" y="5878"/>
                  </a:lnTo>
                  <a:lnTo>
                    <a:pt x="5428" y="5873"/>
                  </a:lnTo>
                  <a:lnTo>
                    <a:pt x="5421" y="5866"/>
                  </a:lnTo>
                  <a:lnTo>
                    <a:pt x="5414" y="5860"/>
                  </a:lnTo>
                  <a:lnTo>
                    <a:pt x="5406" y="5854"/>
                  </a:lnTo>
                  <a:lnTo>
                    <a:pt x="5399" y="5847"/>
                  </a:lnTo>
                  <a:lnTo>
                    <a:pt x="5392" y="5841"/>
                  </a:lnTo>
                  <a:lnTo>
                    <a:pt x="5384" y="5834"/>
                  </a:lnTo>
                  <a:lnTo>
                    <a:pt x="5377" y="5828"/>
                  </a:lnTo>
                  <a:lnTo>
                    <a:pt x="5370" y="5822"/>
                  </a:lnTo>
                  <a:lnTo>
                    <a:pt x="5364" y="5816"/>
                  </a:lnTo>
                  <a:lnTo>
                    <a:pt x="5358" y="5811"/>
                  </a:lnTo>
                  <a:lnTo>
                    <a:pt x="5352" y="5806"/>
                  </a:lnTo>
                  <a:lnTo>
                    <a:pt x="5346" y="5801"/>
                  </a:lnTo>
                  <a:lnTo>
                    <a:pt x="5346" y="5801"/>
                  </a:lnTo>
                  <a:lnTo>
                    <a:pt x="5340" y="5796"/>
                  </a:lnTo>
                  <a:lnTo>
                    <a:pt x="5340" y="5796"/>
                  </a:lnTo>
                  <a:lnTo>
                    <a:pt x="5335" y="5791"/>
                  </a:lnTo>
                  <a:lnTo>
                    <a:pt x="5335" y="5791"/>
                  </a:lnTo>
                  <a:lnTo>
                    <a:pt x="5329" y="5787"/>
                  </a:lnTo>
                  <a:lnTo>
                    <a:pt x="5329" y="5787"/>
                  </a:lnTo>
                  <a:lnTo>
                    <a:pt x="5324" y="5782"/>
                  </a:lnTo>
                  <a:lnTo>
                    <a:pt x="5324" y="5782"/>
                  </a:lnTo>
                  <a:lnTo>
                    <a:pt x="5320" y="5778"/>
                  </a:lnTo>
                  <a:lnTo>
                    <a:pt x="5319" y="5778"/>
                  </a:lnTo>
                  <a:lnTo>
                    <a:pt x="5315" y="5774"/>
                  </a:lnTo>
                  <a:lnTo>
                    <a:pt x="5315" y="5774"/>
                  </a:lnTo>
                  <a:lnTo>
                    <a:pt x="5311" y="5771"/>
                  </a:lnTo>
                  <a:lnTo>
                    <a:pt x="5311" y="5771"/>
                  </a:lnTo>
                  <a:lnTo>
                    <a:pt x="5307" y="5768"/>
                  </a:lnTo>
                  <a:lnTo>
                    <a:pt x="5307" y="5768"/>
                  </a:lnTo>
                  <a:lnTo>
                    <a:pt x="5304" y="5765"/>
                  </a:lnTo>
                  <a:lnTo>
                    <a:pt x="5304" y="5765"/>
                  </a:lnTo>
                  <a:lnTo>
                    <a:pt x="5301" y="5762"/>
                  </a:lnTo>
                  <a:lnTo>
                    <a:pt x="5301" y="5762"/>
                  </a:lnTo>
                  <a:lnTo>
                    <a:pt x="5299" y="5760"/>
                  </a:lnTo>
                  <a:lnTo>
                    <a:pt x="5298" y="5760"/>
                  </a:lnTo>
                  <a:lnTo>
                    <a:pt x="5297" y="5758"/>
                  </a:lnTo>
                  <a:lnTo>
                    <a:pt x="5295" y="5757"/>
                  </a:lnTo>
                  <a:lnTo>
                    <a:pt x="5294" y="5756"/>
                  </a:lnTo>
                  <a:lnTo>
                    <a:pt x="5288" y="5750"/>
                  </a:lnTo>
                  <a:lnTo>
                    <a:pt x="5286" y="5747"/>
                  </a:lnTo>
                  <a:lnTo>
                    <a:pt x="5281" y="5743"/>
                  </a:lnTo>
                  <a:lnTo>
                    <a:pt x="5270" y="5733"/>
                  </a:lnTo>
                  <a:lnTo>
                    <a:pt x="5256" y="5720"/>
                  </a:lnTo>
                  <a:lnTo>
                    <a:pt x="5239" y="5705"/>
                  </a:lnTo>
                  <a:lnTo>
                    <a:pt x="5221" y="5690"/>
                  </a:lnTo>
                  <a:lnTo>
                    <a:pt x="5207" y="5678"/>
                  </a:lnTo>
                  <a:lnTo>
                    <a:pt x="5197" y="5693"/>
                  </a:lnTo>
                  <a:lnTo>
                    <a:pt x="5178" y="5721"/>
                  </a:lnTo>
                  <a:lnTo>
                    <a:pt x="5157" y="5753"/>
                  </a:lnTo>
                  <a:lnTo>
                    <a:pt x="5134" y="5788"/>
                  </a:lnTo>
                  <a:lnTo>
                    <a:pt x="5117" y="5815"/>
                  </a:lnTo>
                  <a:lnTo>
                    <a:pt x="5116" y="5815"/>
                  </a:lnTo>
                  <a:lnTo>
                    <a:pt x="5100" y="5840"/>
                  </a:lnTo>
                  <a:lnTo>
                    <a:pt x="5100" y="5840"/>
                  </a:lnTo>
                  <a:lnTo>
                    <a:pt x="5085" y="5863"/>
                  </a:lnTo>
                  <a:lnTo>
                    <a:pt x="5084" y="5864"/>
                  </a:lnTo>
                  <a:lnTo>
                    <a:pt x="5070" y="5885"/>
                  </a:lnTo>
                  <a:lnTo>
                    <a:pt x="5070" y="5885"/>
                  </a:lnTo>
                  <a:lnTo>
                    <a:pt x="5056" y="5904"/>
                  </a:lnTo>
                  <a:lnTo>
                    <a:pt x="5056" y="5906"/>
                  </a:lnTo>
                  <a:lnTo>
                    <a:pt x="5044" y="5923"/>
                  </a:lnTo>
                  <a:lnTo>
                    <a:pt x="5043" y="5924"/>
                  </a:lnTo>
                  <a:lnTo>
                    <a:pt x="5031" y="5940"/>
                  </a:lnTo>
                  <a:lnTo>
                    <a:pt x="5030" y="5941"/>
                  </a:lnTo>
                  <a:lnTo>
                    <a:pt x="5020" y="5955"/>
                  </a:lnTo>
                  <a:lnTo>
                    <a:pt x="5019" y="5957"/>
                  </a:lnTo>
                  <a:lnTo>
                    <a:pt x="5009" y="5970"/>
                  </a:lnTo>
                  <a:lnTo>
                    <a:pt x="5007" y="5971"/>
                  </a:lnTo>
                  <a:lnTo>
                    <a:pt x="4998" y="5983"/>
                  </a:lnTo>
                  <a:lnTo>
                    <a:pt x="4997" y="5985"/>
                  </a:lnTo>
                  <a:lnTo>
                    <a:pt x="4988" y="5995"/>
                  </a:lnTo>
                  <a:lnTo>
                    <a:pt x="4986" y="5998"/>
                  </a:lnTo>
                  <a:lnTo>
                    <a:pt x="4978" y="6007"/>
                  </a:lnTo>
                  <a:lnTo>
                    <a:pt x="4976" y="6009"/>
                  </a:lnTo>
                  <a:lnTo>
                    <a:pt x="4968" y="6017"/>
                  </a:lnTo>
                  <a:lnTo>
                    <a:pt x="4965" y="6020"/>
                  </a:lnTo>
                  <a:lnTo>
                    <a:pt x="4959" y="6027"/>
                  </a:lnTo>
                  <a:lnTo>
                    <a:pt x="4949" y="6036"/>
                  </a:lnTo>
                  <a:lnTo>
                    <a:pt x="4904" y="6073"/>
                  </a:lnTo>
                  <a:lnTo>
                    <a:pt x="4891" y="6082"/>
                  </a:lnTo>
                  <a:lnTo>
                    <a:pt x="4843" y="6112"/>
                  </a:lnTo>
                  <a:lnTo>
                    <a:pt x="4829" y="6120"/>
                  </a:lnTo>
                  <a:lnTo>
                    <a:pt x="4779" y="6142"/>
                  </a:lnTo>
                  <a:lnTo>
                    <a:pt x="4764" y="6148"/>
                  </a:lnTo>
                  <a:lnTo>
                    <a:pt x="4713" y="6164"/>
                  </a:lnTo>
                  <a:lnTo>
                    <a:pt x="4697" y="6167"/>
                  </a:lnTo>
                  <a:lnTo>
                    <a:pt x="4646" y="6176"/>
                  </a:lnTo>
                  <a:lnTo>
                    <a:pt x="4630" y="6178"/>
                  </a:lnTo>
                  <a:lnTo>
                    <a:pt x="4579" y="6180"/>
                  </a:lnTo>
                  <a:lnTo>
                    <a:pt x="4563" y="6180"/>
                  </a:lnTo>
                  <a:lnTo>
                    <a:pt x="4514" y="6176"/>
                  </a:lnTo>
                  <a:lnTo>
                    <a:pt x="4497" y="6173"/>
                  </a:lnTo>
                  <a:lnTo>
                    <a:pt x="4450" y="6162"/>
                  </a:lnTo>
                  <a:lnTo>
                    <a:pt x="4432" y="6157"/>
                  </a:lnTo>
                  <a:lnTo>
                    <a:pt x="4389" y="6140"/>
                  </a:lnTo>
                  <a:lnTo>
                    <a:pt x="4371" y="6131"/>
                  </a:lnTo>
                  <a:lnTo>
                    <a:pt x="4333" y="6108"/>
                  </a:lnTo>
                  <a:lnTo>
                    <a:pt x="4315" y="6095"/>
                  </a:lnTo>
                  <a:lnTo>
                    <a:pt x="4281" y="6066"/>
                  </a:lnTo>
                  <a:lnTo>
                    <a:pt x="4265" y="6048"/>
                  </a:lnTo>
                  <a:lnTo>
                    <a:pt x="4237" y="6014"/>
                  </a:lnTo>
                  <a:lnTo>
                    <a:pt x="4230" y="6003"/>
                  </a:lnTo>
                  <a:lnTo>
                    <a:pt x="4224" y="5992"/>
                  </a:lnTo>
                  <a:lnTo>
                    <a:pt x="4204" y="5952"/>
                  </a:lnTo>
                  <a:lnTo>
                    <a:pt x="4199" y="5940"/>
                  </a:lnTo>
                  <a:lnTo>
                    <a:pt x="4195" y="5928"/>
                  </a:lnTo>
                  <a:lnTo>
                    <a:pt x="4183" y="5882"/>
                  </a:lnTo>
                  <a:lnTo>
                    <a:pt x="4180" y="5868"/>
                  </a:lnTo>
                  <a:lnTo>
                    <a:pt x="4178" y="5851"/>
                  </a:lnTo>
                  <a:lnTo>
                    <a:pt x="4177" y="5846"/>
                  </a:lnTo>
                  <a:lnTo>
                    <a:pt x="4176" y="5830"/>
                  </a:lnTo>
                  <a:lnTo>
                    <a:pt x="4175" y="5823"/>
                  </a:lnTo>
                  <a:lnTo>
                    <a:pt x="4174" y="5808"/>
                  </a:lnTo>
                  <a:lnTo>
                    <a:pt x="4174" y="5799"/>
                  </a:lnTo>
                  <a:lnTo>
                    <a:pt x="4175" y="5784"/>
                  </a:lnTo>
                  <a:lnTo>
                    <a:pt x="4175" y="5775"/>
                  </a:lnTo>
                  <a:lnTo>
                    <a:pt x="4177" y="5759"/>
                  </a:lnTo>
                  <a:lnTo>
                    <a:pt x="4178" y="5751"/>
                  </a:lnTo>
                  <a:lnTo>
                    <a:pt x="4180" y="5734"/>
                  </a:lnTo>
                  <a:lnTo>
                    <a:pt x="4182" y="5727"/>
                  </a:lnTo>
                  <a:lnTo>
                    <a:pt x="4186" y="5708"/>
                  </a:lnTo>
                  <a:lnTo>
                    <a:pt x="4187" y="5702"/>
                  </a:lnTo>
                  <a:lnTo>
                    <a:pt x="4193" y="5682"/>
                  </a:lnTo>
                  <a:lnTo>
                    <a:pt x="4194" y="5677"/>
                  </a:lnTo>
                  <a:lnTo>
                    <a:pt x="4201" y="5655"/>
                  </a:lnTo>
                  <a:lnTo>
                    <a:pt x="4202" y="5651"/>
                  </a:lnTo>
                  <a:lnTo>
                    <a:pt x="4211" y="5626"/>
                  </a:lnTo>
                  <a:lnTo>
                    <a:pt x="4212" y="5624"/>
                  </a:lnTo>
                  <a:lnTo>
                    <a:pt x="4223" y="5595"/>
                  </a:lnTo>
                  <a:lnTo>
                    <a:pt x="4223" y="5594"/>
                  </a:lnTo>
                  <a:lnTo>
                    <a:pt x="4236" y="5562"/>
                  </a:lnTo>
                  <a:lnTo>
                    <a:pt x="4236" y="5561"/>
                  </a:lnTo>
                  <a:lnTo>
                    <a:pt x="4251" y="5525"/>
                  </a:lnTo>
                  <a:lnTo>
                    <a:pt x="4251" y="5524"/>
                  </a:lnTo>
                  <a:lnTo>
                    <a:pt x="4267" y="5484"/>
                  </a:lnTo>
                  <a:lnTo>
                    <a:pt x="4273" y="5470"/>
                  </a:lnTo>
                  <a:lnTo>
                    <a:pt x="4279" y="5454"/>
                  </a:lnTo>
                  <a:lnTo>
                    <a:pt x="4286" y="5438"/>
                  </a:lnTo>
                  <a:lnTo>
                    <a:pt x="4292" y="5422"/>
                  </a:lnTo>
                  <a:lnTo>
                    <a:pt x="4299" y="5406"/>
                  </a:lnTo>
                  <a:lnTo>
                    <a:pt x="4305" y="5389"/>
                  </a:lnTo>
                  <a:lnTo>
                    <a:pt x="4312" y="5373"/>
                  </a:lnTo>
                  <a:lnTo>
                    <a:pt x="4318" y="5357"/>
                  </a:lnTo>
                  <a:lnTo>
                    <a:pt x="4324" y="5342"/>
                  </a:lnTo>
                  <a:lnTo>
                    <a:pt x="4330" y="5327"/>
                  </a:lnTo>
                  <a:lnTo>
                    <a:pt x="4336" y="5313"/>
                  </a:lnTo>
                  <a:lnTo>
                    <a:pt x="4341" y="5300"/>
                  </a:lnTo>
                  <a:lnTo>
                    <a:pt x="4345" y="5289"/>
                  </a:lnTo>
                  <a:lnTo>
                    <a:pt x="4349" y="5278"/>
                  </a:lnTo>
                  <a:lnTo>
                    <a:pt x="4350" y="5275"/>
                  </a:lnTo>
                  <a:lnTo>
                    <a:pt x="4355" y="5265"/>
                  </a:lnTo>
                  <a:lnTo>
                    <a:pt x="4359" y="5254"/>
                  </a:lnTo>
                  <a:lnTo>
                    <a:pt x="4364" y="5242"/>
                  </a:lnTo>
                  <a:lnTo>
                    <a:pt x="4369" y="5229"/>
                  </a:lnTo>
                  <a:lnTo>
                    <a:pt x="4375" y="5216"/>
                  </a:lnTo>
                  <a:lnTo>
                    <a:pt x="4380" y="5202"/>
                  </a:lnTo>
                  <a:lnTo>
                    <a:pt x="4386" y="5188"/>
                  </a:lnTo>
                  <a:lnTo>
                    <a:pt x="4392" y="5174"/>
                  </a:lnTo>
                  <a:lnTo>
                    <a:pt x="4397" y="5159"/>
                  </a:lnTo>
                  <a:lnTo>
                    <a:pt x="4403" y="5145"/>
                  </a:lnTo>
                  <a:lnTo>
                    <a:pt x="4409" y="5131"/>
                  </a:lnTo>
                  <a:lnTo>
                    <a:pt x="4414" y="5118"/>
                  </a:lnTo>
                  <a:lnTo>
                    <a:pt x="4419" y="5105"/>
                  </a:lnTo>
                  <a:lnTo>
                    <a:pt x="4424" y="5093"/>
                  </a:lnTo>
                  <a:lnTo>
                    <a:pt x="4425" y="5091"/>
                  </a:lnTo>
                  <a:lnTo>
                    <a:pt x="4426" y="5088"/>
                  </a:lnTo>
                  <a:lnTo>
                    <a:pt x="4425" y="5088"/>
                  </a:lnTo>
                  <a:lnTo>
                    <a:pt x="4413" y="5082"/>
                  </a:lnTo>
                  <a:lnTo>
                    <a:pt x="4401" y="5076"/>
                  </a:lnTo>
                  <a:lnTo>
                    <a:pt x="4388" y="5069"/>
                  </a:lnTo>
                  <a:lnTo>
                    <a:pt x="4373" y="5062"/>
                  </a:lnTo>
                  <a:lnTo>
                    <a:pt x="4358" y="5054"/>
                  </a:lnTo>
                  <a:lnTo>
                    <a:pt x="4341" y="5046"/>
                  </a:lnTo>
                  <a:lnTo>
                    <a:pt x="4324" y="5037"/>
                  </a:lnTo>
                  <a:lnTo>
                    <a:pt x="4307" y="5029"/>
                  </a:lnTo>
                  <a:lnTo>
                    <a:pt x="4290" y="5020"/>
                  </a:lnTo>
                  <a:lnTo>
                    <a:pt x="4272" y="5011"/>
                  </a:lnTo>
                  <a:lnTo>
                    <a:pt x="4255" y="5003"/>
                  </a:lnTo>
                  <a:lnTo>
                    <a:pt x="4237" y="4994"/>
                  </a:lnTo>
                  <a:lnTo>
                    <a:pt x="4221" y="4986"/>
                  </a:lnTo>
                  <a:lnTo>
                    <a:pt x="4204" y="4978"/>
                  </a:lnTo>
                  <a:lnTo>
                    <a:pt x="4189" y="4970"/>
                  </a:lnTo>
                  <a:lnTo>
                    <a:pt x="4175" y="4963"/>
                  </a:lnTo>
                  <a:lnTo>
                    <a:pt x="4173" y="4962"/>
                  </a:lnTo>
                  <a:lnTo>
                    <a:pt x="4159" y="4955"/>
                  </a:lnTo>
                  <a:lnTo>
                    <a:pt x="4147" y="4949"/>
                  </a:lnTo>
                  <a:lnTo>
                    <a:pt x="4136" y="4943"/>
                  </a:lnTo>
                  <a:lnTo>
                    <a:pt x="4132" y="4948"/>
                  </a:lnTo>
                  <a:lnTo>
                    <a:pt x="4122" y="4959"/>
                  </a:lnTo>
                  <a:lnTo>
                    <a:pt x="4111" y="4971"/>
                  </a:lnTo>
                  <a:lnTo>
                    <a:pt x="4100" y="4984"/>
                  </a:lnTo>
                  <a:lnTo>
                    <a:pt x="4100" y="4985"/>
                  </a:lnTo>
                  <a:lnTo>
                    <a:pt x="4088" y="4998"/>
                  </a:lnTo>
                  <a:lnTo>
                    <a:pt x="4077" y="5011"/>
                  </a:lnTo>
                  <a:lnTo>
                    <a:pt x="4064" y="5025"/>
                  </a:lnTo>
                  <a:lnTo>
                    <a:pt x="4052" y="5039"/>
                  </a:lnTo>
                  <a:lnTo>
                    <a:pt x="4040" y="5053"/>
                  </a:lnTo>
                  <a:lnTo>
                    <a:pt x="4028" y="5067"/>
                  </a:lnTo>
                  <a:lnTo>
                    <a:pt x="4016" y="5080"/>
                  </a:lnTo>
                  <a:lnTo>
                    <a:pt x="4004" y="5094"/>
                  </a:lnTo>
                  <a:lnTo>
                    <a:pt x="3993" y="5107"/>
                  </a:lnTo>
                  <a:lnTo>
                    <a:pt x="3983" y="5119"/>
                  </a:lnTo>
                  <a:lnTo>
                    <a:pt x="3973" y="5130"/>
                  </a:lnTo>
                  <a:lnTo>
                    <a:pt x="3973" y="5130"/>
                  </a:lnTo>
                  <a:lnTo>
                    <a:pt x="3964" y="5141"/>
                  </a:lnTo>
                  <a:lnTo>
                    <a:pt x="3963" y="5141"/>
                  </a:lnTo>
                  <a:lnTo>
                    <a:pt x="3955" y="5150"/>
                  </a:lnTo>
                  <a:lnTo>
                    <a:pt x="3955" y="5151"/>
                  </a:lnTo>
                  <a:lnTo>
                    <a:pt x="3948" y="5158"/>
                  </a:lnTo>
                  <a:lnTo>
                    <a:pt x="3928" y="5181"/>
                  </a:lnTo>
                  <a:lnTo>
                    <a:pt x="3900" y="5213"/>
                  </a:lnTo>
                  <a:lnTo>
                    <a:pt x="3866" y="5252"/>
                  </a:lnTo>
                  <a:lnTo>
                    <a:pt x="3828" y="5297"/>
                  </a:lnTo>
                  <a:lnTo>
                    <a:pt x="3785" y="5346"/>
                  </a:lnTo>
                  <a:lnTo>
                    <a:pt x="3740" y="5398"/>
                  </a:lnTo>
                  <a:lnTo>
                    <a:pt x="3694" y="5451"/>
                  </a:lnTo>
                  <a:lnTo>
                    <a:pt x="3648" y="5504"/>
                  </a:lnTo>
                  <a:close/>
                  <a:moveTo>
                    <a:pt x="3882" y="4606"/>
                  </a:moveTo>
                  <a:lnTo>
                    <a:pt x="3103" y="5503"/>
                  </a:lnTo>
                  <a:lnTo>
                    <a:pt x="3127" y="5525"/>
                  </a:lnTo>
                  <a:lnTo>
                    <a:pt x="3134" y="5530"/>
                  </a:lnTo>
                  <a:lnTo>
                    <a:pt x="3144" y="5519"/>
                  </a:lnTo>
                  <a:lnTo>
                    <a:pt x="3172" y="5488"/>
                  </a:lnTo>
                  <a:lnTo>
                    <a:pt x="3206" y="5449"/>
                  </a:lnTo>
                  <a:lnTo>
                    <a:pt x="3247" y="5401"/>
                  </a:lnTo>
                  <a:lnTo>
                    <a:pt x="3264" y="5382"/>
                  </a:lnTo>
                  <a:lnTo>
                    <a:pt x="3281" y="5363"/>
                  </a:lnTo>
                  <a:lnTo>
                    <a:pt x="3297" y="5344"/>
                  </a:lnTo>
                  <a:lnTo>
                    <a:pt x="3312" y="5326"/>
                  </a:lnTo>
                  <a:lnTo>
                    <a:pt x="3327" y="5308"/>
                  </a:lnTo>
                  <a:lnTo>
                    <a:pt x="3342" y="5292"/>
                  </a:lnTo>
                  <a:lnTo>
                    <a:pt x="3355" y="5276"/>
                  </a:lnTo>
                  <a:lnTo>
                    <a:pt x="3367" y="5262"/>
                  </a:lnTo>
                  <a:lnTo>
                    <a:pt x="3378" y="5249"/>
                  </a:lnTo>
                  <a:lnTo>
                    <a:pt x="3379" y="5249"/>
                  </a:lnTo>
                  <a:lnTo>
                    <a:pt x="3388" y="5238"/>
                  </a:lnTo>
                  <a:lnTo>
                    <a:pt x="3389" y="5237"/>
                  </a:lnTo>
                  <a:lnTo>
                    <a:pt x="3397" y="5228"/>
                  </a:lnTo>
                  <a:lnTo>
                    <a:pt x="3397" y="5227"/>
                  </a:lnTo>
                  <a:lnTo>
                    <a:pt x="3404" y="5220"/>
                  </a:lnTo>
                  <a:lnTo>
                    <a:pt x="3405" y="5219"/>
                  </a:lnTo>
                  <a:lnTo>
                    <a:pt x="3410" y="5213"/>
                  </a:lnTo>
                  <a:lnTo>
                    <a:pt x="3411" y="5212"/>
                  </a:lnTo>
                  <a:lnTo>
                    <a:pt x="3414" y="5209"/>
                  </a:lnTo>
                  <a:lnTo>
                    <a:pt x="3441" y="5177"/>
                  </a:lnTo>
                  <a:lnTo>
                    <a:pt x="3472" y="5143"/>
                  </a:lnTo>
                  <a:lnTo>
                    <a:pt x="3504" y="5106"/>
                  </a:lnTo>
                  <a:lnTo>
                    <a:pt x="3537" y="5069"/>
                  </a:lnTo>
                  <a:lnTo>
                    <a:pt x="3570" y="5030"/>
                  </a:lnTo>
                  <a:lnTo>
                    <a:pt x="3604" y="4991"/>
                  </a:lnTo>
                  <a:lnTo>
                    <a:pt x="3637" y="4953"/>
                  </a:lnTo>
                  <a:lnTo>
                    <a:pt x="3670" y="4916"/>
                  </a:lnTo>
                  <a:lnTo>
                    <a:pt x="3700" y="4880"/>
                  </a:lnTo>
                  <a:lnTo>
                    <a:pt x="3729" y="4847"/>
                  </a:lnTo>
                  <a:lnTo>
                    <a:pt x="3756" y="4817"/>
                  </a:lnTo>
                  <a:lnTo>
                    <a:pt x="3779" y="4790"/>
                  </a:lnTo>
                  <a:lnTo>
                    <a:pt x="3798" y="4767"/>
                  </a:lnTo>
                  <a:lnTo>
                    <a:pt x="3814" y="4749"/>
                  </a:lnTo>
                  <a:lnTo>
                    <a:pt x="3818" y="4744"/>
                  </a:lnTo>
                  <a:lnTo>
                    <a:pt x="3818" y="4744"/>
                  </a:lnTo>
                  <a:lnTo>
                    <a:pt x="3823" y="4738"/>
                  </a:lnTo>
                  <a:lnTo>
                    <a:pt x="3823" y="4738"/>
                  </a:lnTo>
                  <a:lnTo>
                    <a:pt x="3828" y="4732"/>
                  </a:lnTo>
                  <a:lnTo>
                    <a:pt x="3829" y="4731"/>
                  </a:lnTo>
                  <a:lnTo>
                    <a:pt x="3834" y="4725"/>
                  </a:lnTo>
                  <a:lnTo>
                    <a:pt x="3834" y="4724"/>
                  </a:lnTo>
                  <a:lnTo>
                    <a:pt x="3841" y="4717"/>
                  </a:lnTo>
                  <a:lnTo>
                    <a:pt x="3841" y="4717"/>
                  </a:lnTo>
                  <a:lnTo>
                    <a:pt x="3847" y="4709"/>
                  </a:lnTo>
                  <a:lnTo>
                    <a:pt x="3847" y="4709"/>
                  </a:lnTo>
                  <a:lnTo>
                    <a:pt x="3854" y="4701"/>
                  </a:lnTo>
                  <a:lnTo>
                    <a:pt x="3854" y="4701"/>
                  </a:lnTo>
                  <a:lnTo>
                    <a:pt x="3861" y="4693"/>
                  </a:lnTo>
                  <a:lnTo>
                    <a:pt x="3861" y="4693"/>
                  </a:lnTo>
                  <a:lnTo>
                    <a:pt x="3868" y="4685"/>
                  </a:lnTo>
                  <a:lnTo>
                    <a:pt x="3868" y="4685"/>
                  </a:lnTo>
                  <a:lnTo>
                    <a:pt x="3875" y="4677"/>
                  </a:lnTo>
                  <a:lnTo>
                    <a:pt x="3875" y="4677"/>
                  </a:lnTo>
                  <a:lnTo>
                    <a:pt x="3882" y="4669"/>
                  </a:lnTo>
                  <a:lnTo>
                    <a:pt x="3882" y="4669"/>
                  </a:lnTo>
                  <a:lnTo>
                    <a:pt x="3889" y="4661"/>
                  </a:lnTo>
                  <a:lnTo>
                    <a:pt x="3889" y="4661"/>
                  </a:lnTo>
                  <a:lnTo>
                    <a:pt x="3895" y="4654"/>
                  </a:lnTo>
                  <a:lnTo>
                    <a:pt x="3896" y="4653"/>
                  </a:lnTo>
                  <a:lnTo>
                    <a:pt x="3901" y="4648"/>
                  </a:lnTo>
                  <a:lnTo>
                    <a:pt x="3912" y="4634"/>
                  </a:lnTo>
                  <a:lnTo>
                    <a:pt x="3905" y="4627"/>
                  </a:lnTo>
                  <a:lnTo>
                    <a:pt x="3883" y="4607"/>
                  </a:lnTo>
                  <a:lnTo>
                    <a:pt x="3882" y="4606"/>
                  </a:lnTo>
                  <a:close/>
                  <a:moveTo>
                    <a:pt x="2808" y="5067"/>
                  </a:moveTo>
                  <a:lnTo>
                    <a:pt x="2814" y="5073"/>
                  </a:lnTo>
                  <a:lnTo>
                    <a:pt x="3469" y="4319"/>
                  </a:lnTo>
                  <a:lnTo>
                    <a:pt x="3463" y="4313"/>
                  </a:lnTo>
                  <a:lnTo>
                    <a:pt x="2808" y="5067"/>
                  </a:lnTo>
                  <a:close/>
                  <a:moveTo>
                    <a:pt x="1403" y="3849"/>
                  </a:moveTo>
                  <a:lnTo>
                    <a:pt x="2430" y="4740"/>
                  </a:lnTo>
                  <a:lnTo>
                    <a:pt x="3085" y="3985"/>
                  </a:lnTo>
                  <a:lnTo>
                    <a:pt x="2060" y="3095"/>
                  </a:lnTo>
                  <a:lnTo>
                    <a:pt x="1403" y="3849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Helvetica Neue"/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282" name="Google Shape;1282;p32"/>
          <p:cNvGrpSpPr/>
          <p:nvPr/>
        </p:nvGrpSpPr>
        <p:grpSpPr>
          <a:xfrm>
            <a:off x="735982" y="5070644"/>
            <a:ext cx="415335" cy="414994"/>
            <a:chOff x="8624067" y="1760585"/>
            <a:chExt cx="633600" cy="633600"/>
          </a:xfrm>
        </p:grpSpPr>
        <p:sp>
          <p:nvSpPr>
            <p:cNvPr id="1283" name="Google Shape;1283;p32"/>
            <p:cNvSpPr/>
            <p:nvPr/>
          </p:nvSpPr>
          <p:spPr>
            <a:xfrm>
              <a:off x="8624067" y="1760585"/>
              <a:ext cx="633600" cy="633600"/>
            </a:xfrm>
            <a:custGeom>
              <a:rect b="b" l="l" r="r" t="t"/>
              <a:pathLst>
                <a:path extrusionOk="0" h="10000" w="10000">
                  <a:moveTo>
                    <a:pt x="6327" y="3494"/>
                  </a:moveTo>
                  <a:lnTo>
                    <a:pt x="6335" y="3539"/>
                  </a:lnTo>
                  <a:lnTo>
                    <a:pt x="6344" y="3640"/>
                  </a:lnTo>
                  <a:lnTo>
                    <a:pt x="6345" y="3672"/>
                  </a:lnTo>
                  <a:lnTo>
                    <a:pt x="6341" y="3705"/>
                  </a:lnTo>
                  <a:lnTo>
                    <a:pt x="6334" y="3737"/>
                  </a:lnTo>
                  <a:lnTo>
                    <a:pt x="6322" y="3767"/>
                  </a:lnTo>
                  <a:lnTo>
                    <a:pt x="6306" y="3796"/>
                  </a:lnTo>
                  <a:lnTo>
                    <a:pt x="6287" y="3822"/>
                  </a:lnTo>
                  <a:lnTo>
                    <a:pt x="6264" y="3846"/>
                  </a:lnTo>
                  <a:lnTo>
                    <a:pt x="6239" y="3866"/>
                  </a:lnTo>
                  <a:lnTo>
                    <a:pt x="6211" y="3883"/>
                  </a:lnTo>
                  <a:lnTo>
                    <a:pt x="6181" y="3897"/>
                  </a:lnTo>
                  <a:lnTo>
                    <a:pt x="6150" y="3906"/>
                  </a:lnTo>
                  <a:lnTo>
                    <a:pt x="6117" y="3911"/>
                  </a:lnTo>
                  <a:lnTo>
                    <a:pt x="6085" y="3912"/>
                  </a:lnTo>
                  <a:lnTo>
                    <a:pt x="6052" y="3908"/>
                  </a:lnTo>
                  <a:lnTo>
                    <a:pt x="6020" y="3901"/>
                  </a:lnTo>
                  <a:lnTo>
                    <a:pt x="5990" y="3889"/>
                  </a:lnTo>
                  <a:lnTo>
                    <a:pt x="5961" y="3873"/>
                  </a:lnTo>
                  <a:lnTo>
                    <a:pt x="5935" y="3854"/>
                  </a:lnTo>
                  <a:lnTo>
                    <a:pt x="5911" y="3831"/>
                  </a:lnTo>
                  <a:lnTo>
                    <a:pt x="5891" y="3806"/>
                  </a:lnTo>
                  <a:lnTo>
                    <a:pt x="5874" y="3778"/>
                  </a:lnTo>
                  <a:lnTo>
                    <a:pt x="5860" y="3748"/>
                  </a:lnTo>
                  <a:lnTo>
                    <a:pt x="5851" y="3717"/>
                  </a:lnTo>
                  <a:lnTo>
                    <a:pt x="5846" y="3684"/>
                  </a:lnTo>
                  <a:lnTo>
                    <a:pt x="5839" y="3607"/>
                  </a:lnTo>
                  <a:lnTo>
                    <a:pt x="5825" y="3557"/>
                  </a:lnTo>
                  <a:lnTo>
                    <a:pt x="5802" y="3510"/>
                  </a:lnTo>
                  <a:lnTo>
                    <a:pt x="5770" y="3464"/>
                  </a:lnTo>
                  <a:lnTo>
                    <a:pt x="5726" y="3418"/>
                  </a:lnTo>
                  <a:lnTo>
                    <a:pt x="5671" y="3373"/>
                  </a:lnTo>
                  <a:lnTo>
                    <a:pt x="5606" y="3331"/>
                  </a:lnTo>
                  <a:lnTo>
                    <a:pt x="5531" y="3293"/>
                  </a:lnTo>
                  <a:lnTo>
                    <a:pt x="5450" y="3260"/>
                  </a:lnTo>
                  <a:lnTo>
                    <a:pt x="5362" y="3232"/>
                  </a:lnTo>
                  <a:lnTo>
                    <a:pt x="5272" y="3210"/>
                  </a:lnTo>
                  <a:lnTo>
                    <a:pt x="5250" y="3207"/>
                  </a:lnTo>
                  <a:lnTo>
                    <a:pt x="5250" y="4557"/>
                  </a:lnTo>
                  <a:lnTo>
                    <a:pt x="5319" y="4575"/>
                  </a:lnTo>
                  <a:lnTo>
                    <a:pt x="5329" y="4577"/>
                  </a:lnTo>
                  <a:lnTo>
                    <a:pt x="5455" y="4614"/>
                  </a:lnTo>
                  <a:lnTo>
                    <a:pt x="5467" y="4618"/>
                  </a:lnTo>
                  <a:lnTo>
                    <a:pt x="5589" y="4660"/>
                  </a:lnTo>
                  <a:lnTo>
                    <a:pt x="5603" y="4665"/>
                  </a:lnTo>
                  <a:lnTo>
                    <a:pt x="5719" y="4714"/>
                  </a:lnTo>
                  <a:lnTo>
                    <a:pt x="5735" y="4721"/>
                  </a:lnTo>
                  <a:lnTo>
                    <a:pt x="5845" y="4775"/>
                  </a:lnTo>
                  <a:lnTo>
                    <a:pt x="5863" y="4785"/>
                  </a:lnTo>
                  <a:lnTo>
                    <a:pt x="5965" y="4847"/>
                  </a:lnTo>
                  <a:lnTo>
                    <a:pt x="5986" y="4860"/>
                  </a:lnTo>
                  <a:lnTo>
                    <a:pt x="6078" y="4929"/>
                  </a:lnTo>
                  <a:lnTo>
                    <a:pt x="6100" y="4947"/>
                  </a:lnTo>
                  <a:lnTo>
                    <a:pt x="6183" y="5024"/>
                  </a:lnTo>
                  <a:lnTo>
                    <a:pt x="6205" y="5048"/>
                  </a:lnTo>
                  <a:lnTo>
                    <a:pt x="6275" y="5134"/>
                  </a:lnTo>
                  <a:lnTo>
                    <a:pt x="6296" y="5163"/>
                  </a:lnTo>
                  <a:lnTo>
                    <a:pt x="6353" y="5258"/>
                  </a:lnTo>
                  <a:lnTo>
                    <a:pt x="6371" y="5293"/>
                  </a:lnTo>
                  <a:lnTo>
                    <a:pt x="6413" y="5397"/>
                  </a:lnTo>
                  <a:lnTo>
                    <a:pt x="6425" y="5435"/>
                  </a:lnTo>
                  <a:lnTo>
                    <a:pt x="6451" y="5549"/>
                  </a:lnTo>
                  <a:lnTo>
                    <a:pt x="6457" y="5587"/>
                  </a:lnTo>
                  <a:lnTo>
                    <a:pt x="6466" y="5712"/>
                  </a:lnTo>
                  <a:lnTo>
                    <a:pt x="6466" y="5748"/>
                  </a:lnTo>
                  <a:lnTo>
                    <a:pt x="6457" y="5874"/>
                  </a:lnTo>
                  <a:lnTo>
                    <a:pt x="6452" y="5911"/>
                  </a:lnTo>
                  <a:lnTo>
                    <a:pt x="6426" y="6030"/>
                  </a:lnTo>
                  <a:lnTo>
                    <a:pt x="6415" y="6065"/>
                  </a:lnTo>
                  <a:lnTo>
                    <a:pt x="6373" y="6175"/>
                  </a:lnTo>
                  <a:lnTo>
                    <a:pt x="6358" y="6208"/>
                  </a:lnTo>
                  <a:lnTo>
                    <a:pt x="6301" y="6310"/>
                  </a:lnTo>
                  <a:lnTo>
                    <a:pt x="6282" y="6338"/>
                  </a:lnTo>
                  <a:lnTo>
                    <a:pt x="6212" y="6433"/>
                  </a:lnTo>
                  <a:lnTo>
                    <a:pt x="6192" y="6456"/>
                  </a:lnTo>
                  <a:lnTo>
                    <a:pt x="6109" y="6542"/>
                  </a:lnTo>
                  <a:lnTo>
                    <a:pt x="6088" y="6561"/>
                  </a:lnTo>
                  <a:lnTo>
                    <a:pt x="5995" y="6638"/>
                  </a:lnTo>
                  <a:lnTo>
                    <a:pt x="5973" y="6654"/>
                  </a:lnTo>
                  <a:lnTo>
                    <a:pt x="5871" y="6721"/>
                  </a:lnTo>
                  <a:lnTo>
                    <a:pt x="5850" y="6733"/>
                  </a:lnTo>
                  <a:lnTo>
                    <a:pt x="5740" y="6791"/>
                  </a:lnTo>
                  <a:lnTo>
                    <a:pt x="5718" y="6800"/>
                  </a:lnTo>
                  <a:lnTo>
                    <a:pt x="5601" y="6848"/>
                  </a:lnTo>
                  <a:lnTo>
                    <a:pt x="5580" y="6855"/>
                  </a:lnTo>
                  <a:lnTo>
                    <a:pt x="5458" y="6893"/>
                  </a:lnTo>
                  <a:lnTo>
                    <a:pt x="5437" y="6898"/>
                  </a:lnTo>
                  <a:lnTo>
                    <a:pt x="5311" y="6925"/>
                  </a:lnTo>
                  <a:lnTo>
                    <a:pt x="5291" y="6929"/>
                  </a:lnTo>
                  <a:lnTo>
                    <a:pt x="5250" y="6934"/>
                  </a:lnTo>
                  <a:lnTo>
                    <a:pt x="5250" y="7190"/>
                  </a:lnTo>
                  <a:lnTo>
                    <a:pt x="5248" y="7223"/>
                  </a:lnTo>
                  <a:lnTo>
                    <a:pt x="5241" y="7255"/>
                  </a:lnTo>
                  <a:lnTo>
                    <a:pt x="5231" y="7286"/>
                  </a:lnTo>
                  <a:lnTo>
                    <a:pt x="5217" y="7315"/>
                  </a:lnTo>
                  <a:lnTo>
                    <a:pt x="5198" y="7342"/>
                  </a:lnTo>
                  <a:lnTo>
                    <a:pt x="5177" y="7367"/>
                  </a:lnTo>
                  <a:lnTo>
                    <a:pt x="5152" y="7388"/>
                  </a:lnTo>
                  <a:lnTo>
                    <a:pt x="5125" y="7407"/>
                  </a:lnTo>
                  <a:lnTo>
                    <a:pt x="5096" y="7421"/>
                  </a:lnTo>
                  <a:lnTo>
                    <a:pt x="5065" y="7431"/>
                  </a:lnTo>
                  <a:lnTo>
                    <a:pt x="5033" y="7438"/>
                  </a:lnTo>
                  <a:lnTo>
                    <a:pt x="5000" y="7440"/>
                  </a:lnTo>
                  <a:lnTo>
                    <a:pt x="4967" y="7438"/>
                  </a:lnTo>
                  <a:lnTo>
                    <a:pt x="4935" y="7431"/>
                  </a:lnTo>
                  <a:lnTo>
                    <a:pt x="4904" y="7421"/>
                  </a:lnTo>
                  <a:lnTo>
                    <a:pt x="4875" y="7407"/>
                  </a:lnTo>
                  <a:lnTo>
                    <a:pt x="4848" y="7388"/>
                  </a:lnTo>
                  <a:lnTo>
                    <a:pt x="4823" y="7367"/>
                  </a:lnTo>
                  <a:lnTo>
                    <a:pt x="4802" y="7342"/>
                  </a:lnTo>
                  <a:lnTo>
                    <a:pt x="4783" y="7315"/>
                  </a:lnTo>
                  <a:lnTo>
                    <a:pt x="4769" y="7286"/>
                  </a:lnTo>
                  <a:lnTo>
                    <a:pt x="4759" y="7255"/>
                  </a:lnTo>
                  <a:lnTo>
                    <a:pt x="4752" y="7223"/>
                  </a:lnTo>
                  <a:lnTo>
                    <a:pt x="4750" y="7190"/>
                  </a:lnTo>
                  <a:lnTo>
                    <a:pt x="4750" y="6940"/>
                  </a:lnTo>
                  <a:lnTo>
                    <a:pt x="4719" y="6937"/>
                  </a:lnTo>
                  <a:lnTo>
                    <a:pt x="4703" y="6935"/>
                  </a:lnTo>
                  <a:lnTo>
                    <a:pt x="4577" y="6915"/>
                  </a:lnTo>
                  <a:lnTo>
                    <a:pt x="4560" y="6912"/>
                  </a:lnTo>
                  <a:lnTo>
                    <a:pt x="4438" y="6884"/>
                  </a:lnTo>
                  <a:lnTo>
                    <a:pt x="4419" y="6879"/>
                  </a:lnTo>
                  <a:lnTo>
                    <a:pt x="4302" y="6843"/>
                  </a:lnTo>
                  <a:lnTo>
                    <a:pt x="4282" y="6836"/>
                  </a:lnTo>
                  <a:lnTo>
                    <a:pt x="4171" y="6791"/>
                  </a:lnTo>
                  <a:lnTo>
                    <a:pt x="4149" y="6781"/>
                  </a:lnTo>
                  <a:lnTo>
                    <a:pt x="4047" y="6727"/>
                  </a:lnTo>
                  <a:lnTo>
                    <a:pt x="4023" y="6712"/>
                  </a:lnTo>
                  <a:lnTo>
                    <a:pt x="3930" y="6649"/>
                  </a:lnTo>
                  <a:lnTo>
                    <a:pt x="3905" y="6629"/>
                  </a:lnTo>
                  <a:lnTo>
                    <a:pt x="3823" y="6556"/>
                  </a:lnTo>
                  <a:lnTo>
                    <a:pt x="3798" y="6531"/>
                  </a:lnTo>
                  <a:lnTo>
                    <a:pt x="3727" y="6449"/>
                  </a:lnTo>
                  <a:lnTo>
                    <a:pt x="3705" y="6417"/>
                  </a:lnTo>
                  <a:lnTo>
                    <a:pt x="3648" y="6325"/>
                  </a:lnTo>
                  <a:lnTo>
                    <a:pt x="3630" y="6289"/>
                  </a:lnTo>
                  <a:lnTo>
                    <a:pt x="3587" y="6186"/>
                  </a:lnTo>
                  <a:lnTo>
                    <a:pt x="3575" y="6147"/>
                  </a:lnTo>
                  <a:lnTo>
                    <a:pt x="3549" y="6033"/>
                  </a:lnTo>
                  <a:lnTo>
                    <a:pt x="3543" y="5995"/>
                  </a:lnTo>
                  <a:lnTo>
                    <a:pt x="3534" y="5870"/>
                  </a:lnTo>
                  <a:lnTo>
                    <a:pt x="3533" y="5837"/>
                  </a:lnTo>
                  <a:lnTo>
                    <a:pt x="3537" y="5805"/>
                  </a:lnTo>
                  <a:lnTo>
                    <a:pt x="3546" y="5773"/>
                  </a:lnTo>
                  <a:lnTo>
                    <a:pt x="3558" y="5743"/>
                  </a:lnTo>
                  <a:lnTo>
                    <a:pt x="3574" y="5715"/>
                  </a:lnTo>
                  <a:lnTo>
                    <a:pt x="3594" y="5689"/>
                  </a:lnTo>
                  <a:lnTo>
                    <a:pt x="3617" y="5665"/>
                  </a:lnTo>
                  <a:lnTo>
                    <a:pt x="3643" y="5645"/>
                  </a:lnTo>
                  <a:lnTo>
                    <a:pt x="3671" y="5629"/>
                  </a:lnTo>
                  <a:lnTo>
                    <a:pt x="3701" y="5616"/>
                  </a:lnTo>
                  <a:lnTo>
                    <a:pt x="3732" y="5607"/>
                  </a:lnTo>
                  <a:lnTo>
                    <a:pt x="3765" y="5603"/>
                  </a:lnTo>
                  <a:lnTo>
                    <a:pt x="3798" y="5602"/>
                  </a:lnTo>
                  <a:lnTo>
                    <a:pt x="3830" y="5606"/>
                  </a:lnTo>
                  <a:lnTo>
                    <a:pt x="3862" y="5615"/>
                  </a:lnTo>
                  <a:lnTo>
                    <a:pt x="3892" y="5627"/>
                  </a:lnTo>
                  <a:lnTo>
                    <a:pt x="3920" y="5643"/>
                  </a:lnTo>
                  <a:lnTo>
                    <a:pt x="3946" y="5663"/>
                  </a:lnTo>
                  <a:lnTo>
                    <a:pt x="3970" y="5686"/>
                  </a:lnTo>
                  <a:lnTo>
                    <a:pt x="3990" y="5712"/>
                  </a:lnTo>
                  <a:lnTo>
                    <a:pt x="4006" y="5740"/>
                  </a:lnTo>
                  <a:lnTo>
                    <a:pt x="4019" y="5770"/>
                  </a:lnTo>
                  <a:lnTo>
                    <a:pt x="4028" y="5801"/>
                  </a:lnTo>
                  <a:lnTo>
                    <a:pt x="4032" y="5834"/>
                  </a:lnTo>
                  <a:lnTo>
                    <a:pt x="4040" y="5939"/>
                  </a:lnTo>
                  <a:lnTo>
                    <a:pt x="4057" y="6014"/>
                  </a:lnTo>
                  <a:lnTo>
                    <a:pt x="4084" y="6080"/>
                  </a:lnTo>
                  <a:lnTo>
                    <a:pt x="4121" y="6139"/>
                  </a:lnTo>
                  <a:lnTo>
                    <a:pt x="4167" y="6194"/>
                  </a:lnTo>
                  <a:lnTo>
                    <a:pt x="4224" y="6245"/>
                  </a:lnTo>
                  <a:lnTo>
                    <a:pt x="4293" y="6291"/>
                  </a:lnTo>
                  <a:lnTo>
                    <a:pt x="4372" y="6333"/>
                  </a:lnTo>
                  <a:lnTo>
                    <a:pt x="4460" y="6369"/>
                  </a:lnTo>
                  <a:lnTo>
                    <a:pt x="4558" y="6399"/>
                  </a:lnTo>
                  <a:lnTo>
                    <a:pt x="4662" y="6423"/>
                  </a:lnTo>
                  <a:lnTo>
                    <a:pt x="4750" y="6436"/>
                  </a:lnTo>
                  <a:lnTo>
                    <a:pt x="4750" y="4953"/>
                  </a:lnTo>
                  <a:lnTo>
                    <a:pt x="4720" y="4946"/>
                  </a:lnTo>
                  <a:lnTo>
                    <a:pt x="4718" y="4946"/>
                  </a:lnTo>
                  <a:lnTo>
                    <a:pt x="4602" y="4916"/>
                  </a:lnTo>
                  <a:lnTo>
                    <a:pt x="4596" y="4915"/>
                  </a:lnTo>
                  <a:lnTo>
                    <a:pt x="4479" y="4882"/>
                  </a:lnTo>
                  <a:lnTo>
                    <a:pt x="4470" y="4879"/>
                  </a:lnTo>
                  <a:lnTo>
                    <a:pt x="4354" y="4842"/>
                  </a:lnTo>
                  <a:lnTo>
                    <a:pt x="4342" y="4838"/>
                  </a:lnTo>
                  <a:lnTo>
                    <a:pt x="4229" y="4796"/>
                  </a:lnTo>
                  <a:lnTo>
                    <a:pt x="4214" y="4790"/>
                  </a:lnTo>
                  <a:lnTo>
                    <a:pt x="4106" y="4741"/>
                  </a:lnTo>
                  <a:lnTo>
                    <a:pt x="4087" y="4731"/>
                  </a:lnTo>
                  <a:lnTo>
                    <a:pt x="3987" y="4675"/>
                  </a:lnTo>
                  <a:lnTo>
                    <a:pt x="3964" y="4661"/>
                  </a:lnTo>
                  <a:lnTo>
                    <a:pt x="3873" y="4596"/>
                  </a:lnTo>
                  <a:lnTo>
                    <a:pt x="3847" y="4575"/>
                  </a:lnTo>
                  <a:lnTo>
                    <a:pt x="3768" y="4501"/>
                  </a:lnTo>
                  <a:lnTo>
                    <a:pt x="3741" y="4471"/>
                  </a:lnTo>
                  <a:lnTo>
                    <a:pt x="3676" y="4386"/>
                  </a:lnTo>
                  <a:lnTo>
                    <a:pt x="3651" y="4347"/>
                  </a:lnTo>
                  <a:lnTo>
                    <a:pt x="3602" y="4251"/>
                  </a:lnTo>
                  <a:lnTo>
                    <a:pt x="3584" y="4206"/>
                  </a:lnTo>
                  <a:lnTo>
                    <a:pt x="3553" y="4096"/>
                  </a:lnTo>
                  <a:lnTo>
                    <a:pt x="3545" y="4050"/>
                  </a:lnTo>
                  <a:lnTo>
                    <a:pt x="3534" y="3927"/>
                  </a:lnTo>
                  <a:lnTo>
                    <a:pt x="3533" y="3890"/>
                  </a:lnTo>
                  <a:lnTo>
                    <a:pt x="3541" y="3764"/>
                  </a:lnTo>
                  <a:lnTo>
                    <a:pt x="3544" y="3733"/>
                  </a:lnTo>
                  <a:lnTo>
                    <a:pt x="3566" y="3615"/>
                  </a:lnTo>
                  <a:lnTo>
                    <a:pt x="3574" y="3583"/>
                  </a:lnTo>
                  <a:lnTo>
                    <a:pt x="3610" y="3472"/>
                  </a:lnTo>
                  <a:lnTo>
                    <a:pt x="3622" y="3441"/>
                  </a:lnTo>
                  <a:lnTo>
                    <a:pt x="3671" y="3339"/>
                  </a:lnTo>
                  <a:lnTo>
                    <a:pt x="3687" y="3309"/>
                  </a:lnTo>
                  <a:lnTo>
                    <a:pt x="3749" y="3215"/>
                  </a:lnTo>
                  <a:lnTo>
                    <a:pt x="3769" y="3188"/>
                  </a:lnTo>
                  <a:lnTo>
                    <a:pt x="3843" y="3103"/>
                  </a:lnTo>
                  <a:lnTo>
                    <a:pt x="3866" y="3080"/>
                  </a:lnTo>
                  <a:lnTo>
                    <a:pt x="3951" y="3004"/>
                  </a:lnTo>
                  <a:lnTo>
                    <a:pt x="3975" y="2985"/>
                  </a:lnTo>
                  <a:lnTo>
                    <a:pt x="4072" y="2918"/>
                  </a:lnTo>
                  <a:lnTo>
                    <a:pt x="4097" y="2903"/>
                  </a:lnTo>
                  <a:lnTo>
                    <a:pt x="4204" y="2846"/>
                  </a:lnTo>
                  <a:lnTo>
                    <a:pt x="4228" y="2834"/>
                  </a:lnTo>
                  <a:lnTo>
                    <a:pt x="4346" y="2787"/>
                  </a:lnTo>
                  <a:lnTo>
                    <a:pt x="4369" y="2779"/>
                  </a:lnTo>
                  <a:lnTo>
                    <a:pt x="4496" y="2741"/>
                  </a:lnTo>
                  <a:lnTo>
                    <a:pt x="4518" y="2736"/>
                  </a:lnTo>
                  <a:lnTo>
                    <a:pt x="4654" y="2709"/>
                  </a:lnTo>
                  <a:lnTo>
                    <a:pt x="4674" y="2706"/>
                  </a:lnTo>
                  <a:lnTo>
                    <a:pt x="4779" y="2694"/>
                  </a:lnTo>
                  <a:lnTo>
                    <a:pt x="4783" y="2685"/>
                  </a:lnTo>
                  <a:lnTo>
                    <a:pt x="4802" y="2658"/>
                  </a:lnTo>
                  <a:lnTo>
                    <a:pt x="4823" y="2633"/>
                  </a:lnTo>
                  <a:lnTo>
                    <a:pt x="4848" y="2612"/>
                  </a:lnTo>
                  <a:lnTo>
                    <a:pt x="4875" y="2593"/>
                  </a:lnTo>
                  <a:lnTo>
                    <a:pt x="4904" y="2579"/>
                  </a:lnTo>
                  <a:lnTo>
                    <a:pt x="4935" y="2569"/>
                  </a:lnTo>
                  <a:lnTo>
                    <a:pt x="4967" y="2562"/>
                  </a:lnTo>
                  <a:lnTo>
                    <a:pt x="5000" y="2560"/>
                  </a:lnTo>
                  <a:lnTo>
                    <a:pt x="5033" y="2562"/>
                  </a:lnTo>
                  <a:lnTo>
                    <a:pt x="5065" y="2569"/>
                  </a:lnTo>
                  <a:lnTo>
                    <a:pt x="5096" y="2579"/>
                  </a:lnTo>
                  <a:lnTo>
                    <a:pt x="5125" y="2593"/>
                  </a:lnTo>
                  <a:lnTo>
                    <a:pt x="5152" y="2612"/>
                  </a:lnTo>
                  <a:lnTo>
                    <a:pt x="5177" y="2633"/>
                  </a:lnTo>
                  <a:lnTo>
                    <a:pt x="5198" y="2658"/>
                  </a:lnTo>
                  <a:lnTo>
                    <a:pt x="5217" y="2685"/>
                  </a:lnTo>
                  <a:lnTo>
                    <a:pt x="5222" y="2696"/>
                  </a:lnTo>
                  <a:lnTo>
                    <a:pt x="5240" y="2698"/>
                  </a:lnTo>
                  <a:lnTo>
                    <a:pt x="5256" y="2700"/>
                  </a:lnTo>
                  <a:lnTo>
                    <a:pt x="5365" y="2719"/>
                  </a:lnTo>
                  <a:lnTo>
                    <a:pt x="5381" y="2723"/>
                  </a:lnTo>
                  <a:lnTo>
                    <a:pt x="5489" y="2749"/>
                  </a:lnTo>
                  <a:lnTo>
                    <a:pt x="5506" y="2753"/>
                  </a:lnTo>
                  <a:lnTo>
                    <a:pt x="5611" y="2787"/>
                  </a:lnTo>
                  <a:lnTo>
                    <a:pt x="5629" y="2793"/>
                  </a:lnTo>
                  <a:lnTo>
                    <a:pt x="5730" y="2834"/>
                  </a:lnTo>
                  <a:lnTo>
                    <a:pt x="5749" y="2843"/>
                  </a:lnTo>
                  <a:lnTo>
                    <a:pt x="5844" y="2892"/>
                  </a:lnTo>
                  <a:lnTo>
                    <a:pt x="5865" y="2904"/>
                  </a:lnTo>
                  <a:lnTo>
                    <a:pt x="5952" y="2960"/>
                  </a:lnTo>
                  <a:lnTo>
                    <a:pt x="5975" y="2976"/>
                  </a:lnTo>
                  <a:lnTo>
                    <a:pt x="6053" y="3039"/>
                  </a:lnTo>
                  <a:lnTo>
                    <a:pt x="6076" y="3061"/>
                  </a:lnTo>
                  <a:lnTo>
                    <a:pt x="6144" y="3132"/>
                  </a:lnTo>
                  <a:lnTo>
                    <a:pt x="6167" y="3160"/>
                  </a:lnTo>
                  <a:lnTo>
                    <a:pt x="6223" y="3238"/>
                  </a:lnTo>
                  <a:lnTo>
                    <a:pt x="6243" y="3274"/>
                  </a:lnTo>
                  <a:lnTo>
                    <a:pt x="6285" y="3359"/>
                  </a:lnTo>
                  <a:lnTo>
                    <a:pt x="6301" y="3401"/>
                  </a:lnTo>
                  <a:lnTo>
                    <a:pt x="6327" y="3494"/>
                  </a:lnTo>
                  <a:close/>
                  <a:moveTo>
                    <a:pt x="5309" y="5092"/>
                  </a:moveTo>
                  <a:lnTo>
                    <a:pt x="5250" y="5075"/>
                  </a:lnTo>
                  <a:lnTo>
                    <a:pt x="5250" y="6427"/>
                  </a:lnTo>
                  <a:lnTo>
                    <a:pt x="5322" y="6412"/>
                  </a:lnTo>
                  <a:lnTo>
                    <a:pt x="5423" y="6381"/>
                  </a:lnTo>
                  <a:lnTo>
                    <a:pt x="5519" y="6342"/>
                  </a:lnTo>
                  <a:lnTo>
                    <a:pt x="5608" y="6296"/>
                  </a:lnTo>
                  <a:lnTo>
                    <a:pt x="5688" y="6243"/>
                  </a:lnTo>
                  <a:lnTo>
                    <a:pt x="5760" y="6184"/>
                  </a:lnTo>
                  <a:lnTo>
                    <a:pt x="5821" y="6121"/>
                  </a:lnTo>
                  <a:lnTo>
                    <a:pt x="5872" y="6053"/>
                  </a:lnTo>
                  <a:lnTo>
                    <a:pt x="5912" y="5980"/>
                  </a:lnTo>
                  <a:lnTo>
                    <a:pt x="5941" y="5903"/>
                  </a:lnTo>
                  <a:lnTo>
                    <a:pt x="5960" y="5820"/>
                  </a:lnTo>
                  <a:lnTo>
                    <a:pt x="5966" y="5730"/>
                  </a:lnTo>
                  <a:lnTo>
                    <a:pt x="5960" y="5643"/>
                  </a:lnTo>
                  <a:lnTo>
                    <a:pt x="5942" y="5567"/>
                  </a:lnTo>
                  <a:lnTo>
                    <a:pt x="5915" y="5499"/>
                  </a:lnTo>
                  <a:lnTo>
                    <a:pt x="5877" y="5437"/>
                  </a:lnTo>
                  <a:lnTo>
                    <a:pt x="5829" y="5378"/>
                  </a:lnTo>
                  <a:lnTo>
                    <a:pt x="5769" y="5322"/>
                  </a:lnTo>
                  <a:lnTo>
                    <a:pt x="5697" y="5269"/>
                  </a:lnTo>
                  <a:lnTo>
                    <a:pt x="5614" y="5219"/>
                  </a:lnTo>
                  <a:lnTo>
                    <a:pt x="5521" y="5173"/>
                  </a:lnTo>
                  <a:lnTo>
                    <a:pt x="5418" y="5130"/>
                  </a:lnTo>
                  <a:lnTo>
                    <a:pt x="5309" y="5092"/>
                  </a:lnTo>
                  <a:close/>
                  <a:moveTo>
                    <a:pt x="4727" y="4432"/>
                  </a:moveTo>
                  <a:lnTo>
                    <a:pt x="4750" y="4438"/>
                  </a:lnTo>
                  <a:lnTo>
                    <a:pt x="4750" y="3200"/>
                  </a:lnTo>
                  <a:lnTo>
                    <a:pt x="4741" y="3201"/>
                  </a:lnTo>
                  <a:lnTo>
                    <a:pt x="4626" y="3224"/>
                  </a:lnTo>
                  <a:lnTo>
                    <a:pt x="4522" y="3255"/>
                  </a:lnTo>
                  <a:lnTo>
                    <a:pt x="4428" y="3293"/>
                  </a:lnTo>
                  <a:lnTo>
                    <a:pt x="4345" y="3337"/>
                  </a:lnTo>
                  <a:lnTo>
                    <a:pt x="4273" y="3387"/>
                  </a:lnTo>
                  <a:lnTo>
                    <a:pt x="4211" y="3443"/>
                  </a:lnTo>
                  <a:lnTo>
                    <a:pt x="4158" y="3503"/>
                  </a:lnTo>
                  <a:lnTo>
                    <a:pt x="4115" y="3569"/>
                  </a:lnTo>
                  <a:lnTo>
                    <a:pt x="4081" y="3641"/>
                  </a:lnTo>
                  <a:lnTo>
                    <a:pt x="4055" y="3721"/>
                  </a:lnTo>
                  <a:lnTo>
                    <a:pt x="4039" y="3808"/>
                  </a:lnTo>
                  <a:lnTo>
                    <a:pt x="4034" y="3901"/>
                  </a:lnTo>
                  <a:lnTo>
                    <a:pt x="4041" y="3982"/>
                  </a:lnTo>
                  <a:lnTo>
                    <a:pt x="4059" y="4045"/>
                  </a:lnTo>
                  <a:lnTo>
                    <a:pt x="4086" y="4100"/>
                  </a:lnTo>
                  <a:lnTo>
                    <a:pt x="4125" y="4150"/>
                  </a:lnTo>
                  <a:lnTo>
                    <a:pt x="4177" y="4199"/>
                  </a:lnTo>
                  <a:lnTo>
                    <a:pt x="4243" y="4246"/>
                  </a:lnTo>
                  <a:lnTo>
                    <a:pt x="4322" y="4290"/>
                  </a:lnTo>
                  <a:lnTo>
                    <a:pt x="4412" y="4331"/>
                  </a:lnTo>
                  <a:lnTo>
                    <a:pt x="4511" y="4368"/>
                  </a:lnTo>
                  <a:lnTo>
                    <a:pt x="4617" y="4401"/>
                  </a:lnTo>
                  <a:lnTo>
                    <a:pt x="4727" y="443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Helvetica Neue"/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84" name="Google Shape;1284;p32"/>
            <p:cNvSpPr/>
            <p:nvPr/>
          </p:nvSpPr>
          <p:spPr>
            <a:xfrm>
              <a:off x="8624067" y="1760585"/>
              <a:ext cx="633600" cy="633600"/>
            </a:xfrm>
            <a:custGeom>
              <a:rect b="b" l="l" r="r" t="t"/>
              <a:pathLst>
                <a:path extrusionOk="0" h="10000" w="10000">
                  <a:moveTo>
                    <a:pt x="8897" y="4858"/>
                  </a:moveTo>
                  <a:lnTo>
                    <a:pt x="8900" y="4995"/>
                  </a:lnTo>
                  <a:lnTo>
                    <a:pt x="8900" y="5005"/>
                  </a:lnTo>
                  <a:lnTo>
                    <a:pt x="8897" y="5142"/>
                  </a:lnTo>
                  <a:lnTo>
                    <a:pt x="8897" y="5151"/>
                  </a:lnTo>
                  <a:lnTo>
                    <a:pt x="8889" y="5288"/>
                  </a:lnTo>
                  <a:lnTo>
                    <a:pt x="8889" y="5297"/>
                  </a:lnTo>
                  <a:lnTo>
                    <a:pt x="8876" y="5433"/>
                  </a:lnTo>
                  <a:lnTo>
                    <a:pt x="8875" y="5443"/>
                  </a:lnTo>
                  <a:lnTo>
                    <a:pt x="8857" y="5578"/>
                  </a:lnTo>
                  <a:lnTo>
                    <a:pt x="8855" y="5587"/>
                  </a:lnTo>
                  <a:lnTo>
                    <a:pt x="8833" y="5721"/>
                  </a:lnTo>
                  <a:lnTo>
                    <a:pt x="8831" y="5731"/>
                  </a:lnTo>
                  <a:lnTo>
                    <a:pt x="8803" y="5864"/>
                  </a:lnTo>
                  <a:lnTo>
                    <a:pt x="8801" y="5873"/>
                  </a:lnTo>
                  <a:lnTo>
                    <a:pt x="8768" y="6005"/>
                  </a:lnTo>
                  <a:lnTo>
                    <a:pt x="8766" y="6014"/>
                  </a:lnTo>
                  <a:lnTo>
                    <a:pt x="8728" y="6145"/>
                  </a:lnTo>
                  <a:lnTo>
                    <a:pt x="8725" y="6154"/>
                  </a:lnTo>
                  <a:lnTo>
                    <a:pt x="8683" y="6283"/>
                  </a:lnTo>
                  <a:lnTo>
                    <a:pt x="8680" y="6292"/>
                  </a:lnTo>
                  <a:lnTo>
                    <a:pt x="8632" y="6420"/>
                  </a:lnTo>
                  <a:lnTo>
                    <a:pt x="8629" y="6428"/>
                  </a:lnTo>
                  <a:lnTo>
                    <a:pt x="8577" y="6554"/>
                  </a:lnTo>
                  <a:lnTo>
                    <a:pt x="8573" y="6563"/>
                  </a:lnTo>
                  <a:lnTo>
                    <a:pt x="8516" y="6687"/>
                  </a:lnTo>
                  <a:lnTo>
                    <a:pt x="8512" y="6695"/>
                  </a:lnTo>
                  <a:lnTo>
                    <a:pt x="8450" y="6818"/>
                  </a:lnTo>
                  <a:lnTo>
                    <a:pt x="8446" y="6826"/>
                  </a:lnTo>
                  <a:lnTo>
                    <a:pt x="8380" y="6946"/>
                  </a:lnTo>
                  <a:lnTo>
                    <a:pt x="8375" y="6954"/>
                  </a:lnTo>
                  <a:lnTo>
                    <a:pt x="8304" y="7071"/>
                  </a:lnTo>
                  <a:lnTo>
                    <a:pt x="8299" y="7079"/>
                  </a:lnTo>
                  <a:lnTo>
                    <a:pt x="8225" y="7194"/>
                  </a:lnTo>
                  <a:lnTo>
                    <a:pt x="8219" y="7202"/>
                  </a:lnTo>
                  <a:lnTo>
                    <a:pt x="8140" y="7313"/>
                  </a:lnTo>
                  <a:lnTo>
                    <a:pt x="8135" y="7321"/>
                  </a:lnTo>
                  <a:lnTo>
                    <a:pt x="8052" y="7429"/>
                  </a:lnTo>
                  <a:lnTo>
                    <a:pt x="8046" y="7436"/>
                  </a:lnTo>
                  <a:lnTo>
                    <a:pt x="7959" y="7541"/>
                  </a:lnTo>
                  <a:lnTo>
                    <a:pt x="7953" y="7548"/>
                  </a:lnTo>
                  <a:lnTo>
                    <a:pt x="7862" y="7650"/>
                  </a:lnTo>
                  <a:lnTo>
                    <a:pt x="7856" y="7657"/>
                  </a:lnTo>
                  <a:lnTo>
                    <a:pt x="7761" y="7755"/>
                  </a:lnTo>
                  <a:lnTo>
                    <a:pt x="7755" y="7761"/>
                  </a:lnTo>
                  <a:lnTo>
                    <a:pt x="7657" y="7856"/>
                  </a:lnTo>
                  <a:lnTo>
                    <a:pt x="7650" y="7862"/>
                  </a:lnTo>
                  <a:lnTo>
                    <a:pt x="7548" y="7953"/>
                  </a:lnTo>
                  <a:lnTo>
                    <a:pt x="7541" y="7959"/>
                  </a:lnTo>
                  <a:lnTo>
                    <a:pt x="7436" y="8046"/>
                  </a:lnTo>
                  <a:lnTo>
                    <a:pt x="7429" y="8052"/>
                  </a:lnTo>
                  <a:lnTo>
                    <a:pt x="7321" y="8135"/>
                  </a:lnTo>
                  <a:lnTo>
                    <a:pt x="7313" y="8140"/>
                  </a:lnTo>
                  <a:lnTo>
                    <a:pt x="7202" y="8219"/>
                  </a:lnTo>
                  <a:lnTo>
                    <a:pt x="7194" y="8225"/>
                  </a:lnTo>
                  <a:lnTo>
                    <a:pt x="7079" y="8299"/>
                  </a:lnTo>
                  <a:lnTo>
                    <a:pt x="7071" y="8304"/>
                  </a:lnTo>
                  <a:lnTo>
                    <a:pt x="6954" y="8375"/>
                  </a:lnTo>
                  <a:lnTo>
                    <a:pt x="6946" y="8380"/>
                  </a:lnTo>
                  <a:lnTo>
                    <a:pt x="6826" y="8446"/>
                  </a:lnTo>
                  <a:lnTo>
                    <a:pt x="6818" y="8450"/>
                  </a:lnTo>
                  <a:lnTo>
                    <a:pt x="6695" y="8512"/>
                  </a:lnTo>
                  <a:lnTo>
                    <a:pt x="6687" y="8516"/>
                  </a:lnTo>
                  <a:lnTo>
                    <a:pt x="6563" y="8573"/>
                  </a:lnTo>
                  <a:lnTo>
                    <a:pt x="6554" y="8577"/>
                  </a:lnTo>
                  <a:lnTo>
                    <a:pt x="6428" y="8629"/>
                  </a:lnTo>
                  <a:lnTo>
                    <a:pt x="6420" y="8632"/>
                  </a:lnTo>
                  <a:lnTo>
                    <a:pt x="6292" y="8680"/>
                  </a:lnTo>
                  <a:lnTo>
                    <a:pt x="6283" y="8683"/>
                  </a:lnTo>
                  <a:lnTo>
                    <a:pt x="6154" y="8725"/>
                  </a:lnTo>
                  <a:lnTo>
                    <a:pt x="6145" y="8728"/>
                  </a:lnTo>
                  <a:lnTo>
                    <a:pt x="6014" y="8766"/>
                  </a:lnTo>
                  <a:lnTo>
                    <a:pt x="6005" y="8768"/>
                  </a:lnTo>
                  <a:lnTo>
                    <a:pt x="5873" y="8801"/>
                  </a:lnTo>
                  <a:lnTo>
                    <a:pt x="5864" y="8803"/>
                  </a:lnTo>
                  <a:lnTo>
                    <a:pt x="5731" y="8831"/>
                  </a:lnTo>
                  <a:lnTo>
                    <a:pt x="5721" y="8833"/>
                  </a:lnTo>
                  <a:lnTo>
                    <a:pt x="5587" y="8855"/>
                  </a:lnTo>
                  <a:lnTo>
                    <a:pt x="5578" y="8857"/>
                  </a:lnTo>
                  <a:lnTo>
                    <a:pt x="5443" y="8875"/>
                  </a:lnTo>
                  <a:lnTo>
                    <a:pt x="5433" y="8876"/>
                  </a:lnTo>
                  <a:lnTo>
                    <a:pt x="5297" y="8889"/>
                  </a:lnTo>
                  <a:lnTo>
                    <a:pt x="5288" y="8889"/>
                  </a:lnTo>
                  <a:lnTo>
                    <a:pt x="5151" y="8897"/>
                  </a:lnTo>
                  <a:lnTo>
                    <a:pt x="5142" y="8897"/>
                  </a:lnTo>
                  <a:lnTo>
                    <a:pt x="5005" y="8900"/>
                  </a:lnTo>
                  <a:lnTo>
                    <a:pt x="4995" y="8900"/>
                  </a:lnTo>
                  <a:lnTo>
                    <a:pt x="4858" y="8897"/>
                  </a:lnTo>
                  <a:lnTo>
                    <a:pt x="4849" y="8897"/>
                  </a:lnTo>
                  <a:lnTo>
                    <a:pt x="4712" y="8889"/>
                  </a:lnTo>
                  <a:lnTo>
                    <a:pt x="4703" y="8889"/>
                  </a:lnTo>
                  <a:lnTo>
                    <a:pt x="4567" y="8876"/>
                  </a:lnTo>
                  <a:lnTo>
                    <a:pt x="4557" y="8875"/>
                  </a:lnTo>
                  <a:lnTo>
                    <a:pt x="4422" y="8857"/>
                  </a:lnTo>
                  <a:lnTo>
                    <a:pt x="4413" y="8855"/>
                  </a:lnTo>
                  <a:lnTo>
                    <a:pt x="4279" y="8833"/>
                  </a:lnTo>
                  <a:lnTo>
                    <a:pt x="4269" y="8831"/>
                  </a:lnTo>
                  <a:lnTo>
                    <a:pt x="4136" y="8803"/>
                  </a:lnTo>
                  <a:lnTo>
                    <a:pt x="4127" y="8801"/>
                  </a:lnTo>
                  <a:lnTo>
                    <a:pt x="3995" y="8768"/>
                  </a:lnTo>
                  <a:lnTo>
                    <a:pt x="3986" y="8766"/>
                  </a:lnTo>
                  <a:lnTo>
                    <a:pt x="3855" y="8728"/>
                  </a:lnTo>
                  <a:lnTo>
                    <a:pt x="3846" y="8725"/>
                  </a:lnTo>
                  <a:lnTo>
                    <a:pt x="3717" y="8683"/>
                  </a:lnTo>
                  <a:lnTo>
                    <a:pt x="3708" y="8680"/>
                  </a:lnTo>
                  <a:lnTo>
                    <a:pt x="3580" y="8632"/>
                  </a:lnTo>
                  <a:lnTo>
                    <a:pt x="3572" y="8629"/>
                  </a:lnTo>
                  <a:lnTo>
                    <a:pt x="3446" y="8577"/>
                  </a:lnTo>
                  <a:lnTo>
                    <a:pt x="3437" y="8573"/>
                  </a:lnTo>
                  <a:lnTo>
                    <a:pt x="3313" y="8516"/>
                  </a:lnTo>
                  <a:lnTo>
                    <a:pt x="3305" y="8512"/>
                  </a:lnTo>
                  <a:lnTo>
                    <a:pt x="3182" y="8450"/>
                  </a:lnTo>
                  <a:lnTo>
                    <a:pt x="3174" y="8446"/>
                  </a:lnTo>
                  <a:lnTo>
                    <a:pt x="3054" y="8380"/>
                  </a:lnTo>
                  <a:lnTo>
                    <a:pt x="3046" y="8375"/>
                  </a:lnTo>
                  <a:lnTo>
                    <a:pt x="2929" y="8304"/>
                  </a:lnTo>
                  <a:lnTo>
                    <a:pt x="2921" y="8299"/>
                  </a:lnTo>
                  <a:lnTo>
                    <a:pt x="2806" y="8225"/>
                  </a:lnTo>
                  <a:lnTo>
                    <a:pt x="2798" y="8219"/>
                  </a:lnTo>
                  <a:lnTo>
                    <a:pt x="2687" y="8140"/>
                  </a:lnTo>
                  <a:lnTo>
                    <a:pt x="2679" y="8135"/>
                  </a:lnTo>
                  <a:lnTo>
                    <a:pt x="2571" y="8052"/>
                  </a:lnTo>
                  <a:lnTo>
                    <a:pt x="2564" y="8046"/>
                  </a:lnTo>
                  <a:lnTo>
                    <a:pt x="2459" y="7959"/>
                  </a:lnTo>
                  <a:lnTo>
                    <a:pt x="2452" y="7953"/>
                  </a:lnTo>
                  <a:lnTo>
                    <a:pt x="2350" y="7862"/>
                  </a:lnTo>
                  <a:lnTo>
                    <a:pt x="2343" y="7856"/>
                  </a:lnTo>
                  <a:lnTo>
                    <a:pt x="2245" y="7761"/>
                  </a:lnTo>
                  <a:lnTo>
                    <a:pt x="2239" y="7755"/>
                  </a:lnTo>
                  <a:lnTo>
                    <a:pt x="2144" y="7657"/>
                  </a:lnTo>
                  <a:lnTo>
                    <a:pt x="2138" y="7650"/>
                  </a:lnTo>
                  <a:lnTo>
                    <a:pt x="2047" y="7548"/>
                  </a:lnTo>
                  <a:lnTo>
                    <a:pt x="2041" y="7541"/>
                  </a:lnTo>
                  <a:lnTo>
                    <a:pt x="1954" y="7436"/>
                  </a:lnTo>
                  <a:lnTo>
                    <a:pt x="1948" y="7429"/>
                  </a:lnTo>
                  <a:lnTo>
                    <a:pt x="1865" y="7321"/>
                  </a:lnTo>
                  <a:lnTo>
                    <a:pt x="1860" y="7313"/>
                  </a:lnTo>
                  <a:lnTo>
                    <a:pt x="1781" y="7202"/>
                  </a:lnTo>
                  <a:lnTo>
                    <a:pt x="1775" y="7194"/>
                  </a:lnTo>
                  <a:lnTo>
                    <a:pt x="1701" y="7079"/>
                  </a:lnTo>
                  <a:lnTo>
                    <a:pt x="1696" y="7071"/>
                  </a:lnTo>
                  <a:lnTo>
                    <a:pt x="1625" y="6954"/>
                  </a:lnTo>
                  <a:lnTo>
                    <a:pt x="1620" y="6946"/>
                  </a:lnTo>
                  <a:lnTo>
                    <a:pt x="1554" y="6826"/>
                  </a:lnTo>
                  <a:lnTo>
                    <a:pt x="1550" y="6818"/>
                  </a:lnTo>
                  <a:lnTo>
                    <a:pt x="1488" y="6695"/>
                  </a:lnTo>
                  <a:lnTo>
                    <a:pt x="1484" y="6687"/>
                  </a:lnTo>
                  <a:lnTo>
                    <a:pt x="1427" y="6563"/>
                  </a:lnTo>
                  <a:lnTo>
                    <a:pt x="1423" y="6554"/>
                  </a:lnTo>
                  <a:lnTo>
                    <a:pt x="1371" y="6428"/>
                  </a:lnTo>
                  <a:lnTo>
                    <a:pt x="1368" y="6420"/>
                  </a:lnTo>
                  <a:lnTo>
                    <a:pt x="1320" y="6292"/>
                  </a:lnTo>
                  <a:lnTo>
                    <a:pt x="1317" y="6283"/>
                  </a:lnTo>
                  <a:lnTo>
                    <a:pt x="1275" y="6154"/>
                  </a:lnTo>
                  <a:lnTo>
                    <a:pt x="1272" y="6145"/>
                  </a:lnTo>
                  <a:lnTo>
                    <a:pt x="1234" y="6014"/>
                  </a:lnTo>
                  <a:lnTo>
                    <a:pt x="1232" y="6005"/>
                  </a:lnTo>
                  <a:lnTo>
                    <a:pt x="1199" y="5873"/>
                  </a:lnTo>
                  <a:lnTo>
                    <a:pt x="1197" y="5864"/>
                  </a:lnTo>
                  <a:lnTo>
                    <a:pt x="1169" y="5731"/>
                  </a:lnTo>
                  <a:lnTo>
                    <a:pt x="1167" y="5721"/>
                  </a:lnTo>
                  <a:lnTo>
                    <a:pt x="1145" y="5587"/>
                  </a:lnTo>
                  <a:lnTo>
                    <a:pt x="1143" y="5578"/>
                  </a:lnTo>
                  <a:lnTo>
                    <a:pt x="1125" y="5443"/>
                  </a:lnTo>
                  <a:lnTo>
                    <a:pt x="1124" y="5433"/>
                  </a:lnTo>
                  <a:lnTo>
                    <a:pt x="1111" y="5297"/>
                  </a:lnTo>
                  <a:lnTo>
                    <a:pt x="1111" y="5288"/>
                  </a:lnTo>
                  <a:lnTo>
                    <a:pt x="1103" y="5151"/>
                  </a:lnTo>
                  <a:lnTo>
                    <a:pt x="1103" y="5142"/>
                  </a:lnTo>
                  <a:lnTo>
                    <a:pt x="1100" y="5005"/>
                  </a:lnTo>
                  <a:lnTo>
                    <a:pt x="1100" y="4995"/>
                  </a:lnTo>
                  <a:lnTo>
                    <a:pt x="1103" y="4858"/>
                  </a:lnTo>
                  <a:lnTo>
                    <a:pt x="1103" y="4849"/>
                  </a:lnTo>
                  <a:lnTo>
                    <a:pt x="1111" y="4712"/>
                  </a:lnTo>
                  <a:lnTo>
                    <a:pt x="1111" y="4703"/>
                  </a:lnTo>
                  <a:lnTo>
                    <a:pt x="1124" y="4567"/>
                  </a:lnTo>
                  <a:lnTo>
                    <a:pt x="1125" y="4557"/>
                  </a:lnTo>
                  <a:lnTo>
                    <a:pt x="1143" y="4422"/>
                  </a:lnTo>
                  <a:lnTo>
                    <a:pt x="1145" y="4413"/>
                  </a:lnTo>
                  <a:lnTo>
                    <a:pt x="1167" y="4279"/>
                  </a:lnTo>
                  <a:lnTo>
                    <a:pt x="1169" y="4269"/>
                  </a:lnTo>
                  <a:lnTo>
                    <a:pt x="1197" y="4136"/>
                  </a:lnTo>
                  <a:lnTo>
                    <a:pt x="1199" y="4127"/>
                  </a:lnTo>
                  <a:lnTo>
                    <a:pt x="1232" y="3995"/>
                  </a:lnTo>
                  <a:lnTo>
                    <a:pt x="1234" y="3986"/>
                  </a:lnTo>
                  <a:lnTo>
                    <a:pt x="1272" y="3855"/>
                  </a:lnTo>
                  <a:lnTo>
                    <a:pt x="1275" y="3846"/>
                  </a:lnTo>
                  <a:lnTo>
                    <a:pt x="1317" y="3717"/>
                  </a:lnTo>
                  <a:lnTo>
                    <a:pt x="1320" y="3708"/>
                  </a:lnTo>
                  <a:lnTo>
                    <a:pt x="1368" y="3580"/>
                  </a:lnTo>
                  <a:lnTo>
                    <a:pt x="1371" y="3572"/>
                  </a:lnTo>
                  <a:lnTo>
                    <a:pt x="1423" y="3446"/>
                  </a:lnTo>
                  <a:lnTo>
                    <a:pt x="1427" y="3437"/>
                  </a:lnTo>
                  <a:lnTo>
                    <a:pt x="1484" y="3313"/>
                  </a:lnTo>
                  <a:lnTo>
                    <a:pt x="1488" y="3305"/>
                  </a:lnTo>
                  <a:lnTo>
                    <a:pt x="1550" y="3182"/>
                  </a:lnTo>
                  <a:lnTo>
                    <a:pt x="1554" y="3174"/>
                  </a:lnTo>
                  <a:lnTo>
                    <a:pt x="1620" y="3054"/>
                  </a:lnTo>
                  <a:lnTo>
                    <a:pt x="1625" y="3046"/>
                  </a:lnTo>
                  <a:lnTo>
                    <a:pt x="1696" y="2929"/>
                  </a:lnTo>
                  <a:lnTo>
                    <a:pt x="1701" y="2921"/>
                  </a:lnTo>
                  <a:lnTo>
                    <a:pt x="1775" y="2806"/>
                  </a:lnTo>
                  <a:lnTo>
                    <a:pt x="1781" y="2798"/>
                  </a:lnTo>
                  <a:lnTo>
                    <a:pt x="1860" y="2687"/>
                  </a:lnTo>
                  <a:lnTo>
                    <a:pt x="1865" y="2679"/>
                  </a:lnTo>
                  <a:lnTo>
                    <a:pt x="1948" y="2571"/>
                  </a:lnTo>
                  <a:lnTo>
                    <a:pt x="1954" y="2564"/>
                  </a:lnTo>
                  <a:lnTo>
                    <a:pt x="2041" y="2459"/>
                  </a:lnTo>
                  <a:lnTo>
                    <a:pt x="2047" y="2452"/>
                  </a:lnTo>
                  <a:lnTo>
                    <a:pt x="2138" y="2350"/>
                  </a:lnTo>
                  <a:lnTo>
                    <a:pt x="2144" y="2343"/>
                  </a:lnTo>
                  <a:lnTo>
                    <a:pt x="2239" y="2245"/>
                  </a:lnTo>
                  <a:lnTo>
                    <a:pt x="2245" y="2239"/>
                  </a:lnTo>
                  <a:lnTo>
                    <a:pt x="2343" y="2144"/>
                  </a:lnTo>
                  <a:lnTo>
                    <a:pt x="2350" y="2138"/>
                  </a:lnTo>
                  <a:lnTo>
                    <a:pt x="2452" y="2047"/>
                  </a:lnTo>
                  <a:lnTo>
                    <a:pt x="2459" y="2041"/>
                  </a:lnTo>
                  <a:lnTo>
                    <a:pt x="2564" y="1954"/>
                  </a:lnTo>
                  <a:lnTo>
                    <a:pt x="2571" y="1948"/>
                  </a:lnTo>
                  <a:lnTo>
                    <a:pt x="2679" y="1865"/>
                  </a:lnTo>
                  <a:lnTo>
                    <a:pt x="2687" y="1860"/>
                  </a:lnTo>
                  <a:lnTo>
                    <a:pt x="2798" y="1781"/>
                  </a:lnTo>
                  <a:lnTo>
                    <a:pt x="2806" y="1775"/>
                  </a:lnTo>
                  <a:lnTo>
                    <a:pt x="2921" y="1701"/>
                  </a:lnTo>
                  <a:lnTo>
                    <a:pt x="2929" y="1696"/>
                  </a:lnTo>
                  <a:lnTo>
                    <a:pt x="3046" y="1625"/>
                  </a:lnTo>
                  <a:lnTo>
                    <a:pt x="3054" y="1620"/>
                  </a:lnTo>
                  <a:lnTo>
                    <a:pt x="3174" y="1554"/>
                  </a:lnTo>
                  <a:lnTo>
                    <a:pt x="3182" y="1550"/>
                  </a:lnTo>
                  <a:lnTo>
                    <a:pt x="3305" y="1488"/>
                  </a:lnTo>
                  <a:lnTo>
                    <a:pt x="3313" y="1484"/>
                  </a:lnTo>
                  <a:lnTo>
                    <a:pt x="3437" y="1427"/>
                  </a:lnTo>
                  <a:lnTo>
                    <a:pt x="3446" y="1423"/>
                  </a:lnTo>
                  <a:lnTo>
                    <a:pt x="3572" y="1371"/>
                  </a:lnTo>
                  <a:lnTo>
                    <a:pt x="3580" y="1368"/>
                  </a:lnTo>
                  <a:lnTo>
                    <a:pt x="3708" y="1320"/>
                  </a:lnTo>
                  <a:lnTo>
                    <a:pt x="3717" y="1317"/>
                  </a:lnTo>
                  <a:lnTo>
                    <a:pt x="3846" y="1275"/>
                  </a:lnTo>
                  <a:lnTo>
                    <a:pt x="3855" y="1272"/>
                  </a:lnTo>
                  <a:lnTo>
                    <a:pt x="3986" y="1234"/>
                  </a:lnTo>
                  <a:lnTo>
                    <a:pt x="3995" y="1232"/>
                  </a:lnTo>
                  <a:lnTo>
                    <a:pt x="4127" y="1199"/>
                  </a:lnTo>
                  <a:lnTo>
                    <a:pt x="4136" y="1197"/>
                  </a:lnTo>
                  <a:lnTo>
                    <a:pt x="4269" y="1169"/>
                  </a:lnTo>
                  <a:lnTo>
                    <a:pt x="4279" y="1167"/>
                  </a:lnTo>
                  <a:lnTo>
                    <a:pt x="4413" y="1145"/>
                  </a:lnTo>
                  <a:lnTo>
                    <a:pt x="4422" y="1143"/>
                  </a:lnTo>
                  <a:lnTo>
                    <a:pt x="4557" y="1125"/>
                  </a:lnTo>
                  <a:lnTo>
                    <a:pt x="4567" y="1124"/>
                  </a:lnTo>
                  <a:lnTo>
                    <a:pt x="4703" y="1111"/>
                  </a:lnTo>
                  <a:lnTo>
                    <a:pt x="4712" y="1111"/>
                  </a:lnTo>
                  <a:lnTo>
                    <a:pt x="4849" y="1103"/>
                  </a:lnTo>
                  <a:lnTo>
                    <a:pt x="4858" y="1103"/>
                  </a:lnTo>
                  <a:lnTo>
                    <a:pt x="4995" y="1100"/>
                  </a:lnTo>
                  <a:lnTo>
                    <a:pt x="5005" y="1100"/>
                  </a:lnTo>
                  <a:lnTo>
                    <a:pt x="5142" y="1103"/>
                  </a:lnTo>
                  <a:lnTo>
                    <a:pt x="5151" y="1103"/>
                  </a:lnTo>
                  <a:lnTo>
                    <a:pt x="5288" y="1111"/>
                  </a:lnTo>
                  <a:lnTo>
                    <a:pt x="5297" y="1111"/>
                  </a:lnTo>
                  <a:lnTo>
                    <a:pt x="5433" y="1124"/>
                  </a:lnTo>
                  <a:lnTo>
                    <a:pt x="5443" y="1125"/>
                  </a:lnTo>
                  <a:lnTo>
                    <a:pt x="5578" y="1143"/>
                  </a:lnTo>
                  <a:lnTo>
                    <a:pt x="5587" y="1145"/>
                  </a:lnTo>
                  <a:lnTo>
                    <a:pt x="5721" y="1167"/>
                  </a:lnTo>
                  <a:lnTo>
                    <a:pt x="5731" y="1169"/>
                  </a:lnTo>
                  <a:lnTo>
                    <a:pt x="5864" y="1197"/>
                  </a:lnTo>
                  <a:lnTo>
                    <a:pt x="5873" y="1199"/>
                  </a:lnTo>
                  <a:lnTo>
                    <a:pt x="6005" y="1232"/>
                  </a:lnTo>
                  <a:lnTo>
                    <a:pt x="6014" y="1234"/>
                  </a:lnTo>
                  <a:lnTo>
                    <a:pt x="6145" y="1272"/>
                  </a:lnTo>
                  <a:lnTo>
                    <a:pt x="6154" y="1275"/>
                  </a:lnTo>
                  <a:lnTo>
                    <a:pt x="6283" y="1317"/>
                  </a:lnTo>
                  <a:lnTo>
                    <a:pt x="6292" y="1320"/>
                  </a:lnTo>
                  <a:lnTo>
                    <a:pt x="6420" y="1368"/>
                  </a:lnTo>
                  <a:lnTo>
                    <a:pt x="6428" y="1371"/>
                  </a:lnTo>
                  <a:lnTo>
                    <a:pt x="6554" y="1423"/>
                  </a:lnTo>
                  <a:lnTo>
                    <a:pt x="6563" y="1427"/>
                  </a:lnTo>
                  <a:lnTo>
                    <a:pt x="6687" y="1484"/>
                  </a:lnTo>
                  <a:lnTo>
                    <a:pt x="6695" y="1488"/>
                  </a:lnTo>
                  <a:lnTo>
                    <a:pt x="6818" y="1550"/>
                  </a:lnTo>
                  <a:lnTo>
                    <a:pt x="6826" y="1554"/>
                  </a:lnTo>
                  <a:lnTo>
                    <a:pt x="6946" y="1620"/>
                  </a:lnTo>
                  <a:lnTo>
                    <a:pt x="6954" y="1625"/>
                  </a:lnTo>
                  <a:lnTo>
                    <a:pt x="7071" y="1696"/>
                  </a:lnTo>
                  <a:lnTo>
                    <a:pt x="7079" y="1701"/>
                  </a:lnTo>
                  <a:lnTo>
                    <a:pt x="7194" y="1775"/>
                  </a:lnTo>
                  <a:lnTo>
                    <a:pt x="7202" y="1781"/>
                  </a:lnTo>
                  <a:lnTo>
                    <a:pt x="7313" y="1860"/>
                  </a:lnTo>
                  <a:lnTo>
                    <a:pt x="7321" y="1865"/>
                  </a:lnTo>
                  <a:lnTo>
                    <a:pt x="7429" y="1948"/>
                  </a:lnTo>
                  <a:lnTo>
                    <a:pt x="7436" y="1954"/>
                  </a:lnTo>
                  <a:lnTo>
                    <a:pt x="7541" y="2041"/>
                  </a:lnTo>
                  <a:lnTo>
                    <a:pt x="7548" y="2047"/>
                  </a:lnTo>
                  <a:lnTo>
                    <a:pt x="7650" y="2138"/>
                  </a:lnTo>
                  <a:lnTo>
                    <a:pt x="7657" y="2144"/>
                  </a:lnTo>
                  <a:lnTo>
                    <a:pt x="7755" y="2239"/>
                  </a:lnTo>
                  <a:lnTo>
                    <a:pt x="7761" y="2245"/>
                  </a:lnTo>
                  <a:lnTo>
                    <a:pt x="7856" y="2343"/>
                  </a:lnTo>
                  <a:lnTo>
                    <a:pt x="7862" y="2350"/>
                  </a:lnTo>
                  <a:lnTo>
                    <a:pt x="7953" y="2452"/>
                  </a:lnTo>
                  <a:lnTo>
                    <a:pt x="7959" y="2459"/>
                  </a:lnTo>
                  <a:lnTo>
                    <a:pt x="8046" y="2564"/>
                  </a:lnTo>
                  <a:lnTo>
                    <a:pt x="8052" y="2571"/>
                  </a:lnTo>
                  <a:lnTo>
                    <a:pt x="8135" y="2679"/>
                  </a:lnTo>
                  <a:lnTo>
                    <a:pt x="8140" y="2687"/>
                  </a:lnTo>
                  <a:lnTo>
                    <a:pt x="8219" y="2798"/>
                  </a:lnTo>
                  <a:lnTo>
                    <a:pt x="8225" y="2806"/>
                  </a:lnTo>
                  <a:lnTo>
                    <a:pt x="8299" y="2921"/>
                  </a:lnTo>
                  <a:lnTo>
                    <a:pt x="8304" y="2929"/>
                  </a:lnTo>
                  <a:lnTo>
                    <a:pt x="8375" y="3046"/>
                  </a:lnTo>
                  <a:lnTo>
                    <a:pt x="8380" y="3054"/>
                  </a:lnTo>
                  <a:lnTo>
                    <a:pt x="8446" y="3174"/>
                  </a:lnTo>
                  <a:lnTo>
                    <a:pt x="8450" y="3182"/>
                  </a:lnTo>
                  <a:lnTo>
                    <a:pt x="8512" y="3305"/>
                  </a:lnTo>
                  <a:lnTo>
                    <a:pt x="8516" y="3313"/>
                  </a:lnTo>
                  <a:lnTo>
                    <a:pt x="8573" y="3437"/>
                  </a:lnTo>
                  <a:lnTo>
                    <a:pt x="8577" y="3446"/>
                  </a:lnTo>
                  <a:lnTo>
                    <a:pt x="8629" y="3572"/>
                  </a:lnTo>
                  <a:lnTo>
                    <a:pt x="8632" y="3580"/>
                  </a:lnTo>
                  <a:lnTo>
                    <a:pt x="8680" y="3708"/>
                  </a:lnTo>
                  <a:lnTo>
                    <a:pt x="8683" y="3717"/>
                  </a:lnTo>
                  <a:lnTo>
                    <a:pt x="8725" y="3846"/>
                  </a:lnTo>
                  <a:lnTo>
                    <a:pt x="8728" y="3855"/>
                  </a:lnTo>
                  <a:lnTo>
                    <a:pt x="8766" y="3986"/>
                  </a:lnTo>
                  <a:lnTo>
                    <a:pt x="8768" y="3995"/>
                  </a:lnTo>
                  <a:lnTo>
                    <a:pt x="8801" y="4127"/>
                  </a:lnTo>
                  <a:lnTo>
                    <a:pt x="8803" y="4136"/>
                  </a:lnTo>
                  <a:lnTo>
                    <a:pt x="8831" y="4269"/>
                  </a:lnTo>
                  <a:lnTo>
                    <a:pt x="8833" y="4279"/>
                  </a:lnTo>
                  <a:lnTo>
                    <a:pt x="8855" y="4413"/>
                  </a:lnTo>
                  <a:lnTo>
                    <a:pt x="8857" y="4422"/>
                  </a:lnTo>
                  <a:lnTo>
                    <a:pt x="8875" y="4557"/>
                  </a:lnTo>
                  <a:lnTo>
                    <a:pt x="8876" y="4567"/>
                  </a:lnTo>
                  <a:lnTo>
                    <a:pt x="8889" y="4703"/>
                  </a:lnTo>
                  <a:lnTo>
                    <a:pt x="8889" y="4712"/>
                  </a:lnTo>
                  <a:lnTo>
                    <a:pt x="8897" y="4849"/>
                  </a:lnTo>
                  <a:lnTo>
                    <a:pt x="8897" y="4858"/>
                  </a:lnTo>
                  <a:close/>
                  <a:moveTo>
                    <a:pt x="8398" y="5128"/>
                  </a:moveTo>
                  <a:lnTo>
                    <a:pt x="8400" y="5000"/>
                  </a:lnTo>
                  <a:lnTo>
                    <a:pt x="8398" y="4872"/>
                  </a:lnTo>
                  <a:lnTo>
                    <a:pt x="8390" y="4745"/>
                  </a:lnTo>
                  <a:lnTo>
                    <a:pt x="8378" y="4618"/>
                  </a:lnTo>
                  <a:lnTo>
                    <a:pt x="8362" y="4492"/>
                  </a:lnTo>
                  <a:lnTo>
                    <a:pt x="8340" y="4367"/>
                  </a:lnTo>
                  <a:lnTo>
                    <a:pt x="8315" y="4243"/>
                  </a:lnTo>
                  <a:lnTo>
                    <a:pt x="8284" y="4120"/>
                  </a:lnTo>
                  <a:lnTo>
                    <a:pt x="8249" y="3998"/>
                  </a:lnTo>
                  <a:lnTo>
                    <a:pt x="8209" y="3878"/>
                  </a:lnTo>
                  <a:lnTo>
                    <a:pt x="8165" y="3759"/>
                  </a:lnTo>
                  <a:lnTo>
                    <a:pt x="8117" y="3641"/>
                  </a:lnTo>
                  <a:lnTo>
                    <a:pt x="8064" y="3526"/>
                  </a:lnTo>
                  <a:lnTo>
                    <a:pt x="8006" y="3412"/>
                  </a:lnTo>
                  <a:lnTo>
                    <a:pt x="7944" y="3300"/>
                  </a:lnTo>
                  <a:lnTo>
                    <a:pt x="7879" y="3190"/>
                  </a:lnTo>
                  <a:lnTo>
                    <a:pt x="7809" y="3084"/>
                  </a:lnTo>
                  <a:lnTo>
                    <a:pt x="7735" y="2980"/>
                  </a:lnTo>
                  <a:lnTo>
                    <a:pt x="7658" y="2879"/>
                  </a:lnTo>
                  <a:lnTo>
                    <a:pt x="7577" y="2782"/>
                  </a:lnTo>
                  <a:lnTo>
                    <a:pt x="7492" y="2687"/>
                  </a:lnTo>
                  <a:lnTo>
                    <a:pt x="7404" y="2596"/>
                  </a:lnTo>
                  <a:lnTo>
                    <a:pt x="7313" y="2508"/>
                  </a:lnTo>
                  <a:lnTo>
                    <a:pt x="7218" y="2423"/>
                  </a:lnTo>
                  <a:lnTo>
                    <a:pt x="7121" y="2342"/>
                  </a:lnTo>
                  <a:lnTo>
                    <a:pt x="7020" y="2265"/>
                  </a:lnTo>
                  <a:lnTo>
                    <a:pt x="6916" y="2191"/>
                  </a:lnTo>
                  <a:lnTo>
                    <a:pt x="6810" y="2121"/>
                  </a:lnTo>
                  <a:lnTo>
                    <a:pt x="6700" y="2056"/>
                  </a:lnTo>
                  <a:lnTo>
                    <a:pt x="6588" y="1994"/>
                  </a:lnTo>
                  <a:lnTo>
                    <a:pt x="6474" y="1936"/>
                  </a:lnTo>
                  <a:lnTo>
                    <a:pt x="6359" y="1883"/>
                  </a:lnTo>
                  <a:lnTo>
                    <a:pt x="6241" y="1835"/>
                  </a:lnTo>
                  <a:lnTo>
                    <a:pt x="6122" y="1791"/>
                  </a:lnTo>
                  <a:lnTo>
                    <a:pt x="6002" y="1751"/>
                  </a:lnTo>
                  <a:lnTo>
                    <a:pt x="5880" y="1716"/>
                  </a:lnTo>
                  <a:lnTo>
                    <a:pt x="5757" y="1685"/>
                  </a:lnTo>
                  <a:lnTo>
                    <a:pt x="5633" y="1660"/>
                  </a:lnTo>
                  <a:lnTo>
                    <a:pt x="5508" y="1638"/>
                  </a:lnTo>
                  <a:lnTo>
                    <a:pt x="5382" y="1622"/>
                  </a:lnTo>
                  <a:lnTo>
                    <a:pt x="5255" y="1610"/>
                  </a:lnTo>
                  <a:lnTo>
                    <a:pt x="5128" y="1602"/>
                  </a:lnTo>
                  <a:lnTo>
                    <a:pt x="5000" y="1600"/>
                  </a:lnTo>
                  <a:lnTo>
                    <a:pt x="4872" y="1602"/>
                  </a:lnTo>
                  <a:lnTo>
                    <a:pt x="4745" y="1610"/>
                  </a:lnTo>
                  <a:lnTo>
                    <a:pt x="4618" y="1622"/>
                  </a:lnTo>
                  <a:lnTo>
                    <a:pt x="4492" y="1638"/>
                  </a:lnTo>
                  <a:lnTo>
                    <a:pt x="4367" y="1660"/>
                  </a:lnTo>
                  <a:lnTo>
                    <a:pt x="4243" y="1685"/>
                  </a:lnTo>
                  <a:lnTo>
                    <a:pt x="4120" y="1716"/>
                  </a:lnTo>
                  <a:lnTo>
                    <a:pt x="3998" y="1751"/>
                  </a:lnTo>
                  <a:lnTo>
                    <a:pt x="3878" y="1791"/>
                  </a:lnTo>
                  <a:lnTo>
                    <a:pt x="3759" y="1835"/>
                  </a:lnTo>
                  <a:lnTo>
                    <a:pt x="3641" y="1883"/>
                  </a:lnTo>
                  <a:lnTo>
                    <a:pt x="3526" y="1936"/>
                  </a:lnTo>
                  <a:lnTo>
                    <a:pt x="3412" y="1994"/>
                  </a:lnTo>
                  <a:lnTo>
                    <a:pt x="3300" y="2056"/>
                  </a:lnTo>
                  <a:lnTo>
                    <a:pt x="3190" y="2121"/>
                  </a:lnTo>
                  <a:lnTo>
                    <a:pt x="3084" y="2191"/>
                  </a:lnTo>
                  <a:lnTo>
                    <a:pt x="2980" y="2265"/>
                  </a:lnTo>
                  <a:lnTo>
                    <a:pt x="2879" y="2342"/>
                  </a:lnTo>
                  <a:lnTo>
                    <a:pt x="2782" y="2423"/>
                  </a:lnTo>
                  <a:lnTo>
                    <a:pt x="2687" y="2508"/>
                  </a:lnTo>
                  <a:lnTo>
                    <a:pt x="2596" y="2596"/>
                  </a:lnTo>
                  <a:lnTo>
                    <a:pt x="2508" y="2687"/>
                  </a:lnTo>
                  <a:lnTo>
                    <a:pt x="2423" y="2782"/>
                  </a:lnTo>
                  <a:lnTo>
                    <a:pt x="2342" y="2879"/>
                  </a:lnTo>
                  <a:lnTo>
                    <a:pt x="2265" y="2980"/>
                  </a:lnTo>
                  <a:lnTo>
                    <a:pt x="2191" y="3084"/>
                  </a:lnTo>
                  <a:lnTo>
                    <a:pt x="2121" y="3190"/>
                  </a:lnTo>
                  <a:lnTo>
                    <a:pt x="2056" y="3300"/>
                  </a:lnTo>
                  <a:lnTo>
                    <a:pt x="1994" y="3412"/>
                  </a:lnTo>
                  <a:lnTo>
                    <a:pt x="1936" y="3526"/>
                  </a:lnTo>
                  <a:lnTo>
                    <a:pt x="1883" y="3641"/>
                  </a:lnTo>
                  <a:lnTo>
                    <a:pt x="1835" y="3759"/>
                  </a:lnTo>
                  <a:lnTo>
                    <a:pt x="1791" y="3878"/>
                  </a:lnTo>
                  <a:lnTo>
                    <a:pt x="1751" y="3998"/>
                  </a:lnTo>
                  <a:lnTo>
                    <a:pt x="1716" y="4120"/>
                  </a:lnTo>
                  <a:lnTo>
                    <a:pt x="1685" y="4243"/>
                  </a:lnTo>
                  <a:lnTo>
                    <a:pt x="1660" y="4367"/>
                  </a:lnTo>
                  <a:lnTo>
                    <a:pt x="1638" y="4492"/>
                  </a:lnTo>
                  <a:lnTo>
                    <a:pt x="1622" y="4618"/>
                  </a:lnTo>
                  <a:lnTo>
                    <a:pt x="1610" y="4745"/>
                  </a:lnTo>
                  <a:lnTo>
                    <a:pt x="1602" y="4872"/>
                  </a:lnTo>
                  <a:lnTo>
                    <a:pt x="1600" y="5000"/>
                  </a:lnTo>
                  <a:lnTo>
                    <a:pt x="1602" y="5128"/>
                  </a:lnTo>
                  <a:lnTo>
                    <a:pt x="1610" y="5255"/>
                  </a:lnTo>
                  <a:lnTo>
                    <a:pt x="1622" y="5382"/>
                  </a:lnTo>
                  <a:lnTo>
                    <a:pt x="1638" y="5508"/>
                  </a:lnTo>
                  <a:lnTo>
                    <a:pt x="1660" y="5633"/>
                  </a:lnTo>
                  <a:lnTo>
                    <a:pt x="1685" y="5757"/>
                  </a:lnTo>
                  <a:lnTo>
                    <a:pt x="1716" y="5880"/>
                  </a:lnTo>
                  <a:lnTo>
                    <a:pt x="1751" y="6002"/>
                  </a:lnTo>
                  <a:lnTo>
                    <a:pt x="1791" y="6122"/>
                  </a:lnTo>
                  <a:lnTo>
                    <a:pt x="1835" y="6241"/>
                  </a:lnTo>
                  <a:lnTo>
                    <a:pt x="1883" y="6359"/>
                  </a:lnTo>
                  <a:lnTo>
                    <a:pt x="1936" y="6474"/>
                  </a:lnTo>
                  <a:lnTo>
                    <a:pt x="1994" y="6588"/>
                  </a:lnTo>
                  <a:lnTo>
                    <a:pt x="2056" y="6700"/>
                  </a:lnTo>
                  <a:lnTo>
                    <a:pt x="2121" y="6810"/>
                  </a:lnTo>
                  <a:lnTo>
                    <a:pt x="2191" y="6916"/>
                  </a:lnTo>
                  <a:lnTo>
                    <a:pt x="2265" y="7020"/>
                  </a:lnTo>
                  <a:lnTo>
                    <a:pt x="2342" y="7121"/>
                  </a:lnTo>
                  <a:lnTo>
                    <a:pt x="2423" y="7218"/>
                  </a:lnTo>
                  <a:lnTo>
                    <a:pt x="2508" y="7313"/>
                  </a:lnTo>
                  <a:lnTo>
                    <a:pt x="2596" y="7404"/>
                  </a:lnTo>
                  <a:lnTo>
                    <a:pt x="2687" y="7492"/>
                  </a:lnTo>
                  <a:lnTo>
                    <a:pt x="2782" y="7577"/>
                  </a:lnTo>
                  <a:lnTo>
                    <a:pt x="2879" y="7658"/>
                  </a:lnTo>
                  <a:lnTo>
                    <a:pt x="2980" y="7735"/>
                  </a:lnTo>
                  <a:lnTo>
                    <a:pt x="3084" y="7809"/>
                  </a:lnTo>
                  <a:lnTo>
                    <a:pt x="3190" y="7879"/>
                  </a:lnTo>
                  <a:lnTo>
                    <a:pt x="3300" y="7944"/>
                  </a:lnTo>
                  <a:lnTo>
                    <a:pt x="3412" y="8006"/>
                  </a:lnTo>
                  <a:lnTo>
                    <a:pt x="3526" y="8064"/>
                  </a:lnTo>
                  <a:lnTo>
                    <a:pt x="3641" y="8117"/>
                  </a:lnTo>
                  <a:lnTo>
                    <a:pt x="3759" y="8165"/>
                  </a:lnTo>
                  <a:lnTo>
                    <a:pt x="3878" y="8209"/>
                  </a:lnTo>
                  <a:lnTo>
                    <a:pt x="3998" y="8249"/>
                  </a:lnTo>
                  <a:lnTo>
                    <a:pt x="4120" y="8284"/>
                  </a:lnTo>
                  <a:lnTo>
                    <a:pt x="4243" y="8315"/>
                  </a:lnTo>
                  <a:lnTo>
                    <a:pt x="4367" y="8340"/>
                  </a:lnTo>
                  <a:lnTo>
                    <a:pt x="4492" y="8362"/>
                  </a:lnTo>
                  <a:lnTo>
                    <a:pt x="4618" y="8378"/>
                  </a:lnTo>
                  <a:lnTo>
                    <a:pt x="4745" y="8390"/>
                  </a:lnTo>
                  <a:lnTo>
                    <a:pt x="4872" y="8398"/>
                  </a:lnTo>
                  <a:lnTo>
                    <a:pt x="5000" y="8400"/>
                  </a:lnTo>
                  <a:lnTo>
                    <a:pt x="5128" y="8398"/>
                  </a:lnTo>
                  <a:lnTo>
                    <a:pt x="5255" y="8390"/>
                  </a:lnTo>
                  <a:lnTo>
                    <a:pt x="5382" y="8378"/>
                  </a:lnTo>
                  <a:lnTo>
                    <a:pt x="5508" y="8362"/>
                  </a:lnTo>
                  <a:lnTo>
                    <a:pt x="5633" y="8340"/>
                  </a:lnTo>
                  <a:lnTo>
                    <a:pt x="5757" y="8315"/>
                  </a:lnTo>
                  <a:lnTo>
                    <a:pt x="5880" y="8284"/>
                  </a:lnTo>
                  <a:lnTo>
                    <a:pt x="6002" y="8249"/>
                  </a:lnTo>
                  <a:lnTo>
                    <a:pt x="6122" y="8209"/>
                  </a:lnTo>
                  <a:lnTo>
                    <a:pt x="6241" y="8165"/>
                  </a:lnTo>
                  <a:lnTo>
                    <a:pt x="6359" y="8117"/>
                  </a:lnTo>
                  <a:lnTo>
                    <a:pt x="6474" y="8064"/>
                  </a:lnTo>
                  <a:lnTo>
                    <a:pt x="6588" y="8006"/>
                  </a:lnTo>
                  <a:lnTo>
                    <a:pt x="6700" y="7944"/>
                  </a:lnTo>
                  <a:lnTo>
                    <a:pt x="6810" y="7879"/>
                  </a:lnTo>
                  <a:lnTo>
                    <a:pt x="6916" y="7809"/>
                  </a:lnTo>
                  <a:lnTo>
                    <a:pt x="7020" y="7735"/>
                  </a:lnTo>
                  <a:lnTo>
                    <a:pt x="7121" y="7658"/>
                  </a:lnTo>
                  <a:lnTo>
                    <a:pt x="7218" y="7577"/>
                  </a:lnTo>
                  <a:lnTo>
                    <a:pt x="7313" y="7492"/>
                  </a:lnTo>
                  <a:lnTo>
                    <a:pt x="7404" y="7404"/>
                  </a:lnTo>
                  <a:lnTo>
                    <a:pt x="7492" y="7313"/>
                  </a:lnTo>
                  <a:lnTo>
                    <a:pt x="7577" y="7218"/>
                  </a:lnTo>
                  <a:lnTo>
                    <a:pt x="7658" y="7121"/>
                  </a:lnTo>
                  <a:lnTo>
                    <a:pt x="7735" y="7020"/>
                  </a:lnTo>
                  <a:lnTo>
                    <a:pt x="7809" y="6916"/>
                  </a:lnTo>
                  <a:lnTo>
                    <a:pt x="7879" y="6810"/>
                  </a:lnTo>
                  <a:lnTo>
                    <a:pt x="7944" y="6700"/>
                  </a:lnTo>
                  <a:lnTo>
                    <a:pt x="8006" y="6588"/>
                  </a:lnTo>
                  <a:lnTo>
                    <a:pt x="8064" y="6474"/>
                  </a:lnTo>
                  <a:lnTo>
                    <a:pt x="8117" y="6359"/>
                  </a:lnTo>
                  <a:lnTo>
                    <a:pt x="8165" y="6241"/>
                  </a:lnTo>
                  <a:lnTo>
                    <a:pt x="8209" y="6122"/>
                  </a:lnTo>
                  <a:lnTo>
                    <a:pt x="8249" y="6002"/>
                  </a:lnTo>
                  <a:lnTo>
                    <a:pt x="8284" y="5880"/>
                  </a:lnTo>
                  <a:lnTo>
                    <a:pt x="8315" y="5757"/>
                  </a:lnTo>
                  <a:lnTo>
                    <a:pt x="8340" y="5633"/>
                  </a:lnTo>
                  <a:lnTo>
                    <a:pt x="8362" y="5508"/>
                  </a:lnTo>
                  <a:lnTo>
                    <a:pt x="8378" y="5382"/>
                  </a:lnTo>
                  <a:lnTo>
                    <a:pt x="8390" y="5255"/>
                  </a:lnTo>
                  <a:lnTo>
                    <a:pt x="8398" y="5128"/>
                  </a:lnTo>
                  <a:close/>
                  <a:moveTo>
                    <a:pt x="7946" y="4892"/>
                  </a:moveTo>
                  <a:lnTo>
                    <a:pt x="7948" y="4997"/>
                  </a:lnTo>
                  <a:lnTo>
                    <a:pt x="7948" y="5003"/>
                  </a:lnTo>
                  <a:lnTo>
                    <a:pt x="7946" y="5108"/>
                  </a:lnTo>
                  <a:lnTo>
                    <a:pt x="7946" y="5114"/>
                  </a:lnTo>
                  <a:lnTo>
                    <a:pt x="7940" y="5218"/>
                  </a:lnTo>
                  <a:lnTo>
                    <a:pt x="7939" y="5224"/>
                  </a:lnTo>
                  <a:lnTo>
                    <a:pt x="7930" y="5328"/>
                  </a:lnTo>
                  <a:lnTo>
                    <a:pt x="7929" y="5334"/>
                  </a:lnTo>
                  <a:lnTo>
                    <a:pt x="7915" y="5437"/>
                  </a:lnTo>
                  <a:lnTo>
                    <a:pt x="7915" y="5443"/>
                  </a:lnTo>
                  <a:lnTo>
                    <a:pt x="7897" y="5546"/>
                  </a:lnTo>
                  <a:lnTo>
                    <a:pt x="7896" y="5551"/>
                  </a:lnTo>
                  <a:lnTo>
                    <a:pt x="7875" y="5654"/>
                  </a:lnTo>
                  <a:lnTo>
                    <a:pt x="7873" y="5659"/>
                  </a:lnTo>
                  <a:lnTo>
                    <a:pt x="7848" y="5760"/>
                  </a:lnTo>
                  <a:lnTo>
                    <a:pt x="7847" y="5766"/>
                  </a:lnTo>
                  <a:lnTo>
                    <a:pt x="7818" y="5866"/>
                  </a:lnTo>
                  <a:lnTo>
                    <a:pt x="7816" y="5871"/>
                  </a:lnTo>
                  <a:lnTo>
                    <a:pt x="7784" y="5971"/>
                  </a:lnTo>
                  <a:lnTo>
                    <a:pt x="7782" y="5976"/>
                  </a:lnTo>
                  <a:lnTo>
                    <a:pt x="7746" y="6074"/>
                  </a:lnTo>
                  <a:lnTo>
                    <a:pt x="7744" y="6079"/>
                  </a:lnTo>
                  <a:lnTo>
                    <a:pt x="7703" y="6176"/>
                  </a:lnTo>
                  <a:lnTo>
                    <a:pt x="7701" y="6181"/>
                  </a:lnTo>
                  <a:lnTo>
                    <a:pt x="7658" y="6276"/>
                  </a:lnTo>
                  <a:lnTo>
                    <a:pt x="7655" y="6281"/>
                  </a:lnTo>
                  <a:lnTo>
                    <a:pt x="7608" y="6375"/>
                  </a:lnTo>
                  <a:lnTo>
                    <a:pt x="7605" y="6380"/>
                  </a:lnTo>
                  <a:lnTo>
                    <a:pt x="7554" y="6472"/>
                  </a:lnTo>
                  <a:lnTo>
                    <a:pt x="7552" y="6476"/>
                  </a:lnTo>
                  <a:lnTo>
                    <a:pt x="7497" y="6566"/>
                  </a:lnTo>
                  <a:lnTo>
                    <a:pt x="7494" y="6571"/>
                  </a:lnTo>
                  <a:lnTo>
                    <a:pt x="7437" y="6659"/>
                  </a:lnTo>
                  <a:lnTo>
                    <a:pt x="7434" y="6664"/>
                  </a:lnTo>
                  <a:lnTo>
                    <a:pt x="7373" y="6749"/>
                  </a:lnTo>
                  <a:lnTo>
                    <a:pt x="7370" y="6754"/>
                  </a:lnTo>
                  <a:lnTo>
                    <a:pt x="7306" y="6837"/>
                  </a:lnTo>
                  <a:lnTo>
                    <a:pt x="7303" y="6841"/>
                  </a:lnTo>
                  <a:lnTo>
                    <a:pt x="7236" y="6922"/>
                  </a:lnTo>
                  <a:lnTo>
                    <a:pt x="7233" y="6926"/>
                  </a:lnTo>
                  <a:lnTo>
                    <a:pt x="7163" y="7004"/>
                  </a:lnTo>
                  <a:lnTo>
                    <a:pt x="7159" y="7008"/>
                  </a:lnTo>
                  <a:lnTo>
                    <a:pt x="7087" y="7083"/>
                  </a:lnTo>
                  <a:lnTo>
                    <a:pt x="7083" y="7087"/>
                  </a:lnTo>
                  <a:lnTo>
                    <a:pt x="7008" y="7159"/>
                  </a:lnTo>
                  <a:lnTo>
                    <a:pt x="7004" y="7163"/>
                  </a:lnTo>
                  <a:lnTo>
                    <a:pt x="6926" y="7233"/>
                  </a:lnTo>
                  <a:lnTo>
                    <a:pt x="6922" y="7236"/>
                  </a:lnTo>
                  <a:lnTo>
                    <a:pt x="6841" y="7303"/>
                  </a:lnTo>
                  <a:lnTo>
                    <a:pt x="6837" y="7306"/>
                  </a:lnTo>
                  <a:lnTo>
                    <a:pt x="6754" y="7370"/>
                  </a:lnTo>
                  <a:lnTo>
                    <a:pt x="6749" y="7373"/>
                  </a:lnTo>
                  <a:lnTo>
                    <a:pt x="6664" y="7434"/>
                  </a:lnTo>
                  <a:lnTo>
                    <a:pt x="6659" y="7437"/>
                  </a:lnTo>
                  <a:lnTo>
                    <a:pt x="6571" y="7494"/>
                  </a:lnTo>
                  <a:lnTo>
                    <a:pt x="6566" y="7497"/>
                  </a:lnTo>
                  <a:lnTo>
                    <a:pt x="6476" y="7552"/>
                  </a:lnTo>
                  <a:lnTo>
                    <a:pt x="6472" y="7554"/>
                  </a:lnTo>
                  <a:lnTo>
                    <a:pt x="6380" y="7605"/>
                  </a:lnTo>
                  <a:lnTo>
                    <a:pt x="6375" y="7608"/>
                  </a:lnTo>
                  <a:lnTo>
                    <a:pt x="6281" y="7655"/>
                  </a:lnTo>
                  <a:lnTo>
                    <a:pt x="6276" y="7658"/>
                  </a:lnTo>
                  <a:lnTo>
                    <a:pt x="6181" y="7701"/>
                  </a:lnTo>
                  <a:lnTo>
                    <a:pt x="6176" y="7703"/>
                  </a:lnTo>
                  <a:lnTo>
                    <a:pt x="6079" y="7744"/>
                  </a:lnTo>
                  <a:lnTo>
                    <a:pt x="6074" y="7746"/>
                  </a:lnTo>
                  <a:lnTo>
                    <a:pt x="5976" y="7782"/>
                  </a:lnTo>
                  <a:lnTo>
                    <a:pt x="5971" y="7784"/>
                  </a:lnTo>
                  <a:lnTo>
                    <a:pt x="5871" y="7816"/>
                  </a:lnTo>
                  <a:lnTo>
                    <a:pt x="5866" y="7818"/>
                  </a:lnTo>
                  <a:lnTo>
                    <a:pt x="5766" y="7847"/>
                  </a:lnTo>
                  <a:lnTo>
                    <a:pt x="5760" y="7848"/>
                  </a:lnTo>
                  <a:lnTo>
                    <a:pt x="5659" y="7873"/>
                  </a:lnTo>
                  <a:lnTo>
                    <a:pt x="5654" y="7875"/>
                  </a:lnTo>
                  <a:lnTo>
                    <a:pt x="5551" y="7896"/>
                  </a:lnTo>
                  <a:lnTo>
                    <a:pt x="5546" y="7897"/>
                  </a:lnTo>
                  <a:lnTo>
                    <a:pt x="5443" y="7915"/>
                  </a:lnTo>
                  <a:lnTo>
                    <a:pt x="5437" y="7915"/>
                  </a:lnTo>
                  <a:lnTo>
                    <a:pt x="5334" y="7929"/>
                  </a:lnTo>
                  <a:lnTo>
                    <a:pt x="5328" y="7930"/>
                  </a:lnTo>
                  <a:lnTo>
                    <a:pt x="5224" y="7939"/>
                  </a:lnTo>
                  <a:lnTo>
                    <a:pt x="5218" y="7940"/>
                  </a:lnTo>
                  <a:lnTo>
                    <a:pt x="5114" y="7946"/>
                  </a:lnTo>
                  <a:lnTo>
                    <a:pt x="5108" y="7946"/>
                  </a:lnTo>
                  <a:lnTo>
                    <a:pt x="5003" y="7948"/>
                  </a:lnTo>
                  <a:lnTo>
                    <a:pt x="4997" y="7948"/>
                  </a:lnTo>
                  <a:lnTo>
                    <a:pt x="4892" y="7946"/>
                  </a:lnTo>
                  <a:lnTo>
                    <a:pt x="4886" y="7946"/>
                  </a:lnTo>
                  <a:lnTo>
                    <a:pt x="4782" y="7940"/>
                  </a:lnTo>
                  <a:lnTo>
                    <a:pt x="4776" y="7939"/>
                  </a:lnTo>
                  <a:lnTo>
                    <a:pt x="4672" y="7930"/>
                  </a:lnTo>
                  <a:lnTo>
                    <a:pt x="4666" y="7929"/>
                  </a:lnTo>
                  <a:lnTo>
                    <a:pt x="4563" y="7915"/>
                  </a:lnTo>
                  <a:lnTo>
                    <a:pt x="4557" y="7915"/>
                  </a:lnTo>
                  <a:lnTo>
                    <a:pt x="4454" y="7897"/>
                  </a:lnTo>
                  <a:lnTo>
                    <a:pt x="4449" y="7896"/>
                  </a:lnTo>
                  <a:lnTo>
                    <a:pt x="4346" y="7875"/>
                  </a:lnTo>
                  <a:lnTo>
                    <a:pt x="4341" y="7873"/>
                  </a:lnTo>
                  <a:lnTo>
                    <a:pt x="4240" y="7848"/>
                  </a:lnTo>
                  <a:lnTo>
                    <a:pt x="4234" y="7847"/>
                  </a:lnTo>
                  <a:lnTo>
                    <a:pt x="4134" y="7818"/>
                  </a:lnTo>
                  <a:lnTo>
                    <a:pt x="4129" y="7816"/>
                  </a:lnTo>
                  <a:lnTo>
                    <a:pt x="4029" y="7784"/>
                  </a:lnTo>
                  <a:lnTo>
                    <a:pt x="4024" y="7782"/>
                  </a:lnTo>
                  <a:lnTo>
                    <a:pt x="3926" y="7746"/>
                  </a:lnTo>
                  <a:lnTo>
                    <a:pt x="3921" y="7744"/>
                  </a:lnTo>
                  <a:lnTo>
                    <a:pt x="3824" y="7703"/>
                  </a:lnTo>
                  <a:lnTo>
                    <a:pt x="3819" y="7701"/>
                  </a:lnTo>
                  <a:lnTo>
                    <a:pt x="3724" y="7658"/>
                  </a:lnTo>
                  <a:lnTo>
                    <a:pt x="3719" y="7655"/>
                  </a:lnTo>
                  <a:lnTo>
                    <a:pt x="3625" y="7608"/>
                  </a:lnTo>
                  <a:lnTo>
                    <a:pt x="3620" y="7605"/>
                  </a:lnTo>
                  <a:lnTo>
                    <a:pt x="3528" y="7554"/>
                  </a:lnTo>
                  <a:lnTo>
                    <a:pt x="3524" y="7552"/>
                  </a:lnTo>
                  <a:lnTo>
                    <a:pt x="3434" y="7497"/>
                  </a:lnTo>
                  <a:lnTo>
                    <a:pt x="3429" y="7494"/>
                  </a:lnTo>
                  <a:lnTo>
                    <a:pt x="3341" y="7437"/>
                  </a:lnTo>
                  <a:lnTo>
                    <a:pt x="3336" y="7434"/>
                  </a:lnTo>
                  <a:lnTo>
                    <a:pt x="3251" y="7373"/>
                  </a:lnTo>
                  <a:lnTo>
                    <a:pt x="3246" y="7370"/>
                  </a:lnTo>
                  <a:lnTo>
                    <a:pt x="3163" y="7306"/>
                  </a:lnTo>
                  <a:lnTo>
                    <a:pt x="3159" y="7303"/>
                  </a:lnTo>
                  <a:lnTo>
                    <a:pt x="3078" y="7236"/>
                  </a:lnTo>
                  <a:lnTo>
                    <a:pt x="3074" y="7233"/>
                  </a:lnTo>
                  <a:lnTo>
                    <a:pt x="2996" y="7163"/>
                  </a:lnTo>
                  <a:lnTo>
                    <a:pt x="2992" y="7159"/>
                  </a:lnTo>
                  <a:lnTo>
                    <a:pt x="2917" y="7087"/>
                  </a:lnTo>
                  <a:lnTo>
                    <a:pt x="2913" y="7083"/>
                  </a:lnTo>
                  <a:lnTo>
                    <a:pt x="2841" y="7008"/>
                  </a:lnTo>
                  <a:lnTo>
                    <a:pt x="2837" y="7004"/>
                  </a:lnTo>
                  <a:lnTo>
                    <a:pt x="2767" y="6926"/>
                  </a:lnTo>
                  <a:lnTo>
                    <a:pt x="2764" y="6922"/>
                  </a:lnTo>
                  <a:lnTo>
                    <a:pt x="2697" y="6841"/>
                  </a:lnTo>
                  <a:lnTo>
                    <a:pt x="2694" y="6837"/>
                  </a:lnTo>
                  <a:lnTo>
                    <a:pt x="2630" y="6754"/>
                  </a:lnTo>
                  <a:lnTo>
                    <a:pt x="2627" y="6749"/>
                  </a:lnTo>
                  <a:lnTo>
                    <a:pt x="2566" y="6664"/>
                  </a:lnTo>
                  <a:lnTo>
                    <a:pt x="2563" y="6659"/>
                  </a:lnTo>
                  <a:lnTo>
                    <a:pt x="2506" y="6571"/>
                  </a:lnTo>
                  <a:lnTo>
                    <a:pt x="2503" y="6566"/>
                  </a:lnTo>
                  <a:lnTo>
                    <a:pt x="2448" y="6476"/>
                  </a:lnTo>
                  <a:lnTo>
                    <a:pt x="2446" y="6472"/>
                  </a:lnTo>
                  <a:lnTo>
                    <a:pt x="2395" y="6380"/>
                  </a:lnTo>
                  <a:lnTo>
                    <a:pt x="2392" y="6375"/>
                  </a:lnTo>
                  <a:lnTo>
                    <a:pt x="2345" y="6281"/>
                  </a:lnTo>
                  <a:lnTo>
                    <a:pt x="2342" y="6276"/>
                  </a:lnTo>
                  <a:lnTo>
                    <a:pt x="2299" y="6181"/>
                  </a:lnTo>
                  <a:lnTo>
                    <a:pt x="2297" y="6176"/>
                  </a:lnTo>
                  <a:lnTo>
                    <a:pt x="2256" y="6079"/>
                  </a:lnTo>
                  <a:lnTo>
                    <a:pt x="2254" y="6074"/>
                  </a:lnTo>
                  <a:lnTo>
                    <a:pt x="2218" y="5976"/>
                  </a:lnTo>
                  <a:lnTo>
                    <a:pt x="2216" y="5971"/>
                  </a:lnTo>
                  <a:lnTo>
                    <a:pt x="2184" y="5871"/>
                  </a:lnTo>
                  <a:lnTo>
                    <a:pt x="2182" y="5866"/>
                  </a:lnTo>
                  <a:lnTo>
                    <a:pt x="2153" y="5766"/>
                  </a:lnTo>
                  <a:lnTo>
                    <a:pt x="2152" y="5760"/>
                  </a:lnTo>
                  <a:lnTo>
                    <a:pt x="2127" y="5659"/>
                  </a:lnTo>
                  <a:lnTo>
                    <a:pt x="2125" y="5654"/>
                  </a:lnTo>
                  <a:lnTo>
                    <a:pt x="2104" y="5551"/>
                  </a:lnTo>
                  <a:lnTo>
                    <a:pt x="2103" y="5546"/>
                  </a:lnTo>
                  <a:lnTo>
                    <a:pt x="2085" y="5443"/>
                  </a:lnTo>
                  <a:lnTo>
                    <a:pt x="2085" y="5437"/>
                  </a:lnTo>
                  <a:lnTo>
                    <a:pt x="2071" y="5334"/>
                  </a:lnTo>
                  <a:lnTo>
                    <a:pt x="2070" y="5328"/>
                  </a:lnTo>
                  <a:lnTo>
                    <a:pt x="2061" y="5224"/>
                  </a:lnTo>
                  <a:lnTo>
                    <a:pt x="2060" y="5218"/>
                  </a:lnTo>
                  <a:lnTo>
                    <a:pt x="2054" y="5114"/>
                  </a:lnTo>
                  <a:lnTo>
                    <a:pt x="2054" y="5108"/>
                  </a:lnTo>
                  <a:lnTo>
                    <a:pt x="2052" y="5003"/>
                  </a:lnTo>
                  <a:lnTo>
                    <a:pt x="2052" y="4997"/>
                  </a:lnTo>
                  <a:lnTo>
                    <a:pt x="2054" y="4892"/>
                  </a:lnTo>
                  <a:lnTo>
                    <a:pt x="2054" y="4886"/>
                  </a:lnTo>
                  <a:lnTo>
                    <a:pt x="2060" y="4782"/>
                  </a:lnTo>
                  <a:lnTo>
                    <a:pt x="2061" y="4776"/>
                  </a:lnTo>
                  <a:lnTo>
                    <a:pt x="2070" y="4672"/>
                  </a:lnTo>
                  <a:lnTo>
                    <a:pt x="2071" y="4666"/>
                  </a:lnTo>
                  <a:lnTo>
                    <a:pt x="2085" y="4563"/>
                  </a:lnTo>
                  <a:lnTo>
                    <a:pt x="2085" y="4557"/>
                  </a:lnTo>
                  <a:lnTo>
                    <a:pt x="2103" y="4454"/>
                  </a:lnTo>
                  <a:lnTo>
                    <a:pt x="2104" y="4449"/>
                  </a:lnTo>
                  <a:lnTo>
                    <a:pt x="2125" y="4346"/>
                  </a:lnTo>
                  <a:lnTo>
                    <a:pt x="2127" y="4341"/>
                  </a:lnTo>
                  <a:lnTo>
                    <a:pt x="2152" y="4240"/>
                  </a:lnTo>
                  <a:lnTo>
                    <a:pt x="2153" y="4234"/>
                  </a:lnTo>
                  <a:lnTo>
                    <a:pt x="2182" y="4134"/>
                  </a:lnTo>
                  <a:lnTo>
                    <a:pt x="2184" y="4129"/>
                  </a:lnTo>
                  <a:lnTo>
                    <a:pt x="2216" y="4029"/>
                  </a:lnTo>
                  <a:lnTo>
                    <a:pt x="2218" y="4024"/>
                  </a:lnTo>
                  <a:lnTo>
                    <a:pt x="2254" y="3926"/>
                  </a:lnTo>
                  <a:lnTo>
                    <a:pt x="2256" y="3921"/>
                  </a:lnTo>
                  <a:lnTo>
                    <a:pt x="2297" y="3824"/>
                  </a:lnTo>
                  <a:lnTo>
                    <a:pt x="2299" y="3819"/>
                  </a:lnTo>
                  <a:lnTo>
                    <a:pt x="2342" y="3724"/>
                  </a:lnTo>
                  <a:lnTo>
                    <a:pt x="2345" y="3719"/>
                  </a:lnTo>
                  <a:lnTo>
                    <a:pt x="2392" y="3625"/>
                  </a:lnTo>
                  <a:lnTo>
                    <a:pt x="2395" y="3620"/>
                  </a:lnTo>
                  <a:lnTo>
                    <a:pt x="2446" y="3528"/>
                  </a:lnTo>
                  <a:lnTo>
                    <a:pt x="2448" y="3524"/>
                  </a:lnTo>
                  <a:lnTo>
                    <a:pt x="2503" y="3434"/>
                  </a:lnTo>
                  <a:lnTo>
                    <a:pt x="2506" y="3429"/>
                  </a:lnTo>
                  <a:lnTo>
                    <a:pt x="2563" y="3341"/>
                  </a:lnTo>
                  <a:lnTo>
                    <a:pt x="2566" y="3336"/>
                  </a:lnTo>
                  <a:lnTo>
                    <a:pt x="2627" y="3251"/>
                  </a:lnTo>
                  <a:lnTo>
                    <a:pt x="2630" y="3246"/>
                  </a:lnTo>
                  <a:lnTo>
                    <a:pt x="2694" y="3163"/>
                  </a:lnTo>
                  <a:lnTo>
                    <a:pt x="2697" y="3159"/>
                  </a:lnTo>
                  <a:lnTo>
                    <a:pt x="2764" y="3078"/>
                  </a:lnTo>
                  <a:lnTo>
                    <a:pt x="2767" y="3074"/>
                  </a:lnTo>
                  <a:lnTo>
                    <a:pt x="2837" y="2996"/>
                  </a:lnTo>
                  <a:lnTo>
                    <a:pt x="2841" y="2992"/>
                  </a:lnTo>
                  <a:lnTo>
                    <a:pt x="2913" y="2917"/>
                  </a:lnTo>
                  <a:lnTo>
                    <a:pt x="2917" y="2913"/>
                  </a:lnTo>
                  <a:lnTo>
                    <a:pt x="2992" y="2841"/>
                  </a:lnTo>
                  <a:lnTo>
                    <a:pt x="2996" y="2837"/>
                  </a:lnTo>
                  <a:lnTo>
                    <a:pt x="3074" y="2767"/>
                  </a:lnTo>
                  <a:lnTo>
                    <a:pt x="3078" y="2764"/>
                  </a:lnTo>
                  <a:lnTo>
                    <a:pt x="3159" y="2697"/>
                  </a:lnTo>
                  <a:lnTo>
                    <a:pt x="3163" y="2694"/>
                  </a:lnTo>
                  <a:lnTo>
                    <a:pt x="3246" y="2630"/>
                  </a:lnTo>
                  <a:lnTo>
                    <a:pt x="3251" y="2627"/>
                  </a:lnTo>
                  <a:lnTo>
                    <a:pt x="3336" y="2566"/>
                  </a:lnTo>
                  <a:lnTo>
                    <a:pt x="3341" y="2563"/>
                  </a:lnTo>
                  <a:lnTo>
                    <a:pt x="3429" y="2506"/>
                  </a:lnTo>
                  <a:lnTo>
                    <a:pt x="3434" y="2503"/>
                  </a:lnTo>
                  <a:lnTo>
                    <a:pt x="3524" y="2448"/>
                  </a:lnTo>
                  <a:lnTo>
                    <a:pt x="3528" y="2446"/>
                  </a:lnTo>
                  <a:lnTo>
                    <a:pt x="3620" y="2395"/>
                  </a:lnTo>
                  <a:lnTo>
                    <a:pt x="3625" y="2392"/>
                  </a:lnTo>
                  <a:lnTo>
                    <a:pt x="3719" y="2345"/>
                  </a:lnTo>
                  <a:lnTo>
                    <a:pt x="3724" y="2342"/>
                  </a:lnTo>
                  <a:lnTo>
                    <a:pt x="3819" y="2299"/>
                  </a:lnTo>
                  <a:lnTo>
                    <a:pt x="3824" y="2297"/>
                  </a:lnTo>
                  <a:lnTo>
                    <a:pt x="3921" y="2256"/>
                  </a:lnTo>
                  <a:lnTo>
                    <a:pt x="3926" y="2254"/>
                  </a:lnTo>
                  <a:lnTo>
                    <a:pt x="4024" y="2218"/>
                  </a:lnTo>
                  <a:lnTo>
                    <a:pt x="4029" y="2216"/>
                  </a:lnTo>
                  <a:lnTo>
                    <a:pt x="4129" y="2184"/>
                  </a:lnTo>
                  <a:lnTo>
                    <a:pt x="4134" y="2182"/>
                  </a:lnTo>
                  <a:lnTo>
                    <a:pt x="4234" y="2153"/>
                  </a:lnTo>
                  <a:lnTo>
                    <a:pt x="4240" y="2152"/>
                  </a:lnTo>
                  <a:lnTo>
                    <a:pt x="4341" y="2127"/>
                  </a:lnTo>
                  <a:lnTo>
                    <a:pt x="4346" y="2125"/>
                  </a:lnTo>
                  <a:lnTo>
                    <a:pt x="4449" y="2104"/>
                  </a:lnTo>
                  <a:lnTo>
                    <a:pt x="4454" y="2103"/>
                  </a:lnTo>
                  <a:lnTo>
                    <a:pt x="4557" y="2085"/>
                  </a:lnTo>
                  <a:lnTo>
                    <a:pt x="4563" y="2085"/>
                  </a:lnTo>
                  <a:lnTo>
                    <a:pt x="4666" y="2071"/>
                  </a:lnTo>
                  <a:lnTo>
                    <a:pt x="4672" y="2070"/>
                  </a:lnTo>
                  <a:lnTo>
                    <a:pt x="4776" y="2061"/>
                  </a:lnTo>
                  <a:lnTo>
                    <a:pt x="4782" y="2060"/>
                  </a:lnTo>
                  <a:lnTo>
                    <a:pt x="4886" y="2054"/>
                  </a:lnTo>
                  <a:lnTo>
                    <a:pt x="4892" y="2054"/>
                  </a:lnTo>
                  <a:lnTo>
                    <a:pt x="4997" y="2052"/>
                  </a:lnTo>
                  <a:lnTo>
                    <a:pt x="5003" y="2052"/>
                  </a:lnTo>
                  <a:lnTo>
                    <a:pt x="5108" y="2054"/>
                  </a:lnTo>
                  <a:lnTo>
                    <a:pt x="5114" y="2054"/>
                  </a:lnTo>
                  <a:lnTo>
                    <a:pt x="5218" y="2060"/>
                  </a:lnTo>
                  <a:lnTo>
                    <a:pt x="5224" y="2061"/>
                  </a:lnTo>
                  <a:lnTo>
                    <a:pt x="5328" y="2070"/>
                  </a:lnTo>
                  <a:lnTo>
                    <a:pt x="5334" y="2071"/>
                  </a:lnTo>
                  <a:lnTo>
                    <a:pt x="5437" y="2085"/>
                  </a:lnTo>
                  <a:lnTo>
                    <a:pt x="5443" y="2085"/>
                  </a:lnTo>
                  <a:lnTo>
                    <a:pt x="5546" y="2103"/>
                  </a:lnTo>
                  <a:lnTo>
                    <a:pt x="5551" y="2104"/>
                  </a:lnTo>
                  <a:lnTo>
                    <a:pt x="5654" y="2125"/>
                  </a:lnTo>
                  <a:lnTo>
                    <a:pt x="5659" y="2127"/>
                  </a:lnTo>
                  <a:lnTo>
                    <a:pt x="5760" y="2152"/>
                  </a:lnTo>
                  <a:lnTo>
                    <a:pt x="5766" y="2153"/>
                  </a:lnTo>
                  <a:lnTo>
                    <a:pt x="5866" y="2182"/>
                  </a:lnTo>
                  <a:lnTo>
                    <a:pt x="5871" y="2184"/>
                  </a:lnTo>
                  <a:lnTo>
                    <a:pt x="5971" y="2216"/>
                  </a:lnTo>
                  <a:lnTo>
                    <a:pt x="5976" y="2218"/>
                  </a:lnTo>
                  <a:lnTo>
                    <a:pt x="6074" y="2254"/>
                  </a:lnTo>
                  <a:lnTo>
                    <a:pt x="6079" y="2256"/>
                  </a:lnTo>
                  <a:lnTo>
                    <a:pt x="6176" y="2297"/>
                  </a:lnTo>
                  <a:lnTo>
                    <a:pt x="6181" y="2299"/>
                  </a:lnTo>
                  <a:lnTo>
                    <a:pt x="6276" y="2342"/>
                  </a:lnTo>
                  <a:lnTo>
                    <a:pt x="6281" y="2345"/>
                  </a:lnTo>
                  <a:lnTo>
                    <a:pt x="6375" y="2392"/>
                  </a:lnTo>
                  <a:lnTo>
                    <a:pt x="6380" y="2395"/>
                  </a:lnTo>
                  <a:lnTo>
                    <a:pt x="6472" y="2446"/>
                  </a:lnTo>
                  <a:lnTo>
                    <a:pt x="6476" y="2448"/>
                  </a:lnTo>
                  <a:lnTo>
                    <a:pt x="6566" y="2503"/>
                  </a:lnTo>
                  <a:lnTo>
                    <a:pt x="6571" y="2506"/>
                  </a:lnTo>
                  <a:lnTo>
                    <a:pt x="6659" y="2563"/>
                  </a:lnTo>
                  <a:lnTo>
                    <a:pt x="6664" y="2566"/>
                  </a:lnTo>
                  <a:lnTo>
                    <a:pt x="6749" y="2627"/>
                  </a:lnTo>
                  <a:lnTo>
                    <a:pt x="6754" y="2630"/>
                  </a:lnTo>
                  <a:lnTo>
                    <a:pt x="6837" y="2694"/>
                  </a:lnTo>
                  <a:lnTo>
                    <a:pt x="6841" y="2697"/>
                  </a:lnTo>
                  <a:lnTo>
                    <a:pt x="6922" y="2764"/>
                  </a:lnTo>
                  <a:lnTo>
                    <a:pt x="6926" y="2767"/>
                  </a:lnTo>
                  <a:lnTo>
                    <a:pt x="7004" y="2837"/>
                  </a:lnTo>
                  <a:lnTo>
                    <a:pt x="7008" y="2841"/>
                  </a:lnTo>
                  <a:lnTo>
                    <a:pt x="7083" y="2913"/>
                  </a:lnTo>
                  <a:lnTo>
                    <a:pt x="7087" y="2917"/>
                  </a:lnTo>
                  <a:lnTo>
                    <a:pt x="7159" y="2992"/>
                  </a:lnTo>
                  <a:lnTo>
                    <a:pt x="7163" y="2996"/>
                  </a:lnTo>
                  <a:lnTo>
                    <a:pt x="7233" y="3074"/>
                  </a:lnTo>
                  <a:lnTo>
                    <a:pt x="7236" y="3078"/>
                  </a:lnTo>
                  <a:lnTo>
                    <a:pt x="7303" y="3159"/>
                  </a:lnTo>
                  <a:lnTo>
                    <a:pt x="7306" y="3163"/>
                  </a:lnTo>
                  <a:lnTo>
                    <a:pt x="7370" y="3246"/>
                  </a:lnTo>
                  <a:lnTo>
                    <a:pt x="7373" y="3251"/>
                  </a:lnTo>
                  <a:lnTo>
                    <a:pt x="7434" y="3336"/>
                  </a:lnTo>
                  <a:lnTo>
                    <a:pt x="7437" y="3341"/>
                  </a:lnTo>
                  <a:lnTo>
                    <a:pt x="7494" y="3429"/>
                  </a:lnTo>
                  <a:lnTo>
                    <a:pt x="7497" y="3434"/>
                  </a:lnTo>
                  <a:lnTo>
                    <a:pt x="7552" y="3524"/>
                  </a:lnTo>
                  <a:lnTo>
                    <a:pt x="7554" y="3528"/>
                  </a:lnTo>
                  <a:lnTo>
                    <a:pt x="7605" y="3620"/>
                  </a:lnTo>
                  <a:lnTo>
                    <a:pt x="7608" y="3625"/>
                  </a:lnTo>
                  <a:lnTo>
                    <a:pt x="7655" y="3719"/>
                  </a:lnTo>
                  <a:lnTo>
                    <a:pt x="7658" y="3724"/>
                  </a:lnTo>
                  <a:lnTo>
                    <a:pt x="7701" y="3819"/>
                  </a:lnTo>
                  <a:lnTo>
                    <a:pt x="7703" y="3824"/>
                  </a:lnTo>
                  <a:lnTo>
                    <a:pt x="7744" y="3921"/>
                  </a:lnTo>
                  <a:lnTo>
                    <a:pt x="7746" y="3926"/>
                  </a:lnTo>
                  <a:lnTo>
                    <a:pt x="7782" y="4024"/>
                  </a:lnTo>
                  <a:lnTo>
                    <a:pt x="7784" y="4029"/>
                  </a:lnTo>
                  <a:lnTo>
                    <a:pt x="7816" y="4129"/>
                  </a:lnTo>
                  <a:lnTo>
                    <a:pt x="7818" y="4134"/>
                  </a:lnTo>
                  <a:lnTo>
                    <a:pt x="7847" y="4234"/>
                  </a:lnTo>
                  <a:lnTo>
                    <a:pt x="7848" y="4240"/>
                  </a:lnTo>
                  <a:lnTo>
                    <a:pt x="7873" y="4341"/>
                  </a:lnTo>
                  <a:lnTo>
                    <a:pt x="7875" y="4346"/>
                  </a:lnTo>
                  <a:lnTo>
                    <a:pt x="7896" y="4449"/>
                  </a:lnTo>
                  <a:lnTo>
                    <a:pt x="7897" y="4454"/>
                  </a:lnTo>
                  <a:lnTo>
                    <a:pt x="7915" y="4557"/>
                  </a:lnTo>
                  <a:lnTo>
                    <a:pt x="7915" y="4563"/>
                  </a:lnTo>
                  <a:lnTo>
                    <a:pt x="7929" y="4666"/>
                  </a:lnTo>
                  <a:lnTo>
                    <a:pt x="7930" y="4672"/>
                  </a:lnTo>
                  <a:lnTo>
                    <a:pt x="7939" y="4776"/>
                  </a:lnTo>
                  <a:lnTo>
                    <a:pt x="7940" y="4782"/>
                  </a:lnTo>
                  <a:lnTo>
                    <a:pt x="7946" y="4886"/>
                  </a:lnTo>
                  <a:lnTo>
                    <a:pt x="7946" y="4892"/>
                  </a:lnTo>
                  <a:close/>
                  <a:moveTo>
                    <a:pt x="7646" y="5099"/>
                  </a:moveTo>
                  <a:lnTo>
                    <a:pt x="7648" y="5000"/>
                  </a:lnTo>
                  <a:lnTo>
                    <a:pt x="7646" y="4901"/>
                  </a:lnTo>
                  <a:lnTo>
                    <a:pt x="7641" y="4801"/>
                  </a:lnTo>
                  <a:lnTo>
                    <a:pt x="7631" y="4703"/>
                  </a:lnTo>
                  <a:lnTo>
                    <a:pt x="7618" y="4605"/>
                  </a:lnTo>
                  <a:lnTo>
                    <a:pt x="7602" y="4507"/>
                  </a:lnTo>
                  <a:lnTo>
                    <a:pt x="7582" y="4410"/>
                  </a:lnTo>
                  <a:lnTo>
                    <a:pt x="7558" y="4315"/>
                  </a:lnTo>
                  <a:lnTo>
                    <a:pt x="7531" y="4220"/>
                  </a:lnTo>
                  <a:lnTo>
                    <a:pt x="7500" y="4126"/>
                  </a:lnTo>
                  <a:lnTo>
                    <a:pt x="7465" y="4033"/>
                  </a:lnTo>
                  <a:lnTo>
                    <a:pt x="7427" y="3942"/>
                  </a:lnTo>
                  <a:lnTo>
                    <a:pt x="7386" y="3852"/>
                  </a:lnTo>
                  <a:lnTo>
                    <a:pt x="7341" y="3763"/>
                  </a:lnTo>
                  <a:lnTo>
                    <a:pt x="7293" y="3676"/>
                  </a:lnTo>
                  <a:lnTo>
                    <a:pt x="7242" y="3590"/>
                  </a:lnTo>
                  <a:lnTo>
                    <a:pt x="7187" y="3507"/>
                  </a:lnTo>
                  <a:lnTo>
                    <a:pt x="7130" y="3427"/>
                  </a:lnTo>
                  <a:lnTo>
                    <a:pt x="7070" y="3348"/>
                  </a:lnTo>
                  <a:lnTo>
                    <a:pt x="7007" y="3272"/>
                  </a:lnTo>
                  <a:lnTo>
                    <a:pt x="6941" y="3198"/>
                  </a:lnTo>
                  <a:lnTo>
                    <a:pt x="6873" y="3127"/>
                  </a:lnTo>
                  <a:lnTo>
                    <a:pt x="6802" y="3059"/>
                  </a:lnTo>
                  <a:lnTo>
                    <a:pt x="6728" y="2993"/>
                  </a:lnTo>
                  <a:lnTo>
                    <a:pt x="6652" y="2930"/>
                  </a:lnTo>
                  <a:lnTo>
                    <a:pt x="6573" y="2870"/>
                  </a:lnTo>
                  <a:lnTo>
                    <a:pt x="6493" y="2813"/>
                  </a:lnTo>
                  <a:lnTo>
                    <a:pt x="6410" y="2758"/>
                  </a:lnTo>
                  <a:lnTo>
                    <a:pt x="6324" y="2707"/>
                  </a:lnTo>
                  <a:lnTo>
                    <a:pt x="6237" y="2659"/>
                  </a:lnTo>
                  <a:lnTo>
                    <a:pt x="6148" y="2614"/>
                  </a:lnTo>
                  <a:lnTo>
                    <a:pt x="6058" y="2573"/>
                  </a:lnTo>
                  <a:lnTo>
                    <a:pt x="5967" y="2535"/>
                  </a:lnTo>
                  <a:lnTo>
                    <a:pt x="5874" y="2500"/>
                  </a:lnTo>
                  <a:lnTo>
                    <a:pt x="5780" y="2469"/>
                  </a:lnTo>
                  <a:lnTo>
                    <a:pt x="5685" y="2442"/>
                  </a:lnTo>
                  <a:lnTo>
                    <a:pt x="5590" y="2418"/>
                  </a:lnTo>
                  <a:lnTo>
                    <a:pt x="5493" y="2398"/>
                  </a:lnTo>
                  <a:lnTo>
                    <a:pt x="5395" y="2382"/>
                  </a:lnTo>
                  <a:lnTo>
                    <a:pt x="5297" y="2369"/>
                  </a:lnTo>
                  <a:lnTo>
                    <a:pt x="5199" y="2359"/>
                  </a:lnTo>
                  <a:lnTo>
                    <a:pt x="5099" y="2354"/>
                  </a:lnTo>
                  <a:lnTo>
                    <a:pt x="5000" y="2352"/>
                  </a:lnTo>
                  <a:lnTo>
                    <a:pt x="4901" y="2354"/>
                  </a:lnTo>
                  <a:lnTo>
                    <a:pt x="4801" y="2359"/>
                  </a:lnTo>
                  <a:lnTo>
                    <a:pt x="4703" y="2369"/>
                  </a:lnTo>
                  <a:lnTo>
                    <a:pt x="4605" y="2382"/>
                  </a:lnTo>
                  <a:lnTo>
                    <a:pt x="4507" y="2398"/>
                  </a:lnTo>
                  <a:lnTo>
                    <a:pt x="4410" y="2418"/>
                  </a:lnTo>
                  <a:lnTo>
                    <a:pt x="4315" y="2442"/>
                  </a:lnTo>
                  <a:lnTo>
                    <a:pt x="4220" y="2469"/>
                  </a:lnTo>
                  <a:lnTo>
                    <a:pt x="4126" y="2500"/>
                  </a:lnTo>
                  <a:lnTo>
                    <a:pt x="4033" y="2535"/>
                  </a:lnTo>
                  <a:lnTo>
                    <a:pt x="3942" y="2573"/>
                  </a:lnTo>
                  <a:lnTo>
                    <a:pt x="3852" y="2614"/>
                  </a:lnTo>
                  <a:lnTo>
                    <a:pt x="3763" y="2659"/>
                  </a:lnTo>
                  <a:lnTo>
                    <a:pt x="3676" y="2707"/>
                  </a:lnTo>
                  <a:lnTo>
                    <a:pt x="3590" y="2758"/>
                  </a:lnTo>
                  <a:lnTo>
                    <a:pt x="3507" y="2813"/>
                  </a:lnTo>
                  <a:lnTo>
                    <a:pt x="3427" y="2870"/>
                  </a:lnTo>
                  <a:lnTo>
                    <a:pt x="3348" y="2930"/>
                  </a:lnTo>
                  <a:lnTo>
                    <a:pt x="3272" y="2993"/>
                  </a:lnTo>
                  <a:lnTo>
                    <a:pt x="3198" y="3059"/>
                  </a:lnTo>
                  <a:lnTo>
                    <a:pt x="3127" y="3127"/>
                  </a:lnTo>
                  <a:lnTo>
                    <a:pt x="3059" y="3198"/>
                  </a:lnTo>
                  <a:lnTo>
                    <a:pt x="2993" y="3272"/>
                  </a:lnTo>
                  <a:lnTo>
                    <a:pt x="2930" y="3348"/>
                  </a:lnTo>
                  <a:lnTo>
                    <a:pt x="2870" y="3427"/>
                  </a:lnTo>
                  <a:lnTo>
                    <a:pt x="2813" y="3507"/>
                  </a:lnTo>
                  <a:lnTo>
                    <a:pt x="2758" y="3590"/>
                  </a:lnTo>
                  <a:lnTo>
                    <a:pt x="2707" y="3676"/>
                  </a:lnTo>
                  <a:lnTo>
                    <a:pt x="2659" y="3763"/>
                  </a:lnTo>
                  <a:lnTo>
                    <a:pt x="2614" y="3852"/>
                  </a:lnTo>
                  <a:lnTo>
                    <a:pt x="2573" y="3942"/>
                  </a:lnTo>
                  <a:lnTo>
                    <a:pt x="2535" y="4033"/>
                  </a:lnTo>
                  <a:lnTo>
                    <a:pt x="2500" y="4126"/>
                  </a:lnTo>
                  <a:lnTo>
                    <a:pt x="2469" y="4220"/>
                  </a:lnTo>
                  <a:lnTo>
                    <a:pt x="2442" y="4315"/>
                  </a:lnTo>
                  <a:lnTo>
                    <a:pt x="2418" y="4410"/>
                  </a:lnTo>
                  <a:lnTo>
                    <a:pt x="2398" y="4507"/>
                  </a:lnTo>
                  <a:lnTo>
                    <a:pt x="2382" y="4605"/>
                  </a:lnTo>
                  <a:lnTo>
                    <a:pt x="2369" y="4703"/>
                  </a:lnTo>
                  <a:lnTo>
                    <a:pt x="2359" y="4801"/>
                  </a:lnTo>
                  <a:lnTo>
                    <a:pt x="2354" y="4901"/>
                  </a:lnTo>
                  <a:lnTo>
                    <a:pt x="2352" y="5000"/>
                  </a:lnTo>
                  <a:lnTo>
                    <a:pt x="2354" y="5099"/>
                  </a:lnTo>
                  <a:lnTo>
                    <a:pt x="2359" y="5199"/>
                  </a:lnTo>
                  <a:lnTo>
                    <a:pt x="2369" y="5297"/>
                  </a:lnTo>
                  <a:lnTo>
                    <a:pt x="2382" y="5395"/>
                  </a:lnTo>
                  <a:lnTo>
                    <a:pt x="2398" y="5493"/>
                  </a:lnTo>
                  <a:lnTo>
                    <a:pt x="2418" y="5590"/>
                  </a:lnTo>
                  <a:lnTo>
                    <a:pt x="2442" y="5685"/>
                  </a:lnTo>
                  <a:lnTo>
                    <a:pt x="2469" y="5780"/>
                  </a:lnTo>
                  <a:lnTo>
                    <a:pt x="2500" y="5874"/>
                  </a:lnTo>
                  <a:lnTo>
                    <a:pt x="2535" y="5967"/>
                  </a:lnTo>
                  <a:lnTo>
                    <a:pt x="2573" y="6058"/>
                  </a:lnTo>
                  <a:lnTo>
                    <a:pt x="2614" y="6148"/>
                  </a:lnTo>
                  <a:lnTo>
                    <a:pt x="2659" y="6237"/>
                  </a:lnTo>
                  <a:lnTo>
                    <a:pt x="2707" y="6324"/>
                  </a:lnTo>
                  <a:lnTo>
                    <a:pt x="2758" y="6410"/>
                  </a:lnTo>
                  <a:lnTo>
                    <a:pt x="2813" y="6493"/>
                  </a:lnTo>
                  <a:lnTo>
                    <a:pt x="2870" y="6573"/>
                  </a:lnTo>
                  <a:lnTo>
                    <a:pt x="2930" y="6652"/>
                  </a:lnTo>
                  <a:lnTo>
                    <a:pt x="2993" y="6728"/>
                  </a:lnTo>
                  <a:lnTo>
                    <a:pt x="3059" y="6802"/>
                  </a:lnTo>
                  <a:lnTo>
                    <a:pt x="3127" y="6873"/>
                  </a:lnTo>
                  <a:lnTo>
                    <a:pt x="3198" y="6941"/>
                  </a:lnTo>
                  <a:lnTo>
                    <a:pt x="3272" y="7007"/>
                  </a:lnTo>
                  <a:lnTo>
                    <a:pt x="3348" y="7070"/>
                  </a:lnTo>
                  <a:lnTo>
                    <a:pt x="3427" y="7130"/>
                  </a:lnTo>
                  <a:lnTo>
                    <a:pt x="3507" y="7187"/>
                  </a:lnTo>
                  <a:lnTo>
                    <a:pt x="3590" y="7242"/>
                  </a:lnTo>
                  <a:lnTo>
                    <a:pt x="3676" y="7293"/>
                  </a:lnTo>
                  <a:lnTo>
                    <a:pt x="3763" y="7341"/>
                  </a:lnTo>
                  <a:lnTo>
                    <a:pt x="3852" y="7386"/>
                  </a:lnTo>
                  <a:lnTo>
                    <a:pt x="3942" y="7427"/>
                  </a:lnTo>
                  <a:lnTo>
                    <a:pt x="4033" y="7465"/>
                  </a:lnTo>
                  <a:lnTo>
                    <a:pt x="4126" y="7500"/>
                  </a:lnTo>
                  <a:lnTo>
                    <a:pt x="4220" y="7531"/>
                  </a:lnTo>
                  <a:lnTo>
                    <a:pt x="4315" y="7558"/>
                  </a:lnTo>
                  <a:lnTo>
                    <a:pt x="4410" y="7582"/>
                  </a:lnTo>
                  <a:lnTo>
                    <a:pt x="4507" y="7602"/>
                  </a:lnTo>
                  <a:lnTo>
                    <a:pt x="4605" y="7618"/>
                  </a:lnTo>
                  <a:lnTo>
                    <a:pt x="4703" y="7631"/>
                  </a:lnTo>
                  <a:lnTo>
                    <a:pt x="4801" y="7641"/>
                  </a:lnTo>
                  <a:lnTo>
                    <a:pt x="4901" y="7646"/>
                  </a:lnTo>
                  <a:lnTo>
                    <a:pt x="5000" y="7648"/>
                  </a:lnTo>
                  <a:lnTo>
                    <a:pt x="5099" y="7646"/>
                  </a:lnTo>
                  <a:lnTo>
                    <a:pt x="5199" y="7641"/>
                  </a:lnTo>
                  <a:lnTo>
                    <a:pt x="5297" y="7631"/>
                  </a:lnTo>
                  <a:lnTo>
                    <a:pt x="5395" y="7618"/>
                  </a:lnTo>
                  <a:lnTo>
                    <a:pt x="5493" y="7602"/>
                  </a:lnTo>
                  <a:lnTo>
                    <a:pt x="5590" y="7582"/>
                  </a:lnTo>
                  <a:lnTo>
                    <a:pt x="5685" y="7558"/>
                  </a:lnTo>
                  <a:lnTo>
                    <a:pt x="5780" y="7531"/>
                  </a:lnTo>
                  <a:lnTo>
                    <a:pt x="5874" y="7500"/>
                  </a:lnTo>
                  <a:lnTo>
                    <a:pt x="5967" y="7465"/>
                  </a:lnTo>
                  <a:lnTo>
                    <a:pt x="6058" y="7427"/>
                  </a:lnTo>
                  <a:lnTo>
                    <a:pt x="6148" y="7386"/>
                  </a:lnTo>
                  <a:lnTo>
                    <a:pt x="6237" y="7341"/>
                  </a:lnTo>
                  <a:lnTo>
                    <a:pt x="6324" y="7293"/>
                  </a:lnTo>
                  <a:lnTo>
                    <a:pt x="6410" y="7242"/>
                  </a:lnTo>
                  <a:lnTo>
                    <a:pt x="6493" y="7187"/>
                  </a:lnTo>
                  <a:lnTo>
                    <a:pt x="6573" y="7130"/>
                  </a:lnTo>
                  <a:lnTo>
                    <a:pt x="6652" y="7070"/>
                  </a:lnTo>
                  <a:lnTo>
                    <a:pt x="6728" y="7007"/>
                  </a:lnTo>
                  <a:lnTo>
                    <a:pt x="6802" y="6941"/>
                  </a:lnTo>
                  <a:lnTo>
                    <a:pt x="6873" y="6873"/>
                  </a:lnTo>
                  <a:lnTo>
                    <a:pt x="6941" y="6802"/>
                  </a:lnTo>
                  <a:lnTo>
                    <a:pt x="7007" y="6728"/>
                  </a:lnTo>
                  <a:lnTo>
                    <a:pt x="7070" y="6652"/>
                  </a:lnTo>
                  <a:lnTo>
                    <a:pt x="7130" y="6573"/>
                  </a:lnTo>
                  <a:lnTo>
                    <a:pt x="7187" y="6493"/>
                  </a:lnTo>
                  <a:lnTo>
                    <a:pt x="7242" y="6410"/>
                  </a:lnTo>
                  <a:lnTo>
                    <a:pt x="7293" y="6324"/>
                  </a:lnTo>
                  <a:lnTo>
                    <a:pt x="7341" y="6237"/>
                  </a:lnTo>
                  <a:lnTo>
                    <a:pt x="7386" y="6148"/>
                  </a:lnTo>
                  <a:lnTo>
                    <a:pt x="7427" y="6058"/>
                  </a:lnTo>
                  <a:lnTo>
                    <a:pt x="7465" y="5967"/>
                  </a:lnTo>
                  <a:lnTo>
                    <a:pt x="7500" y="5874"/>
                  </a:lnTo>
                  <a:lnTo>
                    <a:pt x="7531" y="5780"/>
                  </a:lnTo>
                  <a:lnTo>
                    <a:pt x="7558" y="5685"/>
                  </a:lnTo>
                  <a:lnTo>
                    <a:pt x="7582" y="5590"/>
                  </a:lnTo>
                  <a:lnTo>
                    <a:pt x="7602" y="5493"/>
                  </a:lnTo>
                  <a:lnTo>
                    <a:pt x="7618" y="5395"/>
                  </a:lnTo>
                  <a:lnTo>
                    <a:pt x="7631" y="5297"/>
                  </a:lnTo>
                  <a:lnTo>
                    <a:pt x="7641" y="5199"/>
                  </a:lnTo>
                  <a:lnTo>
                    <a:pt x="7646" y="5099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Helvetica Neue"/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285" name="Google Shape;1285;p32"/>
          <p:cNvGrpSpPr/>
          <p:nvPr/>
        </p:nvGrpSpPr>
        <p:grpSpPr>
          <a:xfrm>
            <a:off x="735982" y="5678212"/>
            <a:ext cx="415335" cy="414994"/>
            <a:chOff x="9756372" y="861060"/>
            <a:chExt cx="633600" cy="633600"/>
          </a:xfrm>
        </p:grpSpPr>
        <p:sp>
          <p:nvSpPr>
            <p:cNvPr id="1286" name="Google Shape;1286;p32"/>
            <p:cNvSpPr/>
            <p:nvPr/>
          </p:nvSpPr>
          <p:spPr>
            <a:xfrm>
              <a:off x="9756372" y="861060"/>
              <a:ext cx="633600" cy="633600"/>
            </a:xfrm>
            <a:custGeom>
              <a:rect b="b" l="l" r="r" t="t"/>
              <a:pathLst>
                <a:path extrusionOk="0" h="10000" w="10000">
                  <a:moveTo>
                    <a:pt x="6975" y="7901"/>
                  </a:moveTo>
                  <a:lnTo>
                    <a:pt x="3025" y="7901"/>
                  </a:lnTo>
                  <a:lnTo>
                    <a:pt x="3083" y="7508"/>
                  </a:lnTo>
                  <a:lnTo>
                    <a:pt x="3244" y="7175"/>
                  </a:lnTo>
                  <a:lnTo>
                    <a:pt x="3491" y="6903"/>
                  </a:lnTo>
                  <a:lnTo>
                    <a:pt x="3808" y="6692"/>
                  </a:lnTo>
                  <a:lnTo>
                    <a:pt x="4177" y="6541"/>
                  </a:lnTo>
                  <a:lnTo>
                    <a:pt x="4580" y="6450"/>
                  </a:lnTo>
                  <a:lnTo>
                    <a:pt x="5000" y="6420"/>
                  </a:lnTo>
                  <a:lnTo>
                    <a:pt x="5420" y="6450"/>
                  </a:lnTo>
                  <a:lnTo>
                    <a:pt x="5823" y="6541"/>
                  </a:lnTo>
                  <a:lnTo>
                    <a:pt x="6192" y="6692"/>
                  </a:lnTo>
                  <a:lnTo>
                    <a:pt x="6509" y="6903"/>
                  </a:lnTo>
                  <a:lnTo>
                    <a:pt x="6756" y="7175"/>
                  </a:lnTo>
                  <a:lnTo>
                    <a:pt x="6917" y="7508"/>
                  </a:lnTo>
                  <a:lnTo>
                    <a:pt x="6975" y="7901"/>
                  </a:lnTo>
                  <a:close/>
                  <a:moveTo>
                    <a:pt x="6110" y="3168"/>
                  </a:moveTo>
                  <a:lnTo>
                    <a:pt x="6111" y="3210"/>
                  </a:lnTo>
                  <a:lnTo>
                    <a:pt x="6110" y="3252"/>
                  </a:lnTo>
                  <a:lnTo>
                    <a:pt x="6108" y="3293"/>
                  </a:lnTo>
                  <a:lnTo>
                    <a:pt x="6104" y="3335"/>
                  </a:lnTo>
                  <a:lnTo>
                    <a:pt x="6099" y="3376"/>
                  </a:lnTo>
                  <a:lnTo>
                    <a:pt x="6092" y="3417"/>
                  </a:lnTo>
                  <a:lnTo>
                    <a:pt x="6083" y="3457"/>
                  </a:lnTo>
                  <a:lnTo>
                    <a:pt x="6073" y="3498"/>
                  </a:lnTo>
                  <a:lnTo>
                    <a:pt x="6062" y="3538"/>
                  </a:lnTo>
                  <a:lnTo>
                    <a:pt x="6049" y="3577"/>
                  </a:lnTo>
                  <a:lnTo>
                    <a:pt x="6034" y="3616"/>
                  </a:lnTo>
                  <a:lnTo>
                    <a:pt x="6018" y="3654"/>
                  </a:lnTo>
                  <a:lnTo>
                    <a:pt x="6001" y="3692"/>
                  </a:lnTo>
                  <a:lnTo>
                    <a:pt x="5982" y="3729"/>
                  </a:lnTo>
                  <a:lnTo>
                    <a:pt x="5962" y="3766"/>
                  </a:lnTo>
                  <a:lnTo>
                    <a:pt x="5941" y="3802"/>
                  </a:lnTo>
                  <a:lnTo>
                    <a:pt x="5918" y="3836"/>
                  </a:lnTo>
                  <a:lnTo>
                    <a:pt x="5894" y="3870"/>
                  </a:lnTo>
                  <a:lnTo>
                    <a:pt x="5868" y="3903"/>
                  </a:lnTo>
                  <a:lnTo>
                    <a:pt x="5842" y="3935"/>
                  </a:lnTo>
                  <a:lnTo>
                    <a:pt x="5814" y="3966"/>
                  </a:lnTo>
                  <a:lnTo>
                    <a:pt x="5786" y="3996"/>
                  </a:lnTo>
                  <a:lnTo>
                    <a:pt x="5756" y="4024"/>
                  </a:lnTo>
                  <a:lnTo>
                    <a:pt x="5725" y="4052"/>
                  </a:lnTo>
                  <a:lnTo>
                    <a:pt x="5693" y="4078"/>
                  </a:lnTo>
                  <a:lnTo>
                    <a:pt x="5660" y="4104"/>
                  </a:lnTo>
                  <a:lnTo>
                    <a:pt x="5626" y="4128"/>
                  </a:lnTo>
                  <a:lnTo>
                    <a:pt x="5591" y="4151"/>
                  </a:lnTo>
                  <a:lnTo>
                    <a:pt x="5555" y="4172"/>
                  </a:lnTo>
                  <a:lnTo>
                    <a:pt x="5519" y="4192"/>
                  </a:lnTo>
                  <a:lnTo>
                    <a:pt x="5482" y="4211"/>
                  </a:lnTo>
                  <a:lnTo>
                    <a:pt x="5444" y="4228"/>
                  </a:lnTo>
                  <a:lnTo>
                    <a:pt x="5406" y="4244"/>
                  </a:lnTo>
                  <a:lnTo>
                    <a:pt x="5367" y="4259"/>
                  </a:lnTo>
                  <a:lnTo>
                    <a:pt x="5327" y="4272"/>
                  </a:lnTo>
                  <a:lnTo>
                    <a:pt x="5288" y="4283"/>
                  </a:lnTo>
                  <a:lnTo>
                    <a:pt x="5247" y="4293"/>
                  </a:lnTo>
                  <a:lnTo>
                    <a:pt x="5207" y="4302"/>
                  </a:lnTo>
                  <a:lnTo>
                    <a:pt x="5166" y="4309"/>
                  </a:lnTo>
                  <a:lnTo>
                    <a:pt x="5125" y="4314"/>
                  </a:lnTo>
                  <a:lnTo>
                    <a:pt x="5083" y="4318"/>
                  </a:lnTo>
                  <a:lnTo>
                    <a:pt x="5042" y="4320"/>
                  </a:lnTo>
                  <a:lnTo>
                    <a:pt x="5000" y="4321"/>
                  </a:lnTo>
                  <a:lnTo>
                    <a:pt x="4958" y="4320"/>
                  </a:lnTo>
                  <a:lnTo>
                    <a:pt x="4917" y="4318"/>
                  </a:lnTo>
                  <a:lnTo>
                    <a:pt x="4875" y="4314"/>
                  </a:lnTo>
                  <a:lnTo>
                    <a:pt x="4834" y="4309"/>
                  </a:lnTo>
                  <a:lnTo>
                    <a:pt x="4793" y="4302"/>
                  </a:lnTo>
                  <a:lnTo>
                    <a:pt x="4753" y="4293"/>
                  </a:lnTo>
                  <a:lnTo>
                    <a:pt x="4712" y="4283"/>
                  </a:lnTo>
                  <a:lnTo>
                    <a:pt x="4673" y="4272"/>
                  </a:lnTo>
                  <a:lnTo>
                    <a:pt x="4633" y="4259"/>
                  </a:lnTo>
                  <a:lnTo>
                    <a:pt x="4594" y="4244"/>
                  </a:lnTo>
                  <a:lnTo>
                    <a:pt x="4556" y="4228"/>
                  </a:lnTo>
                  <a:lnTo>
                    <a:pt x="4518" y="4211"/>
                  </a:lnTo>
                  <a:lnTo>
                    <a:pt x="4481" y="4192"/>
                  </a:lnTo>
                  <a:lnTo>
                    <a:pt x="4445" y="4172"/>
                  </a:lnTo>
                  <a:lnTo>
                    <a:pt x="4409" y="4151"/>
                  </a:lnTo>
                  <a:lnTo>
                    <a:pt x="4374" y="4128"/>
                  </a:lnTo>
                  <a:lnTo>
                    <a:pt x="4340" y="4104"/>
                  </a:lnTo>
                  <a:lnTo>
                    <a:pt x="4307" y="4078"/>
                  </a:lnTo>
                  <a:lnTo>
                    <a:pt x="4275" y="4052"/>
                  </a:lnTo>
                  <a:lnTo>
                    <a:pt x="4244" y="4024"/>
                  </a:lnTo>
                  <a:lnTo>
                    <a:pt x="4214" y="3996"/>
                  </a:lnTo>
                  <a:lnTo>
                    <a:pt x="4186" y="3966"/>
                  </a:lnTo>
                  <a:lnTo>
                    <a:pt x="4158" y="3935"/>
                  </a:lnTo>
                  <a:lnTo>
                    <a:pt x="4132" y="3903"/>
                  </a:lnTo>
                  <a:lnTo>
                    <a:pt x="4106" y="3870"/>
                  </a:lnTo>
                  <a:lnTo>
                    <a:pt x="4082" y="3836"/>
                  </a:lnTo>
                  <a:lnTo>
                    <a:pt x="4059" y="3802"/>
                  </a:lnTo>
                  <a:lnTo>
                    <a:pt x="4038" y="3766"/>
                  </a:lnTo>
                  <a:lnTo>
                    <a:pt x="4018" y="3729"/>
                  </a:lnTo>
                  <a:lnTo>
                    <a:pt x="3999" y="3692"/>
                  </a:lnTo>
                  <a:lnTo>
                    <a:pt x="3982" y="3654"/>
                  </a:lnTo>
                  <a:lnTo>
                    <a:pt x="3966" y="3616"/>
                  </a:lnTo>
                  <a:lnTo>
                    <a:pt x="3951" y="3577"/>
                  </a:lnTo>
                  <a:lnTo>
                    <a:pt x="3938" y="3538"/>
                  </a:lnTo>
                  <a:lnTo>
                    <a:pt x="3927" y="3498"/>
                  </a:lnTo>
                  <a:lnTo>
                    <a:pt x="3917" y="3457"/>
                  </a:lnTo>
                  <a:lnTo>
                    <a:pt x="3908" y="3417"/>
                  </a:lnTo>
                  <a:lnTo>
                    <a:pt x="3901" y="3376"/>
                  </a:lnTo>
                  <a:lnTo>
                    <a:pt x="3896" y="3335"/>
                  </a:lnTo>
                  <a:lnTo>
                    <a:pt x="3892" y="3293"/>
                  </a:lnTo>
                  <a:lnTo>
                    <a:pt x="3890" y="3252"/>
                  </a:lnTo>
                  <a:lnTo>
                    <a:pt x="3889" y="3210"/>
                  </a:lnTo>
                  <a:lnTo>
                    <a:pt x="3890" y="3168"/>
                  </a:lnTo>
                  <a:lnTo>
                    <a:pt x="3892" y="3127"/>
                  </a:lnTo>
                  <a:lnTo>
                    <a:pt x="3896" y="3085"/>
                  </a:lnTo>
                  <a:lnTo>
                    <a:pt x="3901" y="3044"/>
                  </a:lnTo>
                  <a:lnTo>
                    <a:pt x="3908" y="3003"/>
                  </a:lnTo>
                  <a:lnTo>
                    <a:pt x="3917" y="2963"/>
                  </a:lnTo>
                  <a:lnTo>
                    <a:pt x="3927" y="2923"/>
                  </a:lnTo>
                  <a:lnTo>
                    <a:pt x="3938" y="2883"/>
                  </a:lnTo>
                  <a:lnTo>
                    <a:pt x="3951" y="2844"/>
                  </a:lnTo>
                  <a:lnTo>
                    <a:pt x="3966" y="2805"/>
                  </a:lnTo>
                  <a:lnTo>
                    <a:pt x="3982" y="2766"/>
                  </a:lnTo>
                  <a:lnTo>
                    <a:pt x="3999" y="2729"/>
                  </a:lnTo>
                  <a:lnTo>
                    <a:pt x="4018" y="2692"/>
                  </a:lnTo>
                  <a:lnTo>
                    <a:pt x="4038" y="2655"/>
                  </a:lnTo>
                  <a:lnTo>
                    <a:pt x="4059" y="2619"/>
                  </a:lnTo>
                  <a:lnTo>
                    <a:pt x="4082" y="2584"/>
                  </a:lnTo>
                  <a:lnTo>
                    <a:pt x="4106" y="2550"/>
                  </a:lnTo>
                  <a:lnTo>
                    <a:pt x="4132" y="2518"/>
                  </a:lnTo>
                  <a:lnTo>
                    <a:pt x="4158" y="2486"/>
                  </a:lnTo>
                  <a:lnTo>
                    <a:pt x="4186" y="2455"/>
                  </a:lnTo>
                  <a:lnTo>
                    <a:pt x="4214" y="2425"/>
                  </a:lnTo>
                  <a:lnTo>
                    <a:pt x="4244" y="2396"/>
                  </a:lnTo>
                  <a:lnTo>
                    <a:pt x="4275" y="2368"/>
                  </a:lnTo>
                  <a:lnTo>
                    <a:pt x="4307" y="2342"/>
                  </a:lnTo>
                  <a:lnTo>
                    <a:pt x="4340" y="2317"/>
                  </a:lnTo>
                  <a:lnTo>
                    <a:pt x="4374" y="2293"/>
                  </a:lnTo>
                  <a:lnTo>
                    <a:pt x="4409" y="2270"/>
                  </a:lnTo>
                  <a:lnTo>
                    <a:pt x="4445" y="2248"/>
                  </a:lnTo>
                  <a:lnTo>
                    <a:pt x="4481" y="2228"/>
                  </a:lnTo>
                  <a:lnTo>
                    <a:pt x="4518" y="2209"/>
                  </a:lnTo>
                  <a:lnTo>
                    <a:pt x="4556" y="2192"/>
                  </a:lnTo>
                  <a:lnTo>
                    <a:pt x="4594" y="2176"/>
                  </a:lnTo>
                  <a:lnTo>
                    <a:pt x="4633" y="2162"/>
                  </a:lnTo>
                  <a:lnTo>
                    <a:pt x="4673" y="2149"/>
                  </a:lnTo>
                  <a:lnTo>
                    <a:pt x="4712" y="2137"/>
                  </a:lnTo>
                  <a:lnTo>
                    <a:pt x="4753" y="2127"/>
                  </a:lnTo>
                  <a:lnTo>
                    <a:pt x="4793" y="2119"/>
                  </a:lnTo>
                  <a:lnTo>
                    <a:pt x="4834" y="2112"/>
                  </a:lnTo>
                  <a:lnTo>
                    <a:pt x="4875" y="2106"/>
                  </a:lnTo>
                  <a:lnTo>
                    <a:pt x="4917" y="2102"/>
                  </a:lnTo>
                  <a:lnTo>
                    <a:pt x="4958" y="2100"/>
                  </a:lnTo>
                  <a:lnTo>
                    <a:pt x="5000" y="2099"/>
                  </a:lnTo>
                  <a:lnTo>
                    <a:pt x="5042" y="2100"/>
                  </a:lnTo>
                  <a:lnTo>
                    <a:pt x="5083" y="2102"/>
                  </a:lnTo>
                  <a:lnTo>
                    <a:pt x="5125" y="2106"/>
                  </a:lnTo>
                  <a:lnTo>
                    <a:pt x="5166" y="2112"/>
                  </a:lnTo>
                  <a:lnTo>
                    <a:pt x="5207" y="2119"/>
                  </a:lnTo>
                  <a:lnTo>
                    <a:pt x="5247" y="2127"/>
                  </a:lnTo>
                  <a:lnTo>
                    <a:pt x="5288" y="2137"/>
                  </a:lnTo>
                  <a:lnTo>
                    <a:pt x="5327" y="2149"/>
                  </a:lnTo>
                  <a:lnTo>
                    <a:pt x="5367" y="2162"/>
                  </a:lnTo>
                  <a:lnTo>
                    <a:pt x="5406" y="2176"/>
                  </a:lnTo>
                  <a:lnTo>
                    <a:pt x="5444" y="2192"/>
                  </a:lnTo>
                  <a:lnTo>
                    <a:pt x="5482" y="2209"/>
                  </a:lnTo>
                  <a:lnTo>
                    <a:pt x="5519" y="2228"/>
                  </a:lnTo>
                  <a:lnTo>
                    <a:pt x="5555" y="2248"/>
                  </a:lnTo>
                  <a:lnTo>
                    <a:pt x="5591" y="2270"/>
                  </a:lnTo>
                  <a:lnTo>
                    <a:pt x="5626" y="2293"/>
                  </a:lnTo>
                  <a:lnTo>
                    <a:pt x="5660" y="2317"/>
                  </a:lnTo>
                  <a:lnTo>
                    <a:pt x="5693" y="2342"/>
                  </a:lnTo>
                  <a:lnTo>
                    <a:pt x="5725" y="2368"/>
                  </a:lnTo>
                  <a:lnTo>
                    <a:pt x="5756" y="2396"/>
                  </a:lnTo>
                  <a:lnTo>
                    <a:pt x="5786" y="2425"/>
                  </a:lnTo>
                  <a:lnTo>
                    <a:pt x="5814" y="2455"/>
                  </a:lnTo>
                  <a:lnTo>
                    <a:pt x="5842" y="2486"/>
                  </a:lnTo>
                  <a:lnTo>
                    <a:pt x="5868" y="2518"/>
                  </a:lnTo>
                  <a:lnTo>
                    <a:pt x="5894" y="2550"/>
                  </a:lnTo>
                  <a:lnTo>
                    <a:pt x="5918" y="2584"/>
                  </a:lnTo>
                  <a:lnTo>
                    <a:pt x="5941" y="2619"/>
                  </a:lnTo>
                  <a:lnTo>
                    <a:pt x="5962" y="2655"/>
                  </a:lnTo>
                  <a:lnTo>
                    <a:pt x="5982" y="2692"/>
                  </a:lnTo>
                  <a:lnTo>
                    <a:pt x="6001" y="2729"/>
                  </a:lnTo>
                  <a:lnTo>
                    <a:pt x="6018" y="2766"/>
                  </a:lnTo>
                  <a:lnTo>
                    <a:pt x="6034" y="2805"/>
                  </a:lnTo>
                  <a:lnTo>
                    <a:pt x="6049" y="2844"/>
                  </a:lnTo>
                  <a:lnTo>
                    <a:pt x="6062" y="2883"/>
                  </a:lnTo>
                  <a:lnTo>
                    <a:pt x="6073" y="2923"/>
                  </a:lnTo>
                  <a:lnTo>
                    <a:pt x="6083" y="2963"/>
                  </a:lnTo>
                  <a:lnTo>
                    <a:pt x="6092" y="3003"/>
                  </a:lnTo>
                  <a:lnTo>
                    <a:pt x="6099" y="3044"/>
                  </a:lnTo>
                  <a:lnTo>
                    <a:pt x="6104" y="3085"/>
                  </a:lnTo>
                  <a:lnTo>
                    <a:pt x="6108" y="3127"/>
                  </a:lnTo>
                  <a:lnTo>
                    <a:pt x="6110" y="3168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Helvetica Neue"/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87" name="Google Shape;1287;p32"/>
            <p:cNvSpPr/>
            <p:nvPr/>
          </p:nvSpPr>
          <p:spPr>
            <a:xfrm>
              <a:off x="9756372" y="861060"/>
              <a:ext cx="633600" cy="633600"/>
            </a:xfrm>
            <a:custGeom>
              <a:rect b="b" l="l" r="r" t="t"/>
              <a:pathLst>
                <a:path extrusionOk="0" h="10000" w="10000">
                  <a:moveTo>
                    <a:pt x="1564" y="7097"/>
                  </a:moveTo>
                  <a:lnTo>
                    <a:pt x="1423" y="7252"/>
                  </a:lnTo>
                  <a:lnTo>
                    <a:pt x="1335" y="7434"/>
                  </a:lnTo>
                  <a:lnTo>
                    <a:pt x="1297" y="7690"/>
                  </a:lnTo>
                  <a:lnTo>
                    <a:pt x="1291" y="7722"/>
                  </a:lnTo>
                  <a:lnTo>
                    <a:pt x="1280" y="7753"/>
                  </a:lnTo>
                  <a:lnTo>
                    <a:pt x="1265" y="7782"/>
                  </a:lnTo>
                  <a:lnTo>
                    <a:pt x="1246" y="7809"/>
                  </a:lnTo>
                  <a:lnTo>
                    <a:pt x="1224" y="7833"/>
                  </a:lnTo>
                  <a:lnTo>
                    <a:pt x="1199" y="7855"/>
                  </a:lnTo>
                  <a:lnTo>
                    <a:pt x="1172" y="7872"/>
                  </a:lnTo>
                  <a:lnTo>
                    <a:pt x="1142" y="7886"/>
                  </a:lnTo>
                  <a:lnTo>
                    <a:pt x="1111" y="7896"/>
                  </a:lnTo>
                  <a:lnTo>
                    <a:pt x="1079" y="7902"/>
                  </a:lnTo>
                  <a:lnTo>
                    <a:pt x="1046" y="7904"/>
                  </a:lnTo>
                  <a:lnTo>
                    <a:pt x="1014" y="7901"/>
                  </a:lnTo>
                  <a:lnTo>
                    <a:pt x="982" y="7895"/>
                  </a:lnTo>
                  <a:lnTo>
                    <a:pt x="951" y="7884"/>
                  </a:lnTo>
                  <a:lnTo>
                    <a:pt x="922" y="7869"/>
                  </a:lnTo>
                  <a:lnTo>
                    <a:pt x="895" y="7850"/>
                  </a:lnTo>
                  <a:lnTo>
                    <a:pt x="871" y="7828"/>
                  </a:lnTo>
                  <a:lnTo>
                    <a:pt x="849" y="7803"/>
                  </a:lnTo>
                  <a:lnTo>
                    <a:pt x="832" y="7776"/>
                  </a:lnTo>
                  <a:lnTo>
                    <a:pt x="818" y="7746"/>
                  </a:lnTo>
                  <a:lnTo>
                    <a:pt x="808" y="7715"/>
                  </a:lnTo>
                  <a:lnTo>
                    <a:pt x="802" y="7683"/>
                  </a:lnTo>
                  <a:lnTo>
                    <a:pt x="800" y="7650"/>
                  </a:lnTo>
                  <a:lnTo>
                    <a:pt x="803" y="7618"/>
                  </a:lnTo>
                  <a:lnTo>
                    <a:pt x="846" y="7323"/>
                  </a:lnTo>
                  <a:lnTo>
                    <a:pt x="854" y="7286"/>
                  </a:lnTo>
                  <a:lnTo>
                    <a:pt x="868" y="7250"/>
                  </a:lnTo>
                  <a:lnTo>
                    <a:pt x="989" y="7001"/>
                  </a:lnTo>
                  <a:lnTo>
                    <a:pt x="1007" y="6970"/>
                  </a:lnTo>
                  <a:lnTo>
                    <a:pt x="1029" y="6942"/>
                  </a:lnTo>
                  <a:lnTo>
                    <a:pt x="1215" y="6738"/>
                  </a:lnTo>
                  <a:lnTo>
                    <a:pt x="1237" y="6716"/>
                  </a:lnTo>
                  <a:lnTo>
                    <a:pt x="1261" y="6698"/>
                  </a:lnTo>
                  <a:lnTo>
                    <a:pt x="1498" y="6539"/>
                  </a:lnTo>
                  <a:lnTo>
                    <a:pt x="1520" y="6527"/>
                  </a:lnTo>
                  <a:lnTo>
                    <a:pt x="1542" y="6516"/>
                  </a:lnTo>
                  <a:lnTo>
                    <a:pt x="1819" y="6403"/>
                  </a:lnTo>
                  <a:lnTo>
                    <a:pt x="1859" y="6390"/>
                  </a:lnTo>
                  <a:lnTo>
                    <a:pt x="2161" y="6322"/>
                  </a:lnTo>
                  <a:lnTo>
                    <a:pt x="2198" y="6317"/>
                  </a:lnTo>
                  <a:lnTo>
                    <a:pt x="2513" y="6294"/>
                  </a:lnTo>
                  <a:lnTo>
                    <a:pt x="2549" y="6294"/>
                  </a:lnTo>
                  <a:lnTo>
                    <a:pt x="2864" y="6317"/>
                  </a:lnTo>
                  <a:lnTo>
                    <a:pt x="2901" y="6322"/>
                  </a:lnTo>
                  <a:lnTo>
                    <a:pt x="3203" y="6390"/>
                  </a:lnTo>
                  <a:lnTo>
                    <a:pt x="3243" y="6403"/>
                  </a:lnTo>
                  <a:lnTo>
                    <a:pt x="3520" y="6516"/>
                  </a:lnTo>
                  <a:lnTo>
                    <a:pt x="3542" y="6527"/>
                  </a:lnTo>
                  <a:lnTo>
                    <a:pt x="3564" y="6539"/>
                  </a:lnTo>
                  <a:lnTo>
                    <a:pt x="3575" y="6547"/>
                  </a:lnTo>
                  <a:lnTo>
                    <a:pt x="3669" y="6484"/>
                  </a:lnTo>
                  <a:lnTo>
                    <a:pt x="3691" y="6471"/>
                  </a:lnTo>
                  <a:lnTo>
                    <a:pt x="3713" y="6461"/>
                  </a:lnTo>
                  <a:lnTo>
                    <a:pt x="4082" y="6309"/>
                  </a:lnTo>
                  <a:lnTo>
                    <a:pt x="4122" y="6297"/>
                  </a:lnTo>
                  <a:lnTo>
                    <a:pt x="4525" y="6206"/>
                  </a:lnTo>
                  <a:lnTo>
                    <a:pt x="4562" y="6201"/>
                  </a:lnTo>
                  <a:lnTo>
                    <a:pt x="4982" y="6170"/>
                  </a:lnTo>
                  <a:lnTo>
                    <a:pt x="5018" y="6170"/>
                  </a:lnTo>
                  <a:lnTo>
                    <a:pt x="5438" y="6201"/>
                  </a:lnTo>
                  <a:lnTo>
                    <a:pt x="5475" y="6206"/>
                  </a:lnTo>
                  <a:lnTo>
                    <a:pt x="5878" y="6297"/>
                  </a:lnTo>
                  <a:lnTo>
                    <a:pt x="5918" y="6309"/>
                  </a:lnTo>
                  <a:lnTo>
                    <a:pt x="6287" y="6461"/>
                  </a:lnTo>
                  <a:lnTo>
                    <a:pt x="6309" y="6471"/>
                  </a:lnTo>
                  <a:lnTo>
                    <a:pt x="6331" y="6484"/>
                  </a:lnTo>
                  <a:lnTo>
                    <a:pt x="6425" y="6547"/>
                  </a:lnTo>
                  <a:lnTo>
                    <a:pt x="6436" y="6539"/>
                  </a:lnTo>
                  <a:lnTo>
                    <a:pt x="6458" y="6527"/>
                  </a:lnTo>
                  <a:lnTo>
                    <a:pt x="6480" y="6516"/>
                  </a:lnTo>
                  <a:lnTo>
                    <a:pt x="6757" y="6403"/>
                  </a:lnTo>
                  <a:lnTo>
                    <a:pt x="6797" y="6390"/>
                  </a:lnTo>
                  <a:lnTo>
                    <a:pt x="7099" y="6322"/>
                  </a:lnTo>
                  <a:lnTo>
                    <a:pt x="7136" y="6317"/>
                  </a:lnTo>
                  <a:lnTo>
                    <a:pt x="7451" y="6294"/>
                  </a:lnTo>
                  <a:lnTo>
                    <a:pt x="7487" y="6294"/>
                  </a:lnTo>
                  <a:lnTo>
                    <a:pt x="7802" y="6317"/>
                  </a:lnTo>
                  <a:lnTo>
                    <a:pt x="7839" y="6322"/>
                  </a:lnTo>
                  <a:lnTo>
                    <a:pt x="8141" y="6390"/>
                  </a:lnTo>
                  <a:lnTo>
                    <a:pt x="8181" y="6403"/>
                  </a:lnTo>
                  <a:lnTo>
                    <a:pt x="8458" y="6516"/>
                  </a:lnTo>
                  <a:lnTo>
                    <a:pt x="8480" y="6527"/>
                  </a:lnTo>
                  <a:lnTo>
                    <a:pt x="8502" y="6539"/>
                  </a:lnTo>
                  <a:lnTo>
                    <a:pt x="8739" y="6698"/>
                  </a:lnTo>
                  <a:lnTo>
                    <a:pt x="8763" y="6716"/>
                  </a:lnTo>
                  <a:lnTo>
                    <a:pt x="8785" y="6738"/>
                  </a:lnTo>
                  <a:lnTo>
                    <a:pt x="8971" y="6942"/>
                  </a:lnTo>
                  <a:lnTo>
                    <a:pt x="8993" y="6970"/>
                  </a:lnTo>
                  <a:lnTo>
                    <a:pt x="9011" y="7001"/>
                  </a:lnTo>
                  <a:lnTo>
                    <a:pt x="9132" y="7250"/>
                  </a:lnTo>
                  <a:lnTo>
                    <a:pt x="9146" y="7286"/>
                  </a:lnTo>
                  <a:lnTo>
                    <a:pt x="9154" y="7323"/>
                  </a:lnTo>
                  <a:lnTo>
                    <a:pt x="9197" y="7618"/>
                  </a:lnTo>
                  <a:lnTo>
                    <a:pt x="9200" y="7650"/>
                  </a:lnTo>
                  <a:lnTo>
                    <a:pt x="9198" y="7683"/>
                  </a:lnTo>
                  <a:lnTo>
                    <a:pt x="9192" y="7715"/>
                  </a:lnTo>
                  <a:lnTo>
                    <a:pt x="9182" y="7746"/>
                  </a:lnTo>
                  <a:lnTo>
                    <a:pt x="9168" y="7776"/>
                  </a:lnTo>
                  <a:lnTo>
                    <a:pt x="9151" y="7803"/>
                  </a:lnTo>
                  <a:lnTo>
                    <a:pt x="9129" y="7828"/>
                  </a:lnTo>
                  <a:lnTo>
                    <a:pt x="9105" y="7850"/>
                  </a:lnTo>
                  <a:lnTo>
                    <a:pt x="9078" y="7869"/>
                  </a:lnTo>
                  <a:lnTo>
                    <a:pt x="9049" y="7884"/>
                  </a:lnTo>
                  <a:lnTo>
                    <a:pt x="9018" y="7895"/>
                  </a:lnTo>
                  <a:lnTo>
                    <a:pt x="8986" y="7901"/>
                  </a:lnTo>
                  <a:lnTo>
                    <a:pt x="8954" y="7904"/>
                  </a:lnTo>
                  <a:lnTo>
                    <a:pt x="8921" y="7902"/>
                  </a:lnTo>
                  <a:lnTo>
                    <a:pt x="8889" y="7896"/>
                  </a:lnTo>
                  <a:lnTo>
                    <a:pt x="8858" y="7886"/>
                  </a:lnTo>
                  <a:lnTo>
                    <a:pt x="8828" y="7872"/>
                  </a:lnTo>
                  <a:lnTo>
                    <a:pt x="8801" y="7855"/>
                  </a:lnTo>
                  <a:lnTo>
                    <a:pt x="8776" y="7833"/>
                  </a:lnTo>
                  <a:lnTo>
                    <a:pt x="8754" y="7809"/>
                  </a:lnTo>
                  <a:lnTo>
                    <a:pt x="8735" y="7782"/>
                  </a:lnTo>
                  <a:lnTo>
                    <a:pt x="8720" y="7753"/>
                  </a:lnTo>
                  <a:lnTo>
                    <a:pt x="8709" y="7722"/>
                  </a:lnTo>
                  <a:lnTo>
                    <a:pt x="8703" y="7690"/>
                  </a:lnTo>
                  <a:lnTo>
                    <a:pt x="8665" y="7434"/>
                  </a:lnTo>
                  <a:lnTo>
                    <a:pt x="8577" y="7252"/>
                  </a:lnTo>
                  <a:lnTo>
                    <a:pt x="8436" y="7097"/>
                  </a:lnTo>
                  <a:lnTo>
                    <a:pt x="8245" y="6969"/>
                  </a:lnTo>
                  <a:lnTo>
                    <a:pt x="8011" y="6873"/>
                  </a:lnTo>
                  <a:lnTo>
                    <a:pt x="7748" y="6814"/>
                  </a:lnTo>
                  <a:lnTo>
                    <a:pt x="7469" y="6794"/>
                  </a:lnTo>
                  <a:lnTo>
                    <a:pt x="7190" y="6814"/>
                  </a:lnTo>
                  <a:lnTo>
                    <a:pt x="6927" y="6873"/>
                  </a:lnTo>
                  <a:lnTo>
                    <a:pt x="6848" y="6905"/>
                  </a:lnTo>
                  <a:lnTo>
                    <a:pt x="6941" y="7007"/>
                  </a:lnTo>
                  <a:lnTo>
                    <a:pt x="6963" y="7035"/>
                  </a:lnTo>
                  <a:lnTo>
                    <a:pt x="6981" y="7066"/>
                  </a:lnTo>
                  <a:lnTo>
                    <a:pt x="7142" y="7399"/>
                  </a:lnTo>
                  <a:lnTo>
                    <a:pt x="7156" y="7435"/>
                  </a:lnTo>
                  <a:lnTo>
                    <a:pt x="7165" y="7472"/>
                  </a:lnTo>
                  <a:lnTo>
                    <a:pt x="7222" y="7865"/>
                  </a:lnTo>
                  <a:lnTo>
                    <a:pt x="7225" y="7897"/>
                  </a:lnTo>
                  <a:lnTo>
                    <a:pt x="7223" y="7930"/>
                  </a:lnTo>
                  <a:lnTo>
                    <a:pt x="7217" y="7962"/>
                  </a:lnTo>
                  <a:lnTo>
                    <a:pt x="7207" y="7993"/>
                  </a:lnTo>
                  <a:lnTo>
                    <a:pt x="7193" y="8023"/>
                  </a:lnTo>
                  <a:lnTo>
                    <a:pt x="7176" y="8050"/>
                  </a:lnTo>
                  <a:lnTo>
                    <a:pt x="7154" y="8075"/>
                  </a:lnTo>
                  <a:lnTo>
                    <a:pt x="7130" y="8097"/>
                  </a:lnTo>
                  <a:lnTo>
                    <a:pt x="7103" y="8116"/>
                  </a:lnTo>
                  <a:lnTo>
                    <a:pt x="7074" y="8131"/>
                  </a:lnTo>
                  <a:lnTo>
                    <a:pt x="7043" y="8142"/>
                  </a:lnTo>
                  <a:lnTo>
                    <a:pt x="7011" y="8148"/>
                  </a:lnTo>
                  <a:lnTo>
                    <a:pt x="6979" y="8151"/>
                  </a:lnTo>
                  <a:lnTo>
                    <a:pt x="6946" y="8149"/>
                  </a:lnTo>
                  <a:lnTo>
                    <a:pt x="6914" y="8143"/>
                  </a:lnTo>
                  <a:lnTo>
                    <a:pt x="6883" y="8133"/>
                  </a:lnTo>
                  <a:lnTo>
                    <a:pt x="6853" y="8119"/>
                  </a:lnTo>
                  <a:lnTo>
                    <a:pt x="6826" y="8102"/>
                  </a:lnTo>
                  <a:lnTo>
                    <a:pt x="6801" y="8080"/>
                  </a:lnTo>
                  <a:lnTo>
                    <a:pt x="6779" y="8056"/>
                  </a:lnTo>
                  <a:lnTo>
                    <a:pt x="6760" y="8029"/>
                  </a:lnTo>
                  <a:lnTo>
                    <a:pt x="6745" y="8000"/>
                  </a:lnTo>
                  <a:lnTo>
                    <a:pt x="6734" y="7969"/>
                  </a:lnTo>
                  <a:lnTo>
                    <a:pt x="6728" y="7937"/>
                  </a:lnTo>
                  <a:lnTo>
                    <a:pt x="6676" y="7582"/>
                  </a:lnTo>
                  <a:lnTo>
                    <a:pt x="6547" y="7317"/>
                  </a:lnTo>
                  <a:lnTo>
                    <a:pt x="6424" y="7182"/>
                  </a:lnTo>
                  <a:lnTo>
                    <a:pt x="6361" y="7252"/>
                  </a:lnTo>
                  <a:lnTo>
                    <a:pt x="6273" y="7434"/>
                  </a:lnTo>
                  <a:lnTo>
                    <a:pt x="6235" y="7690"/>
                  </a:lnTo>
                  <a:lnTo>
                    <a:pt x="6229" y="7722"/>
                  </a:lnTo>
                  <a:lnTo>
                    <a:pt x="6218" y="7753"/>
                  </a:lnTo>
                  <a:lnTo>
                    <a:pt x="6203" y="7782"/>
                  </a:lnTo>
                  <a:lnTo>
                    <a:pt x="6184" y="7809"/>
                  </a:lnTo>
                  <a:lnTo>
                    <a:pt x="6162" y="7833"/>
                  </a:lnTo>
                  <a:lnTo>
                    <a:pt x="6137" y="7855"/>
                  </a:lnTo>
                  <a:lnTo>
                    <a:pt x="6110" y="7872"/>
                  </a:lnTo>
                  <a:lnTo>
                    <a:pt x="6080" y="7886"/>
                  </a:lnTo>
                  <a:lnTo>
                    <a:pt x="6049" y="7896"/>
                  </a:lnTo>
                  <a:lnTo>
                    <a:pt x="6017" y="7902"/>
                  </a:lnTo>
                  <a:lnTo>
                    <a:pt x="5984" y="7904"/>
                  </a:lnTo>
                  <a:lnTo>
                    <a:pt x="5952" y="7901"/>
                  </a:lnTo>
                  <a:lnTo>
                    <a:pt x="5920" y="7895"/>
                  </a:lnTo>
                  <a:lnTo>
                    <a:pt x="5889" y="7884"/>
                  </a:lnTo>
                  <a:lnTo>
                    <a:pt x="5860" y="7869"/>
                  </a:lnTo>
                  <a:lnTo>
                    <a:pt x="5833" y="7850"/>
                  </a:lnTo>
                  <a:lnTo>
                    <a:pt x="5809" y="7828"/>
                  </a:lnTo>
                  <a:lnTo>
                    <a:pt x="5787" y="7803"/>
                  </a:lnTo>
                  <a:lnTo>
                    <a:pt x="5770" y="7776"/>
                  </a:lnTo>
                  <a:lnTo>
                    <a:pt x="5756" y="7746"/>
                  </a:lnTo>
                  <a:lnTo>
                    <a:pt x="5746" y="7715"/>
                  </a:lnTo>
                  <a:lnTo>
                    <a:pt x="5740" y="7683"/>
                  </a:lnTo>
                  <a:lnTo>
                    <a:pt x="5738" y="7650"/>
                  </a:lnTo>
                  <a:lnTo>
                    <a:pt x="5741" y="7618"/>
                  </a:lnTo>
                  <a:lnTo>
                    <a:pt x="5784" y="7323"/>
                  </a:lnTo>
                  <a:lnTo>
                    <a:pt x="5792" y="7286"/>
                  </a:lnTo>
                  <a:lnTo>
                    <a:pt x="5806" y="7250"/>
                  </a:lnTo>
                  <a:lnTo>
                    <a:pt x="5927" y="7001"/>
                  </a:lnTo>
                  <a:lnTo>
                    <a:pt x="5945" y="6970"/>
                  </a:lnTo>
                  <a:lnTo>
                    <a:pt x="5967" y="6942"/>
                  </a:lnTo>
                  <a:lnTo>
                    <a:pt x="6015" y="6889"/>
                  </a:lnTo>
                  <a:lnTo>
                    <a:pt x="5748" y="6780"/>
                  </a:lnTo>
                  <a:lnTo>
                    <a:pt x="5384" y="6698"/>
                  </a:lnTo>
                  <a:lnTo>
                    <a:pt x="5000" y="6670"/>
                  </a:lnTo>
                  <a:lnTo>
                    <a:pt x="4616" y="6698"/>
                  </a:lnTo>
                  <a:lnTo>
                    <a:pt x="4252" y="6780"/>
                  </a:lnTo>
                  <a:lnTo>
                    <a:pt x="3985" y="6889"/>
                  </a:lnTo>
                  <a:lnTo>
                    <a:pt x="4033" y="6942"/>
                  </a:lnTo>
                  <a:lnTo>
                    <a:pt x="4055" y="6970"/>
                  </a:lnTo>
                  <a:lnTo>
                    <a:pt x="4073" y="7001"/>
                  </a:lnTo>
                  <a:lnTo>
                    <a:pt x="4194" y="7250"/>
                  </a:lnTo>
                  <a:lnTo>
                    <a:pt x="4208" y="7286"/>
                  </a:lnTo>
                  <a:lnTo>
                    <a:pt x="4216" y="7323"/>
                  </a:lnTo>
                  <a:lnTo>
                    <a:pt x="4259" y="7618"/>
                  </a:lnTo>
                  <a:lnTo>
                    <a:pt x="4262" y="7650"/>
                  </a:lnTo>
                  <a:lnTo>
                    <a:pt x="4260" y="7683"/>
                  </a:lnTo>
                  <a:lnTo>
                    <a:pt x="4254" y="7715"/>
                  </a:lnTo>
                  <a:lnTo>
                    <a:pt x="4244" y="7746"/>
                  </a:lnTo>
                  <a:lnTo>
                    <a:pt x="4230" y="7776"/>
                  </a:lnTo>
                  <a:lnTo>
                    <a:pt x="4213" y="7803"/>
                  </a:lnTo>
                  <a:lnTo>
                    <a:pt x="4191" y="7828"/>
                  </a:lnTo>
                  <a:lnTo>
                    <a:pt x="4167" y="7850"/>
                  </a:lnTo>
                  <a:lnTo>
                    <a:pt x="4140" y="7869"/>
                  </a:lnTo>
                  <a:lnTo>
                    <a:pt x="4111" y="7884"/>
                  </a:lnTo>
                  <a:lnTo>
                    <a:pt x="4080" y="7895"/>
                  </a:lnTo>
                  <a:lnTo>
                    <a:pt x="4048" y="7901"/>
                  </a:lnTo>
                  <a:lnTo>
                    <a:pt x="4016" y="7904"/>
                  </a:lnTo>
                  <a:lnTo>
                    <a:pt x="3983" y="7902"/>
                  </a:lnTo>
                  <a:lnTo>
                    <a:pt x="3951" y="7896"/>
                  </a:lnTo>
                  <a:lnTo>
                    <a:pt x="3920" y="7886"/>
                  </a:lnTo>
                  <a:lnTo>
                    <a:pt x="3890" y="7872"/>
                  </a:lnTo>
                  <a:lnTo>
                    <a:pt x="3863" y="7855"/>
                  </a:lnTo>
                  <a:lnTo>
                    <a:pt x="3838" y="7833"/>
                  </a:lnTo>
                  <a:lnTo>
                    <a:pt x="3816" y="7809"/>
                  </a:lnTo>
                  <a:lnTo>
                    <a:pt x="3797" y="7782"/>
                  </a:lnTo>
                  <a:lnTo>
                    <a:pt x="3782" y="7753"/>
                  </a:lnTo>
                  <a:lnTo>
                    <a:pt x="3771" y="7722"/>
                  </a:lnTo>
                  <a:lnTo>
                    <a:pt x="3765" y="7690"/>
                  </a:lnTo>
                  <a:lnTo>
                    <a:pt x="3727" y="7434"/>
                  </a:lnTo>
                  <a:lnTo>
                    <a:pt x="3639" y="7252"/>
                  </a:lnTo>
                  <a:lnTo>
                    <a:pt x="3576" y="7182"/>
                  </a:lnTo>
                  <a:lnTo>
                    <a:pt x="3453" y="7317"/>
                  </a:lnTo>
                  <a:lnTo>
                    <a:pt x="3324" y="7582"/>
                  </a:lnTo>
                  <a:lnTo>
                    <a:pt x="3272" y="7937"/>
                  </a:lnTo>
                  <a:lnTo>
                    <a:pt x="3266" y="7969"/>
                  </a:lnTo>
                  <a:lnTo>
                    <a:pt x="3255" y="8000"/>
                  </a:lnTo>
                  <a:lnTo>
                    <a:pt x="3240" y="8029"/>
                  </a:lnTo>
                  <a:lnTo>
                    <a:pt x="3221" y="8056"/>
                  </a:lnTo>
                  <a:lnTo>
                    <a:pt x="3199" y="8080"/>
                  </a:lnTo>
                  <a:lnTo>
                    <a:pt x="3174" y="8102"/>
                  </a:lnTo>
                  <a:lnTo>
                    <a:pt x="3147" y="8119"/>
                  </a:lnTo>
                  <a:lnTo>
                    <a:pt x="3117" y="8133"/>
                  </a:lnTo>
                  <a:lnTo>
                    <a:pt x="3086" y="8143"/>
                  </a:lnTo>
                  <a:lnTo>
                    <a:pt x="3054" y="8149"/>
                  </a:lnTo>
                  <a:lnTo>
                    <a:pt x="3021" y="8151"/>
                  </a:lnTo>
                  <a:lnTo>
                    <a:pt x="2989" y="8148"/>
                  </a:lnTo>
                  <a:lnTo>
                    <a:pt x="2957" y="8142"/>
                  </a:lnTo>
                  <a:lnTo>
                    <a:pt x="2926" y="8131"/>
                  </a:lnTo>
                  <a:lnTo>
                    <a:pt x="2897" y="8116"/>
                  </a:lnTo>
                  <a:lnTo>
                    <a:pt x="2870" y="8097"/>
                  </a:lnTo>
                  <a:lnTo>
                    <a:pt x="2846" y="8075"/>
                  </a:lnTo>
                  <a:lnTo>
                    <a:pt x="2824" y="8050"/>
                  </a:lnTo>
                  <a:lnTo>
                    <a:pt x="2807" y="8023"/>
                  </a:lnTo>
                  <a:lnTo>
                    <a:pt x="2793" y="7993"/>
                  </a:lnTo>
                  <a:lnTo>
                    <a:pt x="2783" y="7962"/>
                  </a:lnTo>
                  <a:lnTo>
                    <a:pt x="2777" y="7930"/>
                  </a:lnTo>
                  <a:lnTo>
                    <a:pt x="2775" y="7897"/>
                  </a:lnTo>
                  <a:lnTo>
                    <a:pt x="2778" y="7865"/>
                  </a:lnTo>
                  <a:lnTo>
                    <a:pt x="2835" y="7472"/>
                  </a:lnTo>
                  <a:lnTo>
                    <a:pt x="2844" y="7435"/>
                  </a:lnTo>
                  <a:lnTo>
                    <a:pt x="2858" y="7399"/>
                  </a:lnTo>
                  <a:lnTo>
                    <a:pt x="3019" y="7066"/>
                  </a:lnTo>
                  <a:lnTo>
                    <a:pt x="3037" y="7035"/>
                  </a:lnTo>
                  <a:lnTo>
                    <a:pt x="3059" y="7007"/>
                  </a:lnTo>
                  <a:lnTo>
                    <a:pt x="3152" y="6905"/>
                  </a:lnTo>
                  <a:lnTo>
                    <a:pt x="3073" y="6873"/>
                  </a:lnTo>
                  <a:lnTo>
                    <a:pt x="2810" y="6814"/>
                  </a:lnTo>
                  <a:lnTo>
                    <a:pt x="2531" y="6794"/>
                  </a:lnTo>
                  <a:lnTo>
                    <a:pt x="2252" y="6814"/>
                  </a:lnTo>
                  <a:lnTo>
                    <a:pt x="1989" y="6873"/>
                  </a:lnTo>
                  <a:lnTo>
                    <a:pt x="1755" y="6969"/>
                  </a:lnTo>
                  <a:lnTo>
                    <a:pt x="1564" y="7097"/>
                  </a:lnTo>
                  <a:close/>
                  <a:moveTo>
                    <a:pt x="8580" y="4119"/>
                  </a:moveTo>
                  <a:lnTo>
                    <a:pt x="8582" y="4151"/>
                  </a:lnTo>
                  <a:lnTo>
                    <a:pt x="8582" y="4161"/>
                  </a:lnTo>
                  <a:lnTo>
                    <a:pt x="8583" y="4193"/>
                  </a:lnTo>
                  <a:lnTo>
                    <a:pt x="8583" y="4203"/>
                  </a:lnTo>
                  <a:lnTo>
                    <a:pt x="8582" y="4235"/>
                  </a:lnTo>
                  <a:lnTo>
                    <a:pt x="8582" y="4244"/>
                  </a:lnTo>
                  <a:lnTo>
                    <a:pt x="8580" y="4277"/>
                  </a:lnTo>
                  <a:lnTo>
                    <a:pt x="8579" y="4286"/>
                  </a:lnTo>
                  <a:lnTo>
                    <a:pt x="8576" y="4318"/>
                  </a:lnTo>
                  <a:lnTo>
                    <a:pt x="8575" y="4327"/>
                  </a:lnTo>
                  <a:lnTo>
                    <a:pt x="8571" y="4359"/>
                  </a:lnTo>
                  <a:lnTo>
                    <a:pt x="8570" y="4369"/>
                  </a:lnTo>
                  <a:lnTo>
                    <a:pt x="8564" y="4400"/>
                  </a:lnTo>
                  <a:lnTo>
                    <a:pt x="8563" y="4410"/>
                  </a:lnTo>
                  <a:lnTo>
                    <a:pt x="8556" y="4441"/>
                  </a:lnTo>
                  <a:lnTo>
                    <a:pt x="8554" y="4450"/>
                  </a:lnTo>
                  <a:lnTo>
                    <a:pt x="8546" y="4481"/>
                  </a:lnTo>
                  <a:lnTo>
                    <a:pt x="8544" y="4490"/>
                  </a:lnTo>
                  <a:lnTo>
                    <a:pt x="8535" y="4521"/>
                  </a:lnTo>
                  <a:lnTo>
                    <a:pt x="8532" y="4530"/>
                  </a:lnTo>
                  <a:lnTo>
                    <a:pt x="8522" y="4561"/>
                  </a:lnTo>
                  <a:lnTo>
                    <a:pt x="8519" y="4570"/>
                  </a:lnTo>
                  <a:lnTo>
                    <a:pt x="8508" y="4600"/>
                  </a:lnTo>
                  <a:lnTo>
                    <a:pt x="8504" y="4609"/>
                  </a:lnTo>
                  <a:lnTo>
                    <a:pt x="8492" y="4639"/>
                  </a:lnTo>
                  <a:lnTo>
                    <a:pt x="8488" y="4647"/>
                  </a:lnTo>
                  <a:lnTo>
                    <a:pt x="8475" y="4677"/>
                  </a:lnTo>
                  <a:lnTo>
                    <a:pt x="8471" y="4685"/>
                  </a:lnTo>
                  <a:lnTo>
                    <a:pt x="8456" y="4714"/>
                  </a:lnTo>
                  <a:lnTo>
                    <a:pt x="8452" y="4722"/>
                  </a:lnTo>
                  <a:lnTo>
                    <a:pt x="8436" y="4751"/>
                  </a:lnTo>
                  <a:lnTo>
                    <a:pt x="8431" y="4759"/>
                  </a:lnTo>
                  <a:lnTo>
                    <a:pt x="8414" y="4787"/>
                  </a:lnTo>
                  <a:lnTo>
                    <a:pt x="8409" y="4795"/>
                  </a:lnTo>
                  <a:lnTo>
                    <a:pt x="8391" y="4822"/>
                  </a:lnTo>
                  <a:lnTo>
                    <a:pt x="8386" y="4830"/>
                  </a:lnTo>
                  <a:lnTo>
                    <a:pt x="8367" y="4856"/>
                  </a:lnTo>
                  <a:lnTo>
                    <a:pt x="8362" y="4864"/>
                  </a:lnTo>
                  <a:lnTo>
                    <a:pt x="8342" y="4889"/>
                  </a:lnTo>
                  <a:lnTo>
                    <a:pt x="8336" y="4896"/>
                  </a:lnTo>
                  <a:lnTo>
                    <a:pt x="8316" y="4921"/>
                  </a:lnTo>
                  <a:lnTo>
                    <a:pt x="8310" y="4928"/>
                  </a:lnTo>
                  <a:lnTo>
                    <a:pt x="8288" y="4952"/>
                  </a:lnTo>
                  <a:lnTo>
                    <a:pt x="8282" y="4959"/>
                  </a:lnTo>
                  <a:lnTo>
                    <a:pt x="8260" y="4982"/>
                  </a:lnTo>
                  <a:lnTo>
                    <a:pt x="8253" y="4989"/>
                  </a:lnTo>
                  <a:lnTo>
                    <a:pt x="8230" y="5011"/>
                  </a:lnTo>
                  <a:lnTo>
                    <a:pt x="8223" y="5017"/>
                  </a:lnTo>
                  <a:lnTo>
                    <a:pt x="8199" y="5039"/>
                  </a:lnTo>
                  <a:lnTo>
                    <a:pt x="8192" y="5045"/>
                  </a:lnTo>
                  <a:lnTo>
                    <a:pt x="8167" y="5065"/>
                  </a:lnTo>
                  <a:lnTo>
                    <a:pt x="8160" y="5071"/>
                  </a:lnTo>
                  <a:lnTo>
                    <a:pt x="8135" y="5091"/>
                  </a:lnTo>
                  <a:lnTo>
                    <a:pt x="8127" y="5096"/>
                  </a:lnTo>
                  <a:lnTo>
                    <a:pt x="8101" y="5115"/>
                  </a:lnTo>
                  <a:lnTo>
                    <a:pt x="8093" y="5120"/>
                  </a:lnTo>
                  <a:lnTo>
                    <a:pt x="8066" y="5138"/>
                  </a:lnTo>
                  <a:lnTo>
                    <a:pt x="8058" y="5143"/>
                  </a:lnTo>
                  <a:lnTo>
                    <a:pt x="8030" y="5160"/>
                  </a:lnTo>
                  <a:lnTo>
                    <a:pt x="8022" y="5165"/>
                  </a:lnTo>
                  <a:lnTo>
                    <a:pt x="7993" y="5181"/>
                  </a:lnTo>
                  <a:lnTo>
                    <a:pt x="7985" y="5185"/>
                  </a:lnTo>
                  <a:lnTo>
                    <a:pt x="7956" y="5200"/>
                  </a:lnTo>
                  <a:lnTo>
                    <a:pt x="7948" y="5204"/>
                  </a:lnTo>
                  <a:lnTo>
                    <a:pt x="7918" y="5217"/>
                  </a:lnTo>
                  <a:lnTo>
                    <a:pt x="7910" y="5221"/>
                  </a:lnTo>
                  <a:lnTo>
                    <a:pt x="7880" y="5233"/>
                  </a:lnTo>
                  <a:lnTo>
                    <a:pt x="7871" y="5237"/>
                  </a:lnTo>
                  <a:lnTo>
                    <a:pt x="7841" y="5248"/>
                  </a:lnTo>
                  <a:lnTo>
                    <a:pt x="7832" y="5251"/>
                  </a:lnTo>
                  <a:lnTo>
                    <a:pt x="7801" y="5261"/>
                  </a:lnTo>
                  <a:lnTo>
                    <a:pt x="7792" y="5264"/>
                  </a:lnTo>
                  <a:lnTo>
                    <a:pt x="7761" y="5273"/>
                  </a:lnTo>
                  <a:lnTo>
                    <a:pt x="7752" y="5275"/>
                  </a:lnTo>
                  <a:lnTo>
                    <a:pt x="7721" y="5283"/>
                  </a:lnTo>
                  <a:lnTo>
                    <a:pt x="7712" y="5285"/>
                  </a:lnTo>
                  <a:lnTo>
                    <a:pt x="7681" y="5292"/>
                  </a:lnTo>
                  <a:lnTo>
                    <a:pt x="7671" y="5293"/>
                  </a:lnTo>
                  <a:lnTo>
                    <a:pt x="7640" y="5299"/>
                  </a:lnTo>
                  <a:lnTo>
                    <a:pt x="7630" y="5300"/>
                  </a:lnTo>
                  <a:lnTo>
                    <a:pt x="7598" y="5304"/>
                  </a:lnTo>
                  <a:lnTo>
                    <a:pt x="7589" y="5305"/>
                  </a:lnTo>
                  <a:lnTo>
                    <a:pt x="7557" y="5308"/>
                  </a:lnTo>
                  <a:lnTo>
                    <a:pt x="7548" y="5309"/>
                  </a:lnTo>
                  <a:lnTo>
                    <a:pt x="7515" y="5311"/>
                  </a:lnTo>
                  <a:lnTo>
                    <a:pt x="7506" y="5311"/>
                  </a:lnTo>
                  <a:lnTo>
                    <a:pt x="7474" y="5312"/>
                  </a:lnTo>
                  <a:lnTo>
                    <a:pt x="7464" y="5312"/>
                  </a:lnTo>
                  <a:lnTo>
                    <a:pt x="7432" y="5311"/>
                  </a:lnTo>
                  <a:lnTo>
                    <a:pt x="7422" y="5311"/>
                  </a:lnTo>
                  <a:lnTo>
                    <a:pt x="7390" y="5309"/>
                  </a:lnTo>
                  <a:lnTo>
                    <a:pt x="7381" y="5308"/>
                  </a:lnTo>
                  <a:lnTo>
                    <a:pt x="7348" y="5305"/>
                  </a:lnTo>
                  <a:lnTo>
                    <a:pt x="7339" y="5304"/>
                  </a:lnTo>
                  <a:lnTo>
                    <a:pt x="7307" y="5300"/>
                  </a:lnTo>
                  <a:lnTo>
                    <a:pt x="7298" y="5299"/>
                  </a:lnTo>
                  <a:lnTo>
                    <a:pt x="7266" y="5293"/>
                  </a:lnTo>
                  <a:lnTo>
                    <a:pt x="7257" y="5292"/>
                  </a:lnTo>
                  <a:lnTo>
                    <a:pt x="7225" y="5285"/>
                  </a:lnTo>
                  <a:lnTo>
                    <a:pt x="7216" y="5283"/>
                  </a:lnTo>
                  <a:lnTo>
                    <a:pt x="7185" y="5275"/>
                  </a:lnTo>
                  <a:lnTo>
                    <a:pt x="7176" y="5273"/>
                  </a:lnTo>
                  <a:lnTo>
                    <a:pt x="7145" y="5264"/>
                  </a:lnTo>
                  <a:lnTo>
                    <a:pt x="7136" y="5261"/>
                  </a:lnTo>
                  <a:lnTo>
                    <a:pt x="7105" y="5251"/>
                  </a:lnTo>
                  <a:lnTo>
                    <a:pt x="7096" y="5248"/>
                  </a:lnTo>
                  <a:lnTo>
                    <a:pt x="7066" y="5237"/>
                  </a:lnTo>
                  <a:lnTo>
                    <a:pt x="7057" y="5233"/>
                  </a:lnTo>
                  <a:lnTo>
                    <a:pt x="7028" y="5221"/>
                  </a:lnTo>
                  <a:lnTo>
                    <a:pt x="7019" y="5217"/>
                  </a:lnTo>
                  <a:lnTo>
                    <a:pt x="6990" y="5203"/>
                  </a:lnTo>
                  <a:lnTo>
                    <a:pt x="6981" y="5199"/>
                  </a:lnTo>
                  <a:lnTo>
                    <a:pt x="6952" y="5185"/>
                  </a:lnTo>
                  <a:lnTo>
                    <a:pt x="6944" y="5180"/>
                  </a:lnTo>
                  <a:lnTo>
                    <a:pt x="6916" y="5165"/>
                  </a:lnTo>
                  <a:lnTo>
                    <a:pt x="6908" y="5160"/>
                  </a:lnTo>
                  <a:lnTo>
                    <a:pt x="6880" y="5143"/>
                  </a:lnTo>
                  <a:lnTo>
                    <a:pt x="6872" y="5139"/>
                  </a:lnTo>
                  <a:lnTo>
                    <a:pt x="6845" y="5121"/>
                  </a:lnTo>
                  <a:lnTo>
                    <a:pt x="6837" y="5115"/>
                  </a:lnTo>
                  <a:lnTo>
                    <a:pt x="6811" y="5097"/>
                  </a:lnTo>
                  <a:lnTo>
                    <a:pt x="6803" y="5091"/>
                  </a:lnTo>
                  <a:lnTo>
                    <a:pt x="6778" y="5072"/>
                  </a:lnTo>
                  <a:lnTo>
                    <a:pt x="6770" y="5066"/>
                  </a:lnTo>
                  <a:lnTo>
                    <a:pt x="6746" y="5045"/>
                  </a:lnTo>
                  <a:lnTo>
                    <a:pt x="6738" y="5039"/>
                  </a:lnTo>
                  <a:lnTo>
                    <a:pt x="6714" y="5018"/>
                  </a:lnTo>
                  <a:lnTo>
                    <a:pt x="6708" y="5011"/>
                  </a:lnTo>
                  <a:lnTo>
                    <a:pt x="6684" y="4989"/>
                  </a:lnTo>
                  <a:lnTo>
                    <a:pt x="6678" y="4982"/>
                  </a:lnTo>
                  <a:lnTo>
                    <a:pt x="6655" y="4959"/>
                  </a:lnTo>
                  <a:lnTo>
                    <a:pt x="6649" y="4952"/>
                  </a:lnTo>
                  <a:lnTo>
                    <a:pt x="6627" y="4928"/>
                  </a:lnTo>
                  <a:lnTo>
                    <a:pt x="6621" y="4921"/>
                  </a:lnTo>
                  <a:lnTo>
                    <a:pt x="6601" y="4896"/>
                  </a:lnTo>
                  <a:lnTo>
                    <a:pt x="6595" y="4889"/>
                  </a:lnTo>
                  <a:lnTo>
                    <a:pt x="6575" y="4864"/>
                  </a:lnTo>
                  <a:lnTo>
                    <a:pt x="6570" y="4856"/>
                  </a:lnTo>
                  <a:lnTo>
                    <a:pt x="6551" y="4830"/>
                  </a:lnTo>
                  <a:lnTo>
                    <a:pt x="6546" y="4822"/>
                  </a:lnTo>
                  <a:lnTo>
                    <a:pt x="6528" y="4795"/>
                  </a:lnTo>
                  <a:lnTo>
                    <a:pt x="6523" y="4787"/>
                  </a:lnTo>
                  <a:lnTo>
                    <a:pt x="6506" y="4759"/>
                  </a:lnTo>
                  <a:lnTo>
                    <a:pt x="6500" y="4750"/>
                  </a:lnTo>
                  <a:lnTo>
                    <a:pt x="6485" y="4721"/>
                  </a:lnTo>
                  <a:lnTo>
                    <a:pt x="6481" y="4713"/>
                  </a:lnTo>
                  <a:lnTo>
                    <a:pt x="6466" y="4684"/>
                  </a:lnTo>
                  <a:lnTo>
                    <a:pt x="6462" y="4676"/>
                  </a:lnTo>
                  <a:lnTo>
                    <a:pt x="6449" y="4646"/>
                  </a:lnTo>
                  <a:lnTo>
                    <a:pt x="6445" y="4638"/>
                  </a:lnTo>
                  <a:lnTo>
                    <a:pt x="6433" y="4608"/>
                  </a:lnTo>
                  <a:lnTo>
                    <a:pt x="6430" y="4599"/>
                  </a:lnTo>
                  <a:lnTo>
                    <a:pt x="6419" y="4569"/>
                  </a:lnTo>
                  <a:lnTo>
                    <a:pt x="6416" y="4560"/>
                  </a:lnTo>
                  <a:lnTo>
                    <a:pt x="6406" y="4530"/>
                  </a:lnTo>
                  <a:lnTo>
                    <a:pt x="6403" y="4521"/>
                  </a:lnTo>
                  <a:lnTo>
                    <a:pt x="6394" y="4490"/>
                  </a:lnTo>
                  <a:lnTo>
                    <a:pt x="6392" y="4481"/>
                  </a:lnTo>
                  <a:lnTo>
                    <a:pt x="6384" y="4450"/>
                  </a:lnTo>
                  <a:lnTo>
                    <a:pt x="6382" y="4441"/>
                  </a:lnTo>
                  <a:lnTo>
                    <a:pt x="6375" y="4409"/>
                  </a:lnTo>
                  <a:lnTo>
                    <a:pt x="6374" y="4400"/>
                  </a:lnTo>
                  <a:lnTo>
                    <a:pt x="6368" y="4369"/>
                  </a:lnTo>
                  <a:lnTo>
                    <a:pt x="6367" y="4359"/>
                  </a:lnTo>
                  <a:lnTo>
                    <a:pt x="6363" y="4327"/>
                  </a:lnTo>
                  <a:lnTo>
                    <a:pt x="6362" y="4318"/>
                  </a:lnTo>
                  <a:lnTo>
                    <a:pt x="6359" y="4286"/>
                  </a:lnTo>
                  <a:lnTo>
                    <a:pt x="6358" y="4277"/>
                  </a:lnTo>
                  <a:lnTo>
                    <a:pt x="6356" y="4244"/>
                  </a:lnTo>
                  <a:lnTo>
                    <a:pt x="6356" y="4235"/>
                  </a:lnTo>
                  <a:lnTo>
                    <a:pt x="6355" y="4203"/>
                  </a:lnTo>
                  <a:lnTo>
                    <a:pt x="6355" y="4193"/>
                  </a:lnTo>
                  <a:lnTo>
                    <a:pt x="6356" y="4161"/>
                  </a:lnTo>
                  <a:lnTo>
                    <a:pt x="6356" y="4151"/>
                  </a:lnTo>
                  <a:lnTo>
                    <a:pt x="6358" y="4119"/>
                  </a:lnTo>
                  <a:lnTo>
                    <a:pt x="6359" y="4110"/>
                  </a:lnTo>
                  <a:lnTo>
                    <a:pt x="6362" y="4077"/>
                  </a:lnTo>
                  <a:lnTo>
                    <a:pt x="6363" y="4068"/>
                  </a:lnTo>
                  <a:lnTo>
                    <a:pt x="6367" y="4036"/>
                  </a:lnTo>
                  <a:lnTo>
                    <a:pt x="6368" y="4027"/>
                  </a:lnTo>
                  <a:lnTo>
                    <a:pt x="6374" y="3995"/>
                  </a:lnTo>
                  <a:lnTo>
                    <a:pt x="6375" y="3986"/>
                  </a:lnTo>
                  <a:lnTo>
                    <a:pt x="6382" y="3954"/>
                  </a:lnTo>
                  <a:lnTo>
                    <a:pt x="6384" y="3945"/>
                  </a:lnTo>
                  <a:lnTo>
                    <a:pt x="6392" y="3914"/>
                  </a:lnTo>
                  <a:lnTo>
                    <a:pt x="6394" y="3905"/>
                  </a:lnTo>
                  <a:lnTo>
                    <a:pt x="6403" y="3874"/>
                  </a:lnTo>
                  <a:lnTo>
                    <a:pt x="6406" y="3865"/>
                  </a:lnTo>
                  <a:lnTo>
                    <a:pt x="6416" y="3835"/>
                  </a:lnTo>
                  <a:lnTo>
                    <a:pt x="6419" y="3826"/>
                  </a:lnTo>
                  <a:lnTo>
                    <a:pt x="6430" y="3796"/>
                  </a:lnTo>
                  <a:lnTo>
                    <a:pt x="6433" y="3787"/>
                  </a:lnTo>
                  <a:lnTo>
                    <a:pt x="6445" y="3757"/>
                  </a:lnTo>
                  <a:lnTo>
                    <a:pt x="6449" y="3749"/>
                  </a:lnTo>
                  <a:lnTo>
                    <a:pt x="6462" y="3720"/>
                  </a:lnTo>
                  <a:lnTo>
                    <a:pt x="6466" y="3711"/>
                  </a:lnTo>
                  <a:lnTo>
                    <a:pt x="6481" y="3682"/>
                  </a:lnTo>
                  <a:lnTo>
                    <a:pt x="6485" y="3674"/>
                  </a:lnTo>
                  <a:lnTo>
                    <a:pt x="6501" y="3646"/>
                  </a:lnTo>
                  <a:lnTo>
                    <a:pt x="6506" y="3637"/>
                  </a:lnTo>
                  <a:lnTo>
                    <a:pt x="6523" y="3609"/>
                  </a:lnTo>
                  <a:lnTo>
                    <a:pt x="6528" y="3601"/>
                  </a:lnTo>
                  <a:lnTo>
                    <a:pt x="6545" y="3574"/>
                  </a:lnTo>
                  <a:lnTo>
                    <a:pt x="6551" y="3566"/>
                  </a:lnTo>
                  <a:lnTo>
                    <a:pt x="6569" y="3540"/>
                  </a:lnTo>
                  <a:lnTo>
                    <a:pt x="6575" y="3532"/>
                  </a:lnTo>
                  <a:lnTo>
                    <a:pt x="6595" y="3507"/>
                  </a:lnTo>
                  <a:lnTo>
                    <a:pt x="6600" y="3499"/>
                  </a:lnTo>
                  <a:lnTo>
                    <a:pt x="6621" y="3474"/>
                  </a:lnTo>
                  <a:lnTo>
                    <a:pt x="6627" y="3467"/>
                  </a:lnTo>
                  <a:lnTo>
                    <a:pt x="6649" y="3443"/>
                  </a:lnTo>
                  <a:lnTo>
                    <a:pt x="6655" y="3436"/>
                  </a:lnTo>
                  <a:lnTo>
                    <a:pt x="6677" y="3413"/>
                  </a:lnTo>
                  <a:lnTo>
                    <a:pt x="6684" y="3406"/>
                  </a:lnTo>
                  <a:lnTo>
                    <a:pt x="6707" y="3384"/>
                  </a:lnTo>
                  <a:lnTo>
                    <a:pt x="6714" y="3378"/>
                  </a:lnTo>
                  <a:lnTo>
                    <a:pt x="6738" y="3356"/>
                  </a:lnTo>
                  <a:lnTo>
                    <a:pt x="6745" y="3350"/>
                  </a:lnTo>
                  <a:lnTo>
                    <a:pt x="6770" y="3329"/>
                  </a:lnTo>
                  <a:lnTo>
                    <a:pt x="6778" y="3324"/>
                  </a:lnTo>
                  <a:lnTo>
                    <a:pt x="6803" y="3304"/>
                  </a:lnTo>
                  <a:lnTo>
                    <a:pt x="6811" y="3298"/>
                  </a:lnTo>
                  <a:lnTo>
                    <a:pt x="6837" y="3280"/>
                  </a:lnTo>
                  <a:lnTo>
                    <a:pt x="6845" y="3274"/>
                  </a:lnTo>
                  <a:lnTo>
                    <a:pt x="6872" y="3257"/>
                  </a:lnTo>
                  <a:lnTo>
                    <a:pt x="6880" y="3252"/>
                  </a:lnTo>
                  <a:lnTo>
                    <a:pt x="6908" y="3235"/>
                  </a:lnTo>
                  <a:lnTo>
                    <a:pt x="6917" y="3230"/>
                  </a:lnTo>
                  <a:lnTo>
                    <a:pt x="6945" y="3214"/>
                  </a:lnTo>
                  <a:lnTo>
                    <a:pt x="6953" y="3210"/>
                  </a:lnTo>
                  <a:lnTo>
                    <a:pt x="6982" y="3195"/>
                  </a:lnTo>
                  <a:lnTo>
                    <a:pt x="6991" y="3191"/>
                  </a:lnTo>
                  <a:lnTo>
                    <a:pt x="7020" y="3178"/>
                  </a:lnTo>
                  <a:lnTo>
                    <a:pt x="7028" y="3174"/>
                  </a:lnTo>
                  <a:lnTo>
                    <a:pt x="7058" y="3162"/>
                  </a:lnTo>
                  <a:lnTo>
                    <a:pt x="7067" y="3159"/>
                  </a:lnTo>
                  <a:lnTo>
                    <a:pt x="7097" y="3148"/>
                  </a:lnTo>
                  <a:lnTo>
                    <a:pt x="7106" y="3145"/>
                  </a:lnTo>
                  <a:lnTo>
                    <a:pt x="7136" y="3135"/>
                  </a:lnTo>
                  <a:lnTo>
                    <a:pt x="7145" y="3132"/>
                  </a:lnTo>
                  <a:lnTo>
                    <a:pt x="7176" y="3123"/>
                  </a:lnTo>
                  <a:lnTo>
                    <a:pt x="7185" y="3121"/>
                  </a:lnTo>
                  <a:lnTo>
                    <a:pt x="7216" y="3113"/>
                  </a:lnTo>
                  <a:lnTo>
                    <a:pt x="7225" y="3111"/>
                  </a:lnTo>
                  <a:lnTo>
                    <a:pt x="7257" y="3104"/>
                  </a:lnTo>
                  <a:lnTo>
                    <a:pt x="7266" y="3103"/>
                  </a:lnTo>
                  <a:lnTo>
                    <a:pt x="7298" y="3097"/>
                  </a:lnTo>
                  <a:lnTo>
                    <a:pt x="7307" y="3096"/>
                  </a:lnTo>
                  <a:lnTo>
                    <a:pt x="7339" y="3092"/>
                  </a:lnTo>
                  <a:lnTo>
                    <a:pt x="7348" y="3091"/>
                  </a:lnTo>
                  <a:lnTo>
                    <a:pt x="7381" y="3088"/>
                  </a:lnTo>
                  <a:lnTo>
                    <a:pt x="7390" y="3087"/>
                  </a:lnTo>
                  <a:lnTo>
                    <a:pt x="7422" y="3085"/>
                  </a:lnTo>
                  <a:lnTo>
                    <a:pt x="7432" y="3085"/>
                  </a:lnTo>
                  <a:lnTo>
                    <a:pt x="7464" y="3084"/>
                  </a:lnTo>
                  <a:lnTo>
                    <a:pt x="7474" y="3084"/>
                  </a:lnTo>
                  <a:lnTo>
                    <a:pt x="7506" y="3085"/>
                  </a:lnTo>
                  <a:lnTo>
                    <a:pt x="7515" y="3085"/>
                  </a:lnTo>
                  <a:lnTo>
                    <a:pt x="7548" y="3087"/>
                  </a:lnTo>
                  <a:lnTo>
                    <a:pt x="7557" y="3088"/>
                  </a:lnTo>
                  <a:lnTo>
                    <a:pt x="7589" y="3091"/>
                  </a:lnTo>
                  <a:lnTo>
                    <a:pt x="7598" y="3092"/>
                  </a:lnTo>
                  <a:lnTo>
                    <a:pt x="7630" y="3096"/>
                  </a:lnTo>
                  <a:lnTo>
                    <a:pt x="7640" y="3097"/>
                  </a:lnTo>
                  <a:lnTo>
                    <a:pt x="7671" y="3103"/>
                  </a:lnTo>
                  <a:lnTo>
                    <a:pt x="7680" y="3104"/>
                  </a:lnTo>
                  <a:lnTo>
                    <a:pt x="7712" y="3111"/>
                  </a:lnTo>
                  <a:lnTo>
                    <a:pt x="7721" y="3113"/>
                  </a:lnTo>
                  <a:lnTo>
                    <a:pt x="7752" y="3121"/>
                  </a:lnTo>
                  <a:lnTo>
                    <a:pt x="7761" y="3123"/>
                  </a:lnTo>
                  <a:lnTo>
                    <a:pt x="7792" y="3132"/>
                  </a:lnTo>
                  <a:lnTo>
                    <a:pt x="7801" y="3135"/>
                  </a:lnTo>
                  <a:lnTo>
                    <a:pt x="7831" y="3145"/>
                  </a:lnTo>
                  <a:lnTo>
                    <a:pt x="7840" y="3148"/>
                  </a:lnTo>
                  <a:lnTo>
                    <a:pt x="7870" y="3159"/>
                  </a:lnTo>
                  <a:lnTo>
                    <a:pt x="7879" y="3162"/>
                  </a:lnTo>
                  <a:lnTo>
                    <a:pt x="7909" y="3174"/>
                  </a:lnTo>
                  <a:lnTo>
                    <a:pt x="7917" y="3178"/>
                  </a:lnTo>
                  <a:lnTo>
                    <a:pt x="7947" y="3191"/>
                  </a:lnTo>
                  <a:lnTo>
                    <a:pt x="7955" y="3195"/>
                  </a:lnTo>
                  <a:lnTo>
                    <a:pt x="7984" y="3210"/>
                  </a:lnTo>
                  <a:lnTo>
                    <a:pt x="7992" y="3214"/>
                  </a:lnTo>
                  <a:lnTo>
                    <a:pt x="8021" y="3229"/>
                  </a:lnTo>
                  <a:lnTo>
                    <a:pt x="8030" y="3235"/>
                  </a:lnTo>
                  <a:lnTo>
                    <a:pt x="8058" y="3252"/>
                  </a:lnTo>
                  <a:lnTo>
                    <a:pt x="8066" y="3257"/>
                  </a:lnTo>
                  <a:lnTo>
                    <a:pt x="8093" y="3275"/>
                  </a:lnTo>
                  <a:lnTo>
                    <a:pt x="8101" y="3280"/>
                  </a:lnTo>
                  <a:lnTo>
                    <a:pt x="8127" y="3299"/>
                  </a:lnTo>
                  <a:lnTo>
                    <a:pt x="8135" y="3304"/>
                  </a:lnTo>
                  <a:lnTo>
                    <a:pt x="8160" y="3324"/>
                  </a:lnTo>
                  <a:lnTo>
                    <a:pt x="8167" y="3330"/>
                  </a:lnTo>
                  <a:lnTo>
                    <a:pt x="8192" y="3350"/>
                  </a:lnTo>
                  <a:lnTo>
                    <a:pt x="8199" y="3356"/>
                  </a:lnTo>
                  <a:lnTo>
                    <a:pt x="8223" y="3378"/>
                  </a:lnTo>
                  <a:lnTo>
                    <a:pt x="8230" y="3384"/>
                  </a:lnTo>
                  <a:lnTo>
                    <a:pt x="8253" y="3407"/>
                  </a:lnTo>
                  <a:lnTo>
                    <a:pt x="8260" y="3413"/>
                  </a:lnTo>
                  <a:lnTo>
                    <a:pt x="8282" y="3437"/>
                  </a:lnTo>
                  <a:lnTo>
                    <a:pt x="8289" y="3443"/>
                  </a:lnTo>
                  <a:lnTo>
                    <a:pt x="8310" y="3467"/>
                  </a:lnTo>
                  <a:lnTo>
                    <a:pt x="8316" y="3475"/>
                  </a:lnTo>
                  <a:lnTo>
                    <a:pt x="8337" y="3499"/>
                  </a:lnTo>
                  <a:lnTo>
                    <a:pt x="8343" y="3507"/>
                  </a:lnTo>
                  <a:lnTo>
                    <a:pt x="8362" y="3532"/>
                  </a:lnTo>
                  <a:lnTo>
                    <a:pt x="8368" y="3540"/>
                  </a:lnTo>
                  <a:lnTo>
                    <a:pt x="8386" y="3566"/>
                  </a:lnTo>
                  <a:lnTo>
                    <a:pt x="8392" y="3574"/>
                  </a:lnTo>
                  <a:lnTo>
                    <a:pt x="8410" y="3601"/>
                  </a:lnTo>
                  <a:lnTo>
                    <a:pt x="8414" y="3609"/>
                  </a:lnTo>
                  <a:lnTo>
                    <a:pt x="8431" y="3637"/>
                  </a:lnTo>
                  <a:lnTo>
                    <a:pt x="8436" y="3645"/>
                  </a:lnTo>
                  <a:lnTo>
                    <a:pt x="8451" y="3673"/>
                  </a:lnTo>
                  <a:lnTo>
                    <a:pt x="8456" y="3681"/>
                  </a:lnTo>
                  <a:lnTo>
                    <a:pt x="8470" y="3710"/>
                  </a:lnTo>
                  <a:lnTo>
                    <a:pt x="8474" y="3719"/>
                  </a:lnTo>
                  <a:lnTo>
                    <a:pt x="8488" y="3748"/>
                  </a:lnTo>
                  <a:lnTo>
                    <a:pt x="8492" y="3757"/>
                  </a:lnTo>
                  <a:lnTo>
                    <a:pt x="8504" y="3786"/>
                  </a:lnTo>
                  <a:lnTo>
                    <a:pt x="8508" y="3795"/>
                  </a:lnTo>
                  <a:lnTo>
                    <a:pt x="8519" y="3825"/>
                  </a:lnTo>
                  <a:lnTo>
                    <a:pt x="8522" y="3834"/>
                  </a:lnTo>
                  <a:lnTo>
                    <a:pt x="8532" y="3865"/>
                  </a:lnTo>
                  <a:lnTo>
                    <a:pt x="8535" y="3874"/>
                  </a:lnTo>
                  <a:lnTo>
                    <a:pt x="8544" y="3905"/>
                  </a:lnTo>
                  <a:lnTo>
                    <a:pt x="8546" y="3914"/>
                  </a:lnTo>
                  <a:lnTo>
                    <a:pt x="8554" y="3945"/>
                  </a:lnTo>
                  <a:lnTo>
                    <a:pt x="8556" y="3954"/>
                  </a:lnTo>
                  <a:lnTo>
                    <a:pt x="8563" y="3986"/>
                  </a:lnTo>
                  <a:lnTo>
                    <a:pt x="8564" y="3995"/>
                  </a:lnTo>
                  <a:lnTo>
                    <a:pt x="8570" y="4027"/>
                  </a:lnTo>
                  <a:lnTo>
                    <a:pt x="8571" y="4036"/>
                  </a:lnTo>
                  <a:lnTo>
                    <a:pt x="8575" y="4068"/>
                  </a:lnTo>
                  <a:lnTo>
                    <a:pt x="8576" y="4077"/>
                  </a:lnTo>
                  <a:lnTo>
                    <a:pt x="8579" y="4110"/>
                  </a:lnTo>
                  <a:lnTo>
                    <a:pt x="8580" y="4119"/>
                  </a:lnTo>
                  <a:close/>
                  <a:moveTo>
                    <a:pt x="8079" y="4266"/>
                  </a:moveTo>
                  <a:lnTo>
                    <a:pt x="8081" y="4244"/>
                  </a:lnTo>
                  <a:lnTo>
                    <a:pt x="8083" y="4221"/>
                  </a:lnTo>
                  <a:lnTo>
                    <a:pt x="8083" y="4198"/>
                  </a:lnTo>
                  <a:lnTo>
                    <a:pt x="8083" y="4175"/>
                  </a:lnTo>
                  <a:lnTo>
                    <a:pt x="8081" y="4152"/>
                  </a:lnTo>
                  <a:lnTo>
                    <a:pt x="8079" y="4129"/>
                  </a:lnTo>
                  <a:lnTo>
                    <a:pt x="8076" y="4106"/>
                  </a:lnTo>
                  <a:lnTo>
                    <a:pt x="8072" y="4084"/>
                  </a:lnTo>
                  <a:lnTo>
                    <a:pt x="8068" y="4061"/>
                  </a:lnTo>
                  <a:lnTo>
                    <a:pt x="8062" y="4039"/>
                  </a:lnTo>
                  <a:lnTo>
                    <a:pt x="8056" y="4017"/>
                  </a:lnTo>
                  <a:lnTo>
                    <a:pt x="8049" y="3995"/>
                  </a:lnTo>
                  <a:lnTo>
                    <a:pt x="8041" y="3974"/>
                  </a:lnTo>
                  <a:lnTo>
                    <a:pt x="8032" y="3953"/>
                  </a:lnTo>
                  <a:lnTo>
                    <a:pt x="8022" y="3932"/>
                  </a:lnTo>
                  <a:lnTo>
                    <a:pt x="8012" y="3912"/>
                  </a:lnTo>
                  <a:lnTo>
                    <a:pt x="8001" y="3891"/>
                  </a:lnTo>
                  <a:lnTo>
                    <a:pt x="7988" y="3871"/>
                  </a:lnTo>
                  <a:lnTo>
                    <a:pt x="7976" y="3852"/>
                  </a:lnTo>
                  <a:lnTo>
                    <a:pt x="7962" y="3833"/>
                  </a:lnTo>
                  <a:lnTo>
                    <a:pt x="7948" y="3814"/>
                  </a:lnTo>
                  <a:lnTo>
                    <a:pt x="7934" y="3797"/>
                  </a:lnTo>
                  <a:lnTo>
                    <a:pt x="7918" y="3780"/>
                  </a:lnTo>
                  <a:lnTo>
                    <a:pt x="7903" y="3763"/>
                  </a:lnTo>
                  <a:lnTo>
                    <a:pt x="7886" y="3747"/>
                  </a:lnTo>
                  <a:lnTo>
                    <a:pt x="7869" y="3732"/>
                  </a:lnTo>
                  <a:lnTo>
                    <a:pt x="7851" y="3717"/>
                  </a:lnTo>
                  <a:lnTo>
                    <a:pt x="7833" y="3703"/>
                  </a:lnTo>
                  <a:lnTo>
                    <a:pt x="7815" y="3690"/>
                  </a:lnTo>
                  <a:lnTo>
                    <a:pt x="7795" y="3677"/>
                  </a:lnTo>
                  <a:lnTo>
                    <a:pt x="7776" y="3666"/>
                  </a:lnTo>
                  <a:lnTo>
                    <a:pt x="7757" y="3655"/>
                  </a:lnTo>
                  <a:lnTo>
                    <a:pt x="7736" y="3645"/>
                  </a:lnTo>
                  <a:lnTo>
                    <a:pt x="7715" y="3635"/>
                  </a:lnTo>
                  <a:lnTo>
                    <a:pt x="7693" y="3626"/>
                  </a:lnTo>
                  <a:lnTo>
                    <a:pt x="7672" y="3618"/>
                  </a:lnTo>
                  <a:lnTo>
                    <a:pt x="7650" y="3611"/>
                  </a:lnTo>
                  <a:lnTo>
                    <a:pt x="7628" y="3605"/>
                  </a:lnTo>
                  <a:lnTo>
                    <a:pt x="7605" y="3599"/>
                  </a:lnTo>
                  <a:lnTo>
                    <a:pt x="7583" y="3595"/>
                  </a:lnTo>
                  <a:lnTo>
                    <a:pt x="7560" y="3591"/>
                  </a:lnTo>
                  <a:lnTo>
                    <a:pt x="7538" y="3588"/>
                  </a:lnTo>
                  <a:lnTo>
                    <a:pt x="7515" y="3586"/>
                  </a:lnTo>
                  <a:lnTo>
                    <a:pt x="7492" y="3584"/>
                  </a:lnTo>
                  <a:lnTo>
                    <a:pt x="7469" y="3584"/>
                  </a:lnTo>
                  <a:lnTo>
                    <a:pt x="7446" y="3584"/>
                  </a:lnTo>
                  <a:lnTo>
                    <a:pt x="7423" y="3586"/>
                  </a:lnTo>
                  <a:lnTo>
                    <a:pt x="7400" y="3588"/>
                  </a:lnTo>
                  <a:lnTo>
                    <a:pt x="7377" y="3591"/>
                  </a:lnTo>
                  <a:lnTo>
                    <a:pt x="7354" y="3595"/>
                  </a:lnTo>
                  <a:lnTo>
                    <a:pt x="7332" y="3599"/>
                  </a:lnTo>
                  <a:lnTo>
                    <a:pt x="7310" y="3605"/>
                  </a:lnTo>
                  <a:lnTo>
                    <a:pt x="7288" y="3611"/>
                  </a:lnTo>
                  <a:lnTo>
                    <a:pt x="7266" y="3618"/>
                  </a:lnTo>
                  <a:lnTo>
                    <a:pt x="7244" y="3626"/>
                  </a:lnTo>
                  <a:lnTo>
                    <a:pt x="7223" y="3635"/>
                  </a:lnTo>
                  <a:lnTo>
                    <a:pt x="7202" y="3645"/>
                  </a:lnTo>
                  <a:lnTo>
                    <a:pt x="7181" y="3655"/>
                  </a:lnTo>
                  <a:lnTo>
                    <a:pt x="7162" y="3666"/>
                  </a:lnTo>
                  <a:lnTo>
                    <a:pt x="7142" y="3678"/>
                  </a:lnTo>
                  <a:lnTo>
                    <a:pt x="7123" y="3690"/>
                  </a:lnTo>
                  <a:lnTo>
                    <a:pt x="7104" y="3704"/>
                  </a:lnTo>
                  <a:lnTo>
                    <a:pt x="7086" y="3718"/>
                  </a:lnTo>
                  <a:lnTo>
                    <a:pt x="7068" y="3732"/>
                  </a:lnTo>
                  <a:lnTo>
                    <a:pt x="7051" y="3747"/>
                  </a:lnTo>
                  <a:lnTo>
                    <a:pt x="7034" y="3763"/>
                  </a:lnTo>
                  <a:lnTo>
                    <a:pt x="7018" y="3780"/>
                  </a:lnTo>
                  <a:lnTo>
                    <a:pt x="7003" y="3797"/>
                  </a:lnTo>
                  <a:lnTo>
                    <a:pt x="6989" y="3815"/>
                  </a:lnTo>
                  <a:lnTo>
                    <a:pt x="6975" y="3833"/>
                  </a:lnTo>
                  <a:lnTo>
                    <a:pt x="6961" y="3852"/>
                  </a:lnTo>
                  <a:lnTo>
                    <a:pt x="6949" y="3871"/>
                  </a:lnTo>
                  <a:lnTo>
                    <a:pt x="6937" y="3891"/>
                  </a:lnTo>
                  <a:lnTo>
                    <a:pt x="6926" y="3910"/>
                  </a:lnTo>
                  <a:lnTo>
                    <a:pt x="6916" y="3931"/>
                  </a:lnTo>
                  <a:lnTo>
                    <a:pt x="6906" y="3952"/>
                  </a:lnTo>
                  <a:lnTo>
                    <a:pt x="6897" y="3973"/>
                  </a:lnTo>
                  <a:lnTo>
                    <a:pt x="6889" y="3995"/>
                  </a:lnTo>
                  <a:lnTo>
                    <a:pt x="6882" y="4017"/>
                  </a:lnTo>
                  <a:lnTo>
                    <a:pt x="6876" y="4039"/>
                  </a:lnTo>
                  <a:lnTo>
                    <a:pt x="6870" y="4061"/>
                  </a:lnTo>
                  <a:lnTo>
                    <a:pt x="6866" y="4083"/>
                  </a:lnTo>
                  <a:lnTo>
                    <a:pt x="6862" y="4106"/>
                  </a:lnTo>
                  <a:lnTo>
                    <a:pt x="6859" y="4129"/>
                  </a:lnTo>
                  <a:lnTo>
                    <a:pt x="6857" y="4152"/>
                  </a:lnTo>
                  <a:lnTo>
                    <a:pt x="6855" y="4175"/>
                  </a:lnTo>
                  <a:lnTo>
                    <a:pt x="6855" y="4198"/>
                  </a:lnTo>
                  <a:lnTo>
                    <a:pt x="6855" y="4221"/>
                  </a:lnTo>
                  <a:lnTo>
                    <a:pt x="6857" y="4244"/>
                  </a:lnTo>
                  <a:lnTo>
                    <a:pt x="6859" y="4267"/>
                  </a:lnTo>
                  <a:lnTo>
                    <a:pt x="6862" y="4289"/>
                  </a:lnTo>
                  <a:lnTo>
                    <a:pt x="6866" y="4312"/>
                  </a:lnTo>
                  <a:lnTo>
                    <a:pt x="6870" y="4334"/>
                  </a:lnTo>
                  <a:lnTo>
                    <a:pt x="6876" y="4357"/>
                  </a:lnTo>
                  <a:lnTo>
                    <a:pt x="6882" y="4379"/>
                  </a:lnTo>
                  <a:lnTo>
                    <a:pt x="6889" y="4401"/>
                  </a:lnTo>
                  <a:lnTo>
                    <a:pt x="6897" y="4422"/>
                  </a:lnTo>
                  <a:lnTo>
                    <a:pt x="6906" y="4444"/>
                  </a:lnTo>
                  <a:lnTo>
                    <a:pt x="6916" y="4465"/>
                  </a:lnTo>
                  <a:lnTo>
                    <a:pt x="6926" y="4486"/>
                  </a:lnTo>
                  <a:lnTo>
                    <a:pt x="6937" y="4505"/>
                  </a:lnTo>
                  <a:lnTo>
                    <a:pt x="6948" y="4524"/>
                  </a:lnTo>
                  <a:lnTo>
                    <a:pt x="6961" y="4544"/>
                  </a:lnTo>
                  <a:lnTo>
                    <a:pt x="6974" y="4562"/>
                  </a:lnTo>
                  <a:lnTo>
                    <a:pt x="6988" y="4580"/>
                  </a:lnTo>
                  <a:lnTo>
                    <a:pt x="7003" y="4598"/>
                  </a:lnTo>
                  <a:lnTo>
                    <a:pt x="7018" y="4615"/>
                  </a:lnTo>
                  <a:lnTo>
                    <a:pt x="7034" y="4632"/>
                  </a:lnTo>
                  <a:lnTo>
                    <a:pt x="7051" y="4647"/>
                  </a:lnTo>
                  <a:lnTo>
                    <a:pt x="7068" y="4663"/>
                  </a:lnTo>
                  <a:lnTo>
                    <a:pt x="7085" y="4677"/>
                  </a:lnTo>
                  <a:lnTo>
                    <a:pt x="7104" y="4691"/>
                  </a:lnTo>
                  <a:lnTo>
                    <a:pt x="7123" y="4705"/>
                  </a:lnTo>
                  <a:lnTo>
                    <a:pt x="7142" y="4717"/>
                  </a:lnTo>
                  <a:lnTo>
                    <a:pt x="7162" y="4730"/>
                  </a:lnTo>
                  <a:lnTo>
                    <a:pt x="7183" y="4741"/>
                  </a:lnTo>
                  <a:lnTo>
                    <a:pt x="7203" y="4751"/>
                  </a:lnTo>
                  <a:lnTo>
                    <a:pt x="7224" y="4761"/>
                  </a:lnTo>
                  <a:lnTo>
                    <a:pt x="7245" y="4770"/>
                  </a:lnTo>
                  <a:lnTo>
                    <a:pt x="7266" y="4778"/>
                  </a:lnTo>
                  <a:lnTo>
                    <a:pt x="7288" y="4785"/>
                  </a:lnTo>
                  <a:lnTo>
                    <a:pt x="7310" y="4791"/>
                  </a:lnTo>
                  <a:lnTo>
                    <a:pt x="7332" y="4797"/>
                  </a:lnTo>
                  <a:lnTo>
                    <a:pt x="7355" y="4801"/>
                  </a:lnTo>
                  <a:lnTo>
                    <a:pt x="7377" y="4805"/>
                  </a:lnTo>
                  <a:lnTo>
                    <a:pt x="7400" y="4808"/>
                  </a:lnTo>
                  <a:lnTo>
                    <a:pt x="7423" y="4810"/>
                  </a:lnTo>
                  <a:lnTo>
                    <a:pt x="7446" y="4812"/>
                  </a:lnTo>
                  <a:lnTo>
                    <a:pt x="7469" y="4812"/>
                  </a:lnTo>
                  <a:lnTo>
                    <a:pt x="7492" y="4812"/>
                  </a:lnTo>
                  <a:lnTo>
                    <a:pt x="7515" y="4810"/>
                  </a:lnTo>
                  <a:lnTo>
                    <a:pt x="7537" y="4808"/>
                  </a:lnTo>
                  <a:lnTo>
                    <a:pt x="7560" y="4805"/>
                  </a:lnTo>
                  <a:lnTo>
                    <a:pt x="7583" y="4801"/>
                  </a:lnTo>
                  <a:lnTo>
                    <a:pt x="7605" y="4797"/>
                  </a:lnTo>
                  <a:lnTo>
                    <a:pt x="7627" y="4791"/>
                  </a:lnTo>
                  <a:lnTo>
                    <a:pt x="7649" y="4785"/>
                  </a:lnTo>
                  <a:lnTo>
                    <a:pt x="7671" y="4777"/>
                  </a:lnTo>
                  <a:lnTo>
                    <a:pt x="7693" y="4769"/>
                  </a:lnTo>
                  <a:lnTo>
                    <a:pt x="7714" y="4761"/>
                  </a:lnTo>
                  <a:lnTo>
                    <a:pt x="7735" y="4751"/>
                  </a:lnTo>
                  <a:lnTo>
                    <a:pt x="7756" y="4741"/>
                  </a:lnTo>
                  <a:lnTo>
                    <a:pt x="7776" y="4730"/>
                  </a:lnTo>
                  <a:lnTo>
                    <a:pt x="7795" y="4718"/>
                  </a:lnTo>
                  <a:lnTo>
                    <a:pt x="7815" y="4705"/>
                  </a:lnTo>
                  <a:lnTo>
                    <a:pt x="7833" y="4692"/>
                  </a:lnTo>
                  <a:lnTo>
                    <a:pt x="7852" y="4678"/>
                  </a:lnTo>
                  <a:lnTo>
                    <a:pt x="7869" y="4663"/>
                  </a:lnTo>
                  <a:lnTo>
                    <a:pt x="7886" y="4648"/>
                  </a:lnTo>
                  <a:lnTo>
                    <a:pt x="7903" y="4632"/>
                  </a:lnTo>
                  <a:lnTo>
                    <a:pt x="7919" y="4615"/>
                  </a:lnTo>
                  <a:lnTo>
                    <a:pt x="7934" y="4598"/>
                  </a:lnTo>
                  <a:lnTo>
                    <a:pt x="7949" y="4581"/>
                  </a:lnTo>
                  <a:lnTo>
                    <a:pt x="7963" y="4562"/>
                  </a:lnTo>
                  <a:lnTo>
                    <a:pt x="7976" y="4544"/>
                  </a:lnTo>
                  <a:lnTo>
                    <a:pt x="7989" y="4524"/>
                  </a:lnTo>
                  <a:lnTo>
                    <a:pt x="8001" y="4505"/>
                  </a:lnTo>
                  <a:lnTo>
                    <a:pt x="8012" y="4485"/>
                  </a:lnTo>
                  <a:lnTo>
                    <a:pt x="8022" y="4464"/>
                  </a:lnTo>
                  <a:lnTo>
                    <a:pt x="8032" y="4443"/>
                  </a:lnTo>
                  <a:lnTo>
                    <a:pt x="8040" y="4422"/>
                  </a:lnTo>
                  <a:lnTo>
                    <a:pt x="8048" y="4400"/>
                  </a:lnTo>
                  <a:lnTo>
                    <a:pt x="8056" y="4378"/>
                  </a:lnTo>
                  <a:lnTo>
                    <a:pt x="8062" y="4356"/>
                  </a:lnTo>
                  <a:lnTo>
                    <a:pt x="8068" y="4334"/>
                  </a:lnTo>
                  <a:lnTo>
                    <a:pt x="8072" y="4312"/>
                  </a:lnTo>
                  <a:lnTo>
                    <a:pt x="8076" y="4289"/>
                  </a:lnTo>
                  <a:lnTo>
                    <a:pt x="8079" y="4266"/>
                  </a:lnTo>
                  <a:close/>
                  <a:moveTo>
                    <a:pt x="6360" y="3154"/>
                  </a:moveTo>
                  <a:lnTo>
                    <a:pt x="6360" y="3164"/>
                  </a:lnTo>
                  <a:lnTo>
                    <a:pt x="6361" y="3205"/>
                  </a:lnTo>
                  <a:lnTo>
                    <a:pt x="6361" y="3215"/>
                  </a:lnTo>
                  <a:lnTo>
                    <a:pt x="6360" y="3256"/>
                  </a:lnTo>
                  <a:lnTo>
                    <a:pt x="6360" y="3266"/>
                  </a:lnTo>
                  <a:lnTo>
                    <a:pt x="6357" y="3307"/>
                  </a:lnTo>
                  <a:lnTo>
                    <a:pt x="6357" y="3317"/>
                  </a:lnTo>
                  <a:lnTo>
                    <a:pt x="6353" y="3358"/>
                  </a:lnTo>
                  <a:lnTo>
                    <a:pt x="6352" y="3367"/>
                  </a:lnTo>
                  <a:lnTo>
                    <a:pt x="6346" y="3408"/>
                  </a:lnTo>
                  <a:lnTo>
                    <a:pt x="6345" y="3418"/>
                  </a:lnTo>
                  <a:lnTo>
                    <a:pt x="6338" y="3459"/>
                  </a:lnTo>
                  <a:lnTo>
                    <a:pt x="6336" y="3468"/>
                  </a:lnTo>
                  <a:lnTo>
                    <a:pt x="6328" y="3508"/>
                  </a:lnTo>
                  <a:lnTo>
                    <a:pt x="6326" y="3518"/>
                  </a:lnTo>
                  <a:lnTo>
                    <a:pt x="6316" y="3558"/>
                  </a:lnTo>
                  <a:lnTo>
                    <a:pt x="6314" y="3567"/>
                  </a:lnTo>
                  <a:lnTo>
                    <a:pt x="6302" y="3607"/>
                  </a:lnTo>
                  <a:lnTo>
                    <a:pt x="6299" y="3616"/>
                  </a:lnTo>
                  <a:lnTo>
                    <a:pt x="6286" y="3655"/>
                  </a:lnTo>
                  <a:lnTo>
                    <a:pt x="6283" y="3664"/>
                  </a:lnTo>
                  <a:lnTo>
                    <a:pt x="6269" y="3703"/>
                  </a:lnTo>
                  <a:lnTo>
                    <a:pt x="6265" y="3712"/>
                  </a:lnTo>
                  <a:lnTo>
                    <a:pt x="6249" y="3750"/>
                  </a:lnTo>
                  <a:lnTo>
                    <a:pt x="6246" y="3759"/>
                  </a:lnTo>
                  <a:lnTo>
                    <a:pt x="6228" y="3797"/>
                  </a:lnTo>
                  <a:lnTo>
                    <a:pt x="6224" y="3805"/>
                  </a:lnTo>
                  <a:lnTo>
                    <a:pt x="6205" y="3842"/>
                  </a:lnTo>
                  <a:lnTo>
                    <a:pt x="6201" y="3851"/>
                  </a:lnTo>
                  <a:lnTo>
                    <a:pt x="6181" y="3887"/>
                  </a:lnTo>
                  <a:lnTo>
                    <a:pt x="6176" y="3895"/>
                  </a:lnTo>
                  <a:lnTo>
                    <a:pt x="6155" y="3931"/>
                  </a:lnTo>
                  <a:lnTo>
                    <a:pt x="6150" y="3939"/>
                  </a:lnTo>
                  <a:lnTo>
                    <a:pt x="6127" y="3973"/>
                  </a:lnTo>
                  <a:lnTo>
                    <a:pt x="6122" y="3981"/>
                  </a:lnTo>
                  <a:lnTo>
                    <a:pt x="6097" y="4015"/>
                  </a:lnTo>
                  <a:lnTo>
                    <a:pt x="6092" y="4023"/>
                  </a:lnTo>
                  <a:lnTo>
                    <a:pt x="6067" y="4055"/>
                  </a:lnTo>
                  <a:lnTo>
                    <a:pt x="6061" y="4063"/>
                  </a:lnTo>
                  <a:lnTo>
                    <a:pt x="6034" y="4095"/>
                  </a:lnTo>
                  <a:lnTo>
                    <a:pt x="6028" y="4102"/>
                  </a:lnTo>
                  <a:lnTo>
                    <a:pt x="6001" y="4133"/>
                  </a:lnTo>
                  <a:lnTo>
                    <a:pt x="5994" y="4139"/>
                  </a:lnTo>
                  <a:lnTo>
                    <a:pt x="5965" y="4169"/>
                  </a:lnTo>
                  <a:lnTo>
                    <a:pt x="5959" y="4176"/>
                  </a:lnTo>
                  <a:lnTo>
                    <a:pt x="5929" y="4205"/>
                  </a:lnTo>
                  <a:lnTo>
                    <a:pt x="5922" y="4211"/>
                  </a:lnTo>
                  <a:lnTo>
                    <a:pt x="5891" y="4239"/>
                  </a:lnTo>
                  <a:lnTo>
                    <a:pt x="5884" y="4245"/>
                  </a:lnTo>
                  <a:lnTo>
                    <a:pt x="5852" y="4271"/>
                  </a:lnTo>
                  <a:lnTo>
                    <a:pt x="5845" y="4277"/>
                  </a:lnTo>
                  <a:lnTo>
                    <a:pt x="5812" y="4302"/>
                  </a:lnTo>
                  <a:lnTo>
                    <a:pt x="5804" y="4308"/>
                  </a:lnTo>
                  <a:lnTo>
                    <a:pt x="5770" y="4332"/>
                  </a:lnTo>
                  <a:lnTo>
                    <a:pt x="5762" y="4337"/>
                  </a:lnTo>
                  <a:lnTo>
                    <a:pt x="5727" y="4360"/>
                  </a:lnTo>
                  <a:lnTo>
                    <a:pt x="5719" y="4365"/>
                  </a:lnTo>
                  <a:lnTo>
                    <a:pt x="5684" y="4386"/>
                  </a:lnTo>
                  <a:lnTo>
                    <a:pt x="5677" y="4390"/>
                  </a:lnTo>
                  <a:lnTo>
                    <a:pt x="5640" y="4411"/>
                  </a:lnTo>
                  <a:lnTo>
                    <a:pt x="5632" y="4415"/>
                  </a:lnTo>
                  <a:lnTo>
                    <a:pt x="5595" y="4434"/>
                  </a:lnTo>
                  <a:lnTo>
                    <a:pt x="5586" y="4438"/>
                  </a:lnTo>
                  <a:lnTo>
                    <a:pt x="5549" y="4456"/>
                  </a:lnTo>
                  <a:lnTo>
                    <a:pt x="5540" y="4459"/>
                  </a:lnTo>
                  <a:lnTo>
                    <a:pt x="5502" y="4475"/>
                  </a:lnTo>
                  <a:lnTo>
                    <a:pt x="5493" y="4479"/>
                  </a:lnTo>
                  <a:lnTo>
                    <a:pt x="5454" y="4493"/>
                  </a:lnTo>
                  <a:lnTo>
                    <a:pt x="5445" y="4496"/>
                  </a:lnTo>
                  <a:lnTo>
                    <a:pt x="5406" y="4509"/>
                  </a:lnTo>
                  <a:lnTo>
                    <a:pt x="5397" y="4512"/>
                  </a:lnTo>
                  <a:lnTo>
                    <a:pt x="5357" y="4523"/>
                  </a:lnTo>
                  <a:lnTo>
                    <a:pt x="5348" y="4526"/>
                  </a:lnTo>
                  <a:lnTo>
                    <a:pt x="5308" y="4536"/>
                  </a:lnTo>
                  <a:lnTo>
                    <a:pt x="5298" y="4538"/>
                  </a:lnTo>
                  <a:lnTo>
                    <a:pt x="5258" y="4546"/>
                  </a:lnTo>
                  <a:lnTo>
                    <a:pt x="5249" y="4548"/>
                  </a:lnTo>
                  <a:lnTo>
                    <a:pt x="5208" y="4555"/>
                  </a:lnTo>
                  <a:lnTo>
                    <a:pt x="5198" y="4556"/>
                  </a:lnTo>
                  <a:lnTo>
                    <a:pt x="5157" y="4562"/>
                  </a:lnTo>
                  <a:lnTo>
                    <a:pt x="5148" y="4563"/>
                  </a:lnTo>
                  <a:lnTo>
                    <a:pt x="5107" y="4567"/>
                  </a:lnTo>
                  <a:lnTo>
                    <a:pt x="5097" y="4567"/>
                  </a:lnTo>
                  <a:lnTo>
                    <a:pt x="5056" y="4570"/>
                  </a:lnTo>
                  <a:lnTo>
                    <a:pt x="5046" y="4570"/>
                  </a:lnTo>
                  <a:lnTo>
                    <a:pt x="5005" y="4571"/>
                  </a:lnTo>
                  <a:lnTo>
                    <a:pt x="4995" y="4571"/>
                  </a:lnTo>
                  <a:lnTo>
                    <a:pt x="4954" y="4570"/>
                  </a:lnTo>
                  <a:lnTo>
                    <a:pt x="4944" y="4570"/>
                  </a:lnTo>
                  <a:lnTo>
                    <a:pt x="4903" y="4567"/>
                  </a:lnTo>
                  <a:lnTo>
                    <a:pt x="4893" y="4567"/>
                  </a:lnTo>
                  <a:lnTo>
                    <a:pt x="4852" y="4563"/>
                  </a:lnTo>
                  <a:lnTo>
                    <a:pt x="4843" y="4562"/>
                  </a:lnTo>
                  <a:lnTo>
                    <a:pt x="4802" y="4556"/>
                  </a:lnTo>
                  <a:lnTo>
                    <a:pt x="4792" y="4555"/>
                  </a:lnTo>
                  <a:lnTo>
                    <a:pt x="4751" y="4548"/>
                  </a:lnTo>
                  <a:lnTo>
                    <a:pt x="4742" y="4546"/>
                  </a:lnTo>
                  <a:lnTo>
                    <a:pt x="4702" y="4538"/>
                  </a:lnTo>
                  <a:lnTo>
                    <a:pt x="4692" y="4536"/>
                  </a:lnTo>
                  <a:lnTo>
                    <a:pt x="4652" y="4526"/>
                  </a:lnTo>
                  <a:lnTo>
                    <a:pt x="4643" y="4523"/>
                  </a:lnTo>
                  <a:lnTo>
                    <a:pt x="4603" y="4512"/>
                  </a:lnTo>
                  <a:lnTo>
                    <a:pt x="4594" y="4509"/>
                  </a:lnTo>
                  <a:lnTo>
                    <a:pt x="4555" y="4496"/>
                  </a:lnTo>
                  <a:lnTo>
                    <a:pt x="4546" y="4493"/>
                  </a:lnTo>
                  <a:lnTo>
                    <a:pt x="4507" y="4479"/>
                  </a:lnTo>
                  <a:lnTo>
                    <a:pt x="4498" y="4475"/>
                  </a:lnTo>
                  <a:lnTo>
                    <a:pt x="4460" y="4459"/>
                  </a:lnTo>
                  <a:lnTo>
                    <a:pt x="4451" y="4456"/>
                  </a:lnTo>
                  <a:lnTo>
                    <a:pt x="4414" y="4438"/>
                  </a:lnTo>
                  <a:lnTo>
                    <a:pt x="4405" y="4434"/>
                  </a:lnTo>
                  <a:lnTo>
                    <a:pt x="4368" y="4415"/>
                  </a:lnTo>
                  <a:lnTo>
                    <a:pt x="4360" y="4411"/>
                  </a:lnTo>
                  <a:lnTo>
                    <a:pt x="4323" y="4390"/>
                  </a:lnTo>
                  <a:lnTo>
                    <a:pt x="4316" y="4386"/>
                  </a:lnTo>
                  <a:lnTo>
                    <a:pt x="4281" y="4365"/>
                  </a:lnTo>
                  <a:lnTo>
                    <a:pt x="4273" y="4360"/>
                  </a:lnTo>
                  <a:lnTo>
                    <a:pt x="4238" y="4337"/>
                  </a:lnTo>
                  <a:lnTo>
                    <a:pt x="4230" y="4332"/>
                  </a:lnTo>
                  <a:lnTo>
                    <a:pt x="4196" y="4308"/>
                  </a:lnTo>
                  <a:lnTo>
                    <a:pt x="4188" y="4302"/>
                  </a:lnTo>
                  <a:lnTo>
                    <a:pt x="4155" y="4277"/>
                  </a:lnTo>
                  <a:lnTo>
                    <a:pt x="4148" y="4271"/>
                  </a:lnTo>
                  <a:lnTo>
                    <a:pt x="4116" y="4245"/>
                  </a:lnTo>
                  <a:lnTo>
                    <a:pt x="4109" y="4239"/>
                  </a:lnTo>
                  <a:lnTo>
                    <a:pt x="4078" y="4211"/>
                  </a:lnTo>
                  <a:lnTo>
                    <a:pt x="4071" y="4205"/>
                  </a:lnTo>
                  <a:lnTo>
                    <a:pt x="4041" y="4176"/>
                  </a:lnTo>
                  <a:lnTo>
                    <a:pt x="4035" y="4169"/>
                  </a:lnTo>
                  <a:lnTo>
                    <a:pt x="4006" y="4139"/>
                  </a:lnTo>
                  <a:lnTo>
                    <a:pt x="3999" y="4133"/>
                  </a:lnTo>
                  <a:lnTo>
                    <a:pt x="3972" y="4102"/>
                  </a:lnTo>
                  <a:lnTo>
                    <a:pt x="3966" y="4095"/>
                  </a:lnTo>
                  <a:lnTo>
                    <a:pt x="3939" y="4063"/>
                  </a:lnTo>
                  <a:lnTo>
                    <a:pt x="3933" y="4055"/>
                  </a:lnTo>
                  <a:lnTo>
                    <a:pt x="3908" y="4023"/>
                  </a:lnTo>
                  <a:lnTo>
                    <a:pt x="3903" y="4015"/>
                  </a:lnTo>
                  <a:lnTo>
                    <a:pt x="3878" y="3981"/>
                  </a:lnTo>
                  <a:lnTo>
                    <a:pt x="3873" y="3973"/>
                  </a:lnTo>
                  <a:lnTo>
                    <a:pt x="3850" y="3939"/>
                  </a:lnTo>
                  <a:lnTo>
                    <a:pt x="3845" y="3931"/>
                  </a:lnTo>
                  <a:lnTo>
                    <a:pt x="3824" y="3895"/>
                  </a:lnTo>
                  <a:lnTo>
                    <a:pt x="3819" y="3887"/>
                  </a:lnTo>
                  <a:lnTo>
                    <a:pt x="3799" y="3851"/>
                  </a:lnTo>
                  <a:lnTo>
                    <a:pt x="3795" y="3842"/>
                  </a:lnTo>
                  <a:lnTo>
                    <a:pt x="3776" y="3805"/>
                  </a:lnTo>
                  <a:lnTo>
                    <a:pt x="3772" y="3797"/>
                  </a:lnTo>
                  <a:lnTo>
                    <a:pt x="3754" y="3759"/>
                  </a:lnTo>
                  <a:lnTo>
                    <a:pt x="3751" y="3750"/>
                  </a:lnTo>
                  <a:lnTo>
                    <a:pt x="3735" y="3712"/>
                  </a:lnTo>
                  <a:lnTo>
                    <a:pt x="3731" y="3703"/>
                  </a:lnTo>
                  <a:lnTo>
                    <a:pt x="3717" y="3664"/>
                  </a:lnTo>
                  <a:lnTo>
                    <a:pt x="3714" y="3655"/>
                  </a:lnTo>
                  <a:lnTo>
                    <a:pt x="3701" y="3616"/>
                  </a:lnTo>
                  <a:lnTo>
                    <a:pt x="3698" y="3607"/>
                  </a:lnTo>
                  <a:lnTo>
                    <a:pt x="3686" y="3567"/>
                  </a:lnTo>
                  <a:lnTo>
                    <a:pt x="3684" y="3558"/>
                  </a:lnTo>
                  <a:lnTo>
                    <a:pt x="3674" y="3518"/>
                  </a:lnTo>
                  <a:lnTo>
                    <a:pt x="3672" y="3508"/>
                  </a:lnTo>
                  <a:lnTo>
                    <a:pt x="3664" y="3468"/>
                  </a:lnTo>
                  <a:lnTo>
                    <a:pt x="3662" y="3459"/>
                  </a:lnTo>
                  <a:lnTo>
                    <a:pt x="3655" y="3418"/>
                  </a:lnTo>
                  <a:lnTo>
                    <a:pt x="3654" y="3408"/>
                  </a:lnTo>
                  <a:lnTo>
                    <a:pt x="3648" y="3367"/>
                  </a:lnTo>
                  <a:lnTo>
                    <a:pt x="3647" y="3358"/>
                  </a:lnTo>
                  <a:lnTo>
                    <a:pt x="3643" y="3317"/>
                  </a:lnTo>
                  <a:lnTo>
                    <a:pt x="3643" y="3307"/>
                  </a:lnTo>
                  <a:lnTo>
                    <a:pt x="3640" y="3266"/>
                  </a:lnTo>
                  <a:lnTo>
                    <a:pt x="3640" y="3256"/>
                  </a:lnTo>
                  <a:lnTo>
                    <a:pt x="3639" y="3215"/>
                  </a:lnTo>
                  <a:lnTo>
                    <a:pt x="3639" y="3205"/>
                  </a:lnTo>
                  <a:lnTo>
                    <a:pt x="3640" y="3164"/>
                  </a:lnTo>
                  <a:lnTo>
                    <a:pt x="3640" y="3154"/>
                  </a:lnTo>
                  <a:lnTo>
                    <a:pt x="3643" y="3113"/>
                  </a:lnTo>
                  <a:lnTo>
                    <a:pt x="3643" y="3103"/>
                  </a:lnTo>
                  <a:lnTo>
                    <a:pt x="3647" y="3062"/>
                  </a:lnTo>
                  <a:lnTo>
                    <a:pt x="3648" y="3053"/>
                  </a:lnTo>
                  <a:lnTo>
                    <a:pt x="3654" y="3012"/>
                  </a:lnTo>
                  <a:lnTo>
                    <a:pt x="3655" y="3002"/>
                  </a:lnTo>
                  <a:lnTo>
                    <a:pt x="3662" y="2962"/>
                  </a:lnTo>
                  <a:lnTo>
                    <a:pt x="3664" y="2952"/>
                  </a:lnTo>
                  <a:lnTo>
                    <a:pt x="3672" y="2912"/>
                  </a:lnTo>
                  <a:lnTo>
                    <a:pt x="3674" y="2903"/>
                  </a:lnTo>
                  <a:lnTo>
                    <a:pt x="3684" y="2863"/>
                  </a:lnTo>
                  <a:lnTo>
                    <a:pt x="3687" y="2853"/>
                  </a:lnTo>
                  <a:lnTo>
                    <a:pt x="3698" y="2814"/>
                  </a:lnTo>
                  <a:lnTo>
                    <a:pt x="3701" y="2805"/>
                  </a:lnTo>
                  <a:lnTo>
                    <a:pt x="3714" y="2765"/>
                  </a:lnTo>
                  <a:lnTo>
                    <a:pt x="3717" y="2757"/>
                  </a:lnTo>
                  <a:lnTo>
                    <a:pt x="3731" y="2718"/>
                  </a:lnTo>
                  <a:lnTo>
                    <a:pt x="3735" y="2709"/>
                  </a:lnTo>
                  <a:lnTo>
                    <a:pt x="3751" y="2671"/>
                  </a:lnTo>
                  <a:lnTo>
                    <a:pt x="3754" y="2662"/>
                  </a:lnTo>
                  <a:lnTo>
                    <a:pt x="3772" y="2624"/>
                  </a:lnTo>
                  <a:lnTo>
                    <a:pt x="3776" y="2616"/>
                  </a:lnTo>
                  <a:lnTo>
                    <a:pt x="3795" y="2579"/>
                  </a:lnTo>
                  <a:lnTo>
                    <a:pt x="3799" y="2570"/>
                  </a:lnTo>
                  <a:lnTo>
                    <a:pt x="3819" y="2534"/>
                  </a:lnTo>
                  <a:lnTo>
                    <a:pt x="3824" y="2526"/>
                  </a:lnTo>
                  <a:lnTo>
                    <a:pt x="3845" y="2491"/>
                  </a:lnTo>
                  <a:lnTo>
                    <a:pt x="3850" y="2483"/>
                  </a:lnTo>
                  <a:lnTo>
                    <a:pt x="3873" y="2448"/>
                  </a:lnTo>
                  <a:lnTo>
                    <a:pt x="3878" y="2440"/>
                  </a:lnTo>
                  <a:lnTo>
                    <a:pt x="3902" y="2406"/>
                  </a:lnTo>
                  <a:lnTo>
                    <a:pt x="3908" y="2398"/>
                  </a:lnTo>
                  <a:lnTo>
                    <a:pt x="3933" y="2365"/>
                  </a:lnTo>
                  <a:lnTo>
                    <a:pt x="3939" y="2358"/>
                  </a:lnTo>
                  <a:lnTo>
                    <a:pt x="3966" y="2326"/>
                  </a:lnTo>
                  <a:lnTo>
                    <a:pt x="3972" y="2319"/>
                  </a:lnTo>
                  <a:lnTo>
                    <a:pt x="3999" y="2288"/>
                  </a:lnTo>
                  <a:lnTo>
                    <a:pt x="4006" y="2281"/>
                  </a:lnTo>
                  <a:lnTo>
                    <a:pt x="4035" y="2251"/>
                  </a:lnTo>
                  <a:lnTo>
                    <a:pt x="4041" y="2245"/>
                  </a:lnTo>
                  <a:lnTo>
                    <a:pt x="4071" y="2216"/>
                  </a:lnTo>
                  <a:lnTo>
                    <a:pt x="4078" y="2210"/>
                  </a:lnTo>
                  <a:lnTo>
                    <a:pt x="4109" y="2182"/>
                  </a:lnTo>
                  <a:lnTo>
                    <a:pt x="4116" y="2176"/>
                  </a:lnTo>
                  <a:lnTo>
                    <a:pt x="4148" y="2149"/>
                  </a:lnTo>
                  <a:lnTo>
                    <a:pt x="4155" y="2144"/>
                  </a:lnTo>
                  <a:lnTo>
                    <a:pt x="4188" y="2118"/>
                  </a:lnTo>
                  <a:lnTo>
                    <a:pt x="4196" y="2113"/>
                  </a:lnTo>
                  <a:lnTo>
                    <a:pt x="4230" y="2089"/>
                  </a:lnTo>
                  <a:lnTo>
                    <a:pt x="4237" y="2084"/>
                  </a:lnTo>
                  <a:lnTo>
                    <a:pt x="4272" y="2061"/>
                  </a:lnTo>
                  <a:lnTo>
                    <a:pt x="4280" y="2056"/>
                  </a:lnTo>
                  <a:lnTo>
                    <a:pt x="4316" y="2034"/>
                  </a:lnTo>
                  <a:lnTo>
                    <a:pt x="4324" y="2029"/>
                  </a:lnTo>
                  <a:lnTo>
                    <a:pt x="4360" y="2009"/>
                  </a:lnTo>
                  <a:lnTo>
                    <a:pt x="4369" y="2005"/>
                  </a:lnTo>
                  <a:lnTo>
                    <a:pt x="4406" y="1986"/>
                  </a:lnTo>
                  <a:lnTo>
                    <a:pt x="4414" y="1982"/>
                  </a:lnTo>
                  <a:lnTo>
                    <a:pt x="4452" y="1965"/>
                  </a:lnTo>
                  <a:lnTo>
                    <a:pt x="4460" y="1961"/>
                  </a:lnTo>
                  <a:lnTo>
                    <a:pt x="4499" y="1945"/>
                  </a:lnTo>
                  <a:lnTo>
                    <a:pt x="4507" y="1942"/>
                  </a:lnTo>
                  <a:lnTo>
                    <a:pt x="4546" y="1927"/>
                  </a:lnTo>
                  <a:lnTo>
                    <a:pt x="4555" y="1924"/>
                  </a:lnTo>
                  <a:lnTo>
                    <a:pt x="4594" y="1911"/>
                  </a:lnTo>
                  <a:lnTo>
                    <a:pt x="4603" y="1908"/>
                  </a:lnTo>
                  <a:lnTo>
                    <a:pt x="4643" y="1897"/>
                  </a:lnTo>
                  <a:lnTo>
                    <a:pt x="4652" y="1895"/>
                  </a:lnTo>
                  <a:lnTo>
                    <a:pt x="4692" y="1885"/>
                  </a:lnTo>
                  <a:lnTo>
                    <a:pt x="4701" y="1882"/>
                  </a:lnTo>
                  <a:lnTo>
                    <a:pt x="4742" y="1874"/>
                  </a:lnTo>
                  <a:lnTo>
                    <a:pt x="4751" y="1872"/>
                  </a:lnTo>
                  <a:lnTo>
                    <a:pt x="4792" y="1865"/>
                  </a:lnTo>
                  <a:lnTo>
                    <a:pt x="4801" y="1864"/>
                  </a:lnTo>
                  <a:lnTo>
                    <a:pt x="4842" y="1858"/>
                  </a:lnTo>
                  <a:lnTo>
                    <a:pt x="4852" y="1857"/>
                  </a:lnTo>
                  <a:lnTo>
                    <a:pt x="4893" y="1853"/>
                  </a:lnTo>
                  <a:lnTo>
                    <a:pt x="4902" y="1853"/>
                  </a:lnTo>
                  <a:lnTo>
                    <a:pt x="4944" y="1850"/>
                  </a:lnTo>
                  <a:lnTo>
                    <a:pt x="4954" y="1850"/>
                  </a:lnTo>
                  <a:lnTo>
                    <a:pt x="4995" y="1849"/>
                  </a:lnTo>
                  <a:lnTo>
                    <a:pt x="5005" y="1849"/>
                  </a:lnTo>
                  <a:lnTo>
                    <a:pt x="5046" y="1850"/>
                  </a:lnTo>
                  <a:lnTo>
                    <a:pt x="5056" y="1850"/>
                  </a:lnTo>
                  <a:lnTo>
                    <a:pt x="5098" y="1853"/>
                  </a:lnTo>
                  <a:lnTo>
                    <a:pt x="5107" y="1853"/>
                  </a:lnTo>
                  <a:lnTo>
                    <a:pt x="5148" y="1857"/>
                  </a:lnTo>
                  <a:lnTo>
                    <a:pt x="5158" y="1858"/>
                  </a:lnTo>
                  <a:lnTo>
                    <a:pt x="5199" y="1864"/>
                  </a:lnTo>
                  <a:lnTo>
                    <a:pt x="5208" y="1865"/>
                  </a:lnTo>
                  <a:lnTo>
                    <a:pt x="5249" y="1872"/>
                  </a:lnTo>
                  <a:lnTo>
                    <a:pt x="5258" y="1874"/>
                  </a:lnTo>
                  <a:lnTo>
                    <a:pt x="5299" y="1882"/>
                  </a:lnTo>
                  <a:lnTo>
                    <a:pt x="5308" y="1885"/>
                  </a:lnTo>
                  <a:lnTo>
                    <a:pt x="5348" y="1895"/>
                  </a:lnTo>
                  <a:lnTo>
                    <a:pt x="5357" y="1897"/>
                  </a:lnTo>
                  <a:lnTo>
                    <a:pt x="5397" y="1908"/>
                  </a:lnTo>
                  <a:lnTo>
                    <a:pt x="5406" y="1911"/>
                  </a:lnTo>
                  <a:lnTo>
                    <a:pt x="5445" y="1924"/>
                  </a:lnTo>
                  <a:lnTo>
                    <a:pt x="5454" y="1927"/>
                  </a:lnTo>
                  <a:lnTo>
                    <a:pt x="5493" y="1942"/>
                  </a:lnTo>
                  <a:lnTo>
                    <a:pt x="5501" y="1945"/>
                  </a:lnTo>
                  <a:lnTo>
                    <a:pt x="5540" y="1961"/>
                  </a:lnTo>
                  <a:lnTo>
                    <a:pt x="5548" y="1965"/>
                  </a:lnTo>
                  <a:lnTo>
                    <a:pt x="5586" y="1982"/>
                  </a:lnTo>
                  <a:lnTo>
                    <a:pt x="5594" y="1986"/>
                  </a:lnTo>
                  <a:lnTo>
                    <a:pt x="5631" y="2005"/>
                  </a:lnTo>
                  <a:lnTo>
                    <a:pt x="5640" y="2009"/>
                  </a:lnTo>
                  <a:lnTo>
                    <a:pt x="5676" y="2029"/>
                  </a:lnTo>
                  <a:lnTo>
                    <a:pt x="5684" y="2034"/>
                  </a:lnTo>
                  <a:lnTo>
                    <a:pt x="5720" y="2056"/>
                  </a:lnTo>
                  <a:lnTo>
                    <a:pt x="5728" y="2061"/>
                  </a:lnTo>
                  <a:lnTo>
                    <a:pt x="5763" y="2084"/>
                  </a:lnTo>
                  <a:lnTo>
                    <a:pt x="5770" y="2089"/>
                  </a:lnTo>
                  <a:lnTo>
                    <a:pt x="5804" y="2113"/>
                  </a:lnTo>
                  <a:lnTo>
                    <a:pt x="5812" y="2118"/>
                  </a:lnTo>
                  <a:lnTo>
                    <a:pt x="5845" y="2144"/>
                  </a:lnTo>
                  <a:lnTo>
                    <a:pt x="5852" y="2149"/>
                  </a:lnTo>
                  <a:lnTo>
                    <a:pt x="5884" y="2176"/>
                  </a:lnTo>
                  <a:lnTo>
                    <a:pt x="5891" y="2182"/>
                  </a:lnTo>
                  <a:lnTo>
                    <a:pt x="5922" y="2210"/>
                  </a:lnTo>
                  <a:lnTo>
                    <a:pt x="5929" y="2216"/>
                  </a:lnTo>
                  <a:lnTo>
                    <a:pt x="5959" y="2245"/>
                  </a:lnTo>
                  <a:lnTo>
                    <a:pt x="5965" y="2251"/>
                  </a:lnTo>
                  <a:lnTo>
                    <a:pt x="5994" y="2281"/>
                  </a:lnTo>
                  <a:lnTo>
                    <a:pt x="6001" y="2288"/>
                  </a:lnTo>
                  <a:lnTo>
                    <a:pt x="6028" y="2319"/>
                  </a:lnTo>
                  <a:lnTo>
                    <a:pt x="6034" y="2326"/>
                  </a:lnTo>
                  <a:lnTo>
                    <a:pt x="6061" y="2358"/>
                  </a:lnTo>
                  <a:lnTo>
                    <a:pt x="6067" y="2365"/>
                  </a:lnTo>
                  <a:lnTo>
                    <a:pt x="6092" y="2398"/>
                  </a:lnTo>
                  <a:lnTo>
                    <a:pt x="6098" y="2406"/>
                  </a:lnTo>
                  <a:lnTo>
                    <a:pt x="6122" y="2440"/>
                  </a:lnTo>
                  <a:lnTo>
                    <a:pt x="6127" y="2448"/>
                  </a:lnTo>
                  <a:lnTo>
                    <a:pt x="6150" y="2483"/>
                  </a:lnTo>
                  <a:lnTo>
                    <a:pt x="6155" y="2491"/>
                  </a:lnTo>
                  <a:lnTo>
                    <a:pt x="6176" y="2526"/>
                  </a:lnTo>
                  <a:lnTo>
                    <a:pt x="6181" y="2534"/>
                  </a:lnTo>
                  <a:lnTo>
                    <a:pt x="6201" y="2570"/>
                  </a:lnTo>
                  <a:lnTo>
                    <a:pt x="6205" y="2579"/>
                  </a:lnTo>
                  <a:lnTo>
                    <a:pt x="6224" y="2616"/>
                  </a:lnTo>
                  <a:lnTo>
                    <a:pt x="6228" y="2624"/>
                  </a:lnTo>
                  <a:lnTo>
                    <a:pt x="6246" y="2662"/>
                  </a:lnTo>
                  <a:lnTo>
                    <a:pt x="6249" y="2671"/>
                  </a:lnTo>
                  <a:lnTo>
                    <a:pt x="6265" y="2709"/>
                  </a:lnTo>
                  <a:lnTo>
                    <a:pt x="6269" y="2718"/>
                  </a:lnTo>
                  <a:lnTo>
                    <a:pt x="6283" y="2757"/>
                  </a:lnTo>
                  <a:lnTo>
                    <a:pt x="6286" y="2765"/>
                  </a:lnTo>
                  <a:lnTo>
                    <a:pt x="6299" y="2805"/>
                  </a:lnTo>
                  <a:lnTo>
                    <a:pt x="6302" y="2814"/>
                  </a:lnTo>
                  <a:lnTo>
                    <a:pt x="6313" y="2853"/>
                  </a:lnTo>
                  <a:lnTo>
                    <a:pt x="6316" y="2863"/>
                  </a:lnTo>
                  <a:lnTo>
                    <a:pt x="6326" y="2903"/>
                  </a:lnTo>
                  <a:lnTo>
                    <a:pt x="6328" y="2912"/>
                  </a:lnTo>
                  <a:lnTo>
                    <a:pt x="6336" y="2952"/>
                  </a:lnTo>
                  <a:lnTo>
                    <a:pt x="6338" y="2962"/>
                  </a:lnTo>
                  <a:lnTo>
                    <a:pt x="6345" y="3002"/>
                  </a:lnTo>
                  <a:lnTo>
                    <a:pt x="6346" y="3012"/>
                  </a:lnTo>
                  <a:lnTo>
                    <a:pt x="6352" y="3053"/>
                  </a:lnTo>
                  <a:lnTo>
                    <a:pt x="6353" y="3062"/>
                  </a:lnTo>
                  <a:lnTo>
                    <a:pt x="6357" y="3103"/>
                  </a:lnTo>
                  <a:lnTo>
                    <a:pt x="6357" y="3113"/>
                  </a:lnTo>
                  <a:lnTo>
                    <a:pt x="6360" y="3154"/>
                  </a:lnTo>
                  <a:close/>
                  <a:moveTo>
                    <a:pt x="5859" y="3275"/>
                  </a:moveTo>
                  <a:lnTo>
                    <a:pt x="5860" y="3242"/>
                  </a:lnTo>
                  <a:lnTo>
                    <a:pt x="5861" y="3210"/>
                  </a:lnTo>
                  <a:lnTo>
                    <a:pt x="5860" y="3178"/>
                  </a:lnTo>
                  <a:lnTo>
                    <a:pt x="5859" y="3145"/>
                  </a:lnTo>
                  <a:lnTo>
                    <a:pt x="5856" y="3113"/>
                  </a:lnTo>
                  <a:lnTo>
                    <a:pt x="5851" y="3082"/>
                  </a:lnTo>
                  <a:lnTo>
                    <a:pt x="5846" y="3050"/>
                  </a:lnTo>
                  <a:lnTo>
                    <a:pt x="5839" y="3019"/>
                  </a:lnTo>
                  <a:lnTo>
                    <a:pt x="5832" y="2988"/>
                  </a:lnTo>
                  <a:lnTo>
                    <a:pt x="5823" y="2957"/>
                  </a:lnTo>
                  <a:lnTo>
                    <a:pt x="5813" y="2926"/>
                  </a:lnTo>
                  <a:lnTo>
                    <a:pt x="5802" y="2896"/>
                  </a:lnTo>
                  <a:lnTo>
                    <a:pt x="5789" y="2867"/>
                  </a:lnTo>
                  <a:lnTo>
                    <a:pt x="5776" y="2837"/>
                  </a:lnTo>
                  <a:lnTo>
                    <a:pt x="5761" y="2809"/>
                  </a:lnTo>
                  <a:lnTo>
                    <a:pt x="5745" y="2780"/>
                  </a:lnTo>
                  <a:lnTo>
                    <a:pt x="5729" y="2752"/>
                  </a:lnTo>
                  <a:lnTo>
                    <a:pt x="5711" y="2725"/>
                  </a:lnTo>
                  <a:lnTo>
                    <a:pt x="5693" y="2699"/>
                  </a:lnTo>
                  <a:lnTo>
                    <a:pt x="5673" y="2674"/>
                  </a:lnTo>
                  <a:lnTo>
                    <a:pt x="5653" y="2649"/>
                  </a:lnTo>
                  <a:lnTo>
                    <a:pt x="5631" y="2625"/>
                  </a:lnTo>
                  <a:lnTo>
                    <a:pt x="5609" y="2602"/>
                  </a:lnTo>
                  <a:lnTo>
                    <a:pt x="5586" y="2580"/>
                  </a:lnTo>
                  <a:lnTo>
                    <a:pt x="5562" y="2558"/>
                  </a:lnTo>
                  <a:lnTo>
                    <a:pt x="5537" y="2537"/>
                  </a:lnTo>
                  <a:lnTo>
                    <a:pt x="5511" y="2518"/>
                  </a:lnTo>
                  <a:lnTo>
                    <a:pt x="5485" y="2499"/>
                  </a:lnTo>
                  <a:lnTo>
                    <a:pt x="5457" y="2481"/>
                  </a:lnTo>
                  <a:lnTo>
                    <a:pt x="5430" y="2464"/>
                  </a:lnTo>
                  <a:lnTo>
                    <a:pt x="5402" y="2449"/>
                  </a:lnTo>
                  <a:lnTo>
                    <a:pt x="5373" y="2434"/>
                  </a:lnTo>
                  <a:lnTo>
                    <a:pt x="5344" y="2421"/>
                  </a:lnTo>
                  <a:lnTo>
                    <a:pt x="5314" y="2409"/>
                  </a:lnTo>
                  <a:lnTo>
                    <a:pt x="5284" y="2398"/>
                  </a:lnTo>
                  <a:lnTo>
                    <a:pt x="5254" y="2388"/>
                  </a:lnTo>
                  <a:lnTo>
                    <a:pt x="5223" y="2379"/>
                  </a:lnTo>
                  <a:lnTo>
                    <a:pt x="5191" y="2371"/>
                  </a:lnTo>
                  <a:lnTo>
                    <a:pt x="5160" y="2364"/>
                  </a:lnTo>
                  <a:lnTo>
                    <a:pt x="5128" y="2359"/>
                  </a:lnTo>
                  <a:lnTo>
                    <a:pt x="5096" y="2355"/>
                  </a:lnTo>
                  <a:lnTo>
                    <a:pt x="5064" y="2351"/>
                  </a:lnTo>
                  <a:lnTo>
                    <a:pt x="5032" y="2350"/>
                  </a:lnTo>
                  <a:lnTo>
                    <a:pt x="5000" y="2349"/>
                  </a:lnTo>
                  <a:lnTo>
                    <a:pt x="4968" y="2350"/>
                  </a:lnTo>
                  <a:lnTo>
                    <a:pt x="4936" y="2351"/>
                  </a:lnTo>
                  <a:lnTo>
                    <a:pt x="4904" y="2355"/>
                  </a:lnTo>
                  <a:lnTo>
                    <a:pt x="4872" y="2359"/>
                  </a:lnTo>
                  <a:lnTo>
                    <a:pt x="4840" y="2364"/>
                  </a:lnTo>
                  <a:lnTo>
                    <a:pt x="4809" y="2371"/>
                  </a:lnTo>
                  <a:lnTo>
                    <a:pt x="4777" y="2379"/>
                  </a:lnTo>
                  <a:lnTo>
                    <a:pt x="4746" y="2388"/>
                  </a:lnTo>
                  <a:lnTo>
                    <a:pt x="4716" y="2398"/>
                  </a:lnTo>
                  <a:lnTo>
                    <a:pt x="4686" y="2409"/>
                  </a:lnTo>
                  <a:lnTo>
                    <a:pt x="4656" y="2421"/>
                  </a:lnTo>
                  <a:lnTo>
                    <a:pt x="4627" y="2434"/>
                  </a:lnTo>
                  <a:lnTo>
                    <a:pt x="4598" y="2449"/>
                  </a:lnTo>
                  <a:lnTo>
                    <a:pt x="4570" y="2464"/>
                  </a:lnTo>
                  <a:lnTo>
                    <a:pt x="4543" y="2481"/>
                  </a:lnTo>
                  <a:lnTo>
                    <a:pt x="4515" y="2499"/>
                  </a:lnTo>
                  <a:lnTo>
                    <a:pt x="4489" y="2518"/>
                  </a:lnTo>
                  <a:lnTo>
                    <a:pt x="4463" y="2537"/>
                  </a:lnTo>
                  <a:lnTo>
                    <a:pt x="4438" y="2558"/>
                  </a:lnTo>
                  <a:lnTo>
                    <a:pt x="4414" y="2580"/>
                  </a:lnTo>
                  <a:lnTo>
                    <a:pt x="4391" y="2602"/>
                  </a:lnTo>
                  <a:lnTo>
                    <a:pt x="4369" y="2625"/>
                  </a:lnTo>
                  <a:lnTo>
                    <a:pt x="4347" y="2649"/>
                  </a:lnTo>
                  <a:lnTo>
                    <a:pt x="4327" y="2674"/>
                  </a:lnTo>
                  <a:lnTo>
                    <a:pt x="4307" y="2699"/>
                  </a:lnTo>
                  <a:lnTo>
                    <a:pt x="4289" y="2725"/>
                  </a:lnTo>
                  <a:lnTo>
                    <a:pt x="4271" y="2752"/>
                  </a:lnTo>
                  <a:lnTo>
                    <a:pt x="4255" y="2780"/>
                  </a:lnTo>
                  <a:lnTo>
                    <a:pt x="4239" y="2809"/>
                  </a:lnTo>
                  <a:lnTo>
                    <a:pt x="4224" y="2837"/>
                  </a:lnTo>
                  <a:lnTo>
                    <a:pt x="4211" y="2867"/>
                  </a:lnTo>
                  <a:lnTo>
                    <a:pt x="4198" y="2896"/>
                  </a:lnTo>
                  <a:lnTo>
                    <a:pt x="4187" y="2926"/>
                  </a:lnTo>
                  <a:lnTo>
                    <a:pt x="4177" y="2957"/>
                  </a:lnTo>
                  <a:lnTo>
                    <a:pt x="4168" y="2988"/>
                  </a:lnTo>
                  <a:lnTo>
                    <a:pt x="4161" y="3019"/>
                  </a:lnTo>
                  <a:lnTo>
                    <a:pt x="4154" y="3050"/>
                  </a:lnTo>
                  <a:lnTo>
                    <a:pt x="4149" y="3082"/>
                  </a:lnTo>
                  <a:lnTo>
                    <a:pt x="4144" y="3113"/>
                  </a:lnTo>
                  <a:lnTo>
                    <a:pt x="4141" y="3145"/>
                  </a:lnTo>
                  <a:lnTo>
                    <a:pt x="4140" y="3178"/>
                  </a:lnTo>
                  <a:lnTo>
                    <a:pt x="4139" y="3210"/>
                  </a:lnTo>
                  <a:lnTo>
                    <a:pt x="4140" y="3242"/>
                  </a:lnTo>
                  <a:lnTo>
                    <a:pt x="4141" y="3275"/>
                  </a:lnTo>
                  <a:lnTo>
                    <a:pt x="4144" y="3307"/>
                  </a:lnTo>
                  <a:lnTo>
                    <a:pt x="4149" y="3339"/>
                  </a:lnTo>
                  <a:lnTo>
                    <a:pt x="4154" y="3370"/>
                  </a:lnTo>
                  <a:lnTo>
                    <a:pt x="4161" y="3402"/>
                  </a:lnTo>
                  <a:lnTo>
                    <a:pt x="4168" y="3433"/>
                  </a:lnTo>
                  <a:lnTo>
                    <a:pt x="4177" y="3464"/>
                  </a:lnTo>
                  <a:lnTo>
                    <a:pt x="4187" y="3495"/>
                  </a:lnTo>
                  <a:lnTo>
                    <a:pt x="4198" y="3525"/>
                  </a:lnTo>
                  <a:lnTo>
                    <a:pt x="4211" y="3554"/>
                  </a:lnTo>
                  <a:lnTo>
                    <a:pt x="4224" y="3584"/>
                  </a:lnTo>
                  <a:lnTo>
                    <a:pt x="4239" y="3612"/>
                  </a:lnTo>
                  <a:lnTo>
                    <a:pt x="4254" y="3641"/>
                  </a:lnTo>
                  <a:lnTo>
                    <a:pt x="4271" y="3668"/>
                  </a:lnTo>
                  <a:lnTo>
                    <a:pt x="4289" y="3695"/>
                  </a:lnTo>
                  <a:lnTo>
                    <a:pt x="4307" y="3721"/>
                  </a:lnTo>
                  <a:lnTo>
                    <a:pt x="4327" y="3747"/>
                  </a:lnTo>
                  <a:lnTo>
                    <a:pt x="4347" y="3772"/>
                  </a:lnTo>
                  <a:lnTo>
                    <a:pt x="4369" y="3796"/>
                  </a:lnTo>
                  <a:lnTo>
                    <a:pt x="4391" y="3819"/>
                  </a:lnTo>
                  <a:lnTo>
                    <a:pt x="4414" y="3841"/>
                  </a:lnTo>
                  <a:lnTo>
                    <a:pt x="4438" y="3862"/>
                  </a:lnTo>
                  <a:lnTo>
                    <a:pt x="4463" y="3883"/>
                  </a:lnTo>
                  <a:lnTo>
                    <a:pt x="4489" y="3902"/>
                  </a:lnTo>
                  <a:lnTo>
                    <a:pt x="4515" y="3921"/>
                  </a:lnTo>
                  <a:lnTo>
                    <a:pt x="4542" y="3939"/>
                  </a:lnTo>
                  <a:lnTo>
                    <a:pt x="4570" y="3956"/>
                  </a:lnTo>
                  <a:lnTo>
                    <a:pt x="4599" y="3972"/>
                  </a:lnTo>
                  <a:lnTo>
                    <a:pt x="4627" y="3986"/>
                  </a:lnTo>
                  <a:lnTo>
                    <a:pt x="4656" y="3999"/>
                  </a:lnTo>
                  <a:lnTo>
                    <a:pt x="4686" y="4012"/>
                  </a:lnTo>
                  <a:lnTo>
                    <a:pt x="4716" y="4023"/>
                  </a:lnTo>
                  <a:lnTo>
                    <a:pt x="4746" y="4033"/>
                  </a:lnTo>
                  <a:lnTo>
                    <a:pt x="4777" y="4042"/>
                  </a:lnTo>
                  <a:lnTo>
                    <a:pt x="4808" y="4049"/>
                  </a:lnTo>
                  <a:lnTo>
                    <a:pt x="4840" y="4056"/>
                  </a:lnTo>
                  <a:lnTo>
                    <a:pt x="4871" y="4061"/>
                  </a:lnTo>
                  <a:lnTo>
                    <a:pt x="4903" y="4066"/>
                  </a:lnTo>
                  <a:lnTo>
                    <a:pt x="4935" y="4069"/>
                  </a:lnTo>
                  <a:lnTo>
                    <a:pt x="4968" y="4070"/>
                  </a:lnTo>
                  <a:lnTo>
                    <a:pt x="5000" y="4071"/>
                  </a:lnTo>
                  <a:lnTo>
                    <a:pt x="5032" y="4070"/>
                  </a:lnTo>
                  <a:lnTo>
                    <a:pt x="5065" y="4069"/>
                  </a:lnTo>
                  <a:lnTo>
                    <a:pt x="5097" y="4066"/>
                  </a:lnTo>
                  <a:lnTo>
                    <a:pt x="5129" y="4061"/>
                  </a:lnTo>
                  <a:lnTo>
                    <a:pt x="5160" y="4056"/>
                  </a:lnTo>
                  <a:lnTo>
                    <a:pt x="5192" y="4049"/>
                  </a:lnTo>
                  <a:lnTo>
                    <a:pt x="5223" y="4042"/>
                  </a:lnTo>
                  <a:lnTo>
                    <a:pt x="5254" y="4033"/>
                  </a:lnTo>
                  <a:lnTo>
                    <a:pt x="5284" y="4023"/>
                  </a:lnTo>
                  <a:lnTo>
                    <a:pt x="5314" y="4012"/>
                  </a:lnTo>
                  <a:lnTo>
                    <a:pt x="5344" y="3999"/>
                  </a:lnTo>
                  <a:lnTo>
                    <a:pt x="5373" y="3986"/>
                  </a:lnTo>
                  <a:lnTo>
                    <a:pt x="5401" y="3972"/>
                  </a:lnTo>
                  <a:lnTo>
                    <a:pt x="5430" y="3956"/>
                  </a:lnTo>
                  <a:lnTo>
                    <a:pt x="5458" y="3939"/>
                  </a:lnTo>
                  <a:lnTo>
                    <a:pt x="5485" y="3921"/>
                  </a:lnTo>
                  <a:lnTo>
                    <a:pt x="5511" y="3902"/>
                  </a:lnTo>
                  <a:lnTo>
                    <a:pt x="5537" y="3883"/>
                  </a:lnTo>
                  <a:lnTo>
                    <a:pt x="5562" y="3862"/>
                  </a:lnTo>
                  <a:lnTo>
                    <a:pt x="5586" y="3841"/>
                  </a:lnTo>
                  <a:lnTo>
                    <a:pt x="5609" y="3819"/>
                  </a:lnTo>
                  <a:lnTo>
                    <a:pt x="5631" y="3796"/>
                  </a:lnTo>
                  <a:lnTo>
                    <a:pt x="5653" y="3772"/>
                  </a:lnTo>
                  <a:lnTo>
                    <a:pt x="5673" y="3747"/>
                  </a:lnTo>
                  <a:lnTo>
                    <a:pt x="5693" y="3721"/>
                  </a:lnTo>
                  <a:lnTo>
                    <a:pt x="5711" y="3695"/>
                  </a:lnTo>
                  <a:lnTo>
                    <a:pt x="5729" y="3668"/>
                  </a:lnTo>
                  <a:lnTo>
                    <a:pt x="5746" y="3641"/>
                  </a:lnTo>
                  <a:lnTo>
                    <a:pt x="5761" y="3612"/>
                  </a:lnTo>
                  <a:lnTo>
                    <a:pt x="5776" y="3584"/>
                  </a:lnTo>
                  <a:lnTo>
                    <a:pt x="5789" y="3554"/>
                  </a:lnTo>
                  <a:lnTo>
                    <a:pt x="5802" y="3525"/>
                  </a:lnTo>
                  <a:lnTo>
                    <a:pt x="5813" y="3495"/>
                  </a:lnTo>
                  <a:lnTo>
                    <a:pt x="5823" y="3464"/>
                  </a:lnTo>
                  <a:lnTo>
                    <a:pt x="5832" y="3433"/>
                  </a:lnTo>
                  <a:lnTo>
                    <a:pt x="5839" y="3402"/>
                  </a:lnTo>
                  <a:lnTo>
                    <a:pt x="5846" y="3370"/>
                  </a:lnTo>
                  <a:lnTo>
                    <a:pt x="5851" y="3339"/>
                  </a:lnTo>
                  <a:lnTo>
                    <a:pt x="5856" y="3307"/>
                  </a:lnTo>
                  <a:lnTo>
                    <a:pt x="5859" y="3275"/>
                  </a:lnTo>
                  <a:close/>
                  <a:moveTo>
                    <a:pt x="3642" y="4119"/>
                  </a:moveTo>
                  <a:lnTo>
                    <a:pt x="3644" y="4151"/>
                  </a:lnTo>
                  <a:lnTo>
                    <a:pt x="3644" y="4161"/>
                  </a:lnTo>
                  <a:lnTo>
                    <a:pt x="3645" y="4193"/>
                  </a:lnTo>
                  <a:lnTo>
                    <a:pt x="3645" y="4203"/>
                  </a:lnTo>
                  <a:lnTo>
                    <a:pt x="3644" y="4235"/>
                  </a:lnTo>
                  <a:lnTo>
                    <a:pt x="3644" y="4244"/>
                  </a:lnTo>
                  <a:lnTo>
                    <a:pt x="3642" y="4277"/>
                  </a:lnTo>
                  <a:lnTo>
                    <a:pt x="3641" y="4286"/>
                  </a:lnTo>
                  <a:lnTo>
                    <a:pt x="3638" y="4318"/>
                  </a:lnTo>
                  <a:lnTo>
                    <a:pt x="3637" y="4327"/>
                  </a:lnTo>
                  <a:lnTo>
                    <a:pt x="3633" y="4359"/>
                  </a:lnTo>
                  <a:lnTo>
                    <a:pt x="3632" y="4369"/>
                  </a:lnTo>
                  <a:lnTo>
                    <a:pt x="3626" y="4400"/>
                  </a:lnTo>
                  <a:lnTo>
                    <a:pt x="3625" y="4409"/>
                  </a:lnTo>
                  <a:lnTo>
                    <a:pt x="3618" y="4441"/>
                  </a:lnTo>
                  <a:lnTo>
                    <a:pt x="3616" y="4450"/>
                  </a:lnTo>
                  <a:lnTo>
                    <a:pt x="3608" y="4481"/>
                  </a:lnTo>
                  <a:lnTo>
                    <a:pt x="3606" y="4490"/>
                  </a:lnTo>
                  <a:lnTo>
                    <a:pt x="3597" y="4521"/>
                  </a:lnTo>
                  <a:lnTo>
                    <a:pt x="3594" y="4530"/>
                  </a:lnTo>
                  <a:lnTo>
                    <a:pt x="3584" y="4560"/>
                  </a:lnTo>
                  <a:lnTo>
                    <a:pt x="3581" y="4569"/>
                  </a:lnTo>
                  <a:lnTo>
                    <a:pt x="3570" y="4599"/>
                  </a:lnTo>
                  <a:lnTo>
                    <a:pt x="3567" y="4608"/>
                  </a:lnTo>
                  <a:lnTo>
                    <a:pt x="3555" y="4638"/>
                  </a:lnTo>
                  <a:lnTo>
                    <a:pt x="3551" y="4646"/>
                  </a:lnTo>
                  <a:lnTo>
                    <a:pt x="3538" y="4676"/>
                  </a:lnTo>
                  <a:lnTo>
                    <a:pt x="3534" y="4684"/>
                  </a:lnTo>
                  <a:lnTo>
                    <a:pt x="3519" y="4713"/>
                  </a:lnTo>
                  <a:lnTo>
                    <a:pt x="3515" y="4721"/>
                  </a:lnTo>
                  <a:lnTo>
                    <a:pt x="3500" y="4750"/>
                  </a:lnTo>
                  <a:lnTo>
                    <a:pt x="3494" y="4759"/>
                  </a:lnTo>
                  <a:lnTo>
                    <a:pt x="3477" y="4787"/>
                  </a:lnTo>
                  <a:lnTo>
                    <a:pt x="3472" y="4795"/>
                  </a:lnTo>
                  <a:lnTo>
                    <a:pt x="3454" y="4822"/>
                  </a:lnTo>
                  <a:lnTo>
                    <a:pt x="3449" y="4830"/>
                  </a:lnTo>
                  <a:lnTo>
                    <a:pt x="3430" y="4856"/>
                  </a:lnTo>
                  <a:lnTo>
                    <a:pt x="3425" y="4864"/>
                  </a:lnTo>
                  <a:lnTo>
                    <a:pt x="3405" y="4889"/>
                  </a:lnTo>
                  <a:lnTo>
                    <a:pt x="3399" y="4896"/>
                  </a:lnTo>
                  <a:lnTo>
                    <a:pt x="3379" y="4921"/>
                  </a:lnTo>
                  <a:lnTo>
                    <a:pt x="3373" y="4928"/>
                  </a:lnTo>
                  <a:lnTo>
                    <a:pt x="3351" y="4952"/>
                  </a:lnTo>
                  <a:lnTo>
                    <a:pt x="3345" y="4959"/>
                  </a:lnTo>
                  <a:lnTo>
                    <a:pt x="3322" y="4982"/>
                  </a:lnTo>
                  <a:lnTo>
                    <a:pt x="3316" y="4989"/>
                  </a:lnTo>
                  <a:lnTo>
                    <a:pt x="3292" y="5011"/>
                  </a:lnTo>
                  <a:lnTo>
                    <a:pt x="3286" y="5018"/>
                  </a:lnTo>
                  <a:lnTo>
                    <a:pt x="3262" y="5039"/>
                  </a:lnTo>
                  <a:lnTo>
                    <a:pt x="3254" y="5045"/>
                  </a:lnTo>
                  <a:lnTo>
                    <a:pt x="3230" y="5066"/>
                  </a:lnTo>
                  <a:lnTo>
                    <a:pt x="3222" y="5072"/>
                  </a:lnTo>
                  <a:lnTo>
                    <a:pt x="3197" y="5091"/>
                  </a:lnTo>
                  <a:lnTo>
                    <a:pt x="3189" y="5097"/>
                  </a:lnTo>
                  <a:lnTo>
                    <a:pt x="3163" y="5115"/>
                  </a:lnTo>
                  <a:lnTo>
                    <a:pt x="3155" y="5121"/>
                  </a:lnTo>
                  <a:lnTo>
                    <a:pt x="3128" y="5139"/>
                  </a:lnTo>
                  <a:lnTo>
                    <a:pt x="3120" y="5143"/>
                  </a:lnTo>
                  <a:lnTo>
                    <a:pt x="3092" y="5160"/>
                  </a:lnTo>
                  <a:lnTo>
                    <a:pt x="3084" y="5165"/>
                  </a:lnTo>
                  <a:lnTo>
                    <a:pt x="3056" y="5180"/>
                  </a:lnTo>
                  <a:lnTo>
                    <a:pt x="3048" y="5185"/>
                  </a:lnTo>
                  <a:lnTo>
                    <a:pt x="3019" y="5199"/>
                  </a:lnTo>
                  <a:lnTo>
                    <a:pt x="3010" y="5203"/>
                  </a:lnTo>
                  <a:lnTo>
                    <a:pt x="2981" y="5217"/>
                  </a:lnTo>
                  <a:lnTo>
                    <a:pt x="2972" y="5221"/>
                  </a:lnTo>
                  <a:lnTo>
                    <a:pt x="2943" y="5233"/>
                  </a:lnTo>
                  <a:lnTo>
                    <a:pt x="2934" y="5237"/>
                  </a:lnTo>
                  <a:lnTo>
                    <a:pt x="2904" y="5248"/>
                  </a:lnTo>
                  <a:lnTo>
                    <a:pt x="2895" y="5251"/>
                  </a:lnTo>
                  <a:lnTo>
                    <a:pt x="2864" y="5261"/>
                  </a:lnTo>
                  <a:lnTo>
                    <a:pt x="2855" y="5264"/>
                  </a:lnTo>
                  <a:lnTo>
                    <a:pt x="2824" y="5273"/>
                  </a:lnTo>
                  <a:lnTo>
                    <a:pt x="2815" y="5275"/>
                  </a:lnTo>
                  <a:lnTo>
                    <a:pt x="2784" y="5283"/>
                  </a:lnTo>
                  <a:lnTo>
                    <a:pt x="2775" y="5285"/>
                  </a:lnTo>
                  <a:lnTo>
                    <a:pt x="2743" y="5292"/>
                  </a:lnTo>
                  <a:lnTo>
                    <a:pt x="2734" y="5293"/>
                  </a:lnTo>
                  <a:lnTo>
                    <a:pt x="2702" y="5299"/>
                  </a:lnTo>
                  <a:lnTo>
                    <a:pt x="2693" y="5300"/>
                  </a:lnTo>
                  <a:lnTo>
                    <a:pt x="2661" y="5304"/>
                  </a:lnTo>
                  <a:lnTo>
                    <a:pt x="2652" y="5305"/>
                  </a:lnTo>
                  <a:lnTo>
                    <a:pt x="2619" y="5308"/>
                  </a:lnTo>
                  <a:lnTo>
                    <a:pt x="2610" y="5309"/>
                  </a:lnTo>
                  <a:lnTo>
                    <a:pt x="2578" y="5311"/>
                  </a:lnTo>
                  <a:lnTo>
                    <a:pt x="2568" y="5311"/>
                  </a:lnTo>
                  <a:lnTo>
                    <a:pt x="2536" y="5312"/>
                  </a:lnTo>
                  <a:lnTo>
                    <a:pt x="2526" y="5312"/>
                  </a:lnTo>
                  <a:lnTo>
                    <a:pt x="2494" y="5311"/>
                  </a:lnTo>
                  <a:lnTo>
                    <a:pt x="2485" y="5311"/>
                  </a:lnTo>
                  <a:lnTo>
                    <a:pt x="2452" y="5309"/>
                  </a:lnTo>
                  <a:lnTo>
                    <a:pt x="2443" y="5308"/>
                  </a:lnTo>
                  <a:lnTo>
                    <a:pt x="2411" y="5305"/>
                  </a:lnTo>
                  <a:lnTo>
                    <a:pt x="2402" y="5304"/>
                  </a:lnTo>
                  <a:lnTo>
                    <a:pt x="2370" y="5300"/>
                  </a:lnTo>
                  <a:lnTo>
                    <a:pt x="2360" y="5299"/>
                  </a:lnTo>
                  <a:lnTo>
                    <a:pt x="2329" y="5293"/>
                  </a:lnTo>
                  <a:lnTo>
                    <a:pt x="2319" y="5292"/>
                  </a:lnTo>
                  <a:lnTo>
                    <a:pt x="2288" y="5285"/>
                  </a:lnTo>
                  <a:lnTo>
                    <a:pt x="2279" y="5283"/>
                  </a:lnTo>
                  <a:lnTo>
                    <a:pt x="2248" y="5275"/>
                  </a:lnTo>
                  <a:lnTo>
                    <a:pt x="2239" y="5273"/>
                  </a:lnTo>
                  <a:lnTo>
                    <a:pt x="2208" y="5264"/>
                  </a:lnTo>
                  <a:lnTo>
                    <a:pt x="2199" y="5261"/>
                  </a:lnTo>
                  <a:lnTo>
                    <a:pt x="2168" y="5251"/>
                  </a:lnTo>
                  <a:lnTo>
                    <a:pt x="2159" y="5248"/>
                  </a:lnTo>
                  <a:lnTo>
                    <a:pt x="2129" y="5237"/>
                  </a:lnTo>
                  <a:lnTo>
                    <a:pt x="2120" y="5233"/>
                  </a:lnTo>
                  <a:lnTo>
                    <a:pt x="2090" y="5221"/>
                  </a:lnTo>
                  <a:lnTo>
                    <a:pt x="2082" y="5217"/>
                  </a:lnTo>
                  <a:lnTo>
                    <a:pt x="2052" y="5204"/>
                  </a:lnTo>
                  <a:lnTo>
                    <a:pt x="2044" y="5200"/>
                  </a:lnTo>
                  <a:lnTo>
                    <a:pt x="2015" y="5185"/>
                  </a:lnTo>
                  <a:lnTo>
                    <a:pt x="2007" y="5181"/>
                  </a:lnTo>
                  <a:lnTo>
                    <a:pt x="1978" y="5165"/>
                  </a:lnTo>
                  <a:lnTo>
                    <a:pt x="1970" y="5160"/>
                  </a:lnTo>
                  <a:lnTo>
                    <a:pt x="1942" y="5143"/>
                  </a:lnTo>
                  <a:lnTo>
                    <a:pt x="1934" y="5138"/>
                  </a:lnTo>
                  <a:lnTo>
                    <a:pt x="1907" y="5120"/>
                  </a:lnTo>
                  <a:lnTo>
                    <a:pt x="1899" y="5115"/>
                  </a:lnTo>
                  <a:lnTo>
                    <a:pt x="1873" y="5096"/>
                  </a:lnTo>
                  <a:lnTo>
                    <a:pt x="1865" y="5091"/>
                  </a:lnTo>
                  <a:lnTo>
                    <a:pt x="1840" y="5071"/>
                  </a:lnTo>
                  <a:lnTo>
                    <a:pt x="1833" y="5065"/>
                  </a:lnTo>
                  <a:lnTo>
                    <a:pt x="1808" y="5045"/>
                  </a:lnTo>
                  <a:lnTo>
                    <a:pt x="1801" y="5039"/>
                  </a:lnTo>
                  <a:lnTo>
                    <a:pt x="1777" y="5017"/>
                  </a:lnTo>
                  <a:lnTo>
                    <a:pt x="1770" y="5011"/>
                  </a:lnTo>
                  <a:lnTo>
                    <a:pt x="1747" y="4989"/>
                  </a:lnTo>
                  <a:lnTo>
                    <a:pt x="1740" y="4982"/>
                  </a:lnTo>
                  <a:lnTo>
                    <a:pt x="1718" y="4959"/>
                  </a:lnTo>
                  <a:lnTo>
                    <a:pt x="1712" y="4952"/>
                  </a:lnTo>
                  <a:lnTo>
                    <a:pt x="1690" y="4928"/>
                  </a:lnTo>
                  <a:lnTo>
                    <a:pt x="1684" y="4921"/>
                  </a:lnTo>
                  <a:lnTo>
                    <a:pt x="1664" y="4896"/>
                  </a:lnTo>
                  <a:lnTo>
                    <a:pt x="1658" y="4889"/>
                  </a:lnTo>
                  <a:lnTo>
                    <a:pt x="1638" y="4864"/>
                  </a:lnTo>
                  <a:lnTo>
                    <a:pt x="1633" y="4856"/>
                  </a:lnTo>
                  <a:lnTo>
                    <a:pt x="1614" y="4830"/>
                  </a:lnTo>
                  <a:lnTo>
                    <a:pt x="1609" y="4822"/>
                  </a:lnTo>
                  <a:lnTo>
                    <a:pt x="1591" y="4795"/>
                  </a:lnTo>
                  <a:lnTo>
                    <a:pt x="1586" y="4787"/>
                  </a:lnTo>
                  <a:lnTo>
                    <a:pt x="1569" y="4759"/>
                  </a:lnTo>
                  <a:lnTo>
                    <a:pt x="1564" y="4751"/>
                  </a:lnTo>
                  <a:lnTo>
                    <a:pt x="1548" y="4722"/>
                  </a:lnTo>
                  <a:lnTo>
                    <a:pt x="1544" y="4714"/>
                  </a:lnTo>
                  <a:lnTo>
                    <a:pt x="1529" y="4685"/>
                  </a:lnTo>
                  <a:lnTo>
                    <a:pt x="1525" y="4677"/>
                  </a:lnTo>
                  <a:lnTo>
                    <a:pt x="1512" y="4647"/>
                  </a:lnTo>
                  <a:lnTo>
                    <a:pt x="1508" y="4639"/>
                  </a:lnTo>
                  <a:lnTo>
                    <a:pt x="1496" y="4609"/>
                  </a:lnTo>
                  <a:lnTo>
                    <a:pt x="1492" y="4600"/>
                  </a:lnTo>
                  <a:lnTo>
                    <a:pt x="1481" y="4570"/>
                  </a:lnTo>
                  <a:lnTo>
                    <a:pt x="1478" y="4561"/>
                  </a:lnTo>
                  <a:lnTo>
                    <a:pt x="1468" y="4530"/>
                  </a:lnTo>
                  <a:lnTo>
                    <a:pt x="1465" y="4521"/>
                  </a:lnTo>
                  <a:lnTo>
                    <a:pt x="1456" y="4490"/>
                  </a:lnTo>
                  <a:lnTo>
                    <a:pt x="1454" y="4481"/>
                  </a:lnTo>
                  <a:lnTo>
                    <a:pt x="1446" y="4450"/>
                  </a:lnTo>
                  <a:lnTo>
                    <a:pt x="1444" y="4441"/>
                  </a:lnTo>
                  <a:lnTo>
                    <a:pt x="1437" y="4410"/>
                  </a:lnTo>
                  <a:lnTo>
                    <a:pt x="1436" y="4400"/>
                  </a:lnTo>
                  <a:lnTo>
                    <a:pt x="1430" y="4369"/>
                  </a:lnTo>
                  <a:lnTo>
                    <a:pt x="1429" y="4359"/>
                  </a:lnTo>
                  <a:lnTo>
                    <a:pt x="1425" y="4327"/>
                  </a:lnTo>
                  <a:lnTo>
                    <a:pt x="1424" y="4318"/>
                  </a:lnTo>
                  <a:lnTo>
                    <a:pt x="1421" y="4286"/>
                  </a:lnTo>
                  <a:lnTo>
                    <a:pt x="1420" y="4277"/>
                  </a:lnTo>
                  <a:lnTo>
                    <a:pt x="1418" y="4244"/>
                  </a:lnTo>
                  <a:lnTo>
                    <a:pt x="1418" y="4235"/>
                  </a:lnTo>
                  <a:lnTo>
                    <a:pt x="1417" y="4203"/>
                  </a:lnTo>
                  <a:lnTo>
                    <a:pt x="1417" y="4193"/>
                  </a:lnTo>
                  <a:lnTo>
                    <a:pt x="1418" y="4161"/>
                  </a:lnTo>
                  <a:lnTo>
                    <a:pt x="1418" y="4151"/>
                  </a:lnTo>
                  <a:lnTo>
                    <a:pt x="1420" y="4119"/>
                  </a:lnTo>
                  <a:lnTo>
                    <a:pt x="1421" y="4110"/>
                  </a:lnTo>
                  <a:lnTo>
                    <a:pt x="1424" y="4077"/>
                  </a:lnTo>
                  <a:lnTo>
                    <a:pt x="1425" y="4068"/>
                  </a:lnTo>
                  <a:lnTo>
                    <a:pt x="1429" y="4036"/>
                  </a:lnTo>
                  <a:lnTo>
                    <a:pt x="1430" y="4027"/>
                  </a:lnTo>
                  <a:lnTo>
                    <a:pt x="1436" y="3995"/>
                  </a:lnTo>
                  <a:lnTo>
                    <a:pt x="1437" y="3986"/>
                  </a:lnTo>
                  <a:lnTo>
                    <a:pt x="1444" y="3954"/>
                  </a:lnTo>
                  <a:lnTo>
                    <a:pt x="1446" y="3945"/>
                  </a:lnTo>
                  <a:lnTo>
                    <a:pt x="1454" y="3914"/>
                  </a:lnTo>
                  <a:lnTo>
                    <a:pt x="1456" y="3905"/>
                  </a:lnTo>
                  <a:lnTo>
                    <a:pt x="1465" y="3874"/>
                  </a:lnTo>
                  <a:lnTo>
                    <a:pt x="1468" y="3865"/>
                  </a:lnTo>
                  <a:lnTo>
                    <a:pt x="1478" y="3834"/>
                  </a:lnTo>
                  <a:lnTo>
                    <a:pt x="1481" y="3825"/>
                  </a:lnTo>
                  <a:lnTo>
                    <a:pt x="1492" y="3795"/>
                  </a:lnTo>
                  <a:lnTo>
                    <a:pt x="1496" y="3786"/>
                  </a:lnTo>
                  <a:lnTo>
                    <a:pt x="1508" y="3757"/>
                  </a:lnTo>
                  <a:lnTo>
                    <a:pt x="1512" y="3748"/>
                  </a:lnTo>
                  <a:lnTo>
                    <a:pt x="1526" y="3719"/>
                  </a:lnTo>
                  <a:lnTo>
                    <a:pt x="1530" y="3710"/>
                  </a:lnTo>
                  <a:lnTo>
                    <a:pt x="1544" y="3681"/>
                  </a:lnTo>
                  <a:lnTo>
                    <a:pt x="1549" y="3673"/>
                  </a:lnTo>
                  <a:lnTo>
                    <a:pt x="1564" y="3645"/>
                  </a:lnTo>
                  <a:lnTo>
                    <a:pt x="1569" y="3637"/>
                  </a:lnTo>
                  <a:lnTo>
                    <a:pt x="1586" y="3609"/>
                  </a:lnTo>
                  <a:lnTo>
                    <a:pt x="1590" y="3601"/>
                  </a:lnTo>
                  <a:lnTo>
                    <a:pt x="1608" y="3574"/>
                  </a:lnTo>
                  <a:lnTo>
                    <a:pt x="1614" y="3566"/>
                  </a:lnTo>
                  <a:lnTo>
                    <a:pt x="1632" y="3540"/>
                  </a:lnTo>
                  <a:lnTo>
                    <a:pt x="1638" y="3532"/>
                  </a:lnTo>
                  <a:lnTo>
                    <a:pt x="1657" y="3507"/>
                  </a:lnTo>
                  <a:lnTo>
                    <a:pt x="1663" y="3499"/>
                  </a:lnTo>
                  <a:lnTo>
                    <a:pt x="1684" y="3475"/>
                  </a:lnTo>
                  <a:lnTo>
                    <a:pt x="1690" y="3467"/>
                  </a:lnTo>
                  <a:lnTo>
                    <a:pt x="1711" y="3443"/>
                  </a:lnTo>
                  <a:lnTo>
                    <a:pt x="1718" y="3437"/>
                  </a:lnTo>
                  <a:lnTo>
                    <a:pt x="1740" y="3413"/>
                  </a:lnTo>
                  <a:lnTo>
                    <a:pt x="1747" y="3407"/>
                  </a:lnTo>
                  <a:lnTo>
                    <a:pt x="1770" y="3384"/>
                  </a:lnTo>
                  <a:lnTo>
                    <a:pt x="1777" y="3378"/>
                  </a:lnTo>
                  <a:lnTo>
                    <a:pt x="1801" y="3356"/>
                  </a:lnTo>
                  <a:lnTo>
                    <a:pt x="1808" y="3350"/>
                  </a:lnTo>
                  <a:lnTo>
                    <a:pt x="1833" y="3330"/>
                  </a:lnTo>
                  <a:lnTo>
                    <a:pt x="1840" y="3324"/>
                  </a:lnTo>
                  <a:lnTo>
                    <a:pt x="1865" y="3304"/>
                  </a:lnTo>
                  <a:lnTo>
                    <a:pt x="1873" y="3299"/>
                  </a:lnTo>
                  <a:lnTo>
                    <a:pt x="1899" y="3280"/>
                  </a:lnTo>
                  <a:lnTo>
                    <a:pt x="1907" y="3275"/>
                  </a:lnTo>
                  <a:lnTo>
                    <a:pt x="1934" y="3257"/>
                  </a:lnTo>
                  <a:lnTo>
                    <a:pt x="1942" y="3252"/>
                  </a:lnTo>
                  <a:lnTo>
                    <a:pt x="1970" y="3235"/>
                  </a:lnTo>
                  <a:lnTo>
                    <a:pt x="1979" y="3229"/>
                  </a:lnTo>
                  <a:lnTo>
                    <a:pt x="2008" y="3214"/>
                  </a:lnTo>
                  <a:lnTo>
                    <a:pt x="2016" y="3210"/>
                  </a:lnTo>
                  <a:lnTo>
                    <a:pt x="2045" y="3195"/>
                  </a:lnTo>
                  <a:lnTo>
                    <a:pt x="2053" y="3191"/>
                  </a:lnTo>
                  <a:lnTo>
                    <a:pt x="2083" y="3178"/>
                  </a:lnTo>
                  <a:lnTo>
                    <a:pt x="2091" y="3174"/>
                  </a:lnTo>
                  <a:lnTo>
                    <a:pt x="2121" y="3162"/>
                  </a:lnTo>
                  <a:lnTo>
                    <a:pt x="2130" y="3159"/>
                  </a:lnTo>
                  <a:lnTo>
                    <a:pt x="2160" y="3148"/>
                  </a:lnTo>
                  <a:lnTo>
                    <a:pt x="2169" y="3145"/>
                  </a:lnTo>
                  <a:lnTo>
                    <a:pt x="2199" y="3135"/>
                  </a:lnTo>
                  <a:lnTo>
                    <a:pt x="2208" y="3132"/>
                  </a:lnTo>
                  <a:lnTo>
                    <a:pt x="2239" y="3123"/>
                  </a:lnTo>
                  <a:lnTo>
                    <a:pt x="2248" y="3121"/>
                  </a:lnTo>
                  <a:lnTo>
                    <a:pt x="2279" y="3113"/>
                  </a:lnTo>
                  <a:lnTo>
                    <a:pt x="2288" y="3111"/>
                  </a:lnTo>
                  <a:lnTo>
                    <a:pt x="2320" y="3104"/>
                  </a:lnTo>
                  <a:lnTo>
                    <a:pt x="2329" y="3103"/>
                  </a:lnTo>
                  <a:lnTo>
                    <a:pt x="2360" y="3097"/>
                  </a:lnTo>
                  <a:lnTo>
                    <a:pt x="2370" y="3096"/>
                  </a:lnTo>
                  <a:lnTo>
                    <a:pt x="2402" y="3092"/>
                  </a:lnTo>
                  <a:lnTo>
                    <a:pt x="2411" y="3091"/>
                  </a:lnTo>
                  <a:lnTo>
                    <a:pt x="2443" y="3088"/>
                  </a:lnTo>
                  <a:lnTo>
                    <a:pt x="2452" y="3087"/>
                  </a:lnTo>
                  <a:lnTo>
                    <a:pt x="2485" y="3085"/>
                  </a:lnTo>
                  <a:lnTo>
                    <a:pt x="2494" y="3085"/>
                  </a:lnTo>
                  <a:lnTo>
                    <a:pt x="2526" y="3084"/>
                  </a:lnTo>
                  <a:lnTo>
                    <a:pt x="2536" y="3084"/>
                  </a:lnTo>
                  <a:lnTo>
                    <a:pt x="2568" y="3085"/>
                  </a:lnTo>
                  <a:lnTo>
                    <a:pt x="2578" y="3085"/>
                  </a:lnTo>
                  <a:lnTo>
                    <a:pt x="2610" y="3087"/>
                  </a:lnTo>
                  <a:lnTo>
                    <a:pt x="2619" y="3088"/>
                  </a:lnTo>
                  <a:lnTo>
                    <a:pt x="2652" y="3091"/>
                  </a:lnTo>
                  <a:lnTo>
                    <a:pt x="2661" y="3092"/>
                  </a:lnTo>
                  <a:lnTo>
                    <a:pt x="2693" y="3096"/>
                  </a:lnTo>
                  <a:lnTo>
                    <a:pt x="2702" y="3097"/>
                  </a:lnTo>
                  <a:lnTo>
                    <a:pt x="2734" y="3103"/>
                  </a:lnTo>
                  <a:lnTo>
                    <a:pt x="2743" y="3104"/>
                  </a:lnTo>
                  <a:lnTo>
                    <a:pt x="2775" y="3111"/>
                  </a:lnTo>
                  <a:lnTo>
                    <a:pt x="2784" y="3113"/>
                  </a:lnTo>
                  <a:lnTo>
                    <a:pt x="2815" y="3121"/>
                  </a:lnTo>
                  <a:lnTo>
                    <a:pt x="2824" y="3123"/>
                  </a:lnTo>
                  <a:lnTo>
                    <a:pt x="2855" y="3132"/>
                  </a:lnTo>
                  <a:lnTo>
                    <a:pt x="2864" y="3135"/>
                  </a:lnTo>
                  <a:lnTo>
                    <a:pt x="2894" y="3145"/>
                  </a:lnTo>
                  <a:lnTo>
                    <a:pt x="2903" y="3148"/>
                  </a:lnTo>
                  <a:lnTo>
                    <a:pt x="2933" y="3159"/>
                  </a:lnTo>
                  <a:lnTo>
                    <a:pt x="2942" y="3162"/>
                  </a:lnTo>
                  <a:lnTo>
                    <a:pt x="2972" y="3174"/>
                  </a:lnTo>
                  <a:lnTo>
                    <a:pt x="2980" y="3178"/>
                  </a:lnTo>
                  <a:lnTo>
                    <a:pt x="3009" y="3191"/>
                  </a:lnTo>
                  <a:lnTo>
                    <a:pt x="3018" y="3195"/>
                  </a:lnTo>
                  <a:lnTo>
                    <a:pt x="3047" y="3210"/>
                  </a:lnTo>
                  <a:lnTo>
                    <a:pt x="3055" y="3214"/>
                  </a:lnTo>
                  <a:lnTo>
                    <a:pt x="3083" y="3230"/>
                  </a:lnTo>
                  <a:lnTo>
                    <a:pt x="3092" y="3235"/>
                  </a:lnTo>
                  <a:lnTo>
                    <a:pt x="3120" y="3252"/>
                  </a:lnTo>
                  <a:lnTo>
                    <a:pt x="3128" y="3257"/>
                  </a:lnTo>
                  <a:lnTo>
                    <a:pt x="3155" y="3274"/>
                  </a:lnTo>
                  <a:lnTo>
                    <a:pt x="3163" y="3280"/>
                  </a:lnTo>
                  <a:lnTo>
                    <a:pt x="3189" y="3298"/>
                  </a:lnTo>
                  <a:lnTo>
                    <a:pt x="3197" y="3304"/>
                  </a:lnTo>
                  <a:lnTo>
                    <a:pt x="3222" y="3324"/>
                  </a:lnTo>
                  <a:lnTo>
                    <a:pt x="3230" y="3329"/>
                  </a:lnTo>
                  <a:lnTo>
                    <a:pt x="3255" y="3350"/>
                  </a:lnTo>
                  <a:lnTo>
                    <a:pt x="3262" y="3356"/>
                  </a:lnTo>
                  <a:lnTo>
                    <a:pt x="3286" y="3378"/>
                  </a:lnTo>
                  <a:lnTo>
                    <a:pt x="3293" y="3384"/>
                  </a:lnTo>
                  <a:lnTo>
                    <a:pt x="3316" y="3406"/>
                  </a:lnTo>
                  <a:lnTo>
                    <a:pt x="3323" y="3413"/>
                  </a:lnTo>
                  <a:lnTo>
                    <a:pt x="3345" y="3436"/>
                  </a:lnTo>
                  <a:lnTo>
                    <a:pt x="3351" y="3443"/>
                  </a:lnTo>
                  <a:lnTo>
                    <a:pt x="3373" y="3467"/>
                  </a:lnTo>
                  <a:lnTo>
                    <a:pt x="3379" y="3474"/>
                  </a:lnTo>
                  <a:lnTo>
                    <a:pt x="3400" y="3499"/>
                  </a:lnTo>
                  <a:lnTo>
                    <a:pt x="3405" y="3507"/>
                  </a:lnTo>
                  <a:lnTo>
                    <a:pt x="3425" y="3532"/>
                  </a:lnTo>
                  <a:lnTo>
                    <a:pt x="3431" y="3540"/>
                  </a:lnTo>
                  <a:lnTo>
                    <a:pt x="3449" y="3566"/>
                  </a:lnTo>
                  <a:lnTo>
                    <a:pt x="3455" y="3574"/>
                  </a:lnTo>
                  <a:lnTo>
                    <a:pt x="3472" y="3601"/>
                  </a:lnTo>
                  <a:lnTo>
                    <a:pt x="3477" y="3609"/>
                  </a:lnTo>
                  <a:lnTo>
                    <a:pt x="3494" y="3637"/>
                  </a:lnTo>
                  <a:lnTo>
                    <a:pt x="3499" y="3646"/>
                  </a:lnTo>
                  <a:lnTo>
                    <a:pt x="3515" y="3674"/>
                  </a:lnTo>
                  <a:lnTo>
                    <a:pt x="3519" y="3682"/>
                  </a:lnTo>
                  <a:lnTo>
                    <a:pt x="3534" y="3711"/>
                  </a:lnTo>
                  <a:lnTo>
                    <a:pt x="3538" y="3720"/>
                  </a:lnTo>
                  <a:lnTo>
                    <a:pt x="3551" y="3749"/>
                  </a:lnTo>
                  <a:lnTo>
                    <a:pt x="3555" y="3757"/>
                  </a:lnTo>
                  <a:lnTo>
                    <a:pt x="3567" y="3787"/>
                  </a:lnTo>
                  <a:lnTo>
                    <a:pt x="3570" y="3796"/>
                  </a:lnTo>
                  <a:lnTo>
                    <a:pt x="3581" y="3826"/>
                  </a:lnTo>
                  <a:lnTo>
                    <a:pt x="3584" y="3835"/>
                  </a:lnTo>
                  <a:lnTo>
                    <a:pt x="3594" y="3865"/>
                  </a:lnTo>
                  <a:lnTo>
                    <a:pt x="3597" y="3874"/>
                  </a:lnTo>
                  <a:lnTo>
                    <a:pt x="3606" y="3905"/>
                  </a:lnTo>
                  <a:lnTo>
                    <a:pt x="3608" y="3914"/>
                  </a:lnTo>
                  <a:lnTo>
                    <a:pt x="3616" y="3945"/>
                  </a:lnTo>
                  <a:lnTo>
                    <a:pt x="3618" y="3954"/>
                  </a:lnTo>
                  <a:lnTo>
                    <a:pt x="3625" y="3986"/>
                  </a:lnTo>
                  <a:lnTo>
                    <a:pt x="3626" y="3995"/>
                  </a:lnTo>
                  <a:lnTo>
                    <a:pt x="3632" y="4027"/>
                  </a:lnTo>
                  <a:lnTo>
                    <a:pt x="3633" y="4036"/>
                  </a:lnTo>
                  <a:lnTo>
                    <a:pt x="3637" y="4068"/>
                  </a:lnTo>
                  <a:lnTo>
                    <a:pt x="3638" y="4077"/>
                  </a:lnTo>
                  <a:lnTo>
                    <a:pt x="3641" y="4110"/>
                  </a:lnTo>
                  <a:lnTo>
                    <a:pt x="3642" y="4119"/>
                  </a:lnTo>
                  <a:close/>
                  <a:moveTo>
                    <a:pt x="3141" y="4267"/>
                  </a:moveTo>
                  <a:lnTo>
                    <a:pt x="3143" y="4244"/>
                  </a:lnTo>
                  <a:lnTo>
                    <a:pt x="3145" y="4221"/>
                  </a:lnTo>
                  <a:lnTo>
                    <a:pt x="3145" y="4198"/>
                  </a:lnTo>
                  <a:lnTo>
                    <a:pt x="3145" y="4175"/>
                  </a:lnTo>
                  <a:lnTo>
                    <a:pt x="3143" y="4152"/>
                  </a:lnTo>
                  <a:lnTo>
                    <a:pt x="3141" y="4129"/>
                  </a:lnTo>
                  <a:lnTo>
                    <a:pt x="3138" y="4106"/>
                  </a:lnTo>
                  <a:lnTo>
                    <a:pt x="3134" y="4083"/>
                  </a:lnTo>
                  <a:lnTo>
                    <a:pt x="3130" y="4061"/>
                  </a:lnTo>
                  <a:lnTo>
                    <a:pt x="3124" y="4039"/>
                  </a:lnTo>
                  <a:lnTo>
                    <a:pt x="3118" y="4017"/>
                  </a:lnTo>
                  <a:lnTo>
                    <a:pt x="3111" y="3995"/>
                  </a:lnTo>
                  <a:lnTo>
                    <a:pt x="3103" y="3973"/>
                  </a:lnTo>
                  <a:lnTo>
                    <a:pt x="3094" y="3952"/>
                  </a:lnTo>
                  <a:lnTo>
                    <a:pt x="3084" y="3931"/>
                  </a:lnTo>
                  <a:lnTo>
                    <a:pt x="3074" y="3910"/>
                  </a:lnTo>
                  <a:lnTo>
                    <a:pt x="3063" y="3891"/>
                  </a:lnTo>
                  <a:lnTo>
                    <a:pt x="3051" y="3871"/>
                  </a:lnTo>
                  <a:lnTo>
                    <a:pt x="3039" y="3852"/>
                  </a:lnTo>
                  <a:lnTo>
                    <a:pt x="3025" y="3833"/>
                  </a:lnTo>
                  <a:lnTo>
                    <a:pt x="3011" y="3815"/>
                  </a:lnTo>
                  <a:lnTo>
                    <a:pt x="2997" y="3797"/>
                  </a:lnTo>
                  <a:lnTo>
                    <a:pt x="2982" y="3780"/>
                  </a:lnTo>
                  <a:lnTo>
                    <a:pt x="2966" y="3763"/>
                  </a:lnTo>
                  <a:lnTo>
                    <a:pt x="2949" y="3747"/>
                  </a:lnTo>
                  <a:lnTo>
                    <a:pt x="2932" y="3732"/>
                  </a:lnTo>
                  <a:lnTo>
                    <a:pt x="2914" y="3718"/>
                  </a:lnTo>
                  <a:lnTo>
                    <a:pt x="2896" y="3704"/>
                  </a:lnTo>
                  <a:lnTo>
                    <a:pt x="2877" y="3690"/>
                  </a:lnTo>
                  <a:lnTo>
                    <a:pt x="2858" y="3678"/>
                  </a:lnTo>
                  <a:lnTo>
                    <a:pt x="2838" y="3666"/>
                  </a:lnTo>
                  <a:lnTo>
                    <a:pt x="2819" y="3655"/>
                  </a:lnTo>
                  <a:lnTo>
                    <a:pt x="2798" y="3645"/>
                  </a:lnTo>
                  <a:lnTo>
                    <a:pt x="2777" y="3635"/>
                  </a:lnTo>
                  <a:lnTo>
                    <a:pt x="2756" y="3626"/>
                  </a:lnTo>
                  <a:lnTo>
                    <a:pt x="2734" y="3618"/>
                  </a:lnTo>
                  <a:lnTo>
                    <a:pt x="2712" y="3611"/>
                  </a:lnTo>
                  <a:lnTo>
                    <a:pt x="2690" y="3605"/>
                  </a:lnTo>
                  <a:lnTo>
                    <a:pt x="2668" y="3599"/>
                  </a:lnTo>
                  <a:lnTo>
                    <a:pt x="2646" y="3595"/>
                  </a:lnTo>
                  <a:lnTo>
                    <a:pt x="2623" y="3591"/>
                  </a:lnTo>
                  <a:lnTo>
                    <a:pt x="2600" y="3588"/>
                  </a:lnTo>
                  <a:lnTo>
                    <a:pt x="2577" y="3586"/>
                  </a:lnTo>
                  <a:lnTo>
                    <a:pt x="2554" y="3584"/>
                  </a:lnTo>
                  <a:lnTo>
                    <a:pt x="2531" y="3584"/>
                  </a:lnTo>
                  <a:lnTo>
                    <a:pt x="2508" y="3584"/>
                  </a:lnTo>
                  <a:lnTo>
                    <a:pt x="2485" y="3586"/>
                  </a:lnTo>
                  <a:lnTo>
                    <a:pt x="2462" y="3588"/>
                  </a:lnTo>
                  <a:lnTo>
                    <a:pt x="2440" y="3591"/>
                  </a:lnTo>
                  <a:lnTo>
                    <a:pt x="2417" y="3595"/>
                  </a:lnTo>
                  <a:lnTo>
                    <a:pt x="2395" y="3599"/>
                  </a:lnTo>
                  <a:lnTo>
                    <a:pt x="2372" y="3605"/>
                  </a:lnTo>
                  <a:lnTo>
                    <a:pt x="2350" y="3611"/>
                  </a:lnTo>
                  <a:lnTo>
                    <a:pt x="2328" y="3618"/>
                  </a:lnTo>
                  <a:lnTo>
                    <a:pt x="2307" y="3626"/>
                  </a:lnTo>
                  <a:lnTo>
                    <a:pt x="2285" y="3635"/>
                  </a:lnTo>
                  <a:lnTo>
                    <a:pt x="2264" y="3645"/>
                  </a:lnTo>
                  <a:lnTo>
                    <a:pt x="2243" y="3655"/>
                  </a:lnTo>
                  <a:lnTo>
                    <a:pt x="2224" y="3666"/>
                  </a:lnTo>
                  <a:lnTo>
                    <a:pt x="2205" y="3677"/>
                  </a:lnTo>
                  <a:lnTo>
                    <a:pt x="2185" y="3690"/>
                  </a:lnTo>
                  <a:lnTo>
                    <a:pt x="2167" y="3703"/>
                  </a:lnTo>
                  <a:lnTo>
                    <a:pt x="2149" y="3717"/>
                  </a:lnTo>
                  <a:lnTo>
                    <a:pt x="2131" y="3732"/>
                  </a:lnTo>
                  <a:lnTo>
                    <a:pt x="2114" y="3747"/>
                  </a:lnTo>
                  <a:lnTo>
                    <a:pt x="2097" y="3763"/>
                  </a:lnTo>
                  <a:lnTo>
                    <a:pt x="2082" y="3780"/>
                  </a:lnTo>
                  <a:lnTo>
                    <a:pt x="2066" y="3797"/>
                  </a:lnTo>
                  <a:lnTo>
                    <a:pt x="2052" y="3814"/>
                  </a:lnTo>
                  <a:lnTo>
                    <a:pt x="2038" y="3833"/>
                  </a:lnTo>
                  <a:lnTo>
                    <a:pt x="2024" y="3852"/>
                  </a:lnTo>
                  <a:lnTo>
                    <a:pt x="2012" y="3871"/>
                  </a:lnTo>
                  <a:lnTo>
                    <a:pt x="1999" y="3891"/>
                  </a:lnTo>
                  <a:lnTo>
                    <a:pt x="1988" y="3912"/>
                  </a:lnTo>
                  <a:lnTo>
                    <a:pt x="1978" y="3932"/>
                  </a:lnTo>
                  <a:lnTo>
                    <a:pt x="1968" y="3953"/>
                  </a:lnTo>
                  <a:lnTo>
                    <a:pt x="1959" y="3974"/>
                  </a:lnTo>
                  <a:lnTo>
                    <a:pt x="1951" y="3995"/>
                  </a:lnTo>
                  <a:lnTo>
                    <a:pt x="1944" y="4017"/>
                  </a:lnTo>
                  <a:lnTo>
                    <a:pt x="1938" y="4039"/>
                  </a:lnTo>
                  <a:lnTo>
                    <a:pt x="1932" y="4061"/>
                  </a:lnTo>
                  <a:lnTo>
                    <a:pt x="1928" y="4084"/>
                  </a:lnTo>
                  <a:lnTo>
                    <a:pt x="1924" y="4106"/>
                  </a:lnTo>
                  <a:lnTo>
                    <a:pt x="1921" y="4129"/>
                  </a:lnTo>
                  <a:lnTo>
                    <a:pt x="1919" y="4152"/>
                  </a:lnTo>
                  <a:lnTo>
                    <a:pt x="1917" y="4175"/>
                  </a:lnTo>
                  <a:lnTo>
                    <a:pt x="1917" y="4198"/>
                  </a:lnTo>
                  <a:lnTo>
                    <a:pt x="1917" y="4221"/>
                  </a:lnTo>
                  <a:lnTo>
                    <a:pt x="1919" y="4244"/>
                  </a:lnTo>
                  <a:lnTo>
                    <a:pt x="1921" y="4266"/>
                  </a:lnTo>
                  <a:lnTo>
                    <a:pt x="1924" y="4289"/>
                  </a:lnTo>
                  <a:lnTo>
                    <a:pt x="1928" y="4312"/>
                  </a:lnTo>
                  <a:lnTo>
                    <a:pt x="1932" y="4334"/>
                  </a:lnTo>
                  <a:lnTo>
                    <a:pt x="1938" y="4356"/>
                  </a:lnTo>
                  <a:lnTo>
                    <a:pt x="1944" y="4378"/>
                  </a:lnTo>
                  <a:lnTo>
                    <a:pt x="1952" y="4400"/>
                  </a:lnTo>
                  <a:lnTo>
                    <a:pt x="1960" y="4422"/>
                  </a:lnTo>
                  <a:lnTo>
                    <a:pt x="1968" y="4443"/>
                  </a:lnTo>
                  <a:lnTo>
                    <a:pt x="1978" y="4464"/>
                  </a:lnTo>
                  <a:lnTo>
                    <a:pt x="1988" y="4485"/>
                  </a:lnTo>
                  <a:lnTo>
                    <a:pt x="1999" y="4505"/>
                  </a:lnTo>
                  <a:lnTo>
                    <a:pt x="2011" y="4524"/>
                  </a:lnTo>
                  <a:lnTo>
                    <a:pt x="2024" y="4544"/>
                  </a:lnTo>
                  <a:lnTo>
                    <a:pt x="2037" y="4562"/>
                  </a:lnTo>
                  <a:lnTo>
                    <a:pt x="2051" y="4581"/>
                  </a:lnTo>
                  <a:lnTo>
                    <a:pt x="2066" y="4598"/>
                  </a:lnTo>
                  <a:lnTo>
                    <a:pt x="2081" y="4615"/>
                  </a:lnTo>
                  <a:lnTo>
                    <a:pt x="2097" y="4632"/>
                  </a:lnTo>
                  <a:lnTo>
                    <a:pt x="2114" y="4648"/>
                  </a:lnTo>
                  <a:lnTo>
                    <a:pt x="2131" y="4663"/>
                  </a:lnTo>
                  <a:lnTo>
                    <a:pt x="2148" y="4678"/>
                  </a:lnTo>
                  <a:lnTo>
                    <a:pt x="2167" y="4692"/>
                  </a:lnTo>
                  <a:lnTo>
                    <a:pt x="2185" y="4705"/>
                  </a:lnTo>
                  <a:lnTo>
                    <a:pt x="2205" y="4718"/>
                  </a:lnTo>
                  <a:lnTo>
                    <a:pt x="2224" y="4730"/>
                  </a:lnTo>
                  <a:lnTo>
                    <a:pt x="2244" y="4741"/>
                  </a:lnTo>
                  <a:lnTo>
                    <a:pt x="2265" y="4751"/>
                  </a:lnTo>
                  <a:lnTo>
                    <a:pt x="2286" y="4761"/>
                  </a:lnTo>
                  <a:lnTo>
                    <a:pt x="2307" y="4769"/>
                  </a:lnTo>
                  <a:lnTo>
                    <a:pt x="2329" y="4777"/>
                  </a:lnTo>
                  <a:lnTo>
                    <a:pt x="2351" y="4785"/>
                  </a:lnTo>
                  <a:lnTo>
                    <a:pt x="2373" y="4791"/>
                  </a:lnTo>
                  <a:lnTo>
                    <a:pt x="2395" y="4797"/>
                  </a:lnTo>
                  <a:lnTo>
                    <a:pt x="2417" y="4801"/>
                  </a:lnTo>
                  <a:lnTo>
                    <a:pt x="2440" y="4805"/>
                  </a:lnTo>
                  <a:lnTo>
                    <a:pt x="2463" y="4808"/>
                  </a:lnTo>
                  <a:lnTo>
                    <a:pt x="2485" y="4810"/>
                  </a:lnTo>
                  <a:lnTo>
                    <a:pt x="2508" y="4812"/>
                  </a:lnTo>
                  <a:lnTo>
                    <a:pt x="2531" y="4812"/>
                  </a:lnTo>
                  <a:lnTo>
                    <a:pt x="2554" y="4812"/>
                  </a:lnTo>
                  <a:lnTo>
                    <a:pt x="2577" y="4810"/>
                  </a:lnTo>
                  <a:lnTo>
                    <a:pt x="2600" y="4808"/>
                  </a:lnTo>
                  <a:lnTo>
                    <a:pt x="2623" y="4805"/>
                  </a:lnTo>
                  <a:lnTo>
                    <a:pt x="2645" y="4801"/>
                  </a:lnTo>
                  <a:lnTo>
                    <a:pt x="2668" y="4797"/>
                  </a:lnTo>
                  <a:lnTo>
                    <a:pt x="2690" y="4791"/>
                  </a:lnTo>
                  <a:lnTo>
                    <a:pt x="2712" y="4785"/>
                  </a:lnTo>
                  <a:lnTo>
                    <a:pt x="2734" y="4778"/>
                  </a:lnTo>
                  <a:lnTo>
                    <a:pt x="2755" y="4770"/>
                  </a:lnTo>
                  <a:lnTo>
                    <a:pt x="2776" y="4761"/>
                  </a:lnTo>
                  <a:lnTo>
                    <a:pt x="2797" y="4751"/>
                  </a:lnTo>
                  <a:lnTo>
                    <a:pt x="2817" y="4741"/>
                  </a:lnTo>
                  <a:lnTo>
                    <a:pt x="2838" y="4730"/>
                  </a:lnTo>
                  <a:lnTo>
                    <a:pt x="2858" y="4717"/>
                  </a:lnTo>
                  <a:lnTo>
                    <a:pt x="2877" y="4705"/>
                  </a:lnTo>
                  <a:lnTo>
                    <a:pt x="2896" y="4691"/>
                  </a:lnTo>
                  <a:lnTo>
                    <a:pt x="2915" y="4677"/>
                  </a:lnTo>
                  <a:lnTo>
                    <a:pt x="2932" y="4663"/>
                  </a:lnTo>
                  <a:lnTo>
                    <a:pt x="2949" y="4647"/>
                  </a:lnTo>
                  <a:lnTo>
                    <a:pt x="2966" y="4632"/>
                  </a:lnTo>
                  <a:lnTo>
                    <a:pt x="2982" y="4615"/>
                  </a:lnTo>
                  <a:lnTo>
                    <a:pt x="2997" y="4598"/>
                  </a:lnTo>
                  <a:lnTo>
                    <a:pt x="3012" y="4580"/>
                  </a:lnTo>
                  <a:lnTo>
                    <a:pt x="3026" y="4562"/>
                  </a:lnTo>
                  <a:lnTo>
                    <a:pt x="3039" y="4544"/>
                  </a:lnTo>
                  <a:lnTo>
                    <a:pt x="3052" y="4524"/>
                  </a:lnTo>
                  <a:lnTo>
                    <a:pt x="3063" y="4505"/>
                  </a:lnTo>
                  <a:lnTo>
                    <a:pt x="3074" y="4486"/>
                  </a:lnTo>
                  <a:lnTo>
                    <a:pt x="3084" y="4465"/>
                  </a:lnTo>
                  <a:lnTo>
                    <a:pt x="3094" y="4444"/>
                  </a:lnTo>
                  <a:lnTo>
                    <a:pt x="3103" y="4422"/>
                  </a:lnTo>
                  <a:lnTo>
                    <a:pt x="3111" y="4401"/>
                  </a:lnTo>
                  <a:lnTo>
                    <a:pt x="3118" y="4379"/>
                  </a:lnTo>
                  <a:lnTo>
                    <a:pt x="3124" y="4357"/>
                  </a:lnTo>
                  <a:lnTo>
                    <a:pt x="3130" y="4334"/>
                  </a:lnTo>
                  <a:lnTo>
                    <a:pt x="3134" y="4312"/>
                  </a:lnTo>
                  <a:lnTo>
                    <a:pt x="3138" y="4289"/>
                  </a:lnTo>
                  <a:lnTo>
                    <a:pt x="3141" y="4267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Helvetica Neue"/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aphicFrame>
        <p:nvGraphicFramePr>
          <p:cNvPr id="1288" name="Google Shape;1288;p32"/>
          <p:cNvGraphicFramePr/>
          <p:nvPr/>
        </p:nvGraphicFramePr>
        <p:xfrm>
          <a:off x="629998" y="2074591"/>
          <a:ext cx="3000000" cy="3000000"/>
        </p:xfrm>
        <a:graphic>
          <a:graphicData uri="http://schemas.openxmlformats.org/drawingml/2006/table">
            <a:tbl>
              <a:tblPr>
                <a:noFill/>
                <a:tableStyleId>{B867CF99-A2D6-4B92-8F37-7FB3C559301F}</a:tableStyleId>
              </a:tblPr>
              <a:tblGrid>
                <a:gridCol w="2230225"/>
                <a:gridCol w="4512125"/>
                <a:gridCol w="4191000"/>
              </a:tblGrid>
              <a:tr h="465075">
                <a:tc>
                  <a:txBody>
                    <a:bodyPr/>
                    <a:lstStyle/>
                    <a:p>
                      <a:pPr indent="-10160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FFFF"/>
                        </a:buClr>
                        <a:buSzPts val="1600"/>
                        <a:buFont typeface="Trebuchet MS"/>
                        <a:buChar char="​"/>
                      </a:pPr>
                      <a:r>
                        <a:rPr b="0" i="0" lang="en-US" sz="1600" u="none" strike="noStrike">
                          <a:solidFill>
                            <a:srgbClr val="FFFFFF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Owner</a:t>
                      </a:r>
                      <a:endParaRPr/>
                    </a:p>
                  </a:txBody>
                  <a:tcPr marT="18300" marB="18300" marR="18300" marL="18300" anchor="b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-10160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FFFF"/>
                        </a:buClr>
                        <a:buSzPts val="1600"/>
                        <a:buFont typeface="Trebuchet MS"/>
                        <a:buChar char="​"/>
                      </a:pPr>
                      <a:r>
                        <a:rPr b="0" i="0" lang="en-US" sz="1600" u="none" strike="noStrike">
                          <a:solidFill>
                            <a:srgbClr val="FFFFFF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Decides and is accountable</a:t>
                      </a:r>
                      <a:endParaRPr/>
                    </a:p>
                  </a:txBody>
                  <a:tcPr marT="18300" marB="18300" marR="18300" marL="18300" anchor="b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-10160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FFFF"/>
                        </a:buClr>
                        <a:buSzPts val="1600"/>
                        <a:buFont typeface="Trebuchet MS"/>
                        <a:buChar char="​"/>
                      </a:pPr>
                      <a:r>
                        <a:rPr b="0" i="0" lang="en-US" sz="1600" u="none" strike="noStrike">
                          <a:solidFill>
                            <a:srgbClr val="FFFFFF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Supports and is consulted</a:t>
                      </a:r>
                      <a:endParaRPr/>
                    </a:p>
                  </a:txBody>
                  <a:tcPr marT="18300" marB="18300" marR="18300" marL="18300" anchor="b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607525">
                <a:tc>
                  <a:txBody>
                    <a:bodyPr/>
                    <a:lstStyle/>
                    <a:p>
                      <a:pPr indent="-8890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1"/>
                        </a:buClr>
                        <a:buSzPts val="1400"/>
                        <a:buFont typeface="Trebuchet MS"/>
                        <a:buChar char="​"/>
                      </a:pPr>
                      <a:r>
                        <a:rPr b="0" i="0" lang="en-US" sz="1400" u="none" strike="noStrike">
                          <a:solidFill>
                            <a:schemeClr val="accent1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Program lead</a:t>
                      </a:r>
                      <a:endParaRPr b="0" i="0" sz="1400" u="none" strike="noStrike">
                        <a:solidFill>
                          <a:schemeClr val="accent1"/>
                        </a:solidFill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0" marB="0" marR="36000" marL="73152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A9A9A"/>
                      </a:solidFill>
                      <a:prstDash val="dot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-173736" lvl="1" marL="283464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Trebuchet MS"/>
                        <a:buChar char="•"/>
                      </a:pPr>
                      <a:r>
                        <a:rPr b="0" i="0" lang="en-US" sz="1400" u="none" cap="none" strike="noStrike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Owns the plan, sequence, and board updates.</a:t>
                      </a:r>
                      <a:endParaRPr/>
                    </a:p>
                  </a:txBody>
                  <a:tcPr marT="0" marB="0" marR="18300" marL="18300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A9A9A"/>
                      </a:solidFill>
                      <a:prstDash val="dot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-173736" lvl="1" marL="283464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Trebuchet MS"/>
                        <a:buChar char="•"/>
                      </a:pPr>
                      <a:r>
                        <a:rPr b="0" i="0" lang="en-US" sz="1400" u="none" cap="none" strike="noStrike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Works with regional GMs and finance on each gate.</a:t>
                      </a:r>
                      <a:endParaRPr/>
                    </a:p>
                  </a:txBody>
                  <a:tcPr marT="0" marB="0" marR="18300" marL="18300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A9A9A"/>
                      </a:solidFill>
                      <a:prstDash val="dot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607525">
                <a:tc>
                  <a:txBody>
                    <a:bodyPr/>
                    <a:lstStyle/>
                    <a:p>
                      <a:pPr indent="-8890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1"/>
                        </a:buClr>
                        <a:buSzPts val="1400"/>
                        <a:buFont typeface="Trebuchet MS"/>
                        <a:buChar char="​"/>
                      </a:pPr>
                      <a:r>
                        <a:rPr b="0" i="0" lang="en-US" sz="1400" u="none" cap="none" strike="noStrike">
                          <a:solidFill>
                            <a:schemeClr val="accent1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Regional GM</a:t>
                      </a:r>
                      <a:endParaRPr b="0" i="0" sz="1400" u="none" cap="none" strike="noStrike">
                        <a:solidFill>
                          <a:schemeClr val="accent1"/>
                        </a:solidFill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0" marB="0" marR="36000" marL="73152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A9A9A"/>
                      </a:solidFill>
                      <a:prstDash val="dot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A9A9A"/>
                      </a:solidFill>
                      <a:prstDash val="dot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-173736" lvl="1" marL="283464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Trebuchet MS"/>
                        <a:buChar char="•"/>
                      </a:pPr>
                      <a:r>
                        <a:rPr b="0" i="0" lang="en-US" sz="1400" u="none" cap="none" strike="noStrike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Owns market entry, revenue, and local P&amp;L.</a:t>
                      </a:r>
                      <a:endParaRPr/>
                    </a:p>
                  </a:txBody>
                  <a:tcPr marT="0" marB="0" marR="18300" marL="18300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A9A9A"/>
                      </a:solidFill>
                      <a:prstDash val="dot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A9A9A"/>
                      </a:solidFill>
                      <a:prstDash val="dot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-173736" lvl="1" marL="283464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Trebuchet MS"/>
                        <a:buChar char="•"/>
                      </a:pPr>
                      <a:r>
                        <a:rPr b="0" i="0" lang="en-US" sz="1400" u="none" cap="none" strike="noStrike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Draws on central product, partners, and shared services.</a:t>
                      </a:r>
                      <a:endParaRPr/>
                    </a:p>
                  </a:txBody>
                  <a:tcPr marT="0" marB="0" marR="18300" marL="18300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A9A9A"/>
                      </a:solidFill>
                      <a:prstDash val="dot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A9A9A"/>
                      </a:solidFill>
                      <a:prstDash val="dot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607525">
                <a:tc>
                  <a:txBody>
                    <a:bodyPr/>
                    <a:lstStyle/>
                    <a:p>
                      <a:pPr indent="-8890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1"/>
                        </a:buClr>
                        <a:buSzPts val="1400"/>
                        <a:buFont typeface="Trebuchet MS"/>
                        <a:buChar char="​"/>
                      </a:pPr>
                      <a:r>
                        <a:rPr b="0" i="0" lang="en-US" sz="1400" u="none" cap="none" strike="noStrike">
                          <a:solidFill>
                            <a:schemeClr val="accent1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Product lead</a:t>
                      </a:r>
                      <a:endParaRPr b="0" i="0" sz="1400" u="none" cap="none" strike="noStrike">
                        <a:solidFill>
                          <a:schemeClr val="accent1"/>
                        </a:solidFill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0" marB="0" marR="36000" marL="73152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A9A9A"/>
                      </a:solidFill>
                      <a:prstDash val="dot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A9A9A"/>
                      </a:solidFill>
                      <a:prstDash val="dot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-173736" lvl="1" marL="283464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Trebuchet MS"/>
                        <a:buChar char="•"/>
                      </a:pPr>
                      <a:r>
                        <a:rPr b="0" i="0" lang="en-US" sz="1400" u="none" cap="none" strike="noStrike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Owns localization and one global roadmap.</a:t>
                      </a:r>
                      <a:endParaRPr/>
                    </a:p>
                  </a:txBody>
                  <a:tcPr marT="0" marB="0" marR="18300" marL="18300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A9A9A"/>
                      </a:solidFill>
                      <a:prstDash val="dot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A9A9A"/>
                      </a:solidFill>
                      <a:prstDash val="dot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-173736" lvl="1" marL="283464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Trebuchet MS"/>
                        <a:buChar char="•"/>
                      </a:pPr>
                      <a:r>
                        <a:rPr b="0" i="0" lang="en-US" sz="1400" u="none" cap="none" strike="noStrike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Partners with GMs on regional requirements.</a:t>
                      </a:r>
                      <a:endParaRPr/>
                    </a:p>
                  </a:txBody>
                  <a:tcPr marT="0" marB="0" marR="18300" marL="18300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A9A9A"/>
                      </a:solidFill>
                      <a:prstDash val="dot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A9A9A"/>
                      </a:solidFill>
                      <a:prstDash val="dot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607525">
                <a:tc>
                  <a:txBody>
                    <a:bodyPr/>
                    <a:lstStyle/>
                    <a:p>
                      <a:pPr indent="-8890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1"/>
                        </a:buClr>
                        <a:buSzPts val="1400"/>
                        <a:buFont typeface="Trebuchet MS"/>
                        <a:buChar char="​"/>
                      </a:pPr>
                      <a:r>
                        <a:rPr b="0" i="0" lang="en-US" sz="1400" u="none" cap="none" strike="noStrike">
                          <a:solidFill>
                            <a:schemeClr val="accent1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Partnerships</a:t>
                      </a:r>
                      <a:endParaRPr b="0" i="0" sz="1400" u="none" cap="none" strike="noStrike">
                        <a:solidFill>
                          <a:schemeClr val="accent1"/>
                        </a:solidFill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0" marB="0" marR="36000" marL="73152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A9A9A"/>
                      </a:solidFill>
                      <a:prstDash val="dot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A9A9A"/>
                      </a:solidFill>
                      <a:prstDash val="dot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-173736" lvl="1" marL="283464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Trebuchet MS"/>
                        <a:buChar char="•"/>
                      </a:pPr>
                      <a:r>
                        <a:rPr b="0" i="0" lang="en-US" sz="1400" u="none" cap="none" strike="noStrike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Owns reseller and delivery alliances.</a:t>
                      </a:r>
                      <a:endParaRPr/>
                    </a:p>
                  </a:txBody>
                  <a:tcPr marT="0" marB="0" marR="18300" marL="18300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A9A9A"/>
                      </a:solidFill>
                      <a:prstDash val="dot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A9A9A"/>
                      </a:solidFill>
                      <a:prstDash val="dot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-173736" lvl="1" marL="283464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Trebuchet MS"/>
                        <a:buChar char="•"/>
                      </a:pPr>
                      <a:r>
                        <a:rPr b="0" i="0" lang="en-US" sz="1400" u="none" cap="none" strike="noStrike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Aligns with GMs and finance on deal terms.</a:t>
                      </a:r>
                      <a:endParaRPr/>
                    </a:p>
                  </a:txBody>
                  <a:tcPr marT="0" marB="0" marR="18300" marL="18300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A9A9A"/>
                      </a:solidFill>
                      <a:prstDash val="dot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A9A9A"/>
                      </a:solidFill>
                      <a:prstDash val="dot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607525">
                <a:tc>
                  <a:txBody>
                    <a:bodyPr/>
                    <a:lstStyle/>
                    <a:p>
                      <a:pPr indent="-8890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1"/>
                        </a:buClr>
                        <a:buSzPts val="1400"/>
                        <a:buFont typeface="Trebuchet MS"/>
                        <a:buChar char="​"/>
                      </a:pPr>
                      <a:r>
                        <a:rPr b="0" i="0" lang="en-US" sz="1400" u="none" cap="none" strike="noStrike">
                          <a:solidFill>
                            <a:schemeClr val="accent1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Finance lead</a:t>
                      </a:r>
                      <a:endParaRPr b="0" i="0" sz="1400" u="none" cap="none" strike="noStrike">
                        <a:solidFill>
                          <a:schemeClr val="accent1"/>
                        </a:solidFill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0" marB="0" marR="36000" marL="73152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A9A9A"/>
                      </a:solidFill>
                      <a:prstDash val="dot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A9A9A"/>
                      </a:solidFill>
                      <a:prstDash val="dot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-173736" lvl="1" marL="283464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Trebuchet MS"/>
                        <a:buChar char="•"/>
                      </a:pPr>
                      <a:r>
                        <a:rPr b="0" i="0" lang="en-US" sz="1400" u="none" cap="none" strike="noStrike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Owns funding, gates, and returns tracking.</a:t>
                      </a:r>
                      <a:endParaRPr/>
                    </a:p>
                  </a:txBody>
                  <a:tcPr marT="0" marB="0" marR="18300" marL="18300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A9A9A"/>
                      </a:solidFill>
                      <a:prstDash val="dot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A9A9A"/>
                      </a:solidFill>
                      <a:prstDash val="dot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-173736" lvl="1" marL="283464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Trebuchet MS"/>
                        <a:buChar char="•"/>
                      </a:pPr>
                      <a:r>
                        <a:rPr b="0" i="0" lang="en-US" sz="1400" u="none" cap="none" strike="noStrike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Advises every workstream on the business case.</a:t>
                      </a:r>
                      <a:endParaRPr/>
                    </a:p>
                  </a:txBody>
                  <a:tcPr marT="0" marB="0" marR="18300" marL="18300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A9A9A"/>
                      </a:solidFill>
                      <a:prstDash val="dot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A9A9A"/>
                      </a:solidFill>
                      <a:prstDash val="dot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607525">
                <a:tc>
                  <a:txBody>
                    <a:bodyPr/>
                    <a:lstStyle/>
                    <a:p>
                      <a:pPr indent="-8890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1"/>
                        </a:buClr>
                        <a:buSzPts val="1400"/>
                        <a:buFont typeface="Trebuchet MS"/>
                        <a:buChar char="​"/>
                      </a:pPr>
                      <a:r>
                        <a:rPr b="0" i="0" lang="en-US" sz="1400" u="none" cap="none" strike="noStrike">
                          <a:solidFill>
                            <a:schemeClr val="accent1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People lead</a:t>
                      </a:r>
                      <a:endParaRPr b="0" i="0" sz="1400" u="none" cap="none" strike="noStrike">
                        <a:solidFill>
                          <a:schemeClr val="accent1"/>
                        </a:solidFill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0" marB="0" marR="36000" marL="73152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A9A9A"/>
                      </a:solidFill>
                      <a:prstDash val="dot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-173736" lvl="1" marL="283464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Trebuchet MS"/>
                        <a:buChar char="•"/>
                      </a:pPr>
                      <a:r>
                        <a:rPr b="0" i="0" lang="en-US" sz="1400" u="none" cap="none" strike="noStrike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Owns hiring, training, and the playbook.</a:t>
                      </a:r>
                      <a:endParaRPr/>
                    </a:p>
                  </a:txBody>
                  <a:tcPr marT="0" marB="0" marR="18300" marL="18300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A9A9A"/>
                      </a:solidFill>
                      <a:prstDash val="dot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-173736" lvl="1" marL="283464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Trebuchet MS"/>
                        <a:buChar char="•"/>
                      </a:pPr>
                      <a:r>
                        <a:rPr b="0" i="0" lang="en-US" sz="1400" u="none" cap="none" strike="noStrike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Supports GMs in standing up each local team.</a:t>
                      </a:r>
                      <a:endParaRPr/>
                    </a:p>
                  </a:txBody>
                  <a:tcPr marT="0" marB="0" marR="18300" marL="18300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A9A9A"/>
                      </a:solidFill>
                      <a:prstDash val="dot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  <p:grpSp>
        <p:nvGrpSpPr>
          <p:cNvPr id="1289" name="Google Shape;1289;p32"/>
          <p:cNvGrpSpPr/>
          <p:nvPr/>
        </p:nvGrpSpPr>
        <p:grpSpPr>
          <a:xfrm>
            <a:off x="1441119" y="1560609"/>
            <a:ext cx="612951" cy="612951"/>
            <a:chOff x="1441119" y="1560609"/>
            <a:chExt cx="612951" cy="612951"/>
          </a:xfrm>
        </p:grpSpPr>
        <p:sp>
          <p:nvSpPr>
            <p:cNvPr id="1290" name="Google Shape;1290;p32"/>
            <p:cNvSpPr/>
            <p:nvPr/>
          </p:nvSpPr>
          <p:spPr>
            <a:xfrm>
              <a:off x="1441119" y="1560609"/>
              <a:ext cx="612951" cy="612951"/>
            </a:xfrm>
            <a:prstGeom prst="ellipse">
              <a:avLst/>
            </a:prstGeom>
            <a:solidFill>
              <a:srgbClr val="FFFFFF"/>
            </a:solidFill>
            <a:ln cap="flat" cmpd="sng" w="19050">
              <a:solidFill>
                <a:schemeClr val="accent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ctr">
                <a:lnSpc>
                  <a:spcPct val="95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7F7F7F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grpSp>
          <p:nvGrpSpPr>
            <p:cNvPr id="1291" name="Google Shape;1291;p32"/>
            <p:cNvGrpSpPr/>
            <p:nvPr/>
          </p:nvGrpSpPr>
          <p:grpSpPr>
            <a:xfrm>
              <a:off x="1539927" y="1659587"/>
              <a:ext cx="415335" cy="414994"/>
              <a:chOff x="8624067" y="4459160"/>
              <a:chExt cx="633600" cy="633600"/>
            </a:xfrm>
          </p:grpSpPr>
          <p:sp>
            <p:nvSpPr>
              <p:cNvPr id="1292" name="Google Shape;1292;p32"/>
              <p:cNvSpPr/>
              <p:nvPr/>
            </p:nvSpPr>
            <p:spPr>
              <a:xfrm>
                <a:off x="8624067" y="4459160"/>
                <a:ext cx="633600" cy="633600"/>
              </a:xfrm>
              <a:custGeom>
                <a:rect b="b" l="l" r="r" t="t"/>
                <a:pathLst>
                  <a:path extrusionOk="0" h="10000" w="10000">
                    <a:moveTo>
                      <a:pt x="6288" y="4141"/>
                    </a:moveTo>
                    <a:lnTo>
                      <a:pt x="6287" y="4189"/>
                    </a:lnTo>
                    <a:lnTo>
                      <a:pt x="6284" y="4238"/>
                    </a:lnTo>
                    <a:lnTo>
                      <a:pt x="6280" y="4286"/>
                    </a:lnTo>
                    <a:lnTo>
                      <a:pt x="6274" y="4333"/>
                    </a:lnTo>
                    <a:lnTo>
                      <a:pt x="6266" y="4381"/>
                    </a:lnTo>
                    <a:lnTo>
                      <a:pt x="6256" y="4428"/>
                    </a:lnTo>
                    <a:lnTo>
                      <a:pt x="6244" y="4474"/>
                    </a:lnTo>
                    <a:lnTo>
                      <a:pt x="6231" y="4520"/>
                    </a:lnTo>
                    <a:lnTo>
                      <a:pt x="6216" y="4566"/>
                    </a:lnTo>
                    <a:lnTo>
                      <a:pt x="6200" y="4611"/>
                    </a:lnTo>
                    <a:lnTo>
                      <a:pt x="6181" y="4656"/>
                    </a:lnTo>
                    <a:lnTo>
                      <a:pt x="6161" y="4699"/>
                    </a:lnTo>
                    <a:lnTo>
                      <a:pt x="6139" y="4743"/>
                    </a:lnTo>
                    <a:lnTo>
                      <a:pt x="6116" y="4785"/>
                    </a:lnTo>
                    <a:lnTo>
                      <a:pt x="6091" y="4826"/>
                    </a:lnTo>
                    <a:lnTo>
                      <a:pt x="6065" y="4867"/>
                    </a:lnTo>
                    <a:lnTo>
                      <a:pt x="6037" y="4906"/>
                    </a:lnTo>
                    <a:lnTo>
                      <a:pt x="6007" y="4945"/>
                    </a:lnTo>
                    <a:lnTo>
                      <a:pt x="5977" y="4982"/>
                    </a:lnTo>
                    <a:lnTo>
                      <a:pt x="5945" y="5017"/>
                    </a:lnTo>
                    <a:lnTo>
                      <a:pt x="5911" y="5052"/>
                    </a:lnTo>
                    <a:lnTo>
                      <a:pt x="5876" y="5086"/>
                    </a:lnTo>
                    <a:lnTo>
                      <a:pt x="5841" y="5118"/>
                    </a:lnTo>
                    <a:lnTo>
                      <a:pt x="5804" y="5148"/>
                    </a:lnTo>
                    <a:lnTo>
                      <a:pt x="5765" y="5178"/>
                    </a:lnTo>
                    <a:lnTo>
                      <a:pt x="5726" y="5206"/>
                    </a:lnTo>
                    <a:lnTo>
                      <a:pt x="5685" y="5232"/>
                    </a:lnTo>
                    <a:lnTo>
                      <a:pt x="5644" y="5257"/>
                    </a:lnTo>
                    <a:lnTo>
                      <a:pt x="5602" y="5280"/>
                    </a:lnTo>
                    <a:lnTo>
                      <a:pt x="5558" y="5302"/>
                    </a:lnTo>
                    <a:lnTo>
                      <a:pt x="5515" y="5322"/>
                    </a:lnTo>
                    <a:lnTo>
                      <a:pt x="5470" y="5341"/>
                    </a:lnTo>
                    <a:lnTo>
                      <a:pt x="5425" y="5357"/>
                    </a:lnTo>
                    <a:lnTo>
                      <a:pt x="5379" y="5372"/>
                    </a:lnTo>
                    <a:lnTo>
                      <a:pt x="5333" y="5385"/>
                    </a:lnTo>
                    <a:lnTo>
                      <a:pt x="5287" y="5397"/>
                    </a:lnTo>
                    <a:lnTo>
                      <a:pt x="5240" y="5407"/>
                    </a:lnTo>
                    <a:lnTo>
                      <a:pt x="5192" y="5415"/>
                    </a:lnTo>
                    <a:lnTo>
                      <a:pt x="5145" y="5421"/>
                    </a:lnTo>
                    <a:lnTo>
                      <a:pt x="5097" y="5425"/>
                    </a:lnTo>
                    <a:lnTo>
                      <a:pt x="5048" y="5428"/>
                    </a:lnTo>
                    <a:lnTo>
                      <a:pt x="5000" y="5429"/>
                    </a:lnTo>
                    <a:lnTo>
                      <a:pt x="4952" y="5428"/>
                    </a:lnTo>
                    <a:lnTo>
                      <a:pt x="4903" y="5425"/>
                    </a:lnTo>
                    <a:lnTo>
                      <a:pt x="4855" y="5421"/>
                    </a:lnTo>
                    <a:lnTo>
                      <a:pt x="4808" y="5415"/>
                    </a:lnTo>
                    <a:lnTo>
                      <a:pt x="4760" y="5407"/>
                    </a:lnTo>
                    <a:lnTo>
                      <a:pt x="4713" y="5397"/>
                    </a:lnTo>
                    <a:lnTo>
                      <a:pt x="4667" y="5385"/>
                    </a:lnTo>
                    <a:lnTo>
                      <a:pt x="4621" y="5372"/>
                    </a:lnTo>
                    <a:lnTo>
                      <a:pt x="4575" y="5357"/>
                    </a:lnTo>
                    <a:lnTo>
                      <a:pt x="4530" y="5341"/>
                    </a:lnTo>
                    <a:lnTo>
                      <a:pt x="4485" y="5322"/>
                    </a:lnTo>
                    <a:lnTo>
                      <a:pt x="4442" y="5302"/>
                    </a:lnTo>
                    <a:lnTo>
                      <a:pt x="4398" y="5280"/>
                    </a:lnTo>
                    <a:lnTo>
                      <a:pt x="4356" y="5257"/>
                    </a:lnTo>
                    <a:lnTo>
                      <a:pt x="4315" y="5232"/>
                    </a:lnTo>
                    <a:lnTo>
                      <a:pt x="4274" y="5206"/>
                    </a:lnTo>
                    <a:lnTo>
                      <a:pt x="4235" y="5178"/>
                    </a:lnTo>
                    <a:lnTo>
                      <a:pt x="4196" y="5148"/>
                    </a:lnTo>
                    <a:lnTo>
                      <a:pt x="4159" y="5118"/>
                    </a:lnTo>
                    <a:lnTo>
                      <a:pt x="4124" y="5086"/>
                    </a:lnTo>
                    <a:lnTo>
                      <a:pt x="4089" y="5052"/>
                    </a:lnTo>
                    <a:lnTo>
                      <a:pt x="4055" y="5017"/>
                    </a:lnTo>
                    <a:lnTo>
                      <a:pt x="4023" y="4982"/>
                    </a:lnTo>
                    <a:lnTo>
                      <a:pt x="3993" y="4945"/>
                    </a:lnTo>
                    <a:lnTo>
                      <a:pt x="3963" y="4906"/>
                    </a:lnTo>
                    <a:lnTo>
                      <a:pt x="3935" y="4867"/>
                    </a:lnTo>
                    <a:lnTo>
                      <a:pt x="3909" y="4826"/>
                    </a:lnTo>
                    <a:lnTo>
                      <a:pt x="3884" y="4785"/>
                    </a:lnTo>
                    <a:lnTo>
                      <a:pt x="3861" y="4743"/>
                    </a:lnTo>
                    <a:lnTo>
                      <a:pt x="3839" y="4699"/>
                    </a:lnTo>
                    <a:lnTo>
                      <a:pt x="3819" y="4656"/>
                    </a:lnTo>
                    <a:lnTo>
                      <a:pt x="3800" y="4611"/>
                    </a:lnTo>
                    <a:lnTo>
                      <a:pt x="3784" y="4566"/>
                    </a:lnTo>
                    <a:lnTo>
                      <a:pt x="3769" y="4520"/>
                    </a:lnTo>
                    <a:lnTo>
                      <a:pt x="3756" y="4474"/>
                    </a:lnTo>
                    <a:lnTo>
                      <a:pt x="3744" y="4428"/>
                    </a:lnTo>
                    <a:lnTo>
                      <a:pt x="3734" y="4381"/>
                    </a:lnTo>
                    <a:lnTo>
                      <a:pt x="3726" y="4333"/>
                    </a:lnTo>
                    <a:lnTo>
                      <a:pt x="3720" y="4286"/>
                    </a:lnTo>
                    <a:lnTo>
                      <a:pt x="3716" y="4238"/>
                    </a:lnTo>
                    <a:lnTo>
                      <a:pt x="3713" y="4189"/>
                    </a:lnTo>
                    <a:lnTo>
                      <a:pt x="3712" y="4141"/>
                    </a:lnTo>
                    <a:lnTo>
                      <a:pt x="3713" y="4093"/>
                    </a:lnTo>
                    <a:lnTo>
                      <a:pt x="3716" y="4044"/>
                    </a:lnTo>
                    <a:lnTo>
                      <a:pt x="3720" y="3996"/>
                    </a:lnTo>
                    <a:lnTo>
                      <a:pt x="3726" y="3949"/>
                    </a:lnTo>
                    <a:lnTo>
                      <a:pt x="3734" y="3901"/>
                    </a:lnTo>
                    <a:lnTo>
                      <a:pt x="3744" y="3854"/>
                    </a:lnTo>
                    <a:lnTo>
                      <a:pt x="3756" y="3808"/>
                    </a:lnTo>
                    <a:lnTo>
                      <a:pt x="3769" y="3762"/>
                    </a:lnTo>
                    <a:lnTo>
                      <a:pt x="3784" y="3716"/>
                    </a:lnTo>
                    <a:lnTo>
                      <a:pt x="3800" y="3671"/>
                    </a:lnTo>
                    <a:lnTo>
                      <a:pt x="3819" y="3626"/>
                    </a:lnTo>
                    <a:lnTo>
                      <a:pt x="3839" y="3583"/>
                    </a:lnTo>
                    <a:lnTo>
                      <a:pt x="3861" y="3539"/>
                    </a:lnTo>
                    <a:lnTo>
                      <a:pt x="3884" y="3497"/>
                    </a:lnTo>
                    <a:lnTo>
                      <a:pt x="3909" y="3456"/>
                    </a:lnTo>
                    <a:lnTo>
                      <a:pt x="3935" y="3415"/>
                    </a:lnTo>
                    <a:lnTo>
                      <a:pt x="3963" y="3376"/>
                    </a:lnTo>
                    <a:lnTo>
                      <a:pt x="3993" y="3338"/>
                    </a:lnTo>
                    <a:lnTo>
                      <a:pt x="4023" y="3301"/>
                    </a:lnTo>
                    <a:lnTo>
                      <a:pt x="4055" y="3265"/>
                    </a:lnTo>
                    <a:lnTo>
                      <a:pt x="4089" y="3230"/>
                    </a:lnTo>
                    <a:lnTo>
                      <a:pt x="4124" y="3197"/>
                    </a:lnTo>
                    <a:lnTo>
                      <a:pt x="4159" y="3165"/>
                    </a:lnTo>
                    <a:lnTo>
                      <a:pt x="4196" y="3135"/>
                    </a:lnTo>
                    <a:lnTo>
                      <a:pt x="4235" y="3105"/>
                    </a:lnTo>
                    <a:lnTo>
                      <a:pt x="4274" y="3077"/>
                    </a:lnTo>
                    <a:lnTo>
                      <a:pt x="4315" y="3051"/>
                    </a:lnTo>
                    <a:lnTo>
                      <a:pt x="4356" y="3026"/>
                    </a:lnTo>
                    <a:lnTo>
                      <a:pt x="4398" y="3002"/>
                    </a:lnTo>
                    <a:lnTo>
                      <a:pt x="4442" y="2981"/>
                    </a:lnTo>
                    <a:lnTo>
                      <a:pt x="4485" y="2960"/>
                    </a:lnTo>
                    <a:lnTo>
                      <a:pt x="4530" y="2942"/>
                    </a:lnTo>
                    <a:lnTo>
                      <a:pt x="4575" y="2925"/>
                    </a:lnTo>
                    <a:lnTo>
                      <a:pt x="4621" y="2910"/>
                    </a:lnTo>
                    <a:lnTo>
                      <a:pt x="4667" y="2897"/>
                    </a:lnTo>
                    <a:lnTo>
                      <a:pt x="4713" y="2885"/>
                    </a:lnTo>
                    <a:lnTo>
                      <a:pt x="4760" y="2875"/>
                    </a:lnTo>
                    <a:lnTo>
                      <a:pt x="4808" y="2867"/>
                    </a:lnTo>
                    <a:lnTo>
                      <a:pt x="4855" y="2861"/>
                    </a:lnTo>
                    <a:lnTo>
                      <a:pt x="4903" y="2857"/>
                    </a:lnTo>
                    <a:lnTo>
                      <a:pt x="4952" y="2854"/>
                    </a:lnTo>
                    <a:lnTo>
                      <a:pt x="5000" y="2853"/>
                    </a:lnTo>
                    <a:lnTo>
                      <a:pt x="5048" y="2854"/>
                    </a:lnTo>
                    <a:lnTo>
                      <a:pt x="5097" y="2857"/>
                    </a:lnTo>
                    <a:lnTo>
                      <a:pt x="5145" y="2861"/>
                    </a:lnTo>
                    <a:lnTo>
                      <a:pt x="5192" y="2867"/>
                    </a:lnTo>
                    <a:lnTo>
                      <a:pt x="5240" y="2875"/>
                    </a:lnTo>
                    <a:lnTo>
                      <a:pt x="5287" y="2885"/>
                    </a:lnTo>
                    <a:lnTo>
                      <a:pt x="5333" y="2897"/>
                    </a:lnTo>
                    <a:lnTo>
                      <a:pt x="5379" y="2910"/>
                    </a:lnTo>
                    <a:lnTo>
                      <a:pt x="5425" y="2925"/>
                    </a:lnTo>
                    <a:lnTo>
                      <a:pt x="5470" y="2942"/>
                    </a:lnTo>
                    <a:lnTo>
                      <a:pt x="5515" y="2960"/>
                    </a:lnTo>
                    <a:lnTo>
                      <a:pt x="5558" y="2981"/>
                    </a:lnTo>
                    <a:lnTo>
                      <a:pt x="5602" y="3002"/>
                    </a:lnTo>
                    <a:lnTo>
                      <a:pt x="5644" y="3026"/>
                    </a:lnTo>
                    <a:lnTo>
                      <a:pt x="5685" y="3051"/>
                    </a:lnTo>
                    <a:lnTo>
                      <a:pt x="5726" y="3077"/>
                    </a:lnTo>
                    <a:lnTo>
                      <a:pt x="5765" y="3105"/>
                    </a:lnTo>
                    <a:lnTo>
                      <a:pt x="5804" y="3135"/>
                    </a:lnTo>
                    <a:lnTo>
                      <a:pt x="5841" y="3165"/>
                    </a:lnTo>
                    <a:lnTo>
                      <a:pt x="5876" y="3197"/>
                    </a:lnTo>
                    <a:lnTo>
                      <a:pt x="5911" y="3230"/>
                    </a:lnTo>
                    <a:lnTo>
                      <a:pt x="5945" y="3265"/>
                    </a:lnTo>
                    <a:lnTo>
                      <a:pt x="5977" y="3301"/>
                    </a:lnTo>
                    <a:lnTo>
                      <a:pt x="6007" y="3338"/>
                    </a:lnTo>
                    <a:lnTo>
                      <a:pt x="6037" y="3376"/>
                    </a:lnTo>
                    <a:lnTo>
                      <a:pt x="6065" y="3415"/>
                    </a:lnTo>
                    <a:lnTo>
                      <a:pt x="6091" y="3456"/>
                    </a:lnTo>
                    <a:lnTo>
                      <a:pt x="6116" y="3497"/>
                    </a:lnTo>
                    <a:lnTo>
                      <a:pt x="6139" y="3539"/>
                    </a:lnTo>
                    <a:lnTo>
                      <a:pt x="6161" y="3583"/>
                    </a:lnTo>
                    <a:lnTo>
                      <a:pt x="6181" y="3626"/>
                    </a:lnTo>
                    <a:lnTo>
                      <a:pt x="6200" y="3671"/>
                    </a:lnTo>
                    <a:lnTo>
                      <a:pt x="6216" y="3716"/>
                    </a:lnTo>
                    <a:lnTo>
                      <a:pt x="6231" y="3762"/>
                    </a:lnTo>
                    <a:lnTo>
                      <a:pt x="6244" y="3808"/>
                    </a:lnTo>
                    <a:lnTo>
                      <a:pt x="6256" y="3854"/>
                    </a:lnTo>
                    <a:lnTo>
                      <a:pt x="6266" y="3901"/>
                    </a:lnTo>
                    <a:lnTo>
                      <a:pt x="6274" y="3949"/>
                    </a:lnTo>
                    <a:lnTo>
                      <a:pt x="6280" y="3996"/>
                    </a:lnTo>
                    <a:lnTo>
                      <a:pt x="6284" y="4044"/>
                    </a:lnTo>
                    <a:lnTo>
                      <a:pt x="6287" y="4093"/>
                    </a:lnTo>
                    <a:lnTo>
                      <a:pt x="6288" y="414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Helvetica Neue"/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293" name="Google Shape;1293;p32"/>
              <p:cNvSpPr/>
              <p:nvPr/>
            </p:nvSpPr>
            <p:spPr>
              <a:xfrm>
                <a:off x="8624067" y="4459160"/>
                <a:ext cx="633600" cy="633600"/>
              </a:xfrm>
              <a:custGeom>
                <a:rect b="b" l="l" r="r" t="t"/>
                <a:pathLst>
                  <a:path extrusionOk="0" h="10000" w="10000">
                    <a:moveTo>
                      <a:pt x="8897" y="4849"/>
                    </a:moveTo>
                    <a:lnTo>
                      <a:pt x="8897" y="4858"/>
                    </a:lnTo>
                    <a:lnTo>
                      <a:pt x="8900" y="4995"/>
                    </a:lnTo>
                    <a:lnTo>
                      <a:pt x="8900" y="5005"/>
                    </a:lnTo>
                    <a:lnTo>
                      <a:pt x="8897" y="5142"/>
                    </a:lnTo>
                    <a:lnTo>
                      <a:pt x="8897" y="5151"/>
                    </a:lnTo>
                    <a:lnTo>
                      <a:pt x="8889" y="5288"/>
                    </a:lnTo>
                    <a:lnTo>
                      <a:pt x="8889" y="5297"/>
                    </a:lnTo>
                    <a:lnTo>
                      <a:pt x="8876" y="5433"/>
                    </a:lnTo>
                    <a:lnTo>
                      <a:pt x="8875" y="5443"/>
                    </a:lnTo>
                    <a:lnTo>
                      <a:pt x="8857" y="5578"/>
                    </a:lnTo>
                    <a:lnTo>
                      <a:pt x="8855" y="5587"/>
                    </a:lnTo>
                    <a:lnTo>
                      <a:pt x="8833" y="5721"/>
                    </a:lnTo>
                    <a:lnTo>
                      <a:pt x="8831" y="5731"/>
                    </a:lnTo>
                    <a:lnTo>
                      <a:pt x="8803" y="5864"/>
                    </a:lnTo>
                    <a:lnTo>
                      <a:pt x="8801" y="5873"/>
                    </a:lnTo>
                    <a:lnTo>
                      <a:pt x="8768" y="6005"/>
                    </a:lnTo>
                    <a:lnTo>
                      <a:pt x="8766" y="6014"/>
                    </a:lnTo>
                    <a:lnTo>
                      <a:pt x="8728" y="6145"/>
                    </a:lnTo>
                    <a:lnTo>
                      <a:pt x="8725" y="6154"/>
                    </a:lnTo>
                    <a:lnTo>
                      <a:pt x="8683" y="6283"/>
                    </a:lnTo>
                    <a:lnTo>
                      <a:pt x="8680" y="6292"/>
                    </a:lnTo>
                    <a:lnTo>
                      <a:pt x="8632" y="6420"/>
                    </a:lnTo>
                    <a:lnTo>
                      <a:pt x="8629" y="6428"/>
                    </a:lnTo>
                    <a:lnTo>
                      <a:pt x="8577" y="6554"/>
                    </a:lnTo>
                    <a:lnTo>
                      <a:pt x="8573" y="6563"/>
                    </a:lnTo>
                    <a:lnTo>
                      <a:pt x="8516" y="6687"/>
                    </a:lnTo>
                    <a:lnTo>
                      <a:pt x="8512" y="6695"/>
                    </a:lnTo>
                    <a:lnTo>
                      <a:pt x="8450" y="6818"/>
                    </a:lnTo>
                    <a:lnTo>
                      <a:pt x="8446" y="6826"/>
                    </a:lnTo>
                    <a:lnTo>
                      <a:pt x="8380" y="6946"/>
                    </a:lnTo>
                    <a:lnTo>
                      <a:pt x="8375" y="6954"/>
                    </a:lnTo>
                    <a:lnTo>
                      <a:pt x="8304" y="7071"/>
                    </a:lnTo>
                    <a:lnTo>
                      <a:pt x="8299" y="7079"/>
                    </a:lnTo>
                    <a:lnTo>
                      <a:pt x="8225" y="7194"/>
                    </a:lnTo>
                    <a:lnTo>
                      <a:pt x="8219" y="7202"/>
                    </a:lnTo>
                    <a:lnTo>
                      <a:pt x="8140" y="7313"/>
                    </a:lnTo>
                    <a:lnTo>
                      <a:pt x="8135" y="7321"/>
                    </a:lnTo>
                    <a:lnTo>
                      <a:pt x="8052" y="7429"/>
                    </a:lnTo>
                    <a:lnTo>
                      <a:pt x="8046" y="7436"/>
                    </a:lnTo>
                    <a:lnTo>
                      <a:pt x="7959" y="7541"/>
                    </a:lnTo>
                    <a:lnTo>
                      <a:pt x="7953" y="7548"/>
                    </a:lnTo>
                    <a:lnTo>
                      <a:pt x="7862" y="7650"/>
                    </a:lnTo>
                    <a:lnTo>
                      <a:pt x="7856" y="7657"/>
                    </a:lnTo>
                    <a:lnTo>
                      <a:pt x="7761" y="7755"/>
                    </a:lnTo>
                    <a:lnTo>
                      <a:pt x="7755" y="7761"/>
                    </a:lnTo>
                    <a:lnTo>
                      <a:pt x="7657" y="7856"/>
                    </a:lnTo>
                    <a:lnTo>
                      <a:pt x="7650" y="7862"/>
                    </a:lnTo>
                    <a:lnTo>
                      <a:pt x="7562" y="7941"/>
                    </a:lnTo>
                    <a:lnTo>
                      <a:pt x="7550" y="7955"/>
                    </a:lnTo>
                    <a:lnTo>
                      <a:pt x="7527" y="7979"/>
                    </a:lnTo>
                    <a:lnTo>
                      <a:pt x="7501" y="7999"/>
                    </a:lnTo>
                    <a:lnTo>
                      <a:pt x="7474" y="8015"/>
                    </a:lnTo>
                    <a:lnTo>
                      <a:pt x="7436" y="8046"/>
                    </a:lnTo>
                    <a:lnTo>
                      <a:pt x="7429" y="8052"/>
                    </a:lnTo>
                    <a:lnTo>
                      <a:pt x="7321" y="8135"/>
                    </a:lnTo>
                    <a:lnTo>
                      <a:pt x="7313" y="8140"/>
                    </a:lnTo>
                    <a:lnTo>
                      <a:pt x="7202" y="8219"/>
                    </a:lnTo>
                    <a:lnTo>
                      <a:pt x="7194" y="8225"/>
                    </a:lnTo>
                    <a:lnTo>
                      <a:pt x="7079" y="8299"/>
                    </a:lnTo>
                    <a:lnTo>
                      <a:pt x="7071" y="8304"/>
                    </a:lnTo>
                    <a:lnTo>
                      <a:pt x="6954" y="8375"/>
                    </a:lnTo>
                    <a:lnTo>
                      <a:pt x="6946" y="8380"/>
                    </a:lnTo>
                    <a:lnTo>
                      <a:pt x="6826" y="8446"/>
                    </a:lnTo>
                    <a:lnTo>
                      <a:pt x="6818" y="8450"/>
                    </a:lnTo>
                    <a:lnTo>
                      <a:pt x="6695" y="8512"/>
                    </a:lnTo>
                    <a:lnTo>
                      <a:pt x="6687" y="8516"/>
                    </a:lnTo>
                    <a:lnTo>
                      <a:pt x="6563" y="8573"/>
                    </a:lnTo>
                    <a:lnTo>
                      <a:pt x="6554" y="8577"/>
                    </a:lnTo>
                    <a:lnTo>
                      <a:pt x="6428" y="8629"/>
                    </a:lnTo>
                    <a:lnTo>
                      <a:pt x="6420" y="8632"/>
                    </a:lnTo>
                    <a:lnTo>
                      <a:pt x="6292" y="8680"/>
                    </a:lnTo>
                    <a:lnTo>
                      <a:pt x="6283" y="8683"/>
                    </a:lnTo>
                    <a:lnTo>
                      <a:pt x="6154" y="8725"/>
                    </a:lnTo>
                    <a:lnTo>
                      <a:pt x="6145" y="8728"/>
                    </a:lnTo>
                    <a:lnTo>
                      <a:pt x="6014" y="8766"/>
                    </a:lnTo>
                    <a:lnTo>
                      <a:pt x="6005" y="8768"/>
                    </a:lnTo>
                    <a:lnTo>
                      <a:pt x="5873" y="8801"/>
                    </a:lnTo>
                    <a:lnTo>
                      <a:pt x="5864" y="8803"/>
                    </a:lnTo>
                    <a:lnTo>
                      <a:pt x="5731" y="8831"/>
                    </a:lnTo>
                    <a:lnTo>
                      <a:pt x="5721" y="8833"/>
                    </a:lnTo>
                    <a:lnTo>
                      <a:pt x="5587" y="8855"/>
                    </a:lnTo>
                    <a:lnTo>
                      <a:pt x="5578" y="8857"/>
                    </a:lnTo>
                    <a:lnTo>
                      <a:pt x="5443" y="8875"/>
                    </a:lnTo>
                    <a:lnTo>
                      <a:pt x="5433" y="8876"/>
                    </a:lnTo>
                    <a:lnTo>
                      <a:pt x="5297" y="8889"/>
                    </a:lnTo>
                    <a:lnTo>
                      <a:pt x="5288" y="8889"/>
                    </a:lnTo>
                    <a:lnTo>
                      <a:pt x="5151" y="8897"/>
                    </a:lnTo>
                    <a:lnTo>
                      <a:pt x="5142" y="8897"/>
                    </a:lnTo>
                    <a:lnTo>
                      <a:pt x="5005" y="8900"/>
                    </a:lnTo>
                    <a:lnTo>
                      <a:pt x="4995" y="8900"/>
                    </a:lnTo>
                    <a:lnTo>
                      <a:pt x="4858" y="8897"/>
                    </a:lnTo>
                    <a:lnTo>
                      <a:pt x="4849" y="8897"/>
                    </a:lnTo>
                    <a:lnTo>
                      <a:pt x="4712" y="8889"/>
                    </a:lnTo>
                    <a:lnTo>
                      <a:pt x="4703" y="8889"/>
                    </a:lnTo>
                    <a:lnTo>
                      <a:pt x="4567" y="8876"/>
                    </a:lnTo>
                    <a:lnTo>
                      <a:pt x="4557" y="8875"/>
                    </a:lnTo>
                    <a:lnTo>
                      <a:pt x="4422" y="8857"/>
                    </a:lnTo>
                    <a:lnTo>
                      <a:pt x="4413" y="8855"/>
                    </a:lnTo>
                    <a:lnTo>
                      <a:pt x="4279" y="8833"/>
                    </a:lnTo>
                    <a:lnTo>
                      <a:pt x="4269" y="8831"/>
                    </a:lnTo>
                    <a:lnTo>
                      <a:pt x="4136" y="8803"/>
                    </a:lnTo>
                    <a:lnTo>
                      <a:pt x="4127" y="8801"/>
                    </a:lnTo>
                    <a:lnTo>
                      <a:pt x="3995" y="8768"/>
                    </a:lnTo>
                    <a:lnTo>
                      <a:pt x="3986" y="8766"/>
                    </a:lnTo>
                    <a:lnTo>
                      <a:pt x="3855" y="8728"/>
                    </a:lnTo>
                    <a:lnTo>
                      <a:pt x="3846" y="8725"/>
                    </a:lnTo>
                    <a:lnTo>
                      <a:pt x="3717" y="8683"/>
                    </a:lnTo>
                    <a:lnTo>
                      <a:pt x="3708" y="8680"/>
                    </a:lnTo>
                    <a:lnTo>
                      <a:pt x="3580" y="8632"/>
                    </a:lnTo>
                    <a:lnTo>
                      <a:pt x="3572" y="8629"/>
                    </a:lnTo>
                    <a:lnTo>
                      <a:pt x="3446" y="8577"/>
                    </a:lnTo>
                    <a:lnTo>
                      <a:pt x="3437" y="8573"/>
                    </a:lnTo>
                    <a:lnTo>
                      <a:pt x="3313" y="8516"/>
                    </a:lnTo>
                    <a:lnTo>
                      <a:pt x="3305" y="8512"/>
                    </a:lnTo>
                    <a:lnTo>
                      <a:pt x="3182" y="8450"/>
                    </a:lnTo>
                    <a:lnTo>
                      <a:pt x="3174" y="8446"/>
                    </a:lnTo>
                    <a:lnTo>
                      <a:pt x="3054" y="8380"/>
                    </a:lnTo>
                    <a:lnTo>
                      <a:pt x="3046" y="8375"/>
                    </a:lnTo>
                    <a:lnTo>
                      <a:pt x="2929" y="8304"/>
                    </a:lnTo>
                    <a:lnTo>
                      <a:pt x="2921" y="8299"/>
                    </a:lnTo>
                    <a:lnTo>
                      <a:pt x="2806" y="8225"/>
                    </a:lnTo>
                    <a:lnTo>
                      <a:pt x="2798" y="8219"/>
                    </a:lnTo>
                    <a:lnTo>
                      <a:pt x="2687" y="8140"/>
                    </a:lnTo>
                    <a:lnTo>
                      <a:pt x="2679" y="8135"/>
                    </a:lnTo>
                    <a:lnTo>
                      <a:pt x="2571" y="8052"/>
                    </a:lnTo>
                    <a:lnTo>
                      <a:pt x="2564" y="8046"/>
                    </a:lnTo>
                    <a:lnTo>
                      <a:pt x="2526" y="8015"/>
                    </a:lnTo>
                    <a:lnTo>
                      <a:pt x="2499" y="7999"/>
                    </a:lnTo>
                    <a:lnTo>
                      <a:pt x="2473" y="7979"/>
                    </a:lnTo>
                    <a:lnTo>
                      <a:pt x="2450" y="7955"/>
                    </a:lnTo>
                    <a:lnTo>
                      <a:pt x="2438" y="7941"/>
                    </a:lnTo>
                    <a:lnTo>
                      <a:pt x="2350" y="7862"/>
                    </a:lnTo>
                    <a:lnTo>
                      <a:pt x="2343" y="7856"/>
                    </a:lnTo>
                    <a:lnTo>
                      <a:pt x="2245" y="7761"/>
                    </a:lnTo>
                    <a:lnTo>
                      <a:pt x="2239" y="7755"/>
                    </a:lnTo>
                    <a:lnTo>
                      <a:pt x="2144" y="7657"/>
                    </a:lnTo>
                    <a:lnTo>
                      <a:pt x="2138" y="7650"/>
                    </a:lnTo>
                    <a:lnTo>
                      <a:pt x="2047" y="7548"/>
                    </a:lnTo>
                    <a:lnTo>
                      <a:pt x="2041" y="7541"/>
                    </a:lnTo>
                    <a:lnTo>
                      <a:pt x="1954" y="7436"/>
                    </a:lnTo>
                    <a:lnTo>
                      <a:pt x="1948" y="7429"/>
                    </a:lnTo>
                    <a:lnTo>
                      <a:pt x="1865" y="7321"/>
                    </a:lnTo>
                    <a:lnTo>
                      <a:pt x="1860" y="7313"/>
                    </a:lnTo>
                    <a:lnTo>
                      <a:pt x="1781" y="7202"/>
                    </a:lnTo>
                    <a:lnTo>
                      <a:pt x="1775" y="7194"/>
                    </a:lnTo>
                    <a:lnTo>
                      <a:pt x="1701" y="7079"/>
                    </a:lnTo>
                    <a:lnTo>
                      <a:pt x="1696" y="7071"/>
                    </a:lnTo>
                    <a:lnTo>
                      <a:pt x="1625" y="6954"/>
                    </a:lnTo>
                    <a:lnTo>
                      <a:pt x="1620" y="6946"/>
                    </a:lnTo>
                    <a:lnTo>
                      <a:pt x="1554" y="6826"/>
                    </a:lnTo>
                    <a:lnTo>
                      <a:pt x="1550" y="6818"/>
                    </a:lnTo>
                    <a:lnTo>
                      <a:pt x="1488" y="6695"/>
                    </a:lnTo>
                    <a:lnTo>
                      <a:pt x="1484" y="6687"/>
                    </a:lnTo>
                    <a:lnTo>
                      <a:pt x="1427" y="6563"/>
                    </a:lnTo>
                    <a:lnTo>
                      <a:pt x="1423" y="6554"/>
                    </a:lnTo>
                    <a:lnTo>
                      <a:pt x="1371" y="6428"/>
                    </a:lnTo>
                    <a:lnTo>
                      <a:pt x="1368" y="6420"/>
                    </a:lnTo>
                    <a:lnTo>
                      <a:pt x="1320" y="6292"/>
                    </a:lnTo>
                    <a:lnTo>
                      <a:pt x="1317" y="6283"/>
                    </a:lnTo>
                    <a:lnTo>
                      <a:pt x="1275" y="6154"/>
                    </a:lnTo>
                    <a:lnTo>
                      <a:pt x="1272" y="6145"/>
                    </a:lnTo>
                    <a:lnTo>
                      <a:pt x="1234" y="6014"/>
                    </a:lnTo>
                    <a:lnTo>
                      <a:pt x="1232" y="6005"/>
                    </a:lnTo>
                    <a:lnTo>
                      <a:pt x="1199" y="5873"/>
                    </a:lnTo>
                    <a:lnTo>
                      <a:pt x="1197" y="5864"/>
                    </a:lnTo>
                    <a:lnTo>
                      <a:pt x="1169" y="5731"/>
                    </a:lnTo>
                    <a:lnTo>
                      <a:pt x="1167" y="5721"/>
                    </a:lnTo>
                    <a:lnTo>
                      <a:pt x="1145" y="5587"/>
                    </a:lnTo>
                    <a:lnTo>
                      <a:pt x="1143" y="5578"/>
                    </a:lnTo>
                    <a:lnTo>
                      <a:pt x="1125" y="5443"/>
                    </a:lnTo>
                    <a:lnTo>
                      <a:pt x="1124" y="5433"/>
                    </a:lnTo>
                    <a:lnTo>
                      <a:pt x="1111" y="5297"/>
                    </a:lnTo>
                    <a:lnTo>
                      <a:pt x="1111" y="5288"/>
                    </a:lnTo>
                    <a:lnTo>
                      <a:pt x="1103" y="5151"/>
                    </a:lnTo>
                    <a:lnTo>
                      <a:pt x="1103" y="5142"/>
                    </a:lnTo>
                    <a:lnTo>
                      <a:pt x="1100" y="5005"/>
                    </a:lnTo>
                    <a:lnTo>
                      <a:pt x="1100" y="4995"/>
                    </a:lnTo>
                    <a:lnTo>
                      <a:pt x="1103" y="4858"/>
                    </a:lnTo>
                    <a:lnTo>
                      <a:pt x="1103" y="4849"/>
                    </a:lnTo>
                    <a:lnTo>
                      <a:pt x="1111" y="4712"/>
                    </a:lnTo>
                    <a:lnTo>
                      <a:pt x="1111" y="4703"/>
                    </a:lnTo>
                    <a:lnTo>
                      <a:pt x="1124" y="4567"/>
                    </a:lnTo>
                    <a:lnTo>
                      <a:pt x="1125" y="4557"/>
                    </a:lnTo>
                    <a:lnTo>
                      <a:pt x="1143" y="4422"/>
                    </a:lnTo>
                    <a:lnTo>
                      <a:pt x="1145" y="4413"/>
                    </a:lnTo>
                    <a:lnTo>
                      <a:pt x="1167" y="4279"/>
                    </a:lnTo>
                    <a:lnTo>
                      <a:pt x="1169" y="4269"/>
                    </a:lnTo>
                    <a:lnTo>
                      <a:pt x="1197" y="4136"/>
                    </a:lnTo>
                    <a:lnTo>
                      <a:pt x="1199" y="4127"/>
                    </a:lnTo>
                    <a:lnTo>
                      <a:pt x="1232" y="3995"/>
                    </a:lnTo>
                    <a:lnTo>
                      <a:pt x="1234" y="3986"/>
                    </a:lnTo>
                    <a:lnTo>
                      <a:pt x="1272" y="3855"/>
                    </a:lnTo>
                    <a:lnTo>
                      <a:pt x="1275" y="3846"/>
                    </a:lnTo>
                    <a:lnTo>
                      <a:pt x="1317" y="3717"/>
                    </a:lnTo>
                    <a:lnTo>
                      <a:pt x="1320" y="3708"/>
                    </a:lnTo>
                    <a:lnTo>
                      <a:pt x="1368" y="3580"/>
                    </a:lnTo>
                    <a:lnTo>
                      <a:pt x="1371" y="3572"/>
                    </a:lnTo>
                    <a:lnTo>
                      <a:pt x="1423" y="3446"/>
                    </a:lnTo>
                    <a:lnTo>
                      <a:pt x="1427" y="3437"/>
                    </a:lnTo>
                    <a:lnTo>
                      <a:pt x="1484" y="3313"/>
                    </a:lnTo>
                    <a:lnTo>
                      <a:pt x="1488" y="3305"/>
                    </a:lnTo>
                    <a:lnTo>
                      <a:pt x="1550" y="3182"/>
                    </a:lnTo>
                    <a:lnTo>
                      <a:pt x="1554" y="3174"/>
                    </a:lnTo>
                    <a:lnTo>
                      <a:pt x="1620" y="3054"/>
                    </a:lnTo>
                    <a:lnTo>
                      <a:pt x="1625" y="3046"/>
                    </a:lnTo>
                    <a:lnTo>
                      <a:pt x="1696" y="2929"/>
                    </a:lnTo>
                    <a:lnTo>
                      <a:pt x="1701" y="2921"/>
                    </a:lnTo>
                    <a:lnTo>
                      <a:pt x="1775" y="2806"/>
                    </a:lnTo>
                    <a:lnTo>
                      <a:pt x="1781" y="2798"/>
                    </a:lnTo>
                    <a:lnTo>
                      <a:pt x="1860" y="2687"/>
                    </a:lnTo>
                    <a:lnTo>
                      <a:pt x="1865" y="2679"/>
                    </a:lnTo>
                    <a:lnTo>
                      <a:pt x="1948" y="2571"/>
                    </a:lnTo>
                    <a:lnTo>
                      <a:pt x="1954" y="2564"/>
                    </a:lnTo>
                    <a:lnTo>
                      <a:pt x="2041" y="2459"/>
                    </a:lnTo>
                    <a:lnTo>
                      <a:pt x="2047" y="2452"/>
                    </a:lnTo>
                    <a:lnTo>
                      <a:pt x="2138" y="2350"/>
                    </a:lnTo>
                    <a:lnTo>
                      <a:pt x="2144" y="2343"/>
                    </a:lnTo>
                    <a:lnTo>
                      <a:pt x="2239" y="2245"/>
                    </a:lnTo>
                    <a:lnTo>
                      <a:pt x="2245" y="2239"/>
                    </a:lnTo>
                    <a:lnTo>
                      <a:pt x="2343" y="2144"/>
                    </a:lnTo>
                    <a:lnTo>
                      <a:pt x="2350" y="2138"/>
                    </a:lnTo>
                    <a:lnTo>
                      <a:pt x="2452" y="2047"/>
                    </a:lnTo>
                    <a:lnTo>
                      <a:pt x="2459" y="2041"/>
                    </a:lnTo>
                    <a:lnTo>
                      <a:pt x="2564" y="1954"/>
                    </a:lnTo>
                    <a:lnTo>
                      <a:pt x="2571" y="1948"/>
                    </a:lnTo>
                    <a:lnTo>
                      <a:pt x="2679" y="1865"/>
                    </a:lnTo>
                    <a:lnTo>
                      <a:pt x="2687" y="1860"/>
                    </a:lnTo>
                    <a:lnTo>
                      <a:pt x="2798" y="1781"/>
                    </a:lnTo>
                    <a:lnTo>
                      <a:pt x="2806" y="1775"/>
                    </a:lnTo>
                    <a:lnTo>
                      <a:pt x="2921" y="1701"/>
                    </a:lnTo>
                    <a:lnTo>
                      <a:pt x="2929" y="1696"/>
                    </a:lnTo>
                    <a:lnTo>
                      <a:pt x="3046" y="1625"/>
                    </a:lnTo>
                    <a:lnTo>
                      <a:pt x="3054" y="1620"/>
                    </a:lnTo>
                    <a:lnTo>
                      <a:pt x="3174" y="1554"/>
                    </a:lnTo>
                    <a:lnTo>
                      <a:pt x="3182" y="1550"/>
                    </a:lnTo>
                    <a:lnTo>
                      <a:pt x="3305" y="1488"/>
                    </a:lnTo>
                    <a:lnTo>
                      <a:pt x="3313" y="1484"/>
                    </a:lnTo>
                    <a:lnTo>
                      <a:pt x="3437" y="1427"/>
                    </a:lnTo>
                    <a:lnTo>
                      <a:pt x="3446" y="1423"/>
                    </a:lnTo>
                    <a:lnTo>
                      <a:pt x="3572" y="1371"/>
                    </a:lnTo>
                    <a:lnTo>
                      <a:pt x="3580" y="1368"/>
                    </a:lnTo>
                    <a:lnTo>
                      <a:pt x="3708" y="1320"/>
                    </a:lnTo>
                    <a:lnTo>
                      <a:pt x="3717" y="1317"/>
                    </a:lnTo>
                    <a:lnTo>
                      <a:pt x="3846" y="1275"/>
                    </a:lnTo>
                    <a:lnTo>
                      <a:pt x="3855" y="1272"/>
                    </a:lnTo>
                    <a:lnTo>
                      <a:pt x="3986" y="1234"/>
                    </a:lnTo>
                    <a:lnTo>
                      <a:pt x="3995" y="1232"/>
                    </a:lnTo>
                    <a:lnTo>
                      <a:pt x="4127" y="1199"/>
                    </a:lnTo>
                    <a:lnTo>
                      <a:pt x="4136" y="1197"/>
                    </a:lnTo>
                    <a:lnTo>
                      <a:pt x="4269" y="1169"/>
                    </a:lnTo>
                    <a:lnTo>
                      <a:pt x="4279" y="1167"/>
                    </a:lnTo>
                    <a:lnTo>
                      <a:pt x="4413" y="1145"/>
                    </a:lnTo>
                    <a:lnTo>
                      <a:pt x="4422" y="1143"/>
                    </a:lnTo>
                    <a:lnTo>
                      <a:pt x="4557" y="1125"/>
                    </a:lnTo>
                    <a:lnTo>
                      <a:pt x="4567" y="1124"/>
                    </a:lnTo>
                    <a:lnTo>
                      <a:pt x="4703" y="1111"/>
                    </a:lnTo>
                    <a:lnTo>
                      <a:pt x="4712" y="1111"/>
                    </a:lnTo>
                    <a:lnTo>
                      <a:pt x="4849" y="1103"/>
                    </a:lnTo>
                    <a:lnTo>
                      <a:pt x="4858" y="1103"/>
                    </a:lnTo>
                    <a:lnTo>
                      <a:pt x="4995" y="1100"/>
                    </a:lnTo>
                    <a:lnTo>
                      <a:pt x="5005" y="1100"/>
                    </a:lnTo>
                    <a:lnTo>
                      <a:pt x="5142" y="1103"/>
                    </a:lnTo>
                    <a:lnTo>
                      <a:pt x="5151" y="1103"/>
                    </a:lnTo>
                    <a:lnTo>
                      <a:pt x="5288" y="1111"/>
                    </a:lnTo>
                    <a:lnTo>
                      <a:pt x="5297" y="1111"/>
                    </a:lnTo>
                    <a:lnTo>
                      <a:pt x="5433" y="1124"/>
                    </a:lnTo>
                    <a:lnTo>
                      <a:pt x="5443" y="1125"/>
                    </a:lnTo>
                    <a:lnTo>
                      <a:pt x="5578" y="1143"/>
                    </a:lnTo>
                    <a:lnTo>
                      <a:pt x="5587" y="1145"/>
                    </a:lnTo>
                    <a:lnTo>
                      <a:pt x="5721" y="1167"/>
                    </a:lnTo>
                    <a:lnTo>
                      <a:pt x="5731" y="1169"/>
                    </a:lnTo>
                    <a:lnTo>
                      <a:pt x="5864" y="1197"/>
                    </a:lnTo>
                    <a:lnTo>
                      <a:pt x="5873" y="1199"/>
                    </a:lnTo>
                    <a:lnTo>
                      <a:pt x="6005" y="1232"/>
                    </a:lnTo>
                    <a:lnTo>
                      <a:pt x="6014" y="1234"/>
                    </a:lnTo>
                    <a:lnTo>
                      <a:pt x="6145" y="1272"/>
                    </a:lnTo>
                    <a:lnTo>
                      <a:pt x="6154" y="1275"/>
                    </a:lnTo>
                    <a:lnTo>
                      <a:pt x="6283" y="1317"/>
                    </a:lnTo>
                    <a:lnTo>
                      <a:pt x="6292" y="1320"/>
                    </a:lnTo>
                    <a:lnTo>
                      <a:pt x="6420" y="1368"/>
                    </a:lnTo>
                    <a:lnTo>
                      <a:pt x="6428" y="1371"/>
                    </a:lnTo>
                    <a:lnTo>
                      <a:pt x="6554" y="1423"/>
                    </a:lnTo>
                    <a:lnTo>
                      <a:pt x="6563" y="1427"/>
                    </a:lnTo>
                    <a:lnTo>
                      <a:pt x="6687" y="1484"/>
                    </a:lnTo>
                    <a:lnTo>
                      <a:pt x="6695" y="1488"/>
                    </a:lnTo>
                    <a:lnTo>
                      <a:pt x="6818" y="1550"/>
                    </a:lnTo>
                    <a:lnTo>
                      <a:pt x="6826" y="1554"/>
                    </a:lnTo>
                    <a:lnTo>
                      <a:pt x="6946" y="1620"/>
                    </a:lnTo>
                    <a:lnTo>
                      <a:pt x="6954" y="1625"/>
                    </a:lnTo>
                    <a:lnTo>
                      <a:pt x="7071" y="1696"/>
                    </a:lnTo>
                    <a:lnTo>
                      <a:pt x="7079" y="1701"/>
                    </a:lnTo>
                    <a:lnTo>
                      <a:pt x="7194" y="1775"/>
                    </a:lnTo>
                    <a:lnTo>
                      <a:pt x="7202" y="1781"/>
                    </a:lnTo>
                    <a:lnTo>
                      <a:pt x="7313" y="1860"/>
                    </a:lnTo>
                    <a:lnTo>
                      <a:pt x="7321" y="1865"/>
                    </a:lnTo>
                    <a:lnTo>
                      <a:pt x="7429" y="1948"/>
                    </a:lnTo>
                    <a:lnTo>
                      <a:pt x="7436" y="1954"/>
                    </a:lnTo>
                    <a:lnTo>
                      <a:pt x="7541" y="2041"/>
                    </a:lnTo>
                    <a:lnTo>
                      <a:pt x="7548" y="2047"/>
                    </a:lnTo>
                    <a:lnTo>
                      <a:pt x="7650" y="2138"/>
                    </a:lnTo>
                    <a:lnTo>
                      <a:pt x="7657" y="2144"/>
                    </a:lnTo>
                    <a:lnTo>
                      <a:pt x="7755" y="2239"/>
                    </a:lnTo>
                    <a:lnTo>
                      <a:pt x="7761" y="2245"/>
                    </a:lnTo>
                    <a:lnTo>
                      <a:pt x="7856" y="2343"/>
                    </a:lnTo>
                    <a:lnTo>
                      <a:pt x="7862" y="2350"/>
                    </a:lnTo>
                    <a:lnTo>
                      <a:pt x="7953" y="2452"/>
                    </a:lnTo>
                    <a:lnTo>
                      <a:pt x="7959" y="2459"/>
                    </a:lnTo>
                    <a:lnTo>
                      <a:pt x="8046" y="2564"/>
                    </a:lnTo>
                    <a:lnTo>
                      <a:pt x="8052" y="2571"/>
                    </a:lnTo>
                    <a:lnTo>
                      <a:pt x="8135" y="2679"/>
                    </a:lnTo>
                    <a:lnTo>
                      <a:pt x="8140" y="2687"/>
                    </a:lnTo>
                    <a:lnTo>
                      <a:pt x="8219" y="2798"/>
                    </a:lnTo>
                    <a:lnTo>
                      <a:pt x="8225" y="2806"/>
                    </a:lnTo>
                    <a:lnTo>
                      <a:pt x="8299" y="2921"/>
                    </a:lnTo>
                    <a:lnTo>
                      <a:pt x="8304" y="2929"/>
                    </a:lnTo>
                    <a:lnTo>
                      <a:pt x="8375" y="3046"/>
                    </a:lnTo>
                    <a:lnTo>
                      <a:pt x="8380" y="3054"/>
                    </a:lnTo>
                    <a:lnTo>
                      <a:pt x="8446" y="3174"/>
                    </a:lnTo>
                    <a:lnTo>
                      <a:pt x="8450" y="3182"/>
                    </a:lnTo>
                    <a:lnTo>
                      <a:pt x="8512" y="3305"/>
                    </a:lnTo>
                    <a:lnTo>
                      <a:pt x="8516" y="3313"/>
                    </a:lnTo>
                    <a:lnTo>
                      <a:pt x="8573" y="3437"/>
                    </a:lnTo>
                    <a:lnTo>
                      <a:pt x="8577" y="3446"/>
                    </a:lnTo>
                    <a:lnTo>
                      <a:pt x="8629" y="3572"/>
                    </a:lnTo>
                    <a:lnTo>
                      <a:pt x="8632" y="3580"/>
                    </a:lnTo>
                    <a:lnTo>
                      <a:pt x="8680" y="3708"/>
                    </a:lnTo>
                    <a:lnTo>
                      <a:pt x="8683" y="3717"/>
                    </a:lnTo>
                    <a:lnTo>
                      <a:pt x="8725" y="3846"/>
                    </a:lnTo>
                    <a:lnTo>
                      <a:pt x="8728" y="3855"/>
                    </a:lnTo>
                    <a:lnTo>
                      <a:pt x="8766" y="3986"/>
                    </a:lnTo>
                    <a:lnTo>
                      <a:pt x="8768" y="3995"/>
                    </a:lnTo>
                    <a:lnTo>
                      <a:pt x="8801" y="4127"/>
                    </a:lnTo>
                    <a:lnTo>
                      <a:pt x="8803" y="4136"/>
                    </a:lnTo>
                    <a:lnTo>
                      <a:pt x="8831" y="4269"/>
                    </a:lnTo>
                    <a:lnTo>
                      <a:pt x="8833" y="4279"/>
                    </a:lnTo>
                    <a:lnTo>
                      <a:pt x="8855" y="4413"/>
                    </a:lnTo>
                    <a:lnTo>
                      <a:pt x="8857" y="4422"/>
                    </a:lnTo>
                    <a:lnTo>
                      <a:pt x="8875" y="4557"/>
                    </a:lnTo>
                    <a:lnTo>
                      <a:pt x="8876" y="4567"/>
                    </a:lnTo>
                    <a:lnTo>
                      <a:pt x="8889" y="4703"/>
                    </a:lnTo>
                    <a:lnTo>
                      <a:pt x="8889" y="4712"/>
                    </a:lnTo>
                    <a:lnTo>
                      <a:pt x="8897" y="4849"/>
                    </a:lnTo>
                    <a:close/>
                    <a:moveTo>
                      <a:pt x="8390" y="5255"/>
                    </a:moveTo>
                    <a:lnTo>
                      <a:pt x="8398" y="5128"/>
                    </a:lnTo>
                    <a:lnTo>
                      <a:pt x="8400" y="5000"/>
                    </a:lnTo>
                    <a:lnTo>
                      <a:pt x="8398" y="4872"/>
                    </a:lnTo>
                    <a:lnTo>
                      <a:pt x="8390" y="4745"/>
                    </a:lnTo>
                    <a:lnTo>
                      <a:pt x="8378" y="4618"/>
                    </a:lnTo>
                    <a:lnTo>
                      <a:pt x="8362" y="4492"/>
                    </a:lnTo>
                    <a:lnTo>
                      <a:pt x="8340" y="4367"/>
                    </a:lnTo>
                    <a:lnTo>
                      <a:pt x="8315" y="4243"/>
                    </a:lnTo>
                    <a:lnTo>
                      <a:pt x="8284" y="4120"/>
                    </a:lnTo>
                    <a:lnTo>
                      <a:pt x="8249" y="3998"/>
                    </a:lnTo>
                    <a:lnTo>
                      <a:pt x="8209" y="3878"/>
                    </a:lnTo>
                    <a:lnTo>
                      <a:pt x="8165" y="3759"/>
                    </a:lnTo>
                    <a:lnTo>
                      <a:pt x="8117" y="3641"/>
                    </a:lnTo>
                    <a:lnTo>
                      <a:pt x="8064" y="3526"/>
                    </a:lnTo>
                    <a:lnTo>
                      <a:pt x="8006" y="3412"/>
                    </a:lnTo>
                    <a:lnTo>
                      <a:pt x="7944" y="3300"/>
                    </a:lnTo>
                    <a:lnTo>
                      <a:pt x="7879" y="3190"/>
                    </a:lnTo>
                    <a:lnTo>
                      <a:pt x="7809" y="3084"/>
                    </a:lnTo>
                    <a:lnTo>
                      <a:pt x="7735" y="2980"/>
                    </a:lnTo>
                    <a:lnTo>
                      <a:pt x="7658" y="2879"/>
                    </a:lnTo>
                    <a:lnTo>
                      <a:pt x="7577" y="2782"/>
                    </a:lnTo>
                    <a:lnTo>
                      <a:pt x="7492" y="2687"/>
                    </a:lnTo>
                    <a:lnTo>
                      <a:pt x="7404" y="2596"/>
                    </a:lnTo>
                    <a:lnTo>
                      <a:pt x="7313" y="2508"/>
                    </a:lnTo>
                    <a:lnTo>
                      <a:pt x="7218" y="2423"/>
                    </a:lnTo>
                    <a:lnTo>
                      <a:pt x="7121" y="2342"/>
                    </a:lnTo>
                    <a:lnTo>
                      <a:pt x="7020" y="2265"/>
                    </a:lnTo>
                    <a:lnTo>
                      <a:pt x="6916" y="2191"/>
                    </a:lnTo>
                    <a:lnTo>
                      <a:pt x="6810" y="2121"/>
                    </a:lnTo>
                    <a:lnTo>
                      <a:pt x="6700" y="2056"/>
                    </a:lnTo>
                    <a:lnTo>
                      <a:pt x="6588" y="1994"/>
                    </a:lnTo>
                    <a:lnTo>
                      <a:pt x="6474" y="1936"/>
                    </a:lnTo>
                    <a:lnTo>
                      <a:pt x="6359" y="1883"/>
                    </a:lnTo>
                    <a:lnTo>
                      <a:pt x="6241" y="1835"/>
                    </a:lnTo>
                    <a:lnTo>
                      <a:pt x="6122" y="1791"/>
                    </a:lnTo>
                    <a:lnTo>
                      <a:pt x="6002" y="1751"/>
                    </a:lnTo>
                    <a:lnTo>
                      <a:pt x="5880" y="1716"/>
                    </a:lnTo>
                    <a:lnTo>
                      <a:pt x="5757" y="1685"/>
                    </a:lnTo>
                    <a:lnTo>
                      <a:pt x="5633" y="1660"/>
                    </a:lnTo>
                    <a:lnTo>
                      <a:pt x="5508" y="1638"/>
                    </a:lnTo>
                    <a:lnTo>
                      <a:pt x="5382" y="1622"/>
                    </a:lnTo>
                    <a:lnTo>
                      <a:pt x="5255" y="1610"/>
                    </a:lnTo>
                    <a:lnTo>
                      <a:pt x="5128" y="1602"/>
                    </a:lnTo>
                    <a:lnTo>
                      <a:pt x="5000" y="1600"/>
                    </a:lnTo>
                    <a:lnTo>
                      <a:pt x="4872" y="1602"/>
                    </a:lnTo>
                    <a:lnTo>
                      <a:pt x="4745" y="1610"/>
                    </a:lnTo>
                    <a:lnTo>
                      <a:pt x="4618" y="1622"/>
                    </a:lnTo>
                    <a:lnTo>
                      <a:pt x="4492" y="1638"/>
                    </a:lnTo>
                    <a:lnTo>
                      <a:pt x="4367" y="1660"/>
                    </a:lnTo>
                    <a:lnTo>
                      <a:pt x="4243" y="1685"/>
                    </a:lnTo>
                    <a:lnTo>
                      <a:pt x="4120" y="1716"/>
                    </a:lnTo>
                    <a:lnTo>
                      <a:pt x="3998" y="1751"/>
                    </a:lnTo>
                    <a:lnTo>
                      <a:pt x="3878" y="1791"/>
                    </a:lnTo>
                    <a:lnTo>
                      <a:pt x="3759" y="1835"/>
                    </a:lnTo>
                    <a:lnTo>
                      <a:pt x="3641" y="1883"/>
                    </a:lnTo>
                    <a:lnTo>
                      <a:pt x="3526" y="1936"/>
                    </a:lnTo>
                    <a:lnTo>
                      <a:pt x="3412" y="1994"/>
                    </a:lnTo>
                    <a:lnTo>
                      <a:pt x="3300" y="2056"/>
                    </a:lnTo>
                    <a:lnTo>
                      <a:pt x="3190" y="2121"/>
                    </a:lnTo>
                    <a:lnTo>
                      <a:pt x="3084" y="2191"/>
                    </a:lnTo>
                    <a:lnTo>
                      <a:pt x="2980" y="2265"/>
                    </a:lnTo>
                    <a:lnTo>
                      <a:pt x="2879" y="2342"/>
                    </a:lnTo>
                    <a:lnTo>
                      <a:pt x="2782" y="2423"/>
                    </a:lnTo>
                    <a:lnTo>
                      <a:pt x="2687" y="2508"/>
                    </a:lnTo>
                    <a:lnTo>
                      <a:pt x="2596" y="2596"/>
                    </a:lnTo>
                    <a:lnTo>
                      <a:pt x="2508" y="2687"/>
                    </a:lnTo>
                    <a:lnTo>
                      <a:pt x="2423" y="2782"/>
                    </a:lnTo>
                    <a:lnTo>
                      <a:pt x="2342" y="2879"/>
                    </a:lnTo>
                    <a:lnTo>
                      <a:pt x="2265" y="2980"/>
                    </a:lnTo>
                    <a:lnTo>
                      <a:pt x="2191" y="3084"/>
                    </a:lnTo>
                    <a:lnTo>
                      <a:pt x="2121" y="3190"/>
                    </a:lnTo>
                    <a:lnTo>
                      <a:pt x="2056" y="3300"/>
                    </a:lnTo>
                    <a:lnTo>
                      <a:pt x="1994" y="3412"/>
                    </a:lnTo>
                    <a:lnTo>
                      <a:pt x="1936" y="3526"/>
                    </a:lnTo>
                    <a:lnTo>
                      <a:pt x="1883" y="3641"/>
                    </a:lnTo>
                    <a:lnTo>
                      <a:pt x="1835" y="3759"/>
                    </a:lnTo>
                    <a:lnTo>
                      <a:pt x="1791" y="3878"/>
                    </a:lnTo>
                    <a:lnTo>
                      <a:pt x="1751" y="3998"/>
                    </a:lnTo>
                    <a:lnTo>
                      <a:pt x="1716" y="4120"/>
                    </a:lnTo>
                    <a:lnTo>
                      <a:pt x="1685" y="4243"/>
                    </a:lnTo>
                    <a:lnTo>
                      <a:pt x="1660" y="4367"/>
                    </a:lnTo>
                    <a:lnTo>
                      <a:pt x="1638" y="4492"/>
                    </a:lnTo>
                    <a:lnTo>
                      <a:pt x="1622" y="4618"/>
                    </a:lnTo>
                    <a:lnTo>
                      <a:pt x="1610" y="4745"/>
                    </a:lnTo>
                    <a:lnTo>
                      <a:pt x="1602" y="4872"/>
                    </a:lnTo>
                    <a:lnTo>
                      <a:pt x="1600" y="5000"/>
                    </a:lnTo>
                    <a:lnTo>
                      <a:pt x="1602" y="5128"/>
                    </a:lnTo>
                    <a:lnTo>
                      <a:pt x="1610" y="5255"/>
                    </a:lnTo>
                    <a:lnTo>
                      <a:pt x="1622" y="5382"/>
                    </a:lnTo>
                    <a:lnTo>
                      <a:pt x="1638" y="5508"/>
                    </a:lnTo>
                    <a:lnTo>
                      <a:pt x="1660" y="5633"/>
                    </a:lnTo>
                    <a:lnTo>
                      <a:pt x="1685" y="5757"/>
                    </a:lnTo>
                    <a:lnTo>
                      <a:pt x="1716" y="5880"/>
                    </a:lnTo>
                    <a:lnTo>
                      <a:pt x="1751" y="6002"/>
                    </a:lnTo>
                    <a:lnTo>
                      <a:pt x="1791" y="6122"/>
                    </a:lnTo>
                    <a:lnTo>
                      <a:pt x="1835" y="6241"/>
                    </a:lnTo>
                    <a:lnTo>
                      <a:pt x="1883" y="6359"/>
                    </a:lnTo>
                    <a:lnTo>
                      <a:pt x="1936" y="6474"/>
                    </a:lnTo>
                    <a:lnTo>
                      <a:pt x="1994" y="6588"/>
                    </a:lnTo>
                    <a:lnTo>
                      <a:pt x="2056" y="6700"/>
                    </a:lnTo>
                    <a:lnTo>
                      <a:pt x="2121" y="6810"/>
                    </a:lnTo>
                    <a:lnTo>
                      <a:pt x="2191" y="6916"/>
                    </a:lnTo>
                    <a:lnTo>
                      <a:pt x="2265" y="7020"/>
                    </a:lnTo>
                    <a:lnTo>
                      <a:pt x="2342" y="7121"/>
                    </a:lnTo>
                    <a:lnTo>
                      <a:pt x="2423" y="7218"/>
                    </a:lnTo>
                    <a:lnTo>
                      <a:pt x="2502" y="7306"/>
                    </a:lnTo>
                    <a:lnTo>
                      <a:pt x="2692" y="7022"/>
                    </a:lnTo>
                    <a:lnTo>
                      <a:pt x="2715" y="6991"/>
                    </a:lnTo>
                    <a:lnTo>
                      <a:pt x="2744" y="6965"/>
                    </a:lnTo>
                    <a:lnTo>
                      <a:pt x="3040" y="6728"/>
                    </a:lnTo>
                    <a:lnTo>
                      <a:pt x="3062" y="6712"/>
                    </a:lnTo>
                    <a:lnTo>
                      <a:pt x="3087" y="6699"/>
                    </a:lnTo>
                    <a:lnTo>
                      <a:pt x="3465" y="6515"/>
                    </a:lnTo>
                    <a:lnTo>
                      <a:pt x="3503" y="6500"/>
                    </a:lnTo>
                    <a:lnTo>
                      <a:pt x="3944" y="6369"/>
                    </a:lnTo>
                    <a:lnTo>
                      <a:pt x="3975" y="6362"/>
                    </a:lnTo>
                    <a:lnTo>
                      <a:pt x="4457" y="6283"/>
                    </a:lnTo>
                    <a:lnTo>
                      <a:pt x="4484" y="6280"/>
                    </a:lnTo>
                    <a:lnTo>
                      <a:pt x="4987" y="6254"/>
                    </a:lnTo>
                    <a:lnTo>
                      <a:pt x="5013" y="6254"/>
                    </a:lnTo>
                    <a:lnTo>
                      <a:pt x="5516" y="6280"/>
                    </a:lnTo>
                    <a:lnTo>
                      <a:pt x="5543" y="6283"/>
                    </a:lnTo>
                    <a:lnTo>
                      <a:pt x="6025" y="6362"/>
                    </a:lnTo>
                    <a:lnTo>
                      <a:pt x="6056" y="6369"/>
                    </a:lnTo>
                    <a:lnTo>
                      <a:pt x="6497" y="6500"/>
                    </a:lnTo>
                    <a:lnTo>
                      <a:pt x="6535" y="6515"/>
                    </a:lnTo>
                    <a:lnTo>
                      <a:pt x="6913" y="6699"/>
                    </a:lnTo>
                    <a:lnTo>
                      <a:pt x="6938" y="6712"/>
                    </a:lnTo>
                    <a:lnTo>
                      <a:pt x="6960" y="6728"/>
                    </a:lnTo>
                    <a:lnTo>
                      <a:pt x="7256" y="6965"/>
                    </a:lnTo>
                    <a:lnTo>
                      <a:pt x="7285" y="6991"/>
                    </a:lnTo>
                    <a:lnTo>
                      <a:pt x="7308" y="7022"/>
                    </a:lnTo>
                    <a:lnTo>
                      <a:pt x="7498" y="7306"/>
                    </a:lnTo>
                    <a:lnTo>
                      <a:pt x="7577" y="7218"/>
                    </a:lnTo>
                    <a:lnTo>
                      <a:pt x="7658" y="7121"/>
                    </a:lnTo>
                    <a:lnTo>
                      <a:pt x="7735" y="7020"/>
                    </a:lnTo>
                    <a:lnTo>
                      <a:pt x="7809" y="6916"/>
                    </a:lnTo>
                    <a:lnTo>
                      <a:pt x="7879" y="6810"/>
                    </a:lnTo>
                    <a:lnTo>
                      <a:pt x="7944" y="6700"/>
                    </a:lnTo>
                    <a:lnTo>
                      <a:pt x="8006" y="6588"/>
                    </a:lnTo>
                    <a:lnTo>
                      <a:pt x="8064" y="6474"/>
                    </a:lnTo>
                    <a:lnTo>
                      <a:pt x="8117" y="6359"/>
                    </a:lnTo>
                    <a:lnTo>
                      <a:pt x="8165" y="6241"/>
                    </a:lnTo>
                    <a:lnTo>
                      <a:pt x="8209" y="6122"/>
                    </a:lnTo>
                    <a:lnTo>
                      <a:pt x="8249" y="6002"/>
                    </a:lnTo>
                    <a:lnTo>
                      <a:pt x="8284" y="5880"/>
                    </a:lnTo>
                    <a:lnTo>
                      <a:pt x="8315" y="5757"/>
                    </a:lnTo>
                    <a:lnTo>
                      <a:pt x="8340" y="5633"/>
                    </a:lnTo>
                    <a:lnTo>
                      <a:pt x="8362" y="5508"/>
                    </a:lnTo>
                    <a:lnTo>
                      <a:pt x="8378" y="5382"/>
                    </a:lnTo>
                    <a:lnTo>
                      <a:pt x="8390" y="5255"/>
                    </a:lnTo>
                    <a:close/>
                    <a:moveTo>
                      <a:pt x="6916" y="7809"/>
                    </a:moveTo>
                    <a:lnTo>
                      <a:pt x="7020" y="7735"/>
                    </a:lnTo>
                    <a:lnTo>
                      <a:pt x="7086" y="7685"/>
                    </a:lnTo>
                    <a:lnTo>
                      <a:pt x="7058" y="7547"/>
                    </a:lnTo>
                    <a:lnTo>
                      <a:pt x="6914" y="7331"/>
                    </a:lnTo>
                    <a:lnTo>
                      <a:pt x="6670" y="7136"/>
                    </a:lnTo>
                    <a:lnTo>
                      <a:pt x="6335" y="6974"/>
                    </a:lnTo>
                    <a:lnTo>
                      <a:pt x="5929" y="6853"/>
                    </a:lnTo>
                    <a:lnTo>
                      <a:pt x="5476" y="6778"/>
                    </a:lnTo>
                    <a:lnTo>
                      <a:pt x="5000" y="6754"/>
                    </a:lnTo>
                    <a:lnTo>
                      <a:pt x="4524" y="6778"/>
                    </a:lnTo>
                    <a:lnTo>
                      <a:pt x="4071" y="6853"/>
                    </a:lnTo>
                    <a:lnTo>
                      <a:pt x="3665" y="6974"/>
                    </a:lnTo>
                    <a:lnTo>
                      <a:pt x="3330" y="7136"/>
                    </a:lnTo>
                    <a:lnTo>
                      <a:pt x="3086" y="7331"/>
                    </a:lnTo>
                    <a:lnTo>
                      <a:pt x="2942" y="7547"/>
                    </a:lnTo>
                    <a:lnTo>
                      <a:pt x="2914" y="7685"/>
                    </a:lnTo>
                    <a:lnTo>
                      <a:pt x="2980" y="7735"/>
                    </a:lnTo>
                    <a:lnTo>
                      <a:pt x="3084" y="7809"/>
                    </a:lnTo>
                    <a:lnTo>
                      <a:pt x="3190" y="7879"/>
                    </a:lnTo>
                    <a:lnTo>
                      <a:pt x="3300" y="7944"/>
                    </a:lnTo>
                    <a:lnTo>
                      <a:pt x="3412" y="8006"/>
                    </a:lnTo>
                    <a:lnTo>
                      <a:pt x="3526" y="8064"/>
                    </a:lnTo>
                    <a:lnTo>
                      <a:pt x="3641" y="8117"/>
                    </a:lnTo>
                    <a:lnTo>
                      <a:pt x="3759" y="8165"/>
                    </a:lnTo>
                    <a:lnTo>
                      <a:pt x="3878" y="8209"/>
                    </a:lnTo>
                    <a:lnTo>
                      <a:pt x="3998" y="8249"/>
                    </a:lnTo>
                    <a:lnTo>
                      <a:pt x="4120" y="8284"/>
                    </a:lnTo>
                    <a:lnTo>
                      <a:pt x="4243" y="8315"/>
                    </a:lnTo>
                    <a:lnTo>
                      <a:pt x="4367" y="8340"/>
                    </a:lnTo>
                    <a:lnTo>
                      <a:pt x="4492" y="8362"/>
                    </a:lnTo>
                    <a:lnTo>
                      <a:pt x="4618" y="8378"/>
                    </a:lnTo>
                    <a:lnTo>
                      <a:pt x="4745" y="8390"/>
                    </a:lnTo>
                    <a:lnTo>
                      <a:pt x="4872" y="8398"/>
                    </a:lnTo>
                    <a:lnTo>
                      <a:pt x="5000" y="8400"/>
                    </a:lnTo>
                    <a:lnTo>
                      <a:pt x="5128" y="8398"/>
                    </a:lnTo>
                    <a:lnTo>
                      <a:pt x="5255" y="8390"/>
                    </a:lnTo>
                    <a:lnTo>
                      <a:pt x="5382" y="8378"/>
                    </a:lnTo>
                    <a:lnTo>
                      <a:pt x="5508" y="8362"/>
                    </a:lnTo>
                    <a:lnTo>
                      <a:pt x="5633" y="8340"/>
                    </a:lnTo>
                    <a:lnTo>
                      <a:pt x="5757" y="8315"/>
                    </a:lnTo>
                    <a:lnTo>
                      <a:pt x="5880" y="8284"/>
                    </a:lnTo>
                    <a:lnTo>
                      <a:pt x="6002" y="8249"/>
                    </a:lnTo>
                    <a:lnTo>
                      <a:pt x="6122" y="8209"/>
                    </a:lnTo>
                    <a:lnTo>
                      <a:pt x="6241" y="8165"/>
                    </a:lnTo>
                    <a:lnTo>
                      <a:pt x="6359" y="8117"/>
                    </a:lnTo>
                    <a:lnTo>
                      <a:pt x="6474" y="8064"/>
                    </a:lnTo>
                    <a:lnTo>
                      <a:pt x="6588" y="8006"/>
                    </a:lnTo>
                    <a:lnTo>
                      <a:pt x="6700" y="7944"/>
                    </a:lnTo>
                    <a:lnTo>
                      <a:pt x="6810" y="7879"/>
                    </a:lnTo>
                    <a:lnTo>
                      <a:pt x="6916" y="7809"/>
                    </a:lnTo>
                    <a:close/>
                    <a:moveTo>
                      <a:pt x="6537" y="4088"/>
                    </a:moveTo>
                    <a:lnTo>
                      <a:pt x="6538" y="4136"/>
                    </a:lnTo>
                    <a:lnTo>
                      <a:pt x="6538" y="4146"/>
                    </a:lnTo>
                    <a:lnTo>
                      <a:pt x="6537" y="4194"/>
                    </a:lnTo>
                    <a:lnTo>
                      <a:pt x="6537" y="4203"/>
                    </a:lnTo>
                    <a:lnTo>
                      <a:pt x="6534" y="4252"/>
                    </a:lnTo>
                    <a:lnTo>
                      <a:pt x="6533" y="4261"/>
                    </a:lnTo>
                    <a:lnTo>
                      <a:pt x="6529" y="4309"/>
                    </a:lnTo>
                    <a:lnTo>
                      <a:pt x="6528" y="4318"/>
                    </a:lnTo>
                    <a:lnTo>
                      <a:pt x="6522" y="4366"/>
                    </a:lnTo>
                    <a:lnTo>
                      <a:pt x="6520" y="4375"/>
                    </a:lnTo>
                    <a:lnTo>
                      <a:pt x="6512" y="4422"/>
                    </a:lnTo>
                    <a:lnTo>
                      <a:pt x="6510" y="4431"/>
                    </a:lnTo>
                    <a:lnTo>
                      <a:pt x="6501" y="4478"/>
                    </a:lnTo>
                    <a:lnTo>
                      <a:pt x="6499" y="4488"/>
                    </a:lnTo>
                    <a:lnTo>
                      <a:pt x="6487" y="4534"/>
                    </a:lnTo>
                    <a:lnTo>
                      <a:pt x="6485" y="4543"/>
                    </a:lnTo>
                    <a:lnTo>
                      <a:pt x="6471" y="4589"/>
                    </a:lnTo>
                    <a:lnTo>
                      <a:pt x="6469" y="4598"/>
                    </a:lnTo>
                    <a:lnTo>
                      <a:pt x="6454" y="4644"/>
                    </a:lnTo>
                    <a:lnTo>
                      <a:pt x="6451" y="4653"/>
                    </a:lnTo>
                    <a:lnTo>
                      <a:pt x="6434" y="4698"/>
                    </a:lnTo>
                    <a:lnTo>
                      <a:pt x="6431" y="4707"/>
                    </a:lnTo>
                    <a:lnTo>
                      <a:pt x="6412" y="4751"/>
                    </a:lnTo>
                    <a:lnTo>
                      <a:pt x="6409" y="4760"/>
                    </a:lnTo>
                    <a:lnTo>
                      <a:pt x="6388" y="4803"/>
                    </a:lnTo>
                    <a:lnTo>
                      <a:pt x="6384" y="4812"/>
                    </a:lnTo>
                    <a:lnTo>
                      <a:pt x="6363" y="4855"/>
                    </a:lnTo>
                    <a:lnTo>
                      <a:pt x="6358" y="4863"/>
                    </a:lnTo>
                    <a:lnTo>
                      <a:pt x="6335" y="4906"/>
                    </a:lnTo>
                    <a:lnTo>
                      <a:pt x="6330" y="4914"/>
                    </a:lnTo>
                    <a:lnTo>
                      <a:pt x="6305" y="4955"/>
                    </a:lnTo>
                    <a:lnTo>
                      <a:pt x="6300" y="4963"/>
                    </a:lnTo>
                    <a:lnTo>
                      <a:pt x="6274" y="5004"/>
                    </a:lnTo>
                    <a:lnTo>
                      <a:pt x="6268" y="5012"/>
                    </a:lnTo>
                    <a:lnTo>
                      <a:pt x="6241" y="5051"/>
                    </a:lnTo>
                    <a:lnTo>
                      <a:pt x="6235" y="5058"/>
                    </a:lnTo>
                    <a:lnTo>
                      <a:pt x="6206" y="5097"/>
                    </a:lnTo>
                    <a:lnTo>
                      <a:pt x="6200" y="5104"/>
                    </a:lnTo>
                    <a:lnTo>
                      <a:pt x="6169" y="5141"/>
                    </a:lnTo>
                    <a:lnTo>
                      <a:pt x="6163" y="5148"/>
                    </a:lnTo>
                    <a:lnTo>
                      <a:pt x="6131" y="5184"/>
                    </a:lnTo>
                    <a:lnTo>
                      <a:pt x="6125" y="5191"/>
                    </a:lnTo>
                    <a:lnTo>
                      <a:pt x="6091" y="5226"/>
                    </a:lnTo>
                    <a:lnTo>
                      <a:pt x="6085" y="5232"/>
                    </a:lnTo>
                    <a:lnTo>
                      <a:pt x="6050" y="5266"/>
                    </a:lnTo>
                    <a:lnTo>
                      <a:pt x="6043" y="5272"/>
                    </a:lnTo>
                    <a:lnTo>
                      <a:pt x="6007" y="5304"/>
                    </a:lnTo>
                    <a:lnTo>
                      <a:pt x="6000" y="5310"/>
                    </a:lnTo>
                    <a:lnTo>
                      <a:pt x="5963" y="5341"/>
                    </a:lnTo>
                    <a:lnTo>
                      <a:pt x="5956" y="5347"/>
                    </a:lnTo>
                    <a:lnTo>
                      <a:pt x="5917" y="5376"/>
                    </a:lnTo>
                    <a:lnTo>
                      <a:pt x="5910" y="5382"/>
                    </a:lnTo>
                    <a:lnTo>
                      <a:pt x="5871" y="5409"/>
                    </a:lnTo>
                    <a:lnTo>
                      <a:pt x="5863" y="5415"/>
                    </a:lnTo>
                    <a:lnTo>
                      <a:pt x="5822" y="5441"/>
                    </a:lnTo>
                    <a:lnTo>
                      <a:pt x="5814" y="5446"/>
                    </a:lnTo>
                    <a:lnTo>
                      <a:pt x="5773" y="5471"/>
                    </a:lnTo>
                    <a:lnTo>
                      <a:pt x="5765" y="5476"/>
                    </a:lnTo>
                    <a:lnTo>
                      <a:pt x="5722" y="5499"/>
                    </a:lnTo>
                    <a:lnTo>
                      <a:pt x="5714" y="5504"/>
                    </a:lnTo>
                    <a:lnTo>
                      <a:pt x="5671" y="5525"/>
                    </a:lnTo>
                    <a:lnTo>
                      <a:pt x="5662" y="5529"/>
                    </a:lnTo>
                    <a:lnTo>
                      <a:pt x="5619" y="5550"/>
                    </a:lnTo>
                    <a:lnTo>
                      <a:pt x="5610" y="5553"/>
                    </a:lnTo>
                    <a:lnTo>
                      <a:pt x="5566" y="5572"/>
                    </a:lnTo>
                    <a:lnTo>
                      <a:pt x="5557" y="5575"/>
                    </a:lnTo>
                    <a:lnTo>
                      <a:pt x="5512" y="5592"/>
                    </a:lnTo>
                    <a:lnTo>
                      <a:pt x="5503" y="5595"/>
                    </a:lnTo>
                    <a:lnTo>
                      <a:pt x="5457" y="5610"/>
                    </a:lnTo>
                    <a:lnTo>
                      <a:pt x="5448" y="5612"/>
                    </a:lnTo>
                    <a:lnTo>
                      <a:pt x="5402" y="5626"/>
                    </a:lnTo>
                    <a:lnTo>
                      <a:pt x="5393" y="5628"/>
                    </a:lnTo>
                    <a:lnTo>
                      <a:pt x="5347" y="5640"/>
                    </a:lnTo>
                    <a:lnTo>
                      <a:pt x="5337" y="5642"/>
                    </a:lnTo>
                    <a:lnTo>
                      <a:pt x="5290" y="5651"/>
                    </a:lnTo>
                    <a:lnTo>
                      <a:pt x="5281" y="5653"/>
                    </a:lnTo>
                    <a:lnTo>
                      <a:pt x="5234" y="5661"/>
                    </a:lnTo>
                    <a:lnTo>
                      <a:pt x="5225" y="5663"/>
                    </a:lnTo>
                    <a:lnTo>
                      <a:pt x="5177" y="5669"/>
                    </a:lnTo>
                    <a:lnTo>
                      <a:pt x="5168" y="5670"/>
                    </a:lnTo>
                    <a:lnTo>
                      <a:pt x="5120" y="5674"/>
                    </a:lnTo>
                    <a:lnTo>
                      <a:pt x="5111" y="5675"/>
                    </a:lnTo>
                    <a:lnTo>
                      <a:pt x="5062" y="5678"/>
                    </a:lnTo>
                    <a:lnTo>
                      <a:pt x="5053" y="5678"/>
                    </a:lnTo>
                    <a:lnTo>
                      <a:pt x="5005" y="5679"/>
                    </a:lnTo>
                    <a:lnTo>
                      <a:pt x="4995" y="5679"/>
                    </a:lnTo>
                    <a:lnTo>
                      <a:pt x="4947" y="5678"/>
                    </a:lnTo>
                    <a:lnTo>
                      <a:pt x="4938" y="5678"/>
                    </a:lnTo>
                    <a:lnTo>
                      <a:pt x="4889" y="5675"/>
                    </a:lnTo>
                    <a:lnTo>
                      <a:pt x="4880" y="5674"/>
                    </a:lnTo>
                    <a:lnTo>
                      <a:pt x="4832" y="5670"/>
                    </a:lnTo>
                    <a:lnTo>
                      <a:pt x="4823" y="5669"/>
                    </a:lnTo>
                    <a:lnTo>
                      <a:pt x="4775" y="5663"/>
                    </a:lnTo>
                    <a:lnTo>
                      <a:pt x="4766" y="5661"/>
                    </a:lnTo>
                    <a:lnTo>
                      <a:pt x="4719" y="5653"/>
                    </a:lnTo>
                    <a:lnTo>
                      <a:pt x="4710" y="5651"/>
                    </a:lnTo>
                    <a:lnTo>
                      <a:pt x="4663" y="5642"/>
                    </a:lnTo>
                    <a:lnTo>
                      <a:pt x="4653" y="5640"/>
                    </a:lnTo>
                    <a:lnTo>
                      <a:pt x="4607" y="5628"/>
                    </a:lnTo>
                    <a:lnTo>
                      <a:pt x="4598" y="5626"/>
                    </a:lnTo>
                    <a:lnTo>
                      <a:pt x="4552" y="5612"/>
                    </a:lnTo>
                    <a:lnTo>
                      <a:pt x="4543" y="5610"/>
                    </a:lnTo>
                    <a:lnTo>
                      <a:pt x="4497" y="5595"/>
                    </a:lnTo>
                    <a:lnTo>
                      <a:pt x="4488" y="5592"/>
                    </a:lnTo>
                    <a:lnTo>
                      <a:pt x="4443" y="5575"/>
                    </a:lnTo>
                    <a:lnTo>
                      <a:pt x="4434" y="5572"/>
                    </a:lnTo>
                    <a:lnTo>
                      <a:pt x="4390" y="5553"/>
                    </a:lnTo>
                    <a:lnTo>
                      <a:pt x="4381" y="5550"/>
                    </a:lnTo>
                    <a:lnTo>
                      <a:pt x="4338" y="5529"/>
                    </a:lnTo>
                    <a:lnTo>
                      <a:pt x="4329" y="5525"/>
                    </a:lnTo>
                    <a:lnTo>
                      <a:pt x="4286" y="5504"/>
                    </a:lnTo>
                    <a:lnTo>
                      <a:pt x="4278" y="5499"/>
                    </a:lnTo>
                    <a:lnTo>
                      <a:pt x="4235" y="5476"/>
                    </a:lnTo>
                    <a:lnTo>
                      <a:pt x="4227" y="5471"/>
                    </a:lnTo>
                    <a:lnTo>
                      <a:pt x="4186" y="5446"/>
                    </a:lnTo>
                    <a:lnTo>
                      <a:pt x="4178" y="5441"/>
                    </a:lnTo>
                    <a:lnTo>
                      <a:pt x="4137" y="5415"/>
                    </a:lnTo>
                    <a:lnTo>
                      <a:pt x="4129" y="5409"/>
                    </a:lnTo>
                    <a:lnTo>
                      <a:pt x="4090" y="5382"/>
                    </a:lnTo>
                    <a:lnTo>
                      <a:pt x="4083" y="5376"/>
                    </a:lnTo>
                    <a:lnTo>
                      <a:pt x="4044" y="5347"/>
                    </a:lnTo>
                    <a:lnTo>
                      <a:pt x="4037" y="5341"/>
                    </a:lnTo>
                    <a:lnTo>
                      <a:pt x="4000" y="5310"/>
                    </a:lnTo>
                    <a:lnTo>
                      <a:pt x="3993" y="5304"/>
                    </a:lnTo>
                    <a:lnTo>
                      <a:pt x="3957" y="5272"/>
                    </a:lnTo>
                    <a:lnTo>
                      <a:pt x="3950" y="5266"/>
                    </a:lnTo>
                    <a:lnTo>
                      <a:pt x="3915" y="5232"/>
                    </a:lnTo>
                    <a:lnTo>
                      <a:pt x="3909" y="5226"/>
                    </a:lnTo>
                    <a:lnTo>
                      <a:pt x="3875" y="5191"/>
                    </a:lnTo>
                    <a:lnTo>
                      <a:pt x="3869" y="5184"/>
                    </a:lnTo>
                    <a:lnTo>
                      <a:pt x="3837" y="5148"/>
                    </a:lnTo>
                    <a:lnTo>
                      <a:pt x="3831" y="5141"/>
                    </a:lnTo>
                    <a:lnTo>
                      <a:pt x="3800" y="5104"/>
                    </a:lnTo>
                    <a:lnTo>
                      <a:pt x="3794" y="5097"/>
                    </a:lnTo>
                    <a:lnTo>
                      <a:pt x="3765" y="5058"/>
                    </a:lnTo>
                    <a:lnTo>
                      <a:pt x="3759" y="5051"/>
                    </a:lnTo>
                    <a:lnTo>
                      <a:pt x="3732" y="5012"/>
                    </a:lnTo>
                    <a:lnTo>
                      <a:pt x="3726" y="5004"/>
                    </a:lnTo>
                    <a:lnTo>
                      <a:pt x="3700" y="4963"/>
                    </a:lnTo>
                    <a:lnTo>
                      <a:pt x="3695" y="4955"/>
                    </a:lnTo>
                    <a:lnTo>
                      <a:pt x="3670" y="4914"/>
                    </a:lnTo>
                    <a:lnTo>
                      <a:pt x="3665" y="4906"/>
                    </a:lnTo>
                    <a:lnTo>
                      <a:pt x="3642" y="4863"/>
                    </a:lnTo>
                    <a:lnTo>
                      <a:pt x="3637" y="4855"/>
                    </a:lnTo>
                    <a:lnTo>
                      <a:pt x="3616" y="4812"/>
                    </a:lnTo>
                    <a:lnTo>
                      <a:pt x="3612" y="4803"/>
                    </a:lnTo>
                    <a:lnTo>
                      <a:pt x="3591" y="4760"/>
                    </a:lnTo>
                    <a:lnTo>
                      <a:pt x="3588" y="4751"/>
                    </a:lnTo>
                    <a:lnTo>
                      <a:pt x="3569" y="4707"/>
                    </a:lnTo>
                    <a:lnTo>
                      <a:pt x="3566" y="4698"/>
                    </a:lnTo>
                    <a:lnTo>
                      <a:pt x="3549" y="4653"/>
                    </a:lnTo>
                    <a:lnTo>
                      <a:pt x="3546" y="4644"/>
                    </a:lnTo>
                    <a:lnTo>
                      <a:pt x="3531" y="4598"/>
                    </a:lnTo>
                    <a:lnTo>
                      <a:pt x="3529" y="4589"/>
                    </a:lnTo>
                    <a:lnTo>
                      <a:pt x="3515" y="4543"/>
                    </a:lnTo>
                    <a:lnTo>
                      <a:pt x="3513" y="4534"/>
                    </a:lnTo>
                    <a:lnTo>
                      <a:pt x="3501" y="4488"/>
                    </a:lnTo>
                    <a:lnTo>
                      <a:pt x="3499" y="4478"/>
                    </a:lnTo>
                    <a:lnTo>
                      <a:pt x="3490" y="4431"/>
                    </a:lnTo>
                    <a:lnTo>
                      <a:pt x="3488" y="4422"/>
                    </a:lnTo>
                    <a:lnTo>
                      <a:pt x="3480" y="4375"/>
                    </a:lnTo>
                    <a:lnTo>
                      <a:pt x="3478" y="4366"/>
                    </a:lnTo>
                    <a:lnTo>
                      <a:pt x="3472" y="4318"/>
                    </a:lnTo>
                    <a:lnTo>
                      <a:pt x="3471" y="4309"/>
                    </a:lnTo>
                    <a:lnTo>
                      <a:pt x="3467" y="4261"/>
                    </a:lnTo>
                    <a:lnTo>
                      <a:pt x="3466" y="4252"/>
                    </a:lnTo>
                    <a:lnTo>
                      <a:pt x="3463" y="4203"/>
                    </a:lnTo>
                    <a:lnTo>
                      <a:pt x="3463" y="4194"/>
                    </a:lnTo>
                    <a:lnTo>
                      <a:pt x="3462" y="4146"/>
                    </a:lnTo>
                    <a:lnTo>
                      <a:pt x="3462" y="4136"/>
                    </a:lnTo>
                    <a:lnTo>
                      <a:pt x="3463" y="4088"/>
                    </a:lnTo>
                    <a:lnTo>
                      <a:pt x="3463" y="4079"/>
                    </a:lnTo>
                    <a:lnTo>
                      <a:pt x="3466" y="4030"/>
                    </a:lnTo>
                    <a:lnTo>
                      <a:pt x="3467" y="4021"/>
                    </a:lnTo>
                    <a:lnTo>
                      <a:pt x="3471" y="3973"/>
                    </a:lnTo>
                    <a:lnTo>
                      <a:pt x="3472" y="3964"/>
                    </a:lnTo>
                    <a:lnTo>
                      <a:pt x="3478" y="3916"/>
                    </a:lnTo>
                    <a:lnTo>
                      <a:pt x="3480" y="3907"/>
                    </a:lnTo>
                    <a:lnTo>
                      <a:pt x="3488" y="3860"/>
                    </a:lnTo>
                    <a:lnTo>
                      <a:pt x="3490" y="3851"/>
                    </a:lnTo>
                    <a:lnTo>
                      <a:pt x="3499" y="3804"/>
                    </a:lnTo>
                    <a:lnTo>
                      <a:pt x="3501" y="3794"/>
                    </a:lnTo>
                    <a:lnTo>
                      <a:pt x="3513" y="3748"/>
                    </a:lnTo>
                    <a:lnTo>
                      <a:pt x="3515" y="3739"/>
                    </a:lnTo>
                    <a:lnTo>
                      <a:pt x="3529" y="3693"/>
                    </a:lnTo>
                    <a:lnTo>
                      <a:pt x="3531" y="3684"/>
                    </a:lnTo>
                    <a:lnTo>
                      <a:pt x="3546" y="3638"/>
                    </a:lnTo>
                    <a:lnTo>
                      <a:pt x="3549" y="3629"/>
                    </a:lnTo>
                    <a:lnTo>
                      <a:pt x="3566" y="3584"/>
                    </a:lnTo>
                    <a:lnTo>
                      <a:pt x="3569" y="3575"/>
                    </a:lnTo>
                    <a:lnTo>
                      <a:pt x="3588" y="3531"/>
                    </a:lnTo>
                    <a:lnTo>
                      <a:pt x="3591" y="3522"/>
                    </a:lnTo>
                    <a:lnTo>
                      <a:pt x="3612" y="3479"/>
                    </a:lnTo>
                    <a:lnTo>
                      <a:pt x="3616" y="3470"/>
                    </a:lnTo>
                    <a:lnTo>
                      <a:pt x="3637" y="3427"/>
                    </a:lnTo>
                    <a:lnTo>
                      <a:pt x="3642" y="3419"/>
                    </a:lnTo>
                    <a:lnTo>
                      <a:pt x="3665" y="3376"/>
                    </a:lnTo>
                    <a:lnTo>
                      <a:pt x="3670" y="3368"/>
                    </a:lnTo>
                    <a:lnTo>
                      <a:pt x="3695" y="3327"/>
                    </a:lnTo>
                    <a:lnTo>
                      <a:pt x="3700" y="3319"/>
                    </a:lnTo>
                    <a:lnTo>
                      <a:pt x="3726" y="3278"/>
                    </a:lnTo>
                    <a:lnTo>
                      <a:pt x="3732" y="3270"/>
                    </a:lnTo>
                    <a:lnTo>
                      <a:pt x="3760" y="3231"/>
                    </a:lnTo>
                    <a:lnTo>
                      <a:pt x="3765" y="3223"/>
                    </a:lnTo>
                    <a:lnTo>
                      <a:pt x="3795" y="3185"/>
                    </a:lnTo>
                    <a:lnTo>
                      <a:pt x="3800" y="3178"/>
                    </a:lnTo>
                    <a:lnTo>
                      <a:pt x="3831" y="3141"/>
                    </a:lnTo>
                    <a:lnTo>
                      <a:pt x="3837" y="3134"/>
                    </a:lnTo>
                    <a:lnTo>
                      <a:pt x="3869" y="3098"/>
                    </a:lnTo>
                    <a:lnTo>
                      <a:pt x="3876" y="3091"/>
                    </a:lnTo>
                    <a:lnTo>
                      <a:pt x="3909" y="3057"/>
                    </a:lnTo>
                    <a:lnTo>
                      <a:pt x="3916" y="3050"/>
                    </a:lnTo>
                    <a:lnTo>
                      <a:pt x="3950" y="3017"/>
                    </a:lnTo>
                    <a:lnTo>
                      <a:pt x="3957" y="3010"/>
                    </a:lnTo>
                    <a:lnTo>
                      <a:pt x="3993" y="2978"/>
                    </a:lnTo>
                    <a:lnTo>
                      <a:pt x="4000" y="2972"/>
                    </a:lnTo>
                    <a:lnTo>
                      <a:pt x="4037" y="2942"/>
                    </a:lnTo>
                    <a:lnTo>
                      <a:pt x="4045" y="2936"/>
                    </a:lnTo>
                    <a:lnTo>
                      <a:pt x="4083" y="2907"/>
                    </a:lnTo>
                    <a:lnTo>
                      <a:pt x="4090" y="2901"/>
                    </a:lnTo>
                    <a:lnTo>
                      <a:pt x="4130" y="2873"/>
                    </a:lnTo>
                    <a:lnTo>
                      <a:pt x="4137" y="2868"/>
                    </a:lnTo>
                    <a:lnTo>
                      <a:pt x="4178" y="2842"/>
                    </a:lnTo>
                    <a:lnTo>
                      <a:pt x="4186" y="2837"/>
                    </a:lnTo>
                    <a:lnTo>
                      <a:pt x="4227" y="2812"/>
                    </a:lnTo>
                    <a:lnTo>
                      <a:pt x="4234" y="2808"/>
                    </a:lnTo>
                    <a:lnTo>
                      <a:pt x="4277" y="2784"/>
                    </a:lnTo>
                    <a:lnTo>
                      <a:pt x="4285" y="2779"/>
                    </a:lnTo>
                    <a:lnTo>
                      <a:pt x="4328" y="2758"/>
                    </a:lnTo>
                    <a:lnTo>
                      <a:pt x="4337" y="2753"/>
                    </a:lnTo>
                    <a:lnTo>
                      <a:pt x="4381" y="2733"/>
                    </a:lnTo>
                    <a:lnTo>
                      <a:pt x="4389" y="2729"/>
                    </a:lnTo>
                    <a:lnTo>
                      <a:pt x="4434" y="2711"/>
                    </a:lnTo>
                    <a:lnTo>
                      <a:pt x="4443" y="2708"/>
                    </a:lnTo>
                    <a:lnTo>
                      <a:pt x="4488" y="2691"/>
                    </a:lnTo>
                    <a:lnTo>
                      <a:pt x="4497" y="2688"/>
                    </a:lnTo>
                    <a:lnTo>
                      <a:pt x="4542" y="2673"/>
                    </a:lnTo>
                    <a:lnTo>
                      <a:pt x="4551" y="2670"/>
                    </a:lnTo>
                    <a:lnTo>
                      <a:pt x="4598" y="2657"/>
                    </a:lnTo>
                    <a:lnTo>
                      <a:pt x="4607" y="2654"/>
                    </a:lnTo>
                    <a:lnTo>
                      <a:pt x="4653" y="2643"/>
                    </a:lnTo>
                    <a:lnTo>
                      <a:pt x="4662" y="2640"/>
                    </a:lnTo>
                    <a:lnTo>
                      <a:pt x="4709" y="2631"/>
                    </a:lnTo>
                    <a:lnTo>
                      <a:pt x="4719" y="2629"/>
                    </a:lnTo>
                    <a:lnTo>
                      <a:pt x="4766" y="2621"/>
                    </a:lnTo>
                    <a:lnTo>
                      <a:pt x="4775" y="2619"/>
                    </a:lnTo>
                    <a:lnTo>
                      <a:pt x="4823" y="2613"/>
                    </a:lnTo>
                    <a:lnTo>
                      <a:pt x="4832" y="2612"/>
                    </a:lnTo>
                    <a:lnTo>
                      <a:pt x="4880" y="2608"/>
                    </a:lnTo>
                    <a:lnTo>
                      <a:pt x="4889" y="2607"/>
                    </a:lnTo>
                    <a:lnTo>
                      <a:pt x="4938" y="2604"/>
                    </a:lnTo>
                    <a:lnTo>
                      <a:pt x="4947" y="2604"/>
                    </a:lnTo>
                    <a:lnTo>
                      <a:pt x="4995" y="2603"/>
                    </a:lnTo>
                    <a:lnTo>
                      <a:pt x="5005" y="2603"/>
                    </a:lnTo>
                    <a:lnTo>
                      <a:pt x="5053" y="2604"/>
                    </a:lnTo>
                    <a:lnTo>
                      <a:pt x="5062" y="2604"/>
                    </a:lnTo>
                    <a:lnTo>
                      <a:pt x="5111" y="2607"/>
                    </a:lnTo>
                    <a:lnTo>
                      <a:pt x="5120" y="2608"/>
                    </a:lnTo>
                    <a:lnTo>
                      <a:pt x="5168" y="2612"/>
                    </a:lnTo>
                    <a:lnTo>
                      <a:pt x="5177" y="2613"/>
                    </a:lnTo>
                    <a:lnTo>
                      <a:pt x="5225" y="2619"/>
                    </a:lnTo>
                    <a:lnTo>
                      <a:pt x="5234" y="2621"/>
                    </a:lnTo>
                    <a:lnTo>
                      <a:pt x="5281" y="2629"/>
                    </a:lnTo>
                    <a:lnTo>
                      <a:pt x="5291" y="2631"/>
                    </a:lnTo>
                    <a:lnTo>
                      <a:pt x="5338" y="2640"/>
                    </a:lnTo>
                    <a:lnTo>
                      <a:pt x="5347" y="2643"/>
                    </a:lnTo>
                    <a:lnTo>
                      <a:pt x="5393" y="2654"/>
                    </a:lnTo>
                    <a:lnTo>
                      <a:pt x="5402" y="2657"/>
                    </a:lnTo>
                    <a:lnTo>
                      <a:pt x="5449" y="2670"/>
                    </a:lnTo>
                    <a:lnTo>
                      <a:pt x="5458" y="2673"/>
                    </a:lnTo>
                    <a:lnTo>
                      <a:pt x="5503" y="2688"/>
                    </a:lnTo>
                    <a:lnTo>
                      <a:pt x="5512" y="2691"/>
                    </a:lnTo>
                    <a:lnTo>
                      <a:pt x="5557" y="2708"/>
                    </a:lnTo>
                    <a:lnTo>
                      <a:pt x="5566" y="2711"/>
                    </a:lnTo>
                    <a:lnTo>
                      <a:pt x="5611" y="2729"/>
                    </a:lnTo>
                    <a:lnTo>
                      <a:pt x="5619" y="2733"/>
                    </a:lnTo>
                    <a:lnTo>
                      <a:pt x="5663" y="2753"/>
                    </a:lnTo>
                    <a:lnTo>
                      <a:pt x="5672" y="2758"/>
                    </a:lnTo>
                    <a:lnTo>
                      <a:pt x="5715" y="2779"/>
                    </a:lnTo>
                    <a:lnTo>
                      <a:pt x="5723" y="2784"/>
                    </a:lnTo>
                    <a:lnTo>
                      <a:pt x="5766" y="2808"/>
                    </a:lnTo>
                    <a:lnTo>
                      <a:pt x="5773" y="2812"/>
                    </a:lnTo>
                    <a:lnTo>
                      <a:pt x="5814" y="2837"/>
                    </a:lnTo>
                    <a:lnTo>
                      <a:pt x="5822" y="2842"/>
                    </a:lnTo>
                    <a:lnTo>
                      <a:pt x="5863" y="2868"/>
                    </a:lnTo>
                    <a:lnTo>
                      <a:pt x="5870" y="2873"/>
                    </a:lnTo>
                    <a:lnTo>
                      <a:pt x="5910" y="2901"/>
                    </a:lnTo>
                    <a:lnTo>
                      <a:pt x="5917" y="2907"/>
                    </a:lnTo>
                    <a:lnTo>
                      <a:pt x="5955" y="2936"/>
                    </a:lnTo>
                    <a:lnTo>
                      <a:pt x="5963" y="2942"/>
                    </a:lnTo>
                    <a:lnTo>
                      <a:pt x="6000" y="2972"/>
                    </a:lnTo>
                    <a:lnTo>
                      <a:pt x="6007" y="2978"/>
                    </a:lnTo>
                    <a:lnTo>
                      <a:pt x="6043" y="3010"/>
                    </a:lnTo>
                    <a:lnTo>
                      <a:pt x="6050" y="3017"/>
                    </a:lnTo>
                    <a:lnTo>
                      <a:pt x="6084" y="3050"/>
                    </a:lnTo>
                    <a:lnTo>
                      <a:pt x="6091" y="3057"/>
                    </a:lnTo>
                    <a:lnTo>
                      <a:pt x="6124" y="3091"/>
                    </a:lnTo>
                    <a:lnTo>
                      <a:pt x="6131" y="3098"/>
                    </a:lnTo>
                    <a:lnTo>
                      <a:pt x="6163" y="3134"/>
                    </a:lnTo>
                    <a:lnTo>
                      <a:pt x="6169" y="3141"/>
                    </a:lnTo>
                    <a:lnTo>
                      <a:pt x="6200" y="3178"/>
                    </a:lnTo>
                    <a:lnTo>
                      <a:pt x="6205" y="3185"/>
                    </a:lnTo>
                    <a:lnTo>
                      <a:pt x="6235" y="3223"/>
                    </a:lnTo>
                    <a:lnTo>
                      <a:pt x="6240" y="3231"/>
                    </a:lnTo>
                    <a:lnTo>
                      <a:pt x="6268" y="3270"/>
                    </a:lnTo>
                    <a:lnTo>
                      <a:pt x="6274" y="3278"/>
                    </a:lnTo>
                    <a:lnTo>
                      <a:pt x="6300" y="3319"/>
                    </a:lnTo>
                    <a:lnTo>
                      <a:pt x="6305" y="3327"/>
                    </a:lnTo>
                    <a:lnTo>
                      <a:pt x="6330" y="3368"/>
                    </a:lnTo>
                    <a:lnTo>
                      <a:pt x="6335" y="3376"/>
                    </a:lnTo>
                    <a:lnTo>
                      <a:pt x="6358" y="3419"/>
                    </a:lnTo>
                    <a:lnTo>
                      <a:pt x="6363" y="3427"/>
                    </a:lnTo>
                    <a:lnTo>
                      <a:pt x="6384" y="3470"/>
                    </a:lnTo>
                    <a:lnTo>
                      <a:pt x="6388" y="3479"/>
                    </a:lnTo>
                    <a:lnTo>
                      <a:pt x="6409" y="3522"/>
                    </a:lnTo>
                    <a:lnTo>
                      <a:pt x="6412" y="3531"/>
                    </a:lnTo>
                    <a:lnTo>
                      <a:pt x="6431" y="3575"/>
                    </a:lnTo>
                    <a:lnTo>
                      <a:pt x="6434" y="3584"/>
                    </a:lnTo>
                    <a:lnTo>
                      <a:pt x="6451" y="3629"/>
                    </a:lnTo>
                    <a:lnTo>
                      <a:pt x="6454" y="3638"/>
                    </a:lnTo>
                    <a:lnTo>
                      <a:pt x="6469" y="3684"/>
                    </a:lnTo>
                    <a:lnTo>
                      <a:pt x="6471" y="3693"/>
                    </a:lnTo>
                    <a:lnTo>
                      <a:pt x="6485" y="3739"/>
                    </a:lnTo>
                    <a:lnTo>
                      <a:pt x="6487" y="3748"/>
                    </a:lnTo>
                    <a:lnTo>
                      <a:pt x="6499" y="3794"/>
                    </a:lnTo>
                    <a:lnTo>
                      <a:pt x="6501" y="3804"/>
                    </a:lnTo>
                    <a:lnTo>
                      <a:pt x="6510" y="3851"/>
                    </a:lnTo>
                    <a:lnTo>
                      <a:pt x="6512" y="3860"/>
                    </a:lnTo>
                    <a:lnTo>
                      <a:pt x="6520" y="3907"/>
                    </a:lnTo>
                    <a:lnTo>
                      <a:pt x="6522" y="3916"/>
                    </a:lnTo>
                    <a:lnTo>
                      <a:pt x="6528" y="3964"/>
                    </a:lnTo>
                    <a:lnTo>
                      <a:pt x="6529" y="3973"/>
                    </a:lnTo>
                    <a:lnTo>
                      <a:pt x="6533" y="4021"/>
                    </a:lnTo>
                    <a:lnTo>
                      <a:pt x="6534" y="4030"/>
                    </a:lnTo>
                    <a:lnTo>
                      <a:pt x="6537" y="4079"/>
                    </a:lnTo>
                    <a:lnTo>
                      <a:pt x="6537" y="4088"/>
                    </a:lnTo>
                    <a:close/>
                    <a:moveTo>
                      <a:pt x="6037" y="4180"/>
                    </a:moveTo>
                    <a:lnTo>
                      <a:pt x="6038" y="4141"/>
                    </a:lnTo>
                    <a:lnTo>
                      <a:pt x="6037" y="4102"/>
                    </a:lnTo>
                    <a:lnTo>
                      <a:pt x="6035" y="4063"/>
                    </a:lnTo>
                    <a:lnTo>
                      <a:pt x="6031" y="4024"/>
                    </a:lnTo>
                    <a:lnTo>
                      <a:pt x="6026" y="3986"/>
                    </a:lnTo>
                    <a:lnTo>
                      <a:pt x="6020" y="3948"/>
                    </a:lnTo>
                    <a:lnTo>
                      <a:pt x="6012" y="3910"/>
                    </a:lnTo>
                    <a:lnTo>
                      <a:pt x="6003" y="3872"/>
                    </a:lnTo>
                    <a:lnTo>
                      <a:pt x="5992" y="3835"/>
                    </a:lnTo>
                    <a:lnTo>
                      <a:pt x="5980" y="3798"/>
                    </a:lnTo>
                    <a:lnTo>
                      <a:pt x="5967" y="3762"/>
                    </a:lnTo>
                    <a:lnTo>
                      <a:pt x="5952" y="3726"/>
                    </a:lnTo>
                    <a:lnTo>
                      <a:pt x="5936" y="3691"/>
                    </a:lnTo>
                    <a:lnTo>
                      <a:pt x="5918" y="3656"/>
                    </a:lnTo>
                    <a:lnTo>
                      <a:pt x="5899" y="3622"/>
                    </a:lnTo>
                    <a:lnTo>
                      <a:pt x="5879" y="3589"/>
                    </a:lnTo>
                    <a:lnTo>
                      <a:pt x="5858" y="3556"/>
                    </a:lnTo>
                    <a:lnTo>
                      <a:pt x="5836" y="3524"/>
                    </a:lnTo>
                    <a:lnTo>
                      <a:pt x="5812" y="3494"/>
                    </a:lnTo>
                    <a:lnTo>
                      <a:pt x="5787" y="3464"/>
                    </a:lnTo>
                    <a:lnTo>
                      <a:pt x="5761" y="3435"/>
                    </a:lnTo>
                    <a:lnTo>
                      <a:pt x="5735" y="3407"/>
                    </a:lnTo>
                    <a:lnTo>
                      <a:pt x="5707" y="3381"/>
                    </a:lnTo>
                    <a:lnTo>
                      <a:pt x="5678" y="3355"/>
                    </a:lnTo>
                    <a:lnTo>
                      <a:pt x="5648" y="3330"/>
                    </a:lnTo>
                    <a:lnTo>
                      <a:pt x="5617" y="3307"/>
                    </a:lnTo>
                    <a:lnTo>
                      <a:pt x="5585" y="3284"/>
                    </a:lnTo>
                    <a:lnTo>
                      <a:pt x="5553" y="3263"/>
                    </a:lnTo>
                    <a:lnTo>
                      <a:pt x="5519" y="3242"/>
                    </a:lnTo>
                    <a:lnTo>
                      <a:pt x="5484" y="3223"/>
                    </a:lnTo>
                    <a:lnTo>
                      <a:pt x="5450" y="3206"/>
                    </a:lnTo>
                    <a:lnTo>
                      <a:pt x="5414" y="3189"/>
                    </a:lnTo>
                    <a:lnTo>
                      <a:pt x="5379" y="3175"/>
                    </a:lnTo>
                    <a:lnTo>
                      <a:pt x="5342" y="3161"/>
                    </a:lnTo>
                    <a:lnTo>
                      <a:pt x="5306" y="3149"/>
                    </a:lnTo>
                    <a:lnTo>
                      <a:pt x="5269" y="3138"/>
                    </a:lnTo>
                    <a:lnTo>
                      <a:pt x="5231" y="3129"/>
                    </a:lnTo>
                    <a:lnTo>
                      <a:pt x="5193" y="3121"/>
                    </a:lnTo>
                    <a:lnTo>
                      <a:pt x="5155" y="3115"/>
                    </a:lnTo>
                    <a:lnTo>
                      <a:pt x="5117" y="3110"/>
                    </a:lnTo>
                    <a:lnTo>
                      <a:pt x="5078" y="3106"/>
                    </a:lnTo>
                    <a:lnTo>
                      <a:pt x="5039" y="3104"/>
                    </a:lnTo>
                    <a:lnTo>
                      <a:pt x="5000" y="3103"/>
                    </a:lnTo>
                    <a:lnTo>
                      <a:pt x="4961" y="3104"/>
                    </a:lnTo>
                    <a:lnTo>
                      <a:pt x="4922" y="3106"/>
                    </a:lnTo>
                    <a:lnTo>
                      <a:pt x="4883" y="3110"/>
                    </a:lnTo>
                    <a:lnTo>
                      <a:pt x="4845" y="3115"/>
                    </a:lnTo>
                    <a:lnTo>
                      <a:pt x="4807" y="3121"/>
                    </a:lnTo>
                    <a:lnTo>
                      <a:pt x="4769" y="3129"/>
                    </a:lnTo>
                    <a:lnTo>
                      <a:pt x="4731" y="3138"/>
                    </a:lnTo>
                    <a:lnTo>
                      <a:pt x="4694" y="3149"/>
                    </a:lnTo>
                    <a:lnTo>
                      <a:pt x="4658" y="3161"/>
                    </a:lnTo>
                    <a:lnTo>
                      <a:pt x="4621" y="3175"/>
                    </a:lnTo>
                    <a:lnTo>
                      <a:pt x="4586" y="3189"/>
                    </a:lnTo>
                    <a:lnTo>
                      <a:pt x="4550" y="3206"/>
                    </a:lnTo>
                    <a:lnTo>
                      <a:pt x="4516" y="3223"/>
                    </a:lnTo>
                    <a:lnTo>
                      <a:pt x="4481" y="3242"/>
                    </a:lnTo>
                    <a:lnTo>
                      <a:pt x="4447" y="3263"/>
                    </a:lnTo>
                    <a:lnTo>
                      <a:pt x="4415" y="3284"/>
                    </a:lnTo>
                    <a:lnTo>
                      <a:pt x="4383" y="3307"/>
                    </a:lnTo>
                    <a:lnTo>
                      <a:pt x="4352" y="3330"/>
                    </a:lnTo>
                    <a:lnTo>
                      <a:pt x="4322" y="3355"/>
                    </a:lnTo>
                    <a:lnTo>
                      <a:pt x="4293" y="3381"/>
                    </a:lnTo>
                    <a:lnTo>
                      <a:pt x="4265" y="3407"/>
                    </a:lnTo>
                    <a:lnTo>
                      <a:pt x="4239" y="3435"/>
                    </a:lnTo>
                    <a:lnTo>
                      <a:pt x="4213" y="3464"/>
                    </a:lnTo>
                    <a:lnTo>
                      <a:pt x="4188" y="3494"/>
                    </a:lnTo>
                    <a:lnTo>
                      <a:pt x="4164" y="3524"/>
                    </a:lnTo>
                    <a:lnTo>
                      <a:pt x="4142" y="3556"/>
                    </a:lnTo>
                    <a:lnTo>
                      <a:pt x="4121" y="3589"/>
                    </a:lnTo>
                    <a:lnTo>
                      <a:pt x="4101" y="3622"/>
                    </a:lnTo>
                    <a:lnTo>
                      <a:pt x="4082" y="3656"/>
                    </a:lnTo>
                    <a:lnTo>
                      <a:pt x="4064" y="3691"/>
                    </a:lnTo>
                    <a:lnTo>
                      <a:pt x="4048" y="3726"/>
                    </a:lnTo>
                    <a:lnTo>
                      <a:pt x="4033" y="3762"/>
                    </a:lnTo>
                    <a:lnTo>
                      <a:pt x="4020" y="3798"/>
                    </a:lnTo>
                    <a:lnTo>
                      <a:pt x="4008" y="3835"/>
                    </a:lnTo>
                    <a:lnTo>
                      <a:pt x="3997" y="3872"/>
                    </a:lnTo>
                    <a:lnTo>
                      <a:pt x="3988" y="3910"/>
                    </a:lnTo>
                    <a:lnTo>
                      <a:pt x="3980" y="3948"/>
                    </a:lnTo>
                    <a:lnTo>
                      <a:pt x="3974" y="3986"/>
                    </a:lnTo>
                    <a:lnTo>
                      <a:pt x="3969" y="4024"/>
                    </a:lnTo>
                    <a:lnTo>
                      <a:pt x="3965" y="4063"/>
                    </a:lnTo>
                    <a:lnTo>
                      <a:pt x="3963" y="4102"/>
                    </a:lnTo>
                    <a:lnTo>
                      <a:pt x="3962" y="4141"/>
                    </a:lnTo>
                    <a:lnTo>
                      <a:pt x="3963" y="4180"/>
                    </a:lnTo>
                    <a:lnTo>
                      <a:pt x="3965" y="4219"/>
                    </a:lnTo>
                    <a:lnTo>
                      <a:pt x="3969" y="4258"/>
                    </a:lnTo>
                    <a:lnTo>
                      <a:pt x="3974" y="4296"/>
                    </a:lnTo>
                    <a:lnTo>
                      <a:pt x="3980" y="4334"/>
                    </a:lnTo>
                    <a:lnTo>
                      <a:pt x="3988" y="4372"/>
                    </a:lnTo>
                    <a:lnTo>
                      <a:pt x="3997" y="4410"/>
                    </a:lnTo>
                    <a:lnTo>
                      <a:pt x="4008" y="4447"/>
                    </a:lnTo>
                    <a:lnTo>
                      <a:pt x="4020" y="4484"/>
                    </a:lnTo>
                    <a:lnTo>
                      <a:pt x="4033" y="4520"/>
                    </a:lnTo>
                    <a:lnTo>
                      <a:pt x="4048" y="4556"/>
                    </a:lnTo>
                    <a:lnTo>
                      <a:pt x="4064" y="4591"/>
                    </a:lnTo>
                    <a:lnTo>
                      <a:pt x="4082" y="4626"/>
                    </a:lnTo>
                    <a:lnTo>
                      <a:pt x="4101" y="4660"/>
                    </a:lnTo>
                    <a:lnTo>
                      <a:pt x="4121" y="4694"/>
                    </a:lnTo>
                    <a:lnTo>
                      <a:pt x="4142" y="4726"/>
                    </a:lnTo>
                    <a:lnTo>
                      <a:pt x="4165" y="4758"/>
                    </a:lnTo>
                    <a:lnTo>
                      <a:pt x="4188" y="4789"/>
                    </a:lnTo>
                    <a:lnTo>
                      <a:pt x="4213" y="4818"/>
                    </a:lnTo>
                    <a:lnTo>
                      <a:pt x="4239" y="4847"/>
                    </a:lnTo>
                    <a:lnTo>
                      <a:pt x="4266" y="4875"/>
                    </a:lnTo>
                    <a:lnTo>
                      <a:pt x="4294" y="4902"/>
                    </a:lnTo>
                    <a:lnTo>
                      <a:pt x="4323" y="4928"/>
                    </a:lnTo>
                    <a:lnTo>
                      <a:pt x="4352" y="4953"/>
                    </a:lnTo>
                    <a:lnTo>
                      <a:pt x="4383" y="4976"/>
                    </a:lnTo>
                    <a:lnTo>
                      <a:pt x="4415" y="4999"/>
                    </a:lnTo>
                    <a:lnTo>
                      <a:pt x="4447" y="5020"/>
                    </a:lnTo>
                    <a:lnTo>
                      <a:pt x="4481" y="5040"/>
                    </a:lnTo>
                    <a:lnTo>
                      <a:pt x="4515" y="5059"/>
                    </a:lnTo>
                    <a:lnTo>
                      <a:pt x="4550" y="5077"/>
                    </a:lnTo>
                    <a:lnTo>
                      <a:pt x="4585" y="5093"/>
                    </a:lnTo>
                    <a:lnTo>
                      <a:pt x="4621" y="5108"/>
                    </a:lnTo>
                    <a:lnTo>
                      <a:pt x="4657" y="5121"/>
                    </a:lnTo>
                    <a:lnTo>
                      <a:pt x="4694" y="5133"/>
                    </a:lnTo>
                    <a:lnTo>
                      <a:pt x="4731" y="5144"/>
                    </a:lnTo>
                    <a:lnTo>
                      <a:pt x="4769" y="5153"/>
                    </a:lnTo>
                    <a:lnTo>
                      <a:pt x="4807" y="5161"/>
                    </a:lnTo>
                    <a:lnTo>
                      <a:pt x="4845" y="5167"/>
                    </a:lnTo>
                    <a:lnTo>
                      <a:pt x="4883" y="5172"/>
                    </a:lnTo>
                    <a:lnTo>
                      <a:pt x="4922" y="5176"/>
                    </a:lnTo>
                    <a:lnTo>
                      <a:pt x="4961" y="5178"/>
                    </a:lnTo>
                    <a:lnTo>
                      <a:pt x="5000" y="5179"/>
                    </a:lnTo>
                    <a:lnTo>
                      <a:pt x="5039" y="5178"/>
                    </a:lnTo>
                    <a:lnTo>
                      <a:pt x="5078" y="5176"/>
                    </a:lnTo>
                    <a:lnTo>
                      <a:pt x="5117" y="5172"/>
                    </a:lnTo>
                    <a:lnTo>
                      <a:pt x="5155" y="5167"/>
                    </a:lnTo>
                    <a:lnTo>
                      <a:pt x="5193" y="5161"/>
                    </a:lnTo>
                    <a:lnTo>
                      <a:pt x="5231" y="5153"/>
                    </a:lnTo>
                    <a:lnTo>
                      <a:pt x="5269" y="5144"/>
                    </a:lnTo>
                    <a:lnTo>
                      <a:pt x="5306" y="5133"/>
                    </a:lnTo>
                    <a:lnTo>
                      <a:pt x="5343" y="5121"/>
                    </a:lnTo>
                    <a:lnTo>
                      <a:pt x="5379" y="5108"/>
                    </a:lnTo>
                    <a:lnTo>
                      <a:pt x="5415" y="5093"/>
                    </a:lnTo>
                    <a:lnTo>
                      <a:pt x="5450" y="5077"/>
                    </a:lnTo>
                    <a:lnTo>
                      <a:pt x="5485" y="5059"/>
                    </a:lnTo>
                    <a:lnTo>
                      <a:pt x="5519" y="5040"/>
                    </a:lnTo>
                    <a:lnTo>
                      <a:pt x="5553" y="5020"/>
                    </a:lnTo>
                    <a:lnTo>
                      <a:pt x="5585" y="4999"/>
                    </a:lnTo>
                    <a:lnTo>
                      <a:pt x="5617" y="4976"/>
                    </a:lnTo>
                    <a:lnTo>
                      <a:pt x="5648" y="4953"/>
                    </a:lnTo>
                    <a:lnTo>
                      <a:pt x="5677" y="4928"/>
                    </a:lnTo>
                    <a:lnTo>
                      <a:pt x="5706" y="4902"/>
                    </a:lnTo>
                    <a:lnTo>
                      <a:pt x="5734" y="4875"/>
                    </a:lnTo>
                    <a:lnTo>
                      <a:pt x="5761" y="4847"/>
                    </a:lnTo>
                    <a:lnTo>
                      <a:pt x="5787" y="4818"/>
                    </a:lnTo>
                    <a:lnTo>
                      <a:pt x="5812" y="4789"/>
                    </a:lnTo>
                    <a:lnTo>
                      <a:pt x="5835" y="4758"/>
                    </a:lnTo>
                    <a:lnTo>
                      <a:pt x="5858" y="4726"/>
                    </a:lnTo>
                    <a:lnTo>
                      <a:pt x="5879" y="4694"/>
                    </a:lnTo>
                    <a:lnTo>
                      <a:pt x="5899" y="4660"/>
                    </a:lnTo>
                    <a:lnTo>
                      <a:pt x="5918" y="4626"/>
                    </a:lnTo>
                    <a:lnTo>
                      <a:pt x="5936" y="4591"/>
                    </a:lnTo>
                    <a:lnTo>
                      <a:pt x="5952" y="4556"/>
                    </a:lnTo>
                    <a:lnTo>
                      <a:pt x="5967" y="4520"/>
                    </a:lnTo>
                    <a:lnTo>
                      <a:pt x="5980" y="4484"/>
                    </a:lnTo>
                    <a:lnTo>
                      <a:pt x="5992" y="4447"/>
                    </a:lnTo>
                    <a:lnTo>
                      <a:pt x="6003" y="4410"/>
                    </a:lnTo>
                    <a:lnTo>
                      <a:pt x="6012" y="4372"/>
                    </a:lnTo>
                    <a:lnTo>
                      <a:pt x="6020" y="4334"/>
                    </a:lnTo>
                    <a:lnTo>
                      <a:pt x="6026" y="4296"/>
                    </a:lnTo>
                    <a:lnTo>
                      <a:pt x="6031" y="4258"/>
                    </a:lnTo>
                    <a:lnTo>
                      <a:pt x="6035" y="4219"/>
                    </a:lnTo>
                    <a:lnTo>
                      <a:pt x="6037" y="418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Helvetica Neue"/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</p:grpSp>
      <p:grpSp>
        <p:nvGrpSpPr>
          <p:cNvPr id="1294" name="Google Shape;1294;p32"/>
          <p:cNvGrpSpPr/>
          <p:nvPr/>
        </p:nvGrpSpPr>
        <p:grpSpPr>
          <a:xfrm>
            <a:off x="4841651" y="1560609"/>
            <a:ext cx="612951" cy="612951"/>
            <a:chOff x="1441119" y="1560609"/>
            <a:chExt cx="612951" cy="612951"/>
          </a:xfrm>
        </p:grpSpPr>
        <p:sp>
          <p:nvSpPr>
            <p:cNvPr id="1295" name="Google Shape;1295;p32"/>
            <p:cNvSpPr/>
            <p:nvPr/>
          </p:nvSpPr>
          <p:spPr>
            <a:xfrm>
              <a:off x="1441119" y="1560609"/>
              <a:ext cx="612951" cy="612951"/>
            </a:xfrm>
            <a:prstGeom prst="ellipse">
              <a:avLst/>
            </a:prstGeom>
            <a:solidFill>
              <a:srgbClr val="FFFFFF"/>
            </a:solidFill>
            <a:ln cap="flat" cmpd="sng" w="19050">
              <a:solidFill>
                <a:schemeClr val="accent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ctr">
                <a:lnSpc>
                  <a:spcPct val="95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7F7F7F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grpSp>
          <p:nvGrpSpPr>
            <p:cNvPr id="1296" name="Google Shape;1296;p32"/>
            <p:cNvGrpSpPr/>
            <p:nvPr/>
          </p:nvGrpSpPr>
          <p:grpSpPr>
            <a:xfrm>
              <a:off x="1539927" y="1659587"/>
              <a:ext cx="415335" cy="414994"/>
              <a:chOff x="6359457" y="2660110"/>
              <a:chExt cx="633600" cy="633600"/>
            </a:xfrm>
          </p:grpSpPr>
          <p:sp>
            <p:nvSpPr>
              <p:cNvPr id="1297" name="Google Shape;1297;p32"/>
              <p:cNvSpPr/>
              <p:nvPr/>
            </p:nvSpPr>
            <p:spPr>
              <a:xfrm>
                <a:off x="6359457" y="2660110"/>
                <a:ext cx="633600" cy="633600"/>
              </a:xfrm>
              <a:custGeom>
                <a:rect b="b" l="l" r="r" t="t"/>
                <a:pathLst>
                  <a:path extrusionOk="0" h="10000" w="10000">
                    <a:moveTo>
                      <a:pt x="4352" y="6694"/>
                    </a:moveTo>
                    <a:lnTo>
                      <a:pt x="4322" y="6667"/>
                    </a:lnTo>
                    <a:lnTo>
                      <a:pt x="3275" y="5619"/>
                    </a:lnTo>
                    <a:lnTo>
                      <a:pt x="3249" y="5590"/>
                    </a:lnTo>
                    <a:lnTo>
                      <a:pt x="3227" y="5557"/>
                    </a:lnTo>
                    <a:lnTo>
                      <a:pt x="3210" y="5522"/>
                    </a:lnTo>
                    <a:lnTo>
                      <a:pt x="3197" y="5485"/>
                    </a:lnTo>
                    <a:lnTo>
                      <a:pt x="3190" y="5446"/>
                    </a:lnTo>
                    <a:lnTo>
                      <a:pt x="3187" y="5407"/>
                    </a:lnTo>
                    <a:lnTo>
                      <a:pt x="3190" y="5368"/>
                    </a:lnTo>
                    <a:lnTo>
                      <a:pt x="3197" y="5329"/>
                    </a:lnTo>
                    <a:lnTo>
                      <a:pt x="3210" y="5292"/>
                    </a:lnTo>
                    <a:lnTo>
                      <a:pt x="3227" y="5257"/>
                    </a:lnTo>
                    <a:lnTo>
                      <a:pt x="3249" y="5224"/>
                    </a:lnTo>
                    <a:lnTo>
                      <a:pt x="3275" y="5195"/>
                    </a:lnTo>
                    <a:lnTo>
                      <a:pt x="3304" y="5169"/>
                    </a:lnTo>
                    <a:lnTo>
                      <a:pt x="3337" y="5147"/>
                    </a:lnTo>
                    <a:lnTo>
                      <a:pt x="3372" y="5130"/>
                    </a:lnTo>
                    <a:lnTo>
                      <a:pt x="3409" y="5117"/>
                    </a:lnTo>
                    <a:lnTo>
                      <a:pt x="3448" y="5110"/>
                    </a:lnTo>
                    <a:lnTo>
                      <a:pt x="3487" y="5107"/>
                    </a:lnTo>
                    <a:lnTo>
                      <a:pt x="3526" y="5110"/>
                    </a:lnTo>
                    <a:lnTo>
                      <a:pt x="3565" y="5117"/>
                    </a:lnTo>
                    <a:lnTo>
                      <a:pt x="3602" y="5130"/>
                    </a:lnTo>
                    <a:lnTo>
                      <a:pt x="3637" y="5147"/>
                    </a:lnTo>
                    <a:lnTo>
                      <a:pt x="3670" y="5169"/>
                    </a:lnTo>
                    <a:lnTo>
                      <a:pt x="3699" y="5195"/>
                    </a:lnTo>
                    <a:lnTo>
                      <a:pt x="4522" y="6019"/>
                    </a:lnTo>
                    <a:lnTo>
                      <a:pt x="6289" y="4043"/>
                    </a:lnTo>
                    <a:lnTo>
                      <a:pt x="6317" y="4015"/>
                    </a:lnTo>
                    <a:lnTo>
                      <a:pt x="6349" y="3992"/>
                    </a:lnTo>
                    <a:lnTo>
                      <a:pt x="6383" y="3973"/>
                    </a:lnTo>
                    <a:lnTo>
                      <a:pt x="6419" y="3958"/>
                    </a:lnTo>
                    <a:lnTo>
                      <a:pt x="6457" y="3948"/>
                    </a:lnTo>
                    <a:lnTo>
                      <a:pt x="6496" y="3943"/>
                    </a:lnTo>
                    <a:lnTo>
                      <a:pt x="6536" y="3944"/>
                    </a:lnTo>
                    <a:lnTo>
                      <a:pt x="6574" y="3949"/>
                    </a:lnTo>
                    <a:lnTo>
                      <a:pt x="6612" y="3960"/>
                    </a:lnTo>
                    <a:lnTo>
                      <a:pt x="6648" y="3975"/>
                    </a:lnTo>
                    <a:lnTo>
                      <a:pt x="6682" y="3995"/>
                    </a:lnTo>
                    <a:lnTo>
                      <a:pt x="6713" y="4019"/>
                    </a:lnTo>
                    <a:lnTo>
                      <a:pt x="6741" y="4047"/>
                    </a:lnTo>
                    <a:lnTo>
                      <a:pt x="6764" y="4079"/>
                    </a:lnTo>
                    <a:lnTo>
                      <a:pt x="6783" y="4113"/>
                    </a:lnTo>
                    <a:lnTo>
                      <a:pt x="6798" y="4149"/>
                    </a:lnTo>
                    <a:lnTo>
                      <a:pt x="6808" y="4187"/>
                    </a:lnTo>
                    <a:lnTo>
                      <a:pt x="6813" y="4226"/>
                    </a:lnTo>
                    <a:lnTo>
                      <a:pt x="6812" y="4266"/>
                    </a:lnTo>
                    <a:lnTo>
                      <a:pt x="6807" y="4304"/>
                    </a:lnTo>
                    <a:lnTo>
                      <a:pt x="6796" y="4342"/>
                    </a:lnTo>
                    <a:lnTo>
                      <a:pt x="6781" y="4378"/>
                    </a:lnTo>
                    <a:lnTo>
                      <a:pt x="6761" y="4412"/>
                    </a:lnTo>
                    <a:lnTo>
                      <a:pt x="6737" y="4443"/>
                    </a:lnTo>
                    <a:lnTo>
                      <a:pt x="4758" y="6655"/>
                    </a:lnTo>
                    <a:lnTo>
                      <a:pt x="4728" y="6683"/>
                    </a:lnTo>
                    <a:lnTo>
                      <a:pt x="4696" y="6708"/>
                    </a:lnTo>
                    <a:lnTo>
                      <a:pt x="4660" y="6727"/>
                    </a:lnTo>
                    <a:lnTo>
                      <a:pt x="4622" y="6742"/>
                    </a:lnTo>
                    <a:lnTo>
                      <a:pt x="4583" y="6751"/>
                    </a:lnTo>
                    <a:lnTo>
                      <a:pt x="4542" y="6755"/>
                    </a:lnTo>
                    <a:lnTo>
                      <a:pt x="4502" y="6753"/>
                    </a:lnTo>
                    <a:lnTo>
                      <a:pt x="4462" y="6746"/>
                    </a:lnTo>
                    <a:lnTo>
                      <a:pt x="4423" y="6734"/>
                    </a:lnTo>
                    <a:lnTo>
                      <a:pt x="4386" y="6716"/>
                    </a:lnTo>
                    <a:lnTo>
                      <a:pt x="4352" y="6694"/>
                    </a:lnTo>
                    <a:close/>
                    <a:moveTo>
                      <a:pt x="3939" y="1100"/>
                    </a:moveTo>
                    <a:lnTo>
                      <a:pt x="3952" y="1100"/>
                    </a:lnTo>
                    <a:lnTo>
                      <a:pt x="6048" y="1100"/>
                    </a:lnTo>
                    <a:lnTo>
                      <a:pt x="6061" y="1100"/>
                    </a:lnTo>
                    <a:lnTo>
                      <a:pt x="6074" y="1101"/>
                    </a:lnTo>
                    <a:lnTo>
                      <a:pt x="6087" y="1102"/>
                    </a:lnTo>
                    <a:lnTo>
                      <a:pt x="6100" y="1104"/>
                    </a:lnTo>
                    <a:lnTo>
                      <a:pt x="6113" y="1106"/>
                    </a:lnTo>
                    <a:lnTo>
                      <a:pt x="6125" y="1109"/>
                    </a:lnTo>
                    <a:lnTo>
                      <a:pt x="6138" y="1112"/>
                    </a:lnTo>
                    <a:lnTo>
                      <a:pt x="6150" y="1115"/>
                    </a:lnTo>
                    <a:lnTo>
                      <a:pt x="6163" y="1120"/>
                    </a:lnTo>
                    <a:lnTo>
                      <a:pt x="6175" y="1124"/>
                    </a:lnTo>
                    <a:lnTo>
                      <a:pt x="6187" y="1129"/>
                    </a:lnTo>
                    <a:lnTo>
                      <a:pt x="6199" y="1135"/>
                    </a:lnTo>
                    <a:lnTo>
                      <a:pt x="6211" y="1141"/>
                    </a:lnTo>
                    <a:lnTo>
                      <a:pt x="6222" y="1147"/>
                    </a:lnTo>
                    <a:lnTo>
                      <a:pt x="6233" y="1154"/>
                    </a:lnTo>
                    <a:lnTo>
                      <a:pt x="6244" y="1161"/>
                    </a:lnTo>
                    <a:lnTo>
                      <a:pt x="6255" y="1168"/>
                    </a:lnTo>
                    <a:lnTo>
                      <a:pt x="6265" y="1176"/>
                    </a:lnTo>
                    <a:lnTo>
                      <a:pt x="6275" y="1185"/>
                    </a:lnTo>
                    <a:lnTo>
                      <a:pt x="6285" y="1193"/>
                    </a:lnTo>
                    <a:lnTo>
                      <a:pt x="6295" y="1202"/>
                    </a:lnTo>
                    <a:lnTo>
                      <a:pt x="6304" y="1212"/>
                    </a:lnTo>
                    <a:lnTo>
                      <a:pt x="6312" y="1222"/>
                    </a:lnTo>
                    <a:lnTo>
                      <a:pt x="6321" y="1232"/>
                    </a:lnTo>
                    <a:lnTo>
                      <a:pt x="6329" y="1242"/>
                    </a:lnTo>
                    <a:lnTo>
                      <a:pt x="6336" y="1253"/>
                    </a:lnTo>
                    <a:lnTo>
                      <a:pt x="6343" y="1264"/>
                    </a:lnTo>
                    <a:lnTo>
                      <a:pt x="6350" y="1275"/>
                    </a:lnTo>
                    <a:lnTo>
                      <a:pt x="6356" y="1286"/>
                    </a:lnTo>
                    <a:lnTo>
                      <a:pt x="6362" y="1298"/>
                    </a:lnTo>
                    <a:lnTo>
                      <a:pt x="6368" y="1310"/>
                    </a:lnTo>
                    <a:lnTo>
                      <a:pt x="6373" y="1322"/>
                    </a:lnTo>
                    <a:lnTo>
                      <a:pt x="6377" y="1334"/>
                    </a:lnTo>
                    <a:lnTo>
                      <a:pt x="6382" y="1347"/>
                    </a:lnTo>
                    <a:lnTo>
                      <a:pt x="6385" y="1359"/>
                    </a:lnTo>
                    <a:lnTo>
                      <a:pt x="6388" y="1372"/>
                    </a:lnTo>
                    <a:lnTo>
                      <a:pt x="6391" y="1384"/>
                    </a:lnTo>
                    <a:lnTo>
                      <a:pt x="6393" y="1397"/>
                    </a:lnTo>
                    <a:lnTo>
                      <a:pt x="6395" y="1410"/>
                    </a:lnTo>
                    <a:lnTo>
                      <a:pt x="6396" y="1423"/>
                    </a:lnTo>
                    <a:lnTo>
                      <a:pt x="6397" y="1436"/>
                    </a:lnTo>
                    <a:lnTo>
                      <a:pt x="6397" y="1449"/>
                    </a:lnTo>
                    <a:lnTo>
                      <a:pt x="6397" y="2264"/>
                    </a:lnTo>
                    <a:lnTo>
                      <a:pt x="6397" y="2277"/>
                    </a:lnTo>
                    <a:lnTo>
                      <a:pt x="6396" y="2290"/>
                    </a:lnTo>
                    <a:lnTo>
                      <a:pt x="6395" y="2303"/>
                    </a:lnTo>
                    <a:lnTo>
                      <a:pt x="6393" y="2316"/>
                    </a:lnTo>
                    <a:lnTo>
                      <a:pt x="6391" y="2329"/>
                    </a:lnTo>
                    <a:lnTo>
                      <a:pt x="6388" y="2342"/>
                    </a:lnTo>
                    <a:lnTo>
                      <a:pt x="6385" y="2354"/>
                    </a:lnTo>
                    <a:lnTo>
                      <a:pt x="6382" y="2367"/>
                    </a:lnTo>
                    <a:lnTo>
                      <a:pt x="6377" y="2380"/>
                    </a:lnTo>
                    <a:lnTo>
                      <a:pt x="6373" y="2392"/>
                    </a:lnTo>
                    <a:lnTo>
                      <a:pt x="6368" y="2404"/>
                    </a:lnTo>
                    <a:lnTo>
                      <a:pt x="6362" y="2416"/>
                    </a:lnTo>
                    <a:lnTo>
                      <a:pt x="6356" y="2428"/>
                    </a:lnTo>
                    <a:lnTo>
                      <a:pt x="6350" y="2439"/>
                    </a:lnTo>
                    <a:lnTo>
                      <a:pt x="6343" y="2450"/>
                    </a:lnTo>
                    <a:lnTo>
                      <a:pt x="6336" y="2461"/>
                    </a:lnTo>
                    <a:lnTo>
                      <a:pt x="6329" y="2472"/>
                    </a:lnTo>
                    <a:lnTo>
                      <a:pt x="6321" y="2482"/>
                    </a:lnTo>
                    <a:lnTo>
                      <a:pt x="6312" y="2492"/>
                    </a:lnTo>
                    <a:lnTo>
                      <a:pt x="6304" y="2502"/>
                    </a:lnTo>
                    <a:lnTo>
                      <a:pt x="6295" y="2511"/>
                    </a:lnTo>
                    <a:lnTo>
                      <a:pt x="6285" y="2520"/>
                    </a:lnTo>
                    <a:lnTo>
                      <a:pt x="6275" y="2529"/>
                    </a:lnTo>
                    <a:lnTo>
                      <a:pt x="6265" y="2537"/>
                    </a:lnTo>
                    <a:lnTo>
                      <a:pt x="6255" y="2545"/>
                    </a:lnTo>
                    <a:lnTo>
                      <a:pt x="6244" y="2553"/>
                    </a:lnTo>
                    <a:lnTo>
                      <a:pt x="6233" y="2560"/>
                    </a:lnTo>
                    <a:lnTo>
                      <a:pt x="6222" y="2567"/>
                    </a:lnTo>
                    <a:lnTo>
                      <a:pt x="6211" y="2573"/>
                    </a:lnTo>
                    <a:lnTo>
                      <a:pt x="6199" y="2579"/>
                    </a:lnTo>
                    <a:lnTo>
                      <a:pt x="6187" y="2584"/>
                    </a:lnTo>
                    <a:lnTo>
                      <a:pt x="6175" y="2589"/>
                    </a:lnTo>
                    <a:lnTo>
                      <a:pt x="6163" y="2594"/>
                    </a:lnTo>
                    <a:lnTo>
                      <a:pt x="6150" y="2598"/>
                    </a:lnTo>
                    <a:lnTo>
                      <a:pt x="6138" y="2601"/>
                    </a:lnTo>
                    <a:lnTo>
                      <a:pt x="6125" y="2604"/>
                    </a:lnTo>
                    <a:lnTo>
                      <a:pt x="6113" y="2607"/>
                    </a:lnTo>
                    <a:lnTo>
                      <a:pt x="6100" y="2609"/>
                    </a:lnTo>
                    <a:lnTo>
                      <a:pt x="6087" y="2611"/>
                    </a:lnTo>
                    <a:lnTo>
                      <a:pt x="6074" y="2612"/>
                    </a:lnTo>
                    <a:lnTo>
                      <a:pt x="6061" y="2613"/>
                    </a:lnTo>
                    <a:lnTo>
                      <a:pt x="6048" y="2613"/>
                    </a:lnTo>
                    <a:lnTo>
                      <a:pt x="3952" y="2613"/>
                    </a:lnTo>
                    <a:lnTo>
                      <a:pt x="3939" y="2613"/>
                    </a:lnTo>
                    <a:lnTo>
                      <a:pt x="3926" y="2612"/>
                    </a:lnTo>
                    <a:lnTo>
                      <a:pt x="3913" y="2611"/>
                    </a:lnTo>
                    <a:lnTo>
                      <a:pt x="3900" y="2609"/>
                    </a:lnTo>
                    <a:lnTo>
                      <a:pt x="3887" y="2607"/>
                    </a:lnTo>
                    <a:lnTo>
                      <a:pt x="3875" y="2604"/>
                    </a:lnTo>
                    <a:lnTo>
                      <a:pt x="3862" y="2601"/>
                    </a:lnTo>
                    <a:lnTo>
                      <a:pt x="3850" y="2598"/>
                    </a:lnTo>
                    <a:lnTo>
                      <a:pt x="3837" y="2594"/>
                    </a:lnTo>
                    <a:lnTo>
                      <a:pt x="3825" y="2589"/>
                    </a:lnTo>
                    <a:lnTo>
                      <a:pt x="3813" y="2584"/>
                    </a:lnTo>
                    <a:lnTo>
                      <a:pt x="3801" y="2579"/>
                    </a:lnTo>
                    <a:lnTo>
                      <a:pt x="3789" y="2573"/>
                    </a:lnTo>
                    <a:lnTo>
                      <a:pt x="3778" y="2567"/>
                    </a:lnTo>
                    <a:lnTo>
                      <a:pt x="3767" y="2560"/>
                    </a:lnTo>
                    <a:lnTo>
                      <a:pt x="3756" y="2553"/>
                    </a:lnTo>
                    <a:lnTo>
                      <a:pt x="3745" y="2545"/>
                    </a:lnTo>
                    <a:lnTo>
                      <a:pt x="3735" y="2537"/>
                    </a:lnTo>
                    <a:lnTo>
                      <a:pt x="3725" y="2529"/>
                    </a:lnTo>
                    <a:lnTo>
                      <a:pt x="3715" y="2520"/>
                    </a:lnTo>
                    <a:lnTo>
                      <a:pt x="3705" y="2511"/>
                    </a:lnTo>
                    <a:lnTo>
                      <a:pt x="3696" y="2502"/>
                    </a:lnTo>
                    <a:lnTo>
                      <a:pt x="3688" y="2492"/>
                    </a:lnTo>
                    <a:lnTo>
                      <a:pt x="3679" y="2482"/>
                    </a:lnTo>
                    <a:lnTo>
                      <a:pt x="3671" y="2472"/>
                    </a:lnTo>
                    <a:lnTo>
                      <a:pt x="3664" y="2461"/>
                    </a:lnTo>
                    <a:lnTo>
                      <a:pt x="3657" y="2450"/>
                    </a:lnTo>
                    <a:lnTo>
                      <a:pt x="3650" y="2439"/>
                    </a:lnTo>
                    <a:lnTo>
                      <a:pt x="3644" y="2428"/>
                    </a:lnTo>
                    <a:lnTo>
                      <a:pt x="3638" y="2416"/>
                    </a:lnTo>
                    <a:lnTo>
                      <a:pt x="3632" y="2404"/>
                    </a:lnTo>
                    <a:lnTo>
                      <a:pt x="3627" y="2392"/>
                    </a:lnTo>
                    <a:lnTo>
                      <a:pt x="3623" y="2380"/>
                    </a:lnTo>
                    <a:lnTo>
                      <a:pt x="3618" y="2367"/>
                    </a:lnTo>
                    <a:lnTo>
                      <a:pt x="3615" y="2354"/>
                    </a:lnTo>
                    <a:lnTo>
                      <a:pt x="3612" y="2342"/>
                    </a:lnTo>
                    <a:lnTo>
                      <a:pt x="3609" y="2329"/>
                    </a:lnTo>
                    <a:lnTo>
                      <a:pt x="3607" y="2316"/>
                    </a:lnTo>
                    <a:lnTo>
                      <a:pt x="3605" y="2303"/>
                    </a:lnTo>
                    <a:lnTo>
                      <a:pt x="3604" y="2290"/>
                    </a:lnTo>
                    <a:lnTo>
                      <a:pt x="3603" y="2277"/>
                    </a:lnTo>
                    <a:lnTo>
                      <a:pt x="3603" y="2264"/>
                    </a:lnTo>
                    <a:lnTo>
                      <a:pt x="3603" y="1449"/>
                    </a:lnTo>
                    <a:lnTo>
                      <a:pt x="3603" y="1436"/>
                    </a:lnTo>
                    <a:lnTo>
                      <a:pt x="3604" y="1423"/>
                    </a:lnTo>
                    <a:lnTo>
                      <a:pt x="3605" y="1410"/>
                    </a:lnTo>
                    <a:lnTo>
                      <a:pt x="3607" y="1397"/>
                    </a:lnTo>
                    <a:lnTo>
                      <a:pt x="3609" y="1384"/>
                    </a:lnTo>
                    <a:lnTo>
                      <a:pt x="3612" y="1372"/>
                    </a:lnTo>
                    <a:lnTo>
                      <a:pt x="3615" y="1359"/>
                    </a:lnTo>
                    <a:lnTo>
                      <a:pt x="3618" y="1347"/>
                    </a:lnTo>
                    <a:lnTo>
                      <a:pt x="3623" y="1334"/>
                    </a:lnTo>
                    <a:lnTo>
                      <a:pt x="3627" y="1322"/>
                    </a:lnTo>
                    <a:lnTo>
                      <a:pt x="3632" y="1310"/>
                    </a:lnTo>
                    <a:lnTo>
                      <a:pt x="3638" y="1298"/>
                    </a:lnTo>
                    <a:lnTo>
                      <a:pt x="3644" y="1286"/>
                    </a:lnTo>
                    <a:lnTo>
                      <a:pt x="3650" y="1275"/>
                    </a:lnTo>
                    <a:lnTo>
                      <a:pt x="3657" y="1264"/>
                    </a:lnTo>
                    <a:lnTo>
                      <a:pt x="3664" y="1253"/>
                    </a:lnTo>
                    <a:lnTo>
                      <a:pt x="3671" y="1242"/>
                    </a:lnTo>
                    <a:lnTo>
                      <a:pt x="3679" y="1232"/>
                    </a:lnTo>
                    <a:lnTo>
                      <a:pt x="3688" y="1222"/>
                    </a:lnTo>
                    <a:lnTo>
                      <a:pt x="3696" y="1212"/>
                    </a:lnTo>
                    <a:lnTo>
                      <a:pt x="3705" y="1202"/>
                    </a:lnTo>
                    <a:lnTo>
                      <a:pt x="3715" y="1193"/>
                    </a:lnTo>
                    <a:lnTo>
                      <a:pt x="3725" y="1185"/>
                    </a:lnTo>
                    <a:lnTo>
                      <a:pt x="3735" y="1176"/>
                    </a:lnTo>
                    <a:lnTo>
                      <a:pt x="3745" y="1168"/>
                    </a:lnTo>
                    <a:lnTo>
                      <a:pt x="3756" y="1161"/>
                    </a:lnTo>
                    <a:lnTo>
                      <a:pt x="3767" y="1154"/>
                    </a:lnTo>
                    <a:lnTo>
                      <a:pt x="3778" y="1147"/>
                    </a:lnTo>
                    <a:lnTo>
                      <a:pt x="3789" y="1141"/>
                    </a:lnTo>
                    <a:lnTo>
                      <a:pt x="3801" y="1135"/>
                    </a:lnTo>
                    <a:lnTo>
                      <a:pt x="3813" y="1129"/>
                    </a:lnTo>
                    <a:lnTo>
                      <a:pt x="3825" y="1124"/>
                    </a:lnTo>
                    <a:lnTo>
                      <a:pt x="3837" y="1120"/>
                    </a:lnTo>
                    <a:lnTo>
                      <a:pt x="3850" y="1115"/>
                    </a:lnTo>
                    <a:lnTo>
                      <a:pt x="3862" y="1112"/>
                    </a:lnTo>
                    <a:lnTo>
                      <a:pt x="3875" y="1109"/>
                    </a:lnTo>
                    <a:lnTo>
                      <a:pt x="3887" y="1106"/>
                    </a:lnTo>
                    <a:lnTo>
                      <a:pt x="3900" y="1104"/>
                    </a:lnTo>
                    <a:lnTo>
                      <a:pt x="3913" y="1102"/>
                    </a:lnTo>
                    <a:lnTo>
                      <a:pt x="3926" y="1101"/>
                    </a:lnTo>
                    <a:lnTo>
                      <a:pt x="3939" y="110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Helvetica Neue"/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298" name="Google Shape;1298;p32"/>
              <p:cNvSpPr/>
              <p:nvPr/>
            </p:nvSpPr>
            <p:spPr>
              <a:xfrm>
                <a:off x="6359457" y="2660110"/>
                <a:ext cx="633600" cy="633600"/>
              </a:xfrm>
              <a:custGeom>
                <a:rect b="b" l="l" r="r" t="t"/>
                <a:pathLst>
                  <a:path extrusionOk="0" h="10000" w="10000">
                    <a:moveTo>
                      <a:pt x="3934" y="850"/>
                    </a:moveTo>
                    <a:lnTo>
                      <a:pt x="3947" y="850"/>
                    </a:lnTo>
                    <a:lnTo>
                      <a:pt x="3952" y="850"/>
                    </a:lnTo>
                    <a:lnTo>
                      <a:pt x="6048" y="850"/>
                    </a:lnTo>
                    <a:lnTo>
                      <a:pt x="6053" y="850"/>
                    </a:lnTo>
                    <a:lnTo>
                      <a:pt x="6066" y="850"/>
                    </a:lnTo>
                    <a:lnTo>
                      <a:pt x="6075" y="851"/>
                    </a:lnTo>
                    <a:lnTo>
                      <a:pt x="6088" y="851"/>
                    </a:lnTo>
                    <a:lnTo>
                      <a:pt x="6097" y="852"/>
                    </a:lnTo>
                    <a:lnTo>
                      <a:pt x="6110" y="853"/>
                    </a:lnTo>
                    <a:lnTo>
                      <a:pt x="6120" y="854"/>
                    </a:lnTo>
                    <a:lnTo>
                      <a:pt x="6133" y="856"/>
                    </a:lnTo>
                    <a:lnTo>
                      <a:pt x="6142" y="857"/>
                    </a:lnTo>
                    <a:lnTo>
                      <a:pt x="6155" y="860"/>
                    </a:lnTo>
                    <a:lnTo>
                      <a:pt x="6164" y="861"/>
                    </a:lnTo>
                    <a:lnTo>
                      <a:pt x="6177" y="864"/>
                    </a:lnTo>
                    <a:lnTo>
                      <a:pt x="6186" y="866"/>
                    </a:lnTo>
                    <a:lnTo>
                      <a:pt x="6198" y="869"/>
                    </a:lnTo>
                    <a:lnTo>
                      <a:pt x="6208" y="872"/>
                    </a:lnTo>
                    <a:lnTo>
                      <a:pt x="6220" y="875"/>
                    </a:lnTo>
                    <a:lnTo>
                      <a:pt x="6229" y="878"/>
                    </a:lnTo>
                    <a:lnTo>
                      <a:pt x="6241" y="882"/>
                    </a:lnTo>
                    <a:lnTo>
                      <a:pt x="6250" y="885"/>
                    </a:lnTo>
                    <a:lnTo>
                      <a:pt x="6263" y="890"/>
                    </a:lnTo>
                    <a:lnTo>
                      <a:pt x="6271" y="893"/>
                    </a:lnTo>
                    <a:lnTo>
                      <a:pt x="6283" y="898"/>
                    </a:lnTo>
                    <a:lnTo>
                      <a:pt x="6292" y="902"/>
                    </a:lnTo>
                    <a:lnTo>
                      <a:pt x="6304" y="908"/>
                    </a:lnTo>
                    <a:lnTo>
                      <a:pt x="6313" y="912"/>
                    </a:lnTo>
                    <a:lnTo>
                      <a:pt x="6324" y="918"/>
                    </a:lnTo>
                    <a:lnTo>
                      <a:pt x="6333" y="922"/>
                    </a:lnTo>
                    <a:lnTo>
                      <a:pt x="6344" y="929"/>
                    </a:lnTo>
                    <a:lnTo>
                      <a:pt x="6349" y="932"/>
                    </a:lnTo>
                    <a:lnTo>
                      <a:pt x="6361" y="939"/>
                    </a:lnTo>
                    <a:lnTo>
                      <a:pt x="6369" y="944"/>
                    </a:lnTo>
                    <a:lnTo>
                      <a:pt x="6380" y="951"/>
                    </a:lnTo>
                    <a:lnTo>
                      <a:pt x="6388" y="956"/>
                    </a:lnTo>
                    <a:lnTo>
                      <a:pt x="6399" y="964"/>
                    </a:lnTo>
                    <a:lnTo>
                      <a:pt x="6407" y="970"/>
                    </a:lnTo>
                    <a:lnTo>
                      <a:pt x="6417" y="977"/>
                    </a:lnTo>
                    <a:lnTo>
                      <a:pt x="6424" y="983"/>
                    </a:lnTo>
                    <a:lnTo>
                      <a:pt x="6435" y="992"/>
                    </a:lnTo>
                    <a:lnTo>
                      <a:pt x="6442" y="998"/>
                    </a:lnTo>
                    <a:lnTo>
                      <a:pt x="6452" y="1007"/>
                    </a:lnTo>
                    <a:lnTo>
                      <a:pt x="6459" y="1013"/>
                    </a:lnTo>
                    <a:lnTo>
                      <a:pt x="6468" y="1022"/>
                    </a:lnTo>
                    <a:lnTo>
                      <a:pt x="6475" y="1029"/>
                    </a:lnTo>
                    <a:lnTo>
                      <a:pt x="6484" y="1038"/>
                    </a:lnTo>
                    <a:lnTo>
                      <a:pt x="6490" y="1045"/>
                    </a:lnTo>
                    <a:lnTo>
                      <a:pt x="6499" y="1055"/>
                    </a:lnTo>
                    <a:lnTo>
                      <a:pt x="6505" y="1062"/>
                    </a:lnTo>
                    <a:lnTo>
                      <a:pt x="6514" y="1073"/>
                    </a:lnTo>
                    <a:lnTo>
                      <a:pt x="6520" y="1080"/>
                    </a:lnTo>
                    <a:lnTo>
                      <a:pt x="6527" y="1090"/>
                    </a:lnTo>
                    <a:lnTo>
                      <a:pt x="6533" y="1098"/>
                    </a:lnTo>
                    <a:lnTo>
                      <a:pt x="6541" y="1109"/>
                    </a:lnTo>
                    <a:lnTo>
                      <a:pt x="6546" y="1117"/>
                    </a:lnTo>
                    <a:lnTo>
                      <a:pt x="6553" y="1128"/>
                    </a:lnTo>
                    <a:lnTo>
                      <a:pt x="6558" y="1136"/>
                    </a:lnTo>
                    <a:lnTo>
                      <a:pt x="6565" y="1148"/>
                    </a:lnTo>
                    <a:lnTo>
                      <a:pt x="6568" y="1153"/>
                    </a:lnTo>
                    <a:lnTo>
                      <a:pt x="6575" y="1164"/>
                    </a:lnTo>
                    <a:lnTo>
                      <a:pt x="6579" y="1173"/>
                    </a:lnTo>
                    <a:lnTo>
                      <a:pt x="6585" y="1184"/>
                    </a:lnTo>
                    <a:lnTo>
                      <a:pt x="6589" y="1193"/>
                    </a:lnTo>
                    <a:lnTo>
                      <a:pt x="6595" y="1205"/>
                    </a:lnTo>
                    <a:lnTo>
                      <a:pt x="6599" y="1214"/>
                    </a:lnTo>
                    <a:lnTo>
                      <a:pt x="6604" y="1226"/>
                    </a:lnTo>
                    <a:lnTo>
                      <a:pt x="6607" y="1234"/>
                    </a:lnTo>
                    <a:lnTo>
                      <a:pt x="6612" y="1247"/>
                    </a:lnTo>
                    <a:lnTo>
                      <a:pt x="6615" y="1256"/>
                    </a:lnTo>
                    <a:lnTo>
                      <a:pt x="6619" y="1268"/>
                    </a:lnTo>
                    <a:lnTo>
                      <a:pt x="6622" y="1277"/>
                    </a:lnTo>
                    <a:lnTo>
                      <a:pt x="6625" y="1289"/>
                    </a:lnTo>
                    <a:lnTo>
                      <a:pt x="6628" y="1299"/>
                    </a:lnTo>
                    <a:lnTo>
                      <a:pt x="6631" y="1311"/>
                    </a:lnTo>
                    <a:lnTo>
                      <a:pt x="6633" y="1320"/>
                    </a:lnTo>
                    <a:lnTo>
                      <a:pt x="6636" y="1333"/>
                    </a:lnTo>
                    <a:lnTo>
                      <a:pt x="6637" y="1342"/>
                    </a:lnTo>
                    <a:lnTo>
                      <a:pt x="6640" y="1355"/>
                    </a:lnTo>
                    <a:lnTo>
                      <a:pt x="6641" y="1364"/>
                    </a:lnTo>
                    <a:lnTo>
                      <a:pt x="6643" y="1377"/>
                    </a:lnTo>
                    <a:lnTo>
                      <a:pt x="6644" y="1387"/>
                    </a:lnTo>
                    <a:lnTo>
                      <a:pt x="6645" y="1400"/>
                    </a:lnTo>
                    <a:lnTo>
                      <a:pt x="6646" y="1409"/>
                    </a:lnTo>
                    <a:lnTo>
                      <a:pt x="6646" y="1422"/>
                    </a:lnTo>
                    <a:lnTo>
                      <a:pt x="6647" y="1431"/>
                    </a:lnTo>
                    <a:lnTo>
                      <a:pt x="6647" y="1444"/>
                    </a:lnTo>
                    <a:lnTo>
                      <a:pt x="6647" y="1449"/>
                    </a:lnTo>
                    <a:lnTo>
                      <a:pt x="6647" y="1665"/>
                    </a:lnTo>
                    <a:lnTo>
                      <a:pt x="7096" y="1665"/>
                    </a:lnTo>
                    <a:lnTo>
                      <a:pt x="7101" y="1665"/>
                    </a:lnTo>
                    <a:lnTo>
                      <a:pt x="7127" y="1666"/>
                    </a:lnTo>
                    <a:lnTo>
                      <a:pt x="7136" y="1666"/>
                    </a:lnTo>
                    <a:lnTo>
                      <a:pt x="7162" y="1667"/>
                    </a:lnTo>
                    <a:lnTo>
                      <a:pt x="7172" y="1668"/>
                    </a:lnTo>
                    <a:lnTo>
                      <a:pt x="7197" y="1670"/>
                    </a:lnTo>
                    <a:lnTo>
                      <a:pt x="7207" y="1672"/>
                    </a:lnTo>
                    <a:lnTo>
                      <a:pt x="7233" y="1675"/>
                    </a:lnTo>
                    <a:lnTo>
                      <a:pt x="7242" y="1676"/>
                    </a:lnTo>
                    <a:lnTo>
                      <a:pt x="7268" y="1681"/>
                    </a:lnTo>
                    <a:lnTo>
                      <a:pt x="7277" y="1682"/>
                    </a:lnTo>
                    <a:lnTo>
                      <a:pt x="7302" y="1688"/>
                    </a:lnTo>
                    <a:lnTo>
                      <a:pt x="7311" y="1690"/>
                    </a:lnTo>
                    <a:lnTo>
                      <a:pt x="7337" y="1696"/>
                    </a:lnTo>
                    <a:lnTo>
                      <a:pt x="7346" y="1699"/>
                    </a:lnTo>
                    <a:lnTo>
                      <a:pt x="7371" y="1706"/>
                    </a:lnTo>
                    <a:lnTo>
                      <a:pt x="7380" y="1709"/>
                    </a:lnTo>
                    <a:lnTo>
                      <a:pt x="7405" y="1717"/>
                    </a:lnTo>
                    <a:lnTo>
                      <a:pt x="7414" y="1720"/>
                    </a:lnTo>
                    <a:lnTo>
                      <a:pt x="7438" y="1729"/>
                    </a:lnTo>
                    <a:lnTo>
                      <a:pt x="7447" y="1732"/>
                    </a:lnTo>
                    <a:lnTo>
                      <a:pt x="7471" y="1742"/>
                    </a:lnTo>
                    <a:lnTo>
                      <a:pt x="7480" y="1746"/>
                    </a:lnTo>
                    <a:lnTo>
                      <a:pt x="7504" y="1757"/>
                    </a:lnTo>
                    <a:lnTo>
                      <a:pt x="7512" y="1762"/>
                    </a:lnTo>
                    <a:lnTo>
                      <a:pt x="7536" y="1773"/>
                    </a:lnTo>
                    <a:lnTo>
                      <a:pt x="7544" y="1778"/>
                    </a:lnTo>
                    <a:lnTo>
                      <a:pt x="7567" y="1791"/>
                    </a:lnTo>
                    <a:lnTo>
                      <a:pt x="7574" y="1795"/>
                    </a:lnTo>
                    <a:lnTo>
                      <a:pt x="7596" y="1808"/>
                    </a:lnTo>
                    <a:lnTo>
                      <a:pt x="7604" y="1813"/>
                    </a:lnTo>
                    <a:lnTo>
                      <a:pt x="7626" y="1827"/>
                    </a:lnTo>
                    <a:lnTo>
                      <a:pt x="7634" y="1833"/>
                    </a:lnTo>
                    <a:lnTo>
                      <a:pt x="7655" y="1848"/>
                    </a:lnTo>
                    <a:lnTo>
                      <a:pt x="7663" y="1853"/>
                    </a:lnTo>
                    <a:lnTo>
                      <a:pt x="7683" y="1869"/>
                    </a:lnTo>
                    <a:lnTo>
                      <a:pt x="7691" y="1875"/>
                    </a:lnTo>
                    <a:lnTo>
                      <a:pt x="7711" y="1892"/>
                    </a:lnTo>
                    <a:lnTo>
                      <a:pt x="7718" y="1898"/>
                    </a:lnTo>
                    <a:lnTo>
                      <a:pt x="7737" y="1915"/>
                    </a:lnTo>
                    <a:lnTo>
                      <a:pt x="7744" y="1922"/>
                    </a:lnTo>
                    <a:lnTo>
                      <a:pt x="7763" y="1940"/>
                    </a:lnTo>
                    <a:lnTo>
                      <a:pt x="7769" y="1946"/>
                    </a:lnTo>
                    <a:lnTo>
                      <a:pt x="7787" y="1965"/>
                    </a:lnTo>
                    <a:lnTo>
                      <a:pt x="7794" y="1972"/>
                    </a:lnTo>
                    <a:lnTo>
                      <a:pt x="7811" y="1991"/>
                    </a:lnTo>
                    <a:lnTo>
                      <a:pt x="7817" y="1998"/>
                    </a:lnTo>
                    <a:lnTo>
                      <a:pt x="7834" y="2018"/>
                    </a:lnTo>
                    <a:lnTo>
                      <a:pt x="7840" y="2026"/>
                    </a:lnTo>
                    <a:lnTo>
                      <a:pt x="7856" y="2046"/>
                    </a:lnTo>
                    <a:lnTo>
                      <a:pt x="7861" y="2054"/>
                    </a:lnTo>
                    <a:lnTo>
                      <a:pt x="7876" y="2075"/>
                    </a:lnTo>
                    <a:lnTo>
                      <a:pt x="7882" y="2083"/>
                    </a:lnTo>
                    <a:lnTo>
                      <a:pt x="7896" y="2105"/>
                    </a:lnTo>
                    <a:lnTo>
                      <a:pt x="7901" y="2113"/>
                    </a:lnTo>
                    <a:lnTo>
                      <a:pt x="7914" y="2135"/>
                    </a:lnTo>
                    <a:lnTo>
                      <a:pt x="7918" y="2142"/>
                    </a:lnTo>
                    <a:lnTo>
                      <a:pt x="7931" y="2165"/>
                    </a:lnTo>
                    <a:lnTo>
                      <a:pt x="7936" y="2173"/>
                    </a:lnTo>
                    <a:lnTo>
                      <a:pt x="7947" y="2197"/>
                    </a:lnTo>
                    <a:lnTo>
                      <a:pt x="7952" y="2205"/>
                    </a:lnTo>
                    <a:lnTo>
                      <a:pt x="7963" y="2229"/>
                    </a:lnTo>
                    <a:lnTo>
                      <a:pt x="7967" y="2238"/>
                    </a:lnTo>
                    <a:lnTo>
                      <a:pt x="7977" y="2262"/>
                    </a:lnTo>
                    <a:lnTo>
                      <a:pt x="7980" y="2271"/>
                    </a:lnTo>
                    <a:lnTo>
                      <a:pt x="7989" y="2295"/>
                    </a:lnTo>
                    <a:lnTo>
                      <a:pt x="7992" y="2304"/>
                    </a:lnTo>
                    <a:lnTo>
                      <a:pt x="8000" y="2329"/>
                    </a:lnTo>
                    <a:lnTo>
                      <a:pt x="8003" y="2338"/>
                    </a:lnTo>
                    <a:lnTo>
                      <a:pt x="8010" y="2363"/>
                    </a:lnTo>
                    <a:lnTo>
                      <a:pt x="8013" y="2372"/>
                    </a:lnTo>
                    <a:lnTo>
                      <a:pt x="8019" y="2398"/>
                    </a:lnTo>
                    <a:lnTo>
                      <a:pt x="8021" y="2407"/>
                    </a:lnTo>
                    <a:lnTo>
                      <a:pt x="8027" y="2432"/>
                    </a:lnTo>
                    <a:lnTo>
                      <a:pt x="8028" y="2441"/>
                    </a:lnTo>
                    <a:lnTo>
                      <a:pt x="8033" y="2467"/>
                    </a:lnTo>
                    <a:lnTo>
                      <a:pt x="8034" y="2476"/>
                    </a:lnTo>
                    <a:lnTo>
                      <a:pt x="8037" y="2502"/>
                    </a:lnTo>
                    <a:lnTo>
                      <a:pt x="8039" y="2512"/>
                    </a:lnTo>
                    <a:lnTo>
                      <a:pt x="8041" y="2537"/>
                    </a:lnTo>
                    <a:lnTo>
                      <a:pt x="8042" y="2547"/>
                    </a:lnTo>
                    <a:lnTo>
                      <a:pt x="8043" y="2573"/>
                    </a:lnTo>
                    <a:lnTo>
                      <a:pt x="8043" y="2582"/>
                    </a:lnTo>
                    <a:lnTo>
                      <a:pt x="8044" y="2608"/>
                    </a:lnTo>
                    <a:lnTo>
                      <a:pt x="8044" y="2613"/>
                    </a:lnTo>
                    <a:lnTo>
                      <a:pt x="8044" y="8201"/>
                    </a:lnTo>
                    <a:lnTo>
                      <a:pt x="8044" y="8206"/>
                    </a:lnTo>
                    <a:lnTo>
                      <a:pt x="8043" y="8232"/>
                    </a:lnTo>
                    <a:lnTo>
                      <a:pt x="8043" y="8241"/>
                    </a:lnTo>
                    <a:lnTo>
                      <a:pt x="8042" y="8267"/>
                    </a:lnTo>
                    <a:lnTo>
                      <a:pt x="8041" y="8277"/>
                    </a:lnTo>
                    <a:lnTo>
                      <a:pt x="8039" y="8303"/>
                    </a:lnTo>
                    <a:lnTo>
                      <a:pt x="8037" y="8312"/>
                    </a:lnTo>
                    <a:lnTo>
                      <a:pt x="8034" y="8338"/>
                    </a:lnTo>
                    <a:lnTo>
                      <a:pt x="8033" y="8347"/>
                    </a:lnTo>
                    <a:lnTo>
                      <a:pt x="8028" y="8373"/>
                    </a:lnTo>
                    <a:lnTo>
                      <a:pt x="8027" y="8382"/>
                    </a:lnTo>
                    <a:lnTo>
                      <a:pt x="8021" y="8408"/>
                    </a:lnTo>
                    <a:lnTo>
                      <a:pt x="8019" y="8417"/>
                    </a:lnTo>
                    <a:lnTo>
                      <a:pt x="8013" y="8442"/>
                    </a:lnTo>
                    <a:lnTo>
                      <a:pt x="8010" y="8452"/>
                    </a:lnTo>
                    <a:lnTo>
                      <a:pt x="8003" y="8477"/>
                    </a:lnTo>
                    <a:lnTo>
                      <a:pt x="8000" y="8486"/>
                    </a:lnTo>
                    <a:lnTo>
                      <a:pt x="7992" y="8510"/>
                    </a:lnTo>
                    <a:lnTo>
                      <a:pt x="7989" y="8519"/>
                    </a:lnTo>
                    <a:lnTo>
                      <a:pt x="7980" y="8544"/>
                    </a:lnTo>
                    <a:lnTo>
                      <a:pt x="7977" y="8553"/>
                    </a:lnTo>
                    <a:lnTo>
                      <a:pt x="7967" y="8577"/>
                    </a:lnTo>
                    <a:lnTo>
                      <a:pt x="7963" y="8586"/>
                    </a:lnTo>
                    <a:lnTo>
                      <a:pt x="7952" y="8609"/>
                    </a:lnTo>
                    <a:lnTo>
                      <a:pt x="7947" y="8618"/>
                    </a:lnTo>
                    <a:lnTo>
                      <a:pt x="7936" y="8642"/>
                    </a:lnTo>
                    <a:lnTo>
                      <a:pt x="7931" y="8650"/>
                    </a:lnTo>
                    <a:lnTo>
                      <a:pt x="7918" y="8673"/>
                    </a:lnTo>
                    <a:lnTo>
                      <a:pt x="7914" y="8680"/>
                    </a:lnTo>
                    <a:lnTo>
                      <a:pt x="7901" y="8702"/>
                    </a:lnTo>
                    <a:lnTo>
                      <a:pt x="7896" y="8710"/>
                    </a:lnTo>
                    <a:lnTo>
                      <a:pt x="7882" y="8732"/>
                    </a:lnTo>
                    <a:lnTo>
                      <a:pt x="7876" y="8740"/>
                    </a:lnTo>
                    <a:lnTo>
                      <a:pt x="7861" y="8761"/>
                    </a:lnTo>
                    <a:lnTo>
                      <a:pt x="7856" y="8769"/>
                    </a:lnTo>
                    <a:lnTo>
                      <a:pt x="7840" y="8789"/>
                    </a:lnTo>
                    <a:lnTo>
                      <a:pt x="7834" y="8797"/>
                    </a:lnTo>
                    <a:lnTo>
                      <a:pt x="7817" y="8817"/>
                    </a:lnTo>
                    <a:lnTo>
                      <a:pt x="7811" y="8824"/>
                    </a:lnTo>
                    <a:lnTo>
                      <a:pt x="7794" y="8843"/>
                    </a:lnTo>
                    <a:lnTo>
                      <a:pt x="7787" y="8850"/>
                    </a:lnTo>
                    <a:lnTo>
                      <a:pt x="7769" y="8869"/>
                    </a:lnTo>
                    <a:lnTo>
                      <a:pt x="7763" y="8875"/>
                    </a:lnTo>
                    <a:lnTo>
                      <a:pt x="7744" y="8893"/>
                    </a:lnTo>
                    <a:lnTo>
                      <a:pt x="7737" y="8900"/>
                    </a:lnTo>
                    <a:lnTo>
                      <a:pt x="7718" y="8917"/>
                    </a:lnTo>
                    <a:lnTo>
                      <a:pt x="7711" y="8923"/>
                    </a:lnTo>
                    <a:lnTo>
                      <a:pt x="7691" y="8940"/>
                    </a:lnTo>
                    <a:lnTo>
                      <a:pt x="7683" y="8946"/>
                    </a:lnTo>
                    <a:lnTo>
                      <a:pt x="7663" y="8962"/>
                    </a:lnTo>
                    <a:lnTo>
                      <a:pt x="7655" y="8967"/>
                    </a:lnTo>
                    <a:lnTo>
                      <a:pt x="7634" y="8982"/>
                    </a:lnTo>
                    <a:lnTo>
                      <a:pt x="7626" y="8988"/>
                    </a:lnTo>
                    <a:lnTo>
                      <a:pt x="7604" y="9002"/>
                    </a:lnTo>
                    <a:lnTo>
                      <a:pt x="7596" y="9007"/>
                    </a:lnTo>
                    <a:lnTo>
                      <a:pt x="7574" y="9020"/>
                    </a:lnTo>
                    <a:lnTo>
                      <a:pt x="7567" y="9024"/>
                    </a:lnTo>
                    <a:lnTo>
                      <a:pt x="7544" y="9037"/>
                    </a:lnTo>
                    <a:lnTo>
                      <a:pt x="7536" y="9042"/>
                    </a:lnTo>
                    <a:lnTo>
                      <a:pt x="7512" y="9053"/>
                    </a:lnTo>
                    <a:lnTo>
                      <a:pt x="7504" y="9058"/>
                    </a:lnTo>
                    <a:lnTo>
                      <a:pt x="7480" y="9069"/>
                    </a:lnTo>
                    <a:lnTo>
                      <a:pt x="7471" y="9073"/>
                    </a:lnTo>
                    <a:lnTo>
                      <a:pt x="7447" y="9083"/>
                    </a:lnTo>
                    <a:lnTo>
                      <a:pt x="7438" y="9086"/>
                    </a:lnTo>
                    <a:lnTo>
                      <a:pt x="7414" y="9095"/>
                    </a:lnTo>
                    <a:lnTo>
                      <a:pt x="7405" y="9098"/>
                    </a:lnTo>
                    <a:lnTo>
                      <a:pt x="7380" y="9106"/>
                    </a:lnTo>
                    <a:lnTo>
                      <a:pt x="7371" y="9109"/>
                    </a:lnTo>
                    <a:lnTo>
                      <a:pt x="7346" y="9116"/>
                    </a:lnTo>
                    <a:lnTo>
                      <a:pt x="7337" y="9119"/>
                    </a:lnTo>
                    <a:lnTo>
                      <a:pt x="7311" y="9125"/>
                    </a:lnTo>
                    <a:lnTo>
                      <a:pt x="7302" y="9127"/>
                    </a:lnTo>
                    <a:lnTo>
                      <a:pt x="7277" y="9133"/>
                    </a:lnTo>
                    <a:lnTo>
                      <a:pt x="7268" y="9134"/>
                    </a:lnTo>
                    <a:lnTo>
                      <a:pt x="7242" y="9139"/>
                    </a:lnTo>
                    <a:lnTo>
                      <a:pt x="7233" y="9140"/>
                    </a:lnTo>
                    <a:lnTo>
                      <a:pt x="7207" y="9143"/>
                    </a:lnTo>
                    <a:lnTo>
                      <a:pt x="7197" y="9145"/>
                    </a:lnTo>
                    <a:lnTo>
                      <a:pt x="7172" y="9147"/>
                    </a:lnTo>
                    <a:lnTo>
                      <a:pt x="7162" y="9148"/>
                    </a:lnTo>
                    <a:lnTo>
                      <a:pt x="7136" y="9149"/>
                    </a:lnTo>
                    <a:lnTo>
                      <a:pt x="7127" y="9149"/>
                    </a:lnTo>
                    <a:lnTo>
                      <a:pt x="7101" y="9150"/>
                    </a:lnTo>
                    <a:lnTo>
                      <a:pt x="7096" y="9150"/>
                    </a:lnTo>
                    <a:lnTo>
                      <a:pt x="2904" y="9150"/>
                    </a:lnTo>
                    <a:lnTo>
                      <a:pt x="2899" y="9150"/>
                    </a:lnTo>
                    <a:lnTo>
                      <a:pt x="2873" y="9149"/>
                    </a:lnTo>
                    <a:lnTo>
                      <a:pt x="2864" y="9149"/>
                    </a:lnTo>
                    <a:lnTo>
                      <a:pt x="2838" y="9148"/>
                    </a:lnTo>
                    <a:lnTo>
                      <a:pt x="2828" y="9147"/>
                    </a:lnTo>
                    <a:lnTo>
                      <a:pt x="2803" y="9145"/>
                    </a:lnTo>
                    <a:lnTo>
                      <a:pt x="2793" y="9143"/>
                    </a:lnTo>
                    <a:lnTo>
                      <a:pt x="2767" y="9140"/>
                    </a:lnTo>
                    <a:lnTo>
                      <a:pt x="2758" y="9139"/>
                    </a:lnTo>
                    <a:lnTo>
                      <a:pt x="2732" y="9134"/>
                    </a:lnTo>
                    <a:lnTo>
                      <a:pt x="2723" y="9133"/>
                    </a:lnTo>
                    <a:lnTo>
                      <a:pt x="2698" y="9127"/>
                    </a:lnTo>
                    <a:lnTo>
                      <a:pt x="2689" y="9125"/>
                    </a:lnTo>
                    <a:lnTo>
                      <a:pt x="2663" y="9119"/>
                    </a:lnTo>
                    <a:lnTo>
                      <a:pt x="2654" y="9116"/>
                    </a:lnTo>
                    <a:lnTo>
                      <a:pt x="2629" y="9109"/>
                    </a:lnTo>
                    <a:lnTo>
                      <a:pt x="2620" y="9106"/>
                    </a:lnTo>
                    <a:lnTo>
                      <a:pt x="2595" y="9098"/>
                    </a:lnTo>
                    <a:lnTo>
                      <a:pt x="2586" y="9095"/>
                    </a:lnTo>
                    <a:lnTo>
                      <a:pt x="2562" y="9086"/>
                    </a:lnTo>
                    <a:lnTo>
                      <a:pt x="2553" y="9083"/>
                    </a:lnTo>
                    <a:lnTo>
                      <a:pt x="2529" y="9073"/>
                    </a:lnTo>
                    <a:lnTo>
                      <a:pt x="2520" y="9069"/>
                    </a:lnTo>
                    <a:lnTo>
                      <a:pt x="2496" y="9058"/>
                    </a:lnTo>
                    <a:lnTo>
                      <a:pt x="2488" y="9053"/>
                    </a:lnTo>
                    <a:lnTo>
                      <a:pt x="2464" y="9042"/>
                    </a:lnTo>
                    <a:lnTo>
                      <a:pt x="2456" y="9037"/>
                    </a:lnTo>
                    <a:lnTo>
                      <a:pt x="2433" y="9024"/>
                    </a:lnTo>
                    <a:lnTo>
                      <a:pt x="2426" y="9020"/>
                    </a:lnTo>
                    <a:lnTo>
                      <a:pt x="2404" y="9007"/>
                    </a:lnTo>
                    <a:lnTo>
                      <a:pt x="2396" y="9002"/>
                    </a:lnTo>
                    <a:lnTo>
                      <a:pt x="2374" y="8988"/>
                    </a:lnTo>
                    <a:lnTo>
                      <a:pt x="2366" y="8982"/>
                    </a:lnTo>
                    <a:lnTo>
                      <a:pt x="2345" y="8967"/>
                    </a:lnTo>
                    <a:lnTo>
                      <a:pt x="2337" y="8962"/>
                    </a:lnTo>
                    <a:lnTo>
                      <a:pt x="2317" y="8946"/>
                    </a:lnTo>
                    <a:lnTo>
                      <a:pt x="2309" y="8940"/>
                    </a:lnTo>
                    <a:lnTo>
                      <a:pt x="2289" y="8923"/>
                    </a:lnTo>
                    <a:lnTo>
                      <a:pt x="2282" y="8917"/>
                    </a:lnTo>
                    <a:lnTo>
                      <a:pt x="2263" y="8900"/>
                    </a:lnTo>
                    <a:lnTo>
                      <a:pt x="2256" y="8893"/>
                    </a:lnTo>
                    <a:lnTo>
                      <a:pt x="2237" y="8875"/>
                    </a:lnTo>
                    <a:lnTo>
                      <a:pt x="2231" y="8869"/>
                    </a:lnTo>
                    <a:lnTo>
                      <a:pt x="2213" y="8850"/>
                    </a:lnTo>
                    <a:lnTo>
                      <a:pt x="2206" y="8843"/>
                    </a:lnTo>
                    <a:lnTo>
                      <a:pt x="2189" y="8824"/>
                    </a:lnTo>
                    <a:lnTo>
                      <a:pt x="2183" y="8817"/>
                    </a:lnTo>
                    <a:lnTo>
                      <a:pt x="2166" y="8797"/>
                    </a:lnTo>
                    <a:lnTo>
                      <a:pt x="2160" y="8789"/>
                    </a:lnTo>
                    <a:lnTo>
                      <a:pt x="2144" y="8769"/>
                    </a:lnTo>
                    <a:lnTo>
                      <a:pt x="2139" y="8761"/>
                    </a:lnTo>
                    <a:lnTo>
                      <a:pt x="2124" y="8740"/>
                    </a:lnTo>
                    <a:lnTo>
                      <a:pt x="2118" y="8732"/>
                    </a:lnTo>
                    <a:lnTo>
                      <a:pt x="2104" y="8710"/>
                    </a:lnTo>
                    <a:lnTo>
                      <a:pt x="2099" y="8702"/>
                    </a:lnTo>
                    <a:lnTo>
                      <a:pt x="2086" y="8680"/>
                    </a:lnTo>
                    <a:lnTo>
                      <a:pt x="2082" y="8673"/>
                    </a:lnTo>
                    <a:lnTo>
                      <a:pt x="2069" y="8650"/>
                    </a:lnTo>
                    <a:lnTo>
                      <a:pt x="2064" y="8642"/>
                    </a:lnTo>
                    <a:lnTo>
                      <a:pt x="2053" y="8618"/>
                    </a:lnTo>
                    <a:lnTo>
                      <a:pt x="2048" y="8609"/>
                    </a:lnTo>
                    <a:lnTo>
                      <a:pt x="2037" y="8586"/>
                    </a:lnTo>
                    <a:lnTo>
                      <a:pt x="2033" y="8577"/>
                    </a:lnTo>
                    <a:lnTo>
                      <a:pt x="2023" y="8553"/>
                    </a:lnTo>
                    <a:lnTo>
                      <a:pt x="2020" y="8544"/>
                    </a:lnTo>
                    <a:lnTo>
                      <a:pt x="2011" y="8519"/>
                    </a:lnTo>
                    <a:lnTo>
                      <a:pt x="2008" y="8510"/>
                    </a:lnTo>
                    <a:lnTo>
                      <a:pt x="2000" y="8486"/>
                    </a:lnTo>
                    <a:lnTo>
                      <a:pt x="1997" y="8477"/>
                    </a:lnTo>
                    <a:lnTo>
                      <a:pt x="1990" y="8452"/>
                    </a:lnTo>
                    <a:lnTo>
                      <a:pt x="1987" y="8442"/>
                    </a:lnTo>
                    <a:lnTo>
                      <a:pt x="1981" y="8417"/>
                    </a:lnTo>
                    <a:lnTo>
                      <a:pt x="1979" y="8408"/>
                    </a:lnTo>
                    <a:lnTo>
                      <a:pt x="1973" y="8382"/>
                    </a:lnTo>
                    <a:lnTo>
                      <a:pt x="1972" y="8373"/>
                    </a:lnTo>
                    <a:lnTo>
                      <a:pt x="1967" y="8347"/>
                    </a:lnTo>
                    <a:lnTo>
                      <a:pt x="1966" y="8338"/>
                    </a:lnTo>
                    <a:lnTo>
                      <a:pt x="1963" y="8312"/>
                    </a:lnTo>
                    <a:lnTo>
                      <a:pt x="1961" y="8303"/>
                    </a:lnTo>
                    <a:lnTo>
                      <a:pt x="1959" y="8277"/>
                    </a:lnTo>
                    <a:lnTo>
                      <a:pt x="1958" y="8267"/>
                    </a:lnTo>
                    <a:lnTo>
                      <a:pt x="1957" y="8241"/>
                    </a:lnTo>
                    <a:lnTo>
                      <a:pt x="1957" y="8232"/>
                    </a:lnTo>
                    <a:lnTo>
                      <a:pt x="1956" y="8206"/>
                    </a:lnTo>
                    <a:lnTo>
                      <a:pt x="1956" y="8201"/>
                    </a:lnTo>
                    <a:lnTo>
                      <a:pt x="1956" y="2613"/>
                    </a:lnTo>
                    <a:lnTo>
                      <a:pt x="1956" y="2608"/>
                    </a:lnTo>
                    <a:lnTo>
                      <a:pt x="1957" y="2582"/>
                    </a:lnTo>
                    <a:lnTo>
                      <a:pt x="1957" y="2573"/>
                    </a:lnTo>
                    <a:lnTo>
                      <a:pt x="1958" y="2547"/>
                    </a:lnTo>
                    <a:lnTo>
                      <a:pt x="1959" y="2537"/>
                    </a:lnTo>
                    <a:lnTo>
                      <a:pt x="1961" y="2512"/>
                    </a:lnTo>
                    <a:lnTo>
                      <a:pt x="1963" y="2502"/>
                    </a:lnTo>
                    <a:lnTo>
                      <a:pt x="1966" y="2476"/>
                    </a:lnTo>
                    <a:lnTo>
                      <a:pt x="1967" y="2467"/>
                    </a:lnTo>
                    <a:lnTo>
                      <a:pt x="1972" y="2441"/>
                    </a:lnTo>
                    <a:lnTo>
                      <a:pt x="1973" y="2432"/>
                    </a:lnTo>
                    <a:lnTo>
                      <a:pt x="1979" y="2407"/>
                    </a:lnTo>
                    <a:lnTo>
                      <a:pt x="1981" y="2398"/>
                    </a:lnTo>
                    <a:lnTo>
                      <a:pt x="1987" y="2372"/>
                    </a:lnTo>
                    <a:lnTo>
                      <a:pt x="1990" y="2363"/>
                    </a:lnTo>
                    <a:lnTo>
                      <a:pt x="1997" y="2338"/>
                    </a:lnTo>
                    <a:lnTo>
                      <a:pt x="2000" y="2329"/>
                    </a:lnTo>
                    <a:lnTo>
                      <a:pt x="2008" y="2304"/>
                    </a:lnTo>
                    <a:lnTo>
                      <a:pt x="2011" y="2295"/>
                    </a:lnTo>
                    <a:lnTo>
                      <a:pt x="2020" y="2271"/>
                    </a:lnTo>
                    <a:lnTo>
                      <a:pt x="2023" y="2262"/>
                    </a:lnTo>
                    <a:lnTo>
                      <a:pt x="2033" y="2238"/>
                    </a:lnTo>
                    <a:lnTo>
                      <a:pt x="2037" y="2229"/>
                    </a:lnTo>
                    <a:lnTo>
                      <a:pt x="2048" y="2205"/>
                    </a:lnTo>
                    <a:lnTo>
                      <a:pt x="2053" y="2197"/>
                    </a:lnTo>
                    <a:lnTo>
                      <a:pt x="2064" y="2173"/>
                    </a:lnTo>
                    <a:lnTo>
                      <a:pt x="2069" y="2165"/>
                    </a:lnTo>
                    <a:lnTo>
                      <a:pt x="2082" y="2142"/>
                    </a:lnTo>
                    <a:lnTo>
                      <a:pt x="2086" y="2135"/>
                    </a:lnTo>
                    <a:lnTo>
                      <a:pt x="2099" y="2113"/>
                    </a:lnTo>
                    <a:lnTo>
                      <a:pt x="2104" y="2105"/>
                    </a:lnTo>
                    <a:lnTo>
                      <a:pt x="2118" y="2083"/>
                    </a:lnTo>
                    <a:lnTo>
                      <a:pt x="2124" y="2075"/>
                    </a:lnTo>
                    <a:lnTo>
                      <a:pt x="2139" y="2054"/>
                    </a:lnTo>
                    <a:lnTo>
                      <a:pt x="2144" y="2046"/>
                    </a:lnTo>
                    <a:lnTo>
                      <a:pt x="2160" y="2026"/>
                    </a:lnTo>
                    <a:lnTo>
                      <a:pt x="2166" y="2018"/>
                    </a:lnTo>
                    <a:lnTo>
                      <a:pt x="2183" y="1998"/>
                    </a:lnTo>
                    <a:lnTo>
                      <a:pt x="2189" y="1991"/>
                    </a:lnTo>
                    <a:lnTo>
                      <a:pt x="2206" y="1972"/>
                    </a:lnTo>
                    <a:lnTo>
                      <a:pt x="2213" y="1965"/>
                    </a:lnTo>
                    <a:lnTo>
                      <a:pt x="2231" y="1946"/>
                    </a:lnTo>
                    <a:lnTo>
                      <a:pt x="2237" y="1940"/>
                    </a:lnTo>
                    <a:lnTo>
                      <a:pt x="2256" y="1922"/>
                    </a:lnTo>
                    <a:lnTo>
                      <a:pt x="2263" y="1915"/>
                    </a:lnTo>
                    <a:lnTo>
                      <a:pt x="2282" y="1898"/>
                    </a:lnTo>
                    <a:lnTo>
                      <a:pt x="2289" y="1892"/>
                    </a:lnTo>
                    <a:lnTo>
                      <a:pt x="2309" y="1875"/>
                    </a:lnTo>
                    <a:lnTo>
                      <a:pt x="2317" y="1869"/>
                    </a:lnTo>
                    <a:lnTo>
                      <a:pt x="2337" y="1853"/>
                    </a:lnTo>
                    <a:lnTo>
                      <a:pt x="2345" y="1848"/>
                    </a:lnTo>
                    <a:lnTo>
                      <a:pt x="2366" y="1833"/>
                    </a:lnTo>
                    <a:lnTo>
                      <a:pt x="2374" y="1827"/>
                    </a:lnTo>
                    <a:lnTo>
                      <a:pt x="2396" y="1813"/>
                    </a:lnTo>
                    <a:lnTo>
                      <a:pt x="2404" y="1808"/>
                    </a:lnTo>
                    <a:lnTo>
                      <a:pt x="2426" y="1795"/>
                    </a:lnTo>
                    <a:lnTo>
                      <a:pt x="2433" y="1791"/>
                    </a:lnTo>
                    <a:lnTo>
                      <a:pt x="2456" y="1778"/>
                    </a:lnTo>
                    <a:lnTo>
                      <a:pt x="2464" y="1773"/>
                    </a:lnTo>
                    <a:lnTo>
                      <a:pt x="2488" y="1762"/>
                    </a:lnTo>
                    <a:lnTo>
                      <a:pt x="2496" y="1757"/>
                    </a:lnTo>
                    <a:lnTo>
                      <a:pt x="2520" y="1746"/>
                    </a:lnTo>
                    <a:lnTo>
                      <a:pt x="2529" y="1742"/>
                    </a:lnTo>
                    <a:lnTo>
                      <a:pt x="2553" y="1732"/>
                    </a:lnTo>
                    <a:lnTo>
                      <a:pt x="2562" y="1729"/>
                    </a:lnTo>
                    <a:lnTo>
                      <a:pt x="2586" y="1720"/>
                    </a:lnTo>
                    <a:lnTo>
                      <a:pt x="2595" y="1717"/>
                    </a:lnTo>
                    <a:lnTo>
                      <a:pt x="2620" y="1709"/>
                    </a:lnTo>
                    <a:lnTo>
                      <a:pt x="2629" y="1706"/>
                    </a:lnTo>
                    <a:lnTo>
                      <a:pt x="2654" y="1699"/>
                    </a:lnTo>
                    <a:lnTo>
                      <a:pt x="2663" y="1696"/>
                    </a:lnTo>
                    <a:lnTo>
                      <a:pt x="2689" y="1690"/>
                    </a:lnTo>
                    <a:lnTo>
                      <a:pt x="2698" y="1688"/>
                    </a:lnTo>
                    <a:lnTo>
                      <a:pt x="2723" y="1682"/>
                    </a:lnTo>
                    <a:lnTo>
                      <a:pt x="2732" y="1681"/>
                    </a:lnTo>
                    <a:lnTo>
                      <a:pt x="2758" y="1676"/>
                    </a:lnTo>
                    <a:lnTo>
                      <a:pt x="2767" y="1675"/>
                    </a:lnTo>
                    <a:lnTo>
                      <a:pt x="2793" y="1672"/>
                    </a:lnTo>
                    <a:lnTo>
                      <a:pt x="2803" y="1670"/>
                    </a:lnTo>
                    <a:lnTo>
                      <a:pt x="2828" y="1668"/>
                    </a:lnTo>
                    <a:lnTo>
                      <a:pt x="2838" y="1667"/>
                    </a:lnTo>
                    <a:lnTo>
                      <a:pt x="2864" y="1666"/>
                    </a:lnTo>
                    <a:lnTo>
                      <a:pt x="2873" y="1666"/>
                    </a:lnTo>
                    <a:lnTo>
                      <a:pt x="2899" y="1665"/>
                    </a:lnTo>
                    <a:lnTo>
                      <a:pt x="2904" y="1665"/>
                    </a:lnTo>
                    <a:lnTo>
                      <a:pt x="3353" y="1665"/>
                    </a:lnTo>
                    <a:lnTo>
                      <a:pt x="3353" y="1449"/>
                    </a:lnTo>
                    <a:lnTo>
                      <a:pt x="3353" y="1444"/>
                    </a:lnTo>
                    <a:lnTo>
                      <a:pt x="3353" y="1431"/>
                    </a:lnTo>
                    <a:lnTo>
                      <a:pt x="3354" y="1422"/>
                    </a:lnTo>
                    <a:lnTo>
                      <a:pt x="3354" y="1409"/>
                    </a:lnTo>
                    <a:lnTo>
                      <a:pt x="3355" y="1400"/>
                    </a:lnTo>
                    <a:lnTo>
                      <a:pt x="3356" y="1387"/>
                    </a:lnTo>
                    <a:lnTo>
                      <a:pt x="3357" y="1377"/>
                    </a:lnTo>
                    <a:lnTo>
                      <a:pt x="3359" y="1364"/>
                    </a:lnTo>
                    <a:lnTo>
                      <a:pt x="3360" y="1355"/>
                    </a:lnTo>
                    <a:lnTo>
                      <a:pt x="3363" y="1342"/>
                    </a:lnTo>
                    <a:lnTo>
                      <a:pt x="3364" y="1333"/>
                    </a:lnTo>
                    <a:lnTo>
                      <a:pt x="3367" y="1320"/>
                    </a:lnTo>
                    <a:lnTo>
                      <a:pt x="3369" y="1311"/>
                    </a:lnTo>
                    <a:lnTo>
                      <a:pt x="3372" y="1299"/>
                    </a:lnTo>
                    <a:lnTo>
                      <a:pt x="3375" y="1289"/>
                    </a:lnTo>
                    <a:lnTo>
                      <a:pt x="3378" y="1277"/>
                    </a:lnTo>
                    <a:lnTo>
                      <a:pt x="3381" y="1268"/>
                    </a:lnTo>
                    <a:lnTo>
                      <a:pt x="3385" y="1256"/>
                    </a:lnTo>
                    <a:lnTo>
                      <a:pt x="3388" y="1247"/>
                    </a:lnTo>
                    <a:lnTo>
                      <a:pt x="3393" y="1234"/>
                    </a:lnTo>
                    <a:lnTo>
                      <a:pt x="3396" y="1226"/>
                    </a:lnTo>
                    <a:lnTo>
                      <a:pt x="3401" y="1214"/>
                    </a:lnTo>
                    <a:lnTo>
                      <a:pt x="3405" y="1205"/>
                    </a:lnTo>
                    <a:lnTo>
                      <a:pt x="3411" y="1193"/>
                    </a:lnTo>
                    <a:lnTo>
                      <a:pt x="3415" y="1184"/>
                    </a:lnTo>
                    <a:lnTo>
                      <a:pt x="3421" y="1173"/>
                    </a:lnTo>
                    <a:lnTo>
                      <a:pt x="3425" y="1164"/>
                    </a:lnTo>
                    <a:lnTo>
                      <a:pt x="3432" y="1153"/>
                    </a:lnTo>
                    <a:lnTo>
                      <a:pt x="3435" y="1148"/>
                    </a:lnTo>
                    <a:lnTo>
                      <a:pt x="3442" y="1136"/>
                    </a:lnTo>
                    <a:lnTo>
                      <a:pt x="3447" y="1128"/>
                    </a:lnTo>
                    <a:lnTo>
                      <a:pt x="3454" y="1117"/>
                    </a:lnTo>
                    <a:lnTo>
                      <a:pt x="3459" y="1109"/>
                    </a:lnTo>
                    <a:lnTo>
                      <a:pt x="3467" y="1098"/>
                    </a:lnTo>
                    <a:lnTo>
                      <a:pt x="3473" y="1090"/>
                    </a:lnTo>
                    <a:lnTo>
                      <a:pt x="3480" y="1080"/>
                    </a:lnTo>
                    <a:lnTo>
                      <a:pt x="3486" y="1073"/>
                    </a:lnTo>
                    <a:lnTo>
                      <a:pt x="3495" y="1062"/>
                    </a:lnTo>
                    <a:lnTo>
                      <a:pt x="3501" y="1055"/>
                    </a:lnTo>
                    <a:lnTo>
                      <a:pt x="3510" y="1045"/>
                    </a:lnTo>
                    <a:lnTo>
                      <a:pt x="3516" y="1038"/>
                    </a:lnTo>
                    <a:lnTo>
                      <a:pt x="3525" y="1029"/>
                    </a:lnTo>
                    <a:lnTo>
                      <a:pt x="3532" y="1022"/>
                    </a:lnTo>
                    <a:lnTo>
                      <a:pt x="3541" y="1013"/>
                    </a:lnTo>
                    <a:lnTo>
                      <a:pt x="3548" y="1007"/>
                    </a:lnTo>
                    <a:lnTo>
                      <a:pt x="3558" y="998"/>
                    </a:lnTo>
                    <a:lnTo>
                      <a:pt x="3565" y="992"/>
                    </a:lnTo>
                    <a:lnTo>
                      <a:pt x="3576" y="983"/>
                    </a:lnTo>
                    <a:lnTo>
                      <a:pt x="3583" y="977"/>
                    </a:lnTo>
                    <a:lnTo>
                      <a:pt x="3593" y="970"/>
                    </a:lnTo>
                    <a:lnTo>
                      <a:pt x="3601" y="964"/>
                    </a:lnTo>
                    <a:lnTo>
                      <a:pt x="3612" y="956"/>
                    </a:lnTo>
                    <a:lnTo>
                      <a:pt x="3620" y="951"/>
                    </a:lnTo>
                    <a:lnTo>
                      <a:pt x="3631" y="944"/>
                    </a:lnTo>
                    <a:lnTo>
                      <a:pt x="3639" y="939"/>
                    </a:lnTo>
                    <a:lnTo>
                      <a:pt x="3651" y="932"/>
                    </a:lnTo>
                    <a:lnTo>
                      <a:pt x="3656" y="929"/>
                    </a:lnTo>
                    <a:lnTo>
                      <a:pt x="3667" y="922"/>
                    </a:lnTo>
                    <a:lnTo>
                      <a:pt x="3676" y="918"/>
                    </a:lnTo>
                    <a:lnTo>
                      <a:pt x="3687" y="912"/>
                    </a:lnTo>
                    <a:lnTo>
                      <a:pt x="3696" y="908"/>
                    </a:lnTo>
                    <a:lnTo>
                      <a:pt x="3708" y="902"/>
                    </a:lnTo>
                    <a:lnTo>
                      <a:pt x="3717" y="898"/>
                    </a:lnTo>
                    <a:lnTo>
                      <a:pt x="3729" y="893"/>
                    </a:lnTo>
                    <a:lnTo>
                      <a:pt x="3737" y="890"/>
                    </a:lnTo>
                    <a:lnTo>
                      <a:pt x="3750" y="885"/>
                    </a:lnTo>
                    <a:lnTo>
                      <a:pt x="3759" y="882"/>
                    </a:lnTo>
                    <a:lnTo>
                      <a:pt x="3771" y="878"/>
                    </a:lnTo>
                    <a:lnTo>
                      <a:pt x="3780" y="875"/>
                    </a:lnTo>
                    <a:lnTo>
                      <a:pt x="3792" y="872"/>
                    </a:lnTo>
                    <a:lnTo>
                      <a:pt x="3802" y="869"/>
                    </a:lnTo>
                    <a:lnTo>
                      <a:pt x="3814" y="866"/>
                    </a:lnTo>
                    <a:lnTo>
                      <a:pt x="3823" y="864"/>
                    </a:lnTo>
                    <a:lnTo>
                      <a:pt x="3836" y="861"/>
                    </a:lnTo>
                    <a:lnTo>
                      <a:pt x="3845" y="860"/>
                    </a:lnTo>
                    <a:lnTo>
                      <a:pt x="3858" y="857"/>
                    </a:lnTo>
                    <a:lnTo>
                      <a:pt x="3867" y="856"/>
                    </a:lnTo>
                    <a:lnTo>
                      <a:pt x="3880" y="854"/>
                    </a:lnTo>
                    <a:lnTo>
                      <a:pt x="3890" y="853"/>
                    </a:lnTo>
                    <a:lnTo>
                      <a:pt x="3903" y="852"/>
                    </a:lnTo>
                    <a:lnTo>
                      <a:pt x="3912" y="851"/>
                    </a:lnTo>
                    <a:lnTo>
                      <a:pt x="3925" y="851"/>
                    </a:lnTo>
                    <a:lnTo>
                      <a:pt x="3934" y="850"/>
                    </a:lnTo>
                    <a:close/>
                    <a:moveTo>
                      <a:pt x="3353" y="2264"/>
                    </a:moveTo>
                    <a:lnTo>
                      <a:pt x="3353" y="2165"/>
                    </a:lnTo>
                    <a:lnTo>
                      <a:pt x="2906" y="2165"/>
                    </a:lnTo>
                    <a:lnTo>
                      <a:pt x="2887" y="2165"/>
                    </a:lnTo>
                    <a:lnTo>
                      <a:pt x="2871" y="2166"/>
                    </a:lnTo>
                    <a:lnTo>
                      <a:pt x="2854" y="2168"/>
                    </a:lnTo>
                    <a:lnTo>
                      <a:pt x="2837" y="2170"/>
                    </a:lnTo>
                    <a:lnTo>
                      <a:pt x="2821" y="2173"/>
                    </a:lnTo>
                    <a:lnTo>
                      <a:pt x="2804" y="2176"/>
                    </a:lnTo>
                    <a:lnTo>
                      <a:pt x="2788" y="2180"/>
                    </a:lnTo>
                    <a:lnTo>
                      <a:pt x="2772" y="2185"/>
                    </a:lnTo>
                    <a:lnTo>
                      <a:pt x="2756" y="2190"/>
                    </a:lnTo>
                    <a:lnTo>
                      <a:pt x="2741" y="2196"/>
                    </a:lnTo>
                    <a:lnTo>
                      <a:pt x="2726" y="2202"/>
                    </a:lnTo>
                    <a:lnTo>
                      <a:pt x="2710" y="2209"/>
                    </a:lnTo>
                    <a:lnTo>
                      <a:pt x="2696" y="2217"/>
                    </a:lnTo>
                    <a:lnTo>
                      <a:pt x="2680" y="2225"/>
                    </a:lnTo>
                    <a:lnTo>
                      <a:pt x="2665" y="2234"/>
                    </a:lnTo>
                    <a:lnTo>
                      <a:pt x="2651" y="2243"/>
                    </a:lnTo>
                    <a:lnTo>
                      <a:pt x="2638" y="2253"/>
                    </a:lnTo>
                    <a:lnTo>
                      <a:pt x="2625" y="2263"/>
                    </a:lnTo>
                    <a:lnTo>
                      <a:pt x="2612" y="2274"/>
                    </a:lnTo>
                    <a:lnTo>
                      <a:pt x="2599" y="2285"/>
                    </a:lnTo>
                    <a:lnTo>
                      <a:pt x="2587" y="2296"/>
                    </a:lnTo>
                    <a:lnTo>
                      <a:pt x="2576" y="2308"/>
                    </a:lnTo>
                    <a:lnTo>
                      <a:pt x="2565" y="2321"/>
                    </a:lnTo>
                    <a:lnTo>
                      <a:pt x="2554" y="2334"/>
                    </a:lnTo>
                    <a:lnTo>
                      <a:pt x="2544" y="2347"/>
                    </a:lnTo>
                    <a:lnTo>
                      <a:pt x="2534" y="2360"/>
                    </a:lnTo>
                    <a:lnTo>
                      <a:pt x="2525" y="2374"/>
                    </a:lnTo>
                    <a:lnTo>
                      <a:pt x="2516" y="2389"/>
                    </a:lnTo>
                    <a:lnTo>
                      <a:pt x="2508" y="2405"/>
                    </a:lnTo>
                    <a:lnTo>
                      <a:pt x="2500" y="2419"/>
                    </a:lnTo>
                    <a:lnTo>
                      <a:pt x="2493" y="2435"/>
                    </a:lnTo>
                    <a:lnTo>
                      <a:pt x="2487" y="2450"/>
                    </a:lnTo>
                    <a:lnTo>
                      <a:pt x="2481" y="2465"/>
                    </a:lnTo>
                    <a:lnTo>
                      <a:pt x="2476" y="2481"/>
                    </a:lnTo>
                    <a:lnTo>
                      <a:pt x="2471" y="2497"/>
                    </a:lnTo>
                    <a:lnTo>
                      <a:pt x="2467" y="2513"/>
                    </a:lnTo>
                    <a:lnTo>
                      <a:pt x="2464" y="2530"/>
                    </a:lnTo>
                    <a:lnTo>
                      <a:pt x="2461" y="2546"/>
                    </a:lnTo>
                    <a:lnTo>
                      <a:pt x="2459" y="2563"/>
                    </a:lnTo>
                    <a:lnTo>
                      <a:pt x="2457" y="2580"/>
                    </a:lnTo>
                    <a:lnTo>
                      <a:pt x="2456" y="2596"/>
                    </a:lnTo>
                    <a:lnTo>
                      <a:pt x="2456" y="2615"/>
                    </a:lnTo>
                    <a:lnTo>
                      <a:pt x="2456" y="8199"/>
                    </a:lnTo>
                    <a:lnTo>
                      <a:pt x="2456" y="8218"/>
                    </a:lnTo>
                    <a:lnTo>
                      <a:pt x="2457" y="8235"/>
                    </a:lnTo>
                    <a:lnTo>
                      <a:pt x="2459" y="8252"/>
                    </a:lnTo>
                    <a:lnTo>
                      <a:pt x="2461" y="8269"/>
                    </a:lnTo>
                    <a:lnTo>
                      <a:pt x="2464" y="8285"/>
                    </a:lnTo>
                    <a:lnTo>
                      <a:pt x="2467" y="8302"/>
                    </a:lnTo>
                    <a:lnTo>
                      <a:pt x="2471" y="8318"/>
                    </a:lnTo>
                    <a:lnTo>
                      <a:pt x="2476" y="8334"/>
                    </a:lnTo>
                    <a:lnTo>
                      <a:pt x="2481" y="8350"/>
                    </a:lnTo>
                    <a:lnTo>
                      <a:pt x="2487" y="8365"/>
                    </a:lnTo>
                    <a:lnTo>
                      <a:pt x="2493" y="8380"/>
                    </a:lnTo>
                    <a:lnTo>
                      <a:pt x="2500" y="8396"/>
                    </a:lnTo>
                    <a:lnTo>
                      <a:pt x="2508" y="8410"/>
                    </a:lnTo>
                    <a:lnTo>
                      <a:pt x="2516" y="8426"/>
                    </a:lnTo>
                    <a:lnTo>
                      <a:pt x="2525" y="8441"/>
                    </a:lnTo>
                    <a:lnTo>
                      <a:pt x="2534" y="8455"/>
                    </a:lnTo>
                    <a:lnTo>
                      <a:pt x="2544" y="8468"/>
                    </a:lnTo>
                    <a:lnTo>
                      <a:pt x="2554" y="8481"/>
                    </a:lnTo>
                    <a:lnTo>
                      <a:pt x="2565" y="8494"/>
                    </a:lnTo>
                    <a:lnTo>
                      <a:pt x="2576" y="8507"/>
                    </a:lnTo>
                    <a:lnTo>
                      <a:pt x="2587" y="8519"/>
                    </a:lnTo>
                    <a:lnTo>
                      <a:pt x="2599" y="8530"/>
                    </a:lnTo>
                    <a:lnTo>
                      <a:pt x="2612" y="8541"/>
                    </a:lnTo>
                    <a:lnTo>
                      <a:pt x="2625" y="8552"/>
                    </a:lnTo>
                    <a:lnTo>
                      <a:pt x="2638" y="8562"/>
                    </a:lnTo>
                    <a:lnTo>
                      <a:pt x="2651" y="8572"/>
                    </a:lnTo>
                    <a:lnTo>
                      <a:pt x="2665" y="8581"/>
                    </a:lnTo>
                    <a:lnTo>
                      <a:pt x="2680" y="8590"/>
                    </a:lnTo>
                    <a:lnTo>
                      <a:pt x="2696" y="8598"/>
                    </a:lnTo>
                    <a:lnTo>
                      <a:pt x="2710" y="8606"/>
                    </a:lnTo>
                    <a:lnTo>
                      <a:pt x="2726" y="8613"/>
                    </a:lnTo>
                    <a:lnTo>
                      <a:pt x="2741" y="8619"/>
                    </a:lnTo>
                    <a:lnTo>
                      <a:pt x="2756" y="8625"/>
                    </a:lnTo>
                    <a:lnTo>
                      <a:pt x="2772" y="8630"/>
                    </a:lnTo>
                    <a:lnTo>
                      <a:pt x="2788" y="8635"/>
                    </a:lnTo>
                    <a:lnTo>
                      <a:pt x="2804" y="8639"/>
                    </a:lnTo>
                    <a:lnTo>
                      <a:pt x="2821" y="8642"/>
                    </a:lnTo>
                    <a:lnTo>
                      <a:pt x="2837" y="8645"/>
                    </a:lnTo>
                    <a:lnTo>
                      <a:pt x="2854" y="8647"/>
                    </a:lnTo>
                    <a:lnTo>
                      <a:pt x="2871" y="8649"/>
                    </a:lnTo>
                    <a:lnTo>
                      <a:pt x="2887" y="8650"/>
                    </a:lnTo>
                    <a:lnTo>
                      <a:pt x="2906" y="8650"/>
                    </a:lnTo>
                    <a:lnTo>
                      <a:pt x="7094" y="8650"/>
                    </a:lnTo>
                    <a:lnTo>
                      <a:pt x="7113" y="8650"/>
                    </a:lnTo>
                    <a:lnTo>
                      <a:pt x="7129" y="8649"/>
                    </a:lnTo>
                    <a:lnTo>
                      <a:pt x="7146" y="8647"/>
                    </a:lnTo>
                    <a:lnTo>
                      <a:pt x="7163" y="8645"/>
                    </a:lnTo>
                    <a:lnTo>
                      <a:pt x="7179" y="8642"/>
                    </a:lnTo>
                    <a:lnTo>
                      <a:pt x="7196" y="8639"/>
                    </a:lnTo>
                    <a:lnTo>
                      <a:pt x="7212" y="8635"/>
                    </a:lnTo>
                    <a:lnTo>
                      <a:pt x="7228" y="8630"/>
                    </a:lnTo>
                    <a:lnTo>
                      <a:pt x="7244" y="8625"/>
                    </a:lnTo>
                    <a:lnTo>
                      <a:pt x="7259" y="8619"/>
                    </a:lnTo>
                    <a:lnTo>
                      <a:pt x="7274" y="8613"/>
                    </a:lnTo>
                    <a:lnTo>
                      <a:pt x="7290" y="8606"/>
                    </a:lnTo>
                    <a:lnTo>
                      <a:pt x="7304" y="8598"/>
                    </a:lnTo>
                    <a:lnTo>
                      <a:pt x="7320" y="8590"/>
                    </a:lnTo>
                    <a:lnTo>
                      <a:pt x="7335" y="8581"/>
                    </a:lnTo>
                    <a:lnTo>
                      <a:pt x="7349" y="8572"/>
                    </a:lnTo>
                    <a:lnTo>
                      <a:pt x="7362" y="8562"/>
                    </a:lnTo>
                    <a:lnTo>
                      <a:pt x="7375" y="8552"/>
                    </a:lnTo>
                    <a:lnTo>
                      <a:pt x="7388" y="8541"/>
                    </a:lnTo>
                    <a:lnTo>
                      <a:pt x="7401" y="8530"/>
                    </a:lnTo>
                    <a:lnTo>
                      <a:pt x="7413" y="8519"/>
                    </a:lnTo>
                    <a:lnTo>
                      <a:pt x="7424" y="8507"/>
                    </a:lnTo>
                    <a:lnTo>
                      <a:pt x="7435" y="8494"/>
                    </a:lnTo>
                    <a:lnTo>
                      <a:pt x="7446" y="8481"/>
                    </a:lnTo>
                    <a:lnTo>
                      <a:pt x="7456" y="8468"/>
                    </a:lnTo>
                    <a:lnTo>
                      <a:pt x="7466" y="8455"/>
                    </a:lnTo>
                    <a:lnTo>
                      <a:pt x="7475" y="8441"/>
                    </a:lnTo>
                    <a:lnTo>
                      <a:pt x="7484" y="8426"/>
                    </a:lnTo>
                    <a:lnTo>
                      <a:pt x="7492" y="8410"/>
                    </a:lnTo>
                    <a:lnTo>
                      <a:pt x="7500" y="8396"/>
                    </a:lnTo>
                    <a:lnTo>
                      <a:pt x="7507" y="8380"/>
                    </a:lnTo>
                    <a:lnTo>
                      <a:pt x="7513" y="8365"/>
                    </a:lnTo>
                    <a:lnTo>
                      <a:pt x="7519" y="8350"/>
                    </a:lnTo>
                    <a:lnTo>
                      <a:pt x="7524" y="8334"/>
                    </a:lnTo>
                    <a:lnTo>
                      <a:pt x="7529" y="8318"/>
                    </a:lnTo>
                    <a:lnTo>
                      <a:pt x="7533" y="8302"/>
                    </a:lnTo>
                    <a:lnTo>
                      <a:pt x="7536" y="8285"/>
                    </a:lnTo>
                    <a:lnTo>
                      <a:pt x="7539" y="8269"/>
                    </a:lnTo>
                    <a:lnTo>
                      <a:pt x="7541" y="8252"/>
                    </a:lnTo>
                    <a:lnTo>
                      <a:pt x="7543" y="8235"/>
                    </a:lnTo>
                    <a:lnTo>
                      <a:pt x="7544" y="8218"/>
                    </a:lnTo>
                    <a:lnTo>
                      <a:pt x="7544" y="8199"/>
                    </a:lnTo>
                    <a:lnTo>
                      <a:pt x="7544" y="2615"/>
                    </a:lnTo>
                    <a:lnTo>
                      <a:pt x="7544" y="2596"/>
                    </a:lnTo>
                    <a:lnTo>
                      <a:pt x="7543" y="2580"/>
                    </a:lnTo>
                    <a:lnTo>
                      <a:pt x="7541" y="2563"/>
                    </a:lnTo>
                    <a:lnTo>
                      <a:pt x="7539" y="2546"/>
                    </a:lnTo>
                    <a:lnTo>
                      <a:pt x="7536" y="2530"/>
                    </a:lnTo>
                    <a:lnTo>
                      <a:pt x="7533" y="2513"/>
                    </a:lnTo>
                    <a:lnTo>
                      <a:pt x="7529" y="2497"/>
                    </a:lnTo>
                    <a:lnTo>
                      <a:pt x="7524" y="2481"/>
                    </a:lnTo>
                    <a:lnTo>
                      <a:pt x="7519" y="2465"/>
                    </a:lnTo>
                    <a:lnTo>
                      <a:pt x="7513" y="2450"/>
                    </a:lnTo>
                    <a:lnTo>
                      <a:pt x="7507" y="2435"/>
                    </a:lnTo>
                    <a:lnTo>
                      <a:pt x="7500" y="2419"/>
                    </a:lnTo>
                    <a:lnTo>
                      <a:pt x="7492" y="2405"/>
                    </a:lnTo>
                    <a:lnTo>
                      <a:pt x="7484" y="2389"/>
                    </a:lnTo>
                    <a:lnTo>
                      <a:pt x="7475" y="2374"/>
                    </a:lnTo>
                    <a:lnTo>
                      <a:pt x="7466" y="2360"/>
                    </a:lnTo>
                    <a:lnTo>
                      <a:pt x="7456" y="2347"/>
                    </a:lnTo>
                    <a:lnTo>
                      <a:pt x="7446" y="2334"/>
                    </a:lnTo>
                    <a:lnTo>
                      <a:pt x="7435" y="2321"/>
                    </a:lnTo>
                    <a:lnTo>
                      <a:pt x="7424" y="2308"/>
                    </a:lnTo>
                    <a:lnTo>
                      <a:pt x="7413" y="2296"/>
                    </a:lnTo>
                    <a:lnTo>
                      <a:pt x="7401" y="2285"/>
                    </a:lnTo>
                    <a:lnTo>
                      <a:pt x="7388" y="2274"/>
                    </a:lnTo>
                    <a:lnTo>
                      <a:pt x="7375" y="2263"/>
                    </a:lnTo>
                    <a:lnTo>
                      <a:pt x="7362" y="2253"/>
                    </a:lnTo>
                    <a:lnTo>
                      <a:pt x="7349" y="2243"/>
                    </a:lnTo>
                    <a:lnTo>
                      <a:pt x="7335" y="2234"/>
                    </a:lnTo>
                    <a:lnTo>
                      <a:pt x="7320" y="2225"/>
                    </a:lnTo>
                    <a:lnTo>
                      <a:pt x="7304" y="2217"/>
                    </a:lnTo>
                    <a:lnTo>
                      <a:pt x="7290" y="2209"/>
                    </a:lnTo>
                    <a:lnTo>
                      <a:pt x="7274" y="2202"/>
                    </a:lnTo>
                    <a:lnTo>
                      <a:pt x="7259" y="2196"/>
                    </a:lnTo>
                    <a:lnTo>
                      <a:pt x="7244" y="2190"/>
                    </a:lnTo>
                    <a:lnTo>
                      <a:pt x="7228" y="2185"/>
                    </a:lnTo>
                    <a:lnTo>
                      <a:pt x="7212" y="2180"/>
                    </a:lnTo>
                    <a:lnTo>
                      <a:pt x="7196" y="2176"/>
                    </a:lnTo>
                    <a:lnTo>
                      <a:pt x="7179" y="2173"/>
                    </a:lnTo>
                    <a:lnTo>
                      <a:pt x="7163" y="2170"/>
                    </a:lnTo>
                    <a:lnTo>
                      <a:pt x="7146" y="2168"/>
                    </a:lnTo>
                    <a:lnTo>
                      <a:pt x="7129" y="2166"/>
                    </a:lnTo>
                    <a:lnTo>
                      <a:pt x="7113" y="2165"/>
                    </a:lnTo>
                    <a:lnTo>
                      <a:pt x="7094" y="2165"/>
                    </a:lnTo>
                    <a:lnTo>
                      <a:pt x="6647" y="2165"/>
                    </a:lnTo>
                    <a:lnTo>
                      <a:pt x="6647" y="2264"/>
                    </a:lnTo>
                    <a:lnTo>
                      <a:pt x="6647" y="2269"/>
                    </a:lnTo>
                    <a:lnTo>
                      <a:pt x="6647" y="2282"/>
                    </a:lnTo>
                    <a:lnTo>
                      <a:pt x="6646" y="2291"/>
                    </a:lnTo>
                    <a:lnTo>
                      <a:pt x="6646" y="2304"/>
                    </a:lnTo>
                    <a:lnTo>
                      <a:pt x="6645" y="2313"/>
                    </a:lnTo>
                    <a:lnTo>
                      <a:pt x="6644" y="2326"/>
                    </a:lnTo>
                    <a:lnTo>
                      <a:pt x="6643" y="2336"/>
                    </a:lnTo>
                    <a:lnTo>
                      <a:pt x="6641" y="2349"/>
                    </a:lnTo>
                    <a:lnTo>
                      <a:pt x="6640" y="2358"/>
                    </a:lnTo>
                    <a:lnTo>
                      <a:pt x="6637" y="2371"/>
                    </a:lnTo>
                    <a:lnTo>
                      <a:pt x="6636" y="2380"/>
                    </a:lnTo>
                    <a:lnTo>
                      <a:pt x="6633" y="2393"/>
                    </a:lnTo>
                    <a:lnTo>
                      <a:pt x="6631" y="2402"/>
                    </a:lnTo>
                    <a:lnTo>
                      <a:pt x="6628" y="2414"/>
                    </a:lnTo>
                    <a:lnTo>
                      <a:pt x="6625" y="2423"/>
                    </a:lnTo>
                    <a:lnTo>
                      <a:pt x="6622" y="2436"/>
                    </a:lnTo>
                    <a:lnTo>
                      <a:pt x="6619" y="2445"/>
                    </a:lnTo>
                    <a:lnTo>
                      <a:pt x="6615" y="2458"/>
                    </a:lnTo>
                    <a:lnTo>
                      <a:pt x="6612" y="2466"/>
                    </a:lnTo>
                    <a:lnTo>
                      <a:pt x="6607" y="2479"/>
                    </a:lnTo>
                    <a:lnTo>
                      <a:pt x="6604" y="2488"/>
                    </a:lnTo>
                    <a:lnTo>
                      <a:pt x="6599" y="2500"/>
                    </a:lnTo>
                    <a:lnTo>
                      <a:pt x="6595" y="2509"/>
                    </a:lnTo>
                    <a:lnTo>
                      <a:pt x="6589" y="2520"/>
                    </a:lnTo>
                    <a:lnTo>
                      <a:pt x="6585" y="2529"/>
                    </a:lnTo>
                    <a:lnTo>
                      <a:pt x="6579" y="2541"/>
                    </a:lnTo>
                    <a:lnTo>
                      <a:pt x="6575" y="2549"/>
                    </a:lnTo>
                    <a:lnTo>
                      <a:pt x="6568" y="2561"/>
                    </a:lnTo>
                    <a:lnTo>
                      <a:pt x="6565" y="2567"/>
                    </a:lnTo>
                    <a:lnTo>
                      <a:pt x="6558" y="2578"/>
                    </a:lnTo>
                    <a:lnTo>
                      <a:pt x="6553" y="2586"/>
                    </a:lnTo>
                    <a:lnTo>
                      <a:pt x="6546" y="2597"/>
                    </a:lnTo>
                    <a:lnTo>
                      <a:pt x="6540" y="2606"/>
                    </a:lnTo>
                    <a:lnTo>
                      <a:pt x="6533" y="2616"/>
                    </a:lnTo>
                    <a:lnTo>
                      <a:pt x="6527" y="2624"/>
                    </a:lnTo>
                    <a:lnTo>
                      <a:pt x="6519" y="2634"/>
                    </a:lnTo>
                    <a:lnTo>
                      <a:pt x="6513" y="2642"/>
                    </a:lnTo>
                    <a:lnTo>
                      <a:pt x="6505" y="2652"/>
                    </a:lnTo>
                    <a:lnTo>
                      <a:pt x="6498" y="2659"/>
                    </a:lnTo>
                    <a:lnTo>
                      <a:pt x="6490" y="2669"/>
                    </a:lnTo>
                    <a:lnTo>
                      <a:pt x="6483" y="2676"/>
                    </a:lnTo>
                    <a:lnTo>
                      <a:pt x="6474" y="2685"/>
                    </a:lnTo>
                    <a:lnTo>
                      <a:pt x="6468" y="2692"/>
                    </a:lnTo>
                    <a:lnTo>
                      <a:pt x="6458" y="2701"/>
                    </a:lnTo>
                    <a:lnTo>
                      <a:pt x="6451" y="2707"/>
                    </a:lnTo>
                    <a:lnTo>
                      <a:pt x="6442" y="2716"/>
                    </a:lnTo>
                    <a:lnTo>
                      <a:pt x="6435" y="2722"/>
                    </a:lnTo>
                    <a:lnTo>
                      <a:pt x="6425" y="2730"/>
                    </a:lnTo>
                    <a:lnTo>
                      <a:pt x="6417" y="2736"/>
                    </a:lnTo>
                    <a:lnTo>
                      <a:pt x="6407" y="2744"/>
                    </a:lnTo>
                    <a:lnTo>
                      <a:pt x="6400" y="2749"/>
                    </a:lnTo>
                    <a:lnTo>
                      <a:pt x="6389" y="2757"/>
                    </a:lnTo>
                    <a:lnTo>
                      <a:pt x="6382" y="2762"/>
                    </a:lnTo>
                    <a:lnTo>
                      <a:pt x="6371" y="2769"/>
                    </a:lnTo>
                    <a:lnTo>
                      <a:pt x="6363" y="2774"/>
                    </a:lnTo>
                    <a:lnTo>
                      <a:pt x="6352" y="2781"/>
                    </a:lnTo>
                    <a:lnTo>
                      <a:pt x="6341" y="2787"/>
                    </a:lnTo>
                    <a:lnTo>
                      <a:pt x="6330" y="2793"/>
                    </a:lnTo>
                    <a:lnTo>
                      <a:pt x="6322" y="2797"/>
                    </a:lnTo>
                    <a:lnTo>
                      <a:pt x="6310" y="2803"/>
                    </a:lnTo>
                    <a:lnTo>
                      <a:pt x="6302" y="2807"/>
                    </a:lnTo>
                    <a:lnTo>
                      <a:pt x="6290" y="2812"/>
                    </a:lnTo>
                    <a:lnTo>
                      <a:pt x="6281" y="2816"/>
                    </a:lnTo>
                    <a:lnTo>
                      <a:pt x="6269" y="2821"/>
                    </a:lnTo>
                    <a:lnTo>
                      <a:pt x="6261" y="2824"/>
                    </a:lnTo>
                    <a:lnTo>
                      <a:pt x="6249" y="2828"/>
                    </a:lnTo>
                    <a:lnTo>
                      <a:pt x="6240" y="2831"/>
                    </a:lnTo>
                    <a:lnTo>
                      <a:pt x="6228" y="2835"/>
                    </a:lnTo>
                    <a:lnTo>
                      <a:pt x="6219" y="2838"/>
                    </a:lnTo>
                    <a:lnTo>
                      <a:pt x="6206" y="2842"/>
                    </a:lnTo>
                    <a:lnTo>
                      <a:pt x="6198" y="2844"/>
                    </a:lnTo>
                    <a:lnTo>
                      <a:pt x="6185" y="2847"/>
                    </a:lnTo>
                    <a:lnTo>
                      <a:pt x="6176" y="2849"/>
                    </a:lnTo>
                    <a:lnTo>
                      <a:pt x="6163" y="2852"/>
                    </a:lnTo>
                    <a:lnTo>
                      <a:pt x="6154" y="2853"/>
                    </a:lnTo>
                    <a:lnTo>
                      <a:pt x="6141" y="2856"/>
                    </a:lnTo>
                    <a:lnTo>
                      <a:pt x="6132" y="2857"/>
                    </a:lnTo>
                    <a:lnTo>
                      <a:pt x="6119" y="2859"/>
                    </a:lnTo>
                    <a:lnTo>
                      <a:pt x="6110" y="2860"/>
                    </a:lnTo>
                    <a:lnTo>
                      <a:pt x="6097" y="2861"/>
                    </a:lnTo>
                    <a:lnTo>
                      <a:pt x="6088" y="2862"/>
                    </a:lnTo>
                    <a:lnTo>
                      <a:pt x="6075" y="2862"/>
                    </a:lnTo>
                    <a:lnTo>
                      <a:pt x="6066" y="2863"/>
                    </a:lnTo>
                    <a:lnTo>
                      <a:pt x="6053" y="2863"/>
                    </a:lnTo>
                    <a:lnTo>
                      <a:pt x="6048" y="2863"/>
                    </a:lnTo>
                    <a:lnTo>
                      <a:pt x="3952" y="2863"/>
                    </a:lnTo>
                    <a:lnTo>
                      <a:pt x="3947" y="2863"/>
                    </a:lnTo>
                    <a:lnTo>
                      <a:pt x="3934" y="2863"/>
                    </a:lnTo>
                    <a:lnTo>
                      <a:pt x="3925" y="2862"/>
                    </a:lnTo>
                    <a:lnTo>
                      <a:pt x="3912" y="2862"/>
                    </a:lnTo>
                    <a:lnTo>
                      <a:pt x="3903" y="2861"/>
                    </a:lnTo>
                    <a:lnTo>
                      <a:pt x="3890" y="2860"/>
                    </a:lnTo>
                    <a:lnTo>
                      <a:pt x="3881" y="2859"/>
                    </a:lnTo>
                    <a:lnTo>
                      <a:pt x="3868" y="2857"/>
                    </a:lnTo>
                    <a:lnTo>
                      <a:pt x="3859" y="2856"/>
                    </a:lnTo>
                    <a:lnTo>
                      <a:pt x="3846" y="2853"/>
                    </a:lnTo>
                    <a:lnTo>
                      <a:pt x="3837" y="2852"/>
                    </a:lnTo>
                    <a:lnTo>
                      <a:pt x="3824" y="2849"/>
                    </a:lnTo>
                    <a:lnTo>
                      <a:pt x="3815" y="2847"/>
                    </a:lnTo>
                    <a:lnTo>
                      <a:pt x="3802" y="2844"/>
                    </a:lnTo>
                    <a:lnTo>
                      <a:pt x="3794" y="2842"/>
                    </a:lnTo>
                    <a:lnTo>
                      <a:pt x="3781" y="2838"/>
                    </a:lnTo>
                    <a:lnTo>
                      <a:pt x="3772" y="2835"/>
                    </a:lnTo>
                    <a:lnTo>
                      <a:pt x="3760" y="2831"/>
                    </a:lnTo>
                    <a:lnTo>
                      <a:pt x="3751" y="2828"/>
                    </a:lnTo>
                    <a:lnTo>
                      <a:pt x="3739" y="2824"/>
                    </a:lnTo>
                    <a:lnTo>
                      <a:pt x="3731" y="2821"/>
                    </a:lnTo>
                    <a:lnTo>
                      <a:pt x="3719" y="2816"/>
                    </a:lnTo>
                    <a:lnTo>
                      <a:pt x="3710" y="2812"/>
                    </a:lnTo>
                    <a:lnTo>
                      <a:pt x="3698" y="2807"/>
                    </a:lnTo>
                    <a:lnTo>
                      <a:pt x="3690" y="2803"/>
                    </a:lnTo>
                    <a:lnTo>
                      <a:pt x="3678" y="2797"/>
                    </a:lnTo>
                    <a:lnTo>
                      <a:pt x="3670" y="2793"/>
                    </a:lnTo>
                    <a:lnTo>
                      <a:pt x="3659" y="2787"/>
                    </a:lnTo>
                    <a:lnTo>
                      <a:pt x="3648" y="2781"/>
                    </a:lnTo>
                    <a:lnTo>
                      <a:pt x="3637" y="2774"/>
                    </a:lnTo>
                    <a:lnTo>
                      <a:pt x="3629" y="2769"/>
                    </a:lnTo>
                    <a:lnTo>
                      <a:pt x="3618" y="2762"/>
                    </a:lnTo>
                    <a:lnTo>
                      <a:pt x="3611" y="2757"/>
                    </a:lnTo>
                    <a:lnTo>
                      <a:pt x="3600" y="2749"/>
                    </a:lnTo>
                    <a:lnTo>
                      <a:pt x="3593" y="2744"/>
                    </a:lnTo>
                    <a:lnTo>
                      <a:pt x="3583" y="2736"/>
                    </a:lnTo>
                    <a:lnTo>
                      <a:pt x="3575" y="2730"/>
                    </a:lnTo>
                    <a:lnTo>
                      <a:pt x="3565" y="2722"/>
                    </a:lnTo>
                    <a:lnTo>
                      <a:pt x="3558" y="2716"/>
                    </a:lnTo>
                    <a:lnTo>
                      <a:pt x="3549" y="2707"/>
                    </a:lnTo>
                    <a:lnTo>
                      <a:pt x="3542" y="2701"/>
                    </a:lnTo>
                    <a:lnTo>
                      <a:pt x="3532" y="2692"/>
                    </a:lnTo>
                    <a:lnTo>
                      <a:pt x="3526" y="2685"/>
                    </a:lnTo>
                    <a:lnTo>
                      <a:pt x="3517" y="2676"/>
                    </a:lnTo>
                    <a:lnTo>
                      <a:pt x="3510" y="2669"/>
                    </a:lnTo>
                    <a:lnTo>
                      <a:pt x="3502" y="2659"/>
                    </a:lnTo>
                    <a:lnTo>
                      <a:pt x="3495" y="2652"/>
                    </a:lnTo>
                    <a:lnTo>
                      <a:pt x="3487" y="2642"/>
                    </a:lnTo>
                    <a:lnTo>
                      <a:pt x="3481" y="2634"/>
                    </a:lnTo>
                    <a:lnTo>
                      <a:pt x="3473" y="2624"/>
                    </a:lnTo>
                    <a:lnTo>
                      <a:pt x="3467" y="2616"/>
                    </a:lnTo>
                    <a:lnTo>
                      <a:pt x="3460" y="2606"/>
                    </a:lnTo>
                    <a:lnTo>
                      <a:pt x="3454" y="2597"/>
                    </a:lnTo>
                    <a:lnTo>
                      <a:pt x="3447" y="2586"/>
                    </a:lnTo>
                    <a:lnTo>
                      <a:pt x="3442" y="2578"/>
                    </a:lnTo>
                    <a:lnTo>
                      <a:pt x="3435" y="2567"/>
                    </a:lnTo>
                    <a:lnTo>
                      <a:pt x="3432" y="2561"/>
                    </a:lnTo>
                    <a:lnTo>
                      <a:pt x="3425" y="2549"/>
                    </a:lnTo>
                    <a:lnTo>
                      <a:pt x="3421" y="2541"/>
                    </a:lnTo>
                    <a:lnTo>
                      <a:pt x="3415" y="2529"/>
                    </a:lnTo>
                    <a:lnTo>
                      <a:pt x="3411" y="2520"/>
                    </a:lnTo>
                    <a:lnTo>
                      <a:pt x="3405" y="2509"/>
                    </a:lnTo>
                    <a:lnTo>
                      <a:pt x="3401" y="2500"/>
                    </a:lnTo>
                    <a:lnTo>
                      <a:pt x="3396" y="2488"/>
                    </a:lnTo>
                    <a:lnTo>
                      <a:pt x="3393" y="2479"/>
                    </a:lnTo>
                    <a:lnTo>
                      <a:pt x="3388" y="2466"/>
                    </a:lnTo>
                    <a:lnTo>
                      <a:pt x="3385" y="2458"/>
                    </a:lnTo>
                    <a:lnTo>
                      <a:pt x="3381" y="2445"/>
                    </a:lnTo>
                    <a:lnTo>
                      <a:pt x="3378" y="2436"/>
                    </a:lnTo>
                    <a:lnTo>
                      <a:pt x="3375" y="2423"/>
                    </a:lnTo>
                    <a:lnTo>
                      <a:pt x="3372" y="2414"/>
                    </a:lnTo>
                    <a:lnTo>
                      <a:pt x="3369" y="2402"/>
                    </a:lnTo>
                    <a:lnTo>
                      <a:pt x="3367" y="2393"/>
                    </a:lnTo>
                    <a:lnTo>
                      <a:pt x="3364" y="2380"/>
                    </a:lnTo>
                    <a:lnTo>
                      <a:pt x="3363" y="2371"/>
                    </a:lnTo>
                    <a:lnTo>
                      <a:pt x="3360" y="2358"/>
                    </a:lnTo>
                    <a:lnTo>
                      <a:pt x="3359" y="2349"/>
                    </a:lnTo>
                    <a:lnTo>
                      <a:pt x="3357" y="2336"/>
                    </a:lnTo>
                    <a:lnTo>
                      <a:pt x="3356" y="2326"/>
                    </a:lnTo>
                    <a:lnTo>
                      <a:pt x="3355" y="2313"/>
                    </a:lnTo>
                    <a:lnTo>
                      <a:pt x="3354" y="2304"/>
                    </a:lnTo>
                    <a:lnTo>
                      <a:pt x="3354" y="2291"/>
                    </a:lnTo>
                    <a:lnTo>
                      <a:pt x="3353" y="2282"/>
                    </a:lnTo>
                    <a:lnTo>
                      <a:pt x="3353" y="2269"/>
                    </a:lnTo>
                    <a:lnTo>
                      <a:pt x="3353" y="2264"/>
                    </a:lnTo>
                    <a:close/>
                    <a:moveTo>
                      <a:pt x="6046" y="1350"/>
                    </a:moveTo>
                    <a:lnTo>
                      <a:pt x="3954" y="1350"/>
                    </a:lnTo>
                    <a:lnTo>
                      <a:pt x="3948" y="1350"/>
                    </a:lnTo>
                    <a:lnTo>
                      <a:pt x="3945" y="1350"/>
                    </a:lnTo>
                    <a:lnTo>
                      <a:pt x="3941" y="1351"/>
                    </a:lnTo>
                    <a:lnTo>
                      <a:pt x="3937" y="1351"/>
                    </a:lnTo>
                    <a:lnTo>
                      <a:pt x="3934" y="1352"/>
                    </a:lnTo>
                    <a:lnTo>
                      <a:pt x="3930" y="1352"/>
                    </a:lnTo>
                    <a:lnTo>
                      <a:pt x="3927" y="1353"/>
                    </a:lnTo>
                    <a:lnTo>
                      <a:pt x="3924" y="1354"/>
                    </a:lnTo>
                    <a:lnTo>
                      <a:pt x="3920" y="1355"/>
                    </a:lnTo>
                    <a:lnTo>
                      <a:pt x="3917" y="1357"/>
                    </a:lnTo>
                    <a:lnTo>
                      <a:pt x="3914" y="1358"/>
                    </a:lnTo>
                    <a:lnTo>
                      <a:pt x="3911" y="1359"/>
                    </a:lnTo>
                    <a:lnTo>
                      <a:pt x="3907" y="1361"/>
                    </a:lnTo>
                    <a:lnTo>
                      <a:pt x="3903" y="1364"/>
                    </a:lnTo>
                    <a:lnTo>
                      <a:pt x="3898" y="1366"/>
                    </a:lnTo>
                    <a:lnTo>
                      <a:pt x="3896" y="1368"/>
                    </a:lnTo>
                    <a:lnTo>
                      <a:pt x="3893" y="1370"/>
                    </a:lnTo>
                    <a:lnTo>
                      <a:pt x="3890" y="1372"/>
                    </a:lnTo>
                    <a:lnTo>
                      <a:pt x="3887" y="1374"/>
                    </a:lnTo>
                    <a:lnTo>
                      <a:pt x="3885" y="1377"/>
                    </a:lnTo>
                    <a:lnTo>
                      <a:pt x="3882" y="1379"/>
                    </a:lnTo>
                    <a:lnTo>
                      <a:pt x="3880" y="1382"/>
                    </a:lnTo>
                    <a:lnTo>
                      <a:pt x="3877" y="1384"/>
                    </a:lnTo>
                    <a:lnTo>
                      <a:pt x="3875" y="1387"/>
                    </a:lnTo>
                    <a:lnTo>
                      <a:pt x="3873" y="1390"/>
                    </a:lnTo>
                    <a:lnTo>
                      <a:pt x="3871" y="1393"/>
                    </a:lnTo>
                    <a:lnTo>
                      <a:pt x="3869" y="1395"/>
                    </a:lnTo>
                    <a:lnTo>
                      <a:pt x="3867" y="1400"/>
                    </a:lnTo>
                    <a:lnTo>
                      <a:pt x="3864" y="1404"/>
                    </a:lnTo>
                    <a:lnTo>
                      <a:pt x="3862" y="1408"/>
                    </a:lnTo>
                    <a:lnTo>
                      <a:pt x="3861" y="1411"/>
                    </a:lnTo>
                    <a:lnTo>
                      <a:pt x="3860" y="1414"/>
                    </a:lnTo>
                    <a:lnTo>
                      <a:pt x="3858" y="1417"/>
                    </a:lnTo>
                    <a:lnTo>
                      <a:pt x="3857" y="1421"/>
                    </a:lnTo>
                    <a:lnTo>
                      <a:pt x="3856" y="1424"/>
                    </a:lnTo>
                    <a:lnTo>
                      <a:pt x="3855" y="1427"/>
                    </a:lnTo>
                    <a:lnTo>
                      <a:pt x="3855" y="1431"/>
                    </a:lnTo>
                    <a:lnTo>
                      <a:pt x="3854" y="1434"/>
                    </a:lnTo>
                    <a:lnTo>
                      <a:pt x="3854" y="1438"/>
                    </a:lnTo>
                    <a:lnTo>
                      <a:pt x="3853" y="1442"/>
                    </a:lnTo>
                    <a:lnTo>
                      <a:pt x="3853" y="1445"/>
                    </a:lnTo>
                    <a:lnTo>
                      <a:pt x="3853" y="1451"/>
                    </a:lnTo>
                    <a:lnTo>
                      <a:pt x="3853" y="1665"/>
                    </a:lnTo>
                    <a:lnTo>
                      <a:pt x="6147" y="1665"/>
                    </a:lnTo>
                    <a:lnTo>
                      <a:pt x="6147" y="1451"/>
                    </a:lnTo>
                    <a:lnTo>
                      <a:pt x="6147" y="1445"/>
                    </a:lnTo>
                    <a:lnTo>
                      <a:pt x="6147" y="1442"/>
                    </a:lnTo>
                    <a:lnTo>
                      <a:pt x="6146" y="1438"/>
                    </a:lnTo>
                    <a:lnTo>
                      <a:pt x="6146" y="1434"/>
                    </a:lnTo>
                    <a:lnTo>
                      <a:pt x="6145" y="1431"/>
                    </a:lnTo>
                    <a:lnTo>
                      <a:pt x="6145" y="1427"/>
                    </a:lnTo>
                    <a:lnTo>
                      <a:pt x="6144" y="1424"/>
                    </a:lnTo>
                    <a:lnTo>
                      <a:pt x="6143" y="1421"/>
                    </a:lnTo>
                    <a:lnTo>
                      <a:pt x="6142" y="1417"/>
                    </a:lnTo>
                    <a:lnTo>
                      <a:pt x="6140" y="1414"/>
                    </a:lnTo>
                    <a:lnTo>
                      <a:pt x="6139" y="1411"/>
                    </a:lnTo>
                    <a:lnTo>
                      <a:pt x="6138" y="1408"/>
                    </a:lnTo>
                    <a:lnTo>
                      <a:pt x="6136" y="1404"/>
                    </a:lnTo>
                    <a:lnTo>
                      <a:pt x="6133" y="1400"/>
                    </a:lnTo>
                    <a:lnTo>
                      <a:pt x="6131" y="1395"/>
                    </a:lnTo>
                    <a:lnTo>
                      <a:pt x="6129" y="1393"/>
                    </a:lnTo>
                    <a:lnTo>
                      <a:pt x="6127" y="1390"/>
                    </a:lnTo>
                    <a:lnTo>
                      <a:pt x="6125" y="1387"/>
                    </a:lnTo>
                    <a:lnTo>
                      <a:pt x="6123" y="1384"/>
                    </a:lnTo>
                    <a:lnTo>
                      <a:pt x="6120" y="1382"/>
                    </a:lnTo>
                    <a:lnTo>
                      <a:pt x="6118" y="1379"/>
                    </a:lnTo>
                    <a:lnTo>
                      <a:pt x="6115" y="1377"/>
                    </a:lnTo>
                    <a:lnTo>
                      <a:pt x="6113" y="1374"/>
                    </a:lnTo>
                    <a:lnTo>
                      <a:pt x="6110" y="1372"/>
                    </a:lnTo>
                    <a:lnTo>
                      <a:pt x="6107" y="1370"/>
                    </a:lnTo>
                    <a:lnTo>
                      <a:pt x="6104" y="1368"/>
                    </a:lnTo>
                    <a:lnTo>
                      <a:pt x="6102" y="1366"/>
                    </a:lnTo>
                    <a:lnTo>
                      <a:pt x="6097" y="1364"/>
                    </a:lnTo>
                    <a:lnTo>
                      <a:pt x="6093" y="1361"/>
                    </a:lnTo>
                    <a:lnTo>
                      <a:pt x="6089" y="1359"/>
                    </a:lnTo>
                    <a:lnTo>
                      <a:pt x="6086" y="1358"/>
                    </a:lnTo>
                    <a:lnTo>
                      <a:pt x="6083" y="1357"/>
                    </a:lnTo>
                    <a:lnTo>
                      <a:pt x="6080" y="1355"/>
                    </a:lnTo>
                    <a:lnTo>
                      <a:pt x="6076" y="1354"/>
                    </a:lnTo>
                    <a:lnTo>
                      <a:pt x="6073" y="1353"/>
                    </a:lnTo>
                    <a:lnTo>
                      <a:pt x="6070" y="1352"/>
                    </a:lnTo>
                    <a:lnTo>
                      <a:pt x="6066" y="1352"/>
                    </a:lnTo>
                    <a:lnTo>
                      <a:pt x="6063" y="1351"/>
                    </a:lnTo>
                    <a:lnTo>
                      <a:pt x="6059" y="1351"/>
                    </a:lnTo>
                    <a:lnTo>
                      <a:pt x="6055" y="1350"/>
                    </a:lnTo>
                    <a:lnTo>
                      <a:pt x="6052" y="1350"/>
                    </a:lnTo>
                    <a:lnTo>
                      <a:pt x="6046" y="1350"/>
                    </a:lnTo>
                    <a:close/>
                    <a:moveTo>
                      <a:pt x="6147" y="2262"/>
                    </a:moveTo>
                    <a:lnTo>
                      <a:pt x="6147" y="2165"/>
                    </a:lnTo>
                    <a:lnTo>
                      <a:pt x="3853" y="2165"/>
                    </a:lnTo>
                    <a:lnTo>
                      <a:pt x="3853" y="2262"/>
                    </a:lnTo>
                    <a:lnTo>
                      <a:pt x="3853" y="2268"/>
                    </a:lnTo>
                    <a:lnTo>
                      <a:pt x="3853" y="2271"/>
                    </a:lnTo>
                    <a:lnTo>
                      <a:pt x="3854" y="2275"/>
                    </a:lnTo>
                    <a:lnTo>
                      <a:pt x="3854" y="2279"/>
                    </a:lnTo>
                    <a:lnTo>
                      <a:pt x="3855" y="2283"/>
                    </a:lnTo>
                    <a:lnTo>
                      <a:pt x="3856" y="2286"/>
                    </a:lnTo>
                    <a:lnTo>
                      <a:pt x="3856" y="2290"/>
                    </a:lnTo>
                    <a:lnTo>
                      <a:pt x="3857" y="2294"/>
                    </a:lnTo>
                    <a:lnTo>
                      <a:pt x="3859" y="2297"/>
                    </a:lnTo>
                    <a:lnTo>
                      <a:pt x="3860" y="2300"/>
                    </a:lnTo>
                    <a:lnTo>
                      <a:pt x="3861" y="2304"/>
                    </a:lnTo>
                    <a:lnTo>
                      <a:pt x="3863" y="2307"/>
                    </a:lnTo>
                    <a:lnTo>
                      <a:pt x="3864" y="2310"/>
                    </a:lnTo>
                    <a:lnTo>
                      <a:pt x="3867" y="2314"/>
                    </a:lnTo>
                    <a:lnTo>
                      <a:pt x="3869" y="2318"/>
                    </a:lnTo>
                    <a:lnTo>
                      <a:pt x="3871" y="2321"/>
                    </a:lnTo>
                    <a:lnTo>
                      <a:pt x="3873" y="2323"/>
                    </a:lnTo>
                    <a:lnTo>
                      <a:pt x="3875" y="2326"/>
                    </a:lnTo>
                    <a:lnTo>
                      <a:pt x="3877" y="2329"/>
                    </a:lnTo>
                    <a:lnTo>
                      <a:pt x="3879" y="2331"/>
                    </a:lnTo>
                    <a:lnTo>
                      <a:pt x="3882" y="2334"/>
                    </a:lnTo>
                    <a:lnTo>
                      <a:pt x="3884" y="2337"/>
                    </a:lnTo>
                    <a:lnTo>
                      <a:pt x="3887" y="2339"/>
                    </a:lnTo>
                    <a:lnTo>
                      <a:pt x="3890" y="2342"/>
                    </a:lnTo>
                    <a:lnTo>
                      <a:pt x="3894" y="2344"/>
                    </a:lnTo>
                    <a:lnTo>
                      <a:pt x="3897" y="2347"/>
                    </a:lnTo>
                    <a:lnTo>
                      <a:pt x="3901" y="2349"/>
                    </a:lnTo>
                    <a:lnTo>
                      <a:pt x="3903" y="2350"/>
                    </a:lnTo>
                    <a:lnTo>
                      <a:pt x="3905" y="2351"/>
                    </a:lnTo>
                    <a:lnTo>
                      <a:pt x="3908" y="2353"/>
                    </a:lnTo>
                    <a:lnTo>
                      <a:pt x="3912" y="2355"/>
                    </a:lnTo>
                    <a:lnTo>
                      <a:pt x="3915" y="2356"/>
                    </a:lnTo>
                    <a:lnTo>
                      <a:pt x="3919" y="2357"/>
                    </a:lnTo>
                    <a:lnTo>
                      <a:pt x="3922" y="2359"/>
                    </a:lnTo>
                    <a:lnTo>
                      <a:pt x="3926" y="2360"/>
                    </a:lnTo>
                    <a:lnTo>
                      <a:pt x="3930" y="2360"/>
                    </a:lnTo>
                    <a:lnTo>
                      <a:pt x="3933" y="2361"/>
                    </a:lnTo>
                    <a:lnTo>
                      <a:pt x="3937" y="2362"/>
                    </a:lnTo>
                    <a:lnTo>
                      <a:pt x="3941" y="2362"/>
                    </a:lnTo>
                    <a:lnTo>
                      <a:pt x="3945" y="2363"/>
                    </a:lnTo>
                    <a:lnTo>
                      <a:pt x="3948" y="2363"/>
                    </a:lnTo>
                    <a:lnTo>
                      <a:pt x="3954" y="2363"/>
                    </a:lnTo>
                    <a:lnTo>
                      <a:pt x="6046" y="2363"/>
                    </a:lnTo>
                    <a:lnTo>
                      <a:pt x="6052" y="2363"/>
                    </a:lnTo>
                    <a:lnTo>
                      <a:pt x="6055" y="2363"/>
                    </a:lnTo>
                    <a:lnTo>
                      <a:pt x="6059" y="2362"/>
                    </a:lnTo>
                    <a:lnTo>
                      <a:pt x="6063" y="2362"/>
                    </a:lnTo>
                    <a:lnTo>
                      <a:pt x="6067" y="2361"/>
                    </a:lnTo>
                    <a:lnTo>
                      <a:pt x="6070" y="2360"/>
                    </a:lnTo>
                    <a:lnTo>
                      <a:pt x="6074" y="2360"/>
                    </a:lnTo>
                    <a:lnTo>
                      <a:pt x="6078" y="2359"/>
                    </a:lnTo>
                    <a:lnTo>
                      <a:pt x="6081" y="2357"/>
                    </a:lnTo>
                    <a:lnTo>
                      <a:pt x="6085" y="2356"/>
                    </a:lnTo>
                    <a:lnTo>
                      <a:pt x="6088" y="2355"/>
                    </a:lnTo>
                    <a:lnTo>
                      <a:pt x="6092" y="2353"/>
                    </a:lnTo>
                    <a:lnTo>
                      <a:pt x="6095" y="2351"/>
                    </a:lnTo>
                    <a:lnTo>
                      <a:pt x="6097" y="2350"/>
                    </a:lnTo>
                    <a:lnTo>
                      <a:pt x="6099" y="2349"/>
                    </a:lnTo>
                    <a:lnTo>
                      <a:pt x="6103" y="2347"/>
                    </a:lnTo>
                    <a:lnTo>
                      <a:pt x="6106" y="2344"/>
                    </a:lnTo>
                    <a:lnTo>
                      <a:pt x="6110" y="2342"/>
                    </a:lnTo>
                    <a:lnTo>
                      <a:pt x="6113" y="2339"/>
                    </a:lnTo>
                    <a:lnTo>
                      <a:pt x="6116" y="2337"/>
                    </a:lnTo>
                    <a:lnTo>
                      <a:pt x="6118" y="2334"/>
                    </a:lnTo>
                    <a:lnTo>
                      <a:pt x="6121" y="2331"/>
                    </a:lnTo>
                    <a:lnTo>
                      <a:pt x="6123" y="2329"/>
                    </a:lnTo>
                    <a:lnTo>
                      <a:pt x="6125" y="2326"/>
                    </a:lnTo>
                    <a:lnTo>
                      <a:pt x="6127" y="2323"/>
                    </a:lnTo>
                    <a:lnTo>
                      <a:pt x="6129" y="2321"/>
                    </a:lnTo>
                    <a:lnTo>
                      <a:pt x="6131" y="2318"/>
                    </a:lnTo>
                    <a:lnTo>
                      <a:pt x="6133" y="2314"/>
                    </a:lnTo>
                    <a:lnTo>
                      <a:pt x="6136" y="2310"/>
                    </a:lnTo>
                    <a:lnTo>
                      <a:pt x="6137" y="2307"/>
                    </a:lnTo>
                    <a:lnTo>
                      <a:pt x="6139" y="2304"/>
                    </a:lnTo>
                    <a:lnTo>
                      <a:pt x="6140" y="2300"/>
                    </a:lnTo>
                    <a:lnTo>
                      <a:pt x="6141" y="2297"/>
                    </a:lnTo>
                    <a:lnTo>
                      <a:pt x="6143" y="2294"/>
                    </a:lnTo>
                    <a:lnTo>
                      <a:pt x="6144" y="2290"/>
                    </a:lnTo>
                    <a:lnTo>
                      <a:pt x="6144" y="2286"/>
                    </a:lnTo>
                    <a:lnTo>
                      <a:pt x="6145" y="2283"/>
                    </a:lnTo>
                    <a:lnTo>
                      <a:pt x="6146" y="2279"/>
                    </a:lnTo>
                    <a:lnTo>
                      <a:pt x="6146" y="2275"/>
                    </a:lnTo>
                    <a:lnTo>
                      <a:pt x="6147" y="2271"/>
                    </a:lnTo>
                    <a:lnTo>
                      <a:pt x="6147" y="2268"/>
                    </a:lnTo>
                    <a:lnTo>
                      <a:pt x="6147" y="2262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Helvetica Neue"/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</p:grpSp>
      <p:grpSp>
        <p:nvGrpSpPr>
          <p:cNvPr id="1299" name="Google Shape;1299;p32"/>
          <p:cNvGrpSpPr/>
          <p:nvPr/>
        </p:nvGrpSpPr>
        <p:grpSpPr>
          <a:xfrm>
            <a:off x="9190730" y="1560609"/>
            <a:ext cx="612951" cy="612951"/>
            <a:chOff x="1441119" y="1560609"/>
            <a:chExt cx="612951" cy="612951"/>
          </a:xfrm>
        </p:grpSpPr>
        <p:sp>
          <p:nvSpPr>
            <p:cNvPr id="1300" name="Google Shape;1300;p32"/>
            <p:cNvSpPr/>
            <p:nvPr/>
          </p:nvSpPr>
          <p:spPr>
            <a:xfrm>
              <a:off x="1441119" y="1560609"/>
              <a:ext cx="612951" cy="612951"/>
            </a:xfrm>
            <a:prstGeom prst="ellipse">
              <a:avLst/>
            </a:prstGeom>
            <a:solidFill>
              <a:srgbClr val="FFFFFF"/>
            </a:solidFill>
            <a:ln cap="flat" cmpd="sng" w="19050">
              <a:solidFill>
                <a:schemeClr val="accent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ctr">
                <a:lnSpc>
                  <a:spcPct val="95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7F7F7F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grpSp>
          <p:nvGrpSpPr>
            <p:cNvPr id="1301" name="Google Shape;1301;p32"/>
            <p:cNvGrpSpPr/>
            <p:nvPr/>
          </p:nvGrpSpPr>
          <p:grpSpPr>
            <a:xfrm>
              <a:off x="1539927" y="1659587"/>
              <a:ext cx="415335" cy="414994"/>
              <a:chOff x="7491762" y="3559635"/>
              <a:chExt cx="633600" cy="633600"/>
            </a:xfrm>
          </p:grpSpPr>
          <p:sp>
            <p:nvSpPr>
              <p:cNvPr id="1302" name="Google Shape;1302;p32"/>
              <p:cNvSpPr/>
              <p:nvPr/>
            </p:nvSpPr>
            <p:spPr>
              <a:xfrm>
                <a:off x="7491762" y="3559635"/>
                <a:ext cx="633600" cy="633600"/>
              </a:xfrm>
              <a:custGeom>
                <a:rect b="b" l="l" r="r" t="t"/>
                <a:pathLst>
                  <a:path extrusionOk="0" h="10000" w="10000">
                    <a:moveTo>
                      <a:pt x="5554" y="3693"/>
                    </a:moveTo>
                    <a:lnTo>
                      <a:pt x="5555" y="3706"/>
                    </a:lnTo>
                    <a:lnTo>
                      <a:pt x="5555" y="3719"/>
                    </a:lnTo>
                    <a:lnTo>
                      <a:pt x="5555" y="3732"/>
                    </a:lnTo>
                    <a:lnTo>
                      <a:pt x="5554" y="3745"/>
                    </a:lnTo>
                    <a:lnTo>
                      <a:pt x="5553" y="3757"/>
                    </a:lnTo>
                    <a:lnTo>
                      <a:pt x="5551" y="3770"/>
                    </a:lnTo>
                    <a:lnTo>
                      <a:pt x="5549" y="3783"/>
                    </a:lnTo>
                    <a:lnTo>
                      <a:pt x="5546" y="3795"/>
                    </a:lnTo>
                    <a:lnTo>
                      <a:pt x="5543" y="3808"/>
                    </a:lnTo>
                    <a:lnTo>
                      <a:pt x="5540" y="3820"/>
                    </a:lnTo>
                    <a:lnTo>
                      <a:pt x="5536" y="3832"/>
                    </a:lnTo>
                    <a:lnTo>
                      <a:pt x="5531" y="3844"/>
                    </a:lnTo>
                    <a:lnTo>
                      <a:pt x="5526" y="3856"/>
                    </a:lnTo>
                    <a:lnTo>
                      <a:pt x="5521" y="3867"/>
                    </a:lnTo>
                    <a:lnTo>
                      <a:pt x="5515" y="3879"/>
                    </a:lnTo>
                    <a:lnTo>
                      <a:pt x="5509" y="3890"/>
                    </a:lnTo>
                    <a:lnTo>
                      <a:pt x="5502" y="3901"/>
                    </a:lnTo>
                    <a:lnTo>
                      <a:pt x="5495" y="3912"/>
                    </a:lnTo>
                    <a:lnTo>
                      <a:pt x="5488" y="3922"/>
                    </a:lnTo>
                    <a:lnTo>
                      <a:pt x="5480" y="3932"/>
                    </a:lnTo>
                    <a:lnTo>
                      <a:pt x="5472" y="3942"/>
                    </a:lnTo>
                    <a:lnTo>
                      <a:pt x="5464" y="3952"/>
                    </a:lnTo>
                    <a:lnTo>
                      <a:pt x="5455" y="3961"/>
                    </a:lnTo>
                    <a:lnTo>
                      <a:pt x="5446" y="3970"/>
                    </a:lnTo>
                    <a:lnTo>
                      <a:pt x="5436" y="3978"/>
                    </a:lnTo>
                    <a:lnTo>
                      <a:pt x="5426" y="3986"/>
                    </a:lnTo>
                    <a:lnTo>
                      <a:pt x="5416" y="3994"/>
                    </a:lnTo>
                    <a:lnTo>
                      <a:pt x="5406" y="4001"/>
                    </a:lnTo>
                    <a:lnTo>
                      <a:pt x="5395" y="4008"/>
                    </a:lnTo>
                    <a:lnTo>
                      <a:pt x="5384" y="4015"/>
                    </a:lnTo>
                    <a:lnTo>
                      <a:pt x="5373" y="4021"/>
                    </a:lnTo>
                    <a:lnTo>
                      <a:pt x="5361" y="4027"/>
                    </a:lnTo>
                    <a:lnTo>
                      <a:pt x="5350" y="4032"/>
                    </a:lnTo>
                    <a:lnTo>
                      <a:pt x="5338" y="4037"/>
                    </a:lnTo>
                    <a:lnTo>
                      <a:pt x="5326" y="4042"/>
                    </a:lnTo>
                    <a:lnTo>
                      <a:pt x="5314" y="4046"/>
                    </a:lnTo>
                    <a:lnTo>
                      <a:pt x="5302" y="4049"/>
                    </a:lnTo>
                    <a:lnTo>
                      <a:pt x="5289" y="4052"/>
                    </a:lnTo>
                    <a:lnTo>
                      <a:pt x="5277" y="4055"/>
                    </a:lnTo>
                    <a:lnTo>
                      <a:pt x="5264" y="4057"/>
                    </a:lnTo>
                    <a:lnTo>
                      <a:pt x="5252" y="4059"/>
                    </a:lnTo>
                    <a:lnTo>
                      <a:pt x="5239" y="4060"/>
                    </a:lnTo>
                    <a:lnTo>
                      <a:pt x="5227" y="4061"/>
                    </a:lnTo>
                    <a:lnTo>
                      <a:pt x="5214" y="4061"/>
                    </a:lnTo>
                    <a:lnTo>
                      <a:pt x="5201" y="4061"/>
                    </a:lnTo>
                    <a:lnTo>
                      <a:pt x="5188" y="4060"/>
                    </a:lnTo>
                    <a:lnTo>
                      <a:pt x="5176" y="4059"/>
                    </a:lnTo>
                    <a:lnTo>
                      <a:pt x="5163" y="4057"/>
                    </a:lnTo>
                    <a:lnTo>
                      <a:pt x="5150" y="4055"/>
                    </a:lnTo>
                    <a:lnTo>
                      <a:pt x="5138" y="4052"/>
                    </a:lnTo>
                    <a:lnTo>
                      <a:pt x="5126" y="4049"/>
                    </a:lnTo>
                    <a:lnTo>
                      <a:pt x="5113" y="4046"/>
                    </a:lnTo>
                    <a:lnTo>
                      <a:pt x="5101" y="4042"/>
                    </a:lnTo>
                    <a:lnTo>
                      <a:pt x="5089" y="4037"/>
                    </a:lnTo>
                    <a:lnTo>
                      <a:pt x="5077" y="4032"/>
                    </a:lnTo>
                    <a:lnTo>
                      <a:pt x="5066" y="4027"/>
                    </a:lnTo>
                    <a:lnTo>
                      <a:pt x="5054" y="4021"/>
                    </a:lnTo>
                    <a:lnTo>
                      <a:pt x="5043" y="4015"/>
                    </a:lnTo>
                    <a:lnTo>
                      <a:pt x="5032" y="4008"/>
                    </a:lnTo>
                    <a:lnTo>
                      <a:pt x="5021" y="4001"/>
                    </a:lnTo>
                    <a:lnTo>
                      <a:pt x="5011" y="3994"/>
                    </a:lnTo>
                    <a:lnTo>
                      <a:pt x="5001" y="3986"/>
                    </a:lnTo>
                    <a:lnTo>
                      <a:pt x="4991" y="3978"/>
                    </a:lnTo>
                    <a:lnTo>
                      <a:pt x="4981" y="3970"/>
                    </a:lnTo>
                    <a:lnTo>
                      <a:pt x="4972" y="3961"/>
                    </a:lnTo>
                    <a:lnTo>
                      <a:pt x="4963" y="3952"/>
                    </a:lnTo>
                    <a:lnTo>
                      <a:pt x="4955" y="3942"/>
                    </a:lnTo>
                    <a:lnTo>
                      <a:pt x="4947" y="3932"/>
                    </a:lnTo>
                    <a:lnTo>
                      <a:pt x="4939" y="3922"/>
                    </a:lnTo>
                    <a:lnTo>
                      <a:pt x="4932" y="3912"/>
                    </a:lnTo>
                    <a:lnTo>
                      <a:pt x="4925" y="3901"/>
                    </a:lnTo>
                    <a:lnTo>
                      <a:pt x="4918" y="3890"/>
                    </a:lnTo>
                    <a:lnTo>
                      <a:pt x="4912" y="3879"/>
                    </a:lnTo>
                    <a:lnTo>
                      <a:pt x="4906" y="3867"/>
                    </a:lnTo>
                    <a:lnTo>
                      <a:pt x="4901" y="3856"/>
                    </a:lnTo>
                    <a:lnTo>
                      <a:pt x="4896" y="3844"/>
                    </a:lnTo>
                    <a:lnTo>
                      <a:pt x="4891" y="3832"/>
                    </a:lnTo>
                    <a:lnTo>
                      <a:pt x="4887" y="3820"/>
                    </a:lnTo>
                    <a:lnTo>
                      <a:pt x="4884" y="3808"/>
                    </a:lnTo>
                    <a:lnTo>
                      <a:pt x="4881" y="3795"/>
                    </a:lnTo>
                    <a:lnTo>
                      <a:pt x="4878" y="3783"/>
                    </a:lnTo>
                    <a:lnTo>
                      <a:pt x="4876" y="3770"/>
                    </a:lnTo>
                    <a:lnTo>
                      <a:pt x="4874" y="3757"/>
                    </a:lnTo>
                    <a:lnTo>
                      <a:pt x="4873" y="3745"/>
                    </a:lnTo>
                    <a:lnTo>
                      <a:pt x="4872" y="3732"/>
                    </a:lnTo>
                    <a:lnTo>
                      <a:pt x="4872" y="3719"/>
                    </a:lnTo>
                    <a:lnTo>
                      <a:pt x="4872" y="3706"/>
                    </a:lnTo>
                    <a:lnTo>
                      <a:pt x="4873" y="3693"/>
                    </a:lnTo>
                    <a:lnTo>
                      <a:pt x="4874" y="3681"/>
                    </a:lnTo>
                    <a:lnTo>
                      <a:pt x="4876" y="3668"/>
                    </a:lnTo>
                    <a:lnTo>
                      <a:pt x="4878" y="3655"/>
                    </a:lnTo>
                    <a:lnTo>
                      <a:pt x="4881" y="3643"/>
                    </a:lnTo>
                    <a:lnTo>
                      <a:pt x="4884" y="3630"/>
                    </a:lnTo>
                    <a:lnTo>
                      <a:pt x="4887" y="3618"/>
                    </a:lnTo>
                    <a:lnTo>
                      <a:pt x="4891" y="3606"/>
                    </a:lnTo>
                    <a:lnTo>
                      <a:pt x="4896" y="3594"/>
                    </a:lnTo>
                    <a:lnTo>
                      <a:pt x="4901" y="3582"/>
                    </a:lnTo>
                    <a:lnTo>
                      <a:pt x="4906" y="3571"/>
                    </a:lnTo>
                    <a:lnTo>
                      <a:pt x="4912" y="3559"/>
                    </a:lnTo>
                    <a:lnTo>
                      <a:pt x="4918" y="3548"/>
                    </a:lnTo>
                    <a:lnTo>
                      <a:pt x="4925" y="3537"/>
                    </a:lnTo>
                    <a:lnTo>
                      <a:pt x="4932" y="3526"/>
                    </a:lnTo>
                    <a:lnTo>
                      <a:pt x="4939" y="3516"/>
                    </a:lnTo>
                    <a:lnTo>
                      <a:pt x="4947" y="3506"/>
                    </a:lnTo>
                    <a:lnTo>
                      <a:pt x="4955" y="3496"/>
                    </a:lnTo>
                    <a:lnTo>
                      <a:pt x="4963" y="3486"/>
                    </a:lnTo>
                    <a:lnTo>
                      <a:pt x="4972" y="3477"/>
                    </a:lnTo>
                    <a:lnTo>
                      <a:pt x="4981" y="3468"/>
                    </a:lnTo>
                    <a:lnTo>
                      <a:pt x="4991" y="3460"/>
                    </a:lnTo>
                    <a:lnTo>
                      <a:pt x="5001" y="3452"/>
                    </a:lnTo>
                    <a:lnTo>
                      <a:pt x="5011" y="3444"/>
                    </a:lnTo>
                    <a:lnTo>
                      <a:pt x="5021" y="3437"/>
                    </a:lnTo>
                    <a:lnTo>
                      <a:pt x="5032" y="3430"/>
                    </a:lnTo>
                    <a:lnTo>
                      <a:pt x="5043" y="3423"/>
                    </a:lnTo>
                    <a:lnTo>
                      <a:pt x="5054" y="3417"/>
                    </a:lnTo>
                    <a:lnTo>
                      <a:pt x="5066" y="3411"/>
                    </a:lnTo>
                    <a:lnTo>
                      <a:pt x="5077" y="3406"/>
                    </a:lnTo>
                    <a:lnTo>
                      <a:pt x="5089" y="3401"/>
                    </a:lnTo>
                    <a:lnTo>
                      <a:pt x="5101" y="3396"/>
                    </a:lnTo>
                    <a:lnTo>
                      <a:pt x="5113" y="3392"/>
                    </a:lnTo>
                    <a:lnTo>
                      <a:pt x="5126" y="3389"/>
                    </a:lnTo>
                    <a:lnTo>
                      <a:pt x="5138" y="3386"/>
                    </a:lnTo>
                    <a:lnTo>
                      <a:pt x="5150" y="3383"/>
                    </a:lnTo>
                    <a:lnTo>
                      <a:pt x="5163" y="3381"/>
                    </a:lnTo>
                    <a:lnTo>
                      <a:pt x="5176" y="3379"/>
                    </a:lnTo>
                    <a:lnTo>
                      <a:pt x="5188" y="3378"/>
                    </a:lnTo>
                    <a:lnTo>
                      <a:pt x="5201" y="3377"/>
                    </a:lnTo>
                    <a:lnTo>
                      <a:pt x="5214" y="3377"/>
                    </a:lnTo>
                    <a:lnTo>
                      <a:pt x="5227" y="3377"/>
                    </a:lnTo>
                    <a:lnTo>
                      <a:pt x="5239" y="3378"/>
                    </a:lnTo>
                    <a:lnTo>
                      <a:pt x="5252" y="3379"/>
                    </a:lnTo>
                    <a:lnTo>
                      <a:pt x="5264" y="3381"/>
                    </a:lnTo>
                    <a:lnTo>
                      <a:pt x="5277" y="3383"/>
                    </a:lnTo>
                    <a:lnTo>
                      <a:pt x="5289" y="3386"/>
                    </a:lnTo>
                    <a:lnTo>
                      <a:pt x="5302" y="3389"/>
                    </a:lnTo>
                    <a:lnTo>
                      <a:pt x="5314" y="3392"/>
                    </a:lnTo>
                    <a:lnTo>
                      <a:pt x="5326" y="3396"/>
                    </a:lnTo>
                    <a:lnTo>
                      <a:pt x="5338" y="3401"/>
                    </a:lnTo>
                    <a:lnTo>
                      <a:pt x="5350" y="3406"/>
                    </a:lnTo>
                    <a:lnTo>
                      <a:pt x="5361" y="3411"/>
                    </a:lnTo>
                    <a:lnTo>
                      <a:pt x="5373" y="3417"/>
                    </a:lnTo>
                    <a:lnTo>
                      <a:pt x="5384" y="3423"/>
                    </a:lnTo>
                    <a:lnTo>
                      <a:pt x="5395" y="3430"/>
                    </a:lnTo>
                    <a:lnTo>
                      <a:pt x="5406" y="3437"/>
                    </a:lnTo>
                    <a:lnTo>
                      <a:pt x="5416" y="3444"/>
                    </a:lnTo>
                    <a:lnTo>
                      <a:pt x="5426" y="3452"/>
                    </a:lnTo>
                    <a:lnTo>
                      <a:pt x="5436" y="3460"/>
                    </a:lnTo>
                    <a:lnTo>
                      <a:pt x="5446" y="3468"/>
                    </a:lnTo>
                    <a:lnTo>
                      <a:pt x="5455" y="3477"/>
                    </a:lnTo>
                    <a:lnTo>
                      <a:pt x="5464" y="3486"/>
                    </a:lnTo>
                    <a:lnTo>
                      <a:pt x="5472" y="3496"/>
                    </a:lnTo>
                    <a:lnTo>
                      <a:pt x="5480" y="3506"/>
                    </a:lnTo>
                    <a:lnTo>
                      <a:pt x="5488" y="3516"/>
                    </a:lnTo>
                    <a:lnTo>
                      <a:pt x="5495" y="3526"/>
                    </a:lnTo>
                    <a:lnTo>
                      <a:pt x="5502" y="3537"/>
                    </a:lnTo>
                    <a:lnTo>
                      <a:pt x="5509" y="3548"/>
                    </a:lnTo>
                    <a:lnTo>
                      <a:pt x="5515" y="3559"/>
                    </a:lnTo>
                    <a:lnTo>
                      <a:pt x="5521" y="3571"/>
                    </a:lnTo>
                    <a:lnTo>
                      <a:pt x="5526" y="3582"/>
                    </a:lnTo>
                    <a:lnTo>
                      <a:pt x="5531" y="3594"/>
                    </a:lnTo>
                    <a:lnTo>
                      <a:pt x="5536" y="3606"/>
                    </a:lnTo>
                    <a:lnTo>
                      <a:pt x="5540" y="3618"/>
                    </a:lnTo>
                    <a:lnTo>
                      <a:pt x="5543" y="3630"/>
                    </a:lnTo>
                    <a:lnTo>
                      <a:pt x="5546" y="3643"/>
                    </a:lnTo>
                    <a:lnTo>
                      <a:pt x="5549" y="3655"/>
                    </a:lnTo>
                    <a:lnTo>
                      <a:pt x="5551" y="3668"/>
                    </a:lnTo>
                    <a:lnTo>
                      <a:pt x="5553" y="3681"/>
                    </a:lnTo>
                    <a:lnTo>
                      <a:pt x="5554" y="3693"/>
                    </a:lnTo>
                    <a:close/>
                    <a:moveTo>
                      <a:pt x="4273" y="3693"/>
                    </a:moveTo>
                    <a:lnTo>
                      <a:pt x="4274" y="3706"/>
                    </a:lnTo>
                    <a:lnTo>
                      <a:pt x="4274" y="3719"/>
                    </a:lnTo>
                    <a:lnTo>
                      <a:pt x="4274" y="3732"/>
                    </a:lnTo>
                    <a:lnTo>
                      <a:pt x="4273" y="3745"/>
                    </a:lnTo>
                    <a:lnTo>
                      <a:pt x="4272" y="3757"/>
                    </a:lnTo>
                    <a:lnTo>
                      <a:pt x="4270" y="3770"/>
                    </a:lnTo>
                    <a:lnTo>
                      <a:pt x="4268" y="3783"/>
                    </a:lnTo>
                    <a:lnTo>
                      <a:pt x="4265" y="3795"/>
                    </a:lnTo>
                    <a:lnTo>
                      <a:pt x="4262" y="3808"/>
                    </a:lnTo>
                    <a:lnTo>
                      <a:pt x="4259" y="3820"/>
                    </a:lnTo>
                    <a:lnTo>
                      <a:pt x="4255" y="3832"/>
                    </a:lnTo>
                    <a:lnTo>
                      <a:pt x="4250" y="3844"/>
                    </a:lnTo>
                    <a:lnTo>
                      <a:pt x="4245" y="3856"/>
                    </a:lnTo>
                    <a:lnTo>
                      <a:pt x="4240" y="3867"/>
                    </a:lnTo>
                    <a:lnTo>
                      <a:pt x="4234" y="3879"/>
                    </a:lnTo>
                    <a:lnTo>
                      <a:pt x="4228" y="3890"/>
                    </a:lnTo>
                    <a:lnTo>
                      <a:pt x="4221" y="3901"/>
                    </a:lnTo>
                    <a:lnTo>
                      <a:pt x="4214" y="3912"/>
                    </a:lnTo>
                    <a:lnTo>
                      <a:pt x="4207" y="3922"/>
                    </a:lnTo>
                    <a:lnTo>
                      <a:pt x="4199" y="3932"/>
                    </a:lnTo>
                    <a:lnTo>
                      <a:pt x="4191" y="3942"/>
                    </a:lnTo>
                    <a:lnTo>
                      <a:pt x="4183" y="3952"/>
                    </a:lnTo>
                    <a:lnTo>
                      <a:pt x="4174" y="3961"/>
                    </a:lnTo>
                    <a:lnTo>
                      <a:pt x="4165" y="3970"/>
                    </a:lnTo>
                    <a:lnTo>
                      <a:pt x="4155" y="3978"/>
                    </a:lnTo>
                    <a:lnTo>
                      <a:pt x="4145" y="3986"/>
                    </a:lnTo>
                    <a:lnTo>
                      <a:pt x="4135" y="3994"/>
                    </a:lnTo>
                    <a:lnTo>
                      <a:pt x="4125" y="4001"/>
                    </a:lnTo>
                    <a:lnTo>
                      <a:pt x="4114" y="4008"/>
                    </a:lnTo>
                    <a:lnTo>
                      <a:pt x="4103" y="4015"/>
                    </a:lnTo>
                    <a:lnTo>
                      <a:pt x="4092" y="4021"/>
                    </a:lnTo>
                    <a:lnTo>
                      <a:pt x="4080" y="4027"/>
                    </a:lnTo>
                    <a:lnTo>
                      <a:pt x="4069" y="4032"/>
                    </a:lnTo>
                    <a:lnTo>
                      <a:pt x="4057" y="4037"/>
                    </a:lnTo>
                    <a:lnTo>
                      <a:pt x="4045" y="4042"/>
                    </a:lnTo>
                    <a:lnTo>
                      <a:pt x="4033" y="4046"/>
                    </a:lnTo>
                    <a:lnTo>
                      <a:pt x="4020" y="4049"/>
                    </a:lnTo>
                    <a:lnTo>
                      <a:pt x="4008" y="4052"/>
                    </a:lnTo>
                    <a:lnTo>
                      <a:pt x="3996" y="4055"/>
                    </a:lnTo>
                    <a:lnTo>
                      <a:pt x="3983" y="4057"/>
                    </a:lnTo>
                    <a:lnTo>
                      <a:pt x="3970" y="4059"/>
                    </a:lnTo>
                    <a:lnTo>
                      <a:pt x="3958" y="4060"/>
                    </a:lnTo>
                    <a:lnTo>
                      <a:pt x="3945" y="4061"/>
                    </a:lnTo>
                    <a:lnTo>
                      <a:pt x="3932" y="4061"/>
                    </a:lnTo>
                    <a:lnTo>
                      <a:pt x="3919" y="4061"/>
                    </a:lnTo>
                    <a:lnTo>
                      <a:pt x="3906" y="4060"/>
                    </a:lnTo>
                    <a:lnTo>
                      <a:pt x="3894" y="4059"/>
                    </a:lnTo>
                    <a:lnTo>
                      <a:pt x="3881" y="4057"/>
                    </a:lnTo>
                    <a:lnTo>
                      <a:pt x="3869" y="4055"/>
                    </a:lnTo>
                    <a:lnTo>
                      <a:pt x="3856" y="4052"/>
                    </a:lnTo>
                    <a:lnTo>
                      <a:pt x="3844" y="4049"/>
                    </a:lnTo>
                    <a:lnTo>
                      <a:pt x="3832" y="4046"/>
                    </a:lnTo>
                    <a:lnTo>
                      <a:pt x="3820" y="4042"/>
                    </a:lnTo>
                    <a:lnTo>
                      <a:pt x="3808" y="4037"/>
                    </a:lnTo>
                    <a:lnTo>
                      <a:pt x="3796" y="4032"/>
                    </a:lnTo>
                    <a:lnTo>
                      <a:pt x="3785" y="4027"/>
                    </a:lnTo>
                    <a:lnTo>
                      <a:pt x="3773" y="4021"/>
                    </a:lnTo>
                    <a:lnTo>
                      <a:pt x="3762" y="4015"/>
                    </a:lnTo>
                    <a:lnTo>
                      <a:pt x="3751" y="4008"/>
                    </a:lnTo>
                    <a:lnTo>
                      <a:pt x="3740" y="4001"/>
                    </a:lnTo>
                    <a:lnTo>
                      <a:pt x="3730" y="3994"/>
                    </a:lnTo>
                    <a:lnTo>
                      <a:pt x="3720" y="3986"/>
                    </a:lnTo>
                    <a:lnTo>
                      <a:pt x="3710" y="3978"/>
                    </a:lnTo>
                    <a:lnTo>
                      <a:pt x="3700" y="3970"/>
                    </a:lnTo>
                    <a:lnTo>
                      <a:pt x="3691" y="3961"/>
                    </a:lnTo>
                    <a:lnTo>
                      <a:pt x="3682" y="3952"/>
                    </a:lnTo>
                    <a:lnTo>
                      <a:pt x="3674" y="3942"/>
                    </a:lnTo>
                    <a:lnTo>
                      <a:pt x="3666" y="3932"/>
                    </a:lnTo>
                    <a:lnTo>
                      <a:pt x="3658" y="3922"/>
                    </a:lnTo>
                    <a:lnTo>
                      <a:pt x="3651" y="3912"/>
                    </a:lnTo>
                    <a:lnTo>
                      <a:pt x="3644" y="3901"/>
                    </a:lnTo>
                    <a:lnTo>
                      <a:pt x="3637" y="3890"/>
                    </a:lnTo>
                    <a:lnTo>
                      <a:pt x="3631" y="3879"/>
                    </a:lnTo>
                    <a:lnTo>
                      <a:pt x="3625" y="3867"/>
                    </a:lnTo>
                    <a:lnTo>
                      <a:pt x="3620" y="3856"/>
                    </a:lnTo>
                    <a:lnTo>
                      <a:pt x="3615" y="3844"/>
                    </a:lnTo>
                    <a:lnTo>
                      <a:pt x="3610" y="3832"/>
                    </a:lnTo>
                    <a:lnTo>
                      <a:pt x="3606" y="3820"/>
                    </a:lnTo>
                    <a:lnTo>
                      <a:pt x="3603" y="3808"/>
                    </a:lnTo>
                    <a:lnTo>
                      <a:pt x="3600" y="3795"/>
                    </a:lnTo>
                    <a:lnTo>
                      <a:pt x="3597" y="3783"/>
                    </a:lnTo>
                    <a:lnTo>
                      <a:pt x="3595" y="3770"/>
                    </a:lnTo>
                    <a:lnTo>
                      <a:pt x="3593" y="3757"/>
                    </a:lnTo>
                    <a:lnTo>
                      <a:pt x="3592" y="3745"/>
                    </a:lnTo>
                    <a:lnTo>
                      <a:pt x="3591" y="3732"/>
                    </a:lnTo>
                    <a:lnTo>
                      <a:pt x="3591" y="3719"/>
                    </a:lnTo>
                    <a:lnTo>
                      <a:pt x="3591" y="3706"/>
                    </a:lnTo>
                    <a:lnTo>
                      <a:pt x="3592" y="3693"/>
                    </a:lnTo>
                    <a:lnTo>
                      <a:pt x="3593" y="3681"/>
                    </a:lnTo>
                    <a:lnTo>
                      <a:pt x="3595" y="3668"/>
                    </a:lnTo>
                    <a:lnTo>
                      <a:pt x="3597" y="3655"/>
                    </a:lnTo>
                    <a:lnTo>
                      <a:pt x="3600" y="3643"/>
                    </a:lnTo>
                    <a:lnTo>
                      <a:pt x="3603" y="3630"/>
                    </a:lnTo>
                    <a:lnTo>
                      <a:pt x="3606" y="3618"/>
                    </a:lnTo>
                    <a:lnTo>
                      <a:pt x="3610" y="3606"/>
                    </a:lnTo>
                    <a:lnTo>
                      <a:pt x="3615" y="3594"/>
                    </a:lnTo>
                    <a:lnTo>
                      <a:pt x="3620" y="3582"/>
                    </a:lnTo>
                    <a:lnTo>
                      <a:pt x="3625" y="3571"/>
                    </a:lnTo>
                    <a:lnTo>
                      <a:pt x="3631" y="3559"/>
                    </a:lnTo>
                    <a:lnTo>
                      <a:pt x="3637" y="3548"/>
                    </a:lnTo>
                    <a:lnTo>
                      <a:pt x="3644" y="3537"/>
                    </a:lnTo>
                    <a:lnTo>
                      <a:pt x="3651" y="3526"/>
                    </a:lnTo>
                    <a:lnTo>
                      <a:pt x="3658" y="3516"/>
                    </a:lnTo>
                    <a:lnTo>
                      <a:pt x="3666" y="3506"/>
                    </a:lnTo>
                    <a:lnTo>
                      <a:pt x="3674" y="3496"/>
                    </a:lnTo>
                    <a:lnTo>
                      <a:pt x="3682" y="3486"/>
                    </a:lnTo>
                    <a:lnTo>
                      <a:pt x="3691" y="3477"/>
                    </a:lnTo>
                    <a:lnTo>
                      <a:pt x="3700" y="3468"/>
                    </a:lnTo>
                    <a:lnTo>
                      <a:pt x="3710" y="3460"/>
                    </a:lnTo>
                    <a:lnTo>
                      <a:pt x="3720" y="3452"/>
                    </a:lnTo>
                    <a:lnTo>
                      <a:pt x="3730" y="3444"/>
                    </a:lnTo>
                    <a:lnTo>
                      <a:pt x="3740" y="3437"/>
                    </a:lnTo>
                    <a:lnTo>
                      <a:pt x="3751" y="3430"/>
                    </a:lnTo>
                    <a:lnTo>
                      <a:pt x="3762" y="3423"/>
                    </a:lnTo>
                    <a:lnTo>
                      <a:pt x="3773" y="3417"/>
                    </a:lnTo>
                    <a:lnTo>
                      <a:pt x="3785" y="3411"/>
                    </a:lnTo>
                    <a:lnTo>
                      <a:pt x="3796" y="3406"/>
                    </a:lnTo>
                    <a:lnTo>
                      <a:pt x="3808" y="3401"/>
                    </a:lnTo>
                    <a:lnTo>
                      <a:pt x="3820" y="3396"/>
                    </a:lnTo>
                    <a:lnTo>
                      <a:pt x="3832" y="3392"/>
                    </a:lnTo>
                    <a:lnTo>
                      <a:pt x="3844" y="3389"/>
                    </a:lnTo>
                    <a:lnTo>
                      <a:pt x="3856" y="3386"/>
                    </a:lnTo>
                    <a:lnTo>
                      <a:pt x="3869" y="3383"/>
                    </a:lnTo>
                    <a:lnTo>
                      <a:pt x="3881" y="3381"/>
                    </a:lnTo>
                    <a:lnTo>
                      <a:pt x="3894" y="3379"/>
                    </a:lnTo>
                    <a:lnTo>
                      <a:pt x="3906" y="3378"/>
                    </a:lnTo>
                    <a:lnTo>
                      <a:pt x="3919" y="3377"/>
                    </a:lnTo>
                    <a:lnTo>
                      <a:pt x="3932" y="3377"/>
                    </a:lnTo>
                    <a:lnTo>
                      <a:pt x="3945" y="3377"/>
                    </a:lnTo>
                    <a:lnTo>
                      <a:pt x="3958" y="3378"/>
                    </a:lnTo>
                    <a:lnTo>
                      <a:pt x="3970" y="3379"/>
                    </a:lnTo>
                    <a:lnTo>
                      <a:pt x="3983" y="3381"/>
                    </a:lnTo>
                    <a:lnTo>
                      <a:pt x="3996" y="3383"/>
                    </a:lnTo>
                    <a:lnTo>
                      <a:pt x="4008" y="3386"/>
                    </a:lnTo>
                    <a:lnTo>
                      <a:pt x="4020" y="3389"/>
                    </a:lnTo>
                    <a:lnTo>
                      <a:pt x="4033" y="3392"/>
                    </a:lnTo>
                    <a:lnTo>
                      <a:pt x="4045" y="3396"/>
                    </a:lnTo>
                    <a:lnTo>
                      <a:pt x="4057" y="3401"/>
                    </a:lnTo>
                    <a:lnTo>
                      <a:pt x="4069" y="3406"/>
                    </a:lnTo>
                    <a:lnTo>
                      <a:pt x="4080" y="3411"/>
                    </a:lnTo>
                    <a:lnTo>
                      <a:pt x="4092" y="3417"/>
                    </a:lnTo>
                    <a:lnTo>
                      <a:pt x="4103" y="3423"/>
                    </a:lnTo>
                    <a:lnTo>
                      <a:pt x="4114" y="3430"/>
                    </a:lnTo>
                    <a:lnTo>
                      <a:pt x="4125" y="3437"/>
                    </a:lnTo>
                    <a:lnTo>
                      <a:pt x="4135" y="3444"/>
                    </a:lnTo>
                    <a:lnTo>
                      <a:pt x="4145" y="3452"/>
                    </a:lnTo>
                    <a:lnTo>
                      <a:pt x="4155" y="3460"/>
                    </a:lnTo>
                    <a:lnTo>
                      <a:pt x="4165" y="3468"/>
                    </a:lnTo>
                    <a:lnTo>
                      <a:pt x="4174" y="3477"/>
                    </a:lnTo>
                    <a:lnTo>
                      <a:pt x="4183" y="3486"/>
                    </a:lnTo>
                    <a:lnTo>
                      <a:pt x="4191" y="3496"/>
                    </a:lnTo>
                    <a:lnTo>
                      <a:pt x="4199" y="3506"/>
                    </a:lnTo>
                    <a:lnTo>
                      <a:pt x="4207" y="3516"/>
                    </a:lnTo>
                    <a:lnTo>
                      <a:pt x="4214" y="3526"/>
                    </a:lnTo>
                    <a:lnTo>
                      <a:pt x="4221" y="3537"/>
                    </a:lnTo>
                    <a:lnTo>
                      <a:pt x="4228" y="3548"/>
                    </a:lnTo>
                    <a:lnTo>
                      <a:pt x="4234" y="3559"/>
                    </a:lnTo>
                    <a:lnTo>
                      <a:pt x="4240" y="3571"/>
                    </a:lnTo>
                    <a:lnTo>
                      <a:pt x="4245" y="3582"/>
                    </a:lnTo>
                    <a:lnTo>
                      <a:pt x="4250" y="3594"/>
                    </a:lnTo>
                    <a:lnTo>
                      <a:pt x="4255" y="3606"/>
                    </a:lnTo>
                    <a:lnTo>
                      <a:pt x="4259" y="3618"/>
                    </a:lnTo>
                    <a:lnTo>
                      <a:pt x="4262" y="3630"/>
                    </a:lnTo>
                    <a:lnTo>
                      <a:pt x="4265" y="3643"/>
                    </a:lnTo>
                    <a:lnTo>
                      <a:pt x="4268" y="3655"/>
                    </a:lnTo>
                    <a:lnTo>
                      <a:pt x="4270" y="3668"/>
                    </a:lnTo>
                    <a:lnTo>
                      <a:pt x="4272" y="3681"/>
                    </a:lnTo>
                    <a:lnTo>
                      <a:pt x="4273" y="3693"/>
                    </a:lnTo>
                    <a:close/>
                    <a:moveTo>
                      <a:pt x="2993" y="3706"/>
                    </a:moveTo>
                    <a:lnTo>
                      <a:pt x="2993" y="3719"/>
                    </a:lnTo>
                    <a:lnTo>
                      <a:pt x="2993" y="3732"/>
                    </a:lnTo>
                    <a:lnTo>
                      <a:pt x="2992" y="3745"/>
                    </a:lnTo>
                    <a:lnTo>
                      <a:pt x="2991" y="3757"/>
                    </a:lnTo>
                    <a:lnTo>
                      <a:pt x="2989" y="3770"/>
                    </a:lnTo>
                    <a:lnTo>
                      <a:pt x="2987" y="3783"/>
                    </a:lnTo>
                    <a:lnTo>
                      <a:pt x="2984" y="3795"/>
                    </a:lnTo>
                    <a:lnTo>
                      <a:pt x="2981" y="3808"/>
                    </a:lnTo>
                    <a:lnTo>
                      <a:pt x="2978" y="3820"/>
                    </a:lnTo>
                    <a:lnTo>
                      <a:pt x="2974" y="3832"/>
                    </a:lnTo>
                    <a:lnTo>
                      <a:pt x="2969" y="3844"/>
                    </a:lnTo>
                    <a:lnTo>
                      <a:pt x="2964" y="3856"/>
                    </a:lnTo>
                    <a:lnTo>
                      <a:pt x="2959" y="3867"/>
                    </a:lnTo>
                    <a:lnTo>
                      <a:pt x="2953" y="3879"/>
                    </a:lnTo>
                    <a:lnTo>
                      <a:pt x="2947" y="3890"/>
                    </a:lnTo>
                    <a:lnTo>
                      <a:pt x="2940" y="3901"/>
                    </a:lnTo>
                    <a:lnTo>
                      <a:pt x="2933" y="3912"/>
                    </a:lnTo>
                    <a:lnTo>
                      <a:pt x="2926" y="3922"/>
                    </a:lnTo>
                    <a:lnTo>
                      <a:pt x="2918" y="3932"/>
                    </a:lnTo>
                    <a:lnTo>
                      <a:pt x="2910" y="3942"/>
                    </a:lnTo>
                    <a:lnTo>
                      <a:pt x="2902" y="3952"/>
                    </a:lnTo>
                    <a:lnTo>
                      <a:pt x="2893" y="3961"/>
                    </a:lnTo>
                    <a:lnTo>
                      <a:pt x="2884" y="3970"/>
                    </a:lnTo>
                    <a:lnTo>
                      <a:pt x="2874" y="3978"/>
                    </a:lnTo>
                    <a:lnTo>
                      <a:pt x="2864" y="3986"/>
                    </a:lnTo>
                    <a:lnTo>
                      <a:pt x="2854" y="3994"/>
                    </a:lnTo>
                    <a:lnTo>
                      <a:pt x="2844" y="4001"/>
                    </a:lnTo>
                    <a:lnTo>
                      <a:pt x="2833" y="4008"/>
                    </a:lnTo>
                    <a:lnTo>
                      <a:pt x="2822" y="4015"/>
                    </a:lnTo>
                    <a:lnTo>
                      <a:pt x="2811" y="4021"/>
                    </a:lnTo>
                    <a:lnTo>
                      <a:pt x="2799" y="4027"/>
                    </a:lnTo>
                    <a:lnTo>
                      <a:pt x="2788" y="4032"/>
                    </a:lnTo>
                    <a:lnTo>
                      <a:pt x="2776" y="4037"/>
                    </a:lnTo>
                    <a:lnTo>
                      <a:pt x="2764" y="4042"/>
                    </a:lnTo>
                    <a:lnTo>
                      <a:pt x="2752" y="4046"/>
                    </a:lnTo>
                    <a:lnTo>
                      <a:pt x="2739" y="4049"/>
                    </a:lnTo>
                    <a:lnTo>
                      <a:pt x="2727" y="4052"/>
                    </a:lnTo>
                    <a:lnTo>
                      <a:pt x="2715" y="4055"/>
                    </a:lnTo>
                    <a:lnTo>
                      <a:pt x="2702" y="4057"/>
                    </a:lnTo>
                    <a:lnTo>
                      <a:pt x="2689" y="4059"/>
                    </a:lnTo>
                    <a:lnTo>
                      <a:pt x="2677" y="4060"/>
                    </a:lnTo>
                    <a:lnTo>
                      <a:pt x="2664" y="4061"/>
                    </a:lnTo>
                    <a:lnTo>
                      <a:pt x="2651" y="4061"/>
                    </a:lnTo>
                    <a:lnTo>
                      <a:pt x="2638" y="4061"/>
                    </a:lnTo>
                    <a:lnTo>
                      <a:pt x="2625" y="4060"/>
                    </a:lnTo>
                    <a:lnTo>
                      <a:pt x="2613" y="4059"/>
                    </a:lnTo>
                    <a:lnTo>
                      <a:pt x="2600" y="4057"/>
                    </a:lnTo>
                    <a:lnTo>
                      <a:pt x="2587" y="4055"/>
                    </a:lnTo>
                    <a:lnTo>
                      <a:pt x="2575" y="4052"/>
                    </a:lnTo>
                    <a:lnTo>
                      <a:pt x="2563" y="4049"/>
                    </a:lnTo>
                    <a:lnTo>
                      <a:pt x="2550" y="4046"/>
                    </a:lnTo>
                    <a:lnTo>
                      <a:pt x="2538" y="4042"/>
                    </a:lnTo>
                    <a:lnTo>
                      <a:pt x="2527" y="4037"/>
                    </a:lnTo>
                    <a:lnTo>
                      <a:pt x="2515" y="4032"/>
                    </a:lnTo>
                    <a:lnTo>
                      <a:pt x="2503" y="4027"/>
                    </a:lnTo>
                    <a:lnTo>
                      <a:pt x="2492" y="4021"/>
                    </a:lnTo>
                    <a:lnTo>
                      <a:pt x="2481" y="4015"/>
                    </a:lnTo>
                    <a:lnTo>
                      <a:pt x="2470" y="4008"/>
                    </a:lnTo>
                    <a:lnTo>
                      <a:pt x="2459" y="4001"/>
                    </a:lnTo>
                    <a:lnTo>
                      <a:pt x="2449" y="3994"/>
                    </a:lnTo>
                    <a:lnTo>
                      <a:pt x="2439" y="3986"/>
                    </a:lnTo>
                    <a:lnTo>
                      <a:pt x="2429" y="3978"/>
                    </a:lnTo>
                    <a:lnTo>
                      <a:pt x="2419" y="3970"/>
                    </a:lnTo>
                    <a:lnTo>
                      <a:pt x="2410" y="3961"/>
                    </a:lnTo>
                    <a:lnTo>
                      <a:pt x="2401" y="3952"/>
                    </a:lnTo>
                    <a:lnTo>
                      <a:pt x="2392" y="3942"/>
                    </a:lnTo>
                    <a:lnTo>
                      <a:pt x="2384" y="3932"/>
                    </a:lnTo>
                    <a:lnTo>
                      <a:pt x="2376" y="3922"/>
                    </a:lnTo>
                    <a:lnTo>
                      <a:pt x="2369" y="3912"/>
                    </a:lnTo>
                    <a:lnTo>
                      <a:pt x="2362" y="3901"/>
                    </a:lnTo>
                    <a:lnTo>
                      <a:pt x="2355" y="3890"/>
                    </a:lnTo>
                    <a:lnTo>
                      <a:pt x="2349" y="3879"/>
                    </a:lnTo>
                    <a:lnTo>
                      <a:pt x="2343" y="3867"/>
                    </a:lnTo>
                    <a:lnTo>
                      <a:pt x="2338" y="3856"/>
                    </a:lnTo>
                    <a:lnTo>
                      <a:pt x="2333" y="3844"/>
                    </a:lnTo>
                    <a:lnTo>
                      <a:pt x="2329" y="3832"/>
                    </a:lnTo>
                    <a:lnTo>
                      <a:pt x="2325" y="3820"/>
                    </a:lnTo>
                    <a:lnTo>
                      <a:pt x="2322" y="3808"/>
                    </a:lnTo>
                    <a:lnTo>
                      <a:pt x="2319" y="3795"/>
                    </a:lnTo>
                    <a:lnTo>
                      <a:pt x="2316" y="3783"/>
                    </a:lnTo>
                    <a:lnTo>
                      <a:pt x="2314" y="3770"/>
                    </a:lnTo>
                    <a:lnTo>
                      <a:pt x="2312" y="3757"/>
                    </a:lnTo>
                    <a:lnTo>
                      <a:pt x="2311" y="3745"/>
                    </a:lnTo>
                    <a:lnTo>
                      <a:pt x="2310" y="3732"/>
                    </a:lnTo>
                    <a:lnTo>
                      <a:pt x="2310" y="3719"/>
                    </a:lnTo>
                    <a:lnTo>
                      <a:pt x="2310" y="3706"/>
                    </a:lnTo>
                    <a:lnTo>
                      <a:pt x="2311" y="3693"/>
                    </a:lnTo>
                    <a:lnTo>
                      <a:pt x="2312" y="3681"/>
                    </a:lnTo>
                    <a:lnTo>
                      <a:pt x="2314" y="3668"/>
                    </a:lnTo>
                    <a:lnTo>
                      <a:pt x="2316" y="3655"/>
                    </a:lnTo>
                    <a:lnTo>
                      <a:pt x="2319" y="3643"/>
                    </a:lnTo>
                    <a:lnTo>
                      <a:pt x="2322" y="3630"/>
                    </a:lnTo>
                    <a:lnTo>
                      <a:pt x="2325" y="3618"/>
                    </a:lnTo>
                    <a:lnTo>
                      <a:pt x="2329" y="3606"/>
                    </a:lnTo>
                    <a:lnTo>
                      <a:pt x="2333" y="3594"/>
                    </a:lnTo>
                    <a:lnTo>
                      <a:pt x="2338" y="3582"/>
                    </a:lnTo>
                    <a:lnTo>
                      <a:pt x="2343" y="3571"/>
                    </a:lnTo>
                    <a:lnTo>
                      <a:pt x="2349" y="3559"/>
                    </a:lnTo>
                    <a:lnTo>
                      <a:pt x="2355" y="3548"/>
                    </a:lnTo>
                    <a:lnTo>
                      <a:pt x="2362" y="3537"/>
                    </a:lnTo>
                    <a:lnTo>
                      <a:pt x="2369" y="3526"/>
                    </a:lnTo>
                    <a:lnTo>
                      <a:pt x="2376" y="3516"/>
                    </a:lnTo>
                    <a:lnTo>
                      <a:pt x="2384" y="3506"/>
                    </a:lnTo>
                    <a:lnTo>
                      <a:pt x="2392" y="3496"/>
                    </a:lnTo>
                    <a:lnTo>
                      <a:pt x="2401" y="3486"/>
                    </a:lnTo>
                    <a:lnTo>
                      <a:pt x="2410" y="3477"/>
                    </a:lnTo>
                    <a:lnTo>
                      <a:pt x="2419" y="3468"/>
                    </a:lnTo>
                    <a:lnTo>
                      <a:pt x="2429" y="3460"/>
                    </a:lnTo>
                    <a:lnTo>
                      <a:pt x="2439" y="3452"/>
                    </a:lnTo>
                    <a:lnTo>
                      <a:pt x="2449" y="3444"/>
                    </a:lnTo>
                    <a:lnTo>
                      <a:pt x="2459" y="3437"/>
                    </a:lnTo>
                    <a:lnTo>
                      <a:pt x="2470" y="3430"/>
                    </a:lnTo>
                    <a:lnTo>
                      <a:pt x="2481" y="3423"/>
                    </a:lnTo>
                    <a:lnTo>
                      <a:pt x="2492" y="3417"/>
                    </a:lnTo>
                    <a:lnTo>
                      <a:pt x="2503" y="3411"/>
                    </a:lnTo>
                    <a:lnTo>
                      <a:pt x="2515" y="3406"/>
                    </a:lnTo>
                    <a:lnTo>
                      <a:pt x="2527" y="3401"/>
                    </a:lnTo>
                    <a:lnTo>
                      <a:pt x="2538" y="3396"/>
                    </a:lnTo>
                    <a:lnTo>
                      <a:pt x="2550" y="3392"/>
                    </a:lnTo>
                    <a:lnTo>
                      <a:pt x="2563" y="3389"/>
                    </a:lnTo>
                    <a:lnTo>
                      <a:pt x="2575" y="3386"/>
                    </a:lnTo>
                    <a:lnTo>
                      <a:pt x="2587" y="3383"/>
                    </a:lnTo>
                    <a:lnTo>
                      <a:pt x="2600" y="3381"/>
                    </a:lnTo>
                    <a:lnTo>
                      <a:pt x="2613" y="3379"/>
                    </a:lnTo>
                    <a:lnTo>
                      <a:pt x="2625" y="3378"/>
                    </a:lnTo>
                    <a:lnTo>
                      <a:pt x="2638" y="3377"/>
                    </a:lnTo>
                    <a:lnTo>
                      <a:pt x="2651" y="3377"/>
                    </a:lnTo>
                    <a:lnTo>
                      <a:pt x="2664" y="3377"/>
                    </a:lnTo>
                    <a:lnTo>
                      <a:pt x="2677" y="3378"/>
                    </a:lnTo>
                    <a:lnTo>
                      <a:pt x="2689" y="3379"/>
                    </a:lnTo>
                    <a:lnTo>
                      <a:pt x="2702" y="3381"/>
                    </a:lnTo>
                    <a:lnTo>
                      <a:pt x="2715" y="3383"/>
                    </a:lnTo>
                    <a:lnTo>
                      <a:pt x="2727" y="3386"/>
                    </a:lnTo>
                    <a:lnTo>
                      <a:pt x="2740" y="3389"/>
                    </a:lnTo>
                    <a:lnTo>
                      <a:pt x="2752" y="3392"/>
                    </a:lnTo>
                    <a:lnTo>
                      <a:pt x="2764" y="3396"/>
                    </a:lnTo>
                    <a:lnTo>
                      <a:pt x="2776" y="3401"/>
                    </a:lnTo>
                    <a:lnTo>
                      <a:pt x="2788" y="3406"/>
                    </a:lnTo>
                    <a:lnTo>
                      <a:pt x="2799" y="3411"/>
                    </a:lnTo>
                    <a:lnTo>
                      <a:pt x="2811" y="3417"/>
                    </a:lnTo>
                    <a:lnTo>
                      <a:pt x="2822" y="3423"/>
                    </a:lnTo>
                    <a:lnTo>
                      <a:pt x="2833" y="3430"/>
                    </a:lnTo>
                    <a:lnTo>
                      <a:pt x="2844" y="3437"/>
                    </a:lnTo>
                    <a:lnTo>
                      <a:pt x="2854" y="3444"/>
                    </a:lnTo>
                    <a:lnTo>
                      <a:pt x="2864" y="3452"/>
                    </a:lnTo>
                    <a:lnTo>
                      <a:pt x="2874" y="3460"/>
                    </a:lnTo>
                    <a:lnTo>
                      <a:pt x="2884" y="3468"/>
                    </a:lnTo>
                    <a:lnTo>
                      <a:pt x="2893" y="3477"/>
                    </a:lnTo>
                    <a:lnTo>
                      <a:pt x="2902" y="3486"/>
                    </a:lnTo>
                    <a:lnTo>
                      <a:pt x="2910" y="3496"/>
                    </a:lnTo>
                    <a:lnTo>
                      <a:pt x="2918" y="3506"/>
                    </a:lnTo>
                    <a:lnTo>
                      <a:pt x="2926" y="3516"/>
                    </a:lnTo>
                    <a:lnTo>
                      <a:pt x="2933" y="3526"/>
                    </a:lnTo>
                    <a:lnTo>
                      <a:pt x="2940" y="3537"/>
                    </a:lnTo>
                    <a:lnTo>
                      <a:pt x="2947" y="3548"/>
                    </a:lnTo>
                    <a:lnTo>
                      <a:pt x="2953" y="3559"/>
                    </a:lnTo>
                    <a:lnTo>
                      <a:pt x="2959" y="3571"/>
                    </a:lnTo>
                    <a:lnTo>
                      <a:pt x="2964" y="3582"/>
                    </a:lnTo>
                    <a:lnTo>
                      <a:pt x="2969" y="3594"/>
                    </a:lnTo>
                    <a:lnTo>
                      <a:pt x="2974" y="3606"/>
                    </a:lnTo>
                    <a:lnTo>
                      <a:pt x="2978" y="3618"/>
                    </a:lnTo>
                    <a:lnTo>
                      <a:pt x="2981" y="3630"/>
                    </a:lnTo>
                    <a:lnTo>
                      <a:pt x="2984" y="3643"/>
                    </a:lnTo>
                    <a:lnTo>
                      <a:pt x="2987" y="3655"/>
                    </a:lnTo>
                    <a:lnTo>
                      <a:pt x="2989" y="3668"/>
                    </a:lnTo>
                    <a:lnTo>
                      <a:pt x="2991" y="3681"/>
                    </a:lnTo>
                    <a:lnTo>
                      <a:pt x="2992" y="3693"/>
                    </a:lnTo>
                    <a:lnTo>
                      <a:pt x="2993" y="3706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Helvetica Neue"/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303" name="Google Shape;1303;p32"/>
              <p:cNvSpPr/>
              <p:nvPr/>
            </p:nvSpPr>
            <p:spPr>
              <a:xfrm>
                <a:off x="7491762" y="3559635"/>
                <a:ext cx="633600" cy="633600"/>
              </a:xfrm>
              <a:custGeom>
                <a:rect b="b" l="l" r="r" t="t"/>
                <a:pathLst>
                  <a:path extrusionOk="0" h="10000" w="10000">
                    <a:moveTo>
                      <a:pt x="1662" y="1868"/>
                    </a:moveTo>
                    <a:lnTo>
                      <a:pt x="1686" y="1868"/>
                    </a:lnTo>
                    <a:lnTo>
                      <a:pt x="1691" y="1868"/>
                    </a:lnTo>
                    <a:lnTo>
                      <a:pt x="6174" y="1868"/>
                    </a:lnTo>
                    <a:lnTo>
                      <a:pt x="6179" y="1868"/>
                    </a:lnTo>
                    <a:lnTo>
                      <a:pt x="6203" y="1868"/>
                    </a:lnTo>
                    <a:lnTo>
                      <a:pt x="6212" y="1869"/>
                    </a:lnTo>
                    <a:lnTo>
                      <a:pt x="6236" y="1870"/>
                    </a:lnTo>
                    <a:lnTo>
                      <a:pt x="6245" y="1871"/>
                    </a:lnTo>
                    <a:lnTo>
                      <a:pt x="6269" y="1873"/>
                    </a:lnTo>
                    <a:lnTo>
                      <a:pt x="6278" y="1874"/>
                    </a:lnTo>
                    <a:lnTo>
                      <a:pt x="6302" y="1877"/>
                    </a:lnTo>
                    <a:lnTo>
                      <a:pt x="6311" y="1878"/>
                    </a:lnTo>
                    <a:lnTo>
                      <a:pt x="6335" y="1882"/>
                    </a:lnTo>
                    <a:lnTo>
                      <a:pt x="6344" y="1884"/>
                    </a:lnTo>
                    <a:lnTo>
                      <a:pt x="6367" y="1889"/>
                    </a:lnTo>
                    <a:lnTo>
                      <a:pt x="6376" y="1891"/>
                    </a:lnTo>
                    <a:lnTo>
                      <a:pt x="6400" y="1897"/>
                    </a:lnTo>
                    <a:lnTo>
                      <a:pt x="6409" y="1899"/>
                    </a:lnTo>
                    <a:lnTo>
                      <a:pt x="6432" y="1906"/>
                    </a:lnTo>
                    <a:lnTo>
                      <a:pt x="6440" y="1908"/>
                    </a:lnTo>
                    <a:lnTo>
                      <a:pt x="6463" y="1916"/>
                    </a:lnTo>
                    <a:lnTo>
                      <a:pt x="6472" y="1919"/>
                    </a:lnTo>
                    <a:lnTo>
                      <a:pt x="6494" y="1927"/>
                    </a:lnTo>
                    <a:lnTo>
                      <a:pt x="6503" y="1930"/>
                    </a:lnTo>
                    <a:lnTo>
                      <a:pt x="6525" y="1939"/>
                    </a:lnTo>
                    <a:lnTo>
                      <a:pt x="6534" y="1943"/>
                    </a:lnTo>
                    <a:lnTo>
                      <a:pt x="6556" y="1953"/>
                    </a:lnTo>
                    <a:lnTo>
                      <a:pt x="6564" y="1957"/>
                    </a:lnTo>
                    <a:lnTo>
                      <a:pt x="6586" y="1968"/>
                    </a:lnTo>
                    <a:lnTo>
                      <a:pt x="6594" y="1972"/>
                    </a:lnTo>
                    <a:lnTo>
                      <a:pt x="6615" y="1984"/>
                    </a:lnTo>
                    <a:lnTo>
                      <a:pt x="6625" y="1990"/>
                    </a:lnTo>
                    <a:lnTo>
                      <a:pt x="6646" y="2002"/>
                    </a:lnTo>
                    <a:lnTo>
                      <a:pt x="6654" y="2007"/>
                    </a:lnTo>
                    <a:lnTo>
                      <a:pt x="6674" y="2020"/>
                    </a:lnTo>
                    <a:lnTo>
                      <a:pt x="6681" y="2025"/>
                    </a:lnTo>
                    <a:lnTo>
                      <a:pt x="6700" y="2039"/>
                    </a:lnTo>
                    <a:lnTo>
                      <a:pt x="6708" y="2045"/>
                    </a:lnTo>
                    <a:lnTo>
                      <a:pt x="6727" y="2059"/>
                    </a:lnTo>
                    <a:lnTo>
                      <a:pt x="6734" y="2065"/>
                    </a:lnTo>
                    <a:lnTo>
                      <a:pt x="6752" y="2080"/>
                    </a:lnTo>
                    <a:lnTo>
                      <a:pt x="6759" y="2086"/>
                    </a:lnTo>
                    <a:lnTo>
                      <a:pt x="6777" y="2102"/>
                    </a:lnTo>
                    <a:lnTo>
                      <a:pt x="6784" y="2109"/>
                    </a:lnTo>
                    <a:lnTo>
                      <a:pt x="6801" y="2125"/>
                    </a:lnTo>
                    <a:lnTo>
                      <a:pt x="6807" y="2132"/>
                    </a:lnTo>
                    <a:lnTo>
                      <a:pt x="6824" y="2149"/>
                    </a:lnTo>
                    <a:lnTo>
                      <a:pt x="6830" y="2156"/>
                    </a:lnTo>
                    <a:lnTo>
                      <a:pt x="6846" y="2174"/>
                    </a:lnTo>
                    <a:lnTo>
                      <a:pt x="6852" y="2181"/>
                    </a:lnTo>
                    <a:lnTo>
                      <a:pt x="6868" y="2199"/>
                    </a:lnTo>
                    <a:lnTo>
                      <a:pt x="6874" y="2206"/>
                    </a:lnTo>
                    <a:lnTo>
                      <a:pt x="6888" y="2226"/>
                    </a:lnTo>
                    <a:lnTo>
                      <a:pt x="6894" y="2233"/>
                    </a:lnTo>
                    <a:lnTo>
                      <a:pt x="6908" y="2253"/>
                    </a:lnTo>
                    <a:lnTo>
                      <a:pt x="6913" y="2261"/>
                    </a:lnTo>
                    <a:lnTo>
                      <a:pt x="6926" y="2281"/>
                    </a:lnTo>
                    <a:lnTo>
                      <a:pt x="6931" y="2289"/>
                    </a:lnTo>
                    <a:lnTo>
                      <a:pt x="6944" y="2310"/>
                    </a:lnTo>
                    <a:lnTo>
                      <a:pt x="6948" y="2317"/>
                    </a:lnTo>
                    <a:lnTo>
                      <a:pt x="6959" y="2338"/>
                    </a:lnTo>
                    <a:lnTo>
                      <a:pt x="6964" y="2346"/>
                    </a:lnTo>
                    <a:lnTo>
                      <a:pt x="6975" y="2368"/>
                    </a:lnTo>
                    <a:lnTo>
                      <a:pt x="6979" y="2376"/>
                    </a:lnTo>
                    <a:lnTo>
                      <a:pt x="6989" y="2398"/>
                    </a:lnTo>
                    <a:lnTo>
                      <a:pt x="6992" y="2406"/>
                    </a:lnTo>
                    <a:lnTo>
                      <a:pt x="7002" y="2429"/>
                    </a:lnTo>
                    <a:lnTo>
                      <a:pt x="7005" y="2437"/>
                    </a:lnTo>
                    <a:lnTo>
                      <a:pt x="7013" y="2460"/>
                    </a:lnTo>
                    <a:lnTo>
                      <a:pt x="7016" y="2468"/>
                    </a:lnTo>
                    <a:lnTo>
                      <a:pt x="7024" y="2491"/>
                    </a:lnTo>
                    <a:lnTo>
                      <a:pt x="7027" y="2500"/>
                    </a:lnTo>
                    <a:lnTo>
                      <a:pt x="7033" y="2523"/>
                    </a:lnTo>
                    <a:lnTo>
                      <a:pt x="7036" y="2532"/>
                    </a:lnTo>
                    <a:lnTo>
                      <a:pt x="7041" y="2555"/>
                    </a:lnTo>
                    <a:lnTo>
                      <a:pt x="7043" y="2564"/>
                    </a:lnTo>
                    <a:lnTo>
                      <a:pt x="7048" y="2588"/>
                    </a:lnTo>
                    <a:lnTo>
                      <a:pt x="7050" y="2597"/>
                    </a:lnTo>
                    <a:lnTo>
                      <a:pt x="7054" y="2620"/>
                    </a:lnTo>
                    <a:lnTo>
                      <a:pt x="7056" y="2630"/>
                    </a:lnTo>
                    <a:lnTo>
                      <a:pt x="7059" y="2653"/>
                    </a:lnTo>
                    <a:lnTo>
                      <a:pt x="7060" y="2663"/>
                    </a:lnTo>
                    <a:lnTo>
                      <a:pt x="7062" y="2686"/>
                    </a:lnTo>
                    <a:lnTo>
                      <a:pt x="7063" y="2696"/>
                    </a:lnTo>
                    <a:lnTo>
                      <a:pt x="7064" y="2720"/>
                    </a:lnTo>
                    <a:lnTo>
                      <a:pt x="7064" y="2729"/>
                    </a:lnTo>
                    <a:lnTo>
                      <a:pt x="7065" y="2753"/>
                    </a:lnTo>
                    <a:lnTo>
                      <a:pt x="7065" y="2758"/>
                    </a:lnTo>
                    <a:lnTo>
                      <a:pt x="7065" y="4003"/>
                    </a:lnTo>
                    <a:lnTo>
                      <a:pt x="8309" y="4003"/>
                    </a:lnTo>
                    <a:lnTo>
                      <a:pt x="8314" y="4003"/>
                    </a:lnTo>
                    <a:lnTo>
                      <a:pt x="8338" y="4003"/>
                    </a:lnTo>
                    <a:lnTo>
                      <a:pt x="8347" y="4004"/>
                    </a:lnTo>
                    <a:lnTo>
                      <a:pt x="8371" y="4005"/>
                    </a:lnTo>
                    <a:lnTo>
                      <a:pt x="8380" y="4006"/>
                    </a:lnTo>
                    <a:lnTo>
                      <a:pt x="8404" y="4008"/>
                    </a:lnTo>
                    <a:lnTo>
                      <a:pt x="8413" y="4009"/>
                    </a:lnTo>
                    <a:lnTo>
                      <a:pt x="8437" y="4012"/>
                    </a:lnTo>
                    <a:lnTo>
                      <a:pt x="8446" y="4014"/>
                    </a:lnTo>
                    <a:lnTo>
                      <a:pt x="8470" y="4018"/>
                    </a:lnTo>
                    <a:lnTo>
                      <a:pt x="8479" y="4019"/>
                    </a:lnTo>
                    <a:lnTo>
                      <a:pt x="8503" y="4024"/>
                    </a:lnTo>
                    <a:lnTo>
                      <a:pt x="8512" y="4026"/>
                    </a:lnTo>
                    <a:lnTo>
                      <a:pt x="8535" y="4032"/>
                    </a:lnTo>
                    <a:lnTo>
                      <a:pt x="8544" y="4034"/>
                    </a:lnTo>
                    <a:lnTo>
                      <a:pt x="8567" y="4041"/>
                    </a:lnTo>
                    <a:lnTo>
                      <a:pt x="8576" y="4044"/>
                    </a:lnTo>
                    <a:lnTo>
                      <a:pt x="8599" y="4051"/>
                    </a:lnTo>
                    <a:lnTo>
                      <a:pt x="8608" y="4054"/>
                    </a:lnTo>
                    <a:lnTo>
                      <a:pt x="8630" y="4063"/>
                    </a:lnTo>
                    <a:lnTo>
                      <a:pt x="8639" y="4066"/>
                    </a:lnTo>
                    <a:lnTo>
                      <a:pt x="8661" y="4075"/>
                    </a:lnTo>
                    <a:lnTo>
                      <a:pt x="8670" y="4079"/>
                    </a:lnTo>
                    <a:lnTo>
                      <a:pt x="8692" y="4089"/>
                    </a:lnTo>
                    <a:lnTo>
                      <a:pt x="8700" y="4093"/>
                    </a:lnTo>
                    <a:lnTo>
                      <a:pt x="8722" y="4104"/>
                    </a:lnTo>
                    <a:lnTo>
                      <a:pt x="8730" y="4109"/>
                    </a:lnTo>
                    <a:lnTo>
                      <a:pt x="8752" y="4121"/>
                    </a:lnTo>
                    <a:lnTo>
                      <a:pt x="8759" y="4125"/>
                    </a:lnTo>
                    <a:lnTo>
                      <a:pt x="8780" y="4137"/>
                    </a:lnTo>
                    <a:lnTo>
                      <a:pt x="8788" y="4142"/>
                    </a:lnTo>
                    <a:lnTo>
                      <a:pt x="8808" y="4155"/>
                    </a:lnTo>
                    <a:lnTo>
                      <a:pt x="8815" y="4161"/>
                    </a:lnTo>
                    <a:lnTo>
                      <a:pt x="8835" y="4175"/>
                    </a:lnTo>
                    <a:lnTo>
                      <a:pt x="8842" y="4180"/>
                    </a:lnTo>
                    <a:lnTo>
                      <a:pt x="8861" y="4195"/>
                    </a:lnTo>
                    <a:lnTo>
                      <a:pt x="8869" y="4200"/>
                    </a:lnTo>
                    <a:lnTo>
                      <a:pt x="8887" y="4216"/>
                    </a:lnTo>
                    <a:lnTo>
                      <a:pt x="8894" y="4222"/>
                    </a:lnTo>
                    <a:lnTo>
                      <a:pt x="8912" y="4238"/>
                    </a:lnTo>
                    <a:lnTo>
                      <a:pt x="8919" y="4244"/>
                    </a:lnTo>
                    <a:lnTo>
                      <a:pt x="8936" y="4261"/>
                    </a:lnTo>
                    <a:lnTo>
                      <a:pt x="8942" y="4267"/>
                    </a:lnTo>
                    <a:lnTo>
                      <a:pt x="8959" y="4284"/>
                    </a:lnTo>
                    <a:lnTo>
                      <a:pt x="8965" y="4291"/>
                    </a:lnTo>
                    <a:lnTo>
                      <a:pt x="8981" y="4309"/>
                    </a:lnTo>
                    <a:lnTo>
                      <a:pt x="8987" y="4316"/>
                    </a:lnTo>
                    <a:lnTo>
                      <a:pt x="9003" y="4334"/>
                    </a:lnTo>
                    <a:lnTo>
                      <a:pt x="9008" y="4342"/>
                    </a:lnTo>
                    <a:lnTo>
                      <a:pt x="9023" y="4361"/>
                    </a:lnTo>
                    <a:lnTo>
                      <a:pt x="9028" y="4368"/>
                    </a:lnTo>
                    <a:lnTo>
                      <a:pt x="9042" y="4388"/>
                    </a:lnTo>
                    <a:lnTo>
                      <a:pt x="9048" y="4395"/>
                    </a:lnTo>
                    <a:lnTo>
                      <a:pt x="9061" y="4415"/>
                    </a:lnTo>
                    <a:lnTo>
                      <a:pt x="9066" y="4423"/>
                    </a:lnTo>
                    <a:lnTo>
                      <a:pt x="9078" y="4444"/>
                    </a:lnTo>
                    <a:lnTo>
                      <a:pt x="9083" y="4452"/>
                    </a:lnTo>
                    <a:lnTo>
                      <a:pt x="9094" y="4473"/>
                    </a:lnTo>
                    <a:lnTo>
                      <a:pt x="9099" y="4481"/>
                    </a:lnTo>
                    <a:lnTo>
                      <a:pt x="9110" y="4503"/>
                    </a:lnTo>
                    <a:lnTo>
                      <a:pt x="9114" y="4511"/>
                    </a:lnTo>
                    <a:lnTo>
                      <a:pt x="9124" y="4533"/>
                    </a:lnTo>
                    <a:lnTo>
                      <a:pt x="9127" y="4541"/>
                    </a:lnTo>
                    <a:lnTo>
                      <a:pt x="9137" y="4564"/>
                    </a:lnTo>
                    <a:lnTo>
                      <a:pt x="9140" y="4572"/>
                    </a:lnTo>
                    <a:lnTo>
                      <a:pt x="9148" y="4595"/>
                    </a:lnTo>
                    <a:lnTo>
                      <a:pt x="9151" y="4603"/>
                    </a:lnTo>
                    <a:lnTo>
                      <a:pt x="9159" y="4626"/>
                    </a:lnTo>
                    <a:lnTo>
                      <a:pt x="9162" y="4635"/>
                    </a:lnTo>
                    <a:lnTo>
                      <a:pt x="9168" y="4658"/>
                    </a:lnTo>
                    <a:lnTo>
                      <a:pt x="9171" y="4667"/>
                    </a:lnTo>
                    <a:lnTo>
                      <a:pt x="9176" y="4690"/>
                    </a:lnTo>
                    <a:lnTo>
                      <a:pt x="9178" y="4699"/>
                    </a:lnTo>
                    <a:lnTo>
                      <a:pt x="9183" y="4723"/>
                    </a:lnTo>
                    <a:lnTo>
                      <a:pt x="9185" y="4732"/>
                    </a:lnTo>
                    <a:lnTo>
                      <a:pt x="9189" y="4755"/>
                    </a:lnTo>
                    <a:lnTo>
                      <a:pt x="9191" y="4765"/>
                    </a:lnTo>
                    <a:lnTo>
                      <a:pt x="9194" y="4788"/>
                    </a:lnTo>
                    <a:lnTo>
                      <a:pt x="9195" y="4798"/>
                    </a:lnTo>
                    <a:lnTo>
                      <a:pt x="9197" y="4821"/>
                    </a:lnTo>
                    <a:lnTo>
                      <a:pt x="9198" y="4831"/>
                    </a:lnTo>
                    <a:lnTo>
                      <a:pt x="9199" y="4855"/>
                    </a:lnTo>
                    <a:lnTo>
                      <a:pt x="9199" y="4864"/>
                    </a:lnTo>
                    <a:lnTo>
                      <a:pt x="9200" y="4888"/>
                    </a:lnTo>
                    <a:lnTo>
                      <a:pt x="9200" y="4893"/>
                    </a:lnTo>
                    <a:lnTo>
                      <a:pt x="9200" y="6388"/>
                    </a:lnTo>
                    <a:lnTo>
                      <a:pt x="9200" y="6393"/>
                    </a:lnTo>
                    <a:lnTo>
                      <a:pt x="9199" y="6417"/>
                    </a:lnTo>
                    <a:lnTo>
                      <a:pt x="9199" y="6426"/>
                    </a:lnTo>
                    <a:lnTo>
                      <a:pt x="9198" y="6450"/>
                    </a:lnTo>
                    <a:lnTo>
                      <a:pt x="9197" y="6460"/>
                    </a:lnTo>
                    <a:lnTo>
                      <a:pt x="9195" y="6483"/>
                    </a:lnTo>
                    <a:lnTo>
                      <a:pt x="9194" y="6493"/>
                    </a:lnTo>
                    <a:lnTo>
                      <a:pt x="9191" y="6516"/>
                    </a:lnTo>
                    <a:lnTo>
                      <a:pt x="9189" y="6526"/>
                    </a:lnTo>
                    <a:lnTo>
                      <a:pt x="9185" y="6549"/>
                    </a:lnTo>
                    <a:lnTo>
                      <a:pt x="9183" y="6558"/>
                    </a:lnTo>
                    <a:lnTo>
                      <a:pt x="9178" y="6582"/>
                    </a:lnTo>
                    <a:lnTo>
                      <a:pt x="9176" y="6591"/>
                    </a:lnTo>
                    <a:lnTo>
                      <a:pt x="9171" y="6614"/>
                    </a:lnTo>
                    <a:lnTo>
                      <a:pt x="9168" y="6623"/>
                    </a:lnTo>
                    <a:lnTo>
                      <a:pt x="9162" y="6646"/>
                    </a:lnTo>
                    <a:lnTo>
                      <a:pt x="9159" y="6655"/>
                    </a:lnTo>
                    <a:lnTo>
                      <a:pt x="9151" y="6678"/>
                    </a:lnTo>
                    <a:lnTo>
                      <a:pt x="9148" y="6686"/>
                    </a:lnTo>
                    <a:lnTo>
                      <a:pt x="9140" y="6709"/>
                    </a:lnTo>
                    <a:lnTo>
                      <a:pt x="9137" y="6717"/>
                    </a:lnTo>
                    <a:lnTo>
                      <a:pt x="9127" y="6740"/>
                    </a:lnTo>
                    <a:lnTo>
                      <a:pt x="9124" y="6748"/>
                    </a:lnTo>
                    <a:lnTo>
                      <a:pt x="9114" y="6770"/>
                    </a:lnTo>
                    <a:lnTo>
                      <a:pt x="9110" y="6778"/>
                    </a:lnTo>
                    <a:lnTo>
                      <a:pt x="9099" y="6800"/>
                    </a:lnTo>
                    <a:lnTo>
                      <a:pt x="9094" y="6808"/>
                    </a:lnTo>
                    <a:lnTo>
                      <a:pt x="9083" y="6829"/>
                    </a:lnTo>
                    <a:lnTo>
                      <a:pt x="9078" y="6837"/>
                    </a:lnTo>
                    <a:lnTo>
                      <a:pt x="9066" y="6858"/>
                    </a:lnTo>
                    <a:lnTo>
                      <a:pt x="9061" y="6866"/>
                    </a:lnTo>
                    <a:lnTo>
                      <a:pt x="9048" y="6886"/>
                    </a:lnTo>
                    <a:lnTo>
                      <a:pt x="9042" y="6893"/>
                    </a:lnTo>
                    <a:lnTo>
                      <a:pt x="9028" y="6913"/>
                    </a:lnTo>
                    <a:lnTo>
                      <a:pt x="9023" y="6920"/>
                    </a:lnTo>
                    <a:lnTo>
                      <a:pt x="9008" y="6939"/>
                    </a:lnTo>
                    <a:lnTo>
                      <a:pt x="9003" y="6947"/>
                    </a:lnTo>
                    <a:lnTo>
                      <a:pt x="8987" y="6965"/>
                    </a:lnTo>
                    <a:lnTo>
                      <a:pt x="8981" y="6972"/>
                    </a:lnTo>
                    <a:lnTo>
                      <a:pt x="8965" y="6990"/>
                    </a:lnTo>
                    <a:lnTo>
                      <a:pt x="8959" y="6996"/>
                    </a:lnTo>
                    <a:lnTo>
                      <a:pt x="8943" y="7014"/>
                    </a:lnTo>
                    <a:lnTo>
                      <a:pt x="8936" y="7020"/>
                    </a:lnTo>
                    <a:lnTo>
                      <a:pt x="8919" y="7037"/>
                    </a:lnTo>
                    <a:lnTo>
                      <a:pt x="8912" y="7043"/>
                    </a:lnTo>
                    <a:lnTo>
                      <a:pt x="8894" y="7059"/>
                    </a:lnTo>
                    <a:lnTo>
                      <a:pt x="8888" y="7065"/>
                    </a:lnTo>
                    <a:lnTo>
                      <a:pt x="8869" y="7080"/>
                    </a:lnTo>
                    <a:lnTo>
                      <a:pt x="8862" y="7086"/>
                    </a:lnTo>
                    <a:lnTo>
                      <a:pt x="8843" y="7101"/>
                    </a:lnTo>
                    <a:lnTo>
                      <a:pt x="8836" y="7106"/>
                    </a:lnTo>
                    <a:lnTo>
                      <a:pt x="8816" y="7120"/>
                    </a:lnTo>
                    <a:lnTo>
                      <a:pt x="8809" y="7125"/>
                    </a:lnTo>
                    <a:lnTo>
                      <a:pt x="8789" y="7139"/>
                    </a:lnTo>
                    <a:lnTo>
                      <a:pt x="8781" y="7144"/>
                    </a:lnTo>
                    <a:lnTo>
                      <a:pt x="8761" y="7156"/>
                    </a:lnTo>
                    <a:lnTo>
                      <a:pt x="8750" y="7162"/>
                    </a:lnTo>
                    <a:lnTo>
                      <a:pt x="8729" y="7174"/>
                    </a:lnTo>
                    <a:lnTo>
                      <a:pt x="8721" y="7178"/>
                    </a:lnTo>
                    <a:lnTo>
                      <a:pt x="8699" y="7189"/>
                    </a:lnTo>
                    <a:lnTo>
                      <a:pt x="8691" y="7193"/>
                    </a:lnTo>
                    <a:lnTo>
                      <a:pt x="8669" y="7203"/>
                    </a:lnTo>
                    <a:lnTo>
                      <a:pt x="8660" y="7207"/>
                    </a:lnTo>
                    <a:lnTo>
                      <a:pt x="8638" y="7216"/>
                    </a:lnTo>
                    <a:lnTo>
                      <a:pt x="8629" y="7219"/>
                    </a:lnTo>
                    <a:lnTo>
                      <a:pt x="8607" y="7227"/>
                    </a:lnTo>
                    <a:lnTo>
                      <a:pt x="8598" y="7230"/>
                    </a:lnTo>
                    <a:lnTo>
                      <a:pt x="8575" y="7238"/>
                    </a:lnTo>
                    <a:lnTo>
                      <a:pt x="8567" y="7240"/>
                    </a:lnTo>
                    <a:lnTo>
                      <a:pt x="8544" y="7247"/>
                    </a:lnTo>
                    <a:lnTo>
                      <a:pt x="8535" y="7249"/>
                    </a:lnTo>
                    <a:lnTo>
                      <a:pt x="8511" y="7255"/>
                    </a:lnTo>
                    <a:lnTo>
                      <a:pt x="8502" y="7257"/>
                    </a:lnTo>
                    <a:lnTo>
                      <a:pt x="8479" y="7262"/>
                    </a:lnTo>
                    <a:lnTo>
                      <a:pt x="8470" y="7264"/>
                    </a:lnTo>
                    <a:lnTo>
                      <a:pt x="8446" y="7268"/>
                    </a:lnTo>
                    <a:lnTo>
                      <a:pt x="8437" y="7269"/>
                    </a:lnTo>
                    <a:lnTo>
                      <a:pt x="8413" y="7272"/>
                    </a:lnTo>
                    <a:lnTo>
                      <a:pt x="8404" y="7273"/>
                    </a:lnTo>
                    <a:lnTo>
                      <a:pt x="8380" y="7275"/>
                    </a:lnTo>
                    <a:lnTo>
                      <a:pt x="8371" y="7276"/>
                    </a:lnTo>
                    <a:lnTo>
                      <a:pt x="8347" y="7277"/>
                    </a:lnTo>
                    <a:lnTo>
                      <a:pt x="8338" y="7278"/>
                    </a:lnTo>
                    <a:lnTo>
                      <a:pt x="8314" y="7278"/>
                    </a:lnTo>
                    <a:lnTo>
                      <a:pt x="8309" y="7278"/>
                    </a:lnTo>
                    <a:lnTo>
                      <a:pt x="7559" y="7278"/>
                    </a:lnTo>
                    <a:lnTo>
                      <a:pt x="6778" y="8059"/>
                    </a:lnTo>
                    <a:lnTo>
                      <a:pt x="6753" y="8080"/>
                    </a:lnTo>
                    <a:lnTo>
                      <a:pt x="6726" y="8099"/>
                    </a:lnTo>
                    <a:lnTo>
                      <a:pt x="6697" y="8113"/>
                    </a:lnTo>
                    <a:lnTo>
                      <a:pt x="6666" y="8123"/>
                    </a:lnTo>
                    <a:lnTo>
                      <a:pt x="6634" y="8130"/>
                    </a:lnTo>
                    <a:lnTo>
                      <a:pt x="6601" y="8132"/>
                    </a:lnTo>
                    <a:lnTo>
                      <a:pt x="6568" y="8130"/>
                    </a:lnTo>
                    <a:lnTo>
                      <a:pt x="6536" y="8123"/>
                    </a:lnTo>
                    <a:lnTo>
                      <a:pt x="6505" y="8113"/>
                    </a:lnTo>
                    <a:lnTo>
                      <a:pt x="6476" y="8099"/>
                    </a:lnTo>
                    <a:lnTo>
                      <a:pt x="6449" y="8080"/>
                    </a:lnTo>
                    <a:lnTo>
                      <a:pt x="6424" y="8059"/>
                    </a:lnTo>
                    <a:lnTo>
                      <a:pt x="6403" y="8034"/>
                    </a:lnTo>
                    <a:lnTo>
                      <a:pt x="6384" y="8007"/>
                    </a:lnTo>
                    <a:lnTo>
                      <a:pt x="6370" y="7978"/>
                    </a:lnTo>
                    <a:lnTo>
                      <a:pt x="6360" y="7947"/>
                    </a:lnTo>
                    <a:lnTo>
                      <a:pt x="6353" y="7915"/>
                    </a:lnTo>
                    <a:lnTo>
                      <a:pt x="6351" y="7882"/>
                    </a:lnTo>
                    <a:lnTo>
                      <a:pt x="6351" y="7278"/>
                    </a:lnTo>
                    <a:lnTo>
                      <a:pt x="5961" y="7278"/>
                    </a:lnTo>
                    <a:lnTo>
                      <a:pt x="5928" y="7276"/>
                    </a:lnTo>
                    <a:lnTo>
                      <a:pt x="5896" y="7269"/>
                    </a:lnTo>
                    <a:lnTo>
                      <a:pt x="5865" y="7259"/>
                    </a:lnTo>
                    <a:lnTo>
                      <a:pt x="5836" y="7245"/>
                    </a:lnTo>
                    <a:lnTo>
                      <a:pt x="5809" y="7226"/>
                    </a:lnTo>
                    <a:lnTo>
                      <a:pt x="5784" y="7205"/>
                    </a:lnTo>
                    <a:lnTo>
                      <a:pt x="5763" y="7180"/>
                    </a:lnTo>
                    <a:lnTo>
                      <a:pt x="5744" y="7153"/>
                    </a:lnTo>
                    <a:lnTo>
                      <a:pt x="5730" y="7124"/>
                    </a:lnTo>
                    <a:lnTo>
                      <a:pt x="5720" y="7093"/>
                    </a:lnTo>
                    <a:lnTo>
                      <a:pt x="5713" y="7061"/>
                    </a:lnTo>
                    <a:lnTo>
                      <a:pt x="5711" y="7028"/>
                    </a:lnTo>
                    <a:lnTo>
                      <a:pt x="5713" y="6995"/>
                    </a:lnTo>
                    <a:lnTo>
                      <a:pt x="5720" y="6963"/>
                    </a:lnTo>
                    <a:lnTo>
                      <a:pt x="5730" y="6932"/>
                    </a:lnTo>
                    <a:lnTo>
                      <a:pt x="5744" y="6903"/>
                    </a:lnTo>
                    <a:lnTo>
                      <a:pt x="5763" y="6876"/>
                    </a:lnTo>
                    <a:lnTo>
                      <a:pt x="5784" y="6851"/>
                    </a:lnTo>
                    <a:lnTo>
                      <a:pt x="5809" y="6830"/>
                    </a:lnTo>
                    <a:lnTo>
                      <a:pt x="5836" y="6811"/>
                    </a:lnTo>
                    <a:lnTo>
                      <a:pt x="5865" y="6797"/>
                    </a:lnTo>
                    <a:lnTo>
                      <a:pt x="5896" y="6787"/>
                    </a:lnTo>
                    <a:lnTo>
                      <a:pt x="5928" y="6780"/>
                    </a:lnTo>
                    <a:lnTo>
                      <a:pt x="5961" y="6778"/>
                    </a:lnTo>
                    <a:lnTo>
                      <a:pt x="6601" y="6778"/>
                    </a:lnTo>
                    <a:lnTo>
                      <a:pt x="6634" y="6780"/>
                    </a:lnTo>
                    <a:lnTo>
                      <a:pt x="6666" y="6787"/>
                    </a:lnTo>
                    <a:lnTo>
                      <a:pt x="6697" y="6797"/>
                    </a:lnTo>
                    <a:lnTo>
                      <a:pt x="6726" y="6811"/>
                    </a:lnTo>
                    <a:lnTo>
                      <a:pt x="6753" y="6830"/>
                    </a:lnTo>
                    <a:lnTo>
                      <a:pt x="6778" y="6851"/>
                    </a:lnTo>
                    <a:lnTo>
                      <a:pt x="6799" y="6876"/>
                    </a:lnTo>
                    <a:lnTo>
                      <a:pt x="6818" y="6903"/>
                    </a:lnTo>
                    <a:lnTo>
                      <a:pt x="6832" y="6932"/>
                    </a:lnTo>
                    <a:lnTo>
                      <a:pt x="6842" y="6963"/>
                    </a:lnTo>
                    <a:lnTo>
                      <a:pt x="6849" y="6995"/>
                    </a:lnTo>
                    <a:lnTo>
                      <a:pt x="6851" y="7028"/>
                    </a:lnTo>
                    <a:lnTo>
                      <a:pt x="6851" y="7278"/>
                    </a:lnTo>
                    <a:lnTo>
                      <a:pt x="7278" y="6851"/>
                    </a:lnTo>
                    <a:lnTo>
                      <a:pt x="7303" y="6830"/>
                    </a:lnTo>
                    <a:lnTo>
                      <a:pt x="7330" y="6811"/>
                    </a:lnTo>
                    <a:lnTo>
                      <a:pt x="7359" y="6797"/>
                    </a:lnTo>
                    <a:lnTo>
                      <a:pt x="7390" y="6787"/>
                    </a:lnTo>
                    <a:lnTo>
                      <a:pt x="7422" y="6780"/>
                    </a:lnTo>
                    <a:lnTo>
                      <a:pt x="7455" y="6778"/>
                    </a:lnTo>
                    <a:lnTo>
                      <a:pt x="8307" y="6778"/>
                    </a:lnTo>
                    <a:lnTo>
                      <a:pt x="8324" y="6778"/>
                    </a:lnTo>
                    <a:lnTo>
                      <a:pt x="8339" y="6777"/>
                    </a:lnTo>
                    <a:lnTo>
                      <a:pt x="8354" y="6776"/>
                    </a:lnTo>
                    <a:lnTo>
                      <a:pt x="8368" y="6774"/>
                    </a:lnTo>
                    <a:lnTo>
                      <a:pt x="8383" y="6771"/>
                    </a:lnTo>
                    <a:lnTo>
                      <a:pt x="8397" y="6768"/>
                    </a:lnTo>
                    <a:lnTo>
                      <a:pt x="8411" y="6765"/>
                    </a:lnTo>
                    <a:lnTo>
                      <a:pt x="8425" y="6761"/>
                    </a:lnTo>
                    <a:lnTo>
                      <a:pt x="8439" y="6756"/>
                    </a:lnTo>
                    <a:lnTo>
                      <a:pt x="8453" y="6751"/>
                    </a:lnTo>
                    <a:lnTo>
                      <a:pt x="8466" y="6746"/>
                    </a:lnTo>
                    <a:lnTo>
                      <a:pt x="8480" y="6740"/>
                    </a:lnTo>
                    <a:lnTo>
                      <a:pt x="8493" y="6733"/>
                    </a:lnTo>
                    <a:lnTo>
                      <a:pt x="8505" y="6727"/>
                    </a:lnTo>
                    <a:lnTo>
                      <a:pt x="8516" y="6720"/>
                    </a:lnTo>
                    <a:lnTo>
                      <a:pt x="8528" y="6711"/>
                    </a:lnTo>
                    <a:lnTo>
                      <a:pt x="8541" y="6703"/>
                    </a:lnTo>
                    <a:lnTo>
                      <a:pt x="8552" y="6694"/>
                    </a:lnTo>
                    <a:lnTo>
                      <a:pt x="8564" y="6684"/>
                    </a:lnTo>
                    <a:lnTo>
                      <a:pt x="8575" y="6674"/>
                    </a:lnTo>
                    <a:lnTo>
                      <a:pt x="8585" y="6664"/>
                    </a:lnTo>
                    <a:lnTo>
                      <a:pt x="8595" y="6653"/>
                    </a:lnTo>
                    <a:lnTo>
                      <a:pt x="8605" y="6642"/>
                    </a:lnTo>
                    <a:lnTo>
                      <a:pt x="8615" y="6631"/>
                    </a:lnTo>
                    <a:lnTo>
                      <a:pt x="8624" y="6620"/>
                    </a:lnTo>
                    <a:lnTo>
                      <a:pt x="8632" y="6608"/>
                    </a:lnTo>
                    <a:lnTo>
                      <a:pt x="8640" y="6595"/>
                    </a:lnTo>
                    <a:lnTo>
                      <a:pt x="8647" y="6583"/>
                    </a:lnTo>
                    <a:lnTo>
                      <a:pt x="8655" y="6570"/>
                    </a:lnTo>
                    <a:lnTo>
                      <a:pt x="8661" y="6557"/>
                    </a:lnTo>
                    <a:lnTo>
                      <a:pt x="8667" y="6544"/>
                    </a:lnTo>
                    <a:lnTo>
                      <a:pt x="8673" y="6530"/>
                    </a:lnTo>
                    <a:lnTo>
                      <a:pt x="8678" y="6517"/>
                    </a:lnTo>
                    <a:lnTo>
                      <a:pt x="8682" y="6503"/>
                    </a:lnTo>
                    <a:lnTo>
                      <a:pt x="8687" y="6489"/>
                    </a:lnTo>
                    <a:lnTo>
                      <a:pt x="8690" y="6474"/>
                    </a:lnTo>
                    <a:lnTo>
                      <a:pt x="8693" y="6460"/>
                    </a:lnTo>
                    <a:lnTo>
                      <a:pt x="8696" y="6446"/>
                    </a:lnTo>
                    <a:lnTo>
                      <a:pt x="8697" y="6431"/>
                    </a:lnTo>
                    <a:lnTo>
                      <a:pt x="8699" y="6417"/>
                    </a:lnTo>
                    <a:lnTo>
                      <a:pt x="8700" y="6402"/>
                    </a:lnTo>
                    <a:lnTo>
                      <a:pt x="8700" y="6386"/>
                    </a:lnTo>
                    <a:lnTo>
                      <a:pt x="8700" y="4895"/>
                    </a:lnTo>
                    <a:lnTo>
                      <a:pt x="8700" y="4879"/>
                    </a:lnTo>
                    <a:lnTo>
                      <a:pt x="8699" y="4864"/>
                    </a:lnTo>
                    <a:lnTo>
                      <a:pt x="8697" y="4850"/>
                    </a:lnTo>
                    <a:lnTo>
                      <a:pt x="8696" y="4835"/>
                    </a:lnTo>
                    <a:lnTo>
                      <a:pt x="8693" y="4821"/>
                    </a:lnTo>
                    <a:lnTo>
                      <a:pt x="8690" y="4807"/>
                    </a:lnTo>
                    <a:lnTo>
                      <a:pt x="8687" y="4792"/>
                    </a:lnTo>
                    <a:lnTo>
                      <a:pt x="8682" y="4778"/>
                    </a:lnTo>
                    <a:lnTo>
                      <a:pt x="8678" y="4764"/>
                    </a:lnTo>
                    <a:lnTo>
                      <a:pt x="8673" y="4751"/>
                    </a:lnTo>
                    <a:lnTo>
                      <a:pt x="8667" y="4737"/>
                    </a:lnTo>
                    <a:lnTo>
                      <a:pt x="8661" y="4724"/>
                    </a:lnTo>
                    <a:lnTo>
                      <a:pt x="8655" y="4711"/>
                    </a:lnTo>
                    <a:lnTo>
                      <a:pt x="8647" y="4698"/>
                    </a:lnTo>
                    <a:lnTo>
                      <a:pt x="8640" y="4686"/>
                    </a:lnTo>
                    <a:lnTo>
                      <a:pt x="8632" y="4673"/>
                    </a:lnTo>
                    <a:lnTo>
                      <a:pt x="8624" y="4662"/>
                    </a:lnTo>
                    <a:lnTo>
                      <a:pt x="8615" y="4650"/>
                    </a:lnTo>
                    <a:lnTo>
                      <a:pt x="8605" y="4639"/>
                    </a:lnTo>
                    <a:lnTo>
                      <a:pt x="8596" y="4628"/>
                    </a:lnTo>
                    <a:lnTo>
                      <a:pt x="8586" y="4617"/>
                    </a:lnTo>
                    <a:lnTo>
                      <a:pt x="8575" y="4607"/>
                    </a:lnTo>
                    <a:lnTo>
                      <a:pt x="8564" y="4598"/>
                    </a:lnTo>
                    <a:lnTo>
                      <a:pt x="8553" y="4588"/>
                    </a:lnTo>
                    <a:lnTo>
                      <a:pt x="8541" y="4579"/>
                    </a:lnTo>
                    <a:lnTo>
                      <a:pt x="8530" y="4571"/>
                    </a:lnTo>
                    <a:lnTo>
                      <a:pt x="8517" y="4563"/>
                    </a:lnTo>
                    <a:lnTo>
                      <a:pt x="8505" y="4555"/>
                    </a:lnTo>
                    <a:lnTo>
                      <a:pt x="8491" y="4548"/>
                    </a:lnTo>
                    <a:lnTo>
                      <a:pt x="8478" y="4541"/>
                    </a:lnTo>
                    <a:lnTo>
                      <a:pt x="8465" y="4535"/>
                    </a:lnTo>
                    <a:lnTo>
                      <a:pt x="8452" y="4530"/>
                    </a:lnTo>
                    <a:lnTo>
                      <a:pt x="8438" y="4525"/>
                    </a:lnTo>
                    <a:lnTo>
                      <a:pt x="8425" y="4520"/>
                    </a:lnTo>
                    <a:lnTo>
                      <a:pt x="8411" y="4516"/>
                    </a:lnTo>
                    <a:lnTo>
                      <a:pt x="8397" y="4513"/>
                    </a:lnTo>
                    <a:lnTo>
                      <a:pt x="8382" y="4510"/>
                    </a:lnTo>
                    <a:lnTo>
                      <a:pt x="8368" y="4507"/>
                    </a:lnTo>
                    <a:lnTo>
                      <a:pt x="8353" y="4505"/>
                    </a:lnTo>
                    <a:lnTo>
                      <a:pt x="8339" y="4504"/>
                    </a:lnTo>
                    <a:lnTo>
                      <a:pt x="8324" y="4503"/>
                    </a:lnTo>
                    <a:lnTo>
                      <a:pt x="8307" y="4503"/>
                    </a:lnTo>
                    <a:lnTo>
                      <a:pt x="7065" y="4503"/>
                    </a:lnTo>
                    <a:lnTo>
                      <a:pt x="7065" y="4680"/>
                    </a:lnTo>
                    <a:lnTo>
                      <a:pt x="7065" y="4685"/>
                    </a:lnTo>
                    <a:lnTo>
                      <a:pt x="7064" y="4709"/>
                    </a:lnTo>
                    <a:lnTo>
                      <a:pt x="7064" y="4718"/>
                    </a:lnTo>
                    <a:lnTo>
                      <a:pt x="7063" y="4742"/>
                    </a:lnTo>
                    <a:lnTo>
                      <a:pt x="7062" y="4752"/>
                    </a:lnTo>
                    <a:lnTo>
                      <a:pt x="7060" y="4775"/>
                    </a:lnTo>
                    <a:lnTo>
                      <a:pt x="7059" y="4785"/>
                    </a:lnTo>
                    <a:lnTo>
                      <a:pt x="7056" y="4808"/>
                    </a:lnTo>
                    <a:lnTo>
                      <a:pt x="7054" y="4818"/>
                    </a:lnTo>
                    <a:lnTo>
                      <a:pt x="7050" y="4841"/>
                    </a:lnTo>
                    <a:lnTo>
                      <a:pt x="7048" y="4850"/>
                    </a:lnTo>
                    <a:lnTo>
                      <a:pt x="7043" y="4874"/>
                    </a:lnTo>
                    <a:lnTo>
                      <a:pt x="7041" y="4883"/>
                    </a:lnTo>
                    <a:lnTo>
                      <a:pt x="7036" y="4906"/>
                    </a:lnTo>
                    <a:lnTo>
                      <a:pt x="7033" y="4915"/>
                    </a:lnTo>
                    <a:lnTo>
                      <a:pt x="7027" y="4938"/>
                    </a:lnTo>
                    <a:lnTo>
                      <a:pt x="7024" y="4947"/>
                    </a:lnTo>
                    <a:lnTo>
                      <a:pt x="7016" y="4970"/>
                    </a:lnTo>
                    <a:lnTo>
                      <a:pt x="7013" y="4978"/>
                    </a:lnTo>
                    <a:lnTo>
                      <a:pt x="7005" y="5001"/>
                    </a:lnTo>
                    <a:lnTo>
                      <a:pt x="7002" y="5009"/>
                    </a:lnTo>
                    <a:lnTo>
                      <a:pt x="6992" y="5032"/>
                    </a:lnTo>
                    <a:lnTo>
                      <a:pt x="6989" y="5040"/>
                    </a:lnTo>
                    <a:lnTo>
                      <a:pt x="6979" y="5062"/>
                    </a:lnTo>
                    <a:lnTo>
                      <a:pt x="6975" y="5070"/>
                    </a:lnTo>
                    <a:lnTo>
                      <a:pt x="6964" y="5092"/>
                    </a:lnTo>
                    <a:lnTo>
                      <a:pt x="6959" y="5100"/>
                    </a:lnTo>
                    <a:lnTo>
                      <a:pt x="6948" y="5121"/>
                    </a:lnTo>
                    <a:lnTo>
                      <a:pt x="6943" y="5129"/>
                    </a:lnTo>
                    <a:lnTo>
                      <a:pt x="6931" y="5150"/>
                    </a:lnTo>
                    <a:lnTo>
                      <a:pt x="6926" y="5158"/>
                    </a:lnTo>
                    <a:lnTo>
                      <a:pt x="6913" y="5178"/>
                    </a:lnTo>
                    <a:lnTo>
                      <a:pt x="6907" y="5185"/>
                    </a:lnTo>
                    <a:lnTo>
                      <a:pt x="6893" y="5205"/>
                    </a:lnTo>
                    <a:lnTo>
                      <a:pt x="6888" y="5212"/>
                    </a:lnTo>
                    <a:lnTo>
                      <a:pt x="6873" y="5231"/>
                    </a:lnTo>
                    <a:lnTo>
                      <a:pt x="6868" y="5239"/>
                    </a:lnTo>
                    <a:lnTo>
                      <a:pt x="6852" y="5257"/>
                    </a:lnTo>
                    <a:lnTo>
                      <a:pt x="6846" y="5264"/>
                    </a:lnTo>
                    <a:lnTo>
                      <a:pt x="6830" y="5282"/>
                    </a:lnTo>
                    <a:lnTo>
                      <a:pt x="6824" y="5289"/>
                    </a:lnTo>
                    <a:lnTo>
                      <a:pt x="6807" y="5306"/>
                    </a:lnTo>
                    <a:lnTo>
                      <a:pt x="6801" y="5312"/>
                    </a:lnTo>
                    <a:lnTo>
                      <a:pt x="6784" y="5329"/>
                    </a:lnTo>
                    <a:lnTo>
                      <a:pt x="6777" y="5335"/>
                    </a:lnTo>
                    <a:lnTo>
                      <a:pt x="6759" y="5351"/>
                    </a:lnTo>
                    <a:lnTo>
                      <a:pt x="6752" y="5357"/>
                    </a:lnTo>
                    <a:lnTo>
                      <a:pt x="6734" y="5373"/>
                    </a:lnTo>
                    <a:lnTo>
                      <a:pt x="6726" y="5378"/>
                    </a:lnTo>
                    <a:lnTo>
                      <a:pt x="6707" y="5393"/>
                    </a:lnTo>
                    <a:lnTo>
                      <a:pt x="6700" y="5398"/>
                    </a:lnTo>
                    <a:lnTo>
                      <a:pt x="6680" y="5412"/>
                    </a:lnTo>
                    <a:lnTo>
                      <a:pt x="6673" y="5418"/>
                    </a:lnTo>
                    <a:lnTo>
                      <a:pt x="6653" y="5431"/>
                    </a:lnTo>
                    <a:lnTo>
                      <a:pt x="6645" y="5436"/>
                    </a:lnTo>
                    <a:lnTo>
                      <a:pt x="6624" y="5448"/>
                    </a:lnTo>
                    <a:lnTo>
                      <a:pt x="6617" y="5452"/>
                    </a:lnTo>
                    <a:lnTo>
                      <a:pt x="6595" y="5464"/>
                    </a:lnTo>
                    <a:lnTo>
                      <a:pt x="6587" y="5469"/>
                    </a:lnTo>
                    <a:lnTo>
                      <a:pt x="6565" y="5480"/>
                    </a:lnTo>
                    <a:lnTo>
                      <a:pt x="6557" y="5484"/>
                    </a:lnTo>
                    <a:lnTo>
                      <a:pt x="6535" y="5494"/>
                    </a:lnTo>
                    <a:lnTo>
                      <a:pt x="6526" y="5498"/>
                    </a:lnTo>
                    <a:lnTo>
                      <a:pt x="6504" y="5507"/>
                    </a:lnTo>
                    <a:lnTo>
                      <a:pt x="6495" y="5510"/>
                    </a:lnTo>
                    <a:lnTo>
                      <a:pt x="6473" y="5519"/>
                    </a:lnTo>
                    <a:lnTo>
                      <a:pt x="6464" y="5522"/>
                    </a:lnTo>
                    <a:lnTo>
                      <a:pt x="6441" y="5529"/>
                    </a:lnTo>
                    <a:lnTo>
                      <a:pt x="6432" y="5532"/>
                    </a:lnTo>
                    <a:lnTo>
                      <a:pt x="6409" y="5539"/>
                    </a:lnTo>
                    <a:lnTo>
                      <a:pt x="6400" y="5541"/>
                    </a:lnTo>
                    <a:lnTo>
                      <a:pt x="6377" y="5547"/>
                    </a:lnTo>
                    <a:lnTo>
                      <a:pt x="6368" y="5549"/>
                    </a:lnTo>
                    <a:lnTo>
                      <a:pt x="6344" y="5554"/>
                    </a:lnTo>
                    <a:lnTo>
                      <a:pt x="6335" y="5555"/>
                    </a:lnTo>
                    <a:lnTo>
                      <a:pt x="6311" y="5559"/>
                    </a:lnTo>
                    <a:lnTo>
                      <a:pt x="6302" y="5561"/>
                    </a:lnTo>
                    <a:lnTo>
                      <a:pt x="6278" y="5564"/>
                    </a:lnTo>
                    <a:lnTo>
                      <a:pt x="6269" y="5565"/>
                    </a:lnTo>
                    <a:lnTo>
                      <a:pt x="6245" y="5567"/>
                    </a:lnTo>
                    <a:lnTo>
                      <a:pt x="6236" y="5568"/>
                    </a:lnTo>
                    <a:lnTo>
                      <a:pt x="6212" y="5569"/>
                    </a:lnTo>
                    <a:lnTo>
                      <a:pt x="6203" y="5570"/>
                    </a:lnTo>
                    <a:lnTo>
                      <a:pt x="6179" y="5570"/>
                    </a:lnTo>
                    <a:lnTo>
                      <a:pt x="6174" y="5570"/>
                    </a:lnTo>
                    <a:lnTo>
                      <a:pt x="4143" y="5570"/>
                    </a:lnTo>
                    <a:lnTo>
                      <a:pt x="3149" y="6565"/>
                    </a:lnTo>
                    <a:lnTo>
                      <a:pt x="3124" y="6586"/>
                    </a:lnTo>
                    <a:lnTo>
                      <a:pt x="3097" y="6604"/>
                    </a:lnTo>
                    <a:lnTo>
                      <a:pt x="3068" y="6619"/>
                    </a:lnTo>
                    <a:lnTo>
                      <a:pt x="3037" y="6629"/>
                    </a:lnTo>
                    <a:lnTo>
                      <a:pt x="3005" y="6636"/>
                    </a:lnTo>
                    <a:lnTo>
                      <a:pt x="2972" y="6638"/>
                    </a:lnTo>
                    <a:lnTo>
                      <a:pt x="2939" y="6636"/>
                    </a:lnTo>
                    <a:lnTo>
                      <a:pt x="2907" y="6629"/>
                    </a:lnTo>
                    <a:lnTo>
                      <a:pt x="2876" y="6619"/>
                    </a:lnTo>
                    <a:lnTo>
                      <a:pt x="2847" y="6605"/>
                    </a:lnTo>
                    <a:lnTo>
                      <a:pt x="2820" y="6586"/>
                    </a:lnTo>
                    <a:lnTo>
                      <a:pt x="2795" y="6565"/>
                    </a:lnTo>
                    <a:lnTo>
                      <a:pt x="2774" y="6540"/>
                    </a:lnTo>
                    <a:lnTo>
                      <a:pt x="2756" y="6513"/>
                    </a:lnTo>
                    <a:lnTo>
                      <a:pt x="2741" y="6484"/>
                    </a:lnTo>
                    <a:lnTo>
                      <a:pt x="2731" y="6453"/>
                    </a:lnTo>
                    <a:lnTo>
                      <a:pt x="2724" y="6421"/>
                    </a:lnTo>
                    <a:lnTo>
                      <a:pt x="2722" y="6388"/>
                    </a:lnTo>
                    <a:lnTo>
                      <a:pt x="2722" y="5570"/>
                    </a:lnTo>
                    <a:lnTo>
                      <a:pt x="1691" y="5570"/>
                    </a:lnTo>
                    <a:lnTo>
                      <a:pt x="1686" y="5570"/>
                    </a:lnTo>
                    <a:lnTo>
                      <a:pt x="1662" y="5570"/>
                    </a:lnTo>
                    <a:lnTo>
                      <a:pt x="1653" y="5569"/>
                    </a:lnTo>
                    <a:lnTo>
                      <a:pt x="1629" y="5568"/>
                    </a:lnTo>
                    <a:lnTo>
                      <a:pt x="1620" y="5567"/>
                    </a:lnTo>
                    <a:lnTo>
                      <a:pt x="1596" y="5565"/>
                    </a:lnTo>
                    <a:lnTo>
                      <a:pt x="1587" y="5564"/>
                    </a:lnTo>
                    <a:lnTo>
                      <a:pt x="1563" y="5561"/>
                    </a:lnTo>
                    <a:lnTo>
                      <a:pt x="1554" y="5559"/>
                    </a:lnTo>
                    <a:lnTo>
                      <a:pt x="1530" y="5555"/>
                    </a:lnTo>
                    <a:lnTo>
                      <a:pt x="1521" y="5554"/>
                    </a:lnTo>
                    <a:lnTo>
                      <a:pt x="1497" y="5549"/>
                    </a:lnTo>
                    <a:lnTo>
                      <a:pt x="1488" y="5547"/>
                    </a:lnTo>
                    <a:lnTo>
                      <a:pt x="1465" y="5541"/>
                    </a:lnTo>
                    <a:lnTo>
                      <a:pt x="1456" y="5539"/>
                    </a:lnTo>
                    <a:lnTo>
                      <a:pt x="1433" y="5532"/>
                    </a:lnTo>
                    <a:lnTo>
                      <a:pt x="1424" y="5529"/>
                    </a:lnTo>
                    <a:lnTo>
                      <a:pt x="1401" y="5522"/>
                    </a:lnTo>
                    <a:lnTo>
                      <a:pt x="1392" y="5519"/>
                    </a:lnTo>
                    <a:lnTo>
                      <a:pt x="1370" y="5510"/>
                    </a:lnTo>
                    <a:lnTo>
                      <a:pt x="1361" y="5507"/>
                    </a:lnTo>
                    <a:lnTo>
                      <a:pt x="1339" y="5498"/>
                    </a:lnTo>
                    <a:lnTo>
                      <a:pt x="1330" y="5494"/>
                    </a:lnTo>
                    <a:lnTo>
                      <a:pt x="1308" y="5484"/>
                    </a:lnTo>
                    <a:lnTo>
                      <a:pt x="1300" y="5480"/>
                    </a:lnTo>
                    <a:lnTo>
                      <a:pt x="1278" y="5469"/>
                    </a:lnTo>
                    <a:lnTo>
                      <a:pt x="1270" y="5464"/>
                    </a:lnTo>
                    <a:lnTo>
                      <a:pt x="1248" y="5452"/>
                    </a:lnTo>
                    <a:lnTo>
                      <a:pt x="1241" y="5448"/>
                    </a:lnTo>
                    <a:lnTo>
                      <a:pt x="1220" y="5436"/>
                    </a:lnTo>
                    <a:lnTo>
                      <a:pt x="1212" y="5431"/>
                    </a:lnTo>
                    <a:lnTo>
                      <a:pt x="1192" y="5418"/>
                    </a:lnTo>
                    <a:lnTo>
                      <a:pt x="1185" y="5412"/>
                    </a:lnTo>
                    <a:lnTo>
                      <a:pt x="1165" y="5398"/>
                    </a:lnTo>
                    <a:lnTo>
                      <a:pt x="1158" y="5393"/>
                    </a:lnTo>
                    <a:lnTo>
                      <a:pt x="1139" y="5378"/>
                    </a:lnTo>
                    <a:lnTo>
                      <a:pt x="1131" y="5373"/>
                    </a:lnTo>
                    <a:lnTo>
                      <a:pt x="1113" y="5357"/>
                    </a:lnTo>
                    <a:lnTo>
                      <a:pt x="1106" y="5351"/>
                    </a:lnTo>
                    <a:lnTo>
                      <a:pt x="1088" y="5335"/>
                    </a:lnTo>
                    <a:lnTo>
                      <a:pt x="1081" y="5329"/>
                    </a:lnTo>
                    <a:lnTo>
                      <a:pt x="1064" y="5312"/>
                    </a:lnTo>
                    <a:lnTo>
                      <a:pt x="1058" y="5306"/>
                    </a:lnTo>
                    <a:lnTo>
                      <a:pt x="1041" y="5289"/>
                    </a:lnTo>
                    <a:lnTo>
                      <a:pt x="1035" y="5282"/>
                    </a:lnTo>
                    <a:lnTo>
                      <a:pt x="1019" y="5264"/>
                    </a:lnTo>
                    <a:lnTo>
                      <a:pt x="1013" y="5257"/>
                    </a:lnTo>
                    <a:lnTo>
                      <a:pt x="997" y="5239"/>
                    </a:lnTo>
                    <a:lnTo>
                      <a:pt x="992" y="5231"/>
                    </a:lnTo>
                    <a:lnTo>
                      <a:pt x="977" y="5212"/>
                    </a:lnTo>
                    <a:lnTo>
                      <a:pt x="972" y="5205"/>
                    </a:lnTo>
                    <a:lnTo>
                      <a:pt x="958" y="5185"/>
                    </a:lnTo>
                    <a:lnTo>
                      <a:pt x="952" y="5178"/>
                    </a:lnTo>
                    <a:lnTo>
                      <a:pt x="939" y="5158"/>
                    </a:lnTo>
                    <a:lnTo>
                      <a:pt x="934" y="5150"/>
                    </a:lnTo>
                    <a:lnTo>
                      <a:pt x="922" y="5129"/>
                    </a:lnTo>
                    <a:lnTo>
                      <a:pt x="917" y="5121"/>
                    </a:lnTo>
                    <a:lnTo>
                      <a:pt x="906" y="5100"/>
                    </a:lnTo>
                    <a:lnTo>
                      <a:pt x="901" y="5092"/>
                    </a:lnTo>
                    <a:lnTo>
                      <a:pt x="890" y="5070"/>
                    </a:lnTo>
                    <a:lnTo>
                      <a:pt x="886" y="5062"/>
                    </a:lnTo>
                    <a:lnTo>
                      <a:pt x="876" y="5040"/>
                    </a:lnTo>
                    <a:lnTo>
                      <a:pt x="873" y="5032"/>
                    </a:lnTo>
                    <a:lnTo>
                      <a:pt x="863" y="5009"/>
                    </a:lnTo>
                    <a:lnTo>
                      <a:pt x="860" y="5001"/>
                    </a:lnTo>
                    <a:lnTo>
                      <a:pt x="852" y="4978"/>
                    </a:lnTo>
                    <a:lnTo>
                      <a:pt x="849" y="4970"/>
                    </a:lnTo>
                    <a:lnTo>
                      <a:pt x="841" y="4947"/>
                    </a:lnTo>
                    <a:lnTo>
                      <a:pt x="838" y="4938"/>
                    </a:lnTo>
                    <a:lnTo>
                      <a:pt x="832" y="4915"/>
                    </a:lnTo>
                    <a:lnTo>
                      <a:pt x="829" y="4906"/>
                    </a:lnTo>
                    <a:lnTo>
                      <a:pt x="824" y="4883"/>
                    </a:lnTo>
                    <a:lnTo>
                      <a:pt x="822" y="4874"/>
                    </a:lnTo>
                    <a:lnTo>
                      <a:pt x="817" y="4850"/>
                    </a:lnTo>
                    <a:lnTo>
                      <a:pt x="815" y="4841"/>
                    </a:lnTo>
                    <a:lnTo>
                      <a:pt x="811" y="4818"/>
                    </a:lnTo>
                    <a:lnTo>
                      <a:pt x="809" y="4808"/>
                    </a:lnTo>
                    <a:lnTo>
                      <a:pt x="806" y="4785"/>
                    </a:lnTo>
                    <a:lnTo>
                      <a:pt x="805" y="4775"/>
                    </a:lnTo>
                    <a:lnTo>
                      <a:pt x="803" y="4752"/>
                    </a:lnTo>
                    <a:lnTo>
                      <a:pt x="802" y="4742"/>
                    </a:lnTo>
                    <a:lnTo>
                      <a:pt x="801" y="4718"/>
                    </a:lnTo>
                    <a:lnTo>
                      <a:pt x="801" y="4709"/>
                    </a:lnTo>
                    <a:lnTo>
                      <a:pt x="800" y="4685"/>
                    </a:lnTo>
                    <a:lnTo>
                      <a:pt x="800" y="4680"/>
                    </a:lnTo>
                    <a:lnTo>
                      <a:pt x="800" y="2758"/>
                    </a:lnTo>
                    <a:lnTo>
                      <a:pt x="800" y="2753"/>
                    </a:lnTo>
                    <a:lnTo>
                      <a:pt x="801" y="2729"/>
                    </a:lnTo>
                    <a:lnTo>
                      <a:pt x="801" y="2720"/>
                    </a:lnTo>
                    <a:lnTo>
                      <a:pt x="802" y="2696"/>
                    </a:lnTo>
                    <a:lnTo>
                      <a:pt x="803" y="2686"/>
                    </a:lnTo>
                    <a:lnTo>
                      <a:pt x="805" y="2663"/>
                    </a:lnTo>
                    <a:lnTo>
                      <a:pt x="806" y="2653"/>
                    </a:lnTo>
                    <a:lnTo>
                      <a:pt x="809" y="2630"/>
                    </a:lnTo>
                    <a:lnTo>
                      <a:pt x="811" y="2620"/>
                    </a:lnTo>
                    <a:lnTo>
                      <a:pt x="815" y="2597"/>
                    </a:lnTo>
                    <a:lnTo>
                      <a:pt x="817" y="2588"/>
                    </a:lnTo>
                    <a:lnTo>
                      <a:pt x="822" y="2564"/>
                    </a:lnTo>
                    <a:lnTo>
                      <a:pt x="824" y="2555"/>
                    </a:lnTo>
                    <a:lnTo>
                      <a:pt x="829" y="2532"/>
                    </a:lnTo>
                    <a:lnTo>
                      <a:pt x="832" y="2523"/>
                    </a:lnTo>
                    <a:lnTo>
                      <a:pt x="838" y="2500"/>
                    </a:lnTo>
                    <a:lnTo>
                      <a:pt x="841" y="2491"/>
                    </a:lnTo>
                    <a:lnTo>
                      <a:pt x="849" y="2468"/>
                    </a:lnTo>
                    <a:lnTo>
                      <a:pt x="852" y="2460"/>
                    </a:lnTo>
                    <a:lnTo>
                      <a:pt x="860" y="2437"/>
                    </a:lnTo>
                    <a:lnTo>
                      <a:pt x="863" y="2429"/>
                    </a:lnTo>
                    <a:lnTo>
                      <a:pt x="873" y="2406"/>
                    </a:lnTo>
                    <a:lnTo>
                      <a:pt x="876" y="2398"/>
                    </a:lnTo>
                    <a:lnTo>
                      <a:pt x="886" y="2376"/>
                    </a:lnTo>
                    <a:lnTo>
                      <a:pt x="890" y="2368"/>
                    </a:lnTo>
                    <a:lnTo>
                      <a:pt x="901" y="2346"/>
                    </a:lnTo>
                    <a:lnTo>
                      <a:pt x="906" y="2338"/>
                    </a:lnTo>
                    <a:lnTo>
                      <a:pt x="917" y="2317"/>
                    </a:lnTo>
                    <a:lnTo>
                      <a:pt x="921" y="2310"/>
                    </a:lnTo>
                    <a:lnTo>
                      <a:pt x="934" y="2289"/>
                    </a:lnTo>
                    <a:lnTo>
                      <a:pt x="939" y="2281"/>
                    </a:lnTo>
                    <a:lnTo>
                      <a:pt x="952" y="2261"/>
                    </a:lnTo>
                    <a:lnTo>
                      <a:pt x="957" y="2253"/>
                    </a:lnTo>
                    <a:lnTo>
                      <a:pt x="971" y="2233"/>
                    </a:lnTo>
                    <a:lnTo>
                      <a:pt x="977" y="2226"/>
                    </a:lnTo>
                    <a:lnTo>
                      <a:pt x="991" y="2206"/>
                    </a:lnTo>
                    <a:lnTo>
                      <a:pt x="997" y="2199"/>
                    </a:lnTo>
                    <a:lnTo>
                      <a:pt x="1013" y="2181"/>
                    </a:lnTo>
                    <a:lnTo>
                      <a:pt x="1019" y="2174"/>
                    </a:lnTo>
                    <a:lnTo>
                      <a:pt x="1035" y="2156"/>
                    </a:lnTo>
                    <a:lnTo>
                      <a:pt x="1041" y="2149"/>
                    </a:lnTo>
                    <a:lnTo>
                      <a:pt x="1058" y="2132"/>
                    </a:lnTo>
                    <a:lnTo>
                      <a:pt x="1064" y="2125"/>
                    </a:lnTo>
                    <a:lnTo>
                      <a:pt x="1081" y="2109"/>
                    </a:lnTo>
                    <a:lnTo>
                      <a:pt x="1088" y="2102"/>
                    </a:lnTo>
                    <a:lnTo>
                      <a:pt x="1106" y="2086"/>
                    </a:lnTo>
                    <a:lnTo>
                      <a:pt x="1113" y="2080"/>
                    </a:lnTo>
                    <a:lnTo>
                      <a:pt x="1131" y="2065"/>
                    </a:lnTo>
                    <a:lnTo>
                      <a:pt x="1138" y="2059"/>
                    </a:lnTo>
                    <a:lnTo>
                      <a:pt x="1157" y="2045"/>
                    </a:lnTo>
                    <a:lnTo>
                      <a:pt x="1165" y="2039"/>
                    </a:lnTo>
                    <a:lnTo>
                      <a:pt x="1184" y="2025"/>
                    </a:lnTo>
                    <a:lnTo>
                      <a:pt x="1191" y="2020"/>
                    </a:lnTo>
                    <a:lnTo>
                      <a:pt x="1211" y="2007"/>
                    </a:lnTo>
                    <a:lnTo>
                      <a:pt x="1219" y="2002"/>
                    </a:lnTo>
                    <a:lnTo>
                      <a:pt x="1240" y="1990"/>
                    </a:lnTo>
                    <a:lnTo>
                      <a:pt x="1250" y="1984"/>
                    </a:lnTo>
                    <a:lnTo>
                      <a:pt x="1271" y="1972"/>
                    </a:lnTo>
                    <a:lnTo>
                      <a:pt x="1279" y="1968"/>
                    </a:lnTo>
                    <a:lnTo>
                      <a:pt x="1301" y="1957"/>
                    </a:lnTo>
                    <a:lnTo>
                      <a:pt x="1309" y="1953"/>
                    </a:lnTo>
                    <a:lnTo>
                      <a:pt x="1331" y="1943"/>
                    </a:lnTo>
                    <a:lnTo>
                      <a:pt x="1340" y="1939"/>
                    </a:lnTo>
                    <a:lnTo>
                      <a:pt x="1362" y="1930"/>
                    </a:lnTo>
                    <a:lnTo>
                      <a:pt x="1371" y="1927"/>
                    </a:lnTo>
                    <a:lnTo>
                      <a:pt x="1393" y="1919"/>
                    </a:lnTo>
                    <a:lnTo>
                      <a:pt x="1402" y="1916"/>
                    </a:lnTo>
                    <a:lnTo>
                      <a:pt x="1425" y="1908"/>
                    </a:lnTo>
                    <a:lnTo>
                      <a:pt x="1433" y="1906"/>
                    </a:lnTo>
                    <a:lnTo>
                      <a:pt x="1456" y="1899"/>
                    </a:lnTo>
                    <a:lnTo>
                      <a:pt x="1465" y="1897"/>
                    </a:lnTo>
                    <a:lnTo>
                      <a:pt x="1489" y="1891"/>
                    </a:lnTo>
                    <a:lnTo>
                      <a:pt x="1498" y="1889"/>
                    </a:lnTo>
                    <a:lnTo>
                      <a:pt x="1521" y="1884"/>
                    </a:lnTo>
                    <a:lnTo>
                      <a:pt x="1530" y="1882"/>
                    </a:lnTo>
                    <a:lnTo>
                      <a:pt x="1554" y="1878"/>
                    </a:lnTo>
                    <a:lnTo>
                      <a:pt x="1563" y="1877"/>
                    </a:lnTo>
                    <a:lnTo>
                      <a:pt x="1587" y="1874"/>
                    </a:lnTo>
                    <a:lnTo>
                      <a:pt x="1596" y="1873"/>
                    </a:lnTo>
                    <a:lnTo>
                      <a:pt x="1620" y="1871"/>
                    </a:lnTo>
                    <a:lnTo>
                      <a:pt x="1629" y="1870"/>
                    </a:lnTo>
                    <a:lnTo>
                      <a:pt x="1653" y="1869"/>
                    </a:lnTo>
                    <a:lnTo>
                      <a:pt x="1662" y="1868"/>
                    </a:lnTo>
                    <a:close/>
                    <a:moveTo>
                      <a:pt x="6172" y="2368"/>
                    </a:moveTo>
                    <a:lnTo>
                      <a:pt x="1693" y="2368"/>
                    </a:lnTo>
                    <a:lnTo>
                      <a:pt x="1676" y="2368"/>
                    </a:lnTo>
                    <a:lnTo>
                      <a:pt x="1661" y="2369"/>
                    </a:lnTo>
                    <a:lnTo>
                      <a:pt x="1646" y="2370"/>
                    </a:lnTo>
                    <a:lnTo>
                      <a:pt x="1632" y="2372"/>
                    </a:lnTo>
                    <a:lnTo>
                      <a:pt x="1617" y="2375"/>
                    </a:lnTo>
                    <a:lnTo>
                      <a:pt x="1603" y="2378"/>
                    </a:lnTo>
                    <a:lnTo>
                      <a:pt x="1589" y="2381"/>
                    </a:lnTo>
                    <a:lnTo>
                      <a:pt x="1575" y="2385"/>
                    </a:lnTo>
                    <a:lnTo>
                      <a:pt x="1561" y="2390"/>
                    </a:lnTo>
                    <a:lnTo>
                      <a:pt x="1547" y="2395"/>
                    </a:lnTo>
                    <a:lnTo>
                      <a:pt x="1534" y="2400"/>
                    </a:lnTo>
                    <a:lnTo>
                      <a:pt x="1520" y="2406"/>
                    </a:lnTo>
                    <a:lnTo>
                      <a:pt x="1507" y="2413"/>
                    </a:lnTo>
                    <a:lnTo>
                      <a:pt x="1495" y="2419"/>
                    </a:lnTo>
                    <a:lnTo>
                      <a:pt x="1484" y="2426"/>
                    </a:lnTo>
                    <a:lnTo>
                      <a:pt x="1471" y="2435"/>
                    </a:lnTo>
                    <a:lnTo>
                      <a:pt x="1459" y="2444"/>
                    </a:lnTo>
                    <a:lnTo>
                      <a:pt x="1447" y="2453"/>
                    </a:lnTo>
                    <a:lnTo>
                      <a:pt x="1436" y="2462"/>
                    </a:lnTo>
                    <a:lnTo>
                      <a:pt x="1425" y="2472"/>
                    </a:lnTo>
                    <a:lnTo>
                      <a:pt x="1414" y="2482"/>
                    </a:lnTo>
                    <a:lnTo>
                      <a:pt x="1404" y="2492"/>
                    </a:lnTo>
                    <a:lnTo>
                      <a:pt x="1395" y="2503"/>
                    </a:lnTo>
                    <a:lnTo>
                      <a:pt x="1385" y="2514"/>
                    </a:lnTo>
                    <a:lnTo>
                      <a:pt x="1377" y="2526"/>
                    </a:lnTo>
                    <a:lnTo>
                      <a:pt x="1368" y="2538"/>
                    </a:lnTo>
                    <a:lnTo>
                      <a:pt x="1361" y="2550"/>
                    </a:lnTo>
                    <a:lnTo>
                      <a:pt x="1353" y="2563"/>
                    </a:lnTo>
                    <a:lnTo>
                      <a:pt x="1345" y="2576"/>
                    </a:lnTo>
                    <a:lnTo>
                      <a:pt x="1339" y="2589"/>
                    </a:lnTo>
                    <a:lnTo>
                      <a:pt x="1333" y="2602"/>
                    </a:lnTo>
                    <a:lnTo>
                      <a:pt x="1327" y="2616"/>
                    </a:lnTo>
                    <a:lnTo>
                      <a:pt x="1322" y="2629"/>
                    </a:lnTo>
                    <a:lnTo>
                      <a:pt x="1318" y="2643"/>
                    </a:lnTo>
                    <a:lnTo>
                      <a:pt x="1313" y="2657"/>
                    </a:lnTo>
                    <a:lnTo>
                      <a:pt x="1310" y="2672"/>
                    </a:lnTo>
                    <a:lnTo>
                      <a:pt x="1307" y="2686"/>
                    </a:lnTo>
                    <a:lnTo>
                      <a:pt x="1304" y="2700"/>
                    </a:lnTo>
                    <a:lnTo>
                      <a:pt x="1303" y="2715"/>
                    </a:lnTo>
                    <a:lnTo>
                      <a:pt x="1301" y="2729"/>
                    </a:lnTo>
                    <a:lnTo>
                      <a:pt x="1300" y="2744"/>
                    </a:lnTo>
                    <a:lnTo>
                      <a:pt x="1300" y="2760"/>
                    </a:lnTo>
                    <a:lnTo>
                      <a:pt x="1300" y="4678"/>
                    </a:lnTo>
                    <a:lnTo>
                      <a:pt x="1300" y="4694"/>
                    </a:lnTo>
                    <a:lnTo>
                      <a:pt x="1301" y="4709"/>
                    </a:lnTo>
                    <a:lnTo>
                      <a:pt x="1303" y="4723"/>
                    </a:lnTo>
                    <a:lnTo>
                      <a:pt x="1304" y="4738"/>
                    </a:lnTo>
                    <a:lnTo>
                      <a:pt x="1307" y="4752"/>
                    </a:lnTo>
                    <a:lnTo>
                      <a:pt x="1310" y="4766"/>
                    </a:lnTo>
                    <a:lnTo>
                      <a:pt x="1313" y="4781"/>
                    </a:lnTo>
                    <a:lnTo>
                      <a:pt x="1318" y="4795"/>
                    </a:lnTo>
                    <a:lnTo>
                      <a:pt x="1322" y="4809"/>
                    </a:lnTo>
                    <a:lnTo>
                      <a:pt x="1327" y="4822"/>
                    </a:lnTo>
                    <a:lnTo>
                      <a:pt x="1333" y="4836"/>
                    </a:lnTo>
                    <a:lnTo>
                      <a:pt x="1339" y="4849"/>
                    </a:lnTo>
                    <a:lnTo>
                      <a:pt x="1345" y="4862"/>
                    </a:lnTo>
                    <a:lnTo>
                      <a:pt x="1353" y="4875"/>
                    </a:lnTo>
                    <a:lnTo>
                      <a:pt x="1360" y="4887"/>
                    </a:lnTo>
                    <a:lnTo>
                      <a:pt x="1368" y="4900"/>
                    </a:lnTo>
                    <a:lnTo>
                      <a:pt x="1376" y="4911"/>
                    </a:lnTo>
                    <a:lnTo>
                      <a:pt x="1385" y="4923"/>
                    </a:lnTo>
                    <a:lnTo>
                      <a:pt x="1395" y="4934"/>
                    </a:lnTo>
                    <a:lnTo>
                      <a:pt x="1404" y="4945"/>
                    </a:lnTo>
                    <a:lnTo>
                      <a:pt x="1414" y="4956"/>
                    </a:lnTo>
                    <a:lnTo>
                      <a:pt x="1425" y="4966"/>
                    </a:lnTo>
                    <a:lnTo>
                      <a:pt x="1436" y="4975"/>
                    </a:lnTo>
                    <a:lnTo>
                      <a:pt x="1447" y="4985"/>
                    </a:lnTo>
                    <a:lnTo>
                      <a:pt x="1459" y="4994"/>
                    </a:lnTo>
                    <a:lnTo>
                      <a:pt x="1470" y="5002"/>
                    </a:lnTo>
                    <a:lnTo>
                      <a:pt x="1483" y="5010"/>
                    </a:lnTo>
                    <a:lnTo>
                      <a:pt x="1495" y="5018"/>
                    </a:lnTo>
                    <a:lnTo>
                      <a:pt x="1509" y="5025"/>
                    </a:lnTo>
                    <a:lnTo>
                      <a:pt x="1522" y="5032"/>
                    </a:lnTo>
                    <a:lnTo>
                      <a:pt x="1535" y="5038"/>
                    </a:lnTo>
                    <a:lnTo>
                      <a:pt x="1548" y="5043"/>
                    </a:lnTo>
                    <a:lnTo>
                      <a:pt x="1562" y="5048"/>
                    </a:lnTo>
                    <a:lnTo>
                      <a:pt x="1575" y="5053"/>
                    </a:lnTo>
                    <a:lnTo>
                      <a:pt x="1589" y="5057"/>
                    </a:lnTo>
                    <a:lnTo>
                      <a:pt x="1603" y="5060"/>
                    </a:lnTo>
                    <a:lnTo>
                      <a:pt x="1618" y="5063"/>
                    </a:lnTo>
                    <a:lnTo>
                      <a:pt x="1632" y="5066"/>
                    </a:lnTo>
                    <a:lnTo>
                      <a:pt x="1647" y="5068"/>
                    </a:lnTo>
                    <a:lnTo>
                      <a:pt x="1661" y="5069"/>
                    </a:lnTo>
                    <a:lnTo>
                      <a:pt x="1676" y="5070"/>
                    </a:lnTo>
                    <a:lnTo>
                      <a:pt x="1693" y="5070"/>
                    </a:lnTo>
                    <a:lnTo>
                      <a:pt x="2972" y="5070"/>
                    </a:lnTo>
                    <a:lnTo>
                      <a:pt x="3005" y="5072"/>
                    </a:lnTo>
                    <a:lnTo>
                      <a:pt x="3037" y="5079"/>
                    </a:lnTo>
                    <a:lnTo>
                      <a:pt x="3068" y="5089"/>
                    </a:lnTo>
                    <a:lnTo>
                      <a:pt x="3097" y="5103"/>
                    </a:lnTo>
                    <a:lnTo>
                      <a:pt x="3124" y="5122"/>
                    </a:lnTo>
                    <a:lnTo>
                      <a:pt x="3149" y="5143"/>
                    </a:lnTo>
                    <a:lnTo>
                      <a:pt x="3170" y="5168"/>
                    </a:lnTo>
                    <a:lnTo>
                      <a:pt x="3189" y="5195"/>
                    </a:lnTo>
                    <a:lnTo>
                      <a:pt x="3203" y="5224"/>
                    </a:lnTo>
                    <a:lnTo>
                      <a:pt x="3213" y="5255"/>
                    </a:lnTo>
                    <a:lnTo>
                      <a:pt x="3220" y="5287"/>
                    </a:lnTo>
                    <a:lnTo>
                      <a:pt x="3222" y="5320"/>
                    </a:lnTo>
                    <a:lnTo>
                      <a:pt x="3222" y="5784"/>
                    </a:lnTo>
                    <a:lnTo>
                      <a:pt x="3862" y="5143"/>
                    </a:lnTo>
                    <a:lnTo>
                      <a:pt x="3887" y="5122"/>
                    </a:lnTo>
                    <a:lnTo>
                      <a:pt x="3914" y="5104"/>
                    </a:lnTo>
                    <a:lnTo>
                      <a:pt x="3943" y="5089"/>
                    </a:lnTo>
                    <a:lnTo>
                      <a:pt x="3974" y="5079"/>
                    </a:lnTo>
                    <a:lnTo>
                      <a:pt x="4006" y="5072"/>
                    </a:lnTo>
                    <a:lnTo>
                      <a:pt x="4039" y="5070"/>
                    </a:lnTo>
                    <a:lnTo>
                      <a:pt x="6172" y="5070"/>
                    </a:lnTo>
                    <a:lnTo>
                      <a:pt x="6189" y="5070"/>
                    </a:lnTo>
                    <a:lnTo>
                      <a:pt x="6204" y="5069"/>
                    </a:lnTo>
                    <a:lnTo>
                      <a:pt x="6218" y="5068"/>
                    </a:lnTo>
                    <a:lnTo>
                      <a:pt x="6233" y="5066"/>
                    </a:lnTo>
                    <a:lnTo>
                      <a:pt x="6247" y="5063"/>
                    </a:lnTo>
                    <a:lnTo>
                      <a:pt x="6262" y="5060"/>
                    </a:lnTo>
                    <a:lnTo>
                      <a:pt x="6276" y="5057"/>
                    </a:lnTo>
                    <a:lnTo>
                      <a:pt x="6290" y="5053"/>
                    </a:lnTo>
                    <a:lnTo>
                      <a:pt x="6303" y="5048"/>
                    </a:lnTo>
                    <a:lnTo>
                      <a:pt x="6317" y="5043"/>
                    </a:lnTo>
                    <a:lnTo>
                      <a:pt x="6330" y="5038"/>
                    </a:lnTo>
                    <a:lnTo>
                      <a:pt x="6343" y="5032"/>
                    </a:lnTo>
                    <a:lnTo>
                      <a:pt x="6356" y="5025"/>
                    </a:lnTo>
                    <a:lnTo>
                      <a:pt x="6370" y="5018"/>
                    </a:lnTo>
                    <a:lnTo>
                      <a:pt x="6382" y="5010"/>
                    </a:lnTo>
                    <a:lnTo>
                      <a:pt x="6395" y="5002"/>
                    </a:lnTo>
                    <a:lnTo>
                      <a:pt x="6406" y="4994"/>
                    </a:lnTo>
                    <a:lnTo>
                      <a:pt x="6418" y="4985"/>
                    </a:lnTo>
                    <a:lnTo>
                      <a:pt x="6429" y="4975"/>
                    </a:lnTo>
                    <a:lnTo>
                      <a:pt x="6440" y="4966"/>
                    </a:lnTo>
                    <a:lnTo>
                      <a:pt x="6451" y="4956"/>
                    </a:lnTo>
                    <a:lnTo>
                      <a:pt x="6461" y="4945"/>
                    </a:lnTo>
                    <a:lnTo>
                      <a:pt x="6470" y="4934"/>
                    </a:lnTo>
                    <a:lnTo>
                      <a:pt x="6480" y="4923"/>
                    </a:lnTo>
                    <a:lnTo>
                      <a:pt x="6489" y="4911"/>
                    </a:lnTo>
                    <a:lnTo>
                      <a:pt x="6497" y="4900"/>
                    </a:lnTo>
                    <a:lnTo>
                      <a:pt x="6505" y="4887"/>
                    </a:lnTo>
                    <a:lnTo>
                      <a:pt x="6512" y="4875"/>
                    </a:lnTo>
                    <a:lnTo>
                      <a:pt x="6520" y="4862"/>
                    </a:lnTo>
                    <a:lnTo>
                      <a:pt x="6526" y="4849"/>
                    </a:lnTo>
                    <a:lnTo>
                      <a:pt x="6532" y="4836"/>
                    </a:lnTo>
                    <a:lnTo>
                      <a:pt x="6538" y="4822"/>
                    </a:lnTo>
                    <a:lnTo>
                      <a:pt x="6543" y="4809"/>
                    </a:lnTo>
                    <a:lnTo>
                      <a:pt x="6547" y="4795"/>
                    </a:lnTo>
                    <a:lnTo>
                      <a:pt x="6552" y="4781"/>
                    </a:lnTo>
                    <a:lnTo>
                      <a:pt x="6555" y="4766"/>
                    </a:lnTo>
                    <a:lnTo>
                      <a:pt x="6558" y="4752"/>
                    </a:lnTo>
                    <a:lnTo>
                      <a:pt x="6561" y="4738"/>
                    </a:lnTo>
                    <a:lnTo>
                      <a:pt x="6562" y="4723"/>
                    </a:lnTo>
                    <a:lnTo>
                      <a:pt x="6564" y="4709"/>
                    </a:lnTo>
                    <a:lnTo>
                      <a:pt x="6565" y="4694"/>
                    </a:lnTo>
                    <a:lnTo>
                      <a:pt x="6565" y="4678"/>
                    </a:lnTo>
                    <a:lnTo>
                      <a:pt x="6565" y="4503"/>
                    </a:lnTo>
                    <a:lnTo>
                      <a:pt x="5534" y="4503"/>
                    </a:lnTo>
                    <a:lnTo>
                      <a:pt x="5501" y="4501"/>
                    </a:lnTo>
                    <a:lnTo>
                      <a:pt x="5469" y="4494"/>
                    </a:lnTo>
                    <a:lnTo>
                      <a:pt x="5438" y="4484"/>
                    </a:lnTo>
                    <a:lnTo>
                      <a:pt x="5409" y="4470"/>
                    </a:lnTo>
                    <a:lnTo>
                      <a:pt x="5382" y="4451"/>
                    </a:lnTo>
                    <a:lnTo>
                      <a:pt x="5357" y="4430"/>
                    </a:lnTo>
                    <a:lnTo>
                      <a:pt x="5336" y="4405"/>
                    </a:lnTo>
                    <a:lnTo>
                      <a:pt x="5317" y="4378"/>
                    </a:lnTo>
                    <a:lnTo>
                      <a:pt x="5303" y="4349"/>
                    </a:lnTo>
                    <a:lnTo>
                      <a:pt x="5293" y="4318"/>
                    </a:lnTo>
                    <a:lnTo>
                      <a:pt x="5286" y="4286"/>
                    </a:lnTo>
                    <a:lnTo>
                      <a:pt x="5284" y="4253"/>
                    </a:lnTo>
                    <a:lnTo>
                      <a:pt x="5286" y="4220"/>
                    </a:lnTo>
                    <a:lnTo>
                      <a:pt x="5293" y="4188"/>
                    </a:lnTo>
                    <a:lnTo>
                      <a:pt x="5303" y="4157"/>
                    </a:lnTo>
                    <a:lnTo>
                      <a:pt x="5317" y="4128"/>
                    </a:lnTo>
                    <a:lnTo>
                      <a:pt x="5336" y="4101"/>
                    </a:lnTo>
                    <a:lnTo>
                      <a:pt x="5357" y="4076"/>
                    </a:lnTo>
                    <a:lnTo>
                      <a:pt x="5382" y="4055"/>
                    </a:lnTo>
                    <a:lnTo>
                      <a:pt x="5409" y="4036"/>
                    </a:lnTo>
                    <a:lnTo>
                      <a:pt x="5438" y="4022"/>
                    </a:lnTo>
                    <a:lnTo>
                      <a:pt x="5469" y="4012"/>
                    </a:lnTo>
                    <a:lnTo>
                      <a:pt x="5501" y="4005"/>
                    </a:lnTo>
                    <a:lnTo>
                      <a:pt x="5534" y="4003"/>
                    </a:lnTo>
                    <a:lnTo>
                      <a:pt x="6565" y="4003"/>
                    </a:lnTo>
                    <a:lnTo>
                      <a:pt x="6565" y="2760"/>
                    </a:lnTo>
                    <a:lnTo>
                      <a:pt x="6565" y="2744"/>
                    </a:lnTo>
                    <a:lnTo>
                      <a:pt x="6564" y="2729"/>
                    </a:lnTo>
                    <a:lnTo>
                      <a:pt x="6562" y="2715"/>
                    </a:lnTo>
                    <a:lnTo>
                      <a:pt x="6561" y="2700"/>
                    </a:lnTo>
                    <a:lnTo>
                      <a:pt x="6558" y="2686"/>
                    </a:lnTo>
                    <a:lnTo>
                      <a:pt x="6555" y="2672"/>
                    </a:lnTo>
                    <a:lnTo>
                      <a:pt x="6552" y="2657"/>
                    </a:lnTo>
                    <a:lnTo>
                      <a:pt x="6547" y="2643"/>
                    </a:lnTo>
                    <a:lnTo>
                      <a:pt x="6543" y="2629"/>
                    </a:lnTo>
                    <a:lnTo>
                      <a:pt x="6538" y="2616"/>
                    </a:lnTo>
                    <a:lnTo>
                      <a:pt x="6532" y="2602"/>
                    </a:lnTo>
                    <a:lnTo>
                      <a:pt x="6526" y="2589"/>
                    </a:lnTo>
                    <a:lnTo>
                      <a:pt x="6520" y="2576"/>
                    </a:lnTo>
                    <a:lnTo>
                      <a:pt x="6512" y="2563"/>
                    </a:lnTo>
                    <a:lnTo>
                      <a:pt x="6504" y="2550"/>
                    </a:lnTo>
                    <a:lnTo>
                      <a:pt x="6497" y="2538"/>
                    </a:lnTo>
                    <a:lnTo>
                      <a:pt x="6488" y="2526"/>
                    </a:lnTo>
                    <a:lnTo>
                      <a:pt x="6480" y="2514"/>
                    </a:lnTo>
                    <a:lnTo>
                      <a:pt x="6470" y="2503"/>
                    </a:lnTo>
                    <a:lnTo>
                      <a:pt x="6461" y="2492"/>
                    </a:lnTo>
                    <a:lnTo>
                      <a:pt x="6451" y="2482"/>
                    </a:lnTo>
                    <a:lnTo>
                      <a:pt x="6440" y="2472"/>
                    </a:lnTo>
                    <a:lnTo>
                      <a:pt x="6429" y="2462"/>
                    </a:lnTo>
                    <a:lnTo>
                      <a:pt x="6418" y="2453"/>
                    </a:lnTo>
                    <a:lnTo>
                      <a:pt x="6406" y="2444"/>
                    </a:lnTo>
                    <a:lnTo>
                      <a:pt x="6394" y="2435"/>
                    </a:lnTo>
                    <a:lnTo>
                      <a:pt x="6381" y="2426"/>
                    </a:lnTo>
                    <a:lnTo>
                      <a:pt x="6370" y="2419"/>
                    </a:lnTo>
                    <a:lnTo>
                      <a:pt x="6358" y="2413"/>
                    </a:lnTo>
                    <a:lnTo>
                      <a:pt x="6345" y="2406"/>
                    </a:lnTo>
                    <a:lnTo>
                      <a:pt x="6331" y="2400"/>
                    </a:lnTo>
                    <a:lnTo>
                      <a:pt x="6318" y="2395"/>
                    </a:lnTo>
                    <a:lnTo>
                      <a:pt x="6304" y="2390"/>
                    </a:lnTo>
                    <a:lnTo>
                      <a:pt x="6290" y="2385"/>
                    </a:lnTo>
                    <a:lnTo>
                      <a:pt x="6276" y="2381"/>
                    </a:lnTo>
                    <a:lnTo>
                      <a:pt x="6262" y="2378"/>
                    </a:lnTo>
                    <a:lnTo>
                      <a:pt x="6248" y="2375"/>
                    </a:lnTo>
                    <a:lnTo>
                      <a:pt x="6233" y="2372"/>
                    </a:lnTo>
                    <a:lnTo>
                      <a:pt x="6219" y="2370"/>
                    </a:lnTo>
                    <a:lnTo>
                      <a:pt x="6204" y="2369"/>
                    </a:lnTo>
                    <a:lnTo>
                      <a:pt x="6189" y="2368"/>
                    </a:lnTo>
                    <a:lnTo>
                      <a:pt x="6172" y="2368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Helvetica Neue"/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</p:grpSp>
      <p:sp>
        <p:nvSpPr>
          <p:cNvPr id="1304" name="Google Shape;1304;p32"/>
          <p:cNvSpPr txBox="1"/>
          <p:nvPr>
            <p:ph idx="12" type="sldNum"/>
          </p:nvPr>
        </p:nvSpPr>
        <p:spPr>
          <a:xfrm>
            <a:off x="288823" y="6385929"/>
            <a:ext cx="469366" cy="298862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305" name="Google Shape;1305;p32"/>
          <p:cNvSpPr txBox="1"/>
          <p:nvPr>
            <p:ph idx="11" type="ftr"/>
          </p:nvPr>
        </p:nvSpPr>
        <p:spPr>
          <a:xfrm>
            <a:off x="972044" y="6385929"/>
            <a:ext cx="10924988" cy="319344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09" name="Shape 13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" name="Google Shape;1310;p33"/>
          <p:cNvSpPr txBox="1"/>
          <p:nvPr>
            <p:ph type="title"/>
          </p:nvPr>
        </p:nvSpPr>
        <p:spPr>
          <a:xfrm>
            <a:off x="3297441" y="3106622"/>
            <a:ext cx="8452599" cy="2070302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400"/>
              <a:buFont typeface="Helvetica Neue"/>
              <a:buNone/>
            </a:pPr>
            <a:r>
              <a:rPr lang="en-US"/>
              <a:t>The Financial Case</a:t>
            </a:r>
            <a:endParaRPr/>
          </a:p>
        </p:txBody>
      </p:sp>
      <p:sp>
        <p:nvSpPr>
          <p:cNvPr id="1311" name="Google Shape;1311;p33"/>
          <p:cNvSpPr txBox="1"/>
          <p:nvPr>
            <p:ph idx="1" type="body"/>
          </p:nvPr>
        </p:nvSpPr>
        <p:spPr>
          <a:xfrm>
            <a:off x="325888" y="3322987"/>
            <a:ext cx="2142992" cy="1570222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-228600" lvl="0" marL="22860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9600"/>
              <a:buNone/>
            </a:pPr>
            <a:r>
              <a:rPr lang="en-US"/>
              <a:t>05</a:t>
            </a:r>
            <a:endParaRPr/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15" name="Shape 13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6" name="Google Shape;1316;p34"/>
          <p:cNvSpPr txBox="1"/>
          <p:nvPr>
            <p:ph type="title"/>
          </p:nvPr>
        </p:nvSpPr>
        <p:spPr>
          <a:xfrm>
            <a:off x="294968" y="365126"/>
            <a:ext cx="11602064" cy="578772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Helvetica Neue"/>
              <a:buNone/>
            </a:pPr>
            <a:r>
              <a:rPr lang="en-US"/>
              <a:t>Where the $48M Goes</a:t>
            </a:r>
            <a:endParaRPr/>
          </a:p>
        </p:txBody>
      </p:sp>
      <p:graphicFrame>
        <p:nvGraphicFramePr>
          <p:cNvPr id="1317" name="Google Shape;1317;p34"/>
          <p:cNvGraphicFramePr/>
          <p:nvPr/>
        </p:nvGraphicFramePr>
        <p:xfrm>
          <a:off x="2364828" y="2103640"/>
          <a:ext cx="9290874" cy="1785191"/>
        </p:xfrm>
        <a:graphic>
          <a:graphicData uri="http://schemas.openxmlformats.org/drawingml/2006/chart">
            <c:chart r:id="rId3"/>
          </a:graphicData>
        </a:graphic>
      </p:graphicFrame>
      <p:graphicFrame>
        <p:nvGraphicFramePr>
          <p:cNvPr id="1318" name="Google Shape;1318;p34"/>
          <p:cNvGraphicFramePr/>
          <p:nvPr/>
        </p:nvGraphicFramePr>
        <p:xfrm>
          <a:off x="491612" y="3873936"/>
          <a:ext cx="3000000" cy="3000000"/>
        </p:xfrm>
        <a:graphic>
          <a:graphicData uri="http://schemas.openxmlformats.org/drawingml/2006/table">
            <a:tbl>
              <a:tblPr bandRow="1" firstRow="1">
                <a:noFill/>
                <a:tableStyleId>{796F864C-7D0B-4B39-945F-F26E85167B72}</a:tableStyleId>
              </a:tblPr>
              <a:tblGrid>
                <a:gridCol w="2207650"/>
                <a:gridCol w="2207650"/>
                <a:gridCol w="2207650"/>
                <a:gridCol w="2207650"/>
                <a:gridCol w="2207650"/>
              </a:tblGrid>
              <a:tr h="289375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i="0" lang="en-US" sz="1400" u="none" cap="none" strike="noStrike">
                          <a:solidFill>
                            <a:schemeClr val="lt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GTM $M</a:t>
                      </a:r>
                      <a:endParaRPr b="1" sz="1400">
                        <a:solidFill>
                          <a:schemeClr val="lt1"/>
                        </a:solidFill>
                      </a:endParaRPr>
                    </a:p>
                  </a:txBody>
                  <a:tcPr marT="45725" marB="45725" marR="91450" marL="91450">
                    <a:lnB cap="flat" cmpd="sng" w="9525">
                      <a:solidFill>
                        <a:srgbClr val="929292"/>
                      </a:solidFill>
                      <a:prstDash val="dot"/>
                      <a:round/>
                      <a:headEnd len="sm" w="sm" type="none"/>
                      <a:tailEnd len="sm" w="sm" type="none"/>
                    </a:lnB>
                    <a:solidFill>
                      <a:schemeClr val="dk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262626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en-US" sz="1400" u="none" cap="none" strike="noStrike">
                          <a:solidFill>
                            <a:srgbClr val="262626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4.5</a:t>
                      </a:r>
                      <a:endParaRPr b="0" i="0" sz="1400" u="none" cap="none" strike="noStrike">
                        <a:solidFill>
                          <a:srgbClr val="262626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45725" marB="45725" marR="91450" marL="91450">
                    <a:lnB cap="flat" cmpd="sng" w="9525">
                      <a:solidFill>
                        <a:srgbClr val="929292"/>
                      </a:solidFill>
                      <a:prstDash val="dot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262626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en-US" sz="1400" u="none" cap="none" strike="noStrike">
                          <a:solidFill>
                            <a:srgbClr val="262626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5.5</a:t>
                      </a:r>
                      <a:endParaRPr b="0" i="0" sz="1400" u="none" cap="none" strike="noStrike">
                        <a:solidFill>
                          <a:srgbClr val="262626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45725" marB="45725" marR="91450" marL="91450">
                    <a:lnB cap="flat" cmpd="sng" w="9525">
                      <a:solidFill>
                        <a:srgbClr val="929292"/>
                      </a:solidFill>
                      <a:prstDash val="dot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262626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en-US" sz="1400" u="none" cap="none" strike="noStrike">
                          <a:solidFill>
                            <a:srgbClr val="262626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5.0</a:t>
                      </a:r>
                      <a:endParaRPr b="0" i="0" sz="1400" u="none" cap="none" strike="noStrike">
                        <a:solidFill>
                          <a:srgbClr val="262626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45725" marB="45725" marR="91450" marL="91450">
                    <a:lnB cap="flat" cmpd="sng" w="9525">
                      <a:solidFill>
                        <a:srgbClr val="929292"/>
                      </a:solidFill>
                      <a:prstDash val="dot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262626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en-US" sz="1400" u="none" cap="none" strike="noStrike">
                          <a:solidFill>
                            <a:srgbClr val="262626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3.0</a:t>
                      </a:r>
                      <a:endParaRPr b="0" i="0" sz="1400" u="none" cap="none" strike="noStrike">
                        <a:solidFill>
                          <a:srgbClr val="262626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45725" marB="45725" marR="91450" marL="91450">
                    <a:lnB cap="flat" cmpd="sng" w="9525">
                      <a:solidFill>
                        <a:srgbClr val="929292"/>
                      </a:solidFill>
                      <a:prstDash val="dot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289375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i="0" lang="en-US" sz="1400" u="none" cap="none" strike="noStrike">
                          <a:solidFill>
                            <a:schemeClr val="lt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Product $M</a:t>
                      </a:r>
                      <a:endParaRPr b="1" sz="1400">
                        <a:solidFill>
                          <a:schemeClr val="lt1"/>
                        </a:solidFill>
                      </a:endParaRPr>
                    </a:p>
                  </a:txBody>
                  <a:tcPr marT="45725" marB="45725" marR="91450" marL="91450">
                    <a:lnT cap="flat" cmpd="sng" w="9525">
                      <a:solidFill>
                        <a:srgbClr val="929292"/>
                      </a:solidFill>
                      <a:prstDash val="dot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29292"/>
                      </a:solidFill>
                      <a:prstDash val="dot"/>
                      <a:round/>
                      <a:headEnd len="sm" w="sm" type="none"/>
                      <a:tailEnd len="sm" w="sm" type="none"/>
                    </a:lnB>
                    <a:solidFill>
                      <a:schemeClr val="dk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262626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en-US" sz="1400" u="none" cap="none" strike="noStrike">
                          <a:solidFill>
                            <a:srgbClr val="262626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4.0</a:t>
                      </a:r>
                      <a:endParaRPr b="0" i="0" sz="1400" u="none" cap="none" strike="noStrike">
                        <a:solidFill>
                          <a:srgbClr val="262626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45725" marB="45725" marR="91450" marL="91450">
                    <a:lnT cap="flat" cmpd="sng" w="9525">
                      <a:solidFill>
                        <a:srgbClr val="929292"/>
                      </a:solidFill>
                      <a:prstDash val="dot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29292"/>
                      </a:solidFill>
                      <a:prstDash val="dot"/>
                      <a:round/>
                      <a:headEnd len="sm" w="sm" type="none"/>
                      <a:tailEnd len="sm" w="sm" type="none"/>
                    </a:lnB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262626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en-US" sz="1400" u="none" cap="none" strike="noStrike">
                          <a:solidFill>
                            <a:srgbClr val="262626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3.5</a:t>
                      </a:r>
                      <a:endParaRPr b="0" i="0" sz="1400" u="none" cap="none" strike="noStrike">
                        <a:solidFill>
                          <a:srgbClr val="262626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45725" marB="45725" marR="91450" marL="91450">
                    <a:lnT cap="flat" cmpd="sng" w="9525">
                      <a:solidFill>
                        <a:srgbClr val="929292"/>
                      </a:solidFill>
                      <a:prstDash val="dot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29292"/>
                      </a:solidFill>
                      <a:prstDash val="dot"/>
                      <a:round/>
                      <a:headEnd len="sm" w="sm" type="none"/>
                      <a:tailEnd len="sm" w="sm" type="none"/>
                    </a:lnB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262626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en-US" sz="1400" u="none" cap="none" strike="noStrike">
                          <a:solidFill>
                            <a:srgbClr val="262626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2.5</a:t>
                      </a:r>
                      <a:endParaRPr b="0" i="0" sz="1400" u="none" cap="none" strike="noStrike">
                        <a:solidFill>
                          <a:srgbClr val="262626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45725" marB="45725" marR="91450" marL="91450">
                    <a:lnT cap="flat" cmpd="sng" w="9525">
                      <a:solidFill>
                        <a:srgbClr val="929292"/>
                      </a:solidFill>
                      <a:prstDash val="dot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29292"/>
                      </a:solidFill>
                      <a:prstDash val="dot"/>
                      <a:round/>
                      <a:headEnd len="sm" w="sm" type="none"/>
                      <a:tailEnd len="sm" w="sm" type="none"/>
                    </a:lnB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262626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en-US" sz="1400" u="none" cap="none" strike="noStrike">
                          <a:solidFill>
                            <a:srgbClr val="262626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2.0</a:t>
                      </a:r>
                      <a:endParaRPr b="0" i="0" sz="1400" u="none" cap="none" strike="noStrike">
                        <a:solidFill>
                          <a:srgbClr val="262626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45725" marB="45725" marR="91450" marL="91450">
                    <a:lnT cap="flat" cmpd="sng" w="9525">
                      <a:solidFill>
                        <a:srgbClr val="929292"/>
                      </a:solidFill>
                      <a:prstDash val="dot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29292"/>
                      </a:solidFill>
                      <a:prstDash val="dot"/>
                      <a:round/>
                      <a:headEnd len="sm" w="sm" type="none"/>
                      <a:tailEnd len="sm" w="sm" type="none"/>
                    </a:lnB>
                    <a:solidFill>
                      <a:srgbClr val="F1F1F1"/>
                    </a:solidFill>
                  </a:tcPr>
                </a:tc>
              </a:tr>
              <a:tr h="289375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i="0" lang="en-US" sz="1400" u="none" cap="none" strike="noStrike">
                          <a:solidFill>
                            <a:schemeClr val="lt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People $M</a:t>
                      </a:r>
                      <a:endParaRPr b="1" sz="1400">
                        <a:solidFill>
                          <a:schemeClr val="lt1"/>
                        </a:solidFill>
                      </a:endParaRPr>
                    </a:p>
                  </a:txBody>
                  <a:tcPr marT="45725" marB="45725" marR="91450" marL="91450">
                    <a:lnT cap="flat" cmpd="sng" w="9525">
                      <a:solidFill>
                        <a:srgbClr val="929292"/>
                      </a:solidFill>
                      <a:prstDash val="dot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dk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262626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en-US" sz="1400" u="none" cap="none" strike="noStrike">
                          <a:solidFill>
                            <a:srgbClr val="262626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3.0</a:t>
                      </a:r>
                      <a:endParaRPr b="0" i="0" sz="1400" u="none" cap="none" strike="noStrike">
                        <a:solidFill>
                          <a:srgbClr val="262626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45725" marB="45725" marR="91450" marL="91450">
                    <a:lnT cap="flat" cmpd="sng" w="9525">
                      <a:solidFill>
                        <a:srgbClr val="929292"/>
                      </a:solidFill>
                      <a:prstDash val="dot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262626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en-US" sz="1400" u="none" cap="none" strike="noStrike">
                          <a:solidFill>
                            <a:srgbClr val="262626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3.0</a:t>
                      </a:r>
                      <a:endParaRPr b="0" i="0" sz="1400" u="none" cap="none" strike="noStrike">
                        <a:solidFill>
                          <a:srgbClr val="262626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45725" marB="45725" marR="91450" marL="91450">
                    <a:lnT cap="flat" cmpd="sng" w="9525">
                      <a:solidFill>
                        <a:srgbClr val="929292"/>
                      </a:solidFill>
                      <a:prstDash val="dot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262626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en-US" sz="1400" u="none" cap="none" strike="noStrike">
                          <a:solidFill>
                            <a:srgbClr val="262626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2.5</a:t>
                      </a:r>
                      <a:endParaRPr b="0" i="0" sz="1400" u="none" cap="none" strike="noStrike">
                        <a:solidFill>
                          <a:srgbClr val="262626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45725" marB="45725" marR="91450" marL="91450">
                    <a:lnT cap="flat" cmpd="sng" w="9525">
                      <a:solidFill>
                        <a:srgbClr val="929292"/>
                      </a:solidFill>
                      <a:prstDash val="dot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262626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en-US" sz="1400" u="none" cap="none" strike="noStrike">
                          <a:solidFill>
                            <a:srgbClr val="262626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1.5</a:t>
                      </a:r>
                      <a:endParaRPr b="0" i="0" sz="1400" u="none" cap="none" strike="noStrike">
                        <a:solidFill>
                          <a:srgbClr val="262626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45725" marB="45725" marR="91450" marL="91450">
                    <a:lnT cap="flat" cmpd="sng" w="9525">
                      <a:solidFill>
                        <a:srgbClr val="929292"/>
                      </a:solidFill>
                      <a:prstDash val="dot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  <p:sp>
        <p:nvSpPr>
          <p:cNvPr id="1319" name="Google Shape;1319;p34"/>
          <p:cNvSpPr/>
          <p:nvPr/>
        </p:nvSpPr>
        <p:spPr>
          <a:xfrm>
            <a:off x="294967" y="5287186"/>
            <a:ext cx="1595325" cy="480581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0" spcFirstLastPara="1" rIns="0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400">
                <a:solidFill>
                  <a:schemeClr val="accen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Total $48M</a:t>
            </a:r>
            <a:endParaRPr b="1" sz="4000">
              <a:solidFill>
                <a:schemeClr val="accent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320" name="Google Shape;1320;p34"/>
          <p:cNvSpPr/>
          <p:nvPr/>
        </p:nvSpPr>
        <p:spPr>
          <a:xfrm>
            <a:off x="2033732" y="5117141"/>
            <a:ext cx="119533" cy="82067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solidFill>
                <a:schemeClr val="lt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321" name="Google Shape;1321;p34"/>
          <p:cNvSpPr txBox="1"/>
          <p:nvPr/>
        </p:nvSpPr>
        <p:spPr>
          <a:xfrm>
            <a:off x="2296704" y="5117141"/>
            <a:ext cx="9345809" cy="82066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Investment is weighted toward the build-out years and tapers as markets reach self-funding scale. The single largest category is go-to-market — local sales and partner activation — followed by product localization.</a:t>
            </a:r>
            <a:endParaRPr/>
          </a:p>
        </p:txBody>
      </p:sp>
      <p:sp>
        <p:nvSpPr>
          <p:cNvPr id="1322" name="Google Shape;1322;p34"/>
          <p:cNvSpPr txBox="1"/>
          <p:nvPr/>
        </p:nvSpPr>
        <p:spPr>
          <a:xfrm>
            <a:off x="2540457" y="1469536"/>
            <a:ext cx="7796980" cy="378389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rm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Arial"/>
              <a:buNone/>
            </a:pPr>
            <a:r>
              <a:rPr b="1" lang="en-US" sz="20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By phase</a:t>
            </a:r>
            <a:endParaRPr/>
          </a:p>
        </p:txBody>
      </p:sp>
      <p:cxnSp>
        <p:nvCxnSpPr>
          <p:cNvPr id="1323" name="Google Shape;1323;p34"/>
          <p:cNvCxnSpPr/>
          <p:nvPr/>
        </p:nvCxnSpPr>
        <p:spPr>
          <a:xfrm>
            <a:off x="2540766" y="1977211"/>
            <a:ext cx="636970" cy="0"/>
          </a:xfrm>
          <a:prstGeom prst="straightConnector1">
            <a:avLst/>
          </a:prstGeom>
          <a:noFill/>
          <a:ln cap="flat" cmpd="sng" w="76200">
            <a:solidFill>
              <a:schemeClr val="accent1"/>
            </a:solidFill>
            <a:prstDash val="solid"/>
            <a:miter lim="8000"/>
            <a:headEnd len="sm" w="sm" type="none"/>
            <a:tailEnd len="sm" w="sm" type="none"/>
          </a:ln>
        </p:spPr>
      </p:cxnSp>
      <p:sp>
        <p:nvSpPr>
          <p:cNvPr id="1324" name="Google Shape;1324;p34"/>
          <p:cNvSpPr txBox="1"/>
          <p:nvPr>
            <p:ph idx="12" type="sldNum"/>
          </p:nvPr>
        </p:nvSpPr>
        <p:spPr>
          <a:xfrm>
            <a:off x="288823" y="6385929"/>
            <a:ext cx="469366" cy="298862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325" name="Google Shape;1325;p34"/>
          <p:cNvSpPr txBox="1"/>
          <p:nvPr>
            <p:ph idx="11" type="ftr"/>
          </p:nvPr>
        </p:nvSpPr>
        <p:spPr>
          <a:xfrm>
            <a:off x="972044" y="6385929"/>
            <a:ext cx="10924988" cy="319344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29" name="Shape 13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0" name="Google Shape;1330;p35"/>
          <p:cNvSpPr txBox="1"/>
          <p:nvPr>
            <p:ph type="title"/>
          </p:nvPr>
        </p:nvSpPr>
        <p:spPr>
          <a:xfrm>
            <a:off x="294968" y="365126"/>
            <a:ext cx="11602064" cy="578772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Helvetica Neue"/>
              <a:buNone/>
            </a:pPr>
            <a:r>
              <a:rPr lang="en-US"/>
              <a:t>New-Market Revenue vs. Cost</a:t>
            </a:r>
            <a:endParaRPr/>
          </a:p>
        </p:txBody>
      </p:sp>
      <p:sp>
        <p:nvSpPr>
          <p:cNvPr id="1331" name="Google Shape;1331;p35"/>
          <p:cNvSpPr txBox="1"/>
          <p:nvPr/>
        </p:nvSpPr>
        <p:spPr>
          <a:xfrm>
            <a:off x="294968" y="1353789"/>
            <a:ext cx="5572431" cy="378389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rm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Arial"/>
              <a:buNone/>
            </a:pPr>
            <a:r>
              <a:rPr b="1" lang="en-US" sz="18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Revenue $M</a:t>
            </a:r>
            <a:endParaRPr/>
          </a:p>
        </p:txBody>
      </p:sp>
      <p:cxnSp>
        <p:nvCxnSpPr>
          <p:cNvPr id="1332" name="Google Shape;1332;p35"/>
          <p:cNvCxnSpPr/>
          <p:nvPr/>
        </p:nvCxnSpPr>
        <p:spPr>
          <a:xfrm>
            <a:off x="295277" y="1861464"/>
            <a:ext cx="636970" cy="0"/>
          </a:xfrm>
          <a:prstGeom prst="straightConnector1">
            <a:avLst/>
          </a:prstGeom>
          <a:noFill/>
          <a:ln cap="flat" cmpd="sng" w="76200">
            <a:solidFill>
              <a:schemeClr val="accent1"/>
            </a:solidFill>
            <a:prstDash val="solid"/>
            <a:miter lim="8000"/>
            <a:headEnd len="sm" w="sm" type="none"/>
            <a:tailEnd len="sm" w="sm" type="none"/>
          </a:ln>
        </p:spPr>
      </p:cxnSp>
      <p:graphicFrame>
        <p:nvGraphicFramePr>
          <p:cNvPr id="1333" name="Google Shape;1333;p35"/>
          <p:cNvGraphicFramePr/>
          <p:nvPr/>
        </p:nvGraphicFramePr>
        <p:xfrm>
          <a:off x="294966" y="2608542"/>
          <a:ext cx="5008554" cy="3548418"/>
        </p:xfrm>
        <a:graphic>
          <a:graphicData uri="http://schemas.openxmlformats.org/drawingml/2006/chart">
            <c:chart r:id="rId3"/>
          </a:graphicData>
        </a:graphic>
      </p:graphicFrame>
      <p:sp>
        <p:nvSpPr>
          <p:cNvPr id="1334" name="Google Shape;1334;p35"/>
          <p:cNvSpPr txBox="1"/>
          <p:nvPr/>
        </p:nvSpPr>
        <p:spPr>
          <a:xfrm>
            <a:off x="294969" y="2019560"/>
            <a:ext cx="5572431" cy="430887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New-market revenue scales from $14M in 2026 to $188M by 2028 as each market ramps.</a:t>
            </a:r>
            <a:endParaRPr/>
          </a:p>
        </p:txBody>
      </p:sp>
      <p:sp>
        <p:nvSpPr>
          <p:cNvPr id="1335" name="Google Shape;1335;p35"/>
          <p:cNvSpPr txBox="1"/>
          <p:nvPr/>
        </p:nvSpPr>
        <p:spPr>
          <a:xfrm>
            <a:off x="6324600" y="1353789"/>
            <a:ext cx="5572431" cy="378389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rm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Arial"/>
              <a:buNone/>
            </a:pPr>
            <a:r>
              <a:rPr b="1" lang="en-US" sz="18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Cost $M</a:t>
            </a:r>
            <a:endParaRPr/>
          </a:p>
        </p:txBody>
      </p:sp>
      <p:cxnSp>
        <p:nvCxnSpPr>
          <p:cNvPr id="1336" name="Google Shape;1336;p35"/>
          <p:cNvCxnSpPr/>
          <p:nvPr/>
        </p:nvCxnSpPr>
        <p:spPr>
          <a:xfrm>
            <a:off x="6324909" y="1861464"/>
            <a:ext cx="636970" cy="0"/>
          </a:xfrm>
          <a:prstGeom prst="straightConnector1">
            <a:avLst/>
          </a:prstGeom>
          <a:noFill/>
          <a:ln cap="flat" cmpd="sng" w="76200">
            <a:solidFill>
              <a:schemeClr val="accent1"/>
            </a:solidFill>
            <a:prstDash val="solid"/>
            <a:miter lim="8000"/>
            <a:headEnd len="sm" w="sm" type="none"/>
            <a:tailEnd len="sm" w="sm" type="none"/>
          </a:ln>
        </p:spPr>
      </p:cxnSp>
      <p:graphicFrame>
        <p:nvGraphicFramePr>
          <p:cNvPr id="1337" name="Google Shape;1337;p35"/>
          <p:cNvGraphicFramePr/>
          <p:nvPr/>
        </p:nvGraphicFramePr>
        <p:xfrm>
          <a:off x="6324598" y="2608542"/>
          <a:ext cx="5008554" cy="3548418"/>
        </p:xfrm>
        <a:graphic>
          <a:graphicData uri="http://schemas.openxmlformats.org/drawingml/2006/chart">
            <c:chart r:id="rId4"/>
          </a:graphicData>
        </a:graphic>
      </p:graphicFrame>
      <p:sp>
        <p:nvSpPr>
          <p:cNvPr id="1338" name="Google Shape;1338;p35"/>
          <p:cNvSpPr txBox="1"/>
          <p:nvPr/>
        </p:nvSpPr>
        <p:spPr>
          <a:xfrm>
            <a:off x="6324601" y="2019560"/>
            <a:ext cx="5572431" cy="430887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Cost rises early for entity build-out and hiring, then flattens as markets reach scale.</a:t>
            </a:r>
            <a:endParaRPr/>
          </a:p>
        </p:txBody>
      </p:sp>
      <p:sp>
        <p:nvSpPr>
          <p:cNvPr id="1339" name="Google Shape;1339;p35"/>
          <p:cNvSpPr txBox="1"/>
          <p:nvPr>
            <p:ph idx="12" type="sldNum"/>
          </p:nvPr>
        </p:nvSpPr>
        <p:spPr>
          <a:xfrm>
            <a:off x="288823" y="6385929"/>
            <a:ext cx="469366" cy="298862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340" name="Google Shape;1340;p35"/>
          <p:cNvSpPr txBox="1"/>
          <p:nvPr>
            <p:ph idx="11" type="ftr"/>
          </p:nvPr>
        </p:nvSpPr>
        <p:spPr>
          <a:xfrm>
            <a:off x="972044" y="6385929"/>
            <a:ext cx="10924988" cy="319344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44" name="Shape 13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5" name="Google Shape;1345;p36"/>
          <p:cNvSpPr txBox="1"/>
          <p:nvPr>
            <p:ph type="title"/>
          </p:nvPr>
        </p:nvSpPr>
        <p:spPr>
          <a:xfrm>
            <a:off x="293225" y="365126"/>
            <a:ext cx="11602064" cy="578772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Helvetica Neue"/>
              <a:buNone/>
            </a:pPr>
            <a:r>
              <a:rPr lang="en-US"/>
              <a:t>Cumulative Cash Flow</a:t>
            </a:r>
            <a:endParaRPr/>
          </a:p>
        </p:txBody>
      </p:sp>
      <p:sp>
        <p:nvSpPr>
          <p:cNvPr id="1346" name="Google Shape;1346;p36"/>
          <p:cNvSpPr/>
          <p:nvPr/>
        </p:nvSpPr>
        <p:spPr>
          <a:xfrm>
            <a:off x="6614060" y="2298225"/>
            <a:ext cx="5281128" cy="326984"/>
          </a:xfrm>
          <a:prstGeom prst="rect">
            <a:avLst/>
          </a:prstGeom>
          <a:solidFill>
            <a:schemeClr val="accent1"/>
          </a:solidFill>
          <a:ln cap="rnd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marR="0" rtl="0" algn="ctr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4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Trough year</a:t>
            </a:r>
            <a:endParaRPr b="1" sz="1400">
              <a:solidFill>
                <a:schemeClr val="lt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347" name="Google Shape;1347;p36"/>
          <p:cNvSpPr/>
          <p:nvPr/>
        </p:nvSpPr>
        <p:spPr>
          <a:xfrm>
            <a:off x="6614161" y="2625209"/>
            <a:ext cx="5281128" cy="803791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t" bIns="108000" lIns="756000" spcFirstLastPara="1" rIns="72000" wrap="square" tIns="108000">
            <a:noAutofit/>
          </a:bodyPr>
          <a:lstStyle/>
          <a:p>
            <a:pPr indent="-155575" lvl="1" marL="263525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Trebuchet MS"/>
              <a:buChar char="•"/>
            </a:pPr>
            <a:r>
              <a:rPr b="0" i="0" lang="en-US" sz="14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The program is cash-negative through 2026 as we invest ahead of revenue, reaching a low point of roughly -$31M.</a:t>
            </a:r>
            <a:endParaRPr/>
          </a:p>
        </p:txBody>
      </p:sp>
      <p:graphicFrame>
        <p:nvGraphicFramePr>
          <p:cNvPr id="1348" name="Google Shape;1348;p36"/>
          <p:cNvGraphicFramePr/>
          <p:nvPr/>
        </p:nvGraphicFramePr>
        <p:xfrm>
          <a:off x="293225" y="2343945"/>
          <a:ext cx="5939935" cy="3630135"/>
        </p:xfrm>
        <a:graphic>
          <a:graphicData uri="http://schemas.openxmlformats.org/drawingml/2006/chart">
            <c:chart r:id="rId3"/>
          </a:graphicData>
        </a:graphic>
      </p:graphicFrame>
      <p:sp>
        <p:nvSpPr>
          <p:cNvPr id="1349" name="Google Shape;1349;p36"/>
          <p:cNvSpPr txBox="1"/>
          <p:nvPr/>
        </p:nvSpPr>
        <p:spPr>
          <a:xfrm>
            <a:off x="293224" y="1382539"/>
            <a:ext cx="5939936" cy="522764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rm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Arial"/>
              <a:buNone/>
            </a:pPr>
            <a:r>
              <a:rPr b="1" lang="en-US" sz="16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Payback at month 26</a:t>
            </a:r>
            <a:endParaRPr b="1" sz="160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cxnSp>
        <p:nvCxnSpPr>
          <p:cNvPr id="1350" name="Google Shape;1350;p36"/>
          <p:cNvCxnSpPr/>
          <p:nvPr/>
        </p:nvCxnSpPr>
        <p:spPr>
          <a:xfrm>
            <a:off x="293225" y="2034588"/>
            <a:ext cx="456563" cy="0"/>
          </a:xfrm>
          <a:prstGeom prst="straightConnector1">
            <a:avLst/>
          </a:prstGeom>
          <a:noFill/>
          <a:ln cap="flat" cmpd="sng" w="76200">
            <a:solidFill>
              <a:schemeClr val="accent1"/>
            </a:solidFill>
            <a:prstDash val="solid"/>
            <a:miter lim="8000"/>
            <a:headEnd len="sm" w="sm" type="none"/>
            <a:tailEnd len="sm" w="sm" type="none"/>
          </a:ln>
        </p:spPr>
      </p:cxnSp>
      <p:sp>
        <p:nvSpPr>
          <p:cNvPr id="1351" name="Google Shape;1351;p36"/>
          <p:cNvSpPr txBox="1"/>
          <p:nvPr/>
        </p:nvSpPr>
        <p:spPr>
          <a:xfrm>
            <a:off x="6614060" y="1382539"/>
            <a:ext cx="5281229" cy="522764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rm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Arial"/>
              <a:buNone/>
            </a:pPr>
            <a:r>
              <a:rPr b="1" lang="en-US" sz="16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Break-even crossed in 2028</a:t>
            </a:r>
            <a:endParaRPr b="1" sz="160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cxnSp>
        <p:nvCxnSpPr>
          <p:cNvPr id="1352" name="Google Shape;1352;p36"/>
          <p:cNvCxnSpPr/>
          <p:nvPr/>
        </p:nvCxnSpPr>
        <p:spPr>
          <a:xfrm>
            <a:off x="6614061" y="2034588"/>
            <a:ext cx="456563" cy="0"/>
          </a:xfrm>
          <a:prstGeom prst="straightConnector1">
            <a:avLst/>
          </a:prstGeom>
          <a:noFill/>
          <a:ln cap="flat" cmpd="sng" w="76200">
            <a:solidFill>
              <a:schemeClr val="accent1"/>
            </a:solidFill>
            <a:prstDash val="solid"/>
            <a:miter lim="8000"/>
            <a:headEnd len="sm" w="sm" type="none"/>
            <a:tailEnd len="sm" w="sm" type="none"/>
          </a:ln>
        </p:spPr>
      </p:cxnSp>
      <p:grpSp>
        <p:nvGrpSpPr>
          <p:cNvPr id="1353" name="Google Shape;1353;p36"/>
          <p:cNvGrpSpPr/>
          <p:nvPr/>
        </p:nvGrpSpPr>
        <p:grpSpPr>
          <a:xfrm>
            <a:off x="6810808" y="2767502"/>
            <a:ext cx="519632" cy="519204"/>
            <a:chOff x="8624067" y="5358687"/>
            <a:chExt cx="633600" cy="633600"/>
          </a:xfrm>
        </p:grpSpPr>
        <p:sp>
          <p:nvSpPr>
            <p:cNvPr id="1354" name="Google Shape;1354;p36"/>
            <p:cNvSpPr/>
            <p:nvPr/>
          </p:nvSpPr>
          <p:spPr>
            <a:xfrm>
              <a:off x="8624067" y="5358687"/>
              <a:ext cx="633600" cy="633600"/>
            </a:xfrm>
            <a:custGeom>
              <a:rect b="b" l="l" r="r" t="t"/>
              <a:pathLst>
                <a:path extrusionOk="0" h="10000" w="10000">
                  <a:moveTo>
                    <a:pt x="7195" y="4070"/>
                  </a:moveTo>
                  <a:lnTo>
                    <a:pt x="7177" y="4098"/>
                  </a:lnTo>
                  <a:lnTo>
                    <a:pt x="5534" y="6357"/>
                  </a:lnTo>
                  <a:lnTo>
                    <a:pt x="5535" y="6358"/>
                  </a:lnTo>
                  <a:lnTo>
                    <a:pt x="5546" y="6378"/>
                  </a:lnTo>
                  <a:lnTo>
                    <a:pt x="5557" y="6399"/>
                  </a:lnTo>
                  <a:lnTo>
                    <a:pt x="5566" y="6420"/>
                  </a:lnTo>
                  <a:lnTo>
                    <a:pt x="5575" y="6441"/>
                  </a:lnTo>
                  <a:lnTo>
                    <a:pt x="5583" y="6463"/>
                  </a:lnTo>
                  <a:lnTo>
                    <a:pt x="5590" y="6485"/>
                  </a:lnTo>
                  <a:lnTo>
                    <a:pt x="5596" y="6507"/>
                  </a:lnTo>
                  <a:lnTo>
                    <a:pt x="5602" y="6529"/>
                  </a:lnTo>
                  <a:lnTo>
                    <a:pt x="5606" y="6552"/>
                  </a:lnTo>
                  <a:lnTo>
                    <a:pt x="5610" y="6574"/>
                  </a:lnTo>
                  <a:lnTo>
                    <a:pt x="5613" y="6597"/>
                  </a:lnTo>
                  <a:lnTo>
                    <a:pt x="5615" y="6620"/>
                  </a:lnTo>
                  <a:lnTo>
                    <a:pt x="5617" y="6643"/>
                  </a:lnTo>
                  <a:lnTo>
                    <a:pt x="5617" y="6666"/>
                  </a:lnTo>
                  <a:lnTo>
                    <a:pt x="5617" y="6689"/>
                  </a:lnTo>
                  <a:lnTo>
                    <a:pt x="5615" y="6713"/>
                  </a:lnTo>
                  <a:lnTo>
                    <a:pt x="5613" y="6736"/>
                  </a:lnTo>
                  <a:lnTo>
                    <a:pt x="5610" y="6758"/>
                  </a:lnTo>
                  <a:lnTo>
                    <a:pt x="5606" y="6781"/>
                  </a:lnTo>
                  <a:lnTo>
                    <a:pt x="5602" y="6804"/>
                  </a:lnTo>
                  <a:lnTo>
                    <a:pt x="5596" y="6826"/>
                  </a:lnTo>
                  <a:lnTo>
                    <a:pt x="5590" y="6848"/>
                  </a:lnTo>
                  <a:lnTo>
                    <a:pt x="5583" y="6870"/>
                  </a:lnTo>
                  <a:lnTo>
                    <a:pt x="5575" y="6892"/>
                  </a:lnTo>
                  <a:lnTo>
                    <a:pt x="5566" y="6913"/>
                  </a:lnTo>
                  <a:lnTo>
                    <a:pt x="5557" y="6934"/>
                  </a:lnTo>
                  <a:lnTo>
                    <a:pt x="5546" y="6955"/>
                  </a:lnTo>
                  <a:lnTo>
                    <a:pt x="5535" y="6975"/>
                  </a:lnTo>
                  <a:lnTo>
                    <a:pt x="5523" y="6995"/>
                  </a:lnTo>
                  <a:lnTo>
                    <a:pt x="5510" y="7014"/>
                  </a:lnTo>
                  <a:lnTo>
                    <a:pt x="5497" y="7033"/>
                  </a:lnTo>
                  <a:lnTo>
                    <a:pt x="5482" y="7051"/>
                  </a:lnTo>
                  <a:lnTo>
                    <a:pt x="5468" y="7069"/>
                  </a:lnTo>
                  <a:lnTo>
                    <a:pt x="5452" y="7086"/>
                  </a:lnTo>
                  <a:lnTo>
                    <a:pt x="5436" y="7103"/>
                  </a:lnTo>
                  <a:lnTo>
                    <a:pt x="5420" y="7119"/>
                  </a:lnTo>
                  <a:lnTo>
                    <a:pt x="5403" y="7134"/>
                  </a:lnTo>
                  <a:lnTo>
                    <a:pt x="5385" y="7149"/>
                  </a:lnTo>
                  <a:lnTo>
                    <a:pt x="5367" y="7163"/>
                  </a:lnTo>
                  <a:lnTo>
                    <a:pt x="5348" y="7176"/>
                  </a:lnTo>
                  <a:lnTo>
                    <a:pt x="5329" y="7189"/>
                  </a:lnTo>
                  <a:lnTo>
                    <a:pt x="5309" y="7201"/>
                  </a:lnTo>
                  <a:lnTo>
                    <a:pt x="5289" y="7212"/>
                  </a:lnTo>
                  <a:lnTo>
                    <a:pt x="5268" y="7223"/>
                  </a:lnTo>
                  <a:lnTo>
                    <a:pt x="5247" y="7232"/>
                  </a:lnTo>
                  <a:lnTo>
                    <a:pt x="5226" y="7241"/>
                  </a:lnTo>
                  <a:lnTo>
                    <a:pt x="5204" y="7249"/>
                  </a:lnTo>
                  <a:lnTo>
                    <a:pt x="5182" y="7256"/>
                  </a:lnTo>
                  <a:lnTo>
                    <a:pt x="5160" y="7263"/>
                  </a:lnTo>
                  <a:lnTo>
                    <a:pt x="5137" y="7268"/>
                  </a:lnTo>
                  <a:lnTo>
                    <a:pt x="5115" y="7273"/>
                  </a:lnTo>
                  <a:lnTo>
                    <a:pt x="5092" y="7277"/>
                  </a:lnTo>
                  <a:lnTo>
                    <a:pt x="5069" y="7280"/>
                  </a:lnTo>
                  <a:lnTo>
                    <a:pt x="5046" y="7282"/>
                  </a:lnTo>
                  <a:lnTo>
                    <a:pt x="5023" y="7284"/>
                  </a:lnTo>
                  <a:lnTo>
                    <a:pt x="5000" y="7284"/>
                  </a:lnTo>
                  <a:lnTo>
                    <a:pt x="4977" y="7284"/>
                  </a:lnTo>
                  <a:lnTo>
                    <a:pt x="4954" y="7282"/>
                  </a:lnTo>
                  <a:lnTo>
                    <a:pt x="4931" y="7280"/>
                  </a:lnTo>
                  <a:lnTo>
                    <a:pt x="4908" y="7277"/>
                  </a:lnTo>
                  <a:lnTo>
                    <a:pt x="4885" y="7273"/>
                  </a:lnTo>
                  <a:lnTo>
                    <a:pt x="4863" y="7268"/>
                  </a:lnTo>
                  <a:lnTo>
                    <a:pt x="4840" y="7263"/>
                  </a:lnTo>
                  <a:lnTo>
                    <a:pt x="4818" y="7256"/>
                  </a:lnTo>
                  <a:lnTo>
                    <a:pt x="4796" y="7249"/>
                  </a:lnTo>
                  <a:lnTo>
                    <a:pt x="4774" y="7241"/>
                  </a:lnTo>
                  <a:lnTo>
                    <a:pt x="4753" y="7232"/>
                  </a:lnTo>
                  <a:lnTo>
                    <a:pt x="4732" y="7223"/>
                  </a:lnTo>
                  <a:lnTo>
                    <a:pt x="4711" y="7212"/>
                  </a:lnTo>
                  <a:lnTo>
                    <a:pt x="4691" y="7201"/>
                  </a:lnTo>
                  <a:lnTo>
                    <a:pt x="4671" y="7189"/>
                  </a:lnTo>
                  <a:lnTo>
                    <a:pt x="4652" y="7176"/>
                  </a:lnTo>
                  <a:lnTo>
                    <a:pt x="4633" y="7163"/>
                  </a:lnTo>
                  <a:lnTo>
                    <a:pt x="4615" y="7149"/>
                  </a:lnTo>
                  <a:lnTo>
                    <a:pt x="4597" y="7134"/>
                  </a:lnTo>
                  <a:lnTo>
                    <a:pt x="4580" y="7119"/>
                  </a:lnTo>
                  <a:lnTo>
                    <a:pt x="4564" y="7103"/>
                  </a:lnTo>
                  <a:lnTo>
                    <a:pt x="4548" y="7086"/>
                  </a:lnTo>
                  <a:lnTo>
                    <a:pt x="4532" y="7069"/>
                  </a:lnTo>
                  <a:lnTo>
                    <a:pt x="4518" y="7051"/>
                  </a:lnTo>
                  <a:lnTo>
                    <a:pt x="4503" y="7033"/>
                  </a:lnTo>
                  <a:lnTo>
                    <a:pt x="4490" y="7014"/>
                  </a:lnTo>
                  <a:lnTo>
                    <a:pt x="4477" y="6995"/>
                  </a:lnTo>
                  <a:lnTo>
                    <a:pt x="4465" y="6975"/>
                  </a:lnTo>
                  <a:lnTo>
                    <a:pt x="4454" y="6955"/>
                  </a:lnTo>
                  <a:lnTo>
                    <a:pt x="4443" y="6934"/>
                  </a:lnTo>
                  <a:lnTo>
                    <a:pt x="4434" y="6913"/>
                  </a:lnTo>
                  <a:lnTo>
                    <a:pt x="4425" y="6892"/>
                  </a:lnTo>
                  <a:lnTo>
                    <a:pt x="4417" y="6870"/>
                  </a:lnTo>
                  <a:lnTo>
                    <a:pt x="4410" y="6848"/>
                  </a:lnTo>
                  <a:lnTo>
                    <a:pt x="4404" y="6826"/>
                  </a:lnTo>
                  <a:lnTo>
                    <a:pt x="4398" y="6804"/>
                  </a:lnTo>
                  <a:lnTo>
                    <a:pt x="4394" y="6781"/>
                  </a:lnTo>
                  <a:lnTo>
                    <a:pt x="4390" y="6758"/>
                  </a:lnTo>
                  <a:lnTo>
                    <a:pt x="4387" y="6736"/>
                  </a:lnTo>
                  <a:lnTo>
                    <a:pt x="4385" y="6713"/>
                  </a:lnTo>
                  <a:lnTo>
                    <a:pt x="4383" y="6689"/>
                  </a:lnTo>
                  <a:lnTo>
                    <a:pt x="4383" y="6666"/>
                  </a:lnTo>
                  <a:lnTo>
                    <a:pt x="4383" y="6643"/>
                  </a:lnTo>
                  <a:lnTo>
                    <a:pt x="4385" y="6620"/>
                  </a:lnTo>
                  <a:lnTo>
                    <a:pt x="4387" y="6597"/>
                  </a:lnTo>
                  <a:lnTo>
                    <a:pt x="4390" y="6574"/>
                  </a:lnTo>
                  <a:lnTo>
                    <a:pt x="4394" y="6552"/>
                  </a:lnTo>
                  <a:lnTo>
                    <a:pt x="4398" y="6529"/>
                  </a:lnTo>
                  <a:lnTo>
                    <a:pt x="4404" y="6507"/>
                  </a:lnTo>
                  <a:lnTo>
                    <a:pt x="4410" y="6485"/>
                  </a:lnTo>
                  <a:lnTo>
                    <a:pt x="4417" y="6463"/>
                  </a:lnTo>
                  <a:lnTo>
                    <a:pt x="4425" y="6441"/>
                  </a:lnTo>
                  <a:lnTo>
                    <a:pt x="4434" y="6420"/>
                  </a:lnTo>
                  <a:lnTo>
                    <a:pt x="4443" y="6399"/>
                  </a:lnTo>
                  <a:lnTo>
                    <a:pt x="4454" y="6378"/>
                  </a:lnTo>
                  <a:lnTo>
                    <a:pt x="4465" y="6358"/>
                  </a:lnTo>
                  <a:lnTo>
                    <a:pt x="4477" y="6338"/>
                  </a:lnTo>
                  <a:lnTo>
                    <a:pt x="4490" y="6319"/>
                  </a:lnTo>
                  <a:lnTo>
                    <a:pt x="4503" y="6300"/>
                  </a:lnTo>
                  <a:lnTo>
                    <a:pt x="4518" y="6282"/>
                  </a:lnTo>
                  <a:lnTo>
                    <a:pt x="4532" y="6264"/>
                  </a:lnTo>
                  <a:lnTo>
                    <a:pt x="4548" y="6247"/>
                  </a:lnTo>
                  <a:lnTo>
                    <a:pt x="4564" y="6230"/>
                  </a:lnTo>
                  <a:lnTo>
                    <a:pt x="4580" y="6214"/>
                  </a:lnTo>
                  <a:lnTo>
                    <a:pt x="4597" y="6199"/>
                  </a:lnTo>
                  <a:lnTo>
                    <a:pt x="4615" y="6184"/>
                  </a:lnTo>
                  <a:lnTo>
                    <a:pt x="4633" y="6170"/>
                  </a:lnTo>
                  <a:lnTo>
                    <a:pt x="4652" y="6157"/>
                  </a:lnTo>
                  <a:lnTo>
                    <a:pt x="4671" y="6144"/>
                  </a:lnTo>
                  <a:lnTo>
                    <a:pt x="4691" y="6132"/>
                  </a:lnTo>
                  <a:lnTo>
                    <a:pt x="4711" y="6121"/>
                  </a:lnTo>
                  <a:lnTo>
                    <a:pt x="4732" y="6110"/>
                  </a:lnTo>
                  <a:lnTo>
                    <a:pt x="4753" y="6101"/>
                  </a:lnTo>
                  <a:lnTo>
                    <a:pt x="4774" y="6092"/>
                  </a:lnTo>
                  <a:lnTo>
                    <a:pt x="4796" y="6084"/>
                  </a:lnTo>
                  <a:lnTo>
                    <a:pt x="4818" y="6077"/>
                  </a:lnTo>
                  <a:lnTo>
                    <a:pt x="4840" y="6070"/>
                  </a:lnTo>
                  <a:lnTo>
                    <a:pt x="4863" y="6065"/>
                  </a:lnTo>
                  <a:lnTo>
                    <a:pt x="4885" y="6060"/>
                  </a:lnTo>
                  <a:lnTo>
                    <a:pt x="4908" y="6056"/>
                  </a:lnTo>
                  <a:lnTo>
                    <a:pt x="4931" y="6053"/>
                  </a:lnTo>
                  <a:lnTo>
                    <a:pt x="4954" y="6051"/>
                  </a:lnTo>
                  <a:lnTo>
                    <a:pt x="4977" y="6049"/>
                  </a:lnTo>
                  <a:lnTo>
                    <a:pt x="5000" y="6049"/>
                  </a:lnTo>
                  <a:lnTo>
                    <a:pt x="5023" y="6049"/>
                  </a:lnTo>
                  <a:lnTo>
                    <a:pt x="5046" y="6051"/>
                  </a:lnTo>
                  <a:lnTo>
                    <a:pt x="5069" y="6053"/>
                  </a:lnTo>
                  <a:lnTo>
                    <a:pt x="5092" y="6056"/>
                  </a:lnTo>
                  <a:lnTo>
                    <a:pt x="5115" y="6060"/>
                  </a:lnTo>
                  <a:lnTo>
                    <a:pt x="5129" y="6063"/>
                  </a:lnTo>
                  <a:lnTo>
                    <a:pt x="6773" y="3804"/>
                  </a:lnTo>
                  <a:lnTo>
                    <a:pt x="6794" y="3779"/>
                  </a:lnTo>
                  <a:lnTo>
                    <a:pt x="6818" y="3757"/>
                  </a:lnTo>
                  <a:lnTo>
                    <a:pt x="6845" y="3738"/>
                  </a:lnTo>
                  <a:lnTo>
                    <a:pt x="6873" y="3723"/>
                  </a:lnTo>
                  <a:lnTo>
                    <a:pt x="6904" y="3711"/>
                  </a:lnTo>
                  <a:lnTo>
                    <a:pt x="6936" y="3704"/>
                  </a:lnTo>
                  <a:lnTo>
                    <a:pt x="6969" y="3701"/>
                  </a:lnTo>
                  <a:lnTo>
                    <a:pt x="7001" y="3702"/>
                  </a:lnTo>
                  <a:lnTo>
                    <a:pt x="7034" y="3708"/>
                  </a:lnTo>
                  <a:lnTo>
                    <a:pt x="7065" y="3718"/>
                  </a:lnTo>
                  <a:lnTo>
                    <a:pt x="7094" y="3731"/>
                  </a:lnTo>
                  <a:lnTo>
                    <a:pt x="7122" y="3749"/>
                  </a:lnTo>
                  <a:lnTo>
                    <a:pt x="7147" y="3770"/>
                  </a:lnTo>
                  <a:lnTo>
                    <a:pt x="7169" y="3794"/>
                  </a:lnTo>
                  <a:lnTo>
                    <a:pt x="7188" y="3821"/>
                  </a:lnTo>
                  <a:lnTo>
                    <a:pt x="7203" y="3849"/>
                  </a:lnTo>
                  <a:lnTo>
                    <a:pt x="7215" y="3880"/>
                  </a:lnTo>
                  <a:lnTo>
                    <a:pt x="7222" y="3912"/>
                  </a:lnTo>
                  <a:lnTo>
                    <a:pt x="7225" y="3945"/>
                  </a:lnTo>
                  <a:lnTo>
                    <a:pt x="7224" y="3977"/>
                  </a:lnTo>
                  <a:lnTo>
                    <a:pt x="7218" y="4010"/>
                  </a:lnTo>
                  <a:lnTo>
                    <a:pt x="7208" y="4041"/>
                  </a:lnTo>
                  <a:lnTo>
                    <a:pt x="7195" y="407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Helvetica Neue"/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55" name="Google Shape;1355;p36"/>
            <p:cNvSpPr/>
            <p:nvPr/>
          </p:nvSpPr>
          <p:spPr>
            <a:xfrm>
              <a:off x="8624067" y="5358687"/>
              <a:ext cx="633600" cy="633600"/>
            </a:xfrm>
            <a:custGeom>
              <a:rect b="b" l="l" r="r" t="t"/>
              <a:pathLst>
                <a:path extrusionOk="0" h="10000" w="10000">
                  <a:moveTo>
                    <a:pt x="4855" y="3496"/>
                  </a:moveTo>
                  <a:lnTo>
                    <a:pt x="4851" y="3477"/>
                  </a:lnTo>
                  <a:lnTo>
                    <a:pt x="4850" y="3457"/>
                  </a:lnTo>
                  <a:lnTo>
                    <a:pt x="4850" y="2969"/>
                  </a:lnTo>
                  <a:lnTo>
                    <a:pt x="4723" y="2976"/>
                  </a:lnTo>
                  <a:lnTo>
                    <a:pt x="4585" y="2989"/>
                  </a:lnTo>
                  <a:lnTo>
                    <a:pt x="4448" y="3008"/>
                  </a:lnTo>
                  <a:lnTo>
                    <a:pt x="4312" y="3031"/>
                  </a:lnTo>
                  <a:lnTo>
                    <a:pt x="4176" y="3059"/>
                  </a:lnTo>
                  <a:lnTo>
                    <a:pt x="4042" y="3092"/>
                  </a:lnTo>
                  <a:lnTo>
                    <a:pt x="3910" y="3131"/>
                  </a:lnTo>
                  <a:lnTo>
                    <a:pt x="3779" y="3174"/>
                  </a:lnTo>
                  <a:lnTo>
                    <a:pt x="3649" y="3222"/>
                  </a:lnTo>
                  <a:lnTo>
                    <a:pt x="3521" y="3275"/>
                  </a:lnTo>
                  <a:lnTo>
                    <a:pt x="3396" y="3333"/>
                  </a:lnTo>
                  <a:lnTo>
                    <a:pt x="3272" y="3395"/>
                  </a:lnTo>
                  <a:lnTo>
                    <a:pt x="3150" y="3463"/>
                  </a:lnTo>
                  <a:lnTo>
                    <a:pt x="3031" y="3534"/>
                  </a:lnTo>
                  <a:lnTo>
                    <a:pt x="2915" y="3610"/>
                  </a:lnTo>
                  <a:lnTo>
                    <a:pt x="2802" y="3690"/>
                  </a:lnTo>
                  <a:lnTo>
                    <a:pt x="2693" y="3774"/>
                  </a:lnTo>
                  <a:lnTo>
                    <a:pt x="2586" y="3862"/>
                  </a:lnTo>
                  <a:lnTo>
                    <a:pt x="2483" y="3954"/>
                  </a:lnTo>
                  <a:lnTo>
                    <a:pt x="2384" y="4050"/>
                  </a:lnTo>
                  <a:lnTo>
                    <a:pt x="2288" y="4149"/>
                  </a:lnTo>
                  <a:lnTo>
                    <a:pt x="2196" y="4252"/>
                  </a:lnTo>
                  <a:lnTo>
                    <a:pt x="2108" y="4359"/>
                  </a:lnTo>
                  <a:lnTo>
                    <a:pt x="2024" y="4468"/>
                  </a:lnTo>
                  <a:lnTo>
                    <a:pt x="1943" y="4581"/>
                  </a:lnTo>
                  <a:lnTo>
                    <a:pt x="1867" y="4697"/>
                  </a:lnTo>
                  <a:lnTo>
                    <a:pt x="1796" y="4816"/>
                  </a:lnTo>
                  <a:lnTo>
                    <a:pt x="1729" y="4938"/>
                  </a:lnTo>
                  <a:lnTo>
                    <a:pt x="1666" y="5062"/>
                  </a:lnTo>
                  <a:lnTo>
                    <a:pt x="1664" y="5067"/>
                  </a:lnTo>
                  <a:lnTo>
                    <a:pt x="2331" y="5290"/>
                  </a:lnTo>
                  <a:lnTo>
                    <a:pt x="2350" y="5297"/>
                  </a:lnTo>
                  <a:lnTo>
                    <a:pt x="2367" y="5307"/>
                  </a:lnTo>
                  <a:lnTo>
                    <a:pt x="2382" y="5319"/>
                  </a:lnTo>
                  <a:lnTo>
                    <a:pt x="2396" y="5333"/>
                  </a:lnTo>
                  <a:lnTo>
                    <a:pt x="2408" y="5348"/>
                  </a:lnTo>
                  <a:lnTo>
                    <a:pt x="2418" y="5365"/>
                  </a:lnTo>
                  <a:lnTo>
                    <a:pt x="2426" y="5383"/>
                  </a:lnTo>
                  <a:lnTo>
                    <a:pt x="2431" y="5402"/>
                  </a:lnTo>
                  <a:lnTo>
                    <a:pt x="2434" y="5421"/>
                  </a:lnTo>
                  <a:lnTo>
                    <a:pt x="2434" y="5441"/>
                  </a:lnTo>
                  <a:lnTo>
                    <a:pt x="2431" y="5461"/>
                  </a:lnTo>
                  <a:lnTo>
                    <a:pt x="2426" y="5479"/>
                  </a:lnTo>
                  <a:lnTo>
                    <a:pt x="2419" y="5498"/>
                  </a:lnTo>
                  <a:lnTo>
                    <a:pt x="2409" y="5515"/>
                  </a:lnTo>
                  <a:lnTo>
                    <a:pt x="2397" y="5530"/>
                  </a:lnTo>
                  <a:lnTo>
                    <a:pt x="2383" y="5544"/>
                  </a:lnTo>
                  <a:lnTo>
                    <a:pt x="2368" y="5556"/>
                  </a:lnTo>
                  <a:lnTo>
                    <a:pt x="2351" y="5566"/>
                  </a:lnTo>
                  <a:lnTo>
                    <a:pt x="2333" y="5574"/>
                  </a:lnTo>
                  <a:lnTo>
                    <a:pt x="2314" y="5579"/>
                  </a:lnTo>
                  <a:lnTo>
                    <a:pt x="2295" y="5582"/>
                  </a:lnTo>
                  <a:lnTo>
                    <a:pt x="2275" y="5582"/>
                  </a:lnTo>
                  <a:lnTo>
                    <a:pt x="2255" y="5579"/>
                  </a:lnTo>
                  <a:lnTo>
                    <a:pt x="2237" y="5574"/>
                  </a:lnTo>
                  <a:lnTo>
                    <a:pt x="1545" y="5344"/>
                  </a:lnTo>
                  <a:lnTo>
                    <a:pt x="1508" y="5445"/>
                  </a:lnTo>
                  <a:lnTo>
                    <a:pt x="1464" y="5576"/>
                  </a:lnTo>
                  <a:lnTo>
                    <a:pt x="1426" y="5709"/>
                  </a:lnTo>
                  <a:lnTo>
                    <a:pt x="1393" y="5843"/>
                  </a:lnTo>
                  <a:lnTo>
                    <a:pt x="1365" y="5978"/>
                  </a:lnTo>
                  <a:lnTo>
                    <a:pt x="1342" y="6114"/>
                  </a:lnTo>
                  <a:lnTo>
                    <a:pt x="1323" y="6251"/>
                  </a:lnTo>
                  <a:lnTo>
                    <a:pt x="1310" y="6389"/>
                  </a:lnTo>
                  <a:lnTo>
                    <a:pt x="1303" y="6527"/>
                  </a:lnTo>
                  <a:lnTo>
                    <a:pt x="1300" y="6671"/>
                  </a:lnTo>
                  <a:lnTo>
                    <a:pt x="1297" y="6703"/>
                  </a:lnTo>
                  <a:lnTo>
                    <a:pt x="1290" y="6735"/>
                  </a:lnTo>
                  <a:lnTo>
                    <a:pt x="1279" y="6766"/>
                  </a:lnTo>
                  <a:lnTo>
                    <a:pt x="1264" y="6795"/>
                  </a:lnTo>
                  <a:lnTo>
                    <a:pt x="1245" y="6822"/>
                  </a:lnTo>
                  <a:lnTo>
                    <a:pt x="1223" y="6846"/>
                  </a:lnTo>
                  <a:lnTo>
                    <a:pt x="1198" y="6867"/>
                  </a:lnTo>
                  <a:lnTo>
                    <a:pt x="1171" y="6885"/>
                  </a:lnTo>
                  <a:lnTo>
                    <a:pt x="1141" y="6899"/>
                  </a:lnTo>
                  <a:lnTo>
                    <a:pt x="1110" y="6909"/>
                  </a:lnTo>
                  <a:lnTo>
                    <a:pt x="1078" y="6914"/>
                  </a:lnTo>
                  <a:lnTo>
                    <a:pt x="1045" y="6916"/>
                  </a:lnTo>
                  <a:lnTo>
                    <a:pt x="1013" y="6913"/>
                  </a:lnTo>
                  <a:lnTo>
                    <a:pt x="981" y="6906"/>
                  </a:lnTo>
                  <a:lnTo>
                    <a:pt x="950" y="6895"/>
                  </a:lnTo>
                  <a:lnTo>
                    <a:pt x="921" y="6880"/>
                  </a:lnTo>
                  <a:lnTo>
                    <a:pt x="894" y="6861"/>
                  </a:lnTo>
                  <a:lnTo>
                    <a:pt x="870" y="6839"/>
                  </a:lnTo>
                  <a:lnTo>
                    <a:pt x="849" y="6814"/>
                  </a:lnTo>
                  <a:lnTo>
                    <a:pt x="831" y="6787"/>
                  </a:lnTo>
                  <a:lnTo>
                    <a:pt x="817" y="6757"/>
                  </a:lnTo>
                  <a:lnTo>
                    <a:pt x="807" y="6726"/>
                  </a:lnTo>
                  <a:lnTo>
                    <a:pt x="802" y="6694"/>
                  </a:lnTo>
                  <a:lnTo>
                    <a:pt x="800" y="6661"/>
                  </a:lnTo>
                  <a:lnTo>
                    <a:pt x="803" y="6513"/>
                  </a:lnTo>
                  <a:lnTo>
                    <a:pt x="803" y="6504"/>
                  </a:lnTo>
                  <a:lnTo>
                    <a:pt x="812" y="6356"/>
                  </a:lnTo>
                  <a:lnTo>
                    <a:pt x="812" y="6346"/>
                  </a:lnTo>
                  <a:lnTo>
                    <a:pt x="826" y="6199"/>
                  </a:lnTo>
                  <a:lnTo>
                    <a:pt x="827" y="6190"/>
                  </a:lnTo>
                  <a:lnTo>
                    <a:pt x="847" y="6044"/>
                  </a:lnTo>
                  <a:lnTo>
                    <a:pt x="848" y="6035"/>
                  </a:lnTo>
                  <a:lnTo>
                    <a:pt x="873" y="5889"/>
                  </a:lnTo>
                  <a:lnTo>
                    <a:pt x="874" y="5880"/>
                  </a:lnTo>
                  <a:lnTo>
                    <a:pt x="905" y="5736"/>
                  </a:lnTo>
                  <a:lnTo>
                    <a:pt x="907" y="5727"/>
                  </a:lnTo>
                  <a:lnTo>
                    <a:pt x="942" y="5584"/>
                  </a:lnTo>
                  <a:lnTo>
                    <a:pt x="945" y="5575"/>
                  </a:lnTo>
                  <a:lnTo>
                    <a:pt x="985" y="5433"/>
                  </a:lnTo>
                  <a:lnTo>
                    <a:pt x="988" y="5424"/>
                  </a:lnTo>
                  <a:lnTo>
                    <a:pt x="1034" y="5284"/>
                  </a:lnTo>
                  <a:lnTo>
                    <a:pt x="1037" y="5276"/>
                  </a:lnTo>
                  <a:lnTo>
                    <a:pt x="1088" y="5137"/>
                  </a:lnTo>
                  <a:lnTo>
                    <a:pt x="1092" y="5129"/>
                  </a:lnTo>
                  <a:lnTo>
                    <a:pt x="1148" y="4992"/>
                  </a:lnTo>
                  <a:lnTo>
                    <a:pt x="1152" y="4984"/>
                  </a:lnTo>
                  <a:lnTo>
                    <a:pt x="1213" y="4849"/>
                  </a:lnTo>
                  <a:lnTo>
                    <a:pt x="1217" y="4841"/>
                  </a:lnTo>
                  <a:lnTo>
                    <a:pt x="1284" y="4709"/>
                  </a:lnTo>
                  <a:lnTo>
                    <a:pt x="1288" y="4700"/>
                  </a:lnTo>
                  <a:lnTo>
                    <a:pt x="1360" y="4570"/>
                  </a:lnTo>
                  <a:lnTo>
                    <a:pt x="1365" y="4562"/>
                  </a:lnTo>
                  <a:lnTo>
                    <a:pt x="1442" y="4435"/>
                  </a:lnTo>
                  <a:lnTo>
                    <a:pt x="1447" y="4427"/>
                  </a:lnTo>
                  <a:lnTo>
                    <a:pt x="1528" y="4303"/>
                  </a:lnTo>
                  <a:lnTo>
                    <a:pt x="1533" y="4295"/>
                  </a:lnTo>
                  <a:lnTo>
                    <a:pt x="1619" y="4175"/>
                  </a:lnTo>
                  <a:lnTo>
                    <a:pt x="1624" y="4167"/>
                  </a:lnTo>
                  <a:lnTo>
                    <a:pt x="1714" y="4050"/>
                  </a:lnTo>
                  <a:lnTo>
                    <a:pt x="1720" y="4043"/>
                  </a:lnTo>
                  <a:lnTo>
                    <a:pt x="1814" y="3930"/>
                  </a:lnTo>
                  <a:lnTo>
                    <a:pt x="1820" y="3922"/>
                  </a:lnTo>
                  <a:lnTo>
                    <a:pt x="1919" y="3813"/>
                  </a:lnTo>
                  <a:lnTo>
                    <a:pt x="1925" y="3806"/>
                  </a:lnTo>
                  <a:lnTo>
                    <a:pt x="2027" y="3700"/>
                  </a:lnTo>
                  <a:lnTo>
                    <a:pt x="2034" y="3693"/>
                  </a:lnTo>
                  <a:lnTo>
                    <a:pt x="2140" y="3591"/>
                  </a:lnTo>
                  <a:lnTo>
                    <a:pt x="2147" y="3585"/>
                  </a:lnTo>
                  <a:lnTo>
                    <a:pt x="2257" y="3486"/>
                  </a:lnTo>
                  <a:lnTo>
                    <a:pt x="2264" y="3480"/>
                  </a:lnTo>
                  <a:lnTo>
                    <a:pt x="2377" y="3386"/>
                  </a:lnTo>
                  <a:lnTo>
                    <a:pt x="2384" y="3380"/>
                  </a:lnTo>
                  <a:lnTo>
                    <a:pt x="2502" y="3291"/>
                  </a:lnTo>
                  <a:lnTo>
                    <a:pt x="2509" y="3285"/>
                  </a:lnTo>
                  <a:lnTo>
                    <a:pt x="2630" y="3200"/>
                  </a:lnTo>
                  <a:lnTo>
                    <a:pt x="2637" y="3194"/>
                  </a:lnTo>
                  <a:lnTo>
                    <a:pt x="2761" y="3113"/>
                  </a:lnTo>
                  <a:lnTo>
                    <a:pt x="2769" y="3108"/>
                  </a:lnTo>
                  <a:lnTo>
                    <a:pt x="2896" y="3032"/>
                  </a:lnTo>
                  <a:lnTo>
                    <a:pt x="2904" y="3027"/>
                  </a:lnTo>
                  <a:lnTo>
                    <a:pt x="3034" y="2955"/>
                  </a:lnTo>
                  <a:lnTo>
                    <a:pt x="3042" y="2951"/>
                  </a:lnTo>
                  <a:lnTo>
                    <a:pt x="3174" y="2884"/>
                  </a:lnTo>
                  <a:lnTo>
                    <a:pt x="3183" y="2880"/>
                  </a:lnTo>
                  <a:lnTo>
                    <a:pt x="3317" y="2819"/>
                  </a:lnTo>
                  <a:lnTo>
                    <a:pt x="3326" y="2815"/>
                  </a:lnTo>
                  <a:lnTo>
                    <a:pt x="3462" y="2758"/>
                  </a:lnTo>
                  <a:lnTo>
                    <a:pt x="3471" y="2755"/>
                  </a:lnTo>
                  <a:lnTo>
                    <a:pt x="3609" y="2703"/>
                  </a:lnTo>
                  <a:lnTo>
                    <a:pt x="3618" y="2700"/>
                  </a:lnTo>
                  <a:lnTo>
                    <a:pt x="3758" y="2654"/>
                  </a:lnTo>
                  <a:lnTo>
                    <a:pt x="3767" y="2652"/>
                  </a:lnTo>
                  <a:lnTo>
                    <a:pt x="3908" y="2611"/>
                  </a:lnTo>
                  <a:lnTo>
                    <a:pt x="3917" y="2608"/>
                  </a:lnTo>
                  <a:lnTo>
                    <a:pt x="4060" y="2573"/>
                  </a:lnTo>
                  <a:lnTo>
                    <a:pt x="4069" y="2571"/>
                  </a:lnTo>
                  <a:lnTo>
                    <a:pt x="4214" y="2540"/>
                  </a:lnTo>
                  <a:lnTo>
                    <a:pt x="4223" y="2539"/>
                  </a:lnTo>
                  <a:lnTo>
                    <a:pt x="4368" y="2514"/>
                  </a:lnTo>
                  <a:lnTo>
                    <a:pt x="4378" y="2513"/>
                  </a:lnTo>
                  <a:lnTo>
                    <a:pt x="4524" y="2493"/>
                  </a:lnTo>
                  <a:lnTo>
                    <a:pt x="4533" y="2492"/>
                  </a:lnTo>
                  <a:lnTo>
                    <a:pt x="4680" y="2478"/>
                  </a:lnTo>
                  <a:lnTo>
                    <a:pt x="4690" y="2478"/>
                  </a:lnTo>
                  <a:lnTo>
                    <a:pt x="4838" y="2469"/>
                  </a:lnTo>
                  <a:lnTo>
                    <a:pt x="4847" y="2469"/>
                  </a:lnTo>
                  <a:lnTo>
                    <a:pt x="4995" y="2466"/>
                  </a:lnTo>
                  <a:lnTo>
                    <a:pt x="5005" y="2466"/>
                  </a:lnTo>
                  <a:lnTo>
                    <a:pt x="5153" y="2469"/>
                  </a:lnTo>
                  <a:lnTo>
                    <a:pt x="5162" y="2469"/>
                  </a:lnTo>
                  <a:lnTo>
                    <a:pt x="5310" y="2478"/>
                  </a:lnTo>
                  <a:lnTo>
                    <a:pt x="5320" y="2478"/>
                  </a:lnTo>
                  <a:lnTo>
                    <a:pt x="5467" y="2492"/>
                  </a:lnTo>
                  <a:lnTo>
                    <a:pt x="5476" y="2493"/>
                  </a:lnTo>
                  <a:lnTo>
                    <a:pt x="5622" y="2513"/>
                  </a:lnTo>
                  <a:lnTo>
                    <a:pt x="5632" y="2514"/>
                  </a:lnTo>
                  <a:lnTo>
                    <a:pt x="5777" y="2539"/>
                  </a:lnTo>
                  <a:lnTo>
                    <a:pt x="5786" y="2540"/>
                  </a:lnTo>
                  <a:lnTo>
                    <a:pt x="5931" y="2571"/>
                  </a:lnTo>
                  <a:lnTo>
                    <a:pt x="5940" y="2573"/>
                  </a:lnTo>
                  <a:lnTo>
                    <a:pt x="6083" y="2608"/>
                  </a:lnTo>
                  <a:lnTo>
                    <a:pt x="6092" y="2611"/>
                  </a:lnTo>
                  <a:lnTo>
                    <a:pt x="6233" y="2652"/>
                  </a:lnTo>
                  <a:lnTo>
                    <a:pt x="6242" y="2654"/>
                  </a:lnTo>
                  <a:lnTo>
                    <a:pt x="6382" y="2700"/>
                  </a:lnTo>
                  <a:lnTo>
                    <a:pt x="6391" y="2703"/>
                  </a:lnTo>
                  <a:lnTo>
                    <a:pt x="6529" y="2755"/>
                  </a:lnTo>
                  <a:lnTo>
                    <a:pt x="6538" y="2758"/>
                  </a:lnTo>
                  <a:lnTo>
                    <a:pt x="6674" y="2815"/>
                  </a:lnTo>
                  <a:lnTo>
                    <a:pt x="6683" y="2819"/>
                  </a:lnTo>
                  <a:lnTo>
                    <a:pt x="6817" y="2880"/>
                  </a:lnTo>
                  <a:lnTo>
                    <a:pt x="6826" y="2884"/>
                  </a:lnTo>
                  <a:lnTo>
                    <a:pt x="6958" y="2951"/>
                  </a:lnTo>
                  <a:lnTo>
                    <a:pt x="6966" y="2955"/>
                  </a:lnTo>
                  <a:lnTo>
                    <a:pt x="7096" y="3027"/>
                  </a:lnTo>
                  <a:lnTo>
                    <a:pt x="7104" y="3032"/>
                  </a:lnTo>
                  <a:lnTo>
                    <a:pt x="7231" y="3108"/>
                  </a:lnTo>
                  <a:lnTo>
                    <a:pt x="7239" y="3113"/>
                  </a:lnTo>
                  <a:lnTo>
                    <a:pt x="7363" y="3194"/>
                  </a:lnTo>
                  <a:lnTo>
                    <a:pt x="7370" y="3200"/>
                  </a:lnTo>
                  <a:lnTo>
                    <a:pt x="7491" y="3285"/>
                  </a:lnTo>
                  <a:lnTo>
                    <a:pt x="7498" y="3291"/>
                  </a:lnTo>
                  <a:lnTo>
                    <a:pt x="7616" y="3380"/>
                  </a:lnTo>
                  <a:lnTo>
                    <a:pt x="7623" y="3386"/>
                  </a:lnTo>
                  <a:lnTo>
                    <a:pt x="7736" y="3480"/>
                  </a:lnTo>
                  <a:lnTo>
                    <a:pt x="7743" y="3486"/>
                  </a:lnTo>
                  <a:lnTo>
                    <a:pt x="7853" y="3585"/>
                  </a:lnTo>
                  <a:lnTo>
                    <a:pt x="7860" y="3591"/>
                  </a:lnTo>
                  <a:lnTo>
                    <a:pt x="7966" y="3693"/>
                  </a:lnTo>
                  <a:lnTo>
                    <a:pt x="7973" y="3700"/>
                  </a:lnTo>
                  <a:lnTo>
                    <a:pt x="8075" y="3806"/>
                  </a:lnTo>
                  <a:lnTo>
                    <a:pt x="8081" y="3813"/>
                  </a:lnTo>
                  <a:lnTo>
                    <a:pt x="8180" y="3922"/>
                  </a:lnTo>
                  <a:lnTo>
                    <a:pt x="8186" y="3930"/>
                  </a:lnTo>
                  <a:lnTo>
                    <a:pt x="8280" y="4043"/>
                  </a:lnTo>
                  <a:lnTo>
                    <a:pt x="8286" y="4050"/>
                  </a:lnTo>
                  <a:lnTo>
                    <a:pt x="8376" y="4167"/>
                  </a:lnTo>
                  <a:lnTo>
                    <a:pt x="8381" y="4175"/>
                  </a:lnTo>
                  <a:lnTo>
                    <a:pt x="8467" y="4295"/>
                  </a:lnTo>
                  <a:lnTo>
                    <a:pt x="8472" y="4303"/>
                  </a:lnTo>
                  <a:lnTo>
                    <a:pt x="8553" y="4427"/>
                  </a:lnTo>
                  <a:lnTo>
                    <a:pt x="8558" y="4435"/>
                  </a:lnTo>
                  <a:lnTo>
                    <a:pt x="8635" y="4562"/>
                  </a:lnTo>
                  <a:lnTo>
                    <a:pt x="8640" y="4570"/>
                  </a:lnTo>
                  <a:lnTo>
                    <a:pt x="8712" y="4700"/>
                  </a:lnTo>
                  <a:lnTo>
                    <a:pt x="8716" y="4709"/>
                  </a:lnTo>
                  <a:lnTo>
                    <a:pt x="8783" y="4841"/>
                  </a:lnTo>
                  <a:lnTo>
                    <a:pt x="8787" y="4849"/>
                  </a:lnTo>
                  <a:lnTo>
                    <a:pt x="8848" y="4984"/>
                  </a:lnTo>
                  <a:lnTo>
                    <a:pt x="8852" y="4992"/>
                  </a:lnTo>
                  <a:lnTo>
                    <a:pt x="8908" y="5129"/>
                  </a:lnTo>
                  <a:lnTo>
                    <a:pt x="8912" y="5137"/>
                  </a:lnTo>
                  <a:lnTo>
                    <a:pt x="8963" y="5276"/>
                  </a:lnTo>
                  <a:lnTo>
                    <a:pt x="8966" y="5284"/>
                  </a:lnTo>
                  <a:lnTo>
                    <a:pt x="9012" y="5424"/>
                  </a:lnTo>
                  <a:lnTo>
                    <a:pt x="9015" y="5433"/>
                  </a:lnTo>
                  <a:lnTo>
                    <a:pt x="9055" y="5575"/>
                  </a:lnTo>
                  <a:lnTo>
                    <a:pt x="9058" y="5584"/>
                  </a:lnTo>
                  <a:lnTo>
                    <a:pt x="9093" y="5727"/>
                  </a:lnTo>
                  <a:lnTo>
                    <a:pt x="9095" y="5736"/>
                  </a:lnTo>
                  <a:lnTo>
                    <a:pt x="9126" y="5880"/>
                  </a:lnTo>
                  <a:lnTo>
                    <a:pt x="9127" y="5889"/>
                  </a:lnTo>
                  <a:lnTo>
                    <a:pt x="9152" y="6035"/>
                  </a:lnTo>
                  <a:lnTo>
                    <a:pt x="9153" y="6044"/>
                  </a:lnTo>
                  <a:lnTo>
                    <a:pt x="9173" y="6190"/>
                  </a:lnTo>
                  <a:lnTo>
                    <a:pt x="9174" y="6199"/>
                  </a:lnTo>
                  <a:lnTo>
                    <a:pt x="9188" y="6346"/>
                  </a:lnTo>
                  <a:lnTo>
                    <a:pt x="9188" y="6356"/>
                  </a:lnTo>
                  <a:lnTo>
                    <a:pt x="9197" y="6504"/>
                  </a:lnTo>
                  <a:lnTo>
                    <a:pt x="9197" y="6513"/>
                  </a:lnTo>
                  <a:lnTo>
                    <a:pt x="9200" y="6661"/>
                  </a:lnTo>
                  <a:lnTo>
                    <a:pt x="9198" y="6694"/>
                  </a:lnTo>
                  <a:lnTo>
                    <a:pt x="9193" y="6726"/>
                  </a:lnTo>
                  <a:lnTo>
                    <a:pt x="9183" y="6757"/>
                  </a:lnTo>
                  <a:lnTo>
                    <a:pt x="9169" y="6787"/>
                  </a:lnTo>
                  <a:lnTo>
                    <a:pt x="9151" y="6814"/>
                  </a:lnTo>
                  <a:lnTo>
                    <a:pt x="9130" y="6839"/>
                  </a:lnTo>
                  <a:lnTo>
                    <a:pt x="9106" y="6861"/>
                  </a:lnTo>
                  <a:lnTo>
                    <a:pt x="9079" y="6880"/>
                  </a:lnTo>
                  <a:lnTo>
                    <a:pt x="9050" y="6895"/>
                  </a:lnTo>
                  <a:lnTo>
                    <a:pt x="9019" y="6906"/>
                  </a:lnTo>
                  <a:lnTo>
                    <a:pt x="8987" y="6913"/>
                  </a:lnTo>
                  <a:lnTo>
                    <a:pt x="8955" y="6916"/>
                  </a:lnTo>
                  <a:lnTo>
                    <a:pt x="8922" y="6914"/>
                  </a:lnTo>
                  <a:lnTo>
                    <a:pt x="8890" y="6909"/>
                  </a:lnTo>
                  <a:lnTo>
                    <a:pt x="8859" y="6899"/>
                  </a:lnTo>
                  <a:lnTo>
                    <a:pt x="8829" y="6885"/>
                  </a:lnTo>
                  <a:lnTo>
                    <a:pt x="8802" y="6867"/>
                  </a:lnTo>
                  <a:lnTo>
                    <a:pt x="8777" y="6846"/>
                  </a:lnTo>
                  <a:lnTo>
                    <a:pt x="8755" y="6822"/>
                  </a:lnTo>
                  <a:lnTo>
                    <a:pt x="8736" y="6795"/>
                  </a:lnTo>
                  <a:lnTo>
                    <a:pt x="8721" y="6766"/>
                  </a:lnTo>
                  <a:lnTo>
                    <a:pt x="8710" y="6735"/>
                  </a:lnTo>
                  <a:lnTo>
                    <a:pt x="8703" y="6703"/>
                  </a:lnTo>
                  <a:lnTo>
                    <a:pt x="8700" y="6671"/>
                  </a:lnTo>
                  <a:lnTo>
                    <a:pt x="8697" y="6527"/>
                  </a:lnTo>
                  <a:lnTo>
                    <a:pt x="8690" y="6389"/>
                  </a:lnTo>
                  <a:lnTo>
                    <a:pt x="8677" y="6251"/>
                  </a:lnTo>
                  <a:lnTo>
                    <a:pt x="8658" y="6114"/>
                  </a:lnTo>
                  <a:lnTo>
                    <a:pt x="8635" y="5978"/>
                  </a:lnTo>
                  <a:lnTo>
                    <a:pt x="8607" y="5843"/>
                  </a:lnTo>
                  <a:lnTo>
                    <a:pt x="8574" y="5709"/>
                  </a:lnTo>
                  <a:lnTo>
                    <a:pt x="8536" y="5576"/>
                  </a:lnTo>
                  <a:lnTo>
                    <a:pt x="8492" y="5445"/>
                  </a:lnTo>
                  <a:lnTo>
                    <a:pt x="8455" y="5344"/>
                  </a:lnTo>
                  <a:lnTo>
                    <a:pt x="7763" y="5574"/>
                  </a:lnTo>
                  <a:lnTo>
                    <a:pt x="7745" y="5579"/>
                  </a:lnTo>
                  <a:lnTo>
                    <a:pt x="7725" y="5582"/>
                  </a:lnTo>
                  <a:lnTo>
                    <a:pt x="7705" y="5582"/>
                  </a:lnTo>
                  <a:lnTo>
                    <a:pt x="7686" y="5579"/>
                  </a:lnTo>
                  <a:lnTo>
                    <a:pt x="7667" y="5574"/>
                  </a:lnTo>
                  <a:lnTo>
                    <a:pt x="7649" y="5566"/>
                  </a:lnTo>
                  <a:lnTo>
                    <a:pt x="7632" y="5556"/>
                  </a:lnTo>
                  <a:lnTo>
                    <a:pt x="7617" y="5544"/>
                  </a:lnTo>
                  <a:lnTo>
                    <a:pt x="7603" y="5530"/>
                  </a:lnTo>
                  <a:lnTo>
                    <a:pt x="7591" y="5515"/>
                  </a:lnTo>
                  <a:lnTo>
                    <a:pt x="7581" y="5498"/>
                  </a:lnTo>
                  <a:lnTo>
                    <a:pt x="7574" y="5479"/>
                  </a:lnTo>
                  <a:lnTo>
                    <a:pt x="7569" y="5461"/>
                  </a:lnTo>
                  <a:lnTo>
                    <a:pt x="7566" y="5441"/>
                  </a:lnTo>
                  <a:lnTo>
                    <a:pt x="7566" y="5421"/>
                  </a:lnTo>
                  <a:lnTo>
                    <a:pt x="7569" y="5402"/>
                  </a:lnTo>
                  <a:lnTo>
                    <a:pt x="7574" y="5383"/>
                  </a:lnTo>
                  <a:lnTo>
                    <a:pt x="7582" y="5365"/>
                  </a:lnTo>
                  <a:lnTo>
                    <a:pt x="7592" y="5348"/>
                  </a:lnTo>
                  <a:lnTo>
                    <a:pt x="7604" y="5333"/>
                  </a:lnTo>
                  <a:lnTo>
                    <a:pt x="7618" y="5319"/>
                  </a:lnTo>
                  <a:lnTo>
                    <a:pt x="7633" y="5307"/>
                  </a:lnTo>
                  <a:lnTo>
                    <a:pt x="7650" y="5297"/>
                  </a:lnTo>
                  <a:lnTo>
                    <a:pt x="7669" y="5290"/>
                  </a:lnTo>
                  <a:lnTo>
                    <a:pt x="8336" y="5067"/>
                  </a:lnTo>
                  <a:lnTo>
                    <a:pt x="8334" y="5062"/>
                  </a:lnTo>
                  <a:lnTo>
                    <a:pt x="8271" y="4938"/>
                  </a:lnTo>
                  <a:lnTo>
                    <a:pt x="8204" y="4816"/>
                  </a:lnTo>
                  <a:lnTo>
                    <a:pt x="8133" y="4697"/>
                  </a:lnTo>
                  <a:lnTo>
                    <a:pt x="8057" y="4581"/>
                  </a:lnTo>
                  <a:lnTo>
                    <a:pt x="7976" y="4468"/>
                  </a:lnTo>
                  <a:lnTo>
                    <a:pt x="7892" y="4359"/>
                  </a:lnTo>
                  <a:lnTo>
                    <a:pt x="7804" y="4252"/>
                  </a:lnTo>
                  <a:lnTo>
                    <a:pt x="7712" y="4149"/>
                  </a:lnTo>
                  <a:lnTo>
                    <a:pt x="7616" y="4050"/>
                  </a:lnTo>
                  <a:lnTo>
                    <a:pt x="7517" y="3954"/>
                  </a:lnTo>
                  <a:lnTo>
                    <a:pt x="7414" y="3862"/>
                  </a:lnTo>
                  <a:lnTo>
                    <a:pt x="7307" y="3774"/>
                  </a:lnTo>
                  <a:lnTo>
                    <a:pt x="7198" y="3690"/>
                  </a:lnTo>
                  <a:lnTo>
                    <a:pt x="7085" y="3610"/>
                  </a:lnTo>
                  <a:lnTo>
                    <a:pt x="6969" y="3534"/>
                  </a:lnTo>
                  <a:lnTo>
                    <a:pt x="6850" y="3463"/>
                  </a:lnTo>
                  <a:lnTo>
                    <a:pt x="6728" y="3395"/>
                  </a:lnTo>
                  <a:lnTo>
                    <a:pt x="6604" y="3333"/>
                  </a:lnTo>
                  <a:lnTo>
                    <a:pt x="6479" y="3275"/>
                  </a:lnTo>
                  <a:lnTo>
                    <a:pt x="6351" y="3222"/>
                  </a:lnTo>
                  <a:lnTo>
                    <a:pt x="6221" y="3174"/>
                  </a:lnTo>
                  <a:lnTo>
                    <a:pt x="6090" y="3131"/>
                  </a:lnTo>
                  <a:lnTo>
                    <a:pt x="5958" y="3092"/>
                  </a:lnTo>
                  <a:lnTo>
                    <a:pt x="5824" y="3059"/>
                  </a:lnTo>
                  <a:lnTo>
                    <a:pt x="5688" y="3031"/>
                  </a:lnTo>
                  <a:lnTo>
                    <a:pt x="5552" y="3008"/>
                  </a:lnTo>
                  <a:lnTo>
                    <a:pt x="5415" y="2989"/>
                  </a:lnTo>
                  <a:lnTo>
                    <a:pt x="5277" y="2976"/>
                  </a:lnTo>
                  <a:lnTo>
                    <a:pt x="5150" y="2969"/>
                  </a:lnTo>
                  <a:lnTo>
                    <a:pt x="5150" y="3457"/>
                  </a:lnTo>
                  <a:lnTo>
                    <a:pt x="5149" y="3477"/>
                  </a:lnTo>
                  <a:lnTo>
                    <a:pt x="5145" y="3496"/>
                  </a:lnTo>
                  <a:lnTo>
                    <a:pt x="5139" y="3514"/>
                  </a:lnTo>
                  <a:lnTo>
                    <a:pt x="5130" y="3532"/>
                  </a:lnTo>
                  <a:lnTo>
                    <a:pt x="5119" y="3548"/>
                  </a:lnTo>
                  <a:lnTo>
                    <a:pt x="5106" y="3563"/>
                  </a:lnTo>
                  <a:lnTo>
                    <a:pt x="5091" y="3576"/>
                  </a:lnTo>
                  <a:lnTo>
                    <a:pt x="5075" y="3587"/>
                  </a:lnTo>
                  <a:lnTo>
                    <a:pt x="5057" y="3596"/>
                  </a:lnTo>
                  <a:lnTo>
                    <a:pt x="5039" y="3602"/>
                  </a:lnTo>
                  <a:lnTo>
                    <a:pt x="5020" y="3606"/>
                  </a:lnTo>
                  <a:lnTo>
                    <a:pt x="5000" y="3607"/>
                  </a:lnTo>
                  <a:lnTo>
                    <a:pt x="4980" y="3606"/>
                  </a:lnTo>
                  <a:lnTo>
                    <a:pt x="4961" y="3602"/>
                  </a:lnTo>
                  <a:lnTo>
                    <a:pt x="4943" y="3596"/>
                  </a:lnTo>
                  <a:lnTo>
                    <a:pt x="4925" y="3587"/>
                  </a:lnTo>
                  <a:lnTo>
                    <a:pt x="4909" y="3576"/>
                  </a:lnTo>
                  <a:lnTo>
                    <a:pt x="4894" y="3563"/>
                  </a:lnTo>
                  <a:lnTo>
                    <a:pt x="4881" y="3548"/>
                  </a:lnTo>
                  <a:lnTo>
                    <a:pt x="4870" y="3532"/>
                  </a:lnTo>
                  <a:lnTo>
                    <a:pt x="4861" y="3514"/>
                  </a:lnTo>
                  <a:lnTo>
                    <a:pt x="4855" y="3496"/>
                  </a:lnTo>
                  <a:close/>
                  <a:moveTo>
                    <a:pt x="5765" y="6612"/>
                  </a:moveTo>
                  <a:lnTo>
                    <a:pt x="5766" y="6635"/>
                  </a:lnTo>
                  <a:lnTo>
                    <a:pt x="5767" y="6640"/>
                  </a:lnTo>
                  <a:lnTo>
                    <a:pt x="5767" y="6663"/>
                  </a:lnTo>
                  <a:lnTo>
                    <a:pt x="5767" y="6669"/>
                  </a:lnTo>
                  <a:lnTo>
                    <a:pt x="5767" y="6692"/>
                  </a:lnTo>
                  <a:lnTo>
                    <a:pt x="5766" y="6698"/>
                  </a:lnTo>
                  <a:lnTo>
                    <a:pt x="5765" y="6721"/>
                  </a:lnTo>
                  <a:lnTo>
                    <a:pt x="5765" y="6726"/>
                  </a:lnTo>
                  <a:lnTo>
                    <a:pt x="5763" y="6749"/>
                  </a:lnTo>
                  <a:lnTo>
                    <a:pt x="5762" y="6755"/>
                  </a:lnTo>
                  <a:lnTo>
                    <a:pt x="5759" y="6778"/>
                  </a:lnTo>
                  <a:lnTo>
                    <a:pt x="5758" y="6783"/>
                  </a:lnTo>
                  <a:lnTo>
                    <a:pt x="5754" y="6806"/>
                  </a:lnTo>
                  <a:lnTo>
                    <a:pt x="5753" y="6812"/>
                  </a:lnTo>
                  <a:lnTo>
                    <a:pt x="5749" y="6834"/>
                  </a:lnTo>
                  <a:lnTo>
                    <a:pt x="5747" y="6840"/>
                  </a:lnTo>
                  <a:lnTo>
                    <a:pt x="5742" y="6862"/>
                  </a:lnTo>
                  <a:lnTo>
                    <a:pt x="5741" y="6867"/>
                  </a:lnTo>
                  <a:lnTo>
                    <a:pt x="5734" y="6889"/>
                  </a:lnTo>
                  <a:lnTo>
                    <a:pt x="5733" y="6895"/>
                  </a:lnTo>
                  <a:lnTo>
                    <a:pt x="5725" y="6917"/>
                  </a:lnTo>
                  <a:lnTo>
                    <a:pt x="5724" y="6922"/>
                  </a:lnTo>
                  <a:lnTo>
                    <a:pt x="5716" y="6943"/>
                  </a:lnTo>
                  <a:lnTo>
                    <a:pt x="5714" y="6949"/>
                  </a:lnTo>
                  <a:lnTo>
                    <a:pt x="5705" y="6970"/>
                  </a:lnTo>
                  <a:lnTo>
                    <a:pt x="5703" y="6975"/>
                  </a:lnTo>
                  <a:lnTo>
                    <a:pt x="5693" y="6996"/>
                  </a:lnTo>
                  <a:lnTo>
                    <a:pt x="5691" y="7001"/>
                  </a:lnTo>
                  <a:lnTo>
                    <a:pt x="5680" y="7022"/>
                  </a:lnTo>
                  <a:lnTo>
                    <a:pt x="5678" y="7027"/>
                  </a:lnTo>
                  <a:lnTo>
                    <a:pt x="5666" y="7047"/>
                  </a:lnTo>
                  <a:lnTo>
                    <a:pt x="5663" y="7053"/>
                  </a:lnTo>
                  <a:lnTo>
                    <a:pt x="5651" y="7073"/>
                  </a:lnTo>
                  <a:lnTo>
                    <a:pt x="5648" y="7078"/>
                  </a:lnTo>
                  <a:lnTo>
                    <a:pt x="5635" y="7097"/>
                  </a:lnTo>
                  <a:lnTo>
                    <a:pt x="5632" y="7102"/>
                  </a:lnTo>
                  <a:lnTo>
                    <a:pt x="5619" y="7120"/>
                  </a:lnTo>
                  <a:lnTo>
                    <a:pt x="5615" y="7125"/>
                  </a:lnTo>
                  <a:lnTo>
                    <a:pt x="5601" y="7143"/>
                  </a:lnTo>
                  <a:lnTo>
                    <a:pt x="5598" y="7147"/>
                  </a:lnTo>
                  <a:lnTo>
                    <a:pt x="5583" y="7165"/>
                  </a:lnTo>
                  <a:lnTo>
                    <a:pt x="5579" y="7169"/>
                  </a:lnTo>
                  <a:lnTo>
                    <a:pt x="5564" y="7186"/>
                  </a:lnTo>
                  <a:lnTo>
                    <a:pt x="5560" y="7191"/>
                  </a:lnTo>
                  <a:lnTo>
                    <a:pt x="5544" y="7207"/>
                  </a:lnTo>
                  <a:lnTo>
                    <a:pt x="5540" y="7211"/>
                  </a:lnTo>
                  <a:lnTo>
                    <a:pt x="5524" y="7227"/>
                  </a:lnTo>
                  <a:lnTo>
                    <a:pt x="5520" y="7231"/>
                  </a:lnTo>
                  <a:lnTo>
                    <a:pt x="5503" y="7246"/>
                  </a:lnTo>
                  <a:lnTo>
                    <a:pt x="5498" y="7250"/>
                  </a:lnTo>
                  <a:lnTo>
                    <a:pt x="5481" y="7264"/>
                  </a:lnTo>
                  <a:lnTo>
                    <a:pt x="5476" y="7268"/>
                  </a:lnTo>
                  <a:lnTo>
                    <a:pt x="5458" y="7282"/>
                  </a:lnTo>
                  <a:lnTo>
                    <a:pt x="5454" y="7285"/>
                  </a:lnTo>
                  <a:lnTo>
                    <a:pt x="5435" y="7299"/>
                  </a:lnTo>
                  <a:lnTo>
                    <a:pt x="5430" y="7302"/>
                  </a:lnTo>
                  <a:lnTo>
                    <a:pt x="5411" y="7314"/>
                  </a:lnTo>
                  <a:lnTo>
                    <a:pt x="5406" y="7317"/>
                  </a:lnTo>
                  <a:lnTo>
                    <a:pt x="5387" y="7329"/>
                  </a:lnTo>
                  <a:lnTo>
                    <a:pt x="5381" y="7332"/>
                  </a:lnTo>
                  <a:lnTo>
                    <a:pt x="5361" y="7344"/>
                  </a:lnTo>
                  <a:lnTo>
                    <a:pt x="5356" y="7346"/>
                  </a:lnTo>
                  <a:lnTo>
                    <a:pt x="5335" y="7357"/>
                  </a:lnTo>
                  <a:lnTo>
                    <a:pt x="5330" y="7359"/>
                  </a:lnTo>
                  <a:lnTo>
                    <a:pt x="5309" y="7369"/>
                  </a:lnTo>
                  <a:lnTo>
                    <a:pt x="5304" y="7371"/>
                  </a:lnTo>
                  <a:lnTo>
                    <a:pt x="5283" y="7380"/>
                  </a:lnTo>
                  <a:lnTo>
                    <a:pt x="5278" y="7382"/>
                  </a:lnTo>
                  <a:lnTo>
                    <a:pt x="5256" y="7390"/>
                  </a:lnTo>
                  <a:lnTo>
                    <a:pt x="5251" y="7392"/>
                  </a:lnTo>
                  <a:lnTo>
                    <a:pt x="5229" y="7399"/>
                  </a:lnTo>
                  <a:lnTo>
                    <a:pt x="5224" y="7400"/>
                  </a:lnTo>
                  <a:lnTo>
                    <a:pt x="5201" y="7407"/>
                  </a:lnTo>
                  <a:lnTo>
                    <a:pt x="5196" y="7408"/>
                  </a:lnTo>
                  <a:lnTo>
                    <a:pt x="5174" y="7414"/>
                  </a:lnTo>
                  <a:lnTo>
                    <a:pt x="5168" y="7415"/>
                  </a:lnTo>
                  <a:lnTo>
                    <a:pt x="5146" y="7420"/>
                  </a:lnTo>
                  <a:lnTo>
                    <a:pt x="5140" y="7421"/>
                  </a:lnTo>
                  <a:lnTo>
                    <a:pt x="5117" y="7425"/>
                  </a:lnTo>
                  <a:lnTo>
                    <a:pt x="5112" y="7426"/>
                  </a:lnTo>
                  <a:lnTo>
                    <a:pt x="5089" y="7429"/>
                  </a:lnTo>
                  <a:lnTo>
                    <a:pt x="5083" y="7429"/>
                  </a:lnTo>
                  <a:lnTo>
                    <a:pt x="5060" y="7432"/>
                  </a:lnTo>
                  <a:lnTo>
                    <a:pt x="5055" y="7432"/>
                  </a:lnTo>
                  <a:lnTo>
                    <a:pt x="5032" y="7433"/>
                  </a:lnTo>
                  <a:lnTo>
                    <a:pt x="5026" y="7434"/>
                  </a:lnTo>
                  <a:lnTo>
                    <a:pt x="5003" y="7434"/>
                  </a:lnTo>
                  <a:lnTo>
                    <a:pt x="4997" y="7434"/>
                  </a:lnTo>
                  <a:lnTo>
                    <a:pt x="4974" y="7434"/>
                  </a:lnTo>
                  <a:lnTo>
                    <a:pt x="4968" y="7433"/>
                  </a:lnTo>
                  <a:lnTo>
                    <a:pt x="4945" y="7432"/>
                  </a:lnTo>
                  <a:lnTo>
                    <a:pt x="4940" y="7432"/>
                  </a:lnTo>
                  <a:lnTo>
                    <a:pt x="4917" y="7429"/>
                  </a:lnTo>
                  <a:lnTo>
                    <a:pt x="4911" y="7429"/>
                  </a:lnTo>
                  <a:lnTo>
                    <a:pt x="4888" y="7426"/>
                  </a:lnTo>
                  <a:lnTo>
                    <a:pt x="4883" y="7425"/>
                  </a:lnTo>
                  <a:lnTo>
                    <a:pt x="4860" y="7421"/>
                  </a:lnTo>
                  <a:lnTo>
                    <a:pt x="4854" y="7420"/>
                  </a:lnTo>
                  <a:lnTo>
                    <a:pt x="4832" y="7415"/>
                  </a:lnTo>
                  <a:lnTo>
                    <a:pt x="4826" y="7414"/>
                  </a:lnTo>
                  <a:lnTo>
                    <a:pt x="4804" y="7408"/>
                  </a:lnTo>
                  <a:lnTo>
                    <a:pt x="4799" y="7407"/>
                  </a:lnTo>
                  <a:lnTo>
                    <a:pt x="4776" y="7400"/>
                  </a:lnTo>
                  <a:lnTo>
                    <a:pt x="4771" y="7399"/>
                  </a:lnTo>
                  <a:lnTo>
                    <a:pt x="4749" y="7392"/>
                  </a:lnTo>
                  <a:lnTo>
                    <a:pt x="4744" y="7390"/>
                  </a:lnTo>
                  <a:lnTo>
                    <a:pt x="4722" y="7382"/>
                  </a:lnTo>
                  <a:lnTo>
                    <a:pt x="4717" y="7380"/>
                  </a:lnTo>
                  <a:lnTo>
                    <a:pt x="4696" y="7371"/>
                  </a:lnTo>
                  <a:lnTo>
                    <a:pt x="4691" y="7369"/>
                  </a:lnTo>
                  <a:lnTo>
                    <a:pt x="4670" y="7359"/>
                  </a:lnTo>
                  <a:lnTo>
                    <a:pt x="4665" y="7357"/>
                  </a:lnTo>
                  <a:lnTo>
                    <a:pt x="4644" y="7346"/>
                  </a:lnTo>
                  <a:lnTo>
                    <a:pt x="4639" y="7344"/>
                  </a:lnTo>
                  <a:lnTo>
                    <a:pt x="4619" y="7332"/>
                  </a:lnTo>
                  <a:lnTo>
                    <a:pt x="4613" y="7329"/>
                  </a:lnTo>
                  <a:lnTo>
                    <a:pt x="4594" y="7317"/>
                  </a:lnTo>
                  <a:lnTo>
                    <a:pt x="4589" y="7314"/>
                  </a:lnTo>
                  <a:lnTo>
                    <a:pt x="4570" y="7302"/>
                  </a:lnTo>
                  <a:lnTo>
                    <a:pt x="4565" y="7299"/>
                  </a:lnTo>
                  <a:lnTo>
                    <a:pt x="4546" y="7285"/>
                  </a:lnTo>
                  <a:lnTo>
                    <a:pt x="4542" y="7282"/>
                  </a:lnTo>
                  <a:lnTo>
                    <a:pt x="4524" y="7268"/>
                  </a:lnTo>
                  <a:lnTo>
                    <a:pt x="4519" y="7264"/>
                  </a:lnTo>
                  <a:lnTo>
                    <a:pt x="4502" y="7250"/>
                  </a:lnTo>
                  <a:lnTo>
                    <a:pt x="4497" y="7246"/>
                  </a:lnTo>
                  <a:lnTo>
                    <a:pt x="4480" y="7231"/>
                  </a:lnTo>
                  <a:lnTo>
                    <a:pt x="4476" y="7227"/>
                  </a:lnTo>
                  <a:lnTo>
                    <a:pt x="4460" y="7211"/>
                  </a:lnTo>
                  <a:lnTo>
                    <a:pt x="4456" y="7207"/>
                  </a:lnTo>
                  <a:lnTo>
                    <a:pt x="4440" y="7191"/>
                  </a:lnTo>
                  <a:lnTo>
                    <a:pt x="4436" y="7186"/>
                  </a:lnTo>
                  <a:lnTo>
                    <a:pt x="4421" y="7169"/>
                  </a:lnTo>
                  <a:lnTo>
                    <a:pt x="4417" y="7165"/>
                  </a:lnTo>
                  <a:lnTo>
                    <a:pt x="4402" y="7147"/>
                  </a:lnTo>
                  <a:lnTo>
                    <a:pt x="4399" y="7143"/>
                  </a:lnTo>
                  <a:lnTo>
                    <a:pt x="4385" y="7125"/>
                  </a:lnTo>
                  <a:lnTo>
                    <a:pt x="4381" y="7120"/>
                  </a:lnTo>
                  <a:lnTo>
                    <a:pt x="4368" y="7102"/>
                  </a:lnTo>
                  <a:lnTo>
                    <a:pt x="4365" y="7097"/>
                  </a:lnTo>
                  <a:lnTo>
                    <a:pt x="4352" y="7078"/>
                  </a:lnTo>
                  <a:lnTo>
                    <a:pt x="4349" y="7073"/>
                  </a:lnTo>
                  <a:lnTo>
                    <a:pt x="4337" y="7053"/>
                  </a:lnTo>
                  <a:lnTo>
                    <a:pt x="4334" y="7047"/>
                  </a:lnTo>
                  <a:lnTo>
                    <a:pt x="4322" y="7027"/>
                  </a:lnTo>
                  <a:lnTo>
                    <a:pt x="4320" y="7022"/>
                  </a:lnTo>
                  <a:lnTo>
                    <a:pt x="4309" y="7001"/>
                  </a:lnTo>
                  <a:lnTo>
                    <a:pt x="4307" y="6996"/>
                  </a:lnTo>
                  <a:lnTo>
                    <a:pt x="4297" y="6975"/>
                  </a:lnTo>
                  <a:lnTo>
                    <a:pt x="4295" y="6970"/>
                  </a:lnTo>
                  <a:lnTo>
                    <a:pt x="4286" y="6949"/>
                  </a:lnTo>
                  <a:lnTo>
                    <a:pt x="4284" y="6943"/>
                  </a:lnTo>
                  <a:lnTo>
                    <a:pt x="4276" y="6922"/>
                  </a:lnTo>
                  <a:lnTo>
                    <a:pt x="4275" y="6917"/>
                  </a:lnTo>
                  <a:lnTo>
                    <a:pt x="4267" y="6895"/>
                  </a:lnTo>
                  <a:lnTo>
                    <a:pt x="4266" y="6889"/>
                  </a:lnTo>
                  <a:lnTo>
                    <a:pt x="4259" y="6867"/>
                  </a:lnTo>
                  <a:lnTo>
                    <a:pt x="4258" y="6862"/>
                  </a:lnTo>
                  <a:lnTo>
                    <a:pt x="4253" y="6840"/>
                  </a:lnTo>
                  <a:lnTo>
                    <a:pt x="4251" y="6834"/>
                  </a:lnTo>
                  <a:lnTo>
                    <a:pt x="4247" y="6812"/>
                  </a:lnTo>
                  <a:lnTo>
                    <a:pt x="4246" y="6806"/>
                  </a:lnTo>
                  <a:lnTo>
                    <a:pt x="4242" y="6783"/>
                  </a:lnTo>
                  <a:lnTo>
                    <a:pt x="4241" y="6778"/>
                  </a:lnTo>
                  <a:lnTo>
                    <a:pt x="4238" y="6755"/>
                  </a:lnTo>
                  <a:lnTo>
                    <a:pt x="4237" y="6749"/>
                  </a:lnTo>
                  <a:lnTo>
                    <a:pt x="4235" y="6726"/>
                  </a:lnTo>
                  <a:lnTo>
                    <a:pt x="4235" y="6721"/>
                  </a:lnTo>
                  <a:lnTo>
                    <a:pt x="4234" y="6698"/>
                  </a:lnTo>
                  <a:lnTo>
                    <a:pt x="4233" y="6692"/>
                  </a:lnTo>
                  <a:lnTo>
                    <a:pt x="4233" y="6669"/>
                  </a:lnTo>
                  <a:lnTo>
                    <a:pt x="4233" y="6663"/>
                  </a:lnTo>
                  <a:lnTo>
                    <a:pt x="4233" y="6640"/>
                  </a:lnTo>
                  <a:lnTo>
                    <a:pt x="4234" y="6635"/>
                  </a:lnTo>
                  <a:lnTo>
                    <a:pt x="4235" y="6612"/>
                  </a:lnTo>
                  <a:lnTo>
                    <a:pt x="4235" y="6606"/>
                  </a:lnTo>
                  <a:lnTo>
                    <a:pt x="4237" y="6583"/>
                  </a:lnTo>
                  <a:lnTo>
                    <a:pt x="4238" y="6578"/>
                  </a:lnTo>
                  <a:lnTo>
                    <a:pt x="4241" y="6555"/>
                  </a:lnTo>
                  <a:lnTo>
                    <a:pt x="4242" y="6549"/>
                  </a:lnTo>
                  <a:lnTo>
                    <a:pt x="4246" y="6527"/>
                  </a:lnTo>
                  <a:lnTo>
                    <a:pt x="4247" y="6521"/>
                  </a:lnTo>
                  <a:lnTo>
                    <a:pt x="4251" y="6499"/>
                  </a:lnTo>
                  <a:lnTo>
                    <a:pt x="4253" y="6493"/>
                  </a:lnTo>
                  <a:lnTo>
                    <a:pt x="4258" y="6471"/>
                  </a:lnTo>
                  <a:lnTo>
                    <a:pt x="4260" y="6466"/>
                  </a:lnTo>
                  <a:lnTo>
                    <a:pt x="4266" y="6443"/>
                  </a:lnTo>
                  <a:lnTo>
                    <a:pt x="4267" y="6438"/>
                  </a:lnTo>
                  <a:lnTo>
                    <a:pt x="4275" y="6416"/>
                  </a:lnTo>
                  <a:lnTo>
                    <a:pt x="4276" y="6411"/>
                  </a:lnTo>
                  <a:lnTo>
                    <a:pt x="4284" y="6389"/>
                  </a:lnTo>
                  <a:lnTo>
                    <a:pt x="4286" y="6384"/>
                  </a:lnTo>
                  <a:lnTo>
                    <a:pt x="4295" y="6363"/>
                  </a:lnTo>
                  <a:lnTo>
                    <a:pt x="4297" y="6358"/>
                  </a:lnTo>
                  <a:lnTo>
                    <a:pt x="4307" y="6337"/>
                  </a:lnTo>
                  <a:lnTo>
                    <a:pt x="4309" y="6332"/>
                  </a:lnTo>
                  <a:lnTo>
                    <a:pt x="4320" y="6311"/>
                  </a:lnTo>
                  <a:lnTo>
                    <a:pt x="4322" y="6306"/>
                  </a:lnTo>
                  <a:lnTo>
                    <a:pt x="4334" y="6286"/>
                  </a:lnTo>
                  <a:lnTo>
                    <a:pt x="4337" y="6280"/>
                  </a:lnTo>
                  <a:lnTo>
                    <a:pt x="4349" y="6260"/>
                  </a:lnTo>
                  <a:lnTo>
                    <a:pt x="4352" y="6255"/>
                  </a:lnTo>
                  <a:lnTo>
                    <a:pt x="4365" y="6236"/>
                  </a:lnTo>
                  <a:lnTo>
                    <a:pt x="4368" y="6231"/>
                  </a:lnTo>
                  <a:lnTo>
                    <a:pt x="4381" y="6213"/>
                  </a:lnTo>
                  <a:lnTo>
                    <a:pt x="4385" y="6208"/>
                  </a:lnTo>
                  <a:lnTo>
                    <a:pt x="4399" y="6190"/>
                  </a:lnTo>
                  <a:lnTo>
                    <a:pt x="4402" y="6186"/>
                  </a:lnTo>
                  <a:lnTo>
                    <a:pt x="4417" y="6168"/>
                  </a:lnTo>
                  <a:lnTo>
                    <a:pt x="4421" y="6164"/>
                  </a:lnTo>
                  <a:lnTo>
                    <a:pt x="4436" y="6147"/>
                  </a:lnTo>
                  <a:lnTo>
                    <a:pt x="4440" y="6142"/>
                  </a:lnTo>
                  <a:lnTo>
                    <a:pt x="4456" y="6126"/>
                  </a:lnTo>
                  <a:lnTo>
                    <a:pt x="4460" y="6122"/>
                  </a:lnTo>
                  <a:lnTo>
                    <a:pt x="4476" y="6106"/>
                  </a:lnTo>
                  <a:lnTo>
                    <a:pt x="4480" y="6102"/>
                  </a:lnTo>
                  <a:lnTo>
                    <a:pt x="4497" y="6087"/>
                  </a:lnTo>
                  <a:lnTo>
                    <a:pt x="4502" y="6083"/>
                  </a:lnTo>
                  <a:lnTo>
                    <a:pt x="4519" y="6069"/>
                  </a:lnTo>
                  <a:lnTo>
                    <a:pt x="4524" y="6065"/>
                  </a:lnTo>
                  <a:lnTo>
                    <a:pt x="4542" y="6051"/>
                  </a:lnTo>
                  <a:lnTo>
                    <a:pt x="4546" y="6048"/>
                  </a:lnTo>
                  <a:lnTo>
                    <a:pt x="4565" y="6034"/>
                  </a:lnTo>
                  <a:lnTo>
                    <a:pt x="4570" y="6031"/>
                  </a:lnTo>
                  <a:lnTo>
                    <a:pt x="4589" y="6019"/>
                  </a:lnTo>
                  <a:lnTo>
                    <a:pt x="4594" y="6016"/>
                  </a:lnTo>
                  <a:lnTo>
                    <a:pt x="4613" y="6004"/>
                  </a:lnTo>
                  <a:lnTo>
                    <a:pt x="4619" y="6001"/>
                  </a:lnTo>
                  <a:lnTo>
                    <a:pt x="4639" y="5989"/>
                  </a:lnTo>
                  <a:lnTo>
                    <a:pt x="4644" y="5987"/>
                  </a:lnTo>
                  <a:lnTo>
                    <a:pt x="4665" y="5976"/>
                  </a:lnTo>
                  <a:lnTo>
                    <a:pt x="4670" y="5974"/>
                  </a:lnTo>
                  <a:lnTo>
                    <a:pt x="4691" y="5964"/>
                  </a:lnTo>
                  <a:lnTo>
                    <a:pt x="4696" y="5962"/>
                  </a:lnTo>
                  <a:lnTo>
                    <a:pt x="4717" y="5953"/>
                  </a:lnTo>
                  <a:lnTo>
                    <a:pt x="4722" y="5951"/>
                  </a:lnTo>
                  <a:lnTo>
                    <a:pt x="4744" y="5943"/>
                  </a:lnTo>
                  <a:lnTo>
                    <a:pt x="4749" y="5941"/>
                  </a:lnTo>
                  <a:lnTo>
                    <a:pt x="4771" y="5934"/>
                  </a:lnTo>
                  <a:lnTo>
                    <a:pt x="4776" y="5933"/>
                  </a:lnTo>
                  <a:lnTo>
                    <a:pt x="4799" y="5926"/>
                  </a:lnTo>
                  <a:lnTo>
                    <a:pt x="4804" y="5925"/>
                  </a:lnTo>
                  <a:lnTo>
                    <a:pt x="4826" y="5919"/>
                  </a:lnTo>
                  <a:lnTo>
                    <a:pt x="4832" y="5918"/>
                  </a:lnTo>
                  <a:lnTo>
                    <a:pt x="4854" y="5913"/>
                  </a:lnTo>
                  <a:lnTo>
                    <a:pt x="4860" y="5912"/>
                  </a:lnTo>
                  <a:lnTo>
                    <a:pt x="4883" y="5908"/>
                  </a:lnTo>
                  <a:lnTo>
                    <a:pt x="4888" y="5907"/>
                  </a:lnTo>
                  <a:lnTo>
                    <a:pt x="4911" y="5904"/>
                  </a:lnTo>
                  <a:lnTo>
                    <a:pt x="4917" y="5904"/>
                  </a:lnTo>
                  <a:lnTo>
                    <a:pt x="4940" y="5901"/>
                  </a:lnTo>
                  <a:lnTo>
                    <a:pt x="4945" y="5901"/>
                  </a:lnTo>
                  <a:lnTo>
                    <a:pt x="4968" y="5900"/>
                  </a:lnTo>
                  <a:lnTo>
                    <a:pt x="4974" y="5899"/>
                  </a:lnTo>
                  <a:lnTo>
                    <a:pt x="4997" y="5899"/>
                  </a:lnTo>
                  <a:lnTo>
                    <a:pt x="5003" y="5899"/>
                  </a:lnTo>
                  <a:lnTo>
                    <a:pt x="5026" y="5899"/>
                  </a:lnTo>
                  <a:lnTo>
                    <a:pt x="5032" y="5900"/>
                  </a:lnTo>
                  <a:lnTo>
                    <a:pt x="5055" y="5901"/>
                  </a:lnTo>
                  <a:lnTo>
                    <a:pt x="5060" y="5901"/>
                  </a:lnTo>
                  <a:lnTo>
                    <a:pt x="5083" y="5904"/>
                  </a:lnTo>
                  <a:lnTo>
                    <a:pt x="5089" y="5904"/>
                  </a:lnTo>
                  <a:lnTo>
                    <a:pt x="5112" y="5907"/>
                  </a:lnTo>
                  <a:lnTo>
                    <a:pt x="5117" y="5908"/>
                  </a:lnTo>
                  <a:lnTo>
                    <a:pt x="5140" y="5912"/>
                  </a:lnTo>
                  <a:lnTo>
                    <a:pt x="5146" y="5913"/>
                  </a:lnTo>
                  <a:lnTo>
                    <a:pt x="5168" y="5918"/>
                  </a:lnTo>
                  <a:lnTo>
                    <a:pt x="5174" y="5919"/>
                  </a:lnTo>
                  <a:lnTo>
                    <a:pt x="5196" y="5925"/>
                  </a:lnTo>
                  <a:lnTo>
                    <a:pt x="5201" y="5926"/>
                  </a:lnTo>
                  <a:lnTo>
                    <a:pt x="5224" y="5933"/>
                  </a:lnTo>
                  <a:lnTo>
                    <a:pt x="5229" y="5934"/>
                  </a:lnTo>
                  <a:lnTo>
                    <a:pt x="5251" y="5941"/>
                  </a:lnTo>
                  <a:lnTo>
                    <a:pt x="5256" y="5943"/>
                  </a:lnTo>
                  <a:lnTo>
                    <a:pt x="5278" y="5951"/>
                  </a:lnTo>
                  <a:lnTo>
                    <a:pt x="5283" y="5953"/>
                  </a:lnTo>
                  <a:lnTo>
                    <a:pt x="5304" y="5962"/>
                  </a:lnTo>
                  <a:lnTo>
                    <a:pt x="5309" y="5964"/>
                  </a:lnTo>
                  <a:lnTo>
                    <a:pt x="5330" y="5974"/>
                  </a:lnTo>
                  <a:lnTo>
                    <a:pt x="5335" y="5976"/>
                  </a:lnTo>
                  <a:lnTo>
                    <a:pt x="5356" y="5987"/>
                  </a:lnTo>
                  <a:lnTo>
                    <a:pt x="5361" y="5989"/>
                  </a:lnTo>
                  <a:lnTo>
                    <a:pt x="5381" y="6001"/>
                  </a:lnTo>
                  <a:lnTo>
                    <a:pt x="5387" y="6004"/>
                  </a:lnTo>
                  <a:lnTo>
                    <a:pt x="5406" y="6016"/>
                  </a:lnTo>
                  <a:lnTo>
                    <a:pt x="5411" y="6019"/>
                  </a:lnTo>
                  <a:lnTo>
                    <a:pt x="5430" y="6031"/>
                  </a:lnTo>
                  <a:lnTo>
                    <a:pt x="5435" y="6034"/>
                  </a:lnTo>
                  <a:lnTo>
                    <a:pt x="5454" y="6048"/>
                  </a:lnTo>
                  <a:lnTo>
                    <a:pt x="5458" y="6051"/>
                  </a:lnTo>
                  <a:lnTo>
                    <a:pt x="5476" y="6065"/>
                  </a:lnTo>
                  <a:lnTo>
                    <a:pt x="5481" y="6069"/>
                  </a:lnTo>
                  <a:lnTo>
                    <a:pt x="5498" y="6083"/>
                  </a:lnTo>
                  <a:lnTo>
                    <a:pt x="5503" y="6087"/>
                  </a:lnTo>
                  <a:lnTo>
                    <a:pt x="5520" y="6102"/>
                  </a:lnTo>
                  <a:lnTo>
                    <a:pt x="5524" y="6106"/>
                  </a:lnTo>
                  <a:lnTo>
                    <a:pt x="5540" y="6122"/>
                  </a:lnTo>
                  <a:lnTo>
                    <a:pt x="5544" y="6126"/>
                  </a:lnTo>
                  <a:lnTo>
                    <a:pt x="5560" y="6142"/>
                  </a:lnTo>
                  <a:lnTo>
                    <a:pt x="5564" y="6147"/>
                  </a:lnTo>
                  <a:lnTo>
                    <a:pt x="5579" y="6164"/>
                  </a:lnTo>
                  <a:lnTo>
                    <a:pt x="5583" y="6168"/>
                  </a:lnTo>
                  <a:lnTo>
                    <a:pt x="5598" y="6186"/>
                  </a:lnTo>
                  <a:lnTo>
                    <a:pt x="5601" y="6190"/>
                  </a:lnTo>
                  <a:lnTo>
                    <a:pt x="5615" y="6208"/>
                  </a:lnTo>
                  <a:lnTo>
                    <a:pt x="5619" y="6213"/>
                  </a:lnTo>
                  <a:lnTo>
                    <a:pt x="5632" y="6231"/>
                  </a:lnTo>
                  <a:lnTo>
                    <a:pt x="5635" y="6236"/>
                  </a:lnTo>
                  <a:lnTo>
                    <a:pt x="5648" y="6255"/>
                  </a:lnTo>
                  <a:lnTo>
                    <a:pt x="5651" y="6260"/>
                  </a:lnTo>
                  <a:lnTo>
                    <a:pt x="5663" y="6280"/>
                  </a:lnTo>
                  <a:lnTo>
                    <a:pt x="5666" y="6286"/>
                  </a:lnTo>
                  <a:lnTo>
                    <a:pt x="5678" y="6306"/>
                  </a:lnTo>
                  <a:lnTo>
                    <a:pt x="5680" y="6311"/>
                  </a:lnTo>
                  <a:lnTo>
                    <a:pt x="5691" y="6332"/>
                  </a:lnTo>
                  <a:lnTo>
                    <a:pt x="5693" y="6337"/>
                  </a:lnTo>
                  <a:lnTo>
                    <a:pt x="5703" y="6358"/>
                  </a:lnTo>
                  <a:lnTo>
                    <a:pt x="5705" y="6363"/>
                  </a:lnTo>
                  <a:lnTo>
                    <a:pt x="5714" y="6384"/>
                  </a:lnTo>
                  <a:lnTo>
                    <a:pt x="5716" y="6389"/>
                  </a:lnTo>
                  <a:lnTo>
                    <a:pt x="5724" y="6411"/>
                  </a:lnTo>
                  <a:lnTo>
                    <a:pt x="5725" y="6416"/>
                  </a:lnTo>
                  <a:lnTo>
                    <a:pt x="5733" y="6438"/>
                  </a:lnTo>
                  <a:lnTo>
                    <a:pt x="5734" y="6443"/>
                  </a:lnTo>
                  <a:lnTo>
                    <a:pt x="5740" y="6466"/>
                  </a:lnTo>
                  <a:lnTo>
                    <a:pt x="5742" y="6471"/>
                  </a:lnTo>
                  <a:lnTo>
                    <a:pt x="5747" y="6493"/>
                  </a:lnTo>
                  <a:lnTo>
                    <a:pt x="5749" y="6499"/>
                  </a:lnTo>
                  <a:lnTo>
                    <a:pt x="5753" y="6521"/>
                  </a:lnTo>
                  <a:lnTo>
                    <a:pt x="5754" y="6527"/>
                  </a:lnTo>
                  <a:lnTo>
                    <a:pt x="5758" y="6549"/>
                  </a:lnTo>
                  <a:lnTo>
                    <a:pt x="5759" y="6555"/>
                  </a:lnTo>
                  <a:lnTo>
                    <a:pt x="5762" y="6578"/>
                  </a:lnTo>
                  <a:lnTo>
                    <a:pt x="5763" y="6583"/>
                  </a:lnTo>
                  <a:lnTo>
                    <a:pt x="5765" y="6606"/>
                  </a:lnTo>
                  <a:lnTo>
                    <a:pt x="5765" y="6612"/>
                  </a:lnTo>
                  <a:close/>
                  <a:moveTo>
                    <a:pt x="5464" y="6719"/>
                  </a:moveTo>
                  <a:lnTo>
                    <a:pt x="5466" y="6701"/>
                  </a:lnTo>
                  <a:lnTo>
                    <a:pt x="5467" y="6684"/>
                  </a:lnTo>
                  <a:lnTo>
                    <a:pt x="5467" y="6666"/>
                  </a:lnTo>
                  <a:lnTo>
                    <a:pt x="5467" y="6648"/>
                  </a:lnTo>
                  <a:lnTo>
                    <a:pt x="5466" y="6631"/>
                  </a:lnTo>
                  <a:lnTo>
                    <a:pt x="5464" y="6614"/>
                  </a:lnTo>
                  <a:lnTo>
                    <a:pt x="5462" y="6596"/>
                  </a:lnTo>
                  <a:lnTo>
                    <a:pt x="5459" y="6579"/>
                  </a:lnTo>
                  <a:lnTo>
                    <a:pt x="5455" y="6562"/>
                  </a:lnTo>
                  <a:lnTo>
                    <a:pt x="5451" y="6545"/>
                  </a:lnTo>
                  <a:lnTo>
                    <a:pt x="5446" y="6529"/>
                  </a:lnTo>
                  <a:lnTo>
                    <a:pt x="5441" y="6512"/>
                  </a:lnTo>
                  <a:lnTo>
                    <a:pt x="5435" y="6496"/>
                  </a:lnTo>
                  <a:lnTo>
                    <a:pt x="5428" y="6480"/>
                  </a:lnTo>
                  <a:lnTo>
                    <a:pt x="5421" y="6464"/>
                  </a:lnTo>
                  <a:lnTo>
                    <a:pt x="5413" y="6448"/>
                  </a:lnTo>
                  <a:lnTo>
                    <a:pt x="5405" y="6433"/>
                  </a:lnTo>
                  <a:lnTo>
                    <a:pt x="5396" y="6419"/>
                  </a:lnTo>
                  <a:lnTo>
                    <a:pt x="5386" y="6404"/>
                  </a:lnTo>
                  <a:lnTo>
                    <a:pt x="5376" y="6389"/>
                  </a:lnTo>
                  <a:lnTo>
                    <a:pt x="5365" y="6375"/>
                  </a:lnTo>
                  <a:lnTo>
                    <a:pt x="5354" y="6362"/>
                  </a:lnTo>
                  <a:lnTo>
                    <a:pt x="5342" y="6349"/>
                  </a:lnTo>
                  <a:lnTo>
                    <a:pt x="5330" y="6336"/>
                  </a:lnTo>
                  <a:lnTo>
                    <a:pt x="5318" y="6324"/>
                  </a:lnTo>
                  <a:lnTo>
                    <a:pt x="5305" y="6312"/>
                  </a:lnTo>
                  <a:lnTo>
                    <a:pt x="5291" y="6301"/>
                  </a:lnTo>
                  <a:lnTo>
                    <a:pt x="5277" y="6290"/>
                  </a:lnTo>
                  <a:lnTo>
                    <a:pt x="5263" y="6280"/>
                  </a:lnTo>
                  <a:lnTo>
                    <a:pt x="5249" y="6271"/>
                  </a:lnTo>
                  <a:lnTo>
                    <a:pt x="5234" y="6262"/>
                  </a:lnTo>
                  <a:lnTo>
                    <a:pt x="5219" y="6254"/>
                  </a:lnTo>
                  <a:lnTo>
                    <a:pt x="5203" y="6246"/>
                  </a:lnTo>
                  <a:lnTo>
                    <a:pt x="5187" y="6238"/>
                  </a:lnTo>
                  <a:lnTo>
                    <a:pt x="5171" y="6232"/>
                  </a:lnTo>
                  <a:lnTo>
                    <a:pt x="5154" y="6225"/>
                  </a:lnTo>
                  <a:lnTo>
                    <a:pt x="5138" y="6220"/>
                  </a:lnTo>
                  <a:lnTo>
                    <a:pt x="5121" y="6215"/>
                  </a:lnTo>
                  <a:lnTo>
                    <a:pt x="5104" y="6211"/>
                  </a:lnTo>
                  <a:lnTo>
                    <a:pt x="5087" y="6207"/>
                  </a:lnTo>
                  <a:lnTo>
                    <a:pt x="5069" y="6204"/>
                  </a:lnTo>
                  <a:lnTo>
                    <a:pt x="5052" y="6202"/>
                  </a:lnTo>
                  <a:lnTo>
                    <a:pt x="5035" y="6200"/>
                  </a:lnTo>
                  <a:lnTo>
                    <a:pt x="5017" y="6199"/>
                  </a:lnTo>
                  <a:lnTo>
                    <a:pt x="5000" y="6199"/>
                  </a:lnTo>
                  <a:lnTo>
                    <a:pt x="4983" y="6199"/>
                  </a:lnTo>
                  <a:lnTo>
                    <a:pt x="4965" y="6200"/>
                  </a:lnTo>
                  <a:lnTo>
                    <a:pt x="4948" y="6202"/>
                  </a:lnTo>
                  <a:lnTo>
                    <a:pt x="4931" y="6204"/>
                  </a:lnTo>
                  <a:lnTo>
                    <a:pt x="4913" y="6207"/>
                  </a:lnTo>
                  <a:lnTo>
                    <a:pt x="4896" y="6211"/>
                  </a:lnTo>
                  <a:lnTo>
                    <a:pt x="4879" y="6215"/>
                  </a:lnTo>
                  <a:lnTo>
                    <a:pt x="4862" y="6220"/>
                  </a:lnTo>
                  <a:lnTo>
                    <a:pt x="4846" y="6225"/>
                  </a:lnTo>
                  <a:lnTo>
                    <a:pt x="4829" y="6232"/>
                  </a:lnTo>
                  <a:lnTo>
                    <a:pt x="4813" y="6238"/>
                  </a:lnTo>
                  <a:lnTo>
                    <a:pt x="4797" y="6246"/>
                  </a:lnTo>
                  <a:lnTo>
                    <a:pt x="4781" y="6254"/>
                  </a:lnTo>
                  <a:lnTo>
                    <a:pt x="4766" y="6262"/>
                  </a:lnTo>
                  <a:lnTo>
                    <a:pt x="4751" y="6271"/>
                  </a:lnTo>
                  <a:lnTo>
                    <a:pt x="4737" y="6280"/>
                  </a:lnTo>
                  <a:lnTo>
                    <a:pt x="4723" y="6290"/>
                  </a:lnTo>
                  <a:lnTo>
                    <a:pt x="4709" y="6301"/>
                  </a:lnTo>
                  <a:lnTo>
                    <a:pt x="4695" y="6312"/>
                  </a:lnTo>
                  <a:lnTo>
                    <a:pt x="4682" y="6324"/>
                  </a:lnTo>
                  <a:lnTo>
                    <a:pt x="4670" y="6336"/>
                  </a:lnTo>
                  <a:lnTo>
                    <a:pt x="4658" y="6349"/>
                  </a:lnTo>
                  <a:lnTo>
                    <a:pt x="4646" y="6362"/>
                  </a:lnTo>
                  <a:lnTo>
                    <a:pt x="4635" y="6375"/>
                  </a:lnTo>
                  <a:lnTo>
                    <a:pt x="4624" y="6389"/>
                  </a:lnTo>
                  <a:lnTo>
                    <a:pt x="4614" y="6404"/>
                  </a:lnTo>
                  <a:lnTo>
                    <a:pt x="4604" y="6419"/>
                  </a:lnTo>
                  <a:lnTo>
                    <a:pt x="4595" y="6433"/>
                  </a:lnTo>
                  <a:lnTo>
                    <a:pt x="4587" y="6448"/>
                  </a:lnTo>
                  <a:lnTo>
                    <a:pt x="4579" y="6464"/>
                  </a:lnTo>
                  <a:lnTo>
                    <a:pt x="4572" y="6480"/>
                  </a:lnTo>
                  <a:lnTo>
                    <a:pt x="4565" y="6496"/>
                  </a:lnTo>
                  <a:lnTo>
                    <a:pt x="4559" y="6512"/>
                  </a:lnTo>
                  <a:lnTo>
                    <a:pt x="4554" y="6529"/>
                  </a:lnTo>
                  <a:lnTo>
                    <a:pt x="4549" y="6545"/>
                  </a:lnTo>
                  <a:lnTo>
                    <a:pt x="4545" y="6562"/>
                  </a:lnTo>
                  <a:lnTo>
                    <a:pt x="4541" y="6579"/>
                  </a:lnTo>
                  <a:lnTo>
                    <a:pt x="4538" y="6596"/>
                  </a:lnTo>
                  <a:lnTo>
                    <a:pt x="4536" y="6614"/>
                  </a:lnTo>
                  <a:lnTo>
                    <a:pt x="4534" y="6631"/>
                  </a:lnTo>
                  <a:lnTo>
                    <a:pt x="4533" y="6648"/>
                  </a:lnTo>
                  <a:lnTo>
                    <a:pt x="4533" y="6666"/>
                  </a:lnTo>
                  <a:lnTo>
                    <a:pt x="4533" y="6684"/>
                  </a:lnTo>
                  <a:lnTo>
                    <a:pt x="4534" y="6701"/>
                  </a:lnTo>
                  <a:lnTo>
                    <a:pt x="4536" y="6719"/>
                  </a:lnTo>
                  <a:lnTo>
                    <a:pt x="4538" y="6736"/>
                  </a:lnTo>
                  <a:lnTo>
                    <a:pt x="4541" y="6754"/>
                  </a:lnTo>
                  <a:lnTo>
                    <a:pt x="4545" y="6771"/>
                  </a:lnTo>
                  <a:lnTo>
                    <a:pt x="4549" y="6788"/>
                  </a:lnTo>
                  <a:lnTo>
                    <a:pt x="4554" y="6804"/>
                  </a:lnTo>
                  <a:lnTo>
                    <a:pt x="4559" y="6821"/>
                  </a:lnTo>
                  <a:lnTo>
                    <a:pt x="4565" y="6837"/>
                  </a:lnTo>
                  <a:lnTo>
                    <a:pt x="4572" y="6853"/>
                  </a:lnTo>
                  <a:lnTo>
                    <a:pt x="4579" y="6869"/>
                  </a:lnTo>
                  <a:lnTo>
                    <a:pt x="4587" y="6885"/>
                  </a:lnTo>
                  <a:lnTo>
                    <a:pt x="4595" y="6900"/>
                  </a:lnTo>
                  <a:lnTo>
                    <a:pt x="4604" y="6914"/>
                  </a:lnTo>
                  <a:lnTo>
                    <a:pt x="4614" y="6929"/>
                  </a:lnTo>
                  <a:lnTo>
                    <a:pt x="4624" y="6944"/>
                  </a:lnTo>
                  <a:lnTo>
                    <a:pt x="4635" y="6958"/>
                  </a:lnTo>
                  <a:lnTo>
                    <a:pt x="4646" y="6971"/>
                  </a:lnTo>
                  <a:lnTo>
                    <a:pt x="4658" y="6984"/>
                  </a:lnTo>
                  <a:lnTo>
                    <a:pt x="4670" y="6997"/>
                  </a:lnTo>
                  <a:lnTo>
                    <a:pt x="4682" y="7009"/>
                  </a:lnTo>
                  <a:lnTo>
                    <a:pt x="4695" y="7021"/>
                  </a:lnTo>
                  <a:lnTo>
                    <a:pt x="4709" y="7032"/>
                  </a:lnTo>
                  <a:lnTo>
                    <a:pt x="4723" y="7043"/>
                  </a:lnTo>
                  <a:lnTo>
                    <a:pt x="4737" y="7053"/>
                  </a:lnTo>
                  <a:lnTo>
                    <a:pt x="4751" y="7062"/>
                  </a:lnTo>
                  <a:lnTo>
                    <a:pt x="4766" y="7071"/>
                  </a:lnTo>
                  <a:lnTo>
                    <a:pt x="4781" y="7079"/>
                  </a:lnTo>
                  <a:lnTo>
                    <a:pt x="4797" y="7087"/>
                  </a:lnTo>
                  <a:lnTo>
                    <a:pt x="4813" y="7095"/>
                  </a:lnTo>
                  <a:lnTo>
                    <a:pt x="4829" y="7101"/>
                  </a:lnTo>
                  <a:lnTo>
                    <a:pt x="4846" y="7108"/>
                  </a:lnTo>
                  <a:lnTo>
                    <a:pt x="4862" y="7113"/>
                  </a:lnTo>
                  <a:lnTo>
                    <a:pt x="4879" y="7118"/>
                  </a:lnTo>
                  <a:lnTo>
                    <a:pt x="4896" y="7122"/>
                  </a:lnTo>
                  <a:lnTo>
                    <a:pt x="4913" y="7126"/>
                  </a:lnTo>
                  <a:lnTo>
                    <a:pt x="4931" y="7129"/>
                  </a:lnTo>
                  <a:lnTo>
                    <a:pt x="4948" y="7131"/>
                  </a:lnTo>
                  <a:lnTo>
                    <a:pt x="4965" y="7133"/>
                  </a:lnTo>
                  <a:lnTo>
                    <a:pt x="4983" y="7134"/>
                  </a:lnTo>
                  <a:lnTo>
                    <a:pt x="5000" y="7134"/>
                  </a:lnTo>
                  <a:lnTo>
                    <a:pt x="5017" y="7134"/>
                  </a:lnTo>
                  <a:lnTo>
                    <a:pt x="5035" y="7133"/>
                  </a:lnTo>
                  <a:lnTo>
                    <a:pt x="5052" y="7131"/>
                  </a:lnTo>
                  <a:lnTo>
                    <a:pt x="5069" y="7129"/>
                  </a:lnTo>
                  <a:lnTo>
                    <a:pt x="5087" y="7126"/>
                  </a:lnTo>
                  <a:lnTo>
                    <a:pt x="5104" y="7122"/>
                  </a:lnTo>
                  <a:lnTo>
                    <a:pt x="5121" y="7118"/>
                  </a:lnTo>
                  <a:lnTo>
                    <a:pt x="5138" y="7113"/>
                  </a:lnTo>
                  <a:lnTo>
                    <a:pt x="5154" y="7108"/>
                  </a:lnTo>
                  <a:lnTo>
                    <a:pt x="5171" y="7101"/>
                  </a:lnTo>
                  <a:lnTo>
                    <a:pt x="5187" y="7095"/>
                  </a:lnTo>
                  <a:lnTo>
                    <a:pt x="5203" y="7087"/>
                  </a:lnTo>
                  <a:lnTo>
                    <a:pt x="5219" y="7079"/>
                  </a:lnTo>
                  <a:lnTo>
                    <a:pt x="5234" y="7071"/>
                  </a:lnTo>
                  <a:lnTo>
                    <a:pt x="5249" y="7062"/>
                  </a:lnTo>
                  <a:lnTo>
                    <a:pt x="5263" y="7053"/>
                  </a:lnTo>
                  <a:lnTo>
                    <a:pt x="5277" y="7043"/>
                  </a:lnTo>
                  <a:lnTo>
                    <a:pt x="5291" y="7032"/>
                  </a:lnTo>
                  <a:lnTo>
                    <a:pt x="5305" y="7021"/>
                  </a:lnTo>
                  <a:lnTo>
                    <a:pt x="5318" y="7009"/>
                  </a:lnTo>
                  <a:lnTo>
                    <a:pt x="5330" y="6997"/>
                  </a:lnTo>
                  <a:lnTo>
                    <a:pt x="5342" y="6984"/>
                  </a:lnTo>
                  <a:lnTo>
                    <a:pt x="5354" y="6971"/>
                  </a:lnTo>
                  <a:lnTo>
                    <a:pt x="5365" y="6958"/>
                  </a:lnTo>
                  <a:lnTo>
                    <a:pt x="5376" y="6944"/>
                  </a:lnTo>
                  <a:lnTo>
                    <a:pt x="5386" y="6929"/>
                  </a:lnTo>
                  <a:lnTo>
                    <a:pt x="5396" y="6914"/>
                  </a:lnTo>
                  <a:lnTo>
                    <a:pt x="5405" y="6900"/>
                  </a:lnTo>
                  <a:lnTo>
                    <a:pt x="5413" y="6885"/>
                  </a:lnTo>
                  <a:lnTo>
                    <a:pt x="5421" y="6869"/>
                  </a:lnTo>
                  <a:lnTo>
                    <a:pt x="5428" y="6853"/>
                  </a:lnTo>
                  <a:lnTo>
                    <a:pt x="5435" y="6837"/>
                  </a:lnTo>
                  <a:lnTo>
                    <a:pt x="5441" y="6821"/>
                  </a:lnTo>
                  <a:lnTo>
                    <a:pt x="5446" y="6804"/>
                  </a:lnTo>
                  <a:lnTo>
                    <a:pt x="5451" y="6788"/>
                  </a:lnTo>
                  <a:lnTo>
                    <a:pt x="5455" y="6771"/>
                  </a:lnTo>
                  <a:lnTo>
                    <a:pt x="5459" y="6754"/>
                  </a:lnTo>
                  <a:lnTo>
                    <a:pt x="5462" y="6736"/>
                  </a:lnTo>
                  <a:lnTo>
                    <a:pt x="5464" y="6719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Helvetica Neue"/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356" name="Google Shape;1356;p36"/>
          <p:cNvSpPr/>
          <p:nvPr/>
        </p:nvSpPr>
        <p:spPr>
          <a:xfrm>
            <a:off x="6614060" y="3536716"/>
            <a:ext cx="5281128" cy="326984"/>
          </a:xfrm>
          <a:prstGeom prst="rect">
            <a:avLst/>
          </a:prstGeom>
          <a:solidFill>
            <a:srgbClr val="760000"/>
          </a:solidFill>
          <a:ln cap="rnd" cmpd="sng" w="9525">
            <a:solidFill>
              <a:srgbClr val="76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marR="0" rtl="0" algn="ctr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4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Break-even</a:t>
            </a:r>
            <a:endParaRPr b="1" sz="1400">
              <a:solidFill>
                <a:schemeClr val="lt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357" name="Google Shape;1357;p36"/>
          <p:cNvSpPr/>
          <p:nvPr/>
        </p:nvSpPr>
        <p:spPr>
          <a:xfrm>
            <a:off x="6614161" y="3863700"/>
            <a:ext cx="5281128" cy="803791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t" bIns="108000" lIns="756000" spcFirstLastPara="1" rIns="72000" wrap="square" tIns="108000">
            <a:noAutofit/>
          </a:bodyPr>
          <a:lstStyle/>
          <a:p>
            <a:pPr indent="-155575" lvl="1" marL="263525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Trebuchet MS"/>
              <a:buChar char="•"/>
            </a:pPr>
            <a:r>
              <a:rPr b="0" i="0" lang="en-US" sz="14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Cumulative cash flow turns positive in 2028 as the earlier markets fund the later ones.</a:t>
            </a:r>
            <a:endParaRPr/>
          </a:p>
        </p:txBody>
      </p:sp>
      <p:grpSp>
        <p:nvGrpSpPr>
          <p:cNvPr id="1358" name="Google Shape;1358;p36"/>
          <p:cNvGrpSpPr/>
          <p:nvPr/>
        </p:nvGrpSpPr>
        <p:grpSpPr>
          <a:xfrm>
            <a:off x="6810808" y="4005993"/>
            <a:ext cx="519632" cy="519204"/>
            <a:chOff x="8624067" y="2660110"/>
            <a:chExt cx="633600" cy="633600"/>
          </a:xfrm>
        </p:grpSpPr>
        <p:sp>
          <p:nvSpPr>
            <p:cNvPr id="1359" name="Google Shape;1359;p36"/>
            <p:cNvSpPr/>
            <p:nvPr/>
          </p:nvSpPr>
          <p:spPr>
            <a:xfrm>
              <a:off x="8624067" y="2660110"/>
              <a:ext cx="633600" cy="633600"/>
            </a:xfrm>
            <a:custGeom>
              <a:rect b="b" l="l" r="r" t="t"/>
              <a:pathLst>
                <a:path extrusionOk="0" h="10000" w="10000">
                  <a:moveTo>
                    <a:pt x="5456" y="2148"/>
                  </a:moveTo>
                  <a:lnTo>
                    <a:pt x="5456" y="2165"/>
                  </a:lnTo>
                  <a:lnTo>
                    <a:pt x="5455" y="2183"/>
                  </a:lnTo>
                  <a:lnTo>
                    <a:pt x="5453" y="2200"/>
                  </a:lnTo>
                  <a:lnTo>
                    <a:pt x="5451" y="2217"/>
                  </a:lnTo>
                  <a:lnTo>
                    <a:pt x="5448" y="2233"/>
                  </a:lnTo>
                  <a:lnTo>
                    <a:pt x="5445" y="2250"/>
                  </a:lnTo>
                  <a:lnTo>
                    <a:pt x="5440" y="2267"/>
                  </a:lnTo>
                  <a:lnTo>
                    <a:pt x="5436" y="2283"/>
                  </a:lnTo>
                  <a:lnTo>
                    <a:pt x="5430" y="2299"/>
                  </a:lnTo>
                  <a:lnTo>
                    <a:pt x="5425" y="2315"/>
                  </a:lnTo>
                  <a:lnTo>
                    <a:pt x="5418" y="2331"/>
                  </a:lnTo>
                  <a:lnTo>
                    <a:pt x="5411" y="2347"/>
                  </a:lnTo>
                  <a:lnTo>
                    <a:pt x="5403" y="2362"/>
                  </a:lnTo>
                  <a:lnTo>
                    <a:pt x="5395" y="2377"/>
                  </a:lnTo>
                  <a:lnTo>
                    <a:pt x="5386" y="2392"/>
                  </a:lnTo>
                  <a:lnTo>
                    <a:pt x="5377" y="2406"/>
                  </a:lnTo>
                  <a:lnTo>
                    <a:pt x="5367" y="2420"/>
                  </a:lnTo>
                  <a:lnTo>
                    <a:pt x="5356" y="2433"/>
                  </a:lnTo>
                  <a:lnTo>
                    <a:pt x="5346" y="2446"/>
                  </a:lnTo>
                  <a:lnTo>
                    <a:pt x="5334" y="2459"/>
                  </a:lnTo>
                  <a:lnTo>
                    <a:pt x="5322" y="2471"/>
                  </a:lnTo>
                  <a:lnTo>
                    <a:pt x="5310" y="2483"/>
                  </a:lnTo>
                  <a:lnTo>
                    <a:pt x="5297" y="2495"/>
                  </a:lnTo>
                  <a:lnTo>
                    <a:pt x="5284" y="2505"/>
                  </a:lnTo>
                  <a:lnTo>
                    <a:pt x="5271" y="2516"/>
                  </a:lnTo>
                  <a:lnTo>
                    <a:pt x="5257" y="2526"/>
                  </a:lnTo>
                  <a:lnTo>
                    <a:pt x="5243" y="2535"/>
                  </a:lnTo>
                  <a:lnTo>
                    <a:pt x="5228" y="2544"/>
                  </a:lnTo>
                  <a:lnTo>
                    <a:pt x="5213" y="2552"/>
                  </a:lnTo>
                  <a:lnTo>
                    <a:pt x="5198" y="2560"/>
                  </a:lnTo>
                  <a:lnTo>
                    <a:pt x="5182" y="2567"/>
                  </a:lnTo>
                  <a:lnTo>
                    <a:pt x="5167" y="2574"/>
                  </a:lnTo>
                  <a:lnTo>
                    <a:pt x="5151" y="2579"/>
                  </a:lnTo>
                  <a:lnTo>
                    <a:pt x="5134" y="2585"/>
                  </a:lnTo>
                  <a:lnTo>
                    <a:pt x="5118" y="2590"/>
                  </a:lnTo>
                  <a:lnTo>
                    <a:pt x="5102" y="2594"/>
                  </a:lnTo>
                  <a:lnTo>
                    <a:pt x="5085" y="2597"/>
                  </a:lnTo>
                  <a:lnTo>
                    <a:pt x="5068" y="2600"/>
                  </a:lnTo>
                  <a:lnTo>
                    <a:pt x="5051" y="2602"/>
                  </a:lnTo>
                  <a:lnTo>
                    <a:pt x="5034" y="2604"/>
                  </a:lnTo>
                  <a:lnTo>
                    <a:pt x="5017" y="2605"/>
                  </a:lnTo>
                  <a:lnTo>
                    <a:pt x="5000" y="2605"/>
                  </a:lnTo>
                  <a:lnTo>
                    <a:pt x="4983" y="2605"/>
                  </a:lnTo>
                  <a:lnTo>
                    <a:pt x="4966" y="2604"/>
                  </a:lnTo>
                  <a:lnTo>
                    <a:pt x="4949" y="2602"/>
                  </a:lnTo>
                  <a:lnTo>
                    <a:pt x="4932" y="2600"/>
                  </a:lnTo>
                  <a:lnTo>
                    <a:pt x="4915" y="2597"/>
                  </a:lnTo>
                  <a:lnTo>
                    <a:pt x="4898" y="2594"/>
                  </a:lnTo>
                  <a:lnTo>
                    <a:pt x="4882" y="2590"/>
                  </a:lnTo>
                  <a:lnTo>
                    <a:pt x="4866" y="2585"/>
                  </a:lnTo>
                  <a:lnTo>
                    <a:pt x="4849" y="2579"/>
                  </a:lnTo>
                  <a:lnTo>
                    <a:pt x="4833" y="2574"/>
                  </a:lnTo>
                  <a:lnTo>
                    <a:pt x="4818" y="2567"/>
                  </a:lnTo>
                  <a:lnTo>
                    <a:pt x="4802" y="2560"/>
                  </a:lnTo>
                  <a:lnTo>
                    <a:pt x="4787" y="2552"/>
                  </a:lnTo>
                  <a:lnTo>
                    <a:pt x="4772" y="2544"/>
                  </a:lnTo>
                  <a:lnTo>
                    <a:pt x="4757" y="2535"/>
                  </a:lnTo>
                  <a:lnTo>
                    <a:pt x="4743" y="2526"/>
                  </a:lnTo>
                  <a:lnTo>
                    <a:pt x="4729" y="2516"/>
                  </a:lnTo>
                  <a:lnTo>
                    <a:pt x="4716" y="2505"/>
                  </a:lnTo>
                  <a:lnTo>
                    <a:pt x="4703" y="2495"/>
                  </a:lnTo>
                  <a:lnTo>
                    <a:pt x="4690" y="2483"/>
                  </a:lnTo>
                  <a:lnTo>
                    <a:pt x="4678" y="2471"/>
                  </a:lnTo>
                  <a:lnTo>
                    <a:pt x="4666" y="2459"/>
                  </a:lnTo>
                  <a:lnTo>
                    <a:pt x="4654" y="2446"/>
                  </a:lnTo>
                  <a:lnTo>
                    <a:pt x="4644" y="2433"/>
                  </a:lnTo>
                  <a:lnTo>
                    <a:pt x="4633" y="2420"/>
                  </a:lnTo>
                  <a:lnTo>
                    <a:pt x="4623" y="2406"/>
                  </a:lnTo>
                  <a:lnTo>
                    <a:pt x="4614" y="2392"/>
                  </a:lnTo>
                  <a:lnTo>
                    <a:pt x="4605" y="2377"/>
                  </a:lnTo>
                  <a:lnTo>
                    <a:pt x="4597" y="2362"/>
                  </a:lnTo>
                  <a:lnTo>
                    <a:pt x="4589" y="2347"/>
                  </a:lnTo>
                  <a:lnTo>
                    <a:pt x="4582" y="2331"/>
                  </a:lnTo>
                  <a:lnTo>
                    <a:pt x="4575" y="2315"/>
                  </a:lnTo>
                  <a:lnTo>
                    <a:pt x="4570" y="2299"/>
                  </a:lnTo>
                  <a:lnTo>
                    <a:pt x="4564" y="2283"/>
                  </a:lnTo>
                  <a:lnTo>
                    <a:pt x="4560" y="2267"/>
                  </a:lnTo>
                  <a:lnTo>
                    <a:pt x="4555" y="2250"/>
                  </a:lnTo>
                  <a:lnTo>
                    <a:pt x="4552" y="2233"/>
                  </a:lnTo>
                  <a:lnTo>
                    <a:pt x="4549" y="2217"/>
                  </a:lnTo>
                  <a:lnTo>
                    <a:pt x="4547" y="2200"/>
                  </a:lnTo>
                  <a:lnTo>
                    <a:pt x="4545" y="2183"/>
                  </a:lnTo>
                  <a:lnTo>
                    <a:pt x="4544" y="2165"/>
                  </a:lnTo>
                  <a:lnTo>
                    <a:pt x="4544" y="2148"/>
                  </a:lnTo>
                  <a:lnTo>
                    <a:pt x="4544" y="2131"/>
                  </a:lnTo>
                  <a:lnTo>
                    <a:pt x="4545" y="2114"/>
                  </a:lnTo>
                  <a:lnTo>
                    <a:pt x="4547" y="2097"/>
                  </a:lnTo>
                  <a:lnTo>
                    <a:pt x="4549" y="2080"/>
                  </a:lnTo>
                  <a:lnTo>
                    <a:pt x="4552" y="2063"/>
                  </a:lnTo>
                  <a:lnTo>
                    <a:pt x="4555" y="2047"/>
                  </a:lnTo>
                  <a:lnTo>
                    <a:pt x="4560" y="2030"/>
                  </a:lnTo>
                  <a:lnTo>
                    <a:pt x="4564" y="2014"/>
                  </a:lnTo>
                  <a:lnTo>
                    <a:pt x="4570" y="1998"/>
                  </a:lnTo>
                  <a:lnTo>
                    <a:pt x="4575" y="1982"/>
                  </a:lnTo>
                  <a:lnTo>
                    <a:pt x="4582" y="1966"/>
                  </a:lnTo>
                  <a:lnTo>
                    <a:pt x="4589" y="1950"/>
                  </a:lnTo>
                  <a:lnTo>
                    <a:pt x="4597" y="1935"/>
                  </a:lnTo>
                  <a:lnTo>
                    <a:pt x="4605" y="1920"/>
                  </a:lnTo>
                  <a:lnTo>
                    <a:pt x="4614" y="1905"/>
                  </a:lnTo>
                  <a:lnTo>
                    <a:pt x="4623" y="1891"/>
                  </a:lnTo>
                  <a:lnTo>
                    <a:pt x="4633" y="1877"/>
                  </a:lnTo>
                  <a:lnTo>
                    <a:pt x="4644" y="1864"/>
                  </a:lnTo>
                  <a:lnTo>
                    <a:pt x="4654" y="1851"/>
                  </a:lnTo>
                  <a:lnTo>
                    <a:pt x="4666" y="1838"/>
                  </a:lnTo>
                  <a:lnTo>
                    <a:pt x="4678" y="1826"/>
                  </a:lnTo>
                  <a:lnTo>
                    <a:pt x="4690" y="1814"/>
                  </a:lnTo>
                  <a:lnTo>
                    <a:pt x="4703" y="1802"/>
                  </a:lnTo>
                  <a:lnTo>
                    <a:pt x="4716" y="1792"/>
                  </a:lnTo>
                  <a:lnTo>
                    <a:pt x="4729" y="1781"/>
                  </a:lnTo>
                  <a:lnTo>
                    <a:pt x="4743" y="1771"/>
                  </a:lnTo>
                  <a:lnTo>
                    <a:pt x="4757" y="1762"/>
                  </a:lnTo>
                  <a:lnTo>
                    <a:pt x="4772" y="1753"/>
                  </a:lnTo>
                  <a:lnTo>
                    <a:pt x="4787" y="1745"/>
                  </a:lnTo>
                  <a:lnTo>
                    <a:pt x="4802" y="1737"/>
                  </a:lnTo>
                  <a:lnTo>
                    <a:pt x="4818" y="1730"/>
                  </a:lnTo>
                  <a:lnTo>
                    <a:pt x="4833" y="1723"/>
                  </a:lnTo>
                  <a:lnTo>
                    <a:pt x="4849" y="1718"/>
                  </a:lnTo>
                  <a:lnTo>
                    <a:pt x="4866" y="1712"/>
                  </a:lnTo>
                  <a:lnTo>
                    <a:pt x="4882" y="1708"/>
                  </a:lnTo>
                  <a:lnTo>
                    <a:pt x="4898" y="1703"/>
                  </a:lnTo>
                  <a:lnTo>
                    <a:pt x="4915" y="1700"/>
                  </a:lnTo>
                  <a:lnTo>
                    <a:pt x="4932" y="1697"/>
                  </a:lnTo>
                  <a:lnTo>
                    <a:pt x="4949" y="1695"/>
                  </a:lnTo>
                  <a:lnTo>
                    <a:pt x="4966" y="1693"/>
                  </a:lnTo>
                  <a:lnTo>
                    <a:pt x="4983" y="1692"/>
                  </a:lnTo>
                  <a:lnTo>
                    <a:pt x="5000" y="1692"/>
                  </a:lnTo>
                  <a:lnTo>
                    <a:pt x="5017" y="1692"/>
                  </a:lnTo>
                  <a:lnTo>
                    <a:pt x="5034" y="1693"/>
                  </a:lnTo>
                  <a:lnTo>
                    <a:pt x="5051" y="1695"/>
                  </a:lnTo>
                  <a:lnTo>
                    <a:pt x="5068" y="1697"/>
                  </a:lnTo>
                  <a:lnTo>
                    <a:pt x="5085" y="1700"/>
                  </a:lnTo>
                  <a:lnTo>
                    <a:pt x="5102" y="1703"/>
                  </a:lnTo>
                  <a:lnTo>
                    <a:pt x="5118" y="1708"/>
                  </a:lnTo>
                  <a:lnTo>
                    <a:pt x="5134" y="1712"/>
                  </a:lnTo>
                  <a:lnTo>
                    <a:pt x="5151" y="1718"/>
                  </a:lnTo>
                  <a:lnTo>
                    <a:pt x="5167" y="1723"/>
                  </a:lnTo>
                  <a:lnTo>
                    <a:pt x="5182" y="1730"/>
                  </a:lnTo>
                  <a:lnTo>
                    <a:pt x="5198" y="1737"/>
                  </a:lnTo>
                  <a:lnTo>
                    <a:pt x="5213" y="1745"/>
                  </a:lnTo>
                  <a:lnTo>
                    <a:pt x="5228" y="1753"/>
                  </a:lnTo>
                  <a:lnTo>
                    <a:pt x="5243" y="1762"/>
                  </a:lnTo>
                  <a:lnTo>
                    <a:pt x="5257" y="1771"/>
                  </a:lnTo>
                  <a:lnTo>
                    <a:pt x="5271" y="1781"/>
                  </a:lnTo>
                  <a:lnTo>
                    <a:pt x="5284" y="1792"/>
                  </a:lnTo>
                  <a:lnTo>
                    <a:pt x="5297" y="1802"/>
                  </a:lnTo>
                  <a:lnTo>
                    <a:pt x="5310" y="1814"/>
                  </a:lnTo>
                  <a:lnTo>
                    <a:pt x="5322" y="1826"/>
                  </a:lnTo>
                  <a:lnTo>
                    <a:pt x="5334" y="1838"/>
                  </a:lnTo>
                  <a:lnTo>
                    <a:pt x="5346" y="1851"/>
                  </a:lnTo>
                  <a:lnTo>
                    <a:pt x="5356" y="1864"/>
                  </a:lnTo>
                  <a:lnTo>
                    <a:pt x="5367" y="1877"/>
                  </a:lnTo>
                  <a:lnTo>
                    <a:pt x="5377" y="1891"/>
                  </a:lnTo>
                  <a:lnTo>
                    <a:pt x="5386" y="1905"/>
                  </a:lnTo>
                  <a:lnTo>
                    <a:pt x="5395" y="1920"/>
                  </a:lnTo>
                  <a:lnTo>
                    <a:pt x="5403" y="1935"/>
                  </a:lnTo>
                  <a:lnTo>
                    <a:pt x="5411" y="1950"/>
                  </a:lnTo>
                  <a:lnTo>
                    <a:pt x="5418" y="1966"/>
                  </a:lnTo>
                  <a:lnTo>
                    <a:pt x="5425" y="1982"/>
                  </a:lnTo>
                  <a:lnTo>
                    <a:pt x="5430" y="1998"/>
                  </a:lnTo>
                  <a:lnTo>
                    <a:pt x="5436" y="2014"/>
                  </a:lnTo>
                  <a:lnTo>
                    <a:pt x="5440" y="2030"/>
                  </a:lnTo>
                  <a:lnTo>
                    <a:pt x="5445" y="2047"/>
                  </a:lnTo>
                  <a:lnTo>
                    <a:pt x="5448" y="2063"/>
                  </a:lnTo>
                  <a:lnTo>
                    <a:pt x="5451" y="2080"/>
                  </a:lnTo>
                  <a:lnTo>
                    <a:pt x="5453" y="2097"/>
                  </a:lnTo>
                  <a:lnTo>
                    <a:pt x="5455" y="2114"/>
                  </a:lnTo>
                  <a:lnTo>
                    <a:pt x="5456" y="2131"/>
                  </a:lnTo>
                  <a:lnTo>
                    <a:pt x="5456" y="2148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Helvetica Neue"/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60" name="Google Shape;1360;p36"/>
            <p:cNvSpPr/>
            <p:nvPr/>
          </p:nvSpPr>
          <p:spPr>
            <a:xfrm>
              <a:off x="8624067" y="2660110"/>
              <a:ext cx="633600" cy="633600"/>
            </a:xfrm>
            <a:custGeom>
              <a:rect b="b" l="l" r="r" t="t"/>
              <a:pathLst>
                <a:path extrusionOk="0" h="10000" w="10000">
                  <a:moveTo>
                    <a:pt x="5605" y="2122"/>
                  </a:moveTo>
                  <a:lnTo>
                    <a:pt x="5606" y="2128"/>
                  </a:lnTo>
                  <a:lnTo>
                    <a:pt x="5606" y="2145"/>
                  </a:lnTo>
                  <a:lnTo>
                    <a:pt x="5606" y="2151"/>
                  </a:lnTo>
                  <a:lnTo>
                    <a:pt x="5606" y="2168"/>
                  </a:lnTo>
                  <a:lnTo>
                    <a:pt x="5605" y="2174"/>
                  </a:lnTo>
                  <a:lnTo>
                    <a:pt x="5604" y="2191"/>
                  </a:lnTo>
                  <a:lnTo>
                    <a:pt x="5604" y="2196"/>
                  </a:lnTo>
                  <a:lnTo>
                    <a:pt x="5602" y="2214"/>
                  </a:lnTo>
                  <a:lnTo>
                    <a:pt x="5602" y="2219"/>
                  </a:lnTo>
                  <a:lnTo>
                    <a:pt x="5600" y="2236"/>
                  </a:lnTo>
                  <a:lnTo>
                    <a:pt x="5599" y="2242"/>
                  </a:lnTo>
                  <a:lnTo>
                    <a:pt x="5596" y="2258"/>
                  </a:lnTo>
                  <a:lnTo>
                    <a:pt x="5595" y="2264"/>
                  </a:lnTo>
                  <a:lnTo>
                    <a:pt x="5591" y="2281"/>
                  </a:lnTo>
                  <a:lnTo>
                    <a:pt x="5590" y="2286"/>
                  </a:lnTo>
                  <a:lnTo>
                    <a:pt x="5586" y="2303"/>
                  </a:lnTo>
                  <a:lnTo>
                    <a:pt x="5585" y="2308"/>
                  </a:lnTo>
                  <a:lnTo>
                    <a:pt x="5580" y="2324"/>
                  </a:lnTo>
                  <a:lnTo>
                    <a:pt x="5578" y="2330"/>
                  </a:lnTo>
                  <a:lnTo>
                    <a:pt x="5573" y="2346"/>
                  </a:lnTo>
                  <a:lnTo>
                    <a:pt x="5571" y="2351"/>
                  </a:lnTo>
                  <a:lnTo>
                    <a:pt x="5565" y="2367"/>
                  </a:lnTo>
                  <a:lnTo>
                    <a:pt x="5563" y="2372"/>
                  </a:lnTo>
                  <a:lnTo>
                    <a:pt x="5557" y="2388"/>
                  </a:lnTo>
                  <a:lnTo>
                    <a:pt x="5555" y="2393"/>
                  </a:lnTo>
                  <a:lnTo>
                    <a:pt x="5547" y="2409"/>
                  </a:lnTo>
                  <a:lnTo>
                    <a:pt x="5545" y="2414"/>
                  </a:lnTo>
                  <a:lnTo>
                    <a:pt x="5537" y="2429"/>
                  </a:lnTo>
                  <a:lnTo>
                    <a:pt x="5535" y="2434"/>
                  </a:lnTo>
                  <a:lnTo>
                    <a:pt x="5527" y="2449"/>
                  </a:lnTo>
                  <a:lnTo>
                    <a:pt x="5523" y="2455"/>
                  </a:lnTo>
                  <a:lnTo>
                    <a:pt x="5514" y="2469"/>
                  </a:lnTo>
                  <a:lnTo>
                    <a:pt x="5511" y="2474"/>
                  </a:lnTo>
                  <a:lnTo>
                    <a:pt x="5502" y="2488"/>
                  </a:lnTo>
                  <a:lnTo>
                    <a:pt x="5499" y="2493"/>
                  </a:lnTo>
                  <a:lnTo>
                    <a:pt x="5489" y="2507"/>
                  </a:lnTo>
                  <a:lnTo>
                    <a:pt x="5486" y="2511"/>
                  </a:lnTo>
                  <a:lnTo>
                    <a:pt x="5475" y="2525"/>
                  </a:lnTo>
                  <a:lnTo>
                    <a:pt x="5472" y="2529"/>
                  </a:lnTo>
                  <a:lnTo>
                    <a:pt x="5461" y="2542"/>
                  </a:lnTo>
                  <a:lnTo>
                    <a:pt x="5457" y="2546"/>
                  </a:lnTo>
                  <a:lnTo>
                    <a:pt x="5446" y="2559"/>
                  </a:lnTo>
                  <a:lnTo>
                    <a:pt x="5442" y="2563"/>
                  </a:lnTo>
                  <a:lnTo>
                    <a:pt x="5430" y="2575"/>
                  </a:lnTo>
                  <a:lnTo>
                    <a:pt x="5426" y="2579"/>
                  </a:lnTo>
                  <a:lnTo>
                    <a:pt x="5414" y="2591"/>
                  </a:lnTo>
                  <a:lnTo>
                    <a:pt x="5410" y="2595"/>
                  </a:lnTo>
                  <a:lnTo>
                    <a:pt x="5397" y="2606"/>
                  </a:lnTo>
                  <a:lnTo>
                    <a:pt x="5393" y="2610"/>
                  </a:lnTo>
                  <a:lnTo>
                    <a:pt x="5380" y="2621"/>
                  </a:lnTo>
                  <a:lnTo>
                    <a:pt x="5376" y="2624"/>
                  </a:lnTo>
                  <a:lnTo>
                    <a:pt x="5362" y="2635"/>
                  </a:lnTo>
                  <a:lnTo>
                    <a:pt x="5358" y="2638"/>
                  </a:lnTo>
                  <a:lnTo>
                    <a:pt x="5344" y="2648"/>
                  </a:lnTo>
                  <a:lnTo>
                    <a:pt x="5339" y="2651"/>
                  </a:lnTo>
                  <a:lnTo>
                    <a:pt x="5325" y="2660"/>
                  </a:lnTo>
                  <a:lnTo>
                    <a:pt x="5320" y="2663"/>
                  </a:lnTo>
                  <a:lnTo>
                    <a:pt x="5306" y="2672"/>
                  </a:lnTo>
                  <a:lnTo>
                    <a:pt x="5301" y="2675"/>
                  </a:lnTo>
                  <a:lnTo>
                    <a:pt x="5286" y="2683"/>
                  </a:lnTo>
                  <a:lnTo>
                    <a:pt x="5281" y="2686"/>
                  </a:lnTo>
                  <a:lnTo>
                    <a:pt x="5266" y="2694"/>
                  </a:lnTo>
                  <a:lnTo>
                    <a:pt x="5260" y="2696"/>
                  </a:lnTo>
                  <a:lnTo>
                    <a:pt x="5250" y="2701"/>
                  </a:lnTo>
                  <a:lnTo>
                    <a:pt x="5250" y="2811"/>
                  </a:lnTo>
                  <a:lnTo>
                    <a:pt x="7738" y="2811"/>
                  </a:lnTo>
                  <a:lnTo>
                    <a:pt x="7738" y="2811"/>
                  </a:lnTo>
                  <a:lnTo>
                    <a:pt x="7738" y="2811"/>
                  </a:lnTo>
                  <a:lnTo>
                    <a:pt x="7770" y="2813"/>
                  </a:lnTo>
                  <a:lnTo>
                    <a:pt x="7770" y="2813"/>
                  </a:lnTo>
                  <a:lnTo>
                    <a:pt x="7771" y="2813"/>
                  </a:lnTo>
                  <a:lnTo>
                    <a:pt x="7781" y="2815"/>
                  </a:lnTo>
                  <a:lnTo>
                    <a:pt x="7801" y="2819"/>
                  </a:lnTo>
                  <a:lnTo>
                    <a:pt x="7802" y="2819"/>
                  </a:lnTo>
                  <a:lnTo>
                    <a:pt x="7803" y="2820"/>
                  </a:lnTo>
                  <a:lnTo>
                    <a:pt x="7814" y="2823"/>
                  </a:lnTo>
                  <a:lnTo>
                    <a:pt x="7832" y="2829"/>
                  </a:lnTo>
                  <a:lnTo>
                    <a:pt x="7833" y="2830"/>
                  </a:lnTo>
                  <a:lnTo>
                    <a:pt x="7834" y="2830"/>
                  </a:lnTo>
                  <a:lnTo>
                    <a:pt x="7845" y="2836"/>
                  </a:lnTo>
                  <a:lnTo>
                    <a:pt x="7861" y="2843"/>
                  </a:lnTo>
                  <a:lnTo>
                    <a:pt x="7862" y="2844"/>
                  </a:lnTo>
                  <a:lnTo>
                    <a:pt x="7863" y="2844"/>
                  </a:lnTo>
                  <a:lnTo>
                    <a:pt x="7874" y="2852"/>
                  </a:lnTo>
                  <a:lnTo>
                    <a:pt x="7887" y="2861"/>
                  </a:lnTo>
                  <a:lnTo>
                    <a:pt x="7889" y="2862"/>
                  </a:lnTo>
                  <a:lnTo>
                    <a:pt x="7890" y="2863"/>
                  </a:lnTo>
                  <a:lnTo>
                    <a:pt x="7900" y="2871"/>
                  </a:lnTo>
                  <a:lnTo>
                    <a:pt x="7912" y="2881"/>
                  </a:lnTo>
                  <a:lnTo>
                    <a:pt x="7913" y="2883"/>
                  </a:lnTo>
                  <a:lnTo>
                    <a:pt x="7915" y="2884"/>
                  </a:lnTo>
                  <a:lnTo>
                    <a:pt x="7923" y="2894"/>
                  </a:lnTo>
                  <a:lnTo>
                    <a:pt x="7933" y="2905"/>
                  </a:lnTo>
                  <a:lnTo>
                    <a:pt x="7935" y="2907"/>
                  </a:lnTo>
                  <a:lnTo>
                    <a:pt x="7936" y="2909"/>
                  </a:lnTo>
                  <a:lnTo>
                    <a:pt x="7943" y="2919"/>
                  </a:lnTo>
                  <a:lnTo>
                    <a:pt x="7952" y="2931"/>
                  </a:lnTo>
                  <a:lnTo>
                    <a:pt x="7953" y="2934"/>
                  </a:lnTo>
                  <a:lnTo>
                    <a:pt x="7955" y="2936"/>
                  </a:lnTo>
                  <a:lnTo>
                    <a:pt x="7960" y="2947"/>
                  </a:lnTo>
                  <a:lnTo>
                    <a:pt x="7966" y="2960"/>
                  </a:lnTo>
                  <a:lnTo>
                    <a:pt x="8878" y="5013"/>
                  </a:lnTo>
                  <a:lnTo>
                    <a:pt x="8891" y="5047"/>
                  </a:lnTo>
                  <a:lnTo>
                    <a:pt x="8898" y="5082"/>
                  </a:lnTo>
                  <a:lnTo>
                    <a:pt x="8900" y="5119"/>
                  </a:lnTo>
                  <a:lnTo>
                    <a:pt x="8899" y="5153"/>
                  </a:lnTo>
                  <a:lnTo>
                    <a:pt x="8899" y="5162"/>
                  </a:lnTo>
                  <a:lnTo>
                    <a:pt x="8897" y="5196"/>
                  </a:lnTo>
                  <a:lnTo>
                    <a:pt x="8896" y="5206"/>
                  </a:lnTo>
                  <a:lnTo>
                    <a:pt x="8893" y="5240"/>
                  </a:lnTo>
                  <a:lnTo>
                    <a:pt x="8892" y="5249"/>
                  </a:lnTo>
                  <a:lnTo>
                    <a:pt x="8888" y="5283"/>
                  </a:lnTo>
                  <a:lnTo>
                    <a:pt x="8886" y="5292"/>
                  </a:lnTo>
                  <a:lnTo>
                    <a:pt x="8881" y="5326"/>
                  </a:lnTo>
                  <a:lnTo>
                    <a:pt x="8879" y="5335"/>
                  </a:lnTo>
                  <a:lnTo>
                    <a:pt x="8872" y="5368"/>
                  </a:lnTo>
                  <a:lnTo>
                    <a:pt x="8870" y="5377"/>
                  </a:lnTo>
                  <a:lnTo>
                    <a:pt x="8862" y="5410"/>
                  </a:lnTo>
                  <a:lnTo>
                    <a:pt x="8859" y="5419"/>
                  </a:lnTo>
                  <a:lnTo>
                    <a:pt x="8850" y="5452"/>
                  </a:lnTo>
                  <a:lnTo>
                    <a:pt x="8847" y="5461"/>
                  </a:lnTo>
                  <a:lnTo>
                    <a:pt x="8837" y="5493"/>
                  </a:lnTo>
                  <a:lnTo>
                    <a:pt x="8833" y="5502"/>
                  </a:lnTo>
                  <a:lnTo>
                    <a:pt x="8822" y="5534"/>
                  </a:lnTo>
                  <a:lnTo>
                    <a:pt x="8818" y="5543"/>
                  </a:lnTo>
                  <a:lnTo>
                    <a:pt x="8805" y="5574"/>
                  </a:lnTo>
                  <a:lnTo>
                    <a:pt x="8801" y="5583"/>
                  </a:lnTo>
                  <a:lnTo>
                    <a:pt x="8787" y="5614"/>
                  </a:lnTo>
                  <a:lnTo>
                    <a:pt x="8783" y="5622"/>
                  </a:lnTo>
                  <a:lnTo>
                    <a:pt x="8768" y="5653"/>
                  </a:lnTo>
                  <a:lnTo>
                    <a:pt x="8763" y="5661"/>
                  </a:lnTo>
                  <a:lnTo>
                    <a:pt x="8747" y="5691"/>
                  </a:lnTo>
                  <a:lnTo>
                    <a:pt x="8742" y="5699"/>
                  </a:lnTo>
                  <a:lnTo>
                    <a:pt x="8725" y="5728"/>
                  </a:lnTo>
                  <a:lnTo>
                    <a:pt x="8719" y="5736"/>
                  </a:lnTo>
                  <a:lnTo>
                    <a:pt x="8701" y="5765"/>
                  </a:lnTo>
                  <a:lnTo>
                    <a:pt x="8695" y="5773"/>
                  </a:lnTo>
                  <a:lnTo>
                    <a:pt x="8676" y="5801"/>
                  </a:lnTo>
                  <a:lnTo>
                    <a:pt x="8670" y="5808"/>
                  </a:lnTo>
                  <a:lnTo>
                    <a:pt x="8649" y="5835"/>
                  </a:lnTo>
                  <a:lnTo>
                    <a:pt x="8643" y="5843"/>
                  </a:lnTo>
                  <a:lnTo>
                    <a:pt x="8621" y="5869"/>
                  </a:lnTo>
                  <a:lnTo>
                    <a:pt x="8615" y="5876"/>
                  </a:lnTo>
                  <a:lnTo>
                    <a:pt x="8593" y="5901"/>
                  </a:lnTo>
                  <a:lnTo>
                    <a:pt x="8586" y="5908"/>
                  </a:lnTo>
                  <a:lnTo>
                    <a:pt x="8563" y="5933"/>
                  </a:lnTo>
                  <a:lnTo>
                    <a:pt x="8556" y="5939"/>
                  </a:lnTo>
                  <a:lnTo>
                    <a:pt x="8531" y="5963"/>
                  </a:lnTo>
                  <a:lnTo>
                    <a:pt x="8525" y="5969"/>
                  </a:lnTo>
                  <a:lnTo>
                    <a:pt x="8499" y="5992"/>
                  </a:lnTo>
                  <a:lnTo>
                    <a:pt x="8492" y="5998"/>
                  </a:lnTo>
                  <a:lnTo>
                    <a:pt x="8466" y="6020"/>
                  </a:lnTo>
                  <a:lnTo>
                    <a:pt x="8459" y="6025"/>
                  </a:lnTo>
                  <a:lnTo>
                    <a:pt x="8432" y="6046"/>
                  </a:lnTo>
                  <a:lnTo>
                    <a:pt x="8424" y="6052"/>
                  </a:lnTo>
                  <a:lnTo>
                    <a:pt x="8397" y="6071"/>
                  </a:lnTo>
                  <a:lnTo>
                    <a:pt x="8389" y="6077"/>
                  </a:lnTo>
                  <a:lnTo>
                    <a:pt x="8360" y="6095"/>
                  </a:lnTo>
                  <a:lnTo>
                    <a:pt x="8353" y="6100"/>
                  </a:lnTo>
                  <a:lnTo>
                    <a:pt x="8323" y="6118"/>
                  </a:lnTo>
                  <a:lnTo>
                    <a:pt x="8315" y="6123"/>
                  </a:lnTo>
                  <a:lnTo>
                    <a:pt x="8285" y="6139"/>
                  </a:lnTo>
                  <a:lnTo>
                    <a:pt x="8277" y="6144"/>
                  </a:lnTo>
                  <a:lnTo>
                    <a:pt x="8246" y="6159"/>
                  </a:lnTo>
                  <a:lnTo>
                    <a:pt x="8238" y="6163"/>
                  </a:lnTo>
                  <a:lnTo>
                    <a:pt x="8207" y="6177"/>
                  </a:lnTo>
                  <a:lnTo>
                    <a:pt x="8198" y="6181"/>
                  </a:lnTo>
                  <a:lnTo>
                    <a:pt x="8167" y="6194"/>
                  </a:lnTo>
                  <a:lnTo>
                    <a:pt x="8158" y="6198"/>
                  </a:lnTo>
                  <a:lnTo>
                    <a:pt x="8126" y="6210"/>
                  </a:lnTo>
                  <a:lnTo>
                    <a:pt x="8118" y="6213"/>
                  </a:lnTo>
                  <a:lnTo>
                    <a:pt x="8085" y="6223"/>
                  </a:lnTo>
                  <a:lnTo>
                    <a:pt x="8076" y="6226"/>
                  </a:lnTo>
                  <a:lnTo>
                    <a:pt x="8044" y="6236"/>
                  </a:lnTo>
                  <a:lnTo>
                    <a:pt x="8035" y="6238"/>
                  </a:lnTo>
                  <a:lnTo>
                    <a:pt x="8002" y="6246"/>
                  </a:lnTo>
                  <a:lnTo>
                    <a:pt x="7993" y="6248"/>
                  </a:lnTo>
                  <a:lnTo>
                    <a:pt x="7959" y="6255"/>
                  </a:lnTo>
                  <a:lnTo>
                    <a:pt x="7950" y="6257"/>
                  </a:lnTo>
                  <a:lnTo>
                    <a:pt x="7917" y="6263"/>
                  </a:lnTo>
                  <a:lnTo>
                    <a:pt x="7907" y="6264"/>
                  </a:lnTo>
                  <a:lnTo>
                    <a:pt x="7874" y="6269"/>
                  </a:lnTo>
                  <a:lnTo>
                    <a:pt x="7864" y="6270"/>
                  </a:lnTo>
                  <a:lnTo>
                    <a:pt x="7830" y="6273"/>
                  </a:lnTo>
                  <a:lnTo>
                    <a:pt x="7821" y="6274"/>
                  </a:lnTo>
                  <a:lnTo>
                    <a:pt x="7787" y="6276"/>
                  </a:lnTo>
                  <a:lnTo>
                    <a:pt x="7777" y="6276"/>
                  </a:lnTo>
                  <a:lnTo>
                    <a:pt x="7743" y="6277"/>
                  </a:lnTo>
                  <a:lnTo>
                    <a:pt x="7733" y="6277"/>
                  </a:lnTo>
                  <a:lnTo>
                    <a:pt x="7699" y="6276"/>
                  </a:lnTo>
                  <a:lnTo>
                    <a:pt x="7689" y="6276"/>
                  </a:lnTo>
                  <a:lnTo>
                    <a:pt x="7655" y="6274"/>
                  </a:lnTo>
                  <a:lnTo>
                    <a:pt x="7646" y="6273"/>
                  </a:lnTo>
                  <a:lnTo>
                    <a:pt x="7611" y="6270"/>
                  </a:lnTo>
                  <a:lnTo>
                    <a:pt x="7602" y="6269"/>
                  </a:lnTo>
                  <a:lnTo>
                    <a:pt x="7568" y="6264"/>
                  </a:lnTo>
                  <a:lnTo>
                    <a:pt x="7559" y="6263"/>
                  </a:lnTo>
                  <a:lnTo>
                    <a:pt x="7525" y="6257"/>
                  </a:lnTo>
                  <a:lnTo>
                    <a:pt x="7516" y="6255"/>
                  </a:lnTo>
                  <a:lnTo>
                    <a:pt x="7483" y="6248"/>
                  </a:lnTo>
                  <a:lnTo>
                    <a:pt x="7474" y="6246"/>
                  </a:lnTo>
                  <a:lnTo>
                    <a:pt x="7441" y="6238"/>
                  </a:lnTo>
                  <a:lnTo>
                    <a:pt x="7432" y="6236"/>
                  </a:lnTo>
                  <a:lnTo>
                    <a:pt x="7399" y="6226"/>
                  </a:lnTo>
                  <a:lnTo>
                    <a:pt x="7390" y="6223"/>
                  </a:lnTo>
                  <a:lnTo>
                    <a:pt x="7358" y="6213"/>
                  </a:lnTo>
                  <a:lnTo>
                    <a:pt x="7349" y="6210"/>
                  </a:lnTo>
                  <a:lnTo>
                    <a:pt x="7317" y="6198"/>
                  </a:lnTo>
                  <a:lnTo>
                    <a:pt x="7308" y="6194"/>
                  </a:lnTo>
                  <a:lnTo>
                    <a:pt x="7277" y="6181"/>
                  </a:lnTo>
                  <a:lnTo>
                    <a:pt x="7268" y="6177"/>
                  </a:lnTo>
                  <a:lnTo>
                    <a:pt x="7237" y="6163"/>
                  </a:lnTo>
                  <a:lnTo>
                    <a:pt x="7229" y="6159"/>
                  </a:lnTo>
                  <a:lnTo>
                    <a:pt x="7198" y="6144"/>
                  </a:lnTo>
                  <a:lnTo>
                    <a:pt x="7190" y="6139"/>
                  </a:lnTo>
                  <a:lnTo>
                    <a:pt x="7160" y="6123"/>
                  </a:lnTo>
                  <a:lnTo>
                    <a:pt x="7152" y="6118"/>
                  </a:lnTo>
                  <a:lnTo>
                    <a:pt x="7122" y="6100"/>
                  </a:lnTo>
                  <a:lnTo>
                    <a:pt x="7115" y="6095"/>
                  </a:lnTo>
                  <a:lnTo>
                    <a:pt x="7086" y="6077"/>
                  </a:lnTo>
                  <a:lnTo>
                    <a:pt x="7078" y="6071"/>
                  </a:lnTo>
                  <a:lnTo>
                    <a:pt x="7051" y="6052"/>
                  </a:lnTo>
                  <a:lnTo>
                    <a:pt x="7043" y="6046"/>
                  </a:lnTo>
                  <a:lnTo>
                    <a:pt x="7016" y="6025"/>
                  </a:lnTo>
                  <a:lnTo>
                    <a:pt x="7009" y="6020"/>
                  </a:lnTo>
                  <a:lnTo>
                    <a:pt x="6983" y="5998"/>
                  </a:lnTo>
                  <a:lnTo>
                    <a:pt x="6976" y="5992"/>
                  </a:lnTo>
                  <a:lnTo>
                    <a:pt x="6950" y="5969"/>
                  </a:lnTo>
                  <a:lnTo>
                    <a:pt x="6944" y="5963"/>
                  </a:lnTo>
                  <a:lnTo>
                    <a:pt x="6919" y="5939"/>
                  </a:lnTo>
                  <a:lnTo>
                    <a:pt x="6912" y="5933"/>
                  </a:lnTo>
                  <a:lnTo>
                    <a:pt x="6889" y="5908"/>
                  </a:lnTo>
                  <a:lnTo>
                    <a:pt x="6882" y="5901"/>
                  </a:lnTo>
                  <a:lnTo>
                    <a:pt x="6860" y="5876"/>
                  </a:lnTo>
                  <a:lnTo>
                    <a:pt x="6854" y="5869"/>
                  </a:lnTo>
                  <a:lnTo>
                    <a:pt x="6832" y="5843"/>
                  </a:lnTo>
                  <a:lnTo>
                    <a:pt x="6826" y="5835"/>
                  </a:lnTo>
                  <a:lnTo>
                    <a:pt x="6805" y="5808"/>
                  </a:lnTo>
                  <a:lnTo>
                    <a:pt x="6799" y="5801"/>
                  </a:lnTo>
                  <a:lnTo>
                    <a:pt x="6780" y="5773"/>
                  </a:lnTo>
                  <a:lnTo>
                    <a:pt x="6774" y="5765"/>
                  </a:lnTo>
                  <a:lnTo>
                    <a:pt x="6756" y="5736"/>
                  </a:lnTo>
                  <a:lnTo>
                    <a:pt x="6750" y="5728"/>
                  </a:lnTo>
                  <a:lnTo>
                    <a:pt x="6733" y="5699"/>
                  </a:lnTo>
                  <a:lnTo>
                    <a:pt x="6728" y="5691"/>
                  </a:lnTo>
                  <a:lnTo>
                    <a:pt x="6712" y="5661"/>
                  </a:lnTo>
                  <a:lnTo>
                    <a:pt x="6707" y="5653"/>
                  </a:lnTo>
                  <a:lnTo>
                    <a:pt x="6692" y="5622"/>
                  </a:lnTo>
                  <a:lnTo>
                    <a:pt x="6688" y="5614"/>
                  </a:lnTo>
                  <a:lnTo>
                    <a:pt x="6674" y="5583"/>
                  </a:lnTo>
                  <a:lnTo>
                    <a:pt x="6670" y="5574"/>
                  </a:lnTo>
                  <a:lnTo>
                    <a:pt x="6657" y="5543"/>
                  </a:lnTo>
                  <a:lnTo>
                    <a:pt x="6653" y="5534"/>
                  </a:lnTo>
                  <a:lnTo>
                    <a:pt x="6642" y="5502"/>
                  </a:lnTo>
                  <a:lnTo>
                    <a:pt x="6638" y="5493"/>
                  </a:lnTo>
                  <a:lnTo>
                    <a:pt x="6628" y="5461"/>
                  </a:lnTo>
                  <a:lnTo>
                    <a:pt x="6625" y="5452"/>
                  </a:lnTo>
                  <a:lnTo>
                    <a:pt x="6616" y="5419"/>
                  </a:lnTo>
                  <a:lnTo>
                    <a:pt x="6613" y="5410"/>
                  </a:lnTo>
                  <a:lnTo>
                    <a:pt x="6605" y="5377"/>
                  </a:lnTo>
                  <a:lnTo>
                    <a:pt x="6603" y="5368"/>
                  </a:lnTo>
                  <a:lnTo>
                    <a:pt x="6596" y="5335"/>
                  </a:lnTo>
                  <a:lnTo>
                    <a:pt x="6594" y="5326"/>
                  </a:lnTo>
                  <a:lnTo>
                    <a:pt x="6589" y="5292"/>
                  </a:lnTo>
                  <a:lnTo>
                    <a:pt x="6587" y="5283"/>
                  </a:lnTo>
                  <a:lnTo>
                    <a:pt x="6583" y="5249"/>
                  </a:lnTo>
                  <a:lnTo>
                    <a:pt x="6582" y="5240"/>
                  </a:lnTo>
                  <a:lnTo>
                    <a:pt x="6579" y="5206"/>
                  </a:lnTo>
                  <a:lnTo>
                    <a:pt x="6578" y="5196"/>
                  </a:lnTo>
                  <a:lnTo>
                    <a:pt x="6576" y="5162"/>
                  </a:lnTo>
                  <a:lnTo>
                    <a:pt x="6576" y="5153"/>
                  </a:lnTo>
                  <a:lnTo>
                    <a:pt x="6575" y="5119"/>
                  </a:lnTo>
                  <a:lnTo>
                    <a:pt x="6577" y="5082"/>
                  </a:lnTo>
                  <a:lnTo>
                    <a:pt x="6584" y="5047"/>
                  </a:lnTo>
                  <a:lnTo>
                    <a:pt x="6597" y="5012"/>
                  </a:lnTo>
                  <a:lnTo>
                    <a:pt x="7353" y="3311"/>
                  </a:lnTo>
                  <a:lnTo>
                    <a:pt x="5250" y="3311"/>
                  </a:lnTo>
                  <a:lnTo>
                    <a:pt x="5250" y="7852"/>
                  </a:lnTo>
                  <a:lnTo>
                    <a:pt x="5248" y="7885"/>
                  </a:lnTo>
                  <a:lnTo>
                    <a:pt x="5241" y="7917"/>
                  </a:lnTo>
                  <a:lnTo>
                    <a:pt x="5231" y="7948"/>
                  </a:lnTo>
                  <a:lnTo>
                    <a:pt x="5217" y="7977"/>
                  </a:lnTo>
                  <a:lnTo>
                    <a:pt x="5198" y="8004"/>
                  </a:lnTo>
                  <a:lnTo>
                    <a:pt x="5177" y="8029"/>
                  </a:lnTo>
                  <a:lnTo>
                    <a:pt x="5152" y="8050"/>
                  </a:lnTo>
                  <a:lnTo>
                    <a:pt x="5141" y="8058"/>
                  </a:lnTo>
                  <a:lnTo>
                    <a:pt x="6369" y="8058"/>
                  </a:lnTo>
                  <a:lnTo>
                    <a:pt x="6402" y="8060"/>
                  </a:lnTo>
                  <a:lnTo>
                    <a:pt x="6434" y="8067"/>
                  </a:lnTo>
                  <a:lnTo>
                    <a:pt x="6465" y="8077"/>
                  </a:lnTo>
                  <a:lnTo>
                    <a:pt x="6494" y="8091"/>
                  </a:lnTo>
                  <a:lnTo>
                    <a:pt x="6521" y="8110"/>
                  </a:lnTo>
                  <a:lnTo>
                    <a:pt x="6546" y="8131"/>
                  </a:lnTo>
                  <a:lnTo>
                    <a:pt x="6567" y="8156"/>
                  </a:lnTo>
                  <a:lnTo>
                    <a:pt x="6586" y="8183"/>
                  </a:lnTo>
                  <a:lnTo>
                    <a:pt x="6600" y="8212"/>
                  </a:lnTo>
                  <a:lnTo>
                    <a:pt x="6610" y="8243"/>
                  </a:lnTo>
                  <a:lnTo>
                    <a:pt x="6617" y="8275"/>
                  </a:lnTo>
                  <a:lnTo>
                    <a:pt x="6619" y="8308"/>
                  </a:lnTo>
                  <a:lnTo>
                    <a:pt x="6617" y="8341"/>
                  </a:lnTo>
                  <a:lnTo>
                    <a:pt x="6610" y="8373"/>
                  </a:lnTo>
                  <a:lnTo>
                    <a:pt x="6600" y="8404"/>
                  </a:lnTo>
                  <a:lnTo>
                    <a:pt x="6586" y="8433"/>
                  </a:lnTo>
                  <a:lnTo>
                    <a:pt x="6567" y="8460"/>
                  </a:lnTo>
                  <a:lnTo>
                    <a:pt x="6546" y="8485"/>
                  </a:lnTo>
                  <a:lnTo>
                    <a:pt x="6521" y="8506"/>
                  </a:lnTo>
                  <a:lnTo>
                    <a:pt x="6494" y="8525"/>
                  </a:lnTo>
                  <a:lnTo>
                    <a:pt x="6465" y="8539"/>
                  </a:lnTo>
                  <a:lnTo>
                    <a:pt x="6434" y="8549"/>
                  </a:lnTo>
                  <a:lnTo>
                    <a:pt x="6402" y="8556"/>
                  </a:lnTo>
                  <a:lnTo>
                    <a:pt x="6369" y="8558"/>
                  </a:lnTo>
                  <a:lnTo>
                    <a:pt x="3631" y="8558"/>
                  </a:lnTo>
                  <a:lnTo>
                    <a:pt x="3598" y="8556"/>
                  </a:lnTo>
                  <a:lnTo>
                    <a:pt x="3566" y="8549"/>
                  </a:lnTo>
                  <a:lnTo>
                    <a:pt x="3535" y="8539"/>
                  </a:lnTo>
                  <a:lnTo>
                    <a:pt x="3506" y="8525"/>
                  </a:lnTo>
                  <a:lnTo>
                    <a:pt x="3479" y="8506"/>
                  </a:lnTo>
                  <a:lnTo>
                    <a:pt x="3454" y="8485"/>
                  </a:lnTo>
                  <a:lnTo>
                    <a:pt x="3433" y="8460"/>
                  </a:lnTo>
                  <a:lnTo>
                    <a:pt x="3414" y="8433"/>
                  </a:lnTo>
                  <a:lnTo>
                    <a:pt x="3400" y="8404"/>
                  </a:lnTo>
                  <a:lnTo>
                    <a:pt x="3390" y="8373"/>
                  </a:lnTo>
                  <a:lnTo>
                    <a:pt x="3383" y="8341"/>
                  </a:lnTo>
                  <a:lnTo>
                    <a:pt x="3381" y="8308"/>
                  </a:lnTo>
                  <a:lnTo>
                    <a:pt x="3383" y="8275"/>
                  </a:lnTo>
                  <a:lnTo>
                    <a:pt x="3390" y="8243"/>
                  </a:lnTo>
                  <a:lnTo>
                    <a:pt x="3400" y="8212"/>
                  </a:lnTo>
                  <a:lnTo>
                    <a:pt x="3414" y="8183"/>
                  </a:lnTo>
                  <a:lnTo>
                    <a:pt x="3433" y="8156"/>
                  </a:lnTo>
                  <a:lnTo>
                    <a:pt x="3454" y="8131"/>
                  </a:lnTo>
                  <a:lnTo>
                    <a:pt x="3479" y="8110"/>
                  </a:lnTo>
                  <a:lnTo>
                    <a:pt x="3506" y="8091"/>
                  </a:lnTo>
                  <a:lnTo>
                    <a:pt x="3535" y="8077"/>
                  </a:lnTo>
                  <a:lnTo>
                    <a:pt x="3566" y="8067"/>
                  </a:lnTo>
                  <a:lnTo>
                    <a:pt x="3598" y="8060"/>
                  </a:lnTo>
                  <a:lnTo>
                    <a:pt x="3631" y="8058"/>
                  </a:lnTo>
                  <a:lnTo>
                    <a:pt x="4859" y="8058"/>
                  </a:lnTo>
                  <a:lnTo>
                    <a:pt x="4848" y="8050"/>
                  </a:lnTo>
                  <a:lnTo>
                    <a:pt x="4823" y="8029"/>
                  </a:lnTo>
                  <a:lnTo>
                    <a:pt x="4802" y="8004"/>
                  </a:lnTo>
                  <a:lnTo>
                    <a:pt x="4783" y="7977"/>
                  </a:lnTo>
                  <a:lnTo>
                    <a:pt x="4769" y="7948"/>
                  </a:lnTo>
                  <a:lnTo>
                    <a:pt x="4759" y="7917"/>
                  </a:lnTo>
                  <a:lnTo>
                    <a:pt x="4752" y="7885"/>
                  </a:lnTo>
                  <a:lnTo>
                    <a:pt x="4750" y="7852"/>
                  </a:lnTo>
                  <a:lnTo>
                    <a:pt x="4750" y="3311"/>
                  </a:lnTo>
                  <a:lnTo>
                    <a:pt x="2647" y="3311"/>
                  </a:lnTo>
                  <a:lnTo>
                    <a:pt x="3403" y="5012"/>
                  </a:lnTo>
                  <a:lnTo>
                    <a:pt x="3416" y="5047"/>
                  </a:lnTo>
                  <a:lnTo>
                    <a:pt x="3423" y="5082"/>
                  </a:lnTo>
                  <a:lnTo>
                    <a:pt x="3425" y="5119"/>
                  </a:lnTo>
                  <a:lnTo>
                    <a:pt x="3424" y="5153"/>
                  </a:lnTo>
                  <a:lnTo>
                    <a:pt x="3424" y="5162"/>
                  </a:lnTo>
                  <a:lnTo>
                    <a:pt x="3422" y="5196"/>
                  </a:lnTo>
                  <a:lnTo>
                    <a:pt x="3421" y="5206"/>
                  </a:lnTo>
                  <a:lnTo>
                    <a:pt x="3418" y="5240"/>
                  </a:lnTo>
                  <a:lnTo>
                    <a:pt x="3417" y="5249"/>
                  </a:lnTo>
                  <a:lnTo>
                    <a:pt x="3413" y="5283"/>
                  </a:lnTo>
                  <a:lnTo>
                    <a:pt x="3411" y="5292"/>
                  </a:lnTo>
                  <a:lnTo>
                    <a:pt x="3406" y="5326"/>
                  </a:lnTo>
                  <a:lnTo>
                    <a:pt x="3404" y="5335"/>
                  </a:lnTo>
                  <a:lnTo>
                    <a:pt x="3397" y="5368"/>
                  </a:lnTo>
                  <a:lnTo>
                    <a:pt x="3395" y="5377"/>
                  </a:lnTo>
                  <a:lnTo>
                    <a:pt x="3387" y="5410"/>
                  </a:lnTo>
                  <a:lnTo>
                    <a:pt x="3384" y="5419"/>
                  </a:lnTo>
                  <a:lnTo>
                    <a:pt x="3375" y="5452"/>
                  </a:lnTo>
                  <a:lnTo>
                    <a:pt x="3372" y="5461"/>
                  </a:lnTo>
                  <a:lnTo>
                    <a:pt x="3362" y="5493"/>
                  </a:lnTo>
                  <a:lnTo>
                    <a:pt x="3358" y="5502"/>
                  </a:lnTo>
                  <a:lnTo>
                    <a:pt x="3347" y="5534"/>
                  </a:lnTo>
                  <a:lnTo>
                    <a:pt x="3343" y="5543"/>
                  </a:lnTo>
                  <a:lnTo>
                    <a:pt x="3330" y="5574"/>
                  </a:lnTo>
                  <a:lnTo>
                    <a:pt x="3326" y="5583"/>
                  </a:lnTo>
                  <a:lnTo>
                    <a:pt x="3312" y="5614"/>
                  </a:lnTo>
                  <a:lnTo>
                    <a:pt x="3308" y="5622"/>
                  </a:lnTo>
                  <a:lnTo>
                    <a:pt x="3293" y="5653"/>
                  </a:lnTo>
                  <a:lnTo>
                    <a:pt x="3288" y="5661"/>
                  </a:lnTo>
                  <a:lnTo>
                    <a:pt x="3272" y="5691"/>
                  </a:lnTo>
                  <a:lnTo>
                    <a:pt x="3267" y="5699"/>
                  </a:lnTo>
                  <a:lnTo>
                    <a:pt x="3250" y="5728"/>
                  </a:lnTo>
                  <a:lnTo>
                    <a:pt x="3244" y="5736"/>
                  </a:lnTo>
                  <a:lnTo>
                    <a:pt x="3226" y="5765"/>
                  </a:lnTo>
                  <a:lnTo>
                    <a:pt x="3220" y="5773"/>
                  </a:lnTo>
                  <a:lnTo>
                    <a:pt x="3201" y="5801"/>
                  </a:lnTo>
                  <a:lnTo>
                    <a:pt x="3195" y="5808"/>
                  </a:lnTo>
                  <a:lnTo>
                    <a:pt x="3174" y="5835"/>
                  </a:lnTo>
                  <a:lnTo>
                    <a:pt x="3168" y="5843"/>
                  </a:lnTo>
                  <a:lnTo>
                    <a:pt x="3146" y="5869"/>
                  </a:lnTo>
                  <a:lnTo>
                    <a:pt x="3140" y="5876"/>
                  </a:lnTo>
                  <a:lnTo>
                    <a:pt x="3118" y="5901"/>
                  </a:lnTo>
                  <a:lnTo>
                    <a:pt x="3111" y="5908"/>
                  </a:lnTo>
                  <a:lnTo>
                    <a:pt x="3088" y="5933"/>
                  </a:lnTo>
                  <a:lnTo>
                    <a:pt x="3081" y="5939"/>
                  </a:lnTo>
                  <a:lnTo>
                    <a:pt x="3056" y="5963"/>
                  </a:lnTo>
                  <a:lnTo>
                    <a:pt x="3050" y="5969"/>
                  </a:lnTo>
                  <a:lnTo>
                    <a:pt x="3024" y="5992"/>
                  </a:lnTo>
                  <a:lnTo>
                    <a:pt x="3017" y="5998"/>
                  </a:lnTo>
                  <a:lnTo>
                    <a:pt x="2991" y="6020"/>
                  </a:lnTo>
                  <a:lnTo>
                    <a:pt x="2984" y="6025"/>
                  </a:lnTo>
                  <a:lnTo>
                    <a:pt x="2957" y="6046"/>
                  </a:lnTo>
                  <a:lnTo>
                    <a:pt x="2949" y="6052"/>
                  </a:lnTo>
                  <a:lnTo>
                    <a:pt x="2922" y="6071"/>
                  </a:lnTo>
                  <a:lnTo>
                    <a:pt x="2914" y="6077"/>
                  </a:lnTo>
                  <a:lnTo>
                    <a:pt x="2885" y="6095"/>
                  </a:lnTo>
                  <a:lnTo>
                    <a:pt x="2878" y="6100"/>
                  </a:lnTo>
                  <a:lnTo>
                    <a:pt x="2848" y="6118"/>
                  </a:lnTo>
                  <a:lnTo>
                    <a:pt x="2840" y="6123"/>
                  </a:lnTo>
                  <a:lnTo>
                    <a:pt x="2810" y="6139"/>
                  </a:lnTo>
                  <a:lnTo>
                    <a:pt x="2802" y="6144"/>
                  </a:lnTo>
                  <a:lnTo>
                    <a:pt x="2771" y="6159"/>
                  </a:lnTo>
                  <a:lnTo>
                    <a:pt x="2763" y="6163"/>
                  </a:lnTo>
                  <a:lnTo>
                    <a:pt x="2732" y="6177"/>
                  </a:lnTo>
                  <a:lnTo>
                    <a:pt x="2723" y="6181"/>
                  </a:lnTo>
                  <a:lnTo>
                    <a:pt x="2692" y="6194"/>
                  </a:lnTo>
                  <a:lnTo>
                    <a:pt x="2683" y="6198"/>
                  </a:lnTo>
                  <a:lnTo>
                    <a:pt x="2651" y="6210"/>
                  </a:lnTo>
                  <a:lnTo>
                    <a:pt x="2642" y="6213"/>
                  </a:lnTo>
                  <a:lnTo>
                    <a:pt x="2610" y="6223"/>
                  </a:lnTo>
                  <a:lnTo>
                    <a:pt x="2601" y="6226"/>
                  </a:lnTo>
                  <a:lnTo>
                    <a:pt x="2568" y="6236"/>
                  </a:lnTo>
                  <a:lnTo>
                    <a:pt x="2559" y="6238"/>
                  </a:lnTo>
                  <a:lnTo>
                    <a:pt x="2526" y="6246"/>
                  </a:lnTo>
                  <a:lnTo>
                    <a:pt x="2517" y="6248"/>
                  </a:lnTo>
                  <a:lnTo>
                    <a:pt x="2484" y="6255"/>
                  </a:lnTo>
                  <a:lnTo>
                    <a:pt x="2475" y="6257"/>
                  </a:lnTo>
                  <a:lnTo>
                    <a:pt x="2441" y="6263"/>
                  </a:lnTo>
                  <a:lnTo>
                    <a:pt x="2432" y="6264"/>
                  </a:lnTo>
                  <a:lnTo>
                    <a:pt x="2398" y="6269"/>
                  </a:lnTo>
                  <a:lnTo>
                    <a:pt x="2389" y="6270"/>
                  </a:lnTo>
                  <a:lnTo>
                    <a:pt x="2354" y="6273"/>
                  </a:lnTo>
                  <a:lnTo>
                    <a:pt x="2345" y="6274"/>
                  </a:lnTo>
                  <a:lnTo>
                    <a:pt x="2311" y="6276"/>
                  </a:lnTo>
                  <a:lnTo>
                    <a:pt x="2301" y="6276"/>
                  </a:lnTo>
                  <a:lnTo>
                    <a:pt x="2267" y="6277"/>
                  </a:lnTo>
                  <a:lnTo>
                    <a:pt x="2257" y="6277"/>
                  </a:lnTo>
                  <a:lnTo>
                    <a:pt x="2223" y="6276"/>
                  </a:lnTo>
                  <a:lnTo>
                    <a:pt x="2213" y="6276"/>
                  </a:lnTo>
                  <a:lnTo>
                    <a:pt x="2179" y="6274"/>
                  </a:lnTo>
                  <a:lnTo>
                    <a:pt x="2170" y="6273"/>
                  </a:lnTo>
                  <a:lnTo>
                    <a:pt x="2136" y="6270"/>
                  </a:lnTo>
                  <a:lnTo>
                    <a:pt x="2126" y="6269"/>
                  </a:lnTo>
                  <a:lnTo>
                    <a:pt x="2093" y="6264"/>
                  </a:lnTo>
                  <a:lnTo>
                    <a:pt x="2083" y="6263"/>
                  </a:lnTo>
                  <a:lnTo>
                    <a:pt x="2050" y="6257"/>
                  </a:lnTo>
                  <a:lnTo>
                    <a:pt x="2041" y="6255"/>
                  </a:lnTo>
                  <a:lnTo>
                    <a:pt x="2007" y="6248"/>
                  </a:lnTo>
                  <a:lnTo>
                    <a:pt x="1998" y="6246"/>
                  </a:lnTo>
                  <a:lnTo>
                    <a:pt x="1965" y="6238"/>
                  </a:lnTo>
                  <a:lnTo>
                    <a:pt x="1956" y="6236"/>
                  </a:lnTo>
                  <a:lnTo>
                    <a:pt x="1924" y="6226"/>
                  </a:lnTo>
                  <a:lnTo>
                    <a:pt x="1915" y="6223"/>
                  </a:lnTo>
                  <a:lnTo>
                    <a:pt x="1882" y="6213"/>
                  </a:lnTo>
                  <a:lnTo>
                    <a:pt x="1874" y="6210"/>
                  </a:lnTo>
                  <a:lnTo>
                    <a:pt x="1842" y="6198"/>
                  </a:lnTo>
                  <a:lnTo>
                    <a:pt x="1833" y="6194"/>
                  </a:lnTo>
                  <a:lnTo>
                    <a:pt x="1802" y="6181"/>
                  </a:lnTo>
                  <a:lnTo>
                    <a:pt x="1793" y="6177"/>
                  </a:lnTo>
                  <a:lnTo>
                    <a:pt x="1762" y="6163"/>
                  </a:lnTo>
                  <a:lnTo>
                    <a:pt x="1754" y="6159"/>
                  </a:lnTo>
                  <a:lnTo>
                    <a:pt x="1723" y="6144"/>
                  </a:lnTo>
                  <a:lnTo>
                    <a:pt x="1715" y="6139"/>
                  </a:lnTo>
                  <a:lnTo>
                    <a:pt x="1685" y="6123"/>
                  </a:lnTo>
                  <a:lnTo>
                    <a:pt x="1677" y="6118"/>
                  </a:lnTo>
                  <a:lnTo>
                    <a:pt x="1647" y="6100"/>
                  </a:lnTo>
                  <a:lnTo>
                    <a:pt x="1640" y="6095"/>
                  </a:lnTo>
                  <a:lnTo>
                    <a:pt x="1611" y="6077"/>
                  </a:lnTo>
                  <a:lnTo>
                    <a:pt x="1603" y="6071"/>
                  </a:lnTo>
                  <a:lnTo>
                    <a:pt x="1576" y="6052"/>
                  </a:lnTo>
                  <a:lnTo>
                    <a:pt x="1568" y="6046"/>
                  </a:lnTo>
                  <a:lnTo>
                    <a:pt x="1541" y="6025"/>
                  </a:lnTo>
                  <a:lnTo>
                    <a:pt x="1534" y="6020"/>
                  </a:lnTo>
                  <a:lnTo>
                    <a:pt x="1508" y="5998"/>
                  </a:lnTo>
                  <a:lnTo>
                    <a:pt x="1501" y="5992"/>
                  </a:lnTo>
                  <a:lnTo>
                    <a:pt x="1475" y="5969"/>
                  </a:lnTo>
                  <a:lnTo>
                    <a:pt x="1469" y="5963"/>
                  </a:lnTo>
                  <a:lnTo>
                    <a:pt x="1444" y="5939"/>
                  </a:lnTo>
                  <a:lnTo>
                    <a:pt x="1437" y="5933"/>
                  </a:lnTo>
                  <a:lnTo>
                    <a:pt x="1414" y="5908"/>
                  </a:lnTo>
                  <a:lnTo>
                    <a:pt x="1407" y="5901"/>
                  </a:lnTo>
                  <a:lnTo>
                    <a:pt x="1385" y="5876"/>
                  </a:lnTo>
                  <a:lnTo>
                    <a:pt x="1379" y="5869"/>
                  </a:lnTo>
                  <a:lnTo>
                    <a:pt x="1357" y="5843"/>
                  </a:lnTo>
                  <a:lnTo>
                    <a:pt x="1351" y="5835"/>
                  </a:lnTo>
                  <a:lnTo>
                    <a:pt x="1330" y="5808"/>
                  </a:lnTo>
                  <a:lnTo>
                    <a:pt x="1324" y="5801"/>
                  </a:lnTo>
                  <a:lnTo>
                    <a:pt x="1305" y="5773"/>
                  </a:lnTo>
                  <a:lnTo>
                    <a:pt x="1299" y="5765"/>
                  </a:lnTo>
                  <a:lnTo>
                    <a:pt x="1281" y="5736"/>
                  </a:lnTo>
                  <a:lnTo>
                    <a:pt x="1275" y="5728"/>
                  </a:lnTo>
                  <a:lnTo>
                    <a:pt x="1258" y="5699"/>
                  </a:lnTo>
                  <a:lnTo>
                    <a:pt x="1253" y="5691"/>
                  </a:lnTo>
                  <a:lnTo>
                    <a:pt x="1237" y="5661"/>
                  </a:lnTo>
                  <a:lnTo>
                    <a:pt x="1232" y="5653"/>
                  </a:lnTo>
                  <a:lnTo>
                    <a:pt x="1217" y="5622"/>
                  </a:lnTo>
                  <a:lnTo>
                    <a:pt x="1213" y="5614"/>
                  </a:lnTo>
                  <a:lnTo>
                    <a:pt x="1199" y="5583"/>
                  </a:lnTo>
                  <a:lnTo>
                    <a:pt x="1195" y="5574"/>
                  </a:lnTo>
                  <a:lnTo>
                    <a:pt x="1182" y="5543"/>
                  </a:lnTo>
                  <a:lnTo>
                    <a:pt x="1178" y="5534"/>
                  </a:lnTo>
                  <a:lnTo>
                    <a:pt x="1167" y="5502"/>
                  </a:lnTo>
                  <a:lnTo>
                    <a:pt x="1163" y="5493"/>
                  </a:lnTo>
                  <a:lnTo>
                    <a:pt x="1153" y="5461"/>
                  </a:lnTo>
                  <a:lnTo>
                    <a:pt x="1150" y="5452"/>
                  </a:lnTo>
                  <a:lnTo>
                    <a:pt x="1141" y="5419"/>
                  </a:lnTo>
                  <a:lnTo>
                    <a:pt x="1138" y="5410"/>
                  </a:lnTo>
                  <a:lnTo>
                    <a:pt x="1130" y="5377"/>
                  </a:lnTo>
                  <a:lnTo>
                    <a:pt x="1128" y="5368"/>
                  </a:lnTo>
                  <a:lnTo>
                    <a:pt x="1121" y="5335"/>
                  </a:lnTo>
                  <a:lnTo>
                    <a:pt x="1119" y="5326"/>
                  </a:lnTo>
                  <a:lnTo>
                    <a:pt x="1114" y="5292"/>
                  </a:lnTo>
                  <a:lnTo>
                    <a:pt x="1112" y="5283"/>
                  </a:lnTo>
                  <a:lnTo>
                    <a:pt x="1108" y="5249"/>
                  </a:lnTo>
                  <a:lnTo>
                    <a:pt x="1107" y="5240"/>
                  </a:lnTo>
                  <a:lnTo>
                    <a:pt x="1104" y="5206"/>
                  </a:lnTo>
                  <a:lnTo>
                    <a:pt x="1103" y="5196"/>
                  </a:lnTo>
                  <a:lnTo>
                    <a:pt x="1101" y="5162"/>
                  </a:lnTo>
                  <a:lnTo>
                    <a:pt x="1101" y="5153"/>
                  </a:lnTo>
                  <a:lnTo>
                    <a:pt x="1100" y="5119"/>
                  </a:lnTo>
                  <a:lnTo>
                    <a:pt x="1102" y="5082"/>
                  </a:lnTo>
                  <a:lnTo>
                    <a:pt x="1109" y="5047"/>
                  </a:lnTo>
                  <a:lnTo>
                    <a:pt x="1122" y="5013"/>
                  </a:lnTo>
                  <a:lnTo>
                    <a:pt x="2034" y="2960"/>
                  </a:lnTo>
                  <a:lnTo>
                    <a:pt x="2040" y="2947"/>
                  </a:lnTo>
                  <a:lnTo>
                    <a:pt x="2045" y="2936"/>
                  </a:lnTo>
                  <a:lnTo>
                    <a:pt x="2047" y="2934"/>
                  </a:lnTo>
                  <a:lnTo>
                    <a:pt x="2048" y="2931"/>
                  </a:lnTo>
                  <a:lnTo>
                    <a:pt x="2057" y="2919"/>
                  </a:lnTo>
                  <a:lnTo>
                    <a:pt x="2064" y="2909"/>
                  </a:lnTo>
                  <a:lnTo>
                    <a:pt x="2065" y="2907"/>
                  </a:lnTo>
                  <a:lnTo>
                    <a:pt x="2067" y="2905"/>
                  </a:lnTo>
                  <a:lnTo>
                    <a:pt x="2077" y="2894"/>
                  </a:lnTo>
                  <a:lnTo>
                    <a:pt x="2085" y="2884"/>
                  </a:lnTo>
                  <a:lnTo>
                    <a:pt x="2087" y="2883"/>
                  </a:lnTo>
                  <a:lnTo>
                    <a:pt x="2088" y="2881"/>
                  </a:lnTo>
                  <a:lnTo>
                    <a:pt x="2100" y="2871"/>
                  </a:lnTo>
                  <a:lnTo>
                    <a:pt x="2110" y="2863"/>
                  </a:lnTo>
                  <a:lnTo>
                    <a:pt x="2111" y="2862"/>
                  </a:lnTo>
                  <a:lnTo>
                    <a:pt x="2113" y="2861"/>
                  </a:lnTo>
                  <a:lnTo>
                    <a:pt x="2126" y="2852"/>
                  </a:lnTo>
                  <a:lnTo>
                    <a:pt x="2137" y="2844"/>
                  </a:lnTo>
                  <a:lnTo>
                    <a:pt x="2138" y="2844"/>
                  </a:lnTo>
                  <a:lnTo>
                    <a:pt x="2139" y="2843"/>
                  </a:lnTo>
                  <a:lnTo>
                    <a:pt x="2155" y="2836"/>
                  </a:lnTo>
                  <a:lnTo>
                    <a:pt x="2166" y="2830"/>
                  </a:lnTo>
                  <a:lnTo>
                    <a:pt x="2167" y="2830"/>
                  </a:lnTo>
                  <a:lnTo>
                    <a:pt x="2168" y="2829"/>
                  </a:lnTo>
                  <a:lnTo>
                    <a:pt x="2186" y="2823"/>
                  </a:lnTo>
                  <a:lnTo>
                    <a:pt x="2197" y="2820"/>
                  </a:lnTo>
                  <a:lnTo>
                    <a:pt x="2198" y="2819"/>
                  </a:lnTo>
                  <a:lnTo>
                    <a:pt x="2199" y="2819"/>
                  </a:lnTo>
                  <a:lnTo>
                    <a:pt x="2219" y="2815"/>
                  </a:lnTo>
                  <a:lnTo>
                    <a:pt x="2229" y="2813"/>
                  </a:lnTo>
                  <a:lnTo>
                    <a:pt x="2230" y="2813"/>
                  </a:lnTo>
                  <a:lnTo>
                    <a:pt x="2230" y="2813"/>
                  </a:lnTo>
                  <a:lnTo>
                    <a:pt x="2262" y="2811"/>
                  </a:lnTo>
                  <a:lnTo>
                    <a:pt x="2262" y="2811"/>
                  </a:lnTo>
                  <a:lnTo>
                    <a:pt x="2262" y="2811"/>
                  </a:lnTo>
                  <a:lnTo>
                    <a:pt x="4750" y="2811"/>
                  </a:lnTo>
                  <a:lnTo>
                    <a:pt x="4750" y="2701"/>
                  </a:lnTo>
                  <a:lnTo>
                    <a:pt x="4740" y="2696"/>
                  </a:lnTo>
                  <a:lnTo>
                    <a:pt x="4734" y="2694"/>
                  </a:lnTo>
                  <a:lnTo>
                    <a:pt x="4719" y="2686"/>
                  </a:lnTo>
                  <a:lnTo>
                    <a:pt x="4714" y="2683"/>
                  </a:lnTo>
                  <a:lnTo>
                    <a:pt x="4699" y="2675"/>
                  </a:lnTo>
                  <a:lnTo>
                    <a:pt x="4694" y="2672"/>
                  </a:lnTo>
                  <a:lnTo>
                    <a:pt x="4680" y="2663"/>
                  </a:lnTo>
                  <a:lnTo>
                    <a:pt x="4675" y="2660"/>
                  </a:lnTo>
                  <a:lnTo>
                    <a:pt x="4661" y="2651"/>
                  </a:lnTo>
                  <a:lnTo>
                    <a:pt x="4656" y="2648"/>
                  </a:lnTo>
                  <a:lnTo>
                    <a:pt x="4642" y="2638"/>
                  </a:lnTo>
                  <a:lnTo>
                    <a:pt x="4638" y="2635"/>
                  </a:lnTo>
                  <a:lnTo>
                    <a:pt x="4624" y="2624"/>
                  </a:lnTo>
                  <a:lnTo>
                    <a:pt x="4620" y="2621"/>
                  </a:lnTo>
                  <a:lnTo>
                    <a:pt x="4607" y="2610"/>
                  </a:lnTo>
                  <a:lnTo>
                    <a:pt x="4603" y="2606"/>
                  </a:lnTo>
                  <a:lnTo>
                    <a:pt x="4590" y="2595"/>
                  </a:lnTo>
                  <a:lnTo>
                    <a:pt x="4586" y="2591"/>
                  </a:lnTo>
                  <a:lnTo>
                    <a:pt x="4574" y="2579"/>
                  </a:lnTo>
                  <a:lnTo>
                    <a:pt x="4570" y="2575"/>
                  </a:lnTo>
                  <a:lnTo>
                    <a:pt x="4558" y="2563"/>
                  </a:lnTo>
                  <a:lnTo>
                    <a:pt x="4554" y="2559"/>
                  </a:lnTo>
                  <a:lnTo>
                    <a:pt x="4543" y="2546"/>
                  </a:lnTo>
                  <a:lnTo>
                    <a:pt x="4539" y="2542"/>
                  </a:lnTo>
                  <a:lnTo>
                    <a:pt x="4528" y="2529"/>
                  </a:lnTo>
                  <a:lnTo>
                    <a:pt x="4525" y="2525"/>
                  </a:lnTo>
                  <a:lnTo>
                    <a:pt x="4514" y="2511"/>
                  </a:lnTo>
                  <a:lnTo>
                    <a:pt x="4511" y="2507"/>
                  </a:lnTo>
                  <a:lnTo>
                    <a:pt x="4501" y="2493"/>
                  </a:lnTo>
                  <a:lnTo>
                    <a:pt x="4498" y="2488"/>
                  </a:lnTo>
                  <a:lnTo>
                    <a:pt x="4489" y="2474"/>
                  </a:lnTo>
                  <a:lnTo>
                    <a:pt x="4486" y="2469"/>
                  </a:lnTo>
                  <a:lnTo>
                    <a:pt x="4477" y="2455"/>
                  </a:lnTo>
                  <a:lnTo>
                    <a:pt x="4473" y="2449"/>
                  </a:lnTo>
                  <a:lnTo>
                    <a:pt x="4465" y="2434"/>
                  </a:lnTo>
                  <a:lnTo>
                    <a:pt x="4463" y="2429"/>
                  </a:lnTo>
                  <a:lnTo>
                    <a:pt x="4455" y="2414"/>
                  </a:lnTo>
                  <a:lnTo>
                    <a:pt x="4453" y="2409"/>
                  </a:lnTo>
                  <a:lnTo>
                    <a:pt x="4445" y="2393"/>
                  </a:lnTo>
                  <a:lnTo>
                    <a:pt x="4443" y="2388"/>
                  </a:lnTo>
                  <a:lnTo>
                    <a:pt x="4437" y="2372"/>
                  </a:lnTo>
                  <a:lnTo>
                    <a:pt x="4435" y="2367"/>
                  </a:lnTo>
                  <a:lnTo>
                    <a:pt x="4429" y="2351"/>
                  </a:lnTo>
                  <a:lnTo>
                    <a:pt x="4427" y="2346"/>
                  </a:lnTo>
                  <a:lnTo>
                    <a:pt x="4422" y="2330"/>
                  </a:lnTo>
                  <a:lnTo>
                    <a:pt x="4420" y="2324"/>
                  </a:lnTo>
                  <a:lnTo>
                    <a:pt x="4415" y="2308"/>
                  </a:lnTo>
                  <a:lnTo>
                    <a:pt x="4414" y="2303"/>
                  </a:lnTo>
                  <a:lnTo>
                    <a:pt x="4410" y="2286"/>
                  </a:lnTo>
                  <a:lnTo>
                    <a:pt x="4409" y="2281"/>
                  </a:lnTo>
                  <a:lnTo>
                    <a:pt x="4405" y="2264"/>
                  </a:lnTo>
                  <a:lnTo>
                    <a:pt x="4404" y="2258"/>
                  </a:lnTo>
                  <a:lnTo>
                    <a:pt x="4401" y="2242"/>
                  </a:lnTo>
                  <a:lnTo>
                    <a:pt x="4400" y="2236"/>
                  </a:lnTo>
                  <a:lnTo>
                    <a:pt x="4398" y="2219"/>
                  </a:lnTo>
                  <a:lnTo>
                    <a:pt x="4398" y="2214"/>
                  </a:lnTo>
                  <a:lnTo>
                    <a:pt x="4396" y="2196"/>
                  </a:lnTo>
                  <a:lnTo>
                    <a:pt x="4396" y="2191"/>
                  </a:lnTo>
                  <a:lnTo>
                    <a:pt x="4395" y="2174"/>
                  </a:lnTo>
                  <a:lnTo>
                    <a:pt x="4394" y="2168"/>
                  </a:lnTo>
                  <a:lnTo>
                    <a:pt x="4394" y="2151"/>
                  </a:lnTo>
                  <a:lnTo>
                    <a:pt x="4394" y="2145"/>
                  </a:lnTo>
                  <a:lnTo>
                    <a:pt x="4394" y="2128"/>
                  </a:lnTo>
                  <a:lnTo>
                    <a:pt x="4395" y="2122"/>
                  </a:lnTo>
                  <a:lnTo>
                    <a:pt x="4396" y="2105"/>
                  </a:lnTo>
                  <a:lnTo>
                    <a:pt x="4396" y="2100"/>
                  </a:lnTo>
                  <a:lnTo>
                    <a:pt x="4398" y="2083"/>
                  </a:lnTo>
                  <a:lnTo>
                    <a:pt x="4398" y="2077"/>
                  </a:lnTo>
                  <a:lnTo>
                    <a:pt x="4400" y="2060"/>
                  </a:lnTo>
                  <a:lnTo>
                    <a:pt x="4401" y="2055"/>
                  </a:lnTo>
                  <a:lnTo>
                    <a:pt x="4404" y="2038"/>
                  </a:lnTo>
                  <a:lnTo>
                    <a:pt x="4405" y="2033"/>
                  </a:lnTo>
                  <a:lnTo>
                    <a:pt x="4409" y="2016"/>
                  </a:lnTo>
                  <a:lnTo>
                    <a:pt x="4410" y="2011"/>
                  </a:lnTo>
                  <a:lnTo>
                    <a:pt x="4414" y="1994"/>
                  </a:lnTo>
                  <a:lnTo>
                    <a:pt x="4415" y="1989"/>
                  </a:lnTo>
                  <a:lnTo>
                    <a:pt x="4420" y="1972"/>
                  </a:lnTo>
                  <a:lnTo>
                    <a:pt x="4422" y="1967"/>
                  </a:lnTo>
                  <a:lnTo>
                    <a:pt x="4427" y="1951"/>
                  </a:lnTo>
                  <a:lnTo>
                    <a:pt x="4429" y="1946"/>
                  </a:lnTo>
                  <a:lnTo>
                    <a:pt x="4435" y="1930"/>
                  </a:lnTo>
                  <a:lnTo>
                    <a:pt x="4437" y="1925"/>
                  </a:lnTo>
                  <a:lnTo>
                    <a:pt x="4443" y="1909"/>
                  </a:lnTo>
                  <a:lnTo>
                    <a:pt x="4445" y="1904"/>
                  </a:lnTo>
                  <a:lnTo>
                    <a:pt x="4453" y="1888"/>
                  </a:lnTo>
                  <a:lnTo>
                    <a:pt x="4455" y="1883"/>
                  </a:lnTo>
                  <a:lnTo>
                    <a:pt x="4463" y="1868"/>
                  </a:lnTo>
                  <a:lnTo>
                    <a:pt x="4465" y="1863"/>
                  </a:lnTo>
                  <a:lnTo>
                    <a:pt x="4473" y="1848"/>
                  </a:lnTo>
                  <a:lnTo>
                    <a:pt x="4477" y="1842"/>
                  </a:lnTo>
                  <a:lnTo>
                    <a:pt x="4486" y="1828"/>
                  </a:lnTo>
                  <a:lnTo>
                    <a:pt x="4489" y="1823"/>
                  </a:lnTo>
                  <a:lnTo>
                    <a:pt x="4498" y="1809"/>
                  </a:lnTo>
                  <a:lnTo>
                    <a:pt x="4501" y="1804"/>
                  </a:lnTo>
                  <a:lnTo>
                    <a:pt x="4511" y="1790"/>
                  </a:lnTo>
                  <a:lnTo>
                    <a:pt x="4514" y="1786"/>
                  </a:lnTo>
                  <a:lnTo>
                    <a:pt x="4525" y="1772"/>
                  </a:lnTo>
                  <a:lnTo>
                    <a:pt x="4528" y="1768"/>
                  </a:lnTo>
                  <a:lnTo>
                    <a:pt x="4539" y="1755"/>
                  </a:lnTo>
                  <a:lnTo>
                    <a:pt x="4543" y="1751"/>
                  </a:lnTo>
                  <a:lnTo>
                    <a:pt x="4554" y="1738"/>
                  </a:lnTo>
                  <a:lnTo>
                    <a:pt x="4558" y="1734"/>
                  </a:lnTo>
                  <a:lnTo>
                    <a:pt x="4570" y="1722"/>
                  </a:lnTo>
                  <a:lnTo>
                    <a:pt x="4574" y="1718"/>
                  </a:lnTo>
                  <a:lnTo>
                    <a:pt x="4586" y="1706"/>
                  </a:lnTo>
                  <a:lnTo>
                    <a:pt x="4590" y="1702"/>
                  </a:lnTo>
                  <a:lnTo>
                    <a:pt x="4603" y="1691"/>
                  </a:lnTo>
                  <a:lnTo>
                    <a:pt x="4607" y="1687"/>
                  </a:lnTo>
                  <a:lnTo>
                    <a:pt x="4620" y="1676"/>
                  </a:lnTo>
                  <a:lnTo>
                    <a:pt x="4624" y="1673"/>
                  </a:lnTo>
                  <a:lnTo>
                    <a:pt x="4638" y="1662"/>
                  </a:lnTo>
                  <a:lnTo>
                    <a:pt x="4642" y="1659"/>
                  </a:lnTo>
                  <a:lnTo>
                    <a:pt x="4656" y="1649"/>
                  </a:lnTo>
                  <a:lnTo>
                    <a:pt x="4661" y="1646"/>
                  </a:lnTo>
                  <a:lnTo>
                    <a:pt x="4675" y="1637"/>
                  </a:lnTo>
                  <a:lnTo>
                    <a:pt x="4680" y="1634"/>
                  </a:lnTo>
                  <a:lnTo>
                    <a:pt x="4694" y="1625"/>
                  </a:lnTo>
                  <a:lnTo>
                    <a:pt x="4699" y="1622"/>
                  </a:lnTo>
                  <a:lnTo>
                    <a:pt x="4714" y="1614"/>
                  </a:lnTo>
                  <a:lnTo>
                    <a:pt x="4719" y="1611"/>
                  </a:lnTo>
                  <a:lnTo>
                    <a:pt x="4734" y="1603"/>
                  </a:lnTo>
                  <a:lnTo>
                    <a:pt x="4740" y="1601"/>
                  </a:lnTo>
                  <a:lnTo>
                    <a:pt x="4755" y="1594"/>
                  </a:lnTo>
                  <a:lnTo>
                    <a:pt x="4760" y="1591"/>
                  </a:lnTo>
                  <a:lnTo>
                    <a:pt x="4776" y="1585"/>
                  </a:lnTo>
                  <a:lnTo>
                    <a:pt x="4781" y="1583"/>
                  </a:lnTo>
                  <a:lnTo>
                    <a:pt x="4797" y="1577"/>
                  </a:lnTo>
                  <a:lnTo>
                    <a:pt x="4803" y="1575"/>
                  </a:lnTo>
                  <a:lnTo>
                    <a:pt x="4819" y="1570"/>
                  </a:lnTo>
                  <a:lnTo>
                    <a:pt x="4824" y="1568"/>
                  </a:lnTo>
                  <a:lnTo>
                    <a:pt x="4840" y="1563"/>
                  </a:lnTo>
                  <a:lnTo>
                    <a:pt x="4846" y="1562"/>
                  </a:lnTo>
                  <a:lnTo>
                    <a:pt x="4862" y="1558"/>
                  </a:lnTo>
                  <a:lnTo>
                    <a:pt x="4868" y="1557"/>
                  </a:lnTo>
                  <a:lnTo>
                    <a:pt x="4885" y="1553"/>
                  </a:lnTo>
                  <a:lnTo>
                    <a:pt x="4890" y="1552"/>
                  </a:lnTo>
                  <a:lnTo>
                    <a:pt x="4907" y="1549"/>
                  </a:lnTo>
                  <a:lnTo>
                    <a:pt x="4912" y="1548"/>
                  </a:lnTo>
                  <a:lnTo>
                    <a:pt x="4929" y="1546"/>
                  </a:lnTo>
                  <a:lnTo>
                    <a:pt x="4935" y="1546"/>
                  </a:lnTo>
                  <a:lnTo>
                    <a:pt x="4952" y="1544"/>
                  </a:lnTo>
                  <a:lnTo>
                    <a:pt x="4957" y="1544"/>
                  </a:lnTo>
                  <a:lnTo>
                    <a:pt x="4974" y="1543"/>
                  </a:lnTo>
                  <a:lnTo>
                    <a:pt x="4980" y="1542"/>
                  </a:lnTo>
                  <a:lnTo>
                    <a:pt x="4997" y="1542"/>
                  </a:lnTo>
                  <a:lnTo>
                    <a:pt x="5003" y="1542"/>
                  </a:lnTo>
                  <a:lnTo>
                    <a:pt x="5020" y="1542"/>
                  </a:lnTo>
                  <a:lnTo>
                    <a:pt x="5026" y="1543"/>
                  </a:lnTo>
                  <a:lnTo>
                    <a:pt x="5043" y="1544"/>
                  </a:lnTo>
                  <a:lnTo>
                    <a:pt x="5048" y="1544"/>
                  </a:lnTo>
                  <a:lnTo>
                    <a:pt x="5065" y="1546"/>
                  </a:lnTo>
                  <a:lnTo>
                    <a:pt x="5071" y="1546"/>
                  </a:lnTo>
                  <a:lnTo>
                    <a:pt x="5088" y="1548"/>
                  </a:lnTo>
                  <a:lnTo>
                    <a:pt x="5093" y="1549"/>
                  </a:lnTo>
                  <a:lnTo>
                    <a:pt x="5110" y="1552"/>
                  </a:lnTo>
                  <a:lnTo>
                    <a:pt x="5115" y="1553"/>
                  </a:lnTo>
                  <a:lnTo>
                    <a:pt x="5132" y="1557"/>
                  </a:lnTo>
                  <a:lnTo>
                    <a:pt x="5138" y="1558"/>
                  </a:lnTo>
                  <a:lnTo>
                    <a:pt x="5154" y="1562"/>
                  </a:lnTo>
                  <a:lnTo>
                    <a:pt x="5160" y="1563"/>
                  </a:lnTo>
                  <a:lnTo>
                    <a:pt x="5176" y="1568"/>
                  </a:lnTo>
                  <a:lnTo>
                    <a:pt x="5181" y="1570"/>
                  </a:lnTo>
                  <a:lnTo>
                    <a:pt x="5197" y="1575"/>
                  </a:lnTo>
                  <a:lnTo>
                    <a:pt x="5203" y="1577"/>
                  </a:lnTo>
                  <a:lnTo>
                    <a:pt x="5219" y="1583"/>
                  </a:lnTo>
                  <a:lnTo>
                    <a:pt x="5224" y="1585"/>
                  </a:lnTo>
                  <a:lnTo>
                    <a:pt x="5240" y="1591"/>
                  </a:lnTo>
                  <a:lnTo>
                    <a:pt x="5245" y="1594"/>
                  </a:lnTo>
                  <a:lnTo>
                    <a:pt x="5260" y="1601"/>
                  </a:lnTo>
                  <a:lnTo>
                    <a:pt x="5266" y="1603"/>
                  </a:lnTo>
                  <a:lnTo>
                    <a:pt x="5281" y="1611"/>
                  </a:lnTo>
                  <a:lnTo>
                    <a:pt x="5286" y="1614"/>
                  </a:lnTo>
                  <a:lnTo>
                    <a:pt x="5301" y="1622"/>
                  </a:lnTo>
                  <a:lnTo>
                    <a:pt x="5306" y="1625"/>
                  </a:lnTo>
                  <a:lnTo>
                    <a:pt x="5320" y="1634"/>
                  </a:lnTo>
                  <a:lnTo>
                    <a:pt x="5325" y="1637"/>
                  </a:lnTo>
                  <a:lnTo>
                    <a:pt x="5339" y="1646"/>
                  </a:lnTo>
                  <a:lnTo>
                    <a:pt x="5344" y="1649"/>
                  </a:lnTo>
                  <a:lnTo>
                    <a:pt x="5358" y="1659"/>
                  </a:lnTo>
                  <a:lnTo>
                    <a:pt x="5362" y="1662"/>
                  </a:lnTo>
                  <a:lnTo>
                    <a:pt x="5376" y="1673"/>
                  </a:lnTo>
                  <a:lnTo>
                    <a:pt x="5380" y="1676"/>
                  </a:lnTo>
                  <a:lnTo>
                    <a:pt x="5393" y="1687"/>
                  </a:lnTo>
                  <a:lnTo>
                    <a:pt x="5397" y="1691"/>
                  </a:lnTo>
                  <a:lnTo>
                    <a:pt x="5410" y="1702"/>
                  </a:lnTo>
                  <a:lnTo>
                    <a:pt x="5414" y="1706"/>
                  </a:lnTo>
                  <a:lnTo>
                    <a:pt x="5426" y="1718"/>
                  </a:lnTo>
                  <a:lnTo>
                    <a:pt x="5430" y="1722"/>
                  </a:lnTo>
                  <a:lnTo>
                    <a:pt x="5442" y="1734"/>
                  </a:lnTo>
                  <a:lnTo>
                    <a:pt x="5446" y="1738"/>
                  </a:lnTo>
                  <a:lnTo>
                    <a:pt x="5457" y="1751"/>
                  </a:lnTo>
                  <a:lnTo>
                    <a:pt x="5461" y="1755"/>
                  </a:lnTo>
                  <a:lnTo>
                    <a:pt x="5472" y="1768"/>
                  </a:lnTo>
                  <a:lnTo>
                    <a:pt x="5475" y="1772"/>
                  </a:lnTo>
                  <a:lnTo>
                    <a:pt x="5486" y="1786"/>
                  </a:lnTo>
                  <a:lnTo>
                    <a:pt x="5489" y="1790"/>
                  </a:lnTo>
                  <a:lnTo>
                    <a:pt x="5499" y="1804"/>
                  </a:lnTo>
                  <a:lnTo>
                    <a:pt x="5502" y="1809"/>
                  </a:lnTo>
                  <a:lnTo>
                    <a:pt x="5511" y="1823"/>
                  </a:lnTo>
                  <a:lnTo>
                    <a:pt x="5514" y="1828"/>
                  </a:lnTo>
                  <a:lnTo>
                    <a:pt x="5523" y="1842"/>
                  </a:lnTo>
                  <a:lnTo>
                    <a:pt x="5527" y="1848"/>
                  </a:lnTo>
                  <a:lnTo>
                    <a:pt x="5535" y="1863"/>
                  </a:lnTo>
                  <a:lnTo>
                    <a:pt x="5537" y="1868"/>
                  </a:lnTo>
                  <a:lnTo>
                    <a:pt x="5545" y="1883"/>
                  </a:lnTo>
                  <a:lnTo>
                    <a:pt x="5547" y="1888"/>
                  </a:lnTo>
                  <a:lnTo>
                    <a:pt x="5555" y="1904"/>
                  </a:lnTo>
                  <a:lnTo>
                    <a:pt x="5557" y="1909"/>
                  </a:lnTo>
                  <a:lnTo>
                    <a:pt x="5563" y="1925"/>
                  </a:lnTo>
                  <a:lnTo>
                    <a:pt x="5565" y="1930"/>
                  </a:lnTo>
                  <a:lnTo>
                    <a:pt x="5571" y="1946"/>
                  </a:lnTo>
                  <a:lnTo>
                    <a:pt x="5573" y="1951"/>
                  </a:lnTo>
                  <a:lnTo>
                    <a:pt x="5578" y="1967"/>
                  </a:lnTo>
                  <a:lnTo>
                    <a:pt x="5580" y="1972"/>
                  </a:lnTo>
                  <a:lnTo>
                    <a:pt x="5585" y="1989"/>
                  </a:lnTo>
                  <a:lnTo>
                    <a:pt x="5586" y="1994"/>
                  </a:lnTo>
                  <a:lnTo>
                    <a:pt x="5590" y="2011"/>
                  </a:lnTo>
                  <a:lnTo>
                    <a:pt x="5591" y="2016"/>
                  </a:lnTo>
                  <a:lnTo>
                    <a:pt x="5595" y="2033"/>
                  </a:lnTo>
                  <a:lnTo>
                    <a:pt x="5596" y="2038"/>
                  </a:lnTo>
                  <a:lnTo>
                    <a:pt x="5599" y="2055"/>
                  </a:lnTo>
                  <a:lnTo>
                    <a:pt x="5600" y="2060"/>
                  </a:lnTo>
                  <a:lnTo>
                    <a:pt x="5602" y="2077"/>
                  </a:lnTo>
                  <a:lnTo>
                    <a:pt x="5602" y="2083"/>
                  </a:lnTo>
                  <a:lnTo>
                    <a:pt x="5604" y="2100"/>
                  </a:lnTo>
                  <a:lnTo>
                    <a:pt x="5604" y="2105"/>
                  </a:lnTo>
                  <a:lnTo>
                    <a:pt x="5605" y="2122"/>
                  </a:lnTo>
                  <a:close/>
                  <a:moveTo>
                    <a:pt x="8398" y="5163"/>
                  </a:moveTo>
                  <a:lnTo>
                    <a:pt x="7738" y="3677"/>
                  </a:lnTo>
                  <a:lnTo>
                    <a:pt x="7077" y="5163"/>
                  </a:lnTo>
                  <a:lnTo>
                    <a:pt x="7077" y="5164"/>
                  </a:lnTo>
                  <a:lnTo>
                    <a:pt x="7079" y="5188"/>
                  </a:lnTo>
                  <a:lnTo>
                    <a:pt x="7082" y="5213"/>
                  </a:lnTo>
                  <a:lnTo>
                    <a:pt x="7087" y="5237"/>
                  </a:lnTo>
                  <a:lnTo>
                    <a:pt x="7092" y="5262"/>
                  </a:lnTo>
                  <a:lnTo>
                    <a:pt x="7098" y="5286"/>
                  </a:lnTo>
                  <a:lnTo>
                    <a:pt x="7104" y="5309"/>
                  </a:lnTo>
                  <a:lnTo>
                    <a:pt x="7112" y="5333"/>
                  </a:lnTo>
                  <a:lnTo>
                    <a:pt x="7121" y="5356"/>
                  </a:lnTo>
                  <a:lnTo>
                    <a:pt x="7130" y="5379"/>
                  </a:lnTo>
                  <a:lnTo>
                    <a:pt x="7140" y="5401"/>
                  </a:lnTo>
                  <a:lnTo>
                    <a:pt x="7151" y="5423"/>
                  </a:lnTo>
                  <a:lnTo>
                    <a:pt x="7164" y="5445"/>
                  </a:lnTo>
                  <a:lnTo>
                    <a:pt x="7176" y="5466"/>
                  </a:lnTo>
                  <a:lnTo>
                    <a:pt x="7190" y="5487"/>
                  </a:lnTo>
                  <a:lnTo>
                    <a:pt x="7204" y="5507"/>
                  </a:lnTo>
                  <a:lnTo>
                    <a:pt x="7219" y="5527"/>
                  </a:lnTo>
                  <a:lnTo>
                    <a:pt x="7235" y="5546"/>
                  </a:lnTo>
                  <a:lnTo>
                    <a:pt x="7252" y="5564"/>
                  </a:lnTo>
                  <a:lnTo>
                    <a:pt x="7269" y="5582"/>
                  </a:lnTo>
                  <a:lnTo>
                    <a:pt x="7287" y="5599"/>
                  </a:lnTo>
                  <a:lnTo>
                    <a:pt x="7305" y="5616"/>
                  </a:lnTo>
                  <a:lnTo>
                    <a:pt x="7324" y="5632"/>
                  </a:lnTo>
                  <a:lnTo>
                    <a:pt x="7344" y="5647"/>
                  </a:lnTo>
                  <a:lnTo>
                    <a:pt x="7364" y="5661"/>
                  </a:lnTo>
                  <a:lnTo>
                    <a:pt x="7385" y="5675"/>
                  </a:lnTo>
                  <a:lnTo>
                    <a:pt x="7406" y="5687"/>
                  </a:lnTo>
                  <a:lnTo>
                    <a:pt x="7428" y="5699"/>
                  </a:lnTo>
                  <a:lnTo>
                    <a:pt x="7450" y="5711"/>
                  </a:lnTo>
                  <a:lnTo>
                    <a:pt x="7473" y="5721"/>
                  </a:lnTo>
                  <a:lnTo>
                    <a:pt x="7496" y="5731"/>
                  </a:lnTo>
                  <a:lnTo>
                    <a:pt x="7519" y="5739"/>
                  </a:lnTo>
                  <a:lnTo>
                    <a:pt x="7543" y="5747"/>
                  </a:lnTo>
                  <a:lnTo>
                    <a:pt x="7567" y="5754"/>
                  </a:lnTo>
                  <a:lnTo>
                    <a:pt x="7591" y="5760"/>
                  </a:lnTo>
                  <a:lnTo>
                    <a:pt x="7615" y="5765"/>
                  </a:lnTo>
                  <a:lnTo>
                    <a:pt x="7639" y="5769"/>
                  </a:lnTo>
                  <a:lnTo>
                    <a:pt x="7664" y="5773"/>
                  </a:lnTo>
                  <a:lnTo>
                    <a:pt x="7688" y="5775"/>
                  </a:lnTo>
                  <a:lnTo>
                    <a:pt x="7713" y="5776"/>
                  </a:lnTo>
                  <a:lnTo>
                    <a:pt x="7738" y="5777"/>
                  </a:lnTo>
                  <a:lnTo>
                    <a:pt x="7763" y="5776"/>
                  </a:lnTo>
                  <a:lnTo>
                    <a:pt x="7787" y="5775"/>
                  </a:lnTo>
                  <a:lnTo>
                    <a:pt x="7812" y="5773"/>
                  </a:lnTo>
                  <a:lnTo>
                    <a:pt x="7836" y="5769"/>
                  </a:lnTo>
                  <a:lnTo>
                    <a:pt x="7860" y="5765"/>
                  </a:lnTo>
                  <a:lnTo>
                    <a:pt x="7885" y="5760"/>
                  </a:lnTo>
                  <a:lnTo>
                    <a:pt x="7909" y="5754"/>
                  </a:lnTo>
                  <a:lnTo>
                    <a:pt x="7932" y="5747"/>
                  </a:lnTo>
                  <a:lnTo>
                    <a:pt x="7956" y="5739"/>
                  </a:lnTo>
                  <a:lnTo>
                    <a:pt x="7979" y="5731"/>
                  </a:lnTo>
                  <a:lnTo>
                    <a:pt x="8002" y="5721"/>
                  </a:lnTo>
                  <a:lnTo>
                    <a:pt x="8025" y="5711"/>
                  </a:lnTo>
                  <a:lnTo>
                    <a:pt x="8047" y="5699"/>
                  </a:lnTo>
                  <a:lnTo>
                    <a:pt x="8069" y="5687"/>
                  </a:lnTo>
                  <a:lnTo>
                    <a:pt x="8090" y="5675"/>
                  </a:lnTo>
                  <a:lnTo>
                    <a:pt x="8111" y="5661"/>
                  </a:lnTo>
                  <a:lnTo>
                    <a:pt x="8131" y="5647"/>
                  </a:lnTo>
                  <a:lnTo>
                    <a:pt x="8151" y="5632"/>
                  </a:lnTo>
                  <a:lnTo>
                    <a:pt x="8170" y="5616"/>
                  </a:lnTo>
                  <a:lnTo>
                    <a:pt x="8188" y="5599"/>
                  </a:lnTo>
                  <a:lnTo>
                    <a:pt x="8206" y="5582"/>
                  </a:lnTo>
                  <a:lnTo>
                    <a:pt x="8223" y="5564"/>
                  </a:lnTo>
                  <a:lnTo>
                    <a:pt x="8240" y="5546"/>
                  </a:lnTo>
                  <a:lnTo>
                    <a:pt x="8256" y="5527"/>
                  </a:lnTo>
                  <a:lnTo>
                    <a:pt x="8271" y="5507"/>
                  </a:lnTo>
                  <a:lnTo>
                    <a:pt x="8285" y="5487"/>
                  </a:lnTo>
                  <a:lnTo>
                    <a:pt x="8299" y="5466"/>
                  </a:lnTo>
                  <a:lnTo>
                    <a:pt x="8311" y="5445"/>
                  </a:lnTo>
                  <a:lnTo>
                    <a:pt x="8324" y="5423"/>
                  </a:lnTo>
                  <a:lnTo>
                    <a:pt x="8335" y="5401"/>
                  </a:lnTo>
                  <a:lnTo>
                    <a:pt x="8345" y="5379"/>
                  </a:lnTo>
                  <a:lnTo>
                    <a:pt x="8354" y="5356"/>
                  </a:lnTo>
                  <a:lnTo>
                    <a:pt x="8363" y="5333"/>
                  </a:lnTo>
                  <a:lnTo>
                    <a:pt x="8371" y="5309"/>
                  </a:lnTo>
                  <a:lnTo>
                    <a:pt x="8377" y="5286"/>
                  </a:lnTo>
                  <a:lnTo>
                    <a:pt x="8383" y="5262"/>
                  </a:lnTo>
                  <a:lnTo>
                    <a:pt x="8388" y="5237"/>
                  </a:lnTo>
                  <a:lnTo>
                    <a:pt x="8393" y="5213"/>
                  </a:lnTo>
                  <a:lnTo>
                    <a:pt x="8396" y="5188"/>
                  </a:lnTo>
                  <a:lnTo>
                    <a:pt x="8398" y="5164"/>
                  </a:lnTo>
                  <a:lnTo>
                    <a:pt x="8398" y="5163"/>
                  </a:lnTo>
                  <a:close/>
                  <a:moveTo>
                    <a:pt x="5305" y="2171"/>
                  </a:moveTo>
                  <a:lnTo>
                    <a:pt x="5306" y="2160"/>
                  </a:lnTo>
                  <a:lnTo>
                    <a:pt x="5306" y="2148"/>
                  </a:lnTo>
                  <a:lnTo>
                    <a:pt x="5306" y="2137"/>
                  </a:lnTo>
                  <a:lnTo>
                    <a:pt x="5305" y="2125"/>
                  </a:lnTo>
                  <a:lnTo>
                    <a:pt x="5304" y="2114"/>
                  </a:lnTo>
                  <a:lnTo>
                    <a:pt x="5303" y="2102"/>
                  </a:lnTo>
                  <a:lnTo>
                    <a:pt x="5301" y="2091"/>
                  </a:lnTo>
                  <a:lnTo>
                    <a:pt x="5298" y="2080"/>
                  </a:lnTo>
                  <a:lnTo>
                    <a:pt x="5296" y="2069"/>
                  </a:lnTo>
                  <a:lnTo>
                    <a:pt x="5292" y="2058"/>
                  </a:lnTo>
                  <a:lnTo>
                    <a:pt x="5289" y="2047"/>
                  </a:lnTo>
                  <a:lnTo>
                    <a:pt x="5285" y="2036"/>
                  </a:lnTo>
                  <a:lnTo>
                    <a:pt x="5280" y="2026"/>
                  </a:lnTo>
                  <a:lnTo>
                    <a:pt x="5276" y="2015"/>
                  </a:lnTo>
                  <a:lnTo>
                    <a:pt x="5270" y="2005"/>
                  </a:lnTo>
                  <a:lnTo>
                    <a:pt x="5265" y="1995"/>
                  </a:lnTo>
                  <a:lnTo>
                    <a:pt x="5259" y="1985"/>
                  </a:lnTo>
                  <a:lnTo>
                    <a:pt x="5253" y="1976"/>
                  </a:lnTo>
                  <a:lnTo>
                    <a:pt x="5246" y="1967"/>
                  </a:lnTo>
                  <a:lnTo>
                    <a:pt x="5239" y="1957"/>
                  </a:lnTo>
                  <a:lnTo>
                    <a:pt x="5232" y="1949"/>
                  </a:lnTo>
                  <a:lnTo>
                    <a:pt x="5224" y="1940"/>
                  </a:lnTo>
                  <a:lnTo>
                    <a:pt x="5216" y="1932"/>
                  </a:lnTo>
                  <a:lnTo>
                    <a:pt x="5208" y="1924"/>
                  </a:lnTo>
                  <a:lnTo>
                    <a:pt x="5199" y="1916"/>
                  </a:lnTo>
                  <a:lnTo>
                    <a:pt x="5191" y="1909"/>
                  </a:lnTo>
                  <a:lnTo>
                    <a:pt x="5181" y="1902"/>
                  </a:lnTo>
                  <a:lnTo>
                    <a:pt x="5172" y="1895"/>
                  </a:lnTo>
                  <a:lnTo>
                    <a:pt x="5163" y="1889"/>
                  </a:lnTo>
                  <a:lnTo>
                    <a:pt x="5153" y="1883"/>
                  </a:lnTo>
                  <a:lnTo>
                    <a:pt x="5143" y="1877"/>
                  </a:lnTo>
                  <a:lnTo>
                    <a:pt x="5133" y="1872"/>
                  </a:lnTo>
                  <a:lnTo>
                    <a:pt x="5122" y="1867"/>
                  </a:lnTo>
                  <a:lnTo>
                    <a:pt x="5112" y="1863"/>
                  </a:lnTo>
                  <a:lnTo>
                    <a:pt x="5101" y="1859"/>
                  </a:lnTo>
                  <a:lnTo>
                    <a:pt x="5090" y="1856"/>
                  </a:lnTo>
                  <a:lnTo>
                    <a:pt x="5079" y="1852"/>
                  </a:lnTo>
                  <a:lnTo>
                    <a:pt x="5068" y="1850"/>
                  </a:lnTo>
                  <a:lnTo>
                    <a:pt x="5057" y="1847"/>
                  </a:lnTo>
                  <a:lnTo>
                    <a:pt x="5046" y="1845"/>
                  </a:lnTo>
                  <a:lnTo>
                    <a:pt x="5034" y="1844"/>
                  </a:lnTo>
                  <a:lnTo>
                    <a:pt x="5023" y="1843"/>
                  </a:lnTo>
                  <a:lnTo>
                    <a:pt x="5012" y="1842"/>
                  </a:lnTo>
                  <a:lnTo>
                    <a:pt x="5000" y="1842"/>
                  </a:lnTo>
                  <a:lnTo>
                    <a:pt x="4988" y="1842"/>
                  </a:lnTo>
                  <a:lnTo>
                    <a:pt x="4977" y="1843"/>
                  </a:lnTo>
                  <a:lnTo>
                    <a:pt x="4966" y="1844"/>
                  </a:lnTo>
                  <a:lnTo>
                    <a:pt x="4954" y="1845"/>
                  </a:lnTo>
                  <a:lnTo>
                    <a:pt x="4943" y="1847"/>
                  </a:lnTo>
                  <a:lnTo>
                    <a:pt x="4932" y="1850"/>
                  </a:lnTo>
                  <a:lnTo>
                    <a:pt x="4921" y="1852"/>
                  </a:lnTo>
                  <a:lnTo>
                    <a:pt x="4910" y="1856"/>
                  </a:lnTo>
                  <a:lnTo>
                    <a:pt x="4899" y="1859"/>
                  </a:lnTo>
                  <a:lnTo>
                    <a:pt x="4888" y="1863"/>
                  </a:lnTo>
                  <a:lnTo>
                    <a:pt x="4878" y="1867"/>
                  </a:lnTo>
                  <a:lnTo>
                    <a:pt x="4867" y="1872"/>
                  </a:lnTo>
                  <a:lnTo>
                    <a:pt x="4857" y="1877"/>
                  </a:lnTo>
                  <a:lnTo>
                    <a:pt x="4847" y="1883"/>
                  </a:lnTo>
                  <a:lnTo>
                    <a:pt x="4837" y="1889"/>
                  </a:lnTo>
                  <a:lnTo>
                    <a:pt x="4828" y="1895"/>
                  </a:lnTo>
                  <a:lnTo>
                    <a:pt x="4819" y="1902"/>
                  </a:lnTo>
                  <a:lnTo>
                    <a:pt x="4809" y="1909"/>
                  </a:lnTo>
                  <a:lnTo>
                    <a:pt x="4801" y="1916"/>
                  </a:lnTo>
                  <a:lnTo>
                    <a:pt x="4792" y="1924"/>
                  </a:lnTo>
                  <a:lnTo>
                    <a:pt x="4784" y="1932"/>
                  </a:lnTo>
                  <a:lnTo>
                    <a:pt x="4776" y="1940"/>
                  </a:lnTo>
                  <a:lnTo>
                    <a:pt x="4768" y="1949"/>
                  </a:lnTo>
                  <a:lnTo>
                    <a:pt x="4761" y="1957"/>
                  </a:lnTo>
                  <a:lnTo>
                    <a:pt x="4754" y="1967"/>
                  </a:lnTo>
                  <a:lnTo>
                    <a:pt x="4747" y="1976"/>
                  </a:lnTo>
                  <a:lnTo>
                    <a:pt x="4741" y="1985"/>
                  </a:lnTo>
                  <a:lnTo>
                    <a:pt x="4735" y="1995"/>
                  </a:lnTo>
                  <a:lnTo>
                    <a:pt x="4730" y="2005"/>
                  </a:lnTo>
                  <a:lnTo>
                    <a:pt x="4724" y="2015"/>
                  </a:lnTo>
                  <a:lnTo>
                    <a:pt x="4720" y="2026"/>
                  </a:lnTo>
                  <a:lnTo>
                    <a:pt x="4715" y="2036"/>
                  </a:lnTo>
                  <a:lnTo>
                    <a:pt x="4711" y="2047"/>
                  </a:lnTo>
                  <a:lnTo>
                    <a:pt x="4708" y="2058"/>
                  </a:lnTo>
                  <a:lnTo>
                    <a:pt x="4704" y="2069"/>
                  </a:lnTo>
                  <a:lnTo>
                    <a:pt x="4702" y="2080"/>
                  </a:lnTo>
                  <a:lnTo>
                    <a:pt x="4699" y="2091"/>
                  </a:lnTo>
                  <a:lnTo>
                    <a:pt x="4697" y="2102"/>
                  </a:lnTo>
                  <a:lnTo>
                    <a:pt x="4696" y="2114"/>
                  </a:lnTo>
                  <a:lnTo>
                    <a:pt x="4695" y="2125"/>
                  </a:lnTo>
                  <a:lnTo>
                    <a:pt x="4694" y="2137"/>
                  </a:lnTo>
                  <a:lnTo>
                    <a:pt x="4694" y="2148"/>
                  </a:lnTo>
                  <a:lnTo>
                    <a:pt x="4694" y="2160"/>
                  </a:lnTo>
                  <a:lnTo>
                    <a:pt x="4695" y="2171"/>
                  </a:lnTo>
                  <a:lnTo>
                    <a:pt x="4696" y="2183"/>
                  </a:lnTo>
                  <a:lnTo>
                    <a:pt x="4697" y="2194"/>
                  </a:lnTo>
                  <a:lnTo>
                    <a:pt x="4699" y="2206"/>
                  </a:lnTo>
                  <a:lnTo>
                    <a:pt x="4702" y="2217"/>
                  </a:lnTo>
                  <a:lnTo>
                    <a:pt x="4704" y="2228"/>
                  </a:lnTo>
                  <a:lnTo>
                    <a:pt x="4708" y="2239"/>
                  </a:lnTo>
                  <a:lnTo>
                    <a:pt x="4711" y="2250"/>
                  </a:lnTo>
                  <a:lnTo>
                    <a:pt x="4715" y="2261"/>
                  </a:lnTo>
                  <a:lnTo>
                    <a:pt x="4720" y="2271"/>
                  </a:lnTo>
                  <a:lnTo>
                    <a:pt x="4724" y="2282"/>
                  </a:lnTo>
                  <a:lnTo>
                    <a:pt x="4730" y="2292"/>
                  </a:lnTo>
                  <a:lnTo>
                    <a:pt x="4735" y="2302"/>
                  </a:lnTo>
                  <a:lnTo>
                    <a:pt x="4741" y="2312"/>
                  </a:lnTo>
                  <a:lnTo>
                    <a:pt x="4747" y="2321"/>
                  </a:lnTo>
                  <a:lnTo>
                    <a:pt x="4750" y="2325"/>
                  </a:lnTo>
                  <a:lnTo>
                    <a:pt x="4750" y="2148"/>
                  </a:lnTo>
                  <a:lnTo>
                    <a:pt x="4752" y="2115"/>
                  </a:lnTo>
                  <a:lnTo>
                    <a:pt x="4759" y="2083"/>
                  </a:lnTo>
                  <a:lnTo>
                    <a:pt x="4769" y="2052"/>
                  </a:lnTo>
                  <a:lnTo>
                    <a:pt x="4783" y="2023"/>
                  </a:lnTo>
                  <a:lnTo>
                    <a:pt x="4802" y="1996"/>
                  </a:lnTo>
                  <a:lnTo>
                    <a:pt x="4823" y="1971"/>
                  </a:lnTo>
                  <a:lnTo>
                    <a:pt x="4848" y="1950"/>
                  </a:lnTo>
                  <a:lnTo>
                    <a:pt x="4875" y="1931"/>
                  </a:lnTo>
                  <a:lnTo>
                    <a:pt x="4904" y="1917"/>
                  </a:lnTo>
                  <a:lnTo>
                    <a:pt x="4935" y="1907"/>
                  </a:lnTo>
                  <a:lnTo>
                    <a:pt x="4967" y="1900"/>
                  </a:lnTo>
                  <a:lnTo>
                    <a:pt x="5000" y="1898"/>
                  </a:lnTo>
                  <a:lnTo>
                    <a:pt x="5033" y="1900"/>
                  </a:lnTo>
                  <a:lnTo>
                    <a:pt x="5065" y="1907"/>
                  </a:lnTo>
                  <a:lnTo>
                    <a:pt x="5096" y="1917"/>
                  </a:lnTo>
                  <a:lnTo>
                    <a:pt x="5125" y="1931"/>
                  </a:lnTo>
                  <a:lnTo>
                    <a:pt x="5152" y="1950"/>
                  </a:lnTo>
                  <a:lnTo>
                    <a:pt x="5177" y="1971"/>
                  </a:lnTo>
                  <a:lnTo>
                    <a:pt x="5198" y="1996"/>
                  </a:lnTo>
                  <a:lnTo>
                    <a:pt x="5217" y="2023"/>
                  </a:lnTo>
                  <a:lnTo>
                    <a:pt x="5231" y="2052"/>
                  </a:lnTo>
                  <a:lnTo>
                    <a:pt x="5241" y="2083"/>
                  </a:lnTo>
                  <a:lnTo>
                    <a:pt x="5248" y="2115"/>
                  </a:lnTo>
                  <a:lnTo>
                    <a:pt x="5250" y="2148"/>
                  </a:lnTo>
                  <a:lnTo>
                    <a:pt x="5250" y="2325"/>
                  </a:lnTo>
                  <a:lnTo>
                    <a:pt x="5253" y="2321"/>
                  </a:lnTo>
                  <a:lnTo>
                    <a:pt x="5259" y="2312"/>
                  </a:lnTo>
                  <a:lnTo>
                    <a:pt x="5265" y="2302"/>
                  </a:lnTo>
                  <a:lnTo>
                    <a:pt x="5270" y="2292"/>
                  </a:lnTo>
                  <a:lnTo>
                    <a:pt x="5276" y="2282"/>
                  </a:lnTo>
                  <a:lnTo>
                    <a:pt x="5280" y="2271"/>
                  </a:lnTo>
                  <a:lnTo>
                    <a:pt x="5285" y="2261"/>
                  </a:lnTo>
                  <a:lnTo>
                    <a:pt x="5289" y="2250"/>
                  </a:lnTo>
                  <a:lnTo>
                    <a:pt x="5292" y="2239"/>
                  </a:lnTo>
                  <a:lnTo>
                    <a:pt x="5296" y="2228"/>
                  </a:lnTo>
                  <a:lnTo>
                    <a:pt x="5298" y="2217"/>
                  </a:lnTo>
                  <a:lnTo>
                    <a:pt x="5301" y="2206"/>
                  </a:lnTo>
                  <a:lnTo>
                    <a:pt x="5303" y="2194"/>
                  </a:lnTo>
                  <a:lnTo>
                    <a:pt x="5304" y="2183"/>
                  </a:lnTo>
                  <a:lnTo>
                    <a:pt x="5305" y="2171"/>
                  </a:lnTo>
                  <a:close/>
                  <a:moveTo>
                    <a:pt x="2923" y="5164"/>
                  </a:moveTo>
                  <a:lnTo>
                    <a:pt x="2923" y="5163"/>
                  </a:lnTo>
                  <a:lnTo>
                    <a:pt x="2262" y="3677"/>
                  </a:lnTo>
                  <a:lnTo>
                    <a:pt x="1602" y="5163"/>
                  </a:lnTo>
                  <a:lnTo>
                    <a:pt x="1602" y="5164"/>
                  </a:lnTo>
                  <a:lnTo>
                    <a:pt x="1604" y="5188"/>
                  </a:lnTo>
                  <a:lnTo>
                    <a:pt x="1607" y="5213"/>
                  </a:lnTo>
                  <a:lnTo>
                    <a:pt x="1612" y="5237"/>
                  </a:lnTo>
                  <a:lnTo>
                    <a:pt x="1617" y="5262"/>
                  </a:lnTo>
                  <a:lnTo>
                    <a:pt x="1623" y="5286"/>
                  </a:lnTo>
                  <a:lnTo>
                    <a:pt x="1629" y="5309"/>
                  </a:lnTo>
                  <a:lnTo>
                    <a:pt x="1637" y="5333"/>
                  </a:lnTo>
                  <a:lnTo>
                    <a:pt x="1646" y="5356"/>
                  </a:lnTo>
                  <a:lnTo>
                    <a:pt x="1655" y="5379"/>
                  </a:lnTo>
                  <a:lnTo>
                    <a:pt x="1665" y="5401"/>
                  </a:lnTo>
                  <a:lnTo>
                    <a:pt x="1676" y="5423"/>
                  </a:lnTo>
                  <a:lnTo>
                    <a:pt x="1689" y="5445"/>
                  </a:lnTo>
                  <a:lnTo>
                    <a:pt x="1701" y="5466"/>
                  </a:lnTo>
                  <a:lnTo>
                    <a:pt x="1715" y="5487"/>
                  </a:lnTo>
                  <a:lnTo>
                    <a:pt x="1729" y="5507"/>
                  </a:lnTo>
                  <a:lnTo>
                    <a:pt x="1744" y="5527"/>
                  </a:lnTo>
                  <a:lnTo>
                    <a:pt x="1760" y="5546"/>
                  </a:lnTo>
                  <a:lnTo>
                    <a:pt x="1777" y="5564"/>
                  </a:lnTo>
                  <a:lnTo>
                    <a:pt x="1794" y="5582"/>
                  </a:lnTo>
                  <a:lnTo>
                    <a:pt x="1812" y="5599"/>
                  </a:lnTo>
                  <a:lnTo>
                    <a:pt x="1830" y="5616"/>
                  </a:lnTo>
                  <a:lnTo>
                    <a:pt x="1849" y="5632"/>
                  </a:lnTo>
                  <a:lnTo>
                    <a:pt x="1869" y="5647"/>
                  </a:lnTo>
                  <a:lnTo>
                    <a:pt x="1889" y="5661"/>
                  </a:lnTo>
                  <a:lnTo>
                    <a:pt x="1910" y="5675"/>
                  </a:lnTo>
                  <a:lnTo>
                    <a:pt x="1931" y="5687"/>
                  </a:lnTo>
                  <a:lnTo>
                    <a:pt x="1953" y="5699"/>
                  </a:lnTo>
                  <a:lnTo>
                    <a:pt x="1975" y="5711"/>
                  </a:lnTo>
                  <a:lnTo>
                    <a:pt x="1998" y="5721"/>
                  </a:lnTo>
                  <a:lnTo>
                    <a:pt x="2021" y="5731"/>
                  </a:lnTo>
                  <a:lnTo>
                    <a:pt x="2044" y="5739"/>
                  </a:lnTo>
                  <a:lnTo>
                    <a:pt x="2068" y="5747"/>
                  </a:lnTo>
                  <a:lnTo>
                    <a:pt x="2091" y="5754"/>
                  </a:lnTo>
                  <a:lnTo>
                    <a:pt x="2115" y="5760"/>
                  </a:lnTo>
                  <a:lnTo>
                    <a:pt x="2140" y="5765"/>
                  </a:lnTo>
                  <a:lnTo>
                    <a:pt x="2164" y="5769"/>
                  </a:lnTo>
                  <a:lnTo>
                    <a:pt x="2188" y="5773"/>
                  </a:lnTo>
                  <a:lnTo>
                    <a:pt x="2213" y="5775"/>
                  </a:lnTo>
                  <a:lnTo>
                    <a:pt x="2237" y="5776"/>
                  </a:lnTo>
                  <a:lnTo>
                    <a:pt x="2262" y="5777"/>
                  </a:lnTo>
                  <a:lnTo>
                    <a:pt x="2287" y="5776"/>
                  </a:lnTo>
                  <a:lnTo>
                    <a:pt x="2312" y="5775"/>
                  </a:lnTo>
                  <a:lnTo>
                    <a:pt x="2336" y="5773"/>
                  </a:lnTo>
                  <a:lnTo>
                    <a:pt x="2361" y="5769"/>
                  </a:lnTo>
                  <a:lnTo>
                    <a:pt x="2385" y="5765"/>
                  </a:lnTo>
                  <a:lnTo>
                    <a:pt x="2409" y="5760"/>
                  </a:lnTo>
                  <a:lnTo>
                    <a:pt x="2433" y="5754"/>
                  </a:lnTo>
                  <a:lnTo>
                    <a:pt x="2457" y="5747"/>
                  </a:lnTo>
                  <a:lnTo>
                    <a:pt x="2481" y="5739"/>
                  </a:lnTo>
                  <a:lnTo>
                    <a:pt x="2504" y="5731"/>
                  </a:lnTo>
                  <a:lnTo>
                    <a:pt x="2527" y="5721"/>
                  </a:lnTo>
                  <a:lnTo>
                    <a:pt x="2550" y="5711"/>
                  </a:lnTo>
                  <a:lnTo>
                    <a:pt x="2572" y="5699"/>
                  </a:lnTo>
                  <a:lnTo>
                    <a:pt x="2594" y="5687"/>
                  </a:lnTo>
                  <a:lnTo>
                    <a:pt x="2615" y="5675"/>
                  </a:lnTo>
                  <a:lnTo>
                    <a:pt x="2636" y="5661"/>
                  </a:lnTo>
                  <a:lnTo>
                    <a:pt x="2656" y="5647"/>
                  </a:lnTo>
                  <a:lnTo>
                    <a:pt x="2676" y="5632"/>
                  </a:lnTo>
                  <a:lnTo>
                    <a:pt x="2695" y="5616"/>
                  </a:lnTo>
                  <a:lnTo>
                    <a:pt x="2713" y="5599"/>
                  </a:lnTo>
                  <a:lnTo>
                    <a:pt x="2731" y="5582"/>
                  </a:lnTo>
                  <a:lnTo>
                    <a:pt x="2748" y="5564"/>
                  </a:lnTo>
                  <a:lnTo>
                    <a:pt x="2765" y="5546"/>
                  </a:lnTo>
                  <a:lnTo>
                    <a:pt x="2781" y="5527"/>
                  </a:lnTo>
                  <a:lnTo>
                    <a:pt x="2796" y="5507"/>
                  </a:lnTo>
                  <a:lnTo>
                    <a:pt x="2810" y="5487"/>
                  </a:lnTo>
                  <a:lnTo>
                    <a:pt x="2824" y="5466"/>
                  </a:lnTo>
                  <a:lnTo>
                    <a:pt x="2836" y="5445"/>
                  </a:lnTo>
                  <a:lnTo>
                    <a:pt x="2849" y="5423"/>
                  </a:lnTo>
                  <a:lnTo>
                    <a:pt x="2860" y="5401"/>
                  </a:lnTo>
                  <a:lnTo>
                    <a:pt x="2870" y="5379"/>
                  </a:lnTo>
                  <a:lnTo>
                    <a:pt x="2879" y="5356"/>
                  </a:lnTo>
                  <a:lnTo>
                    <a:pt x="2888" y="5333"/>
                  </a:lnTo>
                  <a:lnTo>
                    <a:pt x="2896" y="5309"/>
                  </a:lnTo>
                  <a:lnTo>
                    <a:pt x="2902" y="5286"/>
                  </a:lnTo>
                  <a:lnTo>
                    <a:pt x="2908" y="5262"/>
                  </a:lnTo>
                  <a:lnTo>
                    <a:pt x="2913" y="5237"/>
                  </a:lnTo>
                  <a:lnTo>
                    <a:pt x="2918" y="5213"/>
                  </a:lnTo>
                  <a:lnTo>
                    <a:pt x="2921" y="5188"/>
                  </a:lnTo>
                  <a:lnTo>
                    <a:pt x="2923" y="5164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Helvetica Neue"/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361" name="Google Shape;1361;p36"/>
          <p:cNvSpPr/>
          <p:nvPr/>
        </p:nvSpPr>
        <p:spPr>
          <a:xfrm>
            <a:off x="6614060" y="4775207"/>
            <a:ext cx="5281128" cy="326984"/>
          </a:xfrm>
          <a:prstGeom prst="rect">
            <a:avLst/>
          </a:prstGeom>
          <a:solidFill>
            <a:srgbClr val="460000"/>
          </a:solidFill>
          <a:ln cap="rnd" cmpd="sng" w="9525">
            <a:solidFill>
              <a:srgbClr val="46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marR="0" rtl="0" algn="ctr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4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By year</a:t>
            </a:r>
            <a:endParaRPr b="1" sz="1400">
              <a:solidFill>
                <a:schemeClr val="lt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362" name="Google Shape;1362;p36"/>
          <p:cNvSpPr/>
          <p:nvPr/>
        </p:nvSpPr>
        <p:spPr>
          <a:xfrm>
            <a:off x="6614161" y="5102191"/>
            <a:ext cx="5281128" cy="803791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t" bIns="108000" lIns="756000" spcFirstLastPara="1" rIns="72000" wrap="square" tIns="108000">
            <a:noAutofit/>
          </a:bodyPr>
          <a:lstStyle/>
          <a:p>
            <a:pPr indent="-155575" lvl="1" marL="263525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Trebuchet MS"/>
              <a:buChar char="•"/>
            </a:pPr>
            <a:r>
              <a:rPr b="0" i="0" lang="en-US" sz="14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By 2030, cumulative net benefit reaches $128M against the $48M invested.</a:t>
            </a:r>
            <a:endParaRPr/>
          </a:p>
        </p:txBody>
      </p:sp>
      <p:grpSp>
        <p:nvGrpSpPr>
          <p:cNvPr id="1363" name="Google Shape;1363;p36"/>
          <p:cNvGrpSpPr/>
          <p:nvPr/>
        </p:nvGrpSpPr>
        <p:grpSpPr>
          <a:xfrm>
            <a:off x="6810808" y="5244484"/>
            <a:ext cx="519632" cy="519204"/>
            <a:chOff x="2962542" y="1760585"/>
            <a:chExt cx="633600" cy="633600"/>
          </a:xfrm>
        </p:grpSpPr>
        <p:sp>
          <p:nvSpPr>
            <p:cNvPr id="1364" name="Google Shape;1364;p36"/>
            <p:cNvSpPr/>
            <p:nvPr/>
          </p:nvSpPr>
          <p:spPr>
            <a:xfrm>
              <a:off x="2962542" y="1760585"/>
              <a:ext cx="633600" cy="633600"/>
            </a:xfrm>
            <a:custGeom>
              <a:rect b="b" l="l" r="r" t="t"/>
              <a:pathLst>
                <a:path extrusionOk="0" h="10000" w="10000">
                  <a:moveTo>
                    <a:pt x="6917" y="4202"/>
                  </a:moveTo>
                  <a:lnTo>
                    <a:pt x="6917" y="3989"/>
                  </a:lnTo>
                  <a:lnTo>
                    <a:pt x="5307" y="5956"/>
                  </a:lnTo>
                  <a:lnTo>
                    <a:pt x="5284" y="5981"/>
                  </a:lnTo>
                  <a:lnTo>
                    <a:pt x="5258" y="6002"/>
                  </a:lnTo>
                  <a:lnTo>
                    <a:pt x="5229" y="6020"/>
                  </a:lnTo>
                  <a:lnTo>
                    <a:pt x="5198" y="6034"/>
                  </a:lnTo>
                  <a:lnTo>
                    <a:pt x="5165" y="6043"/>
                  </a:lnTo>
                  <a:lnTo>
                    <a:pt x="5131" y="6047"/>
                  </a:lnTo>
                  <a:lnTo>
                    <a:pt x="5097" y="6047"/>
                  </a:lnTo>
                  <a:lnTo>
                    <a:pt x="5064" y="6043"/>
                  </a:lnTo>
                  <a:lnTo>
                    <a:pt x="5031" y="6034"/>
                  </a:lnTo>
                  <a:lnTo>
                    <a:pt x="5000" y="6020"/>
                  </a:lnTo>
                  <a:lnTo>
                    <a:pt x="4971" y="6003"/>
                  </a:lnTo>
                  <a:lnTo>
                    <a:pt x="4002" y="5325"/>
                  </a:lnTo>
                  <a:lnTo>
                    <a:pt x="2554" y="6774"/>
                  </a:lnTo>
                  <a:lnTo>
                    <a:pt x="2529" y="6795"/>
                  </a:lnTo>
                  <a:lnTo>
                    <a:pt x="2502" y="6813"/>
                  </a:lnTo>
                  <a:lnTo>
                    <a:pt x="2473" y="6828"/>
                  </a:lnTo>
                  <a:lnTo>
                    <a:pt x="2442" y="6838"/>
                  </a:lnTo>
                  <a:lnTo>
                    <a:pt x="2410" y="6845"/>
                  </a:lnTo>
                  <a:lnTo>
                    <a:pt x="2377" y="6847"/>
                  </a:lnTo>
                  <a:lnTo>
                    <a:pt x="2344" y="6845"/>
                  </a:lnTo>
                  <a:lnTo>
                    <a:pt x="2312" y="6839"/>
                  </a:lnTo>
                  <a:lnTo>
                    <a:pt x="2281" y="6828"/>
                  </a:lnTo>
                  <a:lnTo>
                    <a:pt x="2252" y="6814"/>
                  </a:lnTo>
                  <a:lnTo>
                    <a:pt x="2225" y="6795"/>
                  </a:lnTo>
                  <a:lnTo>
                    <a:pt x="2200" y="6774"/>
                  </a:lnTo>
                  <a:lnTo>
                    <a:pt x="2179" y="6749"/>
                  </a:lnTo>
                  <a:lnTo>
                    <a:pt x="2161" y="6722"/>
                  </a:lnTo>
                  <a:lnTo>
                    <a:pt x="2146" y="6693"/>
                  </a:lnTo>
                  <a:lnTo>
                    <a:pt x="2136" y="6662"/>
                  </a:lnTo>
                  <a:lnTo>
                    <a:pt x="2129" y="6630"/>
                  </a:lnTo>
                  <a:lnTo>
                    <a:pt x="2127" y="6597"/>
                  </a:lnTo>
                  <a:lnTo>
                    <a:pt x="2129" y="6564"/>
                  </a:lnTo>
                  <a:lnTo>
                    <a:pt x="2135" y="6532"/>
                  </a:lnTo>
                  <a:lnTo>
                    <a:pt x="2146" y="6501"/>
                  </a:lnTo>
                  <a:lnTo>
                    <a:pt x="2160" y="6472"/>
                  </a:lnTo>
                  <a:lnTo>
                    <a:pt x="2179" y="6445"/>
                  </a:lnTo>
                  <a:lnTo>
                    <a:pt x="2200" y="6420"/>
                  </a:lnTo>
                  <a:lnTo>
                    <a:pt x="3796" y="4823"/>
                  </a:lnTo>
                  <a:lnTo>
                    <a:pt x="3820" y="4802"/>
                  </a:lnTo>
                  <a:lnTo>
                    <a:pt x="3846" y="4785"/>
                  </a:lnTo>
                  <a:lnTo>
                    <a:pt x="3875" y="4770"/>
                  </a:lnTo>
                  <a:lnTo>
                    <a:pt x="3904" y="4760"/>
                  </a:lnTo>
                  <a:lnTo>
                    <a:pt x="3935" y="4753"/>
                  </a:lnTo>
                  <a:lnTo>
                    <a:pt x="3967" y="4750"/>
                  </a:lnTo>
                  <a:lnTo>
                    <a:pt x="3999" y="4751"/>
                  </a:lnTo>
                  <a:lnTo>
                    <a:pt x="4030" y="4757"/>
                  </a:lnTo>
                  <a:lnTo>
                    <a:pt x="4060" y="4766"/>
                  </a:lnTo>
                  <a:lnTo>
                    <a:pt x="4089" y="4779"/>
                  </a:lnTo>
                  <a:lnTo>
                    <a:pt x="4116" y="4795"/>
                  </a:lnTo>
                  <a:lnTo>
                    <a:pt x="5067" y="5460"/>
                  </a:lnTo>
                  <a:lnTo>
                    <a:pt x="6639" y="3539"/>
                  </a:lnTo>
                  <a:lnTo>
                    <a:pt x="6255" y="3539"/>
                  </a:lnTo>
                  <a:lnTo>
                    <a:pt x="6222" y="3537"/>
                  </a:lnTo>
                  <a:lnTo>
                    <a:pt x="6190" y="3530"/>
                  </a:lnTo>
                  <a:lnTo>
                    <a:pt x="6159" y="3520"/>
                  </a:lnTo>
                  <a:lnTo>
                    <a:pt x="6130" y="3506"/>
                  </a:lnTo>
                  <a:lnTo>
                    <a:pt x="6103" y="3487"/>
                  </a:lnTo>
                  <a:lnTo>
                    <a:pt x="6078" y="3466"/>
                  </a:lnTo>
                  <a:lnTo>
                    <a:pt x="6057" y="3441"/>
                  </a:lnTo>
                  <a:lnTo>
                    <a:pt x="6038" y="3414"/>
                  </a:lnTo>
                  <a:lnTo>
                    <a:pt x="6024" y="3385"/>
                  </a:lnTo>
                  <a:lnTo>
                    <a:pt x="6014" y="3354"/>
                  </a:lnTo>
                  <a:lnTo>
                    <a:pt x="6007" y="3322"/>
                  </a:lnTo>
                  <a:lnTo>
                    <a:pt x="6005" y="3289"/>
                  </a:lnTo>
                  <a:lnTo>
                    <a:pt x="6007" y="3256"/>
                  </a:lnTo>
                  <a:lnTo>
                    <a:pt x="6014" y="3224"/>
                  </a:lnTo>
                  <a:lnTo>
                    <a:pt x="6024" y="3193"/>
                  </a:lnTo>
                  <a:lnTo>
                    <a:pt x="6038" y="3164"/>
                  </a:lnTo>
                  <a:lnTo>
                    <a:pt x="6057" y="3137"/>
                  </a:lnTo>
                  <a:lnTo>
                    <a:pt x="6078" y="3112"/>
                  </a:lnTo>
                  <a:lnTo>
                    <a:pt x="6103" y="3091"/>
                  </a:lnTo>
                  <a:lnTo>
                    <a:pt x="6130" y="3072"/>
                  </a:lnTo>
                  <a:lnTo>
                    <a:pt x="6159" y="3058"/>
                  </a:lnTo>
                  <a:lnTo>
                    <a:pt x="6190" y="3048"/>
                  </a:lnTo>
                  <a:lnTo>
                    <a:pt x="6222" y="3041"/>
                  </a:lnTo>
                  <a:lnTo>
                    <a:pt x="6255" y="3039"/>
                  </a:lnTo>
                  <a:lnTo>
                    <a:pt x="7167" y="3039"/>
                  </a:lnTo>
                  <a:lnTo>
                    <a:pt x="7171" y="3039"/>
                  </a:lnTo>
                  <a:lnTo>
                    <a:pt x="7175" y="3039"/>
                  </a:lnTo>
                  <a:lnTo>
                    <a:pt x="7187" y="3040"/>
                  </a:lnTo>
                  <a:lnTo>
                    <a:pt x="7200" y="3041"/>
                  </a:lnTo>
                  <a:lnTo>
                    <a:pt x="7203" y="3042"/>
                  </a:lnTo>
                  <a:lnTo>
                    <a:pt x="7207" y="3042"/>
                  </a:lnTo>
                  <a:lnTo>
                    <a:pt x="7219" y="3045"/>
                  </a:lnTo>
                  <a:lnTo>
                    <a:pt x="7232" y="3048"/>
                  </a:lnTo>
                  <a:lnTo>
                    <a:pt x="7235" y="3049"/>
                  </a:lnTo>
                  <a:lnTo>
                    <a:pt x="7239" y="3050"/>
                  </a:lnTo>
                  <a:lnTo>
                    <a:pt x="7251" y="3054"/>
                  </a:lnTo>
                  <a:lnTo>
                    <a:pt x="7263" y="3058"/>
                  </a:lnTo>
                  <a:lnTo>
                    <a:pt x="7266" y="3060"/>
                  </a:lnTo>
                  <a:lnTo>
                    <a:pt x="7270" y="3061"/>
                  </a:lnTo>
                  <a:lnTo>
                    <a:pt x="7281" y="3067"/>
                  </a:lnTo>
                  <a:lnTo>
                    <a:pt x="7292" y="3072"/>
                  </a:lnTo>
                  <a:lnTo>
                    <a:pt x="7295" y="3075"/>
                  </a:lnTo>
                  <a:lnTo>
                    <a:pt x="7299" y="3077"/>
                  </a:lnTo>
                  <a:lnTo>
                    <a:pt x="7309" y="3084"/>
                  </a:lnTo>
                  <a:lnTo>
                    <a:pt x="7319" y="3091"/>
                  </a:lnTo>
                  <a:lnTo>
                    <a:pt x="7322" y="3093"/>
                  </a:lnTo>
                  <a:lnTo>
                    <a:pt x="7325" y="3096"/>
                  </a:lnTo>
                  <a:lnTo>
                    <a:pt x="7334" y="3104"/>
                  </a:lnTo>
                  <a:lnTo>
                    <a:pt x="7344" y="3112"/>
                  </a:lnTo>
                  <a:lnTo>
                    <a:pt x="7346" y="3115"/>
                  </a:lnTo>
                  <a:lnTo>
                    <a:pt x="7349" y="3118"/>
                  </a:lnTo>
                  <a:lnTo>
                    <a:pt x="7357" y="3127"/>
                  </a:lnTo>
                  <a:lnTo>
                    <a:pt x="7365" y="3137"/>
                  </a:lnTo>
                  <a:lnTo>
                    <a:pt x="7368" y="3140"/>
                  </a:lnTo>
                  <a:lnTo>
                    <a:pt x="7370" y="3143"/>
                  </a:lnTo>
                  <a:lnTo>
                    <a:pt x="7377" y="3154"/>
                  </a:lnTo>
                  <a:lnTo>
                    <a:pt x="7384" y="3164"/>
                  </a:lnTo>
                  <a:lnTo>
                    <a:pt x="7385" y="3168"/>
                  </a:lnTo>
                  <a:lnTo>
                    <a:pt x="7387" y="3171"/>
                  </a:lnTo>
                  <a:lnTo>
                    <a:pt x="7392" y="3182"/>
                  </a:lnTo>
                  <a:lnTo>
                    <a:pt x="7398" y="3193"/>
                  </a:lnTo>
                  <a:lnTo>
                    <a:pt x="7399" y="3197"/>
                  </a:lnTo>
                  <a:lnTo>
                    <a:pt x="7401" y="3201"/>
                  </a:lnTo>
                  <a:lnTo>
                    <a:pt x="7404" y="3213"/>
                  </a:lnTo>
                  <a:lnTo>
                    <a:pt x="7408" y="3224"/>
                  </a:lnTo>
                  <a:lnTo>
                    <a:pt x="7409" y="3228"/>
                  </a:lnTo>
                  <a:lnTo>
                    <a:pt x="7410" y="3232"/>
                  </a:lnTo>
                  <a:lnTo>
                    <a:pt x="7412" y="3244"/>
                  </a:lnTo>
                  <a:lnTo>
                    <a:pt x="7415" y="3256"/>
                  </a:lnTo>
                  <a:lnTo>
                    <a:pt x="7415" y="3260"/>
                  </a:lnTo>
                  <a:lnTo>
                    <a:pt x="7416" y="3264"/>
                  </a:lnTo>
                  <a:lnTo>
                    <a:pt x="7416" y="3277"/>
                  </a:lnTo>
                  <a:lnTo>
                    <a:pt x="7417" y="3289"/>
                  </a:lnTo>
                  <a:lnTo>
                    <a:pt x="7417" y="4202"/>
                  </a:lnTo>
                  <a:lnTo>
                    <a:pt x="7415" y="4235"/>
                  </a:lnTo>
                  <a:lnTo>
                    <a:pt x="7408" y="4267"/>
                  </a:lnTo>
                  <a:lnTo>
                    <a:pt x="7398" y="4298"/>
                  </a:lnTo>
                  <a:lnTo>
                    <a:pt x="7384" y="4327"/>
                  </a:lnTo>
                  <a:lnTo>
                    <a:pt x="7365" y="4354"/>
                  </a:lnTo>
                  <a:lnTo>
                    <a:pt x="7344" y="4379"/>
                  </a:lnTo>
                  <a:lnTo>
                    <a:pt x="7319" y="4400"/>
                  </a:lnTo>
                  <a:lnTo>
                    <a:pt x="7292" y="4419"/>
                  </a:lnTo>
                  <a:lnTo>
                    <a:pt x="7263" y="4433"/>
                  </a:lnTo>
                  <a:lnTo>
                    <a:pt x="7232" y="4443"/>
                  </a:lnTo>
                  <a:lnTo>
                    <a:pt x="7200" y="4450"/>
                  </a:lnTo>
                  <a:lnTo>
                    <a:pt x="7167" y="4452"/>
                  </a:lnTo>
                  <a:lnTo>
                    <a:pt x="7134" y="4450"/>
                  </a:lnTo>
                  <a:lnTo>
                    <a:pt x="7102" y="4443"/>
                  </a:lnTo>
                  <a:lnTo>
                    <a:pt x="7071" y="4433"/>
                  </a:lnTo>
                  <a:lnTo>
                    <a:pt x="7042" y="4419"/>
                  </a:lnTo>
                  <a:lnTo>
                    <a:pt x="7015" y="4400"/>
                  </a:lnTo>
                  <a:lnTo>
                    <a:pt x="6990" y="4379"/>
                  </a:lnTo>
                  <a:lnTo>
                    <a:pt x="6969" y="4354"/>
                  </a:lnTo>
                  <a:lnTo>
                    <a:pt x="6950" y="4327"/>
                  </a:lnTo>
                  <a:lnTo>
                    <a:pt x="6936" y="4298"/>
                  </a:lnTo>
                  <a:lnTo>
                    <a:pt x="6926" y="4267"/>
                  </a:lnTo>
                  <a:lnTo>
                    <a:pt x="6919" y="4235"/>
                  </a:lnTo>
                  <a:lnTo>
                    <a:pt x="6917" y="420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Helvetica Neue"/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65" name="Google Shape;1365;p36"/>
            <p:cNvSpPr/>
            <p:nvPr/>
          </p:nvSpPr>
          <p:spPr>
            <a:xfrm>
              <a:off x="2962542" y="1760585"/>
              <a:ext cx="633600" cy="633600"/>
            </a:xfrm>
            <a:custGeom>
              <a:rect b="b" l="l" r="r" t="t"/>
              <a:pathLst>
                <a:path extrusionOk="0" h="10000" w="10000">
                  <a:moveTo>
                    <a:pt x="2143" y="1100"/>
                  </a:moveTo>
                  <a:lnTo>
                    <a:pt x="2148" y="1100"/>
                  </a:lnTo>
                  <a:lnTo>
                    <a:pt x="7852" y="1100"/>
                  </a:lnTo>
                  <a:lnTo>
                    <a:pt x="7857" y="1100"/>
                  </a:lnTo>
                  <a:lnTo>
                    <a:pt x="7887" y="1101"/>
                  </a:lnTo>
                  <a:lnTo>
                    <a:pt x="7896" y="1101"/>
                  </a:lnTo>
                  <a:lnTo>
                    <a:pt x="7926" y="1103"/>
                  </a:lnTo>
                  <a:lnTo>
                    <a:pt x="7935" y="1103"/>
                  </a:lnTo>
                  <a:lnTo>
                    <a:pt x="7965" y="1106"/>
                  </a:lnTo>
                  <a:lnTo>
                    <a:pt x="7974" y="1107"/>
                  </a:lnTo>
                  <a:lnTo>
                    <a:pt x="8004" y="1111"/>
                  </a:lnTo>
                  <a:lnTo>
                    <a:pt x="8013" y="1113"/>
                  </a:lnTo>
                  <a:lnTo>
                    <a:pt x="8042" y="1118"/>
                  </a:lnTo>
                  <a:lnTo>
                    <a:pt x="8052" y="1119"/>
                  </a:lnTo>
                  <a:lnTo>
                    <a:pt x="8081" y="1125"/>
                  </a:lnTo>
                  <a:lnTo>
                    <a:pt x="8090" y="1127"/>
                  </a:lnTo>
                  <a:lnTo>
                    <a:pt x="8119" y="1135"/>
                  </a:lnTo>
                  <a:lnTo>
                    <a:pt x="8128" y="1137"/>
                  </a:lnTo>
                  <a:lnTo>
                    <a:pt x="8156" y="1145"/>
                  </a:lnTo>
                  <a:lnTo>
                    <a:pt x="8165" y="1148"/>
                  </a:lnTo>
                  <a:lnTo>
                    <a:pt x="8193" y="1157"/>
                  </a:lnTo>
                  <a:lnTo>
                    <a:pt x="8202" y="1160"/>
                  </a:lnTo>
                  <a:lnTo>
                    <a:pt x="8230" y="1171"/>
                  </a:lnTo>
                  <a:lnTo>
                    <a:pt x="8239" y="1174"/>
                  </a:lnTo>
                  <a:lnTo>
                    <a:pt x="8266" y="1186"/>
                  </a:lnTo>
                  <a:lnTo>
                    <a:pt x="8275" y="1189"/>
                  </a:lnTo>
                  <a:lnTo>
                    <a:pt x="8302" y="1202"/>
                  </a:lnTo>
                  <a:lnTo>
                    <a:pt x="8310" y="1206"/>
                  </a:lnTo>
                  <a:lnTo>
                    <a:pt x="8337" y="1219"/>
                  </a:lnTo>
                  <a:lnTo>
                    <a:pt x="8345" y="1223"/>
                  </a:lnTo>
                  <a:lnTo>
                    <a:pt x="8371" y="1238"/>
                  </a:lnTo>
                  <a:lnTo>
                    <a:pt x="8380" y="1243"/>
                  </a:lnTo>
                  <a:lnTo>
                    <a:pt x="8406" y="1258"/>
                  </a:lnTo>
                  <a:lnTo>
                    <a:pt x="8414" y="1263"/>
                  </a:lnTo>
                  <a:lnTo>
                    <a:pt x="8439" y="1280"/>
                  </a:lnTo>
                  <a:lnTo>
                    <a:pt x="8446" y="1285"/>
                  </a:lnTo>
                  <a:lnTo>
                    <a:pt x="8471" y="1302"/>
                  </a:lnTo>
                  <a:lnTo>
                    <a:pt x="8478" y="1308"/>
                  </a:lnTo>
                  <a:lnTo>
                    <a:pt x="8502" y="1326"/>
                  </a:lnTo>
                  <a:lnTo>
                    <a:pt x="8509" y="1332"/>
                  </a:lnTo>
                  <a:lnTo>
                    <a:pt x="8532" y="1351"/>
                  </a:lnTo>
                  <a:lnTo>
                    <a:pt x="8539" y="1357"/>
                  </a:lnTo>
                  <a:lnTo>
                    <a:pt x="8561" y="1377"/>
                  </a:lnTo>
                  <a:lnTo>
                    <a:pt x="8568" y="1383"/>
                  </a:lnTo>
                  <a:lnTo>
                    <a:pt x="8590" y="1404"/>
                  </a:lnTo>
                  <a:lnTo>
                    <a:pt x="8596" y="1410"/>
                  </a:lnTo>
                  <a:lnTo>
                    <a:pt x="8617" y="1432"/>
                  </a:lnTo>
                  <a:lnTo>
                    <a:pt x="8623" y="1439"/>
                  </a:lnTo>
                  <a:lnTo>
                    <a:pt x="8643" y="1461"/>
                  </a:lnTo>
                  <a:lnTo>
                    <a:pt x="8649" y="1468"/>
                  </a:lnTo>
                  <a:lnTo>
                    <a:pt x="8668" y="1491"/>
                  </a:lnTo>
                  <a:lnTo>
                    <a:pt x="8674" y="1498"/>
                  </a:lnTo>
                  <a:lnTo>
                    <a:pt x="8692" y="1522"/>
                  </a:lnTo>
                  <a:lnTo>
                    <a:pt x="8698" y="1529"/>
                  </a:lnTo>
                  <a:lnTo>
                    <a:pt x="8715" y="1554"/>
                  </a:lnTo>
                  <a:lnTo>
                    <a:pt x="8720" y="1561"/>
                  </a:lnTo>
                  <a:lnTo>
                    <a:pt x="8737" y="1586"/>
                  </a:lnTo>
                  <a:lnTo>
                    <a:pt x="8742" y="1594"/>
                  </a:lnTo>
                  <a:lnTo>
                    <a:pt x="8757" y="1620"/>
                  </a:lnTo>
                  <a:lnTo>
                    <a:pt x="8762" y="1629"/>
                  </a:lnTo>
                  <a:lnTo>
                    <a:pt x="8777" y="1655"/>
                  </a:lnTo>
                  <a:lnTo>
                    <a:pt x="8781" y="1663"/>
                  </a:lnTo>
                  <a:lnTo>
                    <a:pt x="8794" y="1690"/>
                  </a:lnTo>
                  <a:lnTo>
                    <a:pt x="8798" y="1698"/>
                  </a:lnTo>
                  <a:lnTo>
                    <a:pt x="8811" y="1725"/>
                  </a:lnTo>
                  <a:lnTo>
                    <a:pt x="8814" y="1734"/>
                  </a:lnTo>
                  <a:lnTo>
                    <a:pt x="8826" y="1761"/>
                  </a:lnTo>
                  <a:lnTo>
                    <a:pt x="8829" y="1770"/>
                  </a:lnTo>
                  <a:lnTo>
                    <a:pt x="8840" y="1798"/>
                  </a:lnTo>
                  <a:lnTo>
                    <a:pt x="8843" y="1807"/>
                  </a:lnTo>
                  <a:lnTo>
                    <a:pt x="8852" y="1835"/>
                  </a:lnTo>
                  <a:lnTo>
                    <a:pt x="8855" y="1844"/>
                  </a:lnTo>
                  <a:lnTo>
                    <a:pt x="8863" y="1872"/>
                  </a:lnTo>
                  <a:lnTo>
                    <a:pt x="8865" y="1881"/>
                  </a:lnTo>
                  <a:lnTo>
                    <a:pt x="8873" y="1910"/>
                  </a:lnTo>
                  <a:lnTo>
                    <a:pt x="8875" y="1919"/>
                  </a:lnTo>
                  <a:lnTo>
                    <a:pt x="8881" y="1948"/>
                  </a:lnTo>
                  <a:lnTo>
                    <a:pt x="8882" y="1958"/>
                  </a:lnTo>
                  <a:lnTo>
                    <a:pt x="8887" y="1987"/>
                  </a:lnTo>
                  <a:lnTo>
                    <a:pt x="8889" y="1996"/>
                  </a:lnTo>
                  <a:lnTo>
                    <a:pt x="8893" y="2026"/>
                  </a:lnTo>
                  <a:lnTo>
                    <a:pt x="8894" y="2035"/>
                  </a:lnTo>
                  <a:lnTo>
                    <a:pt x="8897" y="2065"/>
                  </a:lnTo>
                  <a:lnTo>
                    <a:pt x="8897" y="2074"/>
                  </a:lnTo>
                  <a:lnTo>
                    <a:pt x="8899" y="2104"/>
                  </a:lnTo>
                  <a:lnTo>
                    <a:pt x="8899" y="2113"/>
                  </a:lnTo>
                  <a:lnTo>
                    <a:pt x="8900" y="2143"/>
                  </a:lnTo>
                  <a:lnTo>
                    <a:pt x="8900" y="2148"/>
                  </a:lnTo>
                  <a:lnTo>
                    <a:pt x="8900" y="7852"/>
                  </a:lnTo>
                  <a:lnTo>
                    <a:pt x="8900" y="7857"/>
                  </a:lnTo>
                  <a:lnTo>
                    <a:pt x="8899" y="7887"/>
                  </a:lnTo>
                  <a:lnTo>
                    <a:pt x="8899" y="7896"/>
                  </a:lnTo>
                  <a:lnTo>
                    <a:pt x="8897" y="7926"/>
                  </a:lnTo>
                  <a:lnTo>
                    <a:pt x="8897" y="7935"/>
                  </a:lnTo>
                  <a:lnTo>
                    <a:pt x="8894" y="7965"/>
                  </a:lnTo>
                  <a:lnTo>
                    <a:pt x="8893" y="7974"/>
                  </a:lnTo>
                  <a:lnTo>
                    <a:pt x="8889" y="8004"/>
                  </a:lnTo>
                  <a:lnTo>
                    <a:pt x="8887" y="8013"/>
                  </a:lnTo>
                  <a:lnTo>
                    <a:pt x="8882" y="8042"/>
                  </a:lnTo>
                  <a:lnTo>
                    <a:pt x="8881" y="8052"/>
                  </a:lnTo>
                  <a:lnTo>
                    <a:pt x="8875" y="8081"/>
                  </a:lnTo>
                  <a:lnTo>
                    <a:pt x="8873" y="8090"/>
                  </a:lnTo>
                  <a:lnTo>
                    <a:pt x="8865" y="8119"/>
                  </a:lnTo>
                  <a:lnTo>
                    <a:pt x="8863" y="8128"/>
                  </a:lnTo>
                  <a:lnTo>
                    <a:pt x="8855" y="8156"/>
                  </a:lnTo>
                  <a:lnTo>
                    <a:pt x="8852" y="8165"/>
                  </a:lnTo>
                  <a:lnTo>
                    <a:pt x="8843" y="8193"/>
                  </a:lnTo>
                  <a:lnTo>
                    <a:pt x="8840" y="8202"/>
                  </a:lnTo>
                  <a:lnTo>
                    <a:pt x="8829" y="8230"/>
                  </a:lnTo>
                  <a:lnTo>
                    <a:pt x="8826" y="8239"/>
                  </a:lnTo>
                  <a:lnTo>
                    <a:pt x="8814" y="8266"/>
                  </a:lnTo>
                  <a:lnTo>
                    <a:pt x="8811" y="8275"/>
                  </a:lnTo>
                  <a:lnTo>
                    <a:pt x="8798" y="8302"/>
                  </a:lnTo>
                  <a:lnTo>
                    <a:pt x="8794" y="8310"/>
                  </a:lnTo>
                  <a:lnTo>
                    <a:pt x="8781" y="8337"/>
                  </a:lnTo>
                  <a:lnTo>
                    <a:pt x="8777" y="8345"/>
                  </a:lnTo>
                  <a:lnTo>
                    <a:pt x="8762" y="8371"/>
                  </a:lnTo>
                  <a:lnTo>
                    <a:pt x="8757" y="8380"/>
                  </a:lnTo>
                  <a:lnTo>
                    <a:pt x="8742" y="8406"/>
                  </a:lnTo>
                  <a:lnTo>
                    <a:pt x="8737" y="8414"/>
                  </a:lnTo>
                  <a:lnTo>
                    <a:pt x="8720" y="8439"/>
                  </a:lnTo>
                  <a:lnTo>
                    <a:pt x="8715" y="8446"/>
                  </a:lnTo>
                  <a:lnTo>
                    <a:pt x="8698" y="8471"/>
                  </a:lnTo>
                  <a:lnTo>
                    <a:pt x="8692" y="8478"/>
                  </a:lnTo>
                  <a:lnTo>
                    <a:pt x="8674" y="8502"/>
                  </a:lnTo>
                  <a:lnTo>
                    <a:pt x="8668" y="8509"/>
                  </a:lnTo>
                  <a:lnTo>
                    <a:pt x="8649" y="8532"/>
                  </a:lnTo>
                  <a:lnTo>
                    <a:pt x="8643" y="8539"/>
                  </a:lnTo>
                  <a:lnTo>
                    <a:pt x="8623" y="8561"/>
                  </a:lnTo>
                  <a:lnTo>
                    <a:pt x="8617" y="8568"/>
                  </a:lnTo>
                  <a:lnTo>
                    <a:pt x="8596" y="8590"/>
                  </a:lnTo>
                  <a:lnTo>
                    <a:pt x="8590" y="8596"/>
                  </a:lnTo>
                  <a:lnTo>
                    <a:pt x="8568" y="8617"/>
                  </a:lnTo>
                  <a:lnTo>
                    <a:pt x="8561" y="8623"/>
                  </a:lnTo>
                  <a:lnTo>
                    <a:pt x="8539" y="8643"/>
                  </a:lnTo>
                  <a:lnTo>
                    <a:pt x="8532" y="8649"/>
                  </a:lnTo>
                  <a:lnTo>
                    <a:pt x="8509" y="8668"/>
                  </a:lnTo>
                  <a:lnTo>
                    <a:pt x="8502" y="8674"/>
                  </a:lnTo>
                  <a:lnTo>
                    <a:pt x="8478" y="8692"/>
                  </a:lnTo>
                  <a:lnTo>
                    <a:pt x="8471" y="8698"/>
                  </a:lnTo>
                  <a:lnTo>
                    <a:pt x="8446" y="8715"/>
                  </a:lnTo>
                  <a:lnTo>
                    <a:pt x="8439" y="8720"/>
                  </a:lnTo>
                  <a:lnTo>
                    <a:pt x="8414" y="8737"/>
                  </a:lnTo>
                  <a:lnTo>
                    <a:pt x="8406" y="8742"/>
                  </a:lnTo>
                  <a:lnTo>
                    <a:pt x="8380" y="8757"/>
                  </a:lnTo>
                  <a:lnTo>
                    <a:pt x="8371" y="8762"/>
                  </a:lnTo>
                  <a:lnTo>
                    <a:pt x="8345" y="8777"/>
                  </a:lnTo>
                  <a:lnTo>
                    <a:pt x="8337" y="8781"/>
                  </a:lnTo>
                  <a:lnTo>
                    <a:pt x="8310" y="8794"/>
                  </a:lnTo>
                  <a:lnTo>
                    <a:pt x="8302" y="8798"/>
                  </a:lnTo>
                  <a:lnTo>
                    <a:pt x="8275" y="8811"/>
                  </a:lnTo>
                  <a:lnTo>
                    <a:pt x="8266" y="8814"/>
                  </a:lnTo>
                  <a:lnTo>
                    <a:pt x="8239" y="8826"/>
                  </a:lnTo>
                  <a:lnTo>
                    <a:pt x="8230" y="8829"/>
                  </a:lnTo>
                  <a:lnTo>
                    <a:pt x="8202" y="8840"/>
                  </a:lnTo>
                  <a:lnTo>
                    <a:pt x="8193" y="8843"/>
                  </a:lnTo>
                  <a:lnTo>
                    <a:pt x="8165" y="8852"/>
                  </a:lnTo>
                  <a:lnTo>
                    <a:pt x="8156" y="8855"/>
                  </a:lnTo>
                  <a:lnTo>
                    <a:pt x="8128" y="8863"/>
                  </a:lnTo>
                  <a:lnTo>
                    <a:pt x="8119" y="8865"/>
                  </a:lnTo>
                  <a:lnTo>
                    <a:pt x="8090" y="8873"/>
                  </a:lnTo>
                  <a:lnTo>
                    <a:pt x="8081" y="8875"/>
                  </a:lnTo>
                  <a:lnTo>
                    <a:pt x="8052" y="8881"/>
                  </a:lnTo>
                  <a:lnTo>
                    <a:pt x="8042" y="8882"/>
                  </a:lnTo>
                  <a:lnTo>
                    <a:pt x="8013" y="8887"/>
                  </a:lnTo>
                  <a:lnTo>
                    <a:pt x="8004" y="8889"/>
                  </a:lnTo>
                  <a:lnTo>
                    <a:pt x="7974" y="8893"/>
                  </a:lnTo>
                  <a:lnTo>
                    <a:pt x="7965" y="8894"/>
                  </a:lnTo>
                  <a:lnTo>
                    <a:pt x="7935" y="8897"/>
                  </a:lnTo>
                  <a:lnTo>
                    <a:pt x="7926" y="8897"/>
                  </a:lnTo>
                  <a:lnTo>
                    <a:pt x="7896" y="8899"/>
                  </a:lnTo>
                  <a:lnTo>
                    <a:pt x="7887" y="8899"/>
                  </a:lnTo>
                  <a:lnTo>
                    <a:pt x="7857" y="8900"/>
                  </a:lnTo>
                  <a:lnTo>
                    <a:pt x="7852" y="8900"/>
                  </a:lnTo>
                  <a:lnTo>
                    <a:pt x="2148" y="8900"/>
                  </a:lnTo>
                  <a:lnTo>
                    <a:pt x="2143" y="8900"/>
                  </a:lnTo>
                  <a:lnTo>
                    <a:pt x="2113" y="8899"/>
                  </a:lnTo>
                  <a:lnTo>
                    <a:pt x="2104" y="8899"/>
                  </a:lnTo>
                  <a:lnTo>
                    <a:pt x="2074" y="8897"/>
                  </a:lnTo>
                  <a:lnTo>
                    <a:pt x="2065" y="8897"/>
                  </a:lnTo>
                  <a:lnTo>
                    <a:pt x="2035" y="8894"/>
                  </a:lnTo>
                  <a:lnTo>
                    <a:pt x="2026" y="8893"/>
                  </a:lnTo>
                  <a:lnTo>
                    <a:pt x="1996" y="8889"/>
                  </a:lnTo>
                  <a:lnTo>
                    <a:pt x="1987" y="8887"/>
                  </a:lnTo>
                  <a:lnTo>
                    <a:pt x="1958" y="8882"/>
                  </a:lnTo>
                  <a:lnTo>
                    <a:pt x="1948" y="8881"/>
                  </a:lnTo>
                  <a:lnTo>
                    <a:pt x="1919" y="8875"/>
                  </a:lnTo>
                  <a:lnTo>
                    <a:pt x="1910" y="8873"/>
                  </a:lnTo>
                  <a:lnTo>
                    <a:pt x="1881" y="8865"/>
                  </a:lnTo>
                  <a:lnTo>
                    <a:pt x="1872" y="8863"/>
                  </a:lnTo>
                  <a:lnTo>
                    <a:pt x="1844" y="8855"/>
                  </a:lnTo>
                  <a:lnTo>
                    <a:pt x="1835" y="8852"/>
                  </a:lnTo>
                  <a:lnTo>
                    <a:pt x="1807" y="8843"/>
                  </a:lnTo>
                  <a:lnTo>
                    <a:pt x="1798" y="8840"/>
                  </a:lnTo>
                  <a:lnTo>
                    <a:pt x="1770" y="8829"/>
                  </a:lnTo>
                  <a:lnTo>
                    <a:pt x="1761" y="8826"/>
                  </a:lnTo>
                  <a:lnTo>
                    <a:pt x="1734" y="8814"/>
                  </a:lnTo>
                  <a:lnTo>
                    <a:pt x="1725" y="8811"/>
                  </a:lnTo>
                  <a:lnTo>
                    <a:pt x="1698" y="8798"/>
                  </a:lnTo>
                  <a:lnTo>
                    <a:pt x="1690" y="8794"/>
                  </a:lnTo>
                  <a:lnTo>
                    <a:pt x="1663" y="8781"/>
                  </a:lnTo>
                  <a:lnTo>
                    <a:pt x="1655" y="8777"/>
                  </a:lnTo>
                  <a:lnTo>
                    <a:pt x="1629" y="8762"/>
                  </a:lnTo>
                  <a:lnTo>
                    <a:pt x="1620" y="8757"/>
                  </a:lnTo>
                  <a:lnTo>
                    <a:pt x="1594" y="8742"/>
                  </a:lnTo>
                  <a:lnTo>
                    <a:pt x="1586" y="8737"/>
                  </a:lnTo>
                  <a:lnTo>
                    <a:pt x="1561" y="8720"/>
                  </a:lnTo>
                  <a:lnTo>
                    <a:pt x="1554" y="8715"/>
                  </a:lnTo>
                  <a:lnTo>
                    <a:pt x="1529" y="8698"/>
                  </a:lnTo>
                  <a:lnTo>
                    <a:pt x="1522" y="8692"/>
                  </a:lnTo>
                  <a:lnTo>
                    <a:pt x="1498" y="8674"/>
                  </a:lnTo>
                  <a:lnTo>
                    <a:pt x="1491" y="8668"/>
                  </a:lnTo>
                  <a:lnTo>
                    <a:pt x="1468" y="8649"/>
                  </a:lnTo>
                  <a:lnTo>
                    <a:pt x="1461" y="8643"/>
                  </a:lnTo>
                  <a:lnTo>
                    <a:pt x="1439" y="8623"/>
                  </a:lnTo>
                  <a:lnTo>
                    <a:pt x="1432" y="8617"/>
                  </a:lnTo>
                  <a:lnTo>
                    <a:pt x="1410" y="8596"/>
                  </a:lnTo>
                  <a:lnTo>
                    <a:pt x="1404" y="8590"/>
                  </a:lnTo>
                  <a:lnTo>
                    <a:pt x="1383" y="8568"/>
                  </a:lnTo>
                  <a:lnTo>
                    <a:pt x="1377" y="8561"/>
                  </a:lnTo>
                  <a:lnTo>
                    <a:pt x="1357" y="8539"/>
                  </a:lnTo>
                  <a:lnTo>
                    <a:pt x="1351" y="8532"/>
                  </a:lnTo>
                  <a:lnTo>
                    <a:pt x="1332" y="8509"/>
                  </a:lnTo>
                  <a:lnTo>
                    <a:pt x="1326" y="8502"/>
                  </a:lnTo>
                  <a:lnTo>
                    <a:pt x="1308" y="8478"/>
                  </a:lnTo>
                  <a:lnTo>
                    <a:pt x="1302" y="8471"/>
                  </a:lnTo>
                  <a:lnTo>
                    <a:pt x="1285" y="8446"/>
                  </a:lnTo>
                  <a:lnTo>
                    <a:pt x="1280" y="8439"/>
                  </a:lnTo>
                  <a:lnTo>
                    <a:pt x="1263" y="8414"/>
                  </a:lnTo>
                  <a:lnTo>
                    <a:pt x="1258" y="8406"/>
                  </a:lnTo>
                  <a:lnTo>
                    <a:pt x="1243" y="8380"/>
                  </a:lnTo>
                  <a:lnTo>
                    <a:pt x="1238" y="8371"/>
                  </a:lnTo>
                  <a:lnTo>
                    <a:pt x="1223" y="8345"/>
                  </a:lnTo>
                  <a:lnTo>
                    <a:pt x="1219" y="8337"/>
                  </a:lnTo>
                  <a:lnTo>
                    <a:pt x="1206" y="8310"/>
                  </a:lnTo>
                  <a:lnTo>
                    <a:pt x="1202" y="8302"/>
                  </a:lnTo>
                  <a:lnTo>
                    <a:pt x="1189" y="8275"/>
                  </a:lnTo>
                  <a:lnTo>
                    <a:pt x="1186" y="8266"/>
                  </a:lnTo>
                  <a:lnTo>
                    <a:pt x="1174" y="8239"/>
                  </a:lnTo>
                  <a:lnTo>
                    <a:pt x="1171" y="8230"/>
                  </a:lnTo>
                  <a:lnTo>
                    <a:pt x="1160" y="8202"/>
                  </a:lnTo>
                  <a:lnTo>
                    <a:pt x="1157" y="8193"/>
                  </a:lnTo>
                  <a:lnTo>
                    <a:pt x="1148" y="8165"/>
                  </a:lnTo>
                  <a:lnTo>
                    <a:pt x="1145" y="8156"/>
                  </a:lnTo>
                  <a:lnTo>
                    <a:pt x="1137" y="8128"/>
                  </a:lnTo>
                  <a:lnTo>
                    <a:pt x="1135" y="8119"/>
                  </a:lnTo>
                  <a:lnTo>
                    <a:pt x="1127" y="8090"/>
                  </a:lnTo>
                  <a:lnTo>
                    <a:pt x="1125" y="8081"/>
                  </a:lnTo>
                  <a:lnTo>
                    <a:pt x="1119" y="8052"/>
                  </a:lnTo>
                  <a:lnTo>
                    <a:pt x="1118" y="8042"/>
                  </a:lnTo>
                  <a:lnTo>
                    <a:pt x="1113" y="8013"/>
                  </a:lnTo>
                  <a:lnTo>
                    <a:pt x="1111" y="8004"/>
                  </a:lnTo>
                  <a:lnTo>
                    <a:pt x="1107" y="7974"/>
                  </a:lnTo>
                  <a:lnTo>
                    <a:pt x="1106" y="7965"/>
                  </a:lnTo>
                  <a:lnTo>
                    <a:pt x="1103" y="7935"/>
                  </a:lnTo>
                  <a:lnTo>
                    <a:pt x="1103" y="7926"/>
                  </a:lnTo>
                  <a:lnTo>
                    <a:pt x="1101" y="7896"/>
                  </a:lnTo>
                  <a:lnTo>
                    <a:pt x="1101" y="7887"/>
                  </a:lnTo>
                  <a:lnTo>
                    <a:pt x="1100" y="7857"/>
                  </a:lnTo>
                  <a:lnTo>
                    <a:pt x="1100" y="7852"/>
                  </a:lnTo>
                  <a:lnTo>
                    <a:pt x="1100" y="2148"/>
                  </a:lnTo>
                  <a:lnTo>
                    <a:pt x="1100" y="2143"/>
                  </a:lnTo>
                  <a:lnTo>
                    <a:pt x="1101" y="2113"/>
                  </a:lnTo>
                  <a:lnTo>
                    <a:pt x="1101" y="2104"/>
                  </a:lnTo>
                  <a:lnTo>
                    <a:pt x="1103" y="2074"/>
                  </a:lnTo>
                  <a:lnTo>
                    <a:pt x="1103" y="2065"/>
                  </a:lnTo>
                  <a:lnTo>
                    <a:pt x="1106" y="2035"/>
                  </a:lnTo>
                  <a:lnTo>
                    <a:pt x="1107" y="2026"/>
                  </a:lnTo>
                  <a:lnTo>
                    <a:pt x="1111" y="1996"/>
                  </a:lnTo>
                  <a:lnTo>
                    <a:pt x="1113" y="1987"/>
                  </a:lnTo>
                  <a:lnTo>
                    <a:pt x="1118" y="1958"/>
                  </a:lnTo>
                  <a:lnTo>
                    <a:pt x="1119" y="1948"/>
                  </a:lnTo>
                  <a:lnTo>
                    <a:pt x="1125" y="1919"/>
                  </a:lnTo>
                  <a:lnTo>
                    <a:pt x="1127" y="1910"/>
                  </a:lnTo>
                  <a:lnTo>
                    <a:pt x="1135" y="1881"/>
                  </a:lnTo>
                  <a:lnTo>
                    <a:pt x="1137" y="1872"/>
                  </a:lnTo>
                  <a:lnTo>
                    <a:pt x="1145" y="1844"/>
                  </a:lnTo>
                  <a:lnTo>
                    <a:pt x="1148" y="1835"/>
                  </a:lnTo>
                  <a:lnTo>
                    <a:pt x="1157" y="1807"/>
                  </a:lnTo>
                  <a:lnTo>
                    <a:pt x="1160" y="1798"/>
                  </a:lnTo>
                  <a:lnTo>
                    <a:pt x="1171" y="1770"/>
                  </a:lnTo>
                  <a:lnTo>
                    <a:pt x="1174" y="1761"/>
                  </a:lnTo>
                  <a:lnTo>
                    <a:pt x="1186" y="1734"/>
                  </a:lnTo>
                  <a:lnTo>
                    <a:pt x="1189" y="1725"/>
                  </a:lnTo>
                  <a:lnTo>
                    <a:pt x="1202" y="1698"/>
                  </a:lnTo>
                  <a:lnTo>
                    <a:pt x="1206" y="1690"/>
                  </a:lnTo>
                  <a:lnTo>
                    <a:pt x="1219" y="1663"/>
                  </a:lnTo>
                  <a:lnTo>
                    <a:pt x="1223" y="1655"/>
                  </a:lnTo>
                  <a:lnTo>
                    <a:pt x="1238" y="1629"/>
                  </a:lnTo>
                  <a:lnTo>
                    <a:pt x="1243" y="1620"/>
                  </a:lnTo>
                  <a:lnTo>
                    <a:pt x="1258" y="1594"/>
                  </a:lnTo>
                  <a:lnTo>
                    <a:pt x="1263" y="1586"/>
                  </a:lnTo>
                  <a:lnTo>
                    <a:pt x="1280" y="1561"/>
                  </a:lnTo>
                  <a:lnTo>
                    <a:pt x="1285" y="1554"/>
                  </a:lnTo>
                  <a:lnTo>
                    <a:pt x="1302" y="1529"/>
                  </a:lnTo>
                  <a:lnTo>
                    <a:pt x="1308" y="1522"/>
                  </a:lnTo>
                  <a:lnTo>
                    <a:pt x="1326" y="1498"/>
                  </a:lnTo>
                  <a:lnTo>
                    <a:pt x="1332" y="1491"/>
                  </a:lnTo>
                  <a:lnTo>
                    <a:pt x="1351" y="1468"/>
                  </a:lnTo>
                  <a:lnTo>
                    <a:pt x="1357" y="1461"/>
                  </a:lnTo>
                  <a:lnTo>
                    <a:pt x="1377" y="1439"/>
                  </a:lnTo>
                  <a:lnTo>
                    <a:pt x="1383" y="1432"/>
                  </a:lnTo>
                  <a:lnTo>
                    <a:pt x="1404" y="1410"/>
                  </a:lnTo>
                  <a:lnTo>
                    <a:pt x="1410" y="1404"/>
                  </a:lnTo>
                  <a:lnTo>
                    <a:pt x="1432" y="1383"/>
                  </a:lnTo>
                  <a:lnTo>
                    <a:pt x="1439" y="1377"/>
                  </a:lnTo>
                  <a:lnTo>
                    <a:pt x="1461" y="1357"/>
                  </a:lnTo>
                  <a:lnTo>
                    <a:pt x="1468" y="1351"/>
                  </a:lnTo>
                  <a:lnTo>
                    <a:pt x="1491" y="1332"/>
                  </a:lnTo>
                  <a:lnTo>
                    <a:pt x="1498" y="1326"/>
                  </a:lnTo>
                  <a:lnTo>
                    <a:pt x="1522" y="1308"/>
                  </a:lnTo>
                  <a:lnTo>
                    <a:pt x="1529" y="1302"/>
                  </a:lnTo>
                  <a:lnTo>
                    <a:pt x="1554" y="1285"/>
                  </a:lnTo>
                  <a:lnTo>
                    <a:pt x="1561" y="1280"/>
                  </a:lnTo>
                  <a:lnTo>
                    <a:pt x="1586" y="1263"/>
                  </a:lnTo>
                  <a:lnTo>
                    <a:pt x="1594" y="1258"/>
                  </a:lnTo>
                  <a:lnTo>
                    <a:pt x="1620" y="1243"/>
                  </a:lnTo>
                  <a:lnTo>
                    <a:pt x="1629" y="1238"/>
                  </a:lnTo>
                  <a:lnTo>
                    <a:pt x="1655" y="1223"/>
                  </a:lnTo>
                  <a:lnTo>
                    <a:pt x="1663" y="1219"/>
                  </a:lnTo>
                  <a:lnTo>
                    <a:pt x="1690" y="1206"/>
                  </a:lnTo>
                  <a:lnTo>
                    <a:pt x="1698" y="1202"/>
                  </a:lnTo>
                  <a:lnTo>
                    <a:pt x="1725" y="1189"/>
                  </a:lnTo>
                  <a:lnTo>
                    <a:pt x="1734" y="1186"/>
                  </a:lnTo>
                  <a:lnTo>
                    <a:pt x="1761" y="1174"/>
                  </a:lnTo>
                  <a:lnTo>
                    <a:pt x="1770" y="1171"/>
                  </a:lnTo>
                  <a:lnTo>
                    <a:pt x="1798" y="1160"/>
                  </a:lnTo>
                  <a:lnTo>
                    <a:pt x="1807" y="1157"/>
                  </a:lnTo>
                  <a:lnTo>
                    <a:pt x="1835" y="1148"/>
                  </a:lnTo>
                  <a:lnTo>
                    <a:pt x="1844" y="1145"/>
                  </a:lnTo>
                  <a:lnTo>
                    <a:pt x="1872" y="1137"/>
                  </a:lnTo>
                  <a:lnTo>
                    <a:pt x="1881" y="1135"/>
                  </a:lnTo>
                  <a:lnTo>
                    <a:pt x="1910" y="1127"/>
                  </a:lnTo>
                  <a:lnTo>
                    <a:pt x="1919" y="1125"/>
                  </a:lnTo>
                  <a:lnTo>
                    <a:pt x="1948" y="1119"/>
                  </a:lnTo>
                  <a:lnTo>
                    <a:pt x="1958" y="1118"/>
                  </a:lnTo>
                  <a:lnTo>
                    <a:pt x="1987" y="1113"/>
                  </a:lnTo>
                  <a:lnTo>
                    <a:pt x="1996" y="1111"/>
                  </a:lnTo>
                  <a:lnTo>
                    <a:pt x="2026" y="1107"/>
                  </a:lnTo>
                  <a:lnTo>
                    <a:pt x="2035" y="1106"/>
                  </a:lnTo>
                  <a:lnTo>
                    <a:pt x="2065" y="1103"/>
                  </a:lnTo>
                  <a:lnTo>
                    <a:pt x="2074" y="1103"/>
                  </a:lnTo>
                  <a:lnTo>
                    <a:pt x="2104" y="1101"/>
                  </a:lnTo>
                  <a:lnTo>
                    <a:pt x="2113" y="1101"/>
                  </a:lnTo>
                  <a:lnTo>
                    <a:pt x="2143" y="1100"/>
                  </a:lnTo>
                  <a:close/>
                  <a:moveTo>
                    <a:pt x="2150" y="1600"/>
                  </a:moveTo>
                  <a:lnTo>
                    <a:pt x="2127" y="1600"/>
                  </a:lnTo>
                  <a:lnTo>
                    <a:pt x="2107" y="1602"/>
                  </a:lnTo>
                  <a:lnTo>
                    <a:pt x="2087" y="1604"/>
                  </a:lnTo>
                  <a:lnTo>
                    <a:pt x="2066" y="1606"/>
                  </a:lnTo>
                  <a:lnTo>
                    <a:pt x="2046" y="1610"/>
                  </a:lnTo>
                  <a:lnTo>
                    <a:pt x="2026" y="1614"/>
                  </a:lnTo>
                  <a:lnTo>
                    <a:pt x="2007" y="1619"/>
                  </a:lnTo>
                  <a:lnTo>
                    <a:pt x="1987" y="1624"/>
                  </a:lnTo>
                  <a:lnTo>
                    <a:pt x="1968" y="1631"/>
                  </a:lnTo>
                  <a:lnTo>
                    <a:pt x="1948" y="1638"/>
                  </a:lnTo>
                  <a:lnTo>
                    <a:pt x="1929" y="1646"/>
                  </a:lnTo>
                  <a:lnTo>
                    <a:pt x="1910" y="1654"/>
                  </a:lnTo>
                  <a:lnTo>
                    <a:pt x="1892" y="1664"/>
                  </a:lnTo>
                  <a:lnTo>
                    <a:pt x="1874" y="1674"/>
                  </a:lnTo>
                  <a:lnTo>
                    <a:pt x="1857" y="1684"/>
                  </a:lnTo>
                  <a:lnTo>
                    <a:pt x="1839" y="1695"/>
                  </a:lnTo>
                  <a:lnTo>
                    <a:pt x="1823" y="1707"/>
                  </a:lnTo>
                  <a:lnTo>
                    <a:pt x="1807" y="1720"/>
                  </a:lnTo>
                  <a:lnTo>
                    <a:pt x="1791" y="1733"/>
                  </a:lnTo>
                  <a:lnTo>
                    <a:pt x="1775" y="1746"/>
                  </a:lnTo>
                  <a:lnTo>
                    <a:pt x="1761" y="1761"/>
                  </a:lnTo>
                  <a:lnTo>
                    <a:pt x="1746" y="1775"/>
                  </a:lnTo>
                  <a:lnTo>
                    <a:pt x="1733" y="1791"/>
                  </a:lnTo>
                  <a:lnTo>
                    <a:pt x="1720" y="1807"/>
                  </a:lnTo>
                  <a:lnTo>
                    <a:pt x="1707" y="1823"/>
                  </a:lnTo>
                  <a:lnTo>
                    <a:pt x="1695" y="1839"/>
                  </a:lnTo>
                  <a:lnTo>
                    <a:pt x="1684" y="1857"/>
                  </a:lnTo>
                  <a:lnTo>
                    <a:pt x="1674" y="1874"/>
                  </a:lnTo>
                  <a:lnTo>
                    <a:pt x="1664" y="1892"/>
                  </a:lnTo>
                  <a:lnTo>
                    <a:pt x="1654" y="1910"/>
                  </a:lnTo>
                  <a:lnTo>
                    <a:pt x="1646" y="1929"/>
                  </a:lnTo>
                  <a:lnTo>
                    <a:pt x="1638" y="1948"/>
                  </a:lnTo>
                  <a:lnTo>
                    <a:pt x="1631" y="1968"/>
                  </a:lnTo>
                  <a:lnTo>
                    <a:pt x="1624" y="1987"/>
                  </a:lnTo>
                  <a:lnTo>
                    <a:pt x="1619" y="2007"/>
                  </a:lnTo>
                  <a:lnTo>
                    <a:pt x="1614" y="2026"/>
                  </a:lnTo>
                  <a:lnTo>
                    <a:pt x="1610" y="2046"/>
                  </a:lnTo>
                  <a:lnTo>
                    <a:pt x="1606" y="2066"/>
                  </a:lnTo>
                  <a:lnTo>
                    <a:pt x="1604" y="2087"/>
                  </a:lnTo>
                  <a:lnTo>
                    <a:pt x="1602" y="2107"/>
                  </a:lnTo>
                  <a:lnTo>
                    <a:pt x="1600" y="2127"/>
                  </a:lnTo>
                  <a:lnTo>
                    <a:pt x="1600" y="2150"/>
                  </a:lnTo>
                  <a:lnTo>
                    <a:pt x="1600" y="7850"/>
                  </a:lnTo>
                  <a:lnTo>
                    <a:pt x="1600" y="7873"/>
                  </a:lnTo>
                  <a:lnTo>
                    <a:pt x="1602" y="7893"/>
                  </a:lnTo>
                  <a:lnTo>
                    <a:pt x="1604" y="7913"/>
                  </a:lnTo>
                  <a:lnTo>
                    <a:pt x="1606" y="7934"/>
                  </a:lnTo>
                  <a:lnTo>
                    <a:pt x="1610" y="7954"/>
                  </a:lnTo>
                  <a:lnTo>
                    <a:pt x="1614" y="7974"/>
                  </a:lnTo>
                  <a:lnTo>
                    <a:pt x="1619" y="7993"/>
                  </a:lnTo>
                  <a:lnTo>
                    <a:pt x="1624" y="8013"/>
                  </a:lnTo>
                  <a:lnTo>
                    <a:pt x="1631" y="8032"/>
                  </a:lnTo>
                  <a:lnTo>
                    <a:pt x="1638" y="8052"/>
                  </a:lnTo>
                  <a:lnTo>
                    <a:pt x="1646" y="8071"/>
                  </a:lnTo>
                  <a:lnTo>
                    <a:pt x="1654" y="8090"/>
                  </a:lnTo>
                  <a:lnTo>
                    <a:pt x="1664" y="8108"/>
                  </a:lnTo>
                  <a:lnTo>
                    <a:pt x="1674" y="8126"/>
                  </a:lnTo>
                  <a:lnTo>
                    <a:pt x="1684" y="8143"/>
                  </a:lnTo>
                  <a:lnTo>
                    <a:pt x="1695" y="8161"/>
                  </a:lnTo>
                  <a:lnTo>
                    <a:pt x="1707" y="8177"/>
                  </a:lnTo>
                  <a:lnTo>
                    <a:pt x="1720" y="8193"/>
                  </a:lnTo>
                  <a:lnTo>
                    <a:pt x="1733" y="8209"/>
                  </a:lnTo>
                  <a:lnTo>
                    <a:pt x="1746" y="8225"/>
                  </a:lnTo>
                  <a:lnTo>
                    <a:pt x="1761" y="8239"/>
                  </a:lnTo>
                  <a:lnTo>
                    <a:pt x="1775" y="8254"/>
                  </a:lnTo>
                  <a:lnTo>
                    <a:pt x="1791" y="8267"/>
                  </a:lnTo>
                  <a:lnTo>
                    <a:pt x="1807" y="8280"/>
                  </a:lnTo>
                  <a:lnTo>
                    <a:pt x="1823" y="8293"/>
                  </a:lnTo>
                  <a:lnTo>
                    <a:pt x="1839" y="8305"/>
                  </a:lnTo>
                  <a:lnTo>
                    <a:pt x="1857" y="8316"/>
                  </a:lnTo>
                  <a:lnTo>
                    <a:pt x="1874" y="8326"/>
                  </a:lnTo>
                  <a:lnTo>
                    <a:pt x="1892" y="8336"/>
                  </a:lnTo>
                  <a:lnTo>
                    <a:pt x="1910" y="8346"/>
                  </a:lnTo>
                  <a:lnTo>
                    <a:pt x="1929" y="8354"/>
                  </a:lnTo>
                  <a:lnTo>
                    <a:pt x="1948" y="8362"/>
                  </a:lnTo>
                  <a:lnTo>
                    <a:pt x="1968" y="8369"/>
                  </a:lnTo>
                  <a:lnTo>
                    <a:pt x="1987" y="8376"/>
                  </a:lnTo>
                  <a:lnTo>
                    <a:pt x="2007" y="8381"/>
                  </a:lnTo>
                  <a:lnTo>
                    <a:pt x="2026" y="8386"/>
                  </a:lnTo>
                  <a:lnTo>
                    <a:pt x="2046" y="8390"/>
                  </a:lnTo>
                  <a:lnTo>
                    <a:pt x="2066" y="8394"/>
                  </a:lnTo>
                  <a:lnTo>
                    <a:pt x="2087" y="8396"/>
                  </a:lnTo>
                  <a:lnTo>
                    <a:pt x="2107" y="8398"/>
                  </a:lnTo>
                  <a:lnTo>
                    <a:pt x="2127" y="8400"/>
                  </a:lnTo>
                  <a:lnTo>
                    <a:pt x="2150" y="8400"/>
                  </a:lnTo>
                  <a:lnTo>
                    <a:pt x="7850" y="8400"/>
                  </a:lnTo>
                  <a:lnTo>
                    <a:pt x="7873" y="8400"/>
                  </a:lnTo>
                  <a:lnTo>
                    <a:pt x="7893" y="8398"/>
                  </a:lnTo>
                  <a:lnTo>
                    <a:pt x="7913" y="8396"/>
                  </a:lnTo>
                  <a:lnTo>
                    <a:pt x="7934" y="8394"/>
                  </a:lnTo>
                  <a:lnTo>
                    <a:pt x="7954" y="8390"/>
                  </a:lnTo>
                  <a:lnTo>
                    <a:pt x="7974" y="8386"/>
                  </a:lnTo>
                  <a:lnTo>
                    <a:pt x="7993" y="8381"/>
                  </a:lnTo>
                  <a:lnTo>
                    <a:pt x="8013" y="8376"/>
                  </a:lnTo>
                  <a:lnTo>
                    <a:pt x="8032" y="8369"/>
                  </a:lnTo>
                  <a:lnTo>
                    <a:pt x="8052" y="8362"/>
                  </a:lnTo>
                  <a:lnTo>
                    <a:pt x="8071" y="8354"/>
                  </a:lnTo>
                  <a:lnTo>
                    <a:pt x="8090" y="8346"/>
                  </a:lnTo>
                  <a:lnTo>
                    <a:pt x="8108" y="8336"/>
                  </a:lnTo>
                  <a:lnTo>
                    <a:pt x="8126" y="8326"/>
                  </a:lnTo>
                  <a:lnTo>
                    <a:pt x="8143" y="8316"/>
                  </a:lnTo>
                  <a:lnTo>
                    <a:pt x="8161" y="8305"/>
                  </a:lnTo>
                  <a:lnTo>
                    <a:pt x="8177" y="8293"/>
                  </a:lnTo>
                  <a:lnTo>
                    <a:pt x="8193" y="8280"/>
                  </a:lnTo>
                  <a:lnTo>
                    <a:pt x="8209" y="8267"/>
                  </a:lnTo>
                  <a:lnTo>
                    <a:pt x="8225" y="8254"/>
                  </a:lnTo>
                  <a:lnTo>
                    <a:pt x="8239" y="8239"/>
                  </a:lnTo>
                  <a:lnTo>
                    <a:pt x="8254" y="8225"/>
                  </a:lnTo>
                  <a:lnTo>
                    <a:pt x="8267" y="8209"/>
                  </a:lnTo>
                  <a:lnTo>
                    <a:pt x="8280" y="8193"/>
                  </a:lnTo>
                  <a:lnTo>
                    <a:pt x="8293" y="8177"/>
                  </a:lnTo>
                  <a:lnTo>
                    <a:pt x="8305" y="8161"/>
                  </a:lnTo>
                  <a:lnTo>
                    <a:pt x="8316" y="8143"/>
                  </a:lnTo>
                  <a:lnTo>
                    <a:pt x="8326" y="8126"/>
                  </a:lnTo>
                  <a:lnTo>
                    <a:pt x="8336" y="8108"/>
                  </a:lnTo>
                  <a:lnTo>
                    <a:pt x="8346" y="8090"/>
                  </a:lnTo>
                  <a:lnTo>
                    <a:pt x="8354" y="8071"/>
                  </a:lnTo>
                  <a:lnTo>
                    <a:pt x="8362" y="8052"/>
                  </a:lnTo>
                  <a:lnTo>
                    <a:pt x="8369" y="8032"/>
                  </a:lnTo>
                  <a:lnTo>
                    <a:pt x="8376" y="8013"/>
                  </a:lnTo>
                  <a:lnTo>
                    <a:pt x="8381" y="7993"/>
                  </a:lnTo>
                  <a:lnTo>
                    <a:pt x="8386" y="7974"/>
                  </a:lnTo>
                  <a:lnTo>
                    <a:pt x="8390" y="7954"/>
                  </a:lnTo>
                  <a:lnTo>
                    <a:pt x="8394" y="7934"/>
                  </a:lnTo>
                  <a:lnTo>
                    <a:pt x="8396" y="7913"/>
                  </a:lnTo>
                  <a:lnTo>
                    <a:pt x="8398" y="7893"/>
                  </a:lnTo>
                  <a:lnTo>
                    <a:pt x="8400" y="7873"/>
                  </a:lnTo>
                  <a:lnTo>
                    <a:pt x="8400" y="7850"/>
                  </a:lnTo>
                  <a:lnTo>
                    <a:pt x="8400" y="2150"/>
                  </a:lnTo>
                  <a:lnTo>
                    <a:pt x="8400" y="2127"/>
                  </a:lnTo>
                  <a:lnTo>
                    <a:pt x="8398" y="2107"/>
                  </a:lnTo>
                  <a:lnTo>
                    <a:pt x="8396" y="2087"/>
                  </a:lnTo>
                  <a:lnTo>
                    <a:pt x="8394" y="2066"/>
                  </a:lnTo>
                  <a:lnTo>
                    <a:pt x="8390" y="2046"/>
                  </a:lnTo>
                  <a:lnTo>
                    <a:pt x="8386" y="2026"/>
                  </a:lnTo>
                  <a:lnTo>
                    <a:pt x="8381" y="2007"/>
                  </a:lnTo>
                  <a:lnTo>
                    <a:pt x="8376" y="1987"/>
                  </a:lnTo>
                  <a:lnTo>
                    <a:pt x="8369" y="1968"/>
                  </a:lnTo>
                  <a:lnTo>
                    <a:pt x="8362" y="1948"/>
                  </a:lnTo>
                  <a:lnTo>
                    <a:pt x="8354" y="1929"/>
                  </a:lnTo>
                  <a:lnTo>
                    <a:pt x="8346" y="1910"/>
                  </a:lnTo>
                  <a:lnTo>
                    <a:pt x="8336" y="1892"/>
                  </a:lnTo>
                  <a:lnTo>
                    <a:pt x="8326" y="1874"/>
                  </a:lnTo>
                  <a:lnTo>
                    <a:pt x="8316" y="1857"/>
                  </a:lnTo>
                  <a:lnTo>
                    <a:pt x="8305" y="1839"/>
                  </a:lnTo>
                  <a:lnTo>
                    <a:pt x="8293" y="1823"/>
                  </a:lnTo>
                  <a:lnTo>
                    <a:pt x="8280" y="1807"/>
                  </a:lnTo>
                  <a:lnTo>
                    <a:pt x="8267" y="1791"/>
                  </a:lnTo>
                  <a:lnTo>
                    <a:pt x="8254" y="1775"/>
                  </a:lnTo>
                  <a:lnTo>
                    <a:pt x="8239" y="1761"/>
                  </a:lnTo>
                  <a:lnTo>
                    <a:pt x="8225" y="1746"/>
                  </a:lnTo>
                  <a:lnTo>
                    <a:pt x="8209" y="1733"/>
                  </a:lnTo>
                  <a:lnTo>
                    <a:pt x="8193" y="1720"/>
                  </a:lnTo>
                  <a:lnTo>
                    <a:pt x="8177" y="1707"/>
                  </a:lnTo>
                  <a:lnTo>
                    <a:pt x="8161" y="1695"/>
                  </a:lnTo>
                  <a:lnTo>
                    <a:pt x="8143" y="1684"/>
                  </a:lnTo>
                  <a:lnTo>
                    <a:pt x="8126" y="1674"/>
                  </a:lnTo>
                  <a:lnTo>
                    <a:pt x="8108" y="1664"/>
                  </a:lnTo>
                  <a:lnTo>
                    <a:pt x="8090" y="1654"/>
                  </a:lnTo>
                  <a:lnTo>
                    <a:pt x="8071" y="1646"/>
                  </a:lnTo>
                  <a:lnTo>
                    <a:pt x="8052" y="1638"/>
                  </a:lnTo>
                  <a:lnTo>
                    <a:pt x="8032" y="1631"/>
                  </a:lnTo>
                  <a:lnTo>
                    <a:pt x="8013" y="1624"/>
                  </a:lnTo>
                  <a:lnTo>
                    <a:pt x="7993" y="1619"/>
                  </a:lnTo>
                  <a:lnTo>
                    <a:pt x="7974" y="1614"/>
                  </a:lnTo>
                  <a:lnTo>
                    <a:pt x="7954" y="1610"/>
                  </a:lnTo>
                  <a:lnTo>
                    <a:pt x="7934" y="1606"/>
                  </a:lnTo>
                  <a:lnTo>
                    <a:pt x="7913" y="1604"/>
                  </a:lnTo>
                  <a:lnTo>
                    <a:pt x="7893" y="1602"/>
                  </a:lnTo>
                  <a:lnTo>
                    <a:pt x="7873" y="1600"/>
                  </a:lnTo>
                  <a:lnTo>
                    <a:pt x="7850" y="1600"/>
                  </a:lnTo>
                  <a:lnTo>
                    <a:pt x="2150" y="160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Helvetica Neue"/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366" name="Google Shape;1366;p36"/>
          <p:cNvSpPr txBox="1"/>
          <p:nvPr>
            <p:ph idx="12" type="sldNum"/>
          </p:nvPr>
        </p:nvSpPr>
        <p:spPr>
          <a:xfrm>
            <a:off x="288823" y="6385929"/>
            <a:ext cx="469366" cy="298862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367" name="Google Shape;1367;p36"/>
          <p:cNvSpPr txBox="1"/>
          <p:nvPr>
            <p:ph idx="11" type="ftr"/>
          </p:nvPr>
        </p:nvSpPr>
        <p:spPr>
          <a:xfrm>
            <a:off x="972044" y="6385929"/>
            <a:ext cx="10924988" cy="319344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71" name="Shape 13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2" name="Google Shape;1372;p37"/>
          <p:cNvSpPr txBox="1"/>
          <p:nvPr>
            <p:ph type="title"/>
          </p:nvPr>
        </p:nvSpPr>
        <p:spPr>
          <a:xfrm>
            <a:off x="294968" y="365126"/>
            <a:ext cx="11602064" cy="578772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Helvetica Neue"/>
              <a:buNone/>
            </a:pPr>
            <a:r>
              <a:rPr lang="en-US"/>
              <a:t>Three Scenarios for FY2028</a:t>
            </a:r>
            <a:endParaRPr/>
          </a:p>
        </p:txBody>
      </p:sp>
      <p:sp>
        <p:nvSpPr>
          <p:cNvPr id="1373" name="Google Shape;1373;p37"/>
          <p:cNvSpPr txBox="1"/>
          <p:nvPr/>
        </p:nvSpPr>
        <p:spPr>
          <a:xfrm>
            <a:off x="294968" y="1353789"/>
            <a:ext cx="3696943" cy="378389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rm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Arial"/>
              <a:buNone/>
            </a:pPr>
            <a:r>
              <a:rPr b="1" lang="en-US" sz="16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Base $430M</a:t>
            </a:r>
            <a:endParaRPr/>
          </a:p>
        </p:txBody>
      </p:sp>
      <p:cxnSp>
        <p:nvCxnSpPr>
          <p:cNvPr id="1374" name="Google Shape;1374;p37"/>
          <p:cNvCxnSpPr/>
          <p:nvPr/>
        </p:nvCxnSpPr>
        <p:spPr>
          <a:xfrm>
            <a:off x="295173" y="1861464"/>
            <a:ext cx="422588" cy="0"/>
          </a:xfrm>
          <a:prstGeom prst="straightConnector1">
            <a:avLst/>
          </a:prstGeom>
          <a:noFill/>
          <a:ln cap="flat" cmpd="sng" w="76200">
            <a:solidFill>
              <a:schemeClr val="accent1"/>
            </a:solidFill>
            <a:prstDash val="solid"/>
            <a:miter lim="8000"/>
            <a:headEnd len="sm" w="sm" type="none"/>
            <a:tailEnd len="sm" w="sm" type="none"/>
          </a:ln>
        </p:spPr>
      </p:cxnSp>
      <p:graphicFrame>
        <p:nvGraphicFramePr>
          <p:cNvPr id="1375" name="Google Shape;1375;p37"/>
          <p:cNvGraphicFramePr/>
          <p:nvPr/>
        </p:nvGraphicFramePr>
        <p:xfrm>
          <a:off x="294966" y="2608542"/>
          <a:ext cx="3322848" cy="3548418"/>
        </p:xfrm>
        <a:graphic>
          <a:graphicData uri="http://schemas.openxmlformats.org/drawingml/2006/chart">
            <c:chart r:id="rId3"/>
          </a:graphicData>
        </a:graphic>
      </p:graphicFrame>
      <p:sp>
        <p:nvSpPr>
          <p:cNvPr id="1376" name="Google Shape;1376;p37"/>
          <p:cNvSpPr txBox="1"/>
          <p:nvPr/>
        </p:nvSpPr>
        <p:spPr>
          <a:xfrm>
            <a:off x="294968" y="2019560"/>
            <a:ext cx="3696943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All six markets launch on plan; revenue reaches $430M with a 26-month payback.</a:t>
            </a:r>
            <a:endParaRPr/>
          </a:p>
        </p:txBody>
      </p:sp>
      <p:sp>
        <p:nvSpPr>
          <p:cNvPr id="1377" name="Google Shape;1377;p37"/>
          <p:cNvSpPr txBox="1"/>
          <p:nvPr/>
        </p:nvSpPr>
        <p:spPr>
          <a:xfrm>
            <a:off x="4247527" y="1353789"/>
            <a:ext cx="3696943" cy="378389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rm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Arial"/>
              <a:buNone/>
            </a:pPr>
            <a:r>
              <a:rPr b="1" lang="en-US" sz="16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Upside $510M</a:t>
            </a:r>
            <a:endParaRPr/>
          </a:p>
        </p:txBody>
      </p:sp>
      <p:cxnSp>
        <p:nvCxnSpPr>
          <p:cNvPr id="1378" name="Google Shape;1378;p37"/>
          <p:cNvCxnSpPr/>
          <p:nvPr/>
        </p:nvCxnSpPr>
        <p:spPr>
          <a:xfrm>
            <a:off x="4247732" y="1861464"/>
            <a:ext cx="422588" cy="0"/>
          </a:xfrm>
          <a:prstGeom prst="straightConnector1">
            <a:avLst/>
          </a:prstGeom>
          <a:noFill/>
          <a:ln cap="flat" cmpd="sng" w="76200">
            <a:solidFill>
              <a:schemeClr val="accent1"/>
            </a:solidFill>
            <a:prstDash val="solid"/>
            <a:miter lim="8000"/>
            <a:headEnd len="sm" w="sm" type="none"/>
            <a:tailEnd len="sm" w="sm" type="none"/>
          </a:ln>
        </p:spPr>
      </p:cxnSp>
      <p:graphicFrame>
        <p:nvGraphicFramePr>
          <p:cNvPr id="1379" name="Google Shape;1379;p37"/>
          <p:cNvGraphicFramePr/>
          <p:nvPr/>
        </p:nvGraphicFramePr>
        <p:xfrm>
          <a:off x="4247526" y="2608542"/>
          <a:ext cx="3322848" cy="3548418"/>
        </p:xfrm>
        <a:graphic>
          <a:graphicData uri="http://schemas.openxmlformats.org/drawingml/2006/chart">
            <c:chart r:id="rId4"/>
          </a:graphicData>
        </a:graphic>
      </p:graphicFrame>
      <p:sp>
        <p:nvSpPr>
          <p:cNvPr id="1380" name="Google Shape;1380;p37"/>
          <p:cNvSpPr txBox="1"/>
          <p:nvPr/>
        </p:nvSpPr>
        <p:spPr>
          <a:xfrm>
            <a:off x="4247528" y="2019560"/>
            <a:ext cx="3696943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Faster ramp and one acquisition push revenue toward $510M and shorten payback.</a:t>
            </a:r>
            <a:endParaRPr/>
          </a:p>
        </p:txBody>
      </p:sp>
      <p:sp>
        <p:nvSpPr>
          <p:cNvPr id="1381" name="Google Shape;1381;p37"/>
          <p:cNvSpPr txBox="1"/>
          <p:nvPr/>
        </p:nvSpPr>
        <p:spPr>
          <a:xfrm>
            <a:off x="8200086" y="1353789"/>
            <a:ext cx="3696943" cy="378389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rm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Arial"/>
              <a:buNone/>
            </a:pPr>
            <a:r>
              <a:rPr b="1" lang="en-US" sz="16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Downside $330M</a:t>
            </a:r>
            <a:endParaRPr/>
          </a:p>
        </p:txBody>
      </p:sp>
      <p:cxnSp>
        <p:nvCxnSpPr>
          <p:cNvPr id="1382" name="Google Shape;1382;p37"/>
          <p:cNvCxnSpPr/>
          <p:nvPr/>
        </p:nvCxnSpPr>
        <p:spPr>
          <a:xfrm>
            <a:off x="8200291" y="1861464"/>
            <a:ext cx="422588" cy="0"/>
          </a:xfrm>
          <a:prstGeom prst="straightConnector1">
            <a:avLst/>
          </a:prstGeom>
          <a:noFill/>
          <a:ln cap="flat" cmpd="sng" w="76200">
            <a:solidFill>
              <a:schemeClr val="accent1"/>
            </a:solidFill>
            <a:prstDash val="solid"/>
            <a:miter lim="8000"/>
            <a:headEnd len="sm" w="sm" type="none"/>
            <a:tailEnd len="sm" w="sm" type="none"/>
          </a:ln>
        </p:spPr>
      </p:cxnSp>
      <p:graphicFrame>
        <p:nvGraphicFramePr>
          <p:cNvPr id="1383" name="Google Shape;1383;p37"/>
          <p:cNvGraphicFramePr/>
          <p:nvPr/>
        </p:nvGraphicFramePr>
        <p:xfrm>
          <a:off x="8200085" y="2608542"/>
          <a:ext cx="3322848" cy="3548418"/>
        </p:xfrm>
        <a:graphic>
          <a:graphicData uri="http://schemas.openxmlformats.org/drawingml/2006/chart">
            <c:chart r:id="rId5"/>
          </a:graphicData>
        </a:graphic>
      </p:graphicFrame>
      <p:sp>
        <p:nvSpPr>
          <p:cNvPr id="1384" name="Google Shape;1384;p37"/>
          <p:cNvSpPr txBox="1"/>
          <p:nvPr/>
        </p:nvSpPr>
        <p:spPr>
          <a:xfrm>
            <a:off x="8200087" y="2019560"/>
            <a:ext cx="3696943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Two markets slip a year; revenue lands near $330M but the case stays positive.</a:t>
            </a:r>
            <a:endParaRPr/>
          </a:p>
        </p:txBody>
      </p:sp>
      <p:sp>
        <p:nvSpPr>
          <p:cNvPr id="1385" name="Google Shape;1385;p37"/>
          <p:cNvSpPr txBox="1"/>
          <p:nvPr>
            <p:ph idx="12" type="sldNum"/>
          </p:nvPr>
        </p:nvSpPr>
        <p:spPr>
          <a:xfrm>
            <a:off x="288823" y="6385929"/>
            <a:ext cx="469366" cy="298862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386" name="Google Shape;1386;p37"/>
          <p:cNvSpPr txBox="1"/>
          <p:nvPr>
            <p:ph idx="11" type="ftr"/>
          </p:nvPr>
        </p:nvSpPr>
        <p:spPr>
          <a:xfrm>
            <a:off x="972044" y="6385929"/>
            <a:ext cx="10924988" cy="319344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90" name="Shape 13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1" name="Google Shape;1391;p38"/>
          <p:cNvSpPr txBox="1"/>
          <p:nvPr>
            <p:ph type="title"/>
          </p:nvPr>
        </p:nvSpPr>
        <p:spPr>
          <a:xfrm>
            <a:off x="294968" y="365126"/>
            <a:ext cx="11602064" cy="578772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Helvetica Neue"/>
              <a:buNone/>
            </a:pPr>
            <a:r>
              <a:rPr lang="en-US"/>
              <a:t>The Return on $48M</a:t>
            </a:r>
            <a:endParaRPr/>
          </a:p>
        </p:txBody>
      </p:sp>
      <p:graphicFrame>
        <p:nvGraphicFramePr>
          <p:cNvPr id="1392" name="Google Shape;1392;p38"/>
          <p:cNvGraphicFramePr/>
          <p:nvPr/>
        </p:nvGraphicFramePr>
        <p:xfrm>
          <a:off x="565700" y="1632728"/>
          <a:ext cx="3450716" cy="2727970"/>
        </p:xfrm>
        <a:graphic>
          <a:graphicData uri="http://schemas.openxmlformats.org/drawingml/2006/chart">
            <c:chart r:id="rId3"/>
          </a:graphicData>
        </a:graphic>
      </p:graphicFrame>
      <p:sp>
        <p:nvSpPr>
          <p:cNvPr id="1393" name="Google Shape;1393;p38"/>
          <p:cNvSpPr txBox="1"/>
          <p:nvPr/>
        </p:nvSpPr>
        <p:spPr>
          <a:xfrm>
            <a:off x="491613" y="4432880"/>
            <a:ext cx="3598892" cy="464427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0" lIns="0" spcFirstLastPara="1" rIns="0" wrap="square" tIns="0">
            <a:norm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0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IRR 34%</a:t>
            </a:r>
            <a:endParaRPr b="1" sz="2000">
              <a:solidFill>
                <a:schemeClr val="lt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394" name="Google Shape;1394;p38"/>
          <p:cNvSpPr txBox="1"/>
          <p:nvPr/>
        </p:nvSpPr>
        <p:spPr>
          <a:xfrm>
            <a:off x="618045" y="5145293"/>
            <a:ext cx="3310360" cy="973857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rm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Projected program internal rate of return over five years, well above our 18% hurdle rate.</a:t>
            </a:r>
            <a:endParaRPr/>
          </a:p>
        </p:txBody>
      </p:sp>
      <p:graphicFrame>
        <p:nvGraphicFramePr>
          <p:cNvPr id="1395" name="Google Shape;1395;p38"/>
          <p:cNvGraphicFramePr/>
          <p:nvPr/>
        </p:nvGraphicFramePr>
        <p:xfrm>
          <a:off x="4392582" y="1632728"/>
          <a:ext cx="3450716" cy="2727970"/>
        </p:xfrm>
        <a:graphic>
          <a:graphicData uri="http://schemas.openxmlformats.org/drawingml/2006/chart">
            <c:chart r:id="rId4"/>
          </a:graphicData>
        </a:graphic>
      </p:graphicFrame>
      <p:sp>
        <p:nvSpPr>
          <p:cNvPr id="1396" name="Google Shape;1396;p38"/>
          <p:cNvSpPr txBox="1"/>
          <p:nvPr/>
        </p:nvSpPr>
        <p:spPr>
          <a:xfrm>
            <a:off x="4318493" y="4432880"/>
            <a:ext cx="3598892" cy="464427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0" lIns="0" spcFirstLastPara="1" rIns="0" wrap="square" tIns="0">
            <a:norm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0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Payback 26mo</a:t>
            </a:r>
            <a:endParaRPr b="1" sz="2000">
              <a:solidFill>
                <a:schemeClr val="lt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397" name="Google Shape;1397;p38"/>
          <p:cNvSpPr txBox="1"/>
          <p:nvPr/>
        </p:nvSpPr>
        <p:spPr>
          <a:xfrm>
            <a:off x="4458417" y="5145293"/>
            <a:ext cx="3310360" cy="973857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rm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Time to recover the $48M investment at the base-case ramp across all six markets.</a:t>
            </a:r>
            <a:endParaRPr/>
          </a:p>
        </p:txBody>
      </p:sp>
      <p:graphicFrame>
        <p:nvGraphicFramePr>
          <p:cNvPr id="1398" name="Google Shape;1398;p38"/>
          <p:cNvGraphicFramePr/>
          <p:nvPr/>
        </p:nvGraphicFramePr>
        <p:xfrm>
          <a:off x="8193419" y="1632728"/>
          <a:ext cx="3450716" cy="2727970"/>
        </p:xfrm>
        <a:graphic>
          <a:graphicData uri="http://schemas.openxmlformats.org/drawingml/2006/chart">
            <c:chart r:id="rId5"/>
          </a:graphicData>
        </a:graphic>
      </p:graphicFrame>
      <p:sp>
        <p:nvSpPr>
          <p:cNvPr id="1399" name="Google Shape;1399;p38"/>
          <p:cNvSpPr txBox="1"/>
          <p:nvPr/>
        </p:nvSpPr>
        <p:spPr>
          <a:xfrm>
            <a:off x="8119330" y="4432880"/>
            <a:ext cx="3598892" cy="464427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0" lIns="0" spcFirstLastPara="1" rIns="0" wrap="square" tIns="0">
            <a:norm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0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NPV $128M</a:t>
            </a:r>
            <a:endParaRPr b="1" sz="2000">
              <a:solidFill>
                <a:schemeClr val="lt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400" name="Google Shape;1400;p38"/>
          <p:cNvSpPr txBox="1"/>
          <p:nvPr/>
        </p:nvSpPr>
        <p:spPr>
          <a:xfrm>
            <a:off x="8263595" y="5145293"/>
            <a:ext cx="3310360" cy="973857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rm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Cumulative net benefit by FY2030 at a 12% discount rate — more than 2.5x the investment.</a:t>
            </a:r>
            <a:endParaRPr/>
          </a:p>
        </p:txBody>
      </p:sp>
      <p:cxnSp>
        <p:nvCxnSpPr>
          <p:cNvPr id="1401" name="Google Shape;1401;p38"/>
          <p:cNvCxnSpPr/>
          <p:nvPr/>
        </p:nvCxnSpPr>
        <p:spPr>
          <a:xfrm>
            <a:off x="491613" y="4993637"/>
            <a:ext cx="3613027" cy="0"/>
          </a:xfrm>
          <a:prstGeom prst="straightConnector1">
            <a:avLst/>
          </a:prstGeom>
          <a:noFill/>
          <a:ln cap="flat" cmpd="sng" w="38100">
            <a:solidFill>
              <a:schemeClr val="dk1"/>
            </a:solidFill>
            <a:prstDash val="solid"/>
            <a:miter lim="8000"/>
            <a:headEnd len="sm" w="sm" type="none"/>
            <a:tailEnd len="sm" w="sm" type="none"/>
          </a:ln>
        </p:spPr>
      </p:cxnSp>
      <p:cxnSp>
        <p:nvCxnSpPr>
          <p:cNvPr id="1402" name="Google Shape;1402;p38"/>
          <p:cNvCxnSpPr/>
          <p:nvPr/>
        </p:nvCxnSpPr>
        <p:spPr>
          <a:xfrm>
            <a:off x="4304358" y="4993637"/>
            <a:ext cx="3613027" cy="0"/>
          </a:xfrm>
          <a:prstGeom prst="straightConnector1">
            <a:avLst/>
          </a:prstGeom>
          <a:noFill/>
          <a:ln cap="flat" cmpd="sng" w="38100">
            <a:solidFill>
              <a:schemeClr val="dk1"/>
            </a:solidFill>
            <a:prstDash val="solid"/>
            <a:miter lim="8000"/>
            <a:headEnd len="sm" w="sm" type="none"/>
            <a:tailEnd len="sm" w="sm" type="none"/>
          </a:ln>
        </p:spPr>
      </p:cxnSp>
      <p:cxnSp>
        <p:nvCxnSpPr>
          <p:cNvPr id="1403" name="Google Shape;1403;p38"/>
          <p:cNvCxnSpPr/>
          <p:nvPr/>
        </p:nvCxnSpPr>
        <p:spPr>
          <a:xfrm>
            <a:off x="8105195" y="4993637"/>
            <a:ext cx="3613027" cy="0"/>
          </a:xfrm>
          <a:prstGeom prst="straightConnector1">
            <a:avLst/>
          </a:prstGeom>
          <a:noFill/>
          <a:ln cap="flat" cmpd="sng" w="38100">
            <a:solidFill>
              <a:schemeClr val="dk1"/>
            </a:solidFill>
            <a:prstDash val="solid"/>
            <a:miter lim="8000"/>
            <a:headEnd len="sm" w="sm" type="none"/>
            <a:tailEnd len="sm" w="sm" type="none"/>
          </a:ln>
        </p:spPr>
      </p:cxnSp>
      <p:grpSp>
        <p:nvGrpSpPr>
          <p:cNvPr id="1404" name="Google Shape;1404;p38"/>
          <p:cNvGrpSpPr/>
          <p:nvPr/>
        </p:nvGrpSpPr>
        <p:grpSpPr>
          <a:xfrm>
            <a:off x="1858600" y="2557548"/>
            <a:ext cx="879052" cy="878328"/>
            <a:chOff x="2962542" y="1760585"/>
            <a:chExt cx="633600" cy="633600"/>
          </a:xfrm>
        </p:grpSpPr>
        <p:sp>
          <p:nvSpPr>
            <p:cNvPr id="1405" name="Google Shape;1405;p38"/>
            <p:cNvSpPr/>
            <p:nvPr/>
          </p:nvSpPr>
          <p:spPr>
            <a:xfrm>
              <a:off x="2962542" y="1760585"/>
              <a:ext cx="633600" cy="633600"/>
            </a:xfrm>
            <a:custGeom>
              <a:rect b="b" l="l" r="r" t="t"/>
              <a:pathLst>
                <a:path extrusionOk="0" h="10000" w="10000">
                  <a:moveTo>
                    <a:pt x="6917" y="4202"/>
                  </a:moveTo>
                  <a:lnTo>
                    <a:pt x="6917" y="3989"/>
                  </a:lnTo>
                  <a:lnTo>
                    <a:pt x="5307" y="5956"/>
                  </a:lnTo>
                  <a:lnTo>
                    <a:pt x="5284" y="5981"/>
                  </a:lnTo>
                  <a:lnTo>
                    <a:pt x="5258" y="6002"/>
                  </a:lnTo>
                  <a:lnTo>
                    <a:pt x="5229" y="6020"/>
                  </a:lnTo>
                  <a:lnTo>
                    <a:pt x="5198" y="6034"/>
                  </a:lnTo>
                  <a:lnTo>
                    <a:pt x="5165" y="6043"/>
                  </a:lnTo>
                  <a:lnTo>
                    <a:pt x="5131" y="6047"/>
                  </a:lnTo>
                  <a:lnTo>
                    <a:pt x="5097" y="6047"/>
                  </a:lnTo>
                  <a:lnTo>
                    <a:pt x="5064" y="6043"/>
                  </a:lnTo>
                  <a:lnTo>
                    <a:pt x="5031" y="6034"/>
                  </a:lnTo>
                  <a:lnTo>
                    <a:pt x="5000" y="6020"/>
                  </a:lnTo>
                  <a:lnTo>
                    <a:pt x="4971" y="6003"/>
                  </a:lnTo>
                  <a:lnTo>
                    <a:pt x="4002" y="5325"/>
                  </a:lnTo>
                  <a:lnTo>
                    <a:pt x="2554" y="6774"/>
                  </a:lnTo>
                  <a:lnTo>
                    <a:pt x="2529" y="6795"/>
                  </a:lnTo>
                  <a:lnTo>
                    <a:pt x="2502" y="6813"/>
                  </a:lnTo>
                  <a:lnTo>
                    <a:pt x="2473" y="6828"/>
                  </a:lnTo>
                  <a:lnTo>
                    <a:pt x="2442" y="6838"/>
                  </a:lnTo>
                  <a:lnTo>
                    <a:pt x="2410" y="6845"/>
                  </a:lnTo>
                  <a:lnTo>
                    <a:pt x="2377" y="6847"/>
                  </a:lnTo>
                  <a:lnTo>
                    <a:pt x="2344" y="6845"/>
                  </a:lnTo>
                  <a:lnTo>
                    <a:pt x="2312" y="6839"/>
                  </a:lnTo>
                  <a:lnTo>
                    <a:pt x="2281" y="6828"/>
                  </a:lnTo>
                  <a:lnTo>
                    <a:pt x="2252" y="6814"/>
                  </a:lnTo>
                  <a:lnTo>
                    <a:pt x="2225" y="6795"/>
                  </a:lnTo>
                  <a:lnTo>
                    <a:pt x="2200" y="6774"/>
                  </a:lnTo>
                  <a:lnTo>
                    <a:pt x="2179" y="6749"/>
                  </a:lnTo>
                  <a:lnTo>
                    <a:pt x="2161" y="6722"/>
                  </a:lnTo>
                  <a:lnTo>
                    <a:pt x="2146" y="6693"/>
                  </a:lnTo>
                  <a:lnTo>
                    <a:pt x="2136" y="6662"/>
                  </a:lnTo>
                  <a:lnTo>
                    <a:pt x="2129" y="6630"/>
                  </a:lnTo>
                  <a:lnTo>
                    <a:pt x="2127" y="6597"/>
                  </a:lnTo>
                  <a:lnTo>
                    <a:pt x="2129" y="6564"/>
                  </a:lnTo>
                  <a:lnTo>
                    <a:pt x="2135" y="6532"/>
                  </a:lnTo>
                  <a:lnTo>
                    <a:pt x="2146" y="6501"/>
                  </a:lnTo>
                  <a:lnTo>
                    <a:pt x="2160" y="6472"/>
                  </a:lnTo>
                  <a:lnTo>
                    <a:pt x="2179" y="6445"/>
                  </a:lnTo>
                  <a:lnTo>
                    <a:pt x="2200" y="6420"/>
                  </a:lnTo>
                  <a:lnTo>
                    <a:pt x="3796" y="4823"/>
                  </a:lnTo>
                  <a:lnTo>
                    <a:pt x="3820" y="4802"/>
                  </a:lnTo>
                  <a:lnTo>
                    <a:pt x="3846" y="4785"/>
                  </a:lnTo>
                  <a:lnTo>
                    <a:pt x="3875" y="4770"/>
                  </a:lnTo>
                  <a:lnTo>
                    <a:pt x="3904" y="4760"/>
                  </a:lnTo>
                  <a:lnTo>
                    <a:pt x="3935" y="4753"/>
                  </a:lnTo>
                  <a:lnTo>
                    <a:pt x="3967" y="4750"/>
                  </a:lnTo>
                  <a:lnTo>
                    <a:pt x="3999" y="4751"/>
                  </a:lnTo>
                  <a:lnTo>
                    <a:pt x="4030" y="4757"/>
                  </a:lnTo>
                  <a:lnTo>
                    <a:pt x="4060" y="4766"/>
                  </a:lnTo>
                  <a:lnTo>
                    <a:pt x="4089" y="4779"/>
                  </a:lnTo>
                  <a:lnTo>
                    <a:pt x="4116" y="4795"/>
                  </a:lnTo>
                  <a:lnTo>
                    <a:pt x="5067" y="5460"/>
                  </a:lnTo>
                  <a:lnTo>
                    <a:pt x="6639" y="3539"/>
                  </a:lnTo>
                  <a:lnTo>
                    <a:pt x="6255" y="3539"/>
                  </a:lnTo>
                  <a:lnTo>
                    <a:pt x="6222" y="3537"/>
                  </a:lnTo>
                  <a:lnTo>
                    <a:pt x="6190" y="3530"/>
                  </a:lnTo>
                  <a:lnTo>
                    <a:pt x="6159" y="3520"/>
                  </a:lnTo>
                  <a:lnTo>
                    <a:pt x="6130" y="3506"/>
                  </a:lnTo>
                  <a:lnTo>
                    <a:pt x="6103" y="3487"/>
                  </a:lnTo>
                  <a:lnTo>
                    <a:pt x="6078" y="3466"/>
                  </a:lnTo>
                  <a:lnTo>
                    <a:pt x="6057" y="3441"/>
                  </a:lnTo>
                  <a:lnTo>
                    <a:pt x="6038" y="3414"/>
                  </a:lnTo>
                  <a:lnTo>
                    <a:pt x="6024" y="3385"/>
                  </a:lnTo>
                  <a:lnTo>
                    <a:pt x="6014" y="3354"/>
                  </a:lnTo>
                  <a:lnTo>
                    <a:pt x="6007" y="3322"/>
                  </a:lnTo>
                  <a:lnTo>
                    <a:pt x="6005" y="3289"/>
                  </a:lnTo>
                  <a:lnTo>
                    <a:pt x="6007" y="3256"/>
                  </a:lnTo>
                  <a:lnTo>
                    <a:pt x="6014" y="3224"/>
                  </a:lnTo>
                  <a:lnTo>
                    <a:pt x="6024" y="3193"/>
                  </a:lnTo>
                  <a:lnTo>
                    <a:pt x="6038" y="3164"/>
                  </a:lnTo>
                  <a:lnTo>
                    <a:pt x="6057" y="3137"/>
                  </a:lnTo>
                  <a:lnTo>
                    <a:pt x="6078" y="3112"/>
                  </a:lnTo>
                  <a:lnTo>
                    <a:pt x="6103" y="3091"/>
                  </a:lnTo>
                  <a:lnTo>
                    <a:pt x="6130" y="3072"/>
                  </a:lnTo>
                  <a:lnTo>
                    <a:pt x="6159" y="3058"/>
                  </a:lnTo>
                  <a:lnTo>
                    <a:pt x="6190" y="3048"/>
                  </a:lnTo>
                  <a:lnTo>
                    <a:pt x="6222" y="3041"/>
                  </a:lnTo>
                  <a:lnTo>
                    <a:pt x="6255" y="3039"/>
                  </a:lnTo>
                  <a:lnTo>
                    <a:pt x="7167" y="3039"/>
                  </a:lnTo>
                  <a:lnTo>
                    <a:pt x="7171" y="3039"/>
                  </a:lnTo>
                  <a:lnTo>
                    <a:pt x="7175" y="3039"/>
                  </a:lnTo>
                  <a:lnTo>
                    <a:pt x="7187" y="3040"/>
                  </a:lnTo>
                  <a:lnTo>
                    <a:pt x="7200" y="3041"/>
                  </a:lnTo>
                  <a:lnTo>
                    <a:pt x="7203" y="3042"/>
                  </a:lnTo>
                  <a:lnTo>
                    <a:pt x="7207" y="3042"/>
                  </a:lnTo>
                  <a:lnTo>
                    <a:pt x="7219" y="3045"/>
                  </a:lnTo>
                  <a:lnTo>
                    <a:pt x="7232" y="3048"/>
                  </a:lnTo>
                  <a:lnTo>
                    <a:pt x="7235" y="3049"/>
                  </a:lnTo>
                  <a:lnTo>
                    <a:pt x="7239" y="3050"/>
                  </a:lnTo>
                  <a:lnTo>
                    <a:pt x="7251" y="3054"/>
                  </a:lnTo>
                  <a:lnTo>
                    <a:pt x="7263" y="3058"/>
                  </a:lnTo>
                  <a:lnTo>
                    <a:pt x="7266" y="3060"/>
                  </a:lnTo>
                  <a:lnTo>
                    <a:pt x="7270" y="3061"/>
                  </a:lnTo>
                  <a:lnTo>
                    <a:pt x="7281" y="3067"/>
                  </a:lnTo>
                  <a:lnTo>
                    <a:pt x="7292" y="3072"/>
                  </a:lnTo>
                  <a:lnTo>
                    <a:pt x="7295" y="3075"/>
                  </a:lnTo>
                  <a:lnTo>
                    <a:pt x="7299" y="3077"/>
                  </a:lnTo>
                  <a:lnTo>
                    <a:pt x="7309" y="3084"/>
                  </a:lnTo>
                  <a:lnTo>
                    <a:pt x="7319" y="3091"/>
                  </a:lnTo>
                  <a:lnTo>
                    <a:pt x="7322" y="3093"/>
                  </a:lnTo>
                  <a:lnTo>
                    <a:pt x="7325" y="3096"/>
                  </a:lnTo>
                  <a:lnTo>
                    <a:pt x="7334" y="3104"/>
                  </a:lnTo>
                  <a:lnTo>
                    <a:pt x="7344" y="3112"/>
                  </a:lnTo>
                  <a:lnTo>
                    <a:pt x="7346" y="3115"/>
                  </a:lnTo>
                  <a:lnTo>
                    <a:pt x="7349" y="3118"/>
                  </a:lnTo>
                  <a:lnTo>
                    <a:pt x="7357" y="3127"/>
                  </a:lnTo>
                  <a:lnTo>
                    <a:pt x="7365" y="3137"/>
                  </a:lnTo>
                  <a:lnTo>
                    <a:pt x="7368" y="3140"/>
                  </a:lnTo>
                  <a:lnTo>
                    <a:pt x="7370" y="3143"/>
                  </a:lnTo>
                  <a:lnTo>
                    <a:pt x="7377" y="3154"/>
                  </a:lnTo>
                  <a:lnTo>
                    <a:pt x="7384" y="3164"/>
                  </a:lnTo>
                  <a:lnTo>
                    <a:pt x="7385" y="3168"/>
                  </a:lnTo>
                  <a:lnTo>
                    <a:pt x="7387" y="3171"/>
                  </a:lnTo>
                  <a:lnTo>
                    <a:pt x="7392" y="3182"/>
                  </a:lnTo>
                  <a:lnTo>
                    <a:pt x="7398" y="3193"/>
                  </a:lnTo>
                  <a:lnTo>
                    <a:pt x="7399" y="3197"/>
                  </a:lnTo>
                  <a:lnTo>
                    <a:pt x="7401" y="3201"/>
                  </a:lnTo>
                  <a:lnTo>
                    <a:pt x="7404" y="3213"/>
                  </a:lnTo>
                  <a:lnTo>
                    <a:pt x="7408" y="3224"/>
                  </a:lnTo>
                  <a:lnTo>
                    <a:pt x="7409" y="3228"/>
                  </a:lnTo>
                  <a:lnTo>
                    <a:pt x="7410" y="3232"/>
                  </a:lnTo>
                  <a:lnTo>
                    <a:pt x="7412" y="3244"/>
                  </a:lnTo>
                  <a:lnTo>
                    <a:pt x="7415" y="3256"/>
                  </a:lnTo>
                  <a:lnTo>
                    <a:pt x="7415" y="3260"/>
                  </a:lnTo>
                  <a:lnTo>
                    <a:pt x="7416" y="3264"/>
                  </a:lnTo>
                  <a:lnTo>
                    <a:pt x="7416" y="3277"/>
                  </a:lnTo>
                  <a:lnTo>
                    <a:pt x="7417" y="3289"/>
                  </a:lnTo>
                  <a:lnTo>
                    <a:pt x="7417" y="4202"/>
                  </a:lnTo>
                  <a:lnTo>
                    <a:pt x="7415" y="4235"/>
                  </a:lnTo>
                  <a:lnTo>
                    <a:pt x="7408" y="4267"/>
                  </a:lnTo>
                  <a:lnTo>
                    <a:pt x="7398" y="4298"/>
                  </a:lnTo>
                  <a:lnTo>
                    <a:pt x="7384" y="4327"/>
                  </a:lnTo>
                  <a:lnTo>
                    <a:pt x="7365" y="4354"/>
                  </a:lnTo>
                  <a:lnTo>
                    <a:pt x="7344" y="4379"/>
                  </a:lnTo>
                  <a:lnTo>
                    <a:pt x="7319" y="4400"/>
                  </a:lnTo>
                  <a:lnTo>
                    <a:pt x="7292" y="4419"/>
                  </a:lnTo>
                  <a:lnTo>
                    <a:pt x="7263" y="4433"/>
                  </a:lnTo>
                  <a:lnTo>
                    <a:pt x="7232" y="4443"/>
                  </a:lnTo>
                  <a:lnTo>
                    <a:pt x="7200" y="4450"/>
                  </a:lnTo>
                  <a:lnTo>
                    <a:pt x="7167" y="4452"/>
                  </a:lnTo>
                  <a:lnTo>
                    <a:pt x="7134" y="4450"/>
                  </a:lnTo>
                  <a:lnTo>
                    <a:pt x="7102" y="4443"/>
                  </a:lnTo>
                  <a:lnTo>
                    <a:pt x="7071" y="4433"/>
                  </a:lnTo>
                  <a:lnTo>
                    <a:pt x="7042" y="4419"/>
                  </a:lnTo>
                  <a:lnTo>
                    <a:pt x="7015" y="4400"/>
                  </a:lnTo>
                  <a:lnTo>
                    <a:pt x="6990" y="4379"/>
                  </a:lnTo>
                  <a:lnTo>
                    <a:pt x="6969" y="4354"/>
                  </a:lnTo>
                  <a:lnTo>
                    <a:pt x="6950" y="4327"/>
                  </a:lnTo>
                  <a:lnTo>
                    <a:pt x="6936" y="4298"/>
                  </a:lnTo>
                  <a:lnTo>
                    <a:pt x="6926" y="4267"/>
                  </a:lnTo>
                  <a:lnTo>
                    <a:pt x="6919" y="4235"/>
                  </a:lnTo>
                  <a:lnTo>
                    <a:pt x="6917" y="420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Helvetica Neue"/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06" name="Google Shape;1406;p38"/>
            <p:cNvSpPr/>
            <p:nvPr/>
          </p:nvSpPr>
          <p:spPr>
            <a:xfrm>
              <a:off x="2962542" y="1760585"/>
              <a:ext cx="633600" cy="633600"/>
            </a:xfrm>
            <a:custGeom>
              <a:rect b="b" l="l" r="r" t="t"/>
              <a:pathLst>
                <a:path extrusionOk="0" h="10000" w="10000">
                  <a:moveTo>
                    <a:pt x="2143" y="1100"/>
                  </a:moveTo>
                  <a:lnTo>
                    <a:pt x="2148" y="1100"/>
                  </a:lnTo>
                  <a:lnTo>
                    <a:pt x="7852" y="1100"/>
                  </a:lnTo>
                  <a:lnTo>
                    <a:pt x="7857" y="1100"/>
                  </a:lnTo>
                  <a:lnTo>
                    <a:pt x="7887" y="1101"/>
                  </a:lnTo>
                  <a:lnTo>
                    <a:pt x="7896" y="1101"/>
                  </a:lnTo>
                  <a:lnTo>
                    <a:pt x="7926" y="1103"/>
                  </a:lnTo>
                  <a:lnTo>
                    <a:pt x="7935" y="1103"/>
                  </a:lnTo>
                  <a:lnTo>
                    <a:pt x="7965" y="1106"/>
                  </a:lnTo>
                  <a:lnTo>
                    <a:pt x="7974" y="1107"/>
                  </a:lnTo>
                  <a:lnTo>
                    <a:pt x="8004" y="1111"/>
                  </a:lnTo>
                  <a:lnTo>
                    <a:pt x="8013" y="1113"/>
                  </a:lnTo>
                  <a:lnTo>
                    <a:pt x="8042" y="1118"/>
                  </a:lnTo>
                  <a:lnTo>
                    <a:pt x="8052" y="1119"/>
                  </a:lnTo>
                  <a:lnTo>
                    <a:pt x="8081" y="1125"/>
                  </a:lnTo>
                  <a:lnTo>
                    <a:pt x="8090" y="1127"/>
                  </a:lnTo>
                  <a:lnTo>
                    <a:pt x="8119" y="1135"/>
                  </a:lnTo>
                  <a:lnTo>
                    <a:pt x="8128" y="1137"/>
                  </a:lnTo>
                  <a:lnTo>
                    <a:pt x="8156" y="1145"/>
                  </a:lnTo>
                  <a:lnTo>
                    <a:pt x="8165" y="1148"/>
                  </a:lnTo>
                  <a:lnTo>
                    <a:pt x="8193" y="1157"/>
                  </a:lnTo>
                  <a:lnTo>
                    <a:pt x="8202" y="1160"/>
                  </a:lnTo>
                  <a:lnTo>
                    <a:pt x="8230" y="1171"/>
                  </a:lnTo>
                  <a:lnTo>
                    <a:pt x="8239" y="1174"/>
                  </a:lnTo>
                  <a:lnTo>
                    <a:pt x="8266" y="1186"/>
                  </a:lnTo>
                  <a:lnTo>
                    <a:pt x="8275" y="1189"/>
                  </a:lnTo>
                  <a:lnTo>
                    <a:pt x="8302" y="1202"/>
                  </a:lnTo>
                  <a:lnTo>
                    <a:pt x="8310" y="1206"/>
                  </a:lnTo>
                  <a:lnTo>
                    <a:pt x="8337" y="1219"/>
                  </a:lnTo>
                  <a:lnTo>
                    <a:pt x="8345" y="1223"/>
                  </a:lnTo>
                  <a:lnTo>
                    <a:pt x="8371" y="1238"/>
                  </a:lnTo>
                  <a:lnTo>
                    <a:pt x="8380" y="1243"/>
                  </a:lnTo>
                  <a:lnTo>
                    <a:pt x="8406" y="1258"/>
                  </a:lnTo>
                  <a:lnTo>
                    <a:pt x="8414" y="1263"/>
                  </a:lnTo>
                  <a:lnTo>
                    <a:pt x="8439" y="1280"/>
                  </a:lnTo>
                  <a:lnTo>
                    <a:pt x="8446" y="1285"/>
                  </a:lnTo>
                  <a:lnTo>
                    <a:pt x="8471" y="1302"/>
                  </a:lnTo>
                  <a:lnTo>
                    <a:pt x="8478" y="1308"/>
                  </a:lnTo>
                  <a:lnTo>
                    <a:pt x="8502" y="1326"/>
                  </a:lnTo>
                  <a:lnTo>
                    <a:pt x="8509" y="1332"/>
                  </a:lnTo>
                  <a:lnTo>
                    <a:pt x="8532" y="1351"/>
                  </a:lnTo>
                  <a:lnTo>
                    <a:pt x="8539" y="1357"/>
                  </a:lnTo>
                  <a:lnTo>
                    <a:pt x="8561" y="1377"/>
                  </a:lnTo>
                  <a:lnTo>
                    <a:pt x="8568" y="1383"/>
                  </a:lnTo>
                  <a:lnTo>
                    <a:pt x="8590" y="1404"/>
                  </a:lnTo>
                  <a:lnTo>
                    <a:pt x="8596" y="1410"/>
                  </a:lnTo>
                  <a:lnTo>
                    <a:pt x="8617" y="1432"/>
                  </a:lnTo>
                  <a:lnTo>
                    <a:pt x="8623" y="1439"/>
                  </a:lnTo>
                  <a:lnTo>
                    <a:pt x="8643" y="1461"/>
                  </a:lnTo>
                  <a:lnTo>
                    <a:pt x="8649" y="1468"/>
                  </a:lnTo>
                  <a:lnTo>
                    <a:pt x="8668" y="1491"/>
                  </a:lnTo>
                  <a:lnTo>
                    <a:pt x="8674" y="1498"/>
                  </a:lnTo>
                  <a:lnTo>
                    <a:pt x="8692" y="1522"/>
                  </a:lnTo>
                  <a:lnTo>
                    <a:pt x="8698" y="1529"/>
                  </a:lnTo>
                  <a:lnTo>
                    <a:pt x="8715" y="1554"/>
                  </a:lnTo>
                  <a:lnTo>
                    <a:pt x="8720" y="1561"/>
                  </a:lnTo>
                  <a:lnTo>
                    <a:pt x="8737" y="1586"/>
                  </a:lnTo>
                  <a:lnTo>
                    <a:pt x="8742" y="1594"/>
                  </a:lnTo>
                  <a:lnTo>
                    <a:pt x="8757" y="1620"/>
                  </a:lnTo>
                  <a:lnTo>
                    <a:pt x="8762" y="1629"/>
                  </a:lnTo>
                  <a:lnTo>
                    <a:pt x="8777" y="1655"/>
                  </a:lnTo>
                  <a:lnTo>
                    <a:pt x="8781" y="1663"/>
                  </a:lnTo>
                  <a:lnTo>
                    <a:pt x="8794" y="1690"/>
                  </a:lnTo>
                  <a:lnTo>
                    <a:pt x="8798" y="1698"/>
                  </a:lnTo>
                  <a:lnTo>
                    <a:pt x="8811" y="1725"/>
                  </a:lnTo>
                  <a:lnTo>
                    <a:pt x="8814" y="1734"/>
                  </a:lnTo>
                  <a:lnTo>
                    <a:pt x="8826" y="1761"/>
                  </a:lnTo>
                  <a:lnTo>
                    <a:pt x="8829" y="1770"/>
                  </a:lnTo>
                  <a:lnTo>
                    <a:pt x="8840" y="1798"/>
                  </a:lnTo>
                  <a:lnTo>
                    <a:pt x="8843" y="1807"/>
                  </a:lnTo>
                  <a:lnTo>
                    <a:pt x="8852" y="1835"/>
                  </a:lnTo>
                  <a:lnTo>
                    <a:pt x="8855" y="1844"/>
                  </a:lnTo>
                  <a:lnTo>
                    <a:pt x="8863" y="1872"/>
                  </a:lnTo>
                  <a:lnTo>
                    <a:pt x="8865" y="1881"/>
                  </a:lnTo>
                  <a:lnTo>
                    <a:pt x="8873" y="1910"/>
                  </a:lnTo>
                  <a:lnTo>
                    <a:pt x="8875" y="1919"/>
                  </a:lnTo>
                  <a:lnTo>
                    <a:pt x="8881" y="1948"/>
                  </a:lnTo>
                  <a:lnTo>
                    <a:pt x="8882" y="1958"/>
                  </a:lnTo>
                  <a:lnTo>
                    <a:pt x="8887" y="1987"/>
                  </a:lnTo>
                  <a:lnTo>
                    <a:pt x="8889" y="1996"/>
                  </a:lnTo>
                  <a:lnTo>
                    <a:pt x="8893" y="2026"/>
                  </a:lnTo>
                  <a:lnTo>
                    <a:pt x="8894" y="2035"/>
                  </a:lnTo>
                  <a:lnTo>
                    <a:pt x="8897" y="2065"/>
                  </a:lnTo>
                  <a:lnTo>
                    <a:pt x="8897" y="2074"/>
                  </a:lnTo>
                  <a:lnTo>
                    <a:pt x="8899" y="2104"/>
                  </a:lnTo>
                  <a:lnTo>
                    <a:pt x="8899" y="2113"/>
                  </a:lnTo>
                  <a:lnTo>
                    <a:pt x="8900" y="2143"/>
                  </a:lnTo>
                  <a:lnTo>
                    <a:pt x="8900" y="2148"/>
                  </a:lnTo>
                  <a:lnTo>
                    <a:pt x="8900" y="7852"/>
                  </a:lnTo>
                  <a:lnTo>
                    <a:pt x="8900" y="7857"/>
                  </a:lnTo>
                  <a:lnTo>
                    <a:pt x="8899" y="7887"/>
                  </a:lnTo>
                  <a:lnTo>
                    <a:pt x="8899" y="7896"/>
                  </a:lnTo>
                  <a:lnTo>
                    <a:pt x="8897" y="7926"/>
                  </a:lnTo>
                  <a:lnTo>
                    <a:pt x="8897" y="7935"/>
                  </a:lnTo>
                  <a:lnTo>
                    <a:pt x="8894" y="7965"/>
                  </a:lnTo>
                  <a:lnTo>
                    <a:pt x="8893" y="7974"/>
                  </a:lnTo>
                  <a:lnTo>
                    <a:pt x="8889" y="8004"/>
                  </a:lnTo>
                  <a:lnTo>
                    <a:pt x="8887" y="8013"/>
                  </a:lnTo>
                  <a:lnTo>
                    <a:pt x="8882" y="8042"/>
                  </a:lnTo>
                  <a:lnTo>
                    <a:pt x="8881" y="8052"/>
                  </a:lnTo>
                  <a:lnTo>
                    <a:pt x="8875" y="8081"/>
                  </a:lnTo>
                  <a:lnTo>
                    <a:pt x="8873" y="8090"/>
                  </a:lnTo>
                  <a:lnTo>
                    <a:pt x="8865" y="8119"/>
                  </a:lnTo>
                  <a:lnTo>
                    <a:pt x="8863" y="8128"/>
                  </a:lnTo>
                  <a:lnTo>
                    <a:pt x="8855" y="8156"/>
                  </a:lnTo>
                  <a:lnTo>
                    <a:pt x="8852" y="8165"/>
                  </a:lnTo>
                  <a:lnTo>
                    <a:pt x="8843" y="8193"/>
                  </a:lnTo>
                  <a:lnTo>
                    <a:pt x="8840" y="8202"/>
                  </a:lnTo>
                  <a:lnTo>
                    <a:pt x="8829" y="8230"/>
                  </a:lnTo>
                  <a:lnTo>
                    <a:pt x="8826" y="8239"/>
                  </a:lnTo>
                  <a:lnTo>
                    <a:pt x="8814" y="8266"/>
                  </a:lnTo>
                  <a:lnTo>
                    <a:pt x="8811" y="8275"/>
                  </a:lnTo>
                  <a:lnTo>
                    <a:pt x="8798" y="8302"/>
                  </a:lnTo>
                  <a:lnTo>
                    <a:pt x="8794" y="8310"/>
                  </a:lnTo>
                  <a:lnTo>
                    <a:pt x="8781" y="8337"/>
                  </a:lnTo>
                  <a:lnTo>
                    <a:pt x="8777" y="8345"/>
                  </a:lnTo>
                  <a:lnTo>
                    <a:pt x="8762" y="8371"/>
                  </a:lnTo>
                  <a:lnTo>
                    <a:pt x="8757" y="8380"/>
                  </a:lnTo>
                  <a:lnTo>
                    <a:pt x="8742" y="8406"/>
                  </a:lnTo>
                  <a:lnTo>
                    <a:pt x="8737" y="8414"/>
                  </a:lnTo>
                  <a:lnTo>
                    <a:pt x="8720" y="8439"/>
                  </a:lnTo>
                  <a:lnTo>
                    <a:pt x="8715" y="8446"/>
                  </a:lnTo>
                  <a:lnTo>
                    <a:pt x="8698" y="8471"/>
                  </a:lnTo>
                  <a:lnTo>
                    <a:pt x="8692" y="8478"/>
                  </a:lnTo>
                  <a:lnTo>
                    <a:pt x="8674" y="8502"/>
                  </a:lnTo>
                  <a:lnTo>
                    <a:pt x="8668" y="8509"/>
                  </a:lnTo>
                  <a:lnTo>
                    <a:pt x="8649" y="8532"/>
                  </a:lnTo>
                  <a:lnTo>
                    <a:pt x="8643" y="8539"/>
                  </a:lnTo>
                  <a:lnTo>
                    <a:pt x="8623" y="8561"/>
                  </a:lnTo>
                  <a:lnTo>
                    <a:pt x="8617" y="8568"/>
                  </a:lnTo>
                  <a:lnTo>
                    <a:pt x="8596" y="8590"/>
                  </a:lnTo>
                  <a:lnTo>
                    <a:pt x="8590" y="8596"/>
                  </a:lnTo>
                  <a:lnTo>
                    <a:pt x="8568" y="8617"/>
                  </a:lnTo>
                  <a:lnTo>
                    <a:pt x="8561" y="8623"/>
                  </a:lnTo>
                  <a:lnTo>
                    <a:pt x="8539" y="8643"/>
                  </a:lnTo>
                  <a:lnTo>
                    <a:pt x="8532" y="8649"/>
                  </a:lnTo>
                  <a:lnTo>
                    <a:pt x="8509" y="8668"/>
                  </a:lnTo>
                  <a:lnTo>
                    <a:pt x="8502" y="8674"/>
                  </a:lnTo>
                  <a:lnTo>
                    <a:pt x="8478" y="8692"/>
                  </a:lnTo>
                  <a:lnTo>
                    <a:pt x="8471" y="8698"/>
                  </a:lnTo>
                  <a:lnTo>
                    <a:pt x="8446" y="8715"/>
                  </a:lnTo>
                  <a:lnTo>
                    <a:pt x="8439" y="8720"/>
                  </a:lnTo>
                  <a:lnTo>
                    <a:pt x="8414" y="8737"/>
                  </a:lnTo>
                  <a:lnTo>
                    <a:pt x="8406" y="8742"/>
                  </a:lnTo>
                  <a:lnTo>
                    <a:pt x="8380" y="8757"/>
                  </a:lnTo>
                  <a:lnTo>
                    <a:pt x="8371" y="8762"/>
                  </a:lnTo>
                  <a:lnTo>
                    <a:pt x="8345" y="8777"/>
                  </a:lnTo>
                  <a:lnTo>
                    <a:pt x="8337" y="8781"/>
                  </a:lnTo>
                  <a:lnTo>
                    <a:pt x="8310" y="8794"/>
                  </a:lnTo>
                  <a:lnTo>
                    <a:pt x="8302" y="8798"/>
                  </a:lnTo>
                  <a:lnTo>
                    <a:pt x="8275" y="8811"/>
                  </a:lnTo>
                  <a:lnTo>
                    <a:pt x="8266" y="8814"/>
                  </a:lnTo>
                  <a:lnTo>
                    <a:pt x="8239" y="8826"/>
                  </a:lnTo>
                  <a:lnTo>
                    <a:pt x="8230" y="8829"/>
                  </a:lnTo>
                  <a:lnTo>
                    <a:pt x="8202" y="8840"/>
                  </a:lnTo>
                  <a:lnTo>
                    <a:pt x="8193" y="8843"/>
                  </a:lnTo>
                  <a:lnTo>
                    <a:pt x="8165" y="8852"/>
                  </a:lnTo>
                  <a:lnTo>
                    <a:pt x="8156" y="8855"/>
                  </a:lnTo>
                  <a:lnTo>
                    <a:pt x="8128" y="8863"/>
                  </a:lnTo>
                  <a:lnTo>
                    <a:pt x="8119" y="8865"/>
                  </a:lnTo>
                  <a:lnTo>
                    <a:pt x="8090" y="8873"/>
                  </a:lnTo>
                  <a:lnTo>
                    <a:pt x="8081" y="8875"/>
                  </a:lnTo>
                  <a:lnTo>
                    <a:pt x="8052" y="8881"/>
                  </a:lnTo>
                  <a:lnTo>
                    <a:pt x="8042" y="8882"/>
                  </a:lnTo>
                  <a:lnTo>
                    <a:pt x="8013" y="8887"/>
                  </a:lnTo>
                  <a:lnTo>
                    <a:pt x="8004" y="8889"/>
                  </a:lnTo>
                  <a:lnTo>
                    <a:pt x="7974" y="8893"/>
                  </a:lnTo>
                  <a:lnTo>
                    <a:pt x="7965" y="8894"/>
                  </a:lnTo>
                  <a:lnTo>
                    <a:pt x="7935" y="8897"/>
                  </a:lnTo>
                  <a:lnTo>
                    <a:pt x="7926" y="8897"/>
                  </a:lnTo>
                  <a:lnTo>
                    <a:pt x="7896" y="8899"/>
                  </a:lnTo>
                  <a:lnTo>
                    <a:pt x="7887" y="8899"/>
                  </a:lnTo>
                  <a:lnTo>
                    <a:pt x="7857" y="8900"/>
                  </a:lnTo>
                  <a:lnTo>
                    <a:pt x="7852" y="8900"/>
                  </a:lnTo>
                  <a:lnTo>
                    <a:pt x="2148" y="8900"/>
                  </a:lnTo>
                  <a:lnTo>
                    <a:pt x="2143" y="8900"/>
                  </a:lnTo>
                  <a:lnTo>
                    <a:pt x="2113" y="8899"/>
                  </a:lnTo>
                  <a:lnTo>
                    <a:pt x="2104" y="8899"/>
                  </a:lnTo>
                  <a:lnTo>
                    <a:pt x="2074" y="8897"/>
                  </a:lnTo>
                  <a:lnTo>
                    <a:pt x="2065" y="8897"/>
                  </a:lnTo>
                  <a:lnTo>
                    <a:pt x="2035" y="8894"/>
                  </a:lnTo>
                  <a:lnTo>
                    <a:pt x="2026" y="8893"/>
                  </a:lnTo>
                  <a:lnTo>
                    <a:pt x="1996" y="8889"/>
                  </a:lnTo>
                  <a:lnTo>
                    <a:pt x="1987" y="8887"/>
                  </a:lnTo>
                  <a:lnTo>
                    <a:pt x="1958" y="8882"/>
                  </a:lnTo>
                  <a:lnTo>
                    <a:pt x="1948" y="8881"/>
                  </a:lnTo>
                  <a:lnTo>
                    <a:pt x="1919" y="8875"/>
                  </a:lnTo>
                  <a:lnTo>
                    <a:pt x="1910" y="8873"/>
                  </a:lnTo>
                  <a:lnTo>
                    <a:pt x="1881" y="8865"/>
                  </a:lnTo>
                  <a:lnTo>
                    <a:pt x="1872" y="8863"/>
                  </a:lnTo>
                  <a:lnTo>
                    <a:pt x="1844" y="8855"/>
                  </a:lnTo>
                  <a:lnTo>
                    <a:pt x="1835" y="8852"/>
                  </a:lnTo>
                  <a:lnTo>
                    <a:pt x="1807" y="8843"/>
                  </a:lnTo>
                  <a:lnTo>
                    <a:pt x="1798" y="8840"/>
                  </a:lnTo>
                  <a:lnTo>
                    <a:pt x="1770" y="8829"/>
                  </a:lnTo>
                  <a:lnTo>
                    <a:pt x="1761" y="8826"/>
                  </a:lnTo>
                  <a:lnTo>
                    <a:pt x="1734" y="8814"/>
                  </a:lnTo>
                  <a:lnTo>
                    <a:pt x="1725" y="8811"/>
                  </a:lnTo>
                  <a:lnTo>
                    <a:pt x="1698" y="8798"/>
                  </a:lnTo>
                  <a:lnTo>
                    <a:pt x="1690" y="8794"/>
                  </a:lnTo>
                  <a:lnTo>
                    <a:pt x="1663" y="8781"/>
                  </a:lnTo>
                  <a:lnTo>
                    <a:pt x="1655" y="8777"/>
                  </a:lnTo>
                  <a:lnTo>
                    <a:pt x="1629" y="8762"/>
                  </a:lnTo>
                  <a:lnTo>
                    <a:pt x="1620" y="8757"/>
                  </a:lnTo>
                  <a:lnTo>
                    <a:pt x="1594" y="8742"/>
                  </a:lnTo>
                  <a:lnTo>
                    <a:pt x="1586" y="8737"/>
                  </a:lnTo>
                  <a:lnTo>
                    <a:pt x="1561" y="8720"/>
                  </a:lnTo>
                  <a:lnTo>
                    <a:pt x="1554" y="8715"/>
                  </a:lnTo>
                  <a:lnTo>
                    <a:pt x="1529" y="8698"/>
                  </a:lnTo>
                  <a:lnTo>
                    <a:pt x="1522" y="8692"/>
                  </a:lnTo>
                  <a:lnTo>
                    <a:pt x="1498" y="8674"/>
                  </a:lnTo>
                  <a:lnTo>
                    <a:pt x="1491" y="8668"/>
                  </a:lnTo>
                  <a:lnTo>
                    <a:pt x="1468" y="8649"/>
                  </a:lnTo>
                  <a:lnTo>
                    <a:pt x="1461" y="8643"/>
                  </a:lnTo>
                  <a:lnTo>
                    <a:pt x="1439" y="8623"/>
                  </a:lnTo>
                  <a:lnTo>
                    <a:pt x="1432" y="8617"/>
                  </a:lnTo>
                  <a:lnTo>
                    <a:pt x="1410" y="8596"/>
                  </a:lnTo>
                  <a:lnTo>
                    <a:pt x="1404" y="8590"/>
                  </a:lnTo>
                  <a:lnTo>
                    <a:pt x="1383" y="8568"/>
                  </a:lnTo>
                  <a:lnTo>
                    <a:pt x="1377" y="8561"/>
                  </a:lnTo>
                  <a:lnTo>
                    <a:pt x="1357" y="8539"/>
                  </a:lnTo>
                  <a:lnTo>
                    <a:pt x="1351" y="8532"/>
                  </a:lnTo>
                  <a:lnTo>
                    <a:pt x="1332" y="8509"/>
                  </a:lnTo>
                  <a:lnTo>
                    <a:pt x="1326" y="8502"/>
                  </a:lnTo>
                  <a:lnTo>
                    <a:pt x="1308" y="8478"/>
                  </a:lnTo>
                  <a:lnTo>
                    <a:pt x="1302" y="8471"/>
                  </a:lnTo>
                  <a:lnTo>
                    <a:pt x="1285" y="8446"/>
                  </a:lnTo>
                  <a:lnTo>
                    <a:pt x="1280" y="8439"/>
                  </a:lnTo>
                  <a:lnTo>
                    <a:pt x="1263" y="8414"/>
                  </a:lnTo>
                  <a:lnTo>
                    <a:pt x="1258" y="8406"/>
                  </a:lnTo>
                  <a:lnTo>
                    <a:pt x="1243" y="8380"/>
                  </a:lnTo>
                  <a:lnTo>
                    <a:pt x="1238" y="8371"/>
                  </a:lnTo>
                  <a:lnTo>
                    <a:pt x="1223" y="8345"/>
                  </a:lnTo>
                  <a:lnTo>
                    <a:pt x="1219" y="8337"/>
                  </a:lnTo>
                  <a:lnTo>
                    <a:pt x="1206" y="8310"/>
                  </a:lnTo>
                  <a:lnTo>
                    <a:pt x="1202" y="8302"/>
                  </a:lnTo>
                  <a:lnTo>
                    <a:pt x="1189" y="8275"/>
                  </a:lnTo>
                  <a:lnTo>
                    <a:pt x="1186" y="8266"/>
                  </a:lnTo>
                  <a:lnTo>
                    <a:pt x="1174" y="8239"/>
                  </a:lnTo>
                  <a:lnTo>
                    <a:pt x="1171" y="8230"/>
                  </a:lnTo>
                  <a:lnTo>
                    <a:pt x="1160" y="8202"/>
                  </a:lnTo>
                  <a:lnTo>
                    <a:pt x="1157" y="8193"/>
                  </a:lnTo>
                  <a:lnTo>
                    <a:pt x="1148" y="8165"/>
                  </a:lnTo>
                  <a:lnTo>
                    <a:pt x="1145" y="8156"/>
                  </a:lnTo>
                  <a:lnTo>
                    <a:pt x="1137" y="8128"/>
                  </a:lnTo>
                  <a:lnTo>
                    <a:pt x="1135" y="8119"/>
                  </a:lnTo>
                  <a:lnTo>
                    <a:pt x="1127" y="8090"/>
                  </a:lnTo>
                  <a:lnTo>
                    <a:pt x="1125" y="8081"/>
                  </a:lnTo>
                  <a:lnTo>
                    <a:pt x="1119" y="8052"/>
                  </a:lnTo>
                  <a:lnTo>
                    <a:pt x="1118" y="8042"/>
                  </a:lnTo>
                  <a:lnTo>
                    <a:pt x="1113" y="8013"/>
                  </a:lnTo>
                  <a:lnTo>
                    <a:pt x="1111" y="8004"/>
                  </a:lnTo>
                  <a:lnTo>
                    <a:pt x="1107" y="7974"/>
                  </a:lnTo>
                  <a:lnTo>
                    <a:pt x="1106" y="7965"/>
                  </a:lnTo>
                  <a:lnTo>
                    <a:pt x="1103" y="7935"/>
                  </a:lnTo>
                  <a:lnTo>
                    <a:pt x="1103" y="7926"/>
                  </a:lnTo>
                  <a:lnTo>
                    <a:pt x="1101" y="7896"/>
                  </a:lnTo>
                  <a:lnTo>
                    <a:pt x="1101" y="7887"/>
                  </a:lnTo>
                  <a:lnTo>
                    <a:pt x="1100" y="7857"/>
                  </a:lnTo>
                  <a:lnTo>
                    <a:pt x="1100" y="7852"/>
                  </a:lnTo>
                  <a:lnTo>
                    <a:pt x="1100" y="2148"/>
                  </a:lnTo>
                  <a:lnTo>
                    <a:pt x="1100" y="2143"/>
                  </a:lnTo>
                  <a:lnTo>
                    <a:pt x="1101" y="2113"/>
                  </a:lnTo>
                  <a:lnTo>
                    <a:pt x="1101" y="2104"/>
                  </a:lnTo>
                  <a:lnTo>
                    <a:pt x="1103" y="2074"/>
                  </a:lnTo>
                  <a:lnTo>
                    <a:pt x="1103" y="2065"/>
                  </a:lnTo>
                  <a:lnTo>
                    <a:pt x="1106" y="2035"/>
                  </a:lnTo>
                  <a:lnTo>
                    <a:pt x="1107" y="2026"/>
                  </a:lnTo>
                  <a:lnTo>
                    <a:pt x="1111" y="1996"/>
                  </a:lnTo>
                  <a:lnTo>
                    <a:pt x="1113" y="1987"/>
                  </a:lnTo>
                  <a:lnTo>
                    <a:pt x="1118" y="1958"/>
                  </a:lnTo>
                  <a:lnTo>
                    <a:pt x="1119" y="1948"/>
                  </a:lnTo>
                  <a:lnTo>
                    <a:pt x="1125" y="1919"/>
                  </a:lnTo>
                  <a:lnTo>
                    <a:pt x="1127" y="1910"/>
                  </a:lnTo>
                  <a:lnTo>
                    <a:pt x="1135" y="1881"/>
                  </a:lnTo>
                  <a:lnTo>
                    <a:pt x="1137" y="1872"/>
                  </a:lnTo>
                  <a:lnTo>
                    <a:pt x="1145" y="1844"/>
                  </a:lnTo>
                  <a:lnTo>
                    <a:pt x="1148" y="1835"/>
                  </a:lnTo>
                  <a:lnTo>
                    <a:pt x="1157" y="1807"/>
                  </a:lnTo>
                  <a:lnTo>
                    <a:pt x="1160" y="1798"/>
                  </a:lnTo>
                  <a:lnTo>
                    <a:pt x="1171" y="1770"/>
                  </a:lnTo>
                  <a:lnTo>
                    <a:pt x="1174" y="1761"/>
                  </a:lnTo>
                  <a:lnTo>
                    <a:pt x="1186" y="1734"/>
                  </a:lnTo>
                  <a:lnTo>
                    <a:pt x="1189" y="1725"/>
                  </a:lnTo>
                  <a:lnTo>
                    <a:pt x="1202" y="1698"/>
                  </a:lnTo>
                  <a:lnTo>
                    <a:pt x="1206" y="1690"/>
                  </a:lnTo>
                  <a:lnTo>
                    <a:pt x="1219" y="1663"/>
                  </a:lnTo>
                  <a:lnTo>
                    <a:pt x="1223" y="1655"/>
                  </a:lnTo>
                  <a:lnTo>
                    <a:pt x="1238" y="1629"/>
                  </a:lnTo>
                  <a:lnTo>
                    <a:pt x="1243" y="1620"/>
                  </a:lnTo>
                  <a:lnTo>
                    <a:pt x="1258" y="1594"/>
                  </a:lnTo>
                  <a:lnTo>
                    <a:pt x="1263" y="1586"/>
                  </a:lnTo>
                  <a:lnTo>
                    <a:pt x="1280" y="1561"/>
                  </a:lnTo>
                  <a:lnTo>
                    <a:pt x="1285" y="1554"/>
                  </a:lnTo>
                  <a:lnTo>
                    <a:pt x="1302" y="1529"/>
                  </a:lnTo>
                  <a:lnTo>
                    <a:pt x="1308" y="1522"/>
                  </a:lnTo>
                  <a:lnTo>
                    <a:pt x="1326" y="1498"/>
                  </a:lnTo>
                  <a:lnTo>
                    <a:pt x="1332" y="1491"/>
                  </a:lnTo>
                  <a:lnTo>
                    <a:pt x="1351" y="1468"/>
                  </a:lnTo>
                  <a:lnTo>
                    <a:pt x="1357" y="1461"/>
                  </a:lnTo>
                  <a:lnTo>
                    <a:pt x="1377" y="1439"/>
                  </a:lnTo>
                  <a:lnTo>
                    <a:pt x="1383" y="1432"/>
                  </a:lnTo>
                  <a:lnTo>
                    <a:pt x="1404" y="1410"/>
                  </a:lnTo>
                  <a:lnTo>
                    <a:pt x="1410" y="1404"/>
                  </a:lnTo>
                  <a:lnTo>
                    <a:pt x="1432" y="1383"/>
                  </a:lnTo>
                  <a:lnTo>
                    <a:pt x="1439" y="1377"/>
                  </a:lnTo>
                  <a:lnTo>
                    <a:pt x="1461" y="1357"/>
                  </a:lnTo>
                  <a:lnTo>
                    <a:pt x="1468" y="1351"/>
                  </a:lnTo>
                  <a:lnTo>
                    <a:pt x="1491" y="1332"/>
                  </a:lnTo>
                  <a:lnTo>
                    <a:pt x="1498" y="1326"/>
                  </a:lnTo>
                  <a:lnTo>
                    <a:pt x="1522" y="1308"/>
                  </a:lnTo>
                  <a:lnTo>
                    <a:pt x="1529" y="1302"/>
                  </a:lnTo>
                  <a:lnTo>
                    <a:pt x="1554" y="1285"/>
                  </a:lnTo>
                  <a:lnTo>
                    <a:pt x="1561" y="1280"/>
                  </a:lnTo>
                  <a:lnTo>
                    <a:pt x="1586" y="1263"/>
                  </a:lnTo>
                  <a:lnTo>
                    <a:pt x="1594" y="1258"/>
                  </a:lnTo>
                  <a:lnTo>
                    <a:pt x="1620" y="1243"/>
                  </a:lnTo>
                  <a:lnTo>
                    <a:pt x="1629" y="1238"/>
                  </a:lnTo>
                  <a:lnTo>
                    <a:pt x="1655" y="1223"/>
                  </a:lnTo>
                  <a:lnTo>
                    <a:pt x="1663" y="1219"/>
                  </a:lnTo>
                  <a:lnTo>
                    <a:pt x="1690" y="1206"/>
                  </a:lnTo>
                  <a:lnTo>
                    <a:pt x="1698" y="1202"/>
                  </a:lnTo>
                  <a:lnTo>
                    <a:pt x="1725" y="1189"/>
                  </a:lnTo>
                  <a:lnTo>
                    <a:pt x="1734" y="1186"/>
                  </a:lnTo>
                  <a:lnTo>
                    <a:pt x="1761" y="1174"/>
                  </a:lnTo>
                  <a:lnTo>
                    <a:pt x="1770" y="1171"/>
                  </a:lnTo>
                  <a:lnTo>
                    <a:pt x="1798" y="1160"/>
                  </a:lnTo>
                  <a:lnTo>
                    <a:pt x="1807" y="1157"/>
                  </a:lnTo>
                  <a:lnTo>
                    <a:pt x="1835" y="1148"/>
                  </a:lnTo>
                  <a:lnTo>
                    <a:pt x="1844" y="1145"/>
                  </a:lnTo>
                  <a:lnTo>
                    <a:pt x="1872" y="1137"/>
                  </a:lnTo>
                  <a:lnTo>
                    <a:pt x="1881" y="1135"/>
                  </a:lnTo>
                  <a:lnTo>
                    <a:pt x="1910" y="1127"/>
                  </a:lnTo>
                  <a:lnTo>
                    <a:pt x="1919" y="1125"/>
                  </a:lnTo>
                  <a:lnTo>
                    <a:pt x="1948" y="1119"/>
                  </a:lnTo>
                  <a:lnTo>
                    <a:pt x="1958" y="1118"/>
                  </a:lnTo>
                  <a:lnTo>
                    <a:pt x="1987" y="1113"/>
                  </a:lnTo>
                  <a:lnTo>
                    <a:pt x="1996" y="1111"/>
                  </a:lnTo>
                  <a:lnTo>
                    <a:pt x="2026" y="1107"/>
                  </a:lnTo>
                  <a:lnTo>
                    <a:pt x="2035" y="1106"/>
                  </a:lnTo>
                  <a:lnTo>
                    <a:pt x="2065" y="1103"/>
                  </a:lnTo>
                  <a:lnTo>
                    <a:pt x="2074" y="1103"/>
                  </a:lnTo>
                  <a:lnTo>
                    <a:pt x="2104" y="1101"/>
                  </a:lnTo>
                  <a:lnTo>
                    <a:pt x="2113" y="1101"/>
                  </a:lnTo>
                  <a:lnTo>
                    <a:pt x="2143" y="1100"/>
                  </a:lnTo>
                  <a:close/>
                  <a:moveTo>
                    <a:pt x="2150" y="1600"/>
                  </a:moveTo>
                  <a:lnTo>
                    <a:pt x="2127" y="1600"/>
                  </a:lnTo>
                  <a:lnTo>
                    <a:pt x="2107" y="1602"/>
                  </a:lnTo>
                  <a:lnTo>
                    <a:pt x="2087" y="1604"/>
                  </a:lnTo>
                  <a:lnTo>
                    <a:pt x="2066" y="1606"/>
                  </a:lnTo>
                  <a:lnTo>
                    <a:pt x="2046" y="1610"/>
                  </a:lnTo>
                  <a:lnTo>
                    <a:pt x="2026" y="1614"/>
                  </a:lnTo>
                  <a:lnTo>
                    <a:pt x="2007" y="1619"/>
                  </a:lnTo>
                  <a:lnTo>
                    <a:pt x="1987" y="1624"/>
                  </a:lnTo>
                  <a:lnTo>
                    <a:pt x="1968" y="1631"/>
                  </a:lnTo>
                  <a:lnTo>
                    <a:pt x="1948" y="1638"/>
                  </a:lnTo>
                  <a:lnTo>
                    <a:pt x="1929" y="1646"/>
                  </a:lnTo>
                  <a:lnTo>
                    <a:pt x="1910" y="1654"/>
                  </a:lnTo>
                  <a:lnTo>
                    <a:pt x="1892" y="1664"/>
                  </a:lnTo>
                  <a:lnTo>
                    <a:pt x="1874" y="1674"/>
                  </a:lnTo>
                  <a:lnTo>
                    <a:pt x="1857" y="1684"/>
                  </a:lnTo>
                  <a:lnTo>
                    <a:pt x="1839" y="1695"/>
                  </a:lnTo>
                  <a:lnTo>
                    <a:pt x="1823" y="1707"/>
                  </a:lnTo>
                  <a:lnTo>
                    <a:pt x="1807" y="1720"/>
                  </a:lnTo>
                  <a:lnTo>
                    <a:pt x="1791" y="1733"/>
                  </a:lnTo>
                  <a:lnTo>
                    <a:pt x="1775" y="1746"/>
                  </a:lnTo>
                  <a:lnTo>
                    <a:pt x="1761" y="1761"/>
                  </a:lnTo>
                  <a:lnTo>
                    <a:pt x="1746" y="1775"/>
                  </a:lnTo>
                  <a:lnTo>
                    <a:pt x="1733" y="1791"/>
                  </a:lnTo>
                  <a:lnTo>
                    <a:pt x="1720" y="1807"/>
                  </a:lnTo>
                  <a:lnTo>
                    <a:pt x="1707" y="1823"/>
                  </a:lnTo>
                  <a:lnTo>
                    <a:pt x="1695" y="1839"/>
                  </a:lnTo>
                  <a:lnTo>
                    <a:pt x="1684" y="1857"/>
                  </a:lnTo>
                  <a:lnTo>
                    <a:pt x="1674" y="1874"/>
                  </a:lnTo>
                  <a:lnTo>
                    <a:pt x="1664" y="1892"/>
                  </a:lnTo>
                  <a:lnTo>
                    <a:pt x="1654" y="1910"/>
                  </a:lnTo>
                  <a:lnTo>
                    <a:pt x="1646" y="1929"/>
                  </a:lnTo>
                  <a:lnTo>
                    <a:pt x="1638" y="1948"/>
                  </a:lnTo>
                  <a:lnTo>
                    <a:pt x="1631" y="1968"/>
                  </a:lnTo>
                  <a:lnTo>
                    <a:pt x="1624" y="1987"/>
                  </a:lnTo>
                  <a:lnTo>
                    <a:pt x="1619" y="2007"/>
                  </a:lnTo>
                  <a:lnTo>
                    <a:pt x="1614" y="2026"/>
                  </a:lnTo>
                  <a:lnTo>
                    <a:pt x="1610" y="2046"/>
                  </a:lnTo>
                  <a:lnTo>
                    <a:pt x="1606" y="2066"/>
                  </a:lnTo>
                  <a:lnTo>
                    <a:pt x="1604" y="2087"/>
                  </a:lnTo>
                  <a:lnTo>
                    <a:pt x="1602" y="2107"/>
                  </a:lnTo>
                  <a:lnTo>
                    <a:pt x="1600" y="2127"/>
                  </a:lnTo>
                  <a:lnTo>
                    <a:pt x="1600" y="2150"/>
                  </a:lnTo>
                  <a:lnTo>
                    <a:pt x="1600" y="7850"/>
                  </a:lnTo>
                  <a:lnTo>
                    <a:pt x="1600" y="7873"/>
                  </a:lnTo>
                  <a:lnTo>
                    <a:pt x="1602" y="7893"/>
                  </a:lnTo>
                  <a:lnTo>
                    <a:pt x="1604" y="7913"/>
                  </a:lnTo>
                  <a:lnTo>
                    <a:pt x="1606" y="7934"/>
                  </a:lnTo>
                  <a:lnTo>
                    <a:pt x="1610" y="7954"/>
                  </a:lnTo>
                  <a:lnTo>
                    <a:pt x="1614" y="7974"/>
                  </a:lnTo>
                  <a:lnTo>
                    <a:pt x="1619" y="7993"/>
                  </a:lnTo>
                  <a:lnTo>
                    <a:pt x="1624" y="8013"/>
                  </a:lnTo>
                  <a:lnTo>
                    <a:pt x="1631" y="8032"/>
                  </a:lnTo>
                  <a:lnTo>
                    <a:pt x="1638" y="8052"/>
                  </a:lnTo>
                  <a:lnTo>
                    <a:pt x="1646" y="8071"/>
                  </a:lnTo>
                  <a:lnTo>
                    <a:pt x="1654" y="8090"/>
                  </a:lnTo>
                  <a:lnTo>
                    <a:pt x="1664" y="8108"/>
                  </a:lnTo>
                  <a:lnTo>
                    <a:pt x="1674" y="8126"/>
                  </a:lnTo>
                  <a:lnTo>
                    <a:pt x="1684" y="8143"/>
                  </a:lnTo>
                  <a:lnTo>
                    <a:pt x="1695" y="8161"/>
                  </a:lnTo>
                  <a:lnTo>
                    <a:pt x="1707" y="8177"/>
                  </a:lnTo>
                  <a:lnTo>
                    <a:pt x="1720" y="8193"/>
                  </a:lnTo>
                  <a:lnTo>
                    <a:pt x="1733" y="8209"/>
                  </a:lnTo>
                  <a:lnTo>
                    <a:pt x="1746" y="8225"/>
                  </a:lnTo>
                  <a:lnTo>
                    <a:pt x="1761" y="8239"/>
                  </a:lnTo>
                  <a:lnTo>
                    <a:pt x="1775" y="8254"/>
                  </a:lnTo>
                  <a:lnTo>
                    <a:pt x="1791" y="8267"/>
                  </a:lnTo>
                  <a:lnTo>
                    <a:pt x="1807" y="8280"/>
                  </a:lnTo>
                  <a:lnTo>
                    <a:pt x="1823" y="8293"/>
                  </a:lnTo>
                  <a:lnTo>
                    <a:pt x="1839" y="8305"/>
                  </a:lnTo>
                  <a:lnTo>
                    <a:pt x="1857" y="8316"/>
                  </a:lnTo>
                  <a:lnTo>
                    <a:pt x="1874" y="8326"/>
                  </a:lnTo>
                  <a:lnTo>
                    <a:pt x="1892" y="8336"/>
                  </a:lnTo>
                  <a:lnTo>
                    <a:pt x="1910" y="8346"/>
                  </a:lnTo>
                  <a:lnTo>
                    <a:pt x="1929" y="8354"/>
                  </a:lnTo>
                  <a:lnTo>
                    <a:pt x="1948" y="8362"/>
                  </a:lnTo>
                  <a:lnTo>
                    <a:pt x="1968" y="8369"/>
                  </a:lnTo>
                  <a:lnTo>
                    <a:pt x="1987" y="8376"/>
                  </a:lnTo>
                  <a:lnTo>
                    <a:pt x="2007" y="8381"/>
                  </a:lnTo>
                  <a:lnTo>
                    <a:pt x="2026" y="8386"/>
                  </a:lnTo>
                  <a:lnTo>
                    <a:pt x="2046" y="8390"/>
                  </a:lnTo>
                  <a:lnTo>
                    <a:pt x="2066" y="8394"/>
                  </a:lnTo>
                  <a:lnTo>
                    <a:pt x="2087" y="8396"/>
                  </a:lnTo>
                  <a:lnTo>
                    <a:pt x="2107" y="8398"/>
                  </a:lnTo>
                  <a:lnTo>
                    <a:pt x="2127" y="8400"/>
                  </a:lnTo>
                  <a:lnTo>
                    <a:pt x="2150" y="8400"/>
                  </a:lnTo>
                  <a:lnTo>
                    <a:pt x="7850" y="8400"/>
                  </a:lnTo>
                  <a:lnTo>
                    <a:pt x="7873" y="8400"/>
                  </a:lnTo>
                  <a:lnTo>
                    <a:pt x="7893" y="8398"/>
                  </a:lnTo>
                  <a:lnTo>
                    <a:pt x="7913" y="8396"/>
                  </a:lnTo>
                  <a:lnTo>
                    <a:pt x="7934" y="8394"/>
                  </a:lnTo>
                  <a:lnTo>
                    <a:pt x="7954" y="8390"/>
                  </a:lnTo>
                  <a:lnTo>
                    <a:pt x="7974" y="8386"/>
                  </a:lnTo>
                  <a:lnTo>
                    <a:pt x="7993" y="8381"/>
                  </a:lnTo>
                  <a:lnTo>
                    <a:pt x="8013" y="8376"/>
                  </a:lnTo>
                  <a:lnTo>
                    <a:pt x="8032" y="8369"/>
                  </a:lnTo>
                  <a:lnTo>
                    <a:pt x="8052" y="8362"/>
                  </a:lnTo>
                  <a:lnTo>
                    <a:pt x="8071" y="8354"/>
                  </a:lnTo>
                  <a:lnTo>
                    <a:pt x="8090" y="8346"/>
                  </a:lnTo>
                  <a:lnTo>
                    <a:pt x="8108" y="8336"/>
                  </a:lnTo>
                  <a:lnTo>
                    <a:pt x="8126" y="8326"/>
                  </a:lnTo>
                  <a:lnTo>
                    <a:pt x="8143" y="8316"/>
                  </a:lnTo>
                  <a:lnTo>
                    <a:pt x="8161" y="8305"/>
                  </a:lnTo>
                  <a:lnTo>
                    <a:pt x="8177" y="8293"/>
                  </a:lnTo>
                  <a:lnTo>
                    <a:pt x="8193" y="8280"/>
                  </a:lnTo>
                  <a:lnTo>
                    <a:pt x="8209" y="8267"/>
                  </a:lnTo>
                  <a:lnTo>
                    <a:pt x="8225" y="8254"/>
                  </a:lnTo>
                  <a:lnTo>
                    <a:pt x="8239" y="8239"/>
                  </a:lnTo>
                  <a:lnTo>
                    <a:pt x="8254" y="8225"/>
                  </a:lnTo>
                  <a:lnTo>
                    <a:pt x="8267" y="8209"/>
                  </a:lnTo>
                  <a:lnTo>
                    <a:pt x="8280" y="8193"/>
                  </a:lnTo>
                  <a:lnTo>
                    <a:pt x="8293" y="8177"/>
                  </a:lnTo>
                  <a:lnTo>
                    <a:pt x="8305" y="8161"/>
                  </a:lnTo>
                  <a:lnTo>
                    <a:pt x="8316" y="8143"/>
                  </a:lnTo>
                  <a:lnTo>
                    <a:pt x="8326" y="8126"/>
                  </a:lnTo>
                  <a:lnTo>
                    <a:pt x="8336" y="8108"/>
                  </a:lnTo>
                  <a:lnTo>
                    <a:pt x="8346" y="8090"/>
                  </a:lnTo>
                  <a:lnTo>
                    <a:pt x="8354" y="8071"/>
                  </a:lnTo>
                  <a:lnTo>
                    <a:pt x="8362" y="8052"/>
                  </a:lnTo>
                  <a:lnTo>
                    <a:pt x="8369" y="8032"/>
                  </a:lnTo>
                  <a:lnTo>
                    <a:pt x="8376" y="8013"/>
                  </a:lnTo>
                  <a:lnTo>
                    <a:pt x="8381" y="7993"/>
                  </a:lnTo>
                  <a:lnTo>
                    <a:pt x="8386" y="7974"/>
                  </a:lnTo>
                  <a:lnTo>
                    <a:pt x="8390" y="7954"/>
                  </a:lnTo>
                  <a:lnTo>
                    <a:pt x="8394" y="7934"/>
                  </a:lnTo>
                  <a:lnTo>
                    <a:pt x="8396" y="7913"/>
                  </a:lnTo>
                  <a:lnTo>
                    <a:pt x="8398" y="7893"/>
                  </a:lnTo>
                  <a:lnTo>
                    <a:pt x="8400" y="7873"/>
                  </a:lnTo>
                  <a:lnTo>
                    <a:pt x="8400" y="7850"/>
                  </a:lnTo>
                  <a:lnTo>
                    <a:pt x="8400" y="2150"/>
                  </a:lnTo>
                  <a:lnTo>
                    <a:pt x="8400" y="2127"/>
                  </a:lnTo>
                  <a:lnTo>
                    <a:pt x="8398" y="2107"/>
                  </a:lnTo>
                  <a:lnTo>
                    <a:pt x="8396" y="2087"/>
                  </a:lnTo>
                  <a:lnTo>
                    <a:pt x="8394" y="2066"/>
                  </a:lnTo>
                  <a:lnTo>
                    <a:pt x="8390" y="2046"/>
                  </a:lnTo>
                  <a:lnTo>
                    <a:pt x="8386" y="2026"/>
                  </a:lnTo>
                  <a:lnTo>
                    <a:pt x="8381" y="2007"/>
                  </a:lnTo>
                  <a:lnTo>
                    <a:pt x="8376" y="1987"/>
                  </a:lnTo>
                  <a:lnTo>
                    <a:pt x="8369" y="1968"/>
                  </a:lnTo>
                  <a:lnTo>
                    <a:pt x="8362" y="1948"/>
                  </a:lnTo>
                  <a:lnTo>
                    <a:pt x="8354" y="1929"/>
                  </a:lnTo>
                  <a:lnTo>
                    <a:pt x="8346" y="1910"/>
                  </a:lnTo>
                  <a:lnTo>
                    <a:pt x="8336" y="1892"/>
                  </a:lnTo>
                  <a:lnTo>
                    <a:pt x="8326" y="1874"/>
                  </a:lnTo>
                  <a:lnTo>
                    <a:pt x="8316" y="1857"/>
                  </a:lnTo>
                  <a:lnTo>
                    <a:pt x="8305" y="1839"/>
                  </a:lnTo>
                  <a:lnTo>
                    <a:pt x="8293" y="1823"/>
                  </a:lnTo>
                  <a:lnTo>
                    <a:pt x="8280" y="1807"/>
                  </a:lnTo>
                  <a:lnTo>
                    <a:pt x="8267" y="1791"/>
                  </a:lnTo>
                  <a:lnTo>
                    <a:pt x="8254" y="1775"/>
                  </a:lnTo>
                  <a:lnTo>
                    <a:pt x="8239" y="1761"/>
                  </a:lnTo>
                  <a:lnTo>
                    <a:pt x="8225" y="1746"/>
                  </a:lnTo>
                  <a:lnTo>
                    <a:pt x="8209" y="1733"/>
                  </a:lnTo>
                  <a:lnTo>
                    <a:pt x="8193" y="1720"/>
                  </a:lnTo>
                  <a:lnTo>
                    <a:pt x="8177" y="1707"/>
                  </a:lnTo>
                  <a:lnTo>
                    <a:pt x="8161" y="1695"/>
                  </a:lnTo>
                  <a:lnTo>
                    <a:pt x="8143" y="1684"/>
                  </a:lnTo>
                  <a:lnTo>
                    <a:pt x="8126" y="1674"/>
                  </a:lnTo>
                  <a:lnTo>
                    <a:pt x="8108" y="1664"/>
                  </a:lnTo>
                  <a:lnTo>
                    <a:pt x="8090" y="1654"/>
                  </a:lnTo>
                  <a:lnTo>
                    <a:pt x="8071" y="1646"/>
                  </a:lnTo>
                  <a:lnTo>
                    <a:pt x="8052" y="1638"/>
                  </a:lnTo>
                  <a:lnTo>
                    <a:pt x="8032" y="1631"/>
                  </a:lnTo>
                  <a:lnTo>
                    <a:pt x="8013" y="1624"/>
                  </a:lnTo>
                  <a:lnTo>
                    <a:pt x="7993" y="1619"/>
                  </a:lnTo>
                  <a:lnTo>
                    <a:pt x="7974" y="1614"/>
                  </a:lnTo>
                  <a:lnTo>
                    <a:pt x="7954" y="1610"/>
                  </a:lnTo>
                  <a:lnTo>
                    <a:pt x="7934" y="1606"/>
                  </a:lnTo>
                  <a:lnTo>
                    <a:pt x="7913" y="1604"/>
                  </a:lnTo>
                  <a:lnTo>
                    <a:pt x="7893" y="1602"/>
                  </a:lnTo>
                  <a:lnTo>
                    <a:pt x="7873" y="1600"/>
                  </a:lnTo>
                  <a:lnTo>
                    <a:pt x="7850" y="1600"/>
                  </a:lnTo>
                  <a:lnTo>
                    <a:pt x="2150" y="160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Helvetica Neue"/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407" name="Google Shape;1407;p38"/>
          <p:cNvGrpSpPr/>
          <p:nvPr/>
        </p:nvGrpSpPr>
        <p:grpSpPr>
          <a:xfrm>
            <a:off x="5656474" y="2557548"/>
            <a:ext cx="879052" cy="878328"/>
            <a:chOff x="8624067" y="861060"/>
            <a:chExt cx="633600" cy="633600"/>
          </a:xfrm>
        </p:grpSpPr>
        <p:sp>
          <p:nvSpPr>
            <p:cNvPr id="1408" name="Google Shape;1408;p38"/>
            <p:cNvSpPr/>
            <p:nvPr/>
          </p:nvSpPr>
          <p:spPr>
            <a:xfrm>
              <a:off x="8624067" y="861060"/>
              <a:ext cx="633600" cy="633600"/>
            </a:xfrm>
            <a:custGeom>
              <a:rect b="b" l="l" r="r" t="t"/>
              <a:pathLst>
                <a:path extrusionOk="0" h="10000" w="10000">
                  <a:moveTo>
                    <a:pt x="5513" y="5000"/>
                  </a:moveTo>
                  <a:lnTo>
                    <a:pt x="5513" y="5019"/>
                  </a:lnTo>
                  <a:lnTo>
                    <a:pt x="5512" y="5038"/>
                  </a:lnTo>
                  <a:lnTo>
                    <a:pt x="5510" y="5058"/>
                  </a:lnTo>
                  <a:lnTo>
                    <a:pt x="5507" y="5077"/>
                  </a:lnTo>
                  <a:lnTo>
                    <a:pt x="5504" y="5096"/>
                  </a:lnTo>
                  <a:lnTo>
                    <a:pt x="5500" y="5114"/>
                  </a:lnTo>
                  <a:lnTo>
                    <a:pt x="5496" y="5133"/>
                  </a:lnTo>
                  <a:lnTo>
                    <a:pt x="5491" y="5151"/>
                  </a:lnTo>
                  <a:lnTo>
                    <a:pt x="5485" y="5170"/>
                  </a:lnTo>
                  <a:lnTo>
                    <a:pt x="5478" y="5188"/>
                  </a:lnTo>
                  <a:lnTo>
                    <a:pt x="5471" y="5205"/>
                  </a:lnTo>
                  <a:lnTo>
                    <a:pt x="5463" y="5223"/>
                  </a:lnTo>
                  <a:lnTo>
                    <a:pt x="5454" y="5240"/>
                  </a:lnTo>
                  <a:lnTo>
                    <a:pt x="5445" y="5257"/>
                  </a:lnTo>
                  <a:lnTo>
                    <a:pt x="5435" y="5273"/>
                  </a:lnTo>
                  <a:lnTo>
                    <a:pt x="5424" y="5290"/>
                  </a:lnTo>
                  <a:lnTo>
                    <a:pt x="5413" y="5305"/>
                  </a:lnTo>
                  <a:lnTo>
                    <a:pt x="5401" y="5320"/>
                  </a:lnTo>
                  <a:lnTo>
                    <a:pt x="5389" y="5335"/>
                  </a:lnTo>
                  <a:lnTo>
                    <a:pt x="5376" y="5349"/>
                  </a:lnTo>
                  <a:lnTo>
                    <a:pt x="5363" y="5363"/>
                  </a:lnTo>
                  <a:lnTo>
                    <a:pt x="5349" y="5376"/>
                  </a:lnTo>
                  <a:lnTo>
                    <a:pt x="5335" y="5389"/>
                  </a:lnTo>
                  <a:lnTo>
                    <a:pt x="5320" y="5401"/>
                  </a:lnTo>
                  <a:lnTo>
                    <a:pt x="5305" y="5413"/>
                  </a:lnTo>
                  <a:lnTo>
                    <a:pt x="5290" y="5424"/>
                  </a:lnTo>
                  <a:lnTo>
                    <a:pt x="5273" y="5435"/>
                  </a:lnTo>
                  <a:lnTo>
                    <a:pt x="5257" y="5445"/>
                  </a:lnTo>
                  <a:lnTo>
                    <a:pt x="5240" y="5454"/>
                  </a:lnTo>
                  <a:lnTo>
                    <a:pt x="5223" y="5463"/>
                  </a:lnTo>
                  <a:lnTo>
                    <a:pt x="5205" y="5471"/>
                  </a:lnTo>
                  <a:lnTo>
                    <a:pt x="5188" y="5478"/>
                  </a:lnTo>
                  <a:lnTo>
                    <a:pt x="5170" y="5485"/>
                  </a:lnTo>
                  <a:lnTo>
                    <a:pt x="5151" y="5491"/>
                  </a:lnTo>
                  <a:lnTo>
                    <a:pt x="5133" y="5496"/>
                  </a:lnTo>
                  <a:lnTo>
                    <a:pt x="5114" y="5500"/>
                  </a:lnTo>
                  <a:lnTo>
                    <a:pt x="5096" y="5504"/>
                  </a:lnTo>
                  <a:lnTo>
                    <a:pt x="5077" y="5507"/>
                  </a:lnTo>
                  <a:lnTo>
                    <a:pt x="5058" y="5510"/>
                  </a:lnTo>
                  <a:lnTo>
                    <a:pt x="5038" y="5512"/>
                  </a:lnTo>
                  <a:lnTo>
                    <a:pt x="5019" y="5513"/>
                  </a:lnTo>
                  <a:lnTo>
                    <a:pt x="5000" y="5513"/>
                  </a:lnTo>
                  <a:lnTo>
                    <a:pt x="4981" y="5513"/>
                  </a:lnTo>
                  <a:lnTo>
                    <a:pt x="4962" y="5512"/>
                  </a:lnTo>
                  <a:lnTo>
                    <a:pt x="4942" y="5510"/>
                  </a:lnTo>
                  <a:lnTo>
                    <a:pt x="4923" y="5507"/>
                  </a:lnTo>
                  <a:lnTo>
                    <a:pt x="4904" y="5504"/>
                  </a:lnTo>
                  <a:lnTo>
                    <a:pt x="4886" y="5500"/>
                  </a:lnTo>
                  <a:lnTo>
                    <a:pt x="4867" y="5496"/>
                  </a:lnTo>
                  <a:lnTo>
                    <a:pt x="4849" y="5491"/>
                  </a:lnTo>
                  <a:lnTo>
                    <a:pt x="4830" y="5485"/>
                  </a:lnTo>
                  <a:lnTo>
                    <a:pt x="4812" y="5478"/>
                  </a:lnTo>
                  <a:lnTo>
                    <a:pt x="4795" y="5471"/>
                  </a:lnTo>
                  <a:lnTo>
                    <a:pt x="4777" y="5463"/>
                  </a:lnTo>
                  <a:lnTo>
                    <a:pt x="4760" y="5454"/>
                  </a:lnTo>
                  <a:lnTo>
                    <a:pt x="4743" y="5445"/>
                  </a:lnTo>
                  <a:lnTo>
                    <a:pt x="4727" y="5435"/>
                  </a:lnTo>
                  <a:lnTo>
                    <a:pt x="4710" y="5424"/>
                  </a:lnTo>
                  <a:lnTo>
                    <a:pt x="4695" y="5413"/>
                  </a:lnTo>
                  <a:lnTo>
                    <a:pt x="4680" y="5401"/>
                  </a:lnTo>
                  <a:lnTo>
                    <a:pt x="4665" y="5389"/>
                  </a:lnTo>
                  <a:lnTo>
                    <a:pt x="4651" y="5376"/>
                  </a:lnTo>
                  <a:lnTo>
                    <a:pt x="4637" y="5363"/>
                  </a:lnTo>
                  <a:lnTo>
                    <a:pt x="4624" y="5349"/>
                  </a:lnTo>
                  <a:lnTo>
                    <a:pt x="4611" y="5335"/>
                  </a:lnTo>
                  <a:lnTo>
                    <a:pt x="4599" y="5320"/>
                  </a:lnTo>
                  <a:lnTo>
                    <a:pt x="4587" y="5305"/>
                  </a:lnTo>
                  <a:lnTo>
                    <a:pt x="4576" y="5290"/>
                  </a:lnTo>
                  <a:lnTo>
                    <a:pt x="4565" y="5273"/>
                  </a:lnTo>
                  <a:lnTo>
                    <a:pt x="4555" y="5257"/>
                  </a:lnTo>
                  <a:lnTo>
                    <a:pt x="4546" y="5240"/>
                  </a:lnTo>
                  <a:lnTo>
                    <a:pt x="4537" y="5223"/>
                  </a:lnTo>
                  <a:lnTo>
                    <a:pt x="4529" y="5205"/>
                  </a:lnTo>
                  <a:lnTo>
                    <a:pt x="4522" y="5188"/>
                  </a:lnTo>
                  <a:lnTo>
                    <a:pt x="4515" y="5170"/>
                  </a:lnTo>
                  <a:lnTo>
                    <a:pt x="4509" y="5151"/>
                  </a:lnTo>
                  <a:lnTo>
                    <a:pt x="4504" y="5133"/>
                  </a:lnTo>
                  <a:lnTo>
                    <a:pt x="4500" y="5114"/>
                  </a:lnTo>
                  <a:lnTo>
                    <a:pt x="4496" y="5096"/>
                  </a:lnTo>
                  <a:lnTo>
                    <a:pt x="4493" y="5077"/>
                  </a:lnTo>
                  <a:lnTo>
                    <a:pt x="4490" y="5058"/>
                  </a:lnTo>
                  <a:lnTo>
                    <a:pt x="4488" y="5038"/>
                  </a:lnTo>
                  <a:lnTo>
                    <a:pt x="4487" y="5019"/>
                  </a:lnTo>
                  <a:lnTo>
                    <a:pt x="4487" y="5000"/>
                  </a:lnTo>
                  <a:lnTo>
                    <a:pt x="4487" y="4981"/>
                  </a:lnTo>
                  <a:lnTo>
                    <a:pt x="4488" y="4962"/>
                  </a:lnTo>
                  <a:lnTo>
                    <a:pt x="4490" y="4942"/>
                  </a:lnTo>
                  <a:lnTo>
                    <a:pt x="4493" y="4923"/>
                  </a:lnTo>
                  <a:lnTo>
                    <a:pt x="4496" y="4904"/>
                  </a:lnTo>
                  <a:lnTo>
                    <a:pt x="4500" y="4886"/>
                  </a:lnTo>
                  <a:lnTo>
                    <a:pt x="4504" y="4867"/>
                  </a:lnTo>
                  <a:lnTo>
                    <a:pt x="4509" y="4849"/>
                  </a:lnTo>
                  <a:lnTo>
                    <a:pt x="4515" y="4830"/>
                  </a:lnTo>
                  <a:lnTo>
                    <a:pt x="4522" y="4812"/>
                  </a:lnTo>
                  <a:lnTo>
                    <a:pt x="4529" y="4795"/>
                  </a:lnTo>
                  <a:lnTo>
                    <a:pt x="4537" y="4777"/>
                  </a:lnTo>
                  <a:lnTo>
                    <a:pt x="4546" y="4760"/>
                  </a:lnTo>
                  <a:lnTo>
                    <a:pt x="4555" y="4743"/>
                  </a:lnTo>
                  <a:lnTo>
                    <a:pt x="4565" y="4727"/>
                  </a:lnTo>
                  <a:lnTo>
                    <a:pt x="4576" y="4710"/>
                  </a:lnTo>
                  <a:lnTo>
                    <a:pt x="4587" y="4695"/>
                  </a:lnTo>
                  <a:lnTo>
                    <a:pt x="4599" y="4680"/>
                  </a:lnTo>
                  <a:lnTo>
                    <a:pt x="4611" y="4665"/>
                  </a:lnTo>
                  <a:lnTo>
                    <a:pt x="4624" y="4651"/>
                  </a:lnTo>
                  <a:lnTo>
                    <a:pt x="4637" y="4637"/>
                  </a:lnTo>
                  <a:lnTo>
                    <a:pt x="4651" y="4624"/>
                  </a:lnTo>
                  <a:lnTo>
                    <a:pt x="4665" y="4611"/>
                  </a:lnTo>
                  <a:lnTo>
                    <a:pt x="4680" y="4599"/>
                  </a:lnTo>
                  <a:lnTo>
                    <a:pt x="4695" y="4587"/>
                  </a:lnTo>
                  <a:lnTo>
                    <a:pt x="4710" y="4576"/>
                  </a:lnTo>
                  <a:lnTo>
                    <a:pt x="4727" y="4565"/>
                  </a:lnTo>
                  <a:lnTo>
                    <a:pt x="4743" y="4555"/>
                  </a:lnTo>
                  <a:lnTo>
                    <a:pt x="4760" y="4546"/>
                  </a:lnTo>
                  <a:lnTo>
                    <a:pt x="4777" y="4537"/>
                  </a:lnTo>
                  <a:lnTo>
                    <a:pt x="4795" y="4529"/>
                  </a:lnTo>
                  <a:lnTo>
                    <a:pt x="4812" y="4522"/>
                  </a:lnTo>
                  <a:lnTo>
                    <a:pt x="4830" y="4515"/>
                  </a:lnTo>
                  <a:lnTo>
                    <a:pt x="4849" y="4509"/>
                  </a:lnTo>
                  <a:lnTo>
                    <a:pt x="4867" y="4504"/>
                  </a:lnTo>
                  <a:lnTo>
                    <a:pt x="4886" y="4500"/>
                  </a:lnTo>
                  <a:lnTo>
                    <a:pt x="4904" y="4496"/>
                  </a:lnTo>
                  <a:lnTo>
                    <a:pt x="4923" y="4493"/>
                  </a:lnTo>
                  <a:lnTo>
                    <a:pt x="4942" y="4490"/>
                  </a:lnTo>
                  <a:lnTo>
                    <a:pt x="4962" y="4488"/>
                  </a:lnTo>
                  <a:lnTo>
                    <a:pt x="4981" y="4487"/>
                  </a:lnTo>
                  <a:lnTo>
                    <a:pt x="5000" y="4487"/>
                  </a:lnTo>
                  <a:lnTo>
                    <a:pt x="5019" y="4487"/>
                  </a:lnTo>
                  <a:lnTo>
                    <a:pt x="5038" y="4488"/>
                  </a:lnTo>
                  <a:lnTo>
                    <a:pt x="5058" y="4490"/>
                  </a:lnTo>
                  <a:lnTo>
                    <a:pt x="5077" y="4493"/>
                  </a:lnTo>
                  <a:lnTo>
                    <a:pt x="5096" y="4496"/>
                  </a:lnTo>
                  <a:lnTo>
                    <a:pt x="5114" y="4500"/>
                  </a:lnTo>
                  <a:lnTo>
                    <a:pt x="5133" y="4504"/>
                  </a:lnTo>
                  <a:lnTo>
                    <a:pt x="5151" y="4509"/>
                  </a:lnTo>
                  <a:lnTo>
                    <a:pt x="5170" y="4515"/>
                  </a:lnTo>
                  <a:lnTo>
                    <a:pt x="5188" y="4522"/>
                  </a:lnTo>
                  <a:lnTo>
                    <a:pt x="5205" y="4529"/>
                  </a:lnTo>
                  <a:lnTo>
                    <a:pt x="5223" y="4537"/>
                  </a:lnTo>
                  <a:lnTo>
                    <a:pt x="5240" y="4546"/>
                  </a:lnTo>
                  <a:lnTo>
                    <a:pt x="5257" y="4555"/>
                  </a:lnTo>
                  <a:lnTo>
                    <a:pt x="5273" y="4565"/>
                  </a:lnTo>
                  <a:lnTo>
                    <a:pt x="5290" y="4576"/>
                  </a:lnTo>
                  <a:lnTo>
                    <a:pt x="5305" y="4587"/>
                  </a:lnTo>
                  <a:lnTo>
                    <a:pt x="5320" y="4599"/>
                  </a:lnTo>
                  <a:lnTo>
                    <a:pt x="5335" y="4611"/>
                  </a:lnTo>
                  <a:lnTo>
                    <a:pt x="5349" y="4624"/>
                  </a:lnTo>
                  <a:lnTo>
                    <a:pt x="5363" y="4637"/>
                  </a:lnTo>
                  <a:lnTo>
                    <a:pt x="5376" y="4651"/>
                  </a:lnTo>
                  <a:lnTo>
                    <a:pt x="5389" y="4665"/>
                  </a:lnTo>
                  <a:lnTo>
                    <a:pt x="5401" y="4680"/>
                  </a:lnTo>
                  <a:lnTo>
                    <a:pt x="5413" y="4695"/>
                  </a:lnTo>
                  <a:lnTo>
                    <a:pt x="5424" y="4710"/>
                  </a:lnTo>
                  <a:lnTo>
                    <a:pt x="5435" y="4727"/>
                  </a:lnTo>
                  <a:lnTo>
                    <a:pt x="5445" y="4743"/>
                  </a:lnTo>
                  <a:lnTo>
                    <a:pt x="5454" y="4760"/>
                  </a:lnTo>
                  <a:lnTo>
                    <a:pt x="5463" y="4777"/>
                  </a:lnTo>
                  <a:lnTo>
                    <a:pt x="5471" y="4795"/>
                  </a:lnTo>
                  <a:lnTo>
                    <a:pt x="5478" y="4812"/>
                  </a:lnTo>
                  <a:lnTo>
                    <a:pt x="5485" y="4830"/>
                  </a:lnTo>
                  <a:lnTo>
                    <a:pt x="5491" y="4849"/>
                  </a:lnTo>
                  <a:lnTo>
                    <a:pt x="5496" y="4867"/>
                  </a:lnTo>
                  <a:lnTo>
                    <a:pt x="5500" y="4886"/>
                  </a:lnTo>
                  <a:lnTo>
                    <a:pt x="5504" y="4904"/>
                  </a:lnTo>
                  <a:lnTo>
                    <a:pt x="5507" y="4923"/>
                  </a:lnTo>
                  <a:lnTo>
                    <a:pt x="5510" y="4942"/>
                  </a:lnTo>
                  <a:lnTo>
                    <a:pt x="5512" y="4962"/>
                  </a:lnTo>
                  <a:lnTo>
                    <a:pt x="5513" y="4981"/>
                  </a:lnTo>
                  <a:lnTo>
                    <a:pt x="5513" y="500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Helvetica Neue"/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09" name="Google Shape;1409;p38"/>
            <p:cNvSpPr/>
            <p:nvPr/>
          </p:nvSpPr>
          <p:spPr>
            <a:xfrm>
              <a:off x="8624067" y="861060"/>
              <a:ext cx="633600" cy="633600"/>
            </a:xfrm>
            <a:custGeom>
              <a:rect b="b" l="l" r="r" t="t"/>
              <a:pathLst>
                <a:path extrusionOk="0" h="10000" w="10000">
                  <a:moveTo>
                    <a:pt x="8889" y="4712"/>
                  </a:moveTo>
                  <a:lnTo>
                    <a:pt x="8897" y="4849"/>
                  </a:lnTo>
                  <a:lnTo>
                    <a:pt x="8897" y="4858"/>
                  </a:lnTo>
                  <a:lnTo>
                    <a:pt x="8900" y="4995"/>
                  </a:lnTo>
                  <a:lnTo>
                    <a:pt x="8900" y="5005"/>
                  </a:lnTo>
                  <a:lnTo>
                    <a:pt x="8897" y="5142"/>
                  </a:lnTo>
                  <a:lnTo>
                    <a:pt x="8897" y="5151"/>
                  </a:lnTo>
                  <a:lnTo>
                    <a:pt x="8889" y="5288"/>
                  </a:lnTo>
                  <a:lnTo>
                    <a:pt x="8889" y="5297"/>
                  </a:lnTo>
                  <a:lnTo>
                    <a:pt x="8876" y="5433"/>
                  </a:lnTo>
                  <a:lnTo>
                    <a:pt x="8875" y="5443"/>
                  </a:lnTo>
                  <a:lnTo>
                    <a:pt x="8857" y="5578"/>
                  </a:lnTo>
                  <a:lnTo>
                    <a:pt x="8855" y="5587"/>
                  </a:lnTo>
                  <a:lnTo>
                    <a:pt x="8833" y="5721"/>
                  </a:lnTo>
                  <a:lnTo>
                    <a:pt x="8831" y="5731"/>
                  </a:lnTo>
                  <a:lnTo>
                    <a:pt x="8803" y="5864"/>
                  </a:lnTo>
                  <a:lnTo>
                    <a:pt x="8801" y="5873"/>
                  </a:lnTo>
                  <a:lnTo>
                    <a:pt x="8768" y="6005"/>
                  </a:lnTo>
                  <a:lnTo>
                    <a:pt x="8766" y="6014"/>
                  </a:lnTo>
                  <a:lnTo>
                    <a:pt x="8728" y="6145"/>
                  </a:lnTo>
                  <a:lnTo>
                    <a:pt x="8725" y="6154"/>
                  </a:lnTo>
                  <a:lnTo>
                    <a:pt x="8683" y="6283"/>
                  </a:lnTo>
                  <a:lnTo>
                    <a:pt x="8680" y="6292"/>
                  </a:lnTo>
                  <a:lnTo>
                    <a:pt x="8632" y="6420"/>
                  </a:lnTo>
                  <a:lnTo>
                    <a:pt x="8629" y="6428"/>
                  </a:lnTo>
                  <a:lnTo>
                    <a:pt x="8577" y="6554"/>
                  </a:lnTo>
                  <a:lnTo>
                    <a:pt x="8573" y="6563"/>
                  </a:lnTo>
                  <a:lnTo>
                    <a:pt x="8516" y="6687"/>
                  </a:lnTo>
                  <a:lnTo>
                    <a:pt x="8512" y="6695"/>
                  </a:lnTo>
                  <a:lnTo>
                    <a:pt x="8450" y="6818"/>
                  </a:lnTo>
                  <a:lnTo>
                    <a:pt x="8446" y="6826"/>
                  </a:lnTo>
                  <a:lnTo>
                    <a:pt x="8380" y="6946"/>
                  </a:lnTo>
                  <a:lnTo>
                    <a:pt x="8375" y="6954"/>
                  </a:lnTo>
                  <a:lnTo>
                    <a:pt x="8304" y="7071"/>
                  </a:lnTo>
                  <a:lnTo>
                    <a:pt x="8299" y="7079"/>
                  </a:lnTo>
                  <a:lnTo>
                    <a:pt x="8225" y="7194"/>
                  </a:lnTo>
                  <a:lnTo>
                    <a:pt x="8219" y="7202"/>
                  </a:lnTo>
                  <a:lnTo>
                    <a:pt x="8140" y="7313"/>
                  </a:lnTo>
                  <a:lnTo>
                    <a:pt x="8135" y="7321"/>
                  </a:lnTo>
                  <a:lnTo>
                    <a:pt x="8052" y="7429"/>
                  </a:lnTo>
                  <a:lnTo>
                    <a:pt x="8046" y="7436"/>
                  </a:lnTo>
                  <a:lnTo>
                    <a:pt x="7959" y="7541"/>
                  </a:lnTo>
                  <a:lnTo>
                    <a:pt x="7953" y="7548"/>
                  </a:lnTo>
                  <a:lnTo>
                    <a:pt x="7862" y="7650"/>
                  </a:lnTo>
                  <a:lnTo>
                    <a:pt x="7856" y="7657"/>
                  </a:lnTo>
                  <a:lnTo>
                    <a:pt x="7761" y="7755"/>
                  </a:lnTo>
                  <a:lnTo>
                    <a:pt x="7755" y="7761"/>
                  </a:lnTo>
                  <a:lnTo>
                    <a:pt x="7657" y="7856"/>
                  </a:lnTo>
                  <a:lnTo>
                    <a:pt x="7650" y="7862"/>
                  </a:lnTo>
                  <a:lnTo>
                    <a:pt x="7548" y="7953"/>
                  </a:lnTo>
                  <a:lnTo>
                    <a:pt x="7541" y="7959"/>
                  </a:lnTo>
                  <a:lnTo>
                    <a:pt x="7436" y="8046"/>
                  </a:lnTo>
                  <a:lnTo>
                    <a:pt x="7429" y="8052"/>
                  </a:lnTo>
                  <a:lnTo>
                    <a:pt x="7321" y="8135"/>
                  </a:lnTo>
                  <a:lnTo>
                    <a:pt x="7313" y="8140"/>
                  </a:lnTo>
                  <a:lnTo>
                    <a:pt x="7202" y="8219"/>
                  </a:lnTo>
                  <a:lnTo>
                    <a:pt x="7194" y="8225"/>
                  </a:lnTo>
                  <a:lnTo>
                    <a:pt x="7079" y="8299"/>
                  </a:lnTo>
                  <a:lnTo>
                    <a:pt x="7071" y="8304"/>
                  </a:lnTo>
                  <a:lnTo>
                    <a:pt x="6954" y="8375"/>
                  </a:lnTo>
                  <a:lnTo>
                    <a:pt x="6946" y="8380"/>
                  </a:lnTo>
                  <a:lnTo>
                    <a:pt x="6826" y="8446"/>
                  </a:lnTo>
                  <a:lnTo>
                    <a:pt x="6818" y="8450"/>
                  </a:lnTo>
                  <a:lnTo>
                    <a:pt x="6695" y="8512"/>
                  </a:lnTo>
                  <a:lnTo>
                    <a:pt x="6687" y="8516"/>
                  </a:lnTo>
                  <a:lnTo>
                    <a:pt x="6563" y="8573"/>
                  </a:lnTo>
                  <a:lnTo>
                    <a:pt x="6554" y="8577"/>
                  </a:lnTo>
                  <a:lnTo>
                    <a:pt x="6428" y="8629"/>
                  </a:lnTo>
                  <a:lnTo>
                    <a:pt x="6420" y="8632"/>
                  </a:lnTo>
                  <a:lnTo>
                    <a:pt x="6292" y="8680"/>
                  </a:lnTo>
                  <a:lnTo>
                    <a:pt x="6283" y="8683"/>
                  </a:lnTo>
                  <a:lnTo>
                    <a:pt x="6154" y="8725"/>
                  </a:lnTo>
                  <a:lnTo>
                    <a:pt x="6145" y="8728"/>
                  </a:lnTo>
                  <a:lnTo>
                    <a:pt x="6014" y="8766"/>
                  </a:lnTo>
                  <a:lnTo>
                    <a:pt x="6005" y="8768"/>
                  </a:lnTo>
                  <a:lnTo>
                    <a:pt x="5873" y="8801"/>
                  </a:lnTo>
                  <a:lnTo>
                    <a:pt x="5864" y="8803"/>
                  </a:lnTo>
                  <a:lnTo>
                    <a:pt x="5731" y="8831"/>
                  </a:lnTo>
                  <a:lnTo>
                    <a:pt x="5721" y="8833"/>
                  </a:lnTo>
                  <a:lnTo>
                    <a:pt x="5587" y="8855"/>
                  </a:lnTo>
                  <a:lnTo>
                    <a:pt x="5578" y="8857"/>
                  </a:lnTo>
                  <a:lnTo>
                    <a:pt x="5443" y="8875"/>
                  </a:lnTo>
                  <a:lnTo>
                    <a:pt x="5433" y="8876"/>
                  </a:lnTo>
                  <a:lnTo>
                    <a:pt x="5297" y="8889"/>
                  </a:lnTo>
                  <a:lnTo>
                    <a:pt x="5288" y="8889"/>
                  </a:lnTo>
                  <a:lnTo>
                    <a:pt x="5151" y="8897"/>
                  </a:lnTo>
                  <a:lnTo>
                    <a:pt x="5142" y="8897"/>
                  </a:lnTo>
                  <a:lnTo>
                    <a:pt x="5005" y="8900"/>
                  </a:lnTo>
                  <a:lnTo>
                    <a:pt x="4995" y="8900"/>
                  </a:lnTo>
                  <a:lnTo>
                    <a:pt x="4858" y="8897"/>
                  </a:lnTo>
                  <a:lnTo>
                    <a:pt x="4849" y="8897"/>
                  </a:lnTo>
                  <a:lnTo>
                    <a:pt x="4712" y="8889"/>
                  </a:lnTo>
                  <a:lnTo>
                    <a:pt x="4703" y="8889"/>
                  </a:lnTo>
                  <a:lnTo>
                    <a:pt x="4567" y="8876"/>
                  </a:lnTo>
                  <a:lnTo>
                    <a:pt x="4557" y="8875"/>
                  </a:lnTo>
                  <a:lnTo>
                    <a:pt x="4422" y="8857"/>
                  </a:lnTo>
                  <a:lnTo>
                    <a:pt x="4413" y="8855"/>
                  </a:lnTo>
                  <a:lnTo>
                    <a:pt x="4279" y="8833"/>
                  </a:lnTo>
                  <a:lnTo>
                    <a:pt x="4269" y="8831"/>
                  </a:lnTo>
                  <a:lnTo>
                    <a:pt x="4136" y="8803"/>
                  </a:lnTo>
                  <a:lnTo>
                    <a:pt x="4127" y="8801"/>
                  </a:lnTo>
                  <a:lnTo>
                    <a:pt x="3995" y="8768"/>
                  </a:lnTo>
                  <a:lnTo>
                    <a:pt x="3986" y="8766"/>
                  </a:lnTo>
                  <a:lnTo>
                    <a:pt x="3855" y="8728"/>
                  </a:lnTo>
                  <a:lnTo>
                    <a:pt x="3846" y="8725"/>
                  </a:lnTo>
                  <a:lnTo>
                    <a:pt x="3717" y="8683"/>
                  </a:lnTo>
                  <a:lnTo>
                    <a:pt x="3708" y="8680"/>
                  </a:lnTo>
                  <a:lnTo>
                    <a:pt x="3580" y="8632"/>
                  </a:lnTo>
                  <a:lnTo>
                    <a:pt x="3572" y="8629"/>
                  </a:lnTo>
                  <a:lnTo>
                    <a:pt x="3446" y="8577"/>
                  </a:lnTo>
                  <a:lnTo>
                    <a:pt x="3437" y="8573"/>
                  </a:lnTo>
                  <a:lnTo>
                    <a:pt x="3313" y="8516"/>
                  </a:lnTo>
                  <a:lnTo>
                    <a:pt x="3305" y="8512"/>
                  </a:lnTo>
                  <a:lnTo>
                    <a:pt x="3182" y="8450"/>
                  </a:lnTo>
                  <a:lnTo>
                    <a:pt x="3174" y="8446"/>
                  </a:lnTo>
                  <a:lnTo>
                    <a:pt x="3054" y="8380"/>
                  </a:lnTo>
                  <a:lnTo>
                    <a:pt x="3046" y="8375"/>
                  </a:lnTo>
                  <a:lnTo>
                    <a:pt x="2929" y="8304"/>
                  </a:lnTo>
                  <a:lnTo>
                    <a:pt x="2921" y="8299"/>
                  </a:lnTo>
                  <a:lnTo>
                    <a:pt x="2806" y="8225"/>
                  </a:lnTo>
                  <a:lnTo>
                    <a:pt x="2798" y="8219"/>
                  </a:lnTo>
                  <a:lnTo>
                    <a:pt x="2687" y="8140"/>
                  </a:lnTo>
                  <a:lnTo>
                    <a:pt x="2679" y="8135"/>
                  </a:lnTo>
                  <a:lnTo>
                    <a:pt x="2571" y="8052"/>
                  </a:lnTo>
                  <a:lnTo>
                    <a:pt x="2564" y="8046"/>
                  </a:lnTo>
                  <a:lnTo>
                    <a:pt x="2459" y="7959"/>
                  </a:lnTo>
                  <a:lnTo>
                    <a:pt x="2452" y="7953"/>
                  </a:lnTo>
                  <a:lnTo>
                    <a:pt x="2350" y="7862"/>
                  </a:lnTo>
                  <a:lnTo>
                    <a:pt x="2343" y="7856"/>
                  </a:lnTo>
                  <a:lnTo>
                    <a:pt x="2245" y="7761"/>
                  </a:lnTo>
                  <a:lnTo>
                    <a:pt x="2239" y="7755"/>
                  </a:lnTo>
                  <a:lnTo>
                    <a:pt x="2144" y="7657"/>
                  </a:lnTo>
                  <a:lnTo>
                    <a:pt x="2138" y="7650"/>
                  </a:lnTo>
                  <a:lnTo>
                    <a:pt x="2047" y="7548"/>
                  </a:lnTo>
                  <a:lnTo>
                    <a:pt x="2041" y="7541"/>
                  </a:lnTo>
                  <a:lnTo>
                    <a:pt x="1954" y="7436"/>
                  </a:lnTo>
                  <a:lnTo>
                    <a:pt x="1948" y="7429"/>
                  </a:lnTo>
                  <a:lnTo>
                    <a:pt x="1865" y="7321"/>
                  </a:lnTo>
                  <a:lnTo>
                    <a:pt x="1860" y="7313"/>
                  </a:lnTo>
                  <a:lnTo>
                    <a:pt x="1781" y="7202"/>
                  </a:lnTo>
                  <a:lnTo>
                    <a:pt x="1775" y="7194"/>
                  </a:lnTo>
                  <a:lnTo>
                    <a:pt x="1701" y="7079"/>
                  </a:lnTo>
                  <a:lnTo>
                    <a:pt x="1696" y="7071"/>
                  </a:lnTo>
                  <a:lnTo>
                    <a:pt x="1625" y="6954"/>
                  </a:lnTo>
                  <a:lnTo>
                    <a:pt x="1620" y="6946"/>
                  </a:lnTo>
                  <a:lnTo>
                    <a:pt x="1554" y="6826"/>
                  </a:lnTo>
                  <a:lnTo>
                    <a:pt x="1550" y="6818"/>
                  </a:lnTo>
                  <a:lnTo>
                    <a:pt x="1488" y="6695"/>
                  </a:lnTo>
                  <a:lnTo>
                    <a:pt x="1484" y="6687"/>
                  </a:lnTo>
                  <a:lnTo>
                    <a:pt x="1427" y="6563"/>
                  </a:lnTo>
                  <a:lnTo>
                    <a:pt x="1423" y="6554"/>
                  </a:lnTo>
                  <a:lnTo>
                    <a:pt x="1371" y="6428"/>
                  </a:lnTo>
                  <a:lnTo>
                    <a:pt x="1368" y="6420"/>
                  </a:lnTo>
                  <a:lnTo>
                    <a:pt x="1320" y="6292"/>
                  </a:lnTo>
                  <a:lnTo>
                    <a:pt x="1317" y="6283"/>
                  </a:lnTo>
                  <a:lnTo>
                    <a:pt x="1275" y="6154"/>
                  </a:lnTo>
                  <a:lnTo>
                    <a:pt x="1272" y="6145"/>
                  </a:lnTo>
                  <a:lnTo>
                    <a:pt x="1234" y="6014"/>
                  </a:lnTo>
                  <a:lnTo>
                    <a:pt x="1232" y="6005"/>
                  </a:lnTo>
                  <a:lnTo>
                    <a:pt x="1199" y="5873"/>
                  </a:lnTo>
                  <a:lnTo>
                    <a:pt x="1197" y="5864"/>
                  </a:lnTo>
                  <a:lnTo>
                    <a:pt x="1169" y="5731"/>
                  </a:lnTo>
                  <a:lnTo>
                    <a:pt x="1167" y="5721"/>
                  </a:lnTo>
                  <a:lnTo>
                    <a:pt x="1145" y="5587"/>
                  </a:lnTo>
                  <a:lnTo>
                    <a:pt x="1143" y="5578"/>
                  </a:lnTo>
                  <a:lnTo>
                    <a:pt x="1125" y="5443"/>
                  </a:lnTo>
                  <a:lnTo>
                    <a:pt x="1124" y="5433"/>
                  </a:lnTo>
                  <a:lnTo>
                    <a:pt x="1111" y="5297"/>
                  </a:lnTo>
                  <a:lnTo>
                    <a:pt x="1111" y="5288"/>
                  </a:lnTo>
                  <a:lnTo>
                    <a:pt x="1103" y="5151"/>
                  </a:lnTo>
                  <a:lnTo>
                    <a:pt x="1103" y="5142"/>
                  </a:lnTo>
                  <a:lnTo>
                    <a:pt x="1100" y="5005"/>
                  </a:lnTo>
                  <a:lnTo>
                    <a:pt x="1100" y="4995"/>
                  </a:lnTo>
                  <a:lnTo>
                    <a:pt x="1103" y="4858"/>
                  </a:lnTo>
                  <a:lnTo>
                    <a:pt x="1103" y="4849"/>
                  </a:lnTo>
                  <a:lnTo>
                    <a:pt x="1111" y="4712"/>
                  </a:lnTo>
                  <a:lnTo>
                    <a:pt x="1111" y="4703"/>
                  </a:lnTo>
                  <a:lnTo>
                    <a:pt x="1124" y="4567"/>
                  </a:lnTo>
                  <a:lnTo>
                    <a:pt x="1125" y="4557"/>
                  </a:lnTo>
                  <a:lnTo>
                    <a:pt x="1143" y="4422"/>
                  </a:lnTo>
                  <a:lnTo>
                    <a:pt x="1145" y="4413"/>
                  </a:lnTo>
                  <a:lnTo>
                    <a:pt x="1167" y="4279"/>
                  </a:lnTo>
                  <a:lnTo>
                    <a:pt x="1169" y="4269"/>
                  </a:lnTo>
                  <a:lnTo>
                    <a:pt x="1197" y="4136"/>
                  </a:lnTo>
                  <a:lnTo>
                    <a:pt x="1199" y="4127"/>
                  </a:lnTo>
                  <a:lnTo>
                    <a:pt x="1232" y="3995"/>
                  </a:lnTo>
                  <a:lnTo>
                    <a:pt x="1234" y="3986"/>
                  </a:lnTo>
                  <a:lnTo>
                    <a:pt x="1272" y="3855"/>
                  </a:lnTo>
                  <a:lnTo>
                    <a:pt x="1275" y="3846"/>
                  </a:lnTo>
                  <a:lnTo>
                    <a:pt x="1317" y="3717"/>
                  </a:lnTo>
                  <a:lnTo>
                    <a:pt x="1320" y="3708"/>
                  </a:lnTo>
                  <a:lnTo>
                    <a:pt x="1368" y="3580"/>
                  </a:lnTo>
                  <a:lnTo>
                    <a:pt x="1371" y="3572"/>
                  </a:lnTo>
                  <a:lnTo>
                    <a:pt x="1423" y="3446"/>
                  </a:lnTo>
                  <a:lnTo>
                    <a:pt x="1427" y="3437"/>
                  </a:lnTo>
                  <a:lnTo>
                    <a:pt x="1484" y="3313"/>
                  </a:lnTo>
                  <a:lnTo>
                    <a:pt x="1488" y="3305"/>
                  </a:lnTo>
                  <a:lnTo>
                    <a:pt x="1550" y="3182"/>
                  </a:lnTo>
                  <a:lnTo>
                    <a:pt x="1554" y="3174"/>
                  </a:lnTo>
                  <a:lnTo>
                    <a:pt x="1620" y="3054"/>
                  </a:lnTo>
                  <a:lnTo>
                    <a:pt x="1625" y="3046"/>
                  </a:lnTo>
                  <a:lnTo>
                    <a:pt x="1696" y="2929"/>
                  </a:lnTo>
                  <a:lnTo>
                    <a:pt x="1701" y="2921"/>
                  </a:lnTo>
                  <a:lnTo>
                    <a:pt x="1775" y="2806"/>
                  </a:lnTo>
                  <a:lnTo>
                    <a:pt x="1781" y="2798"/>
                  </a:lnTo>
                  <a:lnTo>
                    <a:pt x="1860" y="2687"/>
                  </a:lnTo>
                  <a:lnTo>
                    <a:pt x="1865" y="2679"/>
                  </a:lnTo>
                  <a:lnTo>
                    <a:pt x="1948" y="2571"/>
                  </a:lnTo>
                  <a:lnTo>
                    <a:pt x="1954" y="2564"/>
                  </a:lnTo>
                  <a:lnTo>
                    <a:pt x="2041" y="2459"/>
                  </a:lnTo>
                  <a:lnTo>
                    <a:pt x="2047" y="2452"/>
                  </a:lnTo>
                  <a:lnTo>
                    <a:pt x="2138" y="2350"/>
                  </a:lnTo>
                  <a:lnTo>
                    <a:pt x="2144" y="2343"/>
                  </a:lnTo>
                  <a:lnTo>
                    <a:pt x="2239" y="2245"/>
                  </a:lnTo>
                  <a:lnTo>
                    <a:pt x="2245" y="2239"/>
                  </a:lnTo>
                  <a:lnTo>
                    <a:pt x="2343" y="2144"/>
                  </a:lnTo>
                  <a:lnTo>
                    <a:pt x="2350" y="2138"/>
                  </a:lnTo>
                  <a:lnTo>
                    <a:pt x="2452" y="2047"/>
                  </a:lnTo>
                  <a:lnTo>
                    <a:pt x="2459" y="2041"/>
                  </a:lnTo>
                  <a:lnTo>
                    <a:pt x="2564" y="1954"/>
                  </a:lnTo>
                  <a:lnTo>
                    <a:pt x="2571" y="1948"/>
                  </a:lnTo>
                  <a:lnTo>
                    <a:pt x="2679" y="1865"/>
                  </a:lnTo>
                  <a:lnTo>
                    <a:pt x="2687" y="1860"/>
                  </a:lnTo>
                  <a:lnTo>
                    <a:pt x="2798" y="1781"/>
                  </a:lnTo>
                  <a:lnTo>
                    <a:pt x="2806" y="1775"/>
                  </a:lnTo>
                  <a:lnTo>
                    <a:pt x="2921" y="1701"/>
                  </a:lnTo>
                  <a:lnTo>
                    <a:pt x="2929" y="1696"/>
                  </a:lnTo>
                  <a:lnTo>
                    <a:pt x="3046" y="1625"/>
                  </a:lnTo>
                  <a:lnTo>
                    <a:pt x="3054" y="1620"/>
                  </a:lnTo>
                  <a:lnTo>
                    <a:pt x="3174" y="1554"/>
                  </a:lnTo>
                  <a:lnTo>
                    <a:pt x="3182" y="1550"/>
                  </a:lnTo>
                  <a:lnTo>
                    <a:pt x="3305" y="1488"/>
                  </a:lnTo>
                  <a:lnTo>
                    <a:pt x="3313" y="1484"/>
                  </a:lnTo>
                  <a:lnTo>
                    <a:pt x="3437" y="1427"/>
                  </a:lnTo>
                  <a:lnTo>
                    <a:pt x="3446" y="1423"/>
                  </a:lnTo>
                  <a:lnTo>
                    <a:pt x="3572" y="1371"/>
                  </a:lnTo>
                  <a:lnTo>
                    <a:pt x="3580" y="1368"/>
                  </a:lnTo>
                  <a:lnTo>
                    <a:pt x="3708" y="1320"/>
                  </a:lnTo>
                  <a:lnTo>
                    <a:pt x="3717" y="1317"/>
                  </a:lnTo>
                  <a:lnTo>
                    <a:pt x="3846" y="1275"/>
                  </a:lnTo>
                  <a:lnTo>
                    <a:pt x="3855" y="1272"/>
                  </a:lnTo>
                  <a:lnTo>
                    <a:pt x="3986" y="1234"/>
                  </a:lnTo>
                  <a:lnTo>
                    <a:pt x="3995" y="1232"/>
                  </a:lnTo>
                  <a:lnTo>
                    <a:pt x="4127" y="1199"/>
                  </a:lnTo>
                  <a:lnTo>
                    <a:pt x="4136" y="1197"/>
                  </a:lnTo>
                  <a:lnTo>
                    <a:pt x="4269" y="1169"/>
                  </a:lnTo>
                  <a:lnTo>
                    <a:pt x="4279" y="1167"/>
                  </a:lnTo>
                  <a:lnTo>
                    <a:pt x="4413" y="1145"/>
                  </a:lnTo>
                  <a:lnTo>
                    <a:pt x="4422" y="1143"/>
                  </a:lnTo>
                  <a:lnTo>
                    <a:pt x="4557" y="1125"/>
                  </a:lnTo>
                  <a:lnTo>
                    <a:pt x="4567" y="1124"/>
                  </a:lnTo>
                  <a:lnTo>
                    <a:pt x="4703" y="1111"/>
                  </a:lnTo>
                  <a:lnTo>
                    <a:pt x="4712" y="1111"/>
                  </a:lnTo>
                  <a:lnTo>
                    <a:pt x="4849" y="1103"/>
                  </a:lnTo>
                  <a:lnTo>
                    <a:pt x="4858" y="1103"/>
                  </a:lnTo>
                  <a:lnTo>
                    <a:pt x="4995" y="1100"/>
                  </a:lnTo>
                  <a:lnTo>
                    <a:pt x="5005" y="1100"/>
                  </a:lnTo>
                  <a:lnTo>
                    <a:pt x="5142" y="1103"/>
                  </a:lnTo>
                  <a:lnTo>
                    <a:pt x="5151" y="1103"/>
                  </a:lnTo>
                  <a:lnTo>
                    <a:pt x="5288" y="1111"/>
                  </a:lnTo>
                  <a:lnTo>
                    <a:pt x="5297" y="1111"/>
                  </a:lnTo>
                  <a:lnTo>
                    <a:pt x="5433" y="1124"/>
                  </a:lnTo>
                  <a:lnTo>
                    <a:pt x="5443" y="1125"/>
                  </a:lnTo>
                  <a:lnTo>
                    <a:pt x="5578" y="1143"/>
                  </a:lnTo>
                  <a:lnTo>
                    <a:pt x="5587" y="1145"/>
                  </a:lnTo>
                  <a:lnTo>
                    <a:pt x="5721" y="1167"/>
                  </a:lnTo>
                  <a:lnTo>
                    <a:pt x="5731" y="1169"/>
                  </a:lnTo>
                  <a:lnTo>
                    <a:pt x="5864" y="1197"/>
                  </a:lnTo>
                  <a:lnTo>
                    <a:pt x="5873" y="1199"/>
                  </a:lnTo>
                  <a:lnTo>
                    <a:pt x="6005" y="1232"/>
                  </a:lnTo>
                  <a:lnTo>
                    <a:pt x="6014" y="1234"/>
                  </a:lnTo>
                  <a:lnTo>
                    <a:pt x="6145" y="1272"/>
                  </a:lnTo>
                  <a:lnTo>
                    <a:pt x="6154" y="1275"/>
                  </a:lnTo>
                  <a:lnTo>
                    <a:pt x="6283" y="1317"/>
                  </a:lnTo>
                  <a:lnTo>
                    <a:pt x="6292" y="1320"/>
                  </a:lnTo>
                  <a:lnTo>
                    <a:pt x="6420" y="1368"/>
                  </a:lnTo>
                  <a:lnTo>
                    <a:pt x="6428" y="1371"/>
                  </a:lnTo>
                  <a:lnTo>
                    <a:pt x="6554" y="1423"/>
                  </a:lnTo>
                  <a:lnTo>
                    <a:pt x="6563" y="1427"/>
                  </a:lnTo>
                  <a:lnTo>
                    <a:pt x="6687" y="1484"/>
                  </a:lnTo>
                  <a:lnTo>
                    <a:pt x="6695" y="1488"/>
                  </a:lnTo>
                  <a:lnTo>
                    <a:pt x="6818" y="1550"/>
                  </a:lnTo>
                  <a:lnTo>
                    <a:pt x="6826" y="1554"/>
                  </a:lnTo>
                  <a:lnTo>
                    <a:pt x="6946" y="1620"/>
                  </a:lnTo>
                  <a:lnTo>
                    <a:pt x="6954" y="1625"/>
                  </a:lnTo>
                  <a:lnTo>
                    <a:pt x="7071" y="1696"/>
                  </a:lnTo>
                  <a:lnTo>
                    <a:pt x="7079" y="1701"/>
                  </a:lnTo>
                  <a:lnTo>
                    <a:pt x="7194" y="1775"/>
                  </a:lnTo>
                  <a:lnTo>
                    <a:pt x="7202" y="1781"/>
                  </a:lnTo>
                  <a:lnTo>
                    <a:pt x="7313" y="1860"/>
                  </a:lnTo>
                  <a:lnTo>
                    <a:pt x="7321" y="1865"/>
                  </a:lnTo>
                  <a:lnTo>
                    <a:pt x="7429" y="1948"/>
                  </a:lnTo>
                  <a:lnTo>
                    <a:pt x="7436" y="1954"/>
                  </a:lnTo>
                  <a:lnTo>
                    <a:pt x="7541" y="2041"/>
                  </a:lnTo>
                  <a:lnTo>
                    <a:pt x="7548" y="2047"/>
                  </a:lnTo>
                  <a:lnTo>
                    <a:pt x="7650" y="2138"/>
                  </a:lnTo>
                  <a:lnTo>
                    <a:pt x="7657" y="2144"/>
                  </a:lnTo>
                  <a:lnTo>
                    <a:pt x="7755" y="2239"/>
                  </a:lnTo>
                  <a:lnTo>
                    <a:pt x="7761" y="2245"/>
                  </a:lnTo>
                  <a:lnTo>
                    <a:pt x="7856" y="2343"/>
                  </a:lnTo>
                  <a:lnTo>
                    <a:pt x="7862" y="2350"/>
                  </a:lnTo>
                  <a:lnTo>
                    <a:pt x="7953" y="2452"/>
                  </a:lnTo>
                  <a:lnTo>
                    <a:pt x="7959" y="2459"/>
                  </a:lnTo>
                  <a:lnTo>
                    <a:pt x="8046" y="2564"/>
                  </a:lnTo>
                  <a:lnTo>
                    <a:pt x="8052" y="2571"/>
                  </a:lnTo>
                  <a:lnTo>
                    <a:pt x="8135" y="2679"/>
                  </a:lnTo>
                  <a:lnTo>
                    <a:pt x="8140" y="2687"/>
                  </a:lnTo>
                  <a:lnTo>
                    <a:pt x="8219" y="2798"/>
                  </a:lnTo>
                  <a:lnTo>
                    <a:pt x="8225" y="2806"/>
                  </a:lnTo>
                  <a:lnTo>
                    <a:pt x="8299" y="2921"/>
                  </a:lnTo>
                  <a:lnTo>
                    <a:pt x="8304" y="2929"/>
                  </a:lnTo>
                  <a:lnTo>
                    <a:pt x="8375" y="3046"/>
                  </a:lnTo>
                  <a:lnTo>
                    <a:pt x="8380" y="3054"/>
                  </a:lnTo>
                  <a:lnTo>
                    <a:pt x="8446" y="3174"/>
                  </a:lnTo>
                  <a:lnTo>
                    <a:pt x="8450" y="3182"/>
                  </a:lnTo>
                  <a:lnTo>
                    <a:pt x="8512" y="3305"/>
                  </a:lnTo>
                  <a:lnTo>
                    <a:pt x="8516" y="3313"/>
                  </a:lnTo>
                  <a:lnTo>
                    <a:pt x="8573" y="3437"/>
                  </a:lnTo>
                  <a:lnTo>
                    <a:pt x="8577" y="3446"/>
                  </a:lnTo>
                  <a:lnTo>
                    <a:pt x="8629" y="3572"/>
                  </a:lnTo>
                  <a:lnTo>
                    <a:pt x="8632" y="3580"/>
                  </a:lnTo>
                  <a:lnTo>
                    <a:pt x="8680" y="3708"/>
                  </a:lnTo>
                  <a:lnTo>
                    <a:pt x="8683" y="3717"/>
                  </a:lnTo>
                  <a:lnTo>
                    <a:pt x="8725" y="3846"/>
                  </a:lnTo>
                  <a:lnTo>
                    <a:pt x="8728" y="3855"/>
                  </a:lnTo>
                  <a:lnTo>
                    <a:pt x="8766" y="3986"/>
                  </a:lnTo>
                  <a:lnTo>
                    <a:pt x="8768" y="3995"/>
                  </a:lnTo>
                  <a:lnTo>
                    <a:pt x="8801" y="4127"/>
                  </a:lnTo>
                  <a:lnTo>
                    <a:pt x="8803" y="4136"/>
                  </a:lnTo>
                  <a:lnTo>
                    <a:pt x="8831" y="4269"/>
                  </a:lnTo>
                  <a:lnTo>
                    <a:pt x="8833" y="4279"/>
                  </a:lnTo>
                  <a:lnTo>
                    <a:pt x="8855" y="4413"/>
                  </a:lnTo>
                  <a:lnTo>
                    <a:pt x="8857" y="4422"/>
                  </a:lnTo>
                  <a:lnTo>
                    <a:pt x="8875" y="4557"/>
                  </a:lnTo>
                  <a:lnTo>
                    <a:pt x="8876" y="4567"/>
                  </a:lnTo>
                  <a:lnTo>
                    <a:pt x="8889" y="4703"/>
                  </a:lnTo>
                  <a:lnTo>
                    <a:pt x="8889" y="4712"/>
                  </a:lnTo>
                  <a:close/>
                  <a:moveTo>
                    <a:pt x="4769" y="2587"/>
                  </a:moveTo>
                  <a:lnTo>
                    <a:pt x="4759" y="2556"/>
                  </a:lnTo>
                  <a:lnTo>
                    <a:pt x="4752" y="2524"/>
                  </a:lnTo>
                  <a:lnTo>
                    <a:pt x="4750" y="2491"/>
                  </a:lnTo>
                  <a:lnTo>
                    <a:pt x="4750" y="1806"/>
                  </a:lnTo>
                  <a:lnTo>
                    <a:pt x="4752" y="1773"/>
                  </a:lnTo>
                  <a:lnTo>
                    <a:pt x="4759" y="1741"/>
                  </a:lnTo>
                  <a:lnTo>
                    <a:pt x="4769" y="1710"/>
                  </a:lnTo>
                  <a:lnTo>
                    <a:pt x="4783" y="1681"/>
                  </a:lnTo>
                  <a:lnTo>
                    <a:pt x="4802" y="1654"/>
                  </a:lnTo>
                  <a:lnTo>
                    <a:pt x="4823" y="1629"/>
                  </a:lnTo>
                  <a:lnTo>
                    <a:pt x="4848" y="1608"/>
                  </a:lnTo>
                  <a:lnTo>
                    <a:pt x="4854" y="1603"/>
                  </a:lnTo>
                  <a:lnTo>
                    <a:pt x="4745" y="1610"/>
                  </a:lnTo>
                  <a:lnTo>
                    <a:pt x="4618" y="1622"/>
                  </a:lnTo>
                  <a:lnTo>
                    <a:pt x="4492" y="1638"/>
                  </a:lnTo>
                  <a:lnTo>
                    <a:pt x="4367" y="1660"/>
                  </a:lnTo>
                  <a:lnTo>
                    <a:pt x="4243" y="1685"/>
                  </a:lnTo>
                  <a:lnTo>
                    <a:pt x="4120" y="1716"/>
                  </a:lnTo>
                  <a:lnTo>
                    <a:pt x="3998" y="1751"/>
                  </a:lnTo>
                  <a:lnTo>
                    <a:pt x="3878" y="1791"/>
                  </a:lnTo>
                  <a:lnTo>
                    <a:pt x="3759" y="1835"/>
                  </a:lnTo>
                  <a:lnTo>
                    <a:pt x="3641" y="1883"/>
                  </a:lnTo>
                  <a:lnTo>
                    <a:pt x="3526" y="1936"/>
                  </a:lnTo>
                  <a:lnTo>
                    <a:pt x="3412" y="1994"/>
                  </a:lnTo>
                  <a:lnTo>
                    <a:pt x="3300" y="2056"/>
                  </a:lnTo>
                  <a:lnTo>
                    <a:pt x="3190" y="2121"/>
                  </a:lnTo>
                  <a:lnTo>
                    <a:pt x="3084" y="2191"/>
                  </a:lnTo>
                  <a:lnTo>
                    <a:pt x="2980" y="2265"/>
                  </a:lnTo>
                  <a:lnTo>
                    <a:pt x="2879" y="2342"/>
                  </a:lnTo>
                  <a:lnTo>
                    <a:pt x="2782" y="2423"/>
                  </a:lnTo>
                  <a:lnTo>
                    <a:pt x="2687" y="2508"/>
                  </a:lnTo>
                  <a:lnTo>
                    <a:pt x="2596" y="2596"/>
                  </a:lnTo>
                  <a:lnTo>
                    <a:pt x="2508" y="2687"/>
                  </a:lnTo>
                  <a:lnTo>
                    <a:pt x="2423" y="2782"/>
                  </a:lnTo>
                  <a:lnTo>
                    <a:pt x="2342" y="2879"/>
                  </a:lnTo>
                  <a:lnTo>
                    <a:pt x="2265" y="2980"/>
                  </a:lnTo>
                  <a:lnTo>
                    <a:pt x="2191" y="3084"/>
                  </a:lnTo>
                  <a:lnTo>
                    <a:pt x="2121" y="3190"/>
                  </a:lnTo>
                  <a:lnTo>
                    <a:pt x="2056" y="3300"/>
                  </a:lnTo>
                  <a:lnTo>
                    <a:pt x="1994" y="3412"/>
                  </a:lnTo>
                  <a:lnTo>
                    <a:pt x="1936" y="3526"/>
                  </a:lnTo>
                  <a:lnTo>
                    <a:pt x="1883" y="3641"/>
                  </a:lnTo>
                  <a:lnTo>
                    <a:pt x="1835" y="3759"/>
                  </a:lnTo>
                  <a:lnTo>
                    <a:pt x="1791" y="3878"/>
                  </a:lnTo>
                  <a:lnTo>
                    <a:pt x="1751" y="3998"/>
                  </a:lnTo>
                  <a:lnTo>
                    <a:pt x="1716" y="4120"/>
                  </a:lnTo>
                  <a:lnTo>
                    <a:pt x="1685" y="4243"/>
                  </a:lnTo>
                  <a:lnTo>
                    <a:pt x="1660" y="4367"/>
                  </a:lnTo>
                  <a:lnTo>
                    <a:pt x="1638" y="4492"/>
                  </a:lnTo>
                  <a:lnTo>
                    <a:pt x="1622" y="4618"/>
                  </a:lnTo>
                  <a:lnTo>
                    <a:pt x="1610" y="4745"/>
                  </a:lnTo>
                  <a:lnTo>
                    <a:pt x="1603" y="4854"/>
                  </a:lnTo>
                  <a:lnTo>
                    <a:pt x="1608" y="4848"/>
                  </a:lnTo>
                  <a:lnTo>
                    <a:pt x="1629" y="4823"/>
                  </a:lnTo>
                  <a:lnTo>
                    <a:pt x="1654" y="4802"/>
                  </a:lnTo>
                  <a:lnTo>
                    <a:pt x="1681" y="4783"/>
                  </a:lnTo>
                  <a:lnTo>
                    <a:pt x="1710" y="4769"/>
                  </a:lnTo>
                  <a:lnTo>
                    <a:pt x="1741" y="4759"/>
                  </a:lnTo>
                  <a:lnTo>
                    <a:pt x="1773" y="4752"/>
                  </a:lnTo>
                  <a:lnTo>
                    <a:pt x="1806" y="4750"/>
                  </a:lnTo>
                  <a:lnTo>
                    <a:pt x="2491" y="4750"/>
                  </a:lnTo>
                  <a:lnTo>
                    <a:pt x="2524" y="4752"/>
                  </a:lnTo>
                  <a:lnTo>
                    <a:pt x="2556" y="4759"/>
                  </a:lnTo>
                  <a:lnTo>
                    <a:pt x="2587" y="4769"/>
                  </a:lnTo>
                  <a:lnTo>
                    <a:pt x="2616" y="4783"/>
                  </a:lnTo>
                  <a:lnTo>
                    <a:pt x="2643" y="4802"/>
                  </a:lnTo>
                  <a:lnTo>
                    <a:pt x="2668" y="4823"/>
                  </a:lnTo>
                  <a:lnTo>
                    <a:pt x="2689" y="4848"/>
                  </a:lnTo>
                  <a:lnTo>
                    <a:pt x="2708" y="4875"/>
                  </a:lnTo>
                  <a:lnTo>
                    <a:pt x="2722" y="4904"/>
                  </a:lnTo>
                  <a:lnTo>
                    <a:pt x="2732" y="4935"/>
                  </a:lnTo>
                  <a:lnTo>
                    <a:pt x="2739" y="4967"/>
                  </a:lnTo>
                  <a:lnTo>
                    <a:pt x="2741" y="5000"/>
                  </a:lnTo>
                  <a:lnTo>
                    <a:pt x="2739" y="5033"/>
                  </a:lnTo>
                  <a:lnTo>
                    <a:pt x="2732" y="5065"/>
                  </a:lnTo>
                  <a:lnTo>
                    <a:pt x="2722" y="5096"/>
                  </a:lnTo>
                  <a:lnTo>
                    <a:pt x="2708" y="5125"/>
                  </a:lnTo>
                  <a:lnTo>
                    <a:pt x="2689" y="5152"/>
                  </a:lnTo>
                  <a:lnTo>
                    <a:pt x="2668" y="5177"/>
                  </a:lnTo>
                  <a:lnTo>
                    <a:pt x="2643" y="5198"/>
                  </a:lnTo>
                  <a:lnTo>
                    <a:pt x="2616" y="5217"/>
                  </a:lnTo>
                  <a:lnTo>
                    <a:pt x="2587" y="5231"/>
                  </a:lnTo>
                  <a:lnTo>
                    <a:pt x="2556" y="5241"/>
                  </a:lnTo>
                  <a:lnTo>
                    <a:pt x="2524" y="5248"/>
                  </a:lnTo>
                  <a:lnTo>
                    <a:pt x="2491" y="5250"/>
                  </a:lnTo>
                  <a:lnTo>
                    <a:pt x="1806" y="5250"/>
                  </a:lnTo>
                  <a:lnTo>
                    <a:pt x="1773" y="5248"/>
                  </a:lnTo>
                  <a:lnTo>
                    <a:pt x="1741" y="5241"/>
                  </a:lnTo>
                  <a:lnTo>
                    <a:pt x="1710" y="5231"/>
                  </a:lnTo>
                  <a:lnTo>
                    <a:pt x="1681" y="5217"/>
                  </a:lnTo>
                  <a:lnTo>
                    <a:pt x="1654" y="5198"/>
                  </a:lnTo>
                  <a:lnTo>
                    <a:pt x="1629" y="5177"/>
                  </a:lnTo>
                  <a:lnTo>
                    <a:pt x="1608" y="5152"/>
                  </a:lnTo>
                  <a:lnTo>
                    <a:pt x="1603" y="5146"/>
                  </a:lnTo>
                  <a:lnTo>
                    <a:pt x="1610" y="5255"/>
                  </a:lnTo>
                  <a:lnTo>
                    <a:pt x="1622" y="5382"/>
                  </a:lnTo>
                  <a:lnTo>
                    <a:pt x="1638" y="5508"/>
                  </a:lnTo>
                  <a:lnTo>
                    <a:pt x="1660" y="5633"/>
                  </a:lnTo>
                  <a:lnTo>
                    <a:pt x="1685" y="5757"/>
                  </a:lnTo>
                  <a:lnTo>
                    <a:pt x="1716" y="5880"/>
                  </a:lnTo>
                  <a:lnTo>
                    <a:pt x="1751" y="6002"/>
                  </a:lnTo>
                  <a:lnTo>
                    <a:pt x="1791" y="6122"/>
                  </a:lnTo>
                  <a:lnTo>
                    <a:pt x="1835" y="6241"/>
                  </a:lnTo>
                  <a:lnTo>
                    <a:pt x="1883" y="6359"/>
                  </a:lnTo>
                  <a:lnTo>
                    <a:pt x="1936" y="6474"/>
                  </a:lnTo>
                  <a:lnTo>
                    <a:pt x="1994" y="6588"/>
                  </a:lnTo>
                  <a:lnTo>
                    <a:pt x="2056" y="6700"/>
                  </a:lnTo>
                  <a:lnTo>
                    <a:pt x="2121" y="6810"/>
                  </a:lnTo>
                  <a:lnTo>
                    <a:pt x="2191" y="6916"/>
                  </a:lnTo>
                  <a:lnTo>
                    <a:pt x="2265" y="7020"/>
                  </a:lnTo>
                  <a:lnTo>
                    <a:pt x="2342" y="7121"/>
                  </a:lnTo>
                  <a:lnTo>
                    <a:pt x="2423" y="7218"/>
                  </a:lnTo>
                  <a:lnTo>
                    <a:pt x="2508" y="7313"/>
                  </a:lnTo>
                  <a:lnTo>
                    <a:pt x="2596" y="7404"/>
                  </a:lnTo>
                  <a:lnTo>
                    <a:pt x="2687" y="7492"/>
                  </a:lnTo>
                  <a:lnTo>
                    <a:pt x="2782" y="7577"/>
                  </a:lnTo>
                  <a:lnTo>
                    <a:pt x="2879" y="7658"/>
                  </a:lnTo>
                  <a:lnTo>
                    <a:pt x="2980" y="7735"/>
                  </a:lnTo>
                  <a:lnTo>
                    <a:pt x="3084" y="7809"/>
                  </a:lnTo>
                  <a:lnTo>
                    <a:pt x="3190" y="7879"/>
                  </a:lnTo>
                  <a:lnTo>
                    <a:pt x="3300" y="7944"/>
                  </a:lnTo>
                  <a:lnTo>
                    <a:pt x="3412" y="8006"/>
                  </a:lnTo>
                  <a:lnTo>
                    <a:pt x="3526" y="8064"/>
                  </a:lnTo>
                  <a:lnTo>
                    <a:pt x="3641" y="8117"/>
                  </a:lnTo>
                  <a:lnTo>
                    <a:pt x="3759" y="8165"/>
                  </a:lnTo>
                  <a:lnTo>
                    <a:pt x="3878" y="8209"/>
                  </a:lnTo>
                  <a:lnTo>
                    <a:pt x="3998" y="8249"/>
                  </a:lnTo>
                  <a:lnTo>
                    <a:pt x="4120" y="8284"/>
                  </a:lnTo>
                  <a:lnTo>
                    <a:pt x="4243" y="8315"/>
                  </a:lnTo>
                  <a:lnTo>
                    <a:pt x="4367" y="8340"/>
                  </a:lnTo>
                  <a:lnTo>
                    <a:pt x="4492" y="8362"/>
                  </a:lnTo>
                  <a:lnTo>
                    <a:pt x="4618" y="8378"/>
                  </a:lnTo>
                  <a:lnTo>
                    <a:pt x="4745" y="8390"/>
                  </a:lnTo>
                  <a:lnTo>
                    <a:pt x="4854" y="8397"/>
                  </a:lnTo>
                  <a:lnTo>
                    <a:pt x="4848" y="8392"/>
                  </a:lnTo>
                  <a:lnTo>
                    <a:pt x="4823" y="8371"/>
                  </a:lnTo>
                  <a:lnTo>
                    <a:pt x="4802" y="8346"/>
                  </a:lnTo>
                  <a:lnTo>
                    <a:pt x="4783" y="8319"/>
                  </a:lnTo>
                  <a:lnTo>
                    <a:pt x="4769" y="8290"/>
                  </a:lnTo>
                  <a:lnTo>
                    <a:pt x="4759" y="8259"/>
                  </a:lnTo>
                  <a:lnTo>
                    <a:pt x="4752" y="8227"/>
                  </a:lnTo>
                  <a:lnTo>
                    <a:pt x="4750" y="8194"/>
                  </a:lnTo>
                  <a:lnTo>
                    <a:pt x="4750" y="7509"/>
                  </a:lnTo>
                  <a:lnTo>
                    <a:pt x="4752" y="7476"/>
                  </a:lnTo>
                  <a:lnTo>
                    <a:pt x="4759" y="7444"/>
                  </a:lnTo>
                  <a:lnTo>
                    <a:pt x="4769" y="7413"/>
                  </a:lnTo>
                  <a:lnTo>
                    <a:pt x="4783" y="7384"/>
                  </a:lnTo>
                  <a:lnTo>
                    <a:pt x="4802" y="7357"/>
                  </a:lnTo>
                  <a:lnTo>
                    <a:pt x="4823" y="7332"/>
                  </a:lnTo>
                  <a:lnTo>
                    <a:pt x="4848" y="7311"/>
                  </a:lnTo>
                  <a:lnTo>
                    <a:pt x="4875" y="7292"/>
                  </a:lnTo>
                  <a:lnTo>
                    <a:pt x="4904" y="7278"/>
                  </a:lnTo>
                  <a:lnTo>
                    <a:pt x="4935" y="7268"/>
                  </a:lnTo>
                  <a:lnTo>
                    <a:pt x="4967" y="7261"/>
                  </a:lnTo>
                  <a:lnTo>
                    <a:pt x="5000" y="7259"/>
                  </a:lnTo>
                  <a:lnTo>
                    <a:pt x="5033" y="7261"/>
                  </a:lnTo>
                  <a:lnTo>
                    <a:pt x="5065" y="7268"/>
                  </a:lnTo>
                  <a:lnTo>
                    <a:pt x="5096" y="7278"/>
                  </a:lnTo>
                  <a:lnTo>
                    <a:pt x="5125" y="7292"/>
                  </a:lnTo>
                  <a:lnTo>
                    <a:pt x="5152" y="7311"/>
                  </a:lnTo>
                  <a:lnTo>
                    <a:pt x="5177" y="7332"/>
                  </a:lnTo>
                  <a:lnTo>
                    <a:pt x="5198" y="7357"/>
                  </a:lnTo>
                  <a:lnTo>
                    <a:pt x="5217" y="7384"/>
                  </a:lnTo>
                  <a:lnTo>
                    <a:pt x="5231" y="7413"/>
                  </a:lnTo>
                  <a:lnTo>
                    <a:pt x="5241" y="7444"/>
                  </a:lnTo>
                  <a:lnTo>
                    <a:pt x="5248" y="7476"/>
                  </a:lnTo>
                  <a:lnTo>
                    <a:pt x="5250" y="7509"/>
                  </a:lnTo>
                  <a:lnTo>
                    <a:pt x="5250" y="8194"/>
                  </a:lnTo>
                  <a:lnTo>
                    <a:pt x="5248" y="8227"/>
                  </a:lnTo>
                  <a:lnTo>
                    <a:pt x="5241" y="8259"/>
                  </a:lnTo>
                  <a:lnTo>
                    <a:pt x="5231" y="8290"/>
                  </a:lnTo>
                  <a:lnTo>
                    <a:pt x="5217" y="8319"/>
                  </a:lnTo>
                  <a:lnTo>
                    <a:pt x="5198" y="8346"/>
                  </a:lnTo>
                  <a:lnTo>
                    <a:pt x="5177" y="8371"/>
                  </a:lnTo>
                  <a:lnTo>
                    <a:pt x="5152" y="8392"/>
                  </a:lnTo>
                  <a:lnTo>
                    <a:pt x="5146" y="8397"/>
                  </a:lnTo>
                  <a:lnTo>
                    <a:pt x="5255" y="8390"/>
                  </a:lnTo>
                  <a:lnTo>
                    <a:pt x="5382" y="8378"/>
                  </a:lnTo>
                  <a:lnTo>
                    <a:pt x="5508" y="8362"/>
                  </a:lnTo>
                  <a:lnTo>
                    <a:pt x="5633" y="8340"/>
                  </a:lnTo>
                  <a:lnTo>
                    <a:pt x="5757" y="8315"/>
                  </a:lnTo>
                  <a:lnTo>
                    <a:pt x="5880" y="8284"/>
                  </a:lnTo>
                  <a:lnTo>
                    <a:pt x="6002" y="8249"/>
                  </a:lnTo>
                  <a:lnTo>
                    <a:pt x="6122" y="8209"/>
                  </a:lnTo>
                  <a:lnTo>
                    <a:pt x="6241" y="8165"/>
                  </a:lnTo>
                  <a:lnTo>
                    <a:pt x="6359" y="8117"/>
                  </a:lnTo>
                  <a:lnTo>
                    <a:pt x="6474" y="8064"/>
                  </a:lnTo>
                  <a:lnTo>
                    <a:pt x="6588" y="8006"/>
                  </a:lnTo>
                  <a:lnTo>
                    <a:pt x="6700" y="7944"/>
                  </a:lnTo>
                  <a:lnTo>
                    <a:pt x="6810" y="7879"/>
                  </a:lnTo>
                  <a:lnTo>
                    <a:pt x="6916" y="7809"/>
                  </a:lnTo>
                  <a:lnTo>
                    <a:pt x="7020" y="7735"/>
                  </a:lnTo>
                  <a:lnTo>
                    <a:pt x="7121" y="7658"/>
                  </a:lnTo>
                  <a:lnTo>
                    <a:pt x="7218" y="7577"/>
                  </a:lnTo>
                  <a:lnTo>
                    <a:pt x="7313" y="7492"/>
                  </a:lnTo>
                  <a:lnTo>
                    <a:pt x="7404" y="7404"/>
                  </a:lnTo>
                  <a:lnTo>
                    <a:pt x="7492" y="7313"/>
                  </a:lnTo>
                  <a:lnTo>
                    <a:pt x="7577" y="7218"/>
                  </a:lnTo>
                  <a:lnTo>
                    <a:pt x="7658" y="7121"/>
                  </a:lnTo>
                  <a:lnTo>
                    <a:pt x="7735" y="7020"/>
                  </a:lnTo>
                  <a:lnTo>
                    <a:pt x="7809" y="6916"/>
                  </a:lnTo>
                  <a:lnTo>
                    <a:pt x="7879" y="6810"/>
                  </a:lnTo>
                  <a:lnTo>
                    <a:pt x="7944" y="6700"/>
                  </a:lnTo>
                  <a:lnTo>
                    <a:pt x="8006" y="6588"/>
                  </a:lnTo>
                  <a:lnTo>
                    <a:pt x="8064" y="6474"/>
                  </a:lnTo>
                  <a:lnTo>
                    <a:pt x="8117" y="6359"/>
                  </a:lnTo>
                  <a:lnTo>
                    <a:pt x="8165" y="6241"/>
                  </a:lnTo>
                  <a:lnTo>
                    <a:pt x="8209" y="6122"/>
                  </a:lnTo>
                  <a:lnTo>
                    <a:pt x="8249" y="6002"/>
                  </a:lnTo>
                  <a:lnTo>
                    <a:pt x="8284" y="5880"/>
                  </a:lnTo>
                  <a:lnTo>
                    <a:pt x="8315" y="5757"/>
                  </a:lnTo>
                  <a:lnTo>
                    <a:pt x="8340" y="5633"/>
                  </a:lnTo>
                  <a:lnTo>
                    <a:pt x="8362" y="5508"/>
                  </a:lnTo>
                  <a:lnTo>
                    <a:pt x="8378" y="5382"/>
                  </a:lnTo>
                  <a:lnTo>
                    <a:pt x="8390" y="5255"/>
                  </a:lnTo>
                  <a:lnTo>
                    <a:pt x="8397" y="5146"/>
                  </a:lnTo>
                  <a:lnTo>
                    <a:pt x="8392" y="5152"/>
                  </a:lnTo>
                  <a:lnTo>
                    <a:pt x="8371" y="5177"/>
                  </a:lnTo>
                  <a:lnTo>
                    <a:pt x="8346" y="5198"/>
                  </a:lnTo>
                  <a:lnTo>
                    <a:pt x="8319" y="5217"/>
                  </a:lnTo>
                  <a:lnTo>
                    <a:pt x="8290" y="5231"/>
                  </a:lnTo>
                  <a:lnTo>
                    <a:pt x="8259" y="5241"/>
                  </a:lnTo>
                  <a:lnTo>
                    <a:pt x="8227" y="5248"/>
                  </a:lnTo>
                  <a:lnTo>
                    <a:pt x="8194" y="5250"/>
                  </a:lnTo>
                  <a:lnTo>
                    <a:pt x="7509" y="5250"/>
                  </a:lnTo>
                  <a:lnTo>
                    <a:pt x="7476" y="5248"/>
                  </a:lnTo>
                  <a:lnTo>
                    <a:pt x="7444" y="5241"/>
                  </a:lnTo>
                  <a:lnTo>
                    <a:pt x="7413" y="5231"/>
                  </a:lnTo>
                  <a:lnTo>
                    <a:pt x="7384" y="5217"/>
                  </a:lnTo>
                  <a:lnTo>
                    <a:pt x="7357" y="5198"/>
                  </a:lnTo>
                  <a:lnTo>
                    <a:pt x="7332" y="5177"/>
                  </a:lnTo>
                  <a:lnTo>
                    <a:pt x="7311" y="5152"/>
                  </a:lnTo>
                  <a:lnTo>
                    <a:pt x="7292" y="5125"/>
                  </a:lnTo>
                  <a:lnTo>
                    <a:pt x="7278" y="5096"/>
                  </a:lnTo>
                  <a:lnTo>
                    <a:pt x="7268" y="5065"/>
                  </a:lnTo>
                  <a:lnTo>
                    <a:pt x="7261" y="5033"/>
                  </a:lnTo>
                  <a:lnTo>
                    <a:pt x="7259" y="5000"/>
                  </a:lnTo>
                  <a:lnTo>
                    <a:pt x="7261" y="4967"/>
                  </a:lnTo>
                  <a:lnTo>
                    <a:pt x="7268" y="4935"/>
                  </a:lnTo>
                  <a:lnTo>
                    <a:pt x="7278" y="4904"/>
                  </a:lnTo>
                  <a:lnTo>
                    <a:pt x="7292" y="4875"/>
                  </a:lnTo>
                  <a:lnTo>
                    <a:pt x="7311" y="4848"/>
                  </a:lnTo>
                  <a:lnTo>
                    <a:pt x="7332" y="4823"/>
                  </a:lnTo>
                  <a:lnTo>
                    <a:pt x="7357" y="4802"/>
                  </a:lnTo>
                  <a:lnTo>
                    <a:pt x="7384" y="4783"/>
                  </a:lnTo>
                  <a:lnTo>
                    <a:pt x="7413" y="4769"/>
                  </a:lnTo>
                  <a:lnTo>
                    <a:pt x="7444" y="4759"/>
                  </a:lnTo>
                  <a:lnTo>
                    <a:pt x="7476" y="4752"/>
                  </a:lnTo>
                  <a:lnTo>
                    <a:pt x="7509" y="4750"/>
                  </a:lnTo>
                  <a:lnTo>
                    <a:pt x="8194" y="4750"/>
                  </a:lnTo>
                  <a:lnTo>
                    <a:pt x="8227" y="4752"/>
                  </a:lnTo>
                  <a:lnTo>
                    <a:pt x="8259" y="4759"/>
                  </a:lnTo>
                  <a:lnTo>
                    <a:pt x="8290" y="4769"/>
                  </a:lnTo>
                  <a:lnTo>
                    <a:pt x="8319" y="4783"/>
                  </a:lnTo>
                  <a:lnTo>
                    <a:pt x="8346" y="4802"/>
                  </a:lnTo>
                  <a:lnTo>
                    <a:pt x="8371" y="4823"/>
                  </a:lnTo>
                  <a:lnTo>
                    <a:pt x="8392" y="4848"/>
                  </a:lnTo>
                  <a:lnTo>
                    <a:pt x="8397" y="4854"/>
                  </a:lnTo>
                  <a:lnTo>
                    <a:pt x="8390" y="4745"/>
                  </a:lnTo>
                  <a:lnTo>
                    <a:pt x="8378" y="4618"/>
                  </a:lnTo>
                  <a:lnTo>
                    <a:pt x="8362" y="4492"/>
                  </a:lnTo>
                  <a:lnTo>
                    <a:pt x="8340" y="4367"/>
                  </a:lnTo>
                  <a:lnTo>
                    <a:pt x="8315" y="4243"/>
                  </a:lnTo>
                  <a:lnTo>
                    <a:pt x="8284" y="4120"/>
                  </a:lnTo>
                  <a:lnTo>
                    <a:pt x="8249" y="3998"/>
                  </a:lnTo>
                  <a:lnTo>
                    <a:pt x="8209" y="3878"/>
                  </a:lnTo>
                  <a:lnTo>
                    <a:pt x="8165" y="3759"/>
                  </a:lnTo>
                  <a:lnTo>
                    <a:pt x="8117" y="3641"/>
                  </a:lnTo>
                  <a:lnTo>
                    <a:pt x="8064" y="3526"/>
                  </a:lnTo>
                  <a:lnTo>
                    <a:pt x="8006" y="3412"/>
                  </a:lnTo>
                  <a:lnTo>
                    <a:pt x="7944" y="3300"/>
                  </a:lnTo>
                  <a:lnTo>
                    <a:pt x="7879" y="3190"/>
                  </a:lnTo>
                  <a:lnTo>
                    <a:pt x="7809" y="3084"/>
                  </a:lnTo>
                  <a:lnTo>
                    <a:pt x="7735" y="2980"/>
                  </a:lnTo>
                  <a:lnTo>
                    <a:pt x="7658" y="2879"/>
                  </a:lnTo>
                  <a:lnTo>
                    <a:pt x="7577" y="2782"/>
                  </a:lnTo>
                  <a:lnTo>
                    <a:pt x="7492" y="2687"/>
                  </a:lnTo>
                  <a:lnTo>
                    <a:pt x="7404" y="2596"/>
                  </a:lnTo>
                  <a:lnTo>
                    <a:pt x="7313" y="2508"/>
                  </a:lnTo>
                  <a:lnTo>
                    <a:pt x="7218" y="2423"/>
                  </a:lnTo>
                  <a:lnTo>
                    <a:pt x="7121" y="2342"/>
                  </a:lnTo>
                  <a:lnTo>
                    <a:pt x="7020" y="2265"/>
                  </a:lnTo>
                  <a:lnTo>
                    <a:pt x="6916" y="2191"/>
                  </a:lnTo>
                  <a:lnTo>
                    <a:pt x="6810" y="2121"/>
                  </a:lnTo>
                  <a:lnTo>
                    <a:pt x="6700" y="2056"/>
                  </a:lnTo>
                  <a:lnTo>
                    <a:pt x="6588" y="1994"/>
                  </a:lnTo>
                  <a:lnTo>
                    <a:pt x="6474" y="1936"/>
                  </a:lnTo>
                  <a:lnTo>
                    <a:pt x="6359" y="1883"/>
                  </a:lnTo>
                  <a:lnTo>
                    <a:pt x="6241" y="1835"/>
                  </a:lnTo>
                  <a:lnTo>
                    <a:pt x="6122" y="1791"/>
                  </a:lnTo>
                  <a:lnTo>
                    <a:pt x="6002" y="1751"/>
                  </a:lnTo>
                  <a:lnTo>
                    <a:pt x="5880" y="1716"/>
                  </a:lnTo>
                  <a:lnTo>
                    <a:pt x="5757" y="1685"/>
                  </a:lnTo>
                  <a:lnTo>
                    <a:pt x="5633" y="1660"/>
                  </a:lnTo>
                  <a:lnTo>
                    <a:pt x="5508" y="1638"/>
                  </a:lnTo>
                  <a:lnTo>
                    <a:pt x="5382" y="1622"/>
                  </a:lnTo>
                  <a:lnTo>
                    <a:pt x="5255" y="1610"/>
                  </a:lnTo>
                  <a:lnTo>
                    <a:pt x="5146" y="1603"/>
                  </a:lnTo>
                  <a:lnTo>
                    <a:pt x="5152" y="1608"/>
                  </a:lnTo>
                  <a:lnTo>
                    <a:pt x="5177" y="1629"/>
                  </a:lnTo>
                  <a:lnTo>
                    <a:pt x="5198" y="1654"/>
                  </a:lnTo>
                  <a:lnTo>
                    <a:pt x="5217" y="1681"/>
                  </a:lnTo>
                  <a:lnTo>
                    <a:pt x="5231" y="1710"/>
                  </a:lnTo>
                  <a:lnTo>
                    <a:pt x="5241" y="1741"/>
                  </a:lnTo>
                  <a:lnTo>
                    <a:pt x="5248" y="1773"/>
                  </a:lnTo>
                  <a:lnTo>
                    <a:pt x="5250" y="1806"/>
                  </a:lnTo>
                  <a:lnTo>
                    <a:pt x="5250" y="2491"/>
                  </a:lnTo>
                  <a:lnTo>
                    <a:pt x="5248" y="2524"/>
                  </a:lnTo>
                  <a:lnTo>
                    <a:pt x="5241" y="2556"/>
                  </a:lnTo>
                  <a:lnTo>
                    <a:pt x="5231" y="2587"/>
                  </a:lnTo>
                  <a:lnTo>
                    <a:pt x="5217" y="2616"/>
                  </a:lnTo>
                  <a:lnTo>
                    <a:pt x="5198" y="2643"/>
                  </a:lnTo>
                  <a:lnTo>
                    <a:pt x="5177" y="2668"/>
                  </a:lnTo>
                  <a:lnTo>
                    <a:pt x="5152" y="2689"/>
                  </a:lnTo>
                  <a:lnTo>
                    <a:pt x="5125" y="2708"/>
                  </a:lnTo>
                  <a:lnTo>
                    <a:pt x="5102" y="2719"/>
                  </a:lnTo>
                  <a:lnTo>
                    <a:pt x="5125" y="2730"/>
                  </a:lnTo>
                  <a:lnTo>
                    <a:pt x="5152" y="2749"/>
                  </a:lnTo>
                  <a:lnTo>
                    <a:pt x="5177" y="2770"/>
                  </a:lnTo>
                  <a:lnTo>
                    <a:pt x="5198" y="2795"/>
                  </a:lnTo>
                  <a:lnTo>
                    <a:pt x="5217" y="2822"/>
                  </a:lnTo>
                  <a:lnTo>
                    <a:pt x="5231" y="2851"/>
                  </a:lnTo>
                  <a:lnTo>
                    <a:pt x="5241" y="2882"/>
                  </a:lnTo>
                  <a:lnTo>
                    <a:pt x="5248" y="2914"/>
                  </a:lnTo>
                  <a:lnTo>
                    <a:pt x="5250" y="2947"/>
                  </a:lnTo>
                  <a:lnTo>
                    <a:pt x="5250" y="4412"/>
                  </a:lnTo>
                  <a:lnTo>
                    <a:pt x="5253" y="4413"/>
                  </a:lnTo>
                  <a:lnTo>
                    <a:pt x="5257" y="4415"/>
                  </a:lnTo>
                  <a:lnTo>
                    <a:pt x="5275" y="4423"/>
                  </a:lnTo>
                  <a:lnTo>
                    <a:pt x="5279" y="4425"/>
                  </a:lnTo>
                  <a:lnTo>
                    <a:pt x="5296" y="4434"/>
                  </a:lnTo>
                  <a:lnTo>
                    <a:pt x="5300" y="4436"/>
                  </a:lnTo>
                  <a:lnTo>
                    <a:pt x="5317" y="4446"/>
                  </a:lnTo>
                  <a:lnTo>
                    <a:pt x="5322" y="4448"/>
                  </a:lnTo>
                  <a:lnTo>
                    <a:pt x="5339" y="4459"/>
                  </a:lnTo>
                  <a:lnTo>
                    <a:pt x="5343" y="4461"/>
                  </a:lnTo>
                  <a:lnTo>
                    <a:pt x="5359" y="4472"/>
                  </a:lnTo>
                  <a:lnTo>
                    <a:pt x="5362" y="4474"/>
                  </a:lnTo>
                  <a:lnTo>
                    <a:pt x="5378" y="4485"/>
                  </a:lnTo>
                  <a:lnTo>
                    <a:pt x="5382" y="4488"/>
                  </a:lnTo>
                  <a:lnTo>
                    <a:pt x="5397" y="4500"/>
                  </a:lnTo>
                  <a:lnTo>
                    <a:pt x="5400" y="4503"/>
                  </a:lnTo>
                  <a:lnTo>
                    <a:pt x="5415" y="4515"/>
                  </a:lnTo>
                  <a:lnTo>
                    <a:pt x="5418" y="4518"/>
                  </a:lnTo>
                  <a:lnTo>
                    <a:pt x="5433" y="4531"/>
                  </a:lnTo>
                  <a:lnTo>
                    <a:pt x="5436" y="4534"/>
                  </a:lnTo>
                  <a:lnTo>
                    <a:pt x="5450" y="4547"/>
                  </a:lnTo>
                  <a:lnTo>
                    <a:pt x="5453" y="4550"/>
                  </a:lnTo>
                  <a:lnTo>
                    <a:pt x="5466" y="4564"/>
                  </a:lnTo>
                  <a:lnTo>
                    <a:pt x="5469" y="4567"/>
                  </a:lnTo>
                  <a:lnTo>
                    <a:pt x="5482" y="4582"/>
                  </a:lnTo>
                  <a:lnTo>
                    <a:pt x="5485" y="4585"/>
                  </a:lnTo>
                  <a:lnTo>
                    <a:pt x="5497" y="4600"/>
                  </a:lnTo>
                  <a:lnTo>
                    <a:pt x="5500" y="4603"/>
                  </a:lnTo>
                  <a:lnTo>
                    <a:pt x="5512" y="4618"/>
                  </a:lnTo>
                  <a:lnTo>
                    <a:pt x="5515" y="4622"/>
                  </a:lnTo>
                  <a:lnTo>
                    <a:pt x="5526" y="4638"/>
                  </a:lnTo>
                  <a:lnTo>
                    <a:pt x="5528" y="4641"/>
                  </a:lnTo>
                  <a:lnTo>
                    <a:pt x="5539" y="4657"/>
                  </a:lnTo>
                  <a:lnTo>
                    <a:pt x="5541" y="4661"/>
                  </a:lnTo>
                  <a:lnTo>
                    <a:pt x="5552" y="4678"/>
                  </a:lnTo>
                  <a:lnTo>
                    <a:pt x="5554" y="4683"/>
                  </a:lnTo>
                  <a:lnTo>
                    <a:pt x="5564" y="4700"/>
                  </a:lnTo>
                  <a:lnTo>
                    <a:pt x="5566" y="4704"/>
                  </a:lnTo>
                  <a:lnTo>
                    <a:pt x="5575" y="4721"/>
                  </a:lnTo>
                  <a:lnTo>
                    <a:pt x="5577" y="4725"/>
                  </a:lnTo>
                  <a:lnTo>
                    <a:pt x="5585" y="4743"/>
                  </a:lnTo>
                  <a:lnTo>
                    <a:pt x="5587" y="4747"/>
                  </a:lnTo>
                  <a:lnTo>
                    <a:pt x="5594" y="4765"/>
                  </a:lnTo>
                  <a:lnTo>
                    <a:pt x="5596" y="4769"/>
                  </a:lnTo>
                  <a:lnTo>
                    <a:pt x="5602" y="4787"/>
                  </a:lnTo>
                  <a:lnTo>
                    <a:pt x="5604" y="4792"/>
                  </a:lnTo>
                  <a:lnTo>
                    <a:pt x="5610" y="4810"/>
                  </a:lnTo>
                  <a:lnTo>
                    <a:pt x="5611" y="4815"/>
                  </a:lnTo>
                  <a:lnTo>
                    <a:pt x="5616" y="4833"/>
                  </a:lnTo>
                  <a:lnTo>
                    <a:pt x="5617" y="4837"/>
                  </a:lnTo>
                  <a:lnTo>
                    <a:pt x="5622" y="4856"/>
                  </a:lnTo>
                  <a:lnTo>
                    <a:pt x="5623" y="4861"/>
                  </a:lnTo>
                  <a:lnTo>
                    <a:pt x="5627" y="4879"/>
                  </a:lnTo>
                  <a:lnTo>
                    <a:pt x="5628" y="4884"/>
                  </a:lnTo>
                  <a:lnTo>
                    <a:pt x="5631" y="4903"/>
                  </a:lnTo>
                  <a:lnTo>
                    <a:pt x="5631" y="4907"/>
                  </a:lnTo>
                  <a:lnTo>
                    <a:pt x="5634" y="4926"/>
                  </a:lnTo>
                  <a:lnTo>
                    <a:pt x="5634" y="4931"/>
                  </a:lnTo>
                  <a:lnTo>
                    <a:pt x="5636" y="4950"/>
                  </a:lnTo>
                  <a:lnTo>
                    <a:pt x="5636" y="4955"/>
                  </a:lnTo>
                  <a:lnTo>
                    <a:pt x="5637" y="4974"/>
                  </a:lnTo>
                  <a:lnTo>
                    <a:pt x="5638" y="4978"/>
                  </a:lnTo>
                  <a:lnTo>
                    <a:pt x="5638" y="4998"/>
                  </a:lnTo>
                  <a:lnTo>
                    <a:pt x="5638" y="5001"/>
                  </a:lnTo>
                  <a:lnTo>
                    <a:pt x="6695" y="5454"/>
                  </a:lnTo>
                  <a:lnTo>
                    <a:pt x="6725" y="5469"/>
                  </a:lnTo>
                  <a:lnTo>
                    <a:pt x="6752" y="5487"/>
                  </a:lnTo>
                  <a:lnTo>
                    <a:pt x="6776" y="5509"/>
                  </a:lnTo>
                  <a:lnTo>
                    <a:pt x="6797" y="5534"/>
                  </a:lnTo>
                  <a:lnTo>
                    <a:pt x="6815" y="5562"/>
                  </a:lnTo>
                  <a:lnTo>
                    <a:pt x="6829" y="5591"/>
                  </a:lnTo>
                  <a:lnTo>
                    <a:pt x="6839" y="5622"/>
                  </a:lnTo>
                  <a:lnTo>
                    <a:pt x="6845" y="5654"/>
                  </a:lnTo>
                  <a:lnTo>
                    <a:pt x="6847" y="5687"/>
                  </a:lnTo>
                  <a:lnTo>
                    <a:pt x="6844" y="5720"/>
                  </a:lnTo>
                  <a:lnTo>
                    <a:pt x="6838" y="5752"/>
                  </a:lnTo>
                  <a:lnTo>
                    <a:pt x="6827" y="5782"/>
                  </a:lnTo>
                  <a:lnTo>
                    <a:pt x="6812" y="5812"/>
                  </a:lnTo>
                  <a:lnTo>
                    <a:pt x="6794" y="5839"/>
                  </a:lnTo>
                  <a:lnTo>
                    <a:pt x="6772" y="5863"/>
                  </a:lnTo>
                  <a:lnTo>
                    <a:pt x="6747" y="5884"/>
                  </a:lnTo>
                  <a:lnTo>
                    <a:pt x="6719" y="5902"/>
                  </a:lnTo>
                  <a:lnTo>
                    <a:pt x="6690" y="5916"/>
                  </a:lnTo>
                  <a:lnTo>
                    <a:pt x="6659" y="5926"/>
                  </a:lnTo>
                  <a:lnTo>
                    <a:pt x="6627" y="5932"/>
                  </a:lnTo>
                  <a:lnTo>
                    <a:pt x="6594" y="5934"/>
                  </a:lnTo>
                  <a:lnTo>
                    <a:pt x="6561" y="5931"/>
                  </a:lnTo>
                  <a:lnTo>
                    <a:pt x="6529" y="5925"/>
                  </a:lnTo>
                  <a:lnTo>
                    <a:pt x="6499" y="5914"/>
                  </a:lnTo>
                  <a:lnTo>
                    <a:pt x="5441" y="5461"/>
                  </a:lnTo>
                  <a:lnTo>
                    <a:pt x="5436" y="5466"/>
                  </a:lnTo>
                  <a:lnTo>
                    <a:pt x="5433" y="5469"/>
                  </a:lnTo>
                  <a:lnTo>
                    <a:pt x="5418" y="5482"/>
                  </a:lnTo>
                  <a:lnTo>
                    <a:pt x="5415" y="5485"/>
                  </a:lnTo>
                  <a:lnTo>
                    <a:pt x="5400" y="5497"/>
                  </a:lnTo>
                  <a:lnTo>
                    <a:pt x="5397" y="5500"/>
                  </a:lnTo>
                  <a:lnTo>
                    <a:pt x="5382" y="5512"/>
                  </a:lnTo>
                  <a:lnTo>
                    <a:pt x="5378" y="5515"/>
                  </a:lnTo>
                  <a:lnTo>
                    <a:pt x="5362" y="5526"/>
                  </a:lnTo>
                  <a:lnTo>
                    <a:pt x="5359" y="5528"/>
                  </a:lnTo>
                  <a:lnTo>
                    <a:pt x="5343" y="5539"/>
                  </a:lnTo>
                  <a:lnTo>
                    <a:pt x="5339" y="5541"/>
                  </a:lnTo>
                  <a:lnTo>
                    <a:pt x="5322" y="5552"/>
                  </a:lnTo>
                  <a:lnTo>
                    <a:pt x="5317" y="5554"/>
                  </a:lnTo>
                  <a:lnTo>
                    <a:pt x="5300" y="5564"/>
                  </a:lnTo>
                  <a:lnTo>
                    <a:pt x="5296" y="5566"/>
                  </a:lnTo>
                  <a:lnTo>
                    <a:pt x="5279" y="5575"/>
                  </a:lnTo>
                  <a:lnTo>
                    <a:pt x="5275" y="5577"/>
                  </a:lnTo>
                  <a:lnTo>
                    <a:pt x="5257" y="5585"/>
                  </a:lnTo>
                  <a:lnTo>
                    <a:pt x="5253" y="5587"/>
                  </a:lnTo>
                  <a:lnTo>
                    <a:pt x="5235" y="5594"/>
                  </a:lnTo>
                  <a:lnTo>
                    <a:pt x="5231" y="5596"/>
                  </a:lnTo>
                  <a:lnTo>
                    <a:pt x="5213" y="5602"/>
                  </a:lnTo>
                  <a:lnTo>
                    <a:pt x="5208" y="5604"/>
                  </a:lnTo>
                  <a:lnTo>
                    <a:pt x="5190" y="5610"/>
                  </a:lnTo>
                  <a:lnTo>
                    <a:pt x="5185" y="5611"/>
                  </a:lnTo>
                  <a:lnTo>
                    <a:pt x="5167" y="5616"/>
                  </a:lnTo>
                  <a:lnTo>
                    <a:pt x="5163" y="5617"/>
                  </a:lnTo>
                  <a:lnTo>
                    <a:pt x="5144" y="5622"/>
                  </a:lnTo>
                  <a:lnTo>
                    <a:pt x="5139" y="5623"/>
                  </a:lnTo>
                  <a:lnTo>
                    <a:pt x="5121" y="5627"/>
                  </a:lnTo>
                  <a:lnTo>
                    <a:pt x="5116" y="5628"/>
                  </a:lnTo>
                  <a:lnTo>
                    <a:pt x="5097" y="5631"/>
                  </a:lnTo>
                  <a:lnTo>
                    <a:pt x="5093" y="5631"/>
                  </a:lnTo>
                  <a:lnTo>
                    <a:pt x="5074" y="5634"/>
                  </a:lnTo>
                  <a:lnTo>
                    <a:pt x="5069" y="5634"/>
                  </a:lnTo>
                  <a:lnTo>
                    <a:pt x="5050" y="5636"/>
                  </a:lnTo>
                  <a:lnTo>
                    <a:pt x="5045" y="5636"/>
                  </a:lnTo>
                  <a:lnTo>
                    <a:pt x="5026" y="5637"/>
                  </a:lnTo>
                  <a:lnTo>
                    <a:pt x="5022" y="5638"/>
                  </a:lnTo>
                  <a:lnTo>
                    <a:pt x="5002" y="5638"/>
                  </a:lnTo>
                  <a:lnTo>
                    <a:pt x="4998" y="5638"/>
                  </a:lnTo>
                  <a:lnTo>
                    <a:pt x="4978" y="5638"/>
                  </a:lnTo>
                  <a:lnTo>
                    <a:pt x="4974" y="5637"/>
                  </a:lnTo>
                  <a:lnTo>
                    <a:pt x="4955" y="5636"/>
                  </a:lnTo>
                  <a:lnTo>
                    <a:pt x="4950" y="5636"/>
                  </a:lnTo>
                  <a:lnTo>
                    <a:pt x="4931" y="5634"/>
                  </a:lnTo>
                  <a:lnTo>
                    <a:pt x="4926" y="5634"/>
                  </a:lnTo>
                  <a:lnTo>
                    <a:pt x="4907" y="5631"/>
                  </a:lnTo>
                  <a:lnTo>
                    <a:pt x="4903" y="5631"/>
                  </a:lnTo>
                  <a:lnTo>
                    <a:pt x="4884" y="5628"/>
                  </a:lnTo>
                  <a:lnTo>
                    <a:pt x="4879" y="5627"/>
                  </a:lnTo>
                  <a:lnTo>
                    <a:pt x="4861" y="5623"/>
                  </a:lnTo>
                  <a:lnTo>
                    <a:pt x="4856" y="5622"/>
                  </a:lnTo>
                  <a:lnTo>
                    <a:pt x="4837" y="5617"/>
                  </a:lnTo>
                  <a:lnTo>
                    <a:pt x="4833" y="5616"/>
                  </a:lnTo>
                  <a:lnTo>
                    <a:pt x="4815" y="5611"/>
                  </a:lnTo>
                  <a:lnTo>
                    <a:pt x="4810" y="5610"/>
                  </a:lnTo>
                  <a:lnTo>
                    <a:pt x="4792" y="5604"/>
                  </a:lnTo>
                  <a:lnTo>
                    <a:pt x="4787" y="5602"/>
                  </a:lnTo>
                  <a:lnTo>
                    <a:pt x="4769" y="5596"/>
                  </a:lnTo>
                  <a:lnTo>
                    <a:pt x="4765" y="5594"/>
                  </a:lnTo>
                  <a:lnTo>
                    <a:pt x="4747" y="5587"/>
                  </a:lnTo>
                  <a:lnTo>
                    <a:pt x="4743" y="5585"/>
                  </a:lnTo>
                  <a:lnTo>
                    <a:pt x="4725" y="5577"/>
                  </a:lnTo>
                  <a:lnTo>
                    <a:pt x="4721" y="5575"/>
                  </a:lnTo>
                  <a:lnTo>
                    <a:pt x="4704" y="5566"/>
                  </a:lnTo>
                  <a:lnTo>
                    <a:pt x="4700" y="5564"/>
                  </a:lnTo>
                  <a:lnTo>
                    <a:pt x="4683" y="5554"/>
                  </a:lnTo>
                  <a:lnTo>
                    <a:pt x="4678" y="5552"/>
                  </a:lnTo>
                  <a:lnTo>
                    <a:pt x="4661" y="5541"/>
                  </a:lnTo>
                  <a:lnTo>
                    <a:pt x="4657" y="5539"/>
                  </a:lnTo>
                  <a:lnTo>
                    <a:pt x="4641" y="5528"/>
                  </a:lnTo>
                  <a:lnTo>
                    <a:pt x="4638" y="5526"/>
                  </a:lnTo>
                  <a:lnTo>
                    <a:pt x="4622" y="5515"/>
                  </a:lnTo>
                  <a:lnTo>
                    <a:pt x="4618" y="5512"/>
                  </a:lnTo>
                  <a:lnTo>
                    <a:pt x="4603" y="5500"/>
                  </a:lnTo>
                  <a:lnTo>
                    <a:pt x="4600" y="5497"/>
                  </a:lnTo>
                  <a:lnTo>
                    <a:pt x="4585" y="5485"/>
                  </a:lnTo>
                  <a:lnTo>
                    <a:pt x="4582" y="5482"/>
                  </a:lnTo>
                  <a:lnTo>
                    <a:pt x="4567" y="5469"/>
                  </a:lnTo>
                  <a:lnTo>
                    <a:pt x="4564" y="5466"/>
                  </a:lnTo>
                  <a:lnTo>
                    <a:pt x="4550" y="5453"/>
                  </a:lnTo>
                  <a:lnTo>
                    <a:pt x="4547" y="5450"/>
                  </a:lnTo>
                  <a:lnTo>
                    <a:pt x="4534" y="5436"/>
                  </a:lnTo>
                  <a:lnTo>
                    <a:pt x="4531" y="5433"/>
                  </a:lnTo>
                  <a:lnTo>
                    <a:pt x="4518" y="5418"/>
                  </a:lnTo>
                  <a:lnTo>
                    <a:pt x="4515" y="5415"/>
                  </a:lnTo>
                  <a:lnTo>
                    <a:pt x="4503" y="5400"/>
                  </a:lnTo>
                  <a:lnTo>
                    <a:pt x="4500" y="5397"/>
                  </a:lnTo>
                  <a:lnTo>
                    <a:pt x="4488" y="5382"/>
                  </a:lnTo>
                  <a:lnTo>
                    <a:pt x="4485" y="5378"/>
                  </a:lnTo>
                  <a:lnTo>
                    <a:pt x="4474" y="5362"/>
                  </a:lnTo>
                  <a:lnTo>
                    <a:pt x="4472" y="5359"/>
                  </a:lnTo>
                  <a:lnTo>
                    <a:pt x="4461" y="5343"/>
                  </a:lnTo>
                  <a:lnTo>
                    <a:pt x="4459" y="5339"/>
                  </a:lnTo>
                  <a:lnTo>
                    <a:pt x="4448" y="5322"/>
                  </a:lnTo>
                  <a:lnTo>
                    <a:pt x="4446" y="5317"/>
                  </a:lnTo>
                  <a:lnTo>
                    <a:pt x="4436" y="5300"/>
                  </a:lnTo>
                  <a:lnTo>
                    <a:pt x="4434" y="5296"/>
                  </a:lnTo>
                  <a:lnTo>
                    <a:pt x="4425" y="5279"/>
                  </a:lnTo>
                  <a:lnTo>
                    <a:pt x="4423" y="5275"/>
                  </a:lnTo>
                  <a:lnTo>
                    <a:pt x="4415" y="5257"/>
                  </a:lnTo>
                  <a:lnTo>
                    <a:pt x="4413" y="5253"/>
                  </a:lnTo>
                  <a:lnTo>
                    <a:pt x="4406" y="5235"/>
                  </a:lnTo>
                  <a:lnTo>
                    <a:pt x="4404" y="5231"/>
                  </a:lnTo>
                  <a:lnTo>
                    <a:pt x="4398" y="5213"/>
                  </a:lnTo>
                  <a:lnTo>
                    <a:pt x="4396" y="5208"/>
                  </a:lnTo>
                  <a:lnTo>
                    <a:pt x="4390" y="5190"/>
                  </a:lnTo>
                  <a:lnTo>
                    <a:pt x="4389" y="5185"/>
                  </a:lnTo>
                  <a:lnTo>
                    <a:pt x="4384" y="5167"/>
                  </a:lnTo>
                  <a:lnTo>
                    <a:pt x="4383" y="5163"/>
                  </a:lnTo>
                  <a:lnTo>
                    <a:pt x="4378" y="5144"/>
                  </a:lnTo>
                  <a:lnTo>
                    <a:pt x="4377" y="5139"/>
                  </a:lnTo>
                  <a:lnTo>
                    <a:pt x="4373" y="5121"/>
                  </a:lnTo>
                  <a:lnTo>
                    <a:pt x="4372" y="5116"/>
                  </a:lnTo>
                  <a:lnTo>
                    <a:pt x="4369" y="5097"/>
                  </a:lnTo>
                  <a:lnTo>
                    <a:pt x="4369" y="5093"/>
                  </a:lnTo>
                  <a:lnTo>
                    <a:pt x="4366" y="5074"/>
                  </a:lnTo>
                  <a:lnTo>
                    <a:pt x="4366" y="5069"/>
                  </a:lnTo>
                  <a:lnTo>
                    <a:pt x="4364" y="5050"/>
                  </a:lnTo>
                  <a:lnTo>
                    <a:pt x="4364" y="5045"/>
                  </a:lnTo>
                  <a:lnTo>
                    <a:pt x="4363" y="5026"/>
                  </a:lnTo>
                  <a:lnTo>
                    <a:pt x="4362" y="5022"/>
                  </a:lnTo>
                  <a:lnTo>
                    <a:pt x="4362" y="5002"/>
                  </a:lnTo>
                  <a:lnTo>
                    <a:pt x="4362" y="4998"/>
                  </a:lnTo>
                  <a:lnTo>
                    <a:pt x="4362" y="4978"/>
                  </a:lnTo>
                  <a:lnTo>
                    <a:pt x="4363" y="4974"/>
                  </a:lnTo>
                  <a:lnTo>
                    <a:pt x="4364" y="4955"/>
                  </a:lnTo>
                  <a:lnTo>
                    <a:pt x="4364" y="4950"/>
                  </a:lnTo>
                  <a:lnTo>
                    <a:pt x="4366" y="4931"/>
                  </a:lnTo>
                  <a:lnTo>
                    <a:pt x="4366" y="4926"/>
                  </a:lnTo>
                  <a:lnTo>
                    <a:pt x="4369" y="4907"/>
                  </a:lnTo>
                  <a:lnTo>
                    <a:pt x="4369" y="4903"/>
                  </a:lnTo>
                  <a:lnTo>
                    <a:pt x="4372" y="4884"/>
                  </a:lnTo>
                  <a:lnTo>
                    <a:pt x="4373" y="4879"/>
                  </a:lnTo>
                  <a:lnTo>
                    <a:pt x="4377" y="4861"/>
                  </a:lnTo>
                  <a:lnTo>
                    <a:pt x="4378" y="4856"/>
                  </a:lnTo>
                  <a:lnTo>
                    <a:pt x="4383" y="4837"/>
                  </a:lnTo>
                  <a:lnTo>
                    <a:pt x="4384" y="4833"/>
                  </a:lnTo>
                  <a:lnTo>
                    <a:pt x="4389" y="4815"/>
                  </a:lnTo>
                  <a:lnTo>
                    <a:pt x="4390" y="4810"/>
                  </a:lnTo>
                  <a:lnTo>
                    <a:pt x="4396" y="4792"/>
                  </a:lnTo>
                  <a:lnTo>
                    <a:pt x="4398" y="4787"/>
                  </a:lnTo>
                  <a:lnTo>
                    <a:pt x="4404" y="4769"/>
                  </a:lnTo>
                  <a:lnTo>
                    <a:pt x="4406" y="4765"/>
                  </a:lnTo>
                  <a:lnTo>
                    <a:pt x="4413" y="4747"/>
                  </a:lnTo>
                  <a:lnTo>
                    <a:pt x="4415" y="4743"/>
                  </a:lnTo>
                  <a:lnTo>
                    <a:pt x="4423" y="4725"/>
                  </a:lnTo>
                  <a:lnTo>
                    <a:pt x="4425" y="4721"/>
                  </a:lnTo>
                  <a:lnTo>
                    <a:pt x="4434" y="4704"/>
                  </a:lnTo>
                  <a:lnTo>
                    <a:pt x="4436" y="4700"/>
                  </a:lnTo>
                  <a:lnTo>
                    <a:pt x="4446" y="4683"/>
                  </a:lnTo>
                  <a:lnTo>
                    <a:pt x="4448" y="4678"/>
                  </a:lnTo>
                  <a:lnTo>
                    <a:pt x="4459" y="4661"/>
                  </a:lnTo>
                  <a:lnTo>
                    <a:pt x="4461" y="4657"/>
                  </a:lnTo>
                  <a:lnTo>
                    <a:pt x="4472" y="4641"/>
                  </a:lnTo>
                  <a:lnTo>
                    <a:pt x="4474" y="4638"/>
                  </a:lnTo>
                  <a:lnTo>
                    <a:pt x="4485" y="4622"/>
                  </a:lnTo>
                  <a:lnTo>
                    <a:pt x="4488" y="4618"/>
                  </a:lnTo>
                  <a:lnTo>
                    <a:pt x="4500" y="4603"/>
                  </a:lnTo>
                  <a:lnTo>
                    <a:pt x="4503" y="4600"/>
                  </a:lnTo>
                  <a:lnTo>
                    <a:pt x="4515" y="4585"/>
                  </a:lnTo>
                  <a:lnTo>
                    <a:pt x="4518" y="4582"/>
                  </a:lnTo>
                  <a:lnTo>
                    <a:pt x="4531" y="4567"/>
                  </a:lnTo>
                  <a:lnTo>
                    <a:pt x="4534" y="4564"/>
                  </a:lnTo>
                  <a:lnTo>
                    <a:pt x="4547" y="4550"/>
                  </a:lnTo>
                  <a:lnTo>
                    <a:pt x="4550" y="4547"/>
                  </a:lnTo>
                  <a:lnTo>
                    <a:pt x="4564" y="4534"/>
                  </a:lnTo>
                  <a:lnTo>
                    <a:pt x="4567" y="4531"/>
                  </a:lnTo>
                  <a:lnTo>
                    <a:pt x="4582" y="4518"/>
                  </a:lnTo>
                  <a:lnTo>
                    <a:pt x="4585" y="4515"/>
                  </a:lnTo>
                  <a:lnTo>
                    <a:pt x="4600" y="4503"/>
                  </a:lnTo>
                  <a:lnTo>
                    <a:pt x="4603" y="4500"/>
                  </a:lnTo>
                  <a:lnTo>
                    <a:pt x="4618" y="4488"/>
                  </a:lnTo>
                  <a:lnTo>
                    <a:pt x="4622" y="4485"/>
                  </a:lnTo>
                  <a:lnTo>
                    <a:pt x="4638" y="4474"/>
                  </a:lnTo>
                  <a:lnTo>
                    <a:pt x="4641" y="4472"/>
                  </a:lnTo>
                  <a:lnTo>
                    <a:pt x="4657" y="4461"/>
                  </a:lnTo>
                  <a:lnTo>
                    <a:pt x="4661" y="4459"/>
                  </a:lnTo>
                  <a:lnTo>
                    <a:pt x="4678" y="4448"/>
                  </a:lnTo>
                  <a:lnTo>
                    <a:pt x="4683" y="4446"/>
                  </a:lnTo>
                  <a:lnTo>
                    <a:pt x="4700" y="4436"/>
                  </a:lnTo>
                  <a:lnTo>
                    <a:pt x="4704" y="4434"/>
                  </a:lnTo>
                  <a:lnTo>
                    <a:pt x="4721" y="4425"/>
                  </a:lnTo>
                  <a:lnTo>
                    <a:pt x="4725" y="4423"/>
                  </a:lnTo>
                  <a:lnTo>
                    <a:pt x="4743" y="4415"/>
                  </a:lnTo>
                  <a:lnTo>
                    <a:pt x="4747" y="4413"/>
                  </a:lnTo>
                  <a:lnTo>
                    <a:pt x="4750" y="4412"/>
                  </a:lnTo>
                  <a:lnTo>
                    <a:pt x="4750" y="2947"/>
                  </a:lnTo>
                  <a:lnTo>
                    <a:pt x="4752" y="2914"/>
                  </a:lnTo>
                  <a:lnTo>
                    <a:pt x="4759" y="2882"/>
                  </a:lnTo>
                  <a:lnTo>
                    <a:pt x="4769" y="2851"/>
                  </a:lnTo>
                  <a:lnTo>
                    <a:pt x="4783" y="2822"/>
                  </a:lnTo>
                  <a:lnTo>
                    <a:pt x="4802" y="2795"/>
                  </a:lnTo>
                  <a:lnTo>
                    <a:pt x="4823" y="2770"/>
                  </a:lnTo>
                  <a:lnTo>
                    <a:pt x="4848" y="2749"/>
                  </a:lnTo>
                  <a:lnTo>
                    <a:pt x="4875" y="2730"/>
                  </a:lnTo>
                  <a:lnTo>
                    <a:pt x="4898" y="2719"/>
                  </a:lnTo>
                  <a:lnTo>
                    <a:pt x="4875" y="2708"/>
                  </a:lnTo>
                  <a:lnTo>
                    <a:pt x="4848" y="2689"/>
                  </a:lnTo>
                  <a:lnTo>
                    <a:pt x="4823" y="2668"/>
                  </a:lnTo>
                  <a:lnTo>
                    <a:pt x="4802" y="2643"/>
                  </a:lnTo>
                  <a:lnTo>
                    <a:pt x="4783" y="2616"/>
                  </a:lnTo>
                  <a:lnTo>
                    <a:pt x="4769" y="2587"/>
                  </a:lnTo>
                  <a:close/>
                  <a:moveTo>
                    <a:pt x="5250" y="4703"/>
                  </a:moveTo>
                  <a:lnTo>
                    <a:pt x="5250" y="4835"/>
                  </a:lnTo>
                  <a:lnTo>
                    <a:pt x="5372" y="4887"/>
                  </a:lnTo>
                  <a:lnTo>
                    <a:pt x="5371" y="4885"/>
                  </a:lnTo>
                  <a:lnTo>
                    <a:pt x="5367" y="4871"/>
                  </a:lnTo>
                  <a:lnTo>
                    <a:pt x="5362" y="4857"/>
                  </a:lnTo>
                  <a:lnTo>
                    <a:pt x="5356" y="4844"/>
                  </a:lnTo>
                  <a:lnTo>
                    <a:pt x="5350" y="4831"/>
                  </a:lnTo>
                  <a:lnTo>
                    <a:pt x="5344" y="4818"/>
                  </a:lnTo>
                  <a:lnTo>
                    <a:pt x="5337" y="4806"/>
                  </a:lnTo>
                  <a:lnTo>
                    <a:pt x="5330" y="4794"/>
                  </a:lnTo>
                  <a:lnTo>
                    <a:pt x="5321" y="4781"/>
                  </a:lnTo>
                  <a:lnTo>
                    <a:pt x="5313" y="4770"/>
                  </a:lnTo>
                  <a:lnTo>
                    <a:pt x="5304" y="4758"/>
                  </a:lnTo>
                  <a:lnTo>
                    <a:pt x="5294" y="4747"/>
                  </a:lnTo>
                  <a:lnTo>
                    <a:pt x="5285" y="4736"/>
                  </a:lnTo>
                  <a:lnTo>
                    <a:pt x="5275" y="4725"/>
                  </a:lnTo>
                  <a:lnTo>
                    <a:pt x="5264" y="4715"/>
                  </a:lnTo>
                  <a:lnTo>
                    <a:pt x="5253" y="4706"/>
                  </a:lnTo>
                  <a:lnTo>
                    <a:pt x="5250" y="4703"/>
                  </a:lnTo>
                  <a:close/>
                  <a:moveTo>
                    <a:pt x="4750" y="5000"/>
                  </a:moveTo>
                  <a:lnTo>
                    <a:pt x="4750" y="4703"/>
                  </a:lnTo>
                  <a:lnTo>
                    <a:pt x="4747" y="4706"/>
                  </a:lnTo>
                  <a:lnTo>
                    <a:pt x="4736" y="4715"/>
                  </a:lnTo>
                  <a:lnTo>
                    <a:pt x="4725" y="4725"/>
                  </a:lnTo>
                  <a:lnTo>
                    <a:pt x="4715" y="4736"/>
                  </a:lnTo>
                  <a:lnTo>
                    <a:pt x="4706" y="4747"/>
                  </a:lnTo>
                  <a:lnTo>
                    <a:pt x="4696" y="4758"/>
                  </a:lnTo>
                  <a:lnTo>
                    <a:pt x="4687" y="4770"/>
                  </a:lnTo>
                  <a:lnTo>
                    <a:pt x="4679" y="4781"/>
                  </a:lnTo>
                  <a:lnTo>
                    <a:pt x="4670" y="4794"/>
                  </a:lnTo>
                  <a:lnTo>
                    <a:pt x="4663" y="4806"/>
                  </a:lnTo>
                  <a:lnTo>
                    <a:pt x="4656" y="4818"/>
                  </a:lnTo>
                  <a:lnTo>
                    <a:pt x="4650" y="4831"/>
                  </a:lnTo>
                  <a:lnTo>
                    <a:pt x="4644" y="4844"/>
                  </a:lnTo>
                  <a:lnTo>
                    <a:pt x="4638" y="4857"/>
                  </a:lnTo>
                  <a:lnTo>
                    <a:pt x="4633" y="4871"/>
                  </a:lnTo>
                  <a:lnTo>
                    <a:pt x="4629" y="4885"/>
                  </a:lnTo>
                  <a:lnTo>
                    <a:pt x="4625" y="4899"/>
                  </a:lnTo>
                  <a:lnTo>
                    <a:pt x="4622" y="4913"/>
                  </a:lnTo>
                  <a:lnTo>
                    <a:pt x="4619" y="4927"/>
                  </a:lnTo>
                  <a:lnTo>
                    <a:pt x="4616" y="4942"/>
                  </a:lnTo>
                  <a:lnTo>
                    <a:pt x="4614" y="4956"/>
                  </a:lnTo>
                  <a:lnTo>
                    <a:pt x="4613" y="4971"/>
                  </a:lnTo>
                  <a:lnTo>
                    <a:pt x="4612" y="4985"/>
                  </a:lnTo>
                  <a:lnTo>
                    <a:pt x="4612" y="5000"/>
                  </a:lnTo>
                  <a:lnTo>
                    <a:pt x="4612" y="5015"/>
                  </a:lnTo>
                  <a:lnTo>
                    <a:pt x="4613" y="5029"/>
                  </a:lnTo>
                  <a:lnTo>
                    <a:pt x="4614" y="5044"/>
                  </a:lnTo>
                  <a:lnTo>
                    <a:pt x="4616" y="5058"/>
                  </a:lnTo>
                  <a:lnTo>
                    <a:pt x="4619" y="5073"/>
                  </a:lnTo>
                  <a:lnTo>
                    <a:pt x="4622" y="5087"/>
                  </a:lnTo>
                  <a:lnTo>
                    <a:pt x="4625" y="5101"/>
                  </a:lnTo>
                  <a:lnTo>
                    <a:pt x="4629" y="5115"/>
                  </a:lnTo>
                  <a:lnTo>
                    <a:pt x="4633" y="5129"/>
                  </a:lnTo>
                  <a:lnTo>
                    <a:pt x="4638" y="5143"/>
                  </a:lnTo>
                  <a:lnTo>
                    <a:pt x="4644" y="5156"/>
                  </a:lnTo>
                  <a:lnTo>
                    <a:pt x="4650" y="5169"/>
                  </a:lnTo>
                  <a:lnTo>
                    <a:pt x="4656" y="5182"/>
                  </a:lnTo>
                  <a:lnTo>
                    <a:pt x="4663" y="5194"/>
                  </a:lnTo>
                  <a:lnTo>
                    <a:pt x="4670" y="5206"/>
                  </a:lnTo>
                  <a:lnTo>
                    <a:pt x="4679" y="5219"/>
                  </a:lnTo>
                  <a:lnTo>
                    <a:pt x="4687" y="5230"/>
                  </a:lnTo>
                  <a:lnTo>
                    <a:pt x="4696" y="5242"/>
                  </a:lnTo>
                  <a:lnTo>
                    <a:pt x="4706" y="5253"/>
                  </a:lnTo>
                  <a:lnTo>
                    <a:pt x="4715" y="5264"/>
                  </a:lnTo>
                  <a:lnTo>
                    <a:pt x="4725" y="5275"/>
                  </a:lnTo>
                  <a:lnTo>
                    <a:pt x="4736" y="5285"/>
                  </a:lnTo>
                  <a:lnTo>
                    <a:pt x="4747" y="5294"/>
                  </a:lnTo>
                  <a:lnTo>
                    <a:pt x="4758" y="5304"/>
                  </a:lnTo>
                  <a:lnTo>
                    <a:pt x="4770" y="5313"/>
                  </a:lnTo>
                  <a:lnTo>
                    <a:pt x="4781" y="5321"/>
                  </a:lnTo>
                  <a:lnTo>
                    <a:pt x="4794" y="5330"/>
                  </a:lnTo>
                  <a:lnTo>
                    <a:pt x="4806" y="5337"/>
                  </a:lnTo>
                  <a:lnTo>
                    <a:pt x="4818" y="5344"/>
                  </a:lnTo>
                  <a:lnTo>
                    <a:pt x="4831" y="5350"/>
                  </a:lnTo>
                  <a:lnTo>
                    <a:pt x="4844" y="5356"/>
                  </a:lnTo>
                  <a:lnTo>
                    <a:pt x="4857" y="5362"/>
                  </a:lnTo>
                  <a:lnTo>
                    <a:pt x="4871" y="5367"/>
                  </a:lnTo>
                  <a:lnTo>
                    <a:pt x="4885" y="5371"/>
                  </a:lnTo>
                  <a:lnTo>
                    <a:pt x="4899" y="5375"/>
                  </a:lnTo>
                  <a:lnTo>
                    <a:pt x="4913" y="5378"/>
                  </a:lnTo>
                  <a:lnTo>
                    <a:pt x="4927" y="5381"/>
                  </a:lnTo>
                  <a:lnTo>
                    <a:pt x="4942" y="5384"/>
                  </a:lnTo>
                  <a:lnTo>
                    <a:pt x="4956" y="5386"/>
                  </a:lnTo>
                  <a:lnTo>
                    <a:pt x="4971" y="5387"/>
                  </a:lnTo>
                  <a:lnTo>
                    <a:pt x="4985" y="5388"/>
                  </a:lnTo>
                  <a:lnTo>
                    <a:pt x="5000" y="5388"/>
                  </a:lnTo>
                  <a:lnTo>
                    <a:pt x="5015" y="5388"/>
                  </a:lnTo>
                  <a:lnTo>
                    <a:pt x="5029" y="5387"/>
                  </a:lnTo>
                  <a:lnTo>
                    <a:pt x="5044" y="5386"/>
                  </a:lnTo>
                  <a:lnTo>
                    <a:pt x="5058" y="5384"/>
                  </a:lnTo>
                  <a:lnTo>
                    <a:pt x="5073" y="5381"/>
                  </a:lnTo>
                  <a:lnTo>
                    <a:pt x="5087" y="5378"/>
                  </a:lnTo>
                  <a:lnTo>
                    <a:pt x="5101" y="5375"/>
                  </a:lnTo>
                  <a:lnTo>
                    <a:pt x="5115" y="5371"/>
                  </a:lnTo>
                  <a:lnTo>
                    <a:pt x="5129" y="5367"/>
                  </a:lnTo>
                  <a:lnTo>
                    <a:pt x="5143" y="5362"/>
                  </a:lnTo>
                  <a:lnTo>
                    <a:pt x="5156" y="5356"/>
                  </a:lnTo>
                  <a:lnTo>
                    <a:pt x="5169" y="5350"/>
                  </a:lnTo>
                  <a:lnTo>
                    <a:pt x="5175" y="5347"/>
                  </a:lnTo>
                  <a:lnTo>
                    <a:pt x="4902" y="5230"/>
                  </a:lnTo>
                  <a:lnTo>
                    <a:pt x="4888" y="5223"/>
                  </a:lnTo>
                  <a:lnTo>
                    <a:pt x="4875" y="5217"/>
                  </a:lnTo>
                  <a:lnTo>
                    <a:pt x="4874" y="5216"/>
                  </a:lnTo>
                  <a:lnTo>
                    <a:pt x="4872" y="5215"/>
                  </a:lnTo>
                  <a:lnTo>
                    <a:pt x="4860" y="5207"/>
                  </a:lnTo>
                  <a:lnTo>
                    <a:pt x="4848" y="5198"/>
                  </a:lnTo>
                  <a:lnTo>
                    <a:pt x="4847" y="5197"/>
                  </a:lnTo>
                  <a:lnTo>
                    <a:pt x="4845" y="5197"/>
                  </a:lnTo>
                  <a:lnTo>
                    <a:pt x="4834" y="5187"/>
                  </a:lnTo>
                  <a:lnTo>
                    <a:pt x="4823" y="5177"/>
                  </a:lnTo>
                  <a:lnTo>
                    <a:pt x="4822" y="5176"/>
                  </a:lnTo>
                  <a:lnTo>
                    <a:pt x="4821" y="5175"/>
                  </a:lnTo>
                  <a:lnTo>
                    <a:pt x="4811" y="5163"/>
                  </a:lnTo>
                  <a:lnTo>
                    <a:pt x="4802" y="5152"/>
                  </a:lnTo>
                  <a:lnTo>
                    <a:pt x="4801" y="5151"/>
                  </a:lnTo>
                  <a:lnTo>
                    <a:pt x="4800" y="5150"/>
                  </a:lnTo>
                  <a:lnTo>
                    <a:pt x="4792" y="5137"/>
                  </a:lnTo>
                  <a:lnTo>
                    <a:pt x="4783" y="5125"/>
                  </a:lnTo>
                  <a:lnTo>
                    <a:pt x="4783" y="5124"/>
                  </a:lnTo>
                  <a:lnTo>
                    <a:pt x="4782" y="5122"/>
                  </a:lnTo>
                  <a:lnTo>
                    <a:pt x="4776" y="5109"/>
                  </a:lnTo>
                  <a:lnTo>
                    <a:pt x="4769" y="5096"/>
                  </a:lnTo>
                  <a:lnTo>
                    <a:pt x="4769" y="5094"/>
                  </a:lnTo>
                  <a:lnTo>
                    <a:pt x="4768" y="5093"/>
                  </a:lnTo>
                  <a:lnTo>
                    <a:pt x="4763" y="5079"/>
                  </a:lnTo>
                  <a:lnTo>
                    <a:pt x="4759" y="5065"/>
                  </a:lnTo>
                  <a:lnTo>
                    <a:pt x="4758" y="5063"/>
                  </a:lnTo>
                  <a:lnTo>
                    <a:pt x="4758" y="5062"/>
                  </a:lnTo>
                  <a:lnTo>
                    <a:pt x="4755" y="5047"/>
                  </a:lnTo>
                  <a:lnTo>
                    <a:pt x="4752" y="5033"/>
                  </a:lnTo>
                  <a:lnTo>
                    <a:pt x="4752" y="5031"/>
                  </a:lnTo>
                  <a:lnTo>
                    <a:pt x="4752" y="5030"/>
                  </a:lnTo>
                  <a:lnTo>
                    <a:pt x="4751" y="5015"/>
                  </a:lnTo>
                  <a:lnTo>
                    <a:pt x="4750" y="500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Helvetica Neue"/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410" name="Google Shape;1410;p38"/>
          <p:cNvGrpSpPr/>
          <p:nvPr/>
        </p:nvGrpSpPr>
        <p:grpSpPr>
          <a:xfrm>
            <a:off x="9479249" y="2557548"/>
            <a:ext cx="879052" cy="878328"/>
            <a:chOff x="8624067" y="1760585"/>
            <a:chExt cx="633600" cy="633600"/>
          </a:xfrm>
        </p:grpSpPr>
        <p:sp>
          <p:nvSpPr>
            <p:cNvPr id="1411" name="Google Shape;1411;p38"/>
            <p:cNvSpPr/>
            <p:nvPr/>
          </p:nvSpPr>
          <p:spPr>
            <a:xfrm>
              <a:off x="8624067" y="1760585"/>
              <a:ext cx="633600" cy="633600"/>
            </a:xfrm>
            <a:custGeom>
              <a:rect b="b" l="l" r="r" t="t"/>
              <a:pathLst>
                <a:path extrusionOk="0" h="10000" w="10000">
                  <a:moveTo>
                    <a:pt x="6327" y="3494"/>
                  </a:moveTo>
                  <a:lnTo>
                    <a:pt x="6335" y="3539"/>
                  </a:lnTo>
                  <a:lnTo>
                    <a:pt x="6344" y="3640"/>
                  </a:lnTo>
                  <a:lnTo>
                    <a:pt x="6345" y="3672"/>
                  </a:lnTo>
                  <a:lnTo>
                    <a:pt x="6341" y="3705"/>
                  </a:lnTo>
                  <a:lnTo>
                    <a:pt x="6334" y="3737"/>
                  </a:lnTo>
                  <a:lnTo>
                    <a:pt x="6322" y="3767"/>
                  </a:lnTo>
                  <a:lnTo>
                    <a:pt x="6306" y="3796"/>
                  </a:lnTo>
                  <a:lnTo>
                    <a:pt x="6287" y="3822"/>
                  </a:lnTo>
                  <a:lnTo>
                    <a:pt x="6264" y="3846"/>
                  </a:lnTo>
                  <a:lnTo>
                    <a:pt x="6239" y="3866"/>
                  </a:lnTo>
                  <a:lnTo>
                    <a:pt x="6211" y="3883"/>
                  </a:lnTo>
                  <a:lnTo>
                    <a:pt x="6181" y="3897"/>
                  </a:lnTo>
                  <a:lnTo>
                    <a:pt x="6150" y="3906"/>
                  </a:lnTo>
                  <a:lnTo>
                    <a:pt x="6117" y="3911"/>
                  </a:lnTo>
                  <a:lnTo>
                    <a:pt x="6085" y="3912"/>
                  </a:lnTo>
                  <a:lnTo>
                    <a:pt x="6052" y="3908"/>
                  </a:lnTo>
                  <a:lnTo>
                    <a:pt x="6020" y="3901"/>
                  </a:lnTo>
                  <a:lnTo>
                    <a:pt x="5990" y="3889"/>
                  </a:lnTo>
                  <a:lnTo>
                    <a:pt x="5961" y="3873"/>
                  </a:lnTo>
                  <a:lnTo>
                    <a:pt x="5935" y="3854"/>
                  </a:lnTo>
                  <a:lnTo>
                    <a:pt x="5911" y="3831"/>
                  </a:lnTo>
                  <a:lnTo>
                    <a:pt x="5891" y="3806"/>
                  </a:lnTo>
                  <a:lnTo>
                    <a:pt x="5874" y="3778"/>
                  </a:lnTo>
                  <a:lnTo>
                    <a:pt x="5860" y="3748"/>
                  </a:lnTo>
                  <a:lnTo>
                    <a:pt x="5851" y="3717"/>
                  </a:lnTo>
                  <a:lnTo>
                    <a:pt x="5846" y="3684"/>
                  </a:lnTo>
                  <a:lnTo>
                    <a:pt x="5839" y="3607"/>
                  </a:lnTo>
                  <a:lnTo>
                    <a:pt x="5825" y="3557"/>
                  </a:lnTo>
                  <a:lnTo>
                    <a:pt x="5802" y="3510"/>
                  </a:lnTo>
                  <a:lnTo>
                    <a:pt x="5770" y="3464"/>
                  </a:lnTo>
                  <a:lnTo>
                    <a:pt x="5726" y="3418"/>
                  </a:lnTo>
                  <a:lnTo>
                    <a:pt x="5671" y="3373"/>
                  </a:lnTo>
                  <a:lnTo>
                    <a:pt x="5606" y="3331"/>
                  </a:lnTo>
                  <a:lnTo>
                    <a:pt x="5531" y="3293"/>
                  </a:lnTo>
                  <a:lnTo>
                    <a:pt x="5450" y="3260"/>
                  </a:lnTo>
                  <a:lnTo>
                    <a:pt x="5362" y="3232"/>
                  </a:lnTo>
                  <a:lnTo>
                    <a:pt x="5272" y="3210"/>
                  </a:lnTo>
                  <a:lnTo>
                    <a:pt x="5250" y="3207"/>
                  </a:lnTo>
                  <a:lnTo>
                    <a:pt x="5250" y="4557"/>
                  </a:lnTo>
                  <a:lnTo>
                    <a:pt x="5319" y="4575"/>
                  </a:lnTo>
                  <a:lnTo>
                    <a:pt x="5329" y="4577"/>
                  </a:lnTo>
                  <a:lnTo>
                    <a:pt x="5455" y="4614"/>
                  </a:lnTo>
                  <a:lnTo>
                    <a:pt x="5467" y="4618"/>
                  </a:lnTo>
                  <a:lnTo>
                    <a:pt x="5589" y="4660"/>
                  </a:lnTo>
                  <a:lnTo>
                    <a:pt x="5603" y="4665"/>
                  </a:lnTo>
                  <a:lnTo>
                    <a:pt x="5719" y="4714"/>
                  </a:lnTo>
                  <a:lnTo>
                    <a:pt x="5735" y="4721"/>
                  </a:lnTo>
                  <a:lnTo>
                    <a:pt x="5845" y="4775"/>
                  </a:lnTo>
                  <a:lnTo>
                    <a:pt x="5863" y="4785"/>
                  </a:lnTo>
                  <a:lnTo>
                    <a:pt x="5965" y="4847"/>
                  </a:lnTo>
                  <a:lnTo>
                    <a:pt x="5986" y="4860"/>
                  </a:lnTo>
                  <a:lnTo>
                    <a:pt x="6078" y="4929"/>
                  </a:lnTo>
                  <a:lnTo>
                    <a:pt x="6100" y="4947"/>
                  </a:lnTo>
                  <a:lnTo>
                    <a:pt x="6183" y="5024"/>
                  </a:lnTo>
                  <a:lnTo>
                    <a:pt x="6205" y="5048"/>
                  </a:lnTo>
                  <a:lnTo>
                    <a:pt x="6275" y="5134"/>
                  </a:lnTo>
                  <a:lnTo>
                    <a:pt x="6296" y="5163"/>
                  </a:lnTo>
                  <a:lnTo>
                    <a:pt x="6353" y="5258"/>
                  </a:lnTo>
                  <a:lnTo>
                    <a:pt x="6371" y="5293"/>
                  </a:lnTo>
                  <a:lnTo>
                    <a:pt x="6413" y="5397"/>
                  </a:lnTo>
                  <a:lnTo>
                    <a:pt x="6425" y="5435"/>
                  </a:lnTo>
                  <a:lnTo>
                    <a:pt x="6451" y="5549"/>
                  </a:lnTo>
                  <a:lnTo>
                    <a:pt x="6457" y="5587"/>
                  </a:lnTo>
                  <a:lnTo>
                    <a:pt x="6466" y="5712"/>
                  </a:lnTo>
                  <a:lnTo>
                    <a:pt x="6466" y="5748"/>
                  </a:lnTo>
                  <a:lnTo>
                    <a:pt x="6457" y="5874"/>
                  </a:lnTo>
                  <a:lnTo>
                    <a:pt x="6452" y="5911"/>
                  </a:lnTo>
                  <a:lnTo>
                    <a:pt x="6426" y="6030"/>
                  </a:lnTo>
                  <a:lnTo>
                    <a:pt x="6415" y="6065"/>
                  </a:lnTo>
                  <a:lnTo>
                    <a:pt x="6373" y="6175"/>
                  </a:lnTo>
                  <a:lnTo>
                    <a:pt x="6358" y="6208"/>
                  </a:lnTo>
                  <a:lnTo>
                    <a:pt x="6301" y="6310"/>
                  </a:lnTo>
                  <a:lnTo>
                    <a:pt x="6282" y="6338"/>
                  </a:lnTo>
                  <a:lnTo>
                    <a:pt x="6212" y="6433"/>
                  </a:lnTo>
                  <a:lnTo>
                    <a:pt x="6192" y="6456"/>
                  </a:lnTo>
                  <a:lnTo>
                    <a:pt x="6109" y="6542"/>
                  </a:lnTo>
                  <a:lnTo>
                    <a:pt x="6088" y="6561"/>
                  </a:lnTo>
                  <a:lnTo>
                    <a:pt x="5995" y="6638"/>
                  </a:lnTo>
                  <a:lnTo>
                    <a:pt x="5973" y="6654"/>
                  </a:lnTo>
                  <a:lnTo>
                    <a:pt x="5871" y="6721"/>
                  </a:lnTo>
                  <a:lnTo>
                    <a:pt x="5850" y="6733"/>
                  </a:lnTo>
                  <a:lnTo>
                    <a:pt x="5740" y="6791"/>
                  </a:lnTo>
                  <a:lnTo>
                    <a:pt x="5718" y="6800"/>
                  </a:lnTo>
                  <a:lnTo>
                    <a:pt x="5601" y="6848"/>
                  </a:lnTo>
                  <a:lnTo>
                    <a:pt x="5580" y="6855"/>
                  </a:lnTo>
                  <a:lnTo>
                    <a:pt x="5458" y="6893"/>
                  </a:lnTo>
                  <a:lnTo>
                    <a:pt x="5437" y="6898"/>
                  </a:lnTo>
                  <a:lnTo>
                    <a:pt x="5311" y="6925"/>
                  </a:lnTo>
                  <a:lnTo>
                    <a:pt x="5291" y="6929"/>
                  </a:lnTo>
                  <a:lnTo>
                    <a:pt x="5250" y="6934"/>
                  </a:lnTo>
                  <a:lnTo>
                    <a:pt x="5250" y="7190"/>
                  </a:lnTo>
                  <a:lnTo>
                    <a:pt x="5248" y="7223"/>
                  </a:lnTo>
                  <a:lnTo>
                    <a:pt x="5241" y="7255"/>
                  </a:lnTo>
                  <a:lnTo>
                    <a:pt x="5231" y="7286"/>
                  </a:lnTo>
                  <a:lnTo>
                    <a:pt x="5217" y="7315"/>
                  </a:lnTo>
                  <a:lnTo>
                    <a:pt x="5198" y="7342"/>
                  </a:lnTo>
                  <a:lnTo>
                    <a:pt x="5177" y="7367"/>
                  </a:lnTo>
                  <a:lnTo>
                    <a:pt x="5152" y="7388"/>
                  </a:lnTo>
                  <a:lnTo>
                    <a:pt x="5125" y="7407"/>
                  </a:lnTo>
                  <a:lnTo>
                    <a:pt x="5096" y="7421"/>
                  </a:lnTo>
                  <a:lnTo>
                    <a:pt x="5065" y="7431"/>
                  </a:lnTo>
                  <a:lnTo>
                    <a:pt x="5033" y="7438"/>
                  </a:lnTo>
                  <a:lnTo>
                    <a:pt x="5000" y="7440"/>
                  </a:lnTo>
                  <a:lnTo>
                    <a:pt x="4967" y="7438"/>
                  </a:lnTo>
                  <a:lnTo>
                    <a:pt x="4935" y="7431"/>
                  </a:lnTo>
                  <a:lnTo>
                    <a:pt x="4904" y="7421"/>
                  </a:lnTo>
                  <a:lnTo>
                    <a:pt x="4875" y="7407"/>
                  </a:lnTo>
                  <a:lnTo>
                    <a:pt x="4848" y="7388"/>
                  </a:lnTo>
                  <a:lnTo>
                    <a:pt x="4823" y="7367"/>
                  </a:lnTo>
                  <a:lnTo>
                    <a:pt x="4802" y="7342"/>
                  </a:lnTo>
                  <a:lnTo>
                    <a:pt x="4783" y="7315"/>
                  </a:lnTo>
                  <a:lnTo>
                    <a:pt x="4769" y="7286"/>
                  </a:lnTo>
                  <a:lnTo>
                    <a:pt x="4759" y="7255"/>
                  </a:lnTo>
                  <a:lnTo>
                    <a:pt x="4752" y="7223"/>
                  </a:lnTo>
                  <a:lnTo>
                    <a:pt x="4750" y="7190"/>
                  </a:lnTo>
                  <a:lnTo>
                    <a:pt x="4750" y="6940"/>
                  </a:lnTo>
                  <a:lnTo>
                    <a:pt x="4719" y="6937"/>
                  </a:lnTo>
                  <a:lnTo>
                    <a:pt x="4703" y="6935"/>
                  </a:lnTo>
                  <a:lnTo>
                    <a:pt x="4577" y="6915"/>
                  </a:lnTo>
                  <a:lnTo>
                    <a:pt x="4560" y="6912"/>
                  </a:lnTo>
                  <a:lnTo>
                    <a:pt x="4438" y="6884"/>
                  </a:lnTo>
                  <a:lnTo>
                    <a:pt x="4419" y="6879"/>
                  </a:lnTo>
                  <a:lnTo>
                    <a:pt x="4302" y="6843"/>
                  </a:lnTo>
                  <a:lnTo>
                    <a:pt x="4282" y="6836"/>
                  </a:lnTo>
                  <a:lnTo>
                    <a:pt x="4171" y="6791"/>
                  </a:lnTo>
                  <a:lnTo>
                    <a:pt x="4149" y="6781"/>
                  </a:lnTo>
                  <a:lnTo>
                    <a:pt x="4047" y="6727"/>
                  </a:lnTo>
                  <a:lnTo>
                    <a:pt x="4023" y="6712"/>
                  </a:lnTo>
                  <a:lnTo>
                    <a:pt x="3930" y="6649"/>
                  </a:lnTo>
                  <a:lnTo>
                    <a:pt x="3905" y="6629"/>
                  </a:lnTo>
                  <a:lnTo>
                    <a:pt x="3823" y="6556"/>
                  </a:lnTo>
                  <a:lnTo>
                    <a:pt x="3798" y="6531"/>
                  </a:lnTo>
                  <a:lnTo>
                    <a:pt x="3727" y="6449"/>
                  </a:lnTo>
                  <a:lnTo>
                    <a:pt x="3705" y="6417"/>
                  </a:lnTo>
                  <a:lnTo>
                    <a:pt x="3648" y="6325"/>
                  </a:lnTo>
                  <a:lnTo>
                    <a:pt x="3630" y="6289"/>
                  </a:lnTo>
                  <a:lnTo>
                    <a:pt x="3587" y="6186"/>
                  </a:lnTo>
                  <a:lnTo>
                    <a:pt x="3575" y="6147"/>
                  </a:lnTo>
                  <a:lnTo>
                    <a:pt x="3549" y="6033"/>
                  </a:lnTo>
                  <a:lnTo>
                    <a:pt x="3543" y="5995"/>
                  </a:lnTo>
                  <a:lnTo>
                    <a:pt x="3534" y="5870"/>
                  </a:lnTo>
                  <a:lnTo>
                    <a:pt x="3533" y="5837"/>
                  </a:lnTo>
                  <a:lnTo>
                    <a:pt x="3537" y="5805"/>
                  </a:lnTo>
                  <a:lnTo>
                    <a:pt x="3546" y="5773"/>
                  </a:lnTo>
                  <a:lnTo>
                    <a:pt x="3558" y="5743"/>
                  </a:lnTo>
                  <a:lnTo>
                    <a:pt x="3574" y="5715"/>
                  </a:lnTo>
                  <a:lnTo>
                    <a:pt x="3594" y="5689"/>
                  </a:lnTo>
                  <a:lnTo>
                    <a:pt x="3617" y="5665"/>
                  </a:lnTo>
                  <a:lnTo>
                    <a:pt x="3643" y="5645"/>
                  </a:lnTo>
                  <a:lnTo>
                    <a:pt x="3671" y="5629"/>
                  </a:lnTo>
                  <a:lnTo>
                    <a:pt x="3701" y="5616"/>
                  </a:lnTo>
                  <a:lnTo>
                    <a:pt x="3732" y="5607"/>
                  </a:lnTo>
                  <a:lnTo>
                    <a:pt x="3765" y="5603"/>
                  </a:lnTo>
                  <a:lnTo>
                    <a:pt x="3798" y="5602"/>
                  </a:lnTo>
                  <a:lnTo>
                    <a:pt x="3830" y="5606"/>
                  </a:lnTo>
                  <a:lnTo>
                    <a:pt x="3862" y="5615"/>
                  </a:lnTo>
                  <a:lnTo>
                    <a:pt x="3892" y="5627"/>
                  </a:lnTo>
                  <a:lnTo>
                    <a:pt x="3920" y="5643"/>
                  </a:lnTo>
                  <a:lnTo>
                    <a:pt x="3946" y="5663"/>
                  </a:lnTo>
                  <a:lnTo>
                    <a:pt x="3970" y="5686"/>
                  </a:lnTo>
                  <a:lnTo>
                    <a:pt x="3990" y="5712"/>
                  </a:lnTo>
                  <a:lnTo>
                    <a:pt x="4006" y="5740"/>
                  </a:lnTo>
                  <a:lnTo>
                    <a:pt x="4019" y="5770"/>
                  </a:lnTo>
                  <a:lnTo>
                    <a:pt x="4028" y="5801"/>
                  </a:lnTo>
                  <a:lnTo>
                    <a:pt x="4032" y="5834"/>
                  </a:lnTo>
                  <a:lnTo>
                    <a:pt x="4040" y="5939"/>
                  </a:lnTo>
                  <a:lnTo>
                    <a:pt x="4057" y="6014"/>
                  </a:lnTo>
                  <a:lnTo>
                    <a:pt x="4084" y="6080"/>
                  </a:lnTo>
                  <a:lnTo>
                    <a:pt x="4121" y="6139"/>
                  </a:lnTo>
                  <a:lnTo>
                    <a:pt x="4167" y="6194"/>
                  </a:lnTo>
                  <a:lnTo>
                    <a:pt x="4224" y="6245"/>
                  </a:lnTo>
                  <a:lnTo>
                    <a:pt x="4293" y="6291"/>
                  </a:lnTo>
                  <a:lnTo>
                    <a:pt x="4372" y="6333"/>
                  </a:lnTo>
                  <a:lnTo>
                    <a:pt x="4460" y="6369"/>
                  </a:lnTo>
                  <a:lnTo>
                    <a:pt x="4558" y="6399"/>
                  </a:lnTo>
                  <a:lnTo>
                    <a:pt x="4662" y="6423"/>
                  </a:lnTo>
                  <a:lnTo>
                    <a:pt x="4750" y="6436"/>
                  </a:lnTo>
                  <a:lnTo>
                    <a:pt x="4750" y="4953"/>
                  </a:lnTo>
                  <a:lnTo>
                    <a:pt x="4720" y="4946"/>
                  </a:lnTo>
                  <a:lnTo>
                    <a:pt x="4718" y="4946"/>
                  </a:lnTo>
                  <a:lnTo>
                    <a:pt x="4602" y="4916"/>
                  </a:lnTo>
                  <a:lnTo>
                    <a:pt x="4596" y="4915"/>
                  </a:lnTo>
                  <a:lnTo>
                    <a:pt x="4479" y="4882"/>
                  </a:lnTo>
                  <a:lnTo>
                    <a:pt x="4470" y="4879"/>
                  </a:lnTo>
                  <a:lnTo>
                    <a:pt x="4354" y="4842"/>
                  </a:lnTo>
                  <a:lnTo>
                    <a:pt x="4342" y="4838"/>
                  </a:lnTo>
                  <a:lnTo>
                    <a:pt x="4229" y="4796"/>
                  </a:lnTo>
                  <a:lnTo>
                    <a:pt x="4214" y="4790"/>
                  </a:lnTo>
                  <a:lnTo>
                    <a:pt x="4106" y="4741"/>
                  </a:lnTo>
                  <a:lnTo>
                    <a:pt x="4087" y="4731"/>
                  </a:lnTo>
                  <a:lnTo>
                    <a:pt x="3987" y="4675"/>
                  </a:lnTo>
                  <a:lnTo>
                    <a:pt x="3964" y="4661"/>
                  </a:lnTo>
                  <a:lnTo>
                    <a:pt x="3873" y="4596"/>
                  </a:lnTo>
                  <a:lnTo>
                    <a:pt x="3847" y="4575"/>
                  </a:lnTo>
                  <a:lnTo>
                    <a:pt x="3768" y="4501"/>
                  </a:lnTo>
                  <a:lnTo>
                    <a:pt x="3741" y="4471"/>
                  </a:lnTo>
                  <a:lnTo>
                    <a:pt x="3676" y="4386"/>
                  </a:lnTo>
                  <a:lnTo>
                    <a:pt x="3651" y="4347"/>
                  </a:lnTo>
                  <a:lnTo>
                    <a:pt x="3602" y="4251"/>
                  </a:lnTo>
                  <a:lnTo>
                    <a:pt x="3584" y="4206"/>
                  </a:lnTo>
                  <a:lnTo>
                    <a:pt x="3553" y="4096"/>
                  </a:lnTo>
                  <a:lnTo>
                    <a:pt x="3545" y="4050"/>
                  </a:lnTo>
                  <a:lnTo>
                    <a:pt x="3534" y="3927"/>
                  </a:lnTo>
                  <a:lnTo>
                    <a:pt x="3533" y="3890"/>
                  </a:lnTo>
                  <a:lnTo>
                    <a:pt x="3541" y="3764"/>
                  </a:lnTo>
                  <a:lnTo>
                    <a:pt x="3544" y="3733"/>
                  </a:lnTo>
                  <a:lnTo>
                    <a:pt x="3566" y="3615"/>
                  </a:lnTo>
                  <a:lnTo>
                    <a:pt x="3574" y="3583"/>
                  </a:lnTo>
                  <a:lnTo>
                    <a:pt x="3610" y="3472"/>
                  </a:lnTo>
                  <a:lnTo>
                    <a:pt x="3622" y="3441"/>
                  </a:lnTo>
                  <a:lnTo>
                    <a:pt x="3671" y="3339"/>
                  </a:lnTo>
                  <a:lnTo>
                    <a:pt x="3687" y="3309"/>
                  </a:lnTo>
                  <a:lnTo>
                    <a:pt x="3749" y="3215"/>
                  </a:lnTo>
                  <a:lnTo>
                    <a:pt x="3769" y="3188"/>
                  </a:lnTo>
                  <a:lnTo>
                    <a:pt x="3843" y="3103"/>
                  </a:lnTo>
                  <a:lnTo>
                    <a:pt x="3866" y="3080"/>
                  </a:lnTo>
                  <a:lnTo>
                    <a:pt x="3951" y="3004"/>
                  </a:lnTo>
                  <a:lnTo>
                    <a:pt x="3975" y="2985"/>
                  </a:lnTo>
                  <a:lnTo>
                    <a:pt x="4072" y="2918"/>
                  </a:lnTo>
                  <a:lnTo>
                    <a:pt x="4097" y="2903"/>
                  </a:lnTo>
                  <a:lnTo>
                    <a:pt x="4204" y="2846"/>
                  </a:lnTo>
                  <a:lnTo>
                    <a:pt x="4228" y="2834"/>
                  </a:lnTo>
                  <a:lnTo>
                    <a:pt x="4346" y="2787"/>
                  </a:lnTo>
                  <a:lnTo>
                    <a:pt x="4369" y="2779"/>
                  </a:lnTo>
                  <a:lnTo>
                    <a:pt x="4496" y="2741"/>
                  </a:lnTo>
                  <a:lnTo>
                    <a:pt x="4518" y="2736"/>
                  </a:lnTo>
                  <a:lnTo>
                    <a:pt x="4654" y="2709"/>
                  </a:lnTo>
                  <a:lnTo>
                    <a:pt x="4674" y="2706"/>
                  </a:lnTo>
                  <a:lnTo>
                    <a:pt x="4779" y="2694"/>
                  </a:lnTo>
                  <a:lnTo>
                    <a:pt x="4783" y="2685"/>
                  </a:lnTo>
                  <a:lnTo>
                    <a:pt x="4802" y="2658"/>
                  </a:lnTo>
                  <a:lnTo>
                    <a:pt x="4823" y="2633"/>
                  </a:lnTo>
                  <a:lnTo>
                    <a:pt x="4848" y="2612"/>
                  </a:lnTo>
                  <a:lnTo>
                    <a:pt x="4875" y="2593"/>
                  </a:lnTo>
                  <a:lnTo>
                    <a:pt x="4904" y="2579"/>
                  </a:lnTo>
                  <a:lnTo>
                    <a:pt x="4935" y="2569"/>
                  </a:lnTo>
                  <a:lnTo>
                    <a:pt x="4967" y="2562"/>
                  </a:lnTo>
                  <a:lnTo>
                    <a:pt x="5000" y="2560"/>
                  </a:lnTo>
                  <a:lnTo>
                    <a:pt x="5033" y="2562"/>
                  </a:lnTo>
                  <a:lnTo>
                    <a:pt x="5065" y="2569"/>
                  </a:lnTo>
                  <a:lnTo>
                    <a:pt x="5096" y="2579"/>
                  </a:lnTo>
                  <a:lnTo>
                    <a:pt x="5125" y="2593"/>
                  </a:lnTo>
                  <a:lnTo>
                    <a:pt x="5152" y="2612"/>
                  </a:lnTo>
                  <a:lnTo>
                    <a:pt x="5177" y="2633"/>
                  </a:lnTo>
                  <a:lnTo>
                    <a:pt x="5198" y="2658"/>
                  </a:lnTo>
                  <a:lnTo>
                    <a:pt x="5217" y="2685"/>
                  </a:lnTo>
                  <a:lnTo>
                    <a:pt x="5222" y="2696"/>
                  </a:lnTo>
                  <a:lnTo>
                    <a:pt x="5240" y="2698"/>
                  </a:lnTo>
                  <a:lnTo>
                    <a:pt x="5256" y="2700"/>
                  </a:lnTo>
                  <a:lnTo>
                    <a:pt x="5365" y="2719"/>
                  </a:lnTo>
                  <a:lnTo>
                    <a:pt x="5381" y="2723"/>
                  </a:lnTo>
                  <a:lnTo>
                    <a:pt x="5489" y="2749"/>
                  </a:lnTo>
                  <a:lnTo>
                    <a:pt x="5506" y="2753"/>
                  </a:lnTo>
                  <a:lnTo>
                    <a:pt x="5611" y="2787"/>
                  </a:lnTo>
                  <a:lnTo>
                    <a:pt x="5629" y="2793"/>
                  </a:lnTo>
                  <a:lnTo>
                    <a:pt x="5730" y="2834"/>
                  </a:lnTo>
                  <a:lnTo>
                    <a:pt x="5749" y="2843"/>
                  </a:lnTo>
                  <a:lnTo>
                    <a:pt x="5844" y="2892"/>
                  </a:lnTo>
                  <a:lnTo>
                    <a:pt x="5865" y="2904"/>
                  </a:lnTo>
                  <a:lnTo>
                    <a:pt x="5952" y="2960"/>
                  </a:lnTo>
                  <a:lnTo>
                    <a:pt x="5975" y="2976"/>
                  </a:lnTo>
                  <a:lnTo>
                    <a:pt x="6053" y="3039"/>
                  </a:lnTo>
                  <a:lnTo>
                    <a:pt x="6076" y="3061"/>
                  </a:lnTo>
                  <a:lnTo>
                    <a:pt x="6144" y="3132"/>
                  </a:lnTo>
                  <a:lnTo>
                    <a:pt x="6167" y="3160"/>
                  </a:lnTo>
                  <a:lnTo>
                    <a:pt x="6223" y="3238"/>
                  </a:lnTo>
                  <a:lnTo>
                    <a:pt x="6243" y="3274"/>
                  </a:lnTo>
                  <a:lnTo>
                    <a:pt x="6285" y="3359"/>
                  </a:lnTo>
                  <a:lnTo>
                    <a:pt x="6301" y="3401"/>
                  </a:lnTo>
                  <a:lnTo>
                    <a:pt x="6327" y="3494"/>
                  </a:lnTo>
                  <a:close/>
                  <a:moveTo>
                    <a:pt x="5309" y="5092"/>
                  </a:moveTo>
                  <a:lnTo>
                    <a:pt x="5250" y="5075"/>
                  </a:lnTo>
                  <a:lnTo>
                    <a:pt x="5250" y="6427"/>
                  </a:lnTo>
                  <a:lnTo>
                    <a:pt x="5322" y="6412"/>
                  </a:lnTo>
                  <a:lnTo>
                    <a:pt x="5423" y="6381"/>
                  </a:lnTo>
                  <a:lnTo>
                    <a:pt x="5519" y="6342"/>
                  </a:lnTo>
                  <a:lnTo>
                    <a:pt x="5608" y="6296"/>
                  </a:lnTo>
                  <a:lnTo>
                    <a:pt x="5688" y="6243"/>
                  </a:lnTo>
                  <a:lnTo>
                    <a:pt x="5760" y="6184"/>
                  </a:lnTo>
                  <a:lnTo>
                    <a:pt x="5821" y="6121"/>
                  </a:lnTo>
                  <a:lnTo>
                    <a:pt x="5872" y="6053"/>
                  </a:lnTo>
                  <a:lnTo>
                    <a:pt x="5912" y="5980"/>
                  </a:lnTo>
                  <a:lnTo>
                    <a:pt x="5941" y="5903"/>
                  </a:lnTo>
                  <a:lnTo>
                    <a:pt x="5960" y="5820"/>
                  </a:lnTo>
                  <a:lnTo>
                    <a:pt x="5966" y="5730"/>
                  </a:lnTo>
                  <a:lnTo>
                    <a:pt x="5960" y="5643"/>
                  </a:lnTo>
                  <a:lnTo>
                    <a:pt x="5942" y="5567"/>
                  </a:lnTo>
                  <a:lnTo>
                    <a:pt x="5915" y="5499"/>
                  </a:lnTo>
                  <a:lnTo>
                    <a:pt x="5877" y="5437"/>
                  </a:lnTo>
                  <a:lnTo>
                    <a:pt x="5829" y="5378"/>
                  </a:lnTo>
                  <a:lnTo>
                    <a:pt x="5769" y="5322"/>
                  </a:lnTo>
                  <a:lnTo>
                    <a:pt x="5697" y="5269"/>
                  </a:lnTo>
                  <a:lnTo>
                    <a:pt x="5614" y="5219"/>
                  </a:lnTo>
                  <a:lnTo>
                    <a:pt x="5521" y="5173"/>
                  </a:lnTo>
                  <a:lnTo>
                    <a:pt x="5418" y="5130"/>
                  </a:lnTo>
                  <a:lnTo>
                    <a:pt x="5309" y="5092"/>
                  </a:lnTo>
                  <a:close/>
                  <a:moveTo>
                    <a:pt x="4727" y="4432"/>
                  </a:moveTo>
                  <a:lnTo>
                    <a:pt x="4750" y="4438"/>
                  </a:lnTo>
                  <a:lnTo>
                    <a:pt x="4750" y="3200"/>
                  </a:lnTo>
                  <a:lnTo>
                    <a:pt x="4741" y="3201"/>
                  </a:lnTo>
                  <a:lnTo>
                    <a:pt x="4626" y="3224"/>
                  </a:lnTo>
                  <a:lnTo>
                    <a:pt x="4522" y="3255"/>
                  </a:lnTo>
                  <a:lnTo>
                    <a:pt x="4428" y="3293"/>
                  </a:lnTo>
                  <a:lnTo>
                    <a:pt x="4345" y="3337"/>
                  </a:lnTo>
                  <a:lnTo>
                    <a:pt x="4273" y="3387"/>
                  </a:lnTo>
                  <a:lnTo>
                    <a:pt x="4211" y="3443"/>
                  </a:lnTo>
                  <a:lnTo>
                    <a:pt x="4158" y="3503"/>
                  </a:lnTo>
                  <a:lnTo>
                    <a:pt x="4115" y="3569"/>
                  </a:lnTo>
                  <a:lnTo>
                    <a:pt x="4081" y="3641"/>
                  </a:lnTo>
                  <a:lnTo>
                    <a:pt x="4055" y="3721"/>
                  </a:lnTo>
                  <a:lnTo>
                    <a:pt x="4039" y="3808"/>
                  </a:lnTo>
                  <a:lnTo>
                    <a:pt x="4034" y="3901"/>
                  </a:lnTo>
                  <a:lnTo>
                    <a:pt x="4041" y="3982"/>
                  </a:lnTo>
                  <a:lnTo>
                    <a:pt x="4059" y="4045"/>
                  </a:lnTo>
                  <a:lnTo>
                    <a:pt x="4086" y="4100"/>
                  </a:lnTo>
                  <a:lnTo>
                    <a:pt x="4125" y="4150"/>
                  </a:lnTo>
                  <a:lnTo>
                    <a:pt x="4177" y="4199"/>
                  </a:lnTo>
                  <a:lnTo>
                    <a:pt x="4243" y="4246"/>
                  </a:lnTo>
                  <a:lnTo>
                    <a:pt x="4322" y="4290"/>
                  </a:lnTo>
                  <a:lnTo>
                    <a:pt x="4412" y="4331"/>
                  </a:lnTo>
                  <a:lnTo>
                    <a:pt x="4511" y="4368"/>
                  </a:lnTo>
                  <a:lnTo>
                    <a:pt x="4617" y="4401"/>
                  </a:lnTo>
                  <a:lnTo>
                    <a:pt x="4727" y="443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Helvetica Neue"/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12" name="Google Shape;1412;p38"/>
            <p:cNvSpPr/>
            <p:nvPr/>
          </p:nvSpPr>
          <p:spPr>
            <a:xfrm>
              <a:off x="8624067" y="1760585"/>
              <a:ext cx="633600" cy="633600"/>
            </a:xfrm>
            <a:custGeom>
              <a:rect b="b" l="l" r="r" t="t"/>
              <a:pathLst>
                <a:path extrusionOk="0" h="10000" w="10000">
                  <a:moveTo>
                    <a:pt x="8897" y="4858"/>
                  </a:moveTo>
                  <a:lnTo>
                    <a:pt x="8900" y="4995"/>
                  </a:lnTo>
                  <a:lnTo>
                    <a:pt x="8900" y="5005"/>
                  </a:lnTo>
                  <a:lnTo>
                    <a:pt x="8897" y="5142"/>
                  </a:lnTo>
                  <a:lnTo>
                    <a:pt x="8897" y="5151"/>
                  </a:lnTo>
                  <a:lnTo>
                    <a:pt x="8889" y="5288"/>
                  </a:lnTo>
                  <a:lnTo>
                    <a:pt x="8889" y="5297"/>
                  </a:lnTo>
                  <a:lnTo>
                    <a:pt x="8876" y="5433"/>
                  </a:lnTo>
                  <a:lnTo>
                    <a:pt x="8875" y="5443"/>
                  </a:lnTo>
                  <a:lnTo>
                    <a:pt x="8857" y="5578"/>
                  </a:lnTo>
                  <a:lnTo>
                    <a:pt x="8855" y="5587"/>
                  </a:lnTo>
                  <a:lnTo>
                    <a:pt x="8833" y="5721"/>
                  </a:lnTo>
                  <a:lnTo>
                    <a:pt x="8831" y="5731"/>
                  </a:lnTo>
                  <a:lnTo>
                    <a:pt x="8803" y="5864"/>
                  </a:lnTo>
                  <a:lnTo>
                    <a:pt x="8801" y="5873"/>
                  </a:lnTo>
                  <a:lnTo>
                    <a:pt x="8768" y="6005"/>
                  </a:lnTo>
                  <a:lnTo>
                    <a:pt x="8766" y="6014"/>
                  </a:lnTo>
                  <a:lnTo>
                    <a:pt x="8728" y="6145"/>
                  </a:lnTo>
                  <a:lnTo>
                    <a:pt x="8725" y="6154"/>
                  </a:lnTo>
                  <a:lnTo>
                    <a:pt x="8683" y="6283"/>
                  </a:lnTo>
                  <a:lnTo>
                    <a:pt x="8680" y="6292"/>
                  </a:lnTo>
                  <a:lnTo>
                    <a:pt x="8632" y="6420"/>
                  </a:lnTo>
                  <a:lnTo>
                    <a:pt x="8629" y="6428"/>
                  </a:lnTo>
                  <a:lnTo>
                    <a:pt x="8577" y="6554"/>
                  </a:lnTo>
                  <a:lnTo>
                    <a:pt x="8573" y="6563"/>
                  </a:lnTo>
                  <a:lnTo>
                    <a:pt x="8516" y="6687"/>
                  </a:lnTo>
                  <a:lnTo>
                    <a:pt x="8512" y="6695"/>
                  </a:lnTo>
                  <a:lnTo>
                    <a:pt x="8450" y="6818"/>
                  </a:lnTo>
                  <a:lnTo>
                    <a:pt x="8446" y="6826"/>
                  </a:lnTo>
                  <a:lnTo>
                    <a:pt x="8380" y="6946"/>
                  </a:lnTo>
                  <a:lnTo>
                    <a:pt x="8375" y="6954"/>
                  </a:lnTo>
                  <a:lnTo>
                    <a:pt x="8304" y="7071"/>
                  </a:lnTo>
                  <a:lnTo>
                    <a:pt x="8299" y="7079"/>
                  </a:lnTo>
                  <a:lnTo>
                    <a:pt x="8225" y="7194"/>
                  </a:lnTo>
                  <a:lnTo>
                    <a:pt x="8219" y="7202"/>
                  </a:lnTo>
                  <a:lnTo>
                    <a:pt x="8140" y="7313"/>
                  </a:lnTo>
                  <a:lnTo>
                    <a:pt x="8135" y="7321"/>
                  </a:lnTo>
                  <a:lnTo>
                    <a:pt x="8052" y="7429"/>
                  </a:lnTo>
                  <a:lnTo>
                    <a:pt x="8046" y="7436"/>
                  </a:lnTo>
                  <a:lnTo>
                    <a:pt x="7959" y="7541"/>
                  </a:lnTo>
                  <a:lnTo>
                    <a:pt x="7953" y="7548"/>
                  </a:lnTo>
                  <a:lnTo>
                    <a:pt x="7862" y="7650"/>
                  </a:lnTo>
                  <a:lnTo>
                    <a:pt x="7856" y="7657"/>
                  </a:lnTo>
                  <a:lnTo>
                    <a:pt x="7761" y="7755"/>
                  </a:lnTo>
                  <a:lnTo>
                    <a:pt x="7755" y="7761"/>
                  </a:lnTo>
                  <a:lnTo>
                    <a:pt x="7657" y="7856"/>
                  </a:lnTo>
                  <a:lnTo>
                    <a:pt x="7650" y="7862"/>
                  </a:lnTo>
                  <a:lnTo>
                    <a:pt x="7548" y="7953"/>
                  </a:lnTo>
                  <a:lnTo>
                    <a:pt x="7541" y="7959"/>
                  </a:lnTo>
                  <a:lnTo>
                    <a:pt x="7436" y="8046"/>
                  </a:lnTo>
                  <a:lnTo>
                    <a:pt x="7429" y="8052"/>
                  </a:lnTo>
                  <a:lnTo>
                    <a:pt x="7321" y="8135"/>
                  </a:lnTo>
                  <a:lnTo>
                    <a:pt x="7313" y="8140"/>
                  </a:lnTo>
                  <a:lnTo>
                    <a:pt x="7202" y="8219"/>
                  </a:lnTo>
                  <a:lnTo>
                    <a:pt x="7194" y="8225"/>
                  </a:lnTo>
                  <a:lnTo>
                    <a:pt x="7079" y="8299"/>
                  </a:lnTo>
                  <a:lnTo>
                    <a:pt x="7071" y="8304"/>
                  </a:lnTo>
                  <a:lnTo>
                    <a:pt x="6954" y="8375"/>
                  </a:lnTo>
                  <a:lnTo>
                    <a:pt x="6946" y="8380"/>
                  </a:lnTo>
                  <a:lnTo>
                    <a:pt x="6826" y="8446"/>
                  </a:lnTo>
                  <a:lnTo>
                    <a:pt x="6818" y="8450"/>
                  </a:lnTo>
                  <a:lnTo>
                    <a:pt x="6695" y="8512"/>
                  </a:lnTo>
                  <a:lnTo>
                    <a:pt x="6687" y="8516"/>
                  </a:lnTo>
                  <a:lnTo>
                    <a:pt x="6563" y="8573"/>
                  </a:lnTo>
                  <a:lnTo>
                    <a:pt x="6554" y="8577"/>
                  </a:lnTo>
                  <a:lnTo>
                    <a:pt x="6428" y="8629"/>
                  </a:lnTo>
                  <a:lnTo>
                    <a:pt x="6420" y="8632"/>
                  </a:lnTo>
                  <a:lnTo>
                    <a:pt x="6292" y="8680"/>
                  </a:lnTo>
                  <a:lnTo>
                    <a:pt x="6283" y="8683"/>
                  </a:lnTo>
                  <a:lnTo>
                    <a:pt x="6154" y="8725"/>
                  </a:lnTo>
                  <a:lnTo>
                    <a:pt x="6145" y="8728"/>
                  </a:lnTo>
                  <a:lnTo>
                    <a:pt x="6014" y="8766"/>
                  </a:lnTo>
                  <a:lnTo>
                    <a:pt x="6005" y="8768"/>
                  </a:lnTo>
                  <a:lnTo>
                    <a:pt x="5873" y="8801"/>
                  </a:lnTo>
                  <a:lnTo>
                    <a:pt x="5864" y="8803"/>
                  </a:lnTo>
                  <a:lnTo>
                    <a:pt x="5731" y="8831"/>
                  </a:lnTo>
                  <a:lnTo>
                    <a:pt x="5721" y="8833"/>
                  </a:lnTo>
                  <a:lnTo>
                    <a:pt x="5587" y="8855"/>
                  </a:lnTo>
                  <a:lnTo>
                    <a:pt x="5578" y="8857"/>
                  </a:lnTo>
                  <a:lnTo>
                    <a:pt x="5443" y="8875"/>
                  </a:lnTo>
                  <a:lnTo>
                    <a:pt x="5433" y="8876"/>
                  </a:lnTo>
                  <a:lnTo>
                    <a:pt x="5297" y="8889"/>
                  </a:lnTo>
                  <a:lnTo>
                    <a:pt x="5288" y="8889"/>
                  </a:lnTo>
                  <a:lnTo>
                    <a:pt x="5151" y="8897"/>
                  </a:lnTo>
                  <a:lnTo>
                    <a:pt x="5142" y="8897"/>
                  </a:lnTo>
                  <a:lnTo>
                    <a:pt x="5005" y="8900"/>
                  </a:lnTo>
                  <a:lnTo>
                    <a:pt x="4995" y="8900"/>
                  </a:lnTo>
                  <a:lnTo>
                    <a:pt x="4858" y="8897"/>
                  </a:lnTo>
                  <a:lnTo>
                    <a:pt x="4849" y="8897"/>
                  </a:lnTo>
                  <a:lnTo>
                    <a:pt x="4712" y="8889"/>
                  </a:lnTo>
                  <a:lnTo>
                    <a:pt x="4703" y="8889"/>
                  </a:lnTo>
                  <a:lnTo>
                    <a:pt x="4567" y="8876"/>
                  </a:lnTo>
                  <a:lnTo>
                    <a:pt x="4557" y="8875"/>
                  </a:lnTo>
                  <a:lnTo>
                    <a:pt x="4422" y="8857"/>
                  </a:lnTo>
                  <a:lnTo>
                    <a:pt x="4413" y="8855"/>
                  </a:lnTo>
                  <a:lnTo>
                    <a:pt x="4279" y="8833"/>
                  </a:lnTo>
                  <a:lnTo>
                    <a:pt x="4269" y="8831"/>
                  </a:lnTo>
                  <a:lnTo>
                    <a:pt x="4136" y="8803"/>
                  </a:lnTo>
                  <a:lnTo>
                    <a:pt x="4127" y="8801"/>
                  </a:lnTo>
                  <a:lnTo>
                    <a:pt x="3995" y="8768"/>
                  </a:lnTo>
                  <a:lnTo>
                    <a:pt x="3986" y="8766"/>
                  </a:lnTo>
                  <a:lnTo>
                    <a:pt x="3855" y="8728"/>
                  </a:lnTo>
                  <a:lnTo>
                    <a:pt x="3846" y="8725"/>
                  </a:lnTo>
                  <a:lnTo>
                    <a:pt x="3717" y="8683"/>
                  </a:lnTo>
                  <a:lnTo>
                    <a:pt x="3708" y="8680"/>
                  </a:lnTo>
                  <a:lnTo>
                    <a:pt x="3580" y="8632"/>
                  </a:lnTo>
                  <a:lnTo>
                    <a:pt x="3572" y="8629"/>
                  </a:lnTo>
                  <a:lnTo>
                    <a:pt x="3446" y="8577"/>
                  </a:lnTo>
                  <a:lnTo>
                    <a:pt x="3437" y="8573"/>
                  </a:lnTo>
                  <a:lnTo>
                    <a:pt x="3313" y="8516"/>
                  </a:lnTo>
                  <a:lnTo>
                    <a:pt x="3305" y="8512"/>
                  </a:lnTo>
                  <a:lnTo>
                    <a:pt x="3182" y="8450"/>
                  </a:lnTo>
                  <a:lnTo>
                    <a:pt x="3174" y="8446"/>
                  </a:lnTo>
                  <a:lnTo>
                    <a:pt x="3054" y="8380"/>
                  </a:lnTo>
                  <a:lnTo>
                    <a:pt x="3046" y="8375"/>
                  </a:lnTo>
                  <a:lnTo>
                    <a:pt x="2929" y="8304"/>
                  </a:lnTo>
                  <a:lnTo>
                    <a:pt x="2921" y="8299"/>
                  </a:lnTo>
                  <a:lnTo>
                    <a:pt x="2806" y="8225"/>
                  </a:lnTo>
                  <a:lnTo>
                    <a:pt x="2798" y="8219"/>
                  </a:lnTo>
                  <a:lnTo>
                    <a:pt x="2687" y="8140"/>
                  </a:lnTo>
                  <a:lnTo>
                    <a:pt x="2679" y="8135"/>
                  </a:lnTo>
                  <a:lnTo>
                    <a:pt x="2571" y="8052"/>
                  </a:lnTo>
                  <a:lnTo>
                    <a:pt x="2564" y="8046"/>
                  </a:lnTo>
                  <a:lnTo>
                    <a:pt x="2459" y="7959"/>
                  </a:lnTo>
                  <a:lnTo>
                    <a:pt x="2452" y="7953"/>
                  </a:lnTo>
                  <a:lnTo>
                    <a:pt x="2350" y="7862"/>
                  </a:lnTo>
                  <a:lnTo>
                    <a:pt x="2343" y="7856"/>
                  </a:lnTo>
                  <a:lnTo>
                    <a:pt x="2245" y="7761"/>
                  </a:lnTo>
                  <a:lnTo>
                    <a:pt x="2239" y="7755"/>
                  </a:lnTo>
                  <a:lnTo>
                    <a:pt x="2144" y="7657"/>
                  </a:lnTo>
                  <a:lnTo>
                    <a:pt x="2138" y="7650"/>
                  </a:lnTo>
                  <a:lnTo>
                    <a:pt x="2047" y="7548"/>
                  </a:lnTo>
                  <a:lnTo>
                    <a:pt x="2041" y="7541"/>
                  </a:lnTo>
                  <a:lnTo>
                    <a:pt x="1954" y="7436"/>
                  </a:lnTo>
                  <a:lnTo>
                    <a:pt x="1948" y="7429"/>
                  </a:lnTo>
                  <a:lnTo>
                    <a:pt x="1865" y="7321"/>
                  </a:lnTo>
                  <a:lnTo>
                    <a:pt x="1860" y="7313"/>
                  </a:lnTo>
                  <a:lnTo>
                    <a:pt x="1781" y="7202"/>
                  </a:lnTo>
                  <a:lnTo>
                    <a:pt x="1775" y="7194"/>
                  </a:lnTo>
                  <a:lnTo>
                    <a:pt x="1701" y="7079"/>
                  </a:lnTo>
                  <a:lnTo>
                    <a:pt x="1696" y="7071"/>
                  </a:lnTo>
                  <a:lnTo>
                    <a:pt x="1625" y="6954"/>
                  </a:lnTo>
                  <a:lnTo>
                    <a:pt x="1620" y="6946"/>
                  </a:lnTo>
                  <a:lnTo>
                    <a:pt x="1554" y="6826"/>
                  </a:lnTo>
                  <a:lnTo>
                    <a:pt x="1550" y="6818"/>
                  </a:lnTo>
                  <a:lnTo>
                    <a:pt x="1488" y="6695"/>
                  </a:lnTo>
                  <a:lnTo>
                    <a:pt x="1484" y="6687"/>
                  </a:lnTo>
                  <a:lnTo>
                    <a:pt x="1427" y="6563"/>
                  </a:lnTo>
                  <a:lnTo>
                    <a:pt x="1423" y="6554"/>
                  </a:lnTo>
                  <a:lnTo>
                    <a:pt x="1371" y="6428"/>
                  </a:lnTo>
                  <a:lnTo>
                    <a:pt x="1368" y="6420"/>
                  </a:lnTo>
                  <a:lnTo>
                    <a:pt x="1320" y="6292"/>
                  </a:lnTo>
                  <a:lnTo>
                    <a:pt x="1317" y="6283"/>
                  </a:lnTo>
                  <a:lnTo>
                    <a:pt x="1275" y="6154"/>
                  </a:lnTo>
                  <a:lnTo>
                    <a:pt x="1272" y="6145"/>
                  </a:lnTo>
                  <a:lnTo>
                    <a:pt x="1234" y="6014"/>
                  </a:lnTo>
                  <a:lnTo>
                    <a:pt x="1232" y="6005"/>
                  </a:lnTo>
                  <a:lnTo>
                    <a:pt x="1199" y="5873"/>
                  </a:lnTo>
                  <a:lnTo>
                    <a:pt x="1197" y="5864"/>
                  </a:lnTo>
                  <a:lnTo>
                    <a:pt x="1169" y="5731"/>
                  </a:lnTo>
                  <a:lnTo>
                    <a:pt x="1167" y="5721"/>
                  </a:lnTo>
                  <a:lnTo>
                    <a:pt x="1145" y="5587"/>
                  </a:lnTo>
                  <a:lnTo>
                    <a:pt x="1143" y="5578"/>
                  </a:lnTo>
                  <a:lnTo>
                    <a:pt x="1125" y="5443"/>
                  </a:lnTo>
                  <a:lnTo>
                    <a:pt x="1124" y="5433"/>
                  </a:lnTo>
                  <a:lnTo>
                    <a:pt x="1111" y="5297"/>
                  </a:lnTo>
                  <a:lnTo>
                    <a:pt x="1111" y="5288"/>
                  </a:lnTo>
                  <a:lnTo>
                    <a:pt x="1103" y="5151"/>
                  </a:lnTo>
                  <a:lnTo>
                    <a:pt x="1103" y="5142"/>
                  </a:lnTo>
                  <a:lnTo>
                    <a:pt x="1100" y="5005"/>
                  </a:lnTo>
                  <a:lnTo>
                    <a:pt x="1100" y="4995"/>
                  </a:lnTo>
                  <a:lnTo>
                    <a:pt x="1103" y="4858"/>
                  </a:lnTo>
                  <a:lnTo>
                    <a:pt x="1103" y="4849"/>
                  </a:lnTo>
                  <a:lnTo>
                    <a:pt x="1111" y="4712"/>
                  </a:lnTo>
                  <a:lnTo>
                    <a:pt x="1111" y="4703"/>
                  </a:lnTo>
                  <a:lnTo>
                    <a:pt x="1124" y="4567"/>
                  </a:lnTo>
                  <a:lnTo>
                    <a:pt x="1125" y="4557"/>
                  </a:lnTo>
                  <a:lnTo>
                    <a:pt x="1143" y="4422"/>
                  </a:lnTo>
                  <a:lnTo>
                    <a:pt x="1145" y="4413"/>
                  </a:lnTo>
                  <a:lnTo>
                    <a:pt x="1167" y="4279"/>
                  </a:lnTo>
                  <a:lnTo>
                    <a:pt x="1169" y="4269"/>
                  </a:lnTo>
                  <a:lnTo>
                    <a:pt x="1197" y="4136"/>
                  </a:lnTo>
                  <a:lnTo>
                    <a:pt x="1199" y="4127"/>
                  </a:lnTo>
                  <a:lnTo>
                    <a:pt x="1232" y="3995"/>
                  </a:lnTo>
                  <a:lnTo>
                    <a:pt x="1234" y="3986"/>
                  </a:lnTo>
                  <a:lnTo>
                    <a:pt x="1272" y="3855"/>
                  </a:lnTo>
                  <a:lnTo>
                    <a:pt x="1275" y="3846"/>
                  </a:lnTo>
                  <a:lnTo>
                    <a:pt x="1317" y="3717"/>
                  </a:lnTo>
                  <a:lnTo>
                    <a:pt x="1320" y="3708"/>
                  </a:lnTo>
                  <a:lnTo>
                    <a:pt x="1368" y="3580"/>
                  </a:lnTo>
                  <a:lnTo>
                    <a:pt x="1371" y="3572"/>
                  </a:lnTo>
                  <a:lnTo>
                    <a:pt x="1423" y="3446"/>
                  </a:lnTo>
                  <a:lnTo>
                    <a:pt x="1427" y="3437"/>
                  </a:lnTo>
                  <a:lnTo>
                    <a:pt x="1484" y="3313"/>
                  </a:lnTo>
                  <a:lnTo>
                    <a:pt x="1488" y="3305"/>
                  </a:lnTo>
                  <a:lnTo>
                    <a:pt x="1550" y="3182"/>
                  </a:lnTo>
                  <a:lnTo>
                    <a:pt x="1554" y="3174"/>
                  </a:lnTo>
                  <a:lnTo>
                    <a:pt x="1620" y="3054"/>
                  </a:lnTo>
                  <a:lnTo>
                    <a:pt x="1625" y="3046"/>
                  </a:lnTo>
                  <a:lnTo>
                    <a:pt x="1696" y="2929"/>
                  </a:lnTo>
                  <a:lnTo>
                    <a:pt x="1701" y="2921"/>
                  </a:lnTo>
                  <a:lnTo>
                    <a:pt x="1775" y="2806"/>
                  </a:lnTo>
                  <a:lnTo>
                    <a:pt x="1781" y="2798"/>
                  </a:lnTo>
                  <a:lnTo>
                    <a:pt x="1860" y="2687"/>
                  </a:lnTo>
                  <a:lnTo>
                    <a:pt x="1865" y="2679"/>
                  </a:lnTo>
                  <a:lnTo>
                    <a:pt x="1948" y="2571"/>
                  </a:lnTo>
                  <a:lnTo>
                    <a:pt x="1954" y="2564"/>
                  </a:lnTo>
                  <a:lnTo>
                    <a:pt x="2041" y="2459"/>
                  </a:lnTo>
                  <a:lnTo>
                    <a:pt x="2047" y="2452"/>
                  </a:lnTo>
                  <a:lnTo>
                    <a:pt x="2138" y="2350"/>
                  </a:lnTo>
                  <a:lnTo>
                    <a:pt x="2144" y="2343"/>
                  </a:lnTo>
                  <a:lnTo>
                    <a:pt x="2239" y="2245"/>
                  </a:lnTo>
                  <a:lnTo>
                    <a:pt x="2245" y="2239"/>
                  </a:lnTo>
                  <a:lnTo>
                    <a:pt x="2343" y="2144"/>
                  </a:lnTo>
                  <a:lnTo>
                    <a:pt x="2350" y="2138"/>
                  </a:lnTo>
                  <a:lnTo>
                    <a:pt x="2452" y="2047"/>
                  </a:lnTo>
                  <a:lnTo>
                    <a:pt x="2459" y="2041"/>
                  </a:lnTo>
                  <a:lnTo>
                    <a:pt x="2564" y="1954"/>
                  </a:lnTo>
                  <a:lnTo>
                    <a:pt x="2571" y="1948"/>
                  </a:lnTo>
                  <a:lnTo>
                    <a:pt x="2679" y="1865"/>
                  </a:lnTo>
                  <a:lnTo>
                    <a:pt x="2687" y="1860"/>
                  </a:lnTo>
                  <a:lnTo>
                    <a:pt x="2798" y="1781"/>
                  </a:lnTo>
                  <a:lnTo>
                    <a:pt x="2806" y="1775"/>
                  </a:lnTo>
                  <a:lnTo>
                    <a:pt x="2921" y="1701"/>
                  </a:lnTo>
                  <a:lnTo>
                    <a:pt x="2929" y="1696"/>
                  </a:lnTo>
                  <a:lnTo>
                    <a:pt x="3046" y="1625"/>
                  </a:lnTo>
                  <a:lnTo>
                    <a:pt x="3054" y="1620"/>
                  </a:lnTo>
                  <a:lnTo>
                    <a:pt x="3174" y="1554"/>
                  </a:lnTo>
                  <a:lnTo>
                    <a:pt x="3182" y="1550"/>
                  </a:lnTo>
                  <a:lnTo>
                    <a:pt x="3305" y="1488"/>
                  </a:lnTo>
                  <a:lnTo>
                    <a:pt x="3313" y="1484"/>
                  </a:lnTo>
                  <a:lnTo>
                    <a:pt x="3437" y="1427"/>
                  </a:lnTo>
                  <a:lnTo>
                    <a:pt x="3446" y="1423"/>
                  </a:lnTo>
                  <a:lnTo>
                    <a:pt x="3572" y="1371"/>
                  </a:lnTo>
                  <a:lnTo>
                    <a:pt x="3580" y="1368"/>
                  </a:lnTo>
                  <a:lnTo>
                    <a:pt x="3708" y="1320"/>
                  </a:lnTo>
                  <a:lnTo>
                    <a:pt x="3717" y="1317"/>
                  </a:lnTo>
                  <a:lnTo>
                    <a:pt x="3846" y="1275"/>
                  </a:lnTo>
                  <a:lnTo>
                    <a:pt x="3855" y="1272"/>
                  </a:lnTo>
                  <a:lnTo>
                    <a:pt x="3986" y="1234"/>
                  </a:lnTo>
                  <a:lnTo>
                    <a:pt x="3995" y="1232"/>
                  </a:lnTo>
                  <a:lnTo>
                    <a:pt x="4127" y="1199"/>
                  </a:lnTo>
                  <a:lnTo>
                    <a:pt x="4136" y="1197"/>
                  </a:lnTo>
                  <a:lnTo>
                    <a:pt x="4269" y="1169"/>
                  </a:lnTo>
                  <a:lnTo>
                    <a:pt x="4279" y="1167"/>
                  </a:lnTo>
                  <a:lnTo>
                    <a:pt x="4413" y="1145"/>
                  </a:lnTo>
                  <a:lnTo>
                    <a:pt x="4422" y="1143"/>
                  </a:lnTo>
                  <a:lnTo>
                    <a:pt x="4557" y="1125"/>
                  </a:lnTo>
                  <a:lnTo>
                    <a:pt x="4567" y="1124"/>
                  </a:lnTo>
                  <a:lnTo>
                    <a:pt x="4703" y="1111"/>
                  </a:lnTo>
                  <a:lnTo>
                    <a:pt x="4712" y="1111"/>
                  </a:lnTo>
                  <a:lnTo>
                    <a:pt x="4849" y="1103"/>
                  </a:lnTo>
                  <a:lnTo>
                    <a:pt x="4858" y="1103"/>
                  </a:lnTo>
                  <a:lnTo>
                    <a:pt x="4995" y="1100"/>
                  </a:lnTo>
                  <a:lnTo>
                    <a:pt x="5005" y="1100"/>
                  </a:lnTo>
                  <a:lnTo>
                    <a:pt x="5142" y="1103"/>
                  </a:lnTo>
                  <a:lnTo>
                    <a:pt x="5151" y="1103"/>
                  </a:lnTo>
                  <a:lnTo>
                    <a:pt x="5288" y="1111"/>
                  </a:lnTo>
                  <a:lnTo>
                    <a:pt x="5297" y="1111"/>
                  </a:lnTo>
                  <a:lnTo>
                    <a:pt x="5433" y="1124"/>
                  </a:lnTo>
                  <a:lnTo>
                    <a:pt x="5443" y="1125"/>
                  </a:lnTo>
                  <a:lnTo>
                    <a:pt x="5578" y="1143"/>
                  </a:lnTo>
                  <a:lnTo>
                    <a:pt x="5587" y="1145"/>
                  </a:lnTo>
                  <a:lnTo>
                    <a:pt x="5721" y="1167"/>
                  </a:lnTo>
                  <a:lnTo>
                    <a:pt x="5731" y="1169"/>
                  </a:lnTo>
                  <a:lnTo>
                    <a:pt x="5864" y="1197"/>
                  </a:lnTo>
                  <a:lnTo>
                    <a:pt x="5873" y="1199"/>
                  </a:lnTo>
                  <a:lnTo>
                    <a:pt x="6005" y="1232"/>
                  </a:lnTo>
                  <a:lnTo>
                    <a:pt x="6014" y="1234"/>
                  </a:lnTo>
                  <a:lnTo>
                    <a:pt x="6145" y="1272"/>
                  </a:lnTo>
                  <a:lnTo>
                    <a:pt x="6154" y="1275"/>
                  </a:lnTo>
                  <a:lnTo>
                    <a:pt x="6283" y="1317"/>
                  </a:lnTo>
                  <a:lnTo>
                    <a:pt x="6292" y="1320"/>
                  </a:lnTo>
                  <a:lnTo>
                    <a:pt x="6420" y="1368"/>
                  </a:lnTo>
                  <a:lnTo>
                    <a:pt x="6428" y="1371"/>
                  </a:lnTo>
                  <a:lnTo>
                    <a:pt x="6554" y="1423"/>
                  </a:lnTo>
                  <a:lnTo>
                    <a:pt x="6563" y="1427"/>
                  </a:lnTo>
                  <a:lnTo>
                    <a:pt x="6687" y="1484"/>
                  </a:lnTo>
                  <a:lnTo>
                    <a:pt x="6695" y="1488"/>
                  </a:lnTo>
                  <a:lnTo>
                    <a:pt x="6818" y="1550"/>
                  </a:lnTo>
                  <a:lnTo>
                    <a:pt x="6826" y="1554"/>
                  </a:lnTo>
                  <a:lnTo>
                    <a:pt x="6946" y="1620"/>
                  </a:lnTo>
                  <a:lnTo>
                    <a:pt x="6954" y="1625"/>
                  </a:lnTo>
                  <a:lnTo>
                    <a:pt x="7071" y="1696"/>
                  </a:lnTo>
                  <a:lnTo>
                    <a:pt x="7079" y="1701"/>
                  </a:lnTo>
                  <a:lnTo>
                    <a:pt x="7194" y="1775"/>
                  </a:lnTo>
                  <a:lnTo>
                    <a:pt x="7202" y="1781"/>
                  </a:lnTo>
                  <a:lnTo>
                    <a:pt x="7313" y="1860"/>
                  </a:lnTo>
                  <a:lnTo>
                    <a:pt x="7321" y="1865"/>
                  </a:lnTo>
                  <a:lnTo>
                    <a:pt x="7429" y="1948"/>
                  </a:lnTo>
                  <a:lnTo>
                    <a:pt x="7436" y="1954"/>
                  </a:lnTo>
                  <a:lnTo>
                    <a:pt x="7541" y="2041"/>
                  </a:lnTo>
                  <a:lnTo>
                    <a:pt x="7548" y="2047"/>
                  </a:lnTo>
                  <a:lnTo>
                    <a:pt x="7650" y="2138"/>
                  </a:lnTo>
                  <a:lnTo>
                    <a:pt x="7657" y="2144"/>
                  </a:lnTo>
                  <a:lnTo>
                    <a:pt x="7755" y="2239"/>
                  </a:lnTo>
                  <a:lnTo>
                    <a:pt x="7761" y="2245"/>
                  </a:lnTo>
                  <a:lnTo>
                    <a:pt x="7856" y="2343"/>
                  </a:lnTo>
                  <a:lnTo>
                    <a:pt x="7862" y="2350"/>
                  </a:lnTo>
                  <a:lnTo>
                    <a:pt x="7953" y="2452"/>
                  </a:lnTo>
                  <a:lnTo>
                    <a:pt x="7959" y="2459"/>
                  </a:lnTo>
                  <a:lnTo>
                    <a:pt x="8046" y="2564"/>
                  </a:lnTo>
                  <a:lnTo>
                    <a:pt x="8052" y="2571"/>
                  </a:lnTo>
                  <a:lnTo>
                    <a:pt x="8135" y="2679"/>
                  </a:lnTo>
                  <a:lnTo>
                    <a:pt x="8140" y="2687"/>
                  </a:lnTo>
                  <a:lnTo>
                    <a:pt x="8219" y="2798"/>
                  </a:lnTo>
                  <a:lnTo>
                    <a:pt x="8225" y="2806"/>
                  </a:lnTo>
                  <a:lnTo>
                    <a:pt x="8299" y="2921"/>
                  </a:lnTo>
                  <a:lnTo>
                    <a:pt x="8304" y="2929"/>
                  </a:lnTo>
                  <a:lnTo>
                    <a:pt x="8375" y="3046"/>
                  </a:lnTo>
                  <a:lnTo>
                    <a:pt x="8380" y="3054"/>
                  </a:lnTo>
                  <a:lnTo>
                    <a:pt x="8446" y="3174"/>
                  </a:lnTo>
                  <a:lnTo>
                    <a:pt x="8450" y="3182"/>
                  </a:lnTo>
                  <a:lnTo>
                    <a:pt x="8512" y="3305"/>
                  </a:lnTo>
                  <a:lnTo>
                    <a:pt x="8516" y="3313"/>
                  </a:lnTo>
                  <a:lnTo>
                    <a:pt x="8573" y="3437"/>
                  </a:lnTo>
                  <a:lnTo>
                    <a:pt x="8577" y="3446"/>
                  </a:lnTo>
                  <a:lnTo>
                    <a:pt x="8629" y="3572"/>
                  </a:lnTo>
                  <a:lnTo>
                    <a:pt x="8632" y="3580"/>
                  </a:lnTo>
                  <a:lnTo>
                    <a:pt x="8680" y="3708"/>
                  </a:lnTo>
                  <a:lnTo>
                    <a:pt x="8683" y="3717"/>
                  </a:lnTo>
                  <a:lnTo>
                    <a:pt x="8725" y="3846"/>
                  </a:lnTo>
                  <a:lnTo>
                    <a:pt x="8728" y="3855"/>
                  </a:lnTo>
                  <a:lnTo>
                    <a:pt x="8766" y="3986"/>
                  </a:lnTo>
                  <a:lnTo>
                    <a:pt x="8768" y="3995"/>
                  </a:lnTo>
                  <a:lnTo>
                    <a:pt x="8801" y="4127"/>
                  </a:lnTo>
                  <a:lnTo>
                    <a:pt x="8803" y="4136"/>
                  </a:lnTo>
                  <a:lnTo>
                    <a:pt x="8831" y="4269"/>
                  </a:lnTo>
                  <a:lnTo>
                    <a:pt x="8833" y="4279"/>
                  </a:lnTo>
                  <a:lnTo>
                    <a:pt x="8855" y="4413"/>
                  </a:lnTo>
                  <a:lnTo>
                    <a:pt x="8857" y="4422"/>
                  </a:lnTo>
                  <a:lnTo>
                    <a:pt x="8875" y="4557"/>
                  </a:lnTo>
                  <a:lnTo>
                    <a:pt x="8876" y="4567"/>
                  </a:lnTo>
                  <a:lnTo>
                    <a:pt x="8889" y="4703"/>
                  </a:lnTo>
                  <a:lnTo>
                    <a:pt x="8889" y="4712"/>
                  </a:lnTo>
                  <a:lnTo>
                    <a:pt x="8897" y="4849"/>
                  </a:lnTo>
                  <a:lnTo>
                    <a:pt x="8897" y="4858"/>
                  </a:lnTo>
                  <a:close/>
                  <a:moveTo>
                    <a:pt x="8398" y="5128"/>
                  </a:moveTo>
                  <a:lnTo>
                    <a:pt x="8400" y="5000"/>
                  </a:lnTo>
                  <a:lnTo>
                    <a:pt x="8398" y="4872"/>
                  </a:lnTo>
                  <a:lnTo>
                    <a:pt x="8390" y="4745"/>
                  </a:lnTo>
                  <a:lnTo>
                    <a:pt x="8378" y="4618"/>
                  </a:lnTo>
                  <a:lnTo>
                    <a:pt x="8362" y="4492"/>
                  </a:lnTo>
                  <a:lnTo>
                    <a:pt x="8340" y="4367"/>
                  </a:lnTo>
                  <a:lnTo>
                    <a:pt x="8315" y="4243"/>
                  </a:lnTo>
                  <a:lnTo>
                    <a:pt x="8284" y="4120"/>
                  </a:lnTo>
                  <a:lnTo>
                    <a:pt x="8249" y="3998"/>
                  </a:lnTo>
                  <a:lnTo>
                    <a:pt x="8209" y="3878"/>
                  </a:lnTo>
                  <a:lnTo>
                    <a:pt x="8165" y="3759"/>
                  </a:lnTo>
                  <a:lnTo>
                    <a:pt x="8117" y="3641"/>
                  </a:lnTo>
                  <a:lnTo>
                    <a:pt x="8064" y="3526"/>
                  </a:lnTo>
                  <a:lnTo>
                    <a:pt x="8006" y="3412"/>
                  </a:lnTo>
                  <a:lnTo>
                    <a:pt x="7944" y="3300"/>
                  </a:lnTo>
                  <a:lnTo>
                    <a:pt x="7879" y="3190"/>
                  </a:lnTo>
                  <a:lnTo>
                    <a:pt x="7809" y="3084"/>
                  </a:lnTo>
                  <a:lnTo>
                    <a:pt x="7735" y="2980"/>
                  </a:lnTo>
                  <a:lnTo>
                    <a:pt x="7658" y="2879"/>
                  </a:lnTo>
                  <a:lnTo>
                    <a:pt x="7577" y="2782"/>
                  </a:lnTo>
                  <a:lnTo>
                    <a:pt x="7492" y="2687"/>
                  </a:lnTo>
                  <a:lnTo>
                    <a:pt x="7404" y="2596"/>
                  </a:lnTo>
                  <a:lnTo>
                    <a:pt x="7313" y="2508"/>
                  </a:lnTo>
                  <a:lnTo>
                    <a:pt x="7218" y="2423"/>
                  </a:lnTo>
                  <a:lnTo>
                    <a:pt x="7121" y="2342"/>
                  </a:lnTo>
                  <a:lnTo>
                    <a:pt x="7020" y="2265"/>
                  </a:lnTo>
                  <a:lnTo>
                    <a:pt x="6916" y="2191"/>
                  </a:lnTo>
                  <a:lnTo>
                    <a:pt x="6810" y="2121"/>
                  </a:lnTo>
                  <a:lnTo>
                    <a:pt x="6700" y="2056"/>
                  </a:lnTo>
                  <a:lnTo>
                    <a:pt x="6588" y="1994"/>
                  </a:lnTo>
                  <a:lnTo>
                    <a:pt x="6474" y="1936"/>
                  </a:lnTo>
                  <a:lnTo>
                    <a:pt x="6359" y="1883"/>
                  </a:lnTo>
                  <a:lnTo>
                    <a:pt x="6241" y="1835"/>
                  </a:lnTo>
                  <a:lnTo>
                    <a:pt x="6122" y="1791"/>
                  </a:lnTo>
                  <a:lnTo>
                    <a:pt x="6002" y="1751"/>
                  </a:lnTo>
                  <a:lnTo>
                    <a:pt x="5880" y="1716"/>
                  </a:lnTo>
                  <a:lnTo>
                    <a:pt x="5757" y="1685"/>
                  </a:lnTo>
                  <a:lnTo>
                    <a:pt x="5633" y="1660"/>
                  </a:lnTo>
                  <a:lnTo>
                    <a:pt x="5508" y="1638"/>
                  </a:lnTo>
                  <a:lnTo>
                    <a:pt x="5382" y="1622"/>
                  </a:lnTo>
                  <a:lnTo>
                    <a:pt x="5255" y="1610"/>
                  </a:lnTo>
                  <a:lnTo>
                    <a:pt x="5128" y="1602"/>
                  </a:lnTo>
                  <a:lnTo>
                    <a:pt x="5000" y="1600"/>
                  </a:lnTo>
                  <a:lnTo>
                    <a:pt x="4872" y="1602"/>
                  </a:lnTo>
                  <a:lnTo>
                    <a:pt x="4745" y="1610"/>
                  </a:lnTo>
                  <a:lnTo>
                    <a:pt x="4618" y="1622"/>
                  </a:lnTo>
                  <a:lnTo>
                    <a:pt x="4492" y="1638"/>
                  </a:lnTo>
                  <a:lnTo>
                    <a:pt x="4367" y="1660"/>
                  </a:lnTo>
                  <a:lnTo>
                    <a:pt x="4243" y="1685"/>
                  </a:lnTo>
                  <a:lnTo>
                    <a:pt x="4120" y="1716"/>
                  </a:lnTo>
                  <a:lnTo>
                    <a:pt x="3998" y="1751"/>
                  </a:lnTo>
                  <a:lnTo>
                    <a:pt x="3878" y="1791"/>
                  </a:lnTo>
                  <a:lnTo>
                    <a:pt x="3759" y="1835"/>
                  </a:lnTo>
                  <a:lnTo>
                    <a:pt x="3641" y="1883"/>
                  </a:lnTo>
                  <a:lnTo>
                    <a:pt x="3526" y="1936"/>
                  </a:lnTo>
                  <a:lnTo>
                    <a:pt x="3412" y="1994"/>
                  </a:lnTo>
                  <a:lnTo>
                    <a:pt x="3300" y="2056"/>
                  </a:lnTo>
                  <a:lnTo>
                    <a:pt x="3190" y="2121"/>
                  </a:lnTo>
                  <a:lnTo>
                    <a:pt x="3084" y="2191"/>
                  </a:lnTo>
                  <a:lnTo>
                    <a:pt x="2980" y="2265"/>
                  </a:lnTo>
                  <a:lnTo>
                    <a:pt x="2879" y="2342"/>
                  </a:lnTo>
                  <a:lnTo>
                    <a:pt x="2782" y="2423"/>
                  </a:lnTo>
                  <a:lnTo>
                    <a:pt x="2687" y="2508"/>
                  </a:lnTo>
                  <a:lnTo>
                    <a:pt x="2596" y="2596"/>
                  </a:lnTo>
                  <a:lnTo>
                    <a:pt x="2508" y="2687"/>
                  </a:lnTo>
                  <a:lnTo>
                    <a:pt x="2423" y="2782"/>
                  </a:lnTo>
                  <a:lnTo>
                    <a:pt x="2342" y="2879"/>
                  </a:lnTo>
                  <a:lnTo>
                    <a:pt x="2265" y="2980"/>
                  </a:lnTo>
                  <a:lnTo>
                    <a:pt x="2191" y="3084"/>
                  </a:lnTo>
                  <a:lnTo>
                    <a:pt x="2121" y="3190"/>
                  </a:lnTo>
                  <a:lnTo>
                    <a:pt x="2056" y="3300"/>
                  </a:lnTo>
                  <a:lnTo>
                    <a:pt x="1994" y="3412"/>
                  </a:lnTo>
                  <a:lnTo>
                    <a:pt x="1936" y="3526"/>
                  </a:lnTo>
                  <a:lnTo>
                    <a:pt x="1883" y="3641"/>
                  </a:lnTo>
                  <a:lnTo>
                    <a:pt x="1835" y="3759"/>
                  </a:lnTo>
                  <a:lnTo>
                    <a:pt x="1791" y="3878"/>
                  </a:lnTo>
                  <a:lnTo>
                    <a:pt x="1751" y="3998"/>
                  </a:lnTo>
                  <a:lnTo>
                    <a:pt x="1716" y="4120"/>
                  </a:lnTo>
                  <a:lnTo>
                    <a:pt x="1685" y="4243"/>
                  </a:lnTo>
                  <a:lnTo>
                    <a:pt x="1660" y="4367"/>
                  </a:lnTo>
                  <a:lnTo>
                    <a:pt x="1638" y="4492"/>
                  </a:lnTo>
                  <a:lnTo>
                    <a:pt x="1622" y="4618"/>
                  </a:lnTo>
                  <a:lnTo>
                    <a:pt x="1610" y="4745"/>
                  </a:lnTo>
                  <a:lnTo>
                    <a:pt x="1602" y="4872"/>
                  </a:lnTo>
                  <a:lnTo>
                    <a:pt x="1600" y="5000"/>
                  </a:lnTo>
                  <a:lnTo>
                    <a:pt x="1602" y="5128"/>
                  </a:lnTo>
                  <a:lnTo>
                    <a:pt x="1610" y="5255"/>
                  </a:lnTo>
                  <a:lnTo>
                    <a:pt x="1622" y="5382"/>
                  </a:lnTo>
                  <a:lnTo>
                    <a:pt x="1638" y="5508"/>
                  </a:lnTo>
                  <a:lnTo>
                    <a:pt x="1660" y="5633"/>
                  </a:lnTo>
                  <a:lnTo>
                    <a:pt x="1685" y="5757"/>
                  </a:lnTo>
                  <a:lnTo>
                    <a:pt x="1716" y="5880"/>
                  </a:lnTo>
                  <a:lnTo>
                    <a:pt x="1751" y="6002"/>
                  </a:lnTo>
                  <a:lnTo>
                    <a:pt x="1791" y="6122"/>
                  </a:lnTo>
                  <a:lnTo>
                    <a:pt x="1835" y="6241"/>
                  </a:lnTo>
                  <a:lnTo>
                    <a:pt x="1883" y="6359"/>
                  </a:lnTo>
                  <a:lnTo>
                    <a:pt x="1936" y="6474"/>
                  </a:lnTo>
                  <a:lnTo>
                    <a:pt x="1994" y="6588"/>
                  </a:lnTo>
                  <a:lnTo>
                    <a:pt x="2056" y="6700"/>
                  </a:lnTo>
                  <a:lnTo>
                    <a:pt x="2121" y="6810"/>
                  </a:lnTo>
                  <a:lnTo>
                    <a:pt x="2191" y="6916"/>
                  </a:lnTo>
                  <a:lnTo>
                    <a:pt x="2265" y="7020"/>
                  </a:lnTo>
                  <a:lnTo>
                    <a:pt x="2342" y="7121"/>
                  </a:lnTo>
                  <a:lnTo>
                    <a:pt x="2423" y="7218"/>
                  </a:lnTo>
                  <a:lnTo>
                    <a:pt x="2508" y="7313"/>
                  </a:lnTo>
                  <a:lnTo>
                    <a:pt x="2596" y="7404"/>
                  </a:lnTo>
                  <a:lnTo>
                    <a:pt x="2687" y="7492"/>
                  </a:lnTo>
                  <a:lnTo>
                    <a:pt x="2782" y="7577"/>
                  </a:lnTo>
                  <a:lnTo>
                    <a:pt x="2879" y="7658"/>
                  </a:lnTo>
                  <a:lnTo>
                    <a:pt x="2980" y="7735"/>
                  </a:lnTo>
                  <a:lnTo>
                    <a:pt x="3084" y="7809"/>
                  </a:lnTo>
                  <a:lnTo>
                    <a:pt x="3190" y="7879"/>
                  </a:lnTo>
                  <a:lnTo>
                    <a:pt x="3300" y="7944"/>
                  </a:lnTo>
                  <a:lnTo>
                    <a:pt x="3412" y="8006"/>
                  </a:lnTo>
                  <a:lnTo>
                    <a:pt x="3526" y="8064"/>
                  </a:lnTo>
                  <a:lnTo>
                    <a:pt x="3641" y="8117"/>
                  </a:lnTo>
                  <a:lnTo>
                    <a:pt x="3759" y="8165"/>
                  </a:lnTo>
                  <a:lnTo>
                    <a:pt x="3878" y="8209"/>
                  </a:lnTo>
                  <a:lnTo>
                    <a:pt x="3998" y="8249"/>
                  </a:lnTo>
                  <a:lnTo>
                    <a:pt x="4120" y="8284"/>
                  </a:lnTo>
                  <a:lnTo>
                    <a:pt x="4243" y="8315"/>
                  </a:lnTo>
                  <a:lnTo>
                    <a:pt x="4367" y="8340"/>
                  </a:lnTo>
                  <a:lnTo>
                    <a:pt x="4492" y="8362"/>
                  </a:lnTo>
                  <a:lnTo>
                    <a:pt x="4618" y="8378"/>
                  </a:lnTo>
                  <a:lnTo>
                    <a:pt x="4745" y="8390"/>
                  </a:lnTo>
                  <a:lnTo>
                    <a:pt x="4872" y="8398"/>
                  </a:lnTo>
                  <a:lnTo>
                    <a:pt x="5000" y="8400"/>
                  </a:lnTo>
                  <a:lnTo>
                    <a:pt x="5128" y="8398"/>
                  </a:lnTo>
                  <a:lnTo>
                    <a:pt x="5255" y="8390"/>
                  </a:lnTo>
                  <a:lnTo>
                    <a:pt x="5382" y="8378"/>
                  </a:lnTo>
                  <a:lnTo>
                    <a:pt x="5508" y="8362"/>
                  </a:lnTo>
                  <a:lnTo>
                    <a:pt x="5633" y="8340"/>
                  </a:lnTo>
                  <a:lnTo>
                    <a:pt x="5757" y="8315"/>
                  </a:lnTo>
                  <a:lnTo>
                    <a:pt x="5880" y="8284"/>
                  </a:lnTo>
                  <a:lnTo>
                    <a:pt x="6002" y="8249"/>
                  </a:lnTo>
                  <a:lnTo>
                    <a:pt x="6122" y="8209"/>
                  </a:lnTo>
                  <a:lnTo>
                    <a:pt x="6241" y="8165"/>
                  </a:lnTo>
                  <a:lnTo>
                    <a:pt x="6359" y="8117"/>
                  </a:lnTo>
                  <a:lnTo>
                    <a:pt x="6474" y="8064"/>
                  </a:lnTo>
                  <a:lnTo>
                    <a:pt x="6588" y="8006"/>
                  </a:lnTo>
                  <a:lnTo>
                    <a:pt x="6700" y="7944"/>
                  </a:lnTo>
                  <a:lnTo>
                    <a:pt x="6810" y="7879"/>
                  </a:lnTo>
                  <a:lnTo>
                    <a:pt x="6916" y="7809"/>
                  </a:lnTo>
                  <a:lnTo>
                    <a:pt x="7020" y="7735"/>
                  </a:lnTo>
                  <a:lnTo>
                    <a:pt x="7121" y="7658"/>
                  </a:lnTo>
                  <a:lnTo>
                    <a:pt x="7218" y="7577"/>
                  </a:lnTo>
                  <a:lnTo>
                    <a:pt x="7313" y="7492"/>
                  </a:lnTo>
                  <a:lnTo>
                    <a:pt x="7404" y="7404"/>
                  </a:lnTo>
                  <a:lnTo>
                    <a:pt x="7492" y="7313"/>
                  </a:lnTo>
                  <a:lnTo>
                    <a:pt x="7577" y="7218"/>
                  </a:lnTo>
                  <a:lnTo>
                    <a:pt x="7658" y="7121"/>
                  </a:lnTo>
                  <a:lnTo>
                    <a:pt x="7735" y="7020"/>
                  </a:lnTo>
                  <a:lnTo>
                    <a:pt x="7809" y="6916"/>
                  </a:lnTo>
                  <a:lnTo>
                    <a:pt x="7879" y="6810"/>
                  </a:lnTo>
                  <a:lnTo>
                    <a:pt x="7944" y="6700"/>
                  </a:lnTo>
                  <a:lnTo>
                    <a:pt x="8006" y="6588"/>
                  </a:lnTo>
                  <a:lnTo>
                    <a:pt x="8064" y="6474"/>
                  </a:lnTo>
                  <a:lnTo>
                    <a:pt x="8117" y="6359"/>
                  </a:lnTo>
                  <a:lnTo>
                    <a:pt x="8165" y="6241"/>
                  </a:lnTo>
                  <a:lnTo>
                    <a:pt x="8209" y="6122"/>
                  </a:lnTo>
                  <a:lnTo>
                    <a:pt x="8249" y="6002"/>
                  </a:lnTo>
                  <a:lnTo>
                    <a:pt x="8284" y="5880"/>
                  </a:lnTo>
                  <a:lnTo>
                    <a:pt x="8315" y="5757"/>
                  </a:lnTo>
                  <a:lnTo>
                    <a:pt x="8340" y="5633"/>
                  </a:lnTo>
                  <a:lnTo>
                    <a:pt x="8362" y="5508"/>
                  </a:lnTo>
                  <a:lnTo>
                    <a:pt x="8378" y="5382"/>
                  </a:lnTo>
                  <a:lnTo>
                    <a:pt x="8390" y="5255"/>
                  </a:lnTo>
                  <a:lnTo>
                    <a:pt x="8398" y="5128"/>
                  </a:lnTo>
                  <a:close/>
                  <a:moveTo>
                    <a:pt x="7946" y="4892"/>
                  </a:moveTo>
                  <a:lnTo>
                    <a:pt x="7948" y="4997"/>
                  </a:lnTo>
                  <a:lnTo>
                    <a:pt x="7948" y="5003"/>
                  </a:lnTo>
                  <a:lnTo>
                    <a:pt x="7946" y="5108"/>
                  </a:lnTo>
                  <a:lnTo>
                    <a:pt x="7946" y="5114"/>
                  </a:lnTo>
                  <a:lnTo>
                    <a:pt x="7940" y="5218"/>
                  </a:lnTo>
                  <a:lnTo>
                    <a:pt x="7939" y="5224"/>
                  </a:lnTo>
                  <a:lnTo>
                    <a:pt x="7930" y="5328"/>
                  </a:lnTo>
                  <a:lnTo>
                    <a:pt x="7929" y="5334"/>
                  </a:lnTo>
                  <a:lnTo>
                    <a:pt x="7915" y="5437"/>
                  </a:lnTo>
                  <a:lnTo>
                    <a:pt x="7915" y="5443"/>
                  </a:lnTo>
                  <a:lnTo>
                    <a:pt x="7897" y="5546"/>
                  </a:lnTo>
                  <a:lnTo>
                    <a:pt x="7896" y="5551"/>
                  </a:lnTo>
                  <a:lnTo>
                    <a:pt x="7875" y="5654"/>
                  </a:lnTo>
                  <a:lnTo>
                    <a:pt x="7873" y="5659"/>
                  </a:lnTo>
                  <a:lnTo>
                    <a:pt x="7848" y="5760"/>
                  </a:lnTo>
                  <a:lnTo>
                    <a:pt x="7847" y="5766"/>
                  </a:lnTo>
                  <a:lnTo>
                    <a:pt x="7818" y="5866"/>
                  </a:lnTo>
                  <a:lnTo>
                    <a:pt x="7816" y="5871"/>
                  </a:lnTo>
                  <a:lnTo>
                    <a:pt x="7784" y="5971"/>
                  </a:lnTo>
                  <a:lnTo>
                    <a:pt x="7782" y="5976"/>
                  </a:lnTo>
                  <a:lnTo>
                    <a:pt x="7746" y="6074"/>
                  </a:lnTo>
                  <a:lnTo>
                    <a:pt x="7744" y="6079"/>
                  </a:lnTo>
                  <a:lnTo>
                    <a:pt x="7703" y="6176"/>
                  </a:lnTo>
                  <a:lnTo>
                    <a:pt x="7701" y="6181"/>
                  </a:lnTo>
                  <a:lnTo>
                    <a:pt x="7658" y="6276"/>
                  </a:lnTo>
                  <a:lnTo>
                    <a:pt x="7655" y="6281"/>
                  </a:lnTo>
                  <a:lnTo>
                    <a:pt x="7608" y="6375"/>
                  </a:lnTo>
                  <a:lnTo>
                    <a:pt x="7605" y="6380"/>
                  </a:lnTo>
                  <a:lnTo>
                    <a:pt x="7554" y="6472"/>
                  </a:lnTo>
                  <a:lnTo>
                    <a:pt x="7552" y="6476"/>
                  </a:lnTo>
                  <a:lnTo>
                    <a:pt x="7497" y="6566"/>
                  </a:lnTo>
                  <a:lnTo>
                    <a:pt x="7494" y="6571"/>
                  </a:lnTo>
                  <a:lnTo>
                    <a:pt x="7437" y="6659"/>
                  </a:lnTo>
                  <a:lnTo>
                    <a:pt x="7434" y="6664"/>
                  </a:lnTo>
                  <a:lnTo>
                    <a:pt x="7373" y="6749"/>
                  </a:lnTo>
                  <a:lnTo>
                    <a:pt x="7370" y="6754"/>
                  </a:lnTo>
                  <a:lnTo>
                    <a:pt x="7306" y="6837"/>
                  </a:lnTo>
                  <a:lnTo>
                    <a:pt x="7303" y="6841"/>
                  </a:lnTo>
                  <a:lnTo>
                    <a:pt x="7236" y="6922"/>
                  </a:lnTo>
                  <a:lnTo>
                    <a:pt x="7233" y="6926"/>
                  </a:lnTo>
                  <a:lnTo>
                    <a:pt x="7163" y="7004"/>
                  </a:lnTo>
                  <a:lnTo>
                    <a:pt x="7159" y="7008"/>
                  </a:lnTo>
                  <a:lnTo>
                    <a:pt x="7087" y="7083"/>
                  </a:lnTo>
                  <a:lnTo>
                    <a:pt x="7083" y="7087"/>
                  </a:lnTo>
                  <a:lnTo>
                    <a:pt x="7008" y="7159"/>
                  </a:lnTo>
                  <a:lnTo>
                    <a:pt x="7004" y="7163"/>
                  </a:lnTo>
                  <a:lnTo>
                    <a:pt x="6926" y="7233"/>
                  </a:lnTo>
                  <a:lnTo>
                    <a:pt x="6922" y="7236"/>
                  </a:lnTo>
                  <a:lnTo>
                    <a:pt x="6841" y="7303"/>
                  </a:lnTo>
                  <a:lnTo>
                    <a:pt x="6837" y="7306"/>
                  </a:lnTo>
                  <a:lnTo>
                    <a:pt x="6754" y="7370"/>
                  </a:lnTo>
                  <a:lnTo>
                    <a:pt x="6749" y="7373"/>
                  </a:lnTo>
                  <a:lnTo>
                    <a:pt x="6664" y="7434"/>
                  </a:lnTo>
                  <a:lnTo>
                    <a:pt x="6659" y="7437"/>
                  </a:lnTo>
                  <a:lnTo>
                    <a:pt x="6571" y="7494"/>
                  </a:lnTo>
                  <a:lnTo>
                    <a:pt x="6566" y="7497"/>
                  </a:lnTo>
                  <a:lnTo>
                    <a:pt x="6476" y="7552"/>
                  </a:lnTo>
                  <a:lnTo>
                    <a:pt x="6472" y="7554"/>
                  </a:lnTo>
                  <a:lnTo>
                    <a:pt x="6380" y="7605"/>
                  </a:lnTo>
                  <a:lnTo>
                    <a:pt x="6375" y="7608"/>
                  </a:lnTo>
                  <a:lnTo>
                    <a:pt x="6281" y="7655"/>
                  </a:lnTo>
                  <a:lnTo>
                    <a:pt x="6276" y="7658"/>
                  </a:lnTo>
                  <a:lnTo>
                    <a:pt x="6181" y="7701"/>
                  </a:lnTo>
                  <a:lnTo>
                    <a:pt x="6176" y="7703"/>
                  </a:lnTo>
                  <a:lnTo>
                    <a:pt x="6079" y="7744"/>
                  </a:lnTo>
                  <a:lnTo>
                    <a:pt x="6074" y="7746"/>
                  </a:lnTo>
                  <a:lnTo>
                    <a:pt x="5976" y="7782"/>
                  </a:lnTo>
                  <a:lnTo>
                    <a:pt x="5971" y="7784"/>
                  </a:lnTo>
                  <a:lnTo>
                    <a:pt x="5871" y="7816"/>
                  </a:lnTo>
                  <a:lnTo>
                    <a:pt x="5866" y="7818"/>
                  </a:lnTo>
                  <a:lnTo>
                    <a:pt x="5766" y="7847"/>
                  </a:lnTo>
                  <a:lnTo>
                    <a:pt x="5760" y="7848"/>
                  </a:lnTo>
                  <a:lnTo>
                    <a:pt x="5659" y="7873"/>
                  </a:lnTo>
                  <a:lnTo>
                    <a:pt x="5654" y="7875"/>
                  </a:lnTo>
                  <a:lnTo>
                    <a:pt x="5551" y="7896"/>
                  </a:lnTo>
                  <a:lnTo>
                    <a:pt x="5546" y="7897"/>
                  </a:lnTo>
                  <a:lnTo>
                    <a:pt x="5443" y="7915"/>
                  </a:lnTo>
                  <a:lnTo>
                    <a:pt x="5437" y="7915"/>
                  </a:lnTo>
                  <a:lnTo>
                    <a:pt x="5334" y="7929"/>
                  </a:lnTo>
                  <a:lnTo>
                    <a:pt x="5328" y="7930"/>
                  </a:lnTo>
                  <a:lnTo>
                    <a:pt x="5224" y="7939"/>
                  </a:lnTo>
                  <a:lnTo>
                    <a:pt x="5218" y="7940"/>
                  </a:lnTo>
                  <a:lnTo>
                    <a:pt x="5114" y="7946"/>
                  </a:lnTo>
                  <a:lnTo>
                    <a:pt x="5108" y="7946"/>
                  </a:lnTo>
                  <a:lnTo>
                    <a:pt x="5003" y="7948"/>
                  </a:lnTo>
                  <a:lnTo>
                    <a:pt x="4997" y="7948"/>
                  </a:lnTo>
                  <a:lnTo>
                    <a:pt x="4892" y="7946"/>
                  </a:lnTo>
                  <a:lnTo>
                    <a:pt x="4886" y="7946"/>
                  </a:lnTo>
                  <a:lnTo>
                    <a:pt x="4782" y="7940"/>
                  </a:lnTo>
                  <a:lnTo>
                    <a:pt x="4776" y="7939"/>
                  </a:lnTo>
                  <a:lnTo>
                    <a:pt x="4672" y="7930"/>
                  </a:lnTo>
                  <a:lnTo>
                    <a:pt x="4666" y="7929"/>
                  </a:lnTo>
                  <a:lnTo>
                    <a:pt x="4563" y="7915"/>
                  </a:lnTo>
                  <a:lnTo>
                    <a:pt x="4557" y="7915"/>
                  </a:lnTo>
                  <a:lnTo>
                    <a:pt x="4454" y="7897"/>
                  </a:lnTo>
                  <a:lnTo>
                    <a:pt x="4449" y="7896"/>
                  </a:lnTo>
                  <a:lnTo>
                    <a:pt x="4346" y="7875"/>
                  </a:lnTo>
                  <a:lnTo>
                    <a:pt x="4341" y="7873"/>
                  </a:lnTo>
                  <a:lnTo>
                    <a:pt x="4240" y="7848"/>
                  </a:lnTo>
                  <a:lnTo>
                    <a:pt x="4234" y="7847"/>
                  </a:lnTo>
                  <a:lnTo>
                    <a:pt x="4134" y="7818"/>
                  </a:lnTo>
                  <a:lnTo>
                    <a:pt x="4129" y="7816"/>
                  </a:lnTo>
                  <a:lnTo>
                    <a:pt x="4029" y="7784"/>
                  </a:lnTo>
                  <a:lnTo>
                    <a:pt x="4024" y="7782"/>
                  </a:lnTo>
                  <a:lnTo>
                    <a:pt x="3926" y="7746"/>
                  </a:lnTo>
                  <a:lnTo>
                    <a:pt x="3921" y="7744"/>
                  </a:lnTo>
                  <a:lnTo>
                    <a:pt x="3824" y="7703"/>
                  </a:lnTo>
                  <a:lnTo>
                    <a:pt x="3819" y="7701"/>
                  </a:lnTo>
                  <a:lnTo>
                    <a:pt x="3724" y="7658"/>
                  </a:lnTo>
                  <a:lnTo>
                    <a:pt x="3719" y="7655"/>
                  </a:lnTo>
                  <a:lnTo>
                    <a:pt x="3625" y="7608"/>
                  </a:lnTo>
                  <a:lnTo>
                    <a:pt x="3620" y="7605"/>
                  </a:lnTo>
                  <a:lnTo>
                    <a:pt x="3528" y="7554"/>
                  </a:lnTo>
                  <a:lnTo>
                    <a:pt x="3524" y="7552"/>
                  </a:lnTo>
                  <a:lnTo>
                    <a:pt x="3434" y="7497"/>
                  </a:lnTo>
                  <a:lnTo>
                    <a:pt x="3429" y="7494"/>
                  </a:lnTo>
                  <a:lnTo>
                    <a:pt x="3341" y="7437"/>
                  </a:lnTo>
                  <a:lnTo>
                    <a:pt x="3336" y="7434"/>
                  </a:lnTo>
                  <a:lnTo>
                    <a:pt x="3251" y="7373"/>
                  </a:lnTo>
                  <a:lnTo>
                    <a:pt x="3246" y="7370"/>
                  </a:lnTo>
                  <a:lnTo>
                    <a:pt x="3163" y="7306"/>
                  </a:lnTo>
                  <a:lnTo>
                    <a:pt x="3159" y="7303"/>
                  </a:lnTo>
                  <a:lnTo>
                    <a:pt x="3078" y="7236"/>
                  </a:lnTo>
                  <a:lnTo>
                    <a:pt x="3074" y="7233"/>
                  </a:lnTo>
                  <a:lnTo>
                    <a:pt x="2996" y="7163"/>
                  </a:lnTo>
                  <a:lnTo>
                    <a:pt x="2992" y="7159"/>
                  </a:lnTo>
                  <a:lnTo>
                    <a:pt x="2917" y="7087"/>
                  </a:lnTo>
                  <a:lnTo>
                    <a:pt x="2913" y="7083"/>
                  </a:lnTo>
                  <a:lnTo>
                    <a:pt x="2841" y="7008"/>
                  </a:lnTo>
                  <a:lnTo>
                    <a:pt x="2837" y="7004"/>
                  </a:lnTo>
                  <a:lnTo>
                    <a:pt x="2767" y="6926"/>
                  </a:lnTo>
                  <a:lnTo>
                    <a:pt x="2764" y="6922"/>
                  </a:lnTo>
                  <a:lnTo>
                    <a:pt x="2697" y="6841"/>
                  </a:lnTo>
                  <a:lnTo>
                    <a:pt x="2694" y="6837"/>
                  </a:lnTo>
                  <a:lnTo>
                    <a:pt x="2630" y="6754"/>
                  </a:lnTo>
                  <a:lnTo>
                    <a:pt x="2627" y="6749"/>
                  </a:lnTo>
                  <a:lnTo>
                    <a:pt x="2566" y="6664"/>
                  </a:lnTo>
                  <a:lnTo>
                    <a:pt x="2563" y="6659"/>
                  </a:lnTo>
                  <a:lnTo>
                    <a:pt x="2506" y="6571"/>
                  </a:lnTo>
                  <a:lnTo>
                    <a:pt x="2503" y="6566"/>
                  </a:lnTo>
                  <a:lnTo>
                    <a:pt x="2448" y="6476"/>
                  </a:lnTo>
                  <a:lnTo>
                    <a:pt x="2446" y="6472"/>
                  </a:lnTo>
                  <a:lnTo>
                    <a:pt x="2395" y="6380"/>
                  </a:lnTo>
                  <a:lnTo>
                    <a:pt x="2392" y="6375"/>
                  </a:lnTo>
                  <a:lnTo>
                    <a:pt x="2345" y="6281"/>
                  </a:lnTo>
                  <a:lnTo>
                    <a:pt x="2342" y="6276"/>
                  </a:lnTo>
                  <a:lnTo>
                    <a:pt x="2299" y="6181"/>
                  </a:lnTo>
                  <a:lnTo>
                    <a:pt x="2297" y="6176"/>
                  </a:lnTo>
                  <a:lnTo>
                    <a:pt x="2256" y="6079"/>
                  </a:lnTo>
                  <a:lnTo>
                    <a:pt x="2254" y="6074"/>
                  </a:lnTo>
                  <a:lnTo>
                    <a:pt x="2218" y="5976"/>
                  </a:lnTo>
                  <a:lnTo>
                    <a:pt x="2216" y="5971"/>
                  </a:lnTo>
                  <a:lnTo>
                    <a:pt x="2184" y="5871"/>
                  </a:lnTo>
                  <a:lnTo>
                    <a:pt x="2182" y="5866"/>
                  </a:lnTo>
                  <a:lnTo>
                    <a:pt x="2153" y="5766"/>
                  </a:lnTo>
                  <a:lnTo>
                    <a:pt x="2152" y="5760"/>
                  </a:lnTo>
                  <a:lnTo>
                    <a:pt x="2127" y="5659"/>
                  </a:lnTo>
                  <a:lnTo>
                    <a:pt x="2125" y="5654"/>
                  </a:lnTo>
                  <a:lnTo>
                    <a:pt x="2104" y="5551"/>
                  </a:lnTo>
                  <a:lnTo>
                    <a:pt x="2103" y="5546"/>
                  </a:lnTo>
                  <a:lnTo>
                    <a:pt x="2085" y="5443"/>
                  </a:lnTo>
                  <a:lnTo>
                    <a:pt x="2085" y="5437"/>
                  </a:lnTo>
                  <a:lnTo>
                    <a:pt x="2071" y="5334"/>
                  </a:lnTo>
                  <a:lnTo>
                    <a:pt x="2070" y="5328"/>
                  </a:lnTo>
                  <a:lnTo>
                    <a:pt x="2061" y="5224"/>
                  </a:lnTo>
                  <a:lnTo>
                    <a:pt x="2060" y="5218"/>
                  </a:lnTo>
                  <a:lnTo>
                    <a:pt x="2054" y="5114"/>
                  </a:lnTo>
                  <a:lnTo>
                    <a:pt x="2054" y="5108"/>
                  </a:lnTo>
                  <a:lnTo>
                    <a:pt x="2052" y="5003"/>
                  </a:lnTo>
                  <a:lnTo>
                    <a:pt x="2052" y="4997"/>
                  </a:lnTo>
                  <a:lnTo>
                    <a:pt x="2054" y="4892"/>
                  </a:lnTo>
                  <a:lnTo>
                    <a:pt x="2054" y="4886"/>
                  </a:lnTo>
                  <a:lnTo>
                    <a:pt x="2060" y="4782"/>
                  </a:lnTo>
                  <a:lnTo>
                    <a:pt x="2061" y="4776"/>
                  </a:lnTo>
                  <a:lnTo>
                    <a:pt x="2070" y="4672"/>
                  </a:lnTo>
                  <a:lnTo>
                    <a:pt x="2071" y="4666"/>
                  </a:lnTo>
                  <a:lnTo>
                    <a:pt x="2085" y="4563"/>
                  </a:lnTo>
                  <a:lnTo>
                    <a:pt x="2085" y="4557"/>
                  </a:lnTo>
                  <a:lnTo>
                    <a:pt x="2103" y="4454"/>
                  </a:lnTo>
                  <a:lnTo>
                    <a:pt x="2104" y="4449"/>
                  </a:lnTo>
                  <a:lnTo>
                    <a:pt x="2125" y="4346"/>
                  </a:lnTo>
                  <a:lnTo>
                    <a:pt x="2127" y="4341"/>
                  </a:lnTo>
                  <a:lnTo>
                    <a:pt x="2152" y="4240"/>
                  </a:lnTo>
                  <a:lnTo>
                    <a:pt x="2153" y="4234"/>
                  </a:lnTo>
                  <a:lnTo>
                    <a:pt x="2182" y="4134"/>
                  </a:lnTo>
                  <a:lnTo>
                    <a:pt x="2184" y="4129"/>
                  </a:lnTo>
                  <a:lnTo>
                    <a:pt x="2216" y="4029"/>
                  </a:lnTo>
                  <a:lnTo>
                    <a:pt x="2218" y="4024"/>
                  </a:lnTo>
                  <a:lnTo>
                    <a:pt x="2254" y="3926"/>
                  </a:lnTo>
                  <a:lnTo>
                    <a:pt x="2256" y="3921"/>
                  </a:lnTo>
                  <a:lnTo>
                    <a:pt x="2297" y="3824"/>
                  </a:lnTo>
                  <a:lnTo>
                    <a:pt x="2299" y="3819"/>
                  </a:lnTo>
                  <a:lnTo>
                    <a:pt x="2342" y="3724"/>
                  </a:lnTo>
                  <a:lnTo>
                    <a:pt x="2345" y="3719"/>
                  </a:lnTo>
                  <a:lnTo>
                    <a:pt x="2392" y="3625"/>
                  </a:lnTo>
                  <a:lnTo>
                    <a:pt x="2395" y="3620"/>
                  </a:lnTo>
                  <a:lnTo>
                    <a:pt x="2446" y="3528"/>
                  </a:lnTo>
                  <a:lnTo>
                    <a:pt x="2448" y="3524"/>
                  </a:lnTo>
                  <a:lnTo>
                    <a:pt x="2503" y="3434"/>
                  </a:lnTo>
                  <a:lnTo>
                    <a:pt x="2506" y="3429"/>
                  </a:lnTo>
                  <a:lnTo>
                    <a:pt x="2563" y="3341"/>
                  </a:lnTo>
                  <a:lnTo>
                    <a:pt x="2566" y="3336"/>
                  </a:lnTo>
                  <a:lnTo>
                    <a:pt x="2627" y="3251"/>
                  </a:lnTo>
                  <a:lnTo>
                    <a:pt x="2630" y="3246"/>
                  </a:lnTo>
                  <a:lnTo>
                    <a:pt x="2694" y="3163"/>
                  </a:lnTo>
                  <a:lnTo>
                    <a:pt x="2697" y="3159"/>
                  </a:lnTo>
                  <a:lnTo>
                    <a:pt x="2764" y="3078"/>
                  </a:lnTo>
                  <a:lnTo>
                    <a:pt x="2767" y="3074"/>
                  </a:lnTo>
                  <a:lnTo>
                    <a:pt x="2837" y="2996"/>
                  </a:lnTo>
                  <a:lnTo>
                    <a:pt x="2841" y="2992"/>
                  </a:lnTo>
                  <a:lnTo>
                    <a:pt x="2913" y="2917"/>
                  </a:lnTo>
                  <a:lnTo>
                    <a:pt x="2917" y="2913"/>
                  </a:lnTo>
                  <a:lnTo>
                    <a:pt x="2992" y="2841"/>
                  </a:lnTo>
                  <a:lnTo>
                    <a:pt x="2996" y="2837"/>
                  </a:lnTo>
                  <a:lnTo>
                    <a:pt x="3074" y="2767"/>
                  </a:lnTo>
                  <a:lnTo>
                    <a:pt x="3078" y="2764"/>
                  </a:lnTo>
                  <a:lnTo>
                    <a:pt x="3159" y="2697"/>
                  </a:lnTo>
                  <a:lnTo>
                    <a:pt x="3163" y="2694"/>
                  </a:lnTo>
                  <a:lnTo>
                    <a:pt x="3246" y="2630"/>
                  </a:lnTo>
                  <a:lnTo>
                    <a:pt x="3251" y="2627"/>
                  </a:lnTo>
                  <a:lnTo>
                    <a:pt x="3336" y="2566"/>
                  </a:lnTo>
                  <a:lnTo>
                    <a:pt x="3341" y="2563"/>
                  </a:lnTo>
                  <a:lnTo>
                    <a:pt x="3429" y="2506"/>
                  </a:lnTo>
                  <a:lnTo>
                    <a:pt x="3434" y="2503"/>
                  </a:lnTo>
                  <a:lnTo>
                    <a:pt x="3524" y="2448"/>
                  </a:lnTo>
                  <a:lnTo>
                    <a:pt x="3528" y="2446"/>
                  </a:lnTo>
                  <a:lnTo>
                    <a:pt x="3620" y="2395"/>
                  </a:lnTo>
                  <a:lnTo>
                    <a:pt x="3625" y="2392"/>
                  </a:lnTo>
                  <a:lnTo>
                    <a:pt x="3719" y="2345"/>
                  </a:lnTo>
                  <a:lnTo>
                    <a:pt x="3724" y="2342"/>
                  </a:lnTo>
                  <a:lnTo>
                    <a:pt x="3819" y="2299"/>
                  </a:lnTo>
                  <a:lnTo>
                    <a:pt x="3824" y="2297"/>
                  </a:lnTo>
                  <a:lnTo>
                    <a:pt x="3921" y="2256"/>
                  </a:lnTo>
                  <a:lnTo>
                    <a:pt x="3926" y="2254"/>
                  </a:lnTo>
                  <a:lnTo>
                    <a:pt x="4024" y="2218"/>
                  </a:lnTo>
                  <a:lnTo>
                    <a:pt x="4029" y="2216"/>
                  </a:lnTo>
                  <a:lnTo>
                    <a:pt x="4129" y="2184"/>
                  </a:lnTo>
                  <a:lnTo>
                    <a:pt x="4134" y="2182"/>
                  </a:lnTo>
                  <a:lnTo>
                    <a:pt x="4234" y="2153"/>
                  </a:lnTo>
                  <a:lnTo>
                    <a:pt x="4240" y="2152"/>
                  </a:lnTo>
                  <a:lnTo>
                    <a:pt x="4341" y="2127"/>
                  </a:lnTo>
                  <a:lnTo>
                    <a:pt x="4346" y="2125"/>
                  </a:lnTo>
                  <a:lnTo>
                    <a:pt x="4449" y="2104"/>
                  </a:lnTo>
                  <a:lnTo>
                    <a:pt x="4454" y="2103"/>
                  </a:lnTo>
                  <a:lnTo>
                    <a:pt x="4557" y="2085"/>
                  </a:lnTo>
                  <a:lnTo>
                    <a:pt x="4563" y="2085"/>
                  </a:lnTo>
                  <a:lnTo>
                    <a:pt x="4666" y="2071"/>
                  </a:lnTo>
                  <a:lnTo>
                    <a:pt x="4672" y="2070"/>
                  </a:lnTo>
                  <a:lnTo>
                    <a:pt x="4776" y="2061"/>
                  </a:lnTo>
                  <a:lnTo>
                    <a:pt x="4782" y="2060"/>
                  </a:lnTo>
                  <a:lnTo>
                    <a:pt x="4886" y="2054"/>
                  </a:lnTo>
                  <a:lnTo>
                    <a:pt x="4892" y="2054"/>
                  </a:lnTo>
                  <a:lnTo>
                    <a:pt x="4997" y="2052"/>
                  </a:lnTo>
                  <a:lnTo>
                    <a:pt x="5003" y="2052"/>
                  </a:lnTo>
                  <a:lnTo>
                    <a:pt x="5108" y="2054"/>
                  </a:lnTo>
                  <a:lnTo>
                    <a:pt x="5114" y="2054"/>
                  </a:lnTo>
                  <a:lnTo>
                    <a:pt x="5218" y="2060"/>
                  </a:lnTo>
                  <a:lnTo>
                    <a:pt x="5224" y="2061"/>
                  </a:lnTo>
                  <a:lnTo>
                    <a:pt x="5328" y="2070"/>
                  </a:lnTo>
                  <a:lnTo>
                    <a:pt x="5334" y="2071"/>
                  </a:lnTo>
                  <a:lnTo>
                    <a:pt x="5437" y="2085"/>
                  </a:lnTo>
                  <a:lnTo>
                    <a:pt x="5443" y="2085"/>
                  </a:lnTo>
                  <a:lnTo>
                    <a:pt x="5546" y="2103"/>
                  </a:lnTo>
                  <a:lnTo>
                    <a:pt x="5551" y="2104"/>
                  </a:lnTo>
                  <a:lnTo>
                    <a:pt x="5654" y="2125"/>
                  </a:lnTo>
                  <a:lnTo>
                    <a:pt x="5659" y="2127"/>
                  </a:lnTo>
                  <a:lnTo>
                    <a:pt x="5760" y="2152"/>
                  </a:lnTo>
                  <a:lnTo>
                    <a:pt x="5766" y="2153"/>
                  </a:lnTo>
                  <a:lnTo>
                    <a:pt x="5866" y="2182"/>
                  </a:lnTo>
                  <a:lnTo>
                    <a:pt x="5871" y="2184"/>
                  </a:lnTo>
                  <a:lnTo>
                    <a:pt x="5971" y="2216"/>
                  </a:lnTo>
                  <a:lnTo>
                    <a:pt x="5976" y="2218"/>
                  </a:lnTo>
                  <a:lnTo>
                    <a:pt x="6074" y="2254"/>
                  </a:lnTo>
                  <a:lnTo>
                    <a:pt x="6079" y="2256"/>
                  </a:lnTo>
                  <a:lnTo>
                    <a:pt x="6176" y="2297"/>
                  </a:lnTo>
                  <a:lnTo>
                    <a:pt x="6181" y="2299"/>
                  </a:lnTo>
                  <a:lnTo>
                    <a:pt x="6276" y="2342"/>
                  </a:lnTo>
                  <a:lnTo>
                    <a:pt x="6281" y="2345"/>
                  </a:lnTo>
                  <a:lnTo>
                    <a:pt x="6375" y="2392"/>
                  </a:lnTo>
                  <a:lnTo>
                    <a:pt x="6380" y="2395"/>
                  </a:lnTo>
                  <a:lnTo>
                    <a:pt x="6472" y="2446"/>
                  </a:lnTo>
                  <a:lnTo>
                    <a:pt x="6476" y="2448"/>
                  </a:lnTo>
                  <a:lnTo>
                    <a:pt x="6566" y="2503"/>
                  </a:lnTo>
                  <a:lnTo>
                    <a:pt x="6571" y="2506"/>
                  </a:lnTo>
                  <a:lnTo>
                    <a:pt x="6659" y="2563"/>
                  </a:lnTo>
                  <a:lnTo>
                    <a:pt x="6664" y="2566"/>
                  </a:lnTo>
                  <a:lnTo>
                    <a:pt x="6749" y="2627"/>
                  </a:lnTo>
                  <a:lnTo>
                    <a:pt x="6754" y="2630"/>
                  </a:lnTo>
                  <a:lnTo>
                    <a:pt x="6837" y="2694"/>
                  </a:lnTo>
                  <a:lnTo>
                    <a:pt x="6841" y="2697"/>
                  </a:lnTo>
                  <a:lnTo>
                    <a:pt x="6922" y="2764"/>
                  </a:lnTo>
                  <a:lnTo>
                    <a:pt x="6926" y="2767"/>
                  </a:lnTo>
                  <a:lnTo>
                    <a:pt x="7004" y="2837"/>
                  </a:lnTo>
                  <a:lnTo>
                    <a:pt x="7008" y="2841"/>
                  </a:lnTo>
                  <a:lnTo>
                    <a:pt x="7083" y="2913"/>
                  </a:lnTo>
                  <a:lnTo>
                    <a:pt x="7087" y="2917"/>
                  </a:lnTo>
                  <a:lnTo>
                    <a:pt x="7159" y="2992"/>
                  </a:lnTo>
                  <a:lnTo>
                    <a:pt x="7163" y="2996"/>
                  </a:lnTo>
                  <a:lnTo>
                    <a:pt x="7233" y="3074"/>
                  </a:lnTo>
                  <a:lnTo>
                    <a:pt x="7236" y="3078"/>
                  </a:lnTo>
                  <a:lnTo>
                    <a:pt x="7303" y="3159"/>
                  </a:lnTo>
                  <a:lnTo>
                    <a:pt x="7306" y="3163"/>
                  </a:lnTo>
                  <a:lnTo>
                    <a:pt x="7370" y="3246"/>
                  </a:lnTo>
                  <a:lnTo>
                    <a:pt x="7373" y="3251"/>
                  </a:lnTo>
                  <a:lnTo>
                    <a:pt x="7434" y="3336"/>
                  </a:lnTo>
                  <a:lnTo>
                    <a:pt x="7437" y="3341"/>
                  </a:lnTo>
                  <a:lnTo>
                    <a:pt x="7494" y="3429"/>
                  </a:lnTo>
                  <a:lnTo>
                    <a:pt x="7497" y="3434"/>
                  </a:lnTo>
                  <a:lnTo>
                    <a:pt x="7552" y="3524"/>
                  </a:lnTo>
                  <a:lnTo>
                    <a:pt x="7554" y="3528"/>
                  </a:lnTo>
                  <a:lnTo>
                    <a:pt x="7605" y="3620"/>
                  </a:lnTo>
                  <a:lnTo>
                    <a:pt x="7608" y="3625"/>
                  </a:lnTo>
                  <a:lnTo>
                    <a:pt x="7655" y="3719"/>
                  </a:lnTo>
                  <a:lnTo>
                    <a:pt x="7658" y="3724"/>
                  </a:lnTo>
                  <a:lnTo>
                    <a:pt x="7701" y="3819"/>
                  </a:lnTo>
                  <a:lnTo>
                    <a:pt x="7703" y="3824"/>
                  </a:lnTo>
                  <a:lnTo>
                    <a:pt x="7744" y="3921"/>
                  </a:lnTo>
                  <a:lnTo>
                    <a:pt x="7746" y="3926"/>
                  </a:lnTo>
                  <a:lnTo>
                    <a:pt x="7782" y="4024"/>
                  </a:lnTo>
                  <a:lnTo>
                    <a:pt x="7784" y="4029"/>
                  </a:lnTo>
                  <a:lnTo>
                    <a:pt x="7816" y="4129"/>
                  </a:lnTo>
                  <a:lnTo>
                    <a:pt x="7818" y="4134"/>
                  </a:lnTo>
                  <a:lnTo>
                    <a:pt x="7847" y="4234"/>
                  </a:lnTo>
                  <a:lnTo>
                    <a:pt x="7848" y="4240"/>
                  </a:lnTo>
                  <a:lnTo>
                    <a:pt x="7873" y="4341"/>
                  </a:lnTo>
                  <a:lnTo>
                    <a:pt x="7875" y="4346"/>
                  </a:lnTo>
                  <a:lnTo>
                    <a:pt x="7896" y="4449"/>
                  </a:lnTo>
                  <a:lnTo>
                    <a:pt x="7897" y="4454"/>
                  </a:lnTo>
                  <a:lnTo>
                    <a:pt x="7915" y="4557"/>
                  </a:lnTo>
                  <a:lnTo>
                    <a:pt x="7915" y="4563"/>
                  </a:lnTo>
                  <a:lnTo>
                    <a:pt x="7929" y="4666"/>
                  </a:lnTo>
                  <a:lnTo>
                    <a:pt x="7930" y="4672"/>
                  </a:lnTo>
                  <a:lnTo>
                    <a:pt x="7939" y="4776"/>
                  </a:lnTo>
                  <a:lnTo>
                    <a:pt x="7940" y="4782"/>
                  </a:lnTo>
                  <a:lnTo>
                    <a:pt x="7946" y="4886"/>
                  </a:lnTo>
                  <a:lnTo>
                    <a:pt x="7946" y="4892"/>
                  </a:lnTo>
                  <a:close/>
                  <a:moveTo>
                    <a:pt x="7646" y="5099"/>
                  </a:moveTo>
                  <a:lnTo>
                    <a:pt x="7648" y="5000"/>
                  </a:lnTo>
                  <a:lnTo>
                    <a:pt x="7646" y="4901"/>
                  </a:lnTo>
                  <a:lnTo>
                    <a:pt x="7641" y="4801"/>
                  </a:lnTo>
                  <a:lnTo>
                    <a:pt x="7631" y="4703"/>
                  </a:lnTo>
                  <a:lnTo>
                    <a:pt x="7618" y="4605"/>
                  </a:lnTo>
                  <a:lnTo>
                    <a:pt x="7602" y="4507"/>
                  </a:lnTo>
                  <a:lnTo>
                    <a:pt x="7582" y="4410"/>
                  </a:lnTo>
                  <a:lnTo>
                    <a:pt x="7558" y="4315"/>
                  </a:lnTo>
                  <a:lnTo>
                    <a:pt x="7531" y="4220"/>
                  </a:lnTo>
                  <a:lnTo>
                    <a:pt x="7500" y="4126"/>
                  </a:lnTo>
                  <a:lnTo>
                    <a:pt x="7465" y="4033"/>
                  </a:lnTo>
                  <a:lnTo>
                    <a:pt x="7427" y="3942"/>
                  </a:lnTo>
                  <a:lnTo>
                    <a:pt x="7386" y="3852"/>
                  </a:lnTo>
                  <a:lnTo>
                    <a:pt x="7341" y="3763"/>
                  </a:lnTo>
                  <a:lnTo>
                    <a:pt x="7293" y="3676"/>
                  </a:lnTo>
                  <a:lnTo>
                    <a:pt x="7242" y="3590"/>
                  </a:lnTo>
                  <a:lnTo>
                    <a:pt x="7187" y="3507"/>
                  </a:lnTo>
                  <a:lnTo>
                    <a:pt x="7130" y="3427"/>
                  </a:lnTo>
                  <a:lnTo>
                    <a:pt x="7070" y="3348"/>
                  </a:lnTo>
                  <a:lnTo>
                    <a:pt x="7007" y="3272"/>
                  </a:lnTo>
                  <a:lnTo>
                    <a:pt x="6941" y="3198"/>
                  </a:lnTo>
                  <a:lnTo>
                    <a:pt x="6873" y="3127"/>
                  </a:lnTo>
                  <a:lnTo>
                    <a:pt x="6802" y="3059"/>
                  </a:lnTo>
                  <a:lnTo>
                    <a:pt x="6728" y="2993"/>
                  </a:lnTo>
                  <a:lnTo>
                    <a:pt x="6652" y="2930"/>
                  </a:lnTo>
                  <a:lnTo>
                    <a:pt x="6573" y="2870"/>
                  </a:lnTo>
                  <a:lnTo>
                    <a:pt x="6493" y="2813"/>
                  </a:lnTo>
                  <a:lnTo>
                    <a:pt x="6410" y="2758"/>
                  </a:lnTo>
                  <a:lnTo>
                    <a:pt x="6324" y="2707"/>
                  </a:lnTo>
                  <a:lnTo>
                    <a:pt x="6237" y="2659"/>
                  </a:lnTo>
                  <a:lnTo>
                    <a:pt x="6148" y="2614"/>
                  </a:lnTo>
                  <a:lnTo>
                    <a:pt x="6058" y="2573"/>
                  </a:lnTo>
                  <a:lnTo>
                    <a:pt x="5967" y="2535"/>
                  </a:lnTo>
                  <a:lnTo>
                    <a:pt x="5874" y="2500"/>
                  </a:lnTo>
                  <a:lnTo>
                    <a:pt x="5780" y="2469"/>
                  </a:lnTo>
                  <a:lnTo>
                    <a:pt x="5685" y="2442"/>
                  </a:lnTo>
                  <a:lnTo>
                    <a:pt x="5590" y="2418"/>
                  </a:lnTo>
                  <a:lnTo>
                    <a:pt x="5493" y="2398"/>
                  </a:lnTo>
                  <a:lnTo>
                    <a:pt x="5395" y="2382"/>
                  </a:lnTo>
                  <a:lnTo>
                    <a:pt x="5297" y="2369"/>
                  </a:lnTo>
                  <a:lnTo>
                    <a:pt x="5199" y="2359"/>
                  </a:lnTo>
                  <a:lnTo>
                    <a:pt x="5099" y="2354"/>
                  </a:lnTo>
                  <a:lnTo>
                    <a:pt x="5000" y="2352"/>
                  </a:lnTo>
                  <a:lnTo>
                    <a:pt x="4901" y="2354"/>
                  </a:lnTo>
                  <a:lnTo>
                    <a:pt x="4801" y="2359"/>
                  </a:lnTo>
                  <a:lnTo>
                    <a:pt x="4703" y="2369"/>
                  </a:lnTo>
                  <a:lnTo>
                    <a:pt x="4605" y="2382"/>
                  </a:lnTo>
                  <a:lnTo>
                    <a:pt x="4507" y="2398"/>
                  </a:lnTo>
                  <a:lnTo>
                    <a:pt x="4410" y="2418"/>
                  </a:lnTo>
                  <a:lnTo>
                    <a:pt x="4315" y="2442"/>
                  </a:lnTo>
                  <a:lnTo>
                    <a:pt x="4220" y="2469"/>
                  </a:lnTo>
                  <a:lnTo>
                    <a:pt x="4126" y="2500"/>
                  </a:lnTo>
                  <a:lnTo>
                    <a:pt x="4033" y="2535"/>
                  </a:lnTo>
                  <a:lnTo>
                    <a:pt x="3942" y="2573"/>
                  </a:lnTo>
                  <a:lnTo>
                    <a:pt x="3852" y="2614"/>
                  </a:lnTo>
                  <a:lnTo>
                    <a:pt x="3763" y="2659"/>
                  </a:lnTo>
                  <a:lnTo>
                    <a:pt x="3676" y="2707"/>
                  </a:lnTo>
                  <a:lnTo>
                    <a:pt x="3590" y="2758"/>
                  </a:lnTo>
                  <a:lnTo>
                    <a:pt x="3507" y="2813"/>
                  </a:lnTo>
                  <a:lnTo>
                    <a:pt x="3427" y="2870"/>
                  </a:lnTo>
                  <a:lnTo>
                    <a:pt x="3348" y="2930"/>
                  </a:lnTo>
                  <a:lnTo>
                    <a:pt x="3272" y="2993"/>
                  </a:lnTo>
                  <a:lnTo>
                    <a:pt x="3198" y="3059"/>
                  </a:lnTo>
                  <a:lnTo>
                    <a:pt x="3127" y="3127"/>
                  </a:lnTo>
                  <a:lnTo>
                    <a:pt x="3059" y="3198"/>
                  </a:lnTo>
                  <a:lnTo>
                    <a:pt x="2993" y="3272"/>
                  </a:lnTo>
                  <a:lnTo>
                    <a:pt x="2930" y="3348"/>
                  </a:lnTo>
                  <a:lnTo>
                    <a:pt x="2870" y="3427"/>
                  </a:lnTo>
                  <a:lnTo>
                    <a:pt x="2813" y="3507"/>
                  </a:lnTo>
                  <a:lnTo>
                    <a:pt x="2758" y="3590"/>
                  </a:lnTo>
                  <a:lnTo>
                    <a:pt x="2707" y="3676"/>
                  </a:lnTo>
                  <a:lnTo>
                    <a:pt x="2659" y="3763"/>
                  </a:lnTo>
                  <a:lnTo>
                    <a:pt x="2614" y="3852"/>
                  </a:lnTo>
                  <a:lnTo>
                    <a:pt x="2573" y="3942"/>
                  </a:lnTo>
                  <a:lnTo>
                    <a:pt x="2535" y="4033"/>
                  </a:lnTo>
                  <a:lnTo>
                    <a:pt x="2500" y="4126"/>
                  </a:lnTo>
                  <a:lnTo>
                    <a:pt x="2469" y="4220"/>
                  </a:lnTo>
                  <a:lnTo>
                    <a:pt x="2442" y="4315"/>
                  </a:lnTo>
                  <a:lnTo>
                    <a:pt x="2418" y="4410"/>
                  </a:lnTo>
                  <a:lnTo>
                    <a:pt x="2398" y="4507"/>
                  </a:lnTo>
                  <a:lnTo>
                    <a:pt x="2382" y="4605"/>
                  </a:lnTo>
                  <a:lnTo>
                    <a:pt x="2369" y="4703"/>
                  </a:lnTo>
                  <a:lnTo>
                    <a:pt x="2359" y="4801"/>
                  </a:lnTo>
                  <a:lnTo>
                    <a:pt x="2354" y="4901"/>
                  </a:lnTo>
                  <a:lnTo>
                    <a:pt x="2352" y="5000"/>
                  </a:lnTo>
                  <a:lnTo>
                    <a:pt x="2354" y="5099"/>
                  </a:lnTo>
                  <a:lnTo>
                    <a:pt x="2359" y="5199"/>
                  </a:lnTo>
                  <a:lnTo>
                    <a:pt x="2369" y="5297"/>
                  </a:lnTo>
                  <a:lnTo>
                    <a:pt x="2382" y="5395"/>
                  </a:lnTo>
                  <a:lnTo>
                    <a:pt x="2398" y="5493"/>
                  </a:lnTo>
                  <a:lnTo>
                    <a:pt x="2418" y="5590"/>
                  </a:lnTo>
                  <a:lnTo>
                    <a:pt x="2442" y="5685"/>
                  </a:lnTo>
                  <a:lnTo>
                    <a:pt x="2469" y="5780"/>
                  </a:lnTo>
                  <a:lnTo>
                    <a:pt x="2500" y="5874"/>
                  </a:lnTo>
                  <a:lnTo>
                    <a:pt x="2535" y="5967"/>
                  </a:lnTo>
                  <a:lnTo>
                    <a:pt x="2573" y="6058"/>
                  </a:lnTo>
                  <a:lnTo>
                    <a:pt x="2614" y="6148"/>
                  </a:lnTo>
                  <a:lnTo>
                    <a:pt x="2659" y="6237"/>
                  </a:lnTo>
                  <a:lnTo>
                    <a:pt x="2707" y="6324"/>
                  </a:lnTo>
                  <a:lnTo>
                    <a:pt x="2758" y="6410"/>
                  </a:lnTo>
                  <a:lnTo>
                    <a:pt x="2813" y="6493"/>
                  </a:lnTo>
                  <a:lnTo>
                    <a:pt x="2870" y="6573"/>
                  </a:lnTo>
                  <a:lnTo>
                    <a:pt x="2930" y="6652"/>
                  </a:lnTo>
                  <a:lnTo>
                    <a:pt x="2993" y="6728"/>
                  </a:lnTo>
                  <a:lnTo>
                    <a:pt x="3059" y="6802"/>
                  </a:lnTo>
                  <a:lnTo>
                    <a:pt x="3127" y="6873"/>
                  </a:lnTo>
                  <a:lnTo>
                    <a:pt x="3198" y="6941"/>
                  </a:lnTo>
                  <a:lnTo>
                    <a:pt x="3272" y="7007"/>
                  </a:lnTo>
                  <a:lnTo>
                    <a:pt x="3348" y="7070"/>
                  </a:lnTo>
                  <a:lnTo>
                    <a:pt x="3427" y="7130"/>
                  </a:lnTo>
                  <a:lnTo>
                    <a:pt x="3507" y="7187"/>
                  </a:lnTo>
                  <a:lnTo>
                    <a:pt x="3590" y="7242"/>
                  </a:lnTo>
                  <a:lnTo>
                    <a:pt x="3676" y="7293"/>
                  </a:lnTo>
                  <a:lnTo>
                    <a:pt x="3763" y="7341"/>
                  </a:lnTo>
                  <a:lnTo>
                    <a:pt x="3852" y="7386"/>
                  </a:lnTo>
                  <a:lnTo>
                    <a:pt x="3942" y="7427"/>
                  </a:lnTo>
                  <a:lnTo>
                    <a:pt x="4033" y="7465"/>
                  </a:lnTo>
                  <a:lnTo>
                    <a:pt x="4126" y="7500"/>
                  </a:lnTo>
                  <a:lnTo>
                    <a:pt x="4220" y="7531"/>
                  </a:lnTo>
                  <a:lnTo>
                    <a:pt x="4315" y="7558"/>
                  </a:lnTo>
                  <a:lnTo>
                    <a:pt x="4410" y="7582"/>
                  </a:lnTo>
                  <a:lnTo>
                    <a:pt x="4507" y="7602"/>
                  </a:lnTo>
                  <a:lnTo>
                    <a:pt x="4605" y="7618"/>
                  </a:lnTo>
                  <a:lnTo>
                    <a:pt x="4703" y="7631"/>
                  </a:lnTo>
                  <a:lnTo>
                    <a:pt x="4801" y="7641"/>
                  </a:lnTo>
                  <a:lnTo>
                    <a:pt x="4901" y="7646"/>
                  </a:lnTo>
                  <a:lnTo>
                    <a:pt x="5000" y="7648"/>
                  </a:lnTo>
                  <a:lnTo>
                    <a:pt x="5099" y="7646"/>
                  </a:lnTo>
                  <a:lnTo>
                    <a:pt x="5199" y="7641"/>
                  </a:lnTo>
                  <a:lnTo>
                    <a:pt x="5297" y="7631"/>
                  </a:lnTo>
                  <a:lnTo>
                    <a:pt x="5395" y="7618"/>
                  </a:lnTo>
                  <a:lnTo>
                    <a:pt x="5493" y="7602"/>
                  </a:lnTo>
                  <a:lnTo>
                    <a:pt x="5590" y="7582"/>
                  </a:lnTo>
                  <a:lnTo>
                    <a:pt x="5685" y="7558"/>
                  </a:lnTo>
                  <a:lnTo>
                    <a:pt x="5780" y="7531"/>
                  </a:lnTo>
                  <a:lnTo>
                    <a:pt x="5874" y="7500"/>
                  </a:lnTo>
                  <a:lnTo>
                    <a:pt x="5967" y="7465"/>
                  </a:lnTo>
                  <a:lnTo>
                    <a:pt x="6058" y="7427"/>
                  </a:lnTo>
                  <a:lnTo>
                    <a:pt x="6148" y="7386"/>
                  </a:lnTo>
                  <a:lnTo>
                    <a:pt x="6237" y="7341"/>
                  </a:lnTo>
                  <a:lnTo>
                    <a:pt x="6324" y="7293"/>
                  </a:lnTo>
                  <a:lnTo>
                    <a:pt x="6410" y="7242"/>
                  </a:lnTo>
                  <a:lnTo>
                    <a:pt x="6493" y="7187"/>
                  </a:lnTo>
                  <a:lnTo>
                    <a:pt x="6573" y="7130"/>
                  </a:lnTo>
                  <a:lnTo>
                    <a:pt x="6652" y="7070"/>
                  </a:lnTo>
                  <a:lnTo>
                    <a:pt x="6728" y="7007"/>
                  </a:lnTo>
                  <a:lnTo>
                    <a:pt x="6802" y="6941"/>
                  </a:lnTo>
                  <a:lnTo>
                    <a:pt x="6873" y="6873"/>
                  </a:lnTo>
                  <a:lnTo>
                    <a:pt x="6941" y="6802"/>
                  </a:lnTo>
                  <a:lnTo>
                    <a:pt x="7007" y="6728"/>
                  </a:lnTo>
                  <a:lnTo>
                    <a:pt x="7070" y="6652"/>
                  </a:lnTo>
                  <a:lnTo>
                    <a:pt x="7130" y="6573"/>
                  </a:lnTo>
                  <a:lnTo>
                    <a:pt x="7187" y="6493"/>
                  </a:lnTo>
                  <a:lnTo>
                    <a:pt x="7242" y="6410"/>
                  </a:lnTo>
                  <a:lnTo>
                    <a:pt x="7293" y="6324"/>
                  </a:lnTo>
                  <a:lnTo>
                    <a:pt x="7341" y="6237"/>
                  </a:lnTo>
                  <a:lnTo>
                    <a:pt x="7386" y="6148"/>
                  </a:lnTo>
                  <a:lnTo>
                    <a:pt x="7427" y="6058"/>
                  </a:lnTo>
                  <a:lnTo>
                    <a:pt x="7465" y="5967"/>
                  </a:lnTo>
                  <a:lnTo>
                    <a:pt x="7500" y="5874"/>
                  </a:lnTo>
                  <a:lnTo>
                    <a:pt x="7531" y="5780"/>
                  </a:lnTo>
                  <a:lnTo>
                    <a:pt x="7558" y="5685"/>
                  </a:lnTo>
                  <a:lnTo>
                    <a:pt x="7582" y="5590"/>
                  </a:lnTo>
                  <a:lnTo>
                    <a:pt x="7602" y="5493"/>
                  </a:lnTo>
                  <a:lnTo>
                    <a:pt x="7618" y="5395"/>
                  </a:lnTo>
                  <a:lnTo>
                    <a:pt x="7631" y="5297"/>
                  </a:lnTo>
                  <a:lnTo>
                    <a:pt x="7641" y="5199"/>
                  </a:lnTo>
                  <a:lnTo>
                    <a:pt x="7646" y="5099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Helvetica Neue"/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413" name="Google Shape;1413;p38"/>
          <p:cNvSpPr txBox="1"/>
          <p:nvPr>
            <p:ph idx="12" type="sldNum"/>
          </p:nvPr>
        </p:nvSpPr>
        <p:spPr>
          <a:xfrm>
            <a:off x="288823" y="6385929"/>
            <a:ext cx="469366" cy="298862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414" name="Google Shape;1414;p38"/>
          <p:cNvSpPr txBox="1"/>
          <p:nvPr>
            <p:ph idx="11" type="ftr"/>
          </p:nvPr>
        </p:nvSpPr>
        <p:spPr>
          <a:xfrm>
            <a:off x="972044" y="6385929"/>
            <a:ext cx="10924988" cy="319344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18" name="Shape 14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9" name="Google Shape;1419;p39"/>
          <p:cNvSpPr txBox="1"/>
          <p:nvPr>
            <p:ph type="title"/>
          </p:nvPr>
        </p:nvSpPr>
        <p:spPr>
          <a:xfrm>
            <a:off x="294968" y="365126"/>
            <a:ext cx="11602064" cy="578772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Helvetica Neue"/>
              <a:buNone/>
            </a:pPr>
            <a:r>
              <a:rPr lang="en-US"/>
              <a:t>The Numbers That Matter</a:t>
            </a:r>
            <a:endParaRPr/>
          </a:p>
        </p:txBody>
      </p:sp>
      <p:pic>
        <p:nvPicPr>
          <p:cNvPr id="1420" name="Google Shape;1420;p39"/>
          <p:cNvPicPr preferRelativeResize="0"/>
          <p:nvPr/>
        </p:nvPicPr>
        <p:blipFill rotWithShape="1">
          <a:blip r:embed="rId3">
            <a:alphaModFix amt="35000"/>
          </a:blip>
          <a:srcRect b="34387" l="0" r="0" t="34600"/>
          <a:stretch/>
        </p:blipFill>
        <p:spPr>
          <a:xfrm>
            <a:off x="0" y="2218012"/>
            <a:ext cx="12192000" cy="2521628"/>
          </a:xfrm>
          <a:custGeom>
            <a:rect b="b" l="l" r="r" t="t"/>
            <a:pathLst>
              <a:path extrusionOk="0" h="3576577" w="5930096">
                <a:moveTo>
                  <a:pt x="0" y="0"/>
                </a:moveTo>
                <a:lnTo>
                  <a:pt x="4539443" y="0"/>
                </a:lnTo>
                <a:lnTo>
                  <a:pt x="5930096" y="3576577"/>
                </a:lnTo>
                <a:lnTo>
                  <a:pt x="0" y="357657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</p:pic>
      <p:sp>
        <p:nvSpPr>
          <p:cNvPr id="1421" name="Google Shape;1421;p39"/>
          <p:cNvSpPr txBox="1"/>
          <p:nvPr/>
        </p:nvSpPr>
        <p:spPr>
          <a:xfrm>
            <a:off x="636754" y="5060750"/>
            <a:ext cx="10940353" cy="877873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Arial"/>
              <a:buNone/>
            </a:pPr>
            <a:r>
              <a:rPr lang="en-US" sz="20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Four numbers summarize the case: a focused $48M investment that roughly doubles revenue, pays back inside three years, and returns far more than it costs over the planning horizon.</a:t>
            </a:r>
            <a:endParaRPr/>
          </a:p>
        </p:txBody>
      </p:sp>
      <p:sp>
        <p:nvSpPr>
          <p:cNvPr id="1422" name="Google Shape;1422;p39"/>
          <p:cNvSpPr txBox="1"/>
          <p:nvPr/>
        </p:nvSpPr>
        <p:spPr>
          <a:xfrm>
            <a:off x="294968" y="1285164"/>
            <a:ext cx="11602064" cy="428858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rmAutofit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Arial"/>
              <a:buNone/>
            </a:pPr>
            <a:r>
              <a:rPr b="1" lang="en-US" sz="20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Headline metrics</a:t>
            </a:r>
            <a:endParaRPr/>
          </a:p>
        </p:txBody>
      </p:sp>
      <p:cxnSp>
        <p:nvCxnSpPr>
          <p:cNvPr id="1423" name="Google Shape;1423;p39"/>
          <p:cNvCxnSpPr/>
          <p:nvPr/>
        </p:nvCxnSpPr>
        <p:spPr>
          <a:xfrm>
            <a:off x="5801679" y="1843307"/>
            <a:ext cx="588643" cy="0"/>
          </a:xfrm>
          <a:prstGeom prst="straightConnector1">
            <a:avLst/>
          </a:prstGeom>
          <a:noFill/>
          <a:ln cap="flat" cmpd="sng" w="76200">
            <a:solidFill>
              <a:schemeClr val="accent1"/>
            </a:solidFill>
            <a:prstDash val="solid"/>
            <a:miter lim="8000"/>
            <a:headEnd len="sm" w="sm" type="none"/>
            <a:tailEnd len="sm" w="sm" type="none"/>
          </a:ln>
        </p:spPr>
      </p:cxnSp>
      <p:sp>
        <p:nvSpPr>
          <p:cNvPr id="1424" name="Google Shape;1424;p39"/>
          <p:cNvSpPr txBox="1"/>
          <p:nvPr/>
        </p:nvSpPr>
        <p:spPr>
          <a:xfrm>
            <a:off x="822959" y="2651760"/>
            <a:ext cx="2339607" cy="742661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rm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4000">
                <a:solidFill>
                  <a:schemeClr val="accen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$48M</a:t>
            </a:r>
            <a:endParaRPr/>
          </a:p>
        </p:txBody>
      </p:sp>
      <p:sp>
        <p:nvSpPr>
          <p:cNvPr id="1425" name="Google Shape;1425;p39"/>
          <p:cNvSpPr txBox="1"/>
          <p:nvPr/>
        </p:nvSpPr>
        <p:spPr>
          <a:xfrm>
            <a:off x="822959" y="3492716"/>
            <a:ext cx="2339607" cy="98488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6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Investment</a:t>
            </a:r>
            <a:r>
              <a:rPr lang="en-US" sz="16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Phased over three years and gated, so capital follows proven results.</a:t>
            </a:r>
            <a:endParaRPr sz="160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426" name="Google Shape;1426;p39"/>
          <p:cNvSpPr txBox="1"/>
          <p:nvPr/>
        </p:nvSpPr>
        <p:spPr>
          <a:xfrm>
            <a:off x="3467011" y="2651760"/>
            <a:ext cx="2339607" cy="742661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rm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4000">
                <a:solidFill>
                  <a:schemeClr val="accen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$430M</a:t>
            </a:r>
            <a:endParaRPr/>
          </a:p>
        </p:txBody>
      </p:sp>
      <p:sp>
        <p:nvSpPr>
          <p:cNvPr id="1427" name="Google Shape;1427;p39"/>
          <p:cNvSpPr txBox="1"/>
          <p:nvPr/>
        </p:nvSpPr>
        <p:spPr>
          <a:xfrm>
            <a:off x="3467011" y="3492716"/>
            <a:ext cx="2339607" cy="98488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6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FY28 revenue</a:t>
            </a:r>
            <a:r>
              <a:rPr lang="en-US" sz="16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Up from $242M today — a $188M lift driven by six new markets.</a:t>
            </a:r>
            <a:endParaRPr sz="160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428" name="Google Shape;1428;p39"/>
          <p:cNvSpPr txBox="1"/>
          <p:nvPr/>
        </p:nvSpPr>
        <p:spPr>
          <a:xfrm>
            <a:off x="6111062" y="2651760"/>
            <a:ext cx="2339607" cy="742661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rm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4000">
                <a:solidFill>
                  <a:schemeClr val="accen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26mo</a:t>
            </a:r>
            <a:endParaRPr/>
          </a:p>
        </p:txBody>
      </p:sp>
      <p:sp>
        <p:nvSpPr>
          <p:cNvPr id="1429" name="Google Shape;1429;p39"/>
          <p:cNvSpPr txBox="1"/>
          <p:nvPr/>
        </p:nvSpPr>
        <p:spPr>
          <a:xfrm>
            <a:off x="6111062" y="3492716"/>
            <a:ext cx="2339607" cy="98488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6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Payback</a:t>
            </a:r>
            <a:r>
              <a:rPr lang="en-US" sz="16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Time to recover the full investment at the base-case ramp.</a:t>
            </a:r>
            <a:endParaRPr sz="160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430" name="Google Shape;1430;p39"/>
          <p:cNvSpPr txBox="1"/>
          <p:nvPr/>
        </p:nvSpPr>
        <p:spPr>
          <a:xfrm>
            <a:off x="8755113" y="2651760"/>
            <a:ext cx="2339607" cy="742661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rm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4000">
                <a:solidFill>
                  <a:schemeClr val="accen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$128M</a:t>
            </a:r>
            <a:endParaRPr/>
          </a:p>
        </p:txBody>
      </p:sp>
      <p:sp>
        <p:nvSpPr>
          <p:cNvPr id="1431" name="Google Shape;1431;p39"/>
          <p:cNvSpPr txBox="1"/>
          <p:nvPr/>
        </p:nvSpPr>
        <p:spPr>
          <a:xfrm>
            <a:off x="8755113" y="3492716"/>
            <a:ext cx="2339607" cy="98488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6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Net benefit</a:t>
            </a:r>
            <a:r>
              <a:rPr lang="en-US" sz="16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Cumulative net benefit by FY2030 against $48M invested.</a:t>
            </a:r>
            <a:endParaRPr sz="160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432" name="Google Shape;1432;p39"/>
          <p:cNvSpPr txBox="1"/>
          <p:nvPr>
            <p:ph idx="12" type="sldNum"/>
          </p:nvPr>
        </p:nvSpPr>
        <p:spPr>
          <a:xfrm>
            <a:off x="288823" y="6385929"/>
            <a:ext cx="469366" cy="298862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433" name="Google Shape;1433;p39"/>
          <p:cNvSpPr txBox="1"/>
          <p:nvPr>
            <p:ph idx="11" type="ftr"/>
          </p:nvPr>
        </p:nvSpPr>
        <p:spPr>
          <a:xfrm>
            <a:off x="972044" y="6385929"/>
            <a:ext cx="10924988" cy="319344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4" name="Shape 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Google Shape;175;p4"/>
          <p:cNvSpPr txBox="1"/>
          <p:nvPr>
            <p:ph type="title"/>
          </p:nvPr>
        </p:nvSpPr>
        <p:spPr>
          <a:xfrm>
            <a:off x="3297441" y="3106622"/>
            <a:ext cx="8452599" cy="2070302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400"/>
              <a:buFont typeface="Helvetica Neue"/>
              <a:buNone/>
            </a:pPr>
            <a:r>
              <a:rPr lang="en-US"/>
              <a:t>Where We Stand Today</a:t>
            </a:r>
            <a:endParaRPr/>
          </a:p>
        </p:txBody>
      </p:sp>
      <p:sp>
        <p:nvSpPr>
          <p:cNvPr id="176" name="Google Shape;176;p4"/>
          <p:cNvSpPr txBox="1"/>
          <p:nvPr>
            <p:ph idx="4294967295" type="sldNum"/>
          </p:nvPr>
        </p:nvSpPr>
        <p:spPr>
          <a:xfrm>
            <a:off x="0" y="6386513"/>
            <a:ext cx="469900" cy="29845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77" name="Google Shape;177;p4"/>
          <p:cNvSpPr txBox="1"/>
          <p:nvPr>
            <p:ph idx="1" type="body"/>
          </p:nvPr>
        </p:nvSpPr>
        <p:spPr>
          <a:xfrm>
            <a:off x="325888" y="3322987"/>
            <a:ext cx="2142992" cy="1570222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-228600" lvl="0" marL="22860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9600"/>
              <a:buNone/>
            </a:pPr>
            <a:r>
              <a:rPr lang="en-US"/>
              <a:t>01</a:t>
            </a:r>
            <a:endParaRPr/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37" name="Shape 14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38" name="Google Shape;1438;p40"/>
          <p:cNvGraphicFramePr/>
          <p:nvPr/>
        </p:nvGraphicFramePr>
        <p:xfrm>
          <a:off x="294968" y="1597307"/>
          <a:ext cx="3000000" cy="3000000"/>
        </p:xfrm>
        <a:graphic>
          <a:graphicData uri="http://schemas.openxmlformats.org/drawingml/2006/table">
            <a:tbl>
              <a:tblPr bandRow="1" firstRow="1">
                <a:noFill/>
                <a:tableStyleId>{796F864C-7D0B-4B39-945F-F26E85167B72}</a:tableStyleId>
              </a:tblPr>
              <a:tblGrid>
                <a:gridCol w="985200"/>
                <a:gridCol w="3489950"/>
                <a:gridCol w="3994375"/>
                <a:gridCol w="3182700"/>
              </a:tblGrid>
              <a:tr h="708825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800"/>
                    </a:p>
                  </a:txBody>
                  <a:tcPr marT="45725" marB="45725" marR="91450" marL="91450">
                    <a:lnB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800"/>
                    </a:p>
                  </a:txBody>
                  <a:tcPr marT="45725" marB="45725" marR="91450" marL="91450">
                    <a:lnB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800"/>
                    </a:p>
                  </a:txBody>
                  <a:tcPr marT="45725" marB="45725" marR="91450" marL="91450">
                    <a:lnB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800"/>
                    </a:p>
                  </a:txBody>
                  <a:tcPr marT="45725" marB="45725" marR="91450" marL="91450">
                    <a:lnB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726325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2000">
                        <a:solidFill>
                          <a:schemeClr val="accent1"/>
                        </a:solidFill>
                      </a:endParaRPr>
                    </a:p>
                  </a:txBody>
                  <a:tcPr marT="45725" marB="45725" marR="91450" marL="91450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BEBEB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262626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en-US" sz="1400" u="none" cap="none" strike="noStrike">
                          <a:solidFill>
                            <a:srgbClr val="262626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Go-to-market — $18M</a:t>
                      </a:r>
                      <a:endParaRPr/>
                    </a:p>
                  </a:txBody>
                  <a:tcPr marT="45725" marB="45725" marR="91450" marL="684000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BEBEB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 gridSpan="2"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262626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en-US" sz="1400" u="none" cap="none" strike="noStrike">
                          <a:solidFill>
                            <a:srgbClr val="262626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Local sales teams and partner activation</a:t>
                      </a:r>
                      <a:r>
                        <a:rPr b="0" i="0" lang="en-US" sz="1400" u="none" cap="none" strike="noStrike">
                          <a:solidFill>
                            <a:srgbClr val="262626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The largest line: hiring and ramping regional sales plus signing and enabling reseller and delivery partners across all six markets.</a:t>
                      </a:r>
                      <a:endParaRPr/>
                    </a:p>
                  </a:txBody>
                  <a:tcPr marT="45725" marB="45725" marR="91450" marL="91450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BEBEB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 hMerge="1"/>
              </a:tr>
              <a:tr h="726325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2000">
                        <a:solidFill>
                          <a:schemeClr val="accent1"/>
                        </a:solidFill>
                      </a:endParaRPr>
                    </a:p>
                  </a:txBody>
                  <a:tcPr marT="45725" marB="45725" marR="91450" marL="91450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BEBEB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BEBEB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262626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en-US" sz="1400" u="none" cap="none" strike="noStrike">
                          <a:solidFill>
                            <a:srgbClr val="262626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Product &amp; localization — $12M</a:t>
                      </a:r>
                      <a:endParaRPr/>
                    </a:p>
                  </a:txBody>
                  <a:tcPr marT="45725" marB="45725" marR="91450" marL="684000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BEBEB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BEBEB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 gridSpan="2"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262626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en-US" sz="1400" u="none" cap="none" strike="noStrike">
                          <a:solidFill>
                            <a:srgbClr val="262626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Language, currency, and compliance</a:t>
                      </a:r>
                      <a:r>
                        <a:rPr b="0" i="0" lang="en-US" sz="1400" u="none" cap="none" strike="noStrike">
                          <a:solidFill>
                            <a:srgbClr val="262626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Adapting the platform for each region, prioritizing the Platform and Data lines that carry the most demand in the analysis.</a:t>
                      </a:r>
                      <a:endParaRPr/>
                    </a:p>
                  </a:txBody>
                  <a:tcPr marT="45725" marB="45725" marR="91450" marL="91450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BEBEB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BEBEB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 hMerge="1"/>
              </a:tr>
              <a:tr h="726325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2000">
                        <a:solidFill>
                          <a:schemeClr val="accent1"/>
                        </a:solidFill>
                      </a:endParaRPr>
                    </a:p>
                  </a:txBody>
                  <a:tcPr marT="45725" marB="45725" marR="91450" marL="91450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BEBEB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BEBEB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262626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en-US" sz="1400" u="none" cap="none" strike="noStrike">
                          <a:solidFill>
                            <a:srgbClr val="262626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People &amp; delivery — $9M</a:t>
                      </a:r>
                      <a:endParaRPr/>
                    </a:p>
                  </a:txBody>
                  <a:tcPr marT="45725" marB="45725" marR="91450" marL="684000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BEBEB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BEBEB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 gridSpan="2"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262626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en-US" sz="1400" u="none" cap="none" strike="noStrike">
                          <a:solidFill>
                            <a:srgbClr val="262626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Local leadership, delivery, and support</a:t>
                      </a:r>
                      <a:r>
                        <a:rPr b="0" i="0" lang="en-US" sz="1400" u="none" cap="none" strike="noStrike">
                          <a:solidFill>
                            <a:srgbClr val="262626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Standing up regional GMs, delivery, and support staff trained against one common operating playbook.</a:t>
                      </a:r>
                      <a:endParaRPr/>
                    </a:p>
                  </a:txBody>
                  <a:tcPr marT="45725" marB="45725" marR="91450" marL="91450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BEBEB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BEBEB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 hMerge="1"/>
              </a:tr>
              <a:tr h="726325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2000">
                        <a:solidFill>
                          <a:schemeClr val="accent1"/>
                        </a:solidFill>
                      </a:endParaRPr>
                    </a:p>
                  </a:txBody>
                  <a:tcPr marT="45725" marB="45725" marR="91450" marL="91450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BEBEB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BEBEB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262626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en-US" sz="1400" u="none" cap="none" strike="noStrike">
                          <a:solidFill>
                            <a:srgbClr val="262626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Entity &amp; infrastructure — $5M</a:t>
                      </a:r>
                      <a:endParaRPr/>
                    </a:p>
                  </a:txBody>
                  <a:tcPr marT="45725" marB="45725" marR="91450" marL="684000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BEBEB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BEBEB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 gridSpan="2"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262626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en-US" sz="1400" u="none" cap="none" strike="noStrike">
                          <a:solidFill>
                            <a:srgbClr val="262626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Legal entities, banking, and systems</a:t>
                      </a:r>
                      <a:r>
                        <a:rPr b="0" i="0" lang="en-US" sz="1400" u="none" cap="none" strike="noStrike">
                          <a:solidFill>
                            <a:srgbClr val="262626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One-time set-up of legal, banking, and operational infrastructure in each new market.</a:t>
                      </a:r>
                      <a:endParaRPr/>
                    </a:p>
                  </a:txBody>
                  <a:tcPr marT="45725" marB="45725" marR="91450" marL="91450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BEBEB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BEBEB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 hMerge="1"/>
              </a:tr>
              <a:tr h="726325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2000">
                        <a:solidFill>
                          <a:schemeClr val="accent1"/>
                        </a:solidFill>
                      </a:endParaRPr>
                    </a:p>
                  </a:txBody>
                  <a:tcPr marT="45725" marB="45725" marR="91450" marL="91450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BEBEB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262626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en-US" sz="1400" u="none" cap="none" strike="noStrike">
                          <a:solidFill>
                            <a:srgbClr val="262626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Contingency — $4M</a:t>
                      </a:r>
                      <a:endParaRPr/>
                    </a:p>
                  </a:txBody>
                  <a:tcPr marT="45725" marB="45725" marR="91450" marL="684000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BEBEB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 gridSpan="2"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262626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en-US" sz="1400" u="none" cap="none" strike="noStrike">
                          <a:solidFill>
                            <a:srgbClr val="262626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Reserve against ramp and FX risk</a:t>
                      </a:r>
                      <a:r>
                        <a:rPr b="0" i="0" lang="en-US" sz="1400" u="none" cap="none" strike="noStrike">
                          <a:solidFill>
                            <a:srgbClr val="262626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An explicit reserve to absorb slower ramps, currency moves, and the unexpected without reopening the case.</a:t>
                      </a:r>
                      <a:endParaRPr/>
                    </a:p>
                  </a:txBody>
                  <a:tcPr marT="45725" marB="45725" marR="91450" marL="91450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BEBEB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 hMerge="1"/>
              </a:tr>
            </a:tbl>
          </a:graphicData>
        </a:graphic>
      </p:graphicFrame>
      <p:sp>
        <p:nvSpPr>
          <p:cNvPr id="1439" name="Google Shape;1439;p40"/>
          <p:cNvSpPr txBox="1"/>
          <p:nvPr>
            <p:ph type="title"/>
          </p:nvPr>
        </p:nvSpPr>
        <p:spPr>
          <a:xfrm>
            <a:off x="294968" y="365126"/>
            <a:ext cx="11602064" cy="578772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Helvetica Neue"/>
              <a:buNone/>
            </a:pPr>
            <a:r>
              <a:rPr lang="en-US"/>
              <a:t>Where the Money Is Spent</a:t>
            </a:r>
            <a:endParaRPr/>
          </a:p>
        </p:txBody>
      </p:sp>
      <p:grpSp>
        <p:nvGrpSpPr>
          <p:cNvPr id="1440" name="Google Shape;1440;p40"/>
          <p:cNvGrpSpPr/>
          <p:nvPr/>
        </p:nvGrpSpPr>
        <p:grpSpPr>
          <a:xfrm>
            <a:off x="1277369" y="1713168"/>
            <a:ext cx="3462271" cy="578772"/>
            <a:chOff x="1280160" y="1713168"/>
            <a:chExt cx="4283405" cy="578772"/>
          </a:xfrm>
        </p:grpSpPr>
        <p:sp>
          <p:nvSpPr>
            <p:cNvPr id="1441" name="Google Shape;1441;p40"/>
            <p:cNvSpPr/>
            <p:nvPr/>
          </p:nvSpPr>
          <p:spPr>
            <a:xfrm>
              <a:off x="1280160" y="1713168"/>
              <a:ext cx="4283405" cy="578772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anchorCtr="0" anchor="ctr" bIns="45700" lIns="504000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6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442" name="Google Shape;1442;p40"/>
            <p:cNvSpPr/>
            <p:nvPr/>
          </p:nvSpPr>
          <p:spPr>
            <a:xfrm>
              <a:off x="1280160" y="1713168"/>
              <a:ext cx="4283405" cy="52459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45700" lIns="108000" spcFirstLastPara="1" rIns="108000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1600">
                  <a:solidFill>
                    <a:schemeClr val="lt1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Investment lines</a:t>
              </a:r>
              <a:endParaRPr sz="16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</p:grpSp>
      <p:grpSp>
        <p:nvGrpSpPr>
          <p:cNvPr id="1443" name="Google Shape;1443;p40"/>
          <p:cNvGrpSpPr/>
          <p:nvPr/>
        </p:nvGrpSpPr>
        <p:grpSpPr>
          <a:xfrm>
            <a:off x="4782569" y="1713168"/>
            <a:ext cx="7114464" cy="578772"/>
            <a:chOff x="5603703" y="1713168"/>
            <a:chExt cx="3144829" cy="578772"/>
          </a:xfrm>
        </p:grpSpPr>
        <p:sp>
          <p:nvSpPr>
            <p:cNvPr id="1444" name="Google Shape;1444;p40"/>
            <p:cNvSpPr/>
            <p:nvPr/>
          </p:nvSpPr>
          <p:spPr>
            <a:xfrm>
              <a:off x="5603703" y="1713168"/>
              <a:ext cx="3144829" cy="578772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anchorCtr="0" anchor="ctr" bIns="45700" lIns="504000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6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445" name="Google Shape;1445;p40"/>
            <p:cNvSpPr/>
            <p:nvPr/>
          </p:nvSpPr>
          <p:spPr>
            <a:xfrm>
              <a:off x="5603703" y="1713168"/>
              <a:ext cx="3144829" cy="52459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45700" lIns="108000" spcFirstLastPara="1" rIns="108000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1600">
                  <a:solidFill>
                    <a:schemeClr val="lt1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FY26–FY28</a:t>
              </a:r>
              <a:endParaRPr sz="16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</p:grpSp>
      <p:grpSp>
        <p:nvGrpSpPr>
          <p:cNvPr id="1446" name="Google Shape;1446;p40"/>
          <p:cNvGrpSpPr/>
          <p:nvPr/>
        </p:nvGrpSpPr>
        <p:grpSpPr>
          <a:xfrm>
            <a:off x="294969" y="1713168"/>
            <a:ext cx="939472" cy="578772"/>
            <a:chOff x="294968" y="1713168"/>
            <a:chExt cx="2873083" cy="578772"/>
          </a:xfrm>
        </p:grpSpPr>
        <p:sp>
          <p:nvSpPr>
            <p:cNvPr id="1447" name="Google Shape;1447;p40"/>
            <p:cNvSpPr/>
            <p:nvPr/>
          </p:nvSpPr>
          <p:spPr>
            <a:xfrm>
              <a:off x="294968" y="1713168"/>
              <a:ext cx="2873083" cy="578772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anchorCtr="0" anchor="ctr" bIns="45700" lIns="108000" spcFirstLastPara="1" rIns="108000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6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448" name="Google Shape;1448;p40"/>
            <p:cNvSpPr/>
            <p:nvPr/>
          </p:nvSpPr>
          <p:spPr>
            <a:xfrm>
              <a:off x="294968" y="1713168"/>
              <a:ext cx="2873083" cy="52459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45700" lIns="108000" spcFirstLastPara="1" rIns="108000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1600">
                  <a:solidFill>
                    <a:schemeClr val="lt1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#</a:t>
              </a:r>
              <a:endParaRPr sz="16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</p:grpSp>
      <p:grpSp>
        <p:nvGrpSpPr>
          <p:cNvPr id="1449" name="Google Shape;1449;p40"/>
          <p:cNvGrpSpPr/>
          <p:nvPr/>
        </p:nvGrpSpPr>
        <p:grpSpPr>
          <a:xfrm>
            <a:off x="1383224" y="2446684"/>
            <a:ext cx="415335" cy="414994"/>
            <a:chOff x="5227152" y="3559635"/>
            <a:chExt cx="633600" cy="633600"/>
          </a:xfrm>
        </p:grpSpPr>
        <p:sp>
          <p:nvSpPr>
            <p:cNvPr id="1450" name="Google Shape;1450;p40"/>
            <p:cNvSpPr/>
            <p:nvPr/>
          </p:nvSpPr>
          <p:spPr>
            <a:xfrm>
              <a:off x="5227152" y="3559635"/>
              <a:ext cx="633600" cy="633600"/>
            </a:xfrm>
            <a:custGeom>
              <a:rect b="b" l="l" r="r" t="t"/>
              <a:pathLst>
                <a:path extrusionOk="0" h="10000" w="10000">
                  <a:moveTo>
                    <a:pt x="2024" y="4134"/>
                  </a:moveTo>
                  <a:lnTo>
                    <a:pt x="5920" y="2403"/>
                  </a:lnTo>
                  <a:lnTo>
                    <a:pt x="5920" y="7164"/>
                  </a:lnTo>
                  <a:lnTo>
                    <a:pt x="2024" y="5433"/>
                  </a:lnTo>
                  <a:lnTo>
                    <a:pt x="2024" y="4134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Helvetica Neue"/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51" name="Google Shape;1451;p40"/>
            <p:cNvSpPr/>
            <p:nvPr/>
          </p:nvSpPr>
          <p:spPr>
            <a:xfrm>
              <a:off x="5227152" y="3559635"/>
              <a:ext cx="633600" cy="633600"/>
            </a:xfrm>
            <a:custGeom>
              <a:rect b="b" l="l" r="r" t="t"/>
              <a:pathLst>
                <a:path extrusionOk="0" h="10000" w="10000">
                  <a:moveTo>
                    <a:pt x="8003" y="4341"/>
                  </a:moveTo>
                  <a:lnTo>
                    <a:pt x="7943" y="4118"/>
                  </a:lnTo>
                  <a:lnTo>
                    <a:pt x="7858" y="3893"/>
                  </a:lnTo>
                  <a:lnTo>
                    <a:pt x="7748" y="3665"/>
                  </a:lnTo>
                  <a:lnTo>
                    <a:pt x="7613" y="3435"/>
                  </a:lnTo>
                  <a:lnTo>
                    <a:pt x="7446" y="3195"/>
                  </a:lnTo>
                  <a:lnTo>
                    <a:pt x="7429" y="3167"/>
                  </a:lnTo>
                  <a:lnTo>
                    <a:pt x="7416" y="3137"/>
                  </a:lnTo>
                  <a:lnTo>
                    <a:pt x="7407" y="3105"/>
                  </a:lnTo>
                  <a:lnTo>
                    <a:pt x="7402" y="3073"/>
                  </a:lnTo>
                  <a:lnTo>
                    <a:pt x="7401" y="3040"/>
                  </a:lnTo>
                  <a:lnTo>
                    <a:pt x="7405" y="3008"/>
                  </a:lnTo>
                  <a:lnTo>
                    <a:pt x="7413" y="2976"/>
                  </a:lnTo>
                  <a:lnTo>
                    <a:pt x="7425" y="2946"/>
                  </a:lnTo>
                  <a:lnTo>
                    <a:pt x="7440" y="2917"/>
                  </a:lnTo>
                  <a:lnTo>
                    <a:pt x="7460" y="2891"/>
                  </a:lnTo>
                  <a:lnTo>
                    <a:pt x="7483" y="2867"/>
                  </a:lnTo>
                  <a:lnTo>
                    <a:pt x="7508" y="2847"/>
                  </a:lnTo>
                  <a:lnTo>
                    <a:pt x="7536" y="2830"/>
                  </a:lnTo>
                  <a:lnTo>
                    <a:pt x="7566" y="2817"/>
                  </a:lnTo>
                  <a:lnTo>
                    <a:pt x="7598" y="2808"/>
                  </a:lnTo>
                  <a:lnTo>
                    <a:pt x="7630" y="2803"/>
                  </a:lnTo>
                  <a:lnTo>
                    <a:pt x="7663" y="2802"/>
                  </a:lnTo>
                  <a:lnTo>
                    <a:pt x="7695" y="2806"/>
                  </a:lnTo>
                  <a:lnTo>
                    <a:pt x="7727" y="2814"/>
                  </a:lnTo>
                  <a:lnTo>
                    <a:pt x="7757" y="2826"/>
                  </a:lnTo>
                  <a:lnTo>
                    <a:pt x="7786" y="2841"/>
                  </a:lnTo>
                  <a:lnTo>
                    <a:pt x="7812" y="2861"/>
                  </a:lnTo>
                  <a:lnTo>
                    <a:pt x="7836" y="2884"/>
                  </a:lnTo>
                  <a:lnTo>
                    <a:pt x="7856" y="2909"/>
                  </a:lnTo>
                  <a:lnTo>
                    <a:pt x="8028" y="3157"/>
                  </a:lnTo>
                  <a:lnTo>
                    <a:pt x="8039" y="3172"/>
                  </a:lnTo>
                  <a:lnTo>
                    <a:pt x="8185" y="3420"/>
                  </a:lnTo>
                  <a:lnTo>
                    <a:pt x="8194" y="3438"/>
                  </a:lnTo>
                  <a:lnTo>
                    <a:pt x="8314" y="3686"/>
                  </a:lnTo>
                  <a:lnTo>
                    <a:pt x="8322" y="3706"/>
                  </a:lnTo>
                  <a:lnTo>
                    <a:pt x="8415" y="3954"/>
                  </a:lnTo>
                  <a:lnTo>
                    <a:pt x="8423" y="3977"/>
                  </a:lnTo>
                  <a:lnTo>
                    <a:pt x="8489" y="4224"/>
                  </a:lnTo>
                  <a:lnTo>
                    <a:pt x="8494" y="4249"/>
                  </a:lnTo>
                  <a:lnTo>
                    <a:pt x="8534" y="4497"/>
                  </a:lnTo>
                  <a:lnTo>
                    <a:pt x="8537" y="4523"/>
                  </a:lnTo>
                  <a:lnTo>
                    <a:pt x="8550" y="4770"/>
                  </a:lnTo>
                  <a:lnTo>
                    <a:pt x="8550" y="4797"/>
                  </a:lnTo>
                  <a:lnTo>
                    <a:pt x="8537" y="5044"/>
                  </a:lnTo>
                  <a:lnTo>
                    <a:pt x="8534" y="5071"/>
                  </a:lnTo>
                  <a:lnTo>
                    <a:pt x="8494" y="5318"/>
                  </a:lnTo>
                  <a:lnTo>
                    <a:pt x="8489" y="5343"/>
                  </a:lnTo>
                  <a:lnTo>
                    <a:pt x="8423" y="5590"/>
                  </a:lnTo>
                  <a:lnTo>
                    <a:pt x="8415" y="5614"/>
                  </a:lnTo>
                  <a:lnTo>
                    <a:pt x="8322" y="5861"/>
                  </a:lnTo>
                  <a:lnTo>
                    <a:pt x="8314" y="5882"/>
                  </a:lnTo>
                  <a:lnTo>
                    <a:pt x="8194" y="6129"/>
                  </a:lnTo>
                  <a:lnTo>
                    <a:pt x="8184" y="6147"/>
                  </a:lnTo>
                  <a:lnTo>
                    <a:pt x="8039" y="6395"/>
                  </a:lnTo>
                  <a:lnTo>
                    <a:pt x="8028" y="6411"/>
                  </a:lnTo>
                  <a:lnTo>
                    <a:pt x="7856" y="6658"/>
                  </a:lnTo>
                  <a:lnTo>
                    <a:pt x="7836" y="6683"/>
                  </a:lnTo>
                  <a:lnTo>
                    <a:pt x="7812" y="6706"/>
                  </a:lnTo>
                  <a:lnTo>
                    <a:pt x="7786" y="6726"/>
                  </a:lnTo>
                  <a:lnTo>
                    <a:pt x="7757" y="6741"/>
                  </a:lnTo>
                  <a:lnTo>
                    <a:pt x="7727" y="6753"/>
                  </a:lnTo>
                  <a:lnTo>
                    <a:pt x="7695" y="6761"/>
                  </a:lnTo>
                  <a:lnTo>
                    <a:pt x="7662" y="6765"/>
                  </a:lnTo>
                  <a:lnTo>
                    <a:pt x="7630" y="6764"/>
                  </a:lnTo>
                  <a:lnTo>
                    <a:pt x="7597" y="6759"/>
                  </a:lnTo>
                  <a:lnTo>
                    <a:pt x="7566" y="6750"/>
                  </a:lnTo>
                  <a:lnTo>
                    <a:pt x="7536" y="6737"/>
                  </a:lnTo>
                  <a:lnTo>
                    <a:pt x="7508" y="6720"/>
                  </a:lnTo>
                  <a:lnTo>
                    <a:pt x="7483" y="6700"/>
                  </a:lnTo>
                  <a:lnTo>
                    <a:pt x="7460" y="6676"/>
                  </a:lnTo>
                  <a:lnTo>
                    <a:pt x="7440" y="6650"/>
                  </a:lnTo>
                  <a:lnTo>
                    <a:pt x="7425" y="6621"/>
                  </a:lnTo>
                  <a:lnTo>
                    <a:pt x="7413" y="6591"/>
                  </a:lnTo>
                  <a:lnTo>
                    <a:pt x="7405" y="6559"/>
                  </a:lnTo>
                  <a:lnTo>
                    <a:pt x="7401" y="6526"/>
                  </a:lnTo>
                  <a:lnTo>
                    <a:pt x="7402" y="6494"/>
                  </a:lnTo>
                  <a:lnTo>
                    <a:pt x="7407" y="6461"/>
                  </a:lnTo>
                  <a:lnTo>
                    <a:pt x="7416" y="6430"/>
                  </a:lnTo>
                  <a:lnTo>
                    <a:pt x="7429" y="6400"/>
                  </a:lnTo>
                  <a:lnTo>
                    <a:pt x="7446" y="6372"/>
                  </a:lnTo>
                  <a:lnTo>
                    <a:pt x="7613" y="6133"/>
                  </a:lnTo>
                  <a:lnTo>
                    <a:pt x="7748" y="5902"/>
                  </a:lnTo>
                  <a:lnTo>
                    <a:pt x="7858" y="5675"/>
                  </a:lnTo>
                  <a:lnTo>
                    <a:pt x="7943" y="5449"/>
                  </a:lnTo>
                  <a:lnTo>
                    <a:pt x="8003" y="5226"/>
                  </a:lnTo>
                  <a:lnTo>
                    <a:pt x="8038" y="5004"/>
                  </a:lnTo>
                  <a:lnTo>
                    <a:pt x="8050" y="4784"/>
                  </a:lnTo>
                  <a:lnTo>
                    <a:pt x="8038" y="4563"/>
                  </a:lnTo>
                  <a:lnTo>
                    <a:pt x="8003" y="4341"/>
                  </a:lnTo>
                  <a:close/>
                  <a:moveTo>
                    <a:pt x="6902" y="4401"/>
                  </a:moveTo>
                  <a:lnTo>
                    <a:pt x="6849" y="4269"/>
                  </a:lnTo>
                  <a:lnTo>
                    <a:pt x="6780" y="4134"/>
                  </a:lnTo>
                  <a:lnTo>
                    <a:pt x="6694" y="3997"/>
                  </a:lnTo>
                  <a:lnTo>
                    <a:pt x="6585" y="3850"/>
                  </a:lnTo>
                  <a:lnTo>
                    <a:pt x="6567" y="3822"/>
                  </a:lnTo>
                  <a:lnTo>
                    <a:pt x="6553" y="3793"/>
                  </a:lnTo>
                  <a:lnTo>
                    <a:pt x="6543" y="3762"/>
                  </a:lnTo>
                  <a:lnTo>
                    <a:pt x="6538" y="3730"/>
                  </a:lnTo>
                  <a:lnTo>
                    <a:pt x="6536" y="3697"/>
                  </a:lnTo>
                  <a:lnTo>
                    <a:pt x="6539" y="3664"/>
                  </a:lnTo>
                  <a:lnTo>
                    <a:pt x="6546" y="3632"/>
                  </a:lnTo>
                  <a:lnTo>
                    <a:pt x="6557" y="3602"/>
                  </a:lnTo>
                  <a:lnTo>
                    <a:pt x="6572" y="3572"/>
                  </a:lnTo>
                  <a:lnTo>
                    <a:pt x="6590" y="3546"/>
                  </a:lnTo>
                  <a:lnTo>
                    <a:pt x="6612" y="3521"/>
                  </a:lnTo>
                  <a:lnTo>
                    <a:pt x="6637" y="3500"/>
                  </a:lnTo>
                  <a:lnTo>
                    <a:pt x="6665" y="3482"/>
                  </a:lnTo>
                  <a:lnTo>
                    <a:pt x="6694" y="3468"/>
                  </a:lnTo>
                  <a:lnTo>
                    <a:pt x="6725" y="3458"/>
                  </a:lnTo>
                  <a:lnTo>
                    <a:pt x="6757" y="3453"/>
                  </a:lnTo>
                  <a:lnTo>
                    <a:pt x="6790" y="3451"/>
                  </a:lnTo>
                  <a:lnTo>
                    <a:pt x="6823" y="3454"/>
                  </a:lnTo>
                  <a:lnTo>
                    <a:pt x="6855" y="3461"/>
                  </a:lnTo>
                  <a:lnTo>
                    <a:pt x="6885" y="3472"/>
                  </a:lnTo>
                  <a:lnTo>
                    <a:pt x="6915" y="3487"/>
                  </a:lnTo>
                  <a:lnTo>
                    <a:pt x="6941" y="3505"/>
                  </a:lnTo>
                  <a:lnTo>
                    <a:pt x="6966" y="3527"/>
                  </a:lnTo>
                  <a:lnTo>
                    <a:pt x="6987" y="3552"/>
                  </a:lnTo>
                  <a:lnTo>
                    <a:pt x="7102" y="3707"/>
                  </a:lnTo>
                  <a:lnTo>
                    <a:pt x="7112" y="3723"/>
                  </a:lnTo>
                  <a:lnTo>
                    <a:pt x="7210" y="3878"/>
                  </a:lnTo>
                  <a:lnTo>
                    <a:pt x="7220" y="3896"/>
                  </a:lnTo>
                  <a:lnTo>
                    <a:pt x="7300" y="4051"/>
                  </a:lnTo>
                  <a:lnTo>
                    <a:pt x="7309" y="4072"/>
                  </a:lnTo>
                  <a:lnTo>
                    <a:pt x="7371" y="4227"/>
                  </a:lnTo>
                  <a:lnTo>
                    <a:pt x="7379" y="4251"/>
                  </a:lnTo>
                  <a:lnTo>
                    <a:pt x="7424" y="4406"/>
                  </a:lnTo>
                  <a:lnTo>
                    <a:pt x="7430" y="4432"/>
                  </a:lnTo>
                  <a:lnTo>
                    <a:pt x="7456" y="4587"/>
                  </a:lnTo>
                  <a:lnTo>
                    <a:pt x="7459" y="4615"/>
                  </a:lnTo>
                  <a:lnTo>
                    <a:pt x="7468" y="4770"/>
                  </a:lnTo>
                  <a:lnTo>
                    <a:pt x="7468" y="4798"/>
                  </a:lnTo>
                  <a:lnTo>
                    <a:pt x="7459" y="4953"/>
                  </a:lnTo>
                  <a:lnTo>
                    <a:pt x="7456" y="4981"/>
                  </a:lnTo>
                  <a:lnTo>
                    <a:pt x="7430" y="5135"/>
                  </a:lnTo>
                  <a:lnTo>
                    <a:pt x="7424" y="5162"/>
                  </a:lnTo>
                  <a:lnTo>
                    <a:pt x="7379" y="5316"/>
                  </a:lnTo>
                  <a:lnTo>
                    <a:pt x="7371" y="5340"/>
                  </a:lnTo>
                  <a:lnTo>
                    <a:pt x="7309" y="5495"/>
                  </a:lnTo>
                  <a:lnTo>
                    <a:pt x="7300" y="5516"/>
                  </a:lnTo>
                  <a:lnTo>
                    <a:pt x="7220" y="5671"/>
                  </a:lnTo>
                  <a:lnTo>
                    <a:pt x="7210" y="5690"/>
                  </a:lnTo>
                  <a:lnTo>
                    <a:pt x="7112" y="5844"/>
                  </a:lnTo>
                  <a:lnTo>
                    <a:pt x="7101" y="5860"/>
                  </a:lnTo>
                  <a:lnTo>
                    <a:pt x="6987" y="6015"/>
                  </a:lnTo>
                  <a:lnTo>
                    <a:pt x="6966" y="6040"/>
                  </a:lnTo>
                  <a:lnTo>
                    <a:pt x="6941" y="6062"/>
                  </a:lnTo>
                  <a:lnTo>
                    <a:pt x="6914" y="6080"/>
                  </a:lnTo>
                  <a:lnTo>
                    <a:pt x="6885" y="6095"/>
                  </a:lnTo>
                  <a:lnTo>
                    <a:pt x="6855" y="6106"/>
                  </a:lnTo>
                  <a:lnTo>
                    <a:pt x="6823" y="6113"/>
                  </a:lnTo>
                  <a:lnTo>
                    <a:pt x="6790" y="6116"/>
                  </a:lnTo>
                  <a:lnTo>
                    <a:pt x="6757" y="6114"/>
                  </a:lnTo>
                  <a:lnTo>
                    <a:pt x="6725" y="6108"/>
                  </a:lnTo>
                  <a:lnTo>
                    <a:pt x="6694" y="6098"/>
                  </a:lnTo>
                  <a:lnTo>
                    <a:pt x="6664" y="6084"/>
                  </a:lnTo>
                  <a:lnTo>
                    <a:pt x="6637" y="6067"/>
                  </a:lnTo>
                  <a:lnTo>
                    <a:pt x="6612" y="6046"/>
                  </a:lnTo>
                  <a:lnTo>
                    <a:pt x="6590" y="6021"/>
                  </a:lnTo>
                  <a:lnTo>
                    <a:pt x="6572" y="5994"/>
                  </a:lnTo>
                  <a:lnTo>
                    <a:pt x="6557" y="5965"/>
                  </a:lnTo>
                  <a:lnTo>
                    <a:pt x="6546" y="5935"/>
                  </a:lnTo>
                  <a:lnTo>
                    <a:pt x="6539" y="5903"/>
                  </a:lnTo>
                  <a:lnTo>
                    <a:pt x="6536" y="5870"/>
                  </a:lnTo>
                  <a:lnTo>
                    <a:pt x="6538" y="5837"/>
                  </a:lnTo>
                  <a:lnTo>
                    <a:pt x="6544" y="5805"/>
                  </a:lnTo>
                  <a:lnTo>
                    <a:pt x="6554" y="5774"/>
                  </a:lnTo>
                  <a:lnTo>
                    <a:pt x="6568" y="5744"/>
                  </a:lnTo>
                  <a:lnTo>
                    <a:pt x="6585" y="5717"/>
                  </a:lnTo>
                  <a:lnTo>
                    <a:pt x="6694" y="5570"/>
                  </a:lnTo>
                  <a:lnTo>
                    <a:pt x="6780" y="5433"/>
                  </a:lnTo>
                  <a:lnTo>
                    <a:pt x="6850" y="5298"/>
                  </a:lnTo>
                  <a:lnTo>
                    <a:pt x="6902" y="5167"/>
                  </a:lnTo>
                  <a:lnTo>
                    <a:pt x="6939" y="5037"/>
                  </a:lnTo>
                  <a:lnTo>
                    <a:pt x="6961" y="4910"/>
                  </a:lnTo>
                  <a:lnTo>
                    <a:pt x="6968" y="4784"/>
                  </a:lnTo>
                  <a:lnTo>
                    <a:pt x="6961" y="4657"/>
                  </a:lnTo>
                  <a:lnTo>
                    <a:pt x="6939" y="4530"/>
                  </a:lnTo>
                  <a:lnTo>
                    <a:pt x="6902" y="4401"/>
                  </a:lnTo>
                  <a:close/>
                  <a:moveTo>
                    <a:pt x="1244" y="3885"/>
                  </a:moveTo>
                  <a:lnTo>
                    <a:pt x="1253" y="3884"/>
                  </a:lnTo>
                  <a:lnTo>
                    <a:pt x="1261" y="3884"/>
                  </a:lnTo>
                  <a:lnTo>
                    <a:pt x="1266" y="3884"/>
                  </a:lnTo>
                  <a:lnTo>
                    <a:pt x="1808" y="3884"/>
                  </a:lnTo>
                  <a:lnTo>
                    <a:pt x="1813" y="3884"/>
                  </a:lnTo>
                  <a:lnTo>
                    <a:pt x="1821" y="3884"/>
                  </a:lnTo>
                  <a:lnTo>
                    <a:pt x="1830" y="3885"/>
                  </a:lnTo>
                  <a:lnTo>
                    <a:pt x="1838" y="3885"/>
                  </a:lnTo>
                  <a:lnTo>
                    <a:pt x="1848" y="3886"/>
                  </a:lnTo>
                  <a:lnTo>
                    <a:pt x="1856" y="3886"/>
                  </a:lnTo>
                  <a:lnTo>
                    <a:pt x="1865" y="3888"/>
                  </a:lnTo>
                  <a:lnTo>
                    <a:pt x="1873" y="3889"/>
                  </a:lnTo>
                  <a:lnTo>
                    <a:pt x="1882" y="3890"/>
                  </a:lnTo>
                  <a:lnTo>
                    <a:pt x="1890" y="3891"/>
                  </a:lnTo>
                  <a:lnTo>
                    <a:pt x="1899" y="3893"/>
                  </a:lnTo>
                  <a:lnTo>
                    <a:pt x="1907" y="3895"/>
                  </a:lnTo>
                  <a:lnTo>
                    <a:pt x="1916" y="3897"/>
                  </a:lnTo>
                  <a:lnTo>
                    <a:pt x="1924" y="3899"/>
                  </a:lnTo>
                  <a:lnTo>
                    <a:pt x="1933" y="3901"/>
                  </a:lnTo>
                  <a:lnTo>
                    <a:pt x="5818" y="2175"/>
                  </a:lnTo>
                  <a:lnTo>
                    <a:pt x="5850" y="2163"/>
                  </a:lnTo>
                  <a:lnTo>
                    <a:pt x="5882" y="2156"/>
                  </a:lnTo>
                  <a:lnTo>
                    <a:pt x="5915" y="2153"/>
                  </a:lnTo>
                  <a:lnTo>
                    <a:pt x="5948" y="2155"/>
                  </a:lnTo>
                  <a:lnTo>
                    <a:pt x="5981" y="2160"/>
                  </a:lnTo>
                  <a:lnTo>
                    <a:pt x="6012" y="2171"/>
                  </a:lnTo>
                  <a:lnTo>
                    <a:pt x="6042" y="2185"/>
                  </a:lnTo>
                  <a:lnTo>
                    <a:pt x="6070" y="2203"/>
                  </a:lnTo>
                  <a:lnTo>
                    <a:pt x="6095" y="2224"/>
                  </a:lnTo>
                  <a:lnTo>
                    <a:pt x="6117" y="2249"/>
                  </a:lnTo>
                  <a:lnTo>
                    <a:pt x="6136" y="2277"/>
                  </a:lnTo>
                  <a:lnTo>
                    <a:pt x="6150" y="2306"/>
                  </a:lnTo>
                  <a:lnTo>
                    <a:pt x="6161" y="2337"/>
                  </a:lnTo>
                  <a:lnTo>
                    <a:pt x="6168" y="2370"/>
                  </a:lnTo>
                  <a:lnTo>
                    <a:pt x="6170" y="2403"/>
                  </a:lnTo>
                  <a:lnTo>
                    <a:pt x="6170" y="7164"/>
                  </a:lnTo>
                  <a:lnTo>
                    <a:pt x="6168" y="7197"/>
                  </a:lnTo>
                  <a:lnTo>
                    <a:pt x="6161" y="7230"/>
                  </a:lnTo>
                  <a:lnTo>
                    <a:pt x="6150" y="7261"/>
                  </a:lnTo>
                  <a:lnTo>
                    <a:pt x="6136" y="7290"/>
                  </a:lnTo>
                  <a:lnTo>
                    <a:pt x="6117" y="7318"/>
                  </a:lnTo>
                  <a:lnTo>
                    <a:pt x="6095" y="7343"/>
                  </a:lnTo>
                  <a:lnTo>
                    <a:pt x="6070" y="7364"/>
                  </a:lnTo>
                  <a:lnTo>
                    <a:pt x="6042" y="7382"/>
                  </a:lnTo>
                  <a:lnTo>
                    <a:pt x="6012" y="7396"/>
                  </a:lnTo>
                  <a:lnTo>
                    <a:pt x="5981" y="7407"/>
                  </a:lnTo>
                  <a:lnTo>
                    <a:pt x="5948" y="7412"/>
                  </a:lnTo>
                  <a:lnTo>
                    <a:pt x="5915" y="7414"/>
                  </a:lnTo>
                  <a:lnTo>
                    <a:pt x="5882" y="7411"/>
                  </a:lnTo>
                  <a:lnTo>
                    <a:pt x="5850" y="7404"/>
                  </a:lnTo>
                  <a:lnTo>
                    <a:pt x="5818" y="7392"/>
                  </a:lnTo>
                  <a:lnTo>
                    <a:pt x="4438" y="6779"/>
                  </a:lnTo>
                  <a:lnTo>
                    <a:pt x="4438" y="6948"/>
                  </a:lnTo>
                  <a:lnTo>
                    <a:pt x="4438" y="6953"/>
                  </a:lnTo>
                  <a:lnTo>
                    <a:pt x="4437" y="6977"/>
                  </a:lnTo>
                  <a:lnTo>
                    <a:pt x="4437" y="6986"/>
                  </a:lnTo>
                  <a:lnTo>
                    <a:pt x="4436" y="7011"/>
                  </a:lnTo>
                  <a:lnTo>
                    <a:pt x="4435" y="7020"/>
                  </a:lnTo>
                  <a:lnTo>
                    <a:pt x="4433" y="7044"/>
                  </a:lnTo>
                  <a:lnTo>
                    <a:pt x="4432" y="7054"/>
                  </a:lnTo>
                  <a:lnTo>
                    <a:pt x="4429" y="7078"/>
                  </a:lnTo>
                  <a:lnTo>
                    <a:pt x="4427" y="7087"/>
                  </a:lnTo>
                  <a:lnTo>
                    <a:pt x="4423" y="7111"/>
                  </a:lnTo>
                  <a:lnTo>
                    <a:pt x="4421" y="7120"/>
                  </a:lnTo>
                  <a:lnTo>
                    <a:pt x="4416" y="7144"/>
                  </a:lnTo>
                  <a:lnTo>
                    <a:pt x="4414" y="7153"/>
                  </a:lnTo>
                  <a:lnTo>
                    <a:pt x="4409" y="7176"/>
                  </a:lnTo>
                  <a:lnTo>
                    <a:pt x="4406" y="7185"/>
                  </a:lnTo>
                  <a:lnTo>
                    <a:pt x="4399" y="7209"/>
                  </a:lnTo>
                  <a:lnTo>
                    <a:pt x="4397" y="7217"/>
                  </a:lnTo>
                  <a:lnTo>
                    <a:pt x="4389" y="7240"/>
                  </a:lnTo>
                  <a:lnTo>
                    <a:pt x="4386" y="7249"/>
                  </a:lnTo>
                  <a:lnTo>
                    <a:pt x="4378" y="7272"/>
                  </a:lnTo>
                  <a:lnTo>
                    <a:pt x="4374" y="7281"/>
                  </a:lnTo>
                  <a:lnTo>
                    <a:pt x="4365" y="7303"/>
                  </a:lnTo>
                  <a:lnTo>
                    <a:pt x="4361" y="7312"/>
                  </a:lnTo>
                  <a:lnTo>
                    <a:pt x="4351" y="7334"/>
                  </a:lnTo>
                  <a:lnTo>
                    <a:pt x="4347" y="7342"/>
                  </a:lnTo>
                  <a:lnTo>
                    <a:pt x="4336" y="7364"/>
                  </a:lnTo>
                  <a:lnTo>
                    <a:pt x="4332" y="7372"/>
                  </a:lnTo>
                  <a:lnTo>
                    <a:pt x="4320" y="7394"/>
                  </a:lnTo>
                  <a:lnTo>
                    <a:pt x="4315" y="7403"/>
                  </a:lnTo>
                  <a:lnTo>
                    <a:pt x="4302" y="7423"/>
                  </a:lnTo>
                  <a:lnTo>
                    <a:pt x="4297" y="7431"/>
                  </a:lnTo>
                  <a:lnTo>
                    <a:pt x="4284" y="7452"/>
                  </a:lnTo>
                  <a:lnTo>
                    <a:pt x="4279" y="7459"/>
                  </a:lnTo>
                  <a:lnTo>
                    <a:pt x="4265" y="7479"/>
                  </a:lnTo>
                  <a:lnTo>
                    <a:pt x="4259" y="7486"/>
                  </a:lnTo>
                  <a:lnTo>
                    <a:pt x="4244" y="7505"/>
                  </a:lnTo>
                  <a:lnTo>
                    <a:pt x="4238" y="7513"/>
                  </a:lnTo>
                  <a:lnTo>
                    <a:pt x="4223" y="7531"/>
                  </a:lnTo>
                  <a:lnTo>
                    <a:pt x="4217" y="7538"/>
                  </a:lnTo>
                  <a:lnTo>
                    <a:pt x="4201" y="7556"/>
                  </a:lnTo>
                  <a:lnTo>
                    <a:pt x="4195" y="7563"/>
                  </a:lnTo>
                  <a:lnTo>
                    <a:pt x="4178" y="7580"/>
                  </a:lnTo>
                  <a:lnTo>
                    <a:pt x="4171" y="7587"/>
                  </a:lnTo>
                  <a:lnTo>
                    <a:pt x="4154" y="7604"/>
                  </a:lnTo>
                  <a:lnTo>
                    <a:pt x="4147" y="7610"/>
                  </a:lnTo>
                  <a:lnTo>
                    <a:pt x="4129" y="7626"/>
                  </a:lnTo>
                  <a:lnTo>
                    <a:pt x="4122" y="7632"/>
                  </a:lnTo>
                  <a:lnTo>
                    <a:pt x="4104" y="7647"/>
                  </a:lnTo>
                  <a:lnTo>
                    <a:pt x="4096" y="7653"/>
                  </a:lnTo>
                  <a:lnTo>
                    <a:pt x="4077" y="7668"/>
                  </a:lnTo>
                  <a:lnTo>
                    <a:pt x="4070" y="7674"/>
                  </a:lnTo>
                  <a:lnTo>
                    <a:pt x="4050" y="7688"/>
                  </a:lnTo>
                  <a:lnTo>
                    <a:pt x="4043" y="7693"/>
                  </a:lnTo>
                  <a:lnTo>
                    <a:pt x="4022" y="7706"/>
                  </a:lnTo>
                  <a:lnTo>
                    <a:pt x="4014" y="7711"/>
                  </a:lnTo>
                  <a:lnTo>
                    <a:pt x="3994" y="7724"/>
                  </a:lnTo>
                  <a:lnTo>
                    <a:pt x="3985" y="7729"/>
                  </a:lnTo>
                  <a:lnTo>
                    <a:pt x="3963" y="7741"/>
                  </a:lnTo>
                  <a:lnTo>
                    <a:pt x="3955" y="7745"/>
                  </a:lnTo>
                  <a:lnTo>
                    <a:pt x="3933" y="7756"/>
                  </a:lnTo>
                  <a:lnTo>
                    <a:pt x="3925" y="7760"/>
                  </a:lnTo>
                  <a:lnTo>
                    <a:pt x="3903" y="7770"/>
                  </a:lnTo>
                  <a:lnTo>
                    <a:pt x="3894" y="7774"/>
                  </a:lnTo>
                  <a:lnTo>
                    <a:pt x="3872" y="7783"/>
                  </a:lnTo>
                  <a:lnTo>
                    <a:pt x="3863" y="7787"/>
                  </a:lnTo>
                  <a:lnTo>
                    <a:pt x="3840" y="7795"/>
                  </a:lnTo>
                  <a:lnTo>
                    <a:pt x="3831" y="7798"/>
                  </a:lnTo>
                  <a:lnTo>
                    <a:pt x="3808" y="7806"/>
                  </a:lnTo>
                  <a:lnTo>
                    <a:pt x="3800" y="7808"/>
                  </a:lnTo>
                  <a:lnTo>
                    <a:pt x="3776" y="7815"/>
                  </a:lnTo>
                  <a:lnTo>
                    <a:pt x="3767" y="7818"/>
                  </a:lnTo>
                  <a:lnTo>
                    <a:pt x="3744" y="7823"/>
                  </a:lnTo>
                  <a:lnTo>
                    <a:pt x="3735" y="7825"/>
                  </a:lnTo>
                  <a:lnTo>
                    <a:pt x="3711" y="7830"/>
                  </a:lnTo>
                  <a:lnTo>
                    <a:pt x="3702" y="7832"/>
                  </a:lnTo>
                  <a:lnTo>
                    <a:pt x="3678" y="7836"/>
                  </a:lnTo>
                  <a:lnTo>
                    <a:pt x="3669" y="7838"/>
                  </a:lnTo>
                  <a:lnTo>
                    <a:pt x="3645" y="7841"/>
                  </a:lnTo>
                  <a:lnTo>
                    <a:pt x="3635" y="7842"/>
                  </a:lnTo>
                  <a:lnTo>
                    <a:pt x="3611" y="7844"/>
                  </a:lnTo>
                  <a:lnTo>
                    <a:pt x="3602" y="7845"/>
                  </a:lnTo>
                  <a:lnTo>
                    <a:pt x="3577" y="7846"/>
                  </a:lnTo>
                  <a:lnTo>
                    <a:pt x="3568" y="7846"/>
                  </a:lnTo>
                  <a:lnTo>
                    <a:pt x="3544" y="7847"/>
                  </a:lnTo>
                  <a:lnTo>
                    <a:pt x="3534" y="7847"/>
                  </a:lnTo>
                  <a:lnTo>
                    <a:pt x="3510" y="7846"/>
                  </a:lnTo>
                  <a:lnTo>
                    <a:pt x="3501" y="7846"/>
                  </a:lnTo>
                  <a:lnTo>
                    <a:pt x="3476" y="7845"/>
                  </a:lnTo>
                  <a:lnTo>
                    <a:pt x="3467" y="7844"/>
                  </a:lnTo>
                  <a:lnTo>
                    <a:pt x="3443" y="7842"/>
                  </a:lnTo>
                  <a:lnTo>
                    <a:pt x="3433" y="7841"/>
                  </a:lnTo>
                  <a:lnTo>
                    <a:pt x="3409" y="7838"/>
                  </a:lnTo>
                  <a:lnTo>
                    <a:pt x="3400" y="7836"/>
                  </a:lnTo>
                  <a:lnTo>
                    <a:pt x="3376" y="7832"/>
                  </a:lnTo>
                  <a:lnTo>
                    <a:pt x="3367" y="7830"/>
                  </a:lnTo>
                  <a:lnTo>
                    <a:pt x="3343" y="7825"/>
                  </a:lnTo>
                  <a:lnTo>
                    <a:pt x="3334" y="7823"/>
                  </a:lnTo>
                  <a:lnTo>
                    <a:pt x="3311" y="7818"/>
                  </a:lnTo>
                  <a:lnTo>
                    <a:pt x="3302" y="7815"/>
                  </a:lnTo>
                  <a:lnTo>
                    <a:pt x="3278" y="7808"/>
                  </a:lnTo>
                  <a:lnTo>
                    <a:pt x="3270" y="7806"/>
                  </a:lnTo>
                  <a:lnTo>
                    <a:pt x="3247" y="7798"/>
                  </a:lnTo>
                  <a:lnTo>
                    <a:pt x="3238" y="7795"/>
                  </a:lnTo>
                  <a:lnTo>
                    <a:pt x="3215" y="7787"/>
                  </a:lnTo>
                  <a:lnTo>
                    <a:pt x="3206" y="7783"/>
                  </a:lnTo>
                  <a:lnTo>
                    <a:pt x="3184" y="7774"/>
                  </a:lnTo>
                  <a:lnTo>
                    <a:pt x="3175" y="7770"/>
                  </a:lnTo>
                  <a:lnTo>
                    <a:pt x="3153" y="7760"/>
                  </a:lnTo>
                  <a:lnTo>
                    <a:pt x="3145" y="7756"/>
                  </a:lnTo>
                  <a:lnTo>
                    <a:pt x="3123" y="7745"/>
                  </a:lnTo>
                  <a:lnTo>
                    <a:pt x="3115" y="7741"/>
                  </a:lnTo>
                  <a:lnTo>
                    <a:pt x="3093" y="7729"/>
                  </a:lnTo>
                  <a:lnTo>
                    <a:pt x="3084" y="7724"/>
                  </a:lnTo>
                  <a:lnTo>
                    <a:pt x="3064" y="7711"/>
                  </a:lnTo>
                  <a:lnTo>
                    <a:pt x="3056" y="7706"/>
                  </a:lnTo>
                  <a:lnTo>
                    <a:pt x="3035" y="7693"/>
                  </a:lnTo>
                  <a:lnTo>
                    <a:pt x="3028" y="7688"/>
                  </a:lnTo>
                  <a:lnTo>
                    <a:pt x="3008" y="7674"/>
                  </a:lnTo>
                  <a:lnTo>
                    <a:pt x="3001" y="7668"/>
                  </a:lnTo>
                  <a:lnTo>
                    <a:pt x="2982" y="7653"/>
                  </a:lnTo>
                  <a:lnTo>
                    <a:pt x="2974" y="7647"/>
                  </a:lnTo>
                  <a:lnTo>
                    <a:pt x="2956" y="7632"/>
                  </a:lnTo>
                  <a:lnTo>
                    <a:pt x="2949" y="7626"/>
                  </a:lnTo>
                  <a:lnTo>
                    <a:pt x="2931" y="7610"/>
                  </a:lnTo>
                  <a:lnTo>
                    <a:pt x="2924" y="7604"/>
                  </a:lnTo>
                  <a:lnTo>
                    <a:pt x="2907" y="7587"/>
                  </a:lnTo>
                  <a:lnTo>
                    <a:pt x="2900" y="7580"/>
                  </a:lnTo>
                  <a:lnTo>
                    <a:pt x="2883" y="7563"/>
                  </a:lnTo>
                  <a:lnTo>
                    <a:pt x="2877" y="7556"/>
                  </a:lnTo>
                  <a:lnTo>
                    <a:pt x="2861" y="7538"/>
                  </a:lnTo>
                  <a:lnTo>
                    <a:pt x="2855" y="7531"/>
                  </a:lnTo>
                  <a:lnTo>
                    <a:pt x="2840" y="7513"/>
                  </a:lnTo>
                  <a:lnTo>
                    <a:pt x="2834" y="7505"/>
                  </a:lnTo>
                  <a:lnTo>
                    <a:pt x="2819" y="7486"/>
                  </a:lnTo>
                  <a:lnTo>
                    <a:pt x="2813" y="7479"/>
                  </a:lnTo>
                  <a:lnTo>
                    <a:pt x="2799" y="7459"/>
                  </a:lnTo>
                  <a:lnTo>
                    <a:pt x="2794" y="7452"/>
                  </a:lnTo>
                  <a:lnTo>
                    <a:pt x="2781" y="7431"/>
                  </a:lnTo>
                  <a:lnTo>
                    <a:pt x="2776" y="7423"/>
                  </a:lnTo>
                  <a:lnTo>
                    <a:pt x="2763" y="7403"/>
                  </a:lnTo>
                  <a:lnTo>
                    <a:pt x="2758" y="7394"/>
                  </a:lnTo>
                  <a:lnTo>
                    <a:pt x="2746" y="7372"/>
                  </a:lnTo>
                  <a:lnTo>
                    <a:pt x="2742" y="7364"/>
                  </a:lnTo>
                  <a:lnTo>
                    <a:pt x="2731" y="7342"/>
                  </a:lnTo>
                  <a:lnTo>
                    <a:pt x="2727" y="7334"/>
                  </a:lnTo>
                  <a:lnTo>
                    <a:pt x="2717" y="7312"/>
                  </a:lnTo>
                  <a:lnTo>
                    <a:pt x="2713" y="7303"/>
                  </a:lnTo>
                  <a:lnTo>
                    <a:pt x="2704" y="7281"/>
                  </a:lnTo>
                  <a:lnTo>
                    <a:pt x="2700" y="7272"/>
                  </a:lnTo>
                  <a:lnTo>
                    <a:pt x="2692" y="7249"/>
                  </a:lnTo>
                  <a:lnTo>
                    <a:pt x="2689" y="7240"/>
                  </a:lnTo>
                  <a:lnTo>
                    <a:pt x="2681" y="7217"/>
                  </a:lnTo>
                  <a:lnTo>
                    <a:pt x="2679" y="7209"/>
                  </a:lnTo>
                  <a:lnTo>
                    <a:pt x="2672" y="7185"/>
                  </a:lnTo>
                  <a:lnTo>
                    <a:pt x="2669" y="7176"/>
                  </a:lnTo>
                  <a:lnTo>
                    <a:pt x="2664" y="7153"/>
                  </a:lnTo>
                  <a:lnTo>
                    <a:pt x="2662" y="7144"/>
                  </a:lnTo>
                  <a:lnTo>
                    <a:pt x="2657" y="7120"/>
                  </a:lnTo>
                  <a:lnTo>
                    <a:pt x="2655" y="7111"/>
                  </a:lnTo>
                  <a:lnTo>
                    <a:pt x="2651" y="7087"/>
                  </a:lnTo>
                  <a:lnTo>
                    <a:pt x="2649" y="7078"/>
                  </a:lnTo>
                  <a:lnTo>
                    <a:pt x="2646" y="7054"/>
                  </a:lnTo>
                  <a:lnTo>
                    <a:pt x="2645" y="7044"/>
                  </a:lnTo>
                  <a:lnTo>
                    <a:pt x="2643" y="7020"/>
                  </a:lnTo>
                  <a:lnTo>
                    <a:pt x="2642" y="7011"/>
                  </a:lnTo>
                  <a:lnTo>
                    <a:pt x="2641" y="6986"/>
                  </a:lnTo>
                  <a:lnTo>
                    <a:pt x="2641" y="6977"/>
                  </a:lnTo>
                  <a:lnTo>
                    <a:pt x="2640" y="6953"/>
                  </a:lnTo>
                  <a:lnTo>
                    <a:pt x="2640" y="6948"/>
                  </a:lnTo>
                  <a:lnTo>
                    <a:pt x="2640" y="5980"/>
                  </a:lnTo>
                  <a:lnTo>
                    <a:pt x="1933" y="5666"/>
                  </a:lnTo>
                  <a:lnTo>
                    <a:pt x="1924" y="5668"/>
                  </a:lnTo>
                  <a:lnTo>
                    <a:pt x="1916" y="5670"/>
                  </a:lnTo>
                  <a:lnTo>
                    <a:pt x="1907" y="5672"/>
                  </a:lnTo>
                  <a:lnTo>
                    <a:pt x="1899" y="5674"/>
                  </a:lnTo>
                  <a:lnTo>
                    <a:pt x="1890" y="5676"/>
                  </a:lnTo>
                  <a:lnTo>
                    <a:pt x="1882" y="5677"/>
                  </a:lnTo>
                  <a:lnTo>
                    <a:pt x="1873" y="5678"/>
                  </a:lnTo>
                  <a:lnTo>
                    <a:pt x="1865" y="5679"/>
                  </a:lnTo>
                  <a:lnTo>
                    <a:pt x="1856" y="5681"/>
                  </a:lnTo>
                  <a:lnTo>
                    <a:pt x="1848" y="5681"/>
                  </a:lnTo>
                  <a:lnTo>
                    <a:pt x="1838" y="5682"/>
                  </a:lnTo>
                  <a:lnTo>
                    <a:pt x="1830" y="5682"/>
                  </a:lnTo>
                  <a:lnTo>
                    <a:pt x="1821" y="5683"/>
                  </a:lnTo>
                  <a:lnTo>
                    <a:pt x="1813" y="5683"/>
                  </a:lnTo>
                  <a:lnTo>
                    <a:pt x="1808" y="5683"/>
                  </a:lnTo>
                  <a:lnTo>
                    <a:pt x="1266" y="5683"/>
                  </a:lnTo>
                  <a:lnTo>
                    <a:pt x="1261" y="5683"/>
                  </a:lnTo>
                  <a:lnTo>
                    <a:pt x="1253" y="5683"/>
                  </a:lnTo>
                  <a:lnTo>
                    <a:pt x="1244" y="5682"/>
                  </a:lnTo>
                  <a:lnTo>
                    <a:pt x="1236" y="5682"/>
                  </a:lnTo>
                  <a:lnTo>
                    <a:pt x="1226" y="5681"/>
                  </a:lnTo>
                  <a:lnTo>
                    <a:pt x="1218" y="5681"/>
                  </a:lnTo>
                  <a:lnTo>
                    <a:pt x="1209" y="5679"/>
                  </a:lnTo>
                  <a:lnTo>
                    <a:pt x="1201" y="5678"/>
                  </a:lnTo>
                  <a:lnTo>
                    <a:pt x="1192" y="5677"/>
                  </a:lnTo>
                  <a:lnTo>
                    <a:pt x="1184" y="5676"/>
                  </a:lnTo>
                  <a:lnTo>
                    <a:pt x="1175" y="5674"/>
                  </a:lnTo>
                  <a:lnTo>
                    <a:pt x="1167" y="5672"/>
                  </a:lnTo>
                  <a:lnTo>
                    <a:pt x="1158" y="5670"/>
                  </a:lnTo>
                  <a:lnTo>
                    <a:pt x="1150" y="5668"/>
                  </a:lnTo>
                  <a:lnTo>
                    <a:pt x="1141" y="5666"/>
                  </a:lnTo>
                  <a:lnTo>
                    <a:pt x="1133" y="5664"/>
                  </a:lnTo>
                  <a:lnTo>
                    <a:pt x="1124" y="5661"/>
                  </a:lnTo>
                  <a:lnTo>
                    <a:pt x="1116" y="5658"/>
                  </a:lnTo>
                  <a:lnTo>
                    <a:pt x="1108" y="5655"/>
                  </a:lnTo>
                  <a:lnTo>
                    <a:pt x="1100" y="5652"/>
                  </a:lnTo>
                  <a:lnTo>
                    <a:pt x="1091" y="5649"/>
                  </a:lnTo>
                  <a:lnTo>
                    <a:pt x="1084" y="5646"/>
                  </a:lnTo>
                  <a:lnTo>
                    <a:pt x="1075" y="5642"/>
                  </a:lnTo>
                  <a:lnTo>
                    <a:pt x="1068" y="5639"/>
                  </a:lnTo>
                  <a:lnTo>
                    <a:pt x="1060" y="5635"/>
                  </a:lnTo>
                  <a:lnTo>
                    <a:pt x="1053" y="5631"/>
                  </a:lnTo>
                  <a:lnTo>
                    <a:pt x="1044" y="5627"/>
                  </a:lnTo>
                  <a:lnTo>
                    <a:pt x="1037" y="5623"/>
                  </a:lnTo>
                  <a:lnTo>
                    <a:pt x="1029" y="5618"/>
                  </a:lnTo>
                  <a:lnTo>
                    <a:pt x="1022" y="5614"/>
                  </a:lnTo>
                  <a:lnTo>
                    <a:pt x="1014" y="5609"/>
                  </a:lnTo>
                  <a:lnTo>
                    <a:pt x="1008" y="5605"/>
                  </a:lnTo>
                  <a:lnTo>
                    <a:pt x="1000" y="5599"/>
                  </a:lnTo>
                  <a:lnTo>
                    <a:pt x="993" y="5595"/>
                  </a:lnTo>
                  <a:lnTo>
                    <a:pt x="986" y="5589"/>
                  </a:lnTo>
                  <a:lnTo>
                    <a:pt x="979" y="5584"/>
                  </a:lnTo>
                  <a:lnTo>
                    <a:pt x="972" y="5578"/>
                  </a:lnTo>
                  <a:lnTo>
                    <a:pt x="966" y="5573"/>
                  </a:lnTo>
                  <a:lnTo>
                    <a:pt x="959" y="5567"/>
                  </a:lnTo>
                  <a:lnTo>
                    <a:pt x="953" y="5562"/>
                  </a:lnTo>
                  <a:lnTo>
                    <a:pt x="946" y="5555"/>
                  </a:lnTo>
                  <a:lnTo>
                    <a:pt x="940" y="5550"/>
                  </a:lnTo>
                  <a:lnTo>
                    <a:pt x="933" y="5543"/>
                  </a:lnTo>
                  <a:lnTo>
                    <a:pt x="928" y="5537"/>
                  </a:lnTo>
                  <a:lnTo>
                    <a:pt x="921" y="5530"/>
                  </a:lnTo>
                  <a:lnTo>
                    <a:pt x="916" y="5524"/>
                  </a:lnTo>
                  <a:lnTo>
                    <a:pt x="910" y="5517"/>
                  </a:lnTo>
                  <a:lnTo>
                    <a:pt x="905" y="5511"/>
                  </a:lnTo>
                  <a:lnTo>
                    <a:pt x="899" y="5504"/>
                  </a:lnTo>
                  <a:lnTo>
                    <a:pt x="894" y="5497"/>
                  </a:lnTo>
                  <a:lnTo>
                    <a:pt x="888" y="5490"/>
                  </a:lnTo>
                  <a:lnTo>
                    <a:pt x="884" y="5483"/>
                  </a:lnTo>
                  <a:lnTo>
                    <a:pt x="878" y="5475"/>
                  </a:lnTo>
                  <a:lnTo>
                    <a:pt x="874" y="5469"/>
                  </a:lnTo>
                  <a:lnTo>
                    <a:pt x="869" y="5461"/>
                  </a:lnTo>
                  <a:lnTo>
                    <a:pt x="865" y="5454"/>
                  </a:lnTo>
                  <a:lnTo>
                    <a:pt x="860" y="5446"/>
                  </a:lnTo>
                  <a:lnTo>
                    <a:pt x="856" y="5438"/>
                  </a:lnTo>
                  <a:lnTo>
                    <a:pt x="852" y="5430"/>
                  </a:lnTo>
                  <a:lnTo>
                    <a:pt x="848" y="5423"/>
                  </a:lnTo>
                  <a:lnTo>
                    <a:pt x="844" y="5414"/>
                  </a:lnTo>
                  <a:lnTo>
                    <a:pt x="840" y="5407"/>
                  </a:lnTo>
                  <a:lnTo>
                    <a:pt x="837" y="5398"/>
                  </a:lnTo>
                  <a:lnTo>
                    <a:pt x="834" y="5391"/>
                  </a:lnTo>
                  <a:lnTo>
                    <a:pt x="830" y="5382"/>
                  </a:lnTo>
                  <a:lnTo>
                    <a:pt x="827" y="5374"/>
                  </a:lnTo>
                  <a:lnTo>
                    <a:pt x="824" y="5365"/>
                  </a:lnTo>
                  <a:lnTo>
                    <a:pt x="822" y="5358"/>
                  </a:lnTo>
                  <a:lnTo>
                    <a:pt x="819" y="5349"/>
                  </a:lnTo>
                  <a:lnTo>
                    <a:pt x="817" y="5341"/>
                  </a:lnTo>
                  <a:lnTo>
                    <a:pt x="815" y="5332"/>
                  </a:lnTo>
                  <a:lnTo>
                    <a:pt x="813" y="5324"/>
                  </a:lnTo>
                  <a:lnTo>
                    <a:pt x="811" y="5315"/>
                  </a:lnTo>
                  <a:lnTo>
                    <a:pt x="809" y="5307"/>
                  </a:lnTo>
                  <a:lnTo>
                    <a:pt x="807" y="5298"/>
                  </a:lnTo>
                  <a:lnTo>
                    <a:pt x="806" y="5290"/>
                  </a:lnTo>
                  <a:lnTo>
                    <a:pt x="805" y="5281"/>
                  </a:lnTo>
                  <a:lnTo>
                    <a:pt x="803" y="5273"/>
                  </a:lnTo>
                  <a:lnTo>
                    <a:pt x="802" y="5264"/>
                  </a:lnTo>
                  <a:lnTo>
                    <a:pt x="802" y="5256"/>
                  </a:lnTo>
                  <a:lnTo>
                    <a:pt x="801" y="5246"/>
                  </a:lnTo>
                  <a:lnTo>
                    <a:pt x="801" y="5238"/>
                  </a:lnTo>
                  <a:lnTo>
                    <a:pt x="800" y="5229"/>
                  </a:lnTo>
                  <a:lnTo>
                    <a:pt x="800" y="5221"/>
                  </a:lnTo>
                  <a:lnTo>
                    <a:pt x="800" y="5216"/>
                  </a:lnTo>
                  <a:lnTo>
                    <a:pt x="800" y="4351"/>
                  </a:lnTo>
                  <a:lnTo>
                    <a:pt x="800" y="4346"/>
                  </a:lnTo>
                  <a:lnTo>
                    <a:pt x="800" y="4338"/>
                  </a:lnTo>
                  <a:lnTo>
                    <a:pt x="801" y="4329"/>
                  </a:lnTo>
                  <a:lnTo>
                    <a:pt x="801" y="4321"/>
                  </a:lnTo>
                  <a:lnTo>
                    <a:pt x="802" y="4311"/>
                  </a:lnTo>
                  <a:lnTo>
                    <a:pt x="802" y="4303"/>
                  </a:lnTo>
                  <a:lnTo>
                    <a:pt x="803" y="4294"/>
                  </a:lnTo>
                  <a:lnTo>
                    <a:pt x="805" y="4286"/>
                  </a:lnTo>
                  <a:lnTo>
                    <a:pt x="806" y="4277"/>
                  </a:lnTo>
                  <a:lnTo>
                    <a:pt x="807" y="4269"/>
                  </a:lnTo>
                  <a:lnTo>
                    <a:pt x="809" y="4260"/>
                  </a:lnTo>
                  <a:lnTo>
                    <a:pt x="811" y="4252"/>
                  </a:lnTo>
                  <a:lnTo>
                    <a:pt x="813" y="4243"/>
                  </a:lnTo>
                  <a:lnTo>
                    <a:pt x="815" y="4235"/>
                  </a:lnTo>
                  <a:lnTo>
                    <a:pt x="817" y="4226"/>
                  </a:lnTo>
                  <a:lnTo>
                    <a:pt x="819" y="4218"/>
                  </a:lnTo>
                  <a:lnTo>
                    <a:pt x="822" y="4209"/>
                  </a:lnTo>
                  <a:lnTo>
                    <a:pt x="824" y="4202"/>
                  </a:lnTo>
                  <a:lnTo>
                    <a:pt x="827" y="4193"/>
                  </a:lnTo>
                  <a:lnTo>
                    <a:pt x="830" y="4185"/>
                  </a:lnTo>
                  <a:lnTo>
                    <a:pt x="834" y="4176"/>
                  </a:lnTo>
                  <a:lnTo>
                    <a:pt x="837" y="4169"/>
                  </a:lnTo>
                  <a:lnTo>
                    <a:pt x="840" y="4160"/>
                  </a:lnTo>
                  <a:lnTo>
                    <a:pt x="844" y="4153"/>
                  </a:lnTo>
                  <a:lnTo>
                    <a:pt x="848" y="4144"/>
                  </a:lnTo>
                  <a:lnTo>
                    <a:pt x="852" y="4137"/>
                  </a:lnTo>
                  <a:lnTo>
                    <a:pt x="856" y="4129"/>
                  </a:lnTo>
                  <a:lnTo>
                    <a:pt x="860" y="4121"/>
                  </a:lnTo>
                  <a:lnTo>
                    <a:pt x="866" y="4111"/>
                  </a:lnTo>
                  <a:lnTo>
                    <a:pt x="870" y="4104"/>
                  </a:lnTo>
                  <a:lnTo>
                    <a:pt x="875" y="4097"/>
                  </a:lnTo>
                  <a:lnTo>
                    <a:pt x="880" y="4090"/>
                  </a:lnTo>
                  <a:lnTo>
                    <a:pt x="884" y="4083"/>
                  </a:lnTo>
                  <a:lnTo>
                    <a:pt x="889" y="4076"/>
                  </a:lnTo>
                  <a:lnTo>
                    <a:pt x="894" y="4069"/>
                  </a:lnTo>
                  <a:lnTo>
                    <a:pt x="899" y="4063"/>
                  </a:lnTo>
                  <a:lnTo>
                    <a:pt x="905" y="4056"/>
                  </a:lnTo>
                  <a:lnTo>
                    <a:pt x="910" y="4050"/>
                  </a:lnTo>
                  <a:lnTo>
                    <a:pt x="916" y="4043"/>
                  </a:lnTo>
                  <a:lnTo>
                    <a:pt x="921" y="4037"/>
                  </a:lnTo>
                  <a:lnTo>
                    <a:pt x="927" y="4031"/>
                  </a:lnTo>
                  <a:lnTo>
                    <a:pt x="933" y="4025"/>
                  </a:lnTo>
                  <a:lnTo>
                    <a:pt x="939" y="4018"/>
                  </a:lnTo>
                  <a:lnTo>
                    <a:pt x="945" y="4013"/>
                  </a:lnTo>
                  <a:lnTo>
                    <a:pt x="951" y="4007"/>
                  </a:lnTo>
                  <a:lnTo>
                    <a:pt x="957" y="4001"/>
                  </a:lnTo>
                  <a:lnTo>
                    <a:pt x="964" y="3995"/>
                  </a:lnTo>
                  <a:lnTo>
                    <a:pt x="971" y="3990"/>
                  </a:lnTo>
                  <a:lnTo>
                    <a:pt x="978" y="3984"/>
                  </a:lnTo>
                  <a:lnTo>
                    <a:pt x="984" y="3979"/>
                  </a:lnTo>
                  <a:lnTo>
                    <a:pt x="992" y="3973"/>
                  </a:lnTo>
                  <a:lnTo>
                    <a:pt x="999" y="3968"/>
                  </a:lnTo>
                  <a:lnTo>
                    <a:pt x="1007" y="3963"/>
                  </a:lnTo>
                  <a:lnTo>
                    <a:pt x="1014" y="3958"/>
                  </a:lnTo>
                  <a:lnTo>
                    <a:pt x="1022" y="3953"/>
                  </a:lnTo>
                  <a:lnTo>
                    <a:pt x="1029" y="3949"/>
                  </a:lnTo>
                  <a:lnTo>
                    <a:pt x="1037" y="3944"/>
                  </a:lnTo>
                  <a:lnTo>
                    <a:pt x="1044" y="3940"/>
                  </a:lnTo>
                  <a:lnTo>
                    <a:pt x="1053" y="3936"/>
                  </a:lnTo>
                  <a:lnTo>
                    <a:pt x="1060" y="3932"/>
                  </a:lnTo>
                  <a:lnTo>
                    <a:pt x="1068" y="3928"/>
                  </a:lnTo>
                  <a:lnTo>
                    <a:pt x="1075" y="3925"/>
                  </a:lnTo>
                  <a:lnTo>
                    <a:pt x="1084" y="3921"/>
                  </a:lnTo>
                  <a:lnTo>
                    <a:pt x="1091" y="3918"/>
                  </a:lnTo>
                  <a:lnTo>
                    <a:pt x="1100" y="3915"/>
                  </a:lnTo>
                  <a:lnTo>
                    <a:pt x="1108" y="3912"/>
                  </a:lnTo>
                  <a:lnTo>
                    <a:pt x="1116" y="3909"/>
                  </a:lnTo>
                  <a:lnTo>
                    <a:pt x="1124" y="3906"/>
                  </a:lnTo>
                  <a:lnTo>
                    <a:pt x="1133" y="3903"/>
                  </a:lnTo>
                  <a:lnTo>
                    <a:pt x="1141" y="3901"/>
                  </a:lnTo>
                  <a:lnTo>
                    <a:pt x="1150" y="3899"/>
                  </a:lnTo>
                  <a:lnTo>
                    <a:pt x="1158" y="3897"/>
                  </a:lnTo>
                  <a:lnTo>
                    <a:pt x="1167" y="3895"/>
                  </a:lnTo>
                  <a:lnTo>
                    <a:pt x="1175" y="3893"/>
                  </a:lnTo>
                  <a:lnTo>
                    <a:pt x="1184" y="3891"/>
                  </a:lnTo>
                  <a:lnTo>
                    <a:pt x="1192" y="3890"/>
                  </a:lnTo>
                  <a:lnTo>
                    <a:pt x="1201" y="3889"/>
                  </a:lnTo>
                  <a:lnTo>
                    <a:pt x="1209" y="3888"/>
                  </a:lnTo>
                  <a:lnTo>
                    <a:pt x="1218" y="3886"/>
                  </a:lnTo>
                  <a:lnTo>
                    <a:pt x="1226" y="3886"/>
                  </a:lnTo>
                  <a:lnTo>
                    <a:pt x="1236" y="3885"/>
                  </a:lnTo>
                  <a:lnTo>
                    <a:pt x="1244" y="3885"/>
                  </a:lnTo>
                  <a:close/>
                  <a:moveTo>
                    <a:pt x="2274" y="4296"/>
                  </a:moveTo>
                  <a:lnTo>
                    <a:pt x="2274" y="4351"/>
                  </a:lnTo>
                  <a:lnTo>
                    <a:pt x="2274" y="5216"/>
                  </a:lnTo>
                  <a:lnTo>
                    <a:pt x="2274" y="5271"/>
                  </a:lnTo>
                  <a:lnTo>
                    <a:pt x="2718" y="5468"/>
                  </a:lnTo>
                  <a:lnTo>
                    <a:pt x="2738" y="5451"/>
                  </a:lnTo>
                  <a:lnTo>
                    <a:pt x="2765" y="5432"/>
                  </a:lnTo>
                  <a:lnTo>
                    <a:pt x="2794" y="5418"/>
                  </a:lnTo>
                  <a:lnTo>
                    <a:pt x="2825" y="5408"/>
                  </a:lnTo>
                  <a:lnTo>
                    <a:pt x="2857" y="5401"/>
                  </a:lnTo>
                  <a:lnTo>
                    <a:pt x="2890" y="5399"/>
                  </a:lnTo>
                  <a:lnTo>
                    <a:pt x="2923" y="5401"/>
                  </a:lnTo>
                  <a:lnTo>
                    <a:pt x="2955" y="5408"/>
                  </a:lnTo>
                  <a:lnTo>
                    <a:pt x="2986" y="5418"/>
                  </a:lnTo>
                  <a:lnTo>
                    <a:pt x="3015" y="5432"/>
                  </a:lnTo>
                  <a:lnTo>
                    <a:pt x="3042" y="5451"/>
                  </a:lnTo>
                  <a:lnTo>
                    <a:pt x="3067" y="5472"/>
                  </a:lnTo>
                  <a:lnTo>
                    <a:pt x="3088" y="5497"/>
                  </a:lnTo>
                  <a:lnTo>
                    <a:pt x="3107" y="5524"/>
                  </a:lnTo>
                  <a:lnTo>
                    <a:pt x="3121" y="5553"/>
                  </a:lnTo>
                  <a:lnTo>
                    <a:pt x="3131" y="5584"/>
                  </a:lnTo>
                  <a:lnTo>
                    <a:pt x="3138" y="5616"/>
                  </a:lnTo>
                  <a:lnTo>
                    <a:pt x="3140" y="5649"/>
                  </a:lnTo>
                  <a:lnTo>
                    <a:pt x="3140" y="5655"/>
                  </a:lnTo>
                  <a:lnTo>
                    <a:pt x="3993" y="6034"/>
                  </a:lnTo>
                  <a:lnTo>
                    <a:pt x="4011" y="6013"/>
                  </a:lnTo>
                  <a:lnTo>
                    <a:pt x="4036" y="5992"/>
                  </a:lnTo>
                  <a:lnTo>
                    <a:pt x="4063" y="5973"/>
                  </a:lnTo>
                  <a:lnTo>
                    <a:pt x="4092" y="5959"/>
                  </a:lnTo>
                  <a:lnTo>
                    <a:pt x="4123" y="5949"/>
                  </a:lnTo>
                  <a:lnTo>
                    <a:pt x="4155" y="5942"/>
                  </a:lnTo>
                  <a:lnTo>
                    <a:pt x="4188" y="5940"/>
                  </a:lnTo>
                  <a:lnTo>
                    <a:pt x="4221" y="5942"/>
                  </a:lnTo>
                  <a:lnTo>
                    <a:pt x="4253" y="5949"/>
                  </a:lnTo>
                  <a:lnTo>
                    <a:pt x="4284" y="5959"/>
                  </a:lnTo>
                  <a:lnTo>
                    <a:pt x="4313" y="5973"/>
                  </a:lnTo>
                  <a:lnTo>
                    <a:pt x="4340" y="5992"/>
                  </a:lnTo>
                  <a:lnTo>
                    <a:pt x="4365" y="6013"/>
                  </a:lnTo>
                  <a:lnTo>
                    <a:pt x="4386" y="6038"/>
                  </a:lnTo>
                  <a:lnTo>
                    <a:pt x="4405" y="6065"/>
                  </a:lnTo>
                  <a:lnTo>
                    <a:pt x="4419" y="6094"/>
                  </a:lnTo>
                  <a:lnTo>
                    <a:pt x="4429" y="6125"/>
                  </a:lnTo>
                  <a:lnTo>
                    <a:pt x="4436" y="6157"/>
                  </a:lnTo>
                  <a:lnTo>
                    <a:pt x="4438" y="6190"/>
                  </a:lnTo>
                  <a:lnTo>
                    <a:pt x="4438" y="6232"/>
                  </a:lnTo>
                  <a:lnTo>
                    <a:pt x="5670" y="6779"/>
                  </a:lnTo>
                  <a:lnTo>
                    <a:pt x="5670" y="2788"/>
                  </a:lnTo>
                  <a:lnTo>
                    <a:pt x="2274" y="4296"/>
                  </a:lnTo>
                  <a:close/>
                  <a:moveTo>
                    <a:pt x="3938" y="6557"/>
                  </a:moveTo>
                  <a:lnTo>
                    <a:pt x="3140" y="6202"/>
                  </a:lnTo>
                  <a:lnTo>
                    <a:pt x="3140" y="6946"/>
                  </a:lnTo>
                  <a:lnTo>
                    <a:pt x="3140" y="6963"/>
                  </a:lnTo>
                  <a:lnTo>
                    <a:pt x="3141" y="6978"/>
                  </a:lnTo>
                  <a:lnTo>
                    <a:pt x="3143" y="6993"/>
                  </a:lnTo>
                  <a:lnTo>
                    <a:pt x="3145" y="7008"/>
                  </a:lnTo>
                  <a:lnTo>
                    <a:pt x="3147" y="7022"/>
                  </a:lnTo>
                  <a:lnTo>
                    <a:pt x="3150" y="7037"/>
                  </a:lnTo>
                  <a:lnTo>
                    <a:pt x="3154" y="7051"/>
                  </a:lnTo>
                  <a:lnTo>
                    <a:pt x="3158" y="7066"/>
                  </a:lnTo>
                  <a:lnTo>
                    <a:pt x="3162" y="7080"/>
                  </a:lnTo>
                  <a:lnTo>
                    <a:pt x="3168" y="7094"/>
                  </a:lnTo>
                  <a:lnTo>
                    <a:pt x="3173" y="7108"/>
                  </a:lnTo>
                  <a:lnTo>
                    <a:pt x="3180" y="7122"/>
                  </a:lnTo>
                  <a:lnTo>
                    <a:pt x="3186" y="7135"/>
                  </a:lnTo>
                  <a:lnTo>
                    <a:pt x="3193" y="7148"/>
                  </a:lnTo>
                  <a:lnTo>
                    <a:pt x="3201" y="7160"/>
                  </a:lnTo>
                  <a:lnTo>
                    <a:pt x="3209" y="7173"/>
                  </a:lnTo>
                  <a:lnTo>
                    <a:pt x="3218" y="7185"/>
                  </a:lnTo>
                  <a:lnTo>
                    <a:pt x="3227" y="7197"/>
                  </a:lnTo>
                  <a:lnTo>
                    <a:pt x="3237" y="7208"/>
                  </a:lnTo>
                  <a:lnTo>
                    <a:pt x="3247" y="7219"/>
                  </a:lnTo>
                  <a:lnTo>
                    <a:pt x="3257" y="7230"/>
                  </a:lnTo>
                  <a:lnTo>
                    <a:pt x="3268" y="7240"/>
                  </a:lnTo>
                  <a:lnTo>
                    <a:pt x="3279" y="7250"/>
                  </a:lnTo>
                  <a:lnTo>
                    <a:pt x="3290" y="7260"/>
                  </a:lnTo>
                  <a:lnTo>
                    <a:pt x="3302" y="7269"/>
                  </a:lnTo>
                  <a:lnTo>
                    <a:pt x="3314" y="7278"/>
                  </a:lnTo>
                  <a:lnTo>
                    <a:pt x="3327" y="7286"/>
                  </a:lnTo>
                  <a:lnTo>
                    <a:pt x="3339" y="7294"/>
                  </a:lnTo>
                  <a:lnTo>
                    <a:pt x="3352" y="7301"/>
                  </a:lnTo>
                  <a:lnTo>
                    <a:pt x="3365" y="7307"/>
                  </a:lnTo>
                  <a:lnTo>
                    <a:pt x="3379" y="7314"/>
                  </a:lnTo>
                  <a:lnTo>
                    <a:pt x="3393" y="7319"/>
                  </a:lnTo>
                  <a:lnTo>
                    <a:pt x="3407" y="7325"/>
                  </a:lnTo>
                  <a:lnTo>
                    <a:pt x="3421" y="7329"/>
                  </a:lnTo>
                  <a:lnTo>
                    <a:pt x="3436" y="7333"/>
                  </a:lnTo>
                  <a:lnTo>
                    <a:pt x="3450" y="7337"/>
                  </a:lnTo>
                  <a:lnTo>
                    <a:pt x="3465" y="7340"/>
                  </a:lnTo>
                  <a:lnTo>
                    <a:pt x="3479" y="7342"/>
                  </a:lnTo>
                  <a:lnTo>
                    <a:pt x="3494" y="7344"/>
                  </a:lnTo>
                  <a:lnTo>
                    <a:pt x="3509" y="7346"/>
                  </a:lnTo>
                  <a:lnTo>
                    <a:pt x="3524" y="7347"/>
                  </a:lnTo>
                  <a:lnTo>
                    <a:pt x="3539" y="7347"/>
                  </a:lnTo>
                  <a:lnTo>
                    <a:pt x="3554" y="7347"/>
                  </a:lnTo>
                  <a:lnTo>
                    <a:pt x="3569" y="7346"/>
                  </a:lnTo>
                  <a:lnTo>
                    <a:pt x="3584" y="7344"/>
                  </a:lnTo>
                  <a:lnTo>
                    <a:pt x="3599" y="7342"/>
                  </a:lnTo>
                  <a:lnTo>
                    <a:pt x="3613" y="7340"/>
                  </a:lnTo>
                  <a:lnTo>
                    <a:pt x="3628" y="7337"/>
                  </a:lnTo>
                  <a:lnTo>
                    <a:pt x="3642" y="7333"/>
                  </a:lnTo>
                  <a:lnTo>
                    <a:pt x="3657" y="7329"/>
                  </a:lnTo>
                  <a:lnTo>
                    <a:pt x="3671" y="7325"/>
                  </a:lnTo>
                  <a:lnTo>
                    <a:pt x="3685" y="7319"/>
                  </a:lnTo>
                  <a:lnTo>
                    <a:pt x="3699" y="7314"/>
                  </a:lnTo>
                  <a:lnTo>
                    <a:pt x="3713" y="7307"/>
                  </a:lnTo>
                  <a:lnTo>
                    <a:pt x="3726" y="7301"/>
                  </a:lnTo>
                  <a:lnTo>
                    <a:pt x="3739" y="7294"/>
                  </a:lnTo>
                  <a:lnTo>
                    <a:pt x="3751" y="7286"/>
                  </a:lnTo>
                  <a:lnTo>
                    <a:pt x="3764" y="7278"/>
                  </a:lnTo>
                  <a:lnTo>
                    <a:pt x="3776" y="7269"/>
                  </a:lnTo>
                  <a:lnTo>
                    <a:pt x="3788" y="7260"/>
                  </a:lnTo>
                  <a:lnTo>
                    <a:pt x="3799" y="7250"/>
                  </a:lnTo>
                  <a:lnTo>
                    <a:pt x="3810" y="7240"/>
                  </a:lnTo>
                  <a:lnTo>
                    <a:pt x="3821" y="7230"/>
                  </a:lnTo>
                  <a:lnTo>
                    <a:pt x="3831" y="7219"/>
                  </a:lnTo>
                  <a:lnTo>
                    <a:pt x="3841" y="7208"/>
                  </a:lnTo>
                  <a:lnTo>
                    <a:pt x="3851" y="7197"/>
                  </a:lnTo>
                  <a:lnTo>
                    <a:pt x="3860" y="7185"/>
                  </a:lnTo>
                  <a:lnTo>
                    <a:pt x="3869" y="7173"/>
                  </a:lnTo>
                  <a:lnTo>
                    <a:pt x="3877" y="7160"/>
                  </a:lnTo>
                  <a:lnTo>
                    <a:pt x="3885" y="7148"/>
                  </a:lnTo>
                  <a:lnTo>
                    <a:pt x="3892" y="7135"/>
                  </a:lnTo>
                  <a:lnTo>
                    <a:pt x="3898" y="7122"/>
                  </a:lnTo>
                  <a:lnTo>
                    <a:pt x="3905" y="7108"/>
                  </a:lnTo>
                  <a:lnTo>
                    <a:pt x="3910" y="7094"/>
                  </a:lnTo>
                  <a:lnTo>
                    <a:pt x="3916" y="7080"/>
                  </a:lnTo>
                  <a:lnTo>
                    <a:pt x="3920" y="7066"/>
                  </a:lnTo>
                  <a:lnTo>
                    <a:pt x="3924" y="7051"/>
                  </a:lnTo>
                  <a:lnTo>
                    <a:pt x="3928" y="7037"/>
                  </a:lnTo>
                  <a:lnTo>
                    <a:pt x="3931" y="7022"/>
                  </a:lnTo>
                  <a:lnTo>
                    <a:pt x="3933" y="7008"/>
                  </a:lnTo>
                  <a:lnTo>
                    <a:pt x="3935" y="6993"/>
                  </a:lnTo>
                  <a:lnTo>
                    <a:pt x="3937" y="6978"/>
                  </a:lnTo>
                  <a:lnTo>
                    <a:pt x="3938" y="6963"/>
                  </a:lnTo>
                  <a:lnTo>
                    <a:pt x="3938" y="6946"/>
                  </a:lnTo>
                  <a:lnTo>
                    <a:pt x="3938" y="6557"/>
                  </a:lnTo>
                  <a:close/>
                  <a:moveTo>
                    <a:pt x="1774" y="5183"/>
                  </a:moveTo>
                  <a:lnTo>
                    <a:pt x="1774" y="4384"/>
                  </a:lnTo>
                  <a:lnTo>
                    <a:pt x="1300" y="4384"/>
                  </a:lnTo>
                  <a:lnTo>
                    <a:pt x="1300" y="5183"/>
                  </a:lnTo>
                  <a:lnTo>
                    <a:pt x="1774" y="5183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Helvetica Neue"/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452" name="Google Shape;1452;p40"/>
          <p:cNvGrpSpPr/>
          <p:nvPr/>
        </p:nvGrpSpPr>
        <p:grpSpPr>
          <a:xfrm>
            <a:off x="1383224" y="3181645"/>
            <a:ext cx="415335" cy="414994"/>
            <a:chOff x="6359457" y="1760585"/>
            <a:chExt cx="633600" cy="633600"/>
          </a:xfrm>
        </p:grpSpPr>
        <p:sp>
          <p:nvSpPr>
            <p:cNvPr id="1453" name="Google Shape;1453;p40"/>
            <p:cNvSpPr/>
            <p:nvPr/>
          </p:nvSpPr>
          <p:spPr>
            <a:xfrm>
              <a:off x="6359457" y="1760585"/>
              <a:ext cx="633600" cy="633600"/>
            </a:xfrm>
            <a:custGeom>
              <a:rect b="b" l="l" r="r" t="t"/>
              <a:pathLst>
                <a:path extrusionOk="0" h="10000" w="10000">
                  <a:moveTo>
                    <a:pt x="7068" y="3540"/>
                  </a:moveTo>
                  <a:lnTo>
                    <a:pt x="7068" y="3563"/>
                  </a:lnTo>
                  <a:lnTo>
                    <a:pt x="7066" y="3586"/>
                  </a:lnTo>
                  <a:lnTo>
                    <a:pt x="7064" y="3608"/>
                  </a:lnTo>
                  <a:lnTo>
                    <a:pt x="7061" y="3631"/>
                  </a:lnTo>
                  <a:lnTo>
                    <a:pt x="7057" y="3653"/>
                  </a:lnTo>
                  <a:lnTo>
                    <a:pt x="7053" y="3676"/>
                  </a:lnTo>
                  <a:lnTo>
                    <a:pt x="7047" y="3698"/>
                  </a:lnTo>
                  <a:lnTo>
                    <a:pt x="7041" y="3719"/>
                  </a:lnTo>
                  <a:lnTo>
                    <a:pt x="7034" y="3741"/>
                  </a:lnTo>
                  <a:lnTo>
                    <a:pt x="7026" y="3762"/>
                  </a:lnTo>
                  <a:lnTo>
                    <a:pt x="7018" y="3783"/>
                  </a:lnTo>
                  <a:lnTo>
                    <a:pt x="7008" y="3804"/>
                  </a:lnTo>
                  <a:lnTo>
                    <a:pt x="6998" y="3824"/>
                  </a:lnTo>
                  <a:lnTo>
                    <a:pt x="6987" y="3844"/>
                  </a:lnTo>
                  <a:lnTo>
                    <a:pt x="6975" y="3864"/>
                  </a:lnTo>
                  <a:lnTo>
                    <a:pt x="6963" y="3883"/>
                  </a:lnTo>
                  <a:lnTo>
                    <a:pt x="6949" y="3901"/>
                  </a:lnTo>
                  <a:lnTo>
                    <a:pt x="6935" y="3919"/>
                  </a:lnTo>
                  <a:lnTo>
                    <a:pt x="6921" y="3937"/>
                  </a:lnTo>
                  <a:lnTo>
                    <a:pt x="6906" y="3954"/>
                  </a:lnTo>
                  <a:lnTo>
                    <a:pt x="6890" y="3970"/>
                  </a:lnTo>
                  <a:lnTo>
                    <a:pt x="6874" y="3986"/>
                  </a:lnTo>
                  <a:lnTo>
                    <a:pt x="6857" y="4001"/>
                  </a:lnTo>
                  <a:lnTo>
                    <a:pt x="6839" y="4015"/>
                  </a:lnTo>
                  <a:lnTo>
                    <a:pt x="6821" y="4029"/>
                  </a:lnTo>
                  <a:lnTo>
                    <a:pt x="6803" y="4043"/>
                  </a:lnTo>
                  <a:lnTo>
                    <a:pt x="6784" y="4055"/>
                  </a:lnTo>
                  <a:lnTo>
                    <a:pt x="6764" y="4067"/>
                  </a:lnTo>
                  <a:lnTo>
                    <a:pt x="6744" y="4078"/>
                  </a:lnTo>
                  <a:lnTo>
                    <a:pt x="6724" y="4088"/>
                  </a:lnTo>
                  <a:lnTo>
                    <a:pt x="6703" y="4098"/>
                  </a:lnTo>
                  <a:lnTo>
                    <a:pt x="6682" y="4106"/>
                  </a:lnTo>
                  <a:lnTo>
                    <a:pt x="6661" y="4114"/>
                  </a:lnTo>
                  <a:lnTo>
                    <a:pt x="6639" y="4121"/>
                  </a:lnTo>
                  <a:lnTo>
                    <a:pt x="6618" y="4127"/>
                  </a:lnTo>
                  <a:lnTo>
                    <a:pt x="6596" y="4133"/>
                  </a:lnTo>
                  <a:lnTo>
                    <a:pt x="6573" y="4137"/>
                  </a:lnTo>
                  <a:lnTo>
                    <a:pt x="6551" y="4141"/>
                  </a:lnTo>
                  <a:lnTo>
                    <a:pt x="6528" y="4144"/>
                  </a:lnTo>
                  <a:lnTo>
                    <a:pt x="6506" y="4146"/>
                  </a:lnTo>
                  <a:lnTo>
                    <a:pt x="6483" y="4148"/>
                  </a:lnTo>
                  <a:lnTo>
                    <a:pt x="6460" y="4148"/>
                  </a:lnTo>
                  <a:lnTo>
                    <a:pt x="6437" y="4148"/>
                  </a:lnTo>
                  <a:lnTo>
                    <a:pt x="6414" y="4146"/>
                  </a:lnTo>
                  <a:lnTo>
                    <a:pt x="6392" y="4144"/>
                  </a:lnTo>
                  <a:lnTo>
                    <a:pt x="6369" y="4141"/>
                  </a:lnTo>
                  <a:lnTo>
                    <a:pt x="6347" y="4137"/>
                  </a:lnTo>
                  <a:lnTo>
                    <a:pt x="6324" y="4133"/>
                  </a:lnTo>
                  <a:lnTo>
                    <a:pt x="6302" y="4127"/>
                  </a:lnTo>
                  <a:lnTo>
                    <a:pt x="6281" y="4121"/>
                  </a:lnTo>
                  <a:lnTo>
                    <a:pt x="6259" y="4114"/>
                  </a:lnTo>
                  <a:lnTo>
                    <a:pt x="6238" y="4106"/>
                  </a:lnTo>
                  <a:lnTo>
                    <a:pt x="6217" y="4098"/>
                  </a:lnTo>
                  <a:lnTo>
                    <a:pt x="6196" y="4088"/>
                  </a:lnTo>
                  <a:lnTo>
                    <a:pt x="6176" y="4078"/>
                  </a:lnTo>
                  <a:lnTo>
                    <a:pt x="6156" y="4067"/>
                  </a:lnTo>
                  <a:lnTo>
                    <a:pt x="6136" y="4055"/>
                  </a:lnTo>
                  <a:lnTo>
                    <a:pt x="6117" y="4043"/>
                  </a:lnTo>
                  <a:lnTo>
                    <a:pt x="6099" y="4029"/>
                  </a:lnTo>
                  <a:lnTo>
                    <a:pt x="6081" y="4015"/>
                  </a:lnTo>
                  <a:lnTo>
                    <a:pt x="6063" y="4001"/>
                  </a:lnTo>
                  <a:lnTo>
                    <a:pt x="6046" y="3986"/>
                  </a:lnTo>
                  <a:lnTo>
                    <a:pt x="6030" y="3970"/>
                  </a:lnTo>
                  <a:lnTo>
                    <a:pt x="6014" y="3954"/>
                  </a:lnTo>
                  <a:lnTo>
                    <a:pt x="5999" y="3937"/>
                  </a:lnTo>
                  <a:lnTo>
                    <a:pt x="5985" y="3919"/>
                  </a:lnTo>
                  <a:lnTo>
                    <a:pt x="5971" y="3901"/>
                  </a:lnTo>
                  <a:lnTo>
                    <a:pt x="5957" y="3883"/>
                  </a:lnTo>
                  <a:lnTo>
                    <a:pt x="5945" y="3864"/>
                  </a:lnTo>
                  <a:lnTo>
                    <a:pt x="5933" y="3844"/>
                  </a:lnTo>
                  <a:lnTo>
                    <a:pt x="5922" y="3824"/>
                  </a:lnTo>
                  <a:lnTo>
                    <a:pt x="5912" y="3804"/>
                  </a:lnTo>
                  <a:lnTo>
                    <a:pt x="5902" y="3783"/>
                  </a:lnTo>
                  <a:lnTo>
                    <a:pt x="5894" y="3762"/>
                  </a:lnTo>
                  <a:lnTo>
                    <a:pt x="5886" y="3741"/>
                  </a:lnTo>
                  <a:lnTo>
                    <a:pt x="5879" y="3719"/>
                  </a:lnTo>
                  <a:lnTo>
                    <a:pt x="5873" y="3698"/>
                  </a:lnTo>
                  <a:lnTo>
                    <a:pt x="5867" y="3676"/>
                  </a:lnTo>
                  <a:lnTo>
                    <a:pt x="5863" y="3653"/>
                  </a:lnTo>
                  <a:lnTo>
                    <a:pt x="5859" y="3631"/>
                  </a:lnTo>
                  <a:lnTo>
                    <a:pt x="5856" y="3608"/>
                  </a:lnTo>
                  <a:lnTo>
                    <a:pt x="5854" y="3586"/>
                  </a:lnTo>
                  <a:lnTo>
                    <a:pt x="5852" y="3563"/>
                  </a:lnTo>
                  <a:lnTo>
                    <a:pt x="5852" y="3540"/>
                  </a:lnTo>
                  <a:lnTo>
                    <a:pt x="5852" y="3517"/>
                  </a:lnTo>
                  <a:lnTo>
                    <a:pt x="5854" y="3494"/>
                  </a:lnTo>
                  <a:lnTo>
                    <a:pt x="5856" y="3472"/>
                  </a:lnTo>
                  <a:lnTo>
                    <a:pt x="5859" y="3449"/>
                  </a:lnTo>
                  <a:lnTo>
                    <a:pt x="5863" y="3427"/>
                  </a:lnTo>
                  <a:lnTo>
                    <a:pt x="5867" y="3404"/>
                  </a:lnTo>
                  <a:lnTo>
                    <a:pt x="5873" y="3382"/>
                  </a:lnTo>
                  <a:lnTo>
                    <a:pt x="5879" y="3361"/>
                  </a:lnTo>
                  <a:lnTo>
                    <a:pt x="5886" y="3339"/>
                  </a:lnTo>
                  <a:lnTo>
                    <a:pt x="5894" y="3318"/>
                  </a:lnTo>
                  <a:lnTo>
                    <a:pt x="5902" y="3297"/>
                  </a:lnTo>
                  <a:lnTo>
                    <a:pt x="5912" y="3276"/>
                  </a:lnTo>
                  <a:lnTo>
                    <a:pt x="5922" y="3256"/>
                  </a:lnTo>
                  <a:lnTo>
                    <a:pt x="5933" y="3236"/>
                  </a:lnTo>
                  <a:lnTo>
                    <a:pt x="5945" y="3216"/>
                  </a:lnTo>
                  <a:lnTo>
                    <a:pt x="5957" y="3197"/>
                  </a:lnTo>
                  <a:lnTo>
                    <a:pt x="5971" y="3179"/>
                  </a:lnTo>
                  <a:lnTo>
                    <a:pt x="5985" y="3161"/>
                  </a:lnTo>
                  <a:lnTo>
                    <a:pt x="5999" y="3143"/>
                  </a:lnTo>
                  <a:lnTo>
                    <a:pt x="6014" y="3126"/>
                  </a:lnTo>
                  <a:lnTo>
                    <a:pt x="6030" y="3110"/>
                  </a:lnTo>
                  <a:lnTo>
                    <a:pt x="6046" y="3094"/>
                  </a:lnTo>
                  <a:lnTo>
                    <a:pt x="6063" y="3079"/>
                  </a:lnTo>
                  <a:lnTo>
                    <a:pt x="6081" y="3065"/>
                  </a:lnTo>
                  <a:lnTo>
                    <a:pt x="6099" y="3051"/>
                  </a:lnTo>
                  <a:lnTo>
                    <a:pt x="6117" y="3037"/>
                  </a:lnTo>
                  <a:lnTo>
                    <a:pt x="6136" y="3025"/>
                  </a:lnTo>
                  <a:lnTo>
                    <a:pt x="6156" y="3013"/>
                  </a:lnTo>
                  <a:lnTo>
                    <a:pt x="6176" y="3002"/>
                  </a:lnTo>
                  <a:lnTo>
                    <a:pt x="6196" y="2992"/>
                  </a:lnTo>
                  <a:lnTo>
                    <a:pt x="6217" y="2982"/>
                  </a:lnTo>
                  <a:lnTo>
                    <a:pt x="6238" y="2974"/>
                  </a:lnTo>
                  <a:lnTo>
                    <a:pt x="6259" y="2966"/>
                  </a:lnTo>
                  <a:lnTo>
                    <a:pt x="6281" y="2959"/>
                  </a:lnTo>
                  <a:lnTo>
                    <a:pt x="6302" y="2953"/>
                  </a:lnTo>
                  <a:lnTo>
                    <a:pt x="6324" y="2947"/>
                  </a:lnTo>
                  <a:lnTo>
                    <a:pt x="6347" y="2943"/>
                  </a:lnTo>
                  <a:lnTo>
                    <a:pt x="6369" y="2939"/>
                  </a:lnTo>
                  <a:lnTo>
                    <a:pt x="6392" y="2936"/>
                  </a:lnTo>
                  <a:lnTo>
                    <a:pt x="6414" y="2934"/>
                  </a:lnTo>
                  <a:lnTo>
                    <a:pt x="6437" y="2932"/>
                  </a:lnTo>
                  <a:lnTo>
                    <a:pt x="6460" y="2932"/>
                  </a:lnTo>
                  <a:lnTo>
                    <a:pt x="6483" y="2932"/>
                  </a:lnTo>
                  <a:lnTo>
                    <a:pt x="6506" y="2934"/>
                  </a:lnTo>
                  <a:lnTo>
                    <a:pt x="6528" y="2936"/>
                  </a:lnTo>
                  <a:lnTo>
                    <a:pt x="6551" y="2939"/>
                  </a:lnTo>
                  <a:lnTo>
                    <a:pt x="6573" y="2943"/>
                  </a:lnTo>
                  <a:lnTo>
                    <a:pt x="6596" y="2947"/>
                  </a:lnTo>
                  <a:lnTo>
                    <a:pt x="6618" y="2953"/>
                  </a:lnTo>
                  <a:lnTo>
                    <a:pt x="6639" y="2959"/>
                  </a:lnTo>
                  <a:lnTo>
                    <a:pt x="6661" y="2966"/>
                  </a:lnTo>
                  <a:lnTo>
                    <a:pt x="6682" y="2974"/>
                  </a:lnTo>
                  <a:lnTo>
                    <a:pt x="6703" y="2982"/>
                  </a:lnTo>
                  <a:lnTo>
                    <a:pt x="6724" y="2992"/>
                  </a:lnTo>
                  <a:lnTo>
                    <a:pt x="6744" y="3002"/>
                  </a:lnTo>
                  <a:lnTo>
                    <a:pt x="6764" y="3013"/>
                  </a:lnTo>
                  <a:lnTo>
                    <a:pt x="6784" y="3025"/>
                  </a:lnTo>
                  <a:lnTo>
                    <a:pt x="6803" y="3037"/>
                  </a:lnTo>
                  <a:lnTo>
                    <a:pt x="6821" y="3051"/>
                  </a:lnTo>
                  <a:lnTo>
                    <a:pt x="6839" y="3065"/>
                  </a:lnTo>
                  <a:lnTo>
                    <a:pt x="6857" y="3079"/>
                  </a:lnTo>
                  <a:lnTo>
                    <a:pt x="6874" y="3094"/>
                  </a:lnTo>
                  <a:lnTo>
                    <a:pt x="6890" y="3110"/>
                  </a:lnTo>
                  <a:lnTo>
                    <a:pt x="6906" y="3126"/>
                  </a:lnTo>
                  <a:lnTo>
                    <a:pt x="6921" y="3143"/>
                  </a:lnTo>
                  <a:lnTo>
                    <a:pt x="6935" y="3161"/>
                  </a:lnTo>
                  <a:lnTo>
                    <a:pt x="6949" y="3179"/>
                  </a:lnTo>
                  <a:lnTo>
                    <a:pt x="6963" y="3197"/>
                  </a:lnTo>
                  <a:lnTo>
                    <a:pt x="6975" y="3216"/>
                  </a:lnTo>
                  <a:lnTo>
                    <a:pt x="6987" y="3236"/>
                  </a:lnTo>
                  <a:lnTo>
                    <a:pt x="6998" y="3256"/>
                  </a:lnTo>
                  <a:lnTo>
                    <a:pt x="7008" y="3276"/>
                  </a:lnTo>
                  <a:lnTo>
                    <a:pt x="7018" y="3297"/>
                  </a:lnTo>
                  <a:lnTo>
                    <a:pt x="7026" y="3318"/>
                  </a:lnTo>
                  <a:lnTo>
                    <a:pt x="7034" y="3339"/>
                  </a:lnTo>
                  <a:lnTo>
                    <a:pt x="7041" y="3361"/>
                  </a:lnTo>
                  <a:lnTo>
                    <a:pt x="7047" y="3382"/>
                  </a:lnTo>
                  <a:lnTo>
                    <a:pt x="7053" y="3404"/>
                  </a:lnTo>
                  <a:lnTo>
                    <a:pt x="7057" y="3427"/>
                  </a:lnTo>
                  <a:lnTo>
                    <a:pt x="7061" y="3449"/>
                  </a:lnTo>
                  <a:lnTo>
                    <a:pt x="7064" y="3472"/>
                  </a:lnTo>
                  <a:lnTo>
                    <a:pt x="7066" y="3494"/>
                  </a:lnTo>
                  <a:lnTo>
                    <a:pt x="7068" y="3517"/>
                  </a:lnTo>
                  <a:lnTo>
                    <a:pt x="7068" y="354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Helvetica Neue"/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54" name="Google Shape;1454;p40"/>
            <p:cNvSpPr/>
            <p:nvPr/>
          </p:nvSpPr>
          <p:spPr>
            <a:xfrm>
              <a:off x="6359457" y="1760585"/>
              <a:ext cx="633600" cy="633600"/>
            </a:xfrm>
            <a:custGeom>
              <a:rect b="b" l="l" r="r" t="t"/>
              <a:pathLst>
                <a:path extrusionOk="0" h="10000" w="10000">
                  <a:moveTo>
                    <a:pt x="8889" y="4712"/>
                  </a:moveTo>
                  <a:lnTo>
                    <a:pt x="8897" y="4849"/>
                  </a:lnTo>
                  <a:lnTo>
                    <a:pt x="8897" y="4858"/>
                  </a:lnTo>
                  <a:lnTo>
                    <a:pt x="8900" y="4995"/>
                  </a:lnTo>
                  <a:lnTo>
                    <a:pt x="8900" y="4999"/>
                  </a:lnTo>
                  <a:lnTo>
                    <a:pt x="8900" y="5000"/>
                  </a:lnTo>
                  <a:lnTo>
                    <a:pt x="8900" y="5001"/>
                  </a:lnTo>
                  <a:lnTo>
                    <a:pt x="8900" y="5005"/>
                  </a:lnTo>
                  <a:lnTo>
                    <a:pt x="8897" y="5142"/>
                  </a:lnTo>
                  <a:lnTo>
                    <a:pt x="8897" y="5151"/>
                  </a:lnTo>
                  <a:lnTo>
                    <a:pt x="8889" y="5288"/>
                  </a:lnTo>
                  <a:lnTo>
                    <a:pt x="8889" y="5297"/>
                  </a:lnTo>
                  <a:lnTo>
                    <a:pt x="8876" y="5433"/>
                  </a:lnTo>
                  <a:lnTo>
                    <a:pt x="8875" y="5443"/>
                  </a:lnTo>
                  <a:lnTo>
                    <a:pt x="8857" y="5578"/>
                  </a:lnTo>
                  <a:lnTo>
                    <a:pt x="8855" y="5587"/>
                  </a:lnTo>
                  <a:lnTo>
                    <a:pt x="8833" y="5721"/>
                  </a:lnTo>
                  <a:lnTo>
                    <a:pt x="8831" y="5731"/>
                  </a:lnTo>
                  <a:lnTo>
                    <a:pt x="8803" y="5864"/>
                  </a:lnTo>
                  <a:lnTo>
                    <a:pt x="8801" y="5873"/>
                  </a:lnTo>
                  <a:lnTo>
                    <a:pt x="8768" y="6005"/>
                  </a:lnTo>
                  <a:lnTo>
                    <a:pt x="8766" y="6014"/>
                  </a:lnTo>
                  <a:lnTo>
                    <a:pt x="8728" y="6145"/>
                  </a:lnTo>
                  <a:lnTo>
                    <a:pt x="8725" y="6154"/>
                  </a:lnTo>
                  <a:lnTo>
                    <a:pt x="8683" y="6283"/>
                  </a:lnTo>
                  <a:lnTo>
                    <a:pt x="8680" y="6292"/>
                  </a:lnTo>
                  <a:lnTo>
                    <a:pt x="8632" y="6420"/>
                  </a:lnTo>
                  <a:lnTo>
                    <a:pt x="8629" y="6428"/>
                  </a:lnTo>
                  <a:lnTo>
                    <a:pt x="8577" y="6554"/>
                  </a:lnTo>
                  <a:lnTo>
                    <a:pt x="8573" y="6563"/>
                  </a:lnTo>
                  <a:lnTo>
                    <a:pt x="8516" y="6687"/>
                  </a:lnTo>
                  <a:lnTo>
                    <a:pt x="8512" y="6695"/>
                  </a:lnTo>
                  <a:lnTo>
                    <a:pt x="8450" y="6818"/>
                  </a:lnTo>
                  <a:lnTo>
                    <a:pt x="8446" y="6826"/>
                  </a:lnTo>
                  <a:lnTo>
                    <a:pt x="8380" y="6946"/>
                  </a:lnTo>
                  <a:lnTo>
                    <a:pt x="8375" y="6954"/>
                  </a:lnTo>
                  <a:lnTo>
                    <a:pt x="8304" y="7071"/>
                  </a:lnTo>
                  <a:lnTo>
                    <a:pt x="8299" y="7079"/>
                  </a:lnTo>
                  <a:lnTo>
                    <a:pt x="8225" y="7194"/>
                  </a:lnTo>
                  <a:lnTo>
                    <a:pt x="8219" y="7202"/>
                  </a:lnTo>
                  <a:lnTo>
                    <a:pt x="8140" y="7313"/>
                  </a:lnTo>
                  <a:lnTo>
                    <a:pt x="8135" y="7321"/>
                  </a:lnTo>
                  <a:lnTo>
                    <a:pt x="8052" y="7429"/>
                  </a:lnTo>
                  <a:lnTo>
                    <a:pt x="8046" y="7436"/>
                  </a:lnTo>
                  <a:lnTo>
                    <a:pt x="7959" y="7541"/>
                  </a:lnTo>
                  <a:lnTo>
                    <a:pt x="7953" y="7548"/>
                  </a:lnTo>
                  <a:lnTo>
                    <a:pt x="7862" y="7650"/>
                  </a:lnTo>
                  <a:lnTo>
                    <a:pt x="7856" y="7657"/>
                  </a:lnTo>
                  <a:lnTo>
                    <a:pt x="7761" y="7755"/>
                  </a:lnTo>
                  <a:lnTo>
                    <a:pt x="7755" y="7761"/>
                  </a:lnTo>
                  <a:lnTo>
                    <a:pt x="7657" y="7856"/>
                  </a:lnTo>
                  <a:lnTo>
                    <a:pt x="7650" y="7862"/>
                  </a:lnTo>
                  <a:lnTo>
                    <a:pt x="7548" y="7953"/>
                  </a:lnTo>
                  <a:lnTo>
                    <a:pt x="7541" y="7959"/>
                  </a:lnTo>
                  <a:lnTo>
                    <a:pt x="7436" y="8046"/>
                  </a:lnTo>
                  <a:lnTo>
                    <a:pt x="7429" y="8052"/>
                  </a:lnTo>
                  <a:lnTo>
                    <a:pt x="7321" y="8135"/>
                  </a:lnTo>
                  <a:lnTo>
                    <a:pt x="7313" y="8140"/>
                  </a:lnTo>
                  <a:lnTo>
                    <a:pt x="7202" y="8219"/>
                  </a:lnTo>
                  <a:lnTo>
                    <a:pt x="7194" y="8225"/>
                  </a:lnTo>
                  <a:lnTo>
                    <a:pt x="7079" y="8299"/>
                  </a:lnTo>
                  <a:lnTo>
                    <a:pt x="7071" y="8304"/>
                  </a:lnTo>
                  <a:lnTo>
                    <a:pt x="6954" y="8375"/>
                  </a:lnTo>
                  <a:lnTo>
                    <a:pt x="6946" y="8380"/>
                  </a:lnTo>
                  <a:lnTo>
                    <a:pt x="6826" y="8446"/>
                  </a:lnTo>
                  <a:lnTo>
                    <a:pt x="6818" y="8450"/>
                  </a:lnTo>
                  <a:lnTo>
                    <a:pt x="6695" y="8512"/>
                  </a:lnTo>
                  <a:lnTo>
                    <a:pt x="6687" y="8516"/>
                  </a:lnTo>
                  <a:lnTo>
                    <a:pt x="6563" y="8573"/>
                  </a:lnTo>
                  <a:lnTo>
                    <a:pt x="6554" y="8577"/>
                  </a:lnTo>
                  <a:lnTo>
                    <a:pt x="6428" y="8629"/>
                  </a:lnTo>
                  <a:lnTo>
                    <a:pt x="6420" y="8632"/>
                  </a:lnTo>
                  <a:lnTo>
                    <a:pt x="6292" y="8680"/>
                  </a:lnTo>
                  <a:lnTo>
                    <a:pt x="6283" y="8683"/>
                  </a:lnTo>
                  <a:lnTo>
                    <a:pt x="6154" y="8725"/>
                  </a:lnTo>
                  <a:lnTo>
                    <a:pt x="6145" y="8728"/>
                  </a:lnTo>
                  <a:lnTo>
                    <a:pt x="6014" y="8766"/>
                  </a:lnTo>
                  <a:lnTo>
                    <a:pt x="6005" y="8768"/>
                  </a:lnTo>
                  <a:lnTo>
                    <a:pt x="5873" y="8801"/>
                  </a:lnTo>
                  <a:lnTo>
                    <a:pt x="5864" y="8803"/>
                  </a:lnTo>
                  <a:lnTo>
                    <a:pt x="5731" y="8831"/>
                  </a:lnTo>
                  <a:lnTo>
                    <a:pt x="5721" y="8833"/>
                  </a:lnTo>
                  <a:lnTo>
                    <a:pt x="5587" y="8855"/>
                  </a:lnTo>
                  <a:lnTo>
                    <a:pt x="5578" y="8857"/>
                  </a:lnTo>
                  <a:lnTo>
                    <a:pt x="5443" y="8875"/>
                  </a:lnTo>
                  <a:lnTo>
                    <a:pt x="5433" y="8876"/>
                  </a:lnTo>
                  <a:lnTo>
                    <a:pt x="5297" y="8889"/>
                  </a:lnTo>
                  <a:lnTo>
                    <a:pt x="5288" y="8889"/>
                  </a:lnTo>
                  <a:lnTo>
                    <a:pt x="5151" y="8897"/>
                  </a:lnTo>
                  <a:lnTo>
                    <a:pt x="5142" y="8897"/>
                  </a:lnTo>
                  <a:lnTo>
                    <a:pt x="5005" y="8900"/>
                  </a:lnTo>
                  <a:lnTo>
                    <a:pt x="4995" y="8900"/>
                  </a:lnTo>
                  <a:lnTo>
                    <a:pt x="4858" y="8897"/>
                  </a:lnTo>
                  <a:lnTo>
                    <a:pt x="4849" y="8897"/>
                  </a:lnTo>
                  <a:lnTo>
                    <a:pt x="4712" y="8889"/>
                  </a:lnTo>
                  <a:lnTo>
                    <a:pt x="4703" y="8889"/>
                  </a:lnTo>
                  <a:lnTo>
                    <a:pt x="4567" y="8876"/>
                  </a:lnTo>
                  <a:lnTo>
                    <a:pt x="4557" y="8875"/>
                  </a:lnTo>
                  <a:lnTo>
                    <a:pt x="4422" y="8857"/>
                  </a:lnTo>
                  <a:lnTo>
                    <a:pt x="4413" y="8855"/>
                  </a:lnTo>
                  <a:lnTo>
                    <a:pt x="4279" y="8833"/>
                  </a:lnTo>
                  <a:lnTo>
                    <a:pt x="4269" y="8831"/>
                  </a:lnTo>
                  <a:lnTo>
                    <a:pt x="4136" y="8803"/>
                  </a:lnTo>
                  <a:lnTo>
                    <a:pt x="4127" y="8801"/>
                  </a:lnTo>
                  <a:lnTo>
                    <a:pt x="3995" y="8768"/>
                  </a:lnTo>
                  <a:lnTo>
                    <a:pt x="3986" y="8766"/>
                  </a:lnTo>
                  <a:lnTo>
                    <a:pt x="3855" y="8728"/>
                  </a:lnTo>
                  <a:lnTo>
                    <a:pt x="3846" y="8725"/>
                  </a:lnTo>
                  <a:lnTo>
                    <a:pt x="3717" y="8683"/>
                  </a:lnTo>
                  <a:lnTo>
                    <a:pt x="3708" y="8680"/>
                  </a:lnTo>
                  <a:lnTo>
                    <a:pt x="3580" y="8632"/>
                  </a:lnTo>
                  <a:lnTo>
                    <a:pt x="3572" y="8629"/>
                  </a:lnTo>
                  <a:lnTo>
                    <a:pt x="3446" y="8577"/>
                  </a:lnTo>
                  <a:lnTo>
                    <a:pt x="3437" y="8573"/>
                  </a:lnTo>
                  <a:lnTo>
                    <a:pt x="3313" y="8516"/>
                  </a:lnTo>
                  <a:lnTo>
                    <a:pt x="3305" y="8512"/>
                  </a:lnTo>
                  <a:lnTo>
                    <a:pt x="3182" y="8450"/>
                  </a:lnTo>
                  <a:lnTo>
                    <a:pt x="3174" y="8446"/>
                  </a:lnTo>
                  <a:lnTo>
                    <a:pt x="3054" y="8380"/>
                  </a:lnTo>
                  <a:lnTo>
                    <a:pt x="3046" y="8375"/>
                  </a:lnTo>
                  <a:lnTo>
                    <a:pt x="2929" y="8304"/>
                  </a:lnTo>
                  <a:lnTo>
                    <a:pt x="2921" y="8299"/>
                  </a:lnTo>
                  <a:lnTo>
                    <a:pt x="2806" y="8225"/>
                  </a:lnTo>
                  <a:lnTo>
                    <a:pt x="2798" y="8219"/>
                  </a:lnTo>
                  <a:lnTo>
                    <a:pt x="2687" y="8140"/>
                  </a:lnTo>
                  <a:lnTo>
                    <a:pt x="2679" y="8135"/>
                  </a:lnTo>
                  <a:lnTo>
                    <a:pt x="2571" y="8052"/>
                  </a:lnTo>
                  <a:lnTo>
                    <a:pt x="2564" y="8046"/>
                  </a:lnTo>
                  <a:lnTo>
                    <a:pt x="2459" y="7959"/>
                  </a:lnTo>
                  <a:lnTo>
                    <a:pt x="2452" y="7953"/>
                  </a:lnTo>
                  <a:lnTo>
                    <a:pt x="2350" y="7862"/>
                  </a:lnTo>
                  <a:lnTo>
                    <a:pt x="2343" y="7856"/>
                  </a:lnTo>
                  <a:lnTo>
                    <a:pt x="2245" y="7761"/>
                  </a:lnTo>
                  <a:lnTo>
                    <a:pt x="2239" y="7755"/>
                  </a:lnTo>
                  <a:lnTo>
                    <a:pt x="2144" y="7657"/>
                  </a:lnTo>
                  <a:lnTo>
                    <a:pt x="2138" y="7650"/>
                  </a:lnTo>
                  <a:lnTo>
                    <a:pt x="2047" y="7548"/>
                  </a:lnTo>
                  <a:lnTo>
                    <a:pt x="2041" y="7541"/>
                  </a:lnTo>
                  <a:lnTo>
                    <a:pt x="1954" y="7436"/>
                  </a:lnTo>
                  <a:lnTo>
                    <a:pt x="1948" y="7429"/>
                  </a:lnTo>
                  <a:lnTo>
                    <a:pt x="1865" y="7321"/>
                  </a:lnTo>
                  <a:lnTo>
                    <a:pt x="1860" y="7313"/>
                  </a:lnTo>
                  <a:lnTo>
                    <a:pt x="1781" y="7202"/>
                  </a:lnTo>
                  <a:lnTo>
                    <a:pt x="1775" y="7194"/>
                  </a:lnTo>
                  <a:lnTo>
                    <a:pt x="1701" y="7079"/>
                  </a:lnTo>
                  <a:lnTo>
                    <a:pt x="1696" y="7071"/>
                  </a:lnTo>
                  <a:lnTo>
                    <a:pt x="1625" y="6954"/>
                  </a:lnTo>
                  <a:lnTo>
                    <a:pt x="1620" y="6946"/>
                  </a:lnTo>
                  <a:lnTo>
                    <a:pt x="1554" y="6826"/>
                  </a:lnTo>
                  <a:lnTo>
                    <a:pt x="1550" y="6818"/>
                  </a:lnTo>
                  <a:lnTo>
                    <a:pt x="1488" y="6695"/>
                  </a:lnTo>
                  <a:lnTo>
                    <a:pt x="1484" y="6687"/>
                  </a:lnTo>
                  <a:lnTo>
                    <a:pt x="1427" y="6563"/>
                  </a:lnTo>
                  <a:lnTo>
                    <a:pt x="1423" y="6554"/>
                  </a:lnTo>
                  <a:lnTo>
                    <a:pt x="1371" y="6428"/>
                  </a:lnTo>
                  <a:lnTo>
                    <a:pt x="1368" y="6420"/>
                  </a:lnTo>
                  <a:lnTo>
                    <a:pt x="1320" y="6292"/>
                  </a:lnTo>
                  <a:lnTo>
                    <a:pt x="1317" y="6283"/>
                  </a:lnTo>
                  <a:lnTo>
                    <a:pt x="1275" y="6154"/>
                  </a:lnTo>
                  <a:lnTo>
                    <a:pt x="1272" y="6145"/>
                  </a:lnTo>
                  <a:lnTo>
                    <a:pt x="1234" y="6014"/>
                  </a:lnTo>
                  <a:lnTo>
                    <a:pt x="1232" y="6005"/>
                  </a:lnTo>
                  <a:lnTo>
                    <a:pt x="1199" y="5873"/>
                  </a:lnTo>
                  <a:lnTo>
                    <a:pt x="1197" y="5864"/>
                  </a:lnTo>
                  <a:lnTo>
                    <a:pt x="1169" y="5731"/>
                  </a:lnTo>
                  <a:lnTo>
                    <a:pt x="1167" y="5721"/>
                  </a:lnTo>
                  <a:lnTo>
                    <a:pt x="1145" y="5587"/>
                  </a:lnTo>
                  <a:lnTo>
                    <a:pt x="1143" y="5578"/>
                  </a:lnTo>
                  <a:lnTo>
                    <a:pt x="1125" y="5443"/>
                  </a:lnTo>
                  <a:lnTo>
                    <a:pt x="1124" y="5433"/>
                  </a:lnTo>
                  <a:lnTo>
                    <a:pt x="1111" y="5297"/>
                  </a:lnTo>
                  <a:lnTo>
                    <a:pt x="1111" y="5288"/>
                  </a:lnTo>
                  <a:lnTo>
                    <a:pt x="1103" y="5151"/>
                  </a:lnTo>
                  <a:lnTo>
                    <a:pt x="1103" y="5142"/>
                  </a:lnTo>
                  <a:lnTo>
                    <a:pt x="1100" y="5005"/>
                  </a:lnTo>
                  <a:lnTo>
                    <a:pt x="1100" y="5001"/>
                  </a:lnTo>
                  <a:lnTo>
                    <a:pt x="1100" y="5000"/>
                  </a:lnTo>
                  <a:lnTo>
                    <a:pt x="1100" y="4999"/>
                  </a:lnTo>
                  <a:lnTo>
                    <a:pt x="1100" y="4995"/>
                  </a:lnTo>
                  <a:lnTo>
                    <a:pt x="1103" y="4858"/>
                  </a:lnTo>
                  <a:lnTo>
                    <a:pt x="1103" y="4849"/>
                  </a:lnTo>
                  <a:lnTo>
                    <a:pt x="1111" y="4712"/>
                  </a:lnTo>
                  <a:lnTo>
                    <a:pt x="1111" y="4703"/>
                  </a:lnTo>
                  <a:lnTo>
                    <a:pt x="1124" y="4567"/>
                  </a:lnTo>
                  <a:lnTo>
                    <a:pt x="1125" y="4557"/>
                  </a:lnTo>
                  <a:lnTo>
                    <a:pt x="1143" y="4422"/>
                  </a:lnTo>
                  <a:lnTo>
                    <a:pt x="1145" y="4413"/>
                  </a:lnTo>
                  <a:lnTo>
                    <a:pt x="1167" y="4279"/>
                  </a:lnTo>
                  <a:lnTo>
                    <a:pt x="1169" y="4269"/>
                  </a:lnTo>
                  <a:lnTo>
                    <a:pt x="1197" y="4136"/>
                  </a:lnTo>
                  <a:lnTo>
                    <a:pt x="1199" y="4127"/>
                  </a:lnTo>
                  <a:lnTo>
                    <a:pt x="1232" y="3995"/>
                  </a:lnTo>
                  <a:lnTo>
                    <a:pt x="1234" y="3986"/>
                  </a:lnTo>
                  <a:lnTo>
                    <a:pt x="1272" y="3855"/>
                  </a:lnTo>
                  <a:lnTo>
                    <a:pt x="1275" y="3846"/>
                  </a:lnTo>
                  <a:lnTo>
                    <a:pt x="1317" y="3717"/>
                  </a:lnTo>
                  <a:lnTo>
                    <a:pt x="1320" y="3708"/>
                  </a:lnTo>
                  <a:lnTo>
                    <a:pt x="1368" y="3580"/>
                  </a:lnTo>
                  <a:lnTo>
                    <a:pt x="1371" y="3572"/>
                  </a:lnTo>
                  <a:lnTo>
                    <a:pt x="1423" y="3446"/>
                  </a:lnTo>
                  <a:lnTo>
                    <a:pt x="1427" y="3437"/>
                  </a:lnTo>
                  <a:lnTo>
                    <a:pt x="1484" y="3313"/>
                  </a:lnTo>
                  <a:lnTo>
                    <a:pt x="1488" y="3305"/>
                  </a:lnTo>
                  <a:lnTo>
                    <a:pt x="1550" y="3182"/>
                  </a:lnTo>
                  <a:lnTo>
                    <a:pt x="1554" y="3174"/>
                  </a:lnTo>
                  <a:lnTo>
                    <a:pt x="1620" y="3054"/>
                  </a:lnTo>
                  <a:lnTo>
                    <a:pt x="1625" y="3046"/>
                  </a:lnTo>
                  <a:lnTo>
                    <a:pt x="1696" y="2929"/>
                  </a:lnTo>
                  <a:lnTo>
                    <a:pt x="1701" y="2921"/>
                  </a:lnTo>
                  <a:lnTo>
                    <a:pt x="1775" y="2806"/>
                  </a:lnTo>
                  <a:lnTo>
                    <a:pt x="1781" y="2798"/>
                  </a:lnTo>
                  <a:lnTo>
                    <a:pt x="1860" y="2687"/>
                  </a:lnTo>
                  <a:lnTo>
                    <a:pt x="1865" y="2679"/>
                  </a:lnTo>
                  <a:lnTo>
                    <a:pt x="1948" y="2571"/>
                  </a:lnTo>
                  <a:lnTo>
                    <a:pt x="1954" y="2564"/>
                  </a:lnTo>
                  <a:lnTo>
                    <a:pt x="2041" y="2459"/>
                  </a:lnTo>
                  <a:lnTo>
                    <a:pt x="2047" y="2452"/>
                  </a:lnTo>
                  <a:lnTo>
                    <a:pt x="2138" y="2350"/>
                  </a:lnTo>
                  <a:lnTo>
                    <a:pt x="2144" y="2343"/>
                  </a:lnTo>
                  <a:lnTo>
                    <a:pt x="2239" y="2245"/>
                  </a:lnTo>
                  <a:lnTo>
                    <a:pt x="2245" y="2239"/>
                  </a:lnTo>
                  <a:lnTo>
                    <a:pt x="2343" y="2144"/>
                  </a:lnTo>
                  <a:lnTo>
                    <a:pt x="2350" y="2138"/>
                  </a:lnTo>
                  <a:lnTo>
                    <a:pt x="2452" y="2047"/>
                  </a:lnTo>
                  <a:lnTo>
                    <a:pt x="2459" y="2041"/>
                  </a:lnTo>
                  <a:lnTo>
                    <a:pt x="2564" y="1954"/>
                  </a:lnTo>
                  <a:lnTo>
                    <a:pt x="2571" y="1948"/>
                  </a:lnTo>
                  <a:lnTo>
                    <a:pt x="2679" y="1865"/>
                  </a:lnTo>
                  <a:lnTo>
                    <a:pt x="2687" y="1860"/>
                  </a:lnTo>
                  <a:lnTo>
                    <a:pt x="2798" y="1781"/>
                  </a:lnTo>
                  <a:lnTo>
                    <a:pt x="2806" y="1775"/>
                  </a:lnTo>
                  <a:lnTo>
                    <a:pt x="2921" y="1701"/>
                  </a:lnTo>
                  <a:lnTo>
                    <a:pt x="2929" y="1696"/>
                  </a:lnTo>
                  <a:lnTo>
                    <a:pt x="3046" y="1625"/>
                  </a:lnTo>
                  <a:lnTo>
                    <a:pt x="3054" y="1620"/>
                  </a:lnTo>
                  <a:lnTo>
                    <a:pt x="3174" y="1554"/>
                  </a:lnTo>
                  <a:lnTo>
                    <a:pt x="3182" y="1550"/>
                  </a:lnTo>
                  <a:lnTo>
                    <a:pt x="3305" y="1488"/>
                  </a:lnTo>
                  <a:lnTo>
                    <a:pt x="3313" y="1484"/>
                  </a:lnTo>
                  <a:lnTo>
                    <a:pt x="3437" y="1427"/>
                  </a:lnTo>
                  <a:lnTo>
                    <a:pt x="3446" y="1423"/>
                  </a:lnTo>
                  <a:lnTo>
                    <a:pt x="3572" y="1371"/>
                  </a:lnTo>
                  <a:lnTo>
                    <a:pt x="3580" y="1368"/>
                  </a:lnTo>
                  <a:lnTo>
                    <a:pt x="3708" y="1320"/>
                  </a:lnTo>
                  <a:lnTo>
                    <a:pt x="3717" y="1317"/>
                  </a:lnTo>
                  <a:lnTo>
                    <a:pt x="3846" y="1275"/>
                  </a:lnTo>
                  <a:lnTo>
                    <a:pt x="3855" y="1272"/>
                  </a:lnTo>
                  <a:lnTo>
                    <a:pt x="3986" y="1234"/>
                  </a:lnTo>
                  <a:lnTo>
                    <a:pt x="3995" y="1232"/>
                  </a:lnTo>
                  <a:lnTo>
                    <a:pt x="4127" y="1199"/>
                  </a:lnTo>
                  <a:lnTo>
                    <a:pt x="4136" y="1197"/>
                  </a:lnTo>
                  <a:lnTo>
                    <a:pt x="4269" y="1169"/>
                  </a:lnTo>
                  <a:lnTo>
                    <a:pt x="4279" y="1167"/>
                  </a:lnTo>
                  <a:lnTo>
                    <a:pt x="4413" y="1145"/>
                  </a:lnTo>
                  <a:lnTo>
                    <a:pt x="4422" y="1143"/>
                  </a:lnTo>
                  <a:lnTo>
                    <a:pt x="4557" y="1125"/>
                  </a:lnTo>
                  <a:lnTo>
                    <a:pt x="4567" y="1124"/>
                  </a:lnTo>
                  <a:lnTo>
                    <a:pt x="4703" y="1111"/>
                  </a:lnTo>
                  <a:lnTo>
                    <a:pt x="4712" y="1111"/>
                  </a:lnTo>
                  <a:lnTo>
                    <a:pt x="4849" y="1103"/>
                  </a:lnTo>
                  <a:lnTo>
                    <a:pt x="4858" y="1103"/>
                  </a:lnTo>
                  <a:lnTo>
                    <a:pt x="4995" y="1100"/>
                  </a:lnTo>
                  <a:lnTo>
                    <a:pt x="5005" y="1100"/>
                  </a:lnTo>
                  <a:lnTo>
                    <a:pt x="5142" y="1103"/>
                  </a:lnTo>
                  <a:lnTo>
                    <a:pt x="5151" y="1103"/>
                  </a:lnTo>
                  <a:lnTo>
                    <a:pt x="5288" y="1111"/>
                  </a:lnTo>
                  <a:lnTo>
                    <a:pt x="5297" y="1111"/>
                  </a:lnTo>
                  <a:lnTo>
                    <a:pt x="5433" y="1124"/>
                  </a:lnTo>
                  <a:lnTo>
                    <a:pt x="5443" y="1125"/>
                  </a:lnTo>
                  <a:lnTo>
                    <a:pt x="5578" y="1143"/>
                  </a:lnTo>
                  <a:lnTo>
                    <a:pt x="5587" y="1145"/>
                  </a:lnTo>
                  <a:lnTo>
                    <a:pt x="5721" y="1167"/>
                  </a:lnTo>
                  <a:lnTo>
                    <a:pt x="5731" y="1169"/>
                  </a:lnTo>
                  <a:lnTo>
                    <a:pt x="5864" y="1197"/>
                  </a:lnTo>
                  <a:lnTo>
                    <a:pt x="5873" y="1199"/>
                  </a:lnTo>
                  <a:lnTo>
                    <a:pt x="6005" y="1232"/>
                  </a:lnTo>
                  <a:lnTo>
                    <a:pt x="6014" y="1234"/>
                  </a:lnTo>
                  <a:lnTo>
                    <a:pt x="6145" y="1272"/>
                  </a:lnTo>
                  <a:lnTo>
                    <a:pt x="6154" y="1275"/>
                  </a:lnTo>
                  <a:lnTo>
                    <a:pt x="6283" y="1317"/>
                  </a:lnTo>
                  <a:lnTo>
                    <a:pt x="6292" y="1320"/>
                  </a:lnTo>
                  <a:lnTo>
                    <a:pt x="6420" y="1368"/>
                  </a:lnTo>
                  <a:lnTo>
                    <a:pt x="6428" y="1371"/>
                  </a:lnTo>
                  <a:lnTo>
                    <a:pt x="6554" y="1423"/>
                  </a:lnTo>
                  <a:lnTo>
                    <a:pt x="6563" y="1427"/>
                  </a:lnTo>
                  <a:lnTo>
                    <a:pt x="6687" y="1484"/>
                  </a:lnTo>
                  <a:lnTo>
                    <a:pt x="6695" y="1488"/>
                  </a:lnTo>
                  <a:lnTo>
                    <a:pt x="6818" y="1550"/>
                  </a:lnTo>
                  <a:lnTo>
                    <a:pt x="6826" y="1554"/>
                  </a:lnTo>
                  <a:lnTo>
                    <a:pt x="6946" y="1620"/>
                  </a:lnTo>
                  <a:lnTo>
                    <a:pt x="6954" y="1625"/>
                  </a:lnTo>
                  <a:lnTo>
                    <a:pt x="7071" y="1696"/>
                  </a:lnTo>
                  <a:lnTo>
                    <a:pt x="7079" y="1701"/>
                  </a:lnTo>
                  <a:lnTo>
                    <a:pt x="7194" y="1775"/>
                  </a:lnTo>
                  <a:lnTo>
                    <a:pt x="7202" y="1781"/>
                  </a:lnTo>
                  <a:lnTo>
                    <a:pt x="7313" y="1860"/>
                  </a:lnTo>
                  <a:lnTo>
                    <a:pt x="7321" y="1865"/>
                  </a:lnTo>
                  <a:lnTo>
                    <a:pt x="7429" y="1948"/>
                  </a:lnTo>
                  <a:lnTo>
                    <a:pt x="7436" y="1954"/>
                  </a:lnTo>
                  <a:lnTo>
                    <a:pt x="7541" y="2041"/>
                  </a:lnTo>
                  <a:lnTo>
                    <a:pt x="7548" y="2047"/>
                  </a:lnTo>
                  <a:lnTo>
                    <a:pt x="7650" y="2138"/>
                  </a:lnTo>
                  <a:lnTo>
                    <a:pt x="7657" y="2144"/>
                  </a:lnTo>
                  <a:lnTo>
                    <a:pt x="7755" y="2239"/>
                  </a:lnTo>
                  <a:lnTo>
                    <a:pt x="7761" y="2245"/>
                  </a:lnTo>
                  <a:lnTo>
                    <a:pt x="7856" y="2343"/>
                  </a:lnTo>
                  <a:lnTo>
                    <a:pt x="7862" y="2350"/>
                  </a:lnTo>
                  <a:lnTo>
                    <a:pt x="7953" y="2452"/>
                  </a:lnTo>
                  <a:lnTo>
                    <a:pt x="7959" y="2459"/>
                  </a:lnTo>
                  <a:lnTo>
                    <a:pt x="8046" y="2564"/>
                  </a:lnTo>
                  <a:lnTo>
                    <a:pt x="8052" y="2571"/>
                  </a:lnTo>
                  <a:lnTo>
                    <a:pt x="8135" y="2679"/>
                  </a:lnTo>
                  <a:lnTo>
                    <a:pt x="8140" y="2687"/>
                  </a:lnTo>
                  <a:lnTo>
                    <a:pt x="8219" y="2798"/>
                  </a:lnTo>
                  <a:lnTo>
                    <a:pt x="8225" y="2806"/>
                  </a:lnTo>
                  <a:lnTo>
                    <a:pt x="8299" y="2921"/>
                  </a:lnTo>
                  <a:lnTo>
                    <a:pt x="8304" y="2929"/>
                  </a:lnTo>
                  <a:lnTo>
                    <a:pt x="8375" y="3046"/>
                  </a:lnTo>
                  <a:lnTo>
                    <a:pt x="8380" y="3054"/>
                  </a:lnTo>
                  <a:lnTo>
                    <a:pt x="8446" y="3174"/>
                  </a:lnTo>
                  <a:lnTo>
                    <a:pt x="8450" y="3182"/>
                  </a:lnTo>
                  <a:lnTo>
                    <a:pt x="8512" y="3305"/>
                  </a:lnTo>
                  <a:lnTo>
                    <a:pt x="8516" y="3313"/>
                  </a:lnTo>
                  <a:lnTo>
                    <a:pt x="8573" y="3437"/>
                  </a:lnTo>
                  <a:lnTo>
                    <a:pt x="8577" y="3446"/>
                  </a:lnTo>
                  <a:lnTo>
                    <a:pt x="8629" y="3572"/>
                  </a:lnTo>
                  <a:lnTo>
                    <a:pt x="8632" y="3580"/>
                  </a:lnTo>
                  <a:lnTo>
                    <a:pt x="8680" y="3708"/>
                  </a:lnTo>
                  <a:lnTo>
                    <a:pt x="8683" y="3717"/>
                  </a:lnTo>
                  <a:lnTo>
                    <a:pt x="8725" y="3846"/>
                  </a:lnTo>
                  <a:lnTo>
                    <a:pt x="8728" y="3855"/>
                  </a:lnTo>
                  <a:lnTo>
                    <a:pt x="8766" y="3986"/>
                  </a:lnTo>
                  <a:lnTo>
                    <a:pt x="8768" y="3995"/>
                  </a:lnTo>
                  <a:lnTo>
                    <a:pt x="8801" y="4127"/>
                  </a:lnTo>
                  <a:lnTo>
                    <a:pt x="8803" y="4136"/>
                  </a:lnTo>
                  <a:lnTo>
                    <a:pt x="8831" y="4269"/>
                  </a:lnTo>
                  <a:lnTo>
                    <a:pt x="8833" y="4279"/>
                  </a:lnTo>
                  <a:lnTo>
                    <a:pt x="8855" y="4413"/>
                  </a:lnTo>
                  <a:lnTo>
                    <a:pt x="8857" y="4422"/>
                  </a:lnTo>
                  <a:lnTo>
                    <a:pt x="8875" y="4557"/>
                  </a:lnTo>
                  <a:lnTo>
                    <a:pt x="8876" y="4567"/>
                  </a:lnTo>
                  <a:lnTo>
                    <a:pt x="8889" y="4703"/>
                  </a:lnTo>
                  <a:lnTo>
                    <a:pt x="8889" y="4712"/>
                  </a:lnTo>
                  <a:close/>
                  <a:moveTo>
                    <a:pt x="8390" y="5255"/>
                  </a:moveTo>
                  <a:lnTo>
                    <a:pt x="8391" y="5250"/>
                  </a:lnTo>
                  <a:lnTo>
                    <a:pt x="6949" y="5250"/>
                  </a:lnTo>
                  <a:lnTo>
                    <a:pt x="6948" y="5280"/>
                  </a:lnTo>
                  <a:lnTo>
                    <a:pt x="6948" y="5285"/>
                  </a:lnTo>
                  <a:lnTo>
                    <a:pt x="6942" y="5421"/>
                  </a:lnTo>
                  <a:lnTo>
                    <a:pt x="6942" y="5425"/>
                  </a:lnTo>
                  <a:lnTo>
                    <a:pt x="6934" y="5560"/>
                  </a:lnTo>
                  <a:lnTo>
                    <a:pt x="6933" y="5565"/>
                  </a:lnTo>
                  <a:lnTo>
                    <a:pt x="6923" y="5699"/>
                  </a:lnTo>
                  <a:lnTo>
                    <a:pt x="6922" y="5704"/>
                  </a:lnTo>
                  <a:lnTo>
                    <a:pt x="6909" y="5837"/>
                  </a:lnTo>
                  <a:lnTo>
                    <a:pt x="6909" y="5841"/>
                  </a:lnTo>
                  <a:lnTo>
                    <a:pt x="6894" y="5973"/>
                  </a:lnTo>
                  <a:lnTo>
                    <a:pt x="6893" y="5978"/>
                  </a:lnTo>
                  <a:lnTo>
                    <a:pt x="6875" y="6109"/>
                  </a:lnTo>
                  <a:lnTo>
                    <a:pt x="6875" y="6113"/>
                  </a:lnTo>
                  <a:lnTo>
                    <a:pt x="6855" y="6243"/>
                  </a:lnTo>
                  <a:lnTo>
                    <a:pt x="6854" y="6247"/>
                  </a:lnTo>
                  <a:lnTo>
                    <a:pt x="6832" y="6375"/>
                  </a:lnTo>
                  <a:lnTo>
                    <a:pt x="6831" y="6380"/>
                  </a:lnTo>
                  <a:lnTo>
                    <a:pt x="6817" y="6453"/>
                  </a:lnTo>
                  <a:lnTo>
                    <a:pt x="7920" y="6453"/>
                  </a:lnTo>
                  <a:lnTo>
                    <a:pt x="7953" y="6455"/>
                  </a:lnTo>
                  <a:lnTo>
                    <a:pt x="7985" y="6462"/>
                  </a:lnTo>
                  <a:lnTo>
                    <a:pt x="8016" y="6472"/>
                  </a:lnTo>
                  <a:lnTo>
                    <a:pt x="8045" y="6486"/>
                  </a:lnTo>
                  <a:lnTo>
                    <a:pt x="8054" y="6493"/>
                  </a:lnTo>
                  <a:lnTo>
                    <a:pt x="8064" y="6474"/>
                  </a:lnTo>
                  <a:lnTo>
                    <a:pt x="8117" y="6359"/>
                  </a:lnTo>
                  <a:lnTo>
                    <a:pt x="8165" y="6241"/>
                  </a:lnTo>
                  <a:lnTo>
                    <a:pt x="8209" y="6122"/>
                  </a:lnTo>
                  <a:lnTo>
                    <a:pt x="8249" y="6002"/>
                  </a:lnTo>
                  <a:lnTo>
                    <a:pt x="8284" y="5880"/>
                  </a:lnTo>
                  <a:lnTo>
                    <a:pt x="8315" y="5757"/>
                  </a:lnTo>
                  <a:lnTo>
                    <a:pt x="8340" y="5633"/>
                  </a:lnTo>
                  <a:lnTo>
                    <a:pt x="8362" y="5508"/>
                  </a:lnTo>
                  <a:lnTo>
                    <a:pt x="8378" y="5382"/>
                  </a:lnTo>
                  <a:lnTo>
                    <a:pt x="8390" y="5255"/>
                  </a:lnTo>
                  <a:close/>
                  <a:moveTo>
                    <a:pt x="8016" y="3528"/>
                  </a:moveTo>
                  <a:lnTo>
                    <a:pt x="7985" y="3538"/>
                  </a:lnTo>
                  <a:lnTo>
                    <a:pt x="7953" y="3545"/>
                  </a:lnTo>
                  <a:lnTo>
                    <a:pt x="7920" y="3547"/>
                  </a:lnTo>
                  <a:lnTo>
                    <a:pt x="7218" y="3547"/>
                  </a:lnTo>
                  <a:lnTo>
                    <a:pt x="7218" y="3566"/>
                  </a:lnTo>
                  <a:lnTo>
                    <a:pt x="7217" y="3571"/>
                  </a:lnTo>
                  <a:lnTo>
                    <a:pt x="7216" y="3594"/>
                  </a:lnTo>
                  <a:lnTo>
                    <a:pt x="7216" y="3600"/>
                  </a:lnTo>
                  <a:lnTo>
                    <a:pt x="7214" y="3622"/>
                  </a:lnTo>
                  <a:lnTo>
                    <a:pt x="7213" y="3628"/>
                  </a:lnTo>
                  <a:lnTo>
                    <a:pt x="7210" y="3650"/>
                  </a:lnTo>
                  <a:lnTo>
                    <a:pt x="7209" y="3656"/>
                  </a:lnTo>
                  <a:lnTo>
                    <a:pt x="7205" y="3678"/>
                  </a:lnTo>
                  <a:lnTo>
                    <a:pt x="7204" y="3684"/>
                  </a:lnTo>
                  <a:lnTo>
                    <a:pt x="7200" y="3706"/>
                  </a:lnTo>
                  <a:lnTo>
                    <a:pt x="7198" y="3712"/>
                  </a:lnTo>
                  <a:lnTo>
                    <a:pt x="7193" y="3734"/>
                  </a:lnTo>
                  <a:lnTo>
                    <a:pt x="7192" y="3739"/>
                  </a:lnTo>
                  <a:lnTo>
                    <a:pt x="7185" y="3761"/>
                  </a:lnTo>
                  <a:lnTo>
                    <a:pt x="7184" y="3766"/>
                  </a:lnTo>
                  <a:lnTo>
                    <a:pt x="7177" y="3788"/>
                  </a:lnTo>
                  <a:lnTo>
                    <a:pt x="7175" y="3793"/>
                  </a:lnTo>
                  <a:lnTo>
                    <a:pt x="7167" y="3814"/>
                  </a:lnTo>
                  <a:lnTo>
                    <a:pt x="7165" y="3819"/>
                  </a:lnTo>
                  <a:lnTo>
                    <a:pt x="7156" y="3840"/>
                  </a:lnTo>
                  <a:lnTo>
                    <a:pt x="7154" y="3845"/>
                  </a:lnTo>
                  <a:lnTo>
                    <a:pt x="7145" y="3866"/>
                  </a:lnTo>
                  <a:lnTo>
                    <a:pt x="7142" y="3871"/>
                  </a:lnTo>
                  <a:lnTo>
                    <a:pt x="7132" y="3891"/>
                  </a:lnTo>
                  <a:lnTo>
                    <a:pt x="7129" y="3896"/>
                  </a:lnTo>
                  <a:lnTo>
                    <a:pt x="7118" y="3916"/>
                  </a:lnTo>
                  <a:lnTo>
                    <a:pt x="7115" y="3922"/>
                  </a:lnTo>
                  <a:lnTo>
                    <a:pt x="7103" y="3941"/>
                  </a:lnTo>
                  <a:lnTo>
                    <a:pt x="7100" y="3946"/>
                  </a:lnTo>
                  <a:lnTo>
                    <a:pt x="7088" y="3965"/>
                  </a:lnTo>
                  <a:lnTo>
                    <a:pt x="7085" y="3970"/>
                  </a:lnTo>
                  <a:lnTo>
                    <a:pt x="7072" y="3988"/>
                  </a:lnTo>
                  <a:lnTo>
                    <a:pt x="7068" y="3993"/>
                  </a:lnTo>
                  <a:lnTo>
                    <a:pt x="7054" y="4011"/>
                  </a:lnTo>
                  <a:lnTo>
                    <a:pt x="7051" y="4015"/>
                  </a:lnTo>
                  <a:lnTo>
                    <a:pt x="7036" y="4033"/>
                  </a:lnTo>
                  <a:lnTo>
                    <a:pt x="7033" y="4037"/>
                  </a:lnTo>
                  <a:lnTo>
                    <a:pt x="7018" y="4054"/>
                  </a:lnTo>
                  <a:lnTo>
                    <a:pt x="7014" y="4058"/>
                  </a:lnTo>
                  <a:lnTo>
                    <a:pt x="6998" y="4074"/>
                  </a:lnTo>
                  <a:lnTo>
                    <a:pt x="6994" y="4078"/>
                  </a:lnTo>
                  <a:lnTo>
                    <a:pt x="6978" y="4094"/>
                  </a:lnTo>
                  <a:lnTo>
                    <a:pt x="6974" y="4098"/>
                  </a:lnTo>
                  <a:lnTo>
                    <a:pt x="6957" y="4113"/>
                  </a:lnTo>
                  <a:lnTo>
                    <a:pt x="6953" y="4116"/>
                  </a:lnTo>
                  <a:lnTo>
                    <a:pt x="6935" y="4131"/>
                  </a:lnTo>
                  <a:lnTo>
                    <a:pt x="6931" y="4134"/>
                  </a:lnTo>
                  <a:lnTo>
                    <a:pt x="6913" y="4148"/>
                  </a:lnTo>
                  <a:lnTo>
                    <a:pt x="6908" y="4152"/>
                  </a:lnTo>
                  <a:lnTo>
                    <a:pt x="6908" y="4152"/>
                  </a:lnTo>
                  <a:lnTo>
                    <a:pt x="6909" y="4159"/>
                  </a:lnTo>
                  <a:lnTo>
                    <a:pt x="6909" y="4163"/>
                  </a:lnTo>
                  <a:lnTo>
                    <a:pt x="6922" y="4296"/>
                  </a:lnTo>
                  <a:lnTo>
                    <a:pt x="6923" y="4301"/>
                  </a:lnTo>
                  <a:lnTo>
                    <a:pt x="6933" y="4435"/>
                  </a:lnTo>
                  <a:lnTo>
                    <a:pt x="6934" y="4440"/>
                  </a:lnTo>
                  <a:lnTo>
                    <a:pt x="6942" y="4575"/>
                  </a:lnTo>
                  <a:lnTo>
                    <a:pt x="6942" y="4579"/>
                  </a:lnTo>
                  <a:lnTo>
                    <a:pt x="6948" y="4715"/>
                  </a:lnTo>
                  <a:lnTo>
                    <a:pt x="6948" y="4720"/>
                  </a:lnTo>
                  <a:lnTo>
                    <a:pt x="6949" y="4750"/>
                  </a:lnTo>
                  <a:lnTo>
                    <a:pt x="8391" y="4750"/>
                  </a:lnTo>
                  <a:lnTo>
                    <a:pt x="8390" y="4745"/>
                  </a:lnTo>
                  <a:lnTo>
                    <a:pt x="8378" y="4618"/>
                  </a:lnTo>
                  <a:lnTo>
                    <a:pt x="8362" y="4492"/>
                  </a:lnTo>
                  <a:lnTo>
                    <a:pt x="8340" y="4367"/>
                  </a:lnTo>
                  <a:lnTo>
                    <a:pt x="8315" y="4243"/>
                  </a:lnTo>
                  <a:lnTo>
                    <a:pt x="8284" y="4120"/>
                  </a:lnTo>
                  <a:lnTo>
                    <a:pt x="8249" y="3998"/>
                  </a:lnTo>
                  <a:lnTo>
                    <a:pt x="8209" y="3878"/>
                  </a:lnTo>
                  <a:lnTo>
                    <a:pt x="8165" y="3759"/>
                  </a:lnTo>
                  <a:lnTo>
                    <a:pt x="8117" y="3641"/>
                  </a:lnTo>
                  <a:lnTo>
                    <a:pt x="8064" y="3526"/>
                  </a:lnTo>
                  <a:lnTo>
                    <a:pt x="8054" y="3507"/>
                  </a:lnTo>
                  <a:lnTo>
                    <a:pt x="8045" y="3514"/>
                  </a:lnTo>
                  <a:lnTo>
                    <a:pt x="8016" y="3528"/>
                  </a:lnTo>
                  <a:close/>
                  <a:moveTo>
                    <a:pt x="7735" y="7020"/>
                  </a:moveTo>
                  <a:lnTo>
                    <a:pt x="7783" y="6953"/>
                  </a:lnTo>
                  <a:lnTo>
                    <a:pt x="6699" y="6953"/>
                  </a:lnTo>
                  <a:lnTo>
                    <a:pt x="6683" y="7010"/>
                  </a:lnTo>
                  <a:lnTo>
                    <a:pt x="6681" y="7015"/>
                  </a:lnTo>
                  <a:lnTo>
                    <a:pt x="6646" y="7130"/>
                  </a:lnTo>
                  <a:lnTo>
                    <a:pt x="6645" y="7135"/>
                  </a:lnTo>
                  <a:lnTo>
                    <a:pt x="6608" y="7247"/>
                  </a:lnTo>
                  <a:lnTo>
                    <a:pt x="6606" y="7253"/>
                  </a:lnTo>
                  <a:lnTo>
                    <a:pt x="6567" y="7361"/>
                  </a:lnTo>
                  <a:lnTo>
                    <a:pt x="6565" y="7367"/>
                  </a:lnTo>
                  <a:lnTo>
                    <a:pt x="6524" y="7472"/>
                  </a:lnTo>
                  <a:lnTo>
                    <a:pt x="6522" y="7478"/>
                  </a:lnTo>
                  <a:lnTo>
                    <a:pt x="6480" y="7579"/>
                  </a:lnTo>
                  <a:lnTo>
                    <a:pt x="6477" y="7586"/>
                  </a:lnTo>
                  <a:lnTo>
                    <a:pt x="6433" y="7684"/>
                  </a:lnTo>
                  <a:lnTo>
                    <a:pt x="6430" y="7690"/>
                  </a:lnTo>
                  <a:lnTo>
                    <a:pt x="6384" y="7785"/>
                  </a:lnTo>
                  <a:lnTo>
                    <a:pt x="6381" y="7791"/>
                  </a:lnTo>
                  <a:lnTo>
                    <a:pt x="6333" y="7882"/>
                  </a:lnTo>
                  <a:lnTo>
                    <a:pt x="6330" y="7889"/>
                  </a:lnTo>
                  <a:lnTo>
                    <a:pt x="6281" y="7976"/>
                  </a:lnTo>
                  <a:lnTo>
                    <a:pt x="6276" y="7983"/>
                  </a:lnTo>
                  <a:lnTo>
                    <a:pt x="6226" y="8066"/>
                  </a:lnTo>
                  <a:lnTo>
                    <a:pt x="6221" y="8074"/>
                  </a:lnTo>
                  <a:lnTo>
                    <a:pt x="6169" y="8153"/>
                  </a:lnTo>
                  <a:lnTo>
                    <a:pt x="6164" y="8160"/>
                  </a:lnTo>
                  <a:lnTo>
                    <a:pt x="6131" y="8206"/>
                  </a:lnTo>
                  <a:lnTo>
                    <a:pt x="6241" y="8165"/>
                  </a:lnTo>
                  <a:lnTo>
                    <a:pt x="6359" y="8117"/>
                  </a:lnTo>
                  <a:lnTo>
                    <a:pt x="6474" y="8064"/>
                  </a:lnTo>
                  <a:lnTo>
                    <a:pt x="6588" y="8006"/>
                  </a:lnTo>
                  <a:lnTo>
                    <a:pt x="6700" y="7944"/>
                  </a:lnTo>
                  <a:lnTo>
                    <a:pt x="6810" y="7879"/>
                  </a:lnTo>
                  <a:lnTo>
                    <a:pt x="6916" y="7809"/>
                  </a:lnTo>
                  <a:lnTo>
                    <a:pt x="7020" y="7735"/>
                  </a:lnTo>
                  <a:lnTo>
                    <a:pt x="7121" y="7658"/>
                  </a:lnTo>
                  <a:lnTo>
                    <a:pt x="7218" y="7577"/>
                  </a:lnTo>
                  <a:lnTo>
                    <a:pt x="7313" y="7492"/>
                  </a:lnTo>
                  <a:lnTo>
                    <a:pt x="7404" y="7404"/>
                  </a:lnTo>
                  <a:lnTo>
                    <a:pt x="7492" y="7313"/>
                  </a:lnTo>
                  <a:lnTo>
                    <a:pt x="7577" y="7218"/>
                  </a:lnTo>
                  <a:lnTo>
                    <a:pt x="7658" y="7121"/>
                  </a:lnTo>
                  <a:lnTo>
                    <a:pt x="7735" y="7020"/>
                  </a:lnTo>
                  <a:close/>
                  <a:moveTo>
                    <a:pt x="7033" y="3043"/>
                  </a:moveTo>
                  <a:lnTo>
                    <a:pt x="7036" y="3047"/>
                  </a:lnTo>
                  <a:lnTo>
                    <a:pt x="7783" y="3047"/>
                  </a:lnTo>
                  <a:lnTo>
                    <a:pt x="7735" y="2980"/>
                  </a:lnTo>
                  <a:lnTo>
                    <a:pt x="7658" y="2879"/>
                  </a:lnTo>
                  <a:lnTo>
                    <a:pt x="7577" y="2782"/>
                  </a:lnTo>
                  <a:lnTo>
                    <a:pt x="7492" y="2687"/>
                  </a:lnTo>
                  <a:lnTo>
                    <a:pt x="7404" y="2596"/>
                  </a:lnTo>
                  <a:lnTo>
                    <a:pt x="7313" y="2508"/>
                  </a:lnTo>
                  <a:lnTo>
                    <a:pt x="7218" y="2423"/>
                  </a:lnTo>
                  <a:lnTo>
                    <a:pt x="7121" y="2342"/>
                  </a:lnTo>
                  <a:lnTo>
                    <a:pt x="7020" y="2265"/>
                  </a:lnTo>
                  <a:lnTo>
                    <a:pt x="6916" y="2191"/>
                  </a:lnTo>
                  <a:lnTo>
                    <a:pt x="6810" y="2121"/>
                  </a:lnTo>
                  <a:lnTo>
                    <a:pt x="6700" y="2056"/>
                  </a:lnTo>
                  <a:lnTo>
                    <a:pt x="6588" y="1994"/>
                  </a:lnTo>
                  <a:lnTo>
                    <a:pt x="6474" y="1936"/>
                  </a:lnTo>
                  <a:lnTo>
                    <a:pt x="6359" y="1883"/>
                  </a:lnTo>
                  <a:lnTo>
                    <a:pt x="6241" y="1835"/>
                  </a:lnTo>
                  <a:lnTo>
                    <a:pt x="6131" y="1794"/>
                  </a:lnTo>
                  <a:lnTo>
                    <a:pt x="6164" y="1840"/>
                  </a:lnTo>
                  <a:lnTo>
                    <a:pt x="6169" y="1847"/>
                  </a:lnTo>
                  <a:lnTo>
                    <a:pt x="6221" y="1926"/>
                  </a:lnTo>
                  <a:lnTo>
                    <a:pt x="6226" y="1934"/>
                  </a:lnTo>
                  <a:lnTo>
                    <a:pt x="6276" y="2017"/>
                  </a:lnTo>
                  <a:lnTo>
                    <a:pt x="6281" y="2024"/>
                  </a:lnTo>
                  <a:lnTo>
                    <a:pt x="6330" y="2111"/>
                  </a:lnTo>
                  <a:lnTo>
                    <a:pt x="6333" y="2118"/>
                  </a:lnTo>
                  <a:lnTo>
                    <a:pt x="6381" y="2209"/>
                  </a:lnTo>
                  <a:lnTo>
                    <a:pt x="6384" y="2215"/>
                  </a:lnTo>
                  <a:lnTo>
                    <a:pt x="6430" y="2310"/>
                  </a:lnTo>
                  <a:lnTo>
                    <a:pt x="6433" y="2316"/>
                  </a:lnTo>
                  <a:lnTo>
                    <a:pt x="6477" y="2414"/>
                  </a:lnTo>
                  <a:lnTo>
                    <a:pt x="6480" y="2421"/>
                  </a:lnTo>
                  <a:lnTo>
                    <a:pt x="6522" y="2522"/>
                  </a:lnTo>
                  <a:lnTo>
                    <a:pt x="6524" y="2528"/>
                  </a:lnTo>
                  <a:lnTo>
                    <a:pt x="6565" y="2633"/>
                  </a:lnTo>
                  <a:lnTo>
                    <a:pt x="6567" y="2639"/>
                  </a:lnTo>
                  <a:lnTo>
                    <a:pt x="6606" y="2747"/>
                  </a:lnTo>
                  <a:lnTo>
                    <a:pt x="6608" y="2753"/>
                  </a:lnTo>
                  <a:lnTo>
                    <a:pt x="6623" y="2800"/>
                  </a:lnTo>
                  <a:lnTo>
                    <a:pt x="6626" y="2800"/>
                  </a:lnTo>
                  <a:lnTo>
                    <a:pt x="6632" y="2802"/>
                  </a:lnTo>
                  <a:lnTo>
                    <a:pt x="6654" y="2807"/>
                  </a:lnTo>
                  <a:lnTo>
                    <a:pt x="6659" y="2808"/>
                  </a:lnTo>
                  <a:lnTo>
                    <a:pt x="6681" y="2815"/>
                  </a:lnTo>
                  <a:lnTo>
                    <a:pt x="6686" y="2816"/>
                  </a:lnTo>
                  <a:lnTo>
                    <a:pt x="6708" y="2823"/>
                  </a:lnTo>
                  <a:lnTo>
                    <a:pt x="6713" y="2825"/>
                  </a:lnTo>
                  <a:lnTo>
                    <a:pt x="6734" y="2833"/>
                  </a:lnTo>
                  <a:lnTo>
                    <a:pt x="6739" y="2835"/>
                  </a:lnTo>
                  <a:lnTo>
                    <a:pt x="6760" y="2844"/>
                  </a:lnTo>
                  <a:lnTo>
                    <a:pt x="6765" y="2846"/>
                  </a:lnTo>
                  <a:lnTo>
                    <a:pt x="6786" y="2855"/>
                  </a:lnTo>
                  <a:lnTo>
                    <a:pt x="6791" y="2858"/>
                  </a:lnTo>
                  <a:lnTo>
                    <a:pt x="6811" y="2868"/>
                  </a:lnTo>
                  <a:lnTo>
                    <a:pt x="6816" y="2871"/>
                  </a:lnTo>
                  <a:lnTo>
                    <a:pt x="6836" y="2882"/>
                  </a:lnTo>
                  <a:lnTo>
                    <a:pt x="6842" y="2885"/>
                  </a:lnTo>
                  <a:lnTo>
                    <a:pt x="6861" y="2897"/>
                  </a:lnTo>
                  <a:lnTo>
                    <a:pt x="6866" y="2900"/>
                  </a:lnTo>
                  <a:lnTo>
                    <a:pt x="6885" y="2912"/>
                  </a:lnTo>
                  <a:lnTo>
                    <a:pt x="6890" y="2915"/>
                  </a:lnTo>
                  <a:lnTo>
                    <a:pt x="6908" y="2928"/>
                  </a:lnTo>
                  <a:lnTo>
                    <a:pt x="6913" y="2932"/>
                  </a:lnTo>
                  <a:lnTo>
                    <a:pt x="6931" y="2946"/>
                  </a:lnTo>
                  <a:lnTo>
                    <a:pt x="6935" y="2949"/>
                  </a:lnTo>
                  <a:lnTo>
                    <a:pt x="6953" y="2964"/>
                  </a:lnTo>
                  <a:lnTo>
                    <a:pt x="6957" y="2967"/>
                  </a:lnTo>
                  <a:lnTo>
                    <a:pt x="6974" y="2982"/>
                  </a:lnTo>
                  <a:lnTo>
                    <a:pt x="6978" y="2986"/>
                  </a:lnTo>
                  <a:lnTo>
                    <a:pt x="6994" y="3002"/>
                  </a:lnTo>
                  <a:lnTo>
                    <a:pt x="6998" y="3006"/>
                  </a:lnTo>
                  <a:lnTo>
                    <a:pt x="7014" y="3022"/>
                  </a:lnTo>
                  <a:lnTo>
                    <a:pt x="7018" y="3026"/>
                  </a:lnTo>
                  <a:lnTo>
                    <a:pt x="7033" y="3043"/>
                  </a:lnTo>
                  <a:close/>
                  <a:moveTo>
                    <a:pt x="6918" y="3557"/>
                  </a:moveTo>
                  <a:lnTo>
                    <a:pt x="6918" y="3547"/>
                  </a:lnTo>
                  <a:lnTo>
                    <a:pt x="6817" y="3547"/>
                  </a:lnTo>
                  <a:lnTo>
                    <a:pt x="6831" y="3620"/>
                  </a:lnTo>
                  <a:lnTo>
                    <a:pt x="6832" y="3625"/>
                  </a:lnTo>
                  <a:lnTo>
                    <a:pt x="6854" y="3753"/>
                  </a:lnTo>
                  <a:lnTo>
                    <a:pt x="6855" y="3757"/>
                  </a:lnTo>
                  <a:lnTo>
                    <a:pt x="6857" y="3769"/>
                  </a:lnTo>
                  <a:lnTo>
                    <a:pt x="6857" y="3769"/>
                  </a:lnTo>
                  <a:lnTo>
                    <a:pt x="6865" y="3754"/>
                  </a:lnTo>
                  <a:lnTo>
                    <a:pt x="6873" y="3739"/>
                  </a:lnTo>
                  <a:lnTo>
                    <a:pt x="6880" y="3723"/>
                  </a:lnTo>
                  <a:lnTo>
                    <a:pt x="6886" y="3708"/>
                  </a:lnTo>
                  <a:lnTo>
                    <a:pt x="6892" y="3692"/>
                  </a:lnTo>
                  <a:lnTo>
                    <a:pt x="6898" y="3675"/>
                  </a:lnTo>
                  <a:lnTo>
                    <a:pt x="6902" y="3659"/>
                  </a:lnTo>
                  <a:lnTo>
                    <a:pt x="6907" y="3642"/>
                  </a:lnTo>
                  <a:lnTo>
                    <a:pt x="6910" y="3626"/>
                  </a:lnTo>
                  <a:lnTo>
                    <a:pt x="6913" y="3609"/>
                  </a:lnTo>
                  <a:lnTo>
                    <a:pt x="6915" y="3592"/>
                  </a:lnTo>
                  <a:lnTo>
                    <a:pt x="6917" y="3575"/>
                  </a:lnTo>
                  <a:lnTo>
                    <a:pt x="6918" y="3557"/>
                  </a:lnTo>
                  <a:close/>
                  <a:moveTo>
                    <a:pt x="6443" y="5397"/>
                  </a:moveTo>
                  <a:lnTo>
                    <a:pt x="6448" y="5265"/>
                  </a:lnTo>
                  <a:lnTo>
                    <a:pt x="6449" y="5250"/>
                  </a:lnTo>
                  <a:lnTo>
                    <a:pt x="3551" y="5250"/>
                  </a:lnTo>
                  <a:lnTo>
                    <a:pt x="3552" y="5265"/>
                  </a:lnTo>
                  <a:lnTo>
                    <a:pt x="3557" y="5397"/>
                  </a:lnTo>
                  <a:lnTo>
                    <a:pt x="3565" y="5528"/>
                  </a:lnTo>
                  <a:lnTo>
                    <a:pt x="3576" y="5657"/>
                  </a:lnTo>
                  <a:lnTo>
                    <a:pt x="3588" y="5786"/>
                  </a:lnTo>
                  <a:lnTo>
                    <a:pt x="3603" y="5914"/>
                  </a:lnTo>
                  <a:lnTo>
                    <a:pt x="3620" y="6040"/>
                  </a:lnTo>
                  <a:lnTo>
                    <a:pt x="3639" y="6165"/>
                  </a:lnTo>
                  <a:lnTo>
                    <a:pt x="3660" y="6288"/>
                  </a:lnTo>
                  <a:lnTo>
                    <a:pt x="3684" y="6409"/>
                  </a:lnTo>
                  <a:lnTo>
                    <a:pt x="3693" y="6453"/>
                  </a:lnTo>
                  <a:lnTo>
                    <a:pt x="6307" y="6453"/>
                  </a:lnTo>
                  <a:lnTo>
                    <a:pt x="6316" y="6409"/>
                  </a:lnTo>
                  <a:lnTo>
                    <a:pt x="6340" y="6288"/>
                  </a:lnTo>
                  <a:lnTo>
                    <a:pt x="6361" y="6165"/>
                  </a:lnTo>
                  <a:lnTo>
                    <a:pt x="6380" y="6040"/>
                  </a:lnTo>
                  <a:lnTo>
                    <a:pt x="6397" y="5914"/>
                  </a:lnTo>
                  <a:lnTo>
                    <a:pt x="6412" y="5786"/>
                  </a:lnTo>
                  <a:lnTo>
                    <a:pt x="6424" y="5657"/>
                  </a:lnTo>
                  <a:lnTo>
                    <a:pt x="6435" y="5528"/>
                  </a:lnTo>
                  <a:lnTo>
                    <a:pt x="6443" y="5397"/>
                  </a:lnTo>
                  <a:close/>
                  <a:moveTo>
                    <a:pt x="5702" y="3547"/>
                  </a:moveTo>
                  <a:lnTo>
                    <a:pt x="3693" y="3547"/>
                  </a:lnTo>
                  <a:lnTo>
                    <a:pt x="3684" y="3591"/>
                  </a:lnTo>
                  <a:lnTo>
                    <a:pt x="3660" y="3712"/>
                  </a:lnTo>
                  <a:lnTo>
                    <a:pt x="3639" y="3835"/>
                  </a:lnTo>
                  <a:lnTo>
                    <a:pt x="3620" y="3960"/>
                  </a:lnTo>
                  <a:lnTo>
                    <a:pt x="3603" y="4086"/>
                  </a:lnTo>
                  <a:lnTo>
                    <a:pt x="3588" y="4214"/>
                  </a:lnTo>
                  <a:lnTo>
                    <a:pt x="3576" y="4343"/>
                  </a:lnTo>
                  <a:lnTo>
                    <a:pt x="3565" y="4472"/>
                  </a:lnTo>
                  <a:lnTo>
                    <a:pt x="3557" y="4603"/>
                  </a:lnTo>
                  <a:lnTo>
                    <a:pt x="3552" y="4735"/>
                  </a:lnTo>
                  <a:lnTo>
                    <a:pt x="3551" y="4750"/>
                  </a:lnTo>
                  <a:lnTo>
                    <a:pt x="6449" y="4750"/>
                  </a:lnTo>
                  <a:lnTo>
                    <a:pt x="6448" y="4735"/>
                  </a:lnTo>
                  <a:lnTo>
                    <a:pt x="6443" y="4603"/>
                  </a:lnTo>
                  <a:lnTo>
                    <a:pt x="6435" y="4472"/>
                  </a:lnTo>
                  <a:lnTo>
                    <a:pt x="6424" y="4343"/>
                  </a:lnTo>
                  <a:lnTo>
                    <a:pt x="6420" y="4297"/>
                  </a:lnTo>
                  <a:lnTo>
                    <a:pt x="6406" y="4296"/>
                  </a:lnTo>
                  <a:lnTo>
                    <a:pt x="6400" y="4296"/>
                  </a:lnTo>
                  <a:lnTo>
                    <a:pt x="6378" y="4294"/>
                  </a:lnTo>
                  <a:lnTo>
                    <a:pt x="6372" y="4293"/>
                  </a:lnTo>
                  <a:lnTo>
                    <a:pt x="6350" y="4290"/>
                  </a:lnTo>
                  <a:lnTo>
                    <a:pt x="6344" y="4289"/>
                  </a:lnTo>
                  <a:lnTo>
                    <a:pt x="6322" y="4285"/>
                  </a:lnTo>
                  <a:lnTo>
                    <a:pt x="6316" y="4284"/>
                  </a:lnTo>
                  <a:lnTo>
                    <a:pt x="6294" y="4280"/>
                  </a:lnTo>
                  <a:lnTo>
                    <a:pt x="6288" y="4278"/>
                  </a:lnTo>
                  <a:lnTo>
                    <a:pt x="6266" y="4273"/>
                  </a:lnTo>
                  <a:lnTo>
                    <a:pt x="6261" y="4272"/>
                  </a:lnTo>
                  <a:lnTo>
                    <a:pt x="6239" y="4265"/>
                  </a:lnTo>
                  <a:lnTo>
                    <a:pt x="6234" y="4264"/>
                  </a:lnTo>
                  <a:lnTo>
                    <a:pt x="6212" y="4257"/>
                  </a:lnTo>
                  <a:lnTo>
                    <a:pt x="6207" y="4255"/>
                  </a:lnTo>
                  <a:lnTo>
                    <a:pt x="6186" y="4247"/>
                  </a:lnTo>
                  <a:lnTo>
                    <a:pt x="6181" y="4245"/>
                  </a:lnTo>
                  <a:lnTo>
                    <a:pt x="6160" y="4236"/>
                  </a:lnTo>
                  <a:lnTo>
                    <a:pt x="6155" y="4234"/>
                  </a:lnTo>
                  <a:lnTo>
                    <a:pt x="6134" y="4225"/>
                  </a:lnTo>
                  <a:lnTo>
                    <a:pt x="6129" y="4222"/>
                  </a:lnTo>
                  <a:lnTo>
                    <a:pt x="6109" y="4212"/>
                  </a:lnTo>
                  <a:lnTo>
                    <a:pt x="6104" y="4209"/>
                  </a:lnTo>
                  <a:lnTo>
                    <a:pt x="6084" y="4198"/>
                  </a:lnTo>
                  <a:lnTo>
                    <a:pt x="6078" y="4195"/>
                  </a:lnTo>
                  <a:lnTo>
                    <a:pt x="6059" y="4183"/>
                  </a:lnTo>
                  <a:lnTo>
                    <a:pt x="6054" y="4180"/>
                  </a:lnTo>
                  <a:lnTo>
                    <a:pt x="6035" y="4168"/>
                  </a:lnTo>
                  <a:lnTo>
                    <a:pt x="6030" y="4165"/>
                  </a:lnTo>
                  <a:lnTo>
                    <a:pt x="6012" y="4152"/>
                  </a:lnTo>
                  <a:lnTo>
                    <a:pt x="6007" y="4148"/>
                  </a:lnTo>
                  <a:lnTo>
                    <a:pt x="5989" y="4134"/>
                  </a:lnTo>
                  <a:lnTo>
                    <a:pt x="5985" y="4131"/>
                  </a:lnTo>
                  <a:lnTo>
                    <a:pt x="5967" y="4116"/>
                  </a:lnTo>
                  <a:lnTo>
                    <a:pt x="5963" y="4113"/>
                  </a:lnTo>
                  <a:lnTo>
                    <a:pt x="5946" y="4098"/>
                  </a:lnTo>
                  <a:lnTo>
                    <a:pt x="5942" y="4094"/>
                  </a:lnTo>
                  <a:lnTo>
                    <a:pt x="5926" y="4078"/>
                  </a:lnTo>
                  <a:lnTo>
                    <a:pt x="5922" y="4074"/>
                  </a:lnTo>
                  <a:lnTo>
                    <a:pt x="5906" y="4058"/>
                  </a:lnTo>
                  <a:lnTo>
                    <a:pt x="5902" y="4054"/>
                  </a:lnTo>
                  <a:lnTo>
                    <a:pt x="5887" y="4037"/>
                  </a:lnTo>
                  <a:lnTo>
                    <a:pt x="5884" y="4033"/>
                  </a:lnTo>
                  <a:lnTo>
                    <a:pt x="5869" y="4015"/>
                  </a:lnTo>
                  <a:lnTo>
                    <a:pt x="5866" y="4011"/>
                  </a:lnTo>
                  <a:lnTo>
                    <a:pt x="5852" y="3993"/>
                  </a:lnTo>
                  <a:lnTo>
                    <a:pt x="5848" y="3988"/>
                  </a:lnTo>
                  <a:lnTo>
                    <a:pt x="5835" y="3970"/>
                  </a:lnTo>
                  <a:lnTo>
                    <a:pt x="5832" y="3965"/>
                  </a:lnTo>
                  <a:lnTo>
                    <a:pt x="5820" y="3946"/>
                  </a:lnTo>
                  <a:lnTo>
                    <a:pt x="5817" y="3941"/>
                  </a:lnTo>
                  <a:lnTo>
                    <a:pt x="5805" y="3922"/>
                  </a:lnTo>
                  <a:lnTo>
                    <a:pt x="5802" y="3916"/>
                  </a:lnTo>
                  <a:lnTo>
                    <a:pt x="5791" y="3896"/>
                  </a:lnTo>
                  <a:lnTo>
                    <a:pt x="5788" y="3891"/>
                  </a:lnTo>
                  <a:lnTo>
                    <a:pt x="5778" y="3871"/>
                  </a:lnTo>
                  <a:lnTo>
                    <a:pt x="5775" y="3866"/>
                  </a:lnTo>
                  <a:lnTo>
                    <a:pt x="5766" y="3845"/>
                  </a:lnTo>
                  <a:lnTo>
                    <a:pt x="5764" y="3840"/>
                  </a:lnTo>
                  <a:lnTo>
                    <a:pt x="5755" y="3819"/>
                  </a:lnTo>
                  <a:lnTo>
                    <a:pt x="5753" y="3814"/>
                  </a:lnTo>
                  <a:lnTo>
                    <a:pt x="5745" y="3793"/>
                  </a:lnTo>
                  <a:lnTo>
                    <a:pt x="5743" y="3788"/>
                  </a:lnTo>
                  <a:lnTo>
                    <a:pt x="5736" y="3766"/>
                  </a:lnTo>
                  <a:lnTo>
                    <a:pt x="5735" y="3761"/>
                  </a:lnTo>
                  <a:lnTo>
                    <a:pt x="5728" y="3739"/>
                  </a:lnTo>
                  <a:lnTo>
                    <a:pt x="5727" y="3734"/>
                  </a:lnTo>
                  <a:lnTo>
                    <a:pt x="5722" y="3712"/>
                  </a:lnTo>
                  <a:lnTo>
                    <a:pt x="5720" y="3706"/>
                  </a:lnTo>
                  <a:lnTo>
                    <a:pt x="5716" y="3684"/>
                  </a:lnTo>
                  <a:lnTo>
                    <a:pt x="5715" y="3678"/>
                  </a:lnTo>
                  <a:lnTo>
                    <a:pt x="5711" y="3656"/>
                  </a:lnTo>
                  <a:lnTo>
                    <a:pt x="5710" y="3650"/>
                  </a:lnTo>
                  <a:lnTo>
                    <a:pt x="5707" y="3628"/>
                  </a:lnTo>
                  <a:lnTo>
                    <a:pt x="5706" y="3622"/>
                  </a:lnTo>
                  <a:lnTo>
                    <a:pt x="5704" y="3600"/>
                  </a:lnTo>
                  <a:lnTo>
                    <a:pt x="5704" y="3594"/>
                  </a:lnTo>
                  <a:lnTo>
                    <a:pt x="5703" y="3571"/>
                  </a:lnTo>
                  <a:lnTo>
                    <a:pt x="5702" y="3566"/>
                  </a:lnTo>
                  <a:lnTo>
                    <a:pt x="5702" y="3547"/>
                  </a:lnTo>
                  <a:close/>
                  <a:moveTo>
                    <a:pt x="6374" y="3990"/>
                  </a:moveTo>
                  <a:lnTo>
                    <a:pt x="6384" y="3992"/>
                  </a:lnTo>
                  <a:lnTo>
                    <a:pt x="6380" y="3960"/>
                  </a:lnTo>
                  <a:lnTo>
                    <a:pt x="6361" y="3835"/>
                  </a:lnTo>
                  <a:lnTo>
                    <a:pt x="6340" y="3712"/>
                  </a:lnTo>
                  <a:lnTo>
                    <a:pt x="6316" y="3591"/>
                  </a:lnTo>
                  <a:lnTo>
                    <a:pt x="6307" y="3547"/>
                  </a:lnTo>
                  <a:lnTo>
                    <a:pt x="6002" y="3547"/>
                  </a:lnTo>
                  <a:lnTo>
                    <a:pt x="6002" y="3557"/>
                  </a:lnTo>
                  <a:lnTo>
                    <a:pt x="6003" y="3575"/>
                  </a:lnTo>
                  <a:lnTo>
                    <a:pt x="6005" y="3592"/>
                  </a:lnTo>
                  <a:lnTo>
                    <a:pt x="6007" y="3609"/>
                  </a:lnTo>
                  <a:lnTo>
                    <a:pt x="6010" y="3626"/>
                  </a:lnTo>
                  <a:lnTo>
                    <a:pt x="6013" y="3642"/>
                  </a:lnTo>
                  <a:lnTo>
                    <a:pt x="6018" y="3659"/>
                  </a:lnTo>
                  <a:lnTo>
                    <a:pt x="6022" y="3675"/>
                  </a:lnTo>
                  <a:lnTo>
                    <a:pt x="6028" y="3692"/>
                  </a:lnTo>
                  <a:lnTo>
                    <a:pt x="6034" y="3708"/>
                  </a:lnTo>
                  <a:lnTo>
                    <a:pt x="6040" y="3723"/>
                  </a:lnTo>
                  <a:lnTo>
                    <a:pt x="6047" y="3739"/>
                  </a:lnTo>
                  <a:lnTo>
                    <a:pt x="6055" y="3754"/>
                  </a:lnTo>
                  <a:lnTo>
                    <a:pt x="6063" y="3769"/>
                  </a:lnTo>
                  <a:lnTo>
                    <a:pt x="6072" y="3784"/>
                  </a:lnTo>
                  <a:lnTo>
                    <a:pt x="6081" y="3798"/>
                  </a:lnTo>
                  <a:lnTo>
                    <a:pt x="6091" y="3812"/>
                  </a:lnTo>
                  <a:lnTo>
                    <a:pt x="6102" y="3826"/>
                  </a:lnTo>
                  <a:lnTo>
                    <a:pt x="6113" y="3839"/>
                  </a:lnTo>
                  <a:lnTo>
                    <a:pt x="6124" y="3852"/>
                  </a:lnTo>
                  <a:lnTo>
                    <a:pt x="6136" y="3864"/>
                  </a:lnTo>
                  <a:lnTo>
                    <a:pt x="6148" y="3876"/>
                  </a:lnTo>
                  <a:lnTo>
                    <a:pt x="6161" y="3887"/>
                  </a:lnTo>
                  <a:lnTo>
                    <a:pt x="6174" y="3898"/>
                  </a:lnTo>
                  <a:lnTo>
                    <a:pt x="6188" y="3909"/>
                  </a:lnTo>
                  <a:lnTo>
                    <a:pt x="6202" y="3919"/>
                  </a:lnTo>
                  <a:lnTo>
                    <a:pt x="6216" y="3928"/>
                  </a:lnTo>
                  <a:lnTo>
                    <a:pt x="6231" y="3937"/>
                  </a:lnTo>
                  <a:lnTo>
                    <a:pt x="6246" y="3945"/>
                  </a:lnTo>
                  <a:lnTo>
                    <a:pt x="6261" y="3953"/>
                  </a:lnTo>
                  <a:lnTo>
                    <a:pt x="6277" y="3960"/>
                  </a:lnTo>
                  <a:lnTo>
                    <a:pt x="6292" y="3966"/>
                  </a:lnTo>
                  <a:lnTo>
                    <a:pt x="6308" y="3972"/>
                  </a:lnTo>
                  <a:lnTo>
                    <a:pt x="6325" y="3978"/>
                  </a:lnTo>
                  <a:lnTo>
                    <a:pt x="6341" y="3982"/>
                  </a:lnTo>
                  <a:lnTo>
                    <a:pt x="6358" y="3987"/>
                  </a:lnTo>
                  <a:lnTo>
                    <a:pt x="6374" y="3990"/>
                  </a:lnTo>
                  <a:close/>
                  <a:moveTo>
                    <a:pt x="6134" y="7087"/>
                  </a:moveTo>
                  <a:lnTo>
                    <a:pt x="6169" y="6981"/>
                  </a:lnTo>
                  <a:lnTo>
                    <a:pt x="6178" y="6953"/>
                  </a:lnTo>
                  <a:lnTo>
                    <a:pt x="3822" y="6953"/>
                  </a:lnTo>
                  <a:lnTo>
                    <a:pt x="3831" y="6981"/>
                  </a:lnTo>
                  <a:lnTo>
                    <a:pt x="3866" y="7087"/>
                  </a:lnTo>
                  <a:lnTo>
                    <a:pt x="3903" y="7189"/>
                  </a:lnTo>
                  <a:lnTo>
                    <a:pt x="3941" y="7288"/>
                  </a:lnTo>
                  <a:lnTo>
                    <a:pt x="3981" y="7384"/>
                  </a:lnTo>
                  <a:lnTo>
                    <a:pt x="4022" y="7475"/>
                  </a:lnTo>
                  <a:lnTo>
                    <a:pt x="4064" y="7563"/>
                  </a:lnTo>
                  <a:lnTo>
                    <a:pt x="4108" y="7647"/>
                  </a:lnTo>
                  <a:lnTo>
                    <a:pt x="4153" y="7727"/>
                  </a:lnTo>
                  <a:lnTo>
                    <a:pt x="4199" y="7803"/>
                  </a:lnTo>
                  <a:lnTo>
                    <a:pt x="4246" y="7874"/>
                  </a:lnTo>
                  <a:lnTo>
                    <a:pt x="4294" y="7941"/>
                  </a:lnTo>
                  <a:lnTo>
                    <a:pt x="4342" y="8004"/>
                  </a:lnTo>
                  <a:lnTo>
                    <a:pt x="4391" y="8062"/>
                  </a:lnTo>
                  <a:lnTo>
                    <a:pt x="4440" y="8115"/>
                  </a:lnTo>
                  <a:lnTo>
                    <a:pt x="4490" y="8163"/>
                  </a:lnTo>
                  <a:lnTo>
                    <a:pt x="4539" y="8206"/>
                  </a:lnTo>
                  <a:lnTo>
                    <a:pt x="4587" y="8245"/>
                  </a:lnTo>
                  <a:lnTo>
                    <a:pt x="4636" y="8279"/>
                  </a:lnTo>
                  <a:lnTo>
                    <a:pt x="4683" y="8309"/>
                  </a:lnTo>
                  <a:lnTo>
                    <a:pt x="4731" y="8334"/>
                  </a:lnTo>
                  <a:lnTo>
                    <a:pt x="4777" y="8354"/>
                  </a:lnTo>
                  <a:lnTo>
                    <a:pt x="4823" y="8371"/>
                  </a:lnTo>
                  <a:lnTo>
                    <a:pt x="4868" y="8384"/>
                  </a:lnTo>
                  <a:lnTo>
                    <a:pt x="4912" y="8393"/>
                  </a:lnTo>
                  <a:lnTo>
                    <a:pt x="4956" y="8398"/>
                  </a:lnTo>
                  <a:lnTo>
                    <a:pt x="5000" y="8400"/>
                  </a:lnTo>
                  <a:lnTo>
                    <a:pt x="5044" y="8398"/>
                  </a:lnTo>
                  <a:lnTo>
                    <a:pt x="5088" y="8393"/>
                  </a:lnTo>
                  <a:lnTo>
                    <a:pt x="5132" y="8384"/>
                  </a:lnTo>
                  <a:lnTo>
                    <a:pt x="5177" y="8371"/>
                  </a:lnTo>
                  <a:lnTo>
                    <a:pt x="5223" y="8354"/>
                  </a:lnTo>
                  <a:lnTo>
                    <a:pt x="5269" y="8334"/>
                  </a:lnTo>
                  <a:lnTo>
                    <a:pt x="5317" y="8309"/>
                  </a:lnTo>
                  <a:lnTo>
                    <a:pt x="5364" y="8279"/>
                  </a:lnTo>
                  <a:lnTo>
                    <a:pt x="5413" y="8245"/>
                  </a:lnTo>
                  <a:lnTo>
                    <a:pt x="5461" y="8206"/>
                  </a:lnTo>
                  <a:lnTo>
                    <a:pt x="5510" y="8163"/>
                  </a:lnTo>
                  <a:lnTo>
                    <a:pt x="5560" y="8115"/>
                  </a:lnTo>
                  <a:lnTo>
                    <a:pt x="5609" y="8062"/>
                  </a:lnTo>
                  <a:lnTo>
                    <a:pt x="5658" y="8004"/>
                  </a:lnTo>
                  <a:lnTo>
                    <a:pt x="5706" y="7941"/>
                  </a:lnTo>
                  <a:lnTo>
                    <a:pt x="5754" y="7874"/>
                  </a:lnTo>
                  <a:lnTo>
                    <a:pt x="5801" y="7803"/>
                  </a:lnTo>
                  <a:lnTo>
                    <a:pt x="5847" y="7727"/>
                  </a:lnTo>
                  <a:lnTo>
                    <a:pt x="5892" y="7647"/>
                  </a:lnTo>
                  <a:lnTo>
                    <a:pt x="5936" y="7563"/>
                  </a:lnTo>
                  <a:lnTo>
                    <a:pt x="5978" y="7475"/>
                  </a:lnTo>
                  <a:lnTo>
                    <a:pt x="6019" y="7384"/>
                  </a:lnTo>
                  <a:lnTo>
                    <a:pt x="6059" y="7288"/>
                  </a:lnTo>
                  <a:lnTo>
                    <a:pt x="6097" y="7189"/>
                  </a:lnTo>
                  <a:lnTo>
                    <a:pt x="6134" y="7087"/>
                  </a:lnTo>
                  <a:close/>
                  <a:moveTo>
                    <a:pt x="6109" y="2868"/>
                  </a:moveTo>
                  <a:lnTo>
                    <a:pt x="6116" y="2864"/>
                  </a:lnTo>
                  <a:lnTo>
                    <a:pt x="6097" y="2811"/>
                  </a:lnTo>
                  <a:lnTo>
                    <a:pt x="6059" y="2712"/>
                  </a:lnTo>
                  <a:lnTo>
                    <a:pt x="6019" y="2616"/>
                  </a:lnTo>
                  <a:lnTo>
                    <a:pt x="5978" y="2525"/>
                  </a:lnTo>
                  <a:lnTo>
                    <a:pt x="5936" y="2437"/>
                  </a:lnTo>
                  <a:lnTo>
                    <a:pt x="5892" y="2353"/>
                  </a:lnTo>
                  <a:lnTo>
                    <a:pt x="5847" y="2273"/>
                  </a:lnTo>
                  <a:lnTo>
                    <a:pt x="5801" y="2197"/>
                  </a:lnTo>
                  <a:lnTo>
                    <a:pt x="5754" y="2126"/>
                  </a:lnTo>
                  <a:lnTo>
                    <a:pt x="5706" y="2059"/>
                  </a:lnTo>
                  <a:lnTo>
                    <a:pt x="5658" y="1996"/>
                  </a:lnTo>
                  <a:lnTo>
                    <a:pt x="5609" y="1938"/>
                  </a:lnTo>
                  <a:lnTo>
                    <a:pt x="5560" y="1885"/>
                  </a:lnTo>
                  <a:lnTo>
                    <a:pt x="5510" y="1837"/>
                  </a:lnTo>
                  <a:lnTo>
                    <a:pt x="5461" y="1794"/>
                  </a:lnTo>
                  <a:lnTo>
                    <a:pt x="5413" y="1755"/>
                  </a:lnTo>
                  <a:lnTo>
                    <a:pt x="5364" y="1721"/>
                  </a:lnTo>
                  <a:lnTo>
                    <a:pt x="5317" y="1691"/>
                  </a:lnTo>
                  <a:lnTo>
                    <a:pt x="5269" y="1666"/>
                  </a:lnTo>
                  <a:lnTo>
                    <a:pt x="5223" y="1646"/>
                  </a:lnTo>
                  <a:lnTo>
                    <a:pt x="5177" y="1629"/>
                  </a:lnTo>
                  <a:lnTo>
                    <a:pt x="5132" y="1616"/>
                  </a:lnTo>
                  <a:lnTo>
                    <a:pt x="5088" y="1607"/>
                  </a:lnTo>
                  <a:lnTo>
                    <a:pt x="5044" y="1602"/>
                  </a:lnTo>
                  <a:lnTo>
                    <a:pt x="5000" y="1600"/>
                  </a:lnTo>
                  <a:lnTo>
                    <a:pt x="4956" y="1602"/>
                  </a:lnTo>
                  <a:lnTo>
                    <a:pt x="4912" y="1607"/>
                  </a:lnTo>
                  <a:lnTo>
                    <a:pt x="4868" y="1616"/>
                  </a:lnTo>
                  <a:lnTo>
                    <a:pt x="4823" y="1629"/>
                  </a:lnTo>
                  <a:lnTo>
                    <a:pt x="4777" y="1646"/>
                  </a:lnTo>
                  <a:lnTo>
                    <a:pt x="4731" y="1666"/>
                  </a:lnTo>
                  <a:lnTo>
                    <a:pt x="4683" y="1691"/>
                  </a:lnTo>
                  <a:lnTo>
                    <a:pt x="4636" y="1721"/>
                  </a:lnTo>
                  <a:lnTo>
                    <a:pt x="4587" y="1755"/>
                  </a:lnTo>
                  <a:lnTo>
                    <a:pt x="4539" y="1794"/>
                  </a:lnTo>
                  <a:lnTo>
                    <a:pt x="4490" y="1837"/>
                  </a:lnTo>
                  <a:lnTo>
                    <a:pt x="4440" y="1885"/>
                  </a:lnTo>
                  <a:lnTo>
                    <a:pt x="4391" y="1938"/>
                  </a:lnTo>
                  <a:lnTo>
                    <a:pt x="4342" y="1996"/>
                  </a:lnTo>
                  <a:lnTo>
                    <a:pt x="4294" y="2059"/>
                  </a:lnTo>
                  <a:lnTo>
                    <a:pt x="4246" y="2126"/>
                  </a:lnTo>
                  <a:lnTo>
                    <a:pt x="4199" y="2197"/>
                  </a:lnTo>
                  <a:lnTo>
                    <a:pt x="4153" y="2273"/>
                  </a:lnTo>
                  <a:lnTo>
                    <a:pt x="4108" y="2353"/>
                  </a:lnTo>
                  <a:lnTo>
                    <a:pt x="4064" y="2437"/>
                  </a:lnTo>
                  <a:lnTo>
                    <a:pt x="4022" y="2525"/>
                  </a:lnTo>
                  <a:lnTo>
                    <a:pt x="3981" y="2616"/>
                  </a:lnTo>
                  <a:lnTo>
                    <a:pt x="3941" y="2712"/>
                  </a:lnTo>
                  <a:lnTo>
                    <a:pt x="3903" y="2811"/>
                  </a:lnTo>
                  <a:lnTo>
                    <a:pt x="3866" y="2913"/>
                  </a:lnTo>
                  <a:lnTo>
                    <a:pt x="3831" y="3019"/>
                  </a:lnTo>
                  <a:lnTo>
                    <a:pt x="3822" y="3047"/>
                  </a:lnTo>
                  <a:lnTo>
                    <a:pt x="5884" y="3047"/>
                  </a:lnTo>
                  <a:lnTo>
                    <a:pt x="5887" y="3043"/>
                  </a:lnTo>
                  <a:lnTo>
                    <a:pt x="5902" y="3026"/>
                  </a:lnTo>
                  <a:lnTo>
                    <a:pt x="5906" y="3022"/>
                  </a:lnTo>
                  <a:lnTo>
                    <a:pt x="5922" y="3006"/>
                  </a:lnTo>
                  <a:lnTo>
                    <a:pt x="5926" y="3002"/>
                  </a:lnTo>
                  <a:lnTo>
                    <a:pt x="5942" y="2986"/>
                  </a:lnTo>
                  <a:lnTo>
                    <a:pt x="5946" y="2982"/>
                  </a:lnTo>
                  <a:lnTo>
                    <a:pt x="5963" y="2967"/>
                  </a:lnTo>
                  <a:lnTo>
                    <a:pt x="5967" y="2964"/>
                  </a:lnTo>
                  <a:lnTo>
                    <a:pt x="5985" y="2949"/>
                  </a:lnTo>
                  <a:lnTo>
                    <a:pt x="5989" y="2946"/>
                  </a:lnTo>
                  <a:lnTo>
                    <a:pt x="6007" y="2932"/>
                  </a:lnTo>
                  <a:lnTo>
                    <a:pt x="6012" y="2928"/>
                  </a:lnTo>
                  <a:lnTo>
                    <a:pt x="6030" y="2915"/>
                  </a:lnTo>
                  <a:lnTo>
                    <a:pt x="6035" y="2912"/>
                  </a:lnTo>
                  <a:lnTo>
                    <a:pt x="6054" y="2900"/>
                  </a:lnTo>
                  <a:lnTo>
                    <a:pt x="6059" y="2897"/>
                  </a:lnTo>
                  <a:lnTo>
                    <a:pt x="6078" y="2885"/>
                  </a:lnTo>
                  <a:lnTo>
                    <a:pt x="6084" y="2882"/>
                  </a:lnTo>
                  <a:lnTo>
                    <a:pt x="6104" y="2871"/>
                  </a:lnTo>
                  <a:lnTo>
                    <a:pt x="6109" y="2868"/>
                  </a:lnTo>
                  <a:close/>
                  <a:moveTo>
                    <a:pt x="2217" y="3047"/>
                  </a:moveTo>
                  <a:lnTo>
                    <a:pt x="3301" y="3047"/>
                  </a:lnTo>
                  <a:lnTo>
                    <a:pt x="3317" y="2990"/>
                  </a:lnTo>
                  <a:lnTo>
                    <a:pt x="3319" y="2985"/>
                  </a:lnTo>
                  <a:lnTo>
                    <a:pt x="3354" y="2870"/>
                  </a:lnTo>
                  <a:lnTo>
                    <a:pt x="3355" y="2865"/>
                  </a:lnTo>
                  <a:lnTo>
                    <a:pt x="3392" y="2753"/>
                  </a:lnTo>
                  <a:lnTo>
                    <a:pt x="3394" y="2747"/>
                  </a:lnTo>
                  <a:lnTo>
                    <a:pt x="3433" y="2639"/>
                  </a:lnTo>
                  <a:lnTo>
                    <a:pt x="3435" y="2633"/>
                  </a:lnTo>
                  <a:lnTo>
                    <a:pt x="3476" y="2528"/>
                  </a:lnTo>
                  <a:lnTo>
                    <a:pt x="3478" y="2522"/>
                  </a:lnTo>
                  <a:lnTo>
                    <a:pt x="3520" y="2421"/>
                  </a:lnTo>
                  <a:lnTo>
                    <a:pt x="3523" y="2414"/>
                  </a:lnTo>
                  <a:lnTo>
                    <a:pt x="3567" y="2316"/>
                  </a:lnTo>
                  <a:lnTo>
                    <a:pt x="3570" y="2310"/>
                  </a:lnTo>
                  <a:lnTo>
                    <a:pt x="3616" y="2215"/>
                  </a:lnTo>
                  <a:lnTo>
                    <a:pt x="3619" y="2209"/>
                  </a:lnTo>
                  <a:lnTo>
                    <a:pt x="3667" y="2118"/>
                  </a:lnTo>
                  <a:lnTo>
                    <a:pt x="3670" y="2111"/>
                  </a:lnTo>
                  <a:lnTo>
                    <a:pt x="3719" y="2024"/>
                  </a:lnTo>
                  <a:lnTo>
                    <a:pt x="3724" y="2017"/>
                  </a:lnTo>
                  <a:lnTo>
                    <a:pt x="3774" y="1934"/>
                  </a:lnTo>
                  <a:lnTo>
                    <a:pt x="3779" y="1926"/>
                  </a:lnTo>
                  <a:lnTo>
                    <a:pt x="3831" y="1847"/>
                  </a:lnTo>
                  <a:lnTo>
                    <a:pt x="3836" y="1840"/>
                  </a:lnTo>
                  <a:lnTo>
                    <a:pt x="3869" y="1794"/>
                  </a:lnTo>
                  <a:lnTo>
                    <a:pt x="3759" y="1835"/>
                  </a:lnTo>
                  <a:lnTo>
                    <a:pt x="3641" y="1883"/>
                  </a:lnTo>
                  <a:lnTo>
                    <a:pt x="3526" y="1936"/>
                  </a:lnTo>
                  <a:lnTo>
                    <a:pt x="3412" y="1994"/>
                  </a:lnTo>
                  <a:lnTo>
                    <a:pt x="3300" y="2056"/>
                  </a:lnTo>
                  <a:lnTo>
                    <a:pt x="3190" y="2121"/>
                  </a:lnTo>
                  <a:lnTo>
                    <a:pt x="3084" y="2191"/>
                  </a:lnTo>
                  <a:lnTo>
                    <a:pt x="2980" y="2265"/>
                  </a:lnTo>
                  <a:lnTo>
                    <a:pt x="2879" y="2342"/>
                  </a:lnTo>
                  <a:lnTo>
                    <a:pt x="2782" y="2423"/>
                  </a:lnTo>
                  <a:lnTo>
                    <a:pt x="2687" y="2508"/>
                  </a:lnTo>
                  <a:lnTo>
                    <a:pt x="2596" y="2596"/>
                  </a:lnTo>
                  <a:lnTo>
                    <a:pt x="2508" y="2687"/>
                  </a:lnTo>
                  <a:lnTo>
                    <a:pt x="2423" y="2782"/>
                  </a:lnTo>
                  <a:lnTo>
                    <a:pt x="2342" y="2879"/>
                  </a:lnTo>
                  <a:lnTo>
                    <a:pt x="2265" y="2980"/>
                  </a:lnTo>
                  <a:lnTo>
                    <a:pt x="2217" y="3047"/>
                  </a:lnTo>
                  <a:close/>
                  <a:moveTo>
                    <a:pt x="3759" y="8165"/>
                  </a:moveTo>
                  <a:lnTo>
                    <a:pt x="3869" y="8206"/>
                  </a:lnTo>
                  <a:lnTo>
                    <a:pt x="3836" y="8160"/>
                  </a:lnTo>
                  <a:lnTo>
                    <a:pt x="3831" y="8153"/>
                  </a:lnTo>
                  <a:lnTo>
                    <a:pt x="3779" y="8074"/>
                  </a:lnTo>
                  <a:lnTo>
                    <a:pt x="3774" y="8066"/>
                  </a:lnTo>
                  <a:lnTo>
                    <a:pt x="3724" y="7983"/>
                  </a:lnTo>
                  <a:lnTo>
                    <a:pt x="3719" y="7976"/>
                  </a:lnTo>
                  <a:lnTo>
                    <a:pt x="3670" y="7889"/>
                  </a:lnTo>
                  <a:lnTo>
                    <a:pt x="3667" y="7882"/>
                  </a:lnTo>
                  <a:lnTo>
                    <a:pt x="3619" y="7791"/>
                  </a:lnTo>
                  <a:lnTo>
                    <a:pt x="3616" y="7785"/>
                  </a:lnTo>
                  <a:lnTo>
                    <a:pt x="3570" y="7690"/>
                  </a:lnTo>
                  <a:lnTo>
                    <a:pt x="3567" y="7684"/>
                  </a:lnTo>
                  <a:lnTo>
                    <a:pt x="3523" y="7586"/>
                  </a:lnTo>
                  <a:lnTo>
                    <a:pt x="3520" y="7579"/>
                  </a:lnTo>
                  <a:lnTo>
                    <a:pt x="3478" y="7478"/>
                  </a:lnTo>
                  <a:lnTo>
                    <a:pt x="3476" y="7472"/>
                  </a:lnTo>
                  <a:lnTo>
                    <a:pt x="3435" y="7367"/>
                  </a:lnTo>
                  <a:lnTo>
                    <a:pt x="3433" y="7361"/>
                  </a:lnTo>
                  <a:lnTo>
                    <a:pt x="3394" y="7253"/>
                  </a:lnTo>
                  <a:lnTo>
                    <a:pt x="3392" y="7247"/>
                  </a:lnTo>
                  <a:lnTo>
                    <a:pt x="3355" y="7135"/>
                  </a:lnTo>
                  <a:lnTo>
                    <a:pt x="3354" y="7130"/>
                  </a:lnTo>
                  <a:lnTo>
                    <a:pt x="3319" y="7015"/>
                  </a:lnTo>
                  <a:lnTo>
                    <a:pt x="3317" y="7010"/>
                  </a:lnTo>
                  <a:lnTo>
                    <a:pt x="3301" y="6953"/>
                  </a:lnTo>
                  <a:lnTo>
                    <a:pt x="2217" y="6953"/>
                  </a:lnTo>
                  <a:lnTo>
                    <a:pt x="2265" y="7020"/>
                  </a:lnTo>
                  <a:lnTo>
                    <a:pt x="2342" y="7121"/>
                  </a:lnTo>
                  <a:lnTo>
                    <a:pt x="2423" y="7218"/>
                  </a:lnTo>
                  <a:lnTo>
                    <a:pt x="2508" y="7313"/>
                  </a:lnTo>
                  <a:lnTo>
                    <a:pt x="2596" y="7404"/>
                  </a:lnTo>
                  <a:lnTo>
                    <a:pt x="2687" y="7492"/>
                  </a:lnTo>
                  <a:lnTo>
                    <a:pt x="2782" y="7577"/>
                  </a:lnTo>
                  <a:lnTo>
                    <a:pt x="2879" y="7658"/>
                  </a:lnTo>
                  <a:lnTo>
                    <a:pt x="2980" y="7735"/>
                  </a:lnTo>
                  <a:lnTo>
                    <a:pt x="3084" y="7809"/>
                  </a:lnTo>
                  <a:lnTo>
                    <a:pt x="3190" y="7879"/>
                  </a:lnTo>
                  <a:lnTo>
                    <a:pt x="3300" y="7944"/>
                  </a:lnTo>
                  <a:lnTo>
                    <a:pt x="3412" y="8006"/>
                  </a:lnTo>
                  <a:lnTo>
                    <a:pt x="3526" y="8064"/>
                  </a:lnTo>
                  <a:lnTo>
                    <a:pt x="3641" y="8117"/>
                  </a:lnTo>
                  <a:lnTo>
                    <a:pt x="3759" y="8165"/>
                  </a:lnTo>
                  <a:close/>
                  <a:moveTo>
                    <a:pt x="1610" y="4745"/>
                  </a:moveTo>
                  <a:lnTo>
                    <a:pt x="1609" y="4750"/>
                  </a:lnTo>
                  <a:lnTo>
                    <a:pt x="3051" y="4750"/>
                  </a:lnTo>
                  <a:lnTo>
                    <a:pt x="3052" y="4720"/>
                  </a:lnTo>
                  <a:lnTo>
                    <a:pt x="3052" y="4715"/>
                  </a:lnTo>
                  <a:lnTo>
                    <a:pt x="3058" y="4579"/>
                  </a:lnTo>
                  <a:lnTo>
                    <a:pt x="3058" y="4575"/>
                  </a:lnTo>
                  <a:lnTo>
                    <a:pt x="3066" y="4440"/>
                  </a:lnTo>
                  <a:lnTo>
                    <a:pt x="3067" y="4435"/>
                  </a:lnTo>
                  <a:lnTo>
                    <a:pt x="3077" y="4301"/>
                  </a:lnTo>
                  <a:lnTo>
                    <a:pt x="3078" y="4296"/>
                  </a:lnTo>
                  <a:lnTo>
                    <a:pt x="3091" y="4163"/>
                  </a:lnTo>
                  <a:lnTo>
                    <a:pt x="3091" y="4159"/>
                  </a:lnTo>
                  <a:lnTo>
                    <a:pt x="3106" y="4027"/>
                  </a:lnTo>
                  <a:lnTo>
                    <a:pt x="3107" y="4022"/>
                  </a:lnTo>
                  <a:lnTo>
                    <a:pt x="3125" y="3891"/>
                  </a:lnTo>
                  <a:lnTo>
                    <a:pt x="3125" y="3887"/>
                  </a:lnTo>
                  <a:lnTo>
                    <a:pt x="3145" y="3757"/>
                  </a:lnTo>
                  <a:lnTo>
                    <a:pt x="3146" y="3753"/>
                  </a:lnTo>
                  <a:lnTo>
                    <a:pt x="3168" y="3625"/>
                  </a:lnTo>
                  <a:lnTo>
                    <a:pt x="3169" y="3620"/>
                  </a:lnTo>
                  <a:lnTo>
                    <a:pt x="3183" y="3547"/>
                  </a:lnTo>
                  <a:lnTo>
                    <a:pt x="2080" y="3547"/>
                  </a:lnTo>
                  <a:lnTo>
                    <a:pt x="2047" y="3545"/>
                  </a:lnTo>
                  <a:lnTo>
                    <a:pt x="2015" y="3538"/>
                  </a:lnTo>
                  <a:lnTo>
                    <a:pt x="1984" y="3528"/>
                  </a:lnTo>
                  <a:lnTo>
                    <a:pt x="1955" y="3514"/>
                  </a:lnTo>
                  <a:lnTo>
                    <a:pt x="1946" y="3507"/>
                  </a:lnTo>
                  <a:lnTo>
                    <a:pt x="1936" y="3526"/>
                  </a:lnTo>
                  <a:lnTo>
                    <a:pt x="1883" y="3641"/>
                  </a:lnTo>
                  <a:lnTo>
                    <a:pt x="1835" y="3759"/>
                  </a:lnTo>
                  <a:lnTo>
                    <a:pt x="1791" y="3878"/>
                  </a:lnTo>
                  <a:lnTo>
                    <a:pt x="1751" y="3998"/>
                  </a:lnTo>
                  <a:lnTo>
                    <a:pt x="1716" y="4120"/>
                  </a:lnTo>
                  <a:lnTo>
                    <a:pt x="1685" y="4243"/>
                  </a:lnTo>
                  <a:lnTo>
                    <a:pt x="1660" y="4367"/>
                  </a:lnTo>
                  <a:lnTo>
                    <a:pt x="1638" y="4492"/>
                  </a:lnTo>
                  <a:lnTo>
                    <a:pt x="1622" y="4618"/>
                  </a:lnTo>
                  <a:lnTo>
                    <a:pt x="1610" y="4745"/>
                  </a:lnTo>
                  <a:close/>
                  <a:moveTo>
                    <a:pt x="1936" y="6474"/>
                  </a:moveTo>
                  <a:lnTo>
                    <a:pt x="1946" y="6493"/>
                  </a:lnTo>
                  <a:lnTo>
                    <a:pt x="1955" y="6486"/>
                  </a:lnTo>
                  <a:lnTo>
                    <a:pt x="1984" y="6472"/>
                  </a:lnTo>
                  <a:lnTo>
                    <a:pt x="2015" y="6462"/>
                  </a:lnTo>
                  <a:lnTo>
                    <a:pt x="2047" y="6455"/>
                  </a:lnTo>
                  <a:lnTo>
                    <a:pt x="2080" y="6453"/>
                  </a:lnTo>
                  <a:lnTo>
                    <a:pt x="3183" y="6453"/>
                  </a:lnTo>
                  <a:lnTo>
                    <a:pt x="3169" y="6380"/>
                  </a:lnTo>
                  <a:lnTo>
                    <a:pt x="3168" y="6375"/>
                  </a:lnTo>
                  <a:lnTo>
                    <a:pt x="3146" y="6247"/>
                  </a:lnTo>
                  <a:lnTo>
                    <a:pt x="3145" y="6243"/>
                  </a:lnTo>
                  <a:lnTo>
                    <a:pt x="3125" y="6113"/>
                  </a:lnTo>
                  <a:lnTo>
                    <a:pt x="3125" y="6109"/>
                  </a:lnTo>
                  <a:lnTo>
                    <a:pt x="3107" y="5978"/>
                  </a:lnTo>
                  <a:lnTo>
                    <a:pt x="3106" y="5973"/>
                  </a:lnTo>
                  <a:lnTo>
                    <a:pt x="3091" y="5841"/>
                  </a:lnTo>
                  <a:lnTo>
                    <a:pt x="3091" y="5837"/>
                  </a:lnTo>
                  <a:lnTo>
                    <a:pt x="3078" y="5704"/>
                  </a:lnTo>
                  <a:lnTo>
                    <a:pt x="3077" y="5699"/>
                  </a:lnTo>
                  <a:lnTo>
                    <a:pt x="3067" y="5565"/>
                  </a:lnTo>
                  <a:lnTo>
                    <a:pt x="3066" y="5560"/>
                  </a:lnTo>
                  <a:lnTo>
                    <a:pt x="3058" y="5425"/>
                  </a:lnTo>
                  <a:lnTo>
                    <a:pt x="3058" y="5421"/>
                  </a:lnTo>
                  <a:lnTo>
                    <a:pt x="3052" y="5285"/>
                  </a:lnTo>
                  <a:lnTo>
                    <a:pt x="3052" y="5280"/>
                  </a:lnTo>
                  <a:lnTo>
                    <a:pt x="3051" y="5250"/>
                  </a:lnTo>
                  <a:lnTo>
                    <a:pt x="1609" y="5250"/>
                  </a:lnTo>
                  <a:lnTo>
                    <a:pt x="1610" y="5255"/>
                  </a:lnTo>
                  <a:lnTo>
                    <a:pt x="1622" y="5382"/>
                  </a:lnTo>
                  <a:lnTo>
                    <a:pt x="1638" y="5508"/>
                  </a:lnTo>
                  <a:lnTo>
                    <a:pt x="1660" y="5633"/>
                  </a:lnTo>
                  <a:lnTo>
                    <a:pt x="1685" y="5757"/>
                  </a:lnTo>
                  <a:lnTo>
                    <a:pt x="1716" y="5880"/>
                  </a:lnTo>
                  <a:lnTo>
                    <a:pt x="1751" y="6002"/>
                  </a:lnTo>
                  <a:lnTo>
                    <a:pt x="1791" y="6122"/>
                  </a:lnTo>
                  <a:lnTo>
                    <a:pt x="1835" y="6241"/>
                  </a:lnTo>
                  <a:lnTo>
                    <a:pt x="1883" y="6359"/>
                  </a:lnTo>
                  <a:lnTo>
                    <a:pt x="1936" y="6474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Helvetica Neue"/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455" name="Google Shape;1455;p40"/>
          <p:cNvGrpSpPr/>
          <p:nvPr/>
        </p:nvGrpSpPr>
        <p:grpSpPr>
          <a:xfrm>
            <a:off x="1383224" y="3916606"/>
            <a:ext cx="415335" cy="414994"/>
            <a:chOff x="9756372" y="861060"/>
            <a:chExt cx="633600" cy="633600"/>
          </a:xfrm>
        </p:grpSpPr>
        <p:sp>
          <p:nvSpPr>
            <p:cNvPr id="1456" name="Google Shape;1456;p40"/>
            <p:cNvSpPr/>
            <p:nvPr/>
          </p:nvSpPr>
          <p:spPr>
            <a:xfrm>
              <a:off x="9756372" y="861060"/>
              <a:ext cx="633600" cy="633600"/>
            </a:xfrm>
            <a:custGeom>
              <a:rect b="b" l="l" r="r" t="t"/>
              <a:pathLst>
                <a:path extrusionOk="0" h="10000" w="10000">
                  <a:moveTo>
                    <a:pt x="6975" y="7901"/>
                  </a:moveTo>
                  <a:lnTo>
                    <a:pt x="3025" y="7901"/>
                  </a:lnTo>
                  <a:lnTo>
                    <a:pt x="3083" y="7508"/>
                  </a:lnTo>
                  <a:lnTo>
                    <a:pt x="3244" y="7175"/>
                  </a:lnTo>
                  <a:lnTo>
                    <a:pt x="3491" y="6903"/>
                  </a:lnTo>
                  <a:lnTo>
                    <a:pt x="3808" y="6692"/>
                  </a:lnTo>
                  <a:lnTo>
                    <a:pt x="4177" y="6541"/>
                  </a:lnTo>
                  <a:lnTo>
                    <a:pt x="4580" y="6450"/>
                  </a:lnTo>
                  <a:lnTo>
                    <a:pt x="5000" y="6420"/>
                  </a:lnTo>
                  <a:lnTo>
                    <a:pt x="5420" y="6450"/>
                  </a:lnTo>
                  <a:lnTo>
                    <a:pt x="5823" y="6541"/>
                  </a:lnTo>
                  <a:lnTo>
                    <a:pt x="6192" y="6692"/>
                  </a:lnTo>
                  <a:lnTo>
                    <a:pt x="6509" y="6903"/>
                  </a:lnTo>
                  <a:lnTo>
                    <a:pt x="6756" y="7175"/>
                  </a:lnTo>
                  <a:lnTo>
                    <a:pt x="6917" y="7508"/>
                  </a:lnTo>
                  <a:lnTo>
                    <a:pt x="6975" y="7901"/>
                  </a:lnTo>
                  <a:close/>
                  <a:moveTo>
                    <a:pt x="6110" y="3168"/>
                  </a:moveTo>
                  <a:lnTo>
                    <a:pt x="6111" y="3210"/>
                  </a:lnTo>
                  <a:lnTo>
                    <a:pt x="6110" y="3252"/>
                  </a:lnTo>
                  <a:lnTo>
                    <a:pt x="6108" y="3293"/>
                  </a:lnTo>
                  <a:lnTo>
                    <a:pt x="6104" y="3335"/>
                  </a:lnTo>
                  <a:lnTo>
                    <a:pt x="6099" y="3376"/>
                  </a:lnTo>
                  <a:lnTo>
                    <a:pt x="6092" y="3417"/>
                  </a:lnTo>
                  <a:lnTo>
                    <a:pt x="6083" y="3457"/>
                  </a:lnTo>
                  <a:lnTo>
                    <a:pt x="6073" y="3498"/>
                  </a:lnTo>
                  <a:lnTo>
                    <a:pt x="6062" y="3538"/>
                  </a:lnTo>
                  <a:lnTo>
                    <a:pt x="6049" y="3577"/>
                  </a:lnTo>
                  <a:lnTo>
                    <a:pt x="6034" y="3616"/>
                  </a:lnTo>
                  <a:lnTo>
                    <a:pt x="6018" y="3654"/>
                  </a:lnTo>
                  <a:lnTo>
                    <a:pt x="6001" y="3692"/>
                  </a:lnTo>
                  <a:lnTo>
                    <a:pt x="5982" y="3729"/>
                  </a:lnTo>
                  <a:lnTo>
                    <a:pt x="5962" y="3766"/>
                  </a:lnTo>
                  <a:lnTo>
                    <a:pt x="5941" y="3802"/>
                  </a:lnTo>
                  <a:lnTo>
                    <a:pt x="5918" y="3836"/>
                  </a:lnTo>
                  <a:lnTo>
                    <a:pt x="5894" y="3870"/>
                  </a:lnTo>
                  <a:lnTo>
                    <a:pt x="5868" y="3903"/>
                  </a:lnTo>
                  <a:lnTo>
                    <a:pt x="5842" y="3935"/>
                  </a:lnTo>
                  <a:lnTo>
                    <a:pt x="5814" y="3966"/>
                  </a:lnTo>
                  <a:lnTo>
                    <a:pt x="5786" y="3996"/>
                  </a:lnTo>
                  <a:lnTo>
                    <a:pt x="5756" y="4024"/>
                  </a:lnTo>
                  <a:lnTo>
                    <a:pt x="5725" y="4052"/>
                  </a:lnTo>
                  <a:lnTo>
                    <a:pt x="5693" y="4078"/>
                  </a:lnTo>
                  <a:lnTo>
                    <a:pt x="5660" y="4104"/>
                  </a:lnTo>
                  <a:lnTo>
                    <a:pt x="5626" y="4128"/>
                  </a:lnTo>
                  <a:lnTo>
                    <a:pt x="5591" y="4151"/>
                  </a:lnTo>
                  <a:lnTo>
                    <a:pt x="5555" y="4172"/>
                  </a:lnTo>
                  <a:lnTo>
                    <a:pt x="5519" y="4192"/>
                  </a:lnTo>
                  <a:lnTo>
                    <a:pt x="5482" y="4211"/>
                  </a:lnTo>
                  <a:lnTo>
                    <a:pt x="5444" y="4228"/>
                  </a:lnTo>
                  <a:lnTo>
                    <a:pt x="5406" y="4244"/>
                  </a:lnTo>
                  <a:lnTo>
                    <a:pt x="5367" y="4259"/>
                  </a:lnTo>
                  <a:lnTo>
                    <a:pt x="5327" y="4272"/>
                  </a:lnTo>
                  <a:lnTo>
                    <a:pt x="5288" y="4283"/>
                  </a:lnTo>
                  <a:lnTo>
                    <a:pt x="5247" y="4293"/>
                  </a:lnTo>
                  <a:lnTo>
                    <a:pt x="5207" y="4302"/>
                  </a:lnTo>
                  <a:lnTo>
                    <a:pt x="5166" y="4309"/>
                  </a:lnTo>
                  <a:lnTo>
                    <a:pt x="5125" y="4314"/>
                  </a:lnTo>
                  <a:lnTo>
                    <a:pt x="5083" y="4318"/>
                  </a:lnTo>
                  <a:lnTo>
                    <a:pt x="5042" y="4320"/>
                  </a:lnTo>
                  <a:lnTo>
                    <a:pt x="5000" y="4321"/>
                  </a:lnTo>
                  <a:lnTo>
                    <a:pt x="4958" y="4320"/>
                  </a:lnTo>
                  <a:lnTo>
                    <a:pt x="4917" y="4318"/>
                  </a:lnTo>
                  <a:lnTo>
                    <a:pt x="4875" y="4314"/>
                  </a:lnTo>
                  <a:lnTo>
                    <a:pt x="4834" y="4309"/>
                  </a:lnTo>
                  <a:lnTo>
                    <a:pt x="4793" y="4302"/>
                  </a:lnTo>
                  <a:lnTo>
                    <a:pt x="4753" y="4293"/>
                  </a:lnTo>
                  <a:lnTo>
                    <a:pt x="4712" y="4283"/>
                  </a:lnTo>
                  <a:lnTo>
                    <a:pt x="4673" y="4272"/>
                  </a:lnTo>
                  <a:lnTo>
                    <a:pt x="4633" y="4259"/>
                  </a:lnTo>
                  <a:lnTo>
                    <a:pt x="4594" y="4244"/>
                  </a:lnTo>
                  <a:lnTo>
                    <a:pt x="4556" y="4228"/>
                  </a:lnTo>
                  <a:lnTo>
                    <a:pt x="4518" y="4211"/>
                  </a:lnTo>
                  <a:lnTo>
                    <a:pt x="4481" y="4192"/>
                  </a:lnTo>
                  <a:lnTo>
                    <a:pt x="4445" y="4172"/>
                  </a:lnTo>
                  <a:lnTo>
                    <a:pt x="4409" y="4151"/>
                  </a:lnTo>
                  <a:lnTo>
                    <a:pt x="4374" y="4128"/>
                  </a:lnTo>
                  <a:lnTo>
                    <a:pt x="4340" y="4104"/>
                  </a:lnTo>
                  <a:lnTo>
                    <a:pt x="4307" y="4078"/>
                  </a:lnTo>
                  <a:lnTo>
                    <a:pt x="4275" y="4052"/>
                  </a:lnTo>
                  <a:lnTo>
                    <a:pt x="4244" y="4024"/>
                  </a:lnTo>
                  <a:lnTo>
                    <a:pt x="4214" y="3996"/>
                  </a:lnTo>
                  <a:lnTo>
                    <a:pt x="4186" y="3966"/>
                  </a:lnTo>
                  <a:lnTo>
                    <a:pt x="4158" y="3935"/>
                  </a:lnTo>
                  <a:lnTo>
                    <a:pt x="4132" y="3903"/>
                  </a:lnTo>
                  <a:lnTo>
                    <a:pt x="4106" y="3870"/>
                  </a:lnTo>
                  <a:lnTo>
                    <a:pt x="4082" y="3836"/>
                  </a:lnTo>
                  <a:lnTo>
                    <a:pt x="4059" y="3802"/>
                  </a:lnTo>
                  <a:lnTo>
                    <a:pt x="4038" y="3766"/>
                  </a:lnTo>
                  <a:lnTo>
                    <a:pt x="4018" y="3729"/>
                  </a:lnTo>
                  <a:lnTo>
                    <a:pt x="3999" y="3692"/>
                  </a:lnTo>
                  <a:lnTo>
                    <a:pt x="3982" y="3654"/>
                  </a:lnTo>
                  <a:lnTo>
                    <a:pt x="3966" y="3616"/>
                  </a:lnTo>
                  <a:lnTo>
                    <a:pt x="3951" y="3577"/>
                  </a:lnTo>
                  <a:lnTo>
                    <a:pt x="3938" y="3538"/>
                  </a:lnTo>
                  <a:lnTo>
                    <a:pt x="3927" y="3498"/>
                  </a:lnTo>
                  <a:lnTo>
                    <a:pt x="3917" y="3457"/>
                  </a:lnTo>
                  <a:lnTo>
                    <a:pt x="3908" y="3417"/>
                  </a:lnTo>
                  <a:lnTo>
                    <a:pt x="3901" y="3376"/>
                  </a:lnTo>
                  <a:lnTo>
                    <a:pt x="3896" y="3335"/>
                  </a:lnTo>
                  <a:lnTo>
                    <a:pt x="3892" y="3293"/>
                  </a:lnTo>
                  <a:lnTo>
                    <a:pt x="3890" y="3252"/>
                  </a:lnTo>
                  <a:lnTo>
                    <a:pt x="3889" y="3210"/>
                  </a:lnTo>
                  <a:lnTo>
                    <a:pt x="3890" y="3168"/>
                  </a:lnTo>
                  <a:lnTo>
                    <a:pt x="3892" y="3127"/>
                  </a:lnTo>
                  <a:lnTo>
                    <a:pt x="3896" y="3085"/>
                  </a:lnTo>
                  <a:lnTo>
                    <a:pt x="3901" y="3044"/>
                  </a:lnTo>
                  <a:lnTo>
                    <a:pt x="3908" y="3003"/>
                  </a:lnTo>
                  <a:lnTo>
                    <a:pt x="3917" y="2963"/>
                  </a:lnTo>
                  <a:lnTo>
                    <a:pt x="3927" y="2923"/>
                  </a:lnTo>
                  <a:lnTo>
                    <a:pt x="3938" y="2883"/>
                  </a:lnTo>
                  <a:lnTo>
                    <a:pt x="3951" y="2844"/>
                  </a:lnTo>
                  <a:lnTo>
                    <a:pt x="3966" y="2805"/>
                  </a:lnTo>
                  <a:lnTo>
                    <a:pt x="3982" y="2766"/>
                  </a:lnTo>
                  <a:lnTo>
                    <a:pt x="3999" y="2729"/>
                  </a:lnTo>
                  <a:lnTo>
                    <a:pt x="4018" y="2692"/>
                  </a:lnTo>
                  <a:lnTo>
                    <a:pt x="4038" y="2655"/>
                  </a:lnTo>
                  <a:lnTo>
                    <a:pt x="4059" y="2619"/>
                  </a:lnTo>
                  <a:lnTo>
                    <a:pt x="4082" y="2584"/>
                  </a:lnTo>
                  <a:lnTo>
                    <a:pt x="4106" y="2550"/>
                  </a:lnTo>
                  <a:lnTo>
                    <a:pt x="4132" y="2518"/>
                  </a:lnTo>
                  <a:lnTo>
                    <a:pt x="4158" y="2486"/>
                  </a:lnTo>
                  <a:lnTo>
                    <a:pt x="4186" y="2455"/>
                  </a:lnTo>
                  <a:lnTo>
                    <a:pt x="4214" y="2425"/>
                  </a:lnTo>
                  <a:lnTo>
                    <a:pt x="4244" y="2396"/>
                  </a:lnTo>
                  <a:lnTo>
                    <a:pt x="4275" y="2368"/>
                  </a:lnTo>
                  <a:lnTo>
                    <a:pt x="4307" y="2342"/>
                  </a:lnTo>
                  <a:lnTo>
                    <a:pt x="4340" y="2317"/>
                  </a:lnTo>
                  <a:lnTo>
                    <a:pt x="4374" y="2293"/>
                  </a:lnTo>
                  <a:lnTo>
                    <a:pt x="4409" y="2270"/>
                  </a:lnTo>
                  <a:lnTo>
                    <a:pt x="4445" y="2248"/>
                  </a:lnTo>
                  <a:lnTo>
                    <a:pt x="4481" y="2228"/>
                  </a:lnTo>
                  <a:lnTo>
                    <a:pt x="4518" y="2209"/>
                  </a:lnTo>
                  <a:lnTo>
                    <a:pt x="4556" y="2192"/>
                  </a:lnTo>
                  <a:lnTo>
                    <a:pt x="4594" y="2176"/>
                  </a:lnTo>
                  <a:lnTo>
                    <a:pt x="4633" y="2162"/>
                  </a:lnTo>
                  <a:lnTo>
                    <a:pt x="4673" y="2149"/>
                  </a:lnTo>
                  <a:lnTo>
                    <a:pt x="4712" y="2137"/>
                  </a:lnTo>
                  <a:lnTo>
                    <a:pt x="4753" y="2127"/>
                  </a:lnTo>
                  <a:lnTo>
                    <a:pt x="4793" y="2119"/>
                  </a:lnTo>
                  <a:lnTo>
                    <a:pt x="4834" y="2112"/>
                  </a:lnTo>
                  <a:lnTo>
                    <a:pt x="4875" y="2106"/>
                  </a:lnTo>
                  <a:lnTo>
                    <a:pt x="4917" y="2102"/>
                  </a:lnTo>
                  <a:lnTo>
                    <a:pt x="4958" y="2100"/>
                  </a:lnTo>
                  <a:lnTo>
                    <a:pt x="5000" y="2099"/>
                  </a:lnTo>
                  <a:lnTo>
                    <a:pt x="5042" y="2100"/>
                  </a:lnTo>
                  <a:lnTo>
                    <a:pt x="5083" y="2102"/>
                  </a:lnTo>
                  <a:lnTo>
                    <a:pt x="5125" y="2106"/>
                  </a:lnTo>
                  <a:lnTo>
                    <a:pt x="5166" y="2112"/>
                  </a:lnTo>
                  <a:lnTo>
                    <a:pt x="5207" y="2119"/>
                  </a:lnTo>
                  <a:lnTo>
                    <a:pt x="5247" y="2127"/>
                  </a:lnTo>
                  <a:lnTo>
                    <a:pt x="5288" y="2137"/>
                  </a:lnTo>
                  <a:lnTo>
                    <a:pt x="5327" y="2149"/>
                  </a:lnTo>
                  <a:lnTo>
                    <a:pt x="5367" y="2162"/>
                  </a:lnTo>
                  <a:lnTo>
                    <a:pt x="5406" y="2176"/>
                  </a:lnTo>
                  <a:lnTo>
                    <a:pt x="5444" y="2192"/>
                  </a:lnTo>
                  <a:lnTo>
                    <a:pt x="5482" y="2209"/>
                  </a:lnTo>
                  <a:lnTo>
                    <a:pt x="5519" y="2228"/>
                  </a:lnTo>
                  <a:lnTo>
                    <a:pt x="5555" y="2248"/>
                  </a:lnTo>
                  <a:lnTo>
                    <a:pt x="5591" y="2270"/>
                  </a:lnTo>
                  <a:lnTo>
                    <a:pt x="5626" y="2293"/>
                  </a:lnTo>
                  <a:lnTo>
                    <a:pt x="5660" y="2317"/>
                  </a:lnTo>
                  <a:lnTo>
                    <a:pt x="5693" y="2342"/>
                  </a:lnTo>
                  <a:lnTo>
                    <a:pt x="5725" y="2368"/>
                  </a:lnTo>
                  <a:lnTo>
                    <a:pt x="5756" y="2396"/>
                  </a:lnTo>
                  <a:lnTo>
                    <a:pt x="5786" y="2425"/>
                  </a:lnTo>
                  <a:lnTo>
                    <a:pt x="5814" y="2455"/>
                  </a:lnTo>
                  <a:lnTo>
                    <a:pt x="5842" y="2486"/>
                  </a:lnTo>
                  <a:lnTo>
                    <a:pt x="5868" y="2518"/>
                  </a:lnTo>
                  <a:lnTo>
                    <a:pt x="5894" y="2550"/>
                  </a:lnTo>
                  <a:lnTo>
                    <a:pt x="5918" y="2584"/>
                  </a:lnTo>
                  <a:lnTo>
                    <a:pt x="5941" y="2619"/>
                  </a:lnTo>
                  <a:lnTo>
                    <a:pt x="5962" y="2655"/>
                  </a:lnTo>
                  <a:lnTo>
                    <a:pt x="5982" y="2692"/>
                  </a:lnTo>
                  <a:lnTo>
                    <a:pt x="6001" y="2729"/>
                  </a:lnTo>
                  <a:lnTo>
                    <a:pt x="6018" y="2766"/>
                  </a:lnTo>
                  <a:lnTo>
                    <a:pt x="6034" y="2805"/>
                  </a:lnTo>
                  <a:lnTo>
                    <a:pt x="6049" y="2844"/>
                  </a:lnTo>
                  <a:lnTo>
                    <a:pt x="6062" y="2883"/>
                  </a:lnTo>
                  <a:lnTo>
                    <a:pt x="6073" y="2923"/>
                  </a:lnTo>
                  <a:lnTo>
                    <a:pt x="6083" y="2963"/>
                  </a:lnTo>
                  <a:lnTo>
                    <a:pt x="6092" y="3003"/>
                  </a:lnTo>
                  <a:lnTo>
                    <a:pt x="6099" y="3044"/>
                  </a:lnTo>
                  <a:lnTo>
                    <a:pt x="6104" y="3085"/>
                  </a:lnTo>
                  <a:lnTo>
                    <a:pt x="6108" y="3127"/>
                  </a:lnTo>
                  <a:lnTo>
                    <a:pt x="6110" y="3168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Helvetica Neue"/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57" name="Google Shape;1457;p40"/>
            <p:cNvSpPr/>
            <p:nvPr/>
          </p:nvSpPr>
          <p:spPr>
            <a:xfrm>
              <a:off x="9756372" y="861060"/>
              <a:ext cx="633600" cy="633600"/>
            </a:xfrm>
            <a:custGeom>
              <a:rect b="b" l="l" r="r" t="t"/>
              <a:pathLst>
                <a:path extrusionOk="0" h="10000" w="10000">
                  <a:moveTo>
                    <a:pt x="1564" y="7097"/>
                  </a:moveTo>
                  <a:lnTo>
                    <a:pt x="1423" y="7252"/>
                  </a:lnTo>
                  <a:lnTo>
                    <a:pt x="1335" y="7434"/>
                  </a:lnTo>
                  <a:lnTo>
                    <a:pt x="1297" y="7690"/>
                  </a:lnTo>
                  <a:lnTo>
                    <a:pt x="1291" y="7722"/>
                  </a:lnTo>
                  <a:lnTo>
                    <a:pt x="1280" y="7753"/>
                  </a:lnTo>
                  <a:lnTo>
                    <a:pt x="1265" y="7782"/>
                  </a:lnTo>
                  <a:lnTo>
                    <a:pt x="1246" y="7809"/>
                  </a:lnTo>
                  <a:lnTo>
                    <a:pt x="1224" y="7833"/>
                  </a:lnTo>
                  <a:lnTo>
                    <a:pt x="1199" y="7855"/>
                  </a:lnTo>
                  <a:lnTo>
                    <a:pt x="1172" y="7872"/>
                  </a:lnTo>
                  <a:lnTo>
                    <a:pt x="1142" y="7886"/>
                  </a:lnTo>
                  <a:lnTo>
                    <a:pt x="1111" y="7896"/>
                  </a:lnTo>
                  <a:lnTo>
                    <a:pt x="1079" y="7902"/>
                  </a:lnTo>
                  <a:lnTo>
                    <a:pt x="1046" y="7904"/>
                  </a:lnTo>
                  <a:lnTo>
                    <a:pt x="1014" y="7901"/>
                  </a:lnTo>
                  <a:lnTo>
                    <a:pt x="982" y="7895"/>
                  </a:lnTo>
                  <a:lnTo>
                    <a:pt x="951" y="7884"/>
                  </a:lnTo>
                  <a:lnTo>
                    <a:pt x="922" y="7869"/>
                  </a:lnTo>
                  <a:lnTo>
                    <a:pt x="895" y="7850"/>
                  </a:lnTo>
                  <a:lnTo>
                    <a:pt x="871" y="7828"/>
                  </a:lnTo>
                  <a:lnTo>
                    <a:pt x="849" y="7803"/>
                  </a:lnTo>
                  <a:lnTo>
                    <a:pt x="832" y="7776"/>
                  </a:lnTo>
                  <a:lnTo>
                    <a:pt x="818" y="7746"/>
                  </a:lnTo>
                  <a:lnTo>
                    <a:pt x="808" y="7715"/>
                  </a:lnTo>
                  <a:lnTo>
                    <a:pt x="802" y="7683"/>
                  </a:lnTo>
                  <a:lnTo>
                    <a:pt x="800" y="7650"/>
                  </a:lnTo>
                  <a:lnTo>
                    <a:pt x="803" y="7618"/>
                  </a:lnTo>
                  <a:lnTo>
                    <a:pt x="846" y="7323"/>
                  </a:lnTo>
                  <a:lnTo>
                    <a:pt x="854" y="7286"/>
                  </a:lnTo>
                  <a:lnTo>
                    <a:pt x="868" y="7250"/>
                  </a:lnTo>
                  <a:lnTo>
                    <a:pt x="989" y="7001"/>
                  </a:lnTo>
                  <a:lnTo>
                    <a:pt x="1007" y="6970"/>
                  </a:lnTo>
                  <a:lnTo>
                    <a:pt x="1029" y="6942"/>
                  </a:lnTo>
                  <a:lnTo>
                    <a:pt x="1215" y="6738"/>
                  </a:lnTo>
                  <a:lnTo>
                    <a:pt x="1237" y="6716"/>
                  </a:lnTo>
                  <a:lnTo>
                    <a:pt x="1261" y="6698"/>
                  </a:lnTo>
                  <a:lnTo>
                    <a:pt x="1498" y="6539"/>
                  </a:lnTo>
                  <a:lnTo>
                    <a:pt x="1520" y="6527"/>
                  </a:lnTo>
                  <a:lnTo>
                    <a:pt x="1542" y="6516"/>
                  </a:lnTo>
                  <a:lnTo>
                    <a:pt x="1819" y="6403"/>
                  </a:lnTo>
                  <a:lnTo>
                    <a:pt x="1859" y="6390"/>
                  </a:lnTo>
                  <a:lnTo>
                    <a:pt x="2161" y="6322"/>
                  </a:lnTo>
                  <a:lnTo>
                    <a:pt x="2198" y="6317"/>
                  </a:lnTo>
                  <a:lnTo>
                    <a:pt x="2513" y="6294"/>
                  </a:lnTo>
                  <a:lnTo>
                    <a:pt x="2549" y="6294"/>
                  </a:lnTo>
                  <a:lnTo>
                    <a:pt x="2864" y="6317"/>
                  </a:lnTo>
                  <a:lnTo>
                    <a:pt x="2901" y="6322"/>
                  </a:lnTo>
                  <a:lnTo>
                    <a:pt x="3203" y="6390"/>
                  </a:lnTo>
                  <a:lnTo>
                    <a:pt x="3243" y="6403"/>
                  </a:lnTo>
                  <a:lnTo>
                    <a:pt x="3520" y="6516"/>
                  </a:lnTo>
                  <a:lnTo>
                    <a:pt x="3542" y="6527"/>
                  </a:lnTo>
                  <a:lnTo>
                    <a:pt x="3564" y="6539"/>
                  </a:lnTo>
                  <a:lnTo>
                    <a:pt x="3575" y="6547"/>
                  </a:lnTo>
                  <a:lnTo>
                    <a:pt x="3669" y="6484"/>
                  </a:lnTo>
                  <a:lnTo>
                    <a:pt x="3691" y="6471"/>
                  </a:lnTo>
                  <a:lnTo>
                    <a:pt x="3713" y="6461"/>
                  </a:lnTo>
                  <a:lnTo>
                    <a:pt x="4082" y="6309"/>
                  </a:lnTo>
                  <a:lnTo>
                    <a:pt x="4122" y="6297"/>
                  </a:lnTo>
                  <a:lnTo>
                    <a:pt x="4525" y="6206"/>
                  </a:lnTo>
                  <a:lnTo>
                    <a:pt x="4562" y="6201"/>
                  </a:lnTo>
                  <a:lnTo>
                    <a:pt x="4982" y="6170"/>
                  </a:lnTo>
                  <a:lnTo>
                    <a:pt x="5018" y="6170"/>
                  </a:lnTo>
                  <a:lnTo>
                    <a:pt x="5438" y="6201"/>
                  </a:lnTo>
                  <a:lnTo>
                    <a:pt x="5475" y="6206"/>
                  </a:lnTo>
                  <a:lnTo>
                    <a:pt x="5878" y="6297"/>
                  </a:lnTo>
                  <a:lnTo>
                    <a:pt x="5918" y="6309"/>
                  </a:lnTo>
                  <a:lnTo>
                    <a:pt x="6287" y="6461"/>
                  </a:lnTo>
                  <a:lnTo>
                    <a:pt x="6309" y="6471"/>
                  </a:lnTo>
                  <a:lnTo>
                    <a:pt x="6331" y="6484"/>
                  </a:lnTo>
                  <a:lnTo>
                    <a:pt x="6425" y="6547"/>
                  </a:lnTo>
                  <a:lnTo>
                    <a:pt x="6436" y="6539"/>
                  </a:lnTo>
                  <a:lnTo>
                    <a:pt x="6458" y="6527"/>
                  </a:lnTo>
                  <a:lnTo>
                    <a:pt x="6480" y="6516"/>
                  </a:lnTo>
                  <a:lnTo>
                    <a:pt x="6757" y="6403"/>
                  </a:lnTo>
                  <a:lnTo>
                    <a:pt x="6797" y="6390"/>
                  </a:lnTo>
                  <a:lnTo>
                    <a:pt x="7099" y="6322"/>
                  </a:lnTo>
                  <a:lnTo>
                    <a:pt x="7136" y="6317"/>
                  </a:lnTo>
                  <a:lnTo>
                    <a:pt x="7451" y="6294"/>
                  </a:lnTo>
                  <a:lnTo>
                    <a:pt x="7487" y="6294"/>
                  </a:lnTo>
                  <a:lnTo>
                    <a:pt x="7802" y="6317"/>
                  </a:lnTo>
                  <a:lnTo>
                    <a:pt x="7839" y="6322"/>
                  </a:lnTo>
                  <a:lnTo>
                    <a:pt x="8141" y="6390"/>
                  </a:lnTo>
                  <a:lnTo>
                    <a:pt x="8181" y="6403"/>
                  </a:lnTo>
                  <a:lnTo>
                    <a:pt x="8458" y="6516"/>
                  </a:lnTo>
                  <a:lnTo>
                    <a:pt x="8480" y="6527"/>
                  </a:lnTo>
                  <a:lnTo>
                    <a:pt x="8502" y="6539"/>
                  </a:lnTo>
                  <a:lnTo>
                    <a:pt x="8739" y="6698"/>
                  </a:lnTo>
                  <a:lnTo>
                    <a:pt x="8763" y="6716"/>
                  </a:lnTo>
                  <a:lnTo>
                    <a:pt x="8785" y="6738"/>
                  </a:lnTo>
                  <a:lnTo>
                    <a:pt x="8971" y="6942"/>
                  </a:lnTo>
                  <a:lnTo>
                    <a:pt x="8993" y="6970"/>
                  </a:lnTo>
                  <a:lnTo>
                    <a:pt x="9011" y="7001"/>
                  </a:lnTo>
                  <a:lnTo>
                    <a:pt x="9132" y="7250"/>
                  </a:lnTo>
                  <a:lnTo>
                    <a:pt x="9146" y="7286"/>
                  </a:lnTo>
                  <a:lnTo>
                    <a:pt x="9154" y="7323"/>
                  </a:lnTo>
                  <a:lnTo>
                    <a:pt x="9197" y="7618"/>
                  </a:lnTo>
                  <a:lnTo>
                    <a:pt x="9200" y="7650"/>
                  </a:lnTo>
                  <a:lnTo>
                    <a:pt x="9198" y="7683"/>
                  </a:lnTo>
                  <a:lnTo>
                    <a:pt x="9192" y="7715"/>
                  </a:lnTo>
                  <a:lnTo>
                    <a:pt x="9182" y="7746"/>
                  </a:lnTo>
                  <a:lnTo>
                    <a:pt x="9168" y="7776"/>
                  </a:lnTo>
                  <a:lnTo>
                    <a:pt x="9151" y="7803"/>
                  </a:lnTo>
                  <a:lnTo>
                    <a:pt x="9129" y="7828"/>
                  </a:lnTo>
                  <a:lnTo>
                    <a:pt x="9105" y="7850"/>
                  </a:lnTo>
                  <a:lnTo>
                    <a:pt x="9078" y="7869"/>
                  </a:lnTo>
                  <a:lnTo>
                    <a:pt x="9049" y="7884"/>
                  </a:lnTo>
                  <a:lnTo>
                    <a:pt x="9018" y="7895"/>
                  </a:lnTo>
                  <a:lnTo>
                    <a:pt x="8986" y="7901"/>
                  </a:lnTo>
                  <a:lnTo>
                    <a:pt x="8954" y="7904"/>
                  </a:lnTo>
                  <a:lnTo>
                    <a:pt x="8921" y="7902"/>
                  </a:lnTo>
                  <a:lnTo>
                    <a:pt x="8889" y="7896"/>
                  </a:lnTo>
                  <a:lnTo>
                    <a:pt x="8858" y="7886"/>
                  </a:lnTo>
                  <a:lnTo>
                    <a:pt x="8828" y="7872"/>
                  </a:lnTo>
                  <a:lnTo>
                    <a:pt x="8801" y="7855"/>
                  </a:lnTo>
                  <a:lnTo>
                    <a:pt x="8776" y="7833"/>
                  </a:lnTo>
                  <a:lnTo>
                    <a:pt x="8754" y="7809"/>
                  </a:lnTo>
                  <a:lnTo>
                    <a:pt x="8735" y="7782"/>
                  </a:lnTo>
                  <a:lnTo>
                    <a:pt x="8720" y="7753"/>
                  </a:lnTo>
                  <a:lnTo>
                    <a:pt x="8709" y="7722"/>
                  </a:lnTo>
                  <a:lnTo>
                    <a:pt x="8703" y="7690"/>
                  </a:lnTo>
                  <a:lnTo>
                    <a:pt x="8665" y="7434"/>
                  </a:lnTo>
                  <a:lnTo>
                    <a:pt x="8577" y="7252"/>
                  </a:lnTo>
                  <a:lnTo>
                    <a:pt x="8436" y="7097"/>
                  </a:lnTo>
                  <a:lnTo>
                    <a:pt x="8245" y="6969"/>
                  </a:lnTo>
                  <a:lnTo>
                    <a:pt x="8011" y="6873"/>
                  </a:lnTo>
                  <a:lnTo>
                    <a:pt x="7748" y="6814"/>
                  </a:lnTo>
                  <a:lnTo>
                    <a:pt x="7469" y="6794"/>
                  </a:lnTo>
                  <a:lnTo>
                    <a:pt x="7190" y="6814"/>
                  </a:lnTo>
                  <a:lnTo>
                    <a:pt x="6927" y="6873"/>
                  </a:lnTo>
                  <a:lnTo>
                    <a:pt x="6848" y="6905"/>
                  </a:lnTo>
                  <a:lnTo>
                    <a:pt x="6941" y="7007"/>
                  </a:lnTo>
                  <a:lnTo>
                    <a:pt x="6963" y="7035"/>
                  </a:lnTo>
                  <a:lnTo>
                    <a:pt x="6981" y="7066"/>
                  </a:lnTo>
                  <a:lnTo>
                    <a:pt x="7142" y="7399"/>
                  </a:lnTo>
                  <a:lnTo>
                    <a:pt x="7156" y="7435"/>
                  </a:lnTo>
                  <a:lnTo>
                    <a:pt x="7165" y="7472"/>
                  </a:lnTo>
                  <a:lnTo>
                    <a:pt x="7222" y="7865"/>
                  </a:lnTo>
                  <a:lnTo>
                    <a:pt x="7225" y="7897"/>
                  </a:lnTo>
                  <a:lnTo>
                    <a:pt x="7223" y="7930"/>
                  </a:lnTo>
                  <a:lnTo>
                    <a:pt x="7217" y="7962"/>
                  </a:lnTo>
                  <a:lnTo>
                    <a:pt x="7207" y="7993"/>
                  </a:lnTo>
                  <a:lnTo>
                    <a:pt x="7193" y="8023"/>
                  </a:lnTo>
                  <a:lnTo>
                    <a:pt x="7176" y="8050"/>
                  </a:lnTo>
                  <a:lnTo>
                    <a:pt x="7154" y="8075"/>
                  </a:lnTo>
                  <a:lnTo>
                    <a:pt x="7130" y="8097"/>
                  </a:lnTo>
                  <a:lnTo>
                    <a:pt x="7103" y="8116"/>
                  </a:lnTo>
                  <a:lnTo>
                    <a:pt x="7074" y="8131"/>
                  </a:lnTo>
                  <a:lnTo>
                    <a:pt x="7043" y="8142"/>
                  </a:lnTo>
                  <a:lnTo>
                    <a:pt x="7011" y="8148"/>
                  </a:lnTo>
                  <a:lnTo>
                    <a:pt x="6979" y="8151"/>
                  </a:lnTo>
                  <a:lnTo>
                    <a:pt x="6946" y="8149"/>
                  </a:lnTo>
                  <a:lnTo>
                    <a:pt x="6914" y="8143"/>
                  </a:lnTo>
                  <a:lnTo>
                    <a:pt x="6883" y="8133"/>
                  </a:lnTo>
                  <a:lnTo>
                    <a:pt x="6853" y="8119"/>
                  </a:lnTo>
                  <a:lnTo>
                    <a:pt x="6826" y="8102"/>
                  </a:lnTo>
                  <a:lnTo>
                    <a:pt x="6801" y="8080"/>
                  </a:lnTo>
                  <a:lnTo>
                    <a:pt x="6779" y="8056"/>
                  </a:lnTo>
                  <a:lnTo>
                    <a:pt x="6760" y="8029"/>
                  </a:lnTo>
                  <a:lnTo>
                    <a:pt x="6745" y="8000"/>
                  </a:lnTo>
                  <a:lnTo>
                    <a:pt x="6734" y="7969"/>
                  </a:lnTo>
                  <a:lnTo>
                    <a:pt x="6728" y="7937"/>
                  </a:lnTo>
                  <a:lnTo>
                    <a:pt x="6676" y="7582"/>
                  </a:lnTo>
                  <a:lnTo>
                    <a:pt x="6547" y="7317"/>
                  </a:lnTo>
                  <a:lnTo>
                    <a:pt x="6424" y="7182"/>
                  </a:lnTo>
                  <a:lnTo>
                    <a:pt x="6361" y="7252"/>
                  </a:lnTo>
                  <a:lnTo>
                    <a:pt x="6273" y="7434"/>
                  </a:lnTo>
                  <a:lnTo>
                    <a:pt x="6235" y="7690"/>
                  </a:lnTo>
                  <a:lnTo>
                    <a:pt x="6229" y="7722"/>
                  </a:lnTo>
                  <a:lnTo>
                    <a:pt x="6218" y="7753"/>
                  </a:lnTo>
                  <a:lnTo>
                    <a:pt x="6203" y="7782"/>
                  </a:lnTo>
                  <a:lnTo>
                    <a:pt x="6184" y="7809"/>
                  </a:lnTo>
                  <a:lnTo>
                    <a:pt x="6162" y="7833"/>
                  </a:lnTo>
                  <a:lnTo>
                    <a:pt x="6137" y="7855"/>
                  </a:lnTo>
                  <a:lnTo>
                    <a:pt x="6110" y="7872"/>
                  </a:lnTo>
                  <a:lnTo>
                    <a:pt x="6080" y="7886"/>
                  </a:lnTo>
                  <a:lnTo>
                    <a:pt x="6049" y="7896"/>
                  </a:lnTo>
                  <a:lnTo>
                    <a:pt x="6017" y="7902"/>
                  </a:lnTo>
                  <a:lnTo>
                    <a:pt x="5984" y="7904"/>
                  </a:lnTo>
                  <a:lnTo>
                    <a:pt x="5952" y="7901"/>
                  </a:lnTo>
                  <a:lnTo>
                    <a:pt x="5920" y="7895"/>
                  </a:lnTo>
                  <a:lnTo>
                    <a:pt x="5889" y="7884"/>
                  </a:lnTo>
                  <a:lnTo>
                    <a:pt x="5860" y="7869"/>
                  </a:lnTo>
                  <a:lnTo>
                    <a:pt x="5833" y="7850"/>
                  </a:lnTo>
                  <a:lnTo>
                    <a:pt x="5809" y="7828"/>
                  </a:lnTo>
                  <a:lnTo>
                    <a:pt x="5787" y="7803"/>
                  </a:lnTo>
                  <a:lnTo>
                    <a:pt x="5770" y="7776"/>
                  </a:lnTo>
                  <a:lnTo>
                    <a:pt x="5756" y="7746"/>
                  </a:lnTo>
                  <a:lnTo>
                    <a:pt x="5746" y="7715"/>
                  </a:lnTo>
                  <a:lnTo>
                    <a:pt x="5740" y="7683"/>
                  </a:lnTo>
                  <a:lnTo>
                    <a:pt x="5738" y="7650"/>
                  </a:lnTo>
                  <a:lnTo>
                    <a:pt x="5741" y="7618"/>
                  </a:lnTo>
                  <a:lnTo>
                    <a:pt x="5784" y="7323"/>
                  </a:lnTo>
                  <a:lnTo>
                    <a:pt x="5792" y="7286"/>
                  </a:lnTo>
                  <a:lnTo>
                    <a:pt x="5806" y="7250"/>
                  </a:lnTo>
                  <a:lnTo>
                    <a:pt x="5927" y="7001"/>
                  </a:lnTo>
                  <a:lnTo>
                    <a:pt x="5945" y="6970"/>
                  </a:lnTo>
                  <a:lnTo>
                    <a:pt x="5967" y="6942"/>
                  </a:lnTo>
                  <a:lnTo>
                    <a:pt x="6015" y="6889"/>
                  </a:lnTo>
                  <a:lnTo>
                    <a:pt x="5748" y="6780"/>
                  </a:lnTo>
                  <a:lnTo>
                    <a:pt x="5384" y="6698"/>
                  </a:lnTo>
                  <a:lnTo>
                    <a:pt x="5000" y="6670"/>
                  </a:lnTo>
                  <a:lnTo>
                    <a:pt x="4616" y="6698"/>
                  </a:lnTo>
                  <a:lnTo>
                    <a:pt x="4252" y="6780"/>
                  </a:lnTo>
                  <a:lnTo>
                    <a:pt x="3985" y="6889"/>
                  </a:lnTo>
                  <a:lnTo>
                    <a:pt x="4033" y="6942"/>
                  </a:lnTo>
                  <a:lnTo>
                    <a:pt x="4055" y="6970"/>
                  </a:lnTo>
                  <a:lnTo>
                    <a:pt x="4073" y="7001"/>
                  </a:lnTo>
                  <a:lnTo>
                    <a:pt x="4194" y="7250"/>
                  </a:lnTo>
                  <a:lnTo>
                    <a:pt x="4208" y="7286"/>
                  </a:lnTo>
                  <a:lnTo>
                    <a:pt x="4216" y="7323"/>
                  </a:lnTo>
                  <a:lnTo>
                    <a:pt x="4259" y="7618"/>
                  </a:lnTo>
                  <a:lnTo>
                    <a:pt x="4262" y="7650"/>
                  </a:lnTo>
                  <a:lnTo>
                    <a:pt x="4260" y="7683"/>
                  </a:lnTo>
                  <a:lnTo>
                    <a:pt x="4254" y="7715"/>
                  </a:lnTo>
                  <a:lnTo>
                    <a:pt x="4244" y="7746"/>
                  </a:lnTo>
                  <a:lnTo>
                    <a:pt x="4230" y="7776"/>
                  </a:lnTo>
                  <a:lnTo>
                    <a:pt x="4213" y="7803"/>
                  </a:lnTo>
                  <a:lnTo>
                    <a:pt x="4191" y="7828"/>
                  </a:lnTo>
                  <a:lnTo>
                    <a:pt x="4167" y="7850"/>
                  </a:lnTo>
                  <a:lnTo>
                    <a:pt x="4140" y="7869"/>
                  </a:lnTo>
                  <a:lnTo>
                    <a:pt x="4111" y="7884"/>
                  </a:lnTo>
                  <a:lnTo>
                    <a:pt x="4080" y="7895"/>
                  </a:lnTo>
                  <a:lnTo>
                    <a:pt x="4048" y="7901"/>
                  </a:lnTo>
                  <a:lnTo>
                    <a:pt x="4016" y="7904"/>
                  </a:lnTo>
                  <a:lnTo>
                    <a:pt x="3983" y="7902"/>
                  </a:lnTo>
                  <a:lnTo>
                    <a:pt x="3951" y="7896"/>
                  </a:lnTo>
                  <a:lnTo>
                    <a:pt x="3920" y="7886"/>
                  </a:lnTo>
                  <a:lnTo>
                    <a:pt x="3890" y="7872"/>
                  </a:lnTo>
                  <a:lnTo>
                    <a:pt x="3863" y="7855"/>
                  </a:lnTo>
                  <a:lnTo>
                    <a:pt x="3838" y="7833"/>
                  </a:lnTo>
                  <a:lnTo>
                    <a:pt x="3816" y="7809"/>
                  </a:lnTo>
                  <a:lnTo>
                    <a:pt x="3797" y="7782"/>
                  </a:lnTo>
                  <a:lnTo>
                    <a:pt x="3782" y="7753"/>
                  </a:lnTo>
                  <a:lnTo>
                    <a:pt x="3771" y="7722"/>
                  </a:lnTo>
                  <a:lnTo>
                    <a:pt x="3765" y="7690"/>
                  </a:lnTo>
                  <a:lnTo>
                    <a:pt x="3727" y="7434"/>
                  </a:lnTo>
                  <a:lnTo>
                    <a:pt x="3639" y="7252"/>
                  </a:lnTo>
                  <a:lnTo>
                    <a:pt x="3576" y="7182"/>
                  </a:lnTo>
                  <a:lnTo>
                    <a:pt x="3453" y="7317"/>
                  </a:lnTo>
                  <a:lnTo>
                    <a:pt x="3324" y="7582"/>
                  </a:lnTo>
                  <a:lnTo>
                    <a:pt x="3272" y="7937"/>
                  </a:lnTo>
                  <a:lnTo>
                    <a:pt x="3266" y="7969"/>
                  </a:lnTo>
                  <a:lnTo>
                    <a:pt x="3255" y="8000"/>
                  </a:lnTo>
                  <a:lnTo>
                    <a:pt x="3240" y="8029"/>
                  </a:lnTo>
                  <a:lnTo>
                    <a:pt x="3221" y="8056"/>
                  </a:lnTo>
                  <a:lnTo>
                    <a:pt x="3199" y="8080"/>
                  </a:lnTo>
                  <a:lnTo>
                    <a:pt x="3174" y="8102"/>
                  </a:lnTo>
                  <a:lnTo>
                    <a:pt x="3147" y="8119"/>
                  </a:lnTo>
                  <a:lnTo>
                    <a:pt x="3117" y="8133"/>
                  </a:lnTo>
                  <a:lnTo>
                    <a:pt x="3086" y="8143"/>
                  </a:lnTo>
                  <a:lnTo>
                    <a:pt x="3054" y="8149"/>
                  </a:lnTo>
                  <a:lnTo>
                    <a:pt x="3021" y="8151"/>
                  </a:lnTo>
                  <a:lnTo>
                    <a:pt x="2989" y="8148"/>
                  </a:lnTo>
                  <a:lnTo>
                    <a:pt x="2957" y="8142"/>
                  </a:lnTo>
                  <a:lnTo>
                    <a:pt x="2926" y="8131"/>
                  </a:lnTo>
                  <a:lnTo>
                    <a:pt x="2897" y="8116"/>
                  </a:lnTo>
                  <a:lnTo>
                    <a:pt x="2870" y="8097"/>
                  </a:lnTo>
                  <a:lnTo>
                    <a:pt x="2846" y="8075"/>
                  </a:lnTo>
                  <a:lnTo>
                    <a:pt x="2824" y="8050"/>
                  </a:lnTo>
                  <a:lnTo>
                    <a:pt x="2807" y="8023"/>
                  </a:lnTo>
                  <a:lnTo>
                    <a:pt x="2793" y="7993"/>
                  </a:lnTo>
                  <a:lnTo>
                    <a:pt x="2783" y="7962"/>
                  </a:lnTo>
                  <a:lnTo>
                    <a:pt x="2777" y="7930"/>
                  </a:lnTo>
                  <a:lnTo>
                    <a:pt x="2775" y="7897"/>
                  </a:lnTo>
                  <a:lnTo>
                    <a:pt x="2778" y="7865"/>
                  </a:lnTo>
                  <a:lnTo>
                    <a:pt x="2835" y="7472"/>
                  </a:lnTo>
                  <a:lnTo>
                    <a:pt x="2844" y="7435"/>
                  </a:lnTo>
                  <a:lnTo>
                    <a:pt x="2858" y="7399"/>
                  </a:lnTo>
                  <a:lnTo>
                    <a:pt x="3019" y="7066"/>
                  </a:lnTo>
                  <a:lnTo>
                    <a:pt x="3037" y="7035"/>
                  </a:lnTo>
                  <a:lnTo>
                    <a:pt x="3059" y="7007"/>
                  </a:lnTo>
                  <a:lnTo>
                    <a:pt x="3152" y="6905"/>
                  </a:lnTo>
                  <a:lnTo>
                    <a:pt x="3073" y="6873"/>
                  </a:lnTo>
                  <a:lnTo>
                    <a:pt x="2810" y="6814"/>
                  </a:lnTo>
                  <a:lnTo>
                    <a:pt x="2531" y="6794"/>
                  </a:lnTo>
                  <a:lnTo>
                    <a:pt x="2252" y="6814"/>
                  </a:lnTo>
                  <a:lnTo>
                    <a:pt x="1989" y="6873"/>
                  </a:lnTo>
                  <a:lnTo>
                    <a:pt x="1755" y="6969"/>
                  </a:lnTo>
                  <a:lnTo>
                    <a:pt x="1564" y="7097"/>
                  </a:lnTo>
                  <a:close/>
                  <a:moveTo>
                    <a:pt x="8580" y="4119"/>
                  </a:moveTo>
                  <a:lnTo>
                    <a:pt x="8582" y="4151"/>
                  </a:lnTo>
                  <a:lnTo>
                    <a:pt x="8582" y="4161"/>
                  </a:lnTo>
                  <a:lnTo>
                    <a:pt x="8583" y="4193"/>
                  </a:lnTo>
                  <a:lnTo>
                    <a:pt x="8583" y="4203"/>
                  </a:lnTo>
                  <a:lnTo>
                    <a:pt x="8582" y="4235"/>
                  </a:lnTo>
                  <a:lnTo>
                    <a:pt x="8582" y="4244"/>
                  </a:lnTo>
                  <a:lnTo>
                    <a:pt x="8580" y="4277"/>
                  </a:lnTo>
                  <a:lnTo>
                    <a:pt x="8579" y="4286"/>
                  </a:lnTo>
                  <a:lnTo>
                    <a:pt x="8576" y="4318"/>
                  </a:lnTo>
                  <a:lnTo>
                    <a:pt x="8575" y="4327"/>
                  </a:lnTo>
                  <a:lnTo>
                    <a:pt x="8571" y="4359"/>
                  </a:lnTo>
                  <a:lnTo>
                    <a:pt x="8570" y="4369"/>
                  </a:lnTo>
                  <a:lnTo>
                    <a:pt x="8564" y="4400"/>
                  </a:lnTo>
                  <a:lnTo>
                    <a:pt x="8563" y="4410"/>
                  </a:lnTo>
                  <a:lnTo>
                    <a:pt x="8556" y="4441"/>
                  </a:lnTo>
                  <a:lnTo>
                    <a:pt x="8554" y="4450"/>
                  </a:lnTo>
                  <a:lnTo>
                    <a:pt x="8546" y="4481"/>
                  </a:lnTo>
                  <a:lnTo>
                    <a:pt x="8544" y="4490"/>
                  </a:lnTo>
                  <a:lnTo>
                    <a:pt x="8535" y="4521"/>
                  </a:lnTo>
                  <a:lnTo>
                    <a:pt x="8532" y="4530"/>
                  </a:lnTo>
                  <a:lnTo>
                    <a:pt x="8522" y="4561"/>
                  </a:lnTo>
                  <a:lnTo>
                    <a:pt x="8519" y="4570"/>
                  </a:lnTo>
                  <a:lnTo>
                    <a:pt x="8508" y="4600"/>
                  </a:lnTo>
                  <a:lnTo>
                    <a:pt x="8504" y="4609"/>
                  </a:lnTo>
                  <a:lnTo>
                    <a:pt x="8492" y="4639"/>
                  </a:lnTo>
                  <a:lnTo>
                    <a:pt x="8488" y="4647"/>
                  </a:lnTo>
                  <a:lnTo>
                    <a:pt x="8475" y="4677"/>
                  </a:lnTo>
                  <a:lnTo>
                    <a:pt x="8471" y="4685"/>
                  </a:lnTo>
                  <a:lnTo>
                    <a:pt x="8456" y="4714"/>
                  </a:lnTo>
                  <a:lnTo>
                    <a:pt x="8452" y="4722"/>
                  </a:lnTo>
                  <a:lnTo>
                    <a:pt x="8436" y="4751"/>
                  </a:lnTo>
                  <a:lnTo>
                    <a:pt x="8431" y="4759"/>
                  </a:lnTo>
                  <a:lnTo>
                    <a:pt x="8414" y="4787"/>
                  </a:lnTo>
                  <a:lnTo>
                    <a:pt x="8409" y="4795"/>
                  </a:lnTo>
                  <a:lnTo>
                    <a:pt x="8391" y="4822"/>
                  </a:lnTo>
                  <a:lnTo>
                    <a:pt x="8386" y="4830"/>
                  </a:lnTo>
                  <a:lnTo>
                    <a:pt x="8367" y="4856"/>
                  </a:lnTo>
                  <a:lnTo>
                    <a:pt x="8362" y="4864"/>
                  </a:lnTo>
                  <a:lnTo>
                    <a:pt x="8342" y="4889"/>
                  </a:lnTo>
                  <a:lnTo>
                    <a:pt x="8336" y="4896"/>
                  </a:lnTo>
                  <a:lnTo>
                    <a:pt x="8316" y="4921"/>
                  </a:lnTo>
                  <a:lnTo>
                    <a:pt x="8310" y="4928"/>
                  </a:lnTo>
                  <a:lnTo>
                    <a:pt x="8288" y="4952"/>
                  </a:lnTo>
                  <a:lnTo>
                    <a:pt x="8282" y="4959"/>
                  </a:lnTo>
                  <a:lnTo>
                    <a:pt x="8260" y="4982"/>
                  </a:lnTo>
                  <a:lnTo>
                    <a:pt x="8253" y="4989"/>
                  </a:lnTo>
                  <a:lnTo>
                    <a:pt x="8230" y="5011"/>
                  </a:lnTo>
                  <a:lnTo>
                    <a:pt x="8223" y="5017"/>
                  </a:lnTo>
                  <a:lnTo>
                    <a:pt x="8199" y="5039"/>
                  </a:lnTo>
                  <a:lnTo>
                    <a:pt x="8192" y="5045"/>
                  </a:lnTo>
                  <a:lnTo>
                    <a:pt x="8167" y="5065"/>
                  </a:lnTo>
                  <a:lnTo>
                    <a:pt x="8160" y="5071"/>
                  </a:lnTo>
                  <a:lnTo>
                    <a:pt x="8135" y="5091"/>
                  </a:lnTo>
                  <a:lnTo>
                    <a:pt x="8127" y="5096"/>
                  </a:lnTo>
                  <a:lnTo>
                    <a:pt x="8101" y="5115"/>
                  </a:lnTo>
                  <a:lnTo>
                    <a:pt x="8093" y="5120"/>
                  </a:lnTo>
                  <a:lnTo>
                    <a:pt x="8066" y="5138"/>
                  </a:lnTo>
                  <a:lnTo>
                    <a:pt x="8058" y="5143"/>
                  </a:lnTo>
                  <a:lnTo>
                    <a:pt x="8030" y="5160"/>
                  </a:lnTo>
                  <a:lnTo>
                    <a:pt x="8022" y="5165"/>
                  </a:lnTo>
                  <a:lnTo>
                    <a:pt x="7993" y="5181"/>
                  </a:lnTo>
                  <a:lnTo>
                    <a:pt x="7985" y="5185"/>
                  </a:lnTo>
                  <a:lnTo>
                    <a:pt x="7956" y="5200"/>
                  </a:lnTo>
                  <a:lnTo>
                    <a:pt x="7948" y="5204"/>
                  </a:lnTo>
                  <a:lnTo>
                    <a:pt x="7918" y="5217"/>
                  </a:lnTo>
                  <a:lnTo>
                    <a:pt x="7910" y="5221"/>
                  </a:lnTo>
                  <a:lnTo>
                    <a:pt x="7880" y="5233"/>
                  </a:lnTo>
                  <a:lnTo>
                    <a:pt x="7871" y="5237"/>
                  </a:lnTo>
                  <a:lnTo>
                    <a:pt x="7841" y="5248"/>
                  </a:lnTo>
                  <a:lnTo>
                    <a:pt x="7832" y="5251"/>
                  </a:lnTo>
                  <a:lnTo>
                    <a:pt x="7801" y="5261"/>
                  </a:lnTo>
                  <a:lnTo>
                    <a:pt x="7792" y="5264"/>
                  </a:lnTo>
                  <a:lnTo>
                    <a:pt x="7761" y="5273"/>
                  </a:lnTo>
                  <a:lnTo>
                    <a:pt x="7752" y="5275"/>
                  </a:lnTo>
                  <a:lnTo>
                    <a:pt x="7721" y="5283"/>
                  </a:lnTo>
                  <a:lnTo>
                    <a:pt x="7712" y="5285"/>
                  </a:lnTo>
                  <a:lnTo>
                    <a:pt x="7681" y="5292"/>
                  </a:lnTo>
                  <a:lnTo>
                    <a:pt x="7671" y="5293"/>
                  </a:lnTo>
                  <a:lnTo>
                    <a:pt x="7640" y="5299"/>
                  </a:lnTo>
                  <a:lnTo>
                    <a:pt x="7630" y="5300"/>
                  </a:lnTo>
                  <a:lnTo>
                    <a:pt x="7598" y="5304"/>
                  </a:lnTo>
                  <a:lnTo>
                    <a:pt x="7589" y="5305"/>
                  </a:lnTo>
                  <a:lnTo>
                    <a:pt x="7557" y="5308"/>
                  </a:lnTo>
                  <a:lnTo>
                    <a:pt x="7548" y="5309"/>
                  </a:lnTo>
                  <a:lnTo>
                    <a:pt x="7515" y="5311"/>
                  </a:lnTo>
                  <a:lnTo>
                    <a:pt x="7506" y="5311"/>
                  </a:lnTo>
                  <a:lnTo>
                    <a:pt x="7474" y="5312"/>
                  </a:lnTo>
                  <a:lnTo>
                    <a:pt x="7464" y="5312"/>
                  </a:lnTo>
                  <a:lnTo>
                    <a:pt x="7432" y="5311"/>
                  </a:lnTo>
                  <a:lnTo>
                    <a:pt x="7422" y="5311"/>
                  </a:lnTo>
                  <a:lnTo>
                    <a:pt x="7390" y="5309"/>
                  </a:lnTo>
                  <a:lnTo>
                    <a:pt x="7381" y="5308"/>
                  </a:lnTo>
                  <a:lnTo>
                    <a:pt x="7348" y="5305"/>
                  </a:lnTo>
                  <a:lnTo>
                    <a:pt x="7339" y="5304"/>
                  </a:lnTo>
                  <a:lnTo>
                    <a:pt x="7307" y="5300"/>
                  </a:lnTo>
                  <a:lnTo>
                    <a:pt x="7298" y="5299"/>
                  </a:lnTo>
                  <a:lnTo>
                    <a:pt x="7266" y="5293"/>
                  </a:lnTo>
                  <a:lnTo>
                    <a:pt x="7257" y="5292"/>
                  </a:lnTo>
                  <a:lnTo>
                    <a:pt x="7225" y="5285"/>
                  </a:lnTo>
                  <a:lnTo>
                    <a:pt x="7216" y="5283"/>
                  </a:lnTo>
                  <a:lnTo>
                    <a:pt x="7185" y="5275"/>
                  </a:lnTo>
                  <a:lnTo>
                    <a:pt x="7176" y="5273"/>
                  </a:lnTo>
                  <a:lnTo>
                    <a:pt x="7145" y="5264"/>
                  </a:lnTo>
                  <a:lnTo>
                    <a:pt x="7136" y="5261"/>
                  </a:lnTo>
                  <a:lnTo>
                    <a:pt x="7105" y="5251"/>
                  </a:lnTo>
                  <a:lnTo>
                    <a:pt x="7096" y="5248"/>
                  </a:lnTo>
                  <a:lnTo>
                    <a:pt x="7066" y="5237"/>
                  </a:lnTo>
                  <a:lnTo>
                    <a:pt x="7057" y="5233"/>
                  </a:lnTo>
                  <a:lnTo>
                    <a:pt x="7028" y="5221"/>
                  </a:lnTo>
                  <a:lnTo>
                    <a:pt x="7019" y="5217"/>
                  </a:lnTo>
                  <a:lnTo>
                    <a:pt x="6990" y="5203"/>
                  </a:lnTo>
                  <a:lnTo>
                    <a:pt x="6981" y="5199"/>
                  </a:lnTo>
                  <a:lnTo>
                    <a:pt x="6952" y="5185"/>
                  </a:lnTo>
                  <a:lnTo>
                    <a:pt x="6944" y="5180"/>
                  </a:lnTo>
                  <a:lnTo>
                    <a:pt x="6916" y="5165"/>
                  </a:lnTo>
                  <a:lnTo>
                    <a:pt x="6908" y="5160"/>
                  </a:lnTo>
                  <a:lnTo>
                    <a:pt x="6880" y="5143"/>
                  </a:lnTo>
                  <a:lnTo>
                    <a:pt x="6872" y="5139"/>
                  </a:lnTo>
                  <a:lnTo>
                    <a:pt x="6845" y="5121"/>
                  </a:lnTo>
                  <a:lnTo>
                    <a:pt x="6837" y="5115"/>
                  </a:lnTo>
                  <a:lnTo>
                    <a:pt x="6811" y="5097"/>
                  </a:lnTo>
                  <a:lnTo>
                    <a:pt x="6803" y="5091"/>
                  </a:lnTo>
                  <a:lnTo>
                    <a:pt x="6778" y="5072"/>
                  </a:lnTo>
                  <a:lnTo>
                    <a:pt x="6770" y="5066"/>
                  </a:lnTo>
                  <a:lnTo>
                    <a:pt x="6746" y="5045"/>
                  </a:lnTo>
                  <a:lnTo>
                    <a:pt x="6738" y="5039"/>
                  </a:lnTo>
                  <a:lnTo>
                    <a:pt x="6714" y="5018"/>
                  </a:lnTo>
                  <a:lnTo>
                    <a:pt x="6708" y="5011"/>
                  </a:lnTo>
                  <a:lnTo>
                    <a:pt x="6684" y="4989"/>
                  </a:lnTo>
                  <a:lnTo>
                    <a:pt x="6678" y="4982"/>
                  </a:lnTo>
                  <a:lnTo>
                    <a:pt x="6655" y="4959"/>
                  </a:lnTo>
                  <a:lnTo>
                    <a:pt x="6649" y="4952"/>
                  </a:lnTo>
                  <a:lnTo>
                    <a:pt x="6627" y="4928"/>
                  </a:lnTo>
                  <a:lnTo>
                    <a:pt x="6621" y="4921"/>
                  </a:lnTo>
                  <a:lnTo>
                    <a:pt x="6601" y="4896"/>
                  </a:lnTo>
                  <a:lnTo>
                    <a:pt x="6595" y="4889"/>
                  </a:lnTo>
                  <a:lnTo>
                    <a:pt x="6575" y="4864"/>
                  </a:lnTo>
                  <a:lnTo>
                    <a:pt x="6570" y="4856"/>
                  </a:lnTo>
                  <a:lnTo>
                    <a:pt x="6551" y="4830"/>
                  </a:lnTo>
                  <a:lnTo>
                    <a:pt x="6546" y="4822"/>
                  </a:lnTo>
                  <a:lnTo>
                    <a:pt x="6528" y="4795"/>
                  </a:lnTo>
                  <a:lnTo>
                    <a:pt x="6523" y="4787"/>
                  </a:lnTo>
                  <a:lnTo>
                    <a:pt x="6506" y="4759"/>
                  </a:lnTo>
                  <a:lnTo>
                    <a:pt x="6500" y="4750"/>
                  </a:lnTo>
                  <a:lnTo>
                    <a:pt x="6485" y="4721"/>
                  </a:lnTo>
                  <a:lnTo>
                    <a:pt x="6481" y="4713"/>
                  </a:lnTo>
                  <a:lnTo>
                    <a:pt x="6466" y="4684"/>
                  </a:lnTo>
                  <a:lnTo>
                    <a:pt x="6462" y="4676"/>
                  </a:lnTo>
                  <a:lnTo>
                    <a:pt x="6449" y="4646"/>
                  </a:lnTo>
                  <a:lnTo>
                    <a:pt x="6445" y="4638"/>
                  </a:lnTo>
                  <a:lnTo>
                    <a:pt x="6433" y="4608"/>
                  </a:lnTo>
                  <a:lnTo>
                    <a:pt x="6430" y="4599"/>
                  </a:lnTo>
                  <a:lnTo>
                    <a:pt x="6419" y="4569"/>
                  </a:lnTo>
                  <a:lnTo>
                    <a:pt x="6416" y="4560"/>
                  </a:lnTo>
                  <a:lnTo>
                    <a:pt x="6406" y="4530"/>
                  </a:lnTo>
                  <a:lnTo>
                    <a:pt x="6403" y="4521"/>
                  </a:lnTo>
                  <a:lnTo>
                    <a:pt x="6394" y="4490"/>
                  </a:lnTo>
                  <a:lnTo>
                    <a:pt x="6392" y="4481"/>
                  </a:lnTo>
                  <a:lnTo>
                    <a:pt x="6384" y="4450"/>
                  </a:lnTo>
                  <a:lnTo>
                    <a:pt x="6382" y="4441"/>
                  </a:lnTo>
                  <a:lnTo>
                    <a:pt x="6375" y="4409"/>
                  </a:lnTo>
                  <a:lnTo>
                    <a:pt x="6374" y="4400"/>
                  </a:lnTo>
                  <a:lnTo>
                    <a:pt x="6368" y="4369"/>
                  </a:lnTo>
                  <a:lnTo>
                    <a:pt x="6367" y="4359"/>
                  </a:lnTo>
                  <a:lnTo>
                    <a:pt x="6363" y="4327"/>
                  </a:lnTo>
                  <a:lnTo>
                    <a:pt x="6362" y="4318"/>
                  </a:lnTo>
                  <a:lnTo>
                    <a:pt x="6359" y="4286"/>
                  </a:lnTo>
                  <a:lnTo>
                    <a:pt x="6358" y="4277"/>
                  </a:lnTo>
                  <a:lnTo>
                    <a:pt x="6356" y="4244"/>
                  </a:lnTo>
                  <a:lnTo>
                    <a:pt x="6356" y="4235"/>
                  </a:lnTo>
                  <a:lnTo>
                    <a:pt x="6355" y="4203"/>
                  </a:lnTo>
                  <a:lnTo>
                    <a:pt x="6355" y="4193"/>
                  </a:lnTo>
                  <a:lnTo>
                    <a:pt x="6356" y="4161"/>
                  </a:lnTo>
                  <a:lnTo>
                    <a:pt x="6356" y="4151"/>
                  </a:lnTo>
                  <a:lnTo>
                    <a:pt x="6358" y="4119"/>
                  </a:lnTo>
                  <a:lnTo>
                    <a:pt x="6359" y="4110"/>
                  </a:lnTo>
                  <a:lnTo>
                    <a:pt x="6362" y="4077"/>
                  </a:lnTo>
                  <a:lnTo>
                    <a:pt x="6363" y="4068"/>
                  </a:lnTo>
                  <a:lnTo>
                    <a:pt x="6367" y="4036"/>
                  </a:lnTo>
                  <a:lnTo>
                    <a:pt x="6368" y="4027"/>
                  </a:lnTo>
                  <a:lnTo>
                    <a:pt x="6374" y="3995"/>
                  </a:lnTo>
                  <a:lnTo>
                    <a:pt x="6375" y="3986"/>
                  </a:lnTo>
                  <a:lnTo>
                    <a:pt x="6382" y="3954"/>
                  </a:lnTo>
                  <a:lnTo>
                    <a:pt x="6384" y="3945"/>
                  </a:lnTo>
                  <a:lnTo>
                    <a:pt x="6392" y="3914"/>
                  </a:lnTo>
                  <a:lnTo>
                    <a:pt x="6394" y="3905"/>
                  </a:lnTo>
                  <a:lnTo>
                    <a:pt x="6403" y="3874"/>
                  </a:lnTo>
                  <a:lnTo>
                    <a:pt x="6406" y="3865"/>
                  </a:lnTo>
                  <a:lnTo>
                    <a:pt x="6416" y="3835"/>
                  </a:lnTo>
                  <a:lnTo>
                    <a:pt x="6419" y="3826"/>
                  </a:lnTo>
                  <a:lnTo>
                    <a:pt x="6430" y="3796"/>
                  </a:lnTo>
                  <a:lnTo>
                    <a:pt x="6433" y="3787"/>
                  </a:lnTo>
                  <a:lnTo>
                    <a:pt x="6445" y="3757"/>
                  </a:lnTo>
                  <a:lnTo>
                    <a:pt x="6449" y="3749"/>
                  </a:lnTo>
                  <a:lnTo>
                    <a:pt x="6462" y="3720"/>
                  </a:lnTo>
                  <a:lnTo>
                    <a:pt x="6466" y="3711"/>
                  </a:lnTo>
                  <a:lnTo>
                    <a:pt x="6481" y="3682"/>
                  </a:lnTo>
                  <a:lnTo>
                    <a:pt x="6485" y="3674"/>
                  </a:lnTo>
                  <a:lnTo>
                    <a:pt x="6501" y="3646"/>
                  </a:lnTo>
                  <a:lnTo>
                    <a:pt x="6506" y="3637"/>
                  </a:lnTo>
                  <a:lnTo>
                    <a:pt x="6523" y="3609"/>
                  </a:lnTo>
                  <a:lnTo>
                    <a:pt x="6528" y="3601"/>
                  </a:lnTo>
                  <a:lnTo>
                    <a:pt x="6545" y="3574"/>
                  </a:lnTo>
                  <a:lnTo>
                    <a:pt x="6551" y="3566"/>
                  </a:lnTo>
                  <a:lnTo>
                    <a:pt x="6569" y="3540"/>
                  </a:lnTo>
                  <a:lnTo>
                    <a:pt x="6575" y="3532"/>
                  </a:lnTo>
                  <a:lnTo>
                    <a:pt x="6595" y="3507"/>
                  </a:lnTo>
                  <a:lnTo>
                    <a:pt x="6600" y="3499"/>
                  </a:lnTo>
                  <a:lnTo>
                    <a:pt x="6621" y="3474"/>
                  </a:lnTo>
                  <a:lnTo>
                    <a:pt x="6627" y="3467"/>
                  </a:lnTo>
                  <a:lnTo>
                    <a:pt x="6649" y="3443"/>
                  </a:lnTo>
                  <a:lnTo>
                    <a:pt x="6655" y="3436"/>
                  </a:lnTo>
                  <a:lnTo>
                    <a:pt x="6677" y="3413"/>
                  </a:lnTo>
                  <a:lnTo>
                    <a:pt x="6684" y="3406"/>
                  </a:lnTo>
                  <a:lnTo>
                    <a:pt x="6707" y="3384"/>
                  </a:lnTo>
                  <a:lnTo>
                    <a:pt x="6714" y="3378"/>
                  </a:lnTo>
                  <a:lnTo>
                    <a:pt x="6738" y="3356"/>
                  </a:lnTo>
                  <a:lnTo>
                    <a:pt x="6745" y="3350"/>
                  </a:lnTo>
                  <a:lnTo>
                    <a:pt x="6770" y="3329"/>
                  </a:lnTo>
                  <a:lnTo>
                    <a:pt x="6778" y="3324"/>
                  </a:lnTo>
                  <a:lnTo>
                    <a:pt x="6803" y="3304"/>
                  </a:lnTo>
                  <a:lnTo>
                    <a:pt x="6811" y="3298"/>
                  </a:lnTo>
                  <a:lnTo>
                    <a:pt x="6837" y="3280"/>
                  </a:lnTo>
                  <a:lnTo>
                    <a:pt x="6845" y="3274"/>
                  </a:lnTo>
                  <a:lnTo>
                    <a:pt x="6872" y="3257"/>
                  </a:lnTo>
                  <a:lnTo>
                    <a:pt x="6880" y="3252"/>
                  </a:lnTo>
                  <a:lnTo>
                    <a:pt x="6908" y="3235"/>
                  </a:lnTo>
                  <a:lnTo>
                    <a:pt x="6917" y="3230"/>
                  </a:lnTo>
                  <a:lnTo>
                    <a:pt x="6945" y="3214"/>
                  </a:lnTo>
                  <a:lnTo>
                    <a:pt x="6953" y="3210"/>
                  </a:lnTo>
                  <a:lnTo>
                    <a:pt x="6982" y="3195"/>
                  </a:lnTo>
                  <a:lnTo>
                    <a:pt x="6991" y="3191"/>
                  </a:lnTo>
                  <a:lnTo>
                    <a:pt x="7020" y="3178"/>
                  </a:lnTo>
                  <a:lnTo>
                    <a:pt x="7028" y="3174"/>
                  </a:lnTo>
                  <a:lnTo>
                    <a:pt x="7058" y="3162"/>
                  </a:lnTo>
                  <a:lnTo>
                    <a:pt x="7067" y="3159"/>
                  </a:lnTo>
                  <a:lnTo>
                    <a:pt x="7097" y="3148"/>
                  </a:lnTo>
                  <a:lnTo>
                    <a:pt x="7106" y="3145"/>
                  </a:lnTo>
                  <a:lnTo>
                    <a:pt x="7136" y="3135"/>
                  </a:lnTo>
                  <a:lnTo>
                    <a:pt x="7145" y="3132"/>
                  </a:lnTo>
                  <a:lnTo>
                    <a:pt x="7176" y="3123"/>
                  </a:lnTo>
                  <a:lnTo>
                    <a:pt x="7185" y="3121"/>
                  </a:lnTo>
                  <a:lnTo>
                    <a:pt x="7216" y="3113"/>
                  </a:lnTo>
                  <a:lnTo>
                    <a:pt x="7225" y="3111"/>
                  </a:lnTo>
                  <a:lnTo>
                    <a:pt x="7257" y="3104"/>
                  </a:lnTo>
                  <a:lnTo>
                    <a:pt x="7266" y="3103"/>
                  </a:lnTo>
                  <a:lnTo>
                    <a:pt x="7298" y="3097"/>
                  </a:lnTo>
                  <a:lnTo>
                    <a:pt x="7307" y="3096"/>
                  </a:lnTo>
                  <a:lnTo>
                    <a:pt x="7339" y="3092"/>
                  </a:lnTo>
                  <a:lnTo>
                    <a:pt x="7348" y="3091"/>
                  </a:lnTo>
                  <a:lnTo>
                    <a:pt x="7381" y="3088"/>
                  </a:lnTo>
                  <a:lnTo>
                    <a:pt x="7390" y="3087"/>
                  </a:lnTo>
                  <a:lnTo>
                    <a:pt x="7422" y="3085"/>
                  </a:lnTo>
                  <a:lnTo>
                    <a:pt x="7432" y="3085"/>
                  </a:lnTo>
                  <a:lnTo>
                    <a:pt x="7464" y="3084"/>
                  </a:lnTo>
                  <a:lnTo>
                    <a:pt x="7474" y="3084"/>
                  </a:lnTo>
                  <a:lnTo>
                    <a:pt x="7506" y="3085"/>
                  </a:lnTo>
                  <a:lnTo>
                    <a:pt x="7515" y="3085"/>
                  </a:lnTo>
                  <a:lnTo>
                    <a:pt x="7548" y="3087"/>
                  </a:lnTo>
                  <a:lnTo>
                    <a:pt x="7557" y="3088"/>
                  </a:lnTo>
                  <a:lnTo>
                    <a:pt x="7589" y="3091"/>
                  </a:lnTo>
                  <a:lnTo>
                    <a:pt x="7598" y="3092"/>
                  </a:lnTo>
                  <a:lnTo>
                    <a:pt x="7630" y="3096"/>
                  </a:lnTo>
                  <a:lnTo>
                    <a:pt x="7640" y="3097"/>
                  </a:lnTo>
                  <a:lnTo>
                    <a:pt x="7671" y="3103"/>
                  </a:lnTo>
                  <a:lnTo>
                    <a:pt x="7680" y="3104"/>
                  </a:lnTo>
                  <a:lnTo>
                    <a:pt x="7712" y="3111"/>
                  </a:lnTo>
                  <a:lnTo>
                    <a:pt x="7721" y="3113"/>
                  </a:lnTo>
                  <a:lnTo>
                    <a:pt x="7752" y="3121"/>
                  </a:lnTo>
                  <a:lnTo>
                    <a:pt x="7761" y="3123"/>
                  </a:lnTo>
                  <a:lnTo>
                    <a:pt x="7792" y="3132"/>
                  </a:lnTo>
                  <a:lnTo>
                    <a:pt x="7801" y="3135"/>
                  </a:lnTo>
                  <a:lnTo>
                    <a:pt x="7831" y="3145"/>
                  </a:lnTo>
                  <a:lnTo>
                    <a:pt x="7840" y="3148"/>
                  </a:lnTo>
                  <a:lnTo>
                    <a:pt x="7870" y="3159"/>
                  </a:lnTo>
                  <a:lnTo>
                    <a:pt x="7879" y="3162"/>
                  </a:lnTo>
                  <a:lnTo>
                    <a:pt x="7909" y="3174"/>
                  </a:lnTo>
                  <a:lnTo>
                    <a:pt x="7917" y="3178"/>
                  </a:lnTo>
                  <a:lnTo>
                    <a:pt x="7947" y="3191"/>
                  </a:lnTo>
                  <a:lnTo>
                    <a:pt x="7955" y="3195"/>
                  </a:lnTo>
                  <a:lnTo>
                    <a:pt x="7984" y="3210"/>
                  </a:lnTo>
                  <a:lnTo>
                    <a:pt x="7992" y="3214"/>
                  </a:lnTo>
                  <a:lnTo>
                    <a:pt x="8021" y="3229"/>
                  </a:lnTo>
                  <a:lnTo>
                    <a:pt x="8030" y="3235"/>
                  </a:lnTo>
                  <a:lnTo>
                    <a:pt x="8058" y="3252"/>
                  </a:lnTo>
                  <a:lnTo>
                    <a:pt x="8066" y="3257"/>
                  </a:lnTo>
                  <a:lnTo>
                    <a:pt x="8093" y="3275"/>
                  </a:lnTo>
                  <a:lnTo>
                    <a:pt x="8101" y="3280"/>
                  </a:lnTo>
                  <a:lnTo>
                    <a:pt x="8127" y="3299"/>
                  </a:lnTo>
                  <a:lnTo>
                    <a:pt x="8135" y="3304"/>
                  </a:lnTo>
                  <a:lnTo>
                    <a:pt x="8160" y="3324"/>
                  </a:lnTo>
                  <a:lnTo>
                    <a:pt x="8167" y="3330"/>
                  </a:lnTo>
                  <a:lnTo>
                    <a:pt x="8192" y="3350"/>
                  </a:lnTo>
                  <a:lnTo>
                    <a:pt x="8199" y="3356"/>
                  </a:lnTo>
                  <a:lnTo>
                    <a:pt x="8223" y="3378"/>
                  </a:lnTo>
                  <a:lnTo>
                    <a:pt x="8230" y="3384"/>
                  </a:lnTo>
                  <a:lnTo>
                    <a:pt x="8253" y="3407"/>
                  </a:lnTo>
                  <a:lnTo>
                    <a:pt x="8260" y="3413"/>
                  </a:lnTo>
                  <a:lnTo>
                    <a:pt x="8282" y="3437"/>
                  </a:lnTo>
                  <a:lnTo>
                    <a:pt x="8289" y="3443"/>
                  </a:lnTo>
                  <a:lnTo>
                    <a:pt x="8310" y="3467"/>
                  </a:lnTo>
                  <a:lnTo>
                    <a:pt x="8316" y="3475"/>
                  </a:lnTo>
                  <a:lnTo>
                    <a:pt x="8337" y="3499"/>
                  </a:lnTo>
                  <a:lnTo>
                    <a:pt x="8343" y="3507"/>
                  </a:lnTo>
                  <a:lnTo>
                    <a:pt x="8362" y="3532"/>
                  </a:lnTo>
                  <a:lnTo>
                    <a:pt x="8368" y="3540"/>
                  </a:lnTo>
                  <a:lnTo>
                    <a:pt x="8386" y="3566"/>
                  </a:lnTo>
                  <a:lnTo>
                    <a:pt x="8392" y="3574"/>
                  </a:lnTo>
                  <a:lnTo>
                    <a:pt x="8410" y="3601"/>
                  </a:lnTo>
                  <a:lnTo>
                    <a:pt x="8414" y="3609"/>
                  </a:lnTo>
                  <a:lnTo>
                    <a:pt x="8431" y="3637"/>
                  </a:lnTo>
                  <a:lnTo>
                    <a:pt x="8436" y="3645"/>
                  </a:lnTo>
                  <a:lnTo>
                    <a:pt x="8451" y="3673"/>
                  </a:lnTo>
                  <a:lnTo>
                    <a:pt x="8456" y="3681"/>
                  </a:lnTo>
                  <a:lnTo>
                    <a:pt x="8470" y="3710"/>
                  </a:lnTo>
                  <a:lnTo>
                    <a:pt x="8474" y="3719"/>
                  </a:lnTo>
                  <a:lnTo>
                    <a:pt x="8488" y="3748"/>
                  </a:lnTo>
                  <a:lnTo>
                    <a:pt x="8492" y="3757"/>
                  </a:lnTo>
                  <a:lnTo>
                    <a:pt x="8504" y="3786"/>
                  </a:lnTo>
                  <a:lnTo>
                    <a:pt x="8508" y="3795"/>
                  </a:lnTo>
                  <a:lnTo>
                    <a:pt x="8519" y="3825"/>
                  </a:lnTo>
                  <a:lnTo>
                    <a:pt x="8522" y="3834"/>
                  </a:lnTo>
                  <a:lnTo>
                    <a:pt x="8532" y="3865"/>
                  </a:lnTo>
                  <a:lnTo>
                    <a:pt x="8535" y="3874"/>
                  </a:lnTo>
                  <a:lnTo>
                    <a:pt x="8544" y="3905"/>
                  </a:lnTo>
                  <a:lnTo>
                    <a:pt x="8546" y="3914"/>
                  </a:lnTo>
                  <a:lnTo>
                    <a:pt x="8554" y="3945"/>
                  </a:lnTo>
                  <a:lnTo>
                    <a:pt x="8556" y="3954"/>
                  </a:lnTo>
                  <a:lnTo>
                    <a:pt x="8563" y="3986"/>
                  </a:lnTo>
                  <a:lnTo>
                    <a:pt x="8564" y="3995"/>
                  </a:lnTo>
                  <a:lnTo>
                    <a:pt x="8570" y="4027"/>
                  </a:lnTo>
                  <a:lnTo>
                    <a:pt x="8571" y="4036"/>
                  </a:lnTo>
                  <a:lnTo>
                    <a:pt x="8575" y="4068"/>
                  </a:lnTo>
                  <a:lnTo>
                    <a:pt x="8576" y="4077"/>
                  </a:lnTo>
                  <a:lnTo>
                    <a:pt x="8579" y="4110"/>
                  </a:lnTo>
                  <a:lnTo>
                    <a:pt x="8580" y="4119"/>
                  </a:lnTo>
                  <a:close/>
                  <a:moveTo>
                    <a:pt x="8079" y="4266"/>
                  </a:moveTo>
                  <a:lnTo>
                    <a:pt x="8081" y="4244"/>
                  </a:lnTo>
                  <a:lnTo>
                    <a:pt x="8083" y="4221"/>
                  </a:lnTo>
                  <a:lnTo>
                    <a:pt x="8083" y="4198"/>
                  </a:lnTo>
                  <a:lnTo>
                    <a:pt x="8083" y="4175"/>
                  </a:lnTo>
                  <a:lnTo>
                    <a:pt x="8081" y="4152"/>
                  </a:lnTo>
                  <a:lnTo>
                    <a:pt x="8079" y="4129"/>
                  </a:lnTo>
                  <a:lnTo>
                    <a:pt x="8076" y="4106"/>
                  </a:lnTo>
                  <a:lnTo>
                    <a:pt x="8072" y="4084"/>
                  </a:lnTo>
                  <a:lnTo>
                    <a:pt x="8068" y="4061"/>
                  </a:lnTo>
                  <a:lnTo>
                    <a:pt x="8062" y="4039"/>
                  </a:lnTo>
                  <a:lnTo>
                    <a:pt x="8056" y="4017"/>
                  </a:lnTo>
                  <a:lnTo>
                    <a:pt x="8049" y="3995"/>
                  </a:lnTo>
                  <a:lnTo>
                    <a:pt x="8041" y="3974"/>
                  </a:lnTo>
                  <a:lnTo>
                    <a:pt x="8032" y="3953"/>
                  </a:lnTo>
                  <a:lnTo>
                    <a:pt x="8022" y="3932"/>
                  </a:lnTo>
                  <a:lnTo>
                    <a:pt x="8012" y="3912"/>
                  </a:lnTo>
                  <a:lnTo>
                    <a:pt x="8001" y="3891"/>
                  </a:lnTo>
                  <a:lnTo>
                    <a:pt x="7988" y="3871"/>
                  </a:lnTo>
                  <a:lnTo>
                    <a:pt x="7976" y="3852"/>
                  </a:lnTo>
                  <a:lnTo>
                    <a:pt x="7962" y="3833"/>
                  </a:lnTo>
                  <a:lnTo>
                    <a:pt x="7948" y="3814"/>
                  </a:lnTo>
                  <a:lnTo>
                    <a:pt x="7934" y="3797"/>
                  </a:lnTo>
                  <a:lnTo>
                    <a:pt x="7918" y="3780"/>
                  </a:lnTo>
                  <a:lnTo>
                    <a:pt x="7903" y="3763"/>
                  </a:lnTo>
                  <a:lnTo>
                    <a:pt x="7886" y="3747"/>
                  </a:lnTo>
                  <a:lnTo>
                    <a:pt x="7869" y="3732"/>
                  </a:lnTo>
                  <a:lnTo>
                    <a:pt x="7851" y="3717"/>
                  </a:lnTo>
                  <a:lnTo>
                    <a:pt x="7833" y="3703"/>
                  </a:lnTo>
                  <a:lnTo>
                    <a:pt x="7815" y="3690"/>
                  </a:lnTo>
                  <a:lnTo>
                    <a:pt x="7795" y="3677"/>
                  </a:lnTo>
                  <a:lnTo>
                    <a:pt x="7776" y="3666"/>
                  </a:lnTo>
                  <a:lnTo>
                    <a:pt x="7757" y="3655"/>
                  </a:lnTo>
                  <a:lnTo>
                    <a:pt x="7736" y="3645"/>
                  </a:lnTo>
                  <a:lnTo>
                    <a:pt x="7715" y="3635"/>
                  </a:lnTo>
                  <a:lnTo>
                    <a:pt x="7693" y="3626"/>
                  </a:lnTo>
                  <a:lnTo>
                    <a:pt x="7672" y="3618"/>
                  </a:lnTo>
                  <a:lnTo>
                    <a:pt x="7650" y="3611"/>
                  </a:lnTo>
                  <a:lnTo>
                    <a:pt x="7628" y="3605"/>
                  </a:lnTo>
                  <a:lnTo>
                    <a:pt x="7605" y="3599"/>
                  </a:lnTo>
                  <a:lnTo>
                    <a:pt x="7583" y="3595"/>
                  </a:lnTo>
                  <a:lnTo>
                    <a:pt x="7560" y="3591"/>
                  </a:lnTo>
                  <a:lnTo>
                    <a:pt x="7538" y="3588"/>
                  </a:lnTo>
                  <a:lnTo>
                    <a:pt x="7515" y="3586"/>
                  </a:lnTo>
                  <a:lnTo>
                    <a:pt x="7492" y="3584"/>
                  </a:lnTo>
                  <a:lnTo>
                    <a:pt x="7469" y="3584"/>
                  </a:lnTo>
                  <a:lnTo>
                    <a:pt x="7446" y="3584"/>
                  </a:lnTo>
                  <a:lnTo>
                    <a:pt x="7423" y="3586"/>
                  </a:lnTo>
                  <a:lnTo>
                    <a:pt x="7400" y="3588"/>
                  </a:lnTo>
                  <a:lnTo>
                    <a:pt x="7377" y="3591"/>
                  </a:lnTo>
                  <a:lnTo>
                    <a:pt x="7354" y="3595"/>
                  </a:lnTo>
                  <a:lnTo>
                    <a:pt x="7332" y="3599"/>
                  </a:lnTo>
                  <a:lnTo>
                    <a:pt x="7310" y="3605"/>
                  </a:lnTo>
                  <a:lnTo>
                    <a:pt x="7288" y="3611"/>
                  </a:lnTo>
                  <a:lnTo>
                    <a:pt x="7266" y="3618"/>
                  </a:lnTo>
                  <a:lnTo>
                    <a:pt x="7244" y="3626"/>
                  </a:lnTo>
                  <a:lnTo>
                    <a:pt x="7223" y="3635"/>
                  </a:lnTo>
                  <a:lnTo>
                    <a:pt x="7202" y="3645"/>
                  </a:lnTo>
                  <a:lnTo>
                    <a:pt x="7181" y="3655"/>
                  </a:lnTo>
                  <a:lnTo>
                    <a:pt x="7162" y="3666"/>
                  </a:lnTo>
                  <a:lnTo>
                    <a:pt x="7142" y="3678"/>
                  </a:lnTo>
                  <a:lnTo>
                    <a:pt x="7123" y="3690"/>
                  </a:lnTo>
                  <a:lnTo>
                    <a:pt x="7104" y="3704"/>
                  </a:lnTo>
                  <a:lnTo>
                    <a:pt x="7086" y="3718"/>
                  </a:lnTo>
                  <a:lnTo>
                    <a:pt x="7068" y="3732"/>
                  </a:lnTo>
                  <a:lnTo>
                    <a:pt x="7051" y="3747"/>
                  </a:lnTo>
                  <a:lnTo>
                    <a:pt x="7034" y="3763"/>
                  </a:lnTo>
                  <a:lnTo>
                    <a:pt x="7018" y="3780"/>
                  </a:lnTo>
                  <a:lnTo>
                    <a:pt x="7003" y="3797"/>
                  </a:lnTo>
                  <a:lnTo>
                    <a:pt x="6989" y="3815"/>
                  </a:lnTo>
                  <a:lnTo>
                    <a:pt x="6975" y="3833"/>
                  </a:lnTo>
                  <a:lnTo>
                    <a:pt x="6961" y="3852"/>
                  </a:lnTo>
                  <a:lnTo>
                    <a:pt x="6949" y="3871"/>
                  </a:lnTo>
                  <a:lnTo>
                    <a:pt x="6937" y="3891"/>
                  </a:lnTo>
                  <a:lnTo>
                    <a:pt x="6926" y="3910"/>
                  </a:lnTo>
                  <a:lnTo>
                    <a:pt x="6916" y="3931"/>
                  </a:lnTo>
                  <a:lnTo>
                    <a:pt x="6906" y="3952"/>
                  </a:lnTo>
                  <a:lnTo>
                    <a:pt x="6897" y="3973"/>
                  </a:lnTo>
                  <a:lnTo>
                    <a:pt x="6889" y="3995"/>
                  </a:lnTo>
                  <a:lnTo>
                    <a:pt x="6882" y="4017"/>
                  </a:lnTo>
                  <a:lnTo>
                    <a:pt x="6876" y="4039"/>
                  </a:lnTo>
                  <a:lnTo>
                    <a:pt x="6870" y="4061"/>
                  </a:lnTo>
                  <a:lnTo>
                    <a:pt x="6866" y="4083"/>
                  </a:lnTo>
                  <a:lnTo>
                    <a:pt x="6862" y="4106"/>
                  </a:lnTo>
                  <a:lnTo>
                    <a:pt x="6859" y="4129"/>
                  </a:lnTo>
                  <a:lnTo>
                    <a:pt x="6857" y="4152"/>
                  </a:lnTo>
                  <a:lnTo>
                    <a:pt x="6855" y="4175"/>
                  </a:lnTo>
                  <a:lnTo>
                    <a:pt x="6855" y="4198"/>
                  </a:lnTo>
                  <a:lnTo>
                    <a:pt x="6855" y="4221"/>
                  </a:lnTo>
                  <a:lnTo>
                    <a:pt x="6857" y="4244"/>
                  </a:lnTo>
                  <a:lnTo>
                    <a:pt x="6859" y="4267"/>
                  </a:lnTo>
                  <a:lnTo>
                    <a:pt x="6862" y="4289"/>
                  </a:lnTo>
                  <a:lnTo>
                    <a:pt x="6866" y="4312"/>
                  </a:lnTo>
                  <a:lnTo>
                    <a:pt x="6870" y="4334"/>
                  </a:lnTo>
                  <a:lnTo>
                    <a:pt x="6876" y="4357"/>
                  </a:lnTo>
                  <a:lnTo>
                    <a:pt x="6882" y="4379"/>
                  </a:lnTo>
                  <a:lnTo>
                    <a:pt x="6889" y="4401"/>
                  </a:lnTo>
                  <a:lnTo>
                    <a:pt x="6897" y="4422"/>
                  </a:lnTo>
                  <a:lnTo>
                    <a:pt x="6906" y="4444"/>
                  </a:lnTo>
                  <a:lnTo>
                    <a:pt x="6916" y="4465"/>
                  </a:lnTo>
                  <a:lnTo>
                    <a:pt x="6926" y="4486"/>
                  </a:lnTo>
                  <a:lnTo>
                    <a:pt x="6937" y="4505"/>
                  </a:lnTo>
                  <a:lnTo>
                    <a:pt x="6948" y="4524"/>
                  </a:lnTo>
                  <a:lnTo>
                    <a:pt x="6961" y="4544"/>
                  </a:lnTo>
                  <a:lnTo>
                    <a:pt x="6974" y="4562"/>
                  </a:lnTo>
                  <a:lnTo>
                    <a:pt x="6988" y="4580"/>
                  </a:lnTo>
                  <a:lnTo>
                    <a:pt x="7003" y="4598"/>
                  </a:lnTo>
                  <a:lnTo>
                    <a:pt x="7018" y="4615"/>
                  </a:lnTo>
                  <a:lnTo>
                    <a:pt x="7034" y="4632"/>
                  </a:lnTo>
                  <a:lnTo>
                    <a:pt x="7051" y="4647"/>
                  </a:lnTo>
                  <a:lnTo>
                    <a:pt x="7068" y="4663"/>
                  </a:lnTo>
                  <a:lnTo>
                    <a:pt x="7085" y="4677"/>
                  </a:lnTo>
                  <a:lnTo>
                    <a:pt x="7104" y="4691"/>
                  </a:lnTo>
                  <a:lnTo>
                    <a:pt x="7123" y="4705"/>
                  </a:lnTo>
                  <a:lnTo>
                    <a:pt x="7142" y="4717"/>
                  </a:lnTo>
                  <a:lnTo>
                    <a:pt x="7162" y="4730"/>
                  </a:lnTo>
                  <a:lnTo>
                    <a:pt x="7183" y="4741"/>
                  </a:lnTo>
                  <a:lnTo>
                    <a:pt x="7203" y="4751"/>
                  </a:lnTo>
                  <a:lnTo>
                    <a:pt x="7224" y="4761"/>
                  </a:lnTo>
                  <a:lnTo>
                    <a:pt x="7245" y="4770"/>
                  </a:lnTo>
                  <a:lnTo>
                    <a:pt x="7266" y="4778"/>
                  </a:lnTo>
                  <a:lnTo>
                    <a:pt x="7288" y="4785"/>
                  </a:lnTo>
                  <a:lnTo>
                    <a:pt x="7310" y="4791"/>
                  </a:lnTo>
                  <a:lnTo>
                    <a:pt x="7332" y="4797"/>
                  </a:lnTo>
                  <a:lnTo>
                    <a:pt x="7355" y="4801"/>
                  </a:lnTo>
                  <a:lnTo>
                    <a:pt x="7377" y="4805"/>
                  </a:lnTo>
                  <a:lnTo>
                    <a:pt x="7400" y="4808"/>
                  </a:lnTo>
                  <a:lnTo>
                    <a:pt x="7423" y="4810"/>
                  </a:lnTo>
                  <a:lnTo>
                    <a:pt x="7446" y="4812"/>
                  </a:lnTo>
                  <a:lnTo>
                    <a:pt x="7469" y="4812"/>
                  </a:lnTo>
                  <a:lnTo>
                    <a:pt x="7492" y="4812"/>
                  </a:lnTo>
                  <a:lnTo>
                    <a:pt x="7515" y="4810"/>
                  </a:lnTo>
                  <a:lnTo>
                    <a:pt x="7537" y="4808"/>
                  </a:lnTo>
                  <a:lnTo>
                    <a:pt x="7560" y="4805"/>
                  </a:lnTo>
                  <a:lnTo>
                    <a:pt x="7583" y="4801"/>
                  </a:lnTo>
                  <a:lnTo>
                    <a:pt x="7605" y="4797"/>
                  </a:lnTo>
                  <a:lnTo>
                    <a:pt x="7627" y="4791"/>
                  </a:lnTo>
                  <a:lnTo>
                    <a:pt x="7649" y="4785"/>
                  </a:lnTo>
                  <a:lnTo>
                    <a:pt x="7671" y="4777"/>
                  </a:lnTo>
                  <a:lnTo>
                    <a:pt x="7693" y="4769"/>
                  </a:lnTo>
                  <a:lnTo>
                    <a:pt x="7714" y="4761"/>
                  </a:lnTo>
                  <a:lnTo>
                    <a:pt x="7735" y="4751"/>
                  </a:lnTo>
                  <a:lnTo>
                    <a:pt x="7756" y="4741"/>
                  </a:lnTo>
                  <a:lnTo>
                    <a:pt x="7776" y="4730"/>
                  </a:lnTo>
                  <a:lnTo>
                    <a:pt x="7795" y="4718"/>
                  </a:lnTo>
                  <a:lnTo>
                    <a:pt x="7815" y="4705"/>
                  </a:lnTo>
                  <a:lnTo>
                    <a:pt x="7833" y="4692"/>
                  </a:lnTo>
                  <a:lnTo>
                    <a:pt x="7852" y="4678"/>
                  </a:lnTo>
                  <a:lnTo>
                    <a:pt x="7869" y="4663"/>
                  </a:lnTo>
                  <a:lnTo>
                    <a:pt x="7886" y="4648"/>
                  </a:lnTo>
                  <a:lnTo>
                    <a:pt x="7903" y="4632"/>
                  </a:lnTo>
                  <a:lnTo>
                    <a:pt x="7919" y="4615"/>
                  </a:lnTo>
                  <a:lnTo>
                    <a:pt x="7934" y="4598"/>
                  </a:lnTo>
                  <a:lnTo>
                    <a:pt x="7949" y="4581"/>
                  </a:lnTo>
                  <a:lnTo>
                    <a:pt x="7963" y="4562"/>
                  </a:lnTo>
                  <a:lnTo>
                    <a:pt x="7976" y="4544"/>
                  </a:lnTo>
                  <a:lnTo>
                    <a:pt x="7989" y="4524"/>
                  </a:lnTo>
                  <a:lnTo>
                    <a:pt x="8001" y="4505"/>
                  </a:lnTo>
                  <a:lnTo>
                    <a:pt x="8012" y="4485"/>
                  </a:lnTo>
                  <a:lnTo>
                    <a:pt x="8022" y="4464"/>
                  </a:lnTo>
                  <a:lnTo>
                    <a:pt x="8032" y="4443"/>
                  </a:lnTo>
                  <a:lnTo>
                    <a:pt x="8040" y="4422"/>
                  </a:lnTo>
                  <a:lnTo>
                    <a:pt x="8048" y="4400"/>
                  </a:lnTo>
                  <a:lnTo>
                    <a:pt x="8056" y="4378"/>
                  </a:lnTo>
                  <a:lnTo>
                    <a:pt x="8062" y="4356"/>
                  </a:lnTo>
                  <a:lnTo>
                    <a:pt x="8068" y="4334"/>
                  </a:lnTo>
                  <a:lnTo>
                    <a:pt x="8072" y="4312"/>
                  </a:lnTo>
                  <a:lnTo>
                    <a:pt x="8076" y="4289"/>
                  </a:lnTo>
                  <a:lnTo>
                    <a:pt x="8079" y="4266"/>
                  </a:lnTo>
                  <a:close/>
                  <a:moveTo>
                    <a:pt x="6360" y="3154"/>
                  </a:moveTo>
                  <a:lnTo>
                    <a:pt x="6360" y="3164"/>
                  </a:lnTo>
                  <a:lnTo>
                    <a:pt x="6361" y="3205"/>
                  </a:lnTo>
                  <a:lnTo>
                    <a:pt x="6361" y="3215"/>
                  </a:lnTo>
                  <a:lnTo>
                    <a:pt x="6360" y="3256"/>
                  </a:lnTo>
                  <a:lnTo>
                    <a:pt x="6360" y="3266"/>
                  </a:lnTo>
                  <a:lnTo>
                    <a:pt x="6357" y="3307"/>
                  </a:lnTo>
                  <a:lnTo>
                    <a:pt x="6357" y="3317"/>
                  </a:lnTo>
                  <a:lnTo>
                    <a:pt x="6353" y="3358"/>
                  </a:lnTo>
                  <a:lnTo>
                    <a:pt x="6352" y="3367"/>
                  </a:lnTo>
                  <a:lnTo>
                    <a:pt x="6346" y="3408"/>
                  </a:lnTo>
                  <a:lnTo>
                    <a:pt x="6345" y="3418"/>
                  </a:lnTo>
                  <a:lnTo>
                    <a:pt x="6338" y="3459"/>
                  </a:lnTo>
                  <a:lnTo>
                    <a:pt x="6336" y="3468"/>
                  </a:lnTo>
                  <a:lnTo>
                    <a:pt x="6328" y="3508"/>
                  </a:lnTo>
                  <a:lnTo>
                    <a:pt x="6326" y="3518"/>
                  </a:lnTo>
                  <a:lnTo>
                    <a:pt x="6316" y="3558"/>
                  </a:lnTo>
                  <a:lnTo>
                    <a:pt x="6314" y="3567"/>
                  </a:lnTo>
                  <a:lnTo>
                    <a:pt x="6302" y="3607"/>
                  </a:lnTo>
                  <a:lnTo>
                    <a:pt x="6299" y="3616"/>
                  </a:lnTo>
                  <a:lnTo>
                    <a:pt x="6286" y="3655"/>
                  </a:lnTo>
                  <a:lnTo>
                    <a:pt x="6283" y="3664"/>
                  </a:lnTo>
                  <a:lnTo>
                    <a:pt x="6269" y="3703"/>
                  </a:lnTo>
                  <a:lnTo>
                    <a:pt x="6265" y="3712"/>
                  </a:lnTo>
                  <a:lnTo>
                    <a:pt x="6249" y="3750"/>
                  </a:lnTo>
                  <a:lnTo>
                    <a:pt x="6246" y="3759"/>
                  </a:lnTo>
                  <a:lnTo>
                    <a:pt x="6228" y="3797"/>
                  </a:lnTo>
                  <a:lnTo>
                    <a:pt x="6224" y="3805"/>
                  </a:lnTo>
                  <a:lnTo>
                    <a:pt x="6205" y="3842"/>
                  </a:lnTo>
                  <a:lnTo>
                    <a:pt x="6201" y="3851"/>
                  </a:lnTo>
                  <a:lnTo>
                    <a:pt x="6181" y="3887"/>
                  </a:lnTo>
                  <a:lnTo>
                    <a:pt x="6176" y="3895"/>
                  </a:lnTo>
                  <a:lnTo>
                    <a:pt x="6155" y="3931"/>
                  </a:lnTo>
                  <a:lnTo>
                    <a:pt x="6150" y="3939"/>
                  </a:lnTo>
                  <a:lnTo>
                    <a:pt x="6127" y="3973"/>
                  </a:lnTo>
                  <a:lnTo>
                    <a:pt x="6122" y="3981"/>
                  </a:lnTo>
                  <a:lnTo>
                    <a:pt x="6097" y="4015"/>
                  </a:lnTo>
                  <a:lnTo>
                    <a:pt x="6092" y="4023"/>
                  </a:lnTo>
                  <a:lnTo>
                    <a:pt x="6067" y="4055"/>
                  </a:lnTo>
                  <a:lnTo>
                    <a:pt x="6061" y="4063"/>
                  </a:lnTo>
                  <a:lnTo>
                    <a:pt x="6034" y="4095"/>
                  </a:lnTo>
                  <a:lnTo>
                    <a:pt x="6028" y="4102"/>
                  </a:lnTo>
                  <a:lnTo>
                    <a:pt x="6001" y="4133"/>
                  </a:lnTo>
                  <a:lnTo>
                    <a:pt x="5994" y="4139"/>
                  </a:lnTo>
                  <a:lnTo>
                    <a:pt x="5965" y="4169"/>
                  </a:lnTo>
                  <a:lnTo>
                    <a:pt x="5959" y="4176"/>
                  </a:lnTo>
                  <a:lnTo>
                    <a:pt x="5929" y="4205"/>
                  </a:lnTo>
                  <a:lnTo>
                    <a:pt x="5922" y="4211"/>
                  </a:lnTo>
                  <a:lnTo>
                    <a:pt x="5891" y="4239"/>
                  </a:lnTo>
                  <a:lnTo>
                    <a:pt x="5884" y="4245"/>
                  </a:lnTo>
                  <a:lnTo>
                    <a:pt x="5852" y="4271"/>
                  </a:lnTo>
                  <a:lnTo>
                    <a:pt x="5845" y="4277"/>
                  </a:lnTo>
                  <a:lnTo>
                    <a:pt x="5812" y="4302"/>
                  </a:lnTo>
                  <a:lnTo>
                    <a:pt x="5804" y="4308"/>
                  </a:lnTo>
                  <a:lnTo>
                    <a:pt x="5770" y="4332"/>
                  </a:lnTo>
                  <a:lnTo>
                    <a:pt x="5762" y="4337"/>
                  </a:lnTo>
                  <a:lnTo>
                    <a:pt x="5727" y="4360"/>
                  </a:lnTo>
                  <a:lnTo>
                    <a:pt x="5719" y="4365"/>
                  </a:lnTo>
                  <a:lnTo>
                    <a:pt x="5684" y="4386"/>
                  </a:lnTo>
                  <a:lnTo>
                    <a:pt x="5677" y="4390"/>
                  </a:lnTo>
                  <a:lnTo>
                    <a:pt x="5640" y="4411"/>
                  </a:lnTo>
                  <a:lnTo>
                    <a:pt x="5632" y="4415"/>
                  </a:lnTo>
                  <a:lnTo>
                    <a:pt x="5595" y="4434"/>
                  </a:lnTo>
                  <a:lnTo>
                    <a:pt x="5586" y="4438"/>
                  </a:lnTo>
                  <a:lnTo>
                    <a:pt x="5549" y="4456"/>
                  </a:lnTo>
                  <a:lnTo>
                    <a:pt x="5540" y="4459"/>
                  </a:lnTo>
                  <a:lnTo>
                    <a:pt x="5502" y="4475"/>
                  </a:lnTo>
                  <a:lnTo>
                    <a:pt x="5493" y="4479"/>
                  </a:lnTo>
                  <a:lnTo>
                    <a:pt x="5454" y="4493"/>
                  </a:lnTo>
                  <a:lnTo>
                    <a:pt x="5445" y="4496"/>
                  </a:lnTo>
                  <a:lnTo>
                    <a:pt x="5406" y="4509"/>
                  </a:lnTo>
                  <a:lnTo>
                    <a:pt x="5397" y="4512"/>
                  </a:lnTo>
                  <a:lnTo>
                    <a:pt x="5357" y="4523"/>
                  </a:lnTo>
                  <a:lnTo>
                    <a:pt x="5348" y="4526"/>
                  </a:lnTo>
                  <a:lnTo>
                    <a:pt x="5308" y="4536"/>
                  </a:lnTo>
                  <a:lnTo>
                    <a:pt x="5298" y="4538"/>
                  </a:lnTo>
                  <a:lnTo>
                    <a:pt x="5258" y="4546"/>
                  </a:lnTo>
                  <a:lnTo>
                    <a:pt x="5249" y="4548"/>
                  </a:lnTo>
                  <a:lnTo>
                    <a:pt x="5208" y="4555"/>
                  </a:lnTo>
                  <a:lnTo>
                    <a:pt x="5198" y="4556"/>
                  </a:lnTo>
                  <a:lnTo>
                    <a:pt x="5157" y="4562"/>
                  </a:lnTo>
                  <a:lnTo>
                    <a:pt x="5148" y="4563"/>
                  </a:lnTo>
                  <a:lnTo>
                    <a:pt x="5107" y="4567"/>
                  </a:lnTo>
                  <a:lnTo>
                    <a:pt x="5097" y="4567"/>
                  </a:lnTo>
                  <a:lnTo>
                    <a:pt x="5056" y="4570"/>
                  </a:lnTo>
                  <a:lnTo>
                    <a:pt x="5046" y="4570"/>
                  </a:lnTo>
                  <a:lnTo>
                    <a:pt x="5005" y="4571"/>
                  </a:lnTo>
                  <a:lnTo>
                    <a:pt x="4995" y="4571"/>
                  </a:lnTo>
                  <a:lnTo>
                    <a:pt x="4954" y="4570"/>
                  </a:lnTo>
                  <a:lnTo>
                    <a:pt x="4944" y="4570"/>
                  </a:lnTo>
                  <a:lnTo>
                    <a:pt x="4903" y="4567"/>
                  </a:lnTo>
                  <a:lnTo>
                    <a:pt x="4893" y="4567"/>
                  </a:lnTo>
                  <a:lnTo>
                    <a:pt x="4852" y="4563"/>
                  </a:lnTo>
                  <a:lnTo>
                    <a:pt x="4843" y="4562"/>
                  </a:lnTo>
                  <a:lnTo>
                    <a:pt x="4802" y="4556"/>
                  </a:lnTo>
                  <a:lnTo>
                    <a:pt x="4792" y="4555"/>
                  </a:lnTo>
                  <a:lnTo>
                    <a:pt x="4751" y="4548"/>
                  </a:lnTo>
                  <a:lnTo>
                    <a:pt x="4742" y="4546"/>
                  </a:lnTo>
                  <a:lnTo>
                    <a:pt x="4702" y="4538"/>
                  </a:lnTo>
                  <a:lnTo>
                    <a:pt x="4692" y="4536"/>
                  </a:lnTo>
                  <a:lnTo>
                    <a:pt x="4652" y="4526"/>
                  </a:lnTo>
                  <a:lnTo>
                    <a:pt x="4643" y="4523"/>
                  </a:lnTo>
                  <a:lnTo>
                    <a:pt x="4603" y="4512"/>
                  </a:lnTo>
                  <a:lnTo>
                    <a:pt x="4594" y="4509"/>
                  </a:lnTo>
                  <a:lnTo>
                    <a:pt x="4555" y="4496"/>
                  </a:lnTo>
                  <a:lnTo>
                    <a:pt x="4546" y="4493"/>
                  </a:lnTo>
                  <a:lnTo>
                    <a:pt x="4507" y="4479"/>
                  </a:lnTo>
                  <a:lnTo>
                    <a:pt x="4498" y="4475"/>
                  </a:lnTo>
                  <a:lnTo>
                    <a:pt x="4460" y="4459"/>
                  </a:lnTo>
                  <a:lnTo>
                    <a:pt x="4451" y="4456"/>
                  </a:lnTo>
                  <a:lnTo>
                    <a:pt x="4414" y="4438"/>
                  </a:lnTo>
                  <a:lnTo>
                    <a:pt x="4405" y="4434"/>
                  </a:lnTo>
                  <a:lnTo>
                    <a:pt x="4368" y="4415"/>
                  </a:lnTo>
                  <a:lnTo>
                    <a:pt x="4360" y="4411"/>
                  </a:lnTo>
                  <a:lnTo>
                    <a:pt x="4323" y="4390"/>
                  </a:lnTo>
                  <a:lnTo>
                    <a:pt x="4316" y="4386"/>
                  </a:lnTo>
                  <a:lnTo>
                    <a:pt x="4281" y="4365"/>
                  </a:lnTo>
                  <a:lnTo>
                    <a:pt x="4273" y="4360"/>
                  </a:lnTo>
                  <a:lnTo>
                    <a:pt x="4238" y="4337"/>
                  </a:lnTo>
                  <a:lnTo>
                    <a:pt x="4230" y="4332"/>
                  </a:lnTo>
                  <a:lnTo>
                    <a:pt x="4196" y="4308"/>
                  </a:lnTo>
                  <a:lnTo>
                    <a:pt x="4188" y="4302"/>
                  </a:lnTo>
                  <a:lnTo>
                    <a:pt x="4155" y="4277"/>
                  </a:lnTo>
                  <a:lnTo>
                    <a:pt x="4148" y="4271"/>
                  </a:lnTo>
                  <a:lnTo>
                    <a:pt x="4116" y="4245"/>
                  </a:lnTo>
                  <a:lnTo>
                    <a:pt x="4109" y="4239"/>
                  </a:lnTo>
                  <a:lnTo>
                    <a:pt x="4078" y="4211"/>
                  </a:lnTo>
                  <a:lnTo>
                    <a:pt x="4071" y="4205"/>
                  </a:lnTo>
                  <a:lnTo>
                    <a:pt x="4041" y="4176"/>
                  </a:lnTo>
                  <a:lnTo>
                    <a:pt x="4035" y="4169"/>
                  </a:lnTo>
                  <a:lnTo>
                    <a:pt x="4006" y="4139"/>
                  </a:lnTo>
                  <a:lnTo>
                    <a:pt x="3999" y="4133"/>
                  </a:lnTo>
                  <a:lnTo>
                    <a:pt x="3972" y="4102"/>
                  </a:lnTo>
                  <a:lnTo>
                    <a:pt x="3966" y="4095"/>
                  </a:lnTo>
                  <a:lnTo>
                    <a:pt x="3939" y="4063"/>
                  </a:lnTo>
                  <a:lnTo>
                    <a:pt x="3933" y="4055"/>
                  </a:lnTo>
                  <a:lnTo>
                    <a:pt x="3908" y="4023"/>
                  </a:lnTo>
                  <a:lnTo>
                    <a:pt x="3903" y="4015"/>
                  </a:lnTo>
                  <a:lnTo>
                    <a:pt x="3878" y="3981"/>
                  </a:lnTo>
                  <a:lnTo>
                    <a:pt x="3873" y="3973"/>
                  </a:lnTo>
                  <a:lnTo>
                    <a:pt x="3850" y="3939"/>
                  </a:lnTo>
                  <a:lnTo>
                    <a:pt x="3845" y="3931"/>
                  </a:lnTo>
                  <a:lnTo>
                    <a:pt x="3824" y="3895"/>
                  </a:lnTo>
                  <a:lnTo>
                    <a:pt x="3819" y="3887"/>
                  </a:lnTo>
                  <a:lnTo>
                    <a:pt x="3799" y="3851"/>
                  </a:lnTo>
                  <a:lnTo>
                    <a:pt x="3795" y="3842"/>
                  </a:lnTo>
                  <a:lnTo>
                    <a:pt x="3776" y="3805"/>
                  </a:lnTo>
                  <a:lnTo>
                    <a:pt x="3772" y="3797"/>
                  </a:lnTo>
                  <a:lnTo>
                    <a:pt x="3754" y="3759"/>
                  </a:lnTo>
                  <a:lnTo>
                    <a:pt x="3751" y="3750"/>
                  </a:lnTo>
                  <a:lnTo>
                    <a:pt x="3735" y="3712"/>
                  </a:lnTo>
                  <a:lnTo>
                    <a:pt x="3731" y="3703"/>
                  </a:lnTo>
                  <a:lnTo>
                    <a:pt x="3717" y="3664"/>
                  </a:lnTo>
                  <a:lnTo>
                    <a:pt x="3714" y="3655"/>
                  </a:lnTo>
                  <a:lnTo>
                    <a:pt x="3701" y="3616"/>
                  </a:lnTo>
                  <a:lnTo>
                    <a:pt x="3698" y="3607"/>
                  </a:lnTo>
                  <a:lnTo>
                    <a:pt x="3686" y="3567"/>
                  </a:lnTo>
                  <a:lnTo>
                    <a:pt x="3684" y="3558"/>
                  </a:lnTo>
                  <a:lnTo>
                    <a:pt x="3674" y="3518"/>
                  </a:lnTo>
                  <a:lnTo>
                    <a:pt x="3672" y="3508"/>
                  </a:lnTo>
                  <a:lnTo>
                    <a:pt x="3664" y="3468"/>
                  </a:lnTo>
                  <a:lnTo>
                    <a:pt x="3662" y="3459"/>
                  </a:lnTo>
                  <a:lnTo>
                    <a:pt x="3655" y="3418"/>
                  </a:lnTo>
                  <a:lnTo>
                    <a:pt x="3654" y="3408"/>
                  </a:lnTo>
                  <a:lnTo>
                    <a:pt x="3648" y="3367"/>
                  </a:lnTo>
                  <a:lnTo>
                    <a:pt x="3647" y="3358"/>
                  </a:lnTo>
                  <a:lnTo>
                    <a:pt x="3643" y="3317"/>
                  </a:lnTo>
                  <a:lnTo>
                    <a:pt x="3643" y="3307"/>
                  </a:lnTo>
                  <a:lnTo>
                    <a:pt x="3640" y="3266"/>
                  </a:lnTo>
                  <a:lnTo>
                    <a:pt x="3640" y="3256"/>
                  </a:lnTo>
                  <a:lnTo>
                    <a:pt x="3639" y="3215"/>
                  </a:lnTo>
                  <a:lnTo>
                    <a:pt x="3639" y="3205"/>
                  </a:lnTo>
                  <a:lnTo>
                    <a:pt x="3640" y="3164"/>
                  </a:lnTo>
                  <a:lnTo>
                    <a:pt x="3640" y="3154"/>
                  </a:lnTo>
                  <a:lnTo>
                    <a:pt x="3643" y="3113"/>
                  </a:lnTo>
                  <a:lnTo>
                    <a:pt x="3643" y="3103"/>
                  </a:lnTo>
                  <a:lnTo>
                    <a:pt x="3647" y="3062"/>
                  </a:lnTo>
                  <a:lnTo>
                    <a:pt x="3648" y="3053"/>
                  </a:lnTo>
                  <a:lnTo>
                    <a:pt x="3654" y="3012"/>
                  </a:lnTo>
                  <a:lnTo>
                    <a:pt x="3655" y="3002"/>
                  </a:lnTo>
                  <a:lnTo>
                    <a:pt x="3662" y="2962"/>
                  </a:lnTo>
                  <a:lnTo>
                    <a:pt x="3664" y="2952"/>
                  </a:lnTo>
                  <a:lnTo>
                    <a:pt x="3672" y="2912"/>
                  </a:lnTo>
                  <a:lnTo>
                    <a:pt x="3674" y="2903"/>
                  </a:lnTo>
                  <a:lnTo>
                    <a:pt x="3684" y="2863"/>
                  </a:lnTo>
                  <a:lnTo>
                    <a:pt x="3687" y="2853"/>
                  </a:lnTo>
                  <a:lnTo>
                    <a:pt x="3698" y="2814"/>
                  </a:lnTo>
                  <a:lnTo>
                    <a:pt x="3701" y="2805"/>
                  </a:lnTo>
                  <a:lnTo>
                    <a:pt x="3714" y="2765"/>
                  </a:lnTo>
                  <a:lnTo>
                    <a:pt x="3717" y="2757"/>
                  </a:lnTo>
                  <a:lnTo>
                    <a:pt x="3731" y="2718"/>
                  </a:lnTo>
                  <a:lnTo>
                    <a:pt x="3735" y="2709"/>
                  </a:lnTo>
                  <a:lnTo>
                    <a:pt x="3751" y="2671"/>
                  </a:lnTo>
                  <a:lnTo>
                    <a:pt x="3754" y="2662"/>
                  </a:lnTo>
                  <a:lnTo>
                    <a:pt x="3772" y="2624"/>
                  </a:lnTo>
                  <a:lnTo>
                    <a:pt x="3776" y="2616"/>
                  </a:lnTo>
                  <a:lnTo>
                    <a:pt x="3795" y="2579"/>
                  </a:lnTo>
                  <a:lnTo>
                    <a:pt x="3799" y="2570"/>
                  </a:lnTo>
                  <a:lnTo>
                    <a:pt x="3819" y="2534"/>
                  </a:lnTo>
                  <a:lnTo>
                    <a:pt x="3824" y="2526"/>
                  </a:lnTo>
                  <a:lnTo>
                    <a:pt x="3845" y="2491"/>
                  </a:lnTo>
                  <a:lnTo>
                    <a:pt x="3850" y="2483"/>
                  </a:lnTo>
                  <a:lnTo>
                    <a:pt x="3873" y="2448"/>
                  </a:lnTo>
                  <a:lnTo>
                    <a:pt x="3878" y="2440"/>
                  </a:lnTo>
                  <a:lnTo>
                    <a:pt x="3902" y="2406"/>
                  </a:lnTo>
                  <a:lnTo>
                    <a:pt x="3908" y="2398"/>
                  </a:lnTo>
                  <a:lnTo>
                    <a:pt x="3933" y="2365"/>
                  </a:lnTo>
                  <a:lnTo>
                    <a:pt x="3939" y="2358"/>
                  </a:lnTo>
                  <a:lnTo>
                    <a:pt x="3966" y="2326"/>
                  </a:lnTo>
                  <a:lnTo>
                    <a:pt x="3972" y="2319"/>
                  </a:lnTo>
                  <a:lnTo>
                    <a:pt x="3999" y="2288"/>
                  </a:lnTo>
                  <a:lnTo>
                    <a:pt x="4006" y="2281"/>
                  </a:lnTo>
                  <a:lnTo>
                    <a:pt x="4035" y="2251"/>
                  </a:lnTo>
                  <a:lnTo>
                    <a:pt x="4041" y="2245"/>
                  </a:lnTo>
                  <a:lnTo>
                    <a:pt x="4071" y="2216"/>
                  </a:lnTo>
                  <a:lnTo>
                    <a:pt x="4078" y="2210"/>
                  </a:lnTo>
                  <a:lnTo>
                    <a:pt x="4109" y="2182"/>
                  </a:lnTo>
                  <a:lnTo>
                    <a:pt x="4116" y="2176"/>
                  </a:lnTo>
                  <a:lnTo>
                    <a:pt x="4148" y="2149"/>
                  </a:lnTo>
                  <a:lnTo>
                    <a:pt x="4155" y="2144"/>
                  </a:lnTo>
                  <a:lnTo>
                    <a:pt x="4188" y="2118"/>
                  </a:lnTo>
                  <a:lnTo>
                    <a:pt x="4196" y="2113"/>
                  </a:lnTo>
                  <a:lnTo>
                    <a:pt x="4230" y="2089"/>
                  </a:lnTo>
                  <a:lnTo>
                    <a:pt x="4237" y="2084"/>
                  </a:lnTo>
                  <a:lnTo>
                    <a:pt x="4272" y="2061"/>
                  </a:lnTo>
                  <a:lnTo>
                    <a:pt x="4280" y="2056"/>
                  </a:lnTo>
                  <a:lnTo>
                    <a:pt x="4316" y="2034"/>
                  </a:lnTo>
                  <a:lnTo>
                    <a:pt x="4324" y="2029"/>
                  </a:lnTo>
                  <a:lnTo>
                    <a:pt x="4360" y="2009"/>
                  </a:lnTo>
                  <a:lnTo>
                    <a:pt x="4369" y="2005"/>
                  </a:lnTo>
                  <a:lnTo>
                    <a:pt x="4406" y="1986"/>
                  </a:lnTo>
                  <a:lnTo>
                    <a:pt x="4414" y="1982"/>
                  </a:lnTo>
                  <a:lnTo>
                    <a:pt x="4452" y="1965"/>
                  </a:lnTo>
                  <a:lnTo>
                    <a:pt x="4460" y="1961"/>
                  </a:lnTo>
                  <a:lnTo>
                    <a:pt x="4499" y="1945"/>
                  </a:lnTo>
                  <a:lnTo>
                    <a:pt x="4507" y="1942"/>
                  </a:lnTo>
                  <a:lnTo>
                    <a:pt x="4546" y="1927"/>
                  </a:lnTo>
                  <a:lnTo>
                    <a:pt x="4555" y="1924"/>
                  </a:lnTo>
                  <a:lnTo>
                    <a:pt x="4594" y="1911"/>
                  </a:lnTo>
                  <a:lnTo>
                    <a:pt x="4603" y="1908"/>
                  </a:lnTo>
                  <a:lnTo>
                    <a:pt x="4643" y="1897"/>
                  </a:lnTo>
                  <a:lnTo>
                    <a:pt x="4652" y="1895"/>
                  </a:lnTo>
                  <a:lnTo>
                    <a:pt x="4692" y="1885"/>
                  </a:lnTo>
                  <a:lnTo>
                    <a:pt x="4701" y="1882"/>
                  </a:lnTo>
                  <a:lnTo>
                    <a:pt x="4742" y="1874"/>
                  </a:lnTo>
                  <a:lnTo>
                    <a:pt x="4751" y="1872"/>
                  </a:lnTo>
                  <a:lnTo>
                    <a:pt x="4792" y="1865"/>
                  </a:lnTo>
                  <a:lnTo>
                    <a:pt x="4801" y="1864"/>
                  </a:lnTo>
                  <a:lnTo>
                    <a:pt x="4842" y="1858"/>
                  </a:lnTo>
                  <a:lnTo>
                    <a:pt x="4852" y="1857"/>
                  </a:lnTo>
                  <a:lnTo>
                    <a:pt x="4893" y="1853"/>
                  </a:lnTo>
                  <a:lnTo>
                    <a:pt x="4902" y="1853"/>
                  </a:lnTo>
                  <a:lnTo>
                    <a:pt x="4944" y="1850"/>
                  </a:lnTo>
                  <a:lnTo>
                    <a:pt x="4954" y="1850"/>
                  </a:lnTo>
                  <a:lnTo>
                    <a:pt x="4995" y="1849"/>
                  </a:lnTo>
                  <a:lnTo>
                    <a:pt x="5005" y="1849"/>
                  </a:lnTo>
                  <a:lnTo>
                    <a:pt x="5046" y="1850"/>
                  </a:lnTo>
                  <a:lnTo>
                    <a:pt x="5056" y="1850"/>
                  </a:lnTo>
                  <a:lnTo>
                    <a:pt x="5098" y="1853"/>
                  </a:lnTo>
                  <a:lnTo>
                    <a:pt x="5107" y="1853"/>
                  </a:lnTo>
                  <a:lnTo>
                    <a:pt x="5148" y="1857"/>
                  </a:lnTo>
                  <a:lnTo>
                    <a:pt x="5158" y="1858"/>
                  </a:lnTo>
                  <a:lnTo>
                    <a:pt x="5199" y="1864"/>
                  </a:lnTo>
                  <a:lnTo>
                    <a:pt x="5208" y="1865"/>
                  </a:lnTo>
                  <a:lnTo>
                    <a:pt x="5249" y="1872"/>
                  </a:lnTo>
                  <a:lnTo>
                    <a:pt x="5258" y="1874"/>
                  </a:lnTo>
                  <a:lnTo>
                    <a:pt x="5299" y="1882"/>
                  </a:lnTo>
                  <a:lnTo>
                    <a:pt x="5308" y="1885"/>
                  </a:lnTo>
                  <a:lnTo>
                    <a:pt x="5348" y="1895"/>
                  </a:lnTo>
                  <a:lnTo>
                    <a:pt x="5357" y="1897"/>
                  </a:lnTo>
                  <a:lnTo>
                    <a:pt x="5397" y="1908"/>
                  </a:lnTo>
                  <a:lnTo>
                    <a:pt x="5406" y="1911"/>
                  </a:lnTo>
                  <a:lnTo>
                    <a:pt x="5445" y="1924"/>
                  </a:lnTo>
                  <a:lnTo>
                    <a:pt x="5454" y="1927"/>
                  </a:lnTo>
                  <a:lnTo>
                    <a:pt x="5493" y="1942"/>
                  </a:lnTo>
                  <a:lnTo>
                    <a:pt x="5501" y="1945"/>
                  </a:lnTo>
                  <a:lnTo>
                    <a:pt x="5540" y="1961"/>
                  </a:lnTo>
                  <a:lnTo>
                    <a:pt x="5548" y="1965"/>
                  </a:lnTo>
                  <a:lnTo>
                    <a:pt x="5586" y="1982"/>
                  </a:lnTo>
                  <a:lnTo>
                    <a:pt x="5594" y="1986"/>
                  </a:lnTo>
                  <a:lnTo>
                    <a:pt x="5631" y="2005"/>
                  </a:lnTo>
                  <a:lnTo>
                    <a:pt x="5640" y="2009"/>
                  </a:lnTo>
                  <a:lnTo>
                    <a:pt x="5676" y="2029"/>
                  </a:lnTo>
                  <a:lnTo>
                    <a:pt x="5684" y="2034"/>
                  </a:lnTo>
                  <a:lnTo>
                    <a:pt x="5720" y="2056"/>
                  </a:lnTo>
                  <a:lnTo>
                    <a:pt x="5728" y="2061"/>
                  </a:lnTo>
                  <a:lnTo>
                    <a:pt x="5763" y="2084"/>
                  </a:lnTo>
                  <a:lnTo>
                    <a:pt x="5770" y="2089"/>
                  </a:lnTo>
                  <a:lnTo>
                    <a:pt x="5804" y="2113"/>
                  </a:lnTo>
                  <a:lnTo>
                    <a:pt x="5812" y="2118"/>
                  </a:lnTo>
                  <a:lnTo>
                    <a:pt x="5845" y="2144"/>
                  </a:lnTo>
                  <a:lnTo>
                    <a:pt x="5852" y="2149"/>
                  </a:lnTo>
                  <a:lnTo>
                    <a:pt x="5884" y="2176"/>
                  </a:lnTo>
                  <a:lnTo>
                    <a:pt x="5891" y="2182"/>
                  </a:lnTo>
                  <a:lnTo>
                    <a:pt x="5922" y="2210"/>
                  </a:lnTo>
                  <a:lnTo>
                    <a:pt x="5929" y="2216"/>
                  </a:lnTo>
                  <a:lnTo>
                    <a:pt x="5959" y="2245"/>
                  </a:lnTo>
                  <a:lnTo>
                    <a:pt x="5965" y="2251"/>
                  </a:lnTo>
                  <a:lnTo>
                    <a:pt x="5994" y="2281"/>
                  </a:lnTo>
                  <a:lnTo>
                    <a:pt x="6001" y="2288"/>
                  </a:lnTo>
                  <a:lnTo>
                    <a:pt x="6028" y="2319"/>
                  </a:lnTo>
                  <a:lnTo>
                    <a:pt x="6034" y="2326"/>
                  </a:lnTo>
                  <a:lnTo>
                    <a:pt x="6061" y="2358"/>
                  </a:lnTo>
                  <a:lnTo>
                    <a:pt x="6067" y="2365"/>
                  </a:lnTo>
                  <a:lnTo>
                    <a:pt x="6092" y="2398"/>
                  </a:lnTo>
                  <a:lnTo>
                    <a:pt x="6098" y="2406"/>
                  </a:lnTo>
                  <a:lnTo>
                    <a:pt x="6122" y="2440"/>
                  </a:lnTo>
                  <a:lnTo>
                    <a:pt x="6127" y="2448"/>
                  </a:lnTo>
                  <a:lnTo>
                    <a:pt x="6150" y="2483"/>
                  </a:lnTo>
                  <a:lnTo>
                    <a:pt x="6155" y="2491"/>
                  </a:lnTo>
                  <a:lnTo>
                    <a:pt x="6176" y="2526"/>
                  </a:lnTo>
                  <a:lnTo>
                    <a:pt x="6181" y="2534"/>
                  </a:lnTo>
                  <a:lnTo>
                    <a:pt x="6201" y="2570"/>
                  </a:lnTo>
                  <a:lnTo>
                    <a:pt x="6205" y="2579"/>
                  </a:lnTo>
                  <a:lnTo>
                    <a:pt x="6224" y="2616"/>
                  </a:lnTo>
                  <a:lnTo>
                    <a:pt x="6228" y="2624"/>
                  </a:lnTo>
                  <a:lnTo>
                    <a:pt x="6246" y="2662"/>
                  </a:lnTo>
                  <a:lnTo>
                    <a:pt x="6249" y="2671"/>
                  </a:lnTo>
                  <a:lnTo>
                    <a:pt x="6265" y="2709"/>
                  </a:lnTo>
                  <a:lnTo>
                    <a:pt x="6269" y="2718"/>
                  </a:lnTo>
                  <a:lnTo>
                    <a:pt x="6283" y="2757"/>
                  </a:lnTo>
                  <a:lnTo>
                    <a:pt x="6286" y="2765"/>
                  </a:lnTo>
                  <a:lnTo>
                    <a:pt x="6299" y="2805"/>
                  </a:lnTo>
                  <a:lnTo>
                    <a:pt x="6302" y="2814"/>
                  </a:lnTo>
                  <a:lnTo>
                    <a:pt x="6313" y="2853"/>
                  </a:lnTo>
                  <a:lnTo>
                    <a:pt x="6316" y="2863"/>
                  </a:lnTo>
                  <a:lnTo>
                    <a:pt x="6326" y="2903"/>
                  </a:lnTo>
                  <a:lnTo>
                    <a:pt x="6328" y="2912"/>
                  </a:lnTo>
                  <a:lnTo>
                    <a:pt x="6336" y="2952"/>
                  </a:lnTo>
                  <a:lnTo>
                    <a:pt x="6338" y="2962"/>
                  </a:lnTo>
                  <a:lnTo>
                    <a:pt x="6345" y="3002"/>
                  </a:lnTo>
                  <a:lnTo>
                    <a:pt x="6346" y="3012"/>
                  </a:lnTo>
                  <a:lnTo>
                    <a:pt x="6352" y="3053"/>
                  </a:lnTo>
                  <a:lnTo>
                    <a:pt x="6353" y="3062"/>
                  </a:lnTo>
                  <a:lnTo>
                    <a:pt x="6357" y="3103"/>
                  </a:lnTo>
                  <a:lnTo>
                    <a:pt x="6357" y="3113"/>
                  </a:lnTo>
                  <a:lnTo>
                    <a:pt x="6360" y="3154"/>
                  </a:lnTo>
                  <a:close/>
                  <a:moveTo>
                    <a:pt x="5859" y="3275"/>
                  </a:moveTo>
                  <a:lnTo>
                    <a:pt x="5860" y="3242"/>
                  </a:lnTo>
                  <a:lnTo>
                    <a:pt x="5861" y="3210"/>
                  </a:lnTo>
                  <a:lnTo>
                    <a:pt x="5860" y="3178"/>
                  </a:lnTo>
                  <a:lnTo>
                    <a:pt x="5859" y="3145"/>
                  </a:lnTo>
                  <a:lnTo>
                    <a:pt x="5856" y="3113"/>
                  </a:lnTo>
                  <a:lnTo>
                    <a:pt x="5851" y="3082"/>
                  </a:lnTo>
                  <a:lnTo>
                    <a:pt x="5846" y="3050"/>
                  </a:lnTo>
                  <a:lnTo>
                    <a:pt x="5839" y="3019"/>
                  </a:lnTo>
                  <a:lnTo>
                    <a:pt x="5832" y="2988"/>
                  </a:lnTo>
                  <a:lnTo>
                    <a:pt x="5823" y="2957"/>
                  </a:lnTo>
                  <a:lnTo>
                    <a:pt x="5813" y="2926"/>
                  </a:lnTo>
                  <a:lnTo>
                    <a:pt x="5802" y="2896"/>
                  </a:lnTo>
                  <a:lnTo>
                    <a:pt x="5789" y="2867"/>
                  </a:lnTo>
                  <a:lnTo>
                    <a:pt x="5776" y="2837"/>
                  </a:lnTo>
                  <a:lnTo>
                    <a:pt x="5761" y="2809"/>
                  </a:lnTo>
                  <a:lnTo>
                    <a:pt x="5745" y="2780"/>
                  </a:lnTo>
                  <a:lnTo>
                    <a:pt x="5729" y="2752"/>
                  </a:lnTo>
                  <a:lnTo>
                    <a:pt x="5711" y="2725"/>
                  </a:lnTo>
                  <a:lnTo>
                    <a:pt x="5693" y="2699"/>
                  </a:lnTo>
                  <a:lnTo>
                    <a:pt x="5673" y="2674"/>
                  </a:lnTo>
                  <a:lnTo>
                    <a:pt x="5653" y="2649"/>
                  </a:lnTo>
                  <a:lnTo>
                    <a:pt x="5631" y="2625"/>
                  </a:lnTo>
                  <a:lnTo>
                    <a:pt x="5609" y="2602"/>
                  </a:lnTo>
                  <a:lnTo>
                    <a:pt x="5586" y="2580"/>
                  </a:lnTo>
                  <a:lnTo>
                    <a:pt x="5562" y="2558"/>
                  </a:lnTo>
                  <a:lnTo>
                    <a:pt x="5537" y="2537"/>
                  </a:lnTo>
                  <a:lnTo>
                    <a:pt x="5511" y="2518"/>
                  </a:lnTo>
                  <a:lnTo>
                    <a:pt x="5485" y="2499"/>
                  </a:lnTo>
                  <a:lnTo>
                    <a:pt x="5457" y="2481"/>
                  </a:lnTo>
                  <a:lnTo>
                    <a:pt x="5430" y="2464"/>
                  </a:lnTo>
                  <a:lnTo>
                    <a:pt x="5402" y="2449"/>
                  </a:lnTo>
                  <a:lnTo>
                    <a:pt x="5373" y="2434"/>
                  </a:lnTo>
                  <a:lnTo>
                    <a:pt x="5344" y="2421"/>
                  </a:lnTo>
                  <a:lnTo>
                    <a:pt x="5314" y="2409"/>
                  </a:lnTo>
                  <a:lnTo>
                    <a:pt x="5284" y="2398"/>
                  </a:lnTo>
                  <a:lnTo>
                    <a:pt x="5254" y="2388"/>
                  </a:lnTo>
                  <a:lnTo>
                    <a:pt x="5223" y="2379"/>
                  </a:lnTo>
                  <a:lnTo>
                    <a:pt x="5191" y="2371"/>
                  </a:lnTo>
                  <a:lnTo>
                    <a:pt x="5160" y="2364"/>
                  </a:lnTo>
                  <a:lnTo>
                    <a:pt x="5128" y="2359"/>
                  </a:lnTo>
                  <a:lnTo>
                    <a:pt x="5096" y="2355"/>
                  </a:lnTo>
                  <a:lnTo>
                    <a:pt x="5064" y="2351"/>
                  </a:lnTo>
                  <a:lnTo>
                    <a:pt x="5032" y="2350"/>
                  </a:lnTo>
                  <a:lnTo>
                    <a:pt x="5000" y="2349"/>
                  </a:lnTo>
                  <a:lnTo>
                    <a:pt x="4968" y="2350"/>
                  </a:lnTo>
                  <a:lnTo>
                    <a:pt x="4936" y="2351"/>
                  </a:lnTo>
                  <a:lnTo>
                    <a:pt x="4904" y="2355"/>
                  </a:lnTo>
                  <a:lnTo>
                    <a:pt x="4872" y="2359"/>
                  </a:lnTo>
                  <a:lnTo>
                    <a:pt x="4840" y="2364"/>
                  </a:lnTo>
                  <a:lnTo>
                    <a:pt x="4809" y="2371"/>
                  </a:lnTo>
                  <a:lnTo>
                    <a:pt x="4777" y="2379"/>
                  </a:lnTo>
                  <a:lnTo>
                    <a:pt x="4746" y="2388"/>
                  </a:lnTo>
                  <a:lnTo>
                    <a:pt x="4716" y="2398"/>
                  </a:lnTo>
                  <a:lnTo>
                    <a:pt x="4686" y="2409"/>
                  </a:lnTo>
                  <a:lnTo>
                    <a:pt x="4656" y="2421"/>
                  </a:lnTo>
                  <a:lnTo>
                    <a:pt x="4627" y="2434"/>
                  </a:lnTo>
                  <a:lnTo>
                    <a:pt x="4598" y="2449"/>
                  </a:lnTo>
                  <a:lnTo>
                    <a:pt x="4570" y="2464"/>
                  </a:lnTo>
                  <a:lnTo>
                    <a:pt x="4543" y="2481"/>
                  </a:lnTo>
                  <a:lnTo>
                    <a:pt x="4515" y="2499"/>
                  </a:lnTo>
                  <a:lnTo>
                    <a:pt x="4489" y="2518"/>
                  </a:lnTo>
                  <a:lnTo>
                    <a:pt x="4463" y="2537"/>
                  </a:lnTo>
                  <a:lnTo>
                    <a:pt x="4438" y="2558"/>
                  </a:lnTo>
                  <a:lnTo>
                    <a:pt x="4414" y="2580"/>
                  </a:lnTo>
                  <a:lnTo>
                    <a:pt x="4391" y="2602"/>
                  </a:lnTo>
                  <a:lnTo>
                    <a:pt x="4369" y="2625"/>
                  </a:lnTo>
                  <a:lnTo>
                    <a:pt x="4347" y="2649"/>
                  </a:lnTo>
                  <a:lnTo>
                    <a:pt x="4327" y="2674"/>
                  </a:lnTo>
                  <a:lnTo>
                    <a:pt x="4307" y="2699"/>
                  </a:lnTo>
                  <a:lnTo>
                    <a:pt x="4289" y="2725"/>
                  </a:lnTo>
                  <a:lnTo>
                    <a:pt x="4271" y="2752"/>
                  </a:lnTo>
                  <a:lnTo>
                    <a:pt x="4255" y="2780"/>
                  </a:lnTo>
                  <a:lnTo>
                    <a:pt x="4239" y="2809"/>
                  </a:lnTo>
                  <a:lnTo>
                    <a:pt x="4224" y="2837"/>
                  </a:lnTo>
                  <a:lnTo>
                    <a:pt x="4211" y="2867"/>
                  </a:lnTo>
                  <a:lnTo>
                    <a:pt x="4198" y="2896"/>
                  </a:lnTo>
                  <a:lnTo>
                    <a:pt x="4187" y="2926"/>
                  </a:lnTo>
                  <a:lnTo>
                    <a:pt x="4177" y="2957"/>
                  </a:lnTo>
                  <a:lnTo>
                    <a:pt x="4168" y="2988"/>
                  </a:lnTo>
                  <a:lnTo>
                    <a:pt x="4161" y="3019"/>
                  </a:lnTo>
                  <a:lnTo>
                    <a:pt x="4154" y="3050"/>
                  </a:lnTo>
                  <a:lnTo>
                    <a:pt x="4149" y="3082"/>
                  </a:lnTo>
                  <a:lnTo>
                    <a:pt x="4144" y="3113"/>
                  </a:lnTo>
                  <a:lnTo>
                    <a:pt x="4141" y="3145"/>
                  </a:lnTo>
                  <a:lnTo>
                    <a:pt x="4140" y="3178"/>
                  </a:lnTo>
                  <a:lnTo>
                    <a:pt x="4139" y="3210"/>
                  </a:lnTo>
                  <a:lnTo>
                    <a:pt x="4140" y="3242"/>
                  </a:lnTo>
                  <a:lnTo>
                    <a:pt x="4141" y="3275"/>
                  </a:lnTo>
                  <a:lnTo>
                    <a:pt x="4144" y="3307"/>
                  </a:lnTo>
                  <a:lnTo>
                    <a:pt x="4149" y="3339"/>
                  </a:lnTo>
                  <a:lnTo>
                    <a:pt x="4154" y="3370"/>
                  </a:lnTo>
                  <a:lnTo>
                    <a:pt x="4161" y="3402"/>
                  </a:lnTo>
                  <a:lnTo>
                    <a:pt x="4168" y="3433"/>
                  </a:lnTo>
                  <a:lnTo>
                    <a:pt x="4177" y="3464"/>
                  </a:lnTo>
                  <a:lnTo>
                    <a:pt x="4187" y="3495"/>
                  </a:lnTo>
                  <a:lnTo>
                    <a:pt x="4198" y="3525"/>
                  </a:lnTo>
                  <a:lnTo>
                    <a:pt x="4211" y="3554"/>
                  </a:lnTo>
                  <a:lnTo>
                    <a:pt x="4224" y="3584"/>
                  </a:lnTo>
                  <a:lnTo>
                    <a:pt x="4239" y="3612"/>
                  </a:lnTo>
                  <a:lnTo>
                    <a:pt x="4254" y="3641"/>
                  </a:lnTo>
                  <a:lnTo>
                    <a:pt x="4271" y="3668"/>
                  </a:lnTo>
                  <a:lnTo>
                    <a:pt x="4289" y="3695"/>
                  </a:lnTo>
                  <a:lnTo>
                    <a:pt x="4307" y="3721"/>
                  </a:lnTo>
                  <a:lnTo>
                    <a:pt x="4327" y="3747"/>
                  </a:lnTo>
                  <a:lnTo>
                    <a:pt x="4347" y="3772"/>
                  </a:lnTo>
                  <a:lnTo>
                    <a:pt x="4369" y="3796"/>
                  </a:lnTo>
                  <a:lnTo>
                    <a:pt x="4391" y="3819"/>
                  </a:lnTo>
                  <a:lnTo>
                    <a:pt x="4414" y="3841"/>
                  </a:lnTo>
                  <a:lnTo>
                    <a:pt x="4438" y="3862"/>
                  </a:lnTo>
                  <a:lnTo>
                    <a:pt x="4463" y="3883"/>
                  </a:lnTo>
                  <a:lnTo>
                    <a:pt x="4489" y="3902"/>
                  </a:lnTo>
                  <a:lnTo>
                    <a:pt x="4515" y="3921"/>
                  </a:lnTo>
                  <a:lnTo>
                    <a:pt x="4542" y="3939"/>
                  </a:lnTo>
                  <a:lnTo>
                    <a:pt x="4570" y="3956"/>
                  </a:lnTo>
                  <a:lnTo>
                    <a:pt x="4599" y="3972"/>
                  </a:lnTo>
                  <a:lnTo>
                    <a:pt x="4627" y="3986"/>
                  </a:lnTo>
                  <a:lnTo>
                    <a:pt x="4656" y="3999"/>
                  </a:lnTo>
                  <a:lnTo>
                    <a:pt x="4686" y="4012"/>
                  </a:lnTo>
                  <a:lnTo>
                    <a:pt x="4716" y="4023"/>
                  </a:lnTo>
                  <a:lnTo>
                    <a:pt x="4746" y="4033"/>
                  </a:lnTo>
                  <a:lnTo>
                    <a:pt x="4777" y="4042"/>
                  </a:lnTo>
                  <a:lnTo>
                    <a:pt x="4808" y="4049"/>
                  </a:lnTo>
                  <a:lnTo>
                    <a:pt x="4840" y="4056"/>
                  </a:lnTo>
                  <a:lnTo>
                    <a:pt x="4871" y="4061"/>
                  </a:lnTo>
                  <a:lnTo>
                    <a:pt x="4903" y="4066"/>
                  </a:lnTo>
                  <a:lnTo>
                    <a:pt x="4935" y="4069"/>
                  </a:lnTo>
                  <a:lnTo>
                    <a:pt x="4968" y="4070"/>
                  </a:lnTo>
                  <a:lnTo>
                    <a:pt x="5000" y="4071"/>
                  </a:lnTo>
                  <a:lnTo>
                    <a:pt x="5032" y="4070"/>
                  </a:lnTo>
                  <a:lnTo>
                    <a:pt x="5065" y="4069"/>
                  </a:lnTo>
                  <a:lnTo>
                    <a:pt x="5097" y="4066"/>
                  </a:lnTo>
                  <a:lnTo>
                    <a:pt x="5129" y="4061"/>
                  </a:lnTo>
                  <a:lnTo>
                    <a:pt x="5160" y="4056"/>
                  </a:lnTo>
                  <a:lnTo>
                    <a:pt x="5192" y="4049"/>
                  </a:lnTo>
                  <a:lnTo>
                    <a:pt x="5223" y="4042"/>
                  </a:lnTo>
                  <a:lnTo>
                    <a:pt x="5254" y="4033"/>
                  </a:lnTo>
                  <a:lnTo>
                    <a:pt x="5284" y="4023"/>
                  </a:lnTo>
                  <a:lnTo>
                    <a:pt x="5314" y="4012"/>
                  </a:lnTo>
                  <a:lnTo>
                    <a:pt x="5344" y="3999"/>
                  </a:lnTo>
                  <a:lnTo>
                    <a:pt x="5373" y="3986"/>
                  </a:lnTo>
                  <a:lnTo>
                    <a:pt x="5401" y="3972"/>
                  </a:lnTo>
                  <a:lnTo>
                    <a:pt x="5430" y="3956"/>
                  </a:lnTo>
                  <a:lnTo>
                    <a:pt x="5458" y="3939"/>
                  </a:lnTo>
                  <a:lnTo>
                    <a:pt x="5485" y="3921"/>
                  </a:lnTo>
                  <a:lnTo>
                    <a:pt x="5511" y="3902"/>
                  </a:lnTo>
                  <a:lnTo>
                    <a:pt x="5537" y="3883"/>
                  </a:lnTo>
                  <a:lnTo>
                    <a:pt x="5562" y="3862"/>
                  </a:lnTo>
                  <a:lnTo>
                    <a:pt x="5586" y="3841"/>
                  </a:lnTo>
                  <a:lnTo>
                    <a:pt x="5609" y="3819"/>
                  </a:lnTo>
                  <a:lnTo>
                    <a:pt x="5631" y="3796"/>
                  </a:lnTo>
                  <a:lnTo>
                    <a:pt x="5653" y="3772"/>
                  </a:lnTo>
                  <a:lnTo>
                    <a:pt x="5673" y="3747"/>
                  </a:lnTo>
                  <a:lnTo>
                    <a:pt x="5693" y="3721"/>
                  </a:lnTo>
                  <a:lnTo>
                    <a:pt x="5711" y="3695"/>
                  </a:lnTo>
                  <a:lnTo>
                    <a:pt x="5729" y="3668"/>
                  </a:lnTo>
                  <a:lnTo>
                    <a:pt x="5746" y="3641"/>
                  </a:lnTo>
                  <a:lnTo>
                    <a:pt x="5761" y="3612"/>
                  </a:lnTo>
                  <a:lnTo>
                    <a:pt x="5776" y="3584"/>
                  </a:lnTo>
                  <a:lnTo>
                    <a:pt x="5789" y="3554"/>
                  </a:lnTo>
                  <a:lnTo>
                    <a:pt x="5802" y="3525"/>
                  </a:lnTo>
                  <a:lnTo>
                    <a:pt x="5813" y="3495"/>
                  </a:lnTo>
                  <a:lnTo>
                    <a:pt x="5823" y="3464"/>
                  </a:lnTo>
                  <a:lnTo>
                    <a:pt x="5832" y="3433"/>
                  </a:lnTo>
                  <a:lnTo>
                    <a:pt x="5839" y="3402"/>
                  </a:lnTo>
                  <a:lnTo>
                    <a:pt x="5846" y="3370"/>
                  </a:lnTo>
                  <a:lnTo>
                    <a:pt x="5851" y="3339"/>
                  </a:lnTo>
                  <a:lnTo>
                    <a:pt x="5856" y="3307"/>
                  </a:lnTo>
                  <a:lnTo>
                    <a:pt x="5859" y="3275"/>
                  </a:lnTo>
                  <a:close/>
                  <a:moveTo>
                    <a:pt x="3642" y="4119"/>
                  </a:moveTo>
                  <a:lnTo>
                    <a:pt x="3644" y="4151"/>
                  </a:lnTo>
                  <a:lnTo>
                    <a:pt x="3644" y="4161"/>
                  </a:lnTo>
                  <a:lnTo>
                    <a:pt x="3645" y="4193"/>
                  </a:lnTo>
                  <a:lnTo>
                    <a:pt x="3645" y="4203"/>
                  </a:lnTo>
                  <a:lnTo>
                    <a:pt x="3644" y="4235"/>
                  </a:lnTo>
                  <a:lnTo>
                    <a:pt x="3644" y="4244"/>
                  </a:lnTo>
                  <a:lnTo>
                    <a:pt x="3642" y="4277"/>
                  </a:lnTo>
                  <a:lnTo>
                    <a:pt x="3641" y="4286"/>
                  </a:lnTo>
                  <a:lnTo>
                    <a:pt x="3638" y="4318"/>
                  </a:lnTo>
                  <a:lnTo>
                    <a:pt x="3637" y="4327"/>
                  </a:lnTo>
                  <a:lnTo>
                    <a:pt x="3633" y="4359"/>
                  </a:lnTo>
                  <a:lnTo>
                    <a:pt x="3632" y="4369"/>
                  </a:lnTo>
                  <a:lnTo>
                    <a:pt x="3626" y="4400"/>
                  </a:lnTo>
                  <a:lnTo>
                    <a:pt x="3625" y="4409"/>
                  </a:lnTo>
                  <a:lnTo>
                    <a:pt x="3618" y="4441"/>
                  </a:lnTo>
                  <a:lnTo>
                    <a:pt x="3616" y="4450"/>
                  </a:lnTo>
                  <a:lnTo>
                    <a:pt x="3608" y="4481"/>
                  </a:lnTo>
                  <a:lnTo>
                    <a:pt x="3606" y="4490"/>
                  </a:lnTo>
                  <a:lnTo>
                    <a:pt x="3597" y="4521"/>
                  </a:lnTo>
                  <a:lnTo>
                    <a:pt x="3594" y="4530"/>
                  </a:lnTo>
                  <a:lnTo>
                    <a:pt x="3584" y="4560"/>
                  </a:lnTo>
                  <a:lnTo>
                    <a:pt x="3581" y="4569"/>
                  </a:lnTo>
                  <a:lnTo>
                    <a:pt x="3570" y="4599"/>
                  </a:lnTo>
                  <a:lnTo>
                    <a:pt x="3567" y="4608"/>
                  </a:lnTo>
                  <a:lnTo>
                    <a:pt x="3555" y="4638"/>
                  </a:lnTo>
                  <a:lnTo>
                    <a:pt x="3551" y="4646"/>
                  </a:lnTo>
                  <a:lnTo>
                    <a:pt x="3538" y="4676"/>
                  </a:lnTo>
                  <a:lnTo>
                    <a:pt x="3534" y="4684"/>
                  </a:lnTo>
                  <a:lnTo>
                    <a:pt x="3519" y="4713"/>
                  </a:lnTo>
                  <a:lnTo>
                    <a:pt x="3515" y="4721"/>
                  </a:lnTo>
                  <a:lnTo>
                    <a:pt x="3500" y="4750"/>
                  </a:lnTo>
                  <a:lnTo>
                    <a:pt x="3494" y="4759"/>
                  </a:lnTo>
                  <a:lnTo>
                    <a:pt x="3477" y="4787"/>
                  </a:lnTo>
                  <a:lnTo>
                    <a:pt x="3472" y="4795"/>
                  </a:lnTo>
                  <a:lnTo>
                    <a:pt x="3454" y="4822"/>
                  </a:lnTo>
                  <a:lnTo>
                    <a:pt x="3449" y="4830"/>
                  </a:lnTo>
                  <a:lnTo>
                    <a:pt x="3430" y="4856"/>
                  </a:lnTo>
                  <a:lnTo>
                    <a:pt x="3425" y="4864"/>
                  </a:lnTo>
                  <a:lnTo>
                    <a:pt x="3405" y="4889"/>
                  </a:lnTo>
                  <a:lnTo>
                    <a:pt x="3399" y="4896"/>
                  </a:lnTo>
                  <a:lnTo>
                    <a:pt x="3379" y="4921"/>
                  </a:lnTo>
                  <a:lnTo>
                    <a:pt x="3373" y="4928"/>
                  </a:lnTo>
                  <a:lnTo>
                    <a:pt x="3351" y="4952"/>
                  </a:lnTo>
                  <a:lnTo>
                    <a:pt x="3345" y="4959"/>
                  </a:lnTo>
                  <a:lnTo>
                    <a:pt x="3322" y="4982"/>
                  </a:lnTo>
                  <a:lnTo>
                    <a:pt x="3316" y="4989"/>
                  </a:lnTo>
                  <a:lnTo>
                    <a:pt x="3292" y="5011"/>
                  </a:lnTo>
                  <a:lnTo>
                    <a:pt x="3286" y="5018"/>
                  </a:lnTo>
                  <a:lnTo>
                    <a:pt x="3262" y="5039"/>
                  </a:lnTo>
                  <a:lnTo>
                    <a:pt x="3254" y="5045"/>
                  </a:lnTo>
                  <a:lnTo>
                    <a:pt x="3230" y="5066"/>
                  </a:lnTo>
                  <a:lnTo>
                    <a:pt x="3222" y="5072"/>
                  </a:lnTo>
                  <a:lnTo>
                    <a:pt x="3197" y="5091"/>
                  </a:lnTo>
                  <a:lnTo>
                    <a:pt x="3189" y="5097"/>
                  </a:lnTo>
                  <a:lnTo>
                    <a:pt x="3163" y="5115"/>
                  </a:lnTo>
                  <a:lnTo>
                    <a:pt x="3155" y="5121"/>
                  </a:lnTo>
                  <a:lnTo>
                    <a:pt x="3128" y="5139"/>
                  </a:lnTo>
                  <a:lnTo>
                    <a:pt x="3120" y="5143"/>
                  </a:lnTo>
                  <a:lnTo>
                    <a:pt x="3092" y="5160"/>
                  </a:lnTo>
                  <a:lnTo>
                    <a:pt x="3084" y="5165"/>
                  </a:lnTo>
                  <a:lnTo>
                    <a:pt x="3056" y="5180"/>
                  </a:lnTo>
                  <a:lnTo>
                    <a:pt x="3048" y="5185"/>
                  </a:lnTo>
                  <a:lnTo>
                    <a:pt x="3019" y="5199"/>
                  </a:lnTo>
                  <a:lnTo>
                    <a:pt x="3010" y="5203"/>
                  </a:lnTo>
                  <a:lnTo>
                    <a:pt x="2981" y="5217"/>
                  </a:lnTo>
                  <a:lnTo>
                    <a:pt x="2972" y="5221"/>
                  </a:lnTo>
                  <a:lnTo>
                    <a:pt x="2943" y="5233"/>
                  </a:lnTo>
                  <a:lnTo>
                    <a:pt x="2934" y="5237"/>
                  </a:lnTo>
                  <a:lnTo>
                    <a:pt x="2904" y="5248"/>
                  </a:lnTo>
                  <a:lnTo>
                    <a:pt x="2895" y="5251"/>
                  </a:lnTo>
                  <a:lnTo>
                    <a:pt x="2864" y="5261"/>
                  </a:lnTo>
                  <a:lnTo>
                    <a:pt x="2855" y="5264"/>
                  </a:lnTo>
                  <a:lnTo>
                    <a:pt x="2824" y="5273"/>
                  </a:lnTo>
                  <a:lnTo>
                    <a:pt x="2815" y="5275"/>
                  </a:lnTo>
                  <a:lnTo>
                    <a:pt x="2784" y="5283"/>
                  </a:lnTo>
                  <a:lnTo>
                    <a:pt x="2775" y="5285"/>
                  </a:lnTo>
                  <a:lnTo>
                    <a:pt x="2743" y="5292"/>
                  </a:lnTo>
                  <a:lnTo>
                    <a:pt x="2734" y="5293"/>
                  </a:lnTo>
                  <a:lnTo>
                    <a:pt x="2702" y="5299"/>
                  </a:lnTo>
                  <a:lnTo>
                    <a:pt x="2693" y="5300"/>
                  </a:lnTo>
                  <a:lnTo>
                    <a:pt x="2661" y="5304"/>
                  </a:lnTo>
                  <a:lnTo>
                    <a:pt x="2652" y="5305"/>
                  </a:lnTo>
                  <a:lnTo>
                    <a:pt x="2619" y="5308"/>
                  </a:lnTo>
                  <a:lnTo>
                    <a:pt x="2610" y="5309"/>
                  </a:lnTo>
                  <a:lnTo>
                    <a:pt x="2578" y="5311"/>
                  </a:lnTo>
                  <a:lnTo>
                    <a:pt x="2568" y="5311"/>
                  </a:lnTo>
                  <a:lnTo>
                    <a:pt x="2536" y="5312"/>
                  </a:lnTo>
                  <a:lnTo>
                    <a:pt x="2526" y="5312"/>
                  </a:lnTo>
                  <a:lnTo>
                    <a:pt x="2494" y="5311"/>
                  </a:lnTo>
                  <a:lnTo>
                    <a:pt x="2485" y="5311"/>
                  </a:lnTo>
                  <a:lnTo>
                    <a:pt x="2452" y="5309"/>
                  </a:lnTo>
                  <a:lnTo>
                    <a:pt x="2443" y="5308"/>
                  </a:lnTo>
                  <a:lnTo>
                    <a:pt x="2411" y="5305"/>
                  </a:lnTo>
                  <a:lnTo>
                    <a:pt x="2402" y="5304"/>
                  </a:lnTo>
                  <a:lnTo>
                    <a:pt x="2370" y="5300"/>
                  </a:lnTo>
                  <a:lnTo>
                    <a:pt x="2360" y="5299"/>
                  </a:lnTo>
                  <a:lnTo>
                    <a:pt x="2329" y="5293"/>
                  </a:lnTo>
                  <a:lnTo>
                    <a:pt x="2319" y="5292"/>
                  </a:lnTo>
                  <a:lnTo>
                    <a:pt x="2288" y="5285"/>
                  </a:lnTo>
                  <a:lnTo>
                    <a:pt x="2279" y="5283"/>
                  </a:lnTo>
                  <a:lnTo>
                    <a:pt x="2248" y="5275"/>
                  </a:lnTo>
                  <a:lnTo>
                    <a:pt x="2239" y="5273"/>
                  </a:lnTo>
                  <a:lnTo>
                    <a:pt x="2208" y="5264"/>
                  </a:lnTo>
                  <a:lnTo>
                    <a:pt x="2199" y="5261"/>
                  </a:lnTo>
                  <a:lnTo>
                    <a:pt x="2168" y="5251"/>
                  </a:lnTo>
                  <a:lnTo>
                    <a:pt x="2159" y="5248"/>
                  </a:lnTo>
                  <a:lnTo>
                    <a:pt x="2129" y="5237"/>
                  </a:lnTo>
                  <a:lnTo>
                    <a:pt x="2120" y="5233"/>
                  </a:lnTo>
                  <a:lnTo>
                    <a:pt x="2090" y="5221"/>
                  </a:lnTo>
                  <a:lnTo>
                    <a:pt x="2082" y="5217"/>
                  </a:lnTo>
                  <a:lnTo>
                    <a:pt x="2052" y="5204"/>
                  </a:lnTo>
                  <a:lnTo>
                    <a:pt x="2044" y="5200"/>
                  </a:lnTo>
                  <a:lnTo>
                    <a:pt x="2015" y="5185"/>
                  </a:lnTo>
                  <a:lnTo>
                    <a:pt x="2007" y="5181"/>
                  </a:lnTo>
                  <a:lnTo>
                    <a:pt x="1978" y="5165"/>
                  </a:lnTo>
                  <a:lnTo>
                    <a:pt x="1970" y="5160"/>
                  </a:lnTo>
                  <a:lnTo>
                    <a:pt x="1942" y="5143"/>
                  </a:lnTo>
                  <a:lnTo>
                    <a:pt x="1934" y="5138"/>
                  </a:lnTo>
                  <a:lnTo>
                    <a:pt x="1907" y="5120"/>
                  </a:lnTo>
                  <a:lnTo>
                    <a:pt x="1899" y="5115"/>
                  </a:lnTo>
                  <a:lnTo>
                    <a:pt x="1873" y="5096"/>
                  </a:lnTo>
                  <a:lnTo>
                    <a:pt x="1865" y="5091"/>
                  </a:lnTo>
                  <a:lnTo>
                    <a:pt x="1840" y="5071"/>
                  </a:lnTo>
                  <a:lnTo>
                    <a:pt x="1833" y="5065"/>
                  </a:lnTo>
                  <a:lnTo>
                    <a:pt x="1808" y="5045"/>
                  </a:lnTo>
                  <a:lnTo>
                    <a:pt x="1801" y="5039"/>
                  </a:lnTo>
                  <a:lnTo>
                    <a:pt x="1777" y="5017"/>
                  </a:lnTo>
                  <a:lnTo>
                    <a:pt x="1770" y="5011"/>
                  </a:lnTo>
                  <a:lnTo>
                    <a:pt x="1747" y="4989"/>
                  </a:lnTo>
                  <a:lnTo>
                    <a:pt x="1740" y="4982"/>
                  </a:lnTo>
                  <a:lnTo>
                    <a:pt x="1718" y="4959"/>
                  </a:lnTo>
                  <a:lnTo>
                    <a:pt x="1712" y="4952"/>
                  </a:lnTo>
                  <a:lnTo>
                    <a:pt x="1690" y="4928"/>
                  </a:lnTo>
                  <a:lnTo>
                    <a:pt x="1684" y="4921"/>
                  </a:lnTo>
                  <a:lnTo>
                    <a:pt x="1664" y="4896"/>
                  </a:lnTo>
                  <a:lnTo>
                    <a:pt x="1658" y="4889"/>
                  </a:lnTo>
                  <a:lnTo>
                    <a:pt x="1638" y="4864"/>
                  </a:lnTo>
                  <a:lnTo>
                    <a:pt x="1633" y="4856"/>
                  </a:lnTo>
                  <a:lnTo>
                    <a:pt x="1614" y="4830"/>
                  </a:lnTo>
                  <a:lnTo>
                    <a:pt x="1609" y="4822"/>
                  </a:lnTo>
                  <a:lnTo>
                    <a:pt x="1591" y="4795"/>
                  </a:lnTo>
                  <a:lnTo>
                    <a:pt x="1586" y="4787"/>
                  </a:lnTo>
                  <a:lnTo>
                    <a:pt x="1569" y="4759"/>
                  </a:lnTo>
                  <a:lnTo>
                    <a:pt x="1564" y="4751"/>
                  </a:lnTo>
                  <a:lnTo>
                    <a:pt x="1548" y="4722"/>
                  </a:lnTo>
                  <a:lnTo>
                    <a:pt x="1544" y="4714"/>
                  </a:lnTo>
                  <a:lnTo>
                    <a:pt x="1529" y="4685"/>
                  </a:lnTo>
                  <a:lnTo>
                    <a:pt x="1525" y="4677"/>
                  </a:lnTo>
                  <a:lnTo>
                    <a:pt x="1512" y="4647"/>
                  </a:lnTo>
                  <a:lnTo>
                    <a:pt x="1508" y="4639"/>
                  </a:lnTo>
                  <a:lnTo>
                    <a:pt x="1496" y="4609"/>
                  </a:lnTo>
                  <a:lnTo>
                    <a:pt x="1492" y="4600"/>
                  </a:lnTo>
                  <a:lnTo>
                    <a:pt x="1481" y="4570"/>
                  </a:lnTo>
                  <a:lnTo>
                    <a:pt x="1478" y="4561"/>
                  </a:lnTo>
                  <a:lnTo>
                    <a:pt x="1468" y="4530"/>
                  </a:lnTo>
                  <a:lnTo>
                    <a:pt x="1465" y="4521"/>
                  </a:lnTo>
                  <a:lnTo>
                    <a:pt x="1456" y="4490"/>
                  </a:lnTo>
                  <a:lnTo>
                    <a:pt x="1454" y="4481"/>
                  </a:lnTo>
                  <a:lnTo>
                    <a:pt x="1446" y="4450"/>
                  </a:lnTo>
                  <a:lnTo>
                    <a:pt x="1444" y="4441"/>
                  </a:lnTo>
                  <a:lnTo>
                    <a:pt x="1437" y="4410"/>
                  </a:lnTo>
                  <a:lnTo>
                    <a:pt x="1436" y="4400"/>
                  </a:lnTo>
                  <a:lnTo>
                    <a:pt x="1430" y="4369"/>
                  </a:lnTo>
                  <a:lnTo>
                    <a:pt x="1429" y="4359"/>
                  </a:lnTo>
                  <a:lnTo>
                    <a:pt x="1425" y="4327"/>
                  </a:lnTo>
                  <a:lnTo>
                    <a:pt x="1424" y="4318"/>
                  </a:lnTo>
                  <a:lnTo>
                    <a:pt x="1421" y="4286"/>
                  </a:lnTo>
                  <a:lnTo>
                    <a:pt x="1420" y="4277"/>
                  </a:lnTo>
                  <a:lnTo>
                    <a:pt x="1418" y="4244"/>
                  </a:lnTo>
                  <a:lnTo>
                    <a:pt x="1418" y="4235"/>
                  </a:lnTo>
                  <a:lnTo>
                    <a:pt x="1417" y="4203"/>
                  </a:lnTo>
                  <a:lnTo>
                    <a:pt x="1417" y="4193"/>
                  </a:lnTo>
                  <a:lnTo>
                    <a:pt x="1418" y="4161"/>
                  </a:lnTo>
                  <a:lnTo>
                    <a:pt x="1418" y="4151"/>
                  </a:lnTo>
                  <a:lnTo>
                    <a:pt x="1420" y="4119"/>
                  </a:lnTo>
                  <a:lnTo>
                    <a:pt x="1421" y="4110"/>
                  </a:lnTo>
                  <a:lnTo>
                    <a:pt x="1424" y="4077"/>
                  </a:lnTo>
                  <a:lnTo>
                    <a:pt x="1425" y="4068"/>
                  </a:lnTo>
                  <a:lnTo>
                    <a:pt x="1429" y="4036"/>
                  </a:lnTo>
                  <a:lnTo>
                    <a:pt x="1430" y="4027"/>
                  </a:lnTo>
                  <a:lnTo>
                    <a:pt x="1436" y="3995"/>
                  </a:lnTo>
                  <a:lnTo>
                    <a:pt x="1437" y="3986"/>
                  </a:lnTo>
                  <a:lnTo>
                    <a:pt x="1444" y="3954"/>
                  </a:lnTo>
                  <a:lnTo>
                    <a:pt x="1446" y="3945"/>
                  </a:lnTo>
                  <a:lnTo>
                    <a:pt x="1454" y="3914"/>
                  </a:lnTo>
                  <a:lnTo>
                    <a:pt x="1456" y="3905"/>
                  </a:lnTo>
                  <a:lnTo>
                    <a:pt x="1465" y="3874"/>
                  </a:lnTo>
                  <a:lnTo>
                    <a:pt x="1468" y="3865"/>
                  </a:lnTo>
                  <a:lnTo>
                    <a:pt x="1478" y="3834"/>
                  </a:lnTo>
                  <a:lnTo>
                    <a:pt x="1481" y="3825"/>
                  </a:lnTo>
                  <a:lnTo>
                    <a:pt x="1492" y="3795"/>
                  </a:lnTo>
                  <a:lnTo>
                    <a:pt x="1496" y="3786"/>
                  </a:lnTo>
                  <a:lnTo>
                    <a:pt x="1508" y="3757"/>
                  </a:lnTo>
                  <a:lnTo>
                    <a:pt x="1512" y="3748"/>
                  </a:lnTo>
                  <a:lnTo>
                    <a:pt x="1526" y="3719"/>
                  </a:lnTo>
                  <a:lnTo>
                    <a:pt x="1530" y="3710"/>
                  </a:lnTo>
                  <a:lnTo>
                    <a:pt x="1544" y="3681"/>
                  </a:lnTo>
                  <a:lnTo>
                    <a:pt x="1549" y="3673"/>
                  </a:lnTo>
                  <a:lnTo>
                    <a:pt x="1564" y="3645"/>
                  </a:lnTo>
                  <a:lnTo>
                    <a:pt x="1569" y="3637"/>
                  </a:lnTo>
                  <a:lnTo>
                    <a:pt x="1586" y="3609"/>
                  </a:lnTo>
                  <a:lnTo>
                    <a:pt x="1590" y="3601"/>
                  </a:lnTo>
                  <a:lnTo>
                    <a:pt x="1608" y="3574"/>
                  </a:lnTo>
                  <a:lnTo>
                    <a:pt x="1614" y="3566"/>
                  </a:lnTo>
                  <a:lnTo>
                    <a:pt x="1632" y="3540"/>
                  </a:lnTo>
                  <a:lnTo>
                    <a:pt x="1638" y="3532"/>
                  </a:lnTo>
                  <a:lnTo>
                    <a:pt x="1657" y="3507"/>
                  </a:lnTo>
                  <a:lnTo>
                    <a:pt x="1663" y="3499"/>
                  </a:lnTo>
                  <a:lnTo>
                    <a:pt x="1684" y="3475"/>
                  </a:lnTo>
                  <a:lnTo>
                    <a:pt x="1690" y="3467"/>
                  </a:lnTo>
                  <a:lnTo>
                    <a:pt x="1711" y="3443"/>
                  </a:lnTo>
                  <a:lnTo>
                    <a:pt x="1718" y="3437"/>
                  </a:lnTo>
                  <a:lnTo>
                    <a:pt x="1740" y="3413"/>
                  </a:lnTo>
                  <a:lnTo>
                    <a:pt x="1747" y="3407"/>
                  </a:lnTo>
                  <a:lnTo>
                    <a:pt x="1770" y="3384"/>
                  </a:lnTo>
                  <a:lnTo>
                    <a:pt x="1777" y="3378"/>
                  </a:lnTo>
                  <a:lnTo>
                    <a:pt x="1801" y="3356"/>
                  </a:lnTo>
                  <a:lnTo>
                    <a:pt x="1808" y="3350"/>
                  </a:lnTo>
                  <a:lnTo>
                    <a:pt x="1833" y="3330"/>
                  </a:lnTo>
                  <a:lnTo>
                    <a:pt x="1840" y="3324"/>
                  </a:lnTo>
                  <a:lnTo>
                    <a:pt x="1865" y="3304"/>
                  </a:lnTo>
                  <a:lnTo>
                    <a:pt x="1873" y="3299"/>
                  </a:lnTo>
                  <a:lnTo>
                    <a:pt x="1899" y="3280"/>
                  </a:lnTo>
                  <a:lnTo>
                    <a:pt x="1907" y="3275"/>
                  </a:lnTo>
                  <a:lnTo>
                    <a:pt x="1934" y="3257"/>
                  </a:lnTo>
                  <a:lnTo>
                    <a:pt x="1942" y="3252"/>
                  </a:lnTo>
                  <a:lnTo>
                    <a:pt x="1970" y="3235"/>
                  </a:lnTo>
                  <a:lnTo>
                    <a:pt x="1979" y="3229"/>
                  </a:lnTo>
                  <a:lnTo>
                    <a:pt x="2008" y="3214"/>
                  </a:lnTo>
                  <a:lnTo>
                    <a:pt x="2016" y="3210"/>
                  </a:lnTo>
                  <a:lnTo>
                    <a:pt x="2045" y="3195"/>
                  </a:lnTo>
                  <a:lnTo>
                    <a:pt x="2053" y="3191"/>
                  </a:lnTo>
                  <a:lnTo>
                    <a:pt x="2083" y="3178"/>
                  </a:lnTo>
                  <a:lnTo>
                    <a:pt x="2091" y="3174"/>
                  </a:lnTo>
                  <a:lnTo>
                    <a:pt x="2121" y="3162"/>
                  </a:lnTo>
                  <a:lnTo>
                    <a:pt x="2130" y="3159"/>
                  </a:lnTo>
                  <a:lnTo>
                    <a:pt x="2160" y="3148"/>
                  </a:lnTo>
                  <a:lnTo>
                    <a:pt x="2169" y="3145"/>
                  </a:lnTo>
                  <a:lnTo>
                    <a:pt x="2199" y="3135"/>
                  </a:lnTo>
                  <a:lnTo>
                    <a:pt x="2208" y="3132"/>
                  </a:lnTo>
                  <a:lnTo>
                    <a:pt x="2239" y="3123"/>
                  </a:lnTo>
                  <a:lnTo>
                    <a:pt x="2248" y="3121"/>
                  </a:lnTo>
                  <a:lnTo>
                    <a:pt x="2279" y="3113"/>
                  </a:lnTo>
                  <a:lnTo>
                    <a:pt x="2288" y="3111"/>
                  </a:lnTo>
                  <a:lnTo>
                    <a:pt x="2320" y="3104"/>
                  </a:lnTo>
                  <a:lnTo>
                    <a:pt x="2329" y="3103"/>
                  </a:lnTo>
                  <a:lnTo>
                    <a:pt x="2360" y="3097"/>
                  </a:lnTo>
                  <a:lnTo>
                    <a:pt x="2370" y="3096"/>
                  </a:lnTo>
                  <a:lnTo>
                    <a:pt x="2402" y="3092"/>
                  </a:lnTo>
                  <a:lnTo>
                    <a:pt x="2411" y="3091"/>
                  </a:lnTo>
                  <a:lnTo>
                    <a:pt x="2443" y="3088"/>
                  </a:lnTo>
                  <a:lnTo>
                    <a:pt x="2452" y="3087"/>
                  </a:lnTo>
                  <a:lnTo>
                    <a:pt x="2485" y="3085"/>
                  </a:lnTo>
                  <a:lnTo>
                    <a:pt x="2494" y="3085"/>
                  </a:lnTo>
                  <a:lnTo>
                    <a:pt x="2526" y="3084"/>
                  </a:lnTo>
                  <a:lnTo>
                    <a:pt x="2536" y="3084"/>
                  </a:lnTo>
                  <a:lnTo>
                    <a:pt x="2568" y="3085"/>
                  </a:lnTo>
                  <a:lnTo>
                    <a:pt x="2578" y="3085"/>
                  </a:lnTo>
                  <a:lnTo>
                    <a:pt x="2610" y="3087"/>
                  </a:lnTo>
                  <a:lnTo>
                    <a:pt x="2619" y="3088"/>
                  </a:lnTo>
                  <a:lnTo>
                    <a:pt x="2652" y="3091"/>
                  </a:lnTo>
                  <a:lnTo>
                    <a:pt x="2661" y="3092"/>
                  </a:lnTo>
                  <a:lnTo>
                    <a:pt x="2693" y="3096"/>
                  </a:lnTo>
                  <a:lnTo>
                    <a:pt x="2702" y="3097"/>
                  </a:lnTo>
                  <a:lnTo>
                    <a:pt x="2734" y="3103"/>
                  </a:lnTo>
                  <a:lnTo>
                    <a:pt x="2743" y="3104"/>
                  </a:lnTo>
                  <a:lnTo>
                    <a:pt x="2775" y="3111"/>
                  </a:lnTo>
                  <a:lnTo>
                    <a:pt x="2784" y="3113"/>
                  </a:lnTo>
                  <a:lnTo>
                    <a:pt x="2815" y="3121"/>
                  </a:lnTo>
                  <a:lnTo>
                    <a:pt x="2824" y="3123"/>
                  </a:lnTo>
                  <a:lnTo>
                    <a:pt x="2855" y="3132"/>
                  </a:lnTo>
                  <a:lnTo>
                    <a:pt x="2864" y="3135"/>
                  </a:lnTo>
                  <a:lnTo>
                    <a:pt x="2894" y="3145"/>
                  </a:lnTo>
                  <a:lnTo>
                    <a:pt x="2903" y="3148"/>
                  </a:lnTo>
                  <a:lnTo>
                    <a:pt x="2933" y="3159"/>
                  </a:lnTo>
                  <a:lnTo>
                    <a:pt x="2942" y="3162"/>
                  </a:lnTo>
                  <a:lnTo>
                    <a:pt x="2972" y="3174"/>
                  </a:lnTo>
                  <a:lnTo>
                    <a:pt x="2980" y="3178"/>
                  </a:lnTo>
                  <a:lnTo>
                    <a:pt x="3009" y="3191"/>
                  </a:lnTo>
                  <a:lnTo>
                    <a:pt x="3018" y="3195"/>
                  </a:lnTo>
                  <a:lnTo>
                    <a:pt x="3047" y="3210"/>
                  </a:lnTo>
                  <a:lnTo>
                    <a:pt x="3055" y="3214"/>
                  </a:lnTo>
                  <a:lnTo>
                    <a:pt x="3083" y="3230"/>
                  </a:lnTo>
                  <a:lnTo>
                    <a:pt x="3092" y="3235"/>
                  </a:lnTo>
                  <a:lnTo>
                    <a:pt x="3120" y="3252"/>
                  </a:lnTo>
                  <a:lnTo>
                    <a:pt x="3128" y="3257"/>
                  </a:lnTo>
                  <a:lnTo>
                    <a:pt x="3155" y="3274"/>
                  </a:lnTo>
                  <a:lnTo>
                    <a:pt x="3163" y="3280"/>
                  </a:lnTo>
                  <a:lnTo>
                    <a:pt x="3189" y="3298"/>
                  </a:lnTo>
                  <a:lnTo>
                    <a:pt x="3197" y="3304"/>
                  </a:lnTo>
                  <a:lnTo>
                    <a:pt x="3222" y="3324"/>
                  </a:lnTo>
                  <a:lnTo>
                    <a:pt x="3230" y="3329"/>
                  </a:lnTo>
                  <a:lnTo>
                    <a:pt x="3255" y="3350"/>
                  </a:lnTo>
                  <a:lnTo>
                    <a:pt x="3262" y="3356"/>
                  </a:lnTo>
                  <a:lnTo>
                    <a:pt x="3286" y="3378"/>
                  </a:lnTo>
                  <a:lnTo>
                    <a:pt x="3293" y="3384"/>
                  </a:lnTo>
                  <a:lnTo>
                    <a:pt x="3316" y="3406"/>
                  </a:lnTo>
                  <a:lnTo>
                    <a:pt x="3323" y="3413"/>
                  </a:lnTo>
                  <a:lnTo>
                    <a:pt x="3345" y="3436"/>
                  </a:lnTo>
                  <a:lnTo>
                    <a:pt x="3351" y="3443"/>
                  </a:lnTo>
                  <a:lnTo>
                    <a:pt x="3373" y="3467"/>
                  </a:lnTo>
                  <a:lnTo>
                    <a:pt x="3379" y="3474"/>
                  </a:lnTo>
                  <a:lnTo>
                    <a:pt x="3400" y="3499"/>
                  </a:lnTo>
                  <a:lnTo>
                    <a:pt x="3405" y="3507"/>
                  </a:lnTo>
                  <a:lnTo>
                    <a:pt x="3425" y="3532"/>
                  </a:lnTo>
                  <a:lnTo>
                    <a:pt x="3431" y="3540"/>
                  </a:lnTo>
                  <a:lnTo>
                    <a:pt x="3449" y="3566"/>
                  </a:lnTo>
                  <a:lnTo>
                    <a:pt x="3455" y="3574"/>
                  </a:lnTo>
                  <a:lnTo>
                    <a:pt x="3472" y="3601"/>
                  </a:lnTo>
                  <a:lnTo>
                    <a:pt x="3477" y="3609"/>
                  </a:lnTo>
                  <a:lnTo>
                    <a:pt x="3494" y="3637"/>
                  </a:lnTo>
                  <a:lnTo>
                    <a:pt x="3499" y="3646"/>
                  </a:lnTo>
                  <a:lnTo>
                    <a:pt x="3515" y="3674"/>
                  </a:lnTo>
                  <a:lnTo>
                    <a:pt x="3519" y="3682"/>
                  </a:lnTo>
                  <a:lnTo>
                    <a:pt x="3534" y="3711"/>
                  </a:lnTo>
                  <a:lnTo>
                    <a:pt x="3538" y="3720"/>
                  </a:lnTo>
                  <a:lnTo>
                    <a:pt x="3551" y="3749"/>
                  </a:lnTo>
                  <a:lnTo>
                    <a:pt x="3555" y="3757"/>
                  </a:lnTo>
                  <a:lnTo>
                    <a:pt x="3567" y="3787"/>
                  </a:lnTo>
                  <a:lnTo>
                    <a:pt x="3570" y="3796"/>
                  </a:lnTo>
                  <a:lnTo>
                    <a:pt x="3581" y="3826"/>
                  </a:lnTo>
                  <a:lnTo>
                    <a:pt x="3584" y="3835"/>
                  </a:lnTo>
                  <a:lnTo>
                    <a:pt x="3594" y="3865"/>
                  </a:lnTo>
                  <a:lnTo>
                    <a:pt x="3597" y="3874"/>
                  </a:lnTo>
                  <a:lnTo>
                    <a:pt x="3606" y="3905"/>
                  </a:lnTo>
                  <a:lnTo>
                    <a:pt x="3608" y="3914"/>
                  </a:lnTo>
                  <a:lnTo>
                    <a:pt x="3616" y="3945"/>
                  </a:lnTo>
                  <a:lnTo>
                    <a:pt x="3618" y="3954"/>
                  </a:lnTo>
                  <a:lnTo>
                    <a:pt x="3625" y="3986"/>
                  </a:lnTo>
                  <a:lnTo>
                    <a:pt x="3626" y="3995"/>
                  </a:lnTo>
                  <a:lnTo>
                    <a:pt x="3632" y="4027"/>
                  </a:lnTo>
                  <a:lnTo>
                    <a:pt x="3633" y="4036"/>
                  </a:lnTo>
                  <a:lnTo>
                    <a:pt x="3637" y="4068"/>
                  </a:lnTo>
                  <a:lnTo>
                    <a:pt x="3638" y="4077"/>
                  </a:lnTo>
                  <a:lnTo>
                    <a:pt x="3641" y="4110"/>
                  </a:lnTo>
                  <a:lnTo>
                    <a:pt x="3642" y="4119"/>
                  </a:lnTo>
                  <a:close/>
                  <a:moveTo>
                    <a:pt x="3141" y="4267"/>
                  </a:moveTo>
                  <a:lnTo>
                    <a:pt x="3143" y="4244"/>
                  </a:lnTo>
                  <a:lnTo>
                    <a:pt x="3145" y="4221"/>
                  </a:lnTo>
                  <a:lnTo>
                    <a:pt x="3145" y="4198"/>
                  </a:lnTo>
                  <a:lnTo>
                    <a:pt x="3145" y="4175"/>
                  </a:lnTo>
                  <a:lnTo>
                    <a:pt x="3143" y="4152"/>
                  </a:lnTo>
                  <a:lnTo>
                    <a:pt x="3141" y="4129"/>
                  </a:lnTo>
                  <a:lnTo>
                    <a:pt x="3138" y="4106"/>
                  </a:lnTo>
                  <a:lnTo>
                    <a:pt x="3134" y="4083"/>
                  </a:lnTo>
                  <a:lnTo>
                    <a:pt x="3130" y="4061"/>
                  </a:lnTo>
                  <a:lnTo>
                    <a:pt x="3124" y="4039"/>
                  </a:lnTo>
                  <a:lnTo>
                    <a:pt x="3118" y="4017"/>
                  </a:lnTo>
                  <a:lnTo>
                    <a:pt x="3111" y="3995"/>
                  </a:lnTo>
                  <a:lnTo>
                    <a:pt x="3103" y="3973"/>
                  </a:lnTo>
                  <a:lnTo>
                    <a:pt x="3094" y="3952"/>
                  </a:lnTo>
                  <a:lnTo>
                    <a:pt x="3084" y="3931"/>
                  </a:lnTo>
                  <a:lnTo>
                    <a:pt x="3074" y="3910"/>
                  </a:lnTo>
                  <a:lnTo>
                    <a:pt x="3063" y="3891"/>
                  </a:lnTo>
                  <a:lnTo>
                    <a:pt x="3051" y="3871"/>
                  </a:lnTo>
                  <a:lnTo>
                    <a:pt x="3039" y="3852"/>
                  </a:lnTo>
                  <a:lnTo>
                    <a:pt x="3025" y="3833"/>
                  </a:lnTo>
                  <a:lnTo>
                    <a:pt x="3011" y="3815"/>
                  </a:lnTo>
                  <a:lnTo>
                    <a:pt x="2997" y="3797"/>
                  </a:lnTo>
                  <a:lnTo>
                    <a:pt x="2982" y="3780"/>
                  </a:lnTo>
                  <a:lnTo>
                    <a:pt x="2966" y="3763"/>
                  </a:lnTo>
                  <a:lnTo>
                    <a:pt x="2949" y="3747"/>
                  </a:lnTo>
                  <a:lnTo>
                    <a:pt x="2932" y="3732"/>
                  </a:lnTo>
                  <a:lnTo>
                    <a:pt x="2914" y="3718"/>
                  </a:lnTo>
                  <a:lnTo>
                    <a:pt x="2896" y="3704"/>
                  </a:lnTo>
                  <a:lnTo>
                    <a:pt x="2877" y="3690"/>
                  </a:lnTo>
                  <a:lnTo>
                    <a:pt x="2858" y="3678"/>
                  </a:lnTo>
                  <a:lnTo>
                    <a:pt x="2838" y="3666"/>
                  </a:lnTo>
                  <a:lnTo>
                    <a:pt x="2819" y="3655"/>
                  </a:lnTo>
                  <a:lnTo>
                    <a:pt x="2798" y="3645"/>
                  </a:lnTo>
                  <a:lnTo>
                    <a:pt x="2777" y="3635"/>
                  </a:lnTo>
                  <a:lnTo>
                    <a:pt x="2756" y="3626"/>
                  </a:lnTo>
                  <a:lnTo>
                    <a:pt x="2734" y="3618"/>
                  </a:lnTo>
                  <a:lnTo>
                    <a:pt x="2712" y="3611"/>
                  </a:lnTo>
                  <a:lnTo>
                    <a:pt x="2690" y="3605"/>
                  </a:lnTo>
                  <a:lnTo>
                    <a:pt x="2668" y="3599"/>
                  </a:lnTo>
                  <a:lnTo>
                    <a:pt x="2646" y="3595"/>
                  </a:lnTo>
                  <a:lnTo>
                    <a:pt x="2623" y="3591"/>
                  </a:lnTo>
                  <a:lnTo>
                    <a:pt x="2600" y="3588"/>
                  </a:lnTo>
                  <a:lnTo>
                    <a:pt x="2577" y="3586"/>
                  </a:lnTo>
                  <a:lnTo>
                    <a:pt x="2554" y="3584"/>
                  </a:lnTo>
                  <a:lnTo>
                    <a:pt x="2531" y="3584"/>
                  </a:lnTo>
                  <a:lnTo>
                    <a:pt x="2508" y="3584"/>
                  </a:lnTo>
                  <a:lnTo>
                    <a:pt x="2485" y="3586"/>
                  </a:lnTo>
                  <a:lnTo>
                    <a:pt x="2462" y="3588"/>
                  </a:lnTo>
                  <a:lnTo>
                    <a:pt x="2440" y="3591"/>
                  </a:lnTo>
                  <a:lnTo>
                    <a:pt x="2417" y="3595"/>
                  </a:lnTo>
                  <a:lnTo>
                    <a:pt x="2395" y="3599"/>
                  </a:lnTo>
                  <a:lnTo>
                    <a:pt x="2372" y="3605"/>
                  </a:lnTo>
                  <a:lnTo>
                    <a:pt x="2350" y="3611"/>
                  </a:lnTo>
                  <a:lnTo>
                    <a:pt x="2328" y="3618"/>
                  </a:lnTo>
                  <a:lnTo>
                    <a:pt x="2307" y="3626"/>
                  </a:lnTo>
                  <a:lnTo>
                    <a:pt x="2285" y="3635"/>
                  </a:lnTo>
                  <a:lnTo>
                    <a:pt x="2264" y="3645"/>
                  </a:lnTo>
                  <a:lnTo>
                    <a:pt x="2243" y="3655"/>
                  </a:lnTo>
                  <a:lnTo>
                    <a:pt x="2224" y="3666"/>
                  </a:lnTo>
                  <a:lnTo>
                    <a:pt x="2205" y="3677"/>
                  </a:lnTo>
                  <a:lnTo>
                    <a:pt x="2185" y="3690"/>
                  </a:lnTo>
                  <a:lnTo>
                    <a:pt x="2167" y="3703"/>
                  </a:lnTo>
                  <a:lnTo>
                    <a:pt x="2149" y="3717"/>
                  </a:lnTo>
                  <a:lnTo>
                    <a:pt x="2131" y="3732"/>
                  </a:lnTo>
                  <a:lnTo>
                    <a:pt x="2114" y="3747"/>
                  </a:lnTo>
                  <a:lnTo>
                    <a:pt x="2097" y="3763"/>
                  </a:lnTo>
                  <a:lnTo>
                    <a:pt x="2082" y="3780"/>
                  </a:lnTo>
                  <a:lnTo>
                    <a:pt x="2066" y="3797"/>
                  </a:lnTo>
                  <a:lnTo>
                    <a:pt x="2052" y="3814"/>
                  </a:lnTo>
                  <a:lnTo>
                    <a:pt x="2038" y="3833"/>
                  </a:lnTo>
                  <a:lnTo>
                    <a:pt x="2024" y="3852"/>
                  </a:lnTo>
                  <a:lnTo>
                    <a:pt x="2012" y="3871"/>
                  </a:lnTo>
                  <a:lnTo>
                    <a:pt x="1999" y="3891"/>
                  </a:lnTo>
                  <a:lnTo>
                    <a:pt x="1988" y="3912"/>
                  </a:lnTo>
                  <a:lnTo>
                    <a:pt x="1978" y="3932"/>
                  </a:lnTo>
                  <a:lnTo>
                    <a:pt x="1968" y="3953"/>
                  </a:lnTo>
                  <a:lnTo>
                    <a:pt x="1959" y="3974"/>
                  </a:lnTo>
                  <a:lnTo>
                    <a:pt x="1951" y="3995"/>
                  </a:lnTo>
                  <a:lnTo>
                    <a:pt x="1944" y="4017"/>
                  </a:lnTo>
                  <a:lnTo>
                    <a:pt x="1938" y="4039"/>
                  </a:lnTo>
                  <a:lnTo>
                    <a:pt x="1932" y="4061"/>
                  </a:lnTo>
                  <a:lnTo>
                    <a:pt x="1928" y="4084"/>
                  </a:lnTo>
                  <a:lnTo>
                    <a:pt x="1924" y="4106"/>
                  </a:lnTo>
                  <a:lnTo>
                    <a:pt x="1921" y="4129"/>
                  </a:lnTo>
                  <a:lnTo>
                    <a:pt x="1919" y="4152"/>
                  </a:lnTo>
                  <a:lnTo>
                    <a:pt x="1917" y="4175"/>
                  </a:lnTo>
                  <a:lnTo>
                    <a:pt x="1917" y="4198"/>
                  </a:lnTo>
                  <a:lnTo>
                    <a:pt x="1917" y="4221"/>
                  </a:lnTo>
                  <a:lnTo>
                    <a:pt x="1919" y="4244"/>
                  </a:lnTo>
                  <a:lnTo>
                    <a:pt x="1921" y="4266"/>
                  </a:lnTo>
                  <a:lnTo>
                    <a:pt x="1924" y="4289"/>
                  </a:lnTo>
                  <a:lnTo>
                    <a:pt x="1928" y="4312"/>
                  </a:lnTo>
                  <a:lnTo>
                    <a:pt x="1932" y="4334"/>
                  </a:lnTo>
                  <a:lnTo>
                    <a:pt x="1938" y="4356"/>
                  </a:lnTo>
                  <a:lnTo>
                    <a:pt x="1944" y="4378"/>
                  </a:lnTo>
                  <a:lnTo>
                    <a:pt x="1952" y="4400"/>
                  </a:lnTo>
                  <a:lnTo>
                    <a:pt x="1960" y="4422"/>
                  </a:lnTo>
                  <a:lnTo>
                    <a:pt x="1968" y="4443"/>
                  </a:lnTo>
                  <a:lnTo>
                    <a:pt x="1978" y="4464"/>
                  </a:lnTo>
                  <a:lnTo>
                    <a:pt x="1988" y="4485"/>
                  </a:lnTo>
                  <a:lnTo>
                    <a:pt x="1999" y="4505"/>
                  </a:lnTo>
                  <a:lnTo>
                    <a:pt x="2011" y="4524"/>
                  </a:lnTo>
                  <a:lnTo>
                    <a:pt x="2024" y="4544"/>
                  </a:lnTo>
                  <a:lnTo>
                    <a:pt x="2037" y="4562"/>
                  </a:lnTo>
                  <a:lnTo>
                    <a:pt x="2051" y="4581"/>
                  </a:lnTo>
                  <a:lnTo>
                    <a:pt x="2066" y="4598"/>
                  </a:lnTo>
                  <a:lnTo>
                    <a:pt x="2081" y="4615"/>
                  </a:lnTo>
                  <a:lnTo>
                    <a:pt x="2097" y="4632"/>
                  </a:lnTo>
                  <a:lnTo>
                    <a:pt x="2114" y="4648"/>
                  </a:lnTo>
                  <a:lnTo>
                    <a:pt x="2131" y="4663"/>
                  </a:lnTo>
                  <a:lnTo>
                    <a:pt x="2148" y="4678"/>
                  </a:lnTo>
                  <a:lnTo>
                    <a:pt x="2167" y="4692"/>
                  </a:lnTo>
                  <a:lnTo>
                    <a:pt x="2185" y="4705"/>
                  </a:lnTo>
                  <a:lnTo>
                    <a:pt x="2205" y="4718"/>
                  </a:lnTo>
                  <a:lnTo>
                    <a:pt x="2224" y="4730"/>
                  </a:lnTo>
                  <a:lnTo>
                    <a:pt x="2244" y="4741"/>
                  </a:lnTo>
                  <a:lnTo>
                    <a:pt x="2265" y="4751"/>
                  </a:lnTo>
                  <a:lnTo>
                    <a:pt x="2286" y="4761"/>
                  </a:lnTo>
                  <a:lnTo>
                    <a:pt x="2307" y="4769"/>
                  </a:lnTo>
                  <a:lnTo>
                    <a:pt x="2329" y="4777"/>
                  </a:lnTo>
                  <a:lnTo>
                    <a:pt x="2351" y="4785"/>
                  </a:lnTo>
                  <a:lnTo>
                    <a:pt x="2373" y="4791"/>
                  </a:lnTo>
                  <a:lnTo>
                    <a:pt x="2395" y="4797"/>
                  </a:lnTo>
                  <a:lnTo>
                    <a:pt x="2417" y="4801"/>
                  </a:lnTo>
                  <a:lnTo>
                    <a:pt x="2440" y="4805"/>
                  </a:lnTo>
                  <a:lnTo>
                    <a:pt x="2463" y="4808"/>
                  </a:lnTo>
                  <a:lnTo>
                    <a:pt x="2485" y="4810"/>
                  </a:lnTo>
                  <a:lnTo>
                    <a:pt x="2508" y="4812"/>
                  </a:lnTo>
                  <a:lnTo>
                    <a:pt x="2531" y="4812"/>
                  </a:lnTo>
                  <a:lnTo>
                    <a:pt x="2554" y="4812"/>
                  </a:lnTo>
                  <a:lnTo>
                    <a:pt x="2577" y="4810"/>
                  </a:lnTo>
                  <a:lnTo>
                    <a:pt x="2600" y="4808"/>
                  </a:lnTo>
                  <a:lnTo>
                    <a:pt x="2623" y="4805"/>
                  </a:lnTo>
                  <a:lnTo>
                    <a:pt x="2645" y="4801"/>
                  </a:lnTo>
                  <a:lnTo>
                    <a:pt x="2668" y="4797"/>
                  </a:lnTo>
                  <a:lnTo>
                    <a:pt x="2690" y="4791"/>
                  </a:lnTo>
                  <a:lnTo>
                    <a:pt x="2712" y="4785"/>
                  </a:lnTo>
                  <a:lnTo>
                    <a:pt x="2734" y="4778"/>
                  </a:lnTo>
                  <a:lnTo>
                    <a:pt x="2755" y="4770"/>
                  </a:lnTo>
                  <a:lnTo>
                    <a:pt x="2776" y="4761"/>
                  </a:lnTo>
                  <a:lnTo>
                    <a:pt x="2797" y="4751"/>
                  </a:lnTo>
                  <a:lnTo>
                    <a:pt x="2817" y="4741"/>
                  </a:lnTo>
                  <a:lnTo>
                    <a:pt x="2838" y="4730"/>
                  </a:lnTo>
                  <a:lnTo>
                    <a:pt x="2858" y="4717"/>
                  </a:lnTo>
                  <a:lnTo>
                    <a:pt x="2877" y="4705"/>
                  </a:lnTo>
                  <a:lnTo>
                    <a:pt x="2896" y="4691"/>
                  </a:lnTo>
                  <a:lnTo>
                    <a:pt x="2915" y="4677"/>
                  </a:lnTo>
                  <a:lnTo>
                    <a:pt x="2932" y="4663"/>
                  </a:lnTo>
                  <a:lnTo>
                    <a:pt x="2949" y="4647"/>
                  </a:lnTo>
                  <a:lnTo>
                    <a:pt x="2966" y="4632"/>
                  </a:lnTo>
                  <a:lnTo>
                    <a:pt x="2982" y="4615"/>
                  </a:lnTo>
                  <a:lnTo>
                    <a:pt x="2997" y="4598"/>
                  </a:lnTo>
                  <a:lnTo>
                    <a:pt x="3012" y="4580"/>
                  </a:lnTo>
                  <a:lnTo>
                    <a:pt x="3026" y="4562"/>
                  </a:lnTo>
                  <a:lnTo>
                    <a:pt x="3039" y="4544"/>
                  </a:lnTo>
                  <a:lnTo>
                    <a:pt x="3052" y="4524"/>
                  </a:lnTo>
                  <a:lnTo>
                    <a:pt x="3063" y="4505"/>
                  </a:lnTo>
                  <a:lnTo>
                    <a:pt x="3074" y="4486"/>
                  </a:lnTo>
                  <a:lnTo>
                    <a:pt x="3084" y="4465"/>
                  </a:lnTo>
                  <a:lnTo>
                    <a:pt x="3094" y="4444"/>
                  </a:lnTo>
                  <a:lnTo>
                    <a:pt x="3103" y="4422"/>
                  </a:lnTo>
                  <a:lnTo>
                    <a:pt x="3111" y="4401"/>
                  </a:lnTo>
                  <a:lnTo>
                    <a:pt x="3118" y="4379"/>
                  </a:lnTo>
                  <a:lnTo>
                    <a:pt x="3124" y="4357"/>
                  </a:lnTo>
                  <a:lnTo>
                    <a:pt x="3130" y="4334"/>
                  </a:lnTo>
                  <a:lnTo>
                    <a:pt x="3134" y="4312"/>
                  </a:lnTo>
                  <a:lnTo>
                    <a:pt x="3138" y="4289"/>
                  </a:lnTo>
                  <a:lnTo>
                    <a:pt x="3141" y="4267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Helvetica Neue"/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458" name="Google Shape;1458;p40"/>
          <p:cNvGrpSpPr/>
          <p:nvPr/>
        </p:nvGrpSpPr>
        <p:grpSpPr>
          <a:xfrm>
            <a:off x="1383224" y="4651567"/>
            <a:ext cx="415335" cy="414994"/>
            <a:chOff x="4094847" y="861060"/>
            <a:chExt cx="633600" cy="633600"/>
          </a:xfrm>
        </p:grpSpPr>
        <p:sp>
          <p:nvSpPr>
            <p:cNvPr id="1459" name="Google Shape;1459;p40"/>
            <p:cNvSpPr/>
            <p:nvPr/>
          </p:nvSpPr>
          <p:spPr>
            <a:xfrm>
              <a:off x="4094847" y="861060"/>
              <a:ext cx="633600" cy="633600"/>
            </a:xfrm>
            <a:custGeom>
              <a:rect b="b" l="l" r="r" t="t"/>
              <a:pathLst>
                <a:path extrusionOk="0" h="10000" w="10000">
                  <a:moveTo>
                    <a:pt x="4316" y="8308"/>
                  </a:moveTo>
                  <a:lnTo>
                    <a:pt x="4316" y="6483"/>
                  </a:lnTo>
                  <a:lnTo>
                    <a:pt x="4316" y="6457"/>
                  </a:lnTo>
                  <a:lnTo>
                    <a:pt x="4318" y="6432"/>
                  </a:lnTo>
                  <a:lnTo>
                    <a:pt x="4320" y="6406"/>
                  </a:lnTo>
                  <a:lnTo>
                    <a:pt x="4324" y="6381"/>
                  </a:lnTo>
                  <a:lnTo>
                    <a:pt x="4328" y="6356"/>
                  </a:lnTo>
                  <a:lnTo>
                    <a:pt x="4333" y="6331"/>
                  </a:lnTo>
                  <a:lnTo>
                    <a:pt x="4339" y="6306"/>
                  </a:lnTo>
                  <a:lnTo>
                    <a:pt x="4346" y="6281"/>
                  </a:lnTo>
                  <a:lnTo>
                    <a:pt x="4354" y="6257"/>
                  </a:lnTo>
                  <a:lnTo>
                    <a:pt x="4363" y="6233"/>
                  </a:lnTo>
                  <a:lnTo>
                    <a:pt x="4372" y="6210"/>
                  </a:lnTo>
                  <a:lnTo>
                    <a:pt x="4383" y="6186"/>
                  </a:lnTo>
                  <a:lnTo>
                    <a:pt x="4395" y="6163"/>
                  </a:lnTo>
                  <a:lnTo>
                    <a:pt x="4407" y="6141"/>
                  </a:lnTo>
                  <a:lnTo>
                    <a:pt x="4420" y="6119"/>
                  </a:lnTo>
                  <a:lnTo>
                    <a:pt x="4434" y="6097"/>
                  </a:lnTo>
                  <a:lnTo>
                    <a:pt x="4449" y="6077"/>
                  </a:lnTo>
                  <a:lnTo>
                    <a:pt x="4465" y="6056"/>
                  </a:lnTo>
                  <a:lnTo>
                    <a:pt x="4481" y="6037"/>
                  </a:lnTo>
                  <a:lnTo>
                    <a:pt x="4498" y="6017"/>
                  </a:lnTo>
                  <a:lnTo>
                    <a:pt x="4516" y="5999"/>
                  </a:lnTo>
                  <a:lnTo>
                    <a:pt x="4534" y="5981"/>
                  </a:lnTo>
                  <a:lnTo>
                    <a:pt x="4554" y="5964"/>
                  </a:lnTo>
                  <a:lnTo>
                    <a:pt x="4573" y="5948"/>
                  </a:lnTo>
                  <a:lnTo>
                    <a:pt x="4594" y="5932"/>
                  </a:lnTo>
                  <a:lnTo>
                    <a:pt x="4614" y="5917"/>
                  </a:lnTo>
                  <a:lnTo>
                    <a:pt x="4636" y="5903"/>
                  </a:lnTo>
                  <a:lnTo>
                    <a:pt x="4658" y="5890"/>
                  </a:lnTo>
                  <a:lnTo>
                    <a:pt x="4680" y="5878"/>
                  </a:lnTo>
                  <a:lnTo>
                    <a:pt x="4703" y="5866"/>
                  </a:lnTo>
                  <a:lnTo>
                    <a:pt x="4727" y="5855"/>
                  </a:lnTo>
                  <a:lnTo>
                    <a:pt x="4750" y="5846"/>
                  </a:lnTo>
                  <a:lnTo>
                    <a:pt x="4774" y="5837"/>
                  </a:lnTo>
                  <a:lnTo>
                    <a:pt x="4798" y="5829"/>
                  </a:lnTo>
                  <a:lnTo>
                    <a:pt x="4823" y="5822"/>
                  </a:lnTo>
                  <a:lnTo>
                    <a:pt x="4848" y="5815"/>
                  </a:lnTo>
                  <a:lnTo>
                    <a:pt x="4873" y="5810"/>
                  </a:lnTo>
                  <a:lnTo>
                    <a:pt x="4898" y="5806"/>
                  </a:lnTo>
                  <a:lnTo>
                    <a:pt x="4923" y="5802"/>
                  </a:lnTo>
                  <a:lnTo>
                    <a:pt x="4949" y="5800"/>
                  </a:lnTo>
                  <a:lnTo>
                    <a:pt x="4974" y="5798"/>
                  </a:lnTo>
                  <a:lnTo>
                    <a:pt x="5000" y="5798"/>
                  </a:lnTo>
                  <a:lnTo>
                    <a:pt x="5026" y="5798"/>
                  </a:lnTo>
                  <a:lnTo>
                    <a:pt x="5051" y="5800"/>
                  </a:lnTo>
                  <a:lnTo>
                    <a:pt x="5077" y="5802"/>
                  </a:lnTo>
                  <a:lnTo>
                    <a:pt x="5102" y="5806"/>
                  </a:lnTo>
                  <a:lnTo>
                    <a:pt x="5127" y="5810"/>
                  </a:lnTo>
                  <a:lnTo>
                    <a:pt x="5152" y="5815"/>
                  </a:lnTo>
                  <a:lnTo>
                    <a:pt x="5177" y="5821"/>
                  </a:lnTo>
                  <a:lnTo>
                    <a:pt x="5202" y="5829"/>
                  </a:lnTo>
                  <a:lnTo>
                    <a:pt x="5226" y="5837"/>
                  </a:lnTo>
                  <a:lnTo>
                    <a:pt x="5250" y="5846"/>
                  </a:lnTo>
                  <a:lnTo>
                    <a:pt x="5273" y="5855"/>
                  </a:lnTo>
                  <a:lnTo>
                    <a:pt x="5297" y="5866"/>
                  </a:lnTo>
                  <a:lnTo>
                    <a:pt x="5320" y="5878"/>
                  </a:lnTo>
                  <a:lnTo>
                    <a:pt x="5342" y="5890"/>
                  </a:lnTo>
                  <a:lnTo>
                    <a:pt x="5364" y="5903"/>
                  </a:lnTo>
                  <a:lnTo>
                    <a:pt x="5386" y="5917"/>
                  </a:lnTo>
                  <a:lnTo>
                    <a:pt x="5406" y="5932"/>
                  </a:lnTo>
                  <a:lnTo>
                    <a:pt x="5427" y="5948"/>
                  </a:lnTo>
                  <a:lnTo>
                    <a:pt x="5446" y="5964"/>
                  </a:lnTo>
                  <a:lnTo>
                    <a:pt x="5466" y="5981"/>
                  </a:lnTo>
                  <a:lnTo>
                    <a:pt x="5484" y="5999"/>
                  </a:lnTo>
                  <a:lnTo>
                    <a:pt x="5502" y="6017"/>
                  </a:lnTo>
                  <a:lnTo>
                    <a:pt x="5519" y="6037"/>
                  </a:lnTo>
                  <a:lnTo>
                    <a:pt x="5535" y="6056"/>
                  </a:lnTo>
                  <a:lnTo>
                    <a:pt x="5551" y="6077"/>
                  </a:lnTo>
                  <a:lnTo>
                    <a:pt x="5566" y="6097"/>
                  </a:lnTo>
                  <a:lnTo>
                    <a:pt x="5580" y="6119"/>
                  </a:lnTo>
                  <a:lnTo>
                    <a:pt x="5593" y="6141"/>
                  </a:lnTo>
                  <a:lnTo>
                    <a:pt x="5605" y="6163"/>
                  </a:lnTo>
                  <a:lnTo>
                    <a:pt x="5617" y="6186"/>
                  </a:lnTo>
                  <a:lnTo>
                    <a:pt x="5628" y="6210"/>
                  </a:lnTo>
                  <a:lnTo>
                    <a:pt x="5637" y="6233"/>
                  </a:lnTo>
                  <a:lnTo>
                    <a:pt x="5646" y="6257"/>
                  </a:lnTo>
                  <a:lnTo>
                    <a:pt x="5654" y="6281"/>
                  </a:lnTo>
                  <a:lnTo>
                    <a:pt x="5661" y="6306"/>
                  </a:lnTo>
                  <a:lnTo>
                    <a:pt x="5667" y="6331"/>
                  </a:lnTo>
                  <a:lnTo>
                    <a:pt x="5672" y="6356"/>
                  </a:lnTo>
                  <a:lnTo>
                    <a:pt x="5676" y="6381"/>
                  </a:lnTo>
                  <a:lnTo>
                    <a:pt x="5680" y="6406"/>
                  </a:lnTo>
                  <a:lnTo>
                    <a:pt x="5682" y="6432"/>
                  </a:lnTo>
                  <a:lnTo>
                    <a:pt x="5684" y="6457"/>
                  </a:lnTo>
                  <a:lnTo>
                    <a:pt x="5684" y="6483"/>
                  </a:lnTo>
                  <a:lnTo>
                    <a:pt x="5684" y="8308"/>
                  </a:lnTo>
                  <a:lnTo>
                    <a:pt x="4316" y="8308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Helvetica Neue"/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60" name="Google Shape;1460;p40"/>
            <p:cNvSpPr/>
            <p:nvPr/>
          </p:nvSpPr>
          <p:spPr>
            <a:xfrm>
              <a:off x="4094847" y="861060"/>
              <a:ext cx="633600" cy="633600"/>
            </a:xfrm>
            <a:custGeom>
              <a:rect b="b" l="l" r="r" t="t"/>
              <a:pathLst>
                <a:path extrusionOk="0" h="10000" w="10000">
                  <a:moveTo>
                    <a:pt x="5933" y="6453"/>
                  </a:moveTo>
                  <a:lnTo>
                    <a:pt x="5934" y="6478"/>
                  </a:lnTo>
                  <a:lnTo>
                    <a:pt x="5934" y="6483"/>
                  </a:lnTo>
                  <a:lnTo>
                    <a:pt x="5934" y="8286"/>
                  </a:lnTo>
                  <a:lnTo>
                    <a:pt x="8650" y="8286"/>
                  </a:lnTo>
                  <a:lnTo>
                    <a:pt x="8683" y="8288"/>
                  </a:lnTo>
                  <a:lnTo>
                    <a:pt x="8715" y="8295"/>
                  </a:lnTo>
                  <a:lnTo>
                    <a:pt x="8746" y="8305"/>
                  </a:lnTo>
                  <a:lnTo>
                    <a:pt x="8775" y="8319"/>
                  </a:lnTo>
                  <a:lnTo>
                    <a:pt x="8802" y="8338"/>
                  </a:lnTo>
                  <a:lnTo>
                    <a:pt x="8827" y="8359"/>
                  </a:lnTo>
                  <a:lnTo>
                    <a:pt x="8848" y="8384"/>
                  </a:lnTo>
                  <a:lnTo>
                    <a:pt x="8867" y="8411"/>
                  </a:lnTo>
                  <a:lnTo>
                    <a:pt x="8881" y="8440"/>
                  </a:lnTo>
                  <a:lnTo>
                    <a:pt x="8891" y="8471"/>
                  </a:lnTo>
                  <a:lnTo>
                    <a:pt x="8898" y="8503"/>
                  </a:lnTo>
                  <a:lnTo>
                    <a:pt x="8900" y="8536"/>
                  </a:lnTo>
                  <a:lnTo>
                    <a:pt x="8898" y="8569"/>
                  </a:lnTo>
                  <a:lnTo>
                    <a:pt x="8891" y="8601"/>
                  </a:lnTo>
                  <a:lnTo>
                    <a:pt x="8881" y="8632"/>
                  </a:lnTo>
                  <a:lnTo>
                    <a:pt x="8867" y="8661"/>
                  </a:lnTo>
                  <a:lnTo>
                    <a:pt x="8848" y="8688"/>
                  </a:lnTo>
                  <a:lnTo>
                    <a:pt x="8827" y="8713"/>
                  </a:lnTo>
                  <a:lnTo>
                    <a:pt x="8802" y="8734"/>
                  </a:lnTo>
                  <a:lnTo>
                    <a:pt x="8775" y="8753"/>
                  </a:lnTo>
                  <a:lnTo>
                    <a:pt x="8746" y="8767"/>
                  </a:lnTo>
                  <a:lnTo>
                    <a:pt x="8715" y="8777"/>
                  </a:lnTo>
                  <a:lnTo>
                    <a:pt x="8683" y="8784"/>
                  </a:lnTo>
                  <a:lnTo>
                    <a:pt x="8650" y="8786"/>
                  </a:lnTo>
                  <a:lnTo>
                    <a:pt x="1350" y="8786"/>
                  </a:lnTo>
                  <a:lnTo>
                    <a:pt x="1317" y="8784"/>
                  </a:lnTo>
                  <a:lnTo>
                    <a:pt x="1285" y="8777"/>
                  </a:lnTo>
                  <a:lnTo>
                    <a:pt x="1254" y="8767"/>
                  </a:lnTo>
                  <a:lnTo>
                    <a:pt x="1225" y="8753"/>
                  </a:lnTo>
                  <a:lnTo>
                    <a:pt x="1198" y="8734"/>
                  </a:lnTo>
                  <a:lnTo>
                    <a:pt x="1173" y="8713"/>
                  </a:lnTo>
                  <a:lnTo>
                    <a:pt x="1152" y="8688"/>
                  </a:lnTo>
                  <a:lnTo>
                    <a:pt x="1133" y="8661"/>
                  </a:lnTo>
                  <a:lnTo>
                    <a:pt x="1119" y="8632"/>
                  </a:lnTo>
                  <a:lnTo>
                    <a:pt x="1109" y="8601"/>
                  </a:lnTo>
                  <a:lnTo>
                    <a:pt x="1102" y="8569"/>
                  </a:lnTo>
                  <a:lnTo>
                    <a:pt x="1100" y="8536"/>
                  </a:lnTo>
                  <a:lnTo>
                    <a:pt x="1102" y="8503"/>
                  </a:lnTo>
                  <a:lnTo>
                    <a:pt x="1109" y="8471"/>
                  </a:lnTo>
                  <a:lnTo>
                    <a:pt x="1119" y="8440"/>
                  </a:lnTo>
                  <a:lnTo>
                    <a:pt x="1133" y="8411"/>
                  </a:lnTo>
                  <a:lnTo>
                    <a:pt x="1152" y="8384"/>
                  </a:lnTo>
                  <a:lnTo>
                    <a:pt x="1173" y="8359"/>
                  </a:lnTo>
                  <a:lnTo>
                    <a:pt x="1198" y="8338"/>
                  </a:lnTo>
                  <a:lnTo>
                    <a:pt x="1225" y="8319"/>
                  </a:lnTo>
                  <a:lnTo>
                    <a:pt x="1254" y="8305"/>
                  </a:lnTo>
                  <a:lnTo>
                    <a:pt x="1285" y="8295"/>
                  </a:lnTo>
                  <a:lnTo>
                    <a:pt x="1317" y="8288"/>
                  </a:lnTo>
                  <a:lnTo>
                    <a:pt x="1350" y="8286"/>
                  </a:lnTo>
                  <a:lnTo>
                    <a:pt x="4066" y="8286"/>
                  </a:lnTo>
                  <a:lnTo>
                    <a:pt x="4066" y="6483"/>
                  </a:lnTo>
                  <a:lnTo>
                    <a:pt x="4066" y="6478"/>
                  </a:lnTo>
                  <a:lnTo>
                    <a:pt x="4067" y="6453"/>
                  </a:lnTo>
                  <a:lnTo>
                    <a:pt x="4067" y="6443"/>
                  </a:lnTo>
                  <a:lnTo>
                    <a:pt x="4068" y="6418"/>
                  </a:lnTo>
                  <a:lnTo>
                    <a:pt x="4069" y="6409"/>
                  </a:lnTo>
                  <a:lnTo>
                    <a:pt x="4071" y="6383"/>
                  </a:lnTo>
                  <a:lnTo>
                    <a:pt x="4072" y="6374"/>
                  </a:lnTo>
                  <a:lnTo>
                    <a:pt x="4076" y="6349"/>
                  </a:lnTo>
                  <a:lnTo>
                    <a:pt x="4077" y="6340"/>
                  </a:lnTo>
                  <a:lnTo>
                    <a:pt x="4081" y="6314"/>
                  </a:lnTo>
                  <a:lnTo>
                    <a:pt x="4083" y="6305"/>
                  </a:lnTo>
                  <a:lnTo>
                    <a:pt x="4088" y="6280"/>
                  </a:lnTo>
                  <a:lnTo>
                    <a:pt x="4090" y="6271"/>
                  </a:lnTo>
                  <a:lnTo>
                    <a:pt x="4096" y="6246"/>
                  </a:lnTo>
                  <a:lnTo>
                    <a:pt x="4099" y="6237"/>
                  </a:lnTo>
                  <a:lnTo>
                    <a:pt x="4106" y="6213"/>
                  </a:lnTo>
                  <a:lnTo>
                    <a:pt x="4108" y="6204"/>
                  </a:lnTo>
                  <a:lnTo>
                    <a:pt x="4116" y="6180"/>
                  </a:lnTo>
                  <a:lnTo>
                    <a:pt x="4119" y="6171"/>
                  </a:lnTo>
                  <a:lnTo>
                    <a:pt x="4128" y="6147"/>
                  </a:lnTo>
                  <a:lnTo>
                    <a:pt x="4132" y="6138"/>
                  </a:lnTo>
                  <a:lnTo>
                    <a:pt x="4141" y="6115"/>
                  </a:lnTo>
                  <a:lnTo>
                    <a:pt x="4145" y="6106"/>
                  </a:lnTo>
                  <a:lnTo>
                    <a:pt x="4156" y="6083"/>
                  </a:lnTo>
                  <a:lnTo>
                    <a:pt x="4160" y="6074"/>
                  </a:lnTo>
                  <a:lnTo>
                    <a:pt x="4171" y="6051"/>
                  </a:lnTo>
                  <a:lnTo>
                    <a:pt x="4176" y="6043"/>
                  </a:lnTo>
                  <a:lnTo>
                    <a:pt x="4188" y="6020"/>
                  </a:lnTo>
                  <a:lnTo>
                    <a:pt x="4193" y="6012"/>
                  </a:lnTo>
                  <a:lnTo>
                    <a:pt x="4206" y="5990"/>
                  </a:lnTo>
                  <a:lnTo>
                    <a:pt x="4211" y="5982"/>
                  </a:lnTo>
                  <a:lnTo>
                    <a:pt x="4225" y="5961"/>
                  </a:lnTo>
                  <a:lnTo>
                    <a:pt x="4231" y="5953"/>
                  </a:lnTo>
                  <a:lnTo>
                    <a:pt x="4245" y="5932"/>
                  </a:lnTo>
                  <a:lnTo>
                    <a:pt x="4251" y="5924"/>
                  </a:lnTo>
                  <a:lnTo>
                    <a:pt x="4267" y="5904"/>
                  </a:lnTo>
                  <a:lnTo>
                    <a:pt x="4272" y="5897"/>
                  </a:lnTo>
                  <a:lnTo>
                    <a:pt x="4289" y="5877"/>
                  </a:lnTo>
                  <a:lnTo>
                    <a:pt x="4295" y="5870"/>
                  </a:lnTo>
                  <a:lnTo>
                    <a:pt x="4312" y="5851"/>
                  </a:lnTo>
                  <a:lnTo>
                    <a:pt x="4318" y="5844"/>
                  </a:lnTo>
                  <a:lnTo>
                    <a:pt x="4336" y="5826"/>
                  </a:lnTo>
                  <a:lnTo>
                    <a:pt x="4343" y="5819"/>
                  </a:lnTo>
                  <a:lnTo>
                    <a:pt x="4361" y="5801"/>
                  </a:lnTo>
                  <a:lnTo>
                    <a:pt x="4368" y="5795"/>
                  </a:lnTo>
                  <a:lnTo>
                    <a:pt x="4387" y="5778"/>
                  </a:lnTo>
                  <a:lnTo>
                    <a:pt x="4394" y="5772"/>
                  </a:lnTo>
                  <a:lnTo>
                    <a:pt x="4414" y="5755"/>
                  </a:lnTo>
                  <a:lnTo>
                    <a:pt x="4421" y="5750"/>
                  </a:lnTo>
                  <a:lnTo>
                    <a:pt x="4441" y="5734"/>
                  </a:lnTo>
                  <a:lnTo>
                    <a:pt x="4449" y="5728"/>
                  </a:lnTo>
                  <a:lnTo>
                    <a:pt x="4470" y="5714"/>
                  </a:lnTo>
                  <a:lnTo>
                    <a:pt x="4478" y="5708"/>
                  </a:lnTo>
                  <a:lnTo>
                    <a:pt x="4499" y="5694"/>
                  </a:lnTo>
                  <a:lnTo>
                    <a:pt x="4507" y="5689"/>
                  </a:lnTo>
                  <a:lnTo>
                    <a:pt x="4529" y="5676"/>
                  </a:lnTo>
                  <a:lnTo>
                    <a:pt x="4537" y="5671"/>
                  </a:lnTo>
                  <a:lnTo>
                    <a:pt x="4560" y="5659"/>
                  </a:lnTo>
                  <a:lnTo>
                    <a:pt x="4568" y="5654"/>
                  </a:lnTo>
                  <a:lnTo>
                    <a:pt x="4591" y="5643"/>
                  </a:lnTo>
                  <a:lnTo>
                    <a:pt x="4599" y="5639"/>
                  </a:lnTo>
                  <a:lnTo>
                    <a:pt x="4622" y="5628"/>
                  </a:lnTo>
                  <a:lnTo>
                    <a:pt x="4631" y="5624"/>
                  </a:lnTo>
                  <a:lnTo>
                    <a:pt x="4654" y="5615"/>
                  </a:lnTo>
                  <a:lnTo>
                    <a:pt x="4663" y="5611"/>
                  </a:lnTo>
                  <a:lnTo>
                    <a:pt x="4687" y="5602"/>
                  </a:lnTo>
                  <a:lnTo>
                    <a:pt x="4696" y="5599"/>
                  </a:lnTo>
                  <a:lnTo>
                    <a:pt x="4720" y="5591"/>
                  </a:lnTo>
                  <a:lnTo>
                    <a:pt x="4729" y="5588"/>
                  </a:lnTo>
                  <a:lnTo>
                    <a:pt x="4753" y="5581"/>
                  </a:lnTo>
                  <a:lnTo>
                    <a:pt x="4762" y="5579"/>
                  </a:lnTo>
                  <a:lnTo>
                    <a:pt x="4787" y="5573"/>
                  </a:lnTo>
                  <a:lnTo>
                    <a:pt x="4796" y="5571"/>
                  </a:lnTo>
                  <a:lnTo>
                    <a:pt x="4821" y="5565"/>
                  </a:lnTo>
                  <a:lnTo>
                    <a:pt x="4830" y="5564"/>
                  </a:lnTo>
                  <a:lnTo>
                    <a:pt x="4856" y="5559"/>
                  </a:lnTo>
                  <a:lnTo>
                    <a:pt x="4865" y="5558"/>
                  </a:lnTo>
                  <a:lnTo>
                    <a:pt x="4890" y="5555"/>
                  </a:lnTo>
                  <a:lnTo>
                    <a:pt x="4900" y="5553"/>
                  </a:lnTo>
                  <a:lnTo>
                    <a:pt x="4925" y="5551"/>
                  </a:lnTo>
                  <a:lnTo>
                    <a:pt x="4934" y="5550"/>
                  </a:lnTo>
                  <a:lnTo>
                    <a:pt x="4960" y="5549"/>
                  </a:lnTo>
                  <a:lnTo>
                    <a:pt x="4970" y="5549"/>
                  </a:lnTo>
                  <a:lnTo>
                    <a:pt x="4995" y="5548"/>
                  </a:lnTo>
                  <a:lnTo>
                    <a:pt x="5005" y="5548"/>
                  </a:lnTo>
                  <a:lnTo>
                    <a:pt x="5030" y="5549"/>
                  </a:lnTo>
                  <a:lnTo>
                    <a:pt x="5040" y="5549"/>
                  </a:lnTo>
                  <a:lnTo>
                    <a:pt x="5066" y="5550"/>
                  </a:lnTo>
                  <a:lnTo>
                    <a:pt x="5075" y="5551"/>
                  </a:lnTo>
                  <a:lnTo>
                    <a:pt x="5100" y="5553"/>
                  </a:lnTo>
                  <a:lnTo>
                    <a:pt x="5110" y="5555"/>
                  </a:lnTo>
                  <a:lnTo>
                    <a:pt x="5135" y="5558"/>
                  </a:lnTo>
                  <a:lnTo>
                    <a:pt x="5144" y="5559"/>
                  </a:lnTo>
                  <a:lnTo>
                    <a:pt x="5170" y="5564"/>
                  </a:lnTo>
                  <a:lnTo>
                    <a:pt x="5179" y="5565"/>
                  </a:lnTo>
                  <a:lnTo>
                    <a:pt x="5204" y="5571"/>
                  </a:lnTo>
                  <a:lnTo>
                    <a:pt x="5213" y="5573"/>
                  </a:lnTo>
                  <a:lnTo>
                    <a:pt x="5238" y="5579"/>
                  </a:lnTo>
                  <a:lnTo>
                    <a:pt x="5247" y="5581"/>
                  </a:lnTo>
                  <a:lnTo>
                    <a:pt x="5271" y="5588"/>
                  </a:lnTo>
                  <a:lnTo>
                    <a:pt x="5280" y="5591"/>
                  </a:lnTo>
                  <a:lnTo>
                    <a:pt x="5304" y="5599"/>
                  </a:lnTo>
                  <a:lnTo>
                    <a:pt x="5313" y="5602"/>
                  </a:lnTo>
                  <a:lnTo>
                    <a:pt x="5337" y="5611"/>
                  </a:lnTo>
                  <a:lnTo>
                    <a:pt x="5346" y="5615"/>
                  </a:lnTo>
                  <a:lnTo>
                    <a:pt x="5369" y="5624"/>
                  </a:lnTo>
                  <a:lnTo>
                    <a:pt x="5378" y="5628"/>
                  </a:lnTo>
                  <a:lnTo>
                    <a:pt x="5401" y="5639"/>
                  </a:lnTo>
                  <a:lnTo>
                    <a:pt x="5409" y="5643"/>
                  </a:lnTo>
                  <a:lnTo>
                    <a:pt x="5432" y="5654"/>
                  </a:lnTo>
                  <a:lnTo>
                    <a:pt x="5440" y="5659"/>
                  </a:lnTo>
                  <a:lnTo>
                    <a:pt x="5463" y="5671"/>
                  </a:lnTo>
                  <a:lnTo>
                    <a:pt x="5471" y="5676"/>
                  </a:lnTo>
                  <a:lnTo>
                    <a:pt x="5493" y="5689"/>
                  </a:lnTo>
                  <a:lnTo>
                    <a:pt x="5501" y="5694"/>
                  </a:lnTo>
                  <a:lnTo>
                    <a:pt x="5522" y="5708"/>
                  </a:lnTo>
                  <a:lnTo>
                    <a:pt x="5530" y="5714"/>
                  </a:lnTo>
                  <a:lnTo>
                    <a:pt x="5551" y="5728"/>
                  </a:lnTo>
                  <a:lnTo>
                    <a:pt x="5559" y="5734"/>
                  </a:lnTo>
                  <a:lnTo>
                    <a:pt x="5579" y="5750"/>
                  </a:lnTo>
                  <a:lnTo>
                    <a:pt x="5586" y="5755"/>
                  </a:lnTo>
                  <a:lnTo>
                    <a:pt x="5606" y="5772"/>
                  </a:lnTo>
                  <a:lnTo>
                    <a:pt x="5613" y="5778"/>
                  </a:lnTo>
                  <a:lnTo>
                    <a:pt x="5632" y="5795"/>
                  </a:lnTo>
                  <a:lnTo>
                    <a:pt x="5639" y="5801"/>
                  </a:lnTo>
                  <a:lnTo>
                    <a:pt x="5657" y="5819"/>
                  </a:lnTo>
                  <a:lnTo>
                    <a:pt x="5664" y="5826"/>
                  </a:lnTo>
                  <a:lnTo>
                    <a:pt x="5682" y="5844"/>
                  </a:lnTo>
                  <a:lnTo>
                    <a:pt x="5688" y="5851"/>
                  </a:lnTo>
                  <a:lnTo>
                    <a:pt x="5705" y="5870"/>
                  </a:lnTo>
                  <a:lnTo>
                    <a:pt x="5711" y="5877"/>
                  </a:lnTo>
                  <a:lnTo>
                    <a:pt x="5728" y="5897"/>
                  </a:lnTo>
                  <a:lnTo>
                    <a:pt x="5733" y="5904"/>
                  </a:lnTo>
                  <a:lnTo>
                    <a:pt x="5749" y="5924"/>
                  </a:lnTo>
                  <a:lnTo>
                    <a:pt x="5755" y="5932"/>
                  </a:lnTo>
                  <a:lnTo>
                    <a:pt x="5769" y="5953"/>
                  </a:lnTo>
                  <a:lnTo>
                    <a:pt x="5775" y="5961"/>
                  </a:lnTo>
                  <a:lnTo>
                    <a:pt x="5789" y="5982"/>
                  </a:lnTo>
                  <a:lnTo>
                    <a:pt x="5794" y="5990"/>
                  </a:lnTo>
                  <a:lnTo>
                    <a:pt x="5807" y="6012"/>
                  </a:lnTo>
                  <a:lnTo>
                    <a:pt x="5812" y="6020"/>
                  </a:lnTo>
                  <a:lnTo>
                    <a:pt x="5824" y="6043"/>
                  </a:lnTo>
                  <a:lnTo>
                    <a:pt x="5829" y="6051"/>
                  </a:lnTo>
                  <a:lnTo>
                    <a:pt x="5840" y="6074"/>
                  </a:lnTo>
                  <a:lnTo>
                    <a:pt x="5844" y="6083"/>
                  </a:lnTo>
                  <a:lnTo>
                    <a:pt x="5855" y="6106"/>
                  </a:lnTo>
                  <a:lnTo>
                    <a:pt x="5859" y="6115"/>
                  </a:lnTo>
                  <a:lnTo>
                    <a:pt x="5868" y="6138"/>
                  </a:lnTo>
                  <a:lnTo>
                    <a:pt x="5872" y="6147"/>
                  </a:lnTo>
                  <a:lnTo>
                    <a:pt x="5881" y="6171"/>
                  </a:lnTo>
                  <a:lnTo>
                    <a:pt x="5884" y="6180"/>
                  </a:lnTo>
                  <a:lnTo>
                    <a:pt x="5892" y="6204"/>
                  </a:lnTo>
                  <a:lnTo>
                    <a:pt x="5894" y="6213"/>
                  </a:lnTo>
                  <a:lnTo>
                    <a:pt x="5901" y="6237"/>
                  </a:lnTo>
                  <a:lnTo>
                    <a:pt x="5904" y="6246"/>
                  </a:lnTo>
                  <a:lnTo>
                    <a:pt x="5910" y="6271"/>
                  </a:lnTo>
                  <a:lnTo>
                    <a:pt x="5912" y="6280"/>
                  </a:lnTo>
                  <a:lnTo>
                    <a:pt x="5917" y="6305"/>
                  </a:lnTo>
                  <a:lnTo>
                    <a:pt x="5919" y="6314"/>
                  </a:lnTo>
                  <a:lnTo>
                    <a:pt x="5923" y="6340"/>
                  </a:lnTo>
                  <a:lnTo>
                    <a:pt x="5924" y="6349"/>
                  </a:lnTo>
                  <a:lnTo>
                    <a:pt x="5928" y="6374"/>
                  </a:lnTo>
                  <a:lnTo>
                    <a:pt x="5929" y="6383"/>
                  </a:lnTo>
                  <a:lnTo>
                    <a:pt x="5931" y="6409"/>
                  </a:lnTo>
                  <a:lnTo>
                    <a:pt x="5932" y="6418"/>
                  </a:lnTo>
                  <a:lnTo>
                    <a:pt x="5933" y="6443"/>
                  </a:lnTo>
                  <a:lnTo>
                    <a:pt x="5933" y="6453"/>
                  </a:lnTo>
                  <a:close/>
                  <a:moveTo>
                    <a:pt x="4567" y="6450"/>
                  </a:moveTo>
                  <a:lnTo>
                    <a:pt x="4566" y="6467"/>
                  </a:lnTo>
                  <a:lnTo>
                    <a:pt x="4566" y="6485"/>
                  </a:lnTo>
                  <a:lnTo>
                    <a:pt x="4566" y="8058"/>
                  </a:lnTo>
                  <a:lnTo>
                    <a:pt x="5434" y="8058"/>
                  </a:lnTo>
                  <a:lnTo>
                    <a:pt x="5434" y="6485"/>
                  </a:lnTo>
                  <a:lnTo>
                    <a:pt x="5434" y="6467"/>
                  </a:lnTo>
                  <a:lnTo>
                    <a:pt x="5433" y="6450"/>
                  </a:lnTo>
                  <a:lnTo>
                    <a:pt x="5431" y="6434"/>
                  </a:lnTo>
                  <a:lnTo>
                    <a:pt x="5429" y="6418"/>
                  </a:lnTo>
                  <a:lnTo>
                    <a:pt x="5426" y="6402"/>
                  </a:lnTo>
                  <a:lnTo>
                    <a:pt x="5423" y="6386"/>
                  </a:lnTo>
                  <a:lnTo>
                    <a:pt x="5419" y="6370"/>
                  </a:lnTo>
                  <a:lnTo>
                    <a:pt x="5415" y="6355"/>
                  </a:lnTo>
                  <a:lnTo>
                    <a:pt x="5410" y="6339"/>
                  </a:lnTo>
                  <a:lnTo>
                    <a:pt x="5404" y="6324"/>
                  </a:lnTo>
                  <a:lnTo>
                    <a:pt x="5398" y="6309"/>
                  </a:lnTo>
                  <a:lnTo>
                    <a:pt x="5391" y="6295"/>
                  </a:lnTo>
                  <a:lnTo>
                    <a:pt x="5384" y="6280"/>
                  </a:lnTo>
                  <a:lnTo>
                    <a:pt x="5376" y="6266"/>
                  </a:lnTo>
                  <a:lnTo>
                    <a:pt x="5368" y="6252"/>
                  </a:lnTo>
                  <a:lnTo>
                    <a:pt x="5359" y="6238"/>
                  </a:lnTo>
                  <a:lnTo>
                    <a:pt x="5350" y="6225"/>
                  </a:lnTo>
                  <a:lnTo>
                    <a:pt x="5340" y="6212"/>
                  </a:lnTo>
                  <a:lnTo>
                    <a:pt x="5329" y="6200"/>
                  </a:lnTo>
                  <a:lnTo>
                    <a:pt x="5319" y="6188"/>
                  </a:lnTo>
                  <a:lnTo>
                    <a:pt x="5307" y="6176"/>
                  </a:lnTo>
                  <a:lnTo>
                    <a:pt x="5295" y="6164"/>
                  </a:lnTo>
                  <a:lnTo>
                    <a:pt x="5283" y="6154"/>
                  </a:lnTo>
                  <a:lnTo>
                    <a:pt x="5271" y="6143"/>
                  </a:lnTo>
                  <a:lnTo>
                    <a:pt x="5258" y="6133"/>
                  </a:lnTo>
                  <a:lnTo>
                    <a:pt x="5245" y="6124"/>
                  </a:lnTo>
                  <a:lnTo>
                    <a:pt x="5231" y="6115"/>
                  </a:lnTo>
                  <a:lnTo>
                    <a:pt x="5217" y="6107"/>
                  </a:lnTo>
                  <a:lnTo>
                    <a:pt x="5203" y="6099"/>
                  </a:lnTo>
                  <a:lnTo>
                    <a:pt x="5188" y="6091"/>
                  </a:lnTo>
                  <a:lnTo>
                    <a:pt x="5173" y="6084"/>
                  </a:lnTo>
                  <a:lnTo>
                    <a:pt x="5158" y="6078"/>
                  </a:lnTo>
                  <a:lnTo>
                    <a:pt x="5143" y="6073"/>
                  </a:lnTo>
                  <a:lnTo>
                    <a:pt x="5128" y="6067"/>
                  </a:lnTo>
                  <a:lnTo>
                    <a:pt x="5112" y="6063"/>
                  </a:lnTo>
                  <a:lnTo>
                    <a:pt x="5096" y="6059"/>
                  </a:lnTo>
                  <a:lnTo>
                    <a:pt x="5080" y="6056"/>
                  </a:lnTo>
                  <a:lnTo>
                    <a:pt x="5064" y="6053"/>
                  </a:lnTo>
                  <a:lnTo>
                    <a:pt x="5048" y="6051"/>
                  </a:lnTo>
                  <a:lnTo>
                    <a:pt x="5032" y="6049"/>
                  </a:lnTo>
                  <a:lnTo>
                    <a:pt x="5016" y="6048"/>
                  </a:lnTo>
                  <a:lnTo>
                    <a:pt x="5000" y="6048"/>
                  </a:lnTo>
                  <a:lnTo>
                    <a:pt x="4984" y="6048"/>
                  </a:lnTo>
                  <a:lnTo>
                    <a:pt x="4968" y="6049"/>
                  </a:lnTo>
                  <a:lnTo>
                    <a:pt x="4952" y="6051"/>
                  </a:lnTo>
                  <a:lnTo>
                    <a:pt x="4936" y="6053"/>
                  </a:lnTo>
                  <a:lnTo>
                    <a:pt x="4920" y="6056"/>
                  </a:lnTo>
                  <a:lnTo>
                    <a:pt x="4904" y="6059"/>
                  </a:lnTo>
                  <a:lnTo>
                    <a:pt x="4888" y="6063"/>
                  </a:lnTo>
                  <a:lnTo>
                    <a:pt x="4872" y="6067"/>
                  </a:lnTo>
                  <a:lnTo>
                    <a:pt x="4857" y="6073"/>
                  </a:lnTo>
                  <a:lnTo>
                    <a:pt x="4842" y="6078"/>
                  </a:lnTo>
                  <a:lnTo>
                    <a:pt x="4827" y="6084"/>
                  </a:lnTo>
                  <a:lnTo>
                    <a:pt x="4812" y="6091"/>
                  </a:lnTo>
                  <a:lnTo>
                    <a:pt x="4797" y="6099"/>
                  </a:lnTo>
                  <a:lnTo>
                    <a:pt x="4783" y="6107"/>
                  </a:lnTo>
                  <a:lnTo>
                    <a:pt x="4769" y="6115"/>
                  </a:lnTo>
                  <a:lnTo>
                    <a:pt x="4755" y="6124"/>
                  </a:lnTo>
                  <a:lnTo>
                    <a:pt x="4742" y="6133"/>
                  </a:lnTo>
                  <a:lnTo>
                    <a:pt x="4729" y="6143"/>
                  </a:lnTo>
                  <a:lnTo>
                    <a:pt x="4717" y="6154"/>
                  </a:lnTo>
                  <a:lnTo>
                    <a:pt x="4705" y="6164"/>
                  </a:lnTo>
                  <a:lnTo>
                    <a:pt x="4693" y="6176"/>
                  </a:lnTo>
                  <a:lnTo>
                    <a:pt x="4681" y="6188"/>
                  </a:lnTo>
                  <a:lnTo>
                    <a:pt x="4671" y="6200"/>
                  </a:lnTo>
                  <a:lnTo>
                    <a:pt x="4660" y="6212"/>
                  </a:lnTo>
                  <a:lnTo>
                    <a:pt x="4650" y="6225"/>
                  </a:lnTo>
                  <a:lnTo>
                    <a:pt x="4641" y="6238"/>
                  </a:lnTo>
                  <a:lnTo>
                    <a:pt x="4632" y="6252"/>
                  </a:lnTo>
                  <a:lnTo>
                    <a:pt x="4624" y="6266"/>
                  </a:lnTo>
                  <a:lnTo>
                    <a:pt x="4616" y="6280"/>
                  </a:lnTo>
                  <a:lnTo>
                    <a:pt x="4609" y="6295"/>
                  </a:lnTo>
                  <a:lnTo>
                    <a:pt x="4602" y="6309"/>
                  </a:lnTo>
                  <a:lnTo>
                    <a:pt x="4596" y="6324"/>
                  </a:lnTo>
                  <a:lnTo>
                    <a:pt x="4590" y="6339"/>
                  </a:lnTo>
                  <a:lnTo>
                    <a:pt x="4585" y="6355"/>
                  </a:lnTo>
                  <a:lnTo>
                    <a:pt x="4581" y="6370"/>
                  </a:lnTo>
                  <a:lnTo>
                    <a:pt x="4577" y="6386"/>
                  </a:lnTo>
                  <a:lnTo>
                    <a:pt x="4574" y="6402"/>
                  </a:lnTo>
                  <a:lnTo>
                    <a:pt x="4571" y="6418"/>
                  </a:lnTo>
                  <a:lnTo>
                    <a:pt x="4569" y="6434"/>
                  </a:lnTo>
                  <a:lnTo>
                    <a:pt x="4567" y="6450"/>
                  </a:lnTo>
                  <a:close/>
                  <a:moveTo>
                    <a:pt x="8746" y="4661"/>
                  </a:moveTo>
                  <a:lnTo>
                    <a:pt x="8715" y="4671"/>
                  </a:lnTo>
                  <a:lnTo>
                    <a:pt x="8683" y="4678"/>
                  </a:lnTo>
                  <a:lnTo>
                    <a:pt x="8650" y="4680"/>
                  </a:lnTo>
                  <a:lnTo>
                    <a:pt x="7531" y="4680"/>
                  </a:lnTo>
                  <a:lnTo>
                    <a:pt x="7531" y="7623"/>
                  </a:lnTo>
                  <a:lnTo>
                    <a:pt x="7529" y="7656"/>
                  </a:lnTo>
                  <a:lnTo>
                    <a:pt x="7522" y="7688"/>
                  </a:lnTo>
                  <a:lnTo>
                    <a:pt x="7512" y="7719"/>
                  </a:lnTo>
                  <a:lnTo>
                    <a:pt x="7498" y="7748"/>
                  </a:lnTo>
                  <a:lnTo>
                    <a:pt x="7479" y="7775"/>
                  </a:lnTo>
                  <a:lnTo>
                    <a:pt x="7458" y="7800"/>
                  </a:lnTo>
                  <a:lnTo>
                    <a:pt x="7433" y="7821"/>
                  </a:lnTo>
                  <a:lnTo>
                    <a:pt x="7406" y="7840"/>
                  </a:lnTo>
                  <a:lnTo>
                    <a:pt x="7377" y="7854"/>
                  </a:lnTo>
                  <a:lnTo>
                    <a:pt x="7346" y="7864"/>
                  </a:lnTo>
                  <a:lnTo>
                    <a:pt x="7314" y="7871"/>
                  </a:lnTo>
                  <a:lnTo>
                    <a:pt x="7281" y="7873"/>
                  </a:lnTo>
                  <a:lnTo>
                    <a:pt x="7248" y="7871"/>
                  </a:lnTo>
                  <a:lnTo>
                    <a:pt x="7216" y="7864"/>
                  </a:lnTo>
                  <a:lnTo>
                    <a:pt x="7185" y="7854"/>
                  </a:lnTo>
                  <a:lnTo>
                    <a:pt x="7156" y="7840"/>
                  </a:lnTo>
                  <a:lnTo>
                    <a:pt x="7129" y="7821"/>
                  </a:lnTo>
                  <a:lnTo>
                    <a:pt x="7104" y="7800"/>
                  </a:lnTo>
                  <a:lnTo>
                    <a:pt x="7083" y="7775"/>
                  </a:lnTo>
                  <a:lnTo>
                    <a:pt x="7064" y="7748"/>
                  </a:lnTo>
                  <a:lnTo>
                    <a:pt x="7050" y="7719"/>
                  </a:lnTo>
                  <a:lnTo>
                    <a:pt x="7040" y="7688"/>
                  </a:lnTo>
                  <a:lnTo>
                    <a:pt x="7033" y="7656"/>
                  </a:lnTo>
                  <a:lnTo>
                    <a:pt x="7031" y="7623"/>
                  </a:lnTo>
                  <a:lnTo>
                    <a:pt x="7031" y="4680"/>
                  </a:lnTo>
                  <a:lnTo>
                    <a:pt x="2969" y="4680"/>
                  </a:lnTo>
                  <a:lnTo>
                    <a:pt x="2969" y="7623"/>
                  </a:lnTo>
                  <a:lnTo>
                    <a:pt x="2967" y="7656"/>
                  </a:lnTo>
                  <a:lnTo>
                    <a:pt x="2960" y="7688"/>
                  </a:lnTo>
                  <a:lnTo>
                    <a:pt x="2950" y="7719"/>
                  </a:lnTo>
                  <a:lnTo>
                    <a:pt x="2936" y="7748"/>
                  </a:lnTo>
                  <a:lnTo>
                    <a:pt x="2917" y="7775"/>
                  </a:lnTo>
                  <a:lnTo>
                    <a:pt x="2896" y="7800"/>
                  </a:lnTo>
                  <a:lnTo>
                    <a:pt x="2871" y="7821"/>
                  </a:lnTo>
                  <a:lnTo>
                    <a:pt x="2844" y="7840"/>
                  </a:lnTo>
                  <a:lnTo>
                    <a:pt x="2815" y="7854"/>
                  </a:lnTo>
                  <a:lnTo>
                    <a:pt x="2784" y="7864"/>
                  </a:lnTo>
                  <a:lnTo>
                    <a:pt x="2752" y="7871"/>
                  </a:lnTo>
                  <a:lnTo>
                    <a:pt x="2719" y="7873"/>
                  </a:lnTo>
                  <a:lnTo>
                    <a:pt x="2686" y="7871"/>
                  </a:lnTo>
                  <a:lnTo>
                    <a:pt x="2654" y="7864"/>
                  </a:lnTo>
                  <a:lnTo>
                    <a:pt x="2623" y="7854"/>
                  </a:lnTo>
                  <a:lnTo>
                    <a:pt x="2594" y="7840"/>
                  </a:lnTo>
                  <a:lnTo>
                    <a:pt x="2567" y="7821"/>
                  </a:lnTo>
                  <a:lnTo>
                    <a:pt x="2542" y="7800"/>
                  </a:lnTo>
                  <a:lnTo>
                    <a:pt x="2521" y="7775"/>
                  </a:lnTo>
                  <a:lnTo>
                    <a:pt x="2502" y="7748"/>
                  </a:lnTo>
                  <a:lnTo>
                    <a:pt x="2488" y="7719"/>
                  </a:lnTo>
                  <a:lnTo>
                    <a:pt x="2478" y="7688"/>
                  </a:lnTo>
                  <a:lnTo>
                    <a:pt x="2471" y="7656"/>
                  </a:lnTo>
                  <a:lnTo>
                    <a:pt x="2469" y="7623"/>
                  </a:lnTo>
                  <a:lnTo>
                    <a:pt x="2469" y="4680"/>
                  </a:lnTo>
                  <a:lnTo>
                    <a:pt x="1350" y="4680"/>
                  </a:lnTo>
                  <a:lnTo>
                    <a:pt x="1317" y="4678"/>
                  </a:lnTo>
                  <a:lnTo>
                    <a:pt x="1285" y="4671"/>
                  </a:lnTo>
                  <a:lnTo>
                    <a:pt x="1254" y="4661"/>
                  </a:lnTo>
                  <a:lnTo>
                    <a:pt x="1225" y="4647"/>
                  </a:lnTo>
                  <a:lnTo>
                    <a:pt x="1198" y="4628"/>
                  </a:lnTo>
                  <a:lnTo>
                    <a:pt x="1173" y="4607"/>
                  </a:lnTo>
                  <a:lnTo>
                    <a:pt x="1152" y="4582"/>
                  </a:lnTo>
                  <a:lnTo>
                    <a:pt x="1133" y="4555"/>
                  </a:lnTo>
                  <a:lnTo>
                    <a:pt x="1119" y="4526"/>
                  </a:lnTo>
                  <a:lnTo>
                    <a:pt x="1109" y="4495"/>
                  </a:lnTo>
                  <a:lnTo>
                    <a:pt x="1102" y="4463"/>
                  </a:lnTo>
                  <a:lnTo>
                    <a:pt x="1100" y="4430"/>
                  </a:lnTo>
                  <a:lnTo>
                    <a:pt x="1102" y="4397"/>
                  </a:lnTo>
                  <a:lnTo>
                    <a:pt x="1109" y="4365"/>
                  </a:lnTo>
                  <a:lnTo>
                    <a:pt x="1119" y="4334"/>
                  </a:lnTo>
                  <a:lnTo>
                    <a:pt x="1133" y="4305"/>
                  </a:lnTo>
                  <a:lnTo>
                    <a:pt x="1152" y="4278"/>
                  </a:lnTo>
                  <a:lnTo>
                    <a:pt x="1173" y="4253"/>
                  </a:lnTo>
                  <a:lnTo>
                    <a:pt x="1198" y="4232"/>
                  </a:lnTo>
                  <a:lnTo>
                    <a:pt x="1225" y="4213"/>
                  </a:lnTo>
                  <a:lnTo>
                    <a:pt x="1254" y="4199"/>
                  </a:lnTo>
                  <a:lnTo>
                    <a:pt x="1285" y="4189"/>
                  </a:lnTo>
                  <a:lnTo>
                    <a:pt x="1317" y="4182"/>
                  </a:lnTo>
                  <a:lnTo>
                    <a:pt x="1350" y="4180"/>
                  </a:lnTo>
                  <a:lnTo>
                    <a:pt x="8650" y="4180"/>
                  </a:lnTo>
                  <a:lnTo>
                    <a:pt x="8683" y="4182"/>
                  </a:lnTo>
                  <a:lnTo>
                    <a:pt x="8715" y="4189"/>
                  </a:lnTo>
                  <a:lnTo>
                    <a:pt x="8746" y="4199"/>
                  </a:lnTo>
                  <a:lnTo>
                    <a:pt x="8775" y="4213"/>
                  </a:lnTo>
                  <a:lnTo>
                    <a:pt x="8802" y="4232"/>
                  </a:lnTo>
                  <a:lnTo>
                    <a:pt x="8827" y="4253"/>
                  </a:lnTo>
                  <a:lnTo>
                    <a:pt x="8848" y="4278"/>
                  </a:lnTo>
                  <a:lnTo>
                    <a:pt x="8867" y="4305"/>
                  </a:lnTo>
                  <a:lnTo>
                    <a:pt x="8881" y="4334"/>
                  </a:lnTo>
                  <a:lnTo>
                    <a:pt x="8891" y="4365"/>
                  </a:lnTo>
                  <a:lnTo>
                    <a:pt x="8898" y="4397"/>
                  </a:lnTo>
                  <a:lnTo>
                    <a:pt x="8900" y="4430"/>
                  </a:lnTo>
                  <a:lnTo>
                    <a:pt x="8898" y="4463"/>
                  </a:lnTo>
                  <a:lnTo>
                    <a:pt x="8891" y="4495"/>
                  </a:lnTo>
                  <a:lnTo>
                    <a:pt x="8881" y="4526"/>
                  </a:lnTo>
                  <a:lnTo>
                    <a:pt x="8867" y="4555"/>
                  </a:lnTo>
                  <a:lnTo>
                    <a:pt x="8848" y="4582"/>
                  </a:lnTo>
                  <a:lnTo>
                    <a:pt x="8827" y="4607"/>
                  </a:lnTo>
                  <a:lnTo>
                    <a:pt x="8802" y="4628"/>
                  </a:lnTo>
                  <a:lnTo>
                    <a:pt x="8775" y="4647"/>
                  </a:lnTo>
                  <a:lnTo>
                    <a:pt x="8746" y="4661"/>
                  </a:lnTo>
                  <a:close/>
                  <a:moveTo>
                    <a:pt x="1423" y="3321"/>
                  </a:moveTo>
                  <a:lnTo>
                    <a:pt x="1449" y="3303"/>
                  </a:lnTo>
                  <a:lnTo>
                    <a:pt x="4871" y="1250"/>
                  </a:lnTo>
                  <a:lnTo>
                    <a:pt x="4901" y="1234"/>
                  </a:lnTo>
                  <a:lnTo>
                    <a:pt x="4933" y="1223"/>
                  </a:lnTo>
                  <a:lnTo>
                    <a:pt x="4966" y="1216"/>
                  </a:lnTo>
                  <a:lnTo>
                    <a:pt x="5000" y="1214"/>
                  </a:lnTo>
                  <a:lnTo>
                    <a:pt x="5034" y="1216"/>
                  </a:lnTo>
                  <a:lnTo>
                    <a:pt x="5067" y="1223"/>
                  </a:lnTo>
                  <a:lnTo>
                    <a:pt x="5099" y="1234"/>
                  </a:lnTo>
                  <a:lnTo>
                    <a:pt x="5129" y="1250"/>
                  </a:lnTo>
                  <a:lnTo>
                    <a:pt x="8551" y="3303"/>
                  </a:lnTo>
                  <a:lnTo>
                    <a:pt x="8577" y="3321"/>
                  </a:lnTo>
                  <a:lnTo>
                    <a:pt x="8601" y="3343"/>
                  </a:lnTo>
                  <a:lnTo>
                    <a:pt x="8622" y="3368"/>
                  </a:lnTo>
                  <a:lnTo>
                    <a:pt x="8640" y="3395"/>
                  </a:lnTo>
                  <a:lnTo>
                    <a:pt x="8654" y="3424"/>
                  </a:lnTo>
                  <a:lnTo>
                    <a:pt x="8664" y="3455"/>
                  </a:lnTo>
                  <a:lnTo>
                    <a:pt x="8670" y="3487"/>
                  </a:lnTo>
                  <a:lnTo>
                    <a:pt x="8672" y="3520"/>
                  </a:lnTo>
                  <a:lnTo>
                    <a:pt x="8670" y="3552"/>
                  </a:lnTo>
                  <a:lnTo>
                    <a:pt x="8663" y="3584"/>
                  </a:lnTo>
                  <a:lnTo>
                    <a:pt x="8652" y="3614"/>
                  </a:lnTo>
                  <a:lnTo>
                    <a:pt x="8638" y="3643"/>
                  </a:lnTo>
                  <a:lnTo>
                    <a:pt x="8619" y="3670"/>
                  </a:lnTo>
                  <a:lnTo>
                    <a:pt x="8598" y="3695"/>
                  </a:lnTo>
                  <a:lnTo>
                    <a:pt x="8573" y="3716"/>
                  </a:lnTo>
                  <a:lnTo>
                    <a:pt x="8546" y="3734"/>
                  </a:lnTo>
                  <a:lnTo>
                    <a:pt x="8517" y="3748"/>
                  </a:lnTo>
                  <a:lnTo>
                    <a:pt x="8486" y="3759"/>
                  </a:lnTo>
                  <a:lnTo>
                    <a:pt x="8454" y="3765"/>
                  </a:lnTo>
                  <a:lnTo>
                    <a:pt x="8422" y="3767"/>
                  </a:lnTo>
                  <a:lnTo>
                    <a:pt x="1578" y="3767"/>
                  </a:lnTo>
                  <a:lnTo>
                    <a:pt x="1546" y="3765"/>
                  </a:lnTo>
                  <a:lnTo>
                    <a:pt x="1514" y="3759"/>
                  </a:lnTo>
                  <a:lnTo>
                    <a:pt x="1483" y="3748"/>
                  </a:lnTo>
                  <a:lnTo>
                    <a:pt x="1454" y="3734"/>
                  </a:lnTo>
                  <a:lnTo>
                    <a:pt x="1427" y="3716"/>
                  </a:lnTo>
                  <a:lnTo>
                    <a:pt x="1402" y="3695"/>
                  </a:lnTo>
                  <a:lnTo>
                    <a:pt x="1381" y="3670"/>
                  </a:lnTo>
                  <a:lnTo>
                    <a:pt x="1362" y="3643"/>
                  </a:lnTo>
                  <a:lnTo>
                    <a:pt x="1348" y="3614"/>
                  </a:lnTo>
                  <a:lnTo>
                    <a:pt x="1337" y="3584"/>
                  </a:lnTo>
                  <a:lnTo>
                    <a:pt x="1330" y="3552"/>
                  </a:lnTo>
                  <a:lnTo>
                    <a:pt x="1328" y="3520"/>
                  </a:lnTo>
                  <a:lnTo>
                    <a:pt x="1330" y="3487"/>
                  </a:lnTo>
                  <a:lnTo>
                    <a:pt x="1336" y="3455"/>
                  </a:lnTo>
                  <a:lnTo>
                    <a:pt x="1346" y="3424"/>
                  </a:lnTo>
                  <a:lnTo>
                    <a:pt x="1360" y="3395"/>
                  </a:lnTo>
                  <a:lnTo>
                    <a:pt x="1378" y="3368"/>
                  </a:lnTo>
                  <a:lnTo>
                    <a:pt x="1399" y="3343"/>
                  </a:lnTo>
                  <a:lnTo>
                    <a:pt x="1423" y="3321"/>
                  </a:lnTo>
                  <a:close/>
                  <a:moveTo>
                    <a:pt x="2481" y="3267"/>
                  </a:moveTo>
                  <a:lnTo>
                    <a:pt x="7519" y="3267"/>
                  </a:lnTo>
                  <a:lnTo>
                    <a:pt x="5000" y="1756"/>
                  </a:lnTo>
                  <a:lnTo>
                    <a:pt x="2481" y="3267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Helvetica Neue"/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461" name="Google Shape;1461;p40"/>
          <p:cNvGrpSpPr/>
          <p:nvPr/>
        </p:nvGrpSpPr>
        <p:grpSpPr>
          <a:xfrm>
            <a:off x="1383224" y="5386529"/>
            <a:ext cx="415335" cy="414994"/>
            <a:chOff x="2962542" y="861060"/>
            <a:chExt cx="633600" cy="633600"/>
          </a:xfrm>
        </p:grpSpPr>
        <p:sp>
          <p:nvSpPr>
            <p:cNvPr id="1462" name="Google Shape;1462;p40"/>
            <p:cNvSpPr/>
            <p:nvPr/>
          </p:nvSpPr>
          <p:spPr>
            <a:xfrm>
              <a:off x="2962542" y="861060"/>
              <a:ext cx="633600" cy="633600"/>
            </a:xfrm>
            <a:custGeom>
              <a:rect b="b" l="l" r="r" t="t"/>
              <a:pathLst>
                <a:path extrusionOk="0" h="10000" w="10000">
                  <a:moveTo>
                    <a:pt x="4418" y="6307"/>
                  </a:moveTo>
                  <a:lnTo>
                    <a:pt x="3302" y="5191"/>
                  </a:lnTo>
                  <a:lnTo>
                    <a:pt x="3271" y="5157"/>
                  </a:lnTo>
                  <a:lnTo>
                    <a:pt x="3246" y="5119"/>
                  </a:lnTo>
                  <a:lnTo>
                    <a:pt x="3226" y="5078"/>
                  </a:lnTo>
                  <a:lnTo>
                    <a:pt x="3211" y="5035"/>
                  </a:lnTo>
                  <a:lnTo>
                    <a:pt x="3202" y="4990"/>
                  </a:lnTo>
                  <a:lnTo>
                    <a:pt x="3199" y="4944"/>
                  </a:lnTo>
                  <a:lnTo>
                    <a:pt x="3202" y="4898"/>
                  </a:lnTo>
                  <a:lnTo>
                    <a:pt x="3211" y="4853"/>
                  </a:lnTo>
                  <a:lnTo>
                    <a:pt x="3226" y="4810"/>
                  </a:lnTo>
                  <a:lnTo>
                    <a:pt x="3246" y="4769"/>
                  </a:lnTo>
                  <a:lnTo>
                    <a:pt x="3271" y="4731"/>
                  </a:lnTo>
                  <a:lnTo>
                    <a:pt x="3302" y="4697"/>
                  </a:lnTo>
                  <a:lnTo>
                    <a:pt x="3336" y="4666"/>
                  </a:lnTo>
                  <a:lnTo>
                    <a:pt x="3374" y="4641"/>
                  </a:lnTo>
                  <a:lnTo>
                    <a:pt x="3415" y="4621"/>
                  </a:lnTo>
                  <a:lnTo>
                    <a:pt x="3458" y="4606"/>
                  </a:lnTo>
                  <a:lnTo>
                    <a:pt x="3503" y="4597"/>
                  </a:lnTo>
                  <a:lnTo>
                    <a:pt x="3549" y="4594"/>
                  </a:lnTo>
                  <a:lnTo>
                    <a:pt x="3595" y="4597"/>
                  </a:lnTo>
                  <a:lnTo>
                    <a:pt x="3640" y="4606"/>
                  </a:lnTo>
                  <a:lnTo>
                    <a:pt x="3683" y="4621"/>
                  </a:lnTo>
                  <a:lnTo>
                    <a:pt x="3724" y="4641"/>
                  </a:lnTo>
                  <a:lnTo>
                    <a:pt x="3762" y="4666"/>
                  </a:lnTo>
                  <a:lnTo>
                    <a:pt x="3796" y="4697"/>
                  </a:lnTo>
                  <a:lnTo>
                    <a:pt x="4645" y="5545"/>
                  </a:lnTo>
                  <a:lnTo>
                    <a:pt x="6408" y="3489"/>
                  </a:lnTo>
                  <a:lnTo>
                    <a:pt x="6440" y="3456"/>
                  </a:lnTo>
                  <a:lnTo>
                    <a:pt x="6476" y="3428"/>
                  </a:lnTo>
                  <a:lnTo>
                    <a:pt x="6516" y="3405"/>
                  </a:lnTo>
                  <a:lnTo>
                    <a:pt x="6558" y="3387"/>
                  </a:lnTo>
                  <a:lnTo>
                    <a:pt x="6602" y="3375"/>
                  </a:lnTo>
                  <a:lnTo>
                    <a:pt x="6647" y="3368"/>
                  </a:lnTo>
                  <a:lnTo>
                    <a:pt x="6693" y="3368"/>
                  </a:lnTo>
                  <a:lnTo>
                    <a:pt x="6738" y="3373"/>
                  </a:lnTo>
                  <a:lnTo>
                    <a:pt x="6783" y="3384"/>
                  </a:lnTo>
                  <a:lnTo>
                    <a:pt x="6825" y="3401"/>
                  </a:lnTo>
                  <a:lnTo>
                    <a:pt x="6865" y="3424"/>
                  </a:lnTo>
                  <a:lnTo>
                    <a:pt x="6902" y="3451"/>
                  </a:lnTo>
                  <a:lnTo>
                    <a:pt x="6935" y="3483"/>
                  </a:lnTo>
                  <a:lnTo>
                    <a:pt x="6963" y="3519"/>
                  </a:lnTo>
                  <a:lnTo>
                    <a:pt x="6986" y="3559"/>
                  </a:lnTo>
                  <a:lnTo>
                    <a:pt x="7004" y="3601"/>
                  </a:lnTo>
                  <a:lnTo>
                    <a:pt x="7016" y="3645"/>
                  </a:lnTo>
                  <a:lnTo>
                    <a:pt x="7023" y="3690"/>
                  </a:lnTo>
                  <a:lnTo>
                    <a:pt x="7023" y="3736"/>
                  </a:lnTo>
                  <a:lnTo>
                    <a:pt x="7018" y="3781"/>
                  </a:lnTo>
                  <a:lnTo>
                    <a:pt x="7007" y="3826"/>
                  </a:lnTo>
                  <a:lnTo>
                    <a:pt x="6990" y="3868"/>
                  </a:lnTo>
                  <a:lnTo>
                    <a:pt x="6967" y="3908"/>
                  </a:lnTo>
                  <a:lnTo>
                    <a:pt x="6940" y="3945"/>
                  </a:lnTo>
                  <a:lnTo>
                    <a:pt x="4931" y="6288"/>
                  </a:lnTo>
                  <a:lnTo>
                    <a:pt x="4900" y="6320"/>
                  </a:lnTo>
                  <a:lnTo>
                    <a:pt x="4865" y="6347"/>
                  </a:lnTo>
                  <a:lnTo>
                    <a:pt x="4827" y="6370"/>
                  </a:lnTo>
                  <a:lnTo>
                    <a:pt x="4787" y="6388"/>
                  </a:lnTo>
                  <a:lnTo>
                    <a:pt x="4744" y="6401"/>
                  </a:lnTo>
                  <a:lnTo>
                    <a:pt x="4701" y="6408"/>
                  </a:lnTo>
                  <a:lnTo>
                    <a:pt x="4656" y="6410"/>
                  </a:lnTo>
                  <a:lnTo>
                    <a:pt x="4612" y="6406"/>
                  </a:lnTo>
                  <a:lnTo>
                    <a:pt x="4569" y="6397"/>
                  </a:lnTo>
                  <a:lnTo>
                    <a:pt x="4527" y="6382"/>
                  </a:lnTo>
                  <a:lnTo>
                    <a:pt x="4487" y="6362"/>
                  </a:lnTo>
                  <a:lnTo>
                    <a:pt x="4451" y="6337"/>
                  </a:lnTo>
                  <a:lnTo>
                    <a:pt x="4418" y="6307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Helvetica Neue"/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63" name="Google Shape;1463;p40"/>
            <p:cNvSpPr/>
            <p:nvPr/>
          </p:nvSpPr>
          <p:spPr>
            <a:xfrm>
              <a:off x="2962542" y="861060"/>
              <a:ext cx="633600" cy="633600"/>
            </a:xfrm>
            <a:custGeom>
              <a:rect b="b" l="l" r="r" t="t"/>
              <a:pathLst>
                <a:path extrusionOk="0" h="10000" w="10000">
                  <a:moveTo>
                    <a:pt x="4916" y="915"/>
                  </a:moveTo>
                  <a:lnTo>
                    <a:pt x="4949" y="905"/>
                  </a:lnTo>
                  <a:lnTo>
                    <a:pt x="4983" y="901"/>
                  </a:lnTo>
                  <a:lnTo>
                    <a:pt x="5017" y="901"/>
                  </a:lnTo>
                  <a:lnTo>
                    <a:pt x="5051" y="905"/>
                  </a:lnTo>
                  <a:lnTo>
                    <a:pt x="5084" y="915"/>
                  </a:lnTo>
                  <a:lnTo>
                    <a:pt x="8209" y="2031"/>
                  </a:lnTo>
                  <a:lnTo>
                    <a:pt x="8240" y="2044"/>
                  </a:lnTo>
                  <a:lnTo>
                    <a:pt x="8269" y="2062"/>
                  </a:lnTo>
                  <a:lnTo>
                    <a:pt x="8296" y="2083"/>
                  </a:lnTo>
                  <a:lnTo>
                    <a:pt x="8319" y="2108"/>
                  </a:lnTo>
                  <a:lnTo>
                    <a:pt x="8339" y="2136"/>
                  </a:lnTo>
                  <a:lnTo>
                    <a:pt x="8354" y="2167"/>
                  </a:lnTo>
                  <a:lnTo>
                    <a:pt x="8366" y="2199"/>
                  </a:lnTo>
                  <a:lnTo>
                    <a:pt x="8373" y="2232"/>
                  </a:lnTo>
                  <a:lnTo>
                    <a:pt x="8375" y="2266"/>
                  </a:lnTo>
                  <a:lnTo>
                    <a:pt x="8375" y="4833"/>
                  </a:lnTo>
                  <a:lnTo>
                    <a:pt x="8375" y="4845"/>
                  </a:lnTo>
                  <a:lnTo>
                    <a:pt x="8355" y="5264"/>
                  </a:lnTo>
                  <a:lnTo>
                    <a:pt x="8352" y="5288"/>
                  </a:lnTo>
                  <a:lnTo>
                    <a:pt x="8293" y="5684"/>
                  </a:lnTo>
                  <a:lnTo>
                    <a:pt x="8288" y="5709"/>
                  </a:lnTo>
                  <a:lnTo>
                    <a:pt x="8191" y="6082"/>
                  </a:lnTo>
                  <a:lnTo>
                    <a:pt x="8183" y="6107"/>
                  </a:lnTo>
                  <a:lnTo>
                    <a:pt x="8052" y="6459"/>
                  </a:lnTo>
                  <a:lnTo>
                    <a:pt x="8042" y="6482"/>
                  </a:lnTo>
                  <a:lnTo>
                    <a:pt x="7877" y="6813"/>
                  </a:lnTo>
                  <a:lnTo>
                    <a:pt x="7865" y="6835"/>
                  </a:lnTo>
                  <a:lnTo>
                    <a:pt x="7669" y="7145"/>
                  </a:lnTo>
                  <a:lnTo>
                    <a:pt x="7655" y="7164"/>
                  </a:lnTo>
                  <a:lnTo>
                    <a:pt x="7430" y="7455"/>
                  </a:lnTo>
                  <a:lnTo>
                    <a:pt x="7415" y="7472"/>
                  </a:lnTo>
                  <a:lnTo>
                    <a:pt x="7163" y="7744"/>
                  </a:lnTo>
                  <a:lnTo>
                    <a:pt x="7148" y="7758"/>
                  </a:lnTo>
                  <a:lnTo>
                    <a:pt x="6870" y="8012"/>
                  </a:lnTo>
                  <a:lnTo>
                    <a:pt x="6856" y="8024"/>
                  </a:lnTo>
                  <a:lnTo>
                    <a:pt x="6555" y="8260"/>
                  </a:lnTo>
                  <a:lnTo>
                    <a:pt x="6541" y="8270"/>
                  </a:lnTo>
                  <a:lnTo>
                    <a:pt x="6218" y="8490"/>
                  </a:lnTo>
                  <a:lnTo>
                    <a:pt x="6206" y="8498"/>
                  </a:lnTo>
                  <a:lnTo>
                    <a:pt x="5863" y="8702"/>
                  </a:lnTo>
                  <a:lnTo>
                    <a:pt x="5852" y="8708"/>
                  </a:lnTo>
                  <a:lnTo>
                    <a:pt x="5492" y="8897"/>
                  </a:lnTo>
                  <a:lnTo>
                    <a:pt x="5481" y="8902"/>
                  </a:lnTo>
                  <a:lnTo>
                    <a:pt x="5105" y="9077"/>
                  </a:lnTo>
                  <a:lnTo>
                    <a:pt x="5076" y="9088"/>
                  </a:lnTo>
                  <a:lnTo>
                    <a:pt x="5046" y="9096"/>
                  </a:lnTo>
                  <a:lnTo>
                    <a:pt x="5016" y="9100"/>
                  </a:lnTo>
                  <a:lnTo>
                    <a:pt x="4984" y="9100"/>
                  </a:lnTo>
                  <a:lnTo>
                    <a:pt x="4954" y="9096"/>
                  </a:lnTo>
                  <a:lnTo>
                    <a:pt x="4924" y="9088"/>
                  </a:lnTo>
                  <a:lnTo>
                    <a:pt x="4895" y="9077"/>
                  </a:lnTo>
                  <a:lnTo>
                    <a:pt x="4519" y="8902"/>
                  </a:lnTo>
                  <a:lnTo>
                    <a:pt x="4508" y="8897"/>
                  </a:lnTo>
                  <a:lnTo>
                    <a:pt x="4148" y="8708"/>
                  </a:lnTo>
                  <a:lnTo>
                    <a:pt x="4137" y="8702"/>
                  </a:lnTo>
                  <a:lnTo>
                    <a:pt x="3794" y="8498"/>
                  </a:lnTo>
                  <a:lnTo>
                    <a:pt x="3782" y="8490"/>
                  </a:lnTo>
                  <a:lnTo>
                    <a:pt x="3459" y="8270"/>
                  </a:lnTo>
                  <a:lnTo>
                    <a:pt x="3445" y="8260"/>
                  </a:lnTo>
                  <a:lnTo>
                    <a:pt x="3144" y="8024"/>
                  </a:lnTo>
                  <a:lnTo>
                    <a:pt x="3130" y="8012"/>
                  </a:lnTo>
                  <a:lnTo>
                    <a:pt x="2852" y="7758"/>
                  </a:lnTo>
                  <a:lnTo>
                    <a:pt x="2837" y="7744"/>
                  </a:lnTo>
                  <a:lnTo>
                    <a:pt x="2585" y="7472"/>
                  </a:lnTo>
                  <a:lnTo>
                    <a:pt x="2570" y="7455"/>
                  </a:lnTo>
                  <a:lnTo>
                    <a:pt x="2345" y="7164"/>
                  </a:lnTo>
                  <a:lnTo>
                    <a:pt x="2331" y="7145"/>
                  </a:lnTo>
                  <a:lnTo>
                    <a:pt x="2135" y="6835"/>
                  </a:lnTo>
                  <a:lnTo>
                    <a:pt x="2123" y="6813"/>
                  </a:lnTo>
                  <a:lnTo>
                    <a:pt x="1958" y="6482"/>
                  </a:lnTo>
                  <a:lnTo>
                    <a:pt x="1948" y="6459"/>
                  </a:lnTo>
                  <a:lnTo>
                    <a:pt x="1817" y="6107"/>
                  </a:lnTo>
                  <a:lnTo>
                    <a:pt x="1809" y="6082"/>
                  </a:lnTo>
                  <a:lnTo>
                    <a:pt x="1712" y="5709"/>
                  </a:lnTo>
                  <a:lnTo>
                    <a:pt x="1707" y="5684"/>
                  </a:lnTo>
                  <a:lnTo>
                    <a:pt x="1648" y="5288"/>
                  </a:lnTo>
                  <a:lnTo>
                    <a:pt x="1645" y="5264"/>
                  </a:lnTo>
                  <a:lnTo>
                    <a:pt x="1625" y="4845"/>
                  </a:lnTo>
                  <a:lnTo>
                    <a:pt x="1625" y="4833"/>
                  </a:lnTo>
                  <a:lnTo>
                    <a:pt x="1625" y="2266"/>
                  </a:lnTo>
                  <a:lnTo>
                    <a:pt x="1627" y="2232"/>
                  </a:lnTo>
                  <a:lnTo>
                    <a:pt x="1634" y="2199"/>
                  </a:lnTo>
                  <a:lnTo>
                    <a:pt x="1646" y="2167"/>
                  </a:lnTo>
                  <a:lnTo>
                    <a:pt x="1661" y="2136"/>
                  </a:lnTo>
                  <a:lnTo>
                    <a:pt x="1681" y="2108"/>
                  </a:lnTo>
                  <a:lnTo>
                    <a:pt x="1704" y="2083"/>
                  </a:lnTo>
                  <a:lnTo>
                    <a:pt x="1731" y="2062"/>
                  </a:lnTo>
                  <a:lnTo>
                    <a:pt x="1760" y="2044"/>
                  </a:lnTo>
                  <a:lnTo>
                    <a:pt x="1791" y="2031"/>
                  </a:lnTo>
                  <a:lnTo>
                    <a:pt x="4916" y="915"/>
                  </a:lnTo>
                  <a:close/>
                  <a:moveTo>
                    <a:pt x="5000" y="1415"/>
                  </a:moveTo>
                  <a:lnTo>
                    <a:pt x="2125" y="2442"/>
                  </a:lnTo>
                  <a:lnTo>
                    <a:pt x="2125" y="4827"/>
                  </a:lnTo>
                  <a:lnTo>
                    <a:pt x="2144" y="5227"/>
                  </a:lnTo>
                  <a:lnTo>
                    <a:pt x="2200" y="5597"/>
                  </a:lnTo>
                  <a:lnTo>
                    <a:pt x="2289" y="5944"/>
                  </a:lnTo>
                  <a:lnTo>
                    <a:pt x="2412" y="6271"/>
                  </a:lnTo>
                  <a:lnTo>
                    <a:pt x="2565" y="6578"/>
                  </a:lnTo>
                  <a:lnTo>
                    <a:pt x="2748" y="6867"/>
                  </a:lnTo>
                  <a:lnTo>
                    <a:pt x="2958" y="7140"/>
                  </a:lnTo>
                  <a:lnTo>
                    <a:pt x="3196" y="7396"/>
                  </a:lnTo>
                  <a:lnTo>
                    <a:pt x="3460" y="7636"/>
                  </a:lnTo>
                  <a:lnTo>
                    <a:pt x="3747" y="7861"/>
                  </a:lnTo>
                  <a:lnTo>
                    <a:pt x="4057" y="8072"/>
                  </a:lnTo>
                  <a:lnTo>
                    <a:pt x="4387" y="8269"/>
                  </a:lnTo>
                  <a:lnTo>
                    <a:pt x="4735" y="8451"/>
                  </a:lnTo>
                  <a:lnTo>
                    <a:pt x="5000" y="8574"/>
                  </a:lnTo>
                  <a:lnTo>
                    <a:pt x="5265" y="8451"/>
                  </a:lnTo>
                  <a:lnTo>
                    <a:pt x="5613" y="8269"/>
                  </a:lnTo>
                  <a:lnTo>
                    <a:pt x="5943" y="8072"/>
                  </a:lnTo>
                  <a:lnTo>
                    <a:pt x="6253" y="7861"/>
                  </a:lnTo>
                  <a:lnTo>
                    <a:pt x="6540" y="7636"/>
                  </a:lnTo>
                  <a:lnTo>
                    <a:pt x="6804" y="7396"/>
                  </a:lnTo>
                  <a:lnTo>
                    <a:pt x="7042" y="7140"/>
                  </a:lnTo>
                  <a:lnTo>
                    <a:pt x="7252" y="6867"/>
                  </a:lnTo>
                  <a:lnTo>
                    <a:pt x="7435" y="6578"/>
                  </a:lnTo>
                  <a:lnTo>
                    <a:pt x="7588" y="6271"/>
                  </a:lnTo>
                  <a:lnTo>
                    <a:pt x="7711" y="5944"/>
                  </a:lnTo>
                  <a:lnTo>
                    <a:pt x="7800" y="5597"/>
                  </a:lnTo>
                  <a:lnTo>
                    <a:pt x="7856" y="5227"/>
                  </a:lnTo>
                  <a:lnTo>
                    <a:pt x="7875" y="4827"/>
                  </a:lnTo>
                  <a:lnTo>
                    <a:pt x="7875" y="2442"/>
                  </a:lnTo>
                  <a:lnTo>
                    <a:pt x="5000" y="1415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Helvetica Neue"/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464" name="Google Shape;1464;p40"/>
          <p:cNvSpPr/>
          <p:nvPr/>
        </p:nvSpPr>
        <p:spPr>
          <a:xfrm>
            <a:off x="540935" y="2430145"/>
            <a:ext cx="447540" cy="44656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01</a:t>
            </a:r>
            <a:endParaRPr sz="1800">
              <a:solidFill>
                <a:schemeClr val="lt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465" name="Google Shape;1465;p40"/>
          <p:cNvSpPr/>
          <p:nvPr/>
        </p:nvSpPr>
        <p:spPr>
          <a:xfrm>
            <a:off x="540935" y="3159350"/>
            <a:ext cx="447540" cy="44656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02</a:t>
            </a:r>
            <a:endParaRPr sz="1800">
              <a:solidFill>
                <a:schemeClr val="lt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466" name="Google Shape;1466;p40"/>
          <p:cNvSpPr/>
          <p:nvPr/>
        </p:nvSpPr>
        <p:spPr>
          <a:xfrm>
            <a:off x="540935" y="3888555"/>
            <a:ext cx="447540" cy="44656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03</a:t>
            </a:r>
            <a:endParaRPr sz="1800">
              <a:solidFill>
                <a:schemeClr val="lt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467" name="Google Shape;1467;p40"/>
          <p:cNvSpPr/>
          <p:nvPr/>
        </p:nvSpPr>
        <p:spPr>
          <a:xfrm>
            <a:off x="540935" y="4617760"/>
            <a:ext cx="447540" cy="44656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04</a:t>
            </a:r>
            <a:endParaRPr sz="1800">
              <a:solidFill>
                <a:schemeClr val="lt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468" name="Google Shape;1468;p40"/>
          <p:cNvSpPr/>
          <p:nvPr/>
        </p:nvSpPr>
        <p:spPr>
          <a:xfrm>
            <a:off x="540935" y="5346966"/>
            <a:ext cx="447540" cy="44656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05</a:t>
            </a:r>
            <a:endParaRPr sz="1800">
              <a:solidFill>
                <a:schemeClr val="lt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469" name="Google Shape;1469;p40"/>
          <p:cNvSpPr txBox="1"/>
          <p:nvPr>
            <p:ph idx="12" type="sldNum"/>
          </p:nvPr>
        </p:nvSpPr>
        <p:spPr>
          <a:xfrm>
            <a:off x="288823" y="6385929"/>
            <a:ext cx="469366" cy="298862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470" name="Google Shape;1470;p40"/>
          <p:cNvSpPr txBox="1"/>
          <p:nvPr>
            <p:ph idx="11" type="ftr"/>
          </p:nvPr>
        </p:nvSpPr>
        <p:spPr>
          <a:xfrm>
            <a:off x="972044" y="6385929"/>
            <a:ext cx="10924988" cy="319344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74" name="Shape 14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5" name="Google Shape;1475;p41"/>
          <p:cNvSpPr txBox="1"/>
          <p:nvPr>
            <p:ph type="title"/>
          </p:nvPr>
        </p:nvSpPr>
        <p:spPr>
          <a:xfrm>
            <a:off x="3297441" y="3106622"/>
            <a:ext cx="8452599" cy="2070302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400"/>
              <a:buFont typeface="Helvetica Neue"/>
              <a:buNone/>
            </a:pPr>
            <a:r>
              <a:rPr lang="en-US"/>
              <a:t>Risk &amp; Governance</a:t>
            </a:r>
            <a:endParaRPr/>
          </a:p>
        </p:txBody>
      </p:sp>
      <p:sp>
        <p:nvSpPr>
          <p:cNvPr id="1476" name="Google Shape;1476;p41"/>
          <p:cNvSpPr txBox="1"/>
          <p:nvPr>
            <p:ph idx="1" type="body"/>
          </p:nvPr>
        </p:nvSpPr>
        <p:spPr>
          <a:xfrm>
            <a:off x="325888" y="3322987"/>
            <a:ext cx="2142992" cy="1570222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-228600" lvl="0" marL="22860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9600"/>
              <a:buNone/>
            </a:pPr>
            <a:r>
              <a:rPr lang="en-US"/>
              <a:t>06</a:t>
            </a:r>
            <a:endParaRPr/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80" name="Shape 14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81" name="Google Shape;1481;p42"/>
          <p:cNvGraphicFramePr/>
          <p:nvPr/>
        </p:nvGraphicFramePr>
        <p:xfrm>
          <a:off x="294968" y="1597307"/>
          <a:ext cx="3000000" cy="3000000"/>
        </p:xfrm>
        <a:graphic>
          <a:graphicData uri="http://schemas.openxmlformats.org/drawingml/2006/table">
            <a:tbl>
              <a:tblPr bandRow="1" firstRow="1">
                <a:noFill/>
                <a:tableStyleId>{796F864C-7D0B-4B39-945F-F26E85167B72}</a:tableStyleId>
              </a:tblPr>
              <a:tblGrid>
                <a:gridCol w="2104100"/>
                <a:gridCol w="3182700"/>
                <a:gridCol w="3182700"/>
                <a:gridCol w="3182700"/>
              </a:tblGrid>
              <a:tr h="708825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800"/>
                    </a:p>
                  </a:txBody>
                  <a:tcPr marT="45725" marB="45725" marR="91450" marL="91450">
                    <a:lnB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800"/>
                    </a:p>
                  </a:txBody>
                  <a:tcPr marT="45725" marB="45725" marR="91450" marL="91450">
                    <a:lnB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800"/>
                    </a:p>
                  </a:txBody>
                  <a:tcPr marT="45725" marB="45725" marR="91450" marL="91450">
                    <a:lnB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800"/>
                    </a:p>
                  </a:txBody>
                  <a:tcPr marT="45725" marB="45725" marR="91450" marL="91450">
                    <a:lnB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726325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i="0" lang="en-US" sz="1400" u="none" cap="none" strike="noStrike">
                          <a:solidFill>
                            <a:schemeClr val="accent1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Stretched org</a:t>
                      </a:r>
                      <a:endParaRPr b="1" sz="2000">
                        <a:solidFill>
                          <a:schemeClr val="accent1"/>
                        </a:solidFill>
                      </a:endParaRPr>
                    </a:p>
                  </a:txBody>
                  <a:tcPr marT="45725" marB="45725" marR="91450" marL="91450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BEBEB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-176213" lvl="0" marL="176213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262626"/>
                        </a:buClr>
                        <a:buSzPts val="1400"/>
                        <a:buFont typeface="Arial"/>
                        <a:buChar char="•"/>
                      </a:pPr>
                      <a:r>
                        <a:rPr b="0" i="0" lang="en-US" sz="1400" u="none" cap="none" strike="noStrike">
                          <a:solidFill>
                            <a:srgbClr val="262626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Launching six markets at once stretches the organization.</a:t>
                      </a:r>
                      <a:endParaRPr/>
                    </a:p>
                  </a:txBody>
                  <a:tcPr marT="45725" marB="45725" marR="91450" marL="91450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BEBEB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-176213" lvl="0" marL="176213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262626"/>
                        </a:buClr>
                        <a:buSzPts val="1400"/>
                        <a:buFont typeface="Arial"/>
                        <a:buChar char="•"/>
                      </a:pPr>
                      <a:r>
                        <a:rPr b="0" i="0" lang="en-US" sz="1400" u="none" cap="none" strike="noStrike">
                          <a:solidFill>
                            <a:srgbClr val="262626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Mitigation: sequence entries and gate each one.</a:t>
                      </a:r>
                      <a:endParaRPr/>
                    </a:p>
                  </a:txBody>
                  <a:tcPr marT="45725" marB="45725" marR="91450" marL="91450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BEBEB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-176213" lvl="0" marL="176213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262626"/>
                        </a:buClr>
                        <a:buSzPts val="1400"/>
                        <a:buFont typeface="Arial"/>
                        <a:buChar char="•"/>
                      </a:pPr>
                      <a:r>
                        <a:rPr b="0" i="0" lang="en-US" sz="1400" u="none" cap="none" strike="noStrike">
                          <a:solidFill>
                            <a:srgbClr val="262626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One program owner is accountable end to end.</a:t>
                      </a:r>
                      <a:endParaRPr/>
                    </a:p>
                  </a:txBody>
                  <a:tcPr marT="45725" marB="45725" marR="91450" marL="91450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BEBEB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726325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i="0" lang="en-US" sz="1400" u="none" cap="none" strike="noStrike">
                          <a:solidFill>
                            <a:schemeClr val="accent1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Demand differs</a:t>
                      </a:r>
                      <a:endParaRPr b="1" sz="2000">
                        <a:solidFill>
                          <a:schemeClr val="accent1"/>
                        </a:solidFill>
                      </a:endParaRPr>
                    </a:p>
                  </a:txBody>
                  <a:tcPr marT="45725" marB="45725" marR="91450" marL="91450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BEBEB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BEBEB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-176213" lvl="0" marL="176213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262626"/>
                        </a:buClr>
                        <a:buSzPts val="1400"/>
                        <a:buFont typeface="Arial"/>
                        <a:buChar char="•"/>
                      </a:pPr>
                      <a:r>
                        <a:rPr b="0" i="0" lang="en-US" sz="1400" u="none" cap="none" strike="noStrike">
                          <a:solidFill>
                            <a:srgbClr val="262626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Demand or competition differs from the analysis.</a:t>
                      </a:r>
                      <a:endParaRPr/>
                    </a:p>
                  </a:txBody>
                  <a:tcPr marT="45725" marB="45725" marR="91450" marL="91450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BEBEB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BEBEB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-176213" lvl="0" marL="176213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262626"/>
                        </a:buClr>
                        <a:buSzPts val="1400"/>
                        <a:buFont typeface="Arial"/>
                        <a:buChar char="•"/>
                      </a:pPr>
                      <a:r>
                        <a:rPr b="0" i="0" lang="en-US" sz="1400" u="none" cap="none" strike="noStrike">
                          <a:solidFill>
                            <a:srgbClr val="262626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Mitigation: validate demand at every gate.</a:t>
                      </a:r>
                      <a:endParaRPr/>
                    </a:p>
                  </a:txBody>
                  <a:tcPr marT="45725" marB="45725" marR="91450" marL="91450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BEBEB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BEBEB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-176213" lvl="0" marL="176213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262626"/>
                        </a:buClr>
                        <a:buSzPts val="1400"/>
                        <a:buFont typeface="Arial"/>
                        <a:buChar char="•"/>
                      </a:pPr>
                      <a:r>
                        <a:rPr b="0" i="0" lang="en-US" sz="1400" u="none" cap="none" strike="noStrike">
                          <a:solidFill>
                            <a:srgbClr val="262626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Pause markets that miss their gate targets.</a:t>
                      </a:r>
                      <a:endParaRPr/>
                    </a:p>
                  </a:txBody>
                  <a:tcPr marT="45725" marB="45725" marR="91450" marL="91450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BEBEB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BEBEB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726325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i="0" lang="en-US" sz="1400" u="none" cap="none" strike="noStrike">
                          <a:solidFill>
                            <a:schemeClr val="accent1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Cash strain</a:t>
                      </a:r>
                      <a:endParaRPr b="1" sz="2000">
                        <a:solidFill>
                          <a:schemeClr val="accent1"/>
                        </a:solidFill>
                      </a:endParaRPr>
                    </a:p>
                  </a:txBody>
                  <a:tcPr marT="45725" marB="45725" marR="91450" marL="91450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BEBEB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BEBEB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-176213" lvl="0" marL="176213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262626"/>
                        </a:buClr>
                        <a:buSzPts val="1400"/>
                        <a:buFont typeface="Arial"/>
                        <a:buChar char="•"/>
                      </a:pPr>
                      <a:r>
                        <a:rPr b="0" i="0" lang="en-US" sz="1400" u="none" cap="none" strike="noStrike">
                          <a:solidFill>
                            <a:srgbClr val="262626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FX moves or slow ramps strain the cash position.</a:t>
                      </a:r>
                      <a:endParaRPr/>
                    </a:p>
                  </a:txBody>
                  <a:tcPr marT="45725" marB="45725" marR="91450" marL="91450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BEBEB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BEBEB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-176213" lvl="0" marL="176213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262626"/>
                        </a:buClr>
                        <a:buSzPts val="1400"/>
                        <a:buFont typeface="Arial"/>
                        <a:buChar char="•"/>
                      </a:pPr>
                      <a:r>
                        <a:rPr b="0" i="0" lang="en-US" sz="1400" u="none" cap="none" strike="noStrike">
                          <a:solidFill>
                            <a:srgbClr val="262626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Mitigation: hold $4M reserve and phase spend.</a:t>
                      </a:r>
                      <a:endParaRPr/>
                    </a:p>
                  </a:txBody>
                  <a:tcPr marT="45725" marB="45725" marR="91450" marL="91450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BEBEB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BEBEB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-176213" lvl="0" marL="176213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262626"/>
                        </a:buClr>
                        <a:buSzPts val="1400"/>
                        <a:buFont typeface="Arial"/>
                        <a:buChar char="•"/>
                      </a:pPr>
                      <a:r>
                        <a:rPr b="0" i="0" lang="en-US" sz="1400" u="none" cap="none" strike="noStrike">
                          <a:solidFill>
                            <a:srgbClr val="262626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Track cumulative cash flow every month.</a:t>
                      </a:r>
                      <a:endParaRPr/>
                    </a:p>
                  </a:txBody>
                  <a:tcPr marT="45725" marB="45725" marR="91450" marL="91450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BEBEB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BEBEB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726325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i="0" lang="en-US" sz="1400" u="none" cap="none" strike="noStrike">
                          <a:solidFill>
                            <a:schemeClr val="accent1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Hard to hire</a:t>
                      </a:r>
                      <a:endParaRPr b="1" sz="2000">
                        <a:solidFill>
                          <a:schemeClr val="accent1"/>
                        </a:solidFill>
                      </a:endParaRPr>
                    </a:p>
                  </a:txBody>
                  <a:tcPr marT="45725" marB="45725" marR="91450" marL="91450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BEBEB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BEBEB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-176213" lvl="0" marL="176213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262626"/>
                        </a:buClr>
                        <a:buSzPts val="1400"/>
                        <a:buFont typeface="Arial"/>
                        <a:buChar char="•"/>
                      </a:pPr>
                      <a:r>
                        <a:rPr b="0" i="0" lang="en-US" sz="1400" u="none" cap="none" strike="noStrike">
                          <a:solidFill>
                            <a:srgbClr val="262626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Local sales and delivery talent is hard to hire.</a:t>
                      </a:r>
                      <a:endParaRPr/>
                    </a:p>
                  </a:txBody>
                  <a:tcPr marT="45725" marB="45725" marR="91450" marL="91450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BEBEB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BEBEB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-176213" lvl="0" marL="176213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262626"/>
                        </a:buClr>
                        <a:buSzPts val="1400"/>
                        <a:buFont typeface="Arial"/>
                        <a:buChar char="•"/>
                      </a:pPr>
                      <a:r>
                        <a:rPr b="0" i="0" lang="en-US" sz="1400" u="none" cap="none" strike="noStrike">
                          <a:solidFill>
                            <a:srgbClr val="262626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Mitigation: lead with partners where hiring is slow.</a:t>
                      </a:r>
                      <a:endParaRPr/>
                    </a:p>
                  </a:txBody>
                  <a:tcPr marT="45725" marB="45725" marR="91450" marL="91450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BEBEB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BEBEB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-176213" lvl="0" marL="176213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262626"/>
                        </a:buClr>
                        <a:buSzPts val="1400"/>
                        <a:buFont typeface="Arial"/>
                        <a:buChar char="•"/>
                      </a:pPr>
                      <a:r>
                        <a:rPr b="0" i="0" lang="en-US" sz="1400" u="none" cap="none" strike="noStrike">
                          <a:solidFill>
                            <a:srgbClr val="262626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Train every market on one common playbook.</a:t>
                      </a:r>
                      <a:endParaRPr/>
                    </a:p>
                  </a:txBody>
                  <a:tcPr marT="45725" marB="45725" marR="91450" marL="91450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BEBEB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BEBEB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726325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i="0" lang="en-US" sz="1400" u="none" cap="none" strike="noStrike">
                          <a:solidFill>
                            <a:schemeClr val="accent1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Owned &amp; tracked</a:t>
                      </a:r>
                      <a:endParaRPr b="1" sz="2000">
                        <a:solidFill>
                          <a:schemeClr val="accent1"/>
                        </a:solidFill>
                      </a:endParaRPr>
                    </a:p>
                  </a:txBody>
                  <a:tcPr marT="45725" marB="45725" marR="91450" marL="91450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BEBEB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-176213" lvl="0" marL="176213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262626"/>
                        </a:buClr>
                        <a:buSzPts val="1400"/>
                        <a:buFont typeface="Arial"/>
                        <a:buChar char="•"/>
                      </a:pPr>
                      <a:r>
                        <a:rPr b="0" i="0" lang="en-US" sz="1400" u="none" cap="none" strike="noStrike">
                          <a:solidFill>
                            <a:srgbClr val="262626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Every risk has a named owner and a mitigation reviewed at each gate.</a:t>
                      </a:r>
                      <a:endParaRPr/>
                    </a:p>
                  </a:txBody>
                  <a:tcPr marT="45725" marB="45725" marR="91450" marL="91450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BEBEB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-176213" lvl="0" marL="176213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262626"/>
                        </a:buClr>
                        <a:buSzPts val="1400"/>
                        <a:buFont typeface="Arial"/>
                        <a:buChar char="•"/>
                      </a:pPr>
                      <a:r>
                        <a:rPr b="0" i="0" lang="en-US" sz="1400" u="none" cap="none" strike="noStrike">
                          <a:solidFill>
                            <a:srgbClr val="262626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Capital follows evidence, so exposure stays bounded.</a:t>
                      </a:r>
                      <a:endParaRPr/>
                    </a:p>
                  </a:txBody>
                  <a:tcPr marT="45725" marB="45725" marR="91450" marL="91450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BEBEB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-176213" lvl="0" marL="176213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262626"/>
                        </a:buClr>
                        <a:buSzPts val="1400"/>
                        <a:buFont typeface="Arial"/>
                        <a:buChar char="•"/>
                      </a:pPr>
                      <a:r>
                        <a:rPr b="0" i="0" lang="en-US" sz="1400" u="none" cap="none" strike="noStrike">
                          <a:solidFill>
                            <a:srgbClr val="262626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No single risk can threaten the whole program.</a:t>
                      </a:r>
                      <a:endParaRPr/>
                    </a:p>
                  </a:txBody>
                  <a:tcPr marT="45725" marB="45725" marR="91450" marL="91450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BEBEB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  <p:sp>
        <p:nvSpPr>
          <p:cNvPr id="1482" name="Google Shape;1482;p42"/>
          <p:cNvSpPr txBox="1"/>
          <p:nvPr>
            <p:ph type="title"/>
          </p:nvPr>
        </p:nvSpPr>
        <p:spPr>
          <a:xfrm>
            <a:off x="294968" y="365126"/>
            <a:ext cx="11602064" cy="578772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Helvetica Neue"/>
              <a:buNone/>
            </a:pPr>
            <a:r>
              <a:rPr lang="en-US"/>
              <a:t>The Main Risks We Carry</a:t>
            </a:r>
            <a:endParaRPr/>
          </a:p>
        </p:txBody>
      </p:sp>
      <p:sp>
        <p:nvSpPr>
          <p:cNvPr id="1483" name="Google Shape;1483;p42"/>
          <p:cNvSpPr/>
          <p:nvPr/>
        </p:nvSpPr>
        <p:spPr>
          <a:xfrm>
            <a:off x="2418736" y="1713168"/>
            <a:ext cx="3144829" cy="57877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anchorCtr="0" anchor="ctr" bIns="45700" lIns="504000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solidFill>
                <a:schemeClr val="lt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484" name="Google Shape;1484;p42"/>
          <p:cNvSpPr/>
          <p:nvPr/>
        </p:nvSpPr>
        <p:spPr>
          <a:xfrm>
            <a:off x="2418736" y="1713168"/>
            <a:ext cx="3144829" cy="5245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45700" lIns="504000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6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Market</a:t>
            </a:r>
            <a:endParaRPr sz="1600">
              <a:solidFill>
                <a:schemeClr val="lt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grpSp>
        <p:nvGrpSpPr>
          <p:cNvPr id="1485" name="Google Shape;1485;p42"/>
          <p:cNvGrpSpPr/>
          <p:nvPr/>
        </p:nvGrpSpPr>
        <p:grpSpPr>
          <a:xfrm>
            <a:off x="2502900" y="1795692"/>
            <a:ext cx="360000" cy="359550"/>
            <a:chOff x="6968299" y="1554480"/>
            <a:chExt cx="914400" cy="914400"/>
          </a:xfrm>
        </p:grpSpPr>
        <p:sp>
          <p:nvSpPr>
            <p:cNvPr id="1486" name="Google Shape;1486;p42"/>
            <p:cNvSpPr/>
            <p:nvPr/>
          </p:nvSpPr>
          <p:spPr>
            <a:xfrm>
              <a:off x="6968299" y="1554480"/>
              <a:ext cx="914400" cy="914400"/>
            </a:xfrm>
            <a:custGeom>
              <a:rect b="b" l="l" r="r" t="t"/>
              <a:pathLst>
                <a:path extrusionOk="0" h="10000" w="10000">
                  <a:moveTo>
                    <a:pt x="8400" y="2567"/>
                  </a:moveTo>
                  <a:lnTo>
                    <a:pt x="8400" y="1600"/>
                  </a:lnTo>
                  <a:lnTo>
                    <a:pt x="7433" y="1600"/>
                  </a:lnTo>
                  <a:lnTo>
                    <a:pt x="7400" y="1598"/>
                  </a:lnTo>
                  <a:lnTo>
                    <a:pt x="7368" y="1591"/>
                  </a:lnTo>
                  <a:lnTo>
                    <a:pt x="7337" y="1581"/>
                  </a:lnTo>
                  <a:lnTo>
                    <a:pt x="7308" y="1567"/>
                  </a:lnTo>
                  <a:lnTo>
                    <a:pt x="7281" y="1548"/>
                  </a:lnTo>
                  <a:lnTo>
                    <a:pt x="7256" y="1527"/>
                  </a:lnTo>
                  <a:lnTo>
                    <a:pt x="7235" y="1502"/>
                  </a:lnTo>
                  <a:lnTo>
                    <a:pt x="7216" y="1475"/>
                  </a:lnTo>
                  <a:lnTo>
                    <a:pt x="7202" y="1446"/>
                  </a:lnTo>
                  <a:lnTo>
                    <a:pt x="7192" y="1415"/>
                  </a:lnTo>
                  <a:lnTo>
                    <a:pt x="7185" y="1383"/>
                  </a:lnTo>
                  <a:lnTo>
                    <a:pt x="7183" y="1350"/>
                  </a:lnTo>
                  <a:lnTo>
                    <a:pt x="7185" y="1317"/>
                  </a:lnTo>
                  <a:lnTo>
                    <a:pt x="7192" y="1285"/>
                  </a:lnTo>
                  <a:lnTo>
                    <a:pt x="7202" y="1254"/>
                  </a:lnTo>
                  <a:lnTo>
                    <a:pt x="7216" y="1225"/>
                  </a:lnTo>
                  <a:lnTo>
                    <a:pt x="7235" y="1198"/>
                  </a:lnTo>
                  <a:lnTo>
                    <a:pt x="7256" y="1173"/>
                  </a:lnTo>
                  <a:lnTo>
                    <a:pt x="7281" y="1152"/>
                  </a:lnTo>
                  <a:lnTo>
                    <a:pt x="7308" y="1133"/>
                  </a:lnTo>
                  <a:lnTo>
                    <a:pt x="7337" y="1119"/>
                  </a:lnTo>
                  <a:lnTo>
                    <a:pt x="7368" y="1109"/>
                  </a:lnTo>
                  <a:lnTo>
                    <a:pt x="7400" y="1102"/>
                  </a:lnTo>
                  <a:lnTo>
                    <a:pt x="7433" y="1100"/>
                  </a:lnTo>
                  <a:lnTo>
                    <a:pt x="8650" y="1100"/>
                  </a:lnTo>
                  <a:lnTo>
                    <a:pt x="8683" y="1102"/>
                  </a:lnTo>
                  <a:lnTo>
                    <a:pt x="8715" y="1109"/>
                  </a:lnTo>
                  <a:lnTo>
                    <a:pt x="8746" y="1119"/>
                  </a:lnTo>
                  <a:lnTo>
                    <a:pt x="8775" y="1133"/>
                  </a:lnTo>
                  <a:lnTo>
                    <a:pt x="8802" y="1152"/>
                  </a:lnTo>
                  <a:lnTo>
                    <a:pt x="8827" y="1173"/>
                  </a:lnTo>
                  <a:lnTo>
                    <a:pt x="8848" y="1198"/>
                  </a:lnTo>
                  <a:lnTo>
                    <a:pt x="8867" y="1225"/>
                  </a:lnTo>
                  <a:lnTo>
                    <a:pt x="8881" y="1254"/>
                  </a:lnTo>
                  <a:lnTo>
                    <a:pt x="8891" y="1285"/>
                  </a:lnTo>
                  <a:lnTo>
                    <a:pt x="8898" y="1317"/>
                  </a:lnTo>
                  <a:lnTo>
                    <a:pt x="8900" y="1350"/>
                  </a:lnTo>
                  <a:lnTo>
                    <a:pt x="8900" y="2567"/>
                  </a:lnTo>
                  <a:lnTo>
                    <a:pt x="8898" y="2600"/>
                  </a:lnTo>
                  <a:lnTo>
                    <a:pt x="8891" y="2632"/>
                  </a:lnTo>
                  <a:lnTo>
                    <a:pt x="8881" y="2663"/>
                  </a:lnTo>
                  <a:lnTo>
                    <a:pt x="8867" y="2692"/>
                  </a:lnTo>
                  <a:lnTo>
                    <a:pt x="8848" y="2719"/>
                  </a:lnTo>
                  <a:lnTo>
                    <a:pt x="8827" y="2744"/>
                  </a:lnTo>
                  <a:lnTo>
                    <a:pt x="8802" y="2765"/>
                  </a:lnTo>
                  <a:lnTo>
                    <a:pt x="8775" y="2784"/>
                  </a:lnTo>
                  <a:lnTo>
                    <a:pt x="8746" y="2798"/>
                  </a:lnTo>
                  <a:lnTo>
                    <a:pt x="8715" y="2808"/>
                  </a:lnTo>
                  <a:lnTo>
                    <a:pt x="8683" y="2815"/>
                  </a:lnTo>
                  <a:lnTo>
                    <a:pt x="8650" y="2817"/>
                  </a:lnTo>
                  <a:lnTo>
                    <a:pt x="8617" y="2815"/>
                  </a:lnTo>
                  <a:lnTo>
                    <a:pt x="8585" y="2808"/>
                  </a:lnTo>
                  <a:lnTo>
                    <a:pt x="8554" y="2798"/>
                  </a:lnTo>
                  <a:lnTo>
                    <a:pt x="8525" y="2784"/>
                  </a:lnTo>
                  <a:lnTo>
                    <a:pt x="8498" y="2765"/>
                  </a:lnTo>
                  <a:lnTo>
                    <a:pt x="8473" y="2744"/>
                  </a:lnTo>
                  <a:lnTo>
                    <a:pt x="8452" y="2719"/>
                  </a:lnTo>
                  <a:lnTo>
                    <a:pt x="8433" y="2692"/>
                  </a:lnTo>
                  <a:lnTo>
                    <a:pt x="8419" y="2663"/>
                  </a:lnTo>
                  <a:lnTo>
                    <a:pt x="8409" y="2632"/>
                  </a:lnTo>
                  <a:lnTo>
                    <a:pt x="8402" y="2600"/>
                  </a:lnTo>
                  <a:lnTo>
                    <a:pt x="8400" y="2567"/>
                  </a:lnTo>
                  <a:close/>
                  <a:moveTo>
                    <a:pt x="5486" y="5216"/>
                  </a:moveTo>
                  <a:lnTo>
                    <a:pt x="5487" y="5243"/>
                  </a:lnTo>
                  <a:lnTo>
                    <a:pt x="5486" y="5270"/>
                  </a:lnTo>
                  <a:lnTo>
                    <a:pt x="5485" y="5298"/>
                  </a:lnTo>
                  <a:lnTo>
                    <a:pt x="5482" y="5325"/>
                  </a:lnTo>
                  <a:lnTo>
                    <a:pt x="5479" y="5352"/>
                  </a:lnTo>
                  <a:lnTo>
                    <a:pt x="5474" y="5379"/>
                  </a:lnTo>
                  <a:lnTo>
                    <a:pt x="5469" y="5405"/>
                  </a:lnTo>
                  <a:lnTo>
                    <a:pt x="5462" y="5432"/>
                  </a:lnTo>
                  <a:lnTo>
                    <a:pt x="5454" y="5458"/>
                  </a:lnTo>
                  <a:lnTo>
                    <a:pt x="5446" y="5484"/>
                  </a:lnTo>
                  <a:lnTo>
                    <a:pt x="5436" y="5509"/>
                  </a:lnTo>
                  <a:lnTo>
                    <a:pt x="5426" y="5535"/>
                  </a:lnTo>
                  <a:lnTo>
                    <a:pt x="5415" y="5560"/>
                  </a:lnTo>
                  <a:lnTo>
                    <a:pt x="5402" y="5584"/>
                  </a:lnTo>
                  <a:lnTo>
                    <a:pt x="5389" y="5608"/>
                  </a:lnTo>
                  <a:lnTo>
                    <a:pt x="5375" y="5631"/>
                  </a:lnTo>
                  <a:lnTo>
                    <a:pt x="5360" y="5654"/>
                  </a:lnTo>
                  <a:lnTo>
                    <a:pt x="5344" y="5677"/>
                  </a:lnTo>
                  <a:lnTo>
                    <a:pt x="5327" y="5698"/>
                  </a:lnTo>
                  <a:lnTo>
                    <a:pt x="5310" y="5719"/>
                  </a:lnTo>
                  <a:lnTo>
                    <a:pt x="5292" y="5740"/>
                  </a:lnTo>
                  <a:lnTo>
                    <a:pt x="5273" y="5759"/>
                  </a:lnTo>
                  <a:lnTo>
                    <a:pt x="5254" y="5778"/>
                  </a:lnTo>
                  <a:lnTo>
                    <a:pt x="5233" y="5796"/>
                  </a:lnTo>
                  <a:lnTo>
                    <a:pt x="5212" y="5814"/>
                  </a:lnTo>
                  <a:lnTo>
                    <a:pt x="5191" y="5831"/>
                  </a:lnTo>
                  <a:lnTo>
                    <a:pt x="5168" y="5847"/>
                  </a:lnTo>
                  <a:lnTo>
                    <a:pt x="5145" y="5862"/>
                  </a:lnTo>
                  <a:lnTo>
                    <a:pt x="5122" y="5876"/>
                  </a:lnTo>
                  <a:lnTo>
                    <a:pt x="5098" y="5889"/>
                  </a:lnTo>
                  <a:lnTo>
                    <a:pt x="5074" y="5902"/>
                  </a:lnTo>
                  <a:lnTo>
                    <a:pt x="5049" y="5913"/>
                  </a:lnTo>
                  <a:lnTo>
                    <a:pt x="5023" y="5923"/>
                  </a:lnTo>
                  <a:lnTo>
                    <a:pt x="4998" y="5933"/>
                  </a:lnTo>
                  <a:lnTo>
                    <a:pt x="4972" y="5941"/>
                  </a:lnTo>
                  <a:lnTo>
                    <a:pt x="4946" y="5948"/>
                  </a:lnTo>
                  <a:lnTo>
                    <a:pt x="4919" y="5955"/>
                  </a:lnTo>
                  <a:lnTo>
                    <a:pt x="4893" y="5960"/>
                  </a:lnTo>
                  <a:lnTo>
                    <a:pt x="4866" y="5965"/>
                  </a:lnTo>
                  <a:lnTo>
                    <a:pt x="4839" y="5968"/>
                  </a:lnTo>
                  <a:lnTo>
                    <a:pt x="4812" y="5971"/>
                  </a:lnTo>
                  <a:lnTo>
                    <a:pt x="4784" y="5972"/>
                  </a:lnTo>
                  <a:lnTo>
                    <a:pt x="4757" y="5973"/>
                  </a:lnTo>
                  <a:lnTo>
                    <a:pt x="4730" y="5972"/>
                  </a:lnTo>
                  <a:lnTo>
                    <a:pt x="4702" y="5971"/>
                  </a:lnTo>
                  <a:lnTo>
                    <a:pt x="4675" y="5968"/>
                  </a:lnTo>
                  <a:lnTo>
                    <a:pt x="4648" y="5965"/>
                  </a:lnTo>
                  <a:lnTo>
                    <a:pt x="4621" y="5960"/>
                  </a:lnTo>
                  <a:lnTo>
                    <a:pt x="4595" y="5955"/>
                  </a:lnTo>
                  <a:lnTo>
                    <a:pt x="4568" y="5948"/>
                  </a:lnTo>
                  <a:lnTo>
                    <a:pt x="4542" y="5941"/>
                  </a:lnTo>
                  <a:lnTo>
                    <a:pt x="4516" y="5933"/>
                  </a:lnTo>
                  <a:lnTo>
                    <a:pt x="4491" y="5923"/>
                  </a:lnTo>
                  <a:lnTo>
                    <a:pt x="4465" y="5913"/>
                  </a:lnTo>
                  <a:lnTo>
                    <a:pt x="4440" y="5902"/>
                  </a:lnTo>
                  <a:lnTo>
                    <a:pt x="4416" y="5889"/>
                  </a:lnTo>
                  <a:lnTo>
                    <a:pt x="4392" y="5876"/>
                  </a:lnTo>
                  <a:lnTo>
                    <a:pt x="4369" y="5862"/>
                  </a:lnTo>
                  <a:lnTo>
                    <a:pt x="4346" y="5847"/>
                  </a:lnTo>
                  <a:lnTo>
                    <a:pt x="4323" y="5831"/>
                  </a:lnTo>
                  <a:lnTo>
                    <a:pt x="4302" y="5814"/>
                  </a:lnTo>
                  <a:lnTo>
                    <a:pt x="4281" y="5796"/>
                  </a:lnTo>
                  <a:lnTo>
                    <a:pt x="4260" y="5778"/>
                  </a:lnTo>
                  <a:lnTo>
                    <a:pt x="4241" y="5759"/>
                  </a:lnTo>
                  <a:lnTo>
                    <a:pt x="4222" y="5740"/>
                  </a:lnTo>
                  <a:lnTo>
                    <a:pt x="4204" y="5719"/>
                  </a:lnTo>
                  <a:lnTo>
                    <a:pt x="4186" y="5698"/>
                  </a:lnTo>
                  <a:lnTo>
                    <a:pt x="4169" y="5677"/>
                  </a:lnTo>
                  <a:lnTo>
                    <a:pt x="4153" y="5654"/>
                  </a:lnTo>
                  <a:lnTo>
                    <a:pt x="4138" y="5631"/>
                  </a:lnTo>
                  <a:lnTo>
                    <a:pt x="4124" y="5608"/>
                  </a:lnTo>
                  <a:lnTo>
                    <a:pt x="4111" y="5584"/>
                  </a:lnTo>
                  <a:lnTo>
                    <a:pt x="4098" y="5560"/>
                  </a:lnTo>
                  <a:lnTo>
                    <a:pt x="4087" y="5535"/>
                  </a:lnTo>
                  <a:lnTo>
                    <a:pt x="4077" y="5509"/>
                  </a:lnTo>
                  <a:lnTo>
                    <a:pt x="4067" y="5484"/>
                  </a:lnTo>
                  <a:lnTo>
                    <a:pt x="4059" y="5458"/>
                  </a:lnTo>
                  <a:lnTo>
                    <a:pt x="4052" y="5432"/>
                  </a:lnTo>
                  <a:lnTo>
                    <a:pt x="4045" y="5405"/>
                  </a:lnTo>
                  <a:lnTo>
                    <a:pt x="4040" y="5379"/>
                  </a:lnTo>
                  <a:lnTo>
                    <a:pt x="4035" y="5352"/>
                  </a:lnTo>
                  <a:lnTo>
                    <a:pt x="4032" y="5325"/>
                  </a:lnTo>
                  <a:lnTo>
                    <a:pt x="4029" y="5298"/>
                  </a:lnTo>
                  <a:lnTo>
                    <a:pt x="4028" y="5270"/>
                  </a:lnTo>
                  <a:lnTo>
                    <a:pt x="4027" y="5243"/>
                  </a:lnTo>
                  <a:lnTo>
                    <a:pt x="4028" y="5216"/>
                  </a:lnTo>
                  <a:lnTo>
                    <a:pt x="4029" y="5188"/>
                  </a:lnTo>
                  <a:lnTo>
                    <a:pt x="4032" y="5161"/>
                  </a:lnTo>
                  <a:lnTo>
                    <a:pt x="4035" y="5134"/>
                  </a:lnTo>
                  <a:lnTo>
                    <a:pt x="4040" y="5107"/>
                  </a:lnTo>
                  <a:lnTo>
                    <a:pt x="4045" y="5081"/>
                  </a:lnTo>
                  <a:lnTo>
                    <a:pt x="4052" y="5054"/>
                  </a:lnTo>
                  <a:lnTo>
                    <a:pt x="4059" y="5028"/>
                  </a:lnTo>
                  <a:lnTo>
                    <a:pt x="4067" y="5002"/>
                  </a:lnTo>
                  <a:lnTo>
                    <a:pt x="4077" y="4977"/>
                  </a:lnTo>
                  <a:lnTo>
                    <a:pt x="4087" y="4951"/>
                  </a:lnTo>
                  <a:lnTo>
                    <a:pt x="4098" y="4926"/>
                  </a:lnTo>
                  <a:lnTo>
                    <a:pt x="4111" y="4902"/>
                  </a:lnTo>
                  <a:lnTo>
                    <a:pt x="4124" y="4878"/>
                  </a:lnTo>
                  <a:lnTo>
                    <a:pt x="4138" y="4855"/>
                  </a:lnTo>
                  <a:lnTo>
                    <a:pt x="4153" y="4832"/>
                  </a:lnTo>
                  <a:lnTo>
                    <a:pt x="4169" y="4809"/>
                  </a:lnTo>
                  <a:lnTo>
                    <a:pt x="4186" y="4788"/>
                  </a:lnTo>
                  <a:lnTo>
                    <a:pt x="4204" y="4767"/>
                  </a:lnTo>
                  <a:lnTo>
                    <a:pt x="4222" y="4746"/>
                  </a:lnTo>
                  <a:lnTo>
                    <a:pt x="4241" y="4727"/>
                  </a:lnTo>
                  <a:lnTo>
                    <a:pt x="4260" y="4708"/>
                  </a:lnTo>
                  <a:lnTo>
                    <a:pt x="4281" y="4690"/>
                  </a:lnTo>
                  <a:lnTo>
                    <a:pt x="4302" y="4673"/>
                  </a:lnTo>
                  <a:lnTo>
                    <a:pt x="4323" y="4656"/>
                  </a:lnTo>
                  <a:lnTo>
                    <a:pt x="4346" y="4640"/>
                  </a:lnTo>
                  <a:lnTo>
                    <a:pt x="4369" y="4625"/>
                  </a:lnTo>
                  <a:lnTo>
                    <a:pt x="4392" y="4611"/>
                  </a:lnTo>
                  <a:lnTo>
                    <a:pt x="4416" y="4598"/>
                  </a:lnTo>
                  <a:lnTo>
                    <a:pt x="4440" y="4585"/>
                  </a:lnTo>
                  <a:lnTo>
                    <a:pt x="4465" y="4574"/>
                  </a:lnTo>
                  <a:lnTo>
                    <a:pt x="4491" y="4564"/>
                  </a:lnTo>
                  <a:lnTo>
                    <a:pt x="4516" y="4554"/>
                  </a:lnTo>
                  <a:lnTo>
                    <a:pt x="4542" y="4546"/>
                  </a:lnTo>
                  <a:lnTo>
                    <a:pt x="4568" y="4538"/>
                  </a:lnTo>
                  <a:lnTo>
                    <a:pt x="4595" y="4531"/>
                  </a:lnTo>
                  <a:lnTo>
                    <a:pt x="4621" y="4526"/>
                  </a:lnTo>
                  <a:lnTo>
                    <a:pt x="4648" y="4521"/>
                  </a:lnTo>
                  <a:lnTo>
                    <a:pt x="4675" y="4518"/>
                  </a:lnTo>
                  <a:lnTo>
                    <a:pt x="4702" y="4515"/>
                  </a:lnTo>
                  <a:lnTo>
                    <a:pt x="4730" y="4514"/>
                  </a:lnTo>
                  <a:lnTo>
                    <a:pt x="4757" y="4513"/>
                  </a:lnTo>
                  <a:lnTo>
                    <a:pt x="4784" y="4514"/>
                  </a:lnTo>
                  <a:lnTo>
                    <a:pt x="4812" y="4515"/>
                  </a:lnTo>
                  <a:lnTo>
                    <a:pt x="4839" y="4518"/>
                  </a:lnTo>
                  <a:lnTo>
                    <a:pt x="4866" y="4521"/>
                  </a:lnTo>
                  <a:lnTo>
                    <a:pt x="4893" y="4526"/>
                  </a:lnTo>
                  <a:lnTo>
                    <a:pt x="4919" y="4531"/>
                  </a:lnTo>
                  <a:lnTo>
                    <a:pt x="4946" y="4538"/>
                  </a:lnTo>
                  <a:lnTo>
                    <a:pt x="4972" y="4546"/>
                  </a:lnTo>
                  <a:lnTo>
                    <a:pt x="4998" y="4554"/>
                  </a:lnTo>
                  <a:lnTo>
                    <a:pt x="5023" y="4564"/>
                  </a:lnTo>
                  <a:lnTo>
                    <a:pt x="5049" y="4574"/>
                  </a:lnTo>
                  <a:lnTo>
                    <a:pt x="5074" y="4585"/>
                  </a:lnTo>
                  <a:lnTo>
                    <a:pt x="5098" y="4598"/>
                  </a:lnTo>
                  <a:lnTo>
                    <a:pt x="5122" y="4611"/>
                  </a:lnTo>
                  <a:lnTo>
                    <a:pt x="5145" y="4625"/>
                  </a:lnTo>
                  <a:lnTo>
                    <a:pt x="5168" y="4640"/>
                  </a:lnTo>
                  <a:lnTo>
                    <a:pt x="5191" y="4656"/>
                  </a:lnTo>
                  <a:lnTo>
                    <a:pt x="5212" y="4673"/>
                  </a:lnTo>
                  <a:lnTo>
                    <a:pt x="5233" y="4690"/>
                  </a:lnTo>
                  <a:lnTo>
                    <a:pt x="5254" y="4708"/>
                  </a:lnTo>
                  <a:lnTo>
                    <a:pt x="5273" y="4727"/>
                  </a:lnTo>
                  <a:lnTo>
                    <a:pt x="5292" y="4746"/>
                  </a:lnTo>
                  <a:lnTo>
                    <a:pt x="5310" y="4767"/>
                  </a:lnTo>
                  <a:lnTo>
                    <a:pt x="5327" y="4788"/>
                  </a:lnTo>
                  <a:lnTo>
                    <a:pt x="5344" y="4809"/>
                  </a:lnTo>
                  <a:lnTo>
                    <a:pt x="5360" y="4832"/>
                  </a:lnTo>
                  <a:lnTo>
                    <a:pt x="5375" y="4855"/>
                  </a:lnTo>
                  <a:lnTo>
                    <a:pt x="5389" y="4878"/>
                  </a:lnTo>
                  <a:lnTo>
                    <a:pt x="5402" y="4902"/>
                  </a:lnTo>
                  <a:lnTo>
                    <a:pt x="5415" y="4926"/>
                  </a:lnTo>
                  <a:lnTo>
                    <a:pt x="5426" y="4951"/>
                  </a:lnTo>
                  <a:lnTo>
                    <a:pt x="5436" y="4977"/>
                  </a:lnTo>
                  <a:lnTo>
                    <a:pt x="5446" y="5002"/>
                  </a:lnTo>
                  <a:lnTo>
                    <a:pt x="5454" y="5028"/>
                  </a:lnTo>
                  <a:lnTo>
                    <a:pt x="5462" y="5054"/>
                  </a:lnTo>
                  <a:lnTo>
                    <a:pt x="5469" y="5081"/>
                  </a:lnTo>
                  <a:lnTo>
                    <a:pt x="5474" y="5107"/>
                  </a:lnTo>
                  <a:lnTo>
                    <a:pt x="5479" y="5134"/>
                  </a:lnTo>
                  <a:lnTo>
                    <a:pt x="5482" y="5161"/>
                  </a:lnTo>
                  <a:lnTo>
                    <a:pt x="5485" y="5188"/>
                  </a:lnTo>
                  <a:lnTo>
                    <a:pt x="5486" y="521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Helvetica Neue"/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87" name="Google Shape;1487;p42"/>
            <p:cNvSpPr/>
            <p:nvPr/>
          </p:nvSpPr>
          <p:spPr>
            <a:xfrm>
              <a:off x="6968299" y="1554480"/>
              <a:ext cx="914400" cy="914400"/>
            </a:xfrm>
            <a:custGeom>
              <a:rect b="b" l="l" r="r" t="t"/>
              <a:pathLst>
                <a:path extrusionOk="0" h="10000" w="10000">
                  <a:moveTo>
                    <a:pt x="8867" y="1475"/>
                  </a:moveTo>
                  <a:lnTo>
                    <a:pt x="8848" y="1502"/>
                  </a:lnTo>
                  <a:lnTo>
                    <a:pt x="8827" y="1527"/>
                  </a:lnTo>
                  <a:lnTo>
                    <a:pt x="7513" y="2841"/>
                  </a:lnTo>
                  <a:lnTo>
                    <a:pt x="7525" y="2854"/>
                  </a:lnTo>
                  <a:lnTo>
                    <a:pt x="7531" y="2861"/>
                  </a:lnTo>
                  <a:lnTo>
                    <a:pt x="7612" y="2959"/>
                  </a:lnTo>
                  <a:lnTo>
                    <a:pt x="7618" y="2966"/>
                  </a:lnTo>
                  <a:lnTo>
                    <a:pt x="7695" y="3067"/>
                  </a:lnTo>
                  <a:lnTo>
                    <a:pt x="7701" y="3075"/>
                  </a:lnTo>
                  <a:lnTo>
                    <a:pt x="7775" y="3179"/>
                  </a:lnTo>
                  <a:lnTo>
                    <a:pt x="7780" y="3187"/>
                  </a:lnTo>
                  <a:lnTo>
                    <a:pt x="7850" y="3293"/>
                  </a:lnTo>
                  <a:lnTo>
                    <a:pt x="7855" y="3301"/>
                  </a:lnTo>
                  <a:lnTo>
                    <a:pt x="7921" y="3411"/>
                  </a:lnTo>
                  <a:lnTo>
                    <a:pt x="7926" y="3419"/>
                  </a:lnTo>
                  <a:lnTo>
                    <a:pt x="7988" y="3531"/>
                  </a:lnTo>
                  <a:lnTo>
                    <a:pt x="7992" y="3539"/>
                  </a:lnTo>
                  <a:lnTo>
                    <a:pt x="8050" y="3653"/>
                  </a:lnTo>
                  <a:lnTo>
                    <a:pt x="8054" y="3662"/>
                  </a:lnTo>
                  <a:lnTo>
                    <a:pt x="8107" y="3778"/>
                  </a:lnTo>
                  <a:lnTo>
                    <a:pt x="8111" y="3786"/>
                  </a:lnTo>
                  <a:lnTo>
                    <a:pt x="8159" y="3904"/>
                  </a:lnTo>
                  <a:lnTo>
                    <a:pt x="8163" y="3913"/>
                  </a:lnTo>
                  <a:lnTo>
                    <a:pt x="8207" y="4032"/>
                  </a:lnTo>
                  <a:lnTo>
                    <a:pt x="8210" y="4041"/>
                  </a:lnTo>
                  <a:lnTo>
                    <a:pt x="8250" y="4161"/>
                  </a:lnTo>
                  <a:lnTo>
                    <a:pt x="8252" y="4170"/>
                  </a:lnTo>
                  <a:lnTo>
                    <a:pt x="8287" y="4292"/>
                  </a:lnTo>
                  <a:lnTo>
                    <a:pt x="8290" y="4301"/>
                  </a:lnTo>
                  <a:lnTo>
                    <a:pt x="8320" y="4425"/>
                  </a:lnTo>
                  <a:lnTo>
                    <a:pt x="8322" y="4434"/>
                  </a:lnTo>
                  <a:lnTo>
                    <a:pt x="8348" y="4558"/>
                  </a:lnTo>
                  <a:lnTo>
                    <a:pt x="8350" y="4567"/>
                  </a:lnTo>
                  <a:lnTo>
                    <a:pt x="8371" y="4693"/>
                  </a:lnTo>
                  <a:lnTo>
                    <a:pt x="8373" y="4702"/>
                  </a:lnTo>
                  <a:lnTo>
                    <a:pt x="8389" y="4828"/>
                  </a:lnTo>
                  <a:lnTo>
                    <a:pt x="8390" y="4837"/>
                  </a:lnTo>
                  <a:lnTo>
                    <a:pt x="8402" y="4964"/>
                  </a:lnTo>
                  <a:lnTo>
                    <a:pt x="8403" y="4974"/>
                  </a:lnTo>
                  <a:lnTo>
                    <a:pt x="8410" y="5101"/>
                  </a:lnTo>
                  <a:lnTo>
                    <a:pt x="8411" y="5110"/>
                  </a:lnTo>
                  <a:lnTo>
                    <a:pt x="8413" y="5238"/>
                  </a:lnTo>
                  <a:lnTo>
                    <a:pt x="8413" y="5248"/>
                  </a:lnTo>
                  <a:lnTo>
                    <a:pt x="8411" y="5376"/>
                  </a:lnTo>
                  <a:lnTo>
                    <a:pt x="8410" y="5385"/>
                  </a:lnTo>
                  <a:lnTo>
                    <a:pt x="8403" y="5513"/>
                  </a:lnTo>
                  <a:lnTo>
                    <a:pt x="8402" y="5522"/>
                  </a:lnTo>
                  <a:lnTo>
                    <a:pt x="8390" y="5649"/>
                  </a:lnTo>
                  <a:lnTo>
                    <a:pt x="8389" y="5658"/>
                  </a:lnTo>
                  <a:lnTo>
                    <a:pt x="8373" y="5784"/>
                  </a:lnTo>
                  <a:lnTo>
                    <a:pt x="8371" y="5794"/>
                  </a:lnTo>
                  <a:lnTo>
                    <a:pt x="8350" y="5919"/>
                  </a:lnTo>
                  <a:lnTo>
                    <a:pt x="8348" y="5928"/>
                  </a:lnTo>
                  <a:lnTo>
                    <a:pt x="8322" y="6053"/>
                  </a:lnTo>
                  <a:lnTo>
                    <a:pt x="8320" y="6062"/>
                  </a:lnTo>
                  <a:lnTo>
                    <a:pt x="8290" y="6185"/>
                  </a:lnTo>
                  <a:lnTo>
                    <a:pt x="8287" y="6194"/>
                  </a:lnTo>
                  <a:lnTo>
                    <a:pt x="8252" y="6316"/>
                  </a:lnTo>
                  <a:lnTo>
                    <a:pt x="8250" y="6325"/>
                  </a:lnTo>
                  <a:lnTo>
                    <a:pt x="8210" y="6446"/>
                  </a:lnTo>
                  <a:lnTo>
                    <a:pt x="8207" y="6455"/>
                  </a:lnTo>
                  <a:lnTo>
                    <a:pt x="8163" y="6574"/>
                  </a:lnTo>
                  <a:lnTo>
                    <a:pt x="8159" y="6583"/>
                  </a:lnTo>
                  <a:lnTo>
                    <a:pt x="8111" y="6700"/>
                  </a:lnTo>
                  <a:lnTo>
                    <a:pt x="8107" y="6709"/>
                  </a:lnTo>
                  <a:lnTo>
                    <a:pt x="8054" y="6825"/>
                  </a:lnTo>
                  <a:lnTo>
                    <a:pt x="8050" y="6833"/>
                  </a:lnTo>
                  <a:lnTo>
                    <a:pt x="7992" y="6948"/>
                  </a:lnTo>
                  <a:lnTo>
                    <a:pt x="7988" y="6956"/>
                  </a:lnTo>
                  <a:lnTo>
                    <a:pt x="7926" y="7068"/>
                  </a:lnTo>
                  <a:lnTo>
                    <a:pt x="7921" y="7076"/>
                  </a:lnTo>
                  <a:lnTo>
                    <a:pt x="7855" y="7186"/>
                  </a:lnTo>
                  <a:lnTo>
                    <a:pt x="7850" y="7194"/>
                  </a:lnTo>
                  <a:lnTo>
                    <a:pt x="7780" y="7300"/>
                  </a:lnTo>
                  <a:lnTo>
                    <a:pt x="7775" y="7308"/>
                  </a:lnTo>
                  <a:lnTo>
                    <a:pt x="7701" y="7412"/>
                  </a:lnTo>
                  <a:lnTo>
                    <a:pt x="7695" y="7420"/>
                  </a:lnTo>
                  <a:lnTo>
                    <a:pt x="7618" y="7521"/>
                  </a:lnTo>
                  <a:lnTo>
                    <a:pt x="7612" y="7528"/>
                  </a:lnTo>
                  <a:lnTo>
                    <a:pt x="7531" y="7626"/>
                  </a:lnTo>
                  <a:lnTo>
                    <a:pt x="7525" y="7633"/>
                  </a:lnTo>
                  <a:lnTo>
                    <a:pt x="7440" y="7728"/>
                  </a:lnTo>
                  <a:lnTo>
                    <a:pt x="7434" y="7735"/>
                  </a:lnTo>
                  <a:lnTo>
                    <a:pt x="7346" y="7826"/>
                  </a:lnTo>
                  <a:lnTo>
                    <a:pt x="7339" y="7833"/>
                  </a:lnTo>
                  <a:lnTo>
                    <a:pt x="7248" y="7921"/>
                  </a:lnTo>
                  <a:lnTo>
                    <a:pt x="7241" y="7927"/>
                  </a:lnTo>
                  <a:lnTo>
                    <a:pt x="7146" y="8012"/>
                  </a:lnTo>
                  <a:lnTo>
                    <a:pt x="7139" y="8018"/>
                  </a:lnTo>
                  <a:lnTo>
                    <a:pt x="7041" y="8099"/>
                  </a:lnTo>
                  <a:lnTo>
                    <a:pt x="7034" y="8105"/>
                  </a:lnTo>
                  <a:lnTo>
                    <a:pt x="6933" y="8182"/>
                  </a:lnTo>
                  <a:lnTo>
                    <a:pt x="6925" y="8188"/>
                  </a:lnTo>
                  <a:lnTo>
                    <a:pt x="6821" y="8262"/>
                  </a:lnTo>
                  <a:lnTo>
                    <a:pt x="6813" y="8267"/>
                  </a:lnTo>
                  <a:lnTo>
                    <a:pt x="6707" y="8337"/>
                  </a:lnTo>
                  <a:lnTo>
                    <a:pt x="6699" y="8342"/>
                  </a:lnTo>
                  <a:lnTo>
                    <a:pt x="6589" y="8408"/>
                  </a:lnTo>
                  <a:lnTo>
                    <a:pt x="6581" y="8413"/>
                  </a:lnTo>
                  <a:lnTo>
                    <a:pt x="6469" y="8475"/>
                  </a:lnTo>
                  <a:lnTo>
                    <a:pt x="6461" y="8479"/>
                  </a:lnTo>
                  <a:lnTo>
                    <a:pt x="6347" y="8537"/>
                  </a:lnTo>
                  <a:lnTo>
                    <a:pt x="6338" y="8541"/>
                  </a:lnTo>
                  <a:lnTo>
                    <a:pt x="6222" y="8594"/>
                  </a:lnTo>
                  <a:lnTo>
                    <a:pt x="6214" y="8598"/>
                  </a:lnTo>
                  <a:lnTo>
                    <a:pt x="6096" y="8646"/>
                  </a:lnTo>
                  <a:lnTo>
                    <a:pt x="6087" y="8650"/>
                  </a:lnTo>
                  <a:lnTo>
                    <a:pt x="5968" y="8694"/>
                  </a:lnTo>
                  <a:lnTo>
                    <a:pt x="5959" y="8697"/>
                  </a:lnTo>
                  <a:lnTo>
                    <a:pt x="5839" y="8737"/>
                  </a:lnTo>
                  <a:lnTo>
                    <a:pt x="5830" y="8739"/>
                  </a:lnTo>
                  <a:lnTo>
                    <a:pt x="5708" y="8774"/>
                  </a:lnTo>
                  <a:lnTo>
                    <a:pt x="5699" y="8777"/>
                  </a:lnTo>
                  <a:lnTo>
                    <a:pt x="5575" y="8807"/>
                  </a:lnTo>
                  <a:lnTo>
                    <a:pt x="5566" y="8809"/>
                  </a:lnTo>
                  <a:lnTo>
                    <a:pt x="5442" y="8835"/>
                  </a:lnTo>
                  <a:lnTo>
                    <a:pt x="5433" y="8837"/>
                  </a:lnTo>
                  <a:lnTo>
                    <a:pt x="5307" y="8858"/>
                  </a:lnTo>
                  <a:lnTo>
                    <a:pt x="5298" y="8860"/>
                  </a:lnTo>
                  <a:lnTo>
                    <a:pt x="5172" y="8876"/>
                  </a:lnTo>
                  <a:lnTo>
                    <a:pt x="5163" y="8877"/>
                  </a:lnTo>
                  <a:lnTo>
                    <a:pt x="5036" y="8889"/>
                  </a:lnTo>
                  <a:lnTo>
                    <a:pt x="5026" y="8890"/>
                  </a:lnTo>
                  <a:lnTo>
                    <a:pt x="4899" y="8897"/>
                  </a:lnTo>
                  <a:lnTo>
                    <a:pt x="4890" y="8898"/>
                  </a:lnTo>
                  <a:lnTo>
                    <a:pt x="4762" y="8900"/>
                  </a:lnTo>
                  <a:lnTo>
                    <a:pt x="4752" y="8900"/>
                  </a:lnTo>
                  <a:lnTo>
                    <a:pt x="4624" y="8898"/>
                  </a:lnTo>
                  <a:lnTo>
                    <a:pt x="4615" y="8897"/>
                  </a:lnTo>
                  <a:lnTo>
                    <a:pt x="4487" y="8890"/>
                  </a:lnTo>
                  <a:lnTo>
                    <a:pt x="4478" y="8889"/>
                  </a:lnTo>
                  <a:lnTo>
                    <a:pt x="4351" y="8877"/>
                  </a:lnTo>
                  <a:lnTo>
                    <a:pt x="4342" y="8876"/>
                  </a:lnTo>
                  <a:lnTo>
                    <a:pt x="4216" y="8860"/>
                  </a:lnTo>
                  <a:lnTo>
                    <a:pt x="4206" y="8858"/>
                  </a:lnTo>
                  <a:lnTo>
                    <a:pt x="4081" y="8837"/>
                  </a:lnTo>
                  <a:lnTo>
                    <a:pt x="4072" y="8835"/>
                  </a:lnTo>
                  <a:lnTo>
                    <a:pt x="3947" y="8809"/>
                  </a:lnTo>
                  <a:lnTo>
                    <a:pt x="3938" y="8807"/>
                  </a:lnTo>
                  <a:lnTo>
                    <a:pt x="3815" y="8777"/>
                  </a:lnTo>
                  <a:lnTo>
                    <a:pt x="3806" y="8774"/>
                  </a:lnTo>
                  <a:lnTo>
                    <a:pt x="3684" y="8739"/>
                  </a:lnTo>
                  <a:lnTo>
                    <a:pt x="3675" y="8737"/>
                  </a:lnTo>
                  <a:lnTo>
                    <a:pt x="3554" y="8697"/>
                  </a:lnTo>
                  <a:lnTo>
                    <a:pt x="3545" y="8694"/>
                  </a:lnTo>
                  <a:lnTo>
                    <a:pt x="3426" y="8650"/>
                  </a:lnTo>
                  <a:lnTo>
                    <a:pt x="3417" y="8646"/>
                  </a:lnTo>
                  <a:lnTo>
                    <a:pt x="3300" y="8598"/>
                  </a:lnTo>
                  <a:lnTo>
                    <a:pt x="3291" y="8594"/>
                  </a:lnTo>
                  <a:lnTo>
                    <a:pt x="3175" y="8541"/>
                  </a:lnTo>
                  <a:lnTo>
                    <a:pt x="3167" y="8537"/>
                  </a:lnTo>
                  <a:lnTo>
                    <a:pt x="3052" y="8479"/>
                  </a:lnTo>
                  <a:lnTo>
                    <a:pt x="3044" y="8475"/>
                  </a:lnTo>
                  <a:lnTo>
                    <a:pt x="2932" y="8413"/>
                  </a:lnTo>
                  <a:lnTo>
                    <a:pt x="2924" y="8408"/>
                  </a:lnTo>
                  <a:lnTo>
                    <a:pt x="2814" y="8342"/>
                  </a:lnTo>
                  <a:lnTo>
                    <a:pt x="2806" y="8337"/>
                  </a:lnTo>
                  <a:lnTo>
                    <a:pt x="2700" y="8267"/>
                  </a:lnTo>
                  <a:lnTo>
                    <a:pt x="2692" y="8262"/>
                  </a:lnTo>
                  <a:lnTo>
                    <a:pt x="2588" y="8188"/>
                  </a:lnTo>
                  <a:lnTo>
                    <a:pt x="2580" y="8182"/>
                  </a:lnTo>
                  <a:lnTo>
                    <a:pt x="2479" y="8105"/>
                  </a:lnTo>
                  <a:lnTo>
                    <a:pt x="2472" y="8099"/>
                  </a:lnTo>
                  <a:lnTo>
                    <a:pt x="2374" y="8018"/>
                  </a:lnTo>
                  <a:lnTo>
                    <a:pt x="2367" y="8012"/>
                  </a:lnTo>
                  <a:lnTo>
                    <a:pt x="2272" y="7927"/>
                  </a:lnTo>
                  <a:lnTo>
                    <a:pt x="2265" y="7921"/>
                  </a:lnTo>
                  <a:lnTo>
                    <a:pt x="2174" y="7833"/>
                  </a:lnTo>
                  <a:lnTo>
                    <a:pt x="2167" y="7826"/>
                  </a:lnTo>
                  <a:lnTo>
                    <a:pt x="2079" y="7735"/>
                  </a:lnTo>
                  <a:lnTo>
                    <a:pt x="2073" y="7728"/>
                  </a:lnTo>
                  <a:lnTo>
                    <a:pt x="1988" y="7633"/>
                  </a:lnTo>
                  <a:lnTo>
                    <a:pt x="1982" y="7626"/>
                  </a:lnTo>
                  <a:lnTo>
                    <a:pt x="1901" y="7528"/>
                  </a:lnTo>
                  <a:lnTo>
                    <a:pt x="1895" y="7521"/>
                  </a:lnTo>
                  <a:lnTo>
                    <a:pt x="1818" y="7420"/>
                  </a:lnTo>
                  <a:lnTo>
                    <a:pt x="1812" y="7412"/>
                  </a:lnTo>
                  <a:lnTo>
                    <a:pt x="1738" y="7308"/>
                  </a:lnTo>
                  <a:lnTo>
                    <a:pt x="1733" y="7300"/>
                  </a:lnTo>
                  <a:lnTo>
                    <a:pt x="1663" y="7194"/>
                  </a:lnTo>
                  <a:lnTo>
                    <a:pt x="1658" y="7186"/>
                  </a:lnTo>
                  <a:lnTo>
                    <a:pt x="1592" y="7076"/>
                  </a:lnTo>
                  <a:lnTo>
                    <a:pt x="1587" y="7068"/>
                  </a:lnTo>
                  <a:lnTo>
                    <a:pt x="1525" y="6956"/>
                  </a:lnTo>
                  <a:lnTo>
                    <a:pt x="1521" y="6948"/>
                  </a:lnTo>
                  <a:lnTo>
                    <a:pt x="1463" y="6833"/>
                  </a:lnTo>
                  <a:lnTo>
                    <a:pt x="1459" y="6825"/>
                  </a:lnTo>
                  <a:lnTo>
                    <a:pt x="1406" y="6709"/>
                  </a:lnTo>
                  <a:lnTo>
                    <a:pt x="1402" y="6700"/>
                  </a:lnTo>
                  <a:lnTo>
                    <a:pt x="1354" y="6583"/>
                  </a:lnTo>
                  <a:lnTo>
                    <a:pt x="1350" y="6574"/>
                  </a:lnTo>
                  <a:lnTo>
                    <a:pt x="1306" y="6455"/>
                  </a:lnTo>
                  <a:lnTo>
                    <a:pt x="1303" y="6446"/>
                  </a:lnTo>
                  <a:lnTo>
                    <a:pt x="1263" y="6325"/>
                  </a:lnTo>
                  <a:lnTo>
                    <a:pt x="1261" y="6316"/>
                  </a:lnTo>
                  <a:lnTo>
                    <a:pt x="1226" y="6194"/>
                  </a:lnTo>
                  <a:lnTo>
                    <a:pt x="1223" y="6185"/>
                  </a:lnTo>
                  <a:lnTo>
                    <a:pt x="1193" y="6062"/>
                  </a:lnTo>
                  <a:lnTo>
                    <a:pt x="1191" y="6053"/>
                  </a:lnTo>
                  <a:lnTo>
                    <a:pt x="1165" y="5928"/>
                  </a:lnTo>
                  <a:lnTo>
                    <a:pt x="1163" y="5919"/>
                  </a:lnTo>
                  <a:lnTo>
                    <a:pt x="1142" y="5794"/>
                  </a:lnTo>
                  <a:lnTo>
                    <a:pt x="1140" y="5784"/>
                  </a:lnTo>
                  <a:lnTo>
                    <a:pt x="1124" y="5658"/>
                  </a:lnTo>
                  <a:lnTo>
                    <a:pt x="1123" y="5649"/>
                  </a:lnTo>
                  <a:lnTo>
                    <a:pt x="1111" y="5522"/>
                  </a:lnTo>
                  <a:lnTo>
                    <a:pt x="1110" y="5513"/>
                  </a:lnTo>
                  <a:lnTo>
                    <a:pt x="1103" y="5385"/>
                  </a:lnTo>
                  <a:lnTo>
                    <a:pt x="1102" y="5376"/>
                  </a:lnTo>
                  <a:lnTo>
                    <a:pt x="1100" y="5248"/>
                  </a:lnTo>
                  <a:lnTo>
                    <a:pt x="1100" y="5238"/>
                  </a:lnTo>
                  <a:lnTo>
                    <a:pt x="1102" y="5110"/>
                  </a:lnTo>
                  <a:lnTo>
                    <a:pt x="1103" y="5101"/>
                  </a:lnTo>
                  <a:lnTo>
                    <a:pt x="1110" y="4974"/>
                  </a:lnTo>
                  <a:lnTo>
                    <a:pt x="1111" y="4964"/>
                  </a:lnTo>
                  <a:lnTo>
                    <a:pt x="1123" y="4837"/>
                  </a:lnTo>
                  <a:lnTo>
                    <a:pt x="1124" y="4828"/>
                  </a:lnTo>
                  <a:lnTo>
                    <a:pt x="1140" y="4702"/>
                  </a:lnTo>
                  <a:lnTo>
                    <a:pt x="1142" y="4693"/>
                  </a:lnTo>
                  <a:lnTo>
                    <a:pt x="1163" y="4567"/>
                  </a:lnTo>
                  <a:lnTo>
                    <a:pt x="1165" y="4558"/>
                  </a:lnTo>
                  <a:lnTo>
                    <a:pt x="1191" y="4434"/>
                  </a:lnTo>
                  <a:lnTo>
                    <a:pt x="1193" y="4425"/>
                  </a:lnTo>
                  <a:lnTo>
                    <a:pt x="1223" y="4301"/>
                  </a:lnTo>
                  <a:lnTo>
                    <a:pt x="1226" y="4292"/>
                  </a:lnTo>
                  <a:lnTo>
                    <a:pt x="1261" y="4170"/>
                  </a:lnTo>
                  <a:lnTo>
                    <a:pt x="1263" y="4161"/>
                  </a:lnTo>
                  <a:lnTo>
                    <a:pt x="1303" y="4041"/>
                  </a:lnTo>
                  <a:lnTo>
                    <a:pt x="1306" y="4032"/>
                  </a:lnTo>
                  <a:lnTo>
                    <a:pt x="1350" y="3913"/>
                  </a:lnTo>
                  <a:lnTo>
                    <a:pt x="1354" y="3904"/>
                  </a:lnTo>
                  <a:lnTo>
                    <a:pt x="1402" y="3786"/>
                  </a:lnTo>
                  <a:lnTo>
                    <a:pt x="1406" y="3778"/>
                  </a:lnTo>
                  <a:lnTo>
                    <a:pt x="1459" y="3662"/>
                  </a:lnTo>
                  <a:lnTo>
                    <a:pt x="1463" y="3653"/>
                  </a:lnTo>
                  <a:lnTo>
                    <a:pt x="1521" y="3539"/>
                  </a:lnTo>
                  <a:lnTo>
                    <a:pt x="1525" y="3531"/>
                  </a:lnTo>
                  <a:lnTo>
                    <a:pt x="1587" y="3419"/>
                  </a:lnTo>
                  <a:lnTo>
                    <a:pt x="1592" y="3411"/>
                  </a:lnTo>
                  <a:lnTo>
                    <a:pt x="1658" y="3301"/>
                  </a:lnTo>
                  <a:lnTo>
                    <a:pt x="1663" y="3293"/>
                  </a:lnTo>
                  <a:lnTo>
                    <a:pt x="1733" y="3187"/>
                  </a:lnTo>
                  <a:lnTo>
                    <a:pt x="1738" y="3179"/>
                  </a:lnTo>
                  <a:lnTo>
                    <a:pt x="1812" y="3075"/>
                  </a:lnTo>
                  <a:lnTo>
                    <a:pt x="1818" y="3067"/>
                  </a:lnTo>
                  <a:lnTo>
                    <a:pt x="1895" y="2966"/>
                  </a:lnTo>
                  <a:lnTo>
                    <a:pt x="1901" y="2959"/>
                  </a:lnTo>
                  <a:lnTo>
                    <a:pt x="1982" y="2861"/>
                  </a:lnTo>
                  <a:lnTo>
                    <a:pt x="1988" y="2854"/>
                  </a:lnTo>
                  <a:lnTo>
                    <a:pt x="2073" y="2759"/>
                  </a:lnTo>
                  <a:lnTo>
                    <a:pt x="2079" y="2752"/>
                  </a:lnTo>
                  <a:lnTo>
                    <a:pt x="2167" y="2661"/>
                  </a:lnTo>
                  <a:lnTo>
                    <a:pt x="2174" y="2654"/>
                  </a:lnTo>
                  <a:lnTo>
                    <a:pt x="2265" y="2566"/>
                  </a:lnTo>
                  <a:lnTo>
                    <a:pt x="2272" y="2560"/>
                  </a:lnTo>
                  <a:lnTo>
                    <a:pt x="2367" y="2475"/>
                  </a:lnTo>
                  <a:lnTo>
                    <a:pt x="2374" y="2469"/>
                  </a:lnTo>
                  <a:lnTo>
                    <a:pt x="2472" y="2388"/>
                  </a:lnTo>
                  <a:lnTo>
                    <a:pt x="2479" y="2382"/>
                  </a:lnTo>
                  <a:lnTo>
                    <a:pt x="2580" y="2305"/>
                  </a:lnTo>
                  <a:lnTo>
                    <a:pt x="2588" y="2299"/>
                  </a:lnTo>
                  <a:lnTo>
                    <a:pt x="2692" y="2225"/>
                  </a:lnTo>
                  <a:lnTo>
                    <a:pt x="2700" y="2220"/>
                  </a:lnTo>
                  <a:lnTo>
                    <a:pt x="2806" y="2150"/>
                  </a:lnTo>
                  <a:lnTo>
                    <a:pt x="2814" y="2145"/>
                  </a:lnTo>
                  <a:lnTo>
                    <a:pt x="2924" y="2079"/>
                  </a:lnTo>
                  <a:lnTo>
                    <a:pt x="2932" y="2074"/>
                  </a:lnTo>
                  <a:lnTo>
                    <a:pt x="3044" y="2012"/>
                  </a:lnTo>
                  <a:lnTo>
                    <a:pt x="3052" y="2008"/>
                  </a:lnTo>
                  <a:lnTo>
                    <a:pt x="3167" y="1950"/>
                  </a:lnTo>
                  <a:lnTo>
                    <a:pt x="3175" y="1946"/>
                  </a:lnTo>
                  <a:lnTo>
                    <a:pt x="3291" y="1893"/>
                  </a:lnTo>
                  <a:lnTo>
                    <a:pt x="3300" y="1889"/>
                  </a:lnTo>
                  <a:lnTo>
                    <a:pt x="3417" y="1841"/>
                  </a:lnTo>
                  <a:lnTo>
                    <a:pt x="3426" y="1837"/>
                  </a:lnTo>
                  <a:lnTo>
                    <a:pt x="3545" y="1793"/>
                  </a:lnTo>
                  <a:lnTo>
                    <a:pt x="3554" y="1790"/>
                  </a:lnTo>
                  <a:lnTo>
                    <a:pt x="3675" y="1750"/>
                  </a:lnTo>
                  <a:lnTo>
                    <a:pt x="3684" y="1748"/>
                  </a:lnTo>
                  <a:lnTo>
                    <a:pt x="3806" y="1713"/>
                  </a:lnTo>
                  <a:lnTo>
                    <a:pt x="3815" y="1710"/>
                  </a:lnTo>
                  <a:lnTo>
                    <a:pt x="3938" y="1680"/>
                  </a:lnTo>
                  <a:lnTo>
                    <a:pt x="3947" y="1678"/>
                  </a:lnTo>
                  <a:lnTo>
                    <a:pt x="4072" y="1652"/>
                  </a:lnTo>
                  <a:lnTo>
                    <a:pt x="4081" y="1650"/>
                  </a:lnTo>
                  <a:lnTo>
                    <a:pt x="4206" y="1629"/>
                  </a:lnTo>
                  <a:lnTo>
                    <a:pt x="4216" y="1627"/>
                  </a:lnTo>
                  <a:lnTo>
                    <a:pt x="4342" y="1611"/>
                  </a:lnTo>
                  <a:lnTo>
                    <a:pt x="4351" y="1610"/>
                  </a:lnTo>
                  <a:lnTo>
                    <a:pt x="4478" y="1598"/>
                  </a:lnTo>
                  <a:lnTo>
                    <a:pt x="4487" y="1597"/>
                  </a:lnTo>
                  <a:lnTo>
                    <a:pt x="4615" y="1590"/>
                  </a:lnTo>
                  <a:lnTo>
                    <a:pt x="4624" y="1589"/>
                  </a:lnTo>
                  <a:lnTo>
                    <a:pt x="4752" y="1587"/>
                  </a:lnTo>
                  <a:lnTo>
                    <a:pt x="4762" y="1587"/>
                  </a:lnTo>
                  <a:lnTo>
                    <a:pt x="4890" y="1589"/>
                  </a:lnTo>
                  <a:lnTo>
                    <a:pt x="4899" y="1590"/>
                  </a:lnTo>
                  <a:lnTo>
                    <a:pt x="5026" y="1597"/>
                  </a:lnTo>
                  <a:lnTo>
                    <a:pt x="5036" y="1598"/>
                  </a:lnTo>
                  <a:lnTo>
                    <a:pt x="5163" y="1610"/>
                  </a:lnTo>
                  <a:lnTo>
                    <a:pt x="5172" y="1611"/>
                  </a:lnTo>
                  <a:lnTo>
                    <a:pt x="5298" y="1627"/>
                  </a:lnTo>
                  <a:lnTo>
                    <a:pt x="5307" y="1629"/>
                  </a:lnTo>
                  <a:lnTo>
                    <a:pt x="5433" y="1650"/>
                  </a:lnTo>
                  <a:lnTo>
                    <a:pt x="5442" y="1652"/>
                  </a:lnTo>
                  <a:lnTo>
                    <a:pt x="5566" y="1678"/>
                  </a:lnTo>
                  <a:lnTo>
                    <a:pt x="5575" y="1680"/>
                  </a:lnTo>
                  <a:lnTo>
                    <a:pt x="5699" y="1710"/>
                  </a:lnTo>
                  <a:lnTo>
                    <a:pt x="5708" y="1713"/>
                  </a:lnTo>
                  <a:lnTo>
                    <a:pt x="5830" y="1748"/>
                  </a:lnTo>
                  <a:lnTo>
                    <a:pt x="5839" y="1750"/>
                  </a:lnTo>
                  <a:lnTo>
                    <a:pt x="5959" y="1790"/>
                  </a:lnTo>
                  <a:lnTo>
                    <a:pt x="5968" y="1793"/>
                  </a:lnTo>
                  <a:lnTo>
                    <a:pt x="6087" y="1837"/>
                  </a:lnTo>
                  <a:lnTo>
                    <a:pt x="6096" y="1841"/>
                  </a:lnTo>
                  <a:lnTo>
                    <a:pt x="6214" y="1889"/>
                  </a:lnTo>
                  <a:lnTo>
                    <a:pt x="6222" y="1893"/>
                  </a:lnTo>
                  <a:lnTo>
                    <a:pt x="6338" y="1946"/>
                  </a:lnTo>
                  <a:lnTo>
                    <a:pt x="6347" y="1950"/>
                  </a:lnTo>
                  <a:lnTo>
                    <a:pt x="6461" y="2008"/>
                  </a:lnTo>
                  <a:lnTo>
                    <a:pt x="6469" y="2012"/>
                  </a:lnTo>
                  <a:lnTo>
                    <a:pt x="6581" y="2074"/>
                  </a:lnTo>
                  <a:lnTo>
                    <a:pt x="6589" y="2079"/>
                  </a:lnTo>
                  <a:lnTo>
                    <a:pt x="6699" y="2145"/>
                  </a:lnTo>
                  <a:lnTo>
                    <a:pt x="6707" y="2150"/>
                  </a:lnTo>
                  <a:lnTo>
                    <a:pt x="6813" y="2220"/>
                  </a:lnTo>
                  <a:lnTo>
                    <a:pt x="6821" y="2225"/>
                  </a:lnTo>
                  <a:lnTo>
                    <a:pt x="6925" y="2299"/>
                  </a:lnTo>
                  <a:lnTo>
                    <a:pt x="6933" y="2305"/>
                  </a:lnTo>
                  <a:lnTo>
                    <a:pt x="7034" y="2382"/>
                  </a:lnTo>
                  <a:lnTo>
                    <a:pt x="7041" y="2388"/>
                  </a:lnTo>
                  <a:lnTo>
                    <a:pt x="7139" y="2469"/>
                  </a:lnTo>
                  <a:lnTo>
                    <a:pt x="7146" y="2475"/>
                  </a:lnTo>
                  <a:lnTo>
                    <a:pt x="7159" y="2487"/>
                  </a:lnTo>
                  <a:lnTo>
                    <a:pt x="8473" y="1173"/>
                  </a:lnTo>
                  <a:lnTo>
                    <a:pt x="8498" y="1152"/>
                  </a:lnTo>
                  <a:lnTo>
                    <a:pt x="8525" y="1133"/>
                  </a:lnTo>
                  <a:lnTo>
                    <a:pt x="8554" y="1119"/>
                  </a:lnTo>
                  <a:lnTo>
                    <a:pt x="8585" y="1109"/>
                  </a:lnTo>
                  <a:lnTo>
                    <a:pt x="8617" y="1102"/>
                  </a:lnTo>
                  <a:lnTo>
                    <a:pt x="8650" y="1100"/>
                  </a:lnTo>
                  <a:lnTo>
                    <a:pt x="8683" y="1102"/>
                  </a:lnTo>
                  <a:lnTo>
                    <a:pt x="8715" y="1109"/>
                  </a:lnTo>
                  <a:lnTo>
                    <a:pt x="8746" y="1119"/>
                  </a:lnTo>
                  <a:lnTo>
                    <a:pt x="8775" y="1133"/>
                  </a:lnTo>
                  <a:lnTo>
                    <a:pt x="8802" y="1152"/>
                  </a:lnTo>
                  <a:lnTo>
                    <a:pt x="8827" y="1173"/>
                  </a:lnTo>
                  <a:lnTo>
                    <a:pt x="8848" y="1198"/>
                  </a:lnTo>
                  <a:lnTo>
                    <a:pt x="8867" y="1225"/>
                  </a:lnTo>
                  <a:lnTo>
                    <a:pt x="8881" y="1254"/>
                  </a:lnTo>
                  <a:lnTo>
                    <a:pt x="8891" y="1285"/>
                  </a:lnTo>
                  <a:lnTo>
                    <a:pt x="8898" y="1317"/>
                  </a:lnTo>
                  <a:lnTo>
                    <a:pt x="8900" y="1350"/>
                  </a:lnTo>
                  <a:lnTo>
                    <a:pt x="8898" y="1383"/>
                  </a:lnTo>
                  <a:lnTo>
                    <a:pt x="8891" y="1415"/>
                  </a:lnTo>
                  <a:lnTo>
                    <a:pt x="8881" y="1446"/>
                  </a:lnTo>
                  <a:lnTo>
                    <a:pt x="8867" y="1475"/>
                  </a:lnTo>
                  <a:close/>
                  <a:moveTo>
                    <a:pt x="6123" y="3523"/>
                  </a:moveTo>
                  <a:lnTo>
                    <a:pt x="6805" y="2842"/>
                  </a:lnTo>
                  <a:lnTo>
                    <a:pt x="6726" y="2776"/>
                  </a:lnTo>
                  <a:lnTo>
                    <a:pt x="6632" y="2704"/>
                  </a:lnTo>
                  <a:lnTo>
                    <a:pt x="6536" y="2636"/>
                  </a:lnTo>
                  <a:lnTo>
                    <a:pt x="6437" y="2571"/>
                  </a:lnTo>
                  <a:lnTo>
                    <a:pt x="6335" y="2510"/>
                  </a:lnTo>
                  <a:lnTo>
                    <a:pt x="6231" y="2452"/>
                  </a:lnTo>
                  <a:lnTo>
                    <a:pt x="6126" y="2399"/>
                  </a:lnTo>
                  <a:lnTo>
                    <a:pt x="6018" y="2350"/>
                  </a:lnTo>
                  <a:lnTo>
                    <a:pt x="5909" y="2305"/>
                  </a:lnTo>
                  <a:lnTo>
                    <a:pt x="5799" y="2264"/>
                  </a:lnTo>
                  <a:lnTo>
                    <a:pt x="5687" y="2227"/>
                  </a:lnTo>
                  <a:lnTo>
                    <a:pt x="5574" y="2194"/>
                  </a:lnTo>
                  <a:lnTo>
                    <a:pt x="5460" y="2166"/>
                  </a:lnTo>
                  <a:lnTo>
                    <a:pt x="5344" y="2142"/>
                  </a:lnTo>
                  <a:lnTo>
                    <a:pt x="5228" y="2122"/>
                  </a:lnTo>
                  <a:lnTo>
                    <a:pt x="5111" y="2107"/>
                  </a:lnTo>
                  <a:lnTo>
                    <a:pt x="4994" y="2096"/>
                  </a:lnTo>
                  <a:lnTo>
                    <a:pt x="4876" y="2089"/>
                  </a:lnTo>
                  <a:lnTo>
                    <a:pt x="4757" y="2087"/>
                  </a:lnTo>
                  <a:lnTo>
                    <a:pt x="4638" y="2089"/>
                  </a:lnTo>
                  <a:lnTo>
                    <a:pt x="4520" y="2096"/>
                  </a:lnTo>
                  <a:lnTo>
                    <a:pt x="4403" y="2107"/>
                  </a:lnTo>
                  <a:lnTo>
                    <a:pt x="4286" y="2122"/>
                  </a:lnTo>
                  <a:lnTo>
                    <a:pt x="4169" y="2142"/>
                  </a:lnTo>
                  <a:lnTo>
                    <a:pt x="4054" y="2166"/>
                  </a:lnTo>
                  <a:lnTo>
                    <a:pt x="3940" y="2194"/>
                  </a:lnTo>
                  <a:lnTo>
                    <a:pt x="3826" y="2227"/>
                  </a:lnTo>
                  <a:lnTo>
                    <a:pt x="3714" y="2264"/>
                  </a:lnTo>
                  <a:lnTo>
                    <a:pt x="3604" y="2305"/>
                  </a:lnTo>
                  <a:lnTo>
                    <a:pt x="3495" y="2350"/>
                  </a:lnTo>
                  <a:lnTo>
                    <a:pt x="3387" y="2399"/>
                  </a:lnTo>
                  <a:lnTo>
                    <a:pt x="3282" y="2452"/>
                  </a:lnTo>
                  <a:lnTo>
                    <a:pt x="3178" y="2510"/>
                  </a:lnTo>
                  <a:lnTo>
                    <a:pt x="3076" y="2571"/>
                  </a:lnTo>
                  <a:lnTo>
                    <a:pt x="2977" y="2636"/>
                  </a:lnTo>
                  <a:lnTo>
                    <a:pt x="2881" y="2704"/>
                  </a:lnTo>
                  <a:lnTo>
                    <a:pt x="2787" y="2776"/>
                  </a:lnTo>
                  <a:lnTo>
                    <a:pt x="2697" y="2851"/>
                  </a:lnTo>
                  <a:lnTo>
                    <a:pt x="2609" y="2930"/>
                  </a:lnTo>
                  <a:lnTo>
                    <a:pt x="2524" y="3011"/>
                  </a:lnTo>
                  <a:lnTo>
                    <a:pt x="2443" y="3096"/>
                  </a:lnTo>
                  <a:lnTo>
                    <a:pt x="2364" y="3184"/>
                  </a:lnTo>
                  <a:lnTo>
                    <a:pt x="2289" y="3274"/>
                  </a:lnTo>
                  <a:lnTo>
                    <a:pt x="2217" y="3368"/>
                  </a:lnTo>
                  <a:lnTo>
                    <a:pt x="2149" y="3464"/>
                  </a:lnTo>
                  <a:lnTo>
                    <a:pt x="2084" y="3563"/>
                  </a:lnTo>
                  <a:lnTo>
                    <a:pt x="2023" y="3665"/>
                  </a:lnTo>
                  <a:lnTo>
                    <a:pt x="1965" y="3769"/>
                  </a:lnTo>
                  <a:lnTo>
                    <a:pt x="1912" y="3874"/>
                  </a:lnTo>
                  <a:lnTo>
                    <a:pt x="1863" y="3982"/>
                  </a:lnTo>
                  <a:lnTo>
                    <a:pt x="1818" y="4091"/>
                  </a:lnTo>
                  <a:lnTo>
                    <a:pt x="1777" y="4201"/>
                  </a:lnTo>
                  <a:lnTo>
                    <a:pt x="1740" y="4313"/>
                  </a:lnTo>
                  <a:lnTo>
                    <a:pt x="1707" y="4426"/>
                  </a:lnTo>
                  <a:lnTo>
                    <a:pt x="1679" y="4540"/>
                  </a:lnTo>
                  <a:lnTo>
                    <a:pt x="1655" y="4656"/>
                  </a:lnTo>
                  <a:lnTo>
                    <a:pt x="1635" y="4772"/>
                  </a:lnTo>
                  <a:lnTo>
                    <a:pt x="1620" y="4889"/>
                  </a:lnTo>
                  <a:lnTo>
                    <a:pt x="1609" y="5006"/>
                  </a:lnTo>
                  <a:lnTo>
                    <a:pt x="1602" y="5124"/>
                  </a:lnTo>
                  <a:lnTo>
                    <a:pt x="1600" y="5243"/>
                  </a:lnTo>
                  <a:lnTo>
                    <a:pt x="1602" y="5362"/>
                  </a:lnTo>
                  <a:lnTo>
                    <a:pt x="1609" y="5480"/>
                  </a:lnTo>
                  <a:lnTo>
                    <a:pt x="1620" y="5597"/>
                  </a:lnTo>
                  <a:lnTo>
                    <a:pt x="1635" y="5714"/>
                  </a:lnTo>
                  <a:lnTo>
                    <a:pt x="1655" y="5831"/>
                  </a:lnTo>
                  <a:lnTo>
                    <a:pt x="1679" y="5946"/>
                  </a:lnTo>
                  <a:lnTo>
                    <a:pt x="1707" y="6060"/>
                  </a:lnTo>
                  <a:lnTo>
                    <a:pt x="1740" y="6174"/>
                  </a:lnTo>
                  <a:lnTo>
                    <a:pt x="1777" y="6286"/>
                  </a:lnTo>
                  <a:lnTo>
                    <a:pt x="1818" y="6396"/>
                  </a:lnTo>
                  <a:lnTo>
                    <a:pt x="1863" y="6505"/>
                  </a:lnTo>
                  <a:lnTo>
                    <a:pt x="1912" y="6613"/>
                  </a:lnTo>
                  <a:lnTo>
                    <a:pt x="1965" y="6718"/>
                  </a:lnTo>
                  <a:lnTo>
                    <a:pt x="2023" y="6822"/>
                  </a:lnTo>
                  <a:lnTo>
                    <a:pt x="2084" y="6924"/>
                  </a:lnTo>
                  <a:lnTo>
                    <a:pt x="2149" y="7023"/>
                  </a:lnTo>
                  <a:lnTo>
                    <a:pt x="2217" y="7119"/>
                  </a:lnTo>
                  <a:lnTo>
                    <a:pt x="2289" y="7213"/>
                  </a:lnTo>
                  <a:lnTo>
                    <a:pt x="2364" y="7303"/>
                  </a:lnTo>
                  <a:lnTo>
                    <a:pt x="2443" y="7391"/>
                  </a:lnTo>
                  <a:lnTo>
                    <a:pt x="2524" y="7476"/>
                  </a:lnTo>
                  <a:lnTo>
                    <a:pt x="2609" y="7557"/>
                  </a:lnTo>
                  <a:lnTo>
                    <a:pt x="2697" y="7636"/>
                  </a:lnTo>
                  <a:lnTo>
                    <a:pt x="2787" y="7711"/>
                  </a:lnTo>
                  <a:lnTo>
                    <a:pt x="2881" y="7783"/>
                  </a:lnTo>
                  <a:lnTo>
                    <a:pt x="2977" y="7851"/>
                  </a:lnTo>
                  <a:lnTo>
                    <a:pt x="3076" y="7916"/>
                  </a:lnTo>
                  <a:lnTo>
                    <a:pt x="3178" y="7977"/>
                  </a:lnTo>
                  <a:lnTo>
                    <a:pt x="3282" y="8035"/>
                  </a:lnTo>
                  <a:lnTo>
                    <a:pt x="3387" y="8088"/>
                  </a:lnTo>
                  <a:lnTo>
                    <a:pt x="3495" y="8137"/>
                  </a:lnTo>
                  <a:lnTo>
                    <a:pt x="3604" y="8182"/>
                  </a:lnTo>
                  <a:lnTo>
                    <a:pt x="3714" y="8223"/>
                  </a:lnTo>
                  <a:lnTo>
                    <a:pt x="3826" y="8260"/>
                  </a:lnTo>
                  <a:lnTo>
                    <a:pt x="3940" y="8293"/>
                  </a:lnTo>
                  <a:lnTo>
                    <a:pt x="4054" y="8321"/>
                  </a:lnTo>
                  <a:lnTo>
                    <a:pt x="4169" y="8345"/>
                  </a:lnTo>
                  <a:lnTo>
                    <a:pt x="4286" y="8365"/>
                  </a:lnTo>
                  <a:lnTo>
                    <a:pt x="4403" y="8380"/>
                  </a:lnTo>
                  <a:lnTo>
                    <a:pt x="4520" y="8391"/>
                  </a:lnTo>
                  <a:lnTo>
                    <a:pt x="4638" y="8398"/>
                  </a:lnTo>
                  <a:lnTo>
                    <a:pt x="4757" y="8400"/>
                  </a:lnTo>
                  <a:lnTo>
                    <a:pt x="4876" y="8398"/>
                  </a:lnTo>
                  <a:lnTo>
                    <a:pt x="4994" y="8391"/>
                  </a:lnTo>
                  <a:lnTo>
                    <a:pt x="5111" y="8380"/>
                  </a:lnTo>
                  <a:lnTo>
                    <a:pt x="5228" y="8365"/>
                  </a:lnTo>
                  <a:lnTo>
                    <a:pt x="5344" y="8345"/>
                  </a:lnTo>
                  <a:lnTo>
                    <a:pt x="5460" y="8321"/>
                  </a:lnTo>
                  <a:lnTo>
                    <a:pt x="5574" y="8293"/>
                  </a:lnTo>
                  <a:lnTo>
                    <a:pt x="5687" y="8260"/>
                  </a:lnTo>
                  <a:lnTo>
                    <a:pt x="5799" y="8223"/>
                  </a:lnTo>
                  <a:lnTo>
                    <a:pt x="5909" y="8182"/>
                  </a:lnTo>
                  <a:lnTo>
                    <a:pt x="6018" y="8137"/>
                  </a:lnTo>
                  <a:lnTo>
                    <a:pt x="6126" y="8088"/>
                  </a:lnTo>
                  <a:lnTo>
                    <a:pt x="6231" y="8035"/>
                  </a:lnTo>
                  <a:lnTo>
                    <a:pt x="6335" y="7977"/>
                  </a:lnTo>
                  <a:lnTo>
                    <a:pt x="6437" y="7916"/>
                  </a:lnTo>
                  <a:lnTo>
                    <a:pt x="6536" y="7851"/>
                  </a:lnTo>
                  <a:lnTo>
                    <a:pt x="6632" y="7783"/>
                  </a:lnTo>
                  <a:lnTo>
                    <a:pt x="6726" y="7711"/>
                  </a:lnTo>
                  <a:lnTo>
                    <a:pt x="6816" y="7636"/>
                  </a:lnTo>
                  <a:lnTo>
                    <a:pt x="6904" y="7557"/>
                  </a:lnTo>
                  <a:lnTo>
                    <a:pt x="6989" y="7476"/>
                  </a:lnTo>
                  <a:lnTo>
                    <a:pt x="7070" y="7391"/>
                  </a:lnTo>
                  <a:lnTo>
                    <a:pt x="7149" y="7303"/>
                  </a:lnTo>
                  <a:lnTo>
                    <a:pt x="7224" y="7213"/>
                  </a:lnTo>
                  <a:lnTo>
                    <a:pt x="7296" y="7119"/>
                  </a:lnTo>
                  <a:lnTo>
                    <a:pt x="7364" y="7023"/>
                  </a:lnTo>
                  <a:lnTo>
                    <a:pt x="7429" y="6924"/>
                  </a:lnTo>
                  <a:lnTo>
                    <a:pt x="7490" y="6822"/>
                  </a:lnTo>
                  <a:lnTo>
                    <a:pt x="7548" y="6718"/>
                  </a:lnTo>
                  <a:lnTo>
                    <a:pt x="7601" y="6613"/>
                  </a:lnTo>
                  <a:lnTo>
                    <a:pt x="7650" y="6505"/>
                  </a:lnTo>
                  <a:lnTo>
                    <a:pt x="7695" y="6396"/>
                  </a:lnTo>
                  <a:lnTo>
                    <a:pt x="7736" y="6286"/>
                  </a:lnTo>
                  <a:lnTo>
                    <a:pt x="7773" y="6174"/>
                  </a:lnTo>
                  <a:lnTo>
                    <a:pt x="7806" y="6060"/>
                  </a:lnTo>
                  <a:lnTo>
                    <a:pt x="7834" y="5946"/>
                  </a:lnTo>
                  <a:lnTo>
                    <a:pt x="7858" y="5831"/>
                  </a:lnTo>
                  <a:lnTo>
                    <a:pt x="7878" y="5714"/>
                  </a:lnTo>
                  <a:lnTo>
                    <a:pt x="7893" y="5597"/>
                  </a:lnTo>
                  <a:lnTo>
                    <a:pt x="7904" y="5480"/>
                  </a:lnTo>
                  <a:lnTo>
                    <a:pt x="7911" y="5362"/>
                  </a:lnTo>
                  <a:lnTo>
                    <a:pt x="7913" y="5243"/>
                  </a:lnTo>
                  <a:lnTo>
                    <a:pt x="7911" y="5124"/>
                  </a:lnTo>
                  <a:lnTo>
                    <a:pt x="7904" y="5006"/>
                  </a:lnTo>
                  <a:lnTo>
                    <a:pt x="7893" y="4889"/>
                  </a:lnTo>
                  <a:lnTo>
                    <a:pt x="7878" y="4772"/>
                  </a:lnTo>
                  <a:lnTo>
                    <a:pt x="7858" y="4656"/>
                  </a:lnTo>
                  <a:lnTo>
                    <a:pt x="7834" y="4540"/>
                  </a:lnTo>
                  <a:lnTo>
                    <a:pt x="7806" y="4426"/>
                  </a:lnTo>
                  <a:lnTo>
                    <a:pt x="7773" y="4313"/>
                  </a:lnTo>
                  <a:lnTo>
                    <a:pt x="7736" y="4201"/>
                  </a:lnTo>
                  <a:lnTo>
                    <a:pt x="7695" y="4091"/>
                  </a:lnTo>
                  <a:lnTo>
                    <a:pt x="7650" y="3982"/>
                  </a:lnTo>
                  <a:lnTo>
                    <a:pt x="7601" y="3874"/>
                  </a:lnTo>
                  <a:lnTo>
                    <a:pt x="7548" y="3769"/>
                  </a:lnTo>
                  <a:lnTo>
                    <a:pt x="7490" y="3665"/>
                  </a:lnTo>
                  <a:lnTo>
                    <a:pt x="7429" y="3563"/>
                  </a:lnTo>
                  <a:lnTo>
                    <a:pt x="7364" y="3464"/>
                  </a:lnTo>
                  <a:lnTo>
                    <a:pt x="7296" y="3368"/>
                  </a:lnTo>
                  <a:lnTo>
                    <a:pt x="7224" y="3274"/>
                  </a:lnTo>
                  <a:lnTo>
                    <a:pt x="7158" y="3195"/>
                  </a:lnTo>
                  <a:lnTo>
                    <a:pt x="6477" y="3877"/>
                  </a:lnTo>
                  <a:lnTo>
                    <a:pt x="6477" y="3877"/>
                  </a:lnTo>
                  <a:lnTo>
                    <a:pt x="6521" y="3935"/>
                  </a:lnTo>
                  <a:lnTo>
                    <a:pt x="6527" y="3942"/>
                  </a:lnTo>
                  <a:lnTo>
                    <a:pt x="6569" y="4002"/>
                  </a:lnTo>
                  <a:lnTo>
                    <a:pt x="6574" y="4009"/>
                  </a:lnTo>
                  <a:lnTo>
                    <a:pt x="6614" y="4070"/>
                  </a:lnTo>
                  <a:lnTo>
                    <a:pt x="6619" y="4078"/>
                  </a:lnTo>
                  <a:lnTo>
                    <a:pt x="6657" y="4141"/>
                  </a:lnTo>
                  <a:lnTo>
                    <a:pt x="6662" y="4150"/>
                  </a:lnTo>
                  <a:lnTo>
                    <a:pt x="6697" y="4214"/>
                  </a:lnTo>
                  <a:lnTo>
                    <a:pt x="6702" y="4222"/>
                  </a:lnTo>
                  <a:lnTo>
                    <a:pt x="6734" y="4287"/>
                  </a:lnTo>
                  <a:lnTo>
                    <a:pt x="6738" y="4295"/>
                  </a:lnTo>
                  <a:lnTo>
                    <a:pt x="6769" y="4362"/>
                  </a:lnTo>
                  <a:lnTo>
                    <a:pt x="6772" y="4370"/>
                  </a:lnTo>
                  <a:lnTo>
                    <a:pt x="6800" y="4437"/>
                  </a:lnTo>
                  <a:lnTo>
                    <a:pt x="6803" y="4446"/>
                  </a:lnTo>
                  <a:lnTo>
                    <a:pt x="6829" y="4514"/>
                  </a:lnTo>
                  <a:lnTo>
                    <a:pt x="6832" y="4523"/>
                  </a:lnTo>
                  <a:lnTo>
                    <a:pt x="6854" y="4592"/>
                  </a:lnTo>
                  <a:lnTo>
                    <a:pt x="6857" y="4601"/>
                  </a:lnTo>
                  <a:lnTo>
                    <a:pt x="6877" y="4671"/>
                  </a:lnTo>
                  <a:lnTo>
                    <a:pt x="6879" y="4680"/>
                  </a:lnTo>
                  <a:lnTo>
                    <a:pt x="6897" y="4750"/>
                  </a:lnTo>
                  <a:lnTo>
                    <a:pt x="6899" y="4759"/>
                  </a:lnTo>
                  <a:lnTo>
                    <a:pt x="6914" y="4830"/>
                  </a:lnTo>
                  <a:lnTo>
                    <a:pt x="6915" y="4839"/>
                  </a:lnTo>
                  <a:lnTo>
                    <a:pt x="6928" y="4911"/>
                  </a:lnTo>
                  <a:lnTo>
                    <a:pt x="6929" y="4920"/>
                  </a:lnTo>
                  <a:lnTo>
                    <a:pt x="6939" y="4992"/>
                  </a:lnTo>
                  <a:lnTo>
                    <a:pt x="6940" y="5001"/>
                  </a:lnTo>
                  <a:lnTo>
                    <a:pt x="6946" y="5074"/>
                  </a:lnTo>
                  <a:lnTo>
                    <a:pt x="6947" y="5083"/>
                  </a:lnTo>
                  <a:lnTo>
                    <a:pt x="6951" y="5156"/>
                  </a:lnTo>
                  <a:lnTo>
                    <a:pt x="6952" y="5165"/>
                  </a:lnTo>
                  <a:lnTo>
                    <a:pt x="6953" y="5238"/>
                  </a:lnTo>
                  <a:lnTo>
                    <a:pt x="6953" y="5248"/>
                  </a:lnTo>
                  <a:lnTo>
                    <a:pt x="6952" y="5321"/>
                  </a:lnTo>
                  <a:lnTo>
                    <a:pt x="6951" y="5330"/>
                  </a:lnTo>
                  <a:lnTo>
                    <a:pt x="6947" y="5403"/>
                  </a:lnTo>
                  <a:lnTo>
                    <a:pt x="6946" y="5412"/>
                  </a:lnTo>
                  <a:lnTo>
                    <a:pt x="6940" y="5485"/>
                  </a:lnTo>
                  <a:lnTo>
                    <a:pt x="6939" y="5494"/>
                  </a:lnTo>
                  <a:lnTo>
                    <a:pt x="6929" y="5567"/>
                  </a:lnTo>
                  <a:lnTo>
                    <a:pt x="6928" y="5576"/>
                  </a:lnTo>
                  <a:lnTo>
                    <a:pt x="6915" y="5647"/>
                  </a:lnTo>
                  <a:lnTo>
                    <a:pt x="6914" y="5657"/>
                  </a:lnTo>
                  <a:lnTo>
                    <a:pt x="6899" y="5728"/>
                  </a:lnTo>
                  <a:lnTo>
                    <a:pt x="6897" y="5737"/>
                  </a:lnTo>
                  <a:lnTo>
                    <a:pt x="6879" y="5807"/>
                  </a:lnTo>
                  <a:lnTo>
                    <a:pt x="6877" y="5816"/>
                  </a:lnTo>
                  <a:lnTo>
                    <a:pt x="6857" y="5886"/>
                  </a:lnTo>
                  <a:lnTo>
                    <a:pt x="6854" y="5895"/>
                  </a:lnTo>
                  <a:lnTo>
                    <a:pt x="6832" y="5964"/>
                  </a:lnTo>
                  <a:lnTo>
                    <a:pt x="6829" y="5973"/>
                  </a:lnTo>
                  <a:lnTo>
                    <a:pt x="6803" y="6041"/>
                  </a:lnTo>
                  <a:lnTo>
                    <a:pt x="6800" y="6050"/>
                  </a:lnTo>
                  <a:lnTo>
                    <a:pt x="6772" y="6117"/>
                  </a:lnTo>
                  <a:lnTo>
                    <a:pt x="6769" y="6125"/>
                  </a:lnTo>
                  <a:lnTo>
                    <a:pt x="6738" y="6192"/>
                  </a:lnTo>
                  <a:lnTo>
                    <a:pt x="6734" y="6200"/>
                  </a:lnTo>
                  <a:lnTo>
                    <a:pt x="6702" y="6265"/>
                  </a:lnTo>
                  <a:lnTo>
                    <a:pt x="6697" y="6273"/>
                  </a:lnTo>
                  <a:lnTo>
                    <a:pt x="6662" y="6337"/>
                  </a:lnTo>
                  <a:lnTo>
                    <a:pt x="6657" y="6346"/>
                  </a:lnTo>
                  <a:lnTo>
                    <a:pt x="6619" y="6409"/>
                  </a:lnTo>
                  <a:lnTo>
                    <a:pt x="6614" y="6417"/>
                  </a:lnTo>
                  <a:lnTo>
                    <a:pt x="6574" y="6478"/>
                  </a:lnTo>
                  <a:lnTo>
                    <a:pt x="6569" y="6486"/>
                  </a:lnTo>
                  <a:lnTo>
                    <a:pt x="6527" y="6545"/>
                  </a:lnTo>
                  <a:lnTo>
                    <a:pt x="6521" y="6552"/>
                  </a:lnTo>
                  <a:lnTo>
                    <a:pt x="6477" y="6610"/>
                  </a:lnTo>
                  <a:lnTo>
                    <a:pt x="6471" y="6617"/>
                  </a:lnTo>
                  <a:lnTo>
                    <a:pt x="6425" y="6673"/>
                  </a:lnTo>
                  <a:lnTo>
                    <a:pt x="6418" y="6680"/>
                  </a:lnTo>
                  <a:lnTo>
                    <a:pt x="6370" y="6734"/>
                  </a:lnTo>
                  <a:lnTo>
                    <a:pt x="6364" y="6741"/>
                  </a:lnTo>
                  <a:lnTo>
                    <a:pt x="6313" y="6794"/>
                  </a:lnTo>
                  <a:lnTo>
                    <a:pt x="6307" y="6800"/>
                  </a:lnTo>
                  <a:lnTo>
                    <a:pt x="6254" y="6850"/>
                  </a:lnTo>
                  <a:lnTo>
                    <a:pt x="6247" y="6857"/>
                  </a:lnTo>
                  <a:lnTo>
                    <a:pt x="6193" y="6905"/>
                  </a:lnTo>
                  <a:lnTo>
                    <a:pt x="6186" y="6911"/>
                  </a:lnTo>
                  <a:lnTo>
                    <a:pt x="6130" y="6957"/>
                  </a:lnTo>
                  <a:lnTo>
                    <a:pt x="6123" y="6963"/>
                  </a:lnTo>
                  <a:lnTo>
                    <a:pt x="6065" y="7008"/>
                  </a:lnTo>
                  <a:lnTo>
                    <a:pt x="6058" y="7013"/>
                  </a:lnTo>
                  <a:lnTo>
                    <a:pt x="5998" y="7055"/>
                  </a:lnTo>
                  <a:lnTo>
                    <a:pt x="5991" y="7060"/>
                  </a:lnTo>
                  <a:lnTo>
                    <a:pt x="5930" y="7100"/>
                  </a:lnTo>
                  <a:lnTo>
                    <a:pt x="5922" y="7105"/>
                  </a:lnTo>
                  <a:lnTo>
                    <a:pt x="5859" y="7143"/>
                  </a:lnTo>
                  <a:lnTo>
                    <a:pt x="5851" y="7148"/>
                  </a:lnTo>
                  <a:lnTo>
                    <a:pt x="5787" y="7183"/>
                  </a:lnTo>
                  <a:lnTo>
                    <a:pt x="5779" y="7188"/>
                  </a:lnTo>
                  <a:lnTo>
                    <a:pt x="5713" y="7220"/>
                  </a:lnTo>
                  <a:lnTo>
                    <a:pt x="5705" y="7225"/>
                  </a:lnTo>
                  <a:lnTo>
                    <a:pt x="5639" y="7255"/>
                  </a:lnTo>
                  <a:lnTo>
                    <a:pt x="5630" y="7259"/>
                  </a:lnTo>
                  <a:lnTo>
                    <a:pt x="5563" y="7287"/>
                  </a:lnTo>
                  <a:lnTo>
                    <a:pt x="5554" y="7290"/>
                  </a:lnTo>
                  <a:lnTo>
                    <a:pt x="5486" y="7315"/>
                  </a:lnTo>
                  <a:lnTo>
                    <a:pt x="5477" y="7318"/>
                  </a:lnTo>
                  <a:lnTo>
                    <a:pt x="5408" y="7341"/>
                  </a:lnTo>
                  <a:lnTo>
                    <a:pt x="5399" y="7344"/>
                  </a:lnTo>
                  <a:lnTo>
                    <a:pt x="5330" y="7364"/>
                  </a:lnTo>
                  <a:lnTo>
                    <a:pt x="5321" y="7366"/>
                  </a:lnTo>
                  <a:lnTo>
                    <a:pt x="5250" y="7384"/>
                  </a:lnTo>
                  <a:lnTo>
                    <a:pt x="5241" y="7386"/>
                  </a:lnTo>
                  <a:lnTo>
                    <a:pt x="5170" y="7401"/>
                  </a:lnTo>
                  <a:lnTo>
                    <a:pt x="5161" y="7402"/>
                  </a:lnTo>
                  <a:lnTo>
                    <a:pt x="5089" y="7415"/>
                  </a:lnTo>
                  <a:lnTo>
                    <a:pt x="5080" y="7416"/>
                  </a:lnTo>
                  <a:lnTo>
                    <a:pt x="5008" y="7426"/>
                  </a:lnTo>
                  <a:lnTo>
                    <a:pt x="4999" y="7427"/>
                  </a:lnTo>
                  <a:lnTo>
                    <a:pt x="4926" y="7433"/>
                  </a:lnTo>
                  <a:lnTo>
                    <a:pt x="4917" y="7434"/>
                  </a:lnTo>
                  <a:lnTo>
                    <a:pt x="4844" y="7438"/>
                  </a:lnTo>
                  <a:lnTo>
                    <a:pt x="4835" y="7439"/>
                  </a:lnTo>
                  <a:lnTo>
                    <a:pt x="4762" y="7440"/>
                  </a:lnTo>
                  <a:lnTo>
                    <a:pt x="4752" y="7440"/>
                  </a:lnTo>
                  <a:lnTo>
                    <a:pt x="4679" y="7439"/>
                  </a:lnTo>
                  <a:lnTo>
                    <a:pt x="4670" y="7438"/>
                  </a:lnTo>
                  <a:lnTo>
                    <a:pt x="4597" y="7434"/>
                  </a:lnTo>
                  <a:lnTo>
                    <a:pt x="4587" y="7433"/>
                  </a:lnTo>
                  <a:lnTo>
                    <a:pt x="4515" y="7427"/>
                  </a:lnTo>
                  <a:lnTo>
                    <a:pt x="4506" y="7426"/>
                  </a:lnTo>
                  <a:lnTo>
                    <a:pt x="4433" y="7416"/>
                  </a:lnTo>
                  <a:lnTo>
                    <a:pt x="4424" y="7415"/>
                  </a:lnTo>
                  <a:lnTo>
                    <a:pt x="4352" y="7402"/>
                  </a:lnTo>
                  <a:lnTo>
                    <a:pt x="4343" y="7401"/>
                  </a:lnTo>
                  <a:lnTo>
                    <a:pt x="4272" y="7386"/>
                  </a:lnTo>
                  <a:lnTo>
                    <a:pt x="4263" y="7384"/>
                  </a:lnTo>
                  <a:lnTo>
                    <a:pt x="4193" y="7366"/>
                  </a:lnTo>
                  <a:lnTo>
                    <a:pt x="4184" y="7364"/>
                  </a:lnTo>
                  <a:lnTo>
                    <a:pt x="4114" y="7344"/>
                  </a:lnTo>
                  <a:lnTo>
                    <a:pt x="4105" y="7341"/>
                  </a:lnTo>
                  <a:lnTo>
                    <a:pt x="4036" y="7318"/>
                  </a:lnTo>
                  <a:lnTo>
                    <a:pt x="4027" y="7315"/>
                  </a:lnTo>
                  <a:lnTo>
                    <a:pt x="3959" y="7290"/>
                  </a:lnTo>
                  <a:lnTo>
                    <a:pt x="3950" y="7287"/>
                  </a:lnTo>
                  <a:lnTo>
                    <a:pt x="3883" y="7259"/>
                  </a:lnTo>
                  <a:lnTo>
                    <a:pt x="3874" y="7255"/>
                  </a:lnTo>
                  <a:lnTo>
                    <a:pt x="3808" y="7225"/>
                  </a:lnTo>
                  <a:lnTo>
                    <a:pt x="3800" y="7220"/>
                  </a:lnTo>
                  <a:lnTo>
                    <a:pt x="3734" y="7188"/>
                  </a:lnTo>
                  <a:lnTo>
                    <a:pt x="3726" y="7183"/>
                  </a:lnTo>
                  <a:lnTo>
                    <a:pt x="3662" y="7148"/>
                  </a:lnTo>
                  <a:lnTo>
                    <a:pt x="3654" y="7143"/>
                  </a:lnTo>
                  <a:lnTo>
                    <a:pt x="3591" y="7105"/>
                  </a:lnTo>
                  <a:lnTo>
                    <a:pt x="3583" y="7100"/>
                  </a:lnTo>
                  <a:lnTo>
                    <a:pt x="3522" y="7060"/>
                  </a:lnTo>
                  <a:lnTo>
                    <a:pt x="3515" y="7055"/>
                  </a:lnTo>
                  <a:lnTo>
                    <a:pt x="3455" y="7013"/>
                  </a:lnTo>
                  <a:lnTo>
                    <a:pt x="3448" y="7007"/>
                  </a:lnTo>
                  <a:lnTo>
                    <a:pt x="3390" y="6963"/>
                  </a:lnTo>
                  <a:lnTo>
                    <a:pt x="3383" y="6957"/>
                  </a:lnTo>
                  <a:lnTo>
                    <a:pt x="3327" y="6911"/>
                  </a:lnTo>
                  <a:lnTo>
                    <a:pt x="3320" y="6905"/>
                  </a:lnTo>
                  <a:lnTo>
                    <a:pt x="3266" y="6857"/>
                  </a:lnTo>
                  <a:lnTo>
                    <a:pt x="3259" y="6850"/>
                  </a:lnTo>
                  <a:lnTo>
                    <a:pt x="3207" y="6800"/>
                  </a:lnTo>
                  <a:lnTo>
                    <a:pt x="3200" y="6793"/>
                  </a:lnTo>
                  <a:lnTo>
                    <a:pt x="3150" y="6741"/>
                  </a:lnTo>
                  <a:lnTo>
                    <a:pt x="3143" y="6734"/>
                  </a:lnTo>
                  <a:lnTo>
                    <a:pt x="3095" y="6680"/>
                  </a:lnTo>
                  <a:lnTo>
                    <a:pt x="3089" y="6673"/>
                  </a:lnTo>
                  <a:lnTo>
                    <a:pt x="3043" y="6617"/>
                  </a:lnTo>
                  <a:lnTo>
                    <a:pt x="3037" y="6610"/>
                  </a:lnTo>
                  <a:lnTo>
                    <a:pt x="2993" y="6552"/>
                  </a:lnTo>
                  <a:lnTo>
                    <a:pt x="2987" y="6545"/>
                  </a:lnTo>
                  <a:lnTo>
                    <a:pt x="2945" y="6485"/>
                  </a:lnTo>
                  <a:lnTo>
                    <a:pt x="2940" y="6478"/>
                  </a:lnTo>
                  <a:lnTo>
                    <a:pt x="2900" y="6417"/>
                  </a:lnTo>
                  <a:lnTo>
                    <a:pt x="2895" y="6409"/>
                  </a:lnTo>
                  <a:lnTo>
                    <a:pt x="2857" y="6346"/>
                  </a:lnTo>
                  <a:lnTo>
                    <a:pt x="2852" y="6338"/>
                  </a:lnTo>
                  <a:lnTo>
                    <a:pt x="2817" y="6274"/>
                  </a:lnTo>
                  <a:lnTo>
                    <a:pt x="2812" y="6266"/>
                  </a:lnTo>
                  <a:lnTo>
                    <a:pt x="2780" y="6200"/>
                  </a:lnTo>
                  <a:lnTo>
                    <a:pt x="2775" y="6192"/>
                  </a:lnTo>
                  <a:lnTo>
                    <a:pt x="2745" y="6126"/>
                  </a:lnTo>
                  <a:lnTo>
                    <a:pt x="2741" y="6117"/>
                  </a:lnTo>
                  <a:lnTo>
                    <a:pt x="2713" y="6050"/>
                  </a:lnTo>
                  <a:lnTo>
                    <a:pt x="2710" y="6041"/>
                  </a:lnTo>
                  <a:lnTo>
                    <a:pt x="2685" y="5973"/>
                  </a:lnTo>
                  <a:lnTo>
                    <a:pt x="2682" y="5964"/>
                  </a:lnTo>
                  <a:lnTo>
                    <a:pt x="2659" y="5895"/>
                  </a:lnTo>
                  <a:lnTo>
                    <a:pt x="2656" y="5886"/>
                  </a:lnTo>
                  <a:lnTo>
                    <a:pt x="2636" y="5816"/>
                  </a:lnTo>
                  <a:lnTo>
                    <a:pt x="2634" y="5807"/>
                  </a:lnTo>
                  <a:lnTo>
                    <a:pt x="2616" y="5737"/>
                  </a:lnTo>
                  <a:lnTo>
                    <a:pt x="2614" y="5728"/>
                  </a:lnTo>
                  <a:lnTo>
                    <a:pt x="2599" y="5657"/>
                  </a:lnTo>
                  <a:lnTo>
                    <a:pt x="2598" y="5648"/>
                  </a:lnTo>
                  <a:lnTo>
                    <a:pt x="2585" y="5576"/>
                  </a:lnTo>
                  <a:lnTo>
                    <a:pt x="2584" y="5567"/>
                  </a:lnTo>
                  <a:lnTo>
                    <a:pt x="2574" y="5494"/>
                  </a:lnTo>
                  <a:lnTo>
                    <a:pt x="2573" y="5485"/>
                  </a:lnTo>
                  <a:lnTo>
                    <a:pt x="2567" y="5413"/>
                  </a:lnTo>
                  <a:lnTo>
                    <a:pt x="2566" y="5403"/>
                  </a:lnTo>
                  <a:lnTo>
                    <a:pt x="2562" y="5330"/>
                  </a:lnTo>
                  <a:lnTo>
                    <a:pt x="2561" y="5321"/>
                  </a:lnTo>
                  <a:lnTo>
                    <a:pt x="2560" y="5248"/>
                  </a:lnTo>
                  <a:lnTo>
                    <a:pt x="2560" y="5238"/>
                  </a:lnTo>
                  <a:lnTo>
                    <a:pt x="2561" y="5165"/>
                  </a:lnTo>
                  <a:lnTo>
                    <a:pt x="2562" y="5156"/>
                  </a:lnTo>
                  <a:lnTo>
                    <a:pt x="2566" y="5083"/>
                  </a:lnTo>
                  <a:lnTo>
                    <a:pt x="2567" y="5074"/>
                  </a:lnTo>
                  <a:lnTo>
                    <a:pt x="2573" y="5001"/>
                  </a:lnTo>
                  <a:lnTo>
                    <a:pt x="2574" y="4992"/>
                  </a:lnTo>
                  <a:lnTo>
                    <a:pt x="2584" y="4920"/>
                  </a:lnTo>
                  <a:lnTo>
                    <a:pt x="2585" y="4911"/>
                  </a:lnTo>
                  <a:lnTo>
                    <a:pt x="2598" y="4839"/>
                  </a:lnTo>
                  <a:lnTo>
                    <a:pt x="2599" y="4830"/>
                  </a:lnTo>
                  <a:lnTo>
                    <a:pt x="2614" y="4759"/>
                  </a:lnTo>
                  <a:lnTo>
                    <a:pt x="2616" y="4750"/>
                  </a:lnTo>
                  <a:lnTo>
                    <a:pt x="2634" y="4679"/>
                  </a:lnTo>
                  <a:lnTo>
                    <a:pt x="2636" y="4670"/>
                  </a:lnTo>
                  <a:lnTo>
                    <a:pt x="2656" y="4601"/>
                  </a:lnTo>
                  <a:lnTo>
                    <a:pt x="2659" y="4592"/>
                  </a:lnTo>
                  <a:lnTo>
                    <a:pt x="2682" y="4523"/>
                  </a:lnTo>
                  <a:lnTo>
                    <a:pt x="2685" y="4514"/>
                  </a:lnTo>
                  <a:lnTo>
                    <a:pt x="2710" y="4446"/>
                  </a:lnTo>
                  <a:lnTo>
                    <a:pt x="2713" y="4437"/>
                  </a:lnTo>
                  <a:lnTo>
                    <a:pt x="2741" y="4370"/>
                  </a:lnTo>
                  <a:lnTo>
                    <a:pt x="2745" y="4361"/>
                  </a:lnTo>
                  <a:lnTo>
                    <a:pt x="2775" y="4295"/>
                  </a:lnTo>
                  <a:lnTo>
                    <a:pt x="2780" y="4287"/>
                  </a:lnTo>
                  <a:lnTo>
                    <a:pt x="2812" y="4221"/>
                  </a:lnTo>
                  <a:lnTo>
                    <a:pt x="2817" y="4213"/>
                  </a:lnTo>
                  <a:lnTo>
                    <a:pt x="2852" y="4149"/>
                  </a:lnTo>
                  <a:lnTo>
                    <a:pt x="2857" y="4141"/>
                  </a:lnTo>
                  <a:lnTo>
                    <a:pt x="2895" y="4078"/>
                  </a:lnTo>
                  <a:lnTo>
                    <a:pt x="2900" y="4070"/>
                  </a:lnTo>
                  <a:lnTo>
                    <a:pt x="2940" y="4009"/>
                  </a:lnTo>
                  <a:lnTo>
                    <a:pt x="2945" y="4002"/>
                  </a:lnTo>
                  <a:lnTo>
                    <a:pt x="2987" y="3942"/>
                  </a:lnTo>
                  <a:lnTo>
                    <a:pt x="2992" y="3935"/>
                  </a:lnTo>
                  <a:lnTo>
                    <a:pt x="3037" y="3877"/>
                  </a:lnTo>
                  <a:lnTo>
                    <a:pt x="3043" y="3870"/>
                  </a:lnTo>
                  <a:lnTo>
                    <a:pt x="3089" y="3814"/>
                  </a:lnTo>
                  <a:lnTo>
                    <a:pt x="3095" y="3807"/>
                  </a:lnTo>
                  <a:lnTo>
                    <a:pt x="3143" y="3753"/>
                  </a:lnTo>
                  <a:lnTo>
                    <a:pt x="3150" y="3746"/>
                  </a:lnTo>
                  <a:lnTo>
                    <a:pt x="3200" y="3693"/>
                  </a:lnTo>
                  <a:lnTo>
                    <a:pt x="3206" y="3687"/>
                  </a:lnTo>
                  <a:lnTo>
                    <a:pt x="3259" y="3636"/>
                  </a:lnTo>
                  <a:lnTo>
                    <a:pt x="3266" y="3630"/>
                  </a:lnTo>
                  <a:lnTo>
                    <a:pt x="3320" y="3582"/>
                  </a:lnTo>
                  <a:lnTo>
                    <a:pt x="3327" y="3575"/>
                  </a:lnTo>
                  <a:lnTo>
                    <a:pt x="3383" y="3529"/>
                  </a:lnTo>
                  <a:lnTo>
                    <a:pt x="3390" y="3523"/>
                  </a:lnTo>
                  <a:lnTo>
                    <a:pt x="3448" y="3479"/>
                  </a:lnTo>
                  <a:lnTo>
                    <a:pt x="3455" y="3473"/>
                  </a:lnTo>
                  <a:lnTo>
                    <a:pt x="3514" y="3431"/>
                  </a:lnTo>
                  <a:lnTo>
                    <a:pt x="3522" y="3426"/>
                  </a:lnTo>
                  <a:lnTo>
                    <a:pt x="3583" y="3386"/>
                  </a:lnTo>
                  <a:lnTo>
                    <a:pt x="3591" y="3381"/>
                  </a:lnTo>
                  <a:lnTo>
                    <a:pt x="3654" y="3343"/>
                  </a:lnTo>
                  <a:lnTo>
                    <a:pt x="3663" y="3338"/>
                  </a:lnTo>
                  <a:lnTo>
                    <a:pt x="3727" y="3303"/>
                  </a:lnTo>
                  <a:lnTo>
                    <a:pt x="3735" y="3298"/>
                  </a:lnTo>
                  <a:lnTo>
                    <a:pt x="3800" y="3266"/>
                  </a:lnTo>
                  <a:lnTo>
                    <a:pt x="3808" y="3262"/>
                  </a:lnTo>
                  <a:lnTo>
                    <a:pt x="3875" y="3231"/>
                  </a:lnTo>
                  <a:lnTo>
                    <a:pt x="3883" y="3228"/>
                  </a:lnTo>
                  <a:lnTo>
                    <a:pt x="3950" y="3200"/>
                  </a:lnTo>
                  <a:lnTo>
                    <a:pt x="3959" y="3197"/>
                  </a:lnTo>
                  <a:lnTo>
                    <a:pt x="4027" y="3171"/>
                  </a:lnTo>
                  <a:lnTo>
                    <a:pt x="4036" y="3168"/>
                  </a:lnTo>
                  <a:lnTo>
                    <a:pt x="4105" y="3146"/>
                  </a:lnTo>
                  <a:lnTo>
                    <a:pt x="4114" y="3143"/>
                  </a:lnTo>
                  <a:lnTo>
                    <a:pt x="4184" y="3123"/>
                  </a:lnTo>
                  <a:lnTo>
                    <a:pt x="4193" y="3121"/>
                  </a:lnTo>
                  <a:lnTo>
                    <a:pt x="4263" y="3103"/>
                  </a:lnTo>
                  <a:lnTo>
                    <a:pt x="4272" y="3101"/>
                  </a:lnTo>
                  <a:lnTo>
                    <a:pt x="4343" y="3086"/>
                  </a:lnTo>
                  <a:lnTo>
                    <a:pt x="4353" y="3085"/>
                  </a:lnTo>
                  <a:lnTo>
                    <a:pt x="4424" y="3072"/>
                  </a:lnTo>
                  <a:lnTo>
                    <a:pt x="4433" y="3071"/>
                  </a:lnTo>
                  <a:lnTo>
                    <a:pt x="4506" y="3061"/>
                  </a:lnTo>
                  <a:lnTo>
                    <a:pt x="4515" y="3060"/>
                  </a:lnTo>
                  <a:lnTo>
                    <a:pt x="4588" y="3054"/>
                  </a:lnTo>
                  <a:lnTo>
                    <a:pt x="4597" y="3053"/>
                  </a:lnTo>
                  <a:lnTo>
                    <a:pt x="4670" y="3049"/>
                  </a:lnTo>
                  <a:lnTo>
                    <a:pt x="4679" y="3048"/>
                  </a:lnTo>
                  <a:lnTo>
                    <a:pt x="4752" y="3047"/>
                  </a:lnTo>
                  <a:lnTo>
                    <a:pt x="4762" y="3047"/>
                  </a:lnTo>
                  <a:lnTo>
                    <a:pt x="4835" y="3048"/>
                  </a:lnTo>
                  <a:lnTo>
                    <a:pt x="4844" y="3049"/>
                  </a:lnTo>
                  <a:lnTo>
                    <a:pt x="4917" y="3053"/>
                  </a:lnTo>
                  <a:lnTo>
                    <a:pt x="4926" y="3054"/>
                  </a:lnTo>
                  <a:lnTo>
                    <a:pt x="4999" y="3060"/>
                  </a:lnTo>
                  <a:lnTo>
                    <a:pt x="5008" y="3061"/>
                  </a:lnTo>
                  <a:lnTo>
                    <a:pt x="5080" y="3071"/>
                  </a:lnTo>
                  <a:lnTo>
                    <a:pt x="5089" y="3072"/>
                  </a:lnTo>
                  <a:lnTo>
                    <a:pt x="5161" y="3085"/>
                  </a:lnTo>
                  <a:lnTo>
                    <a:pt x="5170" y="3086"/>
                  </a:lnTo>
                  <a:lnTo>
                    <a:pt x="5241" y="3101"/>
                  </a:lnTo>
                  <a:lnTo>
                    <a:pt x="5250" y="3103"/>
                  </a:lnTo>
                  <a:lnTo>
                    <a:pt x="5320" y="3121"/>
                  </a:lnTo>
                  <a:lnTo>
                    <a:pt x="5329" y="3123"/>
                  </a:lnTo>
                  <a:lnTo>
                    <a:pt x="5399" y="3143"/>
                  </a:lnTo>
                  <a:lnTo>
                    <a:pt x="5408" y="3146"/>
                  </a:lnTo>
                  <a:lnTo>
                    <a:pt x="5477" y="3168"/>
                  </a:lnTo>
                  <a:lnTo>
                    <a:pt x="5486" y="3171"/>
                  </a:lnTo>
                  <a:lnTo>
                    <a:pt x="5554" y="3197"/>
                  </a:lnTo>
                  <a:lnTo>
                    <a:pt x="5563" y="3200"/>
                  </a:lnTo>
                  <a:lnTo>
                    <a:pt x="5630" y="3228"/>
                  </a:lnTo>
                  <a:lnTo>
                    <a:pt x="5638" y="3231"/>
                  </a:lnTo>
                  <a:lnTo>
                    <a:pt x="5705" y="3262"/>
                  </a:lnTo>
                  <a:lnTo>
                    <a:pt x="5713" y="3266"/>
                  </a:lnTo>
                  <a:lnTo>
                    <a:pt x="5778" y="3298"/>
                  </a:lnTo>
                  <a:lnTo>
                    <a:pt x="5786" y="3303"/>
                  </a:lnTo>
                  <a:lnTo>
                    <a:pt x="5850" y="3338"/>
                  </a:lnTo>
                  <a:lnTo>
                    <a:pt x="5859" y="3343"/>
                  </a:lnTo>
                  <a:lnTo>
                    <a:pt x="5922" y="3381"/>
                  </a:lnTo>
                  <a:lnTo>
                    <a:pt x="5930" y="3386"/>
                  </a:lnTo>
                  <a:lnTo>
                    <a:pt x="5991" y="3426"/>
                  </a:lnTo>
                  <a:lnTo>
                    <a:pt x="5998" y="3431"/>
                  </a:lnTo>
                  <a:lnTo>
                    <a:pt x="6058" y="3473"/>
                  </a:lnTo>
                  <a:lnTo>
                    <a:pt x="6065" y="3479"/>
                  </a:lnTo>
                  <a:lnTo>
                    <a:pt x="6123" y="3523"/>
                  </a:lnTo>
                  <a:lnTo>
                    <a:pt x="6123" y="3523"/>
                  </a:lnTo>
                  <a:close/>
                  <a:moveTo>
                    <a:pt x="5177" y="4470"/>
                  </a:moveTo>
                  <a:lnTo>
                    <a:pt x="5767" y="3880"/>
                  </a:lnTo>
                  <a:lnTo>
                    <a:pt x="5765" y="3878"/>
                  </a:lnTo>
                  <a:lnTo>
                    <a:pt x="5713" y="3841"/>
                  </a:lnTo>
                  <a:lnTo>
                    <a:pt x="5660" y="3806"/>
                  </a:lnTo>
                  <a:lnTo>
                    <a:pt x="5605" y="3774"/>
                  </a:lnTo>
                  <a:lnTo>
                    <a:pt x="5550" y="3743"/>
                  </a:lnTo>
                  <a:lnTo>
                    <a:pt x="5493" y="3715"/>
                  </a:lnTo>
                  <a:lnTo>
                    <a:pt x="5435" y="3688"/>
                  </a:lnTo>
                  <a:lnTo>
                    <a:pt x="5376" y="3664"/>
                  </a:lnTo>
                  <a:lnTo>
                    <a:pt x="5317" y="3642"/>
                  </a:lnTo>
                  <a:lnTo>
                    <a:pt x="5257" y="3622"/>
                  </a:lnTo>
                  <a:lnTo>
                    <a:pt x="5196" y="3605"/>
                  </a:lnTo>
                  <a:lnTo>
                    <a:pt x="5134" y="3590"/>
                  </a:lnTo>
                  <a:lnTo>
                    <a:pt x="5072" y="3577"/>
                  </a:lnTo>
                  <a:lnTo>
                    <a:pt x="5010" y="3566"/>
                  </a:lnTo>
                  <a:lnTo>
                    <a:pt x="4947" y="3558"/>
                  </a:lnTo>
                  <a:lnTo>
                    <a:pt x="4884" y="3552"/>
                  </a:lnTo>
                  <a:lnTo>
                    <a:pt x="4821" y="3548"/>
                  </a:lnTo>
                  <a:lnTo>
                    <a:pt x="4757" y="3547"/>
                  </a:lnTo>
                  <a:lnTo>
                    <a:pt x="4693" y="3548"/>
                  </a:lnTo>
                  <a:lnTo>
                    <a:pt x="4630" y="3552"/>
                  </a:lnTo>
                  <a:lnTo>
                    <a:pt x="4566" y="3558"/>
                  </a:lnTo>
                  <a:lnTo>
                    <a:pt x="4503" y="3566"/>
                  </a:lnTo>
                  <a:lnTo>
                    <a:pt x="4441" y="3577"/>
                  </a:lnTo>
                  <a:lnTo>
                    <a:pt x="4379" y="3590"/>
                  </a:lnTo>
                  <a:lnTo>
                    <a:pt x="4317" y="3605"/>
                  </a:lnTo>
                  <a:lnTo>
                    <a:pt x="4256" y="3622"/>
                  </a:lnTo>
                  <a:lnTo>
                    <a:pt x="4196" y="3642"/>
                  </a:lnTo>
                  <a:lnTo>
                    <a:pt x="4137" y="3664"/>
                  </a:lnTo>
                  <a:lnTo>
                    <a:pt x="4078" y="3688"/>
                  </a:lnTo>
                  <a:lnTo>
                    <a:pt x="4020" y="3715"/>
                  </a:lnTo>
                  <a:lnTo>
                    <a:pt x="3963" y="3743"/>
                  </a:lnTo>
                  <a:lnTo>
                    <a:pt x="3908" y="3774"/>
                  </a:lnTo>
                  <a:lnTo>
                    <a:pt x="3854" y="3806"/>
                  </a:lnTo>
                  <a:lnTo>
                    <a:pt x="3800" y="3841"/>
                  </a:lnTo>
                  <a:lnTo>
                    <a:pt x="3749" y="3878"/>
                  </a:lnTo>
                  <a:lnTo>
                    <a:pt x="3698" y="3917"/>
                  </a:lnTo>
                  <a:lnTo>
                    <a:pt x="3650" y="3957"/>
                  </a:lnTo>
                  <a:lnTo>
                    <a:pt x="3603" y="3999"/>
                  </a:lnTo>
                  <a:lnTo>
                    <a:pt x="3557" y="4043"/>
                  </a:lnTo>
                  <a:lnTo>
                    <a:pt x="3513" y="4089"/>
                  </a:lnTo>
                  <a:lnTo>
                    <a:pt x="3471" y="4136"/>
                  </a:lnTo>
                  <a:lnTo>
                    <a:pt x="3431" y="4185"/>
                  </a:lnTo>
                  <a:lnTo>
                    <a:pt x="3392" y="4235"/>
                  </a:lnTo>
                  <a:lnTo>
                    <a:pt x="3355" y="4287"/>
                  </a:lnTo>
                  <a:lnTo>
                    <a:pt x="3320" y="4340"/>
                  </a:lnTo>
                  <a:lnTo>
                    <a:pt x="3288" y="4395"/>
                  </a:lnTo>
                  <a:lnTo>
                    <a:pt x="3257" y="4451"/>
                  </a:lnTo>
                  <a:lnTo>
                    <a:pt x="3228" y="4508"/>
                  </a:lnTo>
                  <a:lnTo>
                    <a:pt x="3202" y="4565"/>
                  </a:lnTo>
                  <a:lnTo>
                    <a:pt x="3177" y="4624"/>
                  </a:lnTo>
                  <a:lnTo>
                    <a:pt x="3155" y="4683"/>
                  </a:lnTo>
                  <a:lnTo>
                    <a:pt x="3135" y="4744"/>
                  </a:lnTo>
                  <a:lnTo>
                    <a:pt x="3118" y="4804"/>
                  </a:lnTo>
                  <a:lnTo>
                    <a:pt x="3103" y="4866"/>
                  </a:lnTo>
                  <a:lnTo>
                    <a:pt x="3090" y="4928"/>
                  </a:lnTo>
                  <a:lnTo>
                    <a:pt x="3079" y="4990"/>
                  </a:lnTo>
                  <a:lnTo>
                    <a:pt x="3071" y="5053"/>
                  </a:lnTo>
                  <a:lnTo>
                    <a:pt x="3065" y="5116"/>
                  </a:lnTo>
                  <a:lnTo>
                    <a:pt x="3061" y="5179"/>
                  </a:lnTo>
                  <a:lnTo>
                    <a:pt x="3060" y="5243"/>
                  </a:lnTo>
                  <a:lnTo>
                    <a:pt x="3061" y="5307"/>
                  </a:lnTo>
                  <a:lnTo>
                    <a:pt x="3065" y="5370"/>
                  </a:lnTo>
                  <a:lnTo>
                    <a:pt x="3071" y="5434"/>
                  </a:lnTo>
                  <a:lnTo>
                    <a:pt x="3079" y="5497"/>
                  </a:lnTo>
                  <a:lnTo>
                    <a:pt x="3090" y="5559"/>
                  </a:lnTo>
                  <a:lnTo>
                    <a:pt x="3103" y="5621"/>
                  </a:lnTo>
                  <a:lnTo>
                    <a:pt x="3118" y="5683"/>
                  </a:lnTo>
                  <a:lnTo>
                    <a:pt x="3135" y="5743"/>
                  </a:lnTo>
                  <a:lnTo>
                    <a:pt x="3155" y="5804"/>
                  </a:lnTo>
                  <a:lnTo>
                    <a:pt x="3177" y="5863"/>
                  </a:lnTo>
                  <a:lnTo>
                    <a:pt x="3202" y="5922"/>
                  </a:lnTo>
                  <a:lnTo>
                    <a:pt x="3228" y="5979"/>
                  </a:lnTo>
                  <a:lnTo>
                    <a:pt x="3257" y="6036"/>
                  </a:lnTo>
                  <a:lnTo>
                    <a:pt x="3288" y="6092"/>
                  </a:lnTo>
                  <a:lnTo>
                    <a:pt x="3320" y="6147"/>
                  </a:lnTo>
                  <a:lnTo>
                    <a:pt x="3355" y="6200"/>
                  </a:lnTo>
                  <a:lnTo>
                    <a:pt x="3392" y="6252"/>
                  </a:lnTo>
                  <a:lnTo>
                    <a:pt x="3431" y="6302"/>
                  </a:lnTo>
                  <a:lnTo>
                    <a:pt x="3471" y="6350"/>
                  </a:lnTo>
                  <a:lnTo>
                    <a:pt x="3513" y="6398"/>
                  </a:lnTo>
                  <a:lnTo>
                    <a:pt x="3557" y="6443"/>
                  </a:lnTo>
                  <a:lnTo>
                    <a:pt x="3602" y="6487"/>
                  </a:lnTo>
                  <a:lnTo>
                    <a:pt x="3650" y="6529"/>
                  </a:lnTo>
                  <a:lnTo>
                    <a:pt x="3698" y="6569"/>
                  </a:lnTo>
                  <a:lnTo>
                    <a:pt x="3748" y="6608"/>
                  </a:lnTo>
                  <a:lnTo>
                    <a:pt x="3800" y="6645"/>
                  </a:lnTo>
                  <a:lnTo>
                    <a:pt x="3853" y="6680"/>
                  </a:lnTo>
                  <a:lnTo>
                    <a:pt x="3908" y="6712"/>
                  </a:lnTo>
                  <a:lnTo>
                    <a:pt x="3964" y="6743"/>
                  </a:lnTo>
                  <a:lnTo>
                    <a:pt x="4021" y="6772"/>
                  </a:lnTo>
                  <a:lnTo>
                    <a:pt x="4078" y="6798"/>
                  </a:lnTo>
                  <a:lnTo>
                    <a:pt x="4137" y="6823"/>
                  </a:lnTo>
                  <a:lnTo>
                    <a:pt x="4196" y="6845"/>
                  </a:lnTo>
                  <a:lnTo>
                    <a:pt x="4257" y="6865"/>
                  </a:lnTo>
                  <a:lnTo>
                    <a:pt x="4317" y="6882"/>
                  </a:lnTo>
                  <a:lnTo>
                    <a:pt x="4379" y="6897"/>
                  </a:lnTo>
                  <a:lnTo>
                    <a:pt x="4441" y="6910"/>
                  </a:lnTo>
                  <a:lnTo>
                    <a:pt x="4503" y="6921"/>
                  </a:lnTo>
                  <a:lnTo>
                    <a:pt x="4566" y="6929"/>
                  </a:lnTo>
                  <a:lnTo>
                    <a:pt x="4630" y="6935"/>
                  </a:lnTo>
                  <a:lnTo>
                    <a:pt x="4693" y="6939"/>
                  </a:lnTo>
                  <a:lnTo>
                    <a:pt x="4757" y="6940"/>
                  </a:lnTo>
                  <a:lnTo>
                    <a:pt x="4821" y="6939"/>
                  </a:lnTo>
                  <a:lnTo>
                    <a:pt x="4884" y="6935"/>
                  </a:lnTo>
                  <a:lnTo>
                    <a:pt x="4947" y="6929"/>
                  </a:lnTo>
                  <a:lnTo>
                    <a:pt x="5010" y="6921"/>
                  </a:lnTo>
                  <a:lnTo>
                    <a:pt x="5072" y="6910"/>
                  </a:lnTo>
                  <a:lnTo>
                    <a:pt x="5134" y="6897"/>
                  </a:lnTo>
                  <a:lnTo>
                    <a:pt x="5196" y="6882"/>
                  </a:lnTo>
                  <a:lnTo>
                    <a:pt x="5256" y="6865"/>
                  </a:lnTo>
                  <a:lnTo>
                    <a:pt x="5317" y="6845"/>
                  </a:lnTo>
                  <a:lnTo>
                    <a:pt x="5376" y="6823"/>
                  </a:lnTo>
                  <a:lnTo>
                    <a:pt x="5435" y="6798"/>
                  </a:lnTo>
                  <a:lnTo>
                    <a:pt x="5492" y="6772"/>
                  </a:lnTo>
                  <a:lnTo>
                    <a:pt x="5549" y="6743"/>
                  </a:lnTo>
                  <a:lnTo>
                    <a:pt x="5605" y="6712"/>
                  </a:lnTo>
                  <a:lnTo>
                    <a:pt x="5660" y="6680"/>
                  </a:lnTo>
                  <a:lnTo>
                    <a:pt x="5713" y="6645"/>
                  </a:lnTo>
                  <a:lnTo>
                    <a:pt x="5765" y="6608"/>
                  </a:lnTo>
                  <a:lnTo>
                    <a:pt x="5815" y="6569"/>
                  </a:lnTo>
                  <a:lnTo>
                    <a:pt x="5864" y="6529"/>
                  </a:lnTo>
                  <a:lnTo>
                    <a:pt x="5911" y="6487"/>
                  </a:lnTo>
                  <a:lnTo>
                    <a:pt x="5957" y="6443"/>
                  </a:lnTo>
                  <a:lnTo>
                    <a:pt x="6001" y="6397"/>
                  </a:lnTo>
                  <a:lnTo>
                    <a:pt x="6043" y="6350"/>
                  </a:lnTo>
                  <a:lnTo>
                    <a:pt x="6083" y="6302"/>
                  </a:lnTo>
                  <a:lnTo>
                    <a:pt x="6122" y="6251"/>
                  </a:lnTo>
                  <a:lnTo>
                    <a:pt x="6159" y="6200"/>
                  </a:lnTo>
                  <a:lnTo>
                    <a:pt x="6194" y="6146"/>
                  </a:lnTo>
                  <a:lnTo>
                    <a:pt x="6226" y="6092"/>
                  </a:lnTo>
                  <a:lnTo>
                    <a:pt x="6257" y="6037"/>
                  </a:lnTo>
                  <a:lnTo>
                    <a:pt x="6285" y="5980"/>
                  </a:lnTo>
                  <a:lnTo>
                    <a:pt x="6312" y="5922"/>
                  </a:lnTo>
                  <a:lnTo>
                    <a:pt x="6336" y="5863"/>
                  </a:lnTo>
                  <a:lnTo>
                    <a:pt x="6358" y="5804"/>
                  </a:lnTo>
                  <a:lnTo>
                    <a:pt x="6378" y="5744"/>
                  </a:lnTo>
                  <a:lnTo>
                    <a:pt x="6395" y="5683"/>
                  </a:lnTo>
                  <a:lnTo>
                    <a:pt x="6410" y="5621"/>
                  </a:lnTo>
                  <a:lnTo>
                    <a:pt x="6423" y="5559"/>
                  </a:lnTo>
                  <a:lnTo>
                    <a:pt x="6434" y="5497"/>
                  </a:lnTo>
                  <a:lnTo>
                    <a:pt x="6442" y="5434"/>
                  </a:lnTo>
                  <a:lnTo>
                    <a:pt x="6448" y="5370"/>
                  </a:lnTo>
                  <a:lnTo>
                    <a:pt x="6452" y="5307"/>
                  </a:lnTo>
                  <a:lnTo>
                    <a:pt x="6453" y="5243"/>
                  </a:lnTo>
                  <a:lnTo>
                    <a:pt x="6452" y="5179"/>
                  </a:lnTo>
                  <a:lnTo>
                    <a:pt x="6448" y="5116"/>
                  </a:lnTo>
                  <a:lnTo>
                    <a:pt x="6442" y="5053"/>
                  </a:lnTo>
                  <a:lnTo>
                    <a:pt x="6434" y="4990"/>
                  </a:lnTo>
                  <a:lnTo>
                    <a:pt x="6423" y="4928"/>
                  </a:lnTo>
                  <a:lnTo>
                    <a:pt x="6410" y="4866"/>
                  </a:lnTo>
                  <a:lnTo>
                    <a:pt x="6395" y="4804"/>
                  </a:lnTo>
                  <a:lnTo>
                    <a:pt x="6378" y="4743"/>
                  </a:lnTo>
                  <a:lnTo>
                    <a:pt x="6358" y="4683"/>
                  </a:lnTo>
                  <a:lnTo>
                    <a:pt x="6336" y="4624"/>
                  </a:lnTo>
                  <a:lnTo>
                    <a:pt x="6312" y="4565"/>
                  </a:lnTo>
                  <a:lnTo>
                    <a:pt x="6285" y="4507"/>
                  </a:lnTo>
                  <a:lnTo>
                    <a:pt x="6257" y="4450"/>
                  </a:lnTo>
                  <a:lnTo>
                    <a:pt x="6226" y="4395"/>
                  </a:lnTo>
                  <a:lnTo>
                    <a:pt x="6194" y="4340"/>
                  </a:lnTo>
                  <a:lnTo>
                    <a:pt x="6159" y="4287"/>
                  </a:lnTo>
                  <a:lnTo>
                    <a:pt x="6122" y="4235"/>
                  </a:lnTo>
                  <a:lnTo>
                    <a:pt x="6120" y="4233"/>
                  </a:lnTo>
                  <a:lnTo>
                    <a:pt x="5530" y="4823"/>
                  </a:lnTo>
                  <a:lnTo>
                    <a:pt x="5534" y="4830"/>
                  </a:lnTo>
                  <a:lnTo>
                    <a:pt x="5536" y="4834"/>
                  </a:lnTo>
                  <a:lnTo>
                    <a:pt x="5549" y="4859"/>
                  </a:lnTo>
                  <a:lnTo>
                    <a:pt x="5551" y="4864"/>
                  </a:lnTo>
                  <a:lnTo>
                    <a:pt x="5562" y="4889"/>
                  </a:lnTo>
                  <a:lnTo>
                    <a:pt x="5565" y="4894"/>
                  </a:lnTo>
                  <a:lnTo>
                    <a:pt x="5575" y="4919"/>
                  </a:lnTo>
                  <a:lnTo>
                    <a:pt x="5577" y="4924"/>
                  </a:lnTo>
                  <a:lnTo>
                    <a:pt x="5587" y="4950"/>
                  </a:lnTo>
                  <a:lnTo>
                    <a:pt x="5588" y="4955"/>
                  </a:lnTo>
                  <a:lnTo>
                    <a:pt x="5597" y="4981"/>
                  </a:lnTo>
                  <a:lnTo>
                    <a:pt x="5599" y="4986"/>
                  </a:lnTo>
                  <a:lnTo>
                    <a:pt x="5606" y="5012"/>
                  </a:lnTo>
                  <a:lnTo>
                    <a:pt x="5608" y="5018"/>
                  </a:lnTo>
                  <a:lnTo>
                    <a:pt x="5614" y="5044"/>
                  </a:lnTo>
                  <a:lnTo>
                    <a:pt x="5615" y="5050"/>
                  </a:lnTo>
                  <a:lnTo>
                    <a:pt x="5621" y="5076"/>
                  </a:lnTo>
                  <a:lnTo>
                    <a:pt x="5622" y="5082"/>
                  </a:lnTo>
                  <a:lnTo>
                    <a:pt x="5627" y="5109"/>
                  </a:lnTo>
                  <a:lnTo>
                    <a:pt x="5627" y="5114"/>
                  </a:lnTo>
                  <a:lnTo>
                    <a:pt x="5631" y="5141"/>
                  </a:lnTo>
                  <a:lnTo>
                    <a:pt x="5632" y="5147"/>
                  </a:lnTo>
                  <a:lnTo>
                    <a:pt x="5634" y="5174"/>
                  </a:lnTo>
                  <a:lnTo>
                    <a:pt x="5635" y="5180"/>
                  </a:lnTo>
                  <a:lnTo>
                    <a:pt x="5636" y="5207"/>
                  </a:lnTo>
                  <a:lnTo>
                    <a:pt x="5636" y="5213"/>
                  </a:lnTo>
                  <a:lnTo>
                    <a:pt x="5637" y="5240"/>
                  </a:lnTo>
                  <a:lnTo>
                    <a:pt x="5637" y="5246"/>
                  </a:lnTo>
                  <a:lnTo>
                    <a:pt x="5636" y="5273"/>
                  </a:lnTo>
                  <a:lnTo>
                    <a:pt x="5636" y="5279"/>
                  </a:lnTo>
                  <a:lnTo>
                    <a:pt x="5635" y="5306"/>
                  </a:lnTo>
                  <a:lnTo>
                    <a:pt x="5634" y="5312"/>
                  </a:lnTo>
                  <a:lnTo>
                    <a:pt x="5632" y="5339"/>
                  </a:lnTo>
                  <a:lnTo>
                    <a:pt x="5631" y="5345"/>
                  </a:lnTo>
                  <a:lnTo>
                    <a:pt x="5627" y="5372"/>
                  </a:lnTo>
                  <a:lnTo>
                    <a:pt x="5627" y="5377"/>
                  </a:lnTo>
                  <a:lnTo>
                    <a:pt x="5622" y="5404"/>
                  </a:lnTo>
                  <a:lnTo>
                    <a:pt x="5621" y="5410"/>
                  </a:lnTo>
                  <a:lnTo>
                    <a:pt x="5615" y="5436"/>
                  </a:lnTo>
                  <a:lnTo>
                    <a:pt x="5614" y="5442"/>
                  </a:lnTo>
                  <a:lnTo>
                    <a:pt x="5608" y="5468"/>
                  </a:lnTo>
                  <a:lnTo>
                    <a:pt x="5606" y="5474"/>
                  </a:lnTo>
                  <a:lnTo>
                    <a:pt x="5599" y="5500"/>
                  </a:lnTo>
                  <a:lnTo>
                    <a:pt x="5597" y="5505"/>
                  </a:lnTo>
                  <a:lnTo>
                    <a:pt x="5588" y="5531"/>
                  </a:lnTo>
                  <a:lnTo>
                    <a:pt x="5587" y="5536"/>
                  </a:lnTo>
                  <a:lnTo>
                    <a:pt x="5577" y="5562"/>
                  </a:lnTo>
                  <a:lnTo>
                    <a:pt x="5575" y="5567"/>
                  </a:lnTo>
                  <a:lnTo>
                    <a:pt x="5565" y="5592"/>
                  </a:lnTo>
                  <a:lnTo>
                    <a:pt x="5562" y="5597"/>
                  </a:lnTo>
                  <a:lnTo>
                    <a:pt x="5551" y="5622"/>
                  </a:lnTo>
                  <a:lnTo>
                    <a:pt x="5549" y="5627"/>
                  </a:lnTo>
                  <a:lnTo>
                    <a:pt x="5536" y="5652"/>
                  </a:lnTo>
                  <a:lnTo>
                    <a:pt x="5534" y="5656"/>
                  </a:lnTo>
                  <a:lnTo>
                    <a:pt x="5520" y="5680"/>
                  </a:lnTo>
                  <a:lnTo>
                    <a:pt x="5518" y="5685"/>
                  </a:lnTo>
                  <a:lnTo>
                    <a:pt x="5503" y="5709"/>
                  </a:lnTo>
                  <a:lnTo>
                    <a:pt x="5500" y="5714"/>
                  </a:lnTo>
                  <a:lnTo>
                    <a:pt x="5485" y="5737"/>
                  </a:lnTo>
                  <a:lnTo>
                    <a:pt x="5482" y="5741"/>
                  </a:lnTo>
                  <a:lnTo>
                    <a:pt x="5466" y="5763"/>
                  </a:lnTo>
                  <a:lnTo>
                    <a:pt x="5463" y="5768"/>
                  </a:lnTo>
                  <a:lnTo>
                    <a:pt x="5447" y="5790"/>
                  </a:lnTo>
                  <a:lnTo>
                    <a:pt x="5443" y="5794"/>
                  </a:lnTo>
                  <a:lnTo>
                    <a:pt x="5426" y="5815"/>
                  </a:lnTo>
                  <a:lnTo>
                    <a:pt x="5422" y="5819"/>
                  </a:lnTo>
                  <a:lnTo>
                    <a:pt x="5404" y="5839"/>
                  </a:lnTo>
                  <a:lnTo>
                    <a:pt x="5400" y="5844"/>
                  </a:lnTo>
                  <a:lnTo>
                    <a:pt x="5381" y="5863"/>
                  </a:lnTo>
                  <a:lnTo>
                    <a:pt x="5377" y="5867"/>
                  </a:lnTo>
                  <a:lnTo>
                    <a:pt x="5358" y="5886"/>
                  </a:lnTo>
                  <a:lnTo>
                    <a:pt x="5354" y="5890"/>
                  </a:lnTo>
                  <a:lnTo>
                    <a:pt x="5333" y="5908"/>
                  </a:lnTo>
                  <a:lnTo>
                    <a:pt x="5329" y="5912"/>
                  </a:lnTo>
                  <a:lnTo>
                    <a:pt x="5308" y="5929"/>
                  </a:lnTo>
                  <a:lnTo>
                    <a:pt x="5304" y="5933"/>
                  </a:lnTo>
                  <a:lnTo>
                    <a:pt x="5282" y="5949"/>
                  </a:lnTo>
                  <a:lnTo>
                    <a:pt x="5278" y="5953"/>
                  </a:lnTo>
                  <a:lnTo>
                    <a:pt x="5256" y="5968"/>
                  </a:lnTo>
                  <a:lnTo>
                    <a:pt x="5251" y="5972"/>
                  </a:lnTo>
                  <a:lnTo>
                    <a:pt x="5228" y="5987"/>
                  </a:lnTo>
                  <a:lnTo>
                    <a:pt x="5224" y="5990"/>
                  </a:lnTo>
                  <a:lnTo>
                    <a:pt x="5200" y="6004"/>
                  </a:lnTo>
                  <a:lnTo>
                    <a:pt x="5194" y="6007"/>
                  </a:lnTo>
                  <a:lnTo>
                    <a:pt x="5170" y="6021"/>
                  </a:lnTo>
                  <a:lnTo>
                    <a:pt x="5165" y="6023"/>
                  </a:lnTo>
                  <a:lnTo>
                    <a:pt x="5141" y="6036"/>
                  </a:lnTo>
                  <a:lnTo>
                    <a:pt x="5136" y="6038"/>
                  </a:lnTo>
                  <a:lnTo>
                    <a:pt x="5111" y="6049"/>
                  </a:lnTo>
                  <a:lnTo>
                    <a:pt x="5106" y="6052"/>
                  </a:lnTo>
                  <a:lnTo>
                    <a:pt x="5081" y="6062"/>
                  </a:lnTo>
                  <a:lnTo>
                    <a:pt x="5075" y="6064"/>
                  </a:lnTo>
                  <a:lnTo>
                    <a:pt x="5050" y="6073"/>
                  </a:lnTo>
                  <a:lnTo>
                    <a:pt x="5044" y="6075"/>
                  </a:lnTo>
                  <a:lnTo>
                    <a:pt x="5018" y="6084"/>
                  </a:lnTo>
                  <a:lnTo>
                    <a:pt x="5013" y="6085"/>
                  </a:lnTo>
                  <a:lnTo>
                    <a:pt x="4987" y="6093"/>
                  </a:lnTo>
                  <a:lnTo>
                    <a:pt x="4982" y="6094"/>
                  </a:lnTo>
                  <a:lnTo>
                    <a:pt x="4955" y="6101"/>
                  </a:lnTo>
                  <a:lnTo>
                    <a:pt x="4950" y="6102"/>
                  </a:lnTo>
                  <a:lnTo>
                    <a:pt x="4923" y="6107"/>
                  </a:lnTo>
                  <a:lnTo>
                    <a:pt x="4918" y="6108"/>
                  </a:lnTo>
                  <a:lnTo>
                    <a:pt x="4891" y="6113"/>
                  </a:lnTo>
                  <a:lnTo>
                    <a:pt x="4885" y="6114"/>
                  </a:lnTo>
                  <a:lnTo>
                    <a:pt x="4858" y="6117"/>
                  </a:lnTo>
                  <a:lnTo>
                    <a:pt x="4853" y="6118"/>
                  </a:lnTo>
                  <a:lnTo>
                    <a:pt x="4825" y="6120"/>
                  </a:lnTo>
                  <a:lnTo>
                    <a:pt x="4820" y="6121"/>
                  </a:lnTo>
                  <a:lnTo>
                    <a:pt x="4793" y="6122"/>
                  </a:lnTo>
                  <a:lnTo>
                    <a:pt x="4787" y="6122"/>
                  </a:lnTo>
                  <a:lnTo>
                    <a:pt x="4760" y="6123"/>
                  </a:lnTo>
                  <a:lnTo>
                    <a:pt x="4754" y="6123"/>
                  </a:lnTo>
                  <a:lnTo>
                    <a:pt x="4727" y="6122"/>
                  </a:lnTo>
                  <a:lnTo>
                    <a:pt x="4721" y="6122"/>
                  </a:lnTo>
                  <a:lnTo>
                    <a:pt x="4694" y="6121"/>
                  </a:lnTo>
                  <a:lnTo>
                    <a:pt x="4689" y="6120"/>
                  </a:lnTo>
                  <a:lnTo>
                    <a:pt x="4661" y="6118"/>
                  </a:lnTo>
                  <a:lnTo>
                    <a:pt x="4656" y="6117"/>
                  </a:lnTo>
                  <a:lnTo>
                    <a:pt x="4629" y="6114"/>
                  </a:lnTo>
                  <a:lnTo>
                    <a:pt x="4623" y="6113"/>
                  </a:lnTo>
                  <a:lnTo>
                    <a:pt x="4596" y="6108"/>
                  </a:lnTo>
                  <a:lnTo>
                    <a:pt x="4591" y="6107"/>
                  </a:lnTo>
                  <a:lnTo>
                    <a:pt x="4564" y="6102"/>
                  </a:lnTo>
                  <a:lnTo>
                    <a:pt x="4559" y="6101"/>
                  </a:lnTo>
                  <a:lnTo>
                    <a:pt x="4532" y="6094"/>
                  </a:lnTo>
                  <a:lnTo>
                    <a:pt x="4527" y="6093"/>
                  </a:lnTo>
                  <a:lnTo>
                    <a:pt x="4501" y="6085"/>
                  </a:lnTo>
                  <a:lnTo>
                    <a:pt x="4496" y="6084"/>
                  </a:lnTo>
                  <a:lnTo>
                    <a:pt x="4470" y="6075"/>
                  </a:lnTo>
                  <a:lnTo>
                    <a:pt x="4464" y="6073"/>
                  </a:lnTo>
                  <a:lnTo>
                    <a:pt x="4439" y="6064"/>
                  </a:lnTo>
                  <a:lnTo>
                    <a:pt x="4433" y="6062"/>
                  </a:lnTo>
                  <a:lnTo>
                    <a:pt x="4408" y="6052"/>
                  </a:lnTo>
                  <a:lnTo>
                    <a:pt x="4403" y="6049"/>
                  </a:lnTo>
                  <a:lnTo>
                    <a:pt x="4378" y="6038"/>
                  </a:lnTo>
                  <a:lnTo>
                    <a:pt x="4373" y="6036"/>
                  </a:lnTo>
                  <a:lnTo>
                    <a:pt x="4349" y="6023"/>
                  </a:lnTo>
                  <a:lnTo>
                    <a:pt x="4344" y="6021"/>
                  </a:lnTo>
                  <a:lnTo>
                    <a:pt x="4320" y="6007"/>
                  </a:lnTo>
                  <a:lnTo>
                    <a:pt x="4314" y="6004"/>
                  </a:lnTo>
                  <a:lnTo>
                    <a:pt x="4290" y="5990"/>
                  </a:lnTo>
                  <a:lnTo>
                    <a:pt x="4286" y="5987"/>
                  </a:lnTo>
                  <a:lnTo>
                    <a:pt x="4263" y="5972"/>
                  </a:lnTo>
                  <a:lnTo>
                    <a:pt x="4258" y="5969"/>
                  </a:lnTo>
                  <a:lnTo>
                    <a:pt x="4236" y="5953"/>
                  </a:lnTo>
                  <a:lnTo>
                    <a:pt x="4232" y="5949"/>
                  </a:lnTo>
                  <a:lnTo>
                    <a:pt x="4210" y="5933"/>
                  </a:lnTo>
                  <a:lnTo>
                    <a:pt x="4206" y="5929"/>
                  </a:lnTo>
                  <a:lnTo>
                    <a:pt x="4185" y="5912"/>
                  </a:lnTo>
                  <a:lnTo>
                    <a:pt x="4181" y="5908"/>
                  </a:lnTo>
                  <a:lnTo>
                    <a:pt x="4160" y="5890"/>
                  </a:lnTo>
                  <a:lnTo>
                    <a:pt x="4156" y="5886"/>
                  </a:lnTo>
                  <a:lnTo>
                    <a:pt x="4137" y="5867"/>
                  </a:lnTo>
                  <a:lnTo>
                    <a:pt x="4133" y="5863"/>
                  </a:lnTo>
                  <a:lnTo>
                    <a:pt x="4114" y="5844"/>
                  </a:lnTo>
                  <a:lnTo>
                    <a:pt x="4110" y="5840"/>
                  </a:lnTo>
                  <a:lnTo>
                    <a:pt x="4092" y="5819"/>
                  </a:lnTo>
                  <a:lnTo>
                    <a:pt x="4088" y="5815"/>
                  </a:lnTo>
                  <a:lnTo>
                    <a:pt x="4071" y="5794"/>
                  </a:lnTo>
                  <a:lnTo>
                    <a:pt x="4067" y="5790"/>
                  </a:lnTo>
                  <a:lnTo>
                    <a:pt x="4051" y="5768"/>
                  </a:lnTo>
                  <a:lnTo>
                    <a:pt x="4047" y="5764"/>
                  </a:lnTo>
                  <a:lnTo>
                    <a:pt x="4031" y="5742"/>
                  </a:lnTo>
                  <a:lnTo>
                    <a:pt x="4028" y="5737"/>
                  </a:lnTo>
                  <a:lnTo>
                    <a:pt x="4013" y="5714"/>
                  </a:lnTo>
                  <a:lnTo>
                    <a:pt x="4010" y="5710"/>
                  </a:lnTo>
                  <a:lnTo>
                    <a:pt x="3996" y="5686"/>
                  </a:lnTo>
                  <a:lnTo>
                    <a:pt x="3993" y="5680"/>
                  </a:lnTo>
                  <a:lnTo>
                    <a:pt x="3979" y="5656"/>
                  </a:lnTo>
                  <a:lnTo>
                    <a:pt x="3977" y="5651"/>
                  </a:lnTo>
                  <a:lnTo>
                    <a:pt x="3964" y="5627"/>
                  </a:lnTo>
                  <a:lnTo>
                    <a:pt x="3962" y="5622"/>
                  </a:lnTo>
                  <a:lnTo>
                    <a:pt x="3951" y="5597"/>
                  </a:lnTo>
                  <a:lnTo>
                    <a:pt x="3948" y="5592"/>
                  </a:lnTo>
                  <a:lnTo>
                    <a:pt x="3938" y="5567"/>
                  </a:lnTo>
                  <a:lnTo>
                    <a:pt x="3936" y="5561"/>
                  </a:lnTo>
                  <a:lnTo>
                    <a:pt x="3927" y="5536"/>
                  </a:lnTo>
                  <a:lnTo>
                    <a:pt x="3925" y="5530"/>
                  </a:lnTo>
                  <a:lnTo>
                    <a:pt x="3916" y="5504"/>
                  </a:lnTo>
                  <a:lnTo>
                    <a:pt x="3915" y="5499"/>
                  </a:lnTo>
                  <a:lnTo>
                    <a:pt x="3907" y="5473"/>
                  </a:lnTo>
                  <a:lnTo>
                    <a:pt x="3906" y="5468"/>
                  </a:lnTo>
                  <a:lnTo>
                    <a:pt x="3899" y="5441"/>
                  </a:lnTo>
                  <a:lnTo>
                    <a:pt x="3898" y="5436"/>
                  </a:lnTo>
                  <a:lnTo>
                    <a:pt x="3893" y="5409"/>
                  </a:lnTo>
                  <a:lnTo>
                    <a:pt x="3892" y="5404"/>
                  </a:lnTo>
                  <a:lnTo>
                    <a:pt x="3887" y="5377"/>
                  </a:lnTo>
                  <a:lnTo>
                    <a:pt x="3886" y="5371"/>
                  </a:lnTo>
                  <a:lnTo>
                    <a:pt x="3883" y="5344"/>
                  </a:lnTo>
                  <a:lnTo>
                    <a:pt x="3882" y="5339"/>
                  </a:lnTo>
                  <a:lnTo>
                    <a:pt x="3880" y="5311"/>
                  </a:lnTo>
                  <a:lnTo>
                    <a:pt x="3879" y="5306"/>
                  </a:lnTo>
                  <a:lnTo>
                    <a:pt x="3878" y="5279"/>
                  </a:lnTo>
                  <a:lnTo>
                    <a:pt x="3878" y="5273"/>
                  </a:lnTo>
                  <a:lnTo>
                    <a:pt x="3877" y="5246"/>
                  </a:lnTo>
                  <a:lnTo>
                    <a:pt x="3877" y="5240"/>
                  </a:lnTo>
                  <a:lnTo>
                    <a:pt x="3878" y="5213"/>
                  </a:lnTo>
                  <a:lnTo>
                    <a:pt x="3878" y="5207"/>
                  </a:lnTo>
                  <a:lnTo>
                    <a:pt x="3879" y="5180"/>
                  </a:lnTo>
                  <a:lnTo>
                    <a:pt x="3880" y="5175"/>
                  </a:lnTo>
                  <a:lnTo>
                    <a:pt x="3882" y="5147"/>
                  </a:lnTo>
                  <a:lnTo>
                    <a:pt x="3883" y="5142"/>
                  </a:lnTo>
                  <a:lnTo>
                    <a:pt x="3886" y="5115"/>
                  </a:lnTo>
                  <a:lnTo>
                    <a:pt x="3887" y="5109"/>
                  </a:lnTo>
                  <a:lnTo>
                    <a:pt x="3892" y="5082"/>
                  </a:lnTo>
                  <a:lnTo>
                    <a:pt x="3893" y="5077"/>
                  </a:lnTo>
                  <a:lnTo>
                    <a:pt x="3898" y="5050"/>
                  </a:lnTo>
                  <a:lnTo>
                    <a:pt x="3899" y="5045"/>
                  </a:lnTo>
                  <a:lnTo>
                    <a:pt x="3906" y="5018"/>
                  </a:lnTo>
                  <a:lnTo>
                    <a:pt x="3907" y="5013"/>
                  </a:lnTo>
                  <a:lnTo>
                    <a:pt x="3915" y="4987"/>
                  </a:lnTo>
                  <a:lnTo>
                    <a:pt x="3916" y="4982"/>
                  </a:lnTo>
                  <a:lnTo>
                    <a:pt x="3925" y="4956"/>
                  </a:lnTo>
                  <a:lnTo>
                    <a:pt x="3927" y="4950"/>
                  </a:lnTo>
                  <a:lnTo>
                    <a:pt x="3936" y="4925"/>
                  </a:lnTo>
                  <a:lnTo>
                    <a:pt x="3938" y="4919"/>
                  </a:lnTo>
                  <a:lnTo>
                    <a:pt x="3948" y="4894"/>
                  </a:lnTo>
                  <a:lnTo>
                    <a:pt x="3951" y="4889"/>
                  </a:lnTo>
                  <a:lnTo>
                    <a:pt x="3962" y="4864"/>
                  </a:lnTo>
                  <a:lnTo>
                    <a:pt x="3964" y="4859"/>
                  </a:lnTo>
                  <a:lnTo>
                    <a:pt x="3977" y="4835"/>
                  </a:lnTo>
                  <a:lnTo>
                    <a:pt x="3979" y="4830"/>
                  </a:lnTo>
                  <a:lnTo>
                    <a:pt x="3993" y="4806"/>
                  </a:lnTo>
                  <a:lnTo>
                    <a:pt x="3996" y="4800"/>
                  </a:lnTo>
                  <a:lnTo>
                    <a:pt x="4010" y="4776"/>
                  </a:lnTo>
                  <a:lnTo>
                    <a:pt x="4013" y="4772"/>
                  </a:lnTo>
                  <a:lnTo>
                    <a:pt x="4028" y="4749"/>
                  </a:lnTo>
                  <a:lnTo>
                    <a:pt x="4032" y="4744"/>
                  </a:lnTo>
                  <a:lnTo>
                    <a:pt x="4047" y="4722"/>
                  </a:lnTo>
                  <a:lnTo>
                    <a:pt x="4051" y="4718"/>
                  </a:lnTo>
                  <a:lnTo>
                    <a:pt x="4067" y="4696"/>
                  </a:lnTo>
                  <a:lnTo>
                    <a:pt x="4071" y="4692"/>
                  </a:lnTo>
                  <a:lnTo>
                    <a:pt x="4088" y="4671"/>
                  </a:lnTo>
                  <a:lnTo>
                    <a:pt x="4092" y="4667"/>
                  </a:lnTo>
                  <a:lnTo>
                    <a:pt x="4110" y="4646"/>
                  </a:lnTo>
                  <a:lnTo>
                    <a:pt x="4114" y="4642"/>
                  </a:lnTo>
                  <a:lnTo>
                    <a:pt x="4133" y="4623"/>
                  </a:lnTo>
                  <a:lnTo>
                    <a:pt x="4137" y="4619"/>
                  </a:lnTo>
                  <a:lnTo>
                    <a:pt x="4156" y="4600"/>
                  </a:lnTo>
                  <a:lnTo>
                    <a:pt x="4161" y="4596"/>
                  </a:lnTo>
                  <a:lnTo>
                    <a:pt x="4181" y="4578"/>
                  </a:lnTo>
                  <a:lnTo>
                    <a:pt x="4185" y="4574"/>
                  </a:lnTo>
                  <a:lnTo>
                    <a:pt x="4206" y="4557"/>
                  </a:lnTo>
                  <a:lnTo>
                    <a:pt x="4210" y="4553"/>
                  </a:lnTo>
                  <a:lnTo>
                    <a:pt x="4232" y="4537"/>
                  </a:lnTo>
                  <a:lnTo>
                    <a:pt x="4237" y="4534"/>
                  </a:lnTo>
                  <a:lnTo>
                    <a:pt x="4259" y="4518"/>
                  </a:lnTo>
                  <a:lnTo>
                    <a:pt x="4263" y="4515"/>
                  </a:lnTo>
                  <a:lnTo>
                    <a:pt x="4286" y="4500"/>
                  </a:lnTo>
                  <a:lnTo>
                    <a:pt x="4291" y="4497"/>
                  </a:lnTo>
                  <a:lnTo>
                    <a:pt x="4315" y="4482"/>
                  </a:lnTo>
                  <a:lnTo>
                    <a:pt x="4320" y="4480"/>
                  </a:lnTo>
                  <a:lnTo>
                    <a:pt x="4344" y="4466"/>
                  </a:lnTo>
                  <a:lnTo>
                    <a:pt x="4348" y="4464"/>
                  </a:lnTo>
                  <a:lnTo>
                    <a:pt x="4373" y="4451"/>
                  </a:lnTo>
                  <a:lnTo>
                    <a:pt x="4378" y="4449"/>
                  </a:lnTo>
                  <a:lnTo>
                    <a:pt x="4403" y="4438"/>
                  </a:lnTo>
                  <a:lnTo>
                    <a:pt x="4408" y="4435"/>
                  </a:lnTo>
                  <a:lnTo>
                    <a:pt x="4433" y="4425"/>
                  </a:lnTo>
                  <a:lnTo>
                    <a:pt x="4438" y="4423"/>
                  </a:lnTo>
                  <a:lnTo>
                    <a:pt x="4464" y="4413"/>
                  </a:lnTo>
                  <a:lnTo>
                    <a:pt x="4469" y="4412"/>
                  </a:lnTo>
                  <a:lnTo>
                    <a:pt x="4495" y="4403"/>
                  </a:lnTo>
                  <a:lnTo>
                    <a:pt x="4500" y="4401"/>
                  </a:lnTo>
                  <a:lnTo>
                    <a:pt x="4526" y="4394"/>
                  </a:lnTo>
                  <a:lnTo>
                    <a:pt x="4532" y="4392"/>
                  </a:lnTo>
                  <a:lnTo>
                    <a:pt x="4558" y="4386"/>
                  </a:lnTo>
                  <a:lnTo>
                    <a:pt x="4564" y="4385"/>
                  </a:lnTo>
                  <a:lnTo>
                    <a:pt x="4590" y="4379"/>
                  </a:lnTo>
                  <a:lnTo>
                    <a:pt x="4596" y="4378"/>
                  </a:lnTo>
                  <a:lnTo>
                    <a:pt x="4623" y="4373"/>
                  </a:lnTo>
                  <a:lnTo>
                    <a:pt x="4628" y="4373"/>
                  </a:lnTo>
                  <a:lnTo>
                    <a:pt x="4655" y="4369"/>
                  </a:lnTo>
                  <a:lnTo>
                    <a:pt x="4661" y="4368"/>
                  </a:lnTo>
                  <a:lnTo>
                    <a:pt x="4688" y="4366"/>
                  </a:lnTo>
                  <a:lnTo>
                    <a:pt x="4694" y="4365"/>
                  </a:lnTo>
                  <a:lnTo>
                    <a:pt x="4721" y="4364"/>
                  </a:lnTo>
                  <a:lnTo>
                    <a:pt x="4727" y="4364"/>
                  </a:lnTo>
                  <a:lnTo>
                    <a:pt x="4754" y="4363"/>
                  </a:lnTo>
                  <a:lnTo>
                    <a:pt x="4760" y="4363"/>
                  </a:lnTo>
                  <a:lnTo>
                    <a:pt x="4787" y="4364"/>
                  </a:lnTo>
                  <a:lnTo>
                    <a:pt x="4793" y="4364"/>
                  </a:lnTo>
                  <a:lnTo>
                    <a:pt x="4820" y="4365"/>
                  </a:lnTo>
                  <a:lnTo>
                    <a:pt x="4826" y="4366"/>
                  </a:lnTo>
                  <a:lnTo>
                    <a:pt x="4853" y="4368"/>
                  </a:lnTo>
                  <a:lnTo>
                    <a:pt x="4859" y="4369"/>
                  </a:lnTo>
                  <a:lnTo>
                    <a:pt x="4886" y="4373"/>
                  </a:lnTo>
                  <a:lnTo>
                    <a:pt x="4891" y="4373"/>
                  </a:lnTo>
                  <a:lnTo>
                    <a:pt x="4918" y="4378"/>
                  </a:lnTo>
                  <a:lnTo>
                    <a:pt x="4924" y="4379"/>
                  </a:lnTo>
                  <a:lnTo>
                    <a:pt x="4950" y="4385"/>
                  </a:lnTo>
                  <a:lnTo>
                    <a:pt x="4956" y="4386"/>
                  </a:lnTo>
                  <a:lnTo>
                    <a:pt x="4982" y="4392"/>
                  </a:lnTo>
                  <a:lnTo>
                    <a:pt x="4988" y="4394"/>
                  </a:lnTo>
                  <a:lnTo>
                    <a:pt x="5014" y="4401"/>
                  </a:lnTo>
                  <a:lnTo>
                    <a:pt x="5019" y="4403"/>
                  </a:lnTo>
                  <a:lnTo>
                    <a:pt x="5045" y="4412"/>
                  </a:lnTo>
                  <a:lnTo>
                    <a:pt x="5050" y="4413"/>
                  </a:lnTo>
                  <a:lnTo>
                    <a:pt x="5076" y="4423"/>
                  </a:lnTo>
                  <a:lnTo>
                    <a:pt x="5081" y="4425"/>
                  </a:lnTo>
                  <a:lnTo>
                    <a:pt x="5106" y="4435"/>
                  </a:lnTo>
                  <a:lnTo>
                    <a:pt x="5111" y="4438"/>
                  </a:lnTo>
                  <a:lnTo>
                    <a:pt x="5136" y="4449"/>
                  </a:lnTo>
                  <a:lnTo>
                    <a:pt x="5141" y="4451"/>
                  </a:lnTo>
                  <a:lnTo>
                    <a:pt x="5166" y="4464"/>
                  </a:lnTo>
                  <a:lnTo>
                    <a:pt x="5170" y="4466"/>
                  </a:lnTo>
                  <a:lnTo>
                    <a:pt x="5177" y="4470"/>
                  </a:lnTo>
                  <a:close/>
                  <a:moveTo>
                    <a:pt x="4559" y="5091"/>
                  </a:moveTo>
                  <a:lnTo>
                    <a:pt x="4580" y="5066"/>
                  </a:lnTo>
                  <a:lnTo>
                    <a:pt x="4950" y="4696"/>
                  </a:lnTo>
                  <a:lnTo>
                    <a:pt x="4948" y="4696"/>
                  </a:lnTo>
                  <a:lnTo>
                    <a:pt x="4928" y="4689"/>
                  </a:lnTo>
                  <a:lnTo>
                    <a:pt x="4907" y="4683"/>
                  </a:lnTo>
                  <a:lnTo>
                    <a:pt x="4886" y="4678"/>
                  </a:lnTo>
                  <a:lnTo>
                    <a:pt x="4865" y="4673"/>
                  </a:lnTo>
                  <a:lnTo>
                    <a:pt x="4843" y="4670"/>
                  </a:lnTo>
                  <a:lnTo>
                    <a:pt x="4822" y="4667"/>
                  </a:lnTo>
                  <a:lnTo>
                    <a:pt x="4800" y="4665"/>
                  </a:lnTo>
                  <a:lnTo>
                    <a:pt x="4779" y="4663"/>
                  </a:lnTo>
                  <a:lnTo>
                    <a:pt x="4757" y="4663"/>
                  </a:lnTo>
                  <a:lnTo>
                    <a:pt x="4735" y="4663"/>
                  </a:lnTo>
                  <a:lnTo>
                    <a:pt x="4714" y="4665"/>
                  </a:lnTo>
                  <a:lnTo>
                    <a:pt x="4692" y="4667"/>
                  </a:lnTo>
                  <a:lnTo>
                    <a:pt x="4671" y="4670"/>
                  </a:lnTo>
                  <a:lnTo>
                    <a:pt x="4649" y="4673"/>
                  </a:lnTo>
                  <a:lnTo>
                    <a:pt x="4628" y="4678"/>
                  </a:lnTo>
                  <a:lnTo>
                    <a:pt x="4607" y="4683"/>
                  </a:lnTo>
                  <a:lnTo>
                    <a:pt x="4586" y="4689"/>
                  </a:lnTo>
                  <a:lnTo>
                    <a:pt x="4566" y="4696"/>
                  </a:lnTo>
                  <a:lnTo>
                    <a:pt x="4545" y="4703"/>
                  </a:lnTo>
                  <a:lnTo>
                    <a:pt x="4525" y="4712"/>
                  </a:lnTo>
                  <a:lnTo>
                    <a:pt x="4506" y="4721"/>
                  </a:lnTo>
                  <a:lnTo>
                    <a:pt x="4486" y="4730"/>
                  </a:lnTo>
                  <a:lnTo>
                    <a:pt x="4467" y="4741"/>
                  </a:lnTo>
                  <a:lnTo>
                    <a:pt x="4448" y="4752"/>
                  </a:lnTo>
                  <a:lnTo>
                    <a:pt x="4430" y="4764"/>
                  </a:lnTo>
                  <a:lnTo>
                    <a:pt x="4412" y="4777"/>
                  </a:lnTo>
                  <a:lnTo>
                    <a:pt x="4395" y="4790"/>
                  </a:lnTo>
                  <a:lnTo>
                    <a:pt x="4378" y="4804"/>
                  </a:lnTo>
                  <a:lnTo>
                    <a:pt x="4362" y="4818"/>
                  </a:lnTo>
                  <a:lnTo>
                    <a:pt x="4347" y="4833"/>
                  </a:lnTo>
                  <a:lnTo>
                    <a:pt x="4332" y="4849"/>
                  </a:lnTo>
                  <a:lnTo>
                    <a:pt x="4317" y="4865"/>
                  </a:lnTo>
                  <a:lnTo>
                    <a:pt x="4303" y="4882"/>
                  </a:lnTo>
                  <a:lnTo>
                    <a:pt x="4290" y="4899"/>
                  </a:lnTo>
                  <a:lnTo>
                    <a:pt x="4277" y="4917"/>
                  </a:lnTo>
                  <a:lnTo>
                    <a:pt x="4265" y="4935"/>
                  </a:lnTo>
                  <a:lnTo>
                    <a:pt x="4254" y="4953"/>
                  </a:lnTo>
                  <a:lnTo>
                    <a:pt x="4243" y="4972"/>
                  </a:lnTo>
                  <a:lnTo>
                    <a:pt x="4234" y="4991"/>
                  </a:lnTo>
                  <a:lnTo>
                    <a:pt x="4225" y="5011"/>
                  </a:lnTo>
                  <a:lnTo>
                    <a:pt x="4217" y="5031"/>
                  </a:lnTo>
                  <a:lnTo>
                    <a:pt x="4209" y="5051"/>
                  </a:lnTo>
                  <a:lnTo>
                    <a:pt x="4202" y="5072"/>
                  </a:lnTo>
                  <a:lnTo>
                    <a:pt x="4197" y="5093"/>
                  </a:lnTo>
                  <a:lnTo>
                    <a:pt x="4191" y="5114"/>
                  </a:lnTo>
                  <a:lnTo>
                    <a:pt x="4187" y="5135"/>
                  </a:lnTo>
                  <a:lnTo>
                    <a:pt x="4183" y="5156"/>
                  </a:lnTo>
                  <a:lnTo>
                    <a:pt x="4181" y="5178"/>
                  </a:lnTo>
                  <a:lnTo>
                    <a:pt x="4179" y="5199"/>
                  </a:lnTo>
                  <a:lnTo>
                    <a:pt x="4177" y="5221"/>
                  </a:lnTo>
                  <a:lnTo>
                    <a:pt x="4177" y="5243"/>
                  </a:lnTo>
                  <a:lnTo>
                    <a:pt x="4177" y="5265"/>
                  </a:lnTo>
                  <a:lnTo>
                    <a:pt x="4179" y="5287"/>
                  </a:lnTo>
                  <a:lnTo>
                    <a:pt x="4181" y="5308"/>
                  </a:lnTo>
                  <a:lnTo>
                    <a:pt x="4183" y="5330"/>
                  </a:lnTo>
                  <a:lnTo>
                    <a:pt x="4187" y="5351"/>
                  </a:lnTo>
                  <a:lnTo>
                    <a:pt x="4191" y="5372"/>
                  </a:lnTo>
                  <a:lnTo>
                    <a:pt x="4197" y="5393"/>
                  </a:lnTo>
                  <a:lnTo>
                    <a:pt x="4202" y="5414"/>
                  </a:lnTo>
                  <a:lnTo>
                    <a:pt x="4209" y="5435"/>
                  </a:lnTo>
                  <a:lnTo>
                    <a:pt x="4217" y="5455"/>
                  </a:lnTo>
                  <a:lnTo>
                    <a:pt x="4225" y="5475"/>
                  </a:lnTo>
                  <a:lnTo>
                    <a:pt x="4234" y="5495"/>
                  </a:lnTo>
                  <a:lnTo>
                    <a:pt x="4243" y="5514"/>
                  </a:lnTo>
                  <a:lnTo>
                    <a:pt x="4254" y="5533"/>
                  </a:lnTo>
                  <a:lnTo>
                    <a:pt x="4265" y="5551"/>
                  </a:lnTo>
                  <a:lnTo>
                    <a:pt x="4277" y="5569"/>
                  </a:lnTo>
                  <a:lnTo>
                    <a:pt x="4290" y="5587"/>
                  </a:lnTo>
                  <a:lnTo>
                    <a:pt x="4303" y="5604"/>
                  </a:lnTo>
                  <a:lnTo>
                    <a:pt x="4317" y="5621"/>
                  </a:lnTo>
                  <a:lnTo>
                    <a:pt x="4332" y="5637"/>
                  </a:lnTo>
                  <a:lnTo>
                    <a:pt x="4347" y="5653"/>
                  </a:lnTo>
                  <a:lnTo>
                    <a:pt x="4363" y="5668"/>
                  </a:lnTo>
                  <a:lnTo>
                    <a:pt x="4379" y="5683"/>
                  </a:lnTo>
                  <a:lnTo>
                    <a:pt x="4396" y="5697"/>
                  </a:lnTo>
                  <a:lnTo>
                    <a:pt x="4413" y="5710"/>
                  </a:lnTo>
                  <a:lnTo>
                    <a:pt x="4431" y="5723"/>
                  </a:lnTo>
                  <a:lnTo>
                    <a:pt x="4449" y="5735"/>
                  </a:lnTo>
                  <a:lnTo>
                    <a:pt x="4467" y="5746"/>
                  </a:lnTo>
                  <a:lnTo>
                    <a:pt x="4486" y="5757"/>
                  </a:lnTo>
                  <a:lnTo>
                    <a:pt x="4505" y="5766"/>
                  </a:lnTo>
                  <a:lnTo>
                    <a:pt x="4525" y="5775"/>
                  </a:lnTo>
                  <a:lnTo>
                    <a:pt x="4545" y="5783"/>
                  </a:lnTo>
                  <a:lnTo>
                    <a:pt x="4565" y="5791"/>
                  </a:lnTo>
                  <a:lnTo>
                    <a:pt x="4586" y="5798"/>
                  </a:lnTo>
                  <a:lnTo>
                    <a:pt x="4607" y="5803"/>
                  </a:lnTo>
                  <a:lnTo>
                    <a:pt x="4628" y="5809"/>
                  </a:lnTo>
                  <a:lnTo>
                    <a:pt x="4649" y="5813"/>
                  </a:lnTo>
                  <a:lnTo>
                    <a:pt x="4670" y="5817"/>
                  </a:lnTo>
                  <a:lnTo>
                    <a:pt x="4692" y="5819"/>
                  </a:lnTo>
                  <a:lnTo>
                    <a:pt x="4713" y="5821"/>
                  </a:lnTo>
                  <a:lnTo>
                    <a:pt x="4735" y="5823"/>
                  </a:lnTo>
                  <a:lnTo>
                    <a:pt x="4757" y="5823"/>
                  </a:lnTo>
                  <a:lnTo>
                    <a:pt x="4779" y="5823"/>
                  </a:lnTo>
                  <a:lnTo>
                    <a:pt x="4801" y="5821"/>
                  </a:lnTo>
                  <a:lnTo>
                    <a:pt x="4822" y="5819"/>
                  </a:lnTo>
                  <a:lnTo>
                    <a:pt x="4844" y="5817"/>
                  </a:lnTo>
                  <a:lnTo>
                    <a:pt x="4865" y="5813"/>
                  </a:lnTo>
                  <a:lnTo>
                    <a:pt x="4886" y="5809"/>
                  </a:lnTo>
                  <a:lnTo>
                    <a:pt x="4907" y="5803"/>
                  </a:lnTo>
                  <a:lnTo>
                    <a:pt x="4928" y="5798"/>
                  </a:lnTo>
                  <a:lnTo>
                    <a:pt x="4949" y="5791"/>
                  </a:lnTo>
                  <a:lnTo>
                    <a:pt x="4969" y="5783"/>
                  </a:lnTo>
                  <a:lnTo>
                    <a:pt x="4989" y="5775"/>
                  </a:lnTo>
                  <a:lnTo>
                    <a:pt x="5009" y="5766"/>
                  </a:lnTo>
                  <a:lnTo>
                    <a:pt x="5028" y="5757"/>
                  </a:lnTo>
                  <a:lnTo>
                    <a:pt x="5047" y="5746"/>
                  </a:lnTo>
                  <a:lnTo>
                    <a:pt x="5065" y="5735"/>
                  </a:lnTo>
                  <a:lnTo>
                    <a:pt x="5083" y="5723"/>
                  </a:lnTo>
                  <a:lnTo>
                    <a:pt x="5101" y="5710"/>
                  </a:lnTo>
                  <a:lnTo>
                    <a:pt x="5118" y="5697"/>
                  </a:lnTo>
                  <a:lnTo>
                    <a:pt x="5135" y="5683"/>
                  </a:lnTo>
                  <a:lnTo>
                    <a:pt x="5151" y="5668"/>
                  </a:lnTo>
                  <a:lnTo>
                    <a:pt x="5167" y="5653"/>
                  </a:lnTo>
                  <a:lnTo>
                    <a:pt x="5182" y="5638"/>
                  </a:lnTo>
                  <a:lnTo>
                    <a:pt x="5196" y="5622"/>
                  </a:lnTo>
                  <a:lnTo>
                    <a:pt x="5210" y="5605"/>
                  </a:lnTo>
                  <a:lnTo>
                    <a:pt x="5223" y="5588"/>
                  </a:lnTo>
                  <a:lnTo>
                    <a:pt x="5236" y="5570"/>
                  </a:lnTo>
                  <a:lnTo>
                    <a:pt x="5248" y="5552"/>
                  </a:lnTo>
                  <a:lnTo>
                    <a:pt x="5259" y="5533"/>
                  </a:lnTo>
                  <a:lnTo>
                    <a:pt x="5270" y="5514"/>
                  </a:lnTo>
                  <a:lnTo>
                    <a:pt x="5279" y="5494"/>
                  </a:lnTo>
                  <a:lnTo>
                    <a:pt x="5288" y="5475"/>
                  </a:lnTo>
                  <a:lnTo>
                    <a:pt x="5297" y="5455"/>
                  </a:lnTo>
                  <a:lnTo>
                    <a:pt x="5304" y="5434"/>
                  </a:lnTo>
                  <a:lnTo>
                    <a:pt x="5311" y="5414"/>
                  </a:lnTo>
                  <a:lnTo>
                    <a:pt x="5317" y="5393"/>
                  </a:lnTo>
                  <a:lnTo>
                    <a:pt x="5322" y="5372"/>
                  </a:lnTo>
                  <a:lnTo>
                    <a:pt x="5327" y="5351"/>
                  </a:lnTo>
                  <a:lnTo>
                    <a:pt x="5330" y="5329"/>
                  </a:lnTo>
                  <a:lnTo>
                    <a:pt x="5333" y="5308"/>
                  </a:lnTo>
                  <a:lnTo>
                    <a:pt x="5335" y="5286"/>
                  </a:lnTo>
                  <a:lnTo>
                    <a:pt x="5337" y="5265"/>
                  </a:lnTo>
                  <a:lnTo>
                    <a:pt x="5337" y="5243"/>
                  </a:lnTo>
                  <a:lnTo>
                    <a:pt x="5337" y="5221"/>
                  </a:lnTo>
                  <a:lnTo>
                    <a:pt x="5335" y="5200"/>
                  </a:lnTo>
                  <a:lnTo>
                    <a:pt x="5333" y="5178"/>
                  </a:lnTo>
                  <a:lnTo>
                    <a:pt x="5330" y="5157"/>
                  </a:lnTo>
                  <a:lnTo>
                    <a:pt x="5327" y="5135"/>
                  </a:lnTo>
                  <a:lnTo>
                    <a:pt x="5322" y="5114"/>
                  </a:lnTo>
                  <a:lnTo>
                    <a:pt x="5317" y="5093"/>
                  </a:lnTo>
                  <a:lnTo>
                    <a:pt x="5311" y="5072"/>
                  </a:lnTo>
                  <a:lnTo>
                    <a:pt x="5304" y="5052"/>
                  </a:lnTo>
                  <a:lnTo>
                    <a:pt x="5304" y="5050"/>
                  </a:lnTo>
                  <a:lnTo>
                    <a:pt x="4934" y="5420"/>
                  </a:lnTo>
                  <a:lnTo>
                    <a:pt x="4909" y="5441"/>
                  </a:lnTo>
                  <a:lnTo>
                    <a:pt x="4882" y="5460"/>
                  </a:lnTo>
                  <a:lnTo>
                    <a:pt x="4853" y="5474"/>
                  </a:lnTo>
                  <a:lnTo>
                    <a:pt x="4822" y="5484"/>
                  </a:lnTo>
                  <a:lnTo>
                    <a:pt x="4790" y="5491"/>
                  </a:lnTo>
                  <a:lnTo>
                    <a:pt x="4757" y="5493"/>
                  </a:lnTo>
                  <a:lnTo>
                    <a:pt x="4724" y="5491"/>
                  </a:lnTo>
                  <a:lnTo>
                    <a:pt x="4692" y="5484"/>
                  </a:lnTo>
                  <a:lnTo>
                    <a:pt x="4661" y="5474"/>
                  </a:lnTo>
                  <a:lnTo>
                    <a:pt x="4632" y="5460"/>
                  </a:lnTo>
                  <a:lnTo>
                    <a:pt x="4605" y="5441"/>
                  </a:lnTo>
                  <a:lnTo>
                    <a:pt x="4580" y="5420"/>
                  </a:lnTo>
                  <a:lnTo>
                    <a:pt x="4559" y="5395"/>
                  </a:lnTo>
                  <a:lnTo>
                    <a:pt x="4540" y="5368"/>
                  </a:lnTo>
                  <a:lnTo>
                    <a:pt x="4526" y="5339"/>
                  </a:lnTo>
                  <a:lnTo>
                    <a:pt x="4516" y="5308"/>
                  </a:lnTo>
                  <a:lnTo>
                    <a:pt x="4509" y="5276"/>
                  </a:lnTo>
                  <a:lnTo>
                    <a:pt x="4507" y="5243"/>
                  </a:lnTo>
                  <a:lnTo>
                    <a:pt x="4509" y="5210"/>
                  </a:lnTo>
                  <a:lnTo>
                    <a:pt x="4516" y="5178"/>
                  </a:lnTo>
                  <a:lnTo>
                    <a:pt x="4526" y="5147"/>
                  </a:lnTo>
                  <a:lnTo>
                    <a:pt x="4540" y="5118"/>
                  </a:lnTo>
                  <a:lnTo>
                    <a:pt x="4559" y="509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Helvetica Neue"/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488" name="Google Shape;1488;p42"/>
          <p:cNvSpPr/>
          <p:nvPr/>
        </p:nvSpPr>
        <p:spPr>
          <a:xfrm>
            <a:off x="5603703" y="1713168"/>
            <a:ext cx="3144829" cy="57877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anchorCtr="0" anchor="ctr" bIns="45700" lIns="504000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solidFill>
                <a:schemeClr val="lt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489" name="Google Shape;1489;p42"/>
          <p:cNvSpPr/>
          <p:nvPr/>
        </p:nvSpPr>
        <p:spPr>
          <a:xfrm>
            <a:off x="5603703" y="1713168"/>
            <a:ext cx="3144829" cy="5245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45700" lIns="504000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6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Financial</a:t>
            </a:r>
            <a:endParaRPr sz="1600">
              <a:solidFill>
                <a:schemeClr val="lt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grpSp>
        <p:nvGrpSpPr>
          <p:cNvPr id="1490" name="Google Shape;1490;p42"/>
          <p:cNvGrpSpPr/>
          <p:nvPr/>
        </p:nvGrpSpPr>
        <p:grpSpPr>
          <a:xfrm>
            <a:off x="5687867" y="1795692"/>
            <a:ext cx="360000" cy="359550"/>
            <a:chOff x="4308995" y="4907280"/>
            <a:chExt cx="914400" cy="914400"/>
          </a:xfrm>
        </p:grpSpPr>
        <p:sp>
          <p:nvSpPr>
            <p:cNvPr id="1491" name="Google Shape;1491;p42"/>
            <p:cNvSpPr/>
            <p:nvPr/>
          </p:nvSpPr>
          <p:spPr>
            <a:xfrm>
              <a:off x="4308995" y="4907280"/>
              <a:ext cx="914400" cy="914400"/>
            </a:xfrm>
            <a:custGeom>
              <a:rect b="b" l="l" r="r" t="t"/>
              <a:pathLst>
                <a:path extrusionOk="0" h="10000" w="10000">
                  <a:moveTo>
                    <a:pt x="6327" y="3494"/>
                  </a:moveTo>
                  <a:lnTo>
                    <a:pt x="6335" y="3539"/>
                  </a:lnTo>
                  <a:lnTo>
                    <a:pt x="6344" y="3640"/>
                  </a:lnTo>
                  <a:lnTo>
                    <a:pt x="6345" y="3672"/>
                  </a:lnTo>
                  <a:lnTo>
                    <a:pt x="6341" y="3705"/>
                  </a:lnTo>
                  <a:lnTo>
                    <a:pt x="6334" y="3737"/>
                  </a:lnTo>
                  <a:lnTo>
                    <a:pt x="6322" y="3767"/>
                  </a:lnTo>
                  <a:lnTo>
                    <a:pt x="6306" y="3796"/>
                  </a:lnTo>
                  <a:lnTo>
                    <a:pt x="6287" y="3822"/>
                  </a:lnTo>
                  <a:lnTo>
                    <a:pt x="6264" y="3846"/>
                  </a:lnTo>
                  <a:lnTo>
                    <a:pt x="6239" y="3866"/>
                  </a:lnTo>
                  <a:lnTo>
                    <a:pt x="6211" y="3883"/>
                  </a:lnTo>
                  <a:lnTo>
                    <a:pt x="6181" y="3897"/>
                  </a:lnTo>
                  <a:lnTo>
                    <a:pt x="6150" y="3906"/>
                  </a:lnTo>
                  <a:lnTo>
                    <a:pt x="6117" y="3911"/>
                  </a:lnTo>
                  <a:lnTo>
                    <a:pt x="6085" y="3912"/>
                  </a:lnTo>
                  <a:lnTo>
                    <a:pt x="6052" y="3908"/>
                  </a:lnTo>
                  <a:lnTo>
                    <a:pt x="6020" y="3901"/>
                  </a:lnTo>
                  <a:lnTo>
                    <a:pt x="5990" y="3889"/>
                  </a:lnTo>
                  <a:lnTo>
                    <a:pt x="5961" y="3873"/>
                  </a:lnTo>
                  <a:lnTo>
                    <a:pt x="5935" y="3854"/>
                  </a:lnTo>
                  <a:lnTo>
                    <a:pt x="5911" y="3831"/>
                  </a:lnTo>
                  <a:lnTo>
                    <a:pt x="5891" y="3806"/>
                  </a:lnTo>
                  <a:lnTo>
                    <a:pt x="5874" y="3778"/>
                  </a:lnTo>
                  <a:lnTo>
                    <a:pt x="5860" y="3748"/>
                  </a:lnTo>
                  <a:lnTo>
                    <a:pt x="5851" y="3717"/>
                  </a:lnTo>
                  <a:lnTo>
                    <a:pt x="5846" y="3684"/>
                  </a:lnTo>
                  <a:lnTo>
                    <a:pt x="5839" y="3607"/>
                  </a:lnTo>
                  <a:lnTo>
                    <a:pt x="5825" y="3557"/>
                  </a:lnTo>
                  <a:lnTo>
                    <a:pt x="5802" y="3510"/>
                  </a:lnTo>
                  <a:lnTo>
                    <a:pt x="5770" y="3464"/>
                  </a:lnTo>
                  <a:lnTo>
                    <a:pt x="5726" y="3418"/>
                  </a:lnTo>
                  <a:lnTo>
                    <a:pt x="5671" y="3373"/>
                  </a:lnTo>
                  <a:lnTo>
                    <a:pt x="5606" y="3331"/>
                  </a:lnTo>
                  <a:lnTo>
                    <a:pt x="5531" y="3293"/>
                  </a:lnTo>
                  <a:lnTo>
                    <a:pt x="5450" y="3260"/>
                  </a:lnTo>
                  <a:lnTo>
                    <a:pt x="5362" y="3232"/>
                  </a:lnTo>
                  <a:lnTo>
                    <a:pt x="5272" y="3210"/>
                  </a:lnTo>
                  <a:lnTo>
                    <a:pt x="5250" y="3207"/>
                  </a:lnTo>
                  <a:lnTo>
                    <a:pt x="5250" y="4557"/>
                  </a:lnTo>
                  <a:lnTo>
                    <a:pt x="5319" y="4575"/>
                  </a:lnTo>
                  <a:lnTo>
                    <a:pt x="5329" y="4577"/>
                  </a:lnTo>
                  <a:lnTo>
                    <a:pt x="5455" y="4614"/>
                  </a:lnTo>
                  <a:lnTo>
                    <a:pt x="5467" y="4618"/>
                  </a:lnTo>
                  <a:lnTo>
                    <a:pt x="5589" y="4660"/>
                  </a:lnTo>
                  <a:lnTo>
                    <a:pt x="5603" y="4665"/>
                  </a:lnTo>
                  <a:lnTo>
                    <a:pt x="5719" y="4714"/>
                  </a:lnTo>
                  <a:lnTo>
                    <a:pt x="5735" y="4721"/>
                  </a:lnTo>
                  <a:lnTo>
                    <a:pt x="5845" y="4775"/>
                  </a:lnTo>
                  <a:lnTo>
                    <a:pt x="5863" y="4785"/>
                  </a:lnTo>
                  <a:lnTo>
                    <a:pt x="5965" y="4847"/>
                  </a:lnTo>
                  <a:lnTo>
                    <a:pt x="5986" y="4860"/>
                  </a:lnTo>
                  <a:lnTo>
                    <a:pt x="6078" y="4929"/>
                  </a:lnTo>
                  <a:lnTo>
                    <a:pt x="6100" y="4947"/>
                  </a:lnTo>
                  <a:lnTo>
                    <a:pt x="6183" y="5024"/>
                  </a:lnTo>
                  <a:lnTo>
                    <a:pt x="6205" y="5048"/>
                  </a:lnTo>
                  <a:lnTo>
                    <a:pt x="6275" y="5134"/>
                  </a:lnTo>
                  <a:lnTo>
                    <a:pt x="6296" y="5163"/>
                  </a:lnTo>
                  <a:lnTo>
                    <a:pt x="6353" y="5258"/>
                  </a:lnTo>
                  <a:lnTo>
                    <a:pt x="6371" y="5293"/>
                  </a:lnTo>
                  <a:lnTo>
                    <a:pt x="6413" y="5397"/>
                  </a:lnTo>
                  <a:lnTo>
                    <a:pt x="6425" y="5435"/>
                  </a:lnTo>
                  <a:lnTo>
                    <a:pt x="6451" y="5549"/>
                  </a:lnTo>
                  <a:lnTo>
                    <a:pt x="6457" y="5587"/>
                  </a:lnTo>
                  <a:lnTo>
                    <a:pt x="6466" y="5712"/>
                  </a:lnTo>
                  <a:lnTo>
                    <a:pt x="6466" y="5748"/>
                  </a:lnTo>
                  <a:lnTo>
                    <a:pt x="6457" y="5874"/>
                  </a:lnTo>
                  <a:lnTo>
                    <a:pt x="6452" y="5911"/>
                  </a:lnTo>
                  <a:lnTo>
                    <a:pt x="6426" y="6030"/>
                  </a:lnTo>
                  <a:lnTo>
                    <a:pt x="6415" y="6065"/>
                  </a:lnTo>
                  <a:lnTo>
                    <a:pt x="6373" y="6175"/>
                  </a:lnTo>
                  <a:lnTo>
                    <a:pt x="6358" y="6208"/>
                  </a:lnTo>
                  <a:lnTo>
                    <a:pt x="6301" y="6310"/>
                  </a:lnTo>
                  <a:lnTo>
                    <a:pt x="6282" y="6338"/>
                  </a:lnTo>
                  <a:lnTo>
                    <a:pt x="6212" y="6433"/>
                  </a:lnTo>
                  <a:lnTo>
                    <a:pt x="6192" y="6456"/>
                  </a:lnTo>
                  <a:lnTo>
                    <a:pt x="6109" y="6542"/>
                  </a:lnTo>
                  <a:lnTo>
                    <a:pt x="6088" y="6561"/>
                  </a:lnTo>
                  <a:lnTo>
                    <a:pt x="5995" y="6638"/>
                  </a:lnTo>
                  <a:lnTo>
                    <a:pt x="5973" y="6654"/>
                  </a:lnTo>
                  <a:lnTo>
                    <a:pt x="5871" y="6721"/>
                  </a:lnTo>
                  <a:lnTo>
                    <a:pt x="5850" y="6733"/>
                  </a:lnTo>
                  <a:lnTo>
                    <a:pt x="5740" y="6791"/>
                  </a:lnTo>
                  <a:lnTo>
                    <a:pt x="5718" y="6800"/>
                  </a:lnTo>
                  <a:lnTo>
                    <a:pt x="5601" y="6848"/>
                  </a:lnTo>
                  <a:lnTo>
                    <a:pt x="5580" y="6855"/>
                  </a:lnTo>
                  <a:lnTo>
                    <a:pt x="5458" y="6893"/>
                  </a:lnTo>
                  <a:lnTo>
                    <a:pt x="5437" y="6898"/>
                  </a:lnTo>
                  <a:lnTo>
                    <a:pt x="5311" y="6925"/>
                  </a:lnTo>
                  <a:lnTo>
                    <a:pt x="5291" y="6929"/>
                  </a:lnTo>
                  <a:lnTo>
                    <a:pt x="5250" y="6934"/>
                  </a:lnTo>
                  <a:lnTo>
                    <a:pt x="5250" y="7190"/>
                  </a:lnTo>
                  <a:lnTo>
                    <a:pt x="5248" y="7223"/>
                  </a:lnTo>
                  <a:lnTo>
                    <a:pt x="5241" y="7255"/>
                  </a:lnTo>
                  <a:lnTo>
                    <a:pt x="5231" y="7286"/>
                  </a:lnTo>
                  <a:lnTo>
                    <a:pt x="5217" y="7315"/>
                  </a:lnTo>
                  <a:lnTo>
                    <a:pt x="5198" y="7342"/>
                  </a:lnTo>
                  <a:lnTo>
                    <a:pt x="5177" y="7367"/>
                  </a:lnTo>
                  <a:lnTo>
                    <a:pt x="5152" y="7388"/>
                  </a:lnTo>
                  <a:lnTo>
                    <a:pt x="5125" y="7407"/>
                  </a:lnTo>
                  <a:lnTo>
                    <a:pt x="5096" y="7421"/>
                  </a:lnTo>
                  <a:lnTo>
                    <a:pt x="5065" y="7431"/>
                  </a:lnTo>
                  <a:lnTo>
                    <a:pt x="5033" y="7438"/>
                  </a:lnTo>
                  <a:lnTo>
                    <a:pt x="5000" y="7440"/>
                  </a:lnTo>
                  <a:lnTo>
                    <a:pt x="4967" y="7438"/>
                  </a:lnTo>
                  <a:lnTo>
                    <a:pt x="4935" y="7431"/>
                  </a:lnTo>
                  <a:lnTo>
                    <a:pt x="4904" y="7421"/>
                  </a:lnTo>
                  <a:lnTo>
                    <a:pt x="4875" y="7407"/>
                  </a:lnTo>
                  <a:lnTo>
                    <a:pt x="4848" y="7388"/>
                  </a:lnTo>
                  <a:lnTo>
                    <a:pt x="4823" y="7367"/>
                  </a:lnTo>
                  <a:lnTo>
                    <a:pt x="4802" y="7342"/>
                  </a:lnTo>
                  <a:lnTo>
                    <a:pt x="4783" y="7315"/>
                  </a:lnTo>
                  <a:lnTo>
                    <a:pt x="4769" y="7286"/>
                  </a:lnTo>
                  <a:lnTo>
                    <a:pt x="4759" y="7255"/>
                  </a:lnTo>
                  <a:lnTo>
                    <a:pt x="4752" y="7223"/>
                  </a:lnTo>
                  <a:lnTo>
                    <a:pt x="4750" y="7190"/>
                  </a:lnTo>
                  <a:lnTo>
                    <a:pt x="4750" y="6940"/>
                  </a:lnTo>
                  <a:lnTo>
                    <a:pt x="4719" y="6937"/>
                  </a:lnTo>
                  <a:lnTo>
                    <a:pt x="4703" y="6935"/>
                  </a:lnTo>
                  <a:lnTo>
                    <a:pt x="4577" y="6915"/>
                  </a:lnTo>
                  <a:lnTo>
                    <a:pt x="4560" y="6912"/>
                  </a:lnTo>
                  <a:lnTo>
                    <a:pt x="4438" y="6884"/>
                  </a:lnTo>
                  <a:lnTo>
                    <a:pt x="4419" y="6879"/>
                  </a:lnTo>
                  <a:lnTo>
                    <a:pt x="4302" y="6843"/>
                  </a:lnTo>
                  <a:lnTo>
                    <a:pt x="4282" y="6836"/>
                  </a:lnTo>
                  <a:lnTo>
                    <a:pt x="4171" y="6791"/>
                  </a:lnTo>
                  <a:lnTo>
                    <a:pt x="4149" y="6781"/>
                  </a:lnTo>
                  <a:lnTo>
                    <a:pt x="4047" y="6727"/>
                  </a:lnTo>
                  <a:lnTo>
                    <a:pt x="4023" y="6712"/>
                  </a:lnTo>
                  <a:lnTo>
                    <a:pt x="3930" y="6649"/>
                  </a:lnTo>
                  <a:lnTo>
                    <a:pt x="3905" y="6629"/>
                  </a:lnTo>
                  <a:lnTo>
                    <a:pt x="3823" y="6556"/>
                  </a:lnTo>
                  <a:lnTo>
                    <a:pt x="3798" y="6531"/>
                  </a:lnTo>
                  <a:lnTo>
                    <a:pt x="3727" y="6449"/>
                  </a:lnTo>
                  <a:lnTo>
                    <a:pt x="3705" y="6417"/>
                  </a:lnTo>
                  <a:lnTo>
                    <a:pt x="3648" y="6325"/>
                  </a:lnTo>
                  <a:lnTo>
                    <a:pt x="3630" y="6289"/>
                  </a:lnTo>
                  <a:lnTo>
                    <a:pt x="3587" y="6186"/>
                  </a:lnTo>
                  <a:lnTo>
                    <a:pt x="3575" y="6147"/>
                  </a:lnTo>
                  <a:lnTo>
                    <a:pt x="3549" y="6033"/>
                  </a:lnTo>
                  <a:lnTo>
                    <a:pt x="3543" y="5995"/>
                  </a:lnTo>
                  <a:lnTo>
                    <a:pt x="3534" y="5870"/>
                  </a:lnTo>
                  <a:lnTo>
                    <a:pt x="3533" y="5837"/>
                  </a:lnTo>
                  <a:lnTo>
                    <a:pt x="3537" y="5805"/>
                  </a:lnTo>
                  <a:lnTo>
                    <a:pt x="3546" y="5773"/>
                  </a:lnTo>
                  <a:lnTo>
                    <a:pt x="3558" y="5743"/>
                  </a:lnTo>
                  <a:lnTo>
                    <a:pt x="3574" y="5715"/>
                  </a:lnTo>
                  <a:lnTo>
                    <a:pt x="3594" y="5689"/>
                  </a:lnTo>
                  <a:lnTo>
                    <a:pt x="3617" y="5665"/>
                  </a:lnTo>
                  <a:lnTo>
                    <a:pt x="3643" y="5645"/>
                  </a:lnTo>
                  <a:lnTo>
                    <a:pt x="3671" y="5629"/>
                  </a:lnTo>
                  <a:lnTo>
                    <a:pt x="3701" y="5616"/>
                  </a:lnTo>
                  <a:lnTo>
                    <a:pt x="3732" y="5607"/>
                  </a:lnTo>
                  <a:lnTo>
                    <a:pt x="3765" y="5603"/>
                  </a:lnTo>
                  <a:lnTo>
                    <a:pt x="3798" y="5602"/>
                  </a:lnTo>
                  <a:lnTo>
                    <a:pt x="3830" y="5606"/>
                  </a:lnTo>
                  <a:lnTo>
                    <a:pt x="3862" y="5615"/>
                  </a:lnTo>
                  <a:lnTo>
                    <a:pt x="3892" y="5627"/>
                  </a:lnTo>
                  <a:lnTo>
                    <a:pt x="3920" y="5643"/>
                  </a:lnTo>
                  <a:lnTo>
                    <a:pt x="3946" y="5663"/>
                  </a:lnTo>
                  <a:lnTo>
                    <a:pt x="3970" y="5686"/>
                  </a:lnTo>
                  <a:lnTo>
                    <a:pt x="3990" y="5712"/>
                  </a:lnTo>
                  <a:lnTo>
                    <a:pt x="4006" y="5740"/>
                  </a:lnTo>
                  <a:lnTo>
                    <a:pt x="4019" y="5770"/>
                  </a:lnTo>
                  <a:lnTo>
                    <a:pt x="4028" y="5801"/>
                  </a:lnTo>
                  <a:lnTo>
                    <a:pt x="4032" y="5834"/>
                  </a:lnTo>
                  <a:lnTo>
                    <a:pt x="4040" y="5939"/>
                  </a:lnTo>
                  <a:lnTo>
                    <a:pt x="4057" y="6014"/>
                  </a:lnTo>
                  <a:lnTo>
                    <a:pt x="4084" y="6080"/>
                  </a:lnTo>
                  <a:lnTo>
                    <a:pt x="4121" y="6139"/>
                  </a:lnTo>
                  <a:lnTo>
                    <a:pt x="4167" y="6194"/>
                  </a:lnTo>
                  <a:lnTo>
                    <a:pt x="4224" y="6245"/>
                  </a:lnTo>
                  <a:lnTo>
                    <a:pt x="4293" y="6291"/>
                  </a:lnTo>
                  <a:lnTo>
                    <a:pt x="4372" y="6333"/>
                  </a:lnTo>
                  <a:lnTo>
                    <a:pt x="4460" y="6369"/>
                  </a:lnTo>
                  <a:lnTo>
                    <a:pt x="4558" y="6399"/>
                  </a:lnTo>
                  <a:lnTo>
                    <a:pt x="4662" y="6423"/>
                  </a:lnTo>
                  <a:lnTo>
                    <a:pt x="4750" y="6436"/>
                  </a:lnTo>
                  <a:lnTo>
                    <a:pt x="4750" y="4953"/>
                  </a:lnTo>
                  <a:lnTo>
                    <a:pt x="4720" y="4946"/>
                  </a:lnTo>
                  <a:lnTo>
                    <a:pt x="4718" y="4946"/>
                  </a:lnTo>
                  <a:lnTo>
                    <a:pt x="4602" y="4916"/>
                  </a:lnTo>
                  <a:lnTo>
                    <a:pt x="4596" y="4915"/>
                  </a:lnTo>
                  <a:lnTo>
                    <a:pt x="4479" y="4882"/>
                  </a:lnTo>
                  <a:lnTo>
                    <a:pt x="4470" y="4879"/>
                  </a:lnTo>
                  <a:lnTo>
                    <a:pt x="4354" y="4842"/>
                  </a:lnTo>
                  <a:lnTo>
                    <a:pt x="4342" y="4838"/>
                  </a:lnTo>
                  <a:lnTo>
                    <a:pt x="4229" y="4796"/>
                  </a:lnTo>
                  <a:lnTo>
                    <a:pt x="4214" y="4790"/>
                  </a:lnTo>
                  <a:lnTo>
                    <a:pt x="4106" y="4741"/>
                  </a:lnTo>
                  <a:lnTo>
                    <a:pt x="4087" y="4731"/>
                  </a:lnTo>
                  <a:lnTo>
                    <a:pt x="3987" y="4675"/>
                  </a:lnTo>
                  <a:lnTo>
                    <a:pt x="3964" y="4661"/>
                  </a:lnTo>
                  <a:lnTo>
                    <a:pt x="3873" y="4596"/>
                  </a:lnTo>
                  <a:lnTo>
                    <a:pt x="3847" y="4575"/>
                  </a:lnTo>
                  <a:lnTo>
                    <a:pt x="3768" y="4501"/>
                  </a:lnTo>
                  <a:lnTo>
                    <a:pt x="3741" y="4471"/>
                  </a:lnTo>
                  <a:lnTo>
                    <a:pt x="3676" y="4386"/>
                  </a:lnTo>
                  <a:lnTo>
                    <a:pt x="3651" y="4347"/>
                  </a:lnTo>
                  <a:lnTo>
                    <a:pt x="3602" y="4251"/>
                  </a:lnTo>
                  <a:lnTo>
                    <a:pt x="3584" y="4206"/>
                  </a:lnTo>
                  <a:lnTo>
                    <a:pt x="3553" y="4096"/>
                  </a:lnTo>
                  <a:lnTo>
                    <a:pt x="3545" y="4050"/>
                  </a:lnTo>
                  <a:lnTo>
                    <a:pt x="3534" y="3927"/>
                  </a:lnTo>
                  <a:lnTo>
                    <a:pt x="3533" y="3890"/>
                  </a:lnTo>
                  <a:lnTo>
                    <a:pt x="3541" y="3764"/>
                  </a:lnTo>
                  <a:lnTo>
                    <a:pt x="3544" y="3733"/>
                  </a:lnTo>
                  <a:lnTo>
                    <a:pt x="3566" y="3615"/>
                  </a:lnTo>
                  <a:lnTo>
                    <a:pt x="3574" y="3583"/>
                  </a:lnTo>
                  <a:lnTo>
                    <a:pt x="3610" y="3472"/>
                  </a:lnTo>
                  <a:lnTo>
                    <a:pt x="3622" y="3441"/>
                  </a:lnTo>
                  <a:lnTo>
                    <a:pt x="3671" y="3339"/>
                  </a:lnTo>
                  <a:lnTo>
                    <a:pt x="3687" y="3309"/>
                  </a:lnTo>
                  <a:lnTo>
                    <a:pt x="3749" y="3215"/>
                  </a:lnTo>
                  <a:lnTo>
                    <a:pt x="3769" y="3188"/>
                  </a:lnTo>
                  <a:lnTo>
                    <a:pt x="3843" y="3103"/>
                  </a:lnTo>
                  <a:lnTo>
                    <a:pt x="3866" y="3080"/>
                  </a:lnTo>
                  <a:lnTo>
                    <a:pt x="3951" y="3004"/>
                  </a:lnTo>
                  <a:lnTo>
                    <a:pt x="3975" y="2985"/>
                  </a:lnTo>
                  <a:lnTo>
                    <a:pt x="4072" y="2918"/>
                  </a:lnTo>
                  <a:lnTo>
                    <a:pt x="4097" y="2903"/>
                  </a:lnTo>
                  <a:lnTo>
                    <a:pt x="4204" y="2846"/>
                  </a:lnTo>
                  <a:lnTo>
                    <a:pt x="4228" y="2834"/>
                  </a:lnTo>
                  <a:lnTo>
                    <a:pt x="4346" y="2787"/>
                  </a:lnTo>
                  <a:lnTo>
                    <a:pt x="4369" y="2779"/>
                  </a:lnTo>
                  <a:lnTo>
                    <a:pt x="4496" y="2741"/>
                  </a:lnTo>
                  <a:lnTo>
                    <a:pt x="4518" y="2736"/>
                  </a:lnTo>
                  <a:lnTo>
                    <a:pt x="4654" y="2709"/>
                  </a:lnTo>
                  <a:lnTo>
                    <a:pt x="4674" y="2706"/>
                  </a:lnTo>
                  <a:lnTo>
                    <a:pt x="4779" y="2694"/>
                  </a:lnTo>
                  <a:lnTo>
                    <a:pt x="4783" y="2685"/>
                  </a:lnTo>
                  <a:lnTo>
                    <a:pt x="4802" y="2658"/>
                  </a:lnTo>
                  <a:lnTo>
                    <a:pt x="4823" y="2633"/>
                  </a:lnTo>
                  <a:lnTo>
                    <a:pt x="4848" y="2612"/>
                  </a:lnTo>
                  <a:lnTo>
                    <a:pt x="4875" y="2593"/>
                  </a:lnTo>
                  <a:lnTo>
                    <a:pt x="4904" y="2579"/>
                  </a:lnTo>
                  <a:lnTo>
                    <a:pt x="4935" y="2569"/>
                  </a:lnTo>
                  <a:lnTo>
                    <a:pt x="4967" y="2562"/>
                  </a:lnTo>
                  <a:lnTo>
                    <a:pt x="5000" y="2560"/>
                  </a:lnTo>
                  <a:lnTo>
                    <a:pt x="5033" y="2562"/>
                  </a:lnTo>
                  <a:lnTo>
                    <a:pt x="5065" y="2569"/>
                  </a:lnTo>
                  <a:lnTo>
                    <a:pt x="5096" y="2579"/>
                  </a:lnTo>
                  <a:lnTo>
                    <a:pt x="5125" y="2593"/>
                  </a:lnTo>
                  <a:lnTo>
                    <a:pt x="5152" y="2612"/>
                  </a:lnTo>
                  <a:lnTo>
                    <a:pt x="5177" y="2633"/>
                  </a:lnTo>
                  <a:lnTo>
                    <a:pt x="5198" y="2658"/>
                  </a:lnTo>
                  <a:lnTo>
                    <a:pt x="5217" y="2685"/>
                  </a:lnTo>
                  <a:lnTo>
                    <a:pt x="5222" y="2696"/>
                  </a:lnTo>
                  <a:lnTo>
                    <a:pt x="5240" y="2698"/>
                  </a:lnTo>
                  <a:lnTo>
                    <a:pt x="5256" y="2700"/>
                  </a:lnTo>
                  <a:lnTo>
                    <a:pt x="5365" y="2719"/>
                  </a:lnTo>
                  <a:lnTo>
                    <a:pt x="5381" y="2723"/>
                  </a:lnTo>
                  <a:lnTo>
                    <a:pt x="5489" y="2749"/>
                  </a:lnTo>
                  <a:lnTo>
                    <a:pt x="5506" y="2753"/>
                  </a:lnTo>
                  <a:lnTo>
                    <a:pt x="5611" y="2787"/>
                  </a:lnTo>
                  <a:lnTo>
                    <a:pt x="5629" y="2793"/>
                  </a:lnTo>
                  <a:lnTo>
                    <a:pt x="5730" y="2834"/>
                  </a:lnTo>
                  <a:lnTo>
                    <a:pt x="5749" y="2843"/>
                  </a:lnTo>
                  <a:lnTo>
                    <a:pt x="5844" y="2892"/>
                  </a:lnTo>
                  <a:lnTo>
                    <a:pt x="5865" y="2904"/>
                  </a:lnTo>
                  <a:lnTo>
                    <a:pt x="5952" y="2960"/>
                  </a:lnTo>
                  <a:lnTo>
                    <a:pt x="5975" y="2976"/>
                  </a:lnTo>
                  <a:lnTo>
                    <a:pt x="6053" y="3039"/>
                  </a:lnTo>
                  <a:lnTo>
                    <a:pt x="6076" y="3061"/>
                  </a:lnTo>
                  <a:lnTo>
                    <a:pt x="6144" y="3132"/>
                  </a:lnTo>
                  <a:lnTo>
                    <a:pt x="6167" y="3160"/>
                  </a:lnTo>
                  <a:lnTo>
                    <a:pt x="6223" y="3238"/>
                  </a:lnTo>
                  <a:lnTo>
                    <a:pt x="6243" y="3274"/>
                  </a:lnTo>
                  <a:lnTo>
                    <a:pt x="6285" y="3359"/>
                  </a:lnTo>
                  <a:lnTo>
                    <a:pt x="6301" y="3401"/>
                  </a:lnTo>
                  <a:lnTo>
                    <a:pt x="6327" y="3494"/>
                  </a:lnTo>
                  <a:close/>
                  <a:moveTo>
                    <a:pt x="5309" y="5092"/>
                  </a:moveTo>
                  <a:lnTo>
                    <a:pt x="5250" y="5075"/>
                  </a:lnTo>
                  <a:lnTo>
                    <a:pt x="5250" y="6427"/>
                  </a:lnTo>
                  <a:lnTo>
                    <a:pt x="5322" y="6412"/>
                  </a:lnTo>
                  <a:lnTo>
                    <a:pt x="5423" y="6381"/>
                  </a:lnTo>
                  <a:lnTo>
                    <a:pt x="5519" y="6342"/>
                  </a:lnTo>
                  <a:lnTo>
                    <a:pt x="5608" y="6296"/>
                  </a:lnTo>
                  <a:lnTo>
                    <a:pt x="5688" y="6243"/>
                  </a:lnTo>
                  <a:lnTo>
                    <a:pt x="5760" y="6184"/>
                  </a:lnTo>
                  <a:lnTo>
                    <a:pt x="5821" y="6121"/>
                  </a:lnTo>
                  <a:lnTo>
                    <a:pt x="5872" y="6053"/>
                  </a:lnTo>
                  <a:lnTo>
                    <a:pt x="5912" y="5980"/>
                  </a:lnTo>
                  <a:lnTo>
                    <a:pt x="5941" y="5903"/>
                  </a:lnTo>
                  <a:lnTo>
                    <a:pt x="5960" y="5820"/>
                  </a:lnTo>
                  <a:lnTo>
                    <a:pt x="5966" y="5730"/>
                  </a:lnTo>
                  <a:lnTo>
                    <a:pt x="5960" y="5643"/>
                  </a:lnTo>
                  <a:lnTo>
                    <a:pt x="5942" y="5567"/>
                  </a:lnTo>
                  <a:lnTo>
                    <a:pt x="5915" y="5499"/>
                  </a:lnTo>
                  <a:lnTo>
                    <a:pt x="5877" y="5437"/>
                  </a:lnTo>
                  <a:lnTo>
                    <a:pt x="5829" y="5378"/>
                  </a:lnTo>
                  <a:lnTo>
                    <a:pt x="5769" y="5322"/>
                  </a:lnTo>
                  <a:lnTo>
                    <a:pt x="5697" y="5269"/>
                  </a:lnTo>
                  <a:lnTo>
                    <a:pt x="5614" y="5219"/>
                  </a:lnTo>
                  <a:lnTo>
                    <a:pt x="5521" y="5173"/>
                  </a:lnTo>
                  <a:lnTo>
                    <a:pt x="5418" y="5130"/>
                  </a:lnTo>
                  <a:lnTo>
                    <a:pt x="5309" y="5092"/>
                  </a:lnTo>
                  <a:close/>
                  <a:moveTo>
                    <a:pt x="4727" y="4432"/>
                  </a:moveTo>
                  <a:lnTo>
                    <a:pt x="4750" y="4438"/>
                  </a:lnTo>
                  <a:lnTo>
                    <a:pt x="4750" y="3200"/>
                  </a:lnTo>
                  <a:lnTo>
                    <a:pt x="4741" y="3201"/>
                  </a:lnTo>
                  <a:lnTo>
                    <a:pt x="4626" y="3224"/>
                  </a:lnTo>
                  <a:lnTo>
                    <a:pt x="4522" y="3255"/>
                  </a:lnTo>
                  <a:lnTo>
                    <a:pt x="4428" y="3293"/>
                  </a:lnTo>
                  <a:lnTo>
                    <a:pt x="4345" y="3337"/>
                  </a:lnTo>
                  <a:lnTo>
                    <a:pt x="4273" y="3387"/>
                  </a:lnTo>
                  <a:lnTo>
                    <a:pt x="4211" y="3443"/>
                  </a:lnTo>
                  <a:lnTo>
                    <a:pt x="4158" y="3503"/>
                  </a:lnTo>
                  <a:lnTo>
                    <a:pt x="4115" y="3569"/>
                  </a:lnTo>
                  <a:lnTo>
                    <a:pt x="4081" y="3641"/>
                  </a:lnTo>
                  <a:lnTo>
                    <a:pt x="4055" y="3721"/>
                  </a:lnTo>
                  <a:lnTo>
                    <a:pt x="4039" y="3808"/>
                  </a:lnTo>
                  <a:lnTo>
                    <a:pt x="4034" y="3901"/>
                  </a:lnTo>
                  <a:lnTo>
                    <a:pt x="4041" y="3982"/>
                  </a:lnTo>
                  <a:lnTo>
                    <a:pt x="4059" y="4045"/>
                  </a:lnTo>
                  <a:lnTo>
                    <a:pt x="4086" y="4100"/>
                  </a:lnTo>
                  <a:lnTo>
                    <a:pt x="4125" y="4150"/>
                  </a:lnTo>
                  <a:lnTo>
                    <a:pt x="4177" y="4199"/>
                  </a:lnTo>
                  <a:lnTo>
                    <a:pt x="4243" y="4246"/>
                  </a:lnTo>
                  <a:lnTo>
                    <a:pt x="4322" y="4290"/>
                  </a:lnTo>
                  <a:lnTo>
                    <a:pt x="4412" y="4331"/>
                  </a:lnTo>
                  <a:lnTo>
                    <a:pt x="4511" y="4368"/>
                  </a:lnTo>
                  <a:lnTo>
                    <a:pt x="4617" y="4401"/>
                  </a:lnTo>
                  <a:lnTo>
                    <a:pt x="4727" y="443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Helvetica Neue"/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92" name="Google Shape;1492;p42"/>
            <p:cNvSpPr/>
            <p:nvPr/>
          </p:nvSpPr>
          <p:spPr>
            <a:xfrm>
              <a:off x="4308995" y="4907280"/>
              <a:ext cx="914400" cy="914400"/>
            </a:xfrm>
            <a:custGeom>
              <a:rect b="b" l="l" r="r" t="t"/>
              <a:pathLst>
                <a:path extrusionOk="0" h="10000" w="10000">
                  <a:moveTo>
                    <a:pt x="8897" y="4858"/>
                  </a:moveTo>
                  <a:lnTo>
                    <a:pt x="8900" y="4995"/>
                  </a:lnTo>
                  <a:lnTo>
                    <a:pt x="8900" y="5005"/>
                  </a:lnTo>
                  <a:lnTo>
                    <a:pt x="8897" y="5142"/>
                  </a:lnTo>
                  <a:lnTo>
                    <a:pt x="8897" y="5151"/>
                  </a:lnTo>
                  <a:lnTo>
                    <a:pt x="8889" y="5288"/>
                  </a:lnTo>
                  <a:lnTo>
                    <a:pt x="8889" y="5297"/>
                  </a:lnTo>
                  <a:lnTo>
                    <a:pt x="8876" y="5433"/>
                  </a:lnTo>
                  <a:lnTo>
                    <a:pt x="8875" y="5443"/>
                  </a:lnTo>
                  <a:lnTo>
                    <a:pt x="8857" y="5578"/>
                  </a:lnTo>
                  <a:lnTo>
                    <a:pt x="8855" y="5587"/>
                  </a:lnTo>
                  <a:lnTo>
                    <a:pt x="8833" y="5721"/>
                  </a:lnTo>
                  <a:lnTo>
                    <a:pt x="8831" y="5731"/>
                  </a:lnTo>
                  <a:lnTo>
                    <a:pt x="8803" y="5864"/>
                  </a:lnTo>
                  <a:lnTo>
                    <a:pt x="8801" y="5873"/>
                  </a:lnTo>
                  <a:lnTo>
                    <a:pt x="8768" y="6005"/>
                  </a:lnTo>
                  <a:lnTo>
                    <a:pt x="8766" y="6014"/>
                  </a:lnTo>
                  <a:lnTo>
                    <a:pt x="8728" y="6145"/>
                  </a:lnTo>
                  <a:lnTo>
                    <a:pt x="8725" y="6154"/>
                  </a:lnTo>
                  <a:lnTo>
                    <a:pt x="8683" y="6283"/>
                  </a:lnTo>
                  <a:lnTo>
                    <a:pt x="8680" y="6292"/>
                  </a:lnTo>
                  <a:lnTo>
                    <a:pt x="8632" y="6420"/>
                  </a:lnTo>
                  <a:lnTo>
                    <a:pt x="8629" y="6428"/>
                  </a:lnTo>
                  <a:lnTo>
                    <a:pt x="8577" y="6554"/>
                  </a:lnTo>
                  <a:lnTo>
                    <a:pt x="8573" y="6563"/>
                  </a:lnTo>
                  <a:lnTo>
                    <a:pt x="8516" y="6687"/>
                  </a:lnTo>
                  <a:lnTo>
                    <a:pt x="8512" y="6695"/>
                  </a:lnTo>
                  <a:lnTo>
                    <a:pt x="8450" y="6818"/>
                  </a:lnTo>
                  <a:lnTo>
                    <a:pt x="8446" y="6826"/>
                  </a:lnTo>
                  <a:lnTo>
                    <a:pt x="8380" y="6946"/>
                  </a:lnTo>
                  <a:lnTo>
                    <a:pt x="8375" y="6954"/>
                  </a:lnTo>
                  <a:lnTo>
                    <a:pt x="8304" y="7071"/>
                  </a:lnTo>
                  <a:lnTo>
                    <a:pt x="8299" y="7079"/>
                  </a:lnTo>
                  <a:lnTo>
                    <a:pt x="8225" y="7194"/>
                  </a:lnTo>
                  <a:lnTo>
                    <a:pt x="8219" y="7202"/>
                  </a:lnTo>
                  <a:lnTo>
                    <a:pt x="8140" y="7313"/>
                  </a:lnTo>
                  <a:lnTo>
                    <a:pt x="8135" y="7321"/>
                  </a:lnTo>
                  <a:lnTo>
                    <a:pt x="8052" y="7429"/>
                  </a:lnTo>
                  <a:lnTo>
                    <a:pt x="8046" y="7436"/>
                  </a:lnTo>
                  <a:lnTo>
                    <a:pt x="7959" y="7541"/>
                  </a:lnTo>
                  <a:lnTo>
                    <a:pt x="7953" y="7548"/>
                  </a:lnTo>
                  <a:lnTo>
                    <a:pt x="7862" y="7650"/>
                  </a:lnTo>
                  <a:lnTo>
                    <a:pt x="7856" y="7657"/>
                  </a:lnTo>
                  <a:lnTo>
                    <a:pt x="7761" y="7755"/>
                  </a:lnTo>
                  <a:lnTo>
                    <a:pt x="7755" y="7761"/>
                  </a:lnTo>
                  <a:lnTo>
                    <a:pt x="7657" y="7856"/>
                  </a:lnTo>
                  <a:lnTo>
                    <a:pt x="7650" y="7862"/>
                  </a:lnTo>
                  <a:lnTo>
                    <a:pt x="7548" y="7953"/>
                  </a:lnTo>
                  <a:lnTo>
                    <a:pt x="7541" y="7959"/>
                  </a:lnTo>
                  <a:lnTo>
                    <a:pt x="7436" y="8046"/>
                  </a:lnTo>
                  <a:lnTo>
                    <a:pt x="7429" y="8052"/>
                  </a:lnTo>
                  <a:lnTo>
                    <a:pt x="7321" y="8135"/>
                  </a:lnTo>
                  <a:lnTo>
                    <a:pt x="7313" y="8140"/>
                  </a:lnTo>
                  <a:lnTo>
                    <a:pt x="7202" y="8219"/>
                  </a:lnTo>
                  <a:lnTo>
                    <a:pt x="7194" y="8225"/>
                  </a:lnTo>
                  <a:lnTo>
                    <a:pt x="7079" y="8299"/>
                  </a:lnTo>
                  <a:lnTo>
                    <a:pt x="7071" y="8304"/>
                  </a:lnTo>
                  <a:lnTo>
                    <a:pt x="6954" y="8375"/>
                  </a:lnTo>
                  <a:lnTo>
                    <a:pt x="6946" y="8380"/>
                  </a:lnTo>
                  <a:lnTo>
                    <a:pt x="6826" y="8446"/>
                  </a:lnTo>
                  <a:lnTo>
                    <a:pt x="6818" y="8450"/>
                  </a:lnTo>
                  <a:lnTo>
                    <a:pt x="6695" y="8512"/>
                  </a:lnTo>
                  <a:lnTo>
                    <a:pt x="6687" y="8516"/>
                  </a:lnTo>
                  <a:lnTo>
                    <a:pt x="6563" y="8573"/>
                  </a:lnTo>
                  <a:lnTo>
                    <a:pt x="6554" y="8577"/>
                  </a:lnTo>
                  <a:lnTo>
                    <a:pt x="6428" y="8629"/>
                  </a:lnTo>
                  <a:lnTo>
                    <a:pt x="6420" y="8632"/>
                  </a:lnTo>
                  <a:lnTo>
                    <a:pt x="6292" y="8680"/>
                  </a:lnTo>
                  <a:lnTo>
                    <a:pt x="6283" y="8683"/>
                  </a:lnTo>
                  <a:lnTo>
                    <a:pt x="6154" y="8725"/>
                  </a:lnTo>
                  <a:lnTo>
                    <a:pt x="6145" y="8728"/>
                  </a:lnTo>
                  <a:lnTo>
                    <a:pt x="6014" y="8766"/>
                  </a:lnTo>
                  <a:lnTo>
                    <a:pt x="6005" y="8768"/>
                  </a:lnTo>
                  <a:lnTo>
                    <a:pt x="5873" y="8801"/>
                  </a:lnTo>
                  <a:lnTo>
                    <a:pt x="5864" y="8803"/>
                  </a:lnTo>
                  <a:lnTo>
                    <a:pt x="5731" y="8831"/>
                  </a:lnTo>
                  <a:lnTo>
                    <a:pt x="5721" y="8833"/>
                  </a:lnTo>
                  <a:lnTo>
                    <a:pt x="5587" y="8855"/>
                  </a:lnTo>
                  <a:lnTo>
                    <a:pt x="5578" y="8857"/>
                  </a:lnTo>
                  <a:lnTo>
                    <a:pt x="5443" y="8875"/>
                  </a:lnTo>
                  <a:lnTo>
                    <a:pt x="5433" y="8876"/>
                  </a:lnTo>
                  <a:lnTo>
                    <a:pt x="5297" y="8889"/>
                  </a:lnTo>
                  <a:lnTo>
                    <a:pt x="5288" y="8889"/>
                  </a:lnTo>
                  <a:lnTo>
                    <a:pt x="5151" y="8897"/>
                  </a:lnTo>
                  <a:lnTo>
                    <a:pt x="5142" y="8897"/>
                  </a:lnTo>
                  <a:lnTo>
                    <a:pt x="5005" y="8900"/>
                  </a:lnTo>
                  <a:lnTo>
                    <a:pt x="4995" y="8900"/>
                  </a:lnTo>
                  <a:lnTo>
                    <a:pt x="4858" y="8897"/>
                  </a:lnTo>
                  <a:lnTo>
                    <a:pt x="4849" y="8897"/>
                  </a:lnTo>
                  <a:lnTo>
                    <a:pt x="4712" y="8889"/>
                  </a:lnTo>
                  <a:lnTo>
                    <a:pt x="4703" y="8889"/>
                  </a:lnTo>
                  <a:lnTo>
                    <a:pt x="4567" y="8876"/>
                  </a:lnTo>
                  <a:lnTo>
                    <a:pt x="4557" y="8875"/>
                  </a:lnTo>
                  <a:lnTo>
                    <a:pt x="4422" y="8857"/>
                  </a:lnTo>
                  <a:lnTo>
                    <a:pt x="4413" y="8855"/>
                  </a:lnTo>
                  <a:lnTo>
                    <a:pt x="4279" y="8833"/>
                  </a:lnTo>
                  <a:lnTo>
                    <a:pt x="4269" y="8831"/>
                  </a:lnTo>
                  <a:lnTo>
                    <a:pt x="4136" y="8803"/>
                  </a:lnTo>
                  <a:lnTo>
                    <a:pt x="4127" y="8801"/>
                  </a:lnTo>
                  <a:lnTo>
                    <a:pt x="3995" y="8768"/>
                  </a:lnTo>
                  <a:lnTo>
                    <a:pt x="3986" y="8766"/>
                  </a:lnTo>
                  <a:lnTo>
                    <a:pt x="3855" y="8728"/>
                  </a:lnTo>
                  <a:lnTo>
                    <a:pt x="3846" y="8725"/>
                  </a:lnTo>
                  <a:lnTo>
                    <a:pt x="3717" y="8683"/>
                  </a:lnTo>
                  <a:lnTo>
                    <a:pt x="3708" y="8680"/>
                  </a:lnTo>
                  <a:lnTo>
                    <a:pt x="3580" y="8632"/>
                  </a:lnTo>
                  <a:lnTo>
                    <a:pt x="3572" y="8629"/>
                  </a:lnTo>
                  <a:lnTo>
                    <a:pt x="3446" y="8577"/>
                  </a:lnTo>
                  <a:lnTo>
                    <a:pt x="3437" y="8573"/>
                  </a:lnTo>
                  <a:lnTo>
                    <a:pt x="3313" y="8516"/>
                  </a:lnTo>
                  <a:lnTo>
                    <a:pt x="3305" y="8512"/>
                  </a:lnTo>
                  <a:lnTo>
                    <a:pt x="3182" y="8450"/>
                  </a:lnTo>
                  <a:lnTo>
                    <a:pt x="3174" y="8446"/>
                  </a:lnTo>
                  <a:lnTo>
                    <a:pt x="3054" y="8380"/>
                  </a:lnTo>
                  <a:lnTo>
                    <a:pt x="3046" y="8375"/>
                  </a:lnTo>
                  <a:lnTo>
                    <a:pt x="2929" y="8304"/>
                  </a:lnTo>
                  <a:lnTo>
                    <a:pt x="2921" y="8299"/>
                  </a:lnTo>
                  <a:lnTo>
                    <a:pt x="2806" y="8225"/>
                  </a:lnTo>
                  <a:lnTo>
                    <a:pt x="2798" y="8219"/>
                  </a:lnTo>
                  <a:lnTo>
                    <a:pt x="2687" y="8140"/>
                  </a:lnTo>
                  <a:lnTo>
                    <a:pt x="2679" y="8135"/>
                  </a:lnTo>
                  <a:lnTo>
                    <a:pt x="2571" y="8052"/>
                  </a:lnTo>
                  <a:lnTo>
                    <a:pt x="2564" y="8046"/>
                  </a:lnTo>
                  <a:lnTo>
                    <a:pt x="2459" y="7959"/>
                  </a:lnTo>
                  <a:lnTo>
                    <a:pt x="2452" y="7953"/>
                  </a:lnTo>
                  <a:lnTo>
                    <a:pt x="2350" y="7862"/>
                  </a:lnTo>
                  <a:lnTo>
                    <a:pt x="2343" y="7856"/>
                  </a:lnTo>
                  <a:lnTo>
                    <a:pt x="2245" y="7761"/>
                  </a:lnTo>
                  <a:lnTo>
                    <a:pt x="2239" y="7755"/>
                  </a:lnTo>
                  <a:lnTo>
                    <a:pt x="2144" y="7657"/>
                  </a:lnTo>
                  <a:lnTo>
                    <a:pt x="2138" y="7650"/>
                  </a:lnTo>
                  <a:lnTo>
                    <a:pt x="2047" y="7548"/>
                  </a:lnTo>
                  <a:lnTo>
                    <a:pt x="2041" y="7541"/>
                  </a:lnTo>
                  <a:lnTo>
                    <a:pt x="1954" y="7436"/>
                  </a:lnTo>
                  <a:lnTo>
                    <a:pt x="1948" y="7429"/>
                  </a:lnTo>
                  <a:lnTo>
                    <a:pt x="1865" y="7321"/>
                  </a:lnTo>
                  <a:lnTo>
                    <a:pt x="1860" y="7313"/>
                  </a:lnTo>
                  <a:lnTo>
                    <a:pt x="1781" y="7202"/>
                  </a:lnTo>
                  <a:lnTo>
                    <a:pt x="1775" y="7194"/>
                  </a:lnTo>
                  <a:lnTo>
                    <a:pt x="1701" y="7079"/>
                  </a:lnTo>
                  <a:lnTo>
                    <a:pt x="1696" y="7071"/>
                  </a:lnTo>
                  <a:lnTo>
                    <a:pt x="1625" y="6954"/>
                  </a:lnTo>
                  <a:lnTo>
                    <a:pt x="1620" y="6946"/>
                  </a:lnTo>
                  <a:lnTo>
                    <a:pt x="1554" y="6826"/>
                  </a:lnTo>
                  <a:lnTo>
                    <a:pt x="1550" y="6818"/>
                  </a:lnTo>
                  <a:lnTo>
                    <a:pt x="1488" y="6695"/>
                  </a:lnTo>
                  <a:lnTo>
                    <a:pt x="1484" y="6687"/>
                  </a:lnTo>
                  <a:lnTo>
                    <a:pt x="1427" y="6563"/>
                  </a:lnTo>
                  <a:lnTo>
                    <a:pt x="1423" y="6554"/>
                  </a:lnTo>
                  <a:lnTo>
                    <a:pt x="1371" y="6428"/>
                  </a:lnTo>
                  <a:lnTo>
                    <a:pt x="1368" y="6420"/>
                  </a:lnTo>
                  <a:lnTo>
                    <a:pt x="1320" y="6292"/>
                  </a:lnTo>
                  <a:lnTo>
                    <a:pt x="1317" y="6283"/>
                  </a:lnTo>
                  <a:lnTo>
                    <a:pt x="1275" y="6154"/>
                  </a:lnTo>
                  <a:lnTo>
                    <a:pt x="1272" y="6145"/>
                  </a:lnTo>
                  <a:lnTo>
                    <a:pt x="1234" y="6014"/>
                  </a:lnTo>
                  <a:lnTo>
                    <a:pt x="1232" y="6005"/>
                  </a:lnTo>
                  <a:lnTo>
                    <a:pt x="1199" y="5873"/>
                  </a:lnTo>
                  <a:lnTo>
                    <a:pt x="1197" y="5864"/>
                  </a:lnTo>
                  <a:lnTo>
                    <a:pt x="1169" y="5731"/>
                  </a:lnTo>
                  <a:lnTo>
                    <a:pt x="1167" y="5721"/>
                  </a:lnTo>
                  <a:lnTo>
                    <a:pt x="1145" y="5587"/>
                  </a:lnTo>
                  <a:lnTo>
                    <a:pt x="1143" y="5578"/>
                  </a:lnTo>
                  <a:lnTo>
                    <a:pt x="1125" y="5443"/>
                  </a:lnTo>
                  <a:lnTo>
                    <a:pt x="1124" y="5433"/>
                  </a:lnTo>
                  <a:lnTo>
                    <a:pt x="1111" y="5297"/>
                  </a:lnTo>
                  <a:lnTo>
                    <a:pt x="1111" y="5288"/>
                  </a:lnTo>
                  <a:lnTo>
                    <a:pt x="1103" y="5151"/>
                  </a:lnTo>
                  <a:lnTo>
                    <a:pt x="1103" y="5142"/>
                  </a:lnTo>
                  <a:lnTo>
                    <a:pt x="1100" y="5005"/>
                  </a:lnTo>
                  <a:lnTo>
                    <a:pt x="1100" y="4995"/>
                  </a:lnTo>
                  <a:lnTo>
                    <a:pt x="1103" y="4858"/>
                  </a:lnTo>
                  <a:lnTo>
                    <a:pt x="1103" y="4849"/>
                  </a:lnTo>
                  <a:lnTo>
                    <a:pt x="1111" y="4712"/>
                  </a:lnTo>
                  <a:lnTo>
                    <a:pt x="1111" y="4703"/>
                  </a:lnTo>
                  <a:lnTo>
                    <a:pt x="1124" y="4567"/>
                  </a:lnTo>
                  <a:lnTo>
                    <a:pt x="1125" y="4557"/>
                  </a:lnTo>
                  <a:lnTo>
                    <a:pt x="1143" y="4422"/>
                  </a:lnTo>
                  <a:lnTo>
                    <a:pt x="1145" y="4413"/>
                  </a:lnTo>
                  <a:lnTo>
                    <a:pt x="1167" y="4279"/>
                  </a:lnTo>
                  <a:lnTo>
                    <a:pt x="1169" y="4269"/>
                  </a:lnTo>
                  <a:lnTo>
                    <a:pt x="1197" y="4136"/>
                  </a:lnTo>
                  <a:lnTo>
                    <a:pt x="1199" y="4127"/>
                  </a:lnTo>
                  <a:lnTo>
                    <a:pt x="1232" y="3995"/>
                  </a:lnTo>
                  <a:lnTo>
                    <a:pt x="1234" y="3986"/>
                  </a:lnTo>
                  <a:lnTo>
                    <a:pt x="1272" y="3855"/>
                  </a:lnTo>
                  <a:lnTo>
                    <a:pt x="1275" y="3846"/>
                  </a:lnTo>
                  <a:lnTo>
                    <a:pt x="1317" y="3717"/>
                  </a:lnTo>
                  <a:lnTo>
                    <a:pt x="1320" y="3708"/>
                  </a:lnTo>
                  <a:lnTo>
                    <a:pt x="1368" y="3580"/>
                  </a:lnTo>
                  <a:lnTo>
                    <a:pt x="1371" y="3572"/>
                  </a:lnTo>
                  <a:lnTo>
                    <a:pt x="1423" y="3446"/>
                  </a:lnTo>
                  <a:lnTo>
                    <a:pt x="1427" y="3437"/>
                  </a:lnTo>
                  <a:lnTo>
                    <a:pt x="1484" y="3313"/>
                  </a:lnTo>
                  <a:lnTo>
                    <a:pt x="1488" y="3305"/>
                  </a:lnTo>
                  <a:lnTo>
                    <a:pt x="1550" y="3182"/>
                  </a:lnTo>
                  <a:lnTo>
                    <a:pt x="1554" y="3174"/>
                  </a:lnTo>
                  <a:lnTo>
                    <a:pt x="1620" y="3054"/>
                  </a:lnTo>
                  <a:lnTo>
                    <a:pt x="1625" y="3046"/>
                  </a:lnTo>
                  <a:lnTo>
                    <a:pt x="1696" y="2929"/>
                  </a:lnTo>
                  <a:lnTo>
                    <a:pt x="1701" y="2921"/>
                  </a:lnTo>
                  <a:lnTo>
                    <a:pt x="1775" y="2806"/>
                  </a:lnTo>
                  <a:lnTo>
                    <a:pt x="1781" y="2798"/>
                  </a:lnTo>
                  <a:lnTo>
                    <a:pt x="1860" y="2687"/>
                  </a:lnTo>
                  <a:lnTo>
                    <a:pt x="1865" y="2679"/>
                  </a:lnTo>
                  <a:lnTo>
                    <a:pt x="1948" y="2571"/>
                  </a:lnTo>
                  <a:lnTo>
                    <a:pt x="1954" y="2564"/>
                  </a:lnTo>
                  <a:lnTo>
                    <a:pt x="2041" y="2459"/>
                  </a:lnTo>
                  <a:lnTo>
                    <a:pt x="2047" y="2452"/>
                  </a:lnTo>
                  <a:lnTo>
                    <a:pt x="2138" y="2350"/>
                  </a:lnTo>
                  <a:lnTo>
                    <a:pt x="2144" y="2343"/>
                  </a:lnTo>
                  <a:lnTo>
                    <a:pt x="2239" y="2245"/>
                  </a:lnTo>
                  <a:lnTo>
                    <a:pt x="2245" y="2239"/>
                  </a:lnTo>
                  <a:lnTo>
                    <a:pt x="2343" y="2144"/>
                  </a:lnTo>
                  <a:lnTo>
                    <a:pt x="2350" y="2138"/>
                  </a:lnTo>
                  <a:lnTo>
                    <a:pt x="2452" y="2047"/>
                  </a:lnTo>
                  <a:lnTo>
                    <a:pt x="2459" y="2041"/>
                  </a:lnTo>
                  <a:lnTo>
                    <a:pt x="2564" y="1954"/>
                  </a:lnTo>
                  <a:lnTo>
                    <a:pt x="2571" y="1948"/>
                  </a:lnTo>
                  <a:lnTo>
                    <a:pt x="2679" y="1865"/>
                  </a:lnTo>
                  <a:lnTo>
                    <a:pt x="2687" y="1860"/>
                  </a:lnTo>
                  <a:lnTo>
                    <a:pt x="2798" y="1781"/>
                  </a:lnTo>
                  <a:lnTo>
                    <a:pt x="2806" y="1775"/>
                  </a:lnTo>
                  <a:lnTo>
                    <a:pt x="2921" y="1701"/>
                  </a:lnTo>
                  <a:lnTo>
                    <a:pt x="2929" y="1696"/>
                  </a:lnTo>
                  <a:lnTo>
                    <a:pt x="3046" y="1625"/>
                  </a:lnTo>
                  <a:lnTo>
                    <a:pt x="3054" y="1620"/>
                  </a:lnTo>
                  <a:lnTo>
                    <a:pt x="3174" y="1554"/>
                  </a:lnTo>
                  <a:lnTo>
                    <a:pt x="3182" y="1550"/>
                  </a:lnTo>
                  <a:lnTo>
                    <a:pt x="3305" y="1488"/>
                  </a:lnTo>
                  <a:lnTo>
                    <a:pt x="3313" y="1484"/>
                  </a:lnTo>
                  <a:lnTo>
                    <a:pt x="3437" y="1427"/>
                  </a:lnTo>
                  <a:lnTo>
                    <a:pt x="3446" y="1423"/>
                  </a:lnTo>
                  <a:lnTo>
                    <a:pt x="3572" y="1371"/>
                  </a:lnTo>
                  <a:lnTo>
                    <a:pt x="3580" y="1368"/>
                  </a:lnTo>
                  <a:lnTo>
                    <a:pt x="3708" y="1320"/>
                  </a:lnTo>
                  <a:lnTo>
                    <a:pt x="3717" y="1317"/>
                  </a:lnTo>
                  <a:lnTo>
                    <a:pt x="3846" y="1275"/>
                  </a:lnTo>
                  <a:lnTo>
                    <a:pt x="3855" y="1272"/>
                  </a:lnTo>
                  <a:lnTo>
                    <a:pt x="3986" y="1234"/>
                  </a:lnTo>
                  <a:lnTo>
                    <a:pt x="3995" y="1232"/>
                  </a:lnTo>
                  <a:lnTo>
                    <a:pt x="4127" y="1199"/>
                  </a:lnTo>
                  <a:lnTo>
                    <a:pt x="4136" y="1197"/>
                  </a:lnTo>
                  <a:lnTo>
                    <a:pt x="4269" y="1169"/>
                  </a:lnTo>
                  <a:lnTo>
                    <a:pt x="4279" y="1167"/>
                  </a:lnTo>
                  <a:lnTo>
                    <a:pt x="4413" y="1145"/>
                  </a:lnTo>
                  <a:lnTo>
                    <a:pt x="4422" y="1143"/>
                  </a:lnTo>
                  <a:lnTo>
                    <a:pt x="4557" y="1125"/>
                  </a:lnTo>
                  <a:lnTo>
                    <a:pt x="4567" y="1124"/>
                  </a:lnTo>
                  <a:lnTo>
                    <a:pt x="4703" y="1111"/>
                  </a:lnTo>
                  <a:lnTo>
                    <a:pt x="4712" y="1111"/>
                  </a:lnTo>
                  <a:lnTo>
                    <a:pt x="4849" y="1103"/>
                  </a:lnTo>
                  <a:lnTo>
                    <a:pt x="4858" y="1103"/>
                  </a:lnTo>
                  <a:lnTo>
                    <a:pt x="4995" y="1100"/>
                  </a:lnTo>
                  <a:lnTo>
                    <a:pt x="5005" y="1100"/>
                  </a:lnTo>
                  <a:lnTo>
                    <a:pt x="5142" y="1103"/>
                  </a:lnTo>
                  <a:lnTo>
                    <a:pt x="5151" y="1103"/>
                  </a:lnTo>
                  <a:lnTo>
                    <a:pt x="5288" y="1111"/>
                  </a:lnTo>
                  <a:lnTo>
                    <a:pt x="5297" y="1111"/>
                  </a:lnTo>
                  <a:lnTo>
                    <a:pt x="5433" y="1124"/>
                  </a:lnTo>
                  <a:lnTo>
                    <a:pt x="5443" y="1125"/>
                  </a:lnTo>
                  <a:lnTo>
                    <a:pt x="5578" y="1143"/>
                  </a:lnTo>
                  <a:lnTo>
                    <a:pt x="5587" y="1145"/>
                  </a:lnTo>
                  <a:lnTo>
                    <a:pt x="5721" y="1167"/>
                  </a:lnTo>
                  <a:lnTo>
                    <a:pt x="5731" y="1169"/>
                  </a:lnTo>
                  <a:lnTo>
                    <a:pt x="5864" y="1197"/>
                  </a:lnTo>
                  <a:lnTo>
                    <a:pt x="5873" y="1199"/>
                  </a:lnTo>
                  <a:lnTo>
                    <a:pt x="6005" y="1232"/>
                  </a:lnTo>
                  <a:lnTo>
                    <a:pt x="6014" y="1234"/>
                  </a:lnTo>
                  <a:lnTo>
                    <a:pt x="6145" y="1272"/>
                  </a:lnTo>
                  <a:lnTo>
                    <a:pt x="6154" y="1275"/>
                  </a:lnTo>
                  <a:lnTo>
                    <a:pt x="6283" y="1317"/>
                  </a:lnTo>
                  <a:lnTo>
                    <a:pt x="6292" y="1320"/>
                  </a:lnTo>
                  <a:lnTo>
                    <a:pt x="6420" y="1368"/>
                  </a:lnTo>
                  <a:lnTo>
                    <a:pt x="6428" y="1371"/>
                  </a:lnTo>
                  <a:lnTo>
                    <a:pt x="6554" y="1423"/>
                  </a:lnTo>
                  <a:lnTo>
                    <a:pt x="6563" y="1427"/>
                  </a:lnTo>
                  <a:lnTo>
                    <a:pt x="6687" y="1484"/>
                  </a:lnTo>
                  <a:lnTo>
                    <a:pt x="6695" y="1488"/>
                  </a:lnTo>
                  <a:lnTo>
                    <a:pt x="6818" y="1550"/>
                  </a:lnTo>
                  <a:lnTo>
                    <a:pt x="6826" y="1554"/>
                  </a:lnTo>
                  <a:lnTo>
                    <a:pt x="6946" y="1620"/>
                  </a:lnTo>
                  <a:lnTo>
                    <a:pt x="6954" y="1625"/>
                  </a:lnTo>
                  <a:lnTo>
                    <a:pt x="7071" y="1696"/>
                  </a:lnTo>
                  <a:lnTo>
                    <a:pt x="7079" y="1701"/>
                  </a:lnTo>
                  <a:lnTo>
                    <a:pt x="7194" y="1775"/>
                  </a:lnTo>
                  <a:lnTo>
                    <a:pt x="7202" y="1781"/>
                  </a:lnTo>
                  <a:lnTo>
                    <a:pt x="7313" y="1860"/>
                  </a:lnTo>
                  <a:lnTo>
                    <a:pt x="7321" y="1865"/>
                  </a:lnTo>
                  <a:lnTo>
                    <a:pt x="7429" y="1948"/>
                  </a:lnTo>
                  <a:lnTo>
                    <a:pt x="7436" y="1954"/>
                  </a:lnTo>
                  <a:lnTo>
                    <a:pt x="7541" y="2041"/>
                  </a:lnTo>
                  <a:lnTo>
                    <a:pt x="7548" y="2047"/>
                  </a:lnTo>
                  <a:lnTo>
                    <a:pt x="7650" y="2138"/>
                  </a:lnTo>
                  <a:lnTo>
                    <a:pt x="7657" y="2144"/>
                  </a:lnTo>
                  <a:lnTo>
                    <a:pt x="7755" y="2239"/>
                  </a:lnTo>
                  <a:lnTo>
                    <a:pt x="7761" y="2245"/>
                  </a:lnTo>
                  <a:lnTo>
                    <a:pt x="7856" y="2343"/>
                  </a:lnTo>
                  <a:lnTo>
                    <a:pt x="7862" y="2350"/>
                  </a:lnTo>
                  <a:lnTo>
                    <a:pt x="7953" y="2452"/>
                  </a:lnTo>
                  <a:lnTo>
                    <a:pt x="7959" y="2459"/>
                  </a:lnTo>
                  <a:lnTo>
                    <a:pt x="8046" y="2564"/>
                  </a:lnTo>
                  <a:lnTo>
                    <a:pt x="8052" y="2571"/>
                  </a:lnTo>
                  <a:lnTo>
                    <a:pt x="8135" y="2679"/>
                  </a:lnTo>
                  <a:lnTo>
                    <a:pt x="8140" y="2687"/>
                  </a:lnTo>
                  <a:lnTo>
                    <a:pt x="8219" y="2798"/>
                  </a:lnTo>
                  <a:lnTo>
                    <a:pt x="8225" y="2806"/>
                  </a:lnTo>
                  <a:lnTo>
                    <a:pt x="8299" y="2921"/>
                  </a:lnTo>
                  <a:lnTo>
                    <a:pt x="8304" y="2929"/>
                  </a:lnTo>
                  <a:lnTo>
                    <a:pt x="8375" y="3046"/>
                  </a:lnTo>
                  <a:lnTo>
                    <a:pt x="8380" y="3054"/>
                  </a:lnTo>
                  <a:lnTo>
                    <a:pt x="8446" y="3174"/>
                  </a:lnTo>
                  <a:lnTo>
                    <a:pt x="8450" y="3182"/>
                  </a:lnTo>
                  <a:lnTo>
                    <a:pt x="8512" y="3305"/>
                  </a:lnTo>
                  <a:lnTo>
                    <a:pt x="8516" y="3313"/>
                  </a:lnTo>
                  <a:lnTo>
                    <a:pt x="8573" y="3437"/>
                  </a:lnTo>
                  <a:lnTo>
                    <a:pt x="8577" y="3446"/>
                  </a:lnTo>
                  <a:lnTo>
                    <a:pt x="8629" y="3572"/>
                  </a:lnTo>
                  <a:lnTo>
                    <a:pt x="8632" y="3580"/>
                  </a:lnTo>
                  <a:lnTo>
                    <a:pt x="8680" y="3708"/>
                  </a:lnTo>
                  <a:lnTo>
                    <a:pt x="8683" y="3717"/>
                  </a:lnTo>
                  <a:lnTo>
                    <a:pt x="8725" y="3846"/>
                  </a:lnTo>
                  <a:lnTo>
                    <a:pt x="8728" y="3855"/>
                  </a:lnTo>
                  <a:lnTo>
                    <a:pt x="8766" y="3986"/>
                  </a:lnTo>
                  <a:lnTo>
                    <a:pt x="8768" y="3995"/>
                  </a:lnTo>
                  <a:lnTo>
                    <a:pt x="8801" y="4127"/>
                  </a:lnTo>
                  <a:lnTo>
                    <a:pt x="8803" y="4136"/>
                  </a:lnTo>
                  <a:lnTo>
                    <a:pt x="8831" y="4269"/>
                  </a:lnTo>
                  <a:lnTo>
                    <a:pt x="8833" y="4279"/>
                  </a:lnTo>
                  <a:lnTo>
                    <a:pt x="8855" y="4413"/>
                  </a:lnTo>
                  <a:lnTo>
                    <a:pt x="8857" y="4422"/>
                  </a:lnTo>
                  <a:lnTo>
                    <a:pt x="8875" y="4557"/>
                  </a:lnTo>
                  <a:lnTo>
                    <a:pt x="8876" y="4567"/>
                  </a:lnTo>
                  <a:lnTo>
                    <a:pt x="8889" y="4703"/>
                  </a:lnTo>
                  <a:lnTo>
                    <a:pt x="8889" y="4712"/>
                  </a:lnTo>
                  <a:lnTo>
                    <a:pt x="8897" y="4849"/>
                  </a:lnTo>
                  <a:lnTo>
                    <a:pt x="8897" y="4858"/>
                  </a:lnTo>
                  <a:close/>
                  <a:moveTo>
                    <a:pt x="8398" y="5128"/>
                  </a:moveTo>
                  <a:lnTo>
                    <a:pt x="8400" y="5000"/>
                  </a:lnTo>
                  <a:lnTo>
                    <a:pt x="8398" y="4872"/>
                  </a:lnTo>
                  <a:lnTo>
                    <a:pt x="8390" y="4745"/>
                  </a:lnTo>
                  <a:lnTo>
                    <a:pt x="8378" y="4618"/>
                  </a:lnTo>
                  <a:lnTo>
                    <a:pt x="8362" y="4492"/>
                  </a:lnTo>
                  <a:lnTo>
                    <a:pt x="8340" y="4367"/>
                  </a:lnTo>
                  <a:lnTo>
                    <a:pt x="8315" y="4243"/>
                  </a:lnTo>
                  <a:lnTo>
                    <a:pt x="8284" y="4120"/>
                  </a:lnTo>
                  <a:lnTo>
                    <a:pt x="8249" y="3998"/>
                  </a:lnTo>
                  <a:lnTo>
                    <a:pt x="8209" y="3878"/>
                  </a:lnTo>
                  <a:lnTo>
                    <a:pt x="8165" y="3759"/>
                  </a:lnTo>
                  <a:lnTo>
                    <a:pt x="8117" y="3641"/>
                  </a:lnTo>
                  <a:lnTo>
                    <a:pt x="8064" y="3526"/>
                  </a:lnTo>
                  <a:lnTo>
                    <a:pt x="8006" y="3412"/>
                  </a:lnTo>
                  <a:lnTo>
                    <a:pt x="7944" y="3300"/>
                  </a:lnTo>
                  <a:lnTo>
                    <a:pt x="7879" y="3190"/>
                  </a:lnTo>
                  <a:lnTo>
                    <a:pt x="7809" y="3084"/>
                  </a:lnTo>
                  <a:lnTo>
                    <a:pt x="7735" y="2980"/>
                  </a:lnTo>
                  <a:lnTo>
                    <a:pt x="7658" y="2879"/>
                  </a:lnTo>
                  <a:lnTo>
                    <a:pt x="7577" y="2782"/>
                  </a:lnTo>
                  <a:lnTo>
                    <a:pt x="7492" y="2687"/>
                  </a:lnTo>
                  <a:lnTo>
                    <a:pt x="7404" y="2596"/>
                  </a:lnTo>
                  <a:lnTo>
                    <a:pt x="7313" y="2508"/>
                  </a:lnTo>
                  <a:lnTo>
                    <a:pt x="7218" y="2423"/>
                  </a:lnTo>
                  <a:lnTo>
                    <a:pt x="7121" y="2342"/>
                  </a:lnTo>
                  <a:lnTo>
                    <a:pt x="7020" y="2265"/>
                  </a:lnTo>
                  <a:lnTo>
                    <a:pt x="6916" y="2191"/>
                  </a:lnTo>
                  <a:lnTo>
                    <a:pt x="6810" y="2121"/>
                  </a:lnTo>
                  <a:lnTo>
                    <a:pt x="6700" y="2056"/>
                  </a:lnTo>
                  <a:lnTo>
                    <a:pt x="6588" y="1994"/>
                  </a:lnTo>
                  <a:lnTo>
                    <a:pt x="6474" y="1936"/>
                  </a:lnTo>
                  <a:lnTo>
                    <a:pt x="6359" y="1883"/>
                  </a:lnTo>
                  <a:lnTo>
                    <a:pt x="6241" y="1835"/>
                  </a:lnTo>
                  <a:lnTo>
                    <a:pt x="6122" y="1791"/>
                  </a:lnTo>
                  <a:lnTo>
                    <a:pt x="6002" y="1751"/>
                  </a:lnTo>
                  <a:lnTo>
                    <a:pt x="5880" y="1716"/>
                  </a:lnTo>
                  <a:lnTo>
                    <a:pt x="5757" y="1685"/>
                  </a:lnTo>
                  <a:lnTo>
                    <a:pt x="5633" y="1660"/>
                  </a:lnTo>
                  <a:lnTo>
                    <a:pt x="5508" y="1638"/>
                  </a:lnTo>
                  <a:lnTo>
                    <a:pt x="5382" y="1622"/>
                  </a:lnTo>
                  <a:lnTo>
                    <a:pt x="5255" y="1610"/>
                  </a:lnTo>
                  <a:lnTo>
                    <a:pt x="5128" y="1602"/>
                  </a:lnTo>
                  <a:lnTo>
                    <a:pt x="5000" y="1600"/>
                  </a:lnTo>
                  <a:lnTo>
                    <a:pt x="4872" y="1602"/>
                  </a:lnTo>
                  <a:lnTo>
                    <a:pt x="4745" y="1610"/>
                  </a:lnTo>
                  <a:lnTo>
                    <a:pt x="4618" y="1622"/>
                  </a:lnTo>
                  <a:lnTo>
                    <a:pt x="4492" y="1638"/>
                  </a:lnTo>
                  <a:lnTo>
                    <a:pt x="4367" y="1660"/>
                  </a:lnTo>
                  <a:lnTo>
                    <a:pt x="4243" y="1685"/>
                  </a:lnTo>
                  <a:lnTo>
                    <a:pt x="4120" y="1716"/>
                  </a:lnTo>
                  <a:lnTo>
                    <a:pt x="3998" y="1751"/>
                  </a:lnTo>
                  <a:lnTo>
                    <a:pt x="3878" y="1791"/>
                  </a:lnTo>
                  <a:lnTo>
                    <a:pt x="3759" y="1835"/>
                  </a:lnTo>
                  <a:lnTo>
                    <a:pt x="3641" y="1883"/>
                  </a:lnTo>
                  <a:lnTo>
                    <a:pt x="3526" y="1936"/>
                  </a:lnTo>
                  <a:lnTo>
                    <a:pt x="3412" y="1994"/>
                  </a:lnTo>
                  <a:lnTo>
                    <a:pt x="3300" y="2056"/>
                  </a:lnTo>
                  <a:lnTo>
                    <a:pt x="3190" y="2121"/>
                  </a:lnTo>
                  <a:lnTo>
                    <a:pt x="3084" y="2191"/>
                  </a:lnTo>
                  <a:lnTo>
                    <a:pt x="2980" y="2265"/>
                  </a:lnTo>
                  <a:lnTo>
                    <a:pt x="2879" y="2342"/>
                  </a:lnTo>
                  <a:lnTo>
                    <a:pt x="2782" y="2423"/>
                  </a:lnTo>
                  <a:lnTo>
                    <a:pt x="2687" y="2508"/>
                  </a:lnTo>
                  <a:lnTo>
                    <a:pt x="2596" y="2596"/>
                  </a:lnTo>
                  <a:lnTo>
                    <a:pt x="2508" y="2687"/>
                  </a:lnTo>
                  <a:lnTo>
                    <a:pt x="2423" y="2782"/>
                  </a:lnTo>
                  <a:lnTo>
                    <a:pt x="2342" y="2879"/>
                  </a:lnTo>
                  <a:lnTo>
                    <a:pt x="2265" y="2980"/>
                  </a:lnTo>
                  <a:lnTo>
                    <a:pt x="2191" y="3084"/>
                  </a:lnTo>
                  <a:lnTo>
                    <a:pt x="2121" y="3190"/>
                  </a:lnTo>
                  <a:lnTo>
                    <a:pt x="2056" y="3300"/>
                  </a:lnTo>
                  <a:lnTo>
                    <a:pt x="1994" y="3412"/>
                  </a:lnTo>
                  <a:lnTo>
                    <a:pt x="1936" y="3526"/>
                  </a:lnTo>
                  <a:lnTo>
                    <a:pt x="1883" y="3641"/>
                  </a:lnTo>
                  <a:lnTo>
                    <a:pt x="1835" y="3759"/>
                  </a:lnTo>
                  <a:lnTo>
                    <a:pt x="1791" y="3878"/>
                  </a:lnTo>
                  <a:lnTo>
                    <a:pt x="1751" y="3998"/>
                  </a:lnTo>
                  <a:lnTo>
                    <a:pt x="1716" y="4120"/>
                  </a:lnTo>
                  <a:lnTo>
                    <a:pt x="1685" y="4243"/>
                  </a:lnTo>
                  <a:lnTo>
                    <a:pt x="1660" y="4367"/>
                  </a:lnTo>
                  <a:lnTo>
                    <a:pt x="1638" y="4492"/>
                  </a:lnTo>
                  <a:lnTo>
                    <a:pt x="1622" y="4618"/>
                  </a:lnTo>
                  <a:lnTo>
                    <a:pt x="1610" y="4745"/>
                  </a:lnTo>
                  <a:lnTo>
                    <a:pt x="1602" y="4872"/>
                  </a:lnTo>
                  <a:lnTo>
                    <a:pt x="1600" y="5000"/>
                  </a:lnTo>
                  <a:lnTo>
                    <a:pt x="1602" y="5128"/>
                  </a:lnTo>
                  <a:lnTo>
                    <a:pt x="1610" y="5255"/>
                  </a:lnTo>
                  <a:lnTo>
                    <a:pt x="1622" y="5382"/>
                  </a:lnTo>
                  <a:lnTo>
                    <a:pt x="1638" y="5508"/>
                  </a:lnTo>
                  <a:lnTo>
                    <a:pt x="1660" y="5633"/>
                  </a:lnTo>
                  <a:lnTo>
                    <a:pt x="1685" y="5757"/>
                  </a:lnTo>
                  <a:lnTo>
                    <a:pt x="1716" y="5880"/>
                  </a:lnTo>
                  <a:lnTo>
                    <a:pt x="1751" y="6002"/>
                  </a:lnTo>
                  <a:lnTo>
                    <a:pt x="1791" y="6122"/>
                  </a:lnTo>
                  <a:lnTo>
                    <a:pt x="1835" y="6241"/>
                  </a:lnTo>
                  <a:lnTo>
                    <a:pt x="1883" y="6359"/>
                  </a:lnTo>
                  <a:lnTo>
                    <a:pt x="1936" y="6474"/>
                  </a:lnTo>
                  <a:lnTo>
                    <a:pt x="1994" y="6588"/>
                  </a:lnTo>
                  <a:lnTo>
                    <a:pt x="2056" y="6700"/>
                  </a:lnTo>
                  <a:lnTo>
                    <a:pt x="2121" y="6810"/>
                  </a:lnTo>
                  <a:lnTo>
                    <a:pt x="2191" y="6916"/>
                  </a:lnTo>
                  <a:lnTo>
                    <a:pt x="2265" y="7020"/>
                  </a:lnTo>
                  <a:lnTo>
                    <a:pt x="2342" y="7121"/>
                  </a:lnTo>
                  <a:lnTo>
                    <a:pt x="2423" y="7218"/>
                  </a:lnTo>
                  <a:lnTo>
                    <a:pt x="2508" y="7313"/>
                  </a:lnTo>
                  <a:lnTo>
                    <a:pt x="2596" y="7404"/>
                  </a:lnTo>
                  <a:lnTo>
                    <a:pt x="2687" y="7492"/>
                  </a:lnTo>
                  <a:lnTo>
                    <a:pt x="2782" y="7577"/>
                  </a:lnTo>
                  <a:lnTo>
                    <a:pt x="2879" y="7658"/>
                  </a:lnTo>
                  <a:lnTo>
                    <a:pt x="2980" y="7735"/>
                  </a:lnTo>
                  <a:lnTo>
                    <a:pt x="3084" y="7809"/>
                  </a:lnTo>
                  <a:lnTo>
                    <a:pt x="3190" y="7879"/>
                  </a:lnTo>
                  <a:lnTo>
                    <a:pt x="3300" y="7944"/>
                  </a:lnTo>
                  <a:lnTo>
                    <a:pt x="3412" y="8006"/>
                  </a:lnTo>
                  <a:lnTo>
                    <a:pt x="3526" y="8064"/>
                  </a:lnTo>
                  <a:lnTo>
                    <a:pt x="3641" y="8117"/>
                  </a:lnTo>
                  <a:lnTo>
                    <a:pt x="3759" y="8165"/>
                  </a:lnTo>
                  <a:lnTo>
                    <a:pt x="3878" y="8209"/>
                  </a:lnTo>
                  <a:lnTo>
                    <a:pt x="3998" y="8249"/>
                  </a:lnTo>
                  <a:lnTo>
                    <a:pt x="4120" y="8284"/>
                  </a:lnTo>
                  <a:lnTo>
                    <a:pt x="4243" y="8315"/>
                  </a:lnTo>
                  <a:lnTo>
                    <a:pt x="4367" y="8340"/>
                  </a:lnTo>
                  <a:lnTo>
                    <a:pt x="4492" y="8362"/>
                  </a:lnTo>
                  <a:lnTo>
                    <a:pt x="4618" y="8378"/>
                  </a:lnTo>
                  <a:lnTo>
                    <a:pt x="4745" y="8390"/>
                  </a:lnTo>
                  <a:lnTo>
                    <a:pt x="4872" y="8398"/>
                  </a:lnTo>
                  <a:lnTo>
                    <a:pt x="5000" y="8400"/>
                  </a:lnTo>
                  <a:lnTo>
                    <a:pt x="5128" y="8398"/>
                  </a:lnTo>
                  <a:lnTo>
                    <a:pt x="5255" y="8390"/>
                  </a:lnTo>
                  <a:lnTo>
                    <a:pt x="5382" y="8378"/>
                  </a:lnTo>
                  <a:lnTo>
                    <a:pt x="5508" y="8362"/>
                  </a:lnTo>
                  <a:lnTo>
                    <a:pt x="5633" y="8340"/>
                  </a:lnTo>
                  <a:lnTo>
                    <a:pt x="5757" y="8315"/>
                  </a:lnTo>
                  <a:lnTo>
                    <a:pt x="5880" y="8284"/>
                  </a:lnTo>
                  <a:lnTo>
                    <a:pt x="6002" y="8249"/>
                  </a:lnTo>
                  <a:lnTo>
                    <a:pt x="6122" y="8209"/>
                  </a:lnTo>
                  <a:lnTo>
                    <a:pt x="6241" y="8165"/>
                  </a:lnTo>
                  <a:lnTo>
                    <a:pt x="6359" y="8117"/>
                  </a:lnTo>
                  <a:lnTo>
                    <a:pt x="6474" y="8064"/>
                  </a:lnTo>
                  <a:lnTo>
                    <a:pt x="6588" y="8006"/>
                  </a:lnTo>
                  <a:lnTo>
                    <a:pt x="6700" y="7944"/>
                  </a:lnTo>
                  <a:lnTo>
                    <a:pt x="6810" y="7879"/>
                  </a:lnTo>
                  <a:lnTo>
                    <a:pt x="6916" y="7809"/>
                  </a:lnTo>
                  <a:lnTo>
                    <a:pt x="7020" y="7735"/>
                  </a:lnTo>
                  <a:lnTo>
                    <a:pt x="7121" y="7658"/>
                  </a:lnTo>
                  <a:lnTo>
                    <a:pt x="7218" y="7577"/>
                  </a:lnTo>
                  <a:lnTo>
                    <a:pt x="7313" y="7492"/>
                  </a:lnTo>
                  <a:lnTo>
                    <a:pt x="7404" y="7404"/>
                  </a:lnTo>
                  <a:lnTo>
                    <a:pt x="7492" y="7313"/>
                  </a:lnTo>
                  <a:lnTo>
                    <a:pt x="7577" y="7218"/>
                  </a:lnTo>
                  <a:lnTo>
                    <a:pt x="7658" y="7121"/>
                  </a:lnTo>
                  <a:lnTo>
                    <a:pt x="7735" y="7020"/>
                  </a:lnTo>
                  <a:lnTo>
                    <a:pt x="7809" y="6916"/>
                  </a:lnTo>
                  <a:lnTo>
                    <a:pt x="7879" y="6810"/>
                  </a:lnTo>
                  <a:lnTo>
                    <a:pt x="7944" y="6700"/>
                  </a:lnTo>
                  <a:lnTo>
                    <a:pt x="8006" y="6588"/>
                  </a:lnTo>
                  <a:lnTo>
                    <a:pt x="8064" y="6474"/>
                  </a:lnTo>
                  <a:lnTo>
                    <a:pt x="8117" y="6359"/>
                  </a:lnTo>
                  <a:lnTo>
                    <a:pt x="8165" y="6241"/>
                  </a:lnTo>
                  <a:lnTo>
                    <a:pt x="8209" y="6122"/>
                  </a:lnTo>
                  <a:lnTo>
                    <a:pt x="8249" y="6002"/>
                  </a:lnTo>
                  <a:lnTo>
                    <a:pt x="8284" y="5880"/>
                  </a:lnTo>
                  <a:lnTo>
                    <a:pt x="8315" y="5757"/>
                  </a:lnTo>
                  <a:lnTo>
                    <a:pt x="8340" y="5633"/>
                  </a:lnTo>
                  <a:lnTo>
                    <a:pt x="8362" y="5508"/>
                  </a:lnTo>
                  <a:lnTo>
                    <a:pt x="8378" y="5382"/>
                  </a:lnTo>
                  <a:lnTo>
                    <a:pt x="8390" y="5255"/>
                  </a:lnTo>
                  <a:lnTo>
                    <a:pt x="8398" y="5128"/>
                  </a:lnTo>
                  <a:close/>
                  <a:moveTo>
                    <a:pt x="7946" y="4892"/>
                  </a:moveTo>
                  <a:lnTo>
                    <a:pt x="7948" y="4997"/>
                  </a:lnTo>
                  <a:lnTo>
                    <a:pt x="7948" y="5003"/>
                  </a:lnTo>
                  <a:lnTo>
                    <a:pt x="7946" y="5108"/>
                  </a:lnTo>
                  <a:lnTo>
                    <a:pt x="7946" y="5114"/>
                  </a:lnTo>
                  <a:lnTo>
                    <a:pt x="7940" y="5218"/>
                  </a:lnTo>
                  <a:lnTo>
                    <a:pt x="7939" y="5224"/>
                  </a:lnTo>
                  <a:lnTo>
                    <a:pt x="7930" y="5328"/>
                  </a:lnTo>
                  <a:lnTo>
                    <a:pt x="7929" y="5334"/>
                  </a:lnTo>
                  <a:lnTo>
                    <a:pt x="7915" y="5437"/>
                  </a:lnTo>
                  <a:lnTo>
                    <a:pt x="7915" y="5443"/>
                  </a:lnTo>
                  <a:lnTo>
                    <a:pt x="7897" y="5546"/>
                  </a:lnTo>
                  <a:lnTo>
                    <a:pt x="7896" y="5551"/>
                  </a:lnTo>
                  <a:lnTo>
                    <a:pt x="7875" y="5654"/>
                  </a:lnTo>
                  <a:lnTo>
                    <a:pt x="7873" y="5659"/>
                  </a:lnTo>
                  <a:lnTo>
                    <a:pt x="7848" y="5760"/>
                  </a:lnTo>
                  <a:lnTo>
                    <a:pt x="7847" y="5766"/>
                  </a:lnTo>
                  <a:lnTo>
                    <a:pt x="7818" y="5866"/>
                  </a:lnTo>
                  <a:lnTo>
                    <a:pt x="7816" y="5871"/>
                  </a:lnTo>
                  <a:lnTo>
                    <a:pt x="7784" y="5971"/>
                  </a:lnTo>
                  <a:lnTo>
                    <a:pt x="7782" y="5976"/>
                  </a:lnTo>
                  <a:lnTo>
                    <a:pt x="7746" y="6074"/>
                  </a:lnTo>
                  <a:lnTo>
                    <a:pt x="7744" y="6079"/>
                  </a:lnTo>
                  <a:lnTo>
                    <a:pt x="7703" y="6176"/>
                  </a:lnTo>
                  <a:lnTo>
                    <a:pt x="7701" y="6181"/>
                  </a:lnTo>
                  <a:lnTo>
                    <a:pt x="7658" y="6276"/>
                  </a:lnTo>
                  <a:lnTo>
                    <a:pt x="7655" y="6281"/>
                  </a:lnTo>
                  <a:lnTo>
                    <a:pt x="7608" y="6375"/>
                  </a:lnTo>
                  <a:lnTo>
                    <a:pt x="7605" y="6380"/>
                  </a:lnTo>
                  <a:lnTo>
                    <a:pt x="7554" y="6472"/>
                  </a:lnTo>
                  <a:lnTo>
                    <a:pt x="7552" y="6476"/>
                  </a:lnTo>
                  <a:lnTo>
                    <a:pt x="7497" y="6566"/>
                  </a:lnTo>
                  <a:lnTo>
                    <a:pt x="7494" y="6571"/>
                  </a:lnTo>
                  <a:lnTo>
                    <a:pt x="7437" y="6659"/>
                  </a:lnTo>
                  <a:lnTo>
                    <a:pt x="7434" y="6664"/>
                  </a:lnTo>
                  <a:lnTo>
                    <a:pt x="7373" y="6749"/>
                  </a:lnTo>
                  <a:lnTo>
                    <a:pt x="7370" y="6754"/>
                  </a:lnTo>
                  <a:lnTo>
                    <a:pt x="7306" y="6837"/>
                  </a:lnTo>
                  <a:lnTo>
                    <a:pt x="7303" y="6841"/>
                  </a:lnTo>
                  <a:lnTo>
                    <a:pt x="7236" y="6922"/>
                  </a:lnTo>
                  <a:lnTo>
                    <a:pt x="7233" y="6926"/>
                  </a:lnTo>
                  <a:lnTo>
                    <a:pt x="7163" y="7004"/>
                  </a:lnTo>
                  <a:lnTo>
                    <a:pt x="7159" y="7008"/>
                  </a:lnTo>
                  <a:lnTo>
                    <a:pt x="7087" y="7083"/>
                  </a:lnTo>
                  <a:lnTo>
                    <a:pt x="7083" y="7087"/>
                  </a:lnTo>
                  <a:lnTo>
                    <a:pt x="7008" y="7159"/>
                  </a:lnTo>
                  <a:lnTo>
                    <a:pt x="7004" y="7163"/>
                  </a:lnTo>
                  <a:lnTo>
                    <a:pt x="6926" y="7233"/>
                  </a:lnTo>
                  <a:lnTo>
                    <a:pt x="6922" y="7236"/>
                  </a:lnTo>
                  <a:lnTo>
                    <a:pt x="6841" y="7303"/>
                  </a:lnTo>
                  <a:lnTo>
                    <a:pt x="6837" y="7306"/>
                  </a:lnTo>
                  <a:lnTo>
                    <a:pt x="6754" y="7370"/>
                  </a:lnTo>
                  <a:lnTo>
                    <a:pt x="6749" y="7373"/>
                  </a:lnTo>
                  <a:lnTo>
                    <a:pt x="6664" y="7434"/>
                  </a:lnTo>
                  <a:lnTo>
                    <a:pt x="6659" y="7437"/>
                  </a:lnTo>
                  <a:lnTo>
                    <a:pt x="6571" y="7494"/>
                  </a:lnTo>
                  <a:lnTo>
                    <a:pt x="6566" y="7497"/>
                  </a:lnTo>
                  <a:lnTo>
                    <a:pt x="6476" y="7552"/>
                  </a:lnTo>
                  <a:lnTo>
                    <a:pt x="6472" y="7554"/>
                  </a:lnTo>
                  <a:lnTo>
                    <a:pt x="6380" y="7605"/>
                  </a:lnTo>
                  <a:lnTo>
                    <a:pt x="6375" y="7608"/>
                  </a:lnTo>
                  <a:lnTo>
                    <a:pt x="6281" y="7655"/>
                  </a:lnTo>
                  <a:lnTo>
                    <a:pt x="6276" y="7658"/>
                  </a:lnTo>
                  <a:lnTo>
                    <a:pt x="6181" y="7701"/>
                  </a:lnTo>
                  <a:lnTo>
                    <a:pt x="6176" y="7703"/>
                  </a:lnTo>
                  <a:lnTo>
                    <a:pt x="6079" y="7744"/>
                  </a:lnTo>
                  <a:lnTo>
                    <a:pt x="6074" y="7746"/>
                  </a:lnTo>
                  <a:lnTo>
                    <a:pt x="5976" y="7782"/>
                  </a:lnTo>
                  <a:lnTo>
                    <a:pt x="5971" y="7784"/>
                  </a:lnTo>
                  <a:lnTo>
                    <a:pt x="5871" y="7816"/>
                  </a:lnTo>
                  <a:lnTo>
                    <a:pt x="5866" y="7818"/>
                  </a:lnTo>
                  <a:lnTo>
                    <a:pt x="5766" y="7847"/>
                  </a:lnTo>
                  <a:lnTo>
                    <a:pt x="5760" y="7848"/>
                  </a:lnTo>
                  <a:lnTo>
                    <a:pt x="5659" y="7873"/>
                  </a:lnTo>
                  <a:lnTo>
                    <a:pt x="5654" y="7875"/>
                  </a:lnTo>
                  <a:lnTo>
                    <a:pt x="5551" y="7896"/>
                  </a:lnTo>
                  <a:lnTo>
                    <a:pt x="5546" y="7897"/>
                  </a:lnTo>
                  <a:lnTo>
                    <a:pt x="5443" y="7915"/>
                  </a:lnTo>
                  <a:lnTo>
                    <a:pt x="5437" y="7915"/>
                  </a:lnTo>
                  <a:lnTo>
                    <a:pt x="5334" y="7929"/>
                  </a:lnTo>
                  <a:lnTo>
                    <a:pt x="5328" y="7930"/>
                  </a:lnTo>
                  <a:lnTo>
                    <a:pt x="5224" y="7939"/>
                  </a:lnTo>
                  <a:lnTo>
                    <a:pt x="5218" y="7940"/>
                  </a:lnTo>
                  <a:lnTo>
                    <a:pt x="5114" y="7946"/>
                  </a:lnTo>
                  <a:lnTo>
                    <a:pt x="5108" y="7946"/>
                  </a:lnTo>
                  <a:lnTo>
                    <a:pt x="5003" y="7948"/>
                  </a:lnTo>
                  <a:lnTo>
                    <a:pt x="4997" y="7948"/>
                  </a:lnTo>
                  <a:lnTo>
                    <a:pt x="4892" y="7946"/>
                  </a:lnTo>
                  <a:lnTo>
                    <a:pt x="4886" y="7946"/>
                  </a:lnTo>
                  <a:lnTo>
                    <a:pt x="4782" y="7940"/>
                  </a:lnTo>
                  <a:lnTo>
                    <a:pt x="4776" y="7939"/>
                  </a:lnTo>
                  <a:lnTo>
                    <a:pt x="4672" y="7930"/>
                  </a:lnTo>
                  <a:lnTo>
                    <a:pt x="4666" y="7929"/>
                  </a:lnTo>
                  <a:lnTo>
                    <a:pt x="4563" y="7915"/>
                  </a:lnTo>
                  <a:lnTo>
                    <a:pt x="4557" y="7915"/>
                  </a:lnTo>
                  <a:lnTo>
                    <a:pt x="4454" y="7897"/>
                  </a:lnTo>
                  <a:lnTo>
                    <a:pt x="4449" y="7896"/>
                  </a:lnTo>
                  <a:lnTo>
                    <a:pt x="4346" y="7875"/>
                  </a:lnTo>
                  <a:lnTo>
                    <a:pt x="4341" y="7873"/>
                  </a:lnTo>
                  <a:lnTo>
                    <a:pt x="4240" y="7848"/>
                  </a:lnTo>
                  <a:lnTo>
                    <a:pt x="4234" y="7847"/>
                  </a:lnTo>
                  <a:lnTo>
                    <a:pt x="4134" y="7818"/>
                  </a:lnTo>
                  <a:lnTo>
                    <a:pt x="4129" y="7816"/>
                  </a:lnTo>
                  <a:lnTo>
                    <a:pt x="4029" y="7784"/>
                  </a:lnTo>
                  <a:lnTo>
                    <a:pt x="4024" y="7782"/>
                  </a:lnTo>
                  <a:lnTo>
                    <a:pt x="3926" y="7746"/>
                  </a:lnTo>
                  <a:lnTo>
                    <a:pt x="3921" y="7744"/>
                  </a:lnTo>
                  <a:lnTo>
                    <a:pt x="3824" y="7703"/>
                  </a:lnTo>
                  <a:lnTo>
                    <a:pt x="3819" y="7701"/>
                  </a:lnTo>
                  <a:lnTo>
                    <a:pt x="3724" y="7658"/>
                  </a:lnTo>
                  <a:lnTo>
                    <a:pt x="3719" y="7655"/>
                  </a:lnTo>
                  <a:lnTo>
                    <a:pt x="3625" y="7608"/>
                  </a:lnTo>
                  <a:lnTo>
                    <a:pt x="3620" y="7605"/>
                  </a:lnTo>
                  <a:lnTo>
                    <a:pt x="3528" y="7554"/>
                  </a:lnTo>
                  <a:lnTo>
                    <a:pt x="3524" y="7552"/>
                  </a:lnTo>
                  <a:lnTo>
                    <a:pt x="3434" y="7497"/>
                  </a:lnTo>
                  <a:lnTo>
                    <a:pt x="3429" y="7494"/>
                  </a:lnTo>
                  <a:lnTo>
                    <a:pt x="3341" y="7437"/>
                  </a:lnTo>
                  <a:lnTo>
                    <a:pt x="3336" y="7434"/>
                  </a:lnTo>
                  <a:lnTo>
                    <a:pt x="3251" y="7373"/>
                  </a:lnTo>
                  <a:lnTo>
                    <a:pt x="3246" y="7370"/>
                  </a:lnTo>
                  <a:lnTo>
                    <a:pt x="3163" y="7306"/>
                  </a:lnTo>
                  <a:lnTo>
                    <a:pt x="3159" y="7303"/>
                  </a:lnTo>
                  <a:lnTo>
                    <a:pt x="3078" y="7236"/>
                  </a:lnTo>
                  <a:lnTo>
                    <a:pt x="3074" y="7233"/>
                  </a:lnTo>
                  <a:lnTo>
                    <a:pt x="2996" y="7163"/>
                  </a:lnTo>
                  <a:lnTo>
                    <a:pt x="2992" y="7159"/>
                  </a:lnTo>
                  <a:lnTo>
                    <a:pt x="2917" y="7087"/>
                  </a:lnTo>
                  <a:lnTo>
                    <a:pt x="2913" y="7083"/>
                  </a:lnTo>
                  <a:lnTo>
                    <a:pt x="2841" y="7008"/>
                  </a:lnTo>
                  <a:lnTo>
                    <a:pt x="2837" y="7004"/>
                  </a:lnTo>
                  <a:lnTo>
                    <a:pt x="2767" y="6926"/>
                  </a:lnTo>
                  <a:lnTo>
                    <a:pt x="2764" y="6922"/>
                  </a:lnTo>
                  <a:lnTo>
                    <a:pt x="2697" y="6841"/>
                  </a:lnTo>
                  <a:lnTo>
                    <a:pt x="2694" y="6837"/>
                  </a:lnTo>
                  <a:lnTo>
                    <a:pt x="2630" y="6754"/>
                  </a:lnTo>
                  <a:lnTo>
                    <a:pt x="2627" y="6749"/>
                  </a:lnTo>
                  <a:lnTo>
                    <a:pt x="2566" y="6664"/>
                  </a:lnTo>
                  <a:lnTo>
                    <a:pt x="2563" y="6659"/>
                  </a:lnTo>
                  <a:lnTo>
                    <a:pt x="2506" y="6571"/>
                  </a:lnTo>
                  <a:lnTo>
                    <a:pt x="2503" y="6566"/>
                  </a:lnTo>
                  <a:lnTo>
                    <a:pt x="2448" y="6476"/>
                  </a:lnTo>
                  <a:lnTo>
                    <a:pt x="2446" y="6472"/>
                  </a:lnTo>
                  <a:lnTo>
                    <a:pt x="2395" y="6380"/>
                  </a:lnTo>
                  <a:lnTo>
                    <a:pt x="2392" y="6375"/>
                  </a:lnTo>
                  <a:lnTo>
                    <a:pt x="2345" y="6281"/>
                  </a:lnTo>
                  <a:lnTo>
                    <a:pt x="2342" y="6276"/>
                  </a:lnTo>
                  <a:lnTo>
                    <a:pt x="2299" y="6181"/>
                  </a:lnTo>
                  <a:lnTo>
                    <a:pt x="2297" y="6176"/>
                  </a:lnTo>
                  <a:lnTo>
                    <a:pt x="2256" y="6079"/>
                  </a:lnTo>
                  <a:lnTo>
                    <a:pt x="2254" y="6074"/>
                  </a:lnTo>
                  <a:lnTo>
                    <a:pt x="2218" y="5976"/>
                  </a:lnTo>
                  <a:lnTo>
                    <a:pt x="2216" y="5971"/>
                  </a:lnTo>
                  <a:lnTo>
                    <a:pt x="2184" y="5871"/>
                  </a:lnTo>
                  <a:lnTo>
                    <a:pt x="2182" y="5866"/>
                  </a:lnTo>
                  <a:lnTo>
                    <a:pt x="2153" y="5766"/>
                  </a:lnTo>
                  <a:lnTo>
                    <a:pt x="2152" y="5760"/>
                  </a:lnTo>
                  <a:lnTo>
                    <a:pt x="2127" y="5659"/>
                  </a:lnTo>
                  <a:lnTo>
                    <a:pt x="2125" y="5654"/>
                  </a:lnTo>
                  <a:lnTo>
                    <a:pt x="2104" y="5551"/>
                  </a:lnTo>
                  <a:lnTo>
                    <a:pt x="2103" y="5546"/>
                  </a:lnTo>
                  <a:lnTo>
                    <a:pt x="2085" y="5443"/>
                  </a:lnTo>
                  <a:lnTo>
                    <a:pt x="2085" y="5437"/>
                  </a:lnTo>
                  <a:lnTo>
                    <a:pt x="2071" y="5334"/>
                  </a:lnTo>
                  <a:lnTo>
                    <a:pt x="2070" y="5328"/>
                  </a:lnTo>
                  <a:lnTo>
                    <a:pt x="2061" y="5224"/>
                  </a:lnTo>
                  <a:lnTo>
                    <a:pt x="2060" y="5218"/>
                  </a:lnTo>
                  <a:lnTo>
                    <a:pt x="2054" y="5114"/>
                  </a:lnTo>
                  <a:lnTo>
                    <a:pt x="2054" y="5108"/>
                  </a:lnTo>
                  <a:lnTo>
                    <a:pt x="2052" y="5003"/>
                  </a:lnTo>
                  <a:lnTo>
                    <a:pt x="2052" y="4997"/>
                  </a:lnTo>
                  <a:lnTo>
                    <a:pt x="2054" y="4892"/>
                  </a:lnTo>
                  <a:lnTo>
                    <a:pt x="2054" y="4886"/>
                  </a:lnTo>
                  <a:lnTo>
                    <a:pt x="2060" y="4782"/>
                  </a:lnTo>
                  <a:lnTo>
                    <a:pt x="2061" y="4776"/>
                  </a:lnTo>
                  <a:lnTo>
                    <a:pt x="2070" y="4672"/>
                  </a:lnTo>
                  <a:lnTo>
                    <a:pt x="2071" y="4666"/>
                  </a:lnTo>
                  <a:lnTo>
                    <a:pt x="2085" y="4563"/>
                  </a:lnTo>
                  <a:lnTo>
                    <a:pt x="2085" y="4557"/>
                  </a:lnTo>
                  <a:lnTo>
                    <a:pt x="2103" y="4454"/>
                  </a:lnTo>
                  <a:lnTo>
                    <a:pt x="2104" y="4449"/>
                  </a:lnTo>
                  <a:lnTo>
                    <a:pt x="2125" y="4346"/>
                  </a:lnTo>
                  <a:lnTo>
                    <a:pt x="2127" y="4341"/>
                  </a:lnTo>
                  <a:lnTo>
                    <a:pt x="2152" y="4240"/>
                  </a:lnTo>
                  <a:lnTo>
                    <a:pt x="2153" y="4234"/>
                  </a:lnTo>
                  <a:lnTo>
                    <a:pt x="2182" y="4134"/>
                  </a:lnTo>
                  <a:lnTo>
                    <a:pt x="2184" y="4129"/>
                  </a:lnTo>
                  <a:lnTo>
                    <a:pt x="2216" y="4029"/>
                  </a:lnTo>
                  <a:lnTo>
                    <a:pt x="2218" y="4024"/>
                  </a:lnTo>
                  <a:lnTo>
                    <a:pt x="2254" y="3926"/>
                  </a:lnTo>
                  <a:lnTo>
                    <a:pt x="2256" y="3921"/>
                  </a:lnTo>
                  <a:lnTo>
                    <a:pt x="2297" y="3824"/>
                  </a:lnTo>
                  <a:lnTo>
                    <a:pt x="2299" y="3819"/>
                  </a:lnTo>
                  <a:lnTo>
                    <a:pt x="2342" y="3724"/>
                  </a:lnTo>
                  <a:lnTo>
                    <a:pt x="2345" y="3719"/>
                  </a:lnTo>
                  <a:lnTo>
                    <a:pt x="2392" y="3625"/>
                  </a:lnTo>
                  <a:lnTo>
                    <a:pt x="2395" y="3620"/>
                  </a:lnTo>
                  <a:lnTo>
                    <a:pt x="2446" y="3528"/>
                  </a:lnTo>
                  <a:lnTo>
                    <a:pt x="2448" y="3524"/>
                  </a:lnTo>
                  <a:lnTo>
                    <a:pt x="2503" y="3434"/>
                  </a:lnTo>
                  <a:lnTo>
                    <a:pt x="2506" y="3429"/>
                  </a:lnTo>
                  <a:lnTo>
                    <a:pt x="2563" y="3341"/>
                  </a:lnTo>
                  <a:lnTo>
                    <a:pt x="2566" y="3336"/>
                  </a:lnTo>
                  <a:lnTo>
                    <a:pt x="2627" y="3251"/>
                  </a:lnTo>
                  <a:lnTo>
                    <a:pt x="2630" y="3246"/>
                  </a:lnTo>
                  <a:lnTo>
                    <a:pt x="2694" y="3163"/>
                  </a:lnTo>
                  <a:lnTo>
                    <a:pt x="2697" y="3159"/>
                  </a:lnTo>
                  <a:lnTo>
                    <a:pt x="2764" y="3078"/>
                  </a:lnTo>
                  <a:lnTo>
                    <a:pt x="2767" y="3074"/>
                  </a:lnTo>
                  <a:lnTo>
                    <a:pt x="2837" y="2996"/>
                  </a:lnTo>
                  <a:lnTo>
                    <a:pt x="2841" y="2992"/>
                  </a:lnTo>
                  <a:lnTo>
                    <a:pt x="2913" y="2917"/>
                  </a:lnTo>
                  <a:lnTo>
                    <a:pt x="2917" y="2913"/>
                  </a:lnTo>
                  <a:lnTo>
                    <a:pt x="2992" y="2841"/>
                  </a:lnTo>
                  <a:lnTo>
                    <a:pt x="2996" y="2837"/>
                  </a:lnTo>
                  <a:lnTo>
                    <a:pt x="3074" y="2767"/>
                  </a:lnTo>
                  <a:lnTo>
                    <a:pt x="3078" y="2764"/>
                  </a:lnTo>
                  <a:lnTo>
                    <a:pt x="3159" y="2697"/>
                  </a:lnTo>
                  <a:lnTo>
                    <a:pt x="3163" y="2694"/>
                  </a:lnTo>
                  <a:lnTo>
                    <a:pt x="3246" y="2630"/>
                  </a:lnTo>
                  <a:lnTo>
                    <a:pt x="3251" y="2627"/>
                  </a:lnTo>
                  <a:lnTo>
                    <a:pt x="3336" y="2566"/>
                  </a:lnTo>
                  <a:lnTo>
                    <a:pt x="3341" y="2563"/>
                  </a:lnTo>
                  <a:lnTo>
                    <a:pt x="3429" y="2506"/>
                  </a:lnTo>
                  <a:lnTo>
                    <a:pt x="3434" y="2503"/>
                  </a:lnTo>
                  <a:lnTo>
                    <a:pt x="3524" y="2448"/>
                  </a:lnTo>
                  <a:lnTo>
                    <a:pt x="3528" y="2446"/>
                  </a:lnTo>
                  <a:lnTo>
                    <a:pt x="3620" y="2395"/>
                  </a:lnTo>
                  <a:lnTo>
                    <a:pt x="3625" y="2392"/>
                  </a:lnTo>
                  <a:lnTo>
                    <a:pt x="3719" y="2345"/>
                  </a:lnTo>
                  <a:lnTo>
                    <a:pt x="3724" y="2342"/>
                  </a:lnTo>
                  <a:lnTo>
                    <a:pt x="3819" y="2299"/>
                  </a:lnTo>
                  <a:lnTo>
                    <a:pt x="3824" y="2297"/>
                  </a:lnTo>
                  <a:lnTo>
                    <a:pt x="3921" y="2256"/>
                  </a:lnTo>
                  <a:lnTo>
                    <a:pt x="3926" y="2254"/>
                  </a:lnTo>
                  <a:lnTo>
                    <a:pt x="4024" y="2218"/>
                  </a:lnTo>
                  <a:lnTo>
                    <a:pt x="4029" y="2216"/>
                  </a:lnTo>
                  <a:lnTo>
                    <a:pt x="4129" y="2184"/>
                  </a:lnTo>
                  <a:lnTo>
                    <a:pt x="4134" y="2182"/>
                  </a:lnTo>
                  <a:lnTo>
                    <a:pt x="4234" y="2153"/>
                  </a:lnTo>
                  <a:lnTo>
                    <a:pt x="4240" y="2152"/>
                  </a:lnTo>
                  <a:lnTo>
                    <a:pt x="4341" y="2127"/>
                  </a:lnTo>
                  <a:lnTo>
                    <a:pt x="4346" y="2125"/>
                  </a:lnTo>
                  <a:lnTo>
                    <a:pt x="4449" y="2104"/>
                  </a:lnTo>
                  <a:lnTo>
                    <a:pt x="4454" y="2103"/>
                  </a:lnTo>
                  <a:lnTo>
                    <a:pt x="4557" y="2085"/>
                  </a:lnTo>
                  <a:lnTo>
                    <a:pt x="4563" y="2085"/>
                  </a:lnTo>
                  <a:lnTo>
                    <a:pt x="4666" y="2071"/>
                  </a:lnTo>
                  <a:lnTo>
                    <a:pt x="4672" y="2070"/>
                  </a:lnTo>
                  <a:lnTo>
                    <a:pt x="4776" y="2061"/>
                  </a:lnTo>
                  <a:lnTo>
                    <a:pt x="4782" y="2060"/>
                  </a:lnTo>
                  <a:lnTo>
                    <a:pt x="4886" y="2054"/>
                  </a:lnTo>
                  <a:lnTo>
                    <a:pt x="4892" y="2054"/>
                  </a:lnTo>
                  <a:lnTo>
                    <a:pt x="4997" y="2052"/>
                  </a:lnTo>
                  <a:lnTo>
                    <a:pt x="5003" y="2052"/>
                  </a:lnTo>
                  <a:lnTo>
                    <a:pt x="5108" y="2054"/>
                  </a:lnTo>
                  <a:lnTo>
                    <a:pt x="5114" y="2054"/>
                  </a:lnTo>
                  <a:lnTo>
                    <a:pt x="5218" y="2060"/>
                  </a:lnTo>
                  <a:lnTo>
                    <a:pt x="5224" y="2061"/>
                  </a:lnTo>
                  <a:lnTo>
                    <a:pt x="5328" y="2070"/>
                  </a:lnTo>
                  <a:lnTo>
                    <a:pt x="5334" y="2071"/>
                  </a:lnTo>
                  <a:lnTo>
                    <a:pt x="5437" y="2085"/>
                  </a:lnTo>
                  <a:lnTo>
                    <a:pt x="5443" y="2085"/>
                  </a:lnTo>
                  <a:lnTo>
                    <a:pt x="5546" y="2103"/>
                  </a:lnTo>
                  <a:lnTo>
                    <a:pt x="5551" y="2104"/>
                  </a:lnTo>
                  <a:lnTo>
                    <a:pt x="5654" y="2125"/>
                  </a:lnTo>
                  <a:lnTo>
                    <a:pt x="5659" y="2127"/>
                  </a:lnTo>
                  <a:lnTo>
                    <a:pt x="5760" y="2152"/>
                  </a:lnTo>
                  <a:lnTo>
                    <a:pt x="5766" y="2153"/>
                  </a:lnTo>
                  <a:lnTo>
                    <a:pt x="5866" y="2182"/>
                  </a:lnTo>
                  <a:lnTo>
                    <a:pt x="5871" y="2184"/>
                  </a:lnTo>
                  <a:lnTo>
                    <a:pt x="5971" y="2216"/>
                  </a:lnTo>
                  <a:lnTo>
                    <a:pt x="5976" y="2218"/>
                  </a:lnTo>
                  <a:lnTo>
                    <a:pt x="6074" y="2254"/>
                  </a:lnTo>
                  <a:lnTo>
                    <a:pt x="6079" y="2256"/>
                  </a:lnTo>
                  <a:lnTo>
                    <a:pt x="6176" y="2297"/>
                  </a:lnTo>
                  <a:lnTo>
                    <a:pt x="6181" y="2299"/>
                  </a:lnTo>
                  <a:lnTo>
                    <a:pt x="6276" y="2342"/>
                  </a:lnTo>
                  <a:lnTo>
                    <a:pt x="6281" y="2345"/>
                  </a:lnTo>
                  <a:lnTo>
                    <a:pt x="6375" y="2392"/>
                  </a:lnTo>
                  <a:lnTo>
                    <a:pt x="6380" y="2395"/>
                  </a:lnTo>
                  <a:lnTo>
                    <a:pt x="6472" y="2446"/>
                  </a:lnTo>
                  <a:lnTo>
                    <a:pt x="6476" y="2448"/>
                  </a:lnTo>
                  <a:lnTo>
                    <a:pt x="6566" y="2503"/>
                  </a:lnTo>
                  <a:lnTo>
                    <a:pt x="6571" y="2506"/>
                  </a:lnTo>
                  <a:lnTo>
                    <a:pt x="6659" y="2563"/>
                  </a:lnTo>
                  <a:lnTo>
                    <a:pt x="6664" y="2566"/>
                  </a:lnTo>
                  <a:lnTo>
                    <a:pt x="6749" y="2627"/>
                  </a:lnTo>
                  <a:lnTo>
                    <a:pt x="6754" y="2630"/>
                  </a:lnTo>
                  <a:lnTo>
                    <a:pt x="6837" y="2694"/>
                  </a:lnTo>
                  <a:lnTo>
                    <a:pt x="6841" y="2697"/>
                  </a:lnTo>
                  <a:lnTo>
                    <a:pt x="6922" y="2764"/>
                  </a:lnTo>
                  <a:lnTo>
                    <a:pt x="6926" y="2767"/>
                  </a:lnTo>
                  <a:lnTo>
                    <a:pt x="7004" y="2837"/>
                  </a:lnTo>
                  <a:lnTo>
                    <a:pt x="7008" y="2841"/>
                  </a:lnTo>
                  <a:lnTo>
                    <a:pt x="7083" y="2913"/>
                  </a:lnTo>
                  <a:lnTo>
                    <a:pt x="7087" y="2917"/>
                  </a:lnTo>
                  <a:lnTo>
                    <a:pt x="7159" y="2992"/>
                  </a:lnTo>
                  <a:lnTo>
                    <a:pt x="7163" y="2996"/>
                  </a:lnTo>
                  <a:lnTo>
                    <a:pt x="7233" y="3074"/>
                  </a:lnTo>
                  <a:lnTo>
                    <a:pt x="7236" y="3078"/>
                  </a:lnTo>
                  <a:lnTo>
                    <a:pt x="7303" y="3159"/>
                  </a:lnTo>
                  <a:lnTo>
                    <a:pt x="7306" y="3163"/>
                  </a:lnTo>
                  <a:lnTo>
                    <a:pt x="7370" y="3246"/>
                  </a:lnTo>
                  <a:lnTo>
                    <a:pt x="7373" y="3251"/>
                  </a:lnTo>
                  <a:lnTo>
                    <a:pt x="7434" y="3336"/>
                  </a:lnTo>
                  <a:lnTo>
                    <a:pt x="7437" y="3341"/>
                  </a:lnTo>
                  <a:lnTo>
                    <a:pt x="7494" y="3429"/>
                  </a:lnTo>
                  <a:lnTo>
                    <a:pt x="7497" y="3434"/>
                  </a:lnTo>
                  <a:lnTo>
                    <a:pt x="7552" y="3524"/>
                  </a:lnTo>
                  <a:lnTo>
                    <a:pt x="7554" y="3528"/>
                  </a:lnTo>
                  <a:lnTo>
                    <a:pt x="7605" y="3620"/>
                  </a:lnTo>
                  <a:lnTo>
                    <a:pt x="7608" y="3625"/>
                  </a:lnTo>
                  <a:lnTo>
                    <a:pt x="7655" y="3719"/>
                  </a:lnTo>
                  <a:lnTo>
                    <a:pt x="7658" y="3724"/>
                  </a:lnTo>
                  <a:lnTo>
                    <a:pt x="7701" y="3819"/>
                  </a:lnTo>
                  <a:lnTo>
                    <a:pt x="7703" y="3824"/>
                  </a:lnTo>
                  <a:lnTo>
                    <a:pt x="7744" y="3921"/>
                  </a:lnTo>
                  <a:lnTo>
                    <a:pt x="7746" y="3926"/>
                  </a:lnTo>
                  <a:lnTo>
                    <a:pt x="7782" y="4024"/>
                  </a:lnTo>
                  <a:lnTo>
                    <a:pt x="7784" y="4029"/>
                  </a:lnTo>
                  <a:lnTo>
                    <a:pt x="7816" y="4129"/>
                  </a:lnTo>
                  <a:lnTo>
                    <a:pt x="7818" y="4134"/>
                  </a:lnTo>
                  <a:lnTo>
                    <a:pt x="7847" y="4234"/>
                  </a:lnTo>
                  <a:lnTo>
                    <a:pt x="7848" y="4240"/>
                  </a:lnTo>
                  <a:lnTo>
                    <a:pt x="7873" y="4341"/>
                  </a:lnTo>
                  <a:lnTo>
                    <a:pt x="7875" y="4346"/>
                  </a:lnTo>
                  <a:lnTo>
                    <a:pt x="7896" y="4449"/>
                  </a:lnTo>
                  <a:lnTo>
                    <a:pt x="7897" y="4454"/>
                  </a:lnTo>
                  <a:lnTo>
                    <a:pt x="7915" y="4557"/>
                  </a:lnTo>
                  <a:lnTo>
                    <a:pt x="7915" y="4563"/>
                  </a:lnTo>
                  <a:lnTo>
                    <a:pt x="7929" y="4666"/>
                  </a:lnTo>
                  <a:lnTo>
                    <a:pt x="7930" y="4672"/>
                  </a:lnTo>
                  <a:lnTo>
                    <a:pt x="7939" y="4776"/>
                  </a:lnTo>
                  <a:lnTo>
                    <a:pt x="7940" y="4782"/>
                  </a:lnTo>
                  <a:lnTo>
                    <a:pt x="7946" y="4886"/>
                  </a:lnTo>
                  <a:lnTo>
                    <a:pt x="7946" y="4892"/>
                  </a:lnTo>
                  <a:close/>
                  <a:moveTo>
                    <a:pt x="7646" y="5099"/>
                  </a:moveTo>
                  <a:lnTo>
                    <a:pt x="7648" y="5000"/>
                  </a:lnTo>
                  <a:lnTo>
                    <a:pt x="7646" y="4901"/>
                  </a:lnTo>
                  <a:lnTo>
                    <a:pt x="7641" y="4801"/>
                  </a:lnTo>
                  <a:lnTo>
                    <a:pt x="7631" y="4703"/>
                  </a:lnTo>
                  <a:lnTo>
                    <a:pt x="7618" y="4605"/>
                  </a:lnTo>
                  <a:lnTo>
                    <a:pt x="7602" y="4507"/>
                  </a:lnTo>
                  <a:lnTo>
                    <a:pt x="7582" y="4410"/>
                  </a:lnTo>
                  <a:lnTo>
                    <a:pt x="7558" y="4315"/>
                  </a:lnTo>
                  <a:lnTo>
                    <a:pt x="7531" y="4220"/>
                  </a:lnTo>
                  <a:lnTo>
                    <a:pt x="7500" y="4126"/>
                  </a:lnTo>
                  <a:lnTo>
                    <a:pt x="7465" y="4033"/>
                  </a:lnTo>
                  <a:lnTo>
                    <a:pt x="7427" y="3942"/>
                  </a:lnTo>
                  <a:lnTo>
                    <a:pt x="7386" y="3852"/>
                  </a:lnTo>
                  <a:lnTo>
                    <a:pt x="7341" y="3763"/>
                  </a:lnTo>
                  <a:lnTo>
                    <a:pt x="7293" y="3676"/>
                  </a:lnTo>
                  <a:lnTo>
                    <a:pt x="7242" y="3590"/>
                  </a:lnTo>
                  <a:lnTo>
                    <a:pt x="7187" y="3507"/>
                  </a:lnTo>
                  <a:lnTo>
                    <a:pt x="7130" y="3427"/>
                  </a:lnTo>
                  <a:lnTo>
                    <a:pt x="7070" y="3348"/>
                  </a:lnTo>
                  <a:lnTo>
                    <a:pt x="7007" y="3272"/>
                  </a:lnTo>
                  <a:lnTo>
                    <a:pt x="6941" y="3198"/>
                  </a:lnTo>
                  <a:lnTo>
                    <a:pt x="6873" y="3127"/>
                  </a:lnTo>
                  <a:lnTo>
                    <a:pt x="6802" y="3059"/>
                  </a:lnTo>
                  <a:lnTo>
                    <a:pt x="6728" y="2993"/>
                  </a:lnTo>
                  <a:lnTo>
                    <a:pt x="6652" y="2930"/>
                  </a:lnTo>
                  <a:lnTo>
                    <a:pt x="6573" y="2870"/>
                  </a:lnTo>
                  <a:lnTo>
                    <a:pt x="6493" y="2813"/>
                  </a:lnTo>
                  <a:lnTo>
                    <a:pt x="6410" y="2758"/>
                  </a:lnTo>
                  <a:lnTo>
                    <a:pt x="6324" y="2707"/>
                  </a:lnTo>
                  <a:lnTo>
                    <a:pt x="6237" y="2659"/>
                  </a:lnTo>
                  <a:lnTo>
                    <a:pt x="6148" y="2614"/>
                  </a:lnTo>
                  <a:lnTo>
                    <a:pt x="6058" y="2573"/>
                  </a:lnTo>
                  <a:lnTo>
                    <a:pt x="5967" y="2535"/>
                  </a:lnTo>
                  <a:lnTo>
                    <a:pt x="5874" y="2500"/>
                  </a:lnTo>
                  <a:lnTo>
                    <a:pt x="5780" y="2469"/>
                  </a:lnTo>
                  <a:lnTo>
                    <a:pt x="5685" y="2442"/>
                  </a:lnTo>
                  <a:lnTo>
                    <a:pt x="5590" y="2418"/>
                  </a:lnTo>
                  <a:lnTo>
                    <a:pt x="5493" y="2398"/>
                  </a:lnTo>
                  <a:lnTo>
                    <a:pt x="5395" y="2382"/>
                  </a:lnTo>
                  <a:lnTo>
                    <a:pt x="5297" y="2369"/>
                  </a:lnTo>
                  <a:lnTo>
                    <a:pt x="5199" y="2359"/>
                  </a:lnTo>
                  <a:lnTo>
                    <a:pt x="5099" y="2354"/>
                  </a:lnTo>
                  <a:lnTo>
                    <a:pt x="5000" y="2352"/>
                  </a:lnTo>
                  <a:lnTo>
                    <a:pt x="4901" y="2354"/>
                  </a:lnTo>
                  <a:lnTo>
                    <a:pt x="4801" y="2359"/>
                  </a:lnTo>
                  <a:lnTo>
                    <a:pt x="4703" y="2369"/>
                  </a:lnTo>
                  <a:lnTo>
                    <a:pt x="4605" y="2382"/>
                  </a:lnTo>
                  <a:lnTo>
                    <a:pt x="4507" y="2398"/>
                  </a:lnTo>
                  <a:lnTo>
                    <a:pt x="4410" y="2418"/>
                  </a:lnTo>
                  <a:lnTo>
                    <a:pt x="4315" y="2442"/>
                  </a:lnTo>
                  <a:lnTo>
                    <a:pt x="4220" y="2469"/>
                  </a:lnTo>
                  <a:lnTo>
                    <a:pt x="4126" y="2500"/>
                  </a:lnTo>
                  <a:lnTo>
                    <a:pt x="4033" y="2535"/>
                  </a:lnTo>
                  <a:lnTo>
                    <a:pt x="3942" y="2573"/>
                  </a:lnTo>
                  <a:lnTo>
                    <a:pt x="3852" y="2614"/>
                  </a:lnTo>
                  <a:lnTo>
                    <a:pt x="3763" y="2659"/>
                  </a:lnTo>
                  <a:lnTo>
                    <a:pt x="3676" y="2707"/>
                  </a:lnTo>
                  <a:lnTo>
                    <a:pt x="3590" y="2758"/>
                  </a:lnTo>
                  <a:lnTo>
                    <a:pt x="3507" y="2813"/>
                  </a:lnTo>
                  <a:lnTo>
                    <a:pt x="3427" y="2870"/>
                  </a:lnTo>
                  <a:lnTo>
                    <a:pt x="3348" y="2930"/>
                  </a:lnTo>
                  <a:lnTo>
                    <a:pt x="3272" y="2993"/>
                  </a:lnTo>
                  <a:lnTo>
                    <a:pt x="3198" y="3059"/>
                  </a:lnTo>
                  <a:lnTo>
                    <a:pt x="3127" y="3127"/>
                  </a:lnTo>
                  <a:lnTo>
                    <a:pt x="3059" y="3198"/>
                  </a:lnTo>
                  <a:lnTo>
                    <a:pt x="2993" y="3272"/>
                  </a:lnTo>
                  <a:lnTo>
                    <a:pt x="2930" y="3348"/>
                  </a:lnTo>
                  <a:lnTo>
                    <a:pt x="2870" y="3427"/>
                  </a:lnTo>
                  <a:lnTo>
                    <a:pt x="2813" y="3507"/>
                  </a:lnTo>
                  <a:lnTo>
                    <a:pt x="2758" y="3590"/>
                  </a:lnTo>
                  <a:lnTo>
                    <a:pt x="2707" y="3676"/>
                  </a:lnTo>
                  <a:lnTo>
                    <a:pt x="2659" y="3763"/>
                  </a:lnTo>
                  <a:lnTo>
                    <a:pt x="2614" y="3852"/>
                  </a:lnTo>
                  <a:lnTo>
                    <a:pt x="2573" y="3942"/>
                  </a:lnTo>
                  <a:lnTo>
                    <a:pt x="2535" y="4033"/>
                  </a:lnTo>
                  <a:lnTo>
                    <a:pt x="2500" y="4126"/>
                  </a:lnTo>
                  <a:lnTo>
                    <a:pt x="2469" y="4220"/>
                  </a:lnTo>
                  <a:lnTo>
                    <a:pt x="2442" y="4315"/>
                  </a:lnTo>
                  <a:lnTo>
                    <a:pt x="2418" y="4410"/>
                  </a:lnTo>
                  <a:lnTo>
                    <a:pt x="2398" y="4507"/>
                  </a:lnTo>
                  <a:lnTo>
                    <a:pt x="2382" y="4605"/>
                  </a:lnTo>
                  <a:lnTo>
                    <a:pt x="2369" y="4703"/>
                  </a:lnTo>
                  <a:lnTo>
                    <a:pt x="2359" y="4801"/>
                  </a:lnTo>
                  <a:lnTo>
                    <a:pt x="2354" y="4901"/>
                  </a:lnTo>
                  <a:lnTo>
                    <a:pt x="2352" y="5000"/>
                  </a:lnTo>
                  <a:lnTo>
                    <a:pt x="2354" y="5099"/>
                  </a:lnTo>
                  <a:lnTo>
                    <a:pt x="2359" y="5199"/>
                  </a:lnTo>
                  <a:lnTo>
                    <a:pt x="2369" y="5297"/>
                  </a:lnTo>
                  <a:lnTo>
                    <a:pt x="2382" y="5395"/>
                  </a:lnTo>
                  <a:lnTo>
                    <a:pt x="2398" y="5493"/>
                  </a:lnTo>
                  <a:lnTo>
                    <a:pt x="2418" y="5590"/>
                  </a:lnTo>
                  <a:lnTo>
                    <a:pt x="2442" y="5685"/>
                  </a:lnTo>
                  <a:lnTo>
                    <a:pt x="2469" y="5780"/>
                  </a:lnTo>
                  <a:lnTo>
                    <a:pt x="2500" y="5874"/>
                  </a:lnTo>
                  <a:lnTo>
                    <a:pt x="2535" y="5967"/>
                  </a:lnTo>
                  <a:lnTo>
                    <a:pt x="2573" y="6058"/>
                  </a:lnTo>
                  <a:lnTo>
                    <a:pt x="2614" y="6148"/>
                  </a:lnTo>
                  <a:lnTo>
                    <a:pt x="2659" y="6237"/>
                  </a:lnTo>
                  <a:lnTo>
                    <a:pt x="2707" y="6324"/>
                  </a:lnTo>
                  <a:lnTo>
                    <a:pt x="2758" y="6410"/>
                  </a:lnTo>
                  <a:lnTo>
                    <a:pt x="2813" y="6493"/>
                  </a:lnTo>
                  <a:lnTo>
                    <a:pt x="2870" y="6573"/>
                  </a:lnTo>
                  <a:lnTo>
                    <a:pt x="2930" y="6652"/>
                  </a:lnTo>
                  <a:lnTo>
                    <a:pt x="2993" y="6728"/>
                  </a:lnTo>
                  <a:lnTo>
                    <a:pt x="3059" y="6802"/>
                  </a:lnTo>
                  <a:lnTo>
                    <a:pt x="3127" y="6873"/>
                  </a:lnTo>
                  <a:lnTo>
                    <a:pt x="3198" y="6941"/>
                  </a:lnTo>
                  <a:lnTo>
                    <a:pt x="3272" y="7007"/>
                  </a:lnTo>
                  <a:lnTo>
                    <a:pt x="3348" y="7070"/>
                  </a:lnTo>
                  <a:lnTo>
                    <a:pt x="3427" y="7130"/>
                  </a:lnTo>
                  <a:lnTo>
                    <a:pt x="3507" y="7187"/>
                  </a:lnTo>
                  <a:lnTo>
                    <a:pt x="3590" y="7242"/>
                  </a:lnTo>
                  <a:lnTo>
                    <a:pt x="3676" y="7293"/>
                  </a:lnTo>
                  <a:lnTo>
                    <a:pt x="3763" y="7341"/>
                  </a:lnTo>
                  <a:lnTo>
                    <a:pt x="3852" y="7386"/>
                  </a:lnTo>
                  <a:lnTo>
                    <a:pt x="3942" y="7427"/>
                  </a:lnTo>
                  <a:lnTo>
                    <a:pt x="4033" y="7465"/>
                  </a:lnTo>
                  <a:lnTo>
                    <a:pt x="4126" y="7500"/>
                  </a:lnTo>
                  <a:lnTo>
                    <a:pt x="4220" y="7531"/>
                  </a:lnTo>
                  <a:lnTo>
                    <a:pt x="4315" y="7558"/>
                  </a:lnTo>
                  <a:lnTo>
                    <a:pt x="4410" y="7582"/>
                  </a:lnTo>
                  <a:lnTo>
                    <a:pt x="4507" y="7602"/>
                  </a:lnTo>
                  <a:lnTo>
                    <a:pt x="4605" y="7618"/>
                  </a:lnTo>
                  <a:lnTo>
                    <a:pt x="4703" y="7631"/>
                  </a:lnTo>
                  <a:lnTo>
                    <a:pt x="4801" y="7641"/>
                  </a:lnTo>
                  <a:lnTo>
                    <a:pt x="4901" y="7646"/>
                  </a:lnTo>
                  <a:lnTo>
                    <a:pt x="5000" y="7648"/>
                  </a:lnTo>
                  <a:lnTo>
                    <a:pt x="5099" y="7646"/>
                  </a:lnTo>
                  <a:lnTo>
                    <a:pt x="5199" y="7641"/>
                  </a:lnTo>
                  <a:lnTo>
                    <a:pt x="5297" y="7631"/>
                  </a:lnTo>
                  <a:lnTo>
                    <a:pt x="5395" y="7618"/>
                  </a:lnTo>
                  <a:lnTo>
                    <a:pt x="5493" y="7602"/>
                  </a:lnTo>
                  <a:lnTo>
                    <a:pt x="5590" y="7582"/>
                  </a:lnTo>
                  <a:lnTo>
                    <a:pt x="5685" y="7558"/>
                  </a:lnTo>
                  <a:lnTo>
                    <a:pt x="5780" y="7531"/>
                  </a:lnTo>
                  <a:lnTo>
                    <a:pt x="5874" y="7500"/>
                  </a:lnTo>
                  <a:lnTo>
                    <a:pt x="5967" y="7465"/>
                  </a:lnTo>
                  <a:lnTo>
                    <a:pt x="6058" y="7427"/>
                  </a:lnTo>
                  <a:lnTo>
                    <a:pt x="6148" y="7386"/>
                  </a:lnTo>
                  <a:lnTo>
                    <a:pt x="6237" y="7341"/>
                  </a:lnTo>
                  <a:lnTo>
                    <a:pt x="6324" y="7293"/>
                  </a:lnTo>
                  <a:lnTo>
                    <a:pt x="6410" y="7242"/>
                  </a:lnTo>
                  <a:lnTo>
                    <a:pt x="6493" y="7187"/>
                  </a:lnTo>
                  <a:lnTo>
                    <a:pt x="6573" y="7130"/>
                  </a:lnTo>
                  <a:lnTo>
                    <a:pt x="6652" y="7070"/>
                  </a:lnTo>
                  <a:lnTo>
                    <a:pt x="6728" y="7007"/>
                  </a:lnTo>
                  <a:lnTo>
                    <a:pt x="6802" y="6941"/>
                  </a:lnTo>
                  <a:lnTo>
                    <a:pt x="6873" y="6873"/>
                  </a:lnTo>
                  <a:lnTo>
                    <a:pt x="6941" y="6802"/>
                  </a:lnTo>
                  <a:lnTo>
                    <a:pt x="7007" y="6728"/>
                  </a:lnTo>
                  <a:lnTo>
                    <a:pt x="7070" y="6652"/>
                  </a:lnTo>
                  <a:lnTo>
                    <a:pt x="7130" y="6573"/>
                  </a:lnTo>
                  <a:lnTo>
                    <a:pt x="7187" y="6493"/>
                  </a:lnTo>
                  <a:lnTo>
                    <a:pt x="7242" y="6410"/>
                  </a:lnTo>
                  <a:lnTo>
                    <a:pt x="7293" y="6324"/>
                  </a:lnTo>
                  <a:lnTo>
                    <a:pt x="7341" y="6237"/>
                  </a:lnTo>
                  <a:lnTo>
                    <a:pt x="7386" y="6148"/>
                  </a:lnTo>
                  <a:lnTo>
                    <a:pt x="7427" y="6058"/>
                  </a:lnTo>
                  <a:lnTo>
                    <a:pt x="7465" y="5967"/>
                  </a:lnTo>
                  <a:lnTo>
                    <a:pt x="7500" y="5874"/>
                  </a:lnTo>
                  <a:lnTo>
                    <a:pt x="7531" y="5780"/>
                  </a:lnTo>
                  <a:lnTo>
                    <a:pt x="7558" y="5685"/>
                  </a:lnTo>
                  <a:lnTo>
                    <a:pt x="7582" y="5590"/>
                  </a:lnTo>
                  <a:lnTo>
                    <a:pt x="7602" y="5493"/>
                  </a:lnTo>
                  <a:lnTo>
                    <a:pt x="7618" y="5395"/>
                  </a:lnTo>
                  <a:lnTo>
                    <a:pt x="7631" y="5297"/>
                  </a:lnTo>
                  <a:lnTo>
                    <a:pt x="7641" y="5199"/>
                  </a:lnTo>
                  <a:lnTo>
                    <a:pt x="7646" y="509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Helvetica Neue"/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493" name="Google Shape;1493;p42"/>
          <p:cNvSpPr/>
          <p:nvPr/>
        </p:nvSpPr>
        <p:spPr>
          <a:xfrm>
            <a:off x="8788671" y="1713168"/>
            <a:ext cx="3144829" cy="57877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anchorCtr="0" anchor="ctr" bIns="45700" lIns="504000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solidFill>
                <a:schemeClr val="lt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494" name="Google Shape;1494;p42"/>
          <p:cNvSpPr/>
          <p:nvPr/>
        </p:nvSpPr>
        <p:spPr>
          <a:xfrm>
            <a:off x="8788671" y="1713168"/>
            <a:ext cx="3144829" cy="5245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45700" lIns="504000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6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Talent</a:t>
            </a:r>
            <a:endParaRPr sz="1600">
              <a:solidFill>
                <a:schemeClr val="lt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grpSp>
        <p:nvGrpSpPr>
          <p:cNvPr id="1495" name="Google Shape;1495;p42"/>
          <p:cNvGrpSpPr/>
          <p:nvPr/>
        </p:nvGrpSpPr>
        <p:grpSpPr>
          <a:xfrm>
            <a:off x="8872835" y="1795692"/>
            <a:ext cx="360000" cy="359550"/>
            <a:chOff x="9627603" y="3230880"/>
            <a:chExt cx="914400" cy="914400"/>
          </a:xfrm>
        </p:grpSpPr>
        <p:sp>
          <p:nvSpPr>
            <p:cNvPr id="1496" name="Google Shape;1496;p42"/>
            <p:cNvSpPr/>
            <p:nvPr/>
          </p:nvSpPr>
          <p:spPr>
            <a:xfrm>
              <a:off x="9627603" y="3230880"/>
              <a:ext cx="914400" cy="914400"/>
            </a:xfrm>
            <a:custGeom>
              <a:rect b="b" l="l" r="r" t="t"/>
              <a:pathLst>
                <a:path extrusionOk="0" h="10000" w="10000">
                  <a:moveTo>
                    <a:pt x="6975" y="7901"/>
                  </a:moveTo>
                  <a:lnTo>
                    <a:pt x="3025" y="7901"/>
                  </a:lnTo>
                  <a:lnTo>
                    <a:pt x="3083" y="7508"/>
                  </a:lnTo>
                  <a:lnTo>
                    <a:pt x="3244" y="7175"/>
                  </a:lnTo>
                  <a:lnTo>
                    <a:pt x="3491" y="6903"/>
                  </a:lnTo>
                  <a:lnTo>
                    <a:pt x="3808" y="6692"/>
                  </a:lnTo>
                  <a:lnTo>
                    <a:pt x="4177" y="6541"/>
                  </a:lnTo>
                  <a:lnTo>
                    <a:pt x="4580" y="6450"/>
                  </a:lnTo>
                  <a:lnTo>
                    <a:pt x="5000" y="6420"/>
                  </a:lnTo>
                  <a:lnTo>
                    <a:pt x="5420" y="6450"/>
                  </a:lnTo>
                  <a:lnTo>
                    <a:pt x="5823" y="6541"/>
                  </a:lnTo>
                  <a:lnTo>
                    <a:pt x="6192" y="6692"/>
                  </a:lnTo>
                  <a:lnTo>
                    <a:pt x="6509" y="6903"/>
                  </a:lnTo>
                  <a:lnTo>
                    <a:pt x="6756" y="7175"/>
                  </a:lnTo>
                  <a:lnTo>
                    <a:pt x="6917" y="7508"/>
                  </a:lnTo>
                  <a:lnTo>
                    <a:pt x="6975" y="7901"/>
                  </a:lnTo>
                  <a:close/>
                  <a:moveTo>
                    <a:pt x="6110" y="3168"/>
                  </a:moveTo>
                  <a:lnTo>
                    <a:pt x="6111" y="3210"/>
                  </a:lnTo>
                  <a:lnTo>
                    <a:pt x="6110" y="3252"/>
                  </a:lnTo>
                  <a:lnTo>
                    <a:pt x="6108" y="3293"/>
                  </a:lnTo>
                  <a:lnTo>
                    <a:pt x="6104" y="3335"/>
                  </a:lnTo>
                  <a:lnTo>
                    <a:pt x="6099" y="3376"/>
                  </a:lnTo>
                  <a:lnTo>
                    <a:pt x="6092" y="3417"/>
                  </a:lnTo>
                  <a:lnTo>
                    <a:pt x="6083" y="3457"/>
                  </a:lnTo>
                  <a:lnTo>
                    <a:pt x="6073" y="3498"/>
                  </a:lnTo>
                  <a:lnTo>
                    <a:pt x="6062" y="3538"/>
                  </a:lnTo>
                  <a:lnTo>
                    <a:pt x="6049" y="3577"/>
                  </a:lnTo>
                  <a:lnTo>
                    <a:pt x="6034" y="3616"/>
                  </a:lnTo>
                  <a:lnTo>
                    <a:pt x="6018" y="3654"/>
                  </a:lnTo>
                  <a:lnTo>
                    <a:pt x="6001" y="3692"/>
                  </a:lnTo>
                  <a:lnTo>
                    <a:pt x="5982" y="3729"/>
                  </a:lnTo>
                  <a:lnTo>
                    <a:pt x="5962" y="3766"/>
                  </a:lnTo>
                  <a:lnTo>
                    <a:pt x="5941" y="3802"/>
                  </a:lnTo>
                  <a:lnTo>
                    <a:pt x="5918" y="3836"/>
                  </a:lnTo>
                  <a:lnTo>
                    <a:pt x="5894" y="3870"/>
                  </a:lnTo>
                  <a:lnTo>
                    <a:pt x="5868" y="3903"/>
                  </a:lnTo>
                  <a:lnTo>
                    <a:pt x="5842" y="3935"/>
                  </a:lnTo>
                  <a:lnTo>
                    <a:pt x="5814" y="3966"/>
                  </a:lnTo>
                  <a:lnTo>
                    <a:pt x="5786" y="3996"/>
                  </a:lnTo>
                  <a:lnTo>
                    <a:pt x="5756" y="4024"/>
                  </a:lnTo>
                  <a:lnTo>
                    <a:pt x="5725" y="4052"/>
                  </a:lnTo>
                  <a:lnTo>
                    <a:pt x="5693" y="4078"/>
                  </a:lnTo>
                  <a:lnTo>
                    <a:pt x="5660" y="4104"/>
                  </a:lnTo>
                  <a:lnTo>
                    <a:pt x="5626" y="4128"/>
                  </a:lnTo>
                  <a:lnTo>
                    <a:pt x="5591" y="4151"/>
                  </a:lnTo>
                  <a:lnTo>
                    <a:pt x="5555" y="4172"/>
                  </a:lnTo>
                  <a:lnTo>
                    <a:pt x="5519" y="4192"/>
                  </a:lnTo>
                  <a:lnTo>
                    <a:pt x="5482" y="4211"/>
                  </a:lnTo>
                  <a:lnTo>
                    <a:pt x="5444" y="4228"/>
                  </a:lnTo>
                  <a:lnTo>
                    <a:pt x="5406" y="4244"/>
                  </a:lnTo>
                  <a:lnTo>
                    <a:pt x="5367" y="4259"/>
                  </a:lnTo>
                  <a:lnTo>
                    <a:pt x="5327" y="4272"/>
                  </a:lnTo>
                  <a:lnTo>
                    <a:pt x="5288" y="4283"/>
                  </a:lnTo>
                  <a:lnTo>
                    <a:pt x="5247" y="4293"/>
                  </a:lnTo>
                  <a:lnTo>
                    <a:pt x="5207" y="4302"/>
                  </a:lnTo>
                  <a:lnTo>
                    <a:pt x="5166" y="4309"/>
                  </a:lnTo>
                  <a:lnTo>
                    <a:pt x="5125" y="4314"/>
                  </a:lnTo>
                  <a:lnTo>
                    <a:pt x="5083" y="4318"/>
                  </a:lnTo>
                  <a:lnTo>
                    <a:pt x="5042" y="4320"/>
                  </a:lnTo>
                  <a:lnTo>
                    <a:pt x="5000" y="4321"/>
                  </a:lnTo>
                  <a:lnTo>
                    <a:pt x="4958" y="4320"/>
                  </a:lnTo>
                  <a:lnTo>
                    <a:pt x="4917" y="4318"/>
                  </a:lnTo>
                  <a:lnTo>
                    <a:pt x="4875" y="4314"/>
                  </a:lnTo>
                  <a:lnTo>
                    <a:pt x="4834" y="4309"/>
                  </a:lnTo>
                  <a:lnTo>
                    <a:pt x="4793" y="4302"/>
                  </a:lnTo>
                  <a:lnTo>
                    <a:pt x="4753" y="4293"/>
                  </a:lnTo>
                  <a:lnTo>
                    <a:pt x="4712" y="4283"/>
                  </a:lnTo>
                  <a:lnTo>
                    <a:pt x="4673" y="4272"/>
                  </a:lnTo>
                  <a:lnTo>
                    <a:pt x="4633" y="4259"/>
                  </a:lnTo>
                  <a:lnTo>
                    <a:pt x="4594" y="4244"/>
                  </a:lnTo>
                  <a:lnTo>
                    <a:pt x="4556" y="4228"/>
                  </a:lnTo>
                  <a:lnTo>
                    <a:pt x="4518" y="4211"/>
                  </a:lnTo>
                  <a:lnTo>
                    <a:pt x="4481" y="4192"/>
                  </a:lnTo>
                  <a:lnTo>
                    <a:pt x="4445" y="4172"/>
                  </a:lnTo>
                  <a:lnTo>
                    <a:pt x="4409" y="4151"/>
                  </a:lnTo>
                  <a:lnTo>
                    <a:pt x="4374" y="4128"/>
                  </a:lnTo>
                  <a:lnTo>
                    <a:pt x="4340" y="4104"/>
                  </a:lnTo>
                  <a:lnTo>
                    <a:pt x="4307" y="4078"/>
                  </a:lnTo>
                  <a:lnTo>
                    <a:pt x="4275" y="4052"/>
                  </a:lnTo>
                  <a:lnTo>
                    <a:pt x="4244" y="4024"/>
                  </a:lnTo>
                  <a:lnTo>
                    <a:pt x="4214" y="3996"/>
                  </a:lnTo>
                  <a:lnTo>
                    <a:pt x="4186" y="3966"/>
                  </a:lnTo>
                  <a:lnTo>
                    <a:pt x="4158" y="3935"/>
                  </a:lnTo>
                  <a:lnTo>
                    <a:pt x="4132" y="3903"/>
                  </a:lnTo>
                  <a:lnTo>
                    <a:pt x="4106" y="3870"/>
                  </a:lnTo>
                  <a:lnTo>
                    <a:pt x="4082" y="3836"/>
                  </a:lnTo>
                  <a:lnTo>
                    <a:pt x="4059" y="3802"/>
                  </a:lnTo>
                  <a:lnTo>
                    <a:pt x="4038" y="3766"/>
                  </a:lnTo>
                  <a:lnTo>
                    <a:pt x="4018" y="3729"/>
                  </a:lnTo>
                  <a:lnTo>
                    <a:pt x="3999" y="3692"/>
                  </a:lnTo>
                  <a:lnTo>
                    <a:pt x="3982" y="3654"/>
                  </a:lnTo>
                  <a:lnTo>
                    <a:pt x="3966" y="3616"/>
                  </a:lnTo>
                  <a:lnTo>
                    <a:pt x="3951" y="3577"/>
                  </a:lnTo>
                  <a:lnTo>
                    <a:pt x="3938" y="3538"/>
                  </a:lnTo>
                  <a:lnTo>
                    <a:pt x="3927" y="3498"/>
                  </a:lnTo>
                  <a:lnTo>
                    <a:pt x="3917" y="3457"/>
                  </a:lnTo>
                  <a:lnTo>
                    <a:pt x="3908" y="3417"/>
                  </a:lnTo>
                  <a:lnTo>
                    <a:pt x="3901" y="3376"/>
                  </a:lnTo>
                  <a:lnTo>
                    <a:pt x="3896" y="3335"/>
                  </a:lnTo>
                  <a:lnTo>
                    <a:pt x="3892" y="3293"/>
                  </a:lnTo>
                  <a:lnTo>
                    <a:pt x="3890" y="3252"/>
                  </a:lnTo>
                  <a:lnTo>
                    <a:pt x="3889" y="3210"/>
                  </a:lnTo>
                  <a:lnTo>
                    <a:pt x="3890" y="3168"/>
                  </a:lnTo>
                  <a:lnTo>
                    <a:pt x="3892" y="3127"/>
                  </a:lnTo>
                  <a:lnTo>
                    <a:pt x="3896" y="3085"/>
                  </a:lnTo>
                  <a:lnTo>
                    <a:pt x="3901" y="3044"/>
                  </a:lnTo>
                  <a:lnTo>
                    <a:pt x="3908" y="3003"/>
                  </a:lnTo>
                  <a:lnTo>
                    <a:pt x="3917" y="2963"/>
                  </a:lnTo>
                  <a:lnTo>
                    <a:pt x="3927" y="2923"/>
                  </a:lnTo>
                  <a:lnTo>
                    <a:pt x="3938" y="2883"/>
                  </a:lnTo>
                  <a:lnTo>
                    <a:pt x="3951" y="2844"/>
                  </a:lnTo>
                  <a:lnTo>
                    <a:pt x="3966" y="2805"/>
                  </a:lnTo>
                  <a:lnTo>
                    <a:pt x="3982" y="2766"/>
                  </a:lnTo>
                  <a:lnTo>
                    <a:pt x="3999" y="2729"/>
                  </a:lnTo>
                  <a:lnTo>
                    <a:pt x="4018" y="2692"/>
                  </a:lnTo>
                  <a:lnTo>
                    <a:pt x="4038" y="2655"/>
                  </a:lnTo>
                  <a:lnTo>
                    <a:pt x="4059" y="2619"/>
                  </a:lnTo>
                  <a:lnTo>
                    <a:pt x="4082" y="2584"/>
                  </a:lnTo>
                  <a:lnTo>
                    <a:pt x="4106" y="2550"/>
                  </a:lnTo>
                  <a:lnTo>
                    <a:pt x="4132" y="2518"/>
                  </a:lnTo>
                  <a:lnTo>
                    <a:pt x="4158" y="2486"/>
                  </a:lnTo>
                  <a:lnTo>
                    <a:pt x="4186" y="2455"/>
                  </a:lnTo>
                  <a:lnTo>
                    <a:pt x="4214" y="2425"/>
                  </a:lnTo>
                  <a:lnTo>
                    <a:pt x="4244" y="2396"/>
                  </a:lnTo>
                  <a:lnTo>
                    <a:pt x="4275" y="2368"/>
                  </a:lnTo>
                  <a:lnTo>
                    <a:pt x="4307" y="2342"/>
                  </a:lnTo>
                  <a:lnTo>
                    <a:pt x="4340" y="2317"/>
                  </a:lnTo>
                  <a:lnTo>
                    <a:pt x="4374" y="2293"/>
                  </a:lnTo>
                  <a:lnTo>
                    <a:pt x="4409" y="2270"/>
                  </a:lnTo>
                  <a:lnTo>
                    <a:pt x="4445" y="2248"/>
                  </a:lnTo>
                  <a:lnTo>
                    <a:pt x="4481" y="2228"/>
                  </a:lnTo>
                  <a:lnTo>
                    <a:pt x="4518" y="2209"/>
                  </a:lnTo>
                  <a:lnTo>
                    <a:pt x="4556" y="2192"/>
                  </a:lnTo>
                  <a:lnTo>
                    <a:pt x="4594" y="2176"/>
                  </a:lnTo>
                  <a:lnTo>
                    <a:pt x="4633" y="2162"/>
                  </a:lnTo>
                  <a:lnTo>
                    <a:pt x="4673" y="2149"/>
                  </a:lnTo>
                  <a:lnTo>
                    <a:pt x="4712" y="2137"/>
                  </a:lnTo>
                  <a:lnTo>
                    <a:pt x="4753" y="2127"/>
                  </a:lnTo>
                  <a:lnTo>
                    <a:pt x="4793" y="2119"/>
                  </a:lnTo>
                  <a:lnTo>
                    <a:pt x="4834" y="2112"/>
                  </a:lnTo>
                  <a:lnTo>
                    <a:pt x="4875" y="2106"/>
                  </a:lnTo>
                  <a:lnTo>
                    <a:pt x="4917" y="2102"/>
                  </a:lnTo>
                  <a:lnTo>
                    <a:pt x="4958" y="2100"/>
                  </a:lnTo>
                  <a:lnTo>
                    <a:pt x="5000" y="2099"/>
                  </a:lnTo>
                  <a:lnTo>
                    <a:pt x="5042" y="2100"/>
                  </a:lnTo>
                  <a:lnTo>
                    <a:pt x="5083" y="2102"/>
                  </a:lnTo>
                  <a:lnTo>
                    <a:pt x="5125" y="2106"/>
                  </a:lnTo>
                  <a:lnTo>
                    <a:pt x="5166" y="2112"/>
                  </a:lnTo>
                  <a:lnTo>
                    <a:pt x="5207" y="2119"/>
                  </a:lnTo>
                  <a:lnTo>
                    <a:pt x="5247" y="2127"/>
                  </a:lnTo>
                  <a:lnTo>
                    <a:pt x="5288" y="2137"/>
                  </a:lnTo>
                  <a:lnTo>
                    <a:pt x="5327" y="2149"/>
                  </a:lnTo>
                  <a:lnTo>
                    <a:pt x="5367" y="2162"/>
                  </a:lnTo>
                  <a:lnTo>
                    <a:pt x="5406" y="2176"/>
                  </a:lnTo>
                  <a:lnTo>
                    <a:pt x="5444" y="2192"/>
                  </a:lnTo>
                  <a:lnTo>
                    <a:pt x="5482" y="2209"/>
                  </a:lnTo>
                  <a:lnTo>
                    <a:pt x="5519" y="2228"/>
                  </a:lnTo>
                  <a:lnTo>
                    <a:pt x="5555" y="2248"/>
                  </a:lnTo>
                  <a:lnTo>
                    <a:pt x="5591" y="2270"/>
                  </a:lnTo>
                  <a:lnTo>
                    <a:pt x="5626" y="2293"/>
                  </a:lnTo>
                  <a:lnTo>
                    <a:pt x="5660" y="2317"/>
                  </a:lnTo>
                  <a:lnTo>
                    <a:pt x="5693" y="2342"/>
                  </a:lnTo>
                  <a:lnTo>
                    <a:pt x="5725" y="2368"/>
                  </a:lnTo>
                  <a:lnTo>
                    <a:pt x="5756" y="2396"/>
                  </a:lnTo>
                  <a:lnTo>
                    <a:pt x="5786" y="2425"/>
                  </a:lnTo>
                  <a:lnTo>
                    <a:pt x="5814" y="2455"/>
                  </a:lnTo>
                  <a:lnTo>
                    <a:pt x="5842" y="2486"/>
                  </a:lnTo>
                  <a:lnTo>
                    <a:pt x="5868" y="2518"/>
                  </a:lnTo>
                  <a:lnTo>
                    <a:pt x="5894" y="2550"/>
                  </a:lnTo>
                  <a:lnTo>
                    <a:pt x="5918" y="2584"/>
                  </a:lnTo>
                  <a:lnTo>
                    <a:pt x="5941" y="2619"/>
                  </a:lnTo>
                  <a:lnTo>
                    <a:pt x="5962" y="2655"/>
                  </a:lnTo>
                  <a:lnTo>
                    <a:pt x="5982" y="2692"/>
                  </a:lnTo>
                  <a:lnTo>
                    <a:pt x="6001" y="2729"/>
                  </a:lnTo>
                  <a:lnTo>
                    <a:pt x="6018" y="2766"/>
                  </a:lnTo>
                  <a:lnTo>
                    <a:pt x="6034" y="2805"/>
                  </a:lnTo>
                  <a:lnTo>
                    <a:pt x="6049" y="2844"/>
                  </a:lnTo>
                  <a:lnTo>
                    <a:pt x="6062" y="2883"/>
                  </a:lnTo>
                  <a:lnTo>
                    <a:pt x="6073" y="2923"/>
                  </a:lnTo>
                  <a:lnTo>
                    <a:pt x="6083" y="2963"/>
                  </a:lnTo>
                  <a:lnTo>
                    <a:pt x="6092" y="3003"/>
                  </a:lnTo>
                  <a:lnTo>
                    <a:pt x="6099" y="3044"/>
                  </a:lnTo>
                  <a:lnTo>
                    <a:pt x="6104" y="3085"/>
                  </a:lnTo>
                  <a:lnTo>
                    <a:pt x="6108" y="3127"/>
                  </a:lnTo>
                  <a:lnTo>
                    <a:pt x="6110" y="316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Helvetica Neue"/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97" name="Google Shape;1497;p42"/>
            <p:cNvSpPr/>
            <p:nvPr/>
          </p:nvSpPr>
          <p:spPr>
            <a:xfrm>
              <a:off x="9627603" y="3230880"/>
              <a:ext cx="914400" cy="914400"/>
            </a:xfrm>
            <a:custGeom>
              <a:rect b="b" l="l" r="r" t="t"/>
              <a:pathLst>
                <a:path extrusionOk="0" h="10000" w="10000">
                  <a:moveTo>
                    <a:pt x="1564" y="7097"/>
                  </a:moveTo>
                  <a:lnTo>
                    <a:pt x="1423" y="7252"/>
                  </a:lnTo>
                  <a:lnTo>
                    <a:pt x="1335" y="7434"/>
                  </a:lnTo>
                  <a:lnTo>
                    <a:pt x="1297" y="7690"/>
                  </a:lnTo>
                  <a:lnTo>
                    <a:pt x="1291" y="7722"/>
                  </a:lnTo>
                  <a:lnTo>
                    <a:pt x="1280" y="7753"/>
                  </a:lnTo>
                  <a:lnTo>
                    <a:pt x="1265" y="7782"/>
                  </a:lnTo>
                  <a:lnTo>
                    <a:pt x="1246" y="7809"/>
                  </a:lnTo>
                  <a:lnTo>
                    <a:pt x="1224" y="7833"/>
                  </a:lnTo>
                  <a:lnTo>
                    <a:pt x="1199" y="7855"/>
                  </a:lnTo>
                  <a:lnTo>
                    <a:pt x="1172" y="7872"/>
                  </a:lnTo>
                  <a:lnTo>
                    <a:pt x="1142" y="7886"/>
                  </a:lnTo>
                  <a:lnTo>
                    <a:pt x="1111" y="7896"/>
                  </a:lnTo>
                  <a:lnTo>
                    <a:pt x="1079" y="7902"/>
                  </a:lnTo>
                  <a:lnTo>
                    <a:pt x="1046" y="7904"/>
                  </a:lnTo>
                  <a:lnTo>
                    <a:pt x="1014" y="7901"/>
                  </a:lnTo>
                  <a:lnTo>
                    <a:pt x="982" y="7895"/>
                  </a:lnTo>
                  <a:lnTo>
                    <a:pt x="951" y="7884"/>
                  </a:lnTo>
                  <a:lnTo>
                    <a:pt x="922" y="7869"/>
                  </a:lnTo>
                  <a:lnTo>
                    <a:pt x="895" y="7850"/>
                  </a:lnTo>
                  <a:lnTo>
                    <a:pt x="871" y="7828"/>
                  </a:lnTo>
                  <a:lnTo>
                    <a:pt x="849" y="7803"/>
                  </a:lnTo>
                  <a:lnTo>
                    <a:pt x="832" y="7776"/>
                  </a:lnTo>
                  <a:lnTo>
                    <a:pt x="818" y="7746"/>
                  </a:lnTo>
                  <a:lnTo>
                    <a:pt x="808" y="7715"/>
                  </a:lnTo>
                  <a:lnTo>
                    <a:pt x="802" y="7683"/>
                  </a:lnTo>
                  <a:lnTo>
                    <a:pt x="800" y="7650"/>
                  </a:lnTo>
                  <a:lnTo>
                    <a:pt x="803" y="7618"/>
                  </a:lnTo>
                  <a:lnTo>
                    <a:pt x="846" y="7323"/>
                  </a:lnTo>
                  <a:lnTo>
                    <a:pt x="854" y="7286"/>
                  </a:lnTo>
                  <a:lnTo>
                    <a:pt x="868" y="7250"/>
                  </a:lnTo>
                  <a:lnTo>
                    <a:pt x="989" y="7001"/>
                  </a:lnTo>
                  <a:lnTo>
                    <a:pt x="1007" y="6970"/>
                  </a:lnTo>
                  <a:lnTo>
                    <a:pt x="1029" y="6942"/>
                  </a:lnTo>
                  <a:lnTo>
                    <a:pt x="1215" y="6738"/>
                  </a:lnTo>
                  <a:lnTo>
                    <a:pt x="1237" y="6716"/>
                  </a:lnTo>
                  <a:lnTo>
                    <a:pt x="1261" y="6698"/>
                  </a:lnTo>
                  <a:lnTo>
                    <a:pt x="1498" y="6539"/>
                  </a:lnTo>
                  <a:lnTo>
                    <a:pt x="1520" y="6527"/>
                  </a:lnTo>
                  <a:lnTo>
                    <a:pt x="1542" y="6516"/>
                  </a:lnTo>
                  <a:lnTo>
                    <a:pt x="1819" y="6403"/>
                  </a:lnTo>
                  <a:lnTo>
                    <a:pt x="1859" y="6390"/>
                  </a:lnTo>
                  <a:lnTo>
                    <a:pt x="2161" y="6322"/>
                  </a:lnTo>
                  <a:lnTo>
                    <a:pt x="2198" y="6317"/>
                  </a:lnTo>
                  <a:lnTo>
                    <a:pt x="2513" y="6294"/>
                  </a:lnTo>
                  <a:lnTo>
                    <a:pt x="2549" y="6294"/>
                  </a:lnTo>
                  <a:lnTo>
                    <a:pt x="2864" y="6317"/>
                  </a:lnTo>
                  <a:lnTo>
                    <a:pt x="2901" y="6322"/>
                  </a:lnTo>
                  <a:lnTo>
                    <a:pt x="3203" y="6390"/>
                  </a:lnTo>
                  <a:lnTo>
                    <a:pt x="3243" y="6403"/>
                  </a:lnTo>
                  <a:lnTo>
                    <a:pt x="3520" y="6516"/>
                  </a:lnTo>
                  <a:lnTo>
                    <a:pt x="3542" y="6527"/>
                  </a:lnTo>
                  <a:lnTo>
                    <a:pt x="3564" y="6539"/>
                  </a:lnTo>
                  <a:lnTo>
                    <a:pt x="3575" y="6547"/>
                  </a:lnTo>
                  <a:lnTo>
                    <a:pt x="3669" y="6484"/>
                  </a:lnTo>
                  <a:lnTo>
                    <a:pt x="3691" y="6471"/>
                  </a:lnTo>
                  <a:lnTo>
                    <a:pt x="3713" y="6461"/>
                  </a:lnTo>
                  <a:lnTo>
                    <a:pt x="4082" y="6309"/>
                  </a:lnTo>
                  <a:lnTo>
                    <a:pt x="4122" y="6297"/>
                  </a:lnTo>
                  <a:lnTo>
                    <a:pt x="4525" y="6206"/>
                  </a:lnTo>
                  <a:lnTo>
                    <a:pt x="4562" y="6201"/>
                  </a:lnTo>
                  <a:lnTo>
                    <a:pt x="4982" y="6170"/>
                  </a:lnTo>
                  <a:lnTo>
                    <a:pt x="5018" y="6170"/>
                  </a:lnTo>
                  <a:lnTo>
                    <a:pt x="5438" y="6201"/>
                  </a:lnTo>
                  <a:lnTo>
                    <a:pt x="5475" y="6206"/>
                  </a:lnTo>
                  <a:lnTo>
                    <a:pt x="5878" y="6297"/>
                  </a:lnTo>
                  <a:lnTo>
                    <a:pt x="5918" y="6309"/>
                  </a:lnTo>
                  <a:lnTo>
                    <a:pt x="6287" y="6461"/>
                  </a:lnTo>
                  <a:lnTo>
                    <a:pt x="6309" y="6471"/>
                  </a:lnTo>
                  <a:lnTo>
                    <a:pt x="6331" y="6484"/>
                  </a:lnTo>
                  <a:lnTo>
                    <a:pt x="6425" y="6547"/>
                  </a:lnTo>
                  <a:lnTo>
                    <a:pt x="6436" y="6539"/>
                  </a:lnTo>
                  <a:lnTo>
                    <a:pt x="6458" y="6527"/>
                  </a:lnTo>
                  <a:lnTo>
                    <a:pt x="6480" y="6516"/>
                  </a:lnTo>
                  <a:lnTo>
                    <a:pt x="6757" y="6403"/>
                  </a:lnTo>
                  <a:lnTo>
                    <a:pt x="6797" y="6390"/>
                  </a:lnTo>
                  <a:lnTo>
                    <a:pt x="7099" y="6322"/>
                  </a:lnTo>
                  <a:lnTo>
                    <a:pt x="7136" y="6317"/>
                  </a:lnTo>
                  <a:lnTo>
                    <a:pt x="7451" y="6294"/>
                  </a:lnTo>
                  <a:lnTo>
                    <a:pt x="7487" y="6294"/>
                  </a:lnTo>
                  <a:lnTo>
                    <a:pt x="7802" y="6317"/>
                  </a:lnTo>
                  <a:lnTo>
                    <a:pt x="7839" y="6322"/>
                  </a:lnTo>
                  <a:lnTo>
                    <a:pt x="8141" y="6390"/>
                  </a:lnTo>
                  <a:lnTo>
                    <a:pt x="8181" y="6403"/>
                  </a:lnTo>
                  <a:lnTo>
                    <a:pt x="8458" y="6516"/>
                  </a:lnTo>
                  <a:lnTo>
                    <a:pt x="8480" y="6527"/>
                  </a:lnTo>
                  <a:lnTo>
                    <a:pt x="8502" y="6539"/>
                  </a:lnTo>
                  <a:lnTo>
                    <a:pt x="8739" y="6698"/>
                  </a:lnTo>
                  <a:lnTo>
                    <a:pt x="8763" y="6716"/>
                  </a:lnTo>
                  <a:lnTo>
                    <a:pt x="8785" y="6738"/>
                  </a:lnTo>
                  <a:lnTo>
                    <a:pt x="8971" y="6942"/>
                  </a:lnTo>
                  <a:lnTo>
                    <a:pt x="8993" y="6970"/>
                  </a:lnTo>
                  <a:lnTo>
                    <a:pt x="9011" y="7001"/>
                  </a:lnTo>
                  <a:lnTo>
                    <a:pt x="9132" y="7250"/>
                  </a:lnTo>
                  <a:lnTo>
                    <a:pt x="9146" y="7286"/>
                  </a:lnTo>
                  <a:lnTo>
                    <a:pt x="9154" y="7323"/>
                  </a:lnTo>
                  <a:lnTo>
                    <a:pt x="9197" y="7618"/>
                  </a:lnTo>
                  <a:lnTo>
                    <a:pt x="9200" y="7650"/>
                  </a:lnTo>
                  <a:lnTo>
                    <a:pt x="9198" y="7683"/>
                  </a:lnTo>
                  <a:lnTo>
                    <a:pt x="9192" y="7715"/>
                  </a:lnTo>
                  <a:lnTo>
                    <a:pt x="9182" y="7746"/>
                  </a:lnTo>
                  <a:lnTo>
                    <a:pt x="9168" y="7776"/>
                  </a:lnTo>
                  <a:lnTo>
                    <a:pt x="9151" y="7803"/>
                  </a:lnTo>
                  <a:lnTo>
                    <a:pt x="9129" y="7828"/>
                  </a:lnTo>
                  <a:lnTo>
                    <a:pt x="9105" y="7850"/>
                  </a:lnTo>
                  <a:lnTo>
                    <a:pt x="9078" y="7869"/>
                  </a:lnTo>
                  <a:lnTo>
                    <a:pt x="9049" y="7884"/>
                  </a:lnTo>
                  <a:lnTo>
                    <a:pt x="9018" y="7895"/>
                  </a:lnTo>
                  <a:lnTo>
                    <a:pt x="8986" y="7901"/>
                  </a:lnTo>
                  <a:lnTo>
                    <a:pt x="8954" y="7904"/>
                  </a:lnTo>
                  <a:lnTo>
                    <a:pt x="8921" y="7902"/>
                  </a:lnTo>
                  <a:lnTo>
                    <a:pt x="8889" y="7896"/>
                  </a:lnTo>
                  <a:lnTo>
                    <a:pt x="8858" y="7886"/>
                  </a:lnTo>
                  <a:lnTo>
                    <a:pt x="8828" y="7872"/>
                  </a:lnTo>
                  <a:lnTo>
                    <a:pt x="8801" y="7855"/>
                  </a:lnTo>
                  <a:lnTo>
                    <a:pt x="8776" y="7833"/>
                  </a:lnTo>
                  <a:lnTo>
                    <a:pt x="8754" y="7809"/>
                  </a:lnTo>
                  <a:lnTo>
                    <a:pt x="8735" y="7782"/>
                  </a:lnTo>
                  <a:lnTo>
                    <a:pt x="8720" y="7753"/>
                  </a:lnTo>
                  <a:lnTo>
                    <a:pt x="8709" y="7722"/>
                  </a:lnTo>
                  <a:lnTo>
                    <a:pt x="8703" y="7690"/>
                  </a:lnTo>
                  <a:lnTo>
                    <a:pt x="8665" y="7434"/>
                  </a:lnTo>
                  <a:lnTo>
                    <a:pt x="8577" y="7252"/>
                  </a:lnTo>
                  <a:lnTo>
                    <a:pt x="8436" y="7097"/>
                  </a:lnTo>
                  <a:lnTo>
                    <a:pt x="8245" y="6969"/>
                  </a:lnTo>
                  <a:lnTo>
                    <a:pt x="8011" y="6873"/>
                  </a:lnTo>
                  <a:lnTo>
                    <a:pt x="7748" y="6814"/>
                  </a:lnTo>
                  <a:lnTo>
                    <a:pt x="7469" y="6794"/>
                  </a:lnTo>
                  <a:lnTo>
                    <a:pt x="7190" y="6814"/>
                  </a:lnTo>
                  <a:lnTo>
                    <a:pt x="6927" y="6873"/>
                  </a:lnTo>
                  <a:lnTo>
                    <a:pt x="6848" y="6905"/>
                  </a:lnTo>
                  <a:lnTo>
                    <a:pt x="6941" y="7007"/>
                  </a:lnTo>
                  <a:lnTo>
                    <a:pt x="6963" y="7035"/>
                  </a:lnTo>
                  <a:lnTo>
                    <a:pt x="6981" y="7066"/>
                  </a:lnTo>
                  <a:lnTo>
                    <a:pt x="7142" y="7399"/>
                  </a:lnTo>
                  <a:lnTo>
                    <a:pt x="7156" y="7435"/>
                  </a:lnTo>
                  <a:lnTo>
                    <a:pt x="7165" y="7472"/>
                  </a:lnTo>
                  <a:lnTo>
                    <a:pt x="7222" y="7865"/>
                  </a:lnTo>
                  <a:lnTo>
                    <a:pt x="7225" y="7897"/>
                  </a:lnTo>
                  <a:lnTo>
                    <a:pt x="7223" y="7930"/>
                  </a:lnTo>
                  <a:lnTo>
                    <a:pt x="7217" y="7962"/>
                  </a:lnTo>
                  <a:lnTo>
                    <a:pt x="7207" y="7993"/>
                  </a:lnTo>
                  <a:lnTo>
                    <a:pt x="7193" y="8023"/>
                  </a:lnTo>
                  <a:lnTo>
                    <a:pt x="7176" y="8050"/>
                  </a:lnTo>
                  <a:lnTo>
                    <a:pt x="7154" y="8075"/>
                  </a:lnTo>
                  <a:lnTo>
                    <a:pt x="7130" y="8097"/>
                  </a:lnTo>
                  <a:lnTo>
                    <a:pt x="7103" y="8116"/>
                  </a:lnTo>
                  <a:lnTo>
                    <a:pt x="7074" y="8131"/>
                  </a:lnTo>
                  <a:lnTo>
                    <a:pt x="7043" y="8142"/>
                  </a:lnTo>
                  <a:lnTo>
                    <a:pt x="7011" y="8148"/>
                  </a:lnTo>
                  <a:lnTo>
                    <a:pt x="6979" y="8151"/>
                  </a:lnTo>
                  <a:lnTo>
                    <a:pt x="6946" y="8149"/>
                  </a:lnTo>
                  <a:lnTo>
                    <a:pt x="6914" y="8143"/>
                  </a:lnTo>
                  <a:lnTo>
                    <a:pt x="6883" y="8133"/>
                  </a:lnTo>
                  <a:lnTo>
                    <a:pt x="6853" y="8119"/>
                  </a:lnTo>
                  <a:lnTo>
                    <a:pt x="6826" y="8102"/>
                  </a:lnTo>
                  <a:lnTo>
                    <a:pt x="6801" y="8080"/>
                  </a:lnTo>
                  <a:lnTo>
                    <a:pt x="6779" y="8056"/>
                  </a:lnTo>
                  <a:lnTo>
                    <a:pt x="6760" y="8029"/>
                  </a:lnTo>
                  <a:lnTo>
                    <a:pt x="6745" y="8000"/>
                  </a:lnTo>
                  <a:lnTo>
                    <a:pt x="6734" y="7969"/>
                  </a:lnTo>
                  <a:lnTo>
                    <a:pt x="6728" y="7937"/>
                  </a:lnTo>
                  <a:lnTo>
                    <a:pt x="6676" y="7582"/>
                  </a:lnTo>
                  <a:lnTo>
                    <a:pt x="6547" y="7317"/>
                  </a:lnTo>
                  <a:lnTo>
                    <a:pt x="6424" y="7182"/>
                  </a:lnTo>
                  <a:lnTo>
                    <a:pt x="6361" y="7252"/>
                  </a:lnTo>
                  <a:lnTo>
                    <a:pt x="6273" y="7434"/>
                  </a:lnTo>
                  <a:lnTo>
                    <a:pt x="6235" y="7690"/>
                  </a:lnTo>
                  <a:lnTo>
                    <a:pt x="6229" y="7722"/>
                  </a:lnTo>
                  <a:lnTo>
                    <a:pt x="6218" y="7753"/>
                  </a:lnTo>
                  <a:lnTo>
                    <a:pt x="6203" y="7782"/>
                  </a:lnTo>
                  <a:lnTo>
                    <a:pt x="6184" y="7809"/>
                  </a:lnTo>
                  <a:lnTo>
                    <a:pt x="6162" y="7833"/>
                  </a:lnTo>
                  <a:lnTo>
                    <a:pt x="6137" y="7855"/>
                  </a:lnTo>
                  <a:lnTo>
                    <a:pt x="6110" y="7872"/>
                  </a:lnTo>
                  <a:lnTo>
                    <a:pt x="6080" y="7886"/>
                  </a:lnTo>
                  <a:lnTo>
                    <a:pt x="6049" y="7896"/>
                  </a:lnTo>
                  <a:lnTo>
                    <a:pt x="6017" y="7902"/>
                  </a:lnTo>
                  <a:lnTo>
                    <a:pt x="5984" y="7904"/>
                  </a:lnTo>
                  <a:lnTo>
                    <a:pt x="5952" y="7901"/>
                  </a:lnTo>
                  <a:lnTo>
                    <a:pt x="5920" y="7895"/>
                  </a:lnTo>
                  <a:lnTo>
                    <a:pt x="5889" y="7884"/>
                  </a:lnTo>
                  <a:lnTo>
                    <a:pt x="5860" y="7869"/>
                  </a:lnTo>
                  <a:lnTo>
                    <a:pt x="5833" y="7850"/>
                  </a:lnTo>
                  <a:lnTo>
                    <a:pt x="5809" y="7828"/>
                  </a:lnTo>
                  <a:lnTo>
                    <a:pt x="5787" y="7803"/>
                  </a:lnTo>
                  <a:lnTo>
                    <a:pt x="5770" y="7776"/>
                  </a:lnTo>
                  <a:lnTo>
                    <a:pt x="5756" y="7746"/>
                  </a:lnTo>
                  <a:lnTo>
                    <a:pt x="5746" y="7715"/>
                  </a:lnTo>
                  <a:lnTo>
                    <a:pt x="5740" y="7683"/>
                  </a:lnTo>
                  <a:lnTo>
                    <a:pt x="5738" y="7650"/>
                  </a:lnTo>
                  <a:lnTo>
                    <a:pt x="5741" y="7618"/>
                  </a:lnTo>
                  <a:lnTo>
                    <a:pt x="5784" y="7323"/>
                  </a:lnTo>
                  <a:lnTo>
                    <a:pt x="5792" y="7286"/>
                  </a:lnTo>
                  <a:lnTo>
                    <a:pt x="5806" y="7250"/>
                  </a:lnTo>
                  <a:lnTo>
                    <a:pt x="5927" y="7001"/>
                  </a:lnTo>
                  <a:lnTo>
                    <a:pt x="5945" y="6970"/>
                  </a:lnTo>
                  <a:lnTo>
                    <a:pt x="5967" y="6942"/>
                  </a:lnTo>
                  <a:lnTo>
                    <a:pt x="6015" y="6889"/>
                  </a:lnTo>
                  <a:lnTo>
                    <a:pt x="5748" y="6780"/>
                  </a:lnTo>
                  <a:lnTo>
                    <a:pt x="5384" y="6698"/>
                  </a:lnTo>
                  <a:lnTo>
                    <a:pt x="5000" y="6670"/>
                  </a:lnTo>
                  <a:lnTo>
                    <a:pt x="4616" y="6698"/>
                  </a:lnTo>
                  <a:lnTo>
                    <a:pt x="4252" y="6780"/>
                  </a:lnTo>
                  <a:lnTo>
                    <a:pt x="3985" y="6889"/>
                  </a:lnTo>
                  <a:lnTo>
                    <a:pt x="4033" y="6942"/>
                  </a:lnTo>
                  <a:lnTo>
                    <a:pt x="4055" y="6970"/>
                  </a:lnTo>
                  <a:lnTo>
                    <a:pt x="4073" y="7001"/>
                  </a:lnTo>
                  <a:lnTo>
                    <a:pt x="4194" y="7250"/>
                  </a:lnTo>
                  <a:lnTo>
                    <a:pt x="4208" y="7286"/>
                  </a:lnTo>
                  <a:lnTo>
                    <a:pt x="4216" y="7323"/>
                  </a:lnTo>
                  <a:lnTo>
                    <a:pt x="4259" y="7618"/>
                  </a:lnTo>
                  <a:lnTo>
                    <a:pt x="4262" y="7650"/>
                  </a:lnTo>
                  <a:lnTo>
                    <a:pt x="4260" y="7683"/>
                  </a:lnTo>
                  <a:lnTo>
                    <a:pt x="4254" y="7715"/>
                  </a:lnTo>
                  <a:lnTo>
                    <a:pt x="4244" y="7746"/>
                  </a:lnTo>
                  <a:lnTo>
                    <a:pt x="4230" y="7776"/>
                  </a:lnTo>
                  <a:lnTo>
                    <a:pt x="4213" y="7803"/>
                  </a:lnTo>
                  <a:lnTo>
                    <a:pt x="4191" y="7828"/>
                  </a:lnTo>
                  <a:lnTo>
                    <a:pt x="4167" y="7850"/>
                  </a:lnTo>
                  <a:lnTo>
                    <a:pt x="4140" y="7869"/>
                  </a:lnTo>
                  <a:lnTo>
                    <a:pt x="4111" y="7884"/>
                  </a:lnTo>
                  <a:lnTo>
                    <a:pt x="4080" y="7895"/>
                  </a:lnTo>
                  <a:lnTo>
                    <a:pt x="4048" y="7901"/>
                  </a:lnTo>
                  <a:lnTo>
                    <a:pt x="4016" y="7904"/>
                  </a:lnTo>
                  <a:lnTo>
                    <a:pt x="3983" y="7902"/>
                  </a:lnTo>
                  <a:lnTo>
                    <a:pt x="3951" y="7896"/>
                  </a:lnTo>
                  <a:lnTo>
                    <a:pt x="3920" y="7886"/>
                  </a:lnTo>
                  <a:lnTo>
                    <a:pt x="3890" y="7872"/>
                  </a:lnTo>
                  <a:lnTo>
                    <a:pt x="3863" y="7855"/>
                  </a:lnTo>
                  <a:lnTo>
                    <a:pt x="3838" y="7833"/>
                  </a:lnTo>
                  <a:lnTo>
                    <a:pt x="3816" y="7809"/>
                  </a:lnTo>
                  <a:lnTo>
                    <a:pt x="3797" y="7782"/>
                  </a:lnTo>
                  <a:lnTo>
                    <a:pt x="3782" y="7753"/>
                  </a:lnTo>
                  <a:lnTo>
                    <a:pt x="3771" y="7722"/>
                  </a:lnTo>
                  <a:lnTo>
                    <a:pt x="3765" y="7690"/>
                  </a:lnTo>
                  <a:lnTo>
                    <a:pt x="3727" y="7434"/>
                  </a:lnTo>
                  <a:lnTo>
                    <a:pt x="3639" y="7252"/>
                  </a:lnTo>
                  <a:lnTo>
                    <a:pt x="3576" y="7182"/>
                  </a:lnTo>
                  <a:lnTo>
                    <a:pt x="3453" y="7317"/>
                  </a:lnTo>
                  <a:lnTo>
                    <a:pt x="3324" y="7582"/>
                  </a:lnTo>
                  <a:lnTo>
                    <a:pt x="3272" y="7937"/>
                  </a:lnTo>
                  <a:lnTo>
                    <a:pt x="3266" y="7969"/>
                  </a:lnTo>
                  <a:lnTo>
                    <a:pt x="3255" y="8000"/>
                  </a:lnTo>
                  <a:lnTo>
                    <a:pt x="3240" y="8029"/>
                  </a:lnTo>
                  <a:lnTo>
                    <a:pt x="3221" y="8056"/>
                  </a:lnTo>
                  <a:lnTo>
                    <a:pt x="3199" y="8080"/>
                  </a:lnTo>
                  <a:lnTo>
                    <a:pt x="3174" y="8102"/>
                  </a:lnTo>
                  <a:lnTo>
                    <a:pt x="3147" y="8119"/>
                  </a:lnTo>
                  <a:lnTo>
                    <a:pt x="3117" y="8133"/>
                  </a:lnTo>
                  <a:lnTo>
                    <a:pt x="3086" y="8143"/>
                  </a:lnTo>
                  <a:lnTo>
                    <a:pt x="3054" y="8149"/>
                  </a:lnTo>
                  <a:lnTo>
                    <a:pt x="3021" y="8151"/>
                  </a:lnTo>
                  <a:lnTo>
                    <a:pt x="2989" y="8148"/>
                  </a:lnTo>
                  <a:lnTo>
                    <a:pt x="2957" y="8142"/>
                  </a:lnTo>
                  <a:lnTo>
                    <a:pt x="2926" y="8131"/>
                  </a:lnTo>
                  <a:lnTo>
                    <a:pt x="2897" y="8116"/>
                  </a:lnTo>
                  <a:lnTo>
                    <a:pt x="2870" y="8097"/>
                  </a:lnTo>
                  <a:lnTo>
                    <a:pt x="2846" y="8075"/>
                  </a:lnTo>
                  <a:lnTo>
                    <a:pt x="2824" y="8050"/>
                  </a:lnTo>
                  <a:lnTo>
                    <a:pt x="2807" y="8023"/>
                  </a:lnTo>
                  <a:lnTo>
                    <a:pt x="2793" y="7993"/>
                  </a:lnTo>
                  <a:lnTo>
                    <a:pt x="2783" y="7962"/>
                  </a:lnTo>
                  <a:lnTo>
                    <a:pt x="2777" y="7930"/>
                  </a:lnTo>
                  <a:lnTo>
                    <a:pt x="2775" y="7897"/>
                  </a:lnTo>
                  <a:lnTo>
                    <a:pt x="2778" y="7865"/>
                  </a:lnTo>
                  <a:lnTo>
                    <a:pt x="2835" y="7472"/>
                  </a:lnTo>
                  <a:lnTo>
                    <a:pt x="2844" y="7435"/>
                  </a:lnTo>
                  <a:lnTo>
                    <a:pt x="2858" y="7399"/>
                  </a:lnTo>
                  <a:lnTo>
                    <a:pt x="3019" y="7066"/>
                  </a:lnTo>
                  <a:lnTo>
                    <a:pt x="3037" y="7035"/>
                  </a:lnTo>
                  <a:lnTo>
                    <a:pt x="3059" y="7007"/>
                  </a:lnTo>
                  <a:lnTo>
                    <a:pt x="3152" y="6905"/>
                  </a:lnTo>
                  <a:lnTo>
                    <a:pt x="3073" y="6873"/>
                  </a:lnTo>
                  <a:lnTo>
                    <a:pt x="2810" y="6814"/>
                  </a:lnTo>
                  <a:lnTo>
                    <a:pt x="2531" y="6794"/>
                  </a:lnTo>
                  <a:lnTo>
                    <a:pt x="2252" y="6814"/>
                  </a:lnTo>
                  <a:lnTo>
                    <a:pt x="1989" y="6873"/>
                  </a:lnTo>
                  <a:lnTo>
                    <a:pt x="1755" y="6969"/>
                  </a:lnTo>
                  <a:lnTo>
                    <a:pt x="1564" y="7097"/>
                  </a:lnTo>
                  <a:close/>
                  <a:moveTo>
                    <a:pt x="8580" y="4119"/>
                  </a:moveTo>
                  <a:lnTo>
                    <a:pt x="8582" y="4151"/>
                  </a:lnTo>
                  <a:lnTo>
                    <a:pt x="8582" y="4161"/>
                  </a:lnTo>
                  <a:lnTo>
                    <a:pt x="8583" y="4193"/>
                  </a:lnTo>
                  <a:lnTo>
                    <a:pt x="8583" y="4203"/>
                  </a:lnTo>
                  <a:lnTo>
                    <a:pt x="8582" y="4235"/>
                  </a:lnTo>
                  <a:lnTo>
                    <a:pt x="8582" y="4244"/>
                  </a:lnTo>
                  <a:lnTo>
                    <a:pt x="8580" y="4277"/>
                  </a:lnTo>
                  <a:lnTo>
                    <a:pt x="8579" y="4286"/>
                  </a:lnTo>
                  <a:lnTo>
                    <a:pt x="8576" y="4318"/>
                  </a:lnTo>
                  <a:lnTo>
                    <a:pt x="8575" y="4327"/>
                  </a:lnTo>
                  <a:lnTo>
                    <a:pt x="8571" y="4359"/>
                  </a:lnTo>
                  <a:lnTo>
                    <a:pt x="8570" y="4369"/>
                  </a:lnTo>
                  <a:lnTo>
                    <a:pt x="8564" y="4400"/>
                  </a:lnTo>
                  <a:lnTo>
                    <a:pt x="8563" y="4410"/>
                  </a:lnTo>
                  <a:lnTo>
                    <a:pt x="8556" y="4441"/>
                  </a:lnTo>
                  <a:lnTo>
                    <a:pt x="8554" y="4450"/>
                  </a:lnTo>
                  <a:lnTo>
                    <a:pt x="8546" y="4481"/>
                  </a:lnTo>
                  <a:lnTo>
                    <a:pt x="8544" y="4490"/>
                  </a:lnTo>
                  <a:lnTo>
                    <a:pt x="8535" y="4521"/>
                  </a:lnTo>
                  <a:lnTo>
                    <a:pt x="8532" y="4530"/>
                  </a:lnTo>
                  <a:lnTo>
                    <a:pt x="8522" y="4561"/>
                  </a:lnTo>
                  <a:lnTo>
                    <a:pt x="8519" y="4570"/>
                  </a:lnTo>
                  <a:lnTo>
                    <a:pt x="8508" y="4600"/>
                  </a:lnTo>
                  <a:lnTo>
                    <a:pt x="8504" y="4609"/>
                  </a:lnTo>
                  <a:lnTo>
                    <a:pt x="8492" y="4639"/>
                  </a:lnTo>
                  <a:lnTo>
                    <a:pt x="8488" y="4647"/>
                  </a:lnTo>
                  <a:lnTo>
                    <a:pt x="8475" y="4677"/>
                  </a:lnTo>
                  <a:lnTo>
                    <a:pt x="8471" y="4685"/>
                  </a:lnTo>
                  <a:lnTo>
                    <a:pt x="8456" y="4714"/>
                  </a:lnTo>
                  <a:lnTo>
                    <a:pt x="8452" y="4722"/>
                  </a:lnTo>
                  <a:lnTo>
                    <a:pt x="8436" y="4751"/>
                  </a:lnTo>
                  <a:lnTo>
                    <a:pt x="8431" y="4759"/>
                  </a:lnTo>
                  <a:lnTo>
                    <a:pt x="8414" y="4787"/>
                  </a:lnTo>
                  <a:lnTo>
                    <a:pt x="8409" y="4795"/>
                  </a:lnTo>
                  <a:lnTo>
                    <a:pt x="8391" y="4822"/>
                  </a:lnTo>
                  <a:lnTo>
                    <a:pt x="8386" y="4830"/>
                  </a:lnTo>
                  <a:lnTo>
                    <a:pt x="8367" y="4856"/>
                  </a:lnTo>
                  <a:lnTo>
                    <a:pt x="8362" y="4864"/>
                  </a:lnTo>
                  <a:lnTo>
                    <a:pt x="8342" y="4889"/>
                  </a:lnTo>
                  <a:lnTo>
                    <a:pt x="8336" y="4896"/>
                  </a:lnTo>
                  <a:lnTo>
                    <a:pt x="8316" y="4921"/>
                  </a:lnTo>
                  <a:lnTo>
                    <a:pt x="8310" y="4928"/>
                  </a:lnTo>
                  <a:lnTo>
                    <a:pt x="8288" y="4952"/>
                  </a:lnTo>
                  <a:lnTo>
                    <a:pt x="8282" y="4959"/>
                  </a:lnTo>
                  <a:lnTo>
                    <a:pt x="8260" y="4982"/>
                  </a:lnTo>
                  <a:lnTo>
                    <a:pt x="8253" y="4989"/>
                  </a:lnTo>
                  <a:lnTo>
                    <a:pt x="8230" y="5011"/>
                  </a:lnTo>
                  <a:lnTo>
                    <a:pt x="8223" y="5017"/>
                  </a:lnTo>
                  <a:lnTo>
                    <a:pt x="8199" y="5039"/>
                  </a:lnTo>
                  <a:lnTo>
                    <a:pt x="8192" y="5045"/>
                  </a:lnTo>
                  <a:lnTo>
                    <a:pt x="8167" y="5065"/>
                  </a:lnTo>
                  <a:lnTo>
                    <a:pt x="8160" y="5071"/>
                  </a:lnTo>
                  <a:lnTo>
                    <a:pt x="8135" y="5091"/>
                  </a:lnTo>
                  <a:lnTo>
                    <a:pt x="8127" y="5096"/>
                  </a:lnTo>
                  <a:lnTo>
                    <a:pt x="8101" y="5115"/>
                  </a:lnTo>
                  <a:lnTo>
                    <a:pt x="8093" y="5120"/>
                  </a:lnTo>
                  <a:lnTo>
                    <a:pt x="8066" y="5138"/>
                  </a:lnTo>
                  <a:lnTo>
                    <a:pt x="8058" y="5143"/>
                  </a:lnTo>
                  <a:lnTo>
                    <a:pt x="8030" y="5160"/>
                  </a:lnTo>
                  <a:lnTo>
                    <a:pt x="8022" y="5165"/>
                  </a:lnTo>
                  <a:lnTo>
                    <a:pt x="7993" y="5181"/>
                  </a:lnTo>
                  <a:lnTo>
                    <a:pt x="7985" y="5185"/>
                  </a:lnTo>
                  <a:lnTo>
                    <a:pt x="7956" y="5200"/>
                  </a:lnTo>
                  <a:lnTo>
                    <a:pt x="7948" y="5204"/>
                  </a:lnTo>
                  <a:lnTo>
                    <a:pt x="7918" y="5217"/>
                  </a:lnTo>
                  <a:lnTo>
                    <a:pt x="7910" y="5221"/>
                  </a:lnTo>
                  <a:lnTo>
                    <a:pt x="7880" y="5233"/>
                  </a:lnTo>
                  <a:lnTo>
                    <a:pt x="7871" y="5237"/>
                  </a:lnTo>
                  <a:lnTo>
                    <a:pt x="7841" y="5248"/>
                  </a:lnTo>
                  <a:lnTo>
                    <a:pt x="7832" y="5251"/>
                  </a:lnTo>
                  <a:lnTo>
                    <a:pt x="7801" y="5261"/>
                  </a:lnTo>
                  <a:lnTo>
                    <a:pt x="7792" y="5264"/>
                  </a:lnTo>
                  <a:lnTo>
                    <a:pt x="7761" y="5273"/>
                  </a:lnTo>
                  <a:lnTo>
                    <a:pt x="7752" y="5275"/>
                  </a:lnTo>
                  <a:lnTo>
                    <a:pt x="7721" y="5283"/>
                  </a:lnTo>
                  <a:lnTo>
                    <a:pt x="7712" y="5285"/>
                  </a:lnTo>
                  <a:lnTo>
                    <a:pt x="7681" y="5292"/>
                  </a:lnTo>
                  <a:lnTo>
                    <a:pt x="7671" y="5293"/>
                  </a:lnTo>
                  <a:lnTo>
                    <a:pt x="7640" y="5299"/>
                  </a:lnTo>
                  <a:lnTo>
                    <a:pt x="7630" y="5300"/>
                  </a:lnTo>
                  <a:lnTo>
                    <a:pt x="7598" y="5304"/>
                  </a:lnTo>
                  <a:lnTo>
                    <a:pt x="7589" y="5305"/>
                  </a:lnTo>
                  <a:lnTo>
                    <a:pt x="7557" y="5308"/>
                  </a:lnTo>
                  <a:lnTo>
                    <a:pt x="7548" y="5309"/>
                  </a:lnTo>
                  <a:lnTo>
                    <a:pt x="7515" y="5311"/>
                  </a:lnTo>
                  <a:lnTo>
                    <a:pt x="7506" y="5311"/>
                  </a:lnTo>
                  <a:lnTo>
                    <a:pt x="7474" y="5312"/>
                  </a:lnTo>
                  <a:lnTo>
                    <a:pt x="7464" y="5312"/>
                  </a:lnTo>
                  <a:lnTo>
                    <a:pt x="7432" y="5311"/>
                  </a:lnTo>
                  <a:lnTo>
                    <a:pt x="7422" y="5311"/>
                  </a:lnTo>
                  <a:lnTo>
                    <a:pt x="7390" y="5309"/>
                  </a:lnTo>
                  <a:lnTo>
                    <a:pt x="7381" y="5308"/>
                  </a:lnTo>
                  <a:lnTo>
                    <a:pt x="7348" y="5305"/>
                  </a:lnTo>
                  <a:lnTo>
                    <a:pt x="7339" y="5304"/>
                  </a:lnTo>
                  <a:lnTo>
                    <a:pt x="7307" y="5300"/>
                  </a:lnTo>
                  <a:lnTo>
                    <a:pt x="7298" y="5299"/>
                  </a:lnTo>
                  <a:lnTo>
                    <a:pt x="7266" y="5293"/>
                  </a:lnTo>
                  <a:lnTo>
                    <a:pt x="7257" y="5292"/>
                  </a:lnTo>
                  <a:lnTo>
                    <a:pt x="7225" y="5285"/>
                  </a:lnTo>
                  <a:lnTo>
                    <a:pt x="7216" y="5283"/>
                  </a:lnTo>
                  <a:lnTo>
                    <a:pt x="7185" y="5275"/>
                  </a:lnTo>
                  <a:lnTo>
                    <a:pt x="7176" y="5273"/>
                  </a:lnTo>
                  <a:lnTo>
                    <a:pt x="7145" y="5264"/>
                  </a:lnTo>
                  <a:lnTo>
                    <a:pt x="7136" y="5261"/>
                  </a:lnTo>
                  <a:lnTo>
                    <a:pt x="7105" y="5251"/>
                  </a:lnTo>
                  <a:lnTo>
                    <a:pt x="7096" y="5248"/>
                  </a:lnTo>
                  <a:lnTo>
                    <a:pt x="7066" y="5237"/>
                  </a:lnTo>
                  <a:lnTo>
                    <a:pt x="7057" y="5233"/>
                  </a:lnTo>
                  <a:lnTo>
                    <a:pt x="7028" y="5221"/>
                  </a:lnTo>
                  <a:lnTo>
                    <a:pt x="7019" y="5217"/>
                  </a:lnTo>
                  <a:lnTo>
                    <a:pt x="6990" y="5203"/>
                  </a:lnTo>
                  <a:lnTo>
                    <a:pt x="6981" y="5199"/>
                  </a:lnTo>
                  <a:lnTo>
                    <a:pt x="6952" y="5185"/>
                  </a:lnTo>
                  <a:lnTo>
                    <a:pt x="6944" y="5180"/>
                  </a:lnTo>
                  <a:lnTo>
                    <a:pt x="6916" y="5165"/>
                  </a:lnTo>
                  <a:lnTo>
                    <a:pt x="6908" y="5160"/>
                  </a:lnTo>
                  <a:lnTo>
                    <a:pt x="6880" y="5143"/>
                  </a:lnTo>
                  <a:lnTo>
                    <a:pt x="6872" y="5139"/>
                  </a:lnTo>
                  <a:lnTo>
                    <a:pt x="6845" y="5121"/>
                  </a:lnTo>
                  <a:lnTo>
                    <a:pt x="6837" y="5115"/>
                  </a:lnTo>
                  <a:lnTo>
                    <a:pt x="6811" y="5097"/>
                  </a:lnTo>
                  <a:lnTo>
                    <a:pt x="6803" y="5091"/>
                  </a:lnTo>
                  <a:lnTo>
                    <a:pt x="6778" y="5072"/>
                  </a:lnTo>
                  <a:lnTo>
                    <a:pt x="6770" y="5066"/>
                  </a:lnTo>
                  <a:lnTo>
                    <a:pt x="6746" y="5045"/>
                  </a:lnTo>
                  <a:lnTo>
                    <a:pt x="6738" y="5039"/>
                  </a:lnTo>
                  <a:lnTo>
                    <a:pt x="6714" y="5018"/>
                  </a:lnTo>
                  <a:lnTo>
                    <a:pt x="6708" y="5011"/>
                  </a:lnTo>
                  <a:lnTo>
                    <a:pt x="6684" y="4989"/>
                  </a:lnTo>
                  <a:lnTo>
                    <a:pt x="6678" y="4982"/>
                  </a:lnTo>
                  <a:lnTo>
                    <a:pt x="6655" y="4959"/>
                  </a:lnTo>
                  <a:lnTo>
                    <a:pt x="6649" y="4952"/>
                  </a:lnTo>
                  <a:lnTo>
                    <a:pt x="6627" y="4928"/>
                  </a:lnTo>
                  <a:lnTo>
                    <a:pt x="6621" y="4921"/>
                  </a:lnTo>
                  <a:lnTo>
                    <a:pt x="6601" y="4896"/>
                  </a:lnTo>
                  <a:lnTo>
                    <a:pt x="6595" y="4889"/>
                  </a:lnTo>
                  <a:lnTo>
                    <a:pt x="6575" y="4864"/>
                  </a:lnTo>
                  <a:lnTo>
                    <a:pt x="6570" y="4856"/>
                  </a:lnTo>
                  <a:lnTo>
                    <a:pt x="6551" y="4830"/>
                  </a:lnTo>
                  <a:lnTo>
                    <a:pt x="6546" y="4822"/>
                  </a:lnTo>
                  <a:lnTo>
                    <a:pt x="6528" y="4795"/>
                  </a:lnTo>
                  <a:lnTo>
                    <a:pt x="6523" y="4787"/>
                  </a:lnTo>
                  <a:lnTo>
                    <a:pt x="6506" y="4759"/>
                  </a:lnTo>
                  <a:lnTo>
                    <a:pt x="6500" y="4750"/>
                  </a:lnTo>
                  <a:lnTo>
                    <a:pt x="6485" y="4721"/>
                  </a:lnTo>
                  <a:lnTo>
                    <a:pt x="6481" y="4713"/>
                  </a:lnTo>
                  <a:lnTo>
                    <a:pt x="6466" y="4684"/>
                  </a:lnTo>
                  <a:lnTo>
                    <a:pt x="6462" y="4676"/>
                  </a:lnTo>
                  <a:lnTo>
                    <a:pt x="6449" y="4646"/>
                  </a:lnTo>
                  <a:lnTo>
                    <a:pt x="6445" y="4638"/>
                  </a:lnTo>
                  <a:lnTo>
                    <a:pt x="6433" y="4608"/>
                  </a:lnTo>
                  <a:lnTo>
                    <a:pt x="6430" y="4599"/>
                  </a:lnTo>
                  <a:lnTo>
                    <a:pt x="6419" y="4569"/>
                  </a:lnTo>
                  <a:lnTo>
                    <a:pt x="6416" y="4560"/>
                  </a:lnTo>
                  <a:lnTo>
                    <a:pt x="6406" y="4530"/>
                  </a:lnTo>
                  <a:lnTo>
                    <a:pt x="6403" y="4521"/>
                  </a:lnTo>
                  <a:lnTo>
                    <a:pt x="6394" y="4490"/>
                  </a:lnTo>
                  <a:lnTo>
                    <a:pt x="6392" y="4481"/>
                  </a:lnTo>
                  <a:lnTo>
                    <a:pt x="6384" y="4450"/>
                  </a:lnTo>
                  <a:lnTo>
                    <a:pt x="6382" y="4441"/>
                  </a:lnTo>
                  <a:lnTo>
                    <a:pt x="6375" y="4409"/>
                  </a:lnTo>
                  <a:lnTo>
                    <a:pt x="6374" y="4400"/>
                  </a:lnTo>
                  <a:lnTo>
                    <a:pt x="6368" y="4369"/>
                  </a:lnTo>
                  <a:lnTo>
                    <a:pt x="6367" y="4359"/>
                  </a:lnTo>
                  <a:lnTo>
                    <a:pt x="6363" y="4327"/>
                  </a:lnTo>
                  <a:lnTo>
                    <a:pt x="6362" y="4318"/>
                  </a:lnTo>
                  <a:lnTo>
                    <a:pt x="6359" y="4286"/>
                  </a:lnTo>
                  <a:lnTo>
                    <a:pt x="6358" y="4277"/>
                  </a:lnTo>
                  <a:lnTo>
                    <a:pt x="6356" y="4244"/>
                  </a:lnTo>
                  <a:lnTo>
                    <a:pt x="6356" y="4235"/>
                  </a:lnTo>
                  <a:lnTo>
                    <a:pt x="6355" y="4203"/>
                  </a:lnTo>
                  <a:lnTo>
                    <a:pt x="6355" y="4193"/>
                  </a:lnTo>
                  <a:lnTo>
                    <a:pt x="6356" y="4161"/>
                  </a:lnTo>
                  <a:lnTo>
                    <a:pt x="6356" y="4151"/>
                  </a:lnTo>
                  <a:lnTo>
                    <a:pt x="6358" y="4119"/>
                  </a:lnTo>
                  <a:lnTo>
                    <a:pt x="6359" y="4110"/>
                  </a:lnTo>
                  <a:lnTo>
                    <a:pt x="6362" y="4077"/>
                  </a:lnTo>
                  <a:lnTo>
                    <a:pt x="6363" y="4068"/>
                  </a:lnTo>
                  <a:lnTo>
                    <a:pt x="6367" y="4036"/>
                  </a:lnTo>
                  <a:lnTo>
                    <a:pt x="6368" y="4027"/>
                  </a:lnTo>
                  <a:lnTo>
                    <a:pt x="6374" y="3995"/>
                  </a:lnTo>
                  <a:lnTo>
                    <a:pt x="6375" y="3986"/>
                  </a:lnTo>
                  <a:lnTo>
                    <a:pt x="6382" y="3954"/>
                  </a:lnTo>
                  <a:lnTo>
                    <a:pt x="6384" y="3945"/>
                  </a:lnTo>
                  <a:lnTo>
                    <a:pt x="6392" y="3914"/>
                  </a:lnTo>
                  <a:lnTo>
                    <a:pt x="6394" y="3905"/>
                  </a:lnTo>
                  <a:lnTo>
                    <a:pt x="6403" y="3874"/>
                  </a:lnTo>
                  <a:lnTo>
                    <a:pt x="6406" y="3865"/>
                  </a:lnTo>
                  <a:lnTo>
                    <a:pt x="6416" y="3835"/>
                  </a:lnTo>
                  <a:lnTo>
                    <a:pt x="6419" y="3826"/>
                  </a:lnTo>
                  <a:lnTo>
                    <a:pt x="6430" y="3796"/>
                  </a:lnTo>
                  <a:lnTo>
                    <a:pt x="6433" y="3787"/>
                  </a:lnTo>
                  <a:lnTo>
                    <a:pt x="6445" y="3757"/>
                  </a:lnTo>
                  <a:lnTo>
                    <a:pt x="6449" y="3749"/>
                  </a:lnTo>
                  <a:lnTo>
                    <a:pt x="6462" y="3720"/>
                  </a:lnTo>
                  <a:lnTo>
                    <a:pt x="6466" y="3711"/>
                  </a:lnTo>
                  <a:lnTo>
                    <a:pt x="6481" y="3682"/>
                  </a:lnTo>
                  <a:lnTo>
                    <a:pt x="6485" y="3674"/>
                  </a:lnTo>
                  <a:lnTo>
                    <a:pt x="6501" y="3646"/>
                  </a:lnTo>
                  <a:lnTo>
                    <a:pt x="6506" y="3637"/>
                  </a:lnTo>
                  <a:lnTo>
                    <a:pt x="6523" y="3609"/>
                  </a:lnTo>
                  <a:lnTo>
                    <a:pt x="6528" y="3601"/>
                  </a:lnTo>
                  <a:lnTo>
                    <a:pt x="6545" y="3574"/>
                  </a:lnTo>
                  <a:lnTo>
                    <a:pt x="6551" y="3566"/>
                  </a:lnTo>
                  <a:lnTo>
                    <a:pt x="6569" y="3540"/>
                  </a:lnTo>
                  <a:lnTo>
                    <a:pt x="6575" y="3532"/>
                  </a:lnTo>
                  <a:lnTo>
                    <a:pt x="6595" y="3507"/>
                  </a:lnTo>
                  <a:lnTo>
                    <a:pt x="6600" y="3499"/>
                  </a:lnTo>
                  <a:lnTo>
                    <a:pt x="6621" y="3474"/>
                  </a:lnTo>
                  <a:lnTo>
                    <a:pt x="6627" y="3467"/>
                  </a:lnTo>
                  <a:lnTo>
                    <a:pt x="6649" y="3443"/>
                  </a:lnTo>
                  <a:lnTo>
                    <a:pt x="6655" y="3436"/>
                  </a:lnTo>
                  <a:lnTo>
                    <a:pt x="6677" y="3413"/>
                  </a:lnTo>
                  <a:lnTo>
                    <a:pt x="6684" y="3406"/>
                  </a:lnTo>
                  <a:lnTo>
                    <a:pt x="6707" y="3384"/>
                  </a:lnTo>
                  <a:lnTo>
                    <a:pt x="6714" y="3378"/>
                  </a:lnTo>
                  <a:lnTo>
                    <a:pt x="6738" y="3356"/>
                  </a:lnTo>
                  <a:lnTo>
                    <a:pt x="6745" y="3350"/>
                  </a:lnTo>
                  <a:lnTo>
                    <a:pt x="6770" y="3329"/>
                  </a:lnTo>
                  <a:lnTo>
                    <a:pt x="6778" y="3324"/>
                  </a:lnTo>
                  <a:lnTo>
                    <a:pt x="6803" y="3304"/>
                  </a:lnTo>
                  <a:lnTo>
                    <a:pt x="6811" y="3298"/>
                  </a:lnTo>
                  <a:lnTo>
                    <a:pt x="6837" y="3280"/>
                  </a:lnTo>
                  <a:lnTo>
                    <a:pt x="6845" y="3274"/>
                  </a:lnTo>
                  <a:lnTo>
                    <a:pt x="6872" y="3257"/>
                  </a:lnTo>
                  <a:lnTo>
                    <a:pt x="6880" y="3252"/>
                  </a:lnTo>
                  <a:lnTo>
                    <a:pt x="6908" y="3235"/>
                  </a:lnTo>
                  <a:lnTo>
                    <a:pt x="6917" y="3230"/>
                  </a:lnTo>
                  <a:lnTo>
                    <a:pt x="6945" y="3214"/>
                  </a:lnTo>
                  <a:lnTo>
                    <a:pt x="6953" y="3210"/>
                  </a:lnTo>
                  <a:lnTo>
                    <a:pt x="6982" y="3195"/>
                  </a:lnTo>
                  <a:lnTo>
                    <a:pt x="6991" y="3191"/>
                  </a:lnTo>
                  <a:lnTo>
                    <a:pt x="7020" y="3178"/>
                  </a:lnTo>
                  <a:lnTo>
                    <a:pt x="7028" y="3174"/>
                  </a:lnTo>
                  <a:lnTo>
                    <a:pt x="7058" y="3162"/>
                  </a:lnTo>
                  <a:lnTo>
                    <a:pt x="7067" y="3159"/>
                  </a:lnTo>
                  <a:lnTo>
                    <a:pt x="7097" y="3148"/>
                  </a:lnTo>
                  <a:lnTo>
                    <a:pt x="7106" y="3145"/>
                  </a:lnTo>
                  <a:lnTo>
                    <a:pt x="7136" y="3135"/>
                  </a:lnTo>
                  <a:lnTo>
                    <a:pt x="7145" y="3132"/>
                  </a:lnTo>
                  <a:lnTo>
                    <a:pt x="7176" y="3123"/>
                  </a:lnTo>
                  <a:lnTo>
                    <a:pt x="7185" y="3121"/>
                  </a:lnTo>
                  <a:lnTo>
                    <a:pt x="7216" y="3113"/>
                  </a:lnTo>
                  <a:lnTo>
                    <a:pt x="7225" y="3111"/>
                  </a:lnTo>
                  <a:lnTo>
                    <a:pt x="7257" y="3104"/>
                  </a:lnTo>
                  <a:lnTo>
                    <a:pt x="7266" y="3103"/>
                  </a:lnTo>
                  <a:lnTo>
                    <a:pt x="7298" y="3097"/>
                  </a:lnTo>
                  <a:lnTo>
                    <a:pt x="7307" y="3096"/>
                  </a:lnTo>
                  <a:lnTo>
                    <a:pt x="7339" y="3092"/>
                  </a:lnTo>
                  <a:lnTo>
                    <a:pt x="7348" y="3091"/>
                  </a:lnTo>
                  <a:lnTo>
                    <a:pt x="7381" y="3088"/>
                  </a:lnTo>
                  <a:lnTo>
                    <a:pt x="7390" y="3087"/>
                  </a:lnTo>
                  <a:lnTo>
                    <a:pt x="7422" y="3085"/>
                  </a:lnTo>
                  <a:lnTo>
                    <a:pt x="7432" y="3085"/>
                  </a:lnTo>
                  <a:lnTo>
                    <a:pt x="7464" y="3084"/>
                  </a:lnTo>
                  <a:lnTo>
                    <a:pt x="7474" y="3084"/>
                  </a:lnTo>
                  <a:lnTo>
                    <a:pt x="7506" y="3085"/>
                  </a:lnTo>
                  <a:lnTo>
                    <a:pt x="7515" y="3085"/>
                  </a:lnTo>
                  <a:lnTo>
                    <a:pt x="7548" y="3087"/>
                  </a:lnTo>
                  <a:lnTo>
                    <a:pt x="7557" y="3088"/>
                  </a:lnTo>
                  <a:lnTo>
                    <a:pt x="7589" y="3091"/>
                  </a:lnTo>
                  <a:lnTo>
                    <a:pt x="7598" y="3092"/>
                  </a:lnTo>
                  <a:lnTo>
                    <a:pt x="7630" y="3096"/>
                  </a:lnTo>
                  <a:lnTo>
                    <a:pt x="7640" y="3097"/>
                  </a:lnTo>
                  <a:lnTo>
                    <a:pt x="7671" y="3103"/>
                  </a:lnTo>
                  <a:lnTo>
                    <a:pt x="7680" y="3104"/>
                  </a:lnTo>
                  <a:lnTo>
                    <a:pt x="7712" y="3111"/>
                  </a:lnTo>
                  <a:lnTo>
                    <a:pt x="7721" y="3113"/>
                  </a:lnTo>
                  <a:lnTo>
                    <a:pt x="7752" y="3121"/>
                  </a:lnTo>
                  <a:lnTo>
                    <a:pt x="7761" y="3123"/>
                  </a:lnTo>
                  <a:lnTo>
                    <a:pt x="7792" y="3132"/>
                  </a:lnTo>
                  <a:lnTo>
                    <a:pt x="7801" y="3135"/>
                  </a:lnTo>
                  <a:lnTo>
                    <a:pt x="7831" y="3145"/>
                  </a:lnTo>
                  <a:lnTo>
                    <a:pt x="7840" y="3148"/>
                  </a:lnTo>
                  <a:lnTo>
                    <a:pt x="7870" y="3159"/>
                  </a:lnTo>
                  <a:lnTo>
                    <a:pt x="7879" y="3162"/>
                  </a:lnTo>
                  <a:lnTo>
                    <a:pt x="7909" y="3174"/>
                  </a:lnTo>
                  <a:lnTo>
                    <a:pt x="7917" y="3178"/>
                  </a:lnTo>
                  <a:lnTo>
                    <a:pt x="7947" y="3191"/>
                  </a:lnTo>
                  <a:lnTo>
                    <a:pt x="7955" y="3195"/>
                  </a:lnTo>
                  <a:lnTo>
                    <a:pt x="7984" y="3210"/>
                  </a:lnTo>
                  <a:lnTo>
                    <a:pt x="7992" y="3214"/>
                  </a:lnTo>
                  <a:lnTo>
                    <a:pt x="8021" y="3229"/>
                  </a:lnTo>
                  <a:lnTo>
                    <a:pt x="8030" y="3235"/>
                  </a:lnTo>
                  <a:lnTo>
                    <a:pt x="8058" y="3252"/>
                  </a:lnTo>
                  <a:lnTo>
                    <a:pt x="8066" y="3257"/>
                  </a:lnTo>
                  <a:lnTo>
                    <a:pt x="8093" y="3275"/>
                  </a:lnTo>
                  <a:lnTo>
                    <a:pt x="8101" y="3280"/>
                  </a:lnTo>
                  <a:lnTo>
                    <a:pt x="8127" y="3299"/>
                  </a:lnTo>
                  <a:lnTo>
                    <a:pt x="8135" y="3304"/>
                  </a:lnTo>
                  <a:lnTo>
                    <a:pt x="8160" y="3324"/>
                  </a:lnTo>
                  <a:lnTo>
                    <a:pt x="8167" y="3330"/>
                  </a:lnTo>
                  <a:lnTo>
                    <a:pt x="8192" y="3350"/>
                  </a:lnTo>
                  <a:lnTo>
                    <a:pt x="8199" y="3356"/>
                  </a:lnTo>
                  <a:lnTo>
                    <a:pt x="8223" y="3378"/>
                  </a:lnTo>
                  <a:lnTo>
                    <a:pt x="8230" y="3384"/>
                  </a:lnTo>
                  <a:lnTo>
                    <a:pt x="8253" y="3407"/>
                  </a:lnTo>
                  <a:lnTo>
                    <a:pt x="8260" y="3413"/>
                  </a:lnTo>
                  <a:lnTo>
                    <a:pt x="8282" y="3437"/>
                  </a:lnTo>
                  <a:lnTo>
                    <a:pt x="8289" y="3443"/>
                  </a:lnTo>
                  <a:lnTo>
                    <a:pt x="8310" y="3467"/>
                  </a:lnTo>
                  <a:lnTo>
                    <a:pt x="8316" y="3475"/>
                  </a:lnTo>
                  <a:lnTo>
                    <a:pt x="8337" y="3499"/>
                  </a:lnTo>
                  <a:lnTo>
                    <a:pt x="8343" y="3507"/>
                  </a:lnTo>
                  <a:lnTo>
                    <a:pt x="8362" y="3532"/>
                  </a:lnTo>
                  <a:lnTo>
                    <a:pt x="8368" y="3540"/>
                  </a:lnTo>
                  <a:lnTo>
                    <a:pt x="8386" y="3566"/>
                  </a:lnTo>
                  <a:lnTo>
                    <a:pt x="8392" y="3574"/>
                  </a:lnTo>
                  <a:lnTo>
                    <a:pt x="8410" y="3601"/>
                  </a:lnTo>
                  <a:lnTo>
                    <a:pt x="8414" y="3609"/>
                  </a:lnTo>
                  <a:lnTo>
                    <a:pt x="8431" y="3637"/>
                  </a:lnTo>
                  <a:lnTo>
                    <a:pt x="8436" y="3645"/>
                  </a:lnTo>
                  <a:lnTo>
                    <a:pt x="8451" y="3673"/>
                  </a:lnTo>
                  <a:lnTo>
                    <a:pt x="8456" y="3681"/>
                  </a:lnTo>
                  <a:lnTo>
                    <a:pt x="8470" y="3710"/>
                  </a:lnTo>
                  <a:lnTo>
                    <a:pt x="8474" y="3719"/>
                  </a:lnTo>
                  <a:lnTo>
                    <a:pt x="8488" y="3748"/>
                  </a:lnTo>
                  <a:lnTo>
                    <a:pt x="8492" y="3757"/>
                  </a:lnTo>
                  <a:lnTo>
                    <a:pt x="8504" y="3786"/>
                  </a:lnTo>
                  <a:lnTo>
                    <a:pt x="8508" y="3795"/>
                  </a:lnTo>
                  <a:lnTo>
                    <a:pt x="8519" y="3825"/>
                  </a:lnTo>
                  <a:lnTo>
                    <a:pt x="8522" y="3834"/>
                  </a:lnTo>
                  <a:lnTo>
                    <a:pt x="8532" y="3865"/>
                  </a:lnTo>
                  <a:lnTo>
                    <a:pt x="8535" y="3874"/>
                  </a:lnTo>
                  <a:lnTo>
                    <a:pt x="8544" y="3905"/>
                  </a:lnTo>
                  <a:lnTo>
                    <a:pt x="8546" y="3914"/>
                  </a:lnTo>
                  <a:lnTo>
                    <a:pt x="8554" y="3945"/>
                  </a:lnTo>
                  <a:lnTo>
                    <a:pt x="8556" y="3954"/>
                  </a:lnTo>
                  <a:lnTo>
                    <a:pt x="8563" y="3986"/>
                  </a:lnTo>
                  <a:lnTo>
                    <a:pt x="8564" y="3995"/>
                  </a:lnTo>
                  <a:lnTo>
                    <a:pt x="8570" y="4027"/>
                  </a:lnTo>
                  <a:lnTo>
                    <a:pt x="8571" y="4036"/>
                  </a:lnTo>
                  <a:lnTo>
                    <a:pt x="8575" y="4068"/>
                  </a:lnTo>
                  <a:lnTo>
                    <a:pt x="8576" y="4077"/>
                  </a:lnTo>
                  <a:lnTo>
                    <a:pt x="8579" y="4110"/>
                  </a:lnTo>
                  <a:lnTo>
                    <a:pt x="8580" y="4119"/>
                  </a:lnTo>
                  <a:close/>
                  <a:moveTo>
                    <a:pt x="8079" y="4266"/>
                  </a:moveTo>
                  <a:lnTo>
                    <a:pt x="8081" y="4244"/>
                  </a:lnTo>
                  <a:lnTo>
                    <a:pt x="8083" y="4221"/>
                  </a:lnTo>
                  <a:lnTo>
                    <a:pt x="8083" y="4198"/>
                  </a:lnTo>
                  <a:lnTo>
                    <a:pt x="8083" y="4175"/>
                  </a:lnTo>
                  <a:lnTo>
                    <a:pt x="8081" y="4152"/>
                  </a:lnTo>
                  <a:lnTo>
                    <a:pt x="8079" y="4129"/>
                  </a:lnTo>
                  <a:lnTo>
                    <a:pt x="8076" y="4106"/>
                  </a:lnTo>
                  <a:lnTo>
                    <a:pt x="8072" y="4084"/>
                  </a:lnTo>
                  <a:lnTo>
                    <a:pt x="8068" y="4061"/>
                  </a:lnTo>
                  <a:lnTo>
                    <a:pt x="8062" y="4039"/>
                  </a:lnTo>
                  <a:lnTo>
                    <a:pt x="8056" y="4017"/>
                  </a:lnTo>
                  <a:lnTo>
                    <a:pt x="8049" y="3995"/>
                  </a:lnTo>
                  <a:lnTo>
                    <a:pt x="8041" y="3974"/>
                  </a:lnTo>
                  <a:lnTo>
                    <a:pt x="8032" y="3953"/>
                  </a:lnTo>
                  <a:lnTo>
                    <a:pt x="8022" y="3932"/>
                  </a:lnTo>
                  <a:lnTo>
                    <a:pt x="8012" y="3912"/>
                  </a:lnTo>
                  <a:lnTo>
                    <a:pt x="8001" y="3891"/>
                  </a:lnTo>
                  <a:lnTo>
                    <a:pt x="7988" y="3871"/>
                  </a:lnTo>
                  <a:lnTo>
                    <a:pt x="7976" y="3852"/>
                  </a:lnTo>
                  <a:lnTo>
                    <a:pt x="7962" y="3833"/>
                  </a:lnTo>
                  <a:lnTo>
                    <a:pt x="7948" y="3814"/>
                  </a:lnTo>
                  <a:lnTo>
                    <a:pt x="7934" y="3797"/>
                  </a:lnTo>
                  <a:lnTo>
                    <a:pt x="7918" y="3780"/>
                  </a:lnTo>
                  <a:lnTo>
                    <a:pt x="7903" y="3763"/>
                  </a:lnTo>
                  <a:lnTo>
                    <a:pt x="7886" y="3747"/>
                  </a:lnTo>
                  <a:lnTo>
                    <a:pt x="7869" y="3732"/>
                  </a:lnTo>
                  <a:lnTo>
                    <a:pt x="7851" y="3717"/>
                  </a:lnTo>
                  <a:lnTo>
                    <a:pt x="7833" y="3703"/>
                  </a:lnTo>
                  <a:lnTo>
                    <a:pt x="7815" y="3690"/>
                  </a:lnTo>
                  <a:lnTo>
                    <a:pt x="7795" y="3677"/>
                  </a:lnTo>
                  <a:lnTo>
                    <a:pt x="7776" y="3666"/>
                  </a:lnTo>
                  <a:lnTo>
                    <a:pt x="7757" y="3655"/>
                  </a:lnTo>
                  <a:lnTo>
                    <a:pt x="7736" y="3645"/>
                  </a:lnTo>
                  <a:lnTo>
                    <a:pt x="7715" y="3635"/>
                  </a:lnTo>
                  <a:lnTo>
                    <a:pt x="7693" y="3626"/>
                  </a:lnTo>
                  <a:lnTo>
                    <a:pt x="7672" y="3618"/>
                  </a:lnTo>
                  <a:lnTo>
                    <a:pt x="7650" y="3611"/>
                  </a:lnTo>
                  <a:lnTo>
                    <a:pt x="7628" y="3605"/>
                  </a:lnTo>
                  <a:lnTo>
                    <a:pt x="7605" y="3599"/>
                  </a:lnTo>
                  <a:lnTo>
                    <a:pt x="7583" y="3595"/>
                  </a:lnTo>
                  <a:lnTo>
                    <a:pt x="7560" y="3591"/>
                  </a:lnTo>
                  <a:lnTo>
                    <a:pt x="7538" y="3588"/>
                  </a:lnTo>
                  <a:lnTo>
                    <a:pt x="7515" y="3586"/>
                  </a:lnTo>
                  <a:lnTo>
                    <a:pt x="7492" y="3584"/>
                  </a:lnTo>
                  <a:lnTo>
                    <a:pt x="7469" y="3584"/>
                  </a:lnTo>
                  <a:lnTo>
                    <a:pt x="7446" y="3584"/>
                  </a:lnTo>
                  <a:lnTo>
                    <a:pt x="7423" y="3586"/>
                  </a:lnTo>
                  <a:lnTo>
                    <a:pt x="7400" y="3588"/>
                  </a:lnTo>
                  <a:lnTo>
                    <a:pt x="7377" y="3591"/>
                  </a:lnTo>
                  <a:lnTo>
                    <a:pt x="7354" y="3595"/>
                  </a:lnTo>
                  <a:lnTo>
                    <a:pt x="7332" y="3599"/>
                  </a:lnTo>
                  <a:lnTo>
                    <a:pt x="7310" y="3605"/>
                  </a:lnTo>
                  <a:lnTo>
                    <a:pt x="7288" y="3611"/>
                  </a:lnTo>
                  <a:lnTo>
                    <a:pt x="7266" y="3618"/>
                  </a:lnTo>
                  <a:lnTo>
                    <a:pt x="7244" y="3626"/>
                  </a:lnTo>
                  <a:lnTo>
                    <a:pt x="7223" y="3635"/>
                  </a:lnTo>
                  <a:lnTo>
                    <a:pt x="7202" y="3645"/>
                  </a:lnTo>
                  <a:lnTo>
                    <a:pt x="7181" y="3655"/>
                  </a:lnTo>
                  <a:lnTo>
                    <a:pt x="7162" y="3666"/>
                  </a:lnTo>
                  <a:lnTo>
                    <a:pt x="7142" y="3678"/>
                  </a:lnTo>
                  <a:lnTo>
                    <a:pt x="7123" y="3690"/>
                  </a:lnTo>
                  <a:lnTo>
                    <a:pt x="7104" y="3704"/>
                  </a:lnTo>
                  <a:lnTo>
                    <a:pt x="7086" y="3718"/>
                  </a:lnTo>
                  <a:lnTo>
                    <a:pt x="7068" y="3732"/>
                  </a:lnTo>
                  <a:lnTo>
                    <a:pt x="7051" y="3747"/>
                  </a:lnTo>
                  <a:lnTo>
                    <a:pt x="7034" y="3763"/>
                  </a:lnTo>
                  <a:lnTo>
                    <a:pt x="7018" y="3780"/>
                  </a:lnTo>
                  <a:lnTo>
                    <a:pt x="7003" y="3797"/>
                  </a:lnTo>
                  <a:lnTo>
                    <a:pt x="6989" y="3815"/>
                  </a:lnTo>
                  <a:lnTo>
                    <a:pt x="6975" y="3833"/>
                  </a:lnTo>
                  <a:lnTo>
                    <a:pt x="6961" y="3852"/>
                  </a:lnTo>
                  <a:lnTo>
                    <a:pt x="6949" y="3871"/>
                  </a:lnTo>
                  <a:lnTo>
                    <a:pt x="6937" y="3891"/>
                  </a:lnTo>
                  <a:lnTo>
                    <a:pt x="6926" y="3910"/>
                  </a:lnTo>
                  <a:lnTo>
                    <a:pt x="6916" y="3931"/>
                  </a:lnTo>
                  <a:lnTo>
                    <a:pt x="6906" y="3952"/>
                  </a:lnTo>
                  <a:lnTo>
                    <a:pt x="6897" y="3973"/>
                  </a:lnTo>
                  <a:lnTo>
                    <a:pt x="6889" y="3995"/>
                  </a:lnTo>
                  <a:lnTo>
                    <a:pt x="6882" y="4017"/>
                  </a:lnTo>
                  <a:lnTo>
                    <a:pt x="6876" y="4039"/>
                  </a:lnTo>
                  <a:lnTo>
                    <a:pt x="6870" y="4061"/>
                  </a:lnTo>
                  <a:lnTo>
                    <a:pt x="6866" y="4083"/>
                  </a:lnTo>
                  <a:lnTo>
                    <a:pt x="6862" y="4106"/>
                  </a:lnTo>
                  <a:lnTo>
                    <a:pt x="6859" y="4129"/>
                  </a:lnTo>
                  <a:lnTo>
                    <a:pt x="6857" y="4152"/>
                  </a:lnTo>
                  <a:lnTo>
                    <a:pt x="6855" y="4175"/>
                  </a:lnTo>
                  <a:lnTo>
                    <a:pt x="6855" y="4198"/>
                  </a:lnTo>
                  <a:lnTo>
                    <a:pt x="6855" y="4221"/>
                  </a:lnTo>
                  <a:lnTo>
                    <a:pt x="6857" y="4244"/>
                  </a:lnTo>
                  <a:lnTo>
                    <a:pt x="6859" y="4267"/>
                  </a:lnTo>
                  <a:lnTo>
                    <a:pt x="6862" y="4289"/>
                  </a:lnTo>
                  <a:lnTo>
                    <a:pt x="6866" y="4312"/>
                  </a:lnTo>
                  <a:lnTo>
                    <a:pt x="6870" y="4334"/>
                  </a:lnTo>
                  <a:lnTo>
                    <a:pt x="6876" y="4357"/>
                  </a:lnTo>
                  <a:lnTo>
                    <a:pt x="6882" y="4379"/>
                  </a:lnTo>
                  <a:lnTo>
                    <a:pt x="6889" y="4401"/>
                  </a:lnTo>
                  <a:lnTo>
                    <a:pt x="6897" y="4422"/>
                  </a:lnTo>
                  <a:lnTo>
                    <a:pt x="6906" y="4444"/>
                  </a:lnTo>
                  <a:lnTo>
                    <a:pt x="6916" y="4465"/>
                  </a:lnTo>
                  <a:lnTo>
                    <a:pt x="6926" y="4486"/>
                  </a:lnTo>
                  <a:lnTo>
                    <a:pt x="6937" y="4505"/>
                  </a:lnTo>
                  <a:lnTo>
                    <a:pt x="6948" y="4524"/>
                  </a:lnTo>
                  <a:lnTo>
                    <a:pt x="6961" y="4544"/>
                  </a:lnTo>
                  <a:lnTo>
                    <a:pt x="6974" y="4562"/>
                  </a:lnTo>
                  <a:lnTo>
                    <a:pt x="6988" y="4580"/>
                  </a:lnTo>
                  <a:lnTo>
                    <a:pt x="7003" y="4598"/>
                  </a:lnTo>
                  <a:lnTo>
                    <a:pt x="7018" y="4615"/>
                  </a:lnTo>
                  <a:lnTo>
                    <a:pt x="7034" y="4632"/>
                  </a:lnTo>
                  <a:lnTo>
                    <a:pt x="7051" y="4647"/>
                  </a:lnTo>
                  <a:lnTo>
                    <a:pt x="7068" y="4663"/>
                  </a:lnTo>
                  <a:lnTo>
                    <a:pt x="7085" y="4677"/>
                  </a:lnTo>
                  <a:lnTo>
                    <a:pt x="7104" y="4691"/>
                  </a:lnTo>
                  <a:lnTo>
                    <a:pt x="7123" y="4705"/>
                  </a:lnTo>
                  <a:lnTo>
                    <a:pt x="7142" y="4717"/>
                  </a:lnTo>
                  <a:lnTo>
                    <a:pt x="7162" y="4730"/>
                  </a:lnTo>
                  <a:lnTo>
                    <a:pt x="7183" y="4741"/>
                  </a:lnTo>
                  <a:lnTo>
                    <a:pt x="7203" y="4751"/>
                  </a:lnTo>
                  <a:lnTo>
                    <a:pt x="7224" y="4761"/>
                  </a:lnTo>
                  <a:lnTo>
                    <a:pt x="7245" y="4770"/>
                  </a:lnTo>
                  <a:lnTo>
                    <a:pt x="7266" y="4778"/>
                  </a:lnTo>
                  <a:lnTo>
                    <a:pt x="7288" y="4785"/>
                  </a:lnTo>
                  <a:lnTo>
                    <a:pt x="7310" y="4791"/>
                  </a:lnTo>
                  <a:lnTo>
                    <a:pt x="7332" y="4797"/>
                  </a:lnTo>
                  <a:lnTo>
                    <a:pt x="7355" y="4801"/>
                  </a:lnTo>
                  <a:lnTo>
                    <a:pt x="7377" y="4805"/>
                  </a:lnTo>
                  <a:lnTo>
                    <a:pt x="7400" y="4808"/>
                  </a:lnTo>
                  <a:lnTo>
                    <a:pt x="7423" y="4810"/>
                  </a:lnTo>
                  <a:lnTo>
                    <a:pt x="7446" y="4812"/>
                  </a:lnTo>
                  <a:lnTo>
                    <a:pt x="7469" y="4812"/>
                  </a:lnTo>
                  <a:lnTo>
                    <a:pt x="7492" y="4812"/>
                  </a:lnTo>
                  <a:lnTo>
                    <a:pt x="7515" y="4810"/>
                  </a:lnTo>
                  <a:lnTo>
                    <a:pt x="7537" y="4808"/>
                  </a:lnTo>
                  <a:lnTo>
                    <a:pt x="7560" y="4805"/>
                  </a:lnTo>
                  <a:lnTo>
                    <a:pt x="7583" y="4801"/>
                  </a:lnTo>
                  <a:lnTo>
                    <a:pt x="7605" y="4797"/>
                  </a:lnTo>
                  <a:lnTo>
                    <a:pt x="7627" y="4791"/>
                  </a:lnTo>
                  <a:lnTo>
                    <a:pt x="7649" y="4785"/>
                  </a:lnTo>
                  <a:lnTo>
                    <a:pt x="7671" y="4777"/>
                  </a:lnTo>
                  <a:lnTo>
                    <a:pt x="7693" y="4769"/>
                  </a:lnTo>
                  <a:lnTo>
                    <a:pt x="7714" y="4761"/>
                  </a:lnTo>
                  <a:lnTo>
                    <a:pt x="7735" y="4751"/>
                  </a:lnTo>
                  <a:lnTo>
                    <a:pt x="7756" y="4741"/>
                  </a:lnTo>
                  <a:lnTo>
                    <a:pt x="7776" y="4730"/>
                  </a:lnTo>
                  <a:lnTo>
                    <a:pt x="7795" y="4718"/>
                  </a:lnTo>
                  <a:lnTo>
                    <a:pt x="7815" y="4705"/>
                  </a:lnTo>
                  <a:lnTo>
                    <a:pt x="7833" y="4692"/>
                  </a:lnTo>
                  <a:lnTo>
                    <a:pt x="7852" y="4678"/>
                  </a:lnTo>
                  <a:lnTo>
                    <a:pt x="7869" y="4663"/>
                  </a:lnTo>
                  <a:lnTo>
                    <a:pt x="7886" y="4648"/>
                  </a:lnTo>
                  <a:lnTo>
                    <a:pt x="7903" y="4632"/>
                  </a:lnTo>
                  <a:lnTo>
                    <a:pt x="7919" y="4615"/>
                  </a:lnTo>
                  <a:lnTo>
                    <a:pt x="7934" y="4598"/>
                  </a:lnTo>
                  <a:lnTo>
                    <a:pt x="7949" y="4581"/>
                  </a:lnTo>
                  <a:lnTo>
                    <a:pt x="7963" y="4562"/>
                  </a:lnTo>
                  <a:lnTo>
                    <a:pt x="7976" y="4544"/>
                  </a:lnTo>
                  <a:lnTo>
                    <a:pt x="7989" y="4524"/>
                  </a:lnTo>
                  <a:lnTo>
                    <a:pt x="8001" y="4505"/>
                  </a:lnTo>
                  <a:lnTo>
                    <a:pt x="8012" y="4485"/>
                  </a:lnTo>
                  <a:lnTo>
                    <a:pt x="8022" y="4464"/>
                  </a:lnTo>
                  <a:lnTo>
                    <a:pt x="8032" y="4443"/>
                  </a:lnTo>
                  <a:lnTo>
                    <a:pt x="8040" y="4422"/>
                  </a:lnTo>
                  <a:lnTo>
                    <a:pt x="8048" y="4400"/>
                  </a:lnTo>
                  <a:lnTo>
                    <a:pt x="8056" y="4378"/>
                  </a:lnTo>
                  <a:lnTo>
                    <a:pt x="8062" y="4356"/>
                  </a:lnTo>
                  <a:lnTo>
                    <a:pt x="8068" y="4334"/>
                  </a:lnTo>
                  <a:lnTo>
                    <a:pt x="8072" y="4312"/>
                  </a:lnTo>
                  <a:lnTo>
                    <a:pt x="8076" y="4289"/>
                  </a:lnTo>
                  <a:lnTo>
                    <a:pt x="8079" y="4266"/>
                  </a:lnTo>
                  <a:close/>
                  <a:moveTo>
                    <a:pt x="6360" y="3154"/>
                  </a:moveTo>
                  <a:lnTo>
                    <a:pt x="6360" y="3164"/>
                  </a:lnTo>
                  <a:lnTo>
                    <a:pt x="6361" y="3205"/>
                  </a:lnTo>
                  <a:lnTo>
                    <a:pt x="6361" y="3215"/>
                  </a:lnTo>
                  <a:lnTo>
                    <a:pt x="6360" y="3256"/>
                  </a:lnTo>
                  <a:lnTo>
                    <a:pt x="6360" y="3266"/>
                  </a:lnTo>
                  <a:lnTo>
                    <a:pt x="6357" y="3307"/>
                  </a:lnTo>
                  <a:lnTo>
                    <a:pt x="6357" y="3317"/>
                  </a:lnTo>
                  <a:lnTo>
                    <a:pt x="6353" y="3358"/>
                  </a:lnTo>
                  <a:lnTo>
                    <a:pt x="6352" y="3367"/>
                  </a:lnTo>
                  <a:lnTo>
                    <a:pt x="6346" y="3408"/>
                  </a:lnTo>
                  <a:lnTo>
                    <a:pt x="6345" y="3418"/>
                  </a:lnTo>
                  <a:lnTo>
                    <a:pt x="6338" y="3459"/>
                  </a:lnTo>
                  <a:lnTo>
                    <a:pt x="6336" y="3468"/>
                  </a:lnTo>
                  <a:lnTo>
                    <a:pt x="6328" y="3508"/>
                  </a:lnTo>
                  <a:lnTo>
                    <a:pt x="6326" y="3518"/>
                  </a:lnTo>
                  <a:lnTo>
                    <a:pt x="6316" y="3558"/>
                  </a:lnTo>
                  <a:lnTo>
                    <a:pt x="6314" y="3567"/>
                  </a:lnTo>
                  <a:lnTo>
                    <a:pt x="6302" y="3607"/>
                  </a:lnTo>
                  <a:lnTo>
                    <a:pt x="6299" y="3616"/>
                  </a:lnTo>
                  <a:lnTo>
                    <a:pt x="6286" y="3655"/>
                  </a:lnTo>
                  <a:lnTo>
                    <a:pt x="6283" y="3664"/>
                  </a:lnTo>
                  <a:lnTo>
                    <a:pt x="6269" y="3703"/>
                  </a:lnTo>
                  <a:lnTo>
                    <a:pt x="6265" y="3712"/>
                  </a:lnTo>
                  <a:lnTo>
                    <a:pt x="6249" y="3750"/>
                  </a:lnTo>
                  <a:lnTo>
                    <a:pt x="6246" y="3759"/>
                  </a:lnTo>
                  <a:lnTo>
                    <a:pt x="6228" y="3797"/>
                  </a:lnTo>
                  <a:lnTo>
                    <a:pt x="6224" y="3805"/>
                  </a:lnTo>
                  <a:lnTo>
                    <a:pt x="6205" y="3842"/>
                  </a:lnTo>
                  <a:lnTo>
                    <a:pt x="6201" y="3851"/>
                  </a:lnTo>
                  <a:lnTo>
                    <a:pt x="6181" y="3887"/>
                  </a:lnTo>
                  <a:lnTo>
                    <a:pt x="6176" y="3895"/>
                  </a:lnTo>
                  <a:lnTo>
                    <a:pt x="6155" y="3931"/>
                  </a:lnTo>
                  <a:lnTo>
                    <a:pt x="6150" y="3939"/>
                  </a:lnTo>
                  <a:lnTo>
                    <a:pt x="6127" y="3973"/>
                  </a:lnTo>
                  <a:lnTo>
                    <a:pt x="6122" y="3981"/>
                  </a:lnTo>
                  <a:lnTo>
                    <a:pt x="6097" y="4015"/>
                  </a:lnTo>
                  <a:lnTo>
                    <a:pt x="6092" y="4023"/>
                  </a:lnTo>
                  <a:lnTo>
                    <a:pt x="6067" y="4055"/>
                  </a:lnTo>
                  <a:lnTo>
                    <a:pt x="6061" y="4063"/>
                  </a:lnTo>
                  <a:lnTo>
                    <a:pt x="6034" y="4095"/>
                  </a:lnTo>
                  <a:lnTo>
                    <a:pt x="6028" y="4102"/>
                  </a:lnTo>
                  <a:lnTo>
                    <a:pt x="6001" y="4133"/>
                  </a:lnTo>
                  <a:lnTo>
                    <a:pt x="5994" y="4139"/>
                  </a:lnTo>
                  <a:lnTo>
                    <a:pt x="5965" y="4169"/>
                  </a:lnTo>
                  <a:lnTo>
                    <a:pt x="5959" y="4176"/>
                  </a:lnTo>
                  <a:lnTo>
                    <a:pt x="5929" y="4205"/>
                  </a:lnTo>
                  <a:lnTo>
                    <a:pt x="5922" y="4211"/>
                  </a:lnTo>
                  <a:lnTo>
                    <a:pt x="5891" y="4239"/>
                  </a:lnTo>
                  <a:lnTo>
                    <a:pt x="5884" y="4245"/>
                  </a:lnTo>
                  <a:lnTo>
                    <a:pt x="5852" y="4271"/>
                  </a:lnTo>
                  <a:lnTo>
                    <a:pt x="5845" y="4277"/>
                  </a:lnTo>
                  <a:lnTo>
                    <a:pt x="5812" y="4302"/>
                  </a:lnTo>
                  <a:lnTo>
                    <a:pt x="5804" y="4308"/>
                  </a:lnTo>
                  <a:lnTo>
                    <a:pt x="5770" y="4332"/>
                  </a:lnTo>
                  <a:lnTo>
                    <a:pt x="5762" y="4337"/>
                  </a:lnTo>
                  <a:lnTo>
                    <a:pt x="5727" y="4360"/>
                  </a:lnTo>
                  <a:lnTo>
                    <a:pt x="5719" y="4365"/>
                  </a:lnTo>
                  <a:lnTo>
                    <a:pt x="5684" y="4386"/>
                  </a:lnTo>
                  <a:lnTo>
                    <a:pt x="5677" y="4390"/>
                  </a:lnTo>
                  <a:lnTo>
                    <a:pt x="5640" y="4411"/>
                  </a:lnTo>
                  <a:lnTo>
                    <a:pt x="5632" y="4415"/>
                  </a:lnTo>
                  <a:lnTo>
                    <a:pt x="5595" y="4434"/>
                  </a:lnTo>
                  <a:lnTo>
                    <a:pt x="5586" y="4438"/>
                  </a:lnTo>
                  <a:lnTo>
                    <a:pt x="5549" y="4456"/>
                  </a:lnTo>
                  <a:lnTo>
                    <a:pt x="5540" y="4459"/>
                  </a:lnTo>
                  <a:lnTo>
                    <a:pt x="5502" y="4475"/>
                  </a:lnTo>
                  <a:lnTo>
                    <a:pt x="5493" y="4479"/>
                  </a:lnTo>
                  <a:lnTo>
                    <a:pt x="5454" y="4493"/>
                  </a:lnTo>
                  <a:lnTo>
                    <a:pt x="5445" y="4496"/>
                  </a:lnTo>
                  <a:lnTo>
                    <a:pt x="5406" y="4509"/>
                  </a:lnTo>
                  <a:lnTo>
                    <a:pt x="5397" y="4512"/>
                  </a:lnTo>
                  <a:lnTo>
                    <a:pt x="5357" y="4523"/>
                  </a:lnTo>
                  <a:lnTo>
                    <a:pt x="5348" y="4526"/>
                  </a:lnTo>
                  <a:lnTo>
                    <a:pt x="5308" y="4536"/>
                  </a:lnTo>
                  <a:lnTo>
                    <a:pt x="5298" y="4538"/>
                  </a:lnTo>
                  <a:lnTo>
                    <a:pt x="5258" y="4546"/>
                  </a:lnTo>
                  <a:lnTo>
                    <a:pt x="5249" y="4548"/>
                  </a:lnTo>
                  <a:lnTo>
                    <a:pt x="5208" y="4555"/>
                  </a:lnTo>
                  <a:lnTo>
                    <a:pt x="5198" y="4556"/>
                  </a:lnTo>
                  <a:lnTo>
                    <a:pt x="5157" y="4562"/>
                  </a:lnTo>
                  <a:lnTo>
                    <a:pt x="5148" y="4563"/>
                  </a:lnTo>
                  <a:lnTo>
                    <a:pt x="5107" y="4567"/>
                  </a:lnTo>
                  <a:lnTo>
                    <a:pt x="5097" y="4567"/>
                  </a:lnTo>
                  <a:lnTo>
                    <a:pt x="5056" y="4570"/>
                  </a:lnTo>
                  <a:lnTo>
                    <a:pt x="5046" y="4570"/>
                  </a:lnTo>
                  <a:lnTo>
                    <a:pt x="5005" y="4571"/>
                  </a:lnTo>
                  <a:lnTo>
                    <a:pt x="4995" y="4571"/>
                  </a:lnTo>
                  <a:lnTo>
                    <a:pt x="4954" y="4570"/>
                  </a:lnTo>
                  <a:lnTo>
                    <a:pt x="4944" y="4570"/>
                  </a:lnTo>
                  <a:lnTo>
                    <a:pt x="4903" y="4567"/>
                  </a:lnTo>
                  <a:lnTo>
                    <a:pt x="4893" y="4567"/>
                  </a:lnTo>
                  <a:lnTo>
                    <a:pt x="4852" y="4563"/>
                  </a:lnTo>
                  <a:lnTo>
                    <a:pt x="4843" y="4562"/>
                  </a:lnTo>
                  <a:lnTo>
                    <a:pt x="4802" y="4556"/>
                  </a:lnTo>
                  <a:lnTo>
                    <a:pt x="4792" y="4555"/>
                  </a:lnTo>
                  <a:lnTo>
                    <a:pt x="4751" y="4548"/>
                  </a:lnTo>
                  <a:lnTo>
                    <a:pt x="4742" y="4546"/>
                  </a:lnTo>
                  <a:lnTo>
                    <a:pt x="4702" y="4538"/>
                  </a:lnTo>
                  <a:lnTo>
                    <a:pt x="4692" y="4536"/>
                  </a:lnTo>
                  <a:lnTo>
                    <a:pt x="4652" y="4526"/>
                  </a:lnTo>
                  <a:lnTo>
                    <a:pt x="4643" y="4523"/>
                  </a:lnTo>
                  <a:lnTo>
                    <a:pt x="4603" y="4512"/>
                  </a:lnTo>
                  <a:lnTo>
                    <a:pt x="4594" y="4509"/>
                  </a:lnTo>
                  <a:lnTo>
                    <a:pt x="4555" y="4496"/>
                  </a:lnTo>
                  <a:lnTo>
                    <a:pt x="4546" y="4493"/>
                  </a:lnTo>
                  <a:lnTo>
                    <a:pt x="4507" y="4479"/>
                  </a:lnTo>
                  <a:lnTo>
                    <a:pt x="4498" y="4475"/>
                  </a:lnTo>
                  <a:lnTo>
                    <a:pt x="4460" y="4459"/>
                  </a:lnTo>
                  <a:lnTo>
                    <a:pt x="4451" y="4456"/>
                  </a:lnTo>
                  <a:lnTo>
                    <a:pt x="4414" y="4438"/>
                  </a:lnTo>
                  <a:lnTo>
                    <a:pt x="4405" y="4434"/>
                  </a:lnTo>
                  <a:lnTo>
                    <a:pt x="4368" y="4415"/>
                  </a:lnTo>
                  <a:lnTo>
                    <a:pt x="4360" y="4411"/>
                  </a:lnTo>
                  <a:lnTo>
                    <a:pt x="4323" y="4390"/>
                  </a:lnTo>
                  <a:lnTo>
                    <a:pt x="4316" y="4386"/>
                  </a:lnTo>
                  <a:lnTo>
                    <a:pt x="4281" y="4365"/>
                  </a:lnTo>
                  <a:lnTo>
                    <a:pt x="4273" y="4360"/>
                  </a:lnTo>
                  <a:lnTo>
                    <a:pt x="4238" y="4337"/>
                  </a:lnTo>
                  <a:lnTo>
                    <a:pt x="4230" y="4332"/>
                  </a:lnTo>
                  <a:lnTo>
                    <a:pt x="4196" y="4308"/>
                  </a:lnTo>
                  <a:lnTo>
                    <a:pt x="4188" y="4302"/>
                  </a:lnTo>
                  <a:lnTo>
                    <a:pt x="4155" y="4277"/>
                  </a:lnTo>
                  <a:lnTo>
                    <a:pt x="4148" y="4271"/>
                  </a:lnTo>
                  <a:lnTo>
                    <a:pt x="4116" y="4245"/>
                  </a:lnTo>
                  <a:lnTo>
                    <a:pt x="4109" y="4239"/>
                  </a:lnTo>
                  <a:lnTo>
                    <a:pt x="4078" y="4211"/>
                  </a:lnTo>
                  <a:lnTo>
                    <a:pt x="4071" y="4205"/>
                  </a:lnTo>
                  <a:lnTo>
                    <a:pt x="4041" y="4176"/>
                  </a:lnTo>
                  <a:lnTo>
                    <a:pt x="4035" y="4169"/>
                  </a:lnTo>
                  <a:lnTo>
                    <a:pt x="4006" y="4139"/>
                  </a:lnTo>
                  <a:lnTo>
                    <a:pt x="3999" y="4133"/>
                  </a:lnTo>
                  <a:lnTo>
                    <a:pt x="3972" y="4102"/>
                  </a:lnTo>
                  <a:lnTo>
                    <a:pt x="3966" y="4095"/>
                  </a:lnTo>
                  <a:lnTo>
                    <a:pt x="3939" y="4063"/>
                  </a:lnTo>
                  <a:lnTo>
                    <a:pt x="3933" y="4055"/>
                  </a:lnTo>
                  <a:lnTo>
                    <a:pt x="3908" y="4023"/>
                  </a:lnTo>
                  <a:lnTo>
                    <a:pt x="3903" y="4015"/>
                  </a:lnTo>
                  <a:lnTo>
                    <a:pt x="3878" y="3981"/>
                  </a:lnTo>
                  <a:lnTo>
                    <a:pt x="3873" y="3973"/>
                  </a:lnTo>
                  <a:lnTo>
                    <a:pt x="3850" y="3939"/>
                  </a:lnTo>
                  <a:lnTo>
                    <a:pt x="3845" y="3931"/>
                  </a:lnTo>
                  <a:lnTo>
                    <a:pt x="3824" y="3895"/>
                  </a:lnTo>
                  <a:lnTo>
                    <a:pt x="3819" y="3887"/>
                  </a:lnTo>
                  <a:lnTo>
                    <a:pt x="3799" y="3851"/>
                  </a:lnTo>
                  <a:lnTo>
                    <a:pt x="3795" y="3842"/>
                  </a:lnTo>
                  <a:lnTo>
                    <a:pt x="3776" y="3805"/>
                  </a:lnTo>
                  <a:lnTo>
                    <a:pt x="3772" y="3797"/>
                  </a:lnTo>
                  <a:lnTo>
                    <a:pt x="3754" y="3759"/>
                  </a:lnTo>
                  <a:lnTo>
                    <a:pt x="3751" y="3750"/>
                  </a:lnTo>
                  <a:lnTo>
                    <a:pt x="3735" y="3712"/>
                  </a:lnTo>
                  <a:lnTo>
                    <a:pt x="3731" y="3703"/>
                  </a:lnTo>
                  <a:lnTo>
                    <a:pt x="3717" y="3664"/>
                  </a:lnTo>
                  <a:lnTo>
                    <a:pt x="3714" y="3655"/>
                  </a:lnTo>
                  <a:lnTo>
                    <a:pt x="3701" y="3616"/>
                  </a:lnTo>
                  <a:lnTo>
                    <a:pt x="3698" y="3607"/>
                  </a:lnTo>
                  <a:lnTo>
                    <a:pt x="3686" y="3567"/>
                  </a:lnTo>
                  <a:lnTo>
                    <a:pt x="3684" y="3558"/>
                  </a:lnTo>
                  <a:lnTo>
                    <a:pt x="3674" y="3518"/>
                  </a:lnTo>
                  <a:lnTo>
                    <a:pt x="3672" y="3508"/>
                  </a:lnTo>
                  <a:lnTo>
                    <a:pt x="3664" y="3468"/>
                  </a:lnTo>
                  <a:lnTo>
                    <a:pt x="3662" y="3459"/>
                  </a:lnTo>
                  <a:lnTo>
                    <a:pt x="3655" y="3418"/>
                  </a:lnTo>
                  <a:lnTo>
                    <a:pt x="3654" y="3408"/>
                  </a:lnTo>
                  <a:lnTo>
                    <a:pt x="3648" y="3367"/>
                  </a:lnTo>
                  <a:lnTo>
                    <a:pt x="3647" y="3358"/>
                  </a:lnTo>
                  <a:lnTo>
                    <a:pt x="3643" y="3317"/>
                  </a:lnTo>
                  <a:lnTo>
                    <a:pt x="3643" y="3307"/>
                  </a:lnTo>
                  <a:lnTo>
                    <a:pt x="3640" y="3266"/>
                  </a:lnTo>
                  <a:lnTo>
                    <a:pt x="3640" y="3256"/>
                  </a:lnTo>
                  <a:lnTo>
                    <a:pt x="3639" y="3215"/>
                  </a:lnTo>
                  <a:lnTo>
                    <a:pt x="3639" y="3205"/>
                  </a:lnTo>
                  <a:lnTo>
                    <a:pt x="3640" y="3164"/>
                  </a:lnTo>
                  <a:lnTo>
                    <a:pt x="3640" y="3154"/>
                  </a:lnTo>
                  <a:lnTo>
                    <a:pt x="3643" y="3113"/>
                  </a:lnTo>
                  <a:lnTo>
                    <a:pt x="3643" y="3103"/>
                  </a:lnTo>
                  <a:lnTo>
                    <a:pt x="3647" y="3062"/>
                  </a:lnTo>
                  <a:lnTo>
                    <a:pt x="3648" y="3053"/>
                  </a:lnTo>
                  <a:lnTo>
                    <a:pt x="3654" y="3012"/>
                  </a:lnTo>
                  <a:lnTo>
                    <a:pt x="3655" y="3002"/>
                  </a:lnTo>
                  <a:lnTo>
                    <a:pt x="3662" y="2962"/>
                  </a:lnTo>
                  <a:lnTo>
                    <a:pt x="3664" y="2952"/>
                  </a:lnTo>
                  <a:lnTo>
                    <a:pt x="3672" y="2912"/>
                  </a:lnTo>
                  <a:lnTo>
                    <a:pt x="3674" y="2903"/>
                  </a:lnTo>
                  <a:lnTo>
                    <a:pt x="3684" y="2863"/>
                  </a:lnTo>
                  <a:lnTo>
                    <a:pt x="3687" y="2853"/>
                  </a:lnTo>
                  <a:lnTo>
                    <a:pt x="3698" y="2814"/>
                  </a:lnTo>
                  <a:lnTo>
                    <a:pt x="3701" y="2805"/>
                  </a:lnTo>
                  <a:lnTo>
                    <a:pt x="3714" y="2765"/>
                  </a:lnTo>
                  <a:lnTo>
                    <a:pt x="3717" y="2757"/>
                  </a:lnTo>
                  <a:lnTo>
                    <a:pt x="3731" y="2718"/>
                  </a:lnTo>
                  <a:lnTo>
                    <a:pt x="3735" y="2709"/>
                  </a:lnTo>
                  <a:lnTo>
                    <a:pt x="3751" y="2671"/>
                  </a:lnTo>
                  <a:lnTo>
                    <a:pt x="3754" y="2662"/>
                  </a:lnTo>
                  <a:lnTo>
                    <a:pt x="3772" y="2624"/>
                  </a:lnTo>
                  <a:lnTo>
                    <a:pt x="3776" y="2616"/>
                  </a:lnTo>
                  <a:lnTo>
                    <a:pt x="3795" y="2579"/>
                  </a:lnTo>
                  <a:lnTo>
                    <a:pt x="3799" y="2570"/>
                  </a:lnTo>
                  <a:lnTo>
                    <a:pt x="3819" y="2534"/>
                  </a:lnTo>
                  <a:lnTo>
                    <a:pt x="3824" y="2526"/>
                  </a:lnTo>
                  <a:lnTo>
                    <a:pt x="3845" y="2491"/>
                  </a:lnTo>
                  <a:lnTo>
                    <a:pt x="3850" y="2483"/>
                  </a:lnTo>
                  <a:lnTo>
                    <a:pt x="3873" y="2448"/>
                  </a:lnTo>
                  <a:lnTo>
                    <a:pt x="3878" y="2440"/>
                  </a:lnTo>
                  <a:lnTo>
                    <a:pt x="3902" y="2406"/>
                  </a:lnTo>
                  <a:lnTo>
                    <a:pt x="3908" y="2398"/>
                  </a:lnTo>
                  <a:lnTo>
                    <a:pt x="3933" y="2365"/>
                  </a:lnTo>
                  <a:lnTo>
                    <a:pt x="3939" y="2358"/>
                  </a:lnTo>
                  <a:lnTo>
                    <a:pt x="3966" y="2326"/>
                  </a:lnTo>
                  <a:lnTo>
                    <a:pt x="3972" y="2319"/>
                  </a:lnTo>
                  <a:lnTo>
                    <a:pt x="3999" y="2288"/>
                  </a:lnTo>
                  <a:lnTo>
                    <a:pt x="4006" y="2281"/>
                  </a:lnTo>
                  <a:lnTo>
                    <a:pt x="4035" y="2251"/>
                  </a:lnTo>
                  <a:lnTo>
                    <a:pt x="4041" y="2245"/>
                  </a:lnTo>
                  <a:lnTo>
                    <a:pt x="4071" y="2216"/>
                  </a:lnTo>
                  <a:lnTo>
                    <a:pt x="4078" y="2210"/>
                  </a:lnTo>
                  <a:lnTo>
                    <a:pt x="4109" y="2182"/>
                  </a:lnTo>
                  <a:lnTo>
                    <a:pt x="4116" y="2176"/>
                  </a:lnTo>
                  <a:lnTo>
                    <a:pt x="4148" y="2149"/>
                  </a:lnTo>
                  <a:lnTo>
                    <a:pt x="4155" y="2144"/>
                  </a:lnTo>
                  <a:lnTo>
                    <a:pt x="4188" y="2118"/>
                  </a:lnTo>
                  <a:lnTo>
                    <a:pt x="4196" y="2113"/>
                  </a:lnTo>
                  <a:lnTo>
                    <a:pt x="4230" y="2089"/>
                  </a:lnTo>
                  <a:lnTo>
                    <a:pt x="4237" y="2084"/>
                  </a:lnTo>
                  <a:lnTo>
                    <a:pt x="4272" y="2061"/>
                  </a:lnTo>
                  <a:lnTo>
                    <a:pt x="4280" y="2056"/>
                  </a:lnTo>
                  <a:lnTo>
                    <a:pt x="4316" y="2034"/>
                  </a:lnTo>
                  <a:lnTo>
                    <a:pt x="4324" y="2029"/>
                  </a:lnTo>
                  <a:lnTo>
                    <a:pt x="4360" y="2009"/>
                  </a:lnTo>
                  <a:lnTo>
                    <a:pt x="4369" y="2005"/>
                  </a:lnTo>
                  <a:lnTo>
                    <a:pt x="4406" y="1986"/>
                  </a:lnTo>
                  <a:lnTo>
                    <a:pt x="4414" y="1982"/>
                  </a:lnTo>
                  <a:lnTo>
                    <a:pt x="4452" y="1965"/>
                  </a:lnTo>
                  <a:lnTo>
                    <a:pt x="4460" y="1961"/>
                  </a:lnTo>
                  <a:lnTo>
                    <a:pt x="4499" y="1945"/>
                  </a:lnTo>
                  <a:lnTo>
                    <a:pt x="4507" y="1942"/>
                  </a:lnTo>
                  <a:lnTo>
                    <a:pt x="4546" y="1927"/>
                  </a:lnTo>
                  <a:lnTo>
                    <a:pt x="4555" y="1924"/>
                  </a:lnTo>
                  <a:lnTo>
                    <a:pt x="4594" y="1911"/>
                  </a:lnTo>
                  <a:lnTo>
                    <a:pt x="4603" y="1908"/>
                  </a:lnTo>
                  <a:lnTo>
                    <a:pt x="4643" y="1897"/>
                  </a:lnTo>
                  <a:lnTo>
                    <a:pt x="4652" y="1895"/>
                  </a:lnTo>
                  <a:lnTo>
                    <a:pt x="4692" y="1885"/>
                  </a:lnTo>
                  <a:lnTo>
                    <a:pt x="4701" y="1882"/>
                  </a:lnTo>
                  <a:lnTo>
                    <a:pt x="4742" y="1874"/>
                  </a:lnTo>
                  <a:lnTo>
                    <a:pt x="4751" y="1872"/>
                  </a:lnTo>
                  <a:lnTo>
                    <a:pt x="4792" y="1865"/>
                  </a:lnTo>
                  <a:lnTo>
                    <a:pt x="4801" y="1864"/>
                  </a:lnTo>
                  <a:lnTo>
                    <a:pt x="4842" y="1858"/>
                  </a:lnTo>
                  <a:lnTo>
                    <a:pt x="4852" y="1857"/>
                  </a:lnTo>
                  <a:lnTo>
                    <a:pt x="4893" y="1853"/>
                  </a:lnTo>
                  <a:lnTo>
                    <a:pt x="4902" y="1853"/>
                  </a:lnTo>
                  <a:lnTo>
                    <a:pt x="4944" y="1850"/>
                  </a:lnTo>
                  <a:lnTo>
                    <a:pt x="4954" y="1850"/>
                  </a:lnTo>
                  <a:lnTo>
                    <a:pt x="4995" y="1849"/>
                  </a:lnTo>
                  <a:lnTo>
                    <a:pt x="5005" y="1849"/>
                  </a:lnTo>
                  <a:lnTo>
                    <a:pt x="5046" y="1850"/>
                  </a:lnTo>
                  <a:lnTo>
                    <a:pt x="5056" y="1850"/>
                  </a:lnTo>
                  <a:lnTo>
                    <a:pt x="5098" y="1853"/>
                  </a:lnTo>
                  <a:lnTo>
                    <a:pt x="5107" y="1853"/>
                  </a:lnTo>
                  <a:lnTo>
                    <a:pt x="5148" y="1857"/>
                  </a:lnTo>
                  <a:lnTo>
                    <a:pt x="5158" y="1858"/>
                  </a:lnTo>
                  <a:lnTo>
                    <a:pt x="5199" y="1864"/>
                  </a:lnTo>
                  <a:lnTo>
                    <a:pt x="5208" y="1865"/>
                  </a:lnTo>
                  <a:lnTo>
                    <a:pt x="5249" y="1872"/>
                  </a:lnTo>
                  <a:lnTo>
                    <a:pt x="5258" y="1874"/>
                  </a:lnTo>
                  <a:lnTo>
                    <a:pt x="5299" y="1882"/>
                  </a:lnTo>
                  <a:lnTo>
                    <a:pt x="5308" y="1885"/>
                  </a:lnTo>
                  <a:lnTo>
                    <a:pt x="5348" y="1895"/>
                  </a:lnTo>
                  <a:lnTo>
                    <a:pt x="5357" y="1897"/>
                  </a:lnTo>
                  <a:lnTo>
                    <a:pt x="5397" y="1908"/>
                  </a:lnTo>
                  <a:lnTo>
                    <a:pt x="5406" y="1911"/>
                  </a:lnTo>
                  <a:lnTo>
                    <a:pt x="5445" y="1924"/>
                  </a:lnTo>
                  <a:lnTo>
                    <a:pt x="5454" y="1927"/>
                  </a:lnTo>
                  <a:lnTo>
                    <a:pt x="5493" y="1942"/>
                  </a:lnTo>
                  <a:lnTo>
                    <a:pt x="5501" y="1945"/>
                  </a:lnTo>
                  <a:lnTo>
                    <a:pt x="5540" y="1961"/>
                  </a:lnTo>
                  <a:lnTo>
                    <a:pt x="5548" y="1965"/>
                  </a:lnTo>
                  <a:lnTo>
                    <a:pt x="5586" y="1982"/>
                  </a:lnTo>
                  <a:lnTo>
                    <a:pt x="5594" y="1986"/>
                  </a:lnTo>
                  <a:lnTo>
                    <a:pt x="5631" y="2005"/>
                  </a:lnTo>
                  <a:lnTo>
                    <a:pt x="5640" y="2009"/>
                  </a:lnTo>
                  <a:lnTo>
                    <a:pt x="5676" y="2029"/>
                  </a:lnTo>
                  <a:lnTo>
                    <a:pt x="5684" y="2034"/>
                  </a:lnTo>
                  <a:lnTo>
                    <a:pt x="5720" y="2056"/>
                  </a:lnTo>
                  <a:lnTo>
                    <a:pt x="5728" y="2061"/>
                  </a:lnTo>
                  <a:lnTo>
                    <a:pt x="5763" y="2084"/>
                  </a:lnTo>
                  <a:lnTo>
                    <a:pt x="5770" y="2089"/>
                  </a:lnTo>
                  <a:lnTo>
                    <a:pt x="5804" y="2113"/>
                  </a:lnTo>
                  <a:lnTo>
                    <a:pt x="5812" y="2118"/>
                  </a:lnTo>
                  <a:lnTo>
                    <a:pt x="5845" y="2144"/>
                  </a:lnTo>
                  <a:lnTo>
                    <a:pt x="5852" y="2149"/>
                  </a:lnTo>
                  <a:lnTo>
                    <a:pt x="5884" y="2176"/>
                  </a:lnTo>
                  <a:lnTo>
                    <a:pt x="5891" y="2182"/>
                  </a:lnTo>
                  <a:lnTo>
                    <a:pt x="5922" y="2210"/>
                  </a:lnTo>
                  <a:lnTo>
                    <a:pt x="5929" y="2216"/>
                  </a:lnTo>
                  <a:lnTo>
                    <a:pt x="5959" y="2245"/>
                  </a:lnTo>
                  <a:lnTo>
                    <a:pt x="5965" y="2251"/>
                  </a:lnTo>
                  <a:lnTo>
                    <a:pt x="5994" y="2281"/>
                  </a:lnTo>
                  <a:lnTo>
                    <a:pt x="6001" y="2288"/>
                  </a:lnTo>
                  <a:lnTo>
                    <a:pt x="6028" y="2319"/>
                  </a:lnTo>
                  <a:lnTo>
                    <a:pt x="6034" y="2326"/>
                  </a:lnTo>
                  <a:lnTo>
                    <a:pt x="6061" y="2358"/>
                  </a:lnTo>
                  <a:lnTo>
                    <a:pt x="6067" y="2365"/>
                  </a:lnTo>
                  <a:lnTo>
                    <a:pt x="6092" y="2398"/>
                  </a:lnTo>
                  <a:lnTo>
                    <a:pt x="6098" y="2406"/>
                  </a:lnTo>
                  <a:lnTo>
                    <a:pt x="6122" y="2440"/>
                  </a:lnTo>
                  <a:lnTo>
                    <a:pt x="6127" y="2448"/>
                  </a:lnTo>
                  <a:lnTo>
                    <a:pt x="6150" y="2483"/>
                  </a:lnTo>
                  <a:lnTo>
                    <a:pt x="6155" y="2491"/>
                  </a:lnTo>
                  <a:lnTo>
                    <a:pt x="6176" y="2526"/>
                  </a:lnTo>
                  <a:lnTo>
                    <a:pt x="6181" y="2534"/>
                  </a:lnTo>
                  <a:lnTo>
                    <a:pt x="6201" y="2570"/>
                  </a:lnTo>
                  <a:lnTo>
                    <a:pt x="6205" y="2579"/>
                  </a:lnTo>
                  <a:lnTo>
                    <a:pt x="6224" y="2616"/>
                  </a:lnTo>
                  <a:lnTo>
                    <a:pt x="6228" y="2624"/>
                  </a:lnTo>
                  <a:lnTo>
                    <a:pt x="6246" y="2662"/>
                  </a:lnTo>
                  <a:lnTo>
                    <a:pt x="6249" y="2671"/>
                  </a:lnTo>
                  <a:lnTo>
                    <a:pt x="6265" y="2709"/>
                  </a:lnTo>
                  <a:lnTo>
                    <a:pt x="6269" y="2718"/>
                  </a:lnTo>
                  <a:lnTo>
                    <a:pt x="6283" y="2757"/>
                  </a:lnTo>
                  <a:lnTo>
                    <a:pt x="6286" y="2765"/>
                  </a:lnTo>
                  <a:lnTo>
                    <a:pt x="6299" y="2805"/>
                  </a:lnTo>
                  <a:lnTo>
                    <a:pt x="6302" y="2814"/>
                  </a:lnTo>
                  <a:lnTo>
                    <a:pt x="6313" y="2853"/>
                  </a:lnTo>
                  <a:lnTo>
                    <a:pt x="6316" y="2863"/>
                  </a:lnTo>
                  <a:lnTo>
                    <a:pt x="6326" y="2903"/>
                  </a:lnTo>
                  <a:lnTo>
                    <a:pt x="6328" y="2912"/>
                  </a:lnTo>
                  <a:lnTo>
                    <a:pt x="6336" y="2952"/>
                  </a:lnTo>
                  <a:lnTo>
                    <a:pt x="6338" y="2962"/>
                  </a:lnTo>
                  <a:lnTo>
                    <a:pt x="6345" y="3002"/>
                  </a:lnTo>
                  <a:lnTo>
                    <a:pt x="6346" y="3012"/>
                  </a:lnTo>
                  <a:lnTo>
                    <a:pt x="6352" y="3053"/>
                  </a:lnTo>
                  <a:lnTo>
                    <a:pt x="6353" y="3062"/>
                  </a:lnTo>
                  <a:lnTo>
                    <a:pt x="6357" y="3103"/>
                  </a:lnTo>
                  <a:lnTo>
                    <a:pt x="6357" y="3113"/>
                  </a:lnTo>
                  <a:lnTo>
                    <a:pt x="6360" y="3154"/>
                  </a:lnTo>
                  <a:close/>
                  <a:moveTo>
                    <a:pt x="5859" y="3275"/>
                  </a:moveTo>
                  <a:lnTo>
                    <a:pt x="5860" y="3242"/>
                  </a:lnTo>
                  <a:lnTo>
                    <a:pt x="5861" y="3210"/>
                  </a:lnTo>
                  <a:lnTo>
                    <a:pt x="5860" y="3178"/>
                  </a:lnTo>
                  <a:lnTo>
                    <a:pt x="5859" y="3145"/>
                  </a:lnTo>
                  <a:lnTo>
                    <a:pt x="5856" y="3113"/>
                  </a:lnTo>
                  <a:lnTo>
                    <a:pt x="5851" y="3082"/>
                  </a:lnTo>
                  <a:lnTo>
                    <a:pt x="5846" y="3050"/>
                  </a:lnTo>
                  <a:lnTo>
                    <a:pt x="5839" y="3019"/>
                  </a:lnTo>
                  <a:lnTo>
                    <a:pt x="5832" y="2988"/>
                  </a:lnTo>
                  <a:lnTo>
                    <a:pt x="5823" y="2957"/>
                  </a:lnTo>
                  <a:lnTo>
                    <a:pt x="5813" y="2926"/>
                  </a:lnTo>
                  <a:lnTo>
                    <a:pt x="5802" y="2896"/>
                  </a:lnTo>
                  <a:lnTo>
                    <a:pt x="5789" y="2867"/>
                  </a:lnTo>
                  <a:lnTo>
                    <a:pt x="5776" y="2837"/>
                  </a:lnTo>
                  <a:lnTo>
                    <a:pt x="5761" y="2809"/>
                  </a:lnTo>
                  <a:lnTo>
                    <a:pt x="5745" y="2780"/>
                  </a:lnTo>
                  <a:lnTo>
                    <a:pt x="5729" y="2752"/>
                  </a:lnTo>
                  <a:lnTo>
                    <a:pt x="5711" y="2725"/>
                  </a:lnTo>
                  <a:lnTo>
                    <a:pt x="5693" y="2699"/>
                  </a:lnTo>
                  <a:lnTo>
                    <a:pt x="5673" y="2674"/>
                  </a:lnTo>
                  <a:lnTo>
                    <a:pt x="5653" y="2649"/>
                  </a:lnTo>
                  <a:lnTo>
                    <a:pt x="5631" y="2625"/>
                  </a:lnTo>
                  <a:lnTo>
                    <a:pt x="5609" y="2602"/>
                  </a:lnTo>
                  <a:lnTo>
                    <a:pt x="5586" y="2580"/>
                  </a:lnTo>
                  <a:lnTo>
                    <a:pt x="5562" y="2558"/>
                  </a:lnTo>
                  <a:lnTo>
                    <a:pt x="5537" y="2537"/>
                  </a:lnTo>
                  <a:lnTo>
                    <a:pt x="5511" y="2518"/>
                  </a:lnTo>
                  <a:lnTo>
                    <a:pt x="5485" y="2499"/>
                  </a:lnTo>
                  <a:lnTo>
                    <a:pt x="5457" y="2481"/>
                  </a:lnTo>
                  <a:lnTo>
                    <a:pt x="5430" y="2464"/>
                  </a:lnTo>
                  <a:lnTo>
                    <a:pt x="5402" y="2449"/>
                  </a:lnTo>
                  <a:lnTo>
                    <a:pt x="5373" y="2434"/>
                  </a:lnTo>
                  <a:lnTo>
                    <a:pt x="5344" y="2421"/>
                  </a:lnTo>
                  <a:lnTo>
                    <a:pt x="5314" y="2409"/>
                  </a:lnTo>
                  <a:lnTo>
                    <a:pt x="5284" y="2398"/>
                  </a:lnTo>
                  <a:lnTo>
                    <a:pt x="5254" y="2388"/>
                  </a:lnTo>
                  <a:lnTo>
                    <a:pt x="5223" y="2379"/>
                  </a:lnTo>
                  <a:lnTo>
                    <a:pt x="5191" y="2371"/>
                  </a:lnTo>
                  <a:lnTo>
                    <a:pt x="5160" y="2364"/>
                  </a:lnTo>
                  <a:lnTo>
                    <a:pt x="5128" y="2359"/>
                  </a:lnTo>
                  <a:lnTo>
                    <a:pt x="5096" y="2355"/>
                  </a:lnTo>
                  <a:lnTo>
                    <a:pt x="5064" y="2351"/>
                  </a:lnTo>
                  <a:lnTo>
                    <a:pt x="5032" y="2350"/>
                  </a:lnTo>
                  <a:lnTo>
                    <a:pt x="5000" y="2349"/>
                  </a:lnTo>
                  <a:lnTo>
                    <a:pt x="4968" y="2350"/>
                  </a:lnTo>
                  <a:lnTo>
                    <a:pt x="4936" y="2351"/>
                  </a:lnTo>
                  <a:lnTo>
                    <a:pt x="4904" y="2355"/>
                  </a:lnTo>
                  <a:lnTo>
                    <a:pt x="4872" y="2359"/>
                  </a:lnTo>
                  <a:lnTo>
                    <a:pt x="4840" y="2364"/>
                  </a:lnTo>
                  <a:lnTo>
                    <a:pt x="4809" y="2371"/>
                  </a:lnTo>
                  <a:lnTo>
                    <a:pt x="4777" y="2379"/>
                  </a:lnTo>
                  <a:lnTo>
                    <a:pt x="4746" y="2388"/>
                  </a:lnTo>
                  <a:lnTo>
                    <a:pt x="4716" y="2398"/>
                  </a:lnTo>
                  <a:lnTo>
                    <a:pt x="4686" y="2409"/>
                  </a:lnTo>
                  <a:lnTo>
                    <a:pt x="4656" y="2421"/>
                  </a:lnTo>
                  <a:lnTo>
                    <a:pt x="4627" y="2434"/>
                  </a:lnTo>
                  <a:lnTo>
                    <a:pt x="4598" y="2449"/>
                  </a:lnTo>
                  <a:lnTo>
                    <a:pt x="4570" y="2464"/>
                  </a:lnTo>
                  <a:lnTo>
                    <a:pt x="4543" y="2481"/>
                  </a:lnTo>
                  <a:lnTo>
                    <a:pt x="4515" y="2499"/>
                  </a:lnTo>
                  <a:lnTo>
                    <a:pt x="4489" y="2518"/>
                  </a:lnTo>
                  <a:lnTo>
                    <a:pt x="4463" y="2537"/>
                  </a:lnTo>
                  <a:lnTo>
                    <a:pt x="4438" y="2558"/>
                  </a:lnTo>
                  <a:lnTo>
                    <a:pt x="4414" y="2580"/>
                  </a:lnTo>
                  <a:lnTo>
                    <a:pt x="4391" y="2602"/>
                  </a:lnTo>
                  <a:lnTo>
                    <a:pt x="4369" y="2625"/>
                  </a:lnTo>
                  <a:lnTo>
                    <a:pt x="4347" y="2649"/>
                  </a:lnTo>
                  <a:lnTo>
                    <a:pt x="4327" y="2674"/>
                  </a:lnTo>
                  <a:lnTo>
                    <a:pt x="4307" y="2699"/>
                  </a:lnTo>
                  <a:lnTo>
                    <a:pt x="4289" y="2725"/>
                  </a:lnTo>
                  <a:lnTo>
                    <a:pt x="4271" y="2752"/>
                  </a:lnTo>
                  <a:lnTo>
                    <a:pt x="4255" y="2780"/>
                  </a:lnTo>
                  <a:lnTo>
                    <a:pt x="4239" y="2809"/>
                  </a:lnTo>
                  <a:lnTo>
                    <a:pt x="4224" y="2837"/>
                  </a:lnTo>
                  <a:lnTo>
                    <a:pt x="4211" y="2867"/>
                  </a:lnTo>
                  <a:lnTo>
                    <a:pt x="4198" y="2896"/>
                  </a:lnTo>
                  <a:lnTo>
                    <a:pt x="4187" y="2926"/>
                  </a:lnTo>
                  <a:lnTo>
                    <a:pt x="4177" y="2957"/>
                  </a:lnTo>
                  <a:lnTo>
                    <a:pt x="4168" y="2988"/>
                  </a:lnTo>
                  <a:lnTo>
                    <a:pt x="4161" y="3019"/>
                  </a:lnTo>
                  <a:lnTo>
                    <a:pt x="4154" y="3050"/>
                  </a:lnTo>
                  <a:lnTo>
                    <a:pt x="4149" y="3082"/>
                  </a:lnTo>
                  <a:lnTo>
                    <a:pt x="4144" y="3113"/>
                  </a:lnTo>
                  <a:lnTo>
                    <a:pt x="4141" y="3145"/>
                  </a:lnTo>
                  <a:lnTo>
                    <a:pt x="4140" y="3178"/>
                  </a:lnTo>
                  <a:lnTo>
                    <a:pt x="4139" y="3210"/>
                  </a:lnTo>
                  <a:lnTo>
                    <a:pt x="4140" y="3242"/>
                  </a:lnTo>
                  <a:lnTo>
                    <a:pt x="4141" y="3275"/>
                  </a:lnTo>
                  <a:lnTo>
                    <a:pt x="4144" y="3307"/>
                  </a:lnTo>
                  <a:lnTo>
                    <a:pt x="4149" y="3339"/>
                  </a:lnTo>
                  <a:lnTo>
                    <a:pt x="4154" y="3370"/>
                  </a:lnTo>
                  <a:lnTo>
                    <a:pt x="4161" y="3402"/>
                  </a:lnTo>
                  <a:lnTo>
                    <a:pt x="4168" y="3433"/>
                  </a:lnTo>
                  <a:lnTo>
                    <a:pt x="4177" y="3464"/>
                  </a:lnTo>
                  <a:lnTo>
                    <a:pt x="4187" y="3495"/>
                  </a:lnTo>
                  <a:lnTo>
                    <a:pt x="4198" y="3525"/>
                  </a:lnTo>
                  <a:lnTo>
                    <a:pt x="4211" y="3554"/>
                  </a:lnTo>
                  <a:lnTo>
                    <a:pt x="4224" y="3584"/>
                  </a:lnTo>
                  <a:lnTo>
                    <a:pt x="4239" y="3612"/>
                  </a:lnTo>
                  <a:lnTo>
                    <a:pt x="4254" y="3641"/>
                  </a:lnTo>
                  <a:lnTo>
                    <a:pt x="4271" y="3668"/>
                  </a:lnTo>
                  <a:lnTo>
                    <a:pt x="4289" y="3695"/>
                  </a:lnTo>
                  <a:lnTo>
                    <a:pt x="4307" y="3721"/>
                  </a:lnTo>
                  <a:lnTo>
                    <a:pt x="4327" y="3747"/>
                  </a:lnTo>
                  <a:lnTo>
                    <a:pt x="4347" y="3772"/>
                  </a:lnTo>
                  <a:lnTo>
                    <a:pt x="4369" y="3796"/>
                  </a:lnTo>
                  <a:lnTo>
                    <a:pt x="4391" y="3819"/>
                  </a:lnTo>
                  <a:lnTo>
                    <a:pt x="4414" y="3841"/>
                  </a:lnTo>
                  <a:lnTo>
                    <a:pt x="4438" y="3862"/>
                  </a:lnTo>
                  <a:lnTo>
                    <a:pt x="4463" y="3883"/>
                  </a:lnTo>
                  <a:lnTo>
                    <a:pt x="4489" y="3902"/>
                  </a:lnTo>
                  <a:lnTo>
                    <a:pt x="4515" y="3921"/>
                  </a:lnTo>
                  <a:lnTo>
                    <a:pt x="4542" y="3939"/>
                  </a:lnTo>
                  <a:lnTo>
                    <a:pt x="4570" y="3956"/>
                  </a:lnTo>
                  <a:lnTo>
                    <a:pt x="4599" y="3972"/>
                  </a:lnTo>
                  <a:lnTo>
                    <a:pt x="4627" y="3986"/>
                  </a:lnTo>
                  <a:lnTo>
                    <a:pt x="4656" y="3999"/>
                  </a:lnTo>
                  <a:lnTo>
                    <a:pt x="4686" y="4012"/>
                  </a:lnTo>
                  <a:lnTo>
                    <a:pt x="4716" y="4023"/>
                  </a:lnTo>
                  <a:lnTo>
                    <a:pt x="4746" y="4033"/>
                  </a:lnTo>
                  <a:lnTo>
                    <a:pt x="4777" y="4042"/>
                  </a:lnTo>
                  <a:lnTo>
                    <a:pt x="4808" y="4049"/>
                  </a:lnTo>
                  <a:lnTo>
                    <a:pt x="4840" y="4056"/>
                  </a:lnTo>
                  <a:lnTo>
                    <a:pt x="4871" y="4061"/>
                  </a:lnTo>
                  <a:lnTo>
                    <a:pt x="4903" y="4066"/>
                  </a:lnTo>
                  <a:lnTo>
                    <a:pt x="4935" y="4069"/>
                  </a:lnTo>
                  <a:lnTo>
                    <a:pt x="4968" y="4070"/>
                  </a:lnTo>
                  <a:lnTo>
                    <a:pt x="5000" y="4071"/>
                  </a:lnTo>
                  <a:lnTo>
                    <a:pt x="5032" y="4070"/>
                  </a:lnTo>
                  <a:lnTo>
                    <a:pt x="5065" y="4069"/>
                  </a:lnTo>
                  <a:lnTo>
                    <a:pt x="5097" y="4066"/>
                  </a:lnTo>
                  <a:lnTo>
                    <a:pt x="5129" y="4061"/>
                  </a:lnTo>
                  <a:lnTo>
                    <a:pt x="5160" y="4056"/>
                  </a:lnTo>
                  <a:lnTo>
                    <a:pt x="5192" y="4049"/>
                  </a:lnTo>
                  <a:lnTo>
                    <a:pt x="5223" y="4042"/>
                  </a:lnTo>
                  <a:lnTo>
                    <a:pt x="5254" y="4033"/>
                  </a:lnTo>
                  <a:lnTo>
                    <a:pt x="5284" y="4023"/>
                  </a:lnTo>
                  <a:lnTo>
                    <a:pt x="5314" y="4012"/>
                  </a:lnTo>
                  <a:lnTo>
                    <a:pt x="5344" y="3999"/>
                  </a:lnTo>
                  <a:lnTo>
                    <a:pt x="5373" y="3986"/>
                  </a:lnTo>
                  <a:lnTo>
                    <a:pt x="5401" y="3972"/>
                  </a:lnTo>
                  <a:lnTo>
                    <a:pt x="5430" y="3956"/>
                  </a:lnTo>
                  <a:lnTo>
                    <a:pt x="5458" y="3939"/>
                  </a:lnTo>
                  <a:lnTo>
                    <a:pt x="5485" y="3921"/>
                  </a:lnTo>
                  <a:lnTo>
                    <a:pt x="5511" y="3902"/>
                  </a:lnTo>
                  <a:lnTo>
                    <a:pt x="5537" y="3883"/>
                  </a:lnTo>
                  <a:lnTo>
                    <a:pt x="5562" y="3862"/>
                  </a:lnTo>
                  <a:lnTo>
                    <a:pt x="5586" y="3841"/>
                  </a:lnTo>
                  <a:lnTo>
                    <a:pt x="5609" y="3819"/>
                  </a:lnTo>
                  <a:lnTo>
                    <a:pt x="5631" y="3796"/>
                  </a:lnTo>
                  <a:lnTo>
                    <a:pt x="5653" y="3772"/>
                  </a:lnTo>
                  <a:lnTo>
                    <a:pt x="5673" y="3747"/>
                  </a:lnTo>
                  <a:lnTo>
                    <a:pt x="5693" y="3721"/>
                  </a:lnTo>
                  <a:lnTo>
                    <a:pt x="5711" y="3695"/>
                  </a:lnTo>
                  <a:lnTo>
                    <a:pt x="5729" y="3668"/>
                  </a:lnTo>
                  <a:lnTo>
                    <a:pt x="5746" y="3641"/>
                  </a:lnTo>
                  <a:lnTo>
                    <a:pt x="5761" y="3612"/>
                  </a:lnTo>
                  <a:lnTo>
                    <a:pt x="5776" y="3584"/>
                  </a:lnTo>
                  <a:lnTo>
                    <a:pt x="5789" y="3554"/>
                  </a:lnTo>
                  <a:lnTo>
                    <a:pt x="5802" y="3525"/>
                  </a:lnTo>
                  <a:lnTo>
                    <a:pt x="5813" y="3495"/>
                  </a:lnTo>
                  <a:lnTo>
                    <a:pt x="5823" y="3464"/>
                  </a:lnTo>
                  <a:lnTo>
                    <a:pt x="5832" y="3433"/>
                  </a:lnTo>
                  <a:lnTo>
                    <a:pt x="5839" y="3402"/>
                  </a:lnTo>
                  <a:lnTo>
                    <a:pt x="5846" y="3370"/>
                  </a:lnTo>
                  <a:lnTo>
                    <a:pt x="5851" y="3339"/>
                  </a:lnTo>
                  <a:lnTo>
                    <a:pt x="5856" y="3307"/>
                  </a:lnTo>
                  <a:lnTo>
                    <a:pt x="5859" y="3275"/>
                  </a:lnTo>
                  <a:close/>
                  <a:moveTo>
                    <a:pt x="3642" y="4119"/>
                  </a:moveTo>
                  <a:lnTo>
                    <a:pt x="3644" y="4151"/>
                  </a:lnTo>
                  <a:lnTo>
                    <a:pt x="3644" y="4161"/>
                  </a:lnTo>
                  <a:lnTo>
                    <a:pt x="3645" y="4193"/>
                  </a:lnTo>
                  <a:lnTo>
                    <a:pt x="3645" y="4203"/>
                  </a:lnTo>
                  <a:lnTo>
                    <a:pt x="3644" y="4235"/>
                  </a:lnTo>
                  <a:lnTo>
                    <a:pt x="3644" y="4244"/>
                  </a:lnTo>
                  <a:lnTo>
                    <a:pt x="3642" y="4277"/>
                  </a:lnTo>
                  <a:lnTo>
                    <a:pt x="3641" y="4286"/>
                  </a:lnTo>
                  <a:lnTo>
                    <a:pt x="3638" y="4318"/>
                  </a:lnTo>
                  <a:lnTo>
                    <a:pt x="3637" y="4327"/>
                  </a:lnTo>
                  <a:lnTo>
                    <a:pt x="3633" y="4359"/>
                  </a:lnTo>
                  <a:lnTo>
                    <a:pt x="3632" y="4369"/>
                  </a:lnTo>
                  <a:lnTo>
                    <a:pt x="3626" y="4400"/>
                  </a:lnTo>
                  <a:lnTo>
                    <a:pt x="3625" y="4409"/>
                  </a:lnTo>
                  <a:lnTo>
                    <a:pt x="3618" y="4441"/>
                  </a:lnTo>
                  <a:lnTo>
                    <a:pt x="3616" y="4450"/>
                  </a:lnTo>
                  <a:lnTo>
                    <a:pt x="3608" y="4481"/>
                  </a:lnTo>
                  <a:lnTo>
                    <a:pt x="3606" y="4490"/>
                  </a:lnTo>
                  <a:lnTo>
                    <a:pt x="3597" y="4521"/>
                  </a:lnTo>
                  <a:lnTo>
                    <a:pt x="3594" y="4530"/>
                  </a:lnTo>
                  <a:lnTo>
                    <a:pt x="3584" y="4560"/>
                  </a:lnTo>
                  <a:lnTo>
                    <a:pt x="3581" y="4569"/>
                  </a:lnTo>
                  <a:lnTo>
                    <a:pt x="3570" y="4599"/>
                  </a:lnTo>
                  <a:lnTo>
                    <a:pt x="3567" y="4608"/>
                  </a:lnTo>
                  <a:lnTo>
                    <a:pt x="3555" y="4638"/>
                  </a:lnTo>
                  <a:lnTo>
                    <a:pt x="3551" y="4646"/>
                  </a:lnTo>
                  <a:lnTo>
                    <a:pt x="3538" y="4676"/>
                  </a:lnTo>
                  <a:lnTo>
                    <a:pt x="3534" y="4684"/>
                  </a:lnTo>
                  <a:lnTo>
                    <a:pt x="3519" y="4713"/>
                  </a:lnTo>
                  <a:lnTo>
                    <a:pt x="3515" y="4721"/>
                  </a:lnTo>
                  <a:lnTo>
                    <a:pt x="3500" y="4750"/>
                  </a:lnTo>
                  <a:lnTo>
                    <a:pt x="3494" y="4759"/>
                  </a:lnTo>
                  <a:lnTo>
                    <a:pt x="3477" y="4787"/>
                  </a:lnTo>
                  <a:lnTo>
                    <a:pt x="3472" y="4795"/>
                  </a:lnTo>
                  <a:lnTo>
                    <a:pt x="3454" y="4822"/>
                  </a:lnTo>
                  <a:lnTo>
                    <a:pt x="3449" y="4830"/>
                  </a:lnTo>
                  <a:lnTo>
                    <a:pt x="3430" y="4856"/>
                  </a:lnTo>
                  <a:lnTo>
                    <a:pt x="3425" y="4864"/>
                  </a:lnTo>
                  <a:lnTo>
                    <a:pt x="3405" y="4889"/>
                  </a:lnTo>
                  <a:lnTo>
                    <a:pt x="3399" y="4896"/>
                  </a:lnTo>
                  <a:lnTo>
                    <a:pt x="3379" y="4921"/>
                  </a:lnTo>
                  <a:lnTo>
                    <a:pt x="3373" y="4928"/>
                  </a:lnTo>
                  <a:lnTo>
                    <a:pt x="3351" y="4952"/>
                  </a:lnTo>
                  <a:lnTo>
                    <a:pt x="3345" y="4959"/>
                  </a:lnTo>
                  <a:lnTo>
                    <a:pt x="3322" y="4982"/>
                  </a:lnTo>
                  <a:lnTo>
                    <a:pt x="3316" y="4989"/>
                  </a:lnTo>
                  <a:lnTo>
                    <a:pt x="3292" y="5011"/>
                  </a:lnTo>
                  <a:lnTo>
                    <a:pt x="3286" y="5018"/>
                  </a:lnTo>
                  <a:lnTo>
                    <a:pt x="3262" y="5039"/>
                  </a:lnTo>
                  <a:lnTo>
                    <a:pt x="3254" y="5045"/>
                  </a:lnTo>
                  <a:lnTo>
                    <a:pt x="3230" y="5066"/>
                  </a:lnTo>
                  <a:lnTo>
                    <a:pt x="3222" y="5072"/>
                  </a:lnTo>
                  <a:lnTo>
                    <a:pt x="3197" y="5091"/>
                  </a:lnTo>
                  <a:lnTo>
                    <a:pt x="3189" y="5097"/>
                  </a:lnTo>
                  <a:lnTo>
                    <a:pt x="3163" y="5115"/>
                  </a:lnTo>
                  <a:lnTo>
                    <a:pt x="3155" y="5121"/>
                  </a:lnTo>
                  <a:lnTo>
                    <a:pt x="3128" y="5139"/>
                  </a:lnTo>
                  <a:lnTo>
                    <a:pt x="3120" y="5143"/>
                  </a:lnTo>
                  <a:lnTo>
                    <a:pt x="3092" y="5160"/>
                  </a:lnTo>
                  <a:lnTo>
                    <a:pt x="3084" y="5165"/>
                  </a:lnTo>
                  <a:lnTo>
                    <a:pt x="3056" y="5180"/>
                  </a:lnTo>
                  <a:lnTo>
                    <a:pt x="3048" y="5185"/>
                  </a:lnTo>
                  <a:lnTo>
                    <a:pt x="3019" y="5199"/>
                  </a:lnTo>
                  <a:lnTo>
                    <a:pt x="3010" y="5203"/>
                  </a:lnTo>
                  <a:lnTo>
                    <a:pt x="2981" y="5217"/>
                  </a:lnTo>
                  <a:lnTo>
                    <a:pt x="2972" y="5221"/>
                  </a:lnTo>
                  <a:lnTo>
                    <a:pt x="2943" y="5233"/>
                  </a:lnTo>
                  <a:lnTo>
                    <a:pt x="2934" y="5237"/>
                  </a:lnTo>
                  <a:lnTo>
                    <a:pt x="2904" y="5248"/>
                  </a:lnTo>
                  <a:lnTo>
                    <a:pt x="2895" y="5251"/>
                  </a:lnTo>
                  <a:lnTo>
                    <a:pt x="2864" y="5261"/>
                  </a:lnTo>
                  <a:lnTo>
                    <a:pt x="2855" y="5264"/>
                  </a:lnTo>
                  <a:lnTo>
                    <a:pt x="2824" y="5273"/>
                  </a:lnTo>
                  <a:lnTo>
                    <a:pt x="2815" y="5275"/>
                  </a:lnTo>
                  <a:lnTo>
                    <a:pt x="2784" y="5283"/>
                  </a:lnTo>
                  <a:lnTo>
                    <a:pt x="2775" y="5285"/>
                  </a:lnTo>
                  <a:lnTo>
                    <a:pt x="2743" y="5292"/>
                  </a:lnTo>
                  <a:lnTo>
                    <a:pt x="2734" y="5293"/>
                  </a:lnTo>
                  <a:lnTo>
                    <a:pt x="2702" y="5299"/>
                  </a:lnTo>
                  <a:lnTo>
                    <a:pt x="2693" y="5300"/>
                  </a:lnTo>
                  <a:lnTo>
                    <a:pt x="2661" y="5304"/>
                  </a:lnTo>
                  <a:lnTo>
                    <a:pt x="2652" y="5305"/>
                  </a:lnTo>
                  <a:lnTo>
                    <a:pt x="2619" y="5308"/>
                  </a:lnTo>
                  <a:lnTo>
                    <a:pt x="2610" y="5309"/>
                  </a:lnTo>
                  <a:lnTo>
                    <a:pt x="2578" y="5311"/>
                  </a:lnTo>
                  <a:lnTo>
                    <a:pt x="2568" y="5311"/>
                  </a:lnTo>
                  <a:lnTo>
                    <a:pt x="2536" y="5312"/>
                  </a:lnTo>
                  <a:lnTo>
                    <a:pt x="2526" y="5312"/>
                  </a:lnTo>
                  <a:lnTo>
                    <a:pt x="2494" y="5311"/>
                  </a:lnTo>
                  <a:lnTo>
                    <a:pt x="2485" y="5311"/>
                  </a:lnTo>
                  <a:lnTo>
                    <a:pt x="2452" y="5309"/>
                  </a:lnTo>
                  <a:lnTo>
                    <a:pt x="2443" y="5308"/>
                  </a:lnTo>
                  <a:lnTo>
                    <a:pt x="2411" y="5305"/>
                  </a:lnTo>
                  <a:lnTo>
                    <a:pt x="2402" y="5304"/>
                  </a:lnTo>
                  <a:lnTo>
                    <a:pt x="2370" y="5300"/>
                  </a:lnTo>
                  <a:lnTo>
                    <a:pt x="2360" y="5299"/>
                  </a:lnTo>
                  <a:lnTo>
                    <a:pt x="2329" y="5293"/>
                  </a:lnTo>
                  <a:lnTo>
                    <a:pt x="2319" y="5292"/>
                  </a:lnTo>
                  <a:lnTo>
                    <a:pt x="2288" y="5285"/>
                  </a:lnTo>
                  <a:lnTo>
                    <a:pt x="2279" y="5283"/>
                  </a:lnTo>
                  <a:lnTo>
                    <a:pt x="2248" y="5275"/>
                  </a:lnTo>
                  <a:lnTo>
                    <a:pt x="2239" y="5273"/>
                  </a:lnTo>
                  <a:lnTo>
                    <a:pt x="2208" y="5264"/>
                  </a:lnTo>
                  <a:lnTo>
                    <a:pt x="2199" y="5261"/>
                  </a:lnTo>
                  <a:lnTo>
                    <a:pt x="2168" y="5251"/>
                  </a:lnTo>
                  <a:lnTo>
                    <a:pt x="2159" y="5248"/>
                  </a:lnTo>
                  <a:lnTo>
                    <a:pt x="2129" y="5237"/>
                  </a:lnTo>
                  <a:lnTo>
                    <a:pt x="2120" y="5233"/>
                  </a:lnTo>
                  <a:lnTo>
                    <a:pt x="2090" y="5221"/>
                  </a:lnTo>
                  <a:lnTo>
                    <a:pt x="2082" y="5217"/>
                  </a:lnTo>
                  <a:lnTo>
                    <a:pt x="2052" y="5204"/>
                  </a:lnTo>
                  <a:lnTo>
                    <a:pt x="2044" y="5200"/>
                  </a:lnTo>
                  <a:lnTo>
                    <a:pt x="2015" y="5185"/>
                  </a:lnTo>
                  <a:lnTo>
                    <a:pt x="2007" y="5181"/>
                  </a:lnTo>
                  <a:lnTo>
                    <a:pt x="1978" y="5165"/>
                  </a:lnTo>
                  <a:lnTo>
                    <a:pt x="1970" y="5160"/>
                  </a:lnTo>
                  <a:lnTo>
                    <a:pt x="1942" y="5143"/>
                  </a:lnTo>
                  <a:lnTo>
                    <a:pt x="1934" y="5138"/>
                  </a:lnTo>
                  <a:lnTo>
                    <a:pt x="1907" y="5120"/>
                  </a:lnTo>
                  <a:lnTo>
                    <a:pt x="1899" y="5115"/>
                  </a:lnTo>
                  <a:lnTo>
                    <a:pt x="1873" y="5096"/>
                  </a:lnTo>
                  <a:lnTo>
                    <a:pt x="1865" y="5091"/>
                  </a:lnTo>
                  <a:lnTo>
                    <a:pt x="1840" y="5071"/>
                  </a:lnTo>
                  <a:lnTo>
                    <a:pt x="1833" y="5065"/>
                  </a:lnTo>
                  <a:lnTo>
                    <a:pt x="1808" y="5045"/>
                  </a:lnTo>
                  <a:lnTo>
                    <a:pt x="1801" y="5039"/>
                  </a:lnTo>
                  <a:lnTo>
                    <a:pt x="1777" y="5017"/>
                  </a:lnTo>
                  <a:lnTo>
                    <a:pt x="1770" y="5011"/>
                  </a:lnTo>
                  <a:lnTo>
                    <a:pt x="1747" y="4989"/>
                  </a:lnTo>
                  <a:lnTo>
                    <a:pt x="1740" y="4982"/>
                  </a:lnTo>
                  <a:lnTo>
                    <a:pt x="1718" y="4959"/>
                  </a:lnTo>
                  <a:lnTo>
                    <a:pt x="1712" y="4952"/>
                  </a:lnTo>
                  <a:lnTo>
                    <a:pt x="1690" y="4928"/>
                  </a:lnTo>
                  <a:lnTo>
                    <a:pt x="1684" y="4921"/>
                  </a:lnTo>
                  <a:lnTo>
                    <a:pt x="1664" y="4896"/>
                  </a:lnTo>
                  <a:lnTo>
                    <a:pt x="1658" y="4889"/>
                  </a:lnTo>
                  <a:lnTo>
                    <a:pt x="1638" y="4864"/>
                  </a:lnTo>
                  <a:lnTo>
                    <a:pt x="1633" y="4856"/>
                  </a:lnTo>
                  <a:lnTo>
                    <a:pt x="1614" y="4830"/>
                  </a:lnTo>
                  <a:lnTo>
                    <a:pt x="1609" y="4822"/>
                  </a:lnTo>
                  <a:lnTo>
                    <a:pt x="1591" y="4795"/>
                  </a:lnTo>
                  <a:lnTo>
                    <a:pt x="1586" y="4787"/>
                  </a:lnTo>
                  <a:lnTo>
                    <a:pt x="1569" y="4759"/>
                  </a:lnTo>
                  <a:lnTo>
                    <a:pt x="1564" y="4751"/>
                  </a:lnTo>
                  <a:lnTo>
                    <a:pt x="1548" y="4722"/>
                  </a:lnTo>
                  <a:lnTo>
                    <a:pt x="1544" y="4714"/>
                  </a:lnTo>
                  <a:lnTo>
                    <a:pt x="1529" y="4685"/>
                  </a:lnTo>
                  <a:lnTo>
                    <a:pt x="1525" y="4677"/>
                  </a:lnTo>
                  <a:lnTo>
                    <a:pt x="1512" y="4647"/>
                  </a:lnTo>
                  <a:lnTo>
                    <a:pt x="1508" y="4639"/>
                  </a:lnTo>
                  <a:lnTo>
                    <a:pt x="1496" y="4609"/>
                  </a:lnTo>
                  <a:lnTo>
                    <a:pt x="1492" y="4600"/>
                  </a:lnTo>
                  <a:lnTo>
                    <a:pt x="1481" y="4570"/>
                  </a:lnTo>
                  <a:lnTo>
                    <a:pt x="1478" y="4561"/>
                  </a:lnTo>
                  <a:lnTo>
                    <a:pt x="1468" y="4530"/>
                  </a:lnTo>
                  <a:lnTo>
                    <a:pt x="1465" y="4521"/>
                  </a:lnTo>
                  <a:lnTo>
                    <a:pt x="1456" y="4490"/>
                  </a:lnTo>
                  <a:lnTo>
                    <a:pt x="1454" y="4481"/>
                  </a:lnTo>
                  <a:lnTo>
                    <a:pt x="1446" y="4450"/>
                  </a:lnTo>
                  <a:lnTo>
                    <a:pt x="1444" y="4441"/>
                  </a:lnTo>
                  <a:lnTo>
                    <a:pt x="1437" y="4410"/>
                  </a:lnTo>
                  <a:lnTo>
                    <a:pt x="1436" y="4400"/>
                  </a:lnTo>
                  <a:lnTo>
                    <a:pt x="1430" y="4369"/>
                  </a:lnTo>
                  <a:lnTo>
                    <a:pt x="1429" y="4359"/>
                  </a:lnTo>
                  <a:lnTo>
                    <a:pt x="1425" y="4327"/>
                  </a:lnTo>
                  <a:lnTo>
                    <a:pt x="1424" y="4318"/>
                  </a:lnTo>
                  <a:lnTo>
                    <a:pt x="1421" y="4286"/>
                  </a:lnTo>
                  <a:lnTo>
                    <a:pt x="1420" y="4277"/>
                  </a:lnTo>
                  <a:lnTo>
                    <a:pt x="1418" y="4244"/>
                  </a:lnTo>
                  <a:lnTo>
                    <a:pt x="1418" y="4235"/>
                  </a:lnTo>
                  <a:lnTo>
                    <a:pt x="1417" y="4203"/>
                  </a:lnTo>
                  <a:lnTo>
                    <a:pt x="1417" y="4193"/>
                  </a:lnTo>
                  <a:lnTo>
                    <a:pt x="1418" y="4161"/>
                  </a:lnTo>
                  <a:lnTo>
                    <a:pt x="1418" y="4151"/>
                  </a:lnTo>
                  <a:lnTo>
                    <a:pt x="1420" y="4119"/>
                  </a:lnTo>
                  <a:lnTo>
                    <a:pt x="1421" y="4110"/>
                  </a:lnTo>
                  <a:lnTo>
                    <a:pt x="1424" y="4077"/>
                  </a:lnTo>
                  <a:lnTo>
                    <a:pt x="1425" y="4068"/>
                  </a:lnTo>
                  <a:lnTo>
                    <a:pt x="1429" y="4036"/>
                  </a:lnTo>
                  <a:lnTo>
                    <a:pt x="1430" y="4027"/>
                  </a:lnTo>
                  <a:lnTo>
                    <a:pt x="1436" y="3995"/>
                  </a:lnTo>
                  <a:lnTo>
                    <a:pt x="1437" y="3986"/>
                  </a:lnTo>
                  <a:lnTo>
                    <a:pt x="1444" y="3954"/>
                  </a:lnTo>
                  <a:lnTo>
                    <a:pt x="1446" y="3945"/>
                  </a:lnTo>
                  <a:lnTo>
                    <a:pt x="1454" y="3914"/>
                  </a:lnTo>
                  <a:lnTo>
                    <a:pt x="1456" y="3905"/>
                  </a:lnTo>
                  <a:lnTo>
                    <a:pt x="1465" y="3874"/>
                  </a:lnTo>
                  <a:lnTo>
                    <a:pt x="1468" y="3865"/>
                  </a:lnTo>
                  <a:lnTo>
                    <a:pt x="1478" y="3834"/>
                  </a:lnTo>
                  <a:lnTo>
                    <a:pt x="1481" y="3825"/>
                  </a:lnTo>
                  <a:lnTo>
                    <a:pt x="1492" y="3795"/>
                  </a:lnTo>
                  <a:lnTo>
                    <a:pt x="1496" y="3786"/>
                  </a:lnTo>
                  <a:lnTo>
                    <a:pt x="1508" y="3757"/>
                  </a:lnTo>
                  <a:lnTo>
                    <a:pt x="1512" y="3748"/>
                  </a:lnTo>
                  <a:lnTo>
                    <a:pt x="1526" y="3719"/>
                  </a:lnTo>
                  <a:lnTo>
                    <a:pt x="1530" y="3710"/>
                  </a:lnTo>
                  <a:lnTo>
                    <a:pt x="1544" y="3681"/>
                  </a:lnTo>
                  <a:lnTo>
                    <a:pt x="1549" y="3673"/>
                  </a:lnTo>
                  <a:lnTo>
                    <a:pt x="1564" y="3645"/>
                  </a:lnTo>
                  <a:lnTo>
                    <a:pt x="1569" y="3637"/>
                  </a:lnTo>
                  <a:lnTo>
                    <a:pt x="1586" y="3609"/>
                  </a:lnTo>
                  <a:lnTo>
                    <a:pt x="1590" y="3601"/>
                  </a:lnTo>
                  <a:lnTo>
                    <a:pt x="1608" y="3574"/>
                  </a:lnTo>
                  <a:lnTo>
                    <a:pt x="1614" y="3566"/>
                  </a:lnTo>
                  <a:lnTo>
                    <a:pt x="1632" y="3540"/>
                  </a:lnTo>
                  <a:lnTo>
                    <a:pt x="1638" y="3532"/>
                  </a:lnTo>
                  <a:lnTo>
                    <a:pt x="1657" y="3507"/>
                  </a:lnTo>
                  <a:lnTo>
                    <a:pt x="1663" y="3499"/>
                  </a:lnTo>
                  <a:lnTo>
                    <a:pt x="1684" y="3475"/>
                  </a:lnTo>
                  <a:lnTo>
                    <a:pt x="1690" y="3467"/>
                  </a:lnTo>
                  <a:lnTo>
                    <a:pt x="1711" y="3443"/>
                  </a:lnTo>
                  <a:lnTo>
                    <a:pt x="1718" y="3437"/>
                  </a:lnTo>
                  <a:lnTo>
                    <a:pt x="1740" y="3413"/>
                  </a:lnTo>
                  <a:lnTo>
                    <a:pt x="1747" y="3407"/>
                  </a:lnTo>
                  <a:lnTo>
                    <a:pt x="1770" y="3384"/>
                  </a:lnTo>
                  <a:lnTo>
                    <a:pt x="1777" y="3378"/>
                  </a:lnTo>
                  <a:lnTo>
                    <a:pt x="1801" y="3356"/>
                  </a:lnTo>
                  <a:lnTo>
                    <a:pt x="1808" y="3350"/>
                  </a:lnTo>
                  <a:lnTo>
                    <a:pt x="1833" y="3330"/>
                  </a:lnTo>
                  <a:lnTo>
                    <a:pt x="1840" y="3324"/>
                  </a:lnTo>
                  <a:lnTo>
                    <a:pt x="1865" y="3304"/>
                  </a:lnTo>
                  <a:lnTo>
                    <a:pt x="1873" y="3299"/>
                  </a:lnTo>
                  <a:lnTo>
                    <a:pt x="1899" y="3280"/>
                  </a:lnTo>
                  <a:lnTo>
                    <a:pt x="1907" y="3275"/>
                  </a:lnTo>
                  <a:lnTo>
                    <a:pt x="1934" y="3257"/>
                  </a:lnTo>
                  <a:lnTo>
                    <a:pt x="1942" y="3252"/>
                  </a:lnTo>
                  <a:lnTo>
                    <a:pt x="1970" y="3235"/>
                  </a:lnTo>
                  <a:lnTo>
                    <a:pt x="1979" y="3229"/>
                  </a:lnTo>
                  <a:lnTo>
                    <a:pt x="2008" y="3214"/>
                  </a:lnTo>
                  <a:lnTo>
                    <a:pt x="2016" y="3210"/>
                  </a:lnTo>
                  <a:lnTo>
                    <a:pt x="2045" y="3195"/>
                  </a:lnTo>
                  <a:lnTo>
                    <a:pt x="2053" y="3191"/>
                  </a:lnTo>
                  <a:lnTo>
                    <a:pt x="2083" y="3178"/>
                  </a:lnTo>
                  <a:lnTo>
                    <a:pt x="2091" y="3174"/>
                  </a:lnTo>
                  <a:lnTo>
                    <a:pt x="2121" y="3162"/>
                  </a:lnTo>
                  <a:lnTo>
                    <a:pt x="2130" y="3159"/>
                  </a:lnTo>
                  <a:lnTo>
                    <a:pt x="2160" y="3148"/>
                  </a:lnTo>
                  <a:lnTo>
                    <a:pt x="2169" y="3145"/>
                  </a:lnTo>
                  <a:lnTo>
                    <a:pt x="2199" y="3135"/>
                  </a:lnTo>
                  <a:lnTo>
                    <a:pt x="2208" y="3132"/>
                  </a:lnTo>
                  <a:lnTo>
                    <a:pt x="2239" y="3123"/>
                  </a:lnTo>
                  <a:lnTo>
                    <a:pt x="2248" y="3121"/>
                  </a:lnTo>
                  <a:lnTo>
                    <a:pt x="2279" y="3113"/>
                  </a:lnTo>
                  <a:lnTo>
                    <a:pt x="2288" y="3111"/>
                  </a:lnTo>
                  <a:lnTo>
                    <a:pt x="2320" y="3104"/>
                  </a:lnTo>
                  <a:lnTo>
                    <a:pt x="2329" y="3103"/>
                  </a:lnTo>
                  <a:lnTo>
                    <a:pt x="2360" y="3097"/>
                  </a:lnTo>
                  <a:lnTo>
                    <a:pt x="2370" y="3096"/>
                  </a:lnTo>
                  <a:lnTo>
                    <a:pt x="2402" y="3092"/>
                  </a:lnTo>
                  <a:lnTo>
                    <a:pt x="2411" y="3091"/>
                  </a:lnTo>
                  <a:lnTo>
                    <a:pt x="2443" y="3088"/>
                  </a:lnTo>
                  <a:lnTo>
                    <a:pt x="2452" y="3087"/>
                  </a:lnTo>
                  <a:lnTo>
                    <a:pt x="2485" y="3085"/>
                  </a:lnTo>
                  <a:lnTo>
                    <a:pt x="2494" y="3085"/>
                  </a:lnTo>
                  <a:lnTo>
                    <a:pt x="2526" y="3084"/>
                  </a:lnTo>
                  <a:lnTo>
                    <a:pt x="2536" y="3084"/>
                  </a:lnTo>
                  <a:lnTo>
                    <a:pt x="2568" y="3085"/>
                  </a:lnTo>
                  <a:lnTo>
                    <a:pt x="2578" y="3085"/>
                  </a:lnTo>
                  <a:lnTo>
                    <a:pt x="2610" y="3087"/>
                  </a:lnTo>
                  <a:lnTo>
                    <a:pt x="2619" y="3088"/>
                  </a:lnTo>
                  <a:lnTo>
                    <a:pt x="2652" y="3091"/>
                  </a:lnTo>
                  <a:lnTo>
                    <a:pt x="2661" y="3092"/>
                  </a:lnTo>
                  <a:lnTo>
                    <a:pt x="2693" y="3096"/>
                  </a:lnTo>
                  <a:lnTo>
                    <a:pt x="2702" y="3097"/>
                  </a:lnTo>
                  <a:lnTo>
                    <a:pt x="2734" y="3103"/>
                  </a:lnTo>
                  <a:lnTo>
                    <a:pt x="2743" y="3104"/>
                  </a:lnTo>
                  <a:lnTo>
                    <a:pt x="2775" y="3111"/>
                  </a:lnTo>
                  <a:lnTo>
                    <a:pt x="2784" y="3113"/>
                  </a:lnTo>
                  <a:lnTo>
                    <a:pt x="2815" y="3121"/>
                  </a:lnTo>
                  <a:lnTo>
                    <a:pt x="2824" y="3123"/>
                  </a:lnTo>
                  <a:lnTo>
                    <a:pt x="2855" y="3132"/>
                  </a:lnTo>
                  <a:lnTo>
                    <a:pt x="2864" y="3135"/>
                  </a:lnTo>
                  <a:lnTo>
                    <a:pt x="2894" y="3145"/>
                  </a:lnTo>
                  <a:lnTo>
                    <a:pt x="2903" y="3148"/>
                  </a:lnTo>
                  <a:lnTo>
                    <a:pt x="2933" y="3159"/>
                  </a:lnTo>
                  <a:lnTo>
                    <a:pt x="2942" y="3162"/>
                  </a:lnTo>
                  <a:lnTo>
                    <a:pt x="2972" y="3174"/>
                  </a:lnTo>
                  <a:lnTo>
                    <a:pt x="2980" y="3178"/>
                  </a:lnTo>
                  <a:lnTo>
                    <a:pt x="3009" y="3191"/>
                  </a:lnTo>
                  <a:lnTo>
                    <a:pt x="3018" y="3195"/>
                  </a:lnTo>
                  <a:lnTo>
                    <a:pt x="3047" y="3210"/>
                  </a:lnTo>
                  <a:lnTo>
                    <a:pt x="3055" y="3214"/>
                  </a:lnTo>
                  <a:lnTo>
                    <a:pt x="3083" y="3230"/>
                  </a:lnTo>
                  <a:lnTo>
                    <a:pt x="3092" y="3235"/>
                  </a:lnTo>
                  <a:lnTo>
                    <a:pt x="3120" y="3252"/>
                  </a:lnTo>
                  <a:lnTo>
                    <a:pt x="3128" y="3257"/>
                  </a:lnTo>
                  <a:lnTo>
                    <a:pt x="3155" y="3274"/>
                  </a:lnTo>
                  <a:lnTo>
                    <a:pt x="3163" y="3280"/>
                  </a:lnTo>
                  <a:lnTo>
                    <a:pt x="3189" y="3298"/>
                  </a:lnTo>
                  <a:lnTo>
                    <a:pt x="3197" y="3304"/>
                  </a:lnTo>
                  <a:lnTo>
                    <a:pt x="3222" y="3324"/>
                  </a:lnTo>
                  <a:lnTo>
                    <a:pt x="3230" y="3329"/>
                  </a:lnTo>
                  <a:lnTo>
                    <a:pt x="3255" y="3350"/>
                  </a:lnTo>
                  <a:lnTo>
                    <a:pt x="3262" y="3356"/>
                  </a:lnTo>
                  <a:lnTo>
                    <a:pt x="3286" y="3378"/>
                  </a:lnTo>
                  <a:lnTo>
                    <a:pt x="3293" y="3384"/>
                  </a:lnTo>
                  <a:lnTo>
                    <a:pt x="3316" y="3406"/>
                  </a:lnTo>
                  <a:lnTo>
                    <a:pt x="3323" y="3413"/>
                  </a:lnTo>
                  <a:lnTo>
                    <a:pt x="3345" y="3436"/>
                  </a:lnTo>
                  <a:lnTo>
                    <a:pt x="3351" y="3443"/>
                  </a:lnTo>
                  <a:lnTo>
                    <a:pt x="3373" y="3467"/>
                  </a:lnTo>
                  <a:lnTo>
                    <a:pt x="3379" y="3474"/>
                  </a:lnTo>
                  <a:lnTo>
                    <a:pt x="3400" y="3499"/>
                  </a:lnTo>
                  <a:lnTo>
                    <a:pt x="3405" y="3507"/>
                  </a:lnTo>
                  <a:lnTo>
                    <a:pt x="3425" y="3532"/>
                  </a:lnTo>
                  <a:lnTo>
                    <a:pt x="3431" y="3540"/>
                  </a:lnTo>
                  <a:lnTo>
                    <a:pt x="3449" y="3566"/>
                  </a:lnTo>
                  <a:lnTo>
                    <a:pt x="3455" y="3574"/>
                  </a:lnTo>
                  <a:lnTo>
                    <a:pt x="3472" y="3601"/>
                  </a:lnTo>
                  <a:lnTo>
                    <a:pt x="3477" y="3609"/>
                  </a:lnTo>
                  <a:lnTo>
                    <a:pt x="3494" y="3637"/>
                  </a:lnTo>
                  <a:lnTo>
                    <a:pt x="3499" y="3646"/>
                  </a:lnTo>
                  <a:lnTo>
                    <a:pt x="3515" y="3674"/>
                  </a:lnTo>
                  <a:lnTo>
                    <a:pt x="3519" y="3682"/>
                  </a:lnTo>
                  <a:lnTo>
                    <a:pt x="3534" y="3711"/>
                  </a:lnTo>
                  <a:lnTo>
                    <a:pt x="3538" y="3720"/>
                  </a:lnTo>
                  <a:lnTo>
                    <a:pt x="3551" y="3749"/>
                  </a:lnTo>
                  <a:lnTo>
                    <a:pt x="3555" y="3757"/>
                  </a:lnTo>
                  <a:lnTo>
                    <a:pt x="3567" y="3787"/>
                  </a:lnTo>
                  <a:lnTo>
                    <a:pt x="3570" y="3796"/>
                  </a:lnTo>
                  <a:lnTo>
                    <a:pt x="3581" y="3826"/>
                  </a:lnTo>
                  <a:lnTo>
                    <a:pt x="3584" y="3835"/>
                  </a:lnTo>
                  <a:lnTo>
                    <a:pt x="3594" y="3865"/>
                  </a:lnTo>
                  <a:lnTo>
                    <a:pt x="3597" y="3874"/>
                  </a:lnTo>
                  <a:lnTo>
                    <a:pt x="3606" y="3905"/>
                  </a:lnTo>
                  <a:lnTo>
                    <a:pt x="3608" y="3914"/>
                  </a:lnTo>
                  <a:lnTo>
                    <a:pt x="3616" y="3945"/>
                  </a:lnTo>
                  <a:lnTo>
                    <a:pt x="3618" y="3954"/>
                  </a:lnTo>
                  <a:lnTo>
                    <a:pt x="3625" y="3986"/>
                  </a:lnTo>
                  <a:lnTo>
                    <a:pt x="3626" y="3995"/>
                  </a:lnTo>
                  <a:lnTo>
                    <a:pt x="3632" y="4027"/>
                  </a:lnTo>
                  <a:lnTo>
                    <a:pt x="3633" y="4036"/>
                  </a:lnTo>
                  <a:lnTo>
                    <a:pt x="3637" y="4068"/>
                  </a:lnTo>
                  <a:lnTo>
                    <a:pt x="3638" y="4077"/>
                  </a:lnTo>
                  <a:lnTo>
                    <a:pt x="3641" y="4110"/>
                  </a:lnTo>
                  <a:lnTo>
                    <a:pt x="3642" y="4119"/>
                  </a:lnTo>
                  <a:close/>
                  <a:moveTo>
                    <a:pt x="3141" y="4267"/>
                  </a:moveTo>
                  <a:lnTo>
                    <a:pt x="3143" y="4244"/>
                  </a:lnTo>
                  <a:lnTo>
                    <a:pt x="3145" y="4221"/>
                  </a:lnTo>
                  <a:lnTo>
                    <a:pt x="3145" y="4198"/>
                  </a:lnTo>
                  <a:lnTo>
                    <a:pt x="3145" y="4175"/>
                  </a:lnTo>
                  <a:lnTo>
                    <a:pt x="3143" y="4152"/>
                  </a:lnTo>
                  <a:lnTo>
                    <a:pt x="3141" y="4129"/>
                  </a:lnTo>
                  <a:lnTo>
                    <a:pt x="3138" y="4106"/>
                  </a:lnTo>
                  <a:lnTo>
                    <a:pt x="3134" y="4083"/>
                  </a:lnTo>
                  <a:lnTo>
                    <a:pt x="3130" y="4061"/>
                  </a:lnTo>
                  <a:lnTo>
                    <a:pt x="3124" y="4039"/>
                  </a:lnTo>
                  <a:lnTo>
                    <a:pt x="3118" y="4017"/>
                  </a:lnTo>
                  <a:lnTo>
                    <a:pt x="3111" y="3995"/>
                  </a:lnTo>
                  <a:lnTo>
                    <a:pt x="3103" y="3973"/>
                  </a:lnTo>
                  <a:lnTo>
                    <a:pt x="3094" y="3952"/>
                  </a:lnTo>
                  <a:lnTo>
                    <a:pt x="3084" y="3931"/>
                  </a:lnTo>
                  <a:lnTo>
                    <a:pt x="3074" y="3910"/>
                  </a:lnTo>
                  <a:lnTo>
                    <a:pt x="3063" y="3891"/>
                  </a:lnTo>
                  <a:lnTo>
                    <a:pt x="3051" y="3871"/>
                  </a:lnTo>
                  <a:lnTo>
                    <a:pt x="3039" y="3852"/>
                  </a:lnTo>
                  <a:lnTo>
                    <a:pt x="3025" y="3833"/>
                  </a:lnTo>
                  <a:lnTo>
                    <a:pt x="3011" y="3815"/>
                  </a:lnTo>
                  <a:lnTo>
                    <a:pt x="2997" y="3797"/>
                  </a:lnTo>
                  <a:lnTo>
                    <a:pt x="2982" y="3780"/>
                  </a:lnTo>
                  <a:lnTo>
                    <a:pt x="2966" y="3763"/>
                  </a:lnTo>
                  <a:lnTo>
                    <a:pt x="2949" y="3747"/>
                  </a:lnTo>
                  <a:lnTo>
                    <a:pt x="2932" y="3732"/>
                  </a:lnTo>
                  <a:lnTo>
                    <a:pt x="2914" y="3718"/>
                  </a:lnTo>
                  <a:lnTo>
                    <a:pt x="2896" y="3704"/>
                  </a:lnTo>
                  <a:lnTo>
                    <a:pt x="2877" y="3690"/>
                  </a:lnTo>
                  <a:lnTo>
                    <a:pt x="2858" y="3678"/>
                  </a:lnTo>
                  <a:lnTo>
                    <a:pt x="2838" y="3666"/>
                  </a:lnTo>
                  <a:lnTo>
                    <a:pt x="2819" y="3655"/>
                  </a:lnTo>
                  <a:lnTo>
                    <a:pt x="2798" y="3645"/>
                  </a:lnTo>
                  <a:lnTo>
                    <a:pt x="2777" y="3635"/>
                  </a:lnTo>
                  <a:lnTo>
                    <a:pt x="2756" y="3626"/>
                  </a:lnTo>
                  <a:lnTo>
                    <a:pt x="2734" y="3618"/>
                  </a:lnTo>
                  <a:lnTo>
                    <a:pt x="2712" y="3611"/>
                  </a:lnTo>
                  <a:lnTo>
                    <a:pt x="2690" y="3605"/>
                  </a:lnTo>
                  <a:lnTo>
                    <a:pt x="2668" y="3599"/>
                  </a:lnTo>
                  <a:lnTo>
                    <a:pt x="2646" y="3595"/>
                  </a:lnTo>
                  <a:lnTo>
                    <a:pt x="2623" y="3591"/>
                  </a:lnTo>
                  <a:lnTo>
                    <a:pt x="2600" y="3588"/>
                  </a:lnTo>
                  <a:lnTo>
                    <a:pt x="2577" y="3586"/>
                  </a:lnTo>
                  <a:lnTo>
                    <a:pt x="2554" y="3584"/>
                  </a:lnTo>
                  <a:lnTo>
                    <a:pt x="2531" y="3584"/>
                  </a:lnTo>
                  <a:lnTo>
                    <a:pt x="2508" y="3584"/>
                  </a:lnTo>
                  <a:lnTo>
                    <a:pt x="2485" y="3586"/>
                  </a:lnTo>
                  <a:lnTo>
                    <a:pt x="2462" y="3588"/>
                  </a:lnTo>
                  <a:lnTo>
                    <a:pt x="2440" y="3591"/>
                  </a:lnTo>
                  <a:lnTo>
                    <a:pt x="2417" y="3595"/>
                  </a:lnTo>
                  <a:lnTo>
                    <a:pt x="2395" y="3599"/>
                  </a:lnTo>
                  <a:lnTo>
                    <a:pt x="2372" y="3605"/>
                  </a:lnTo>
                  <a:lnTo>
                    <a:pt x="2350" y="3611"/>
                  </a:lnTo>
                  <a:lnTo>
                    <a:pt x="2328" y="3618"/>
                  </a:lnTo>
                  <a:lnTo>
                    <a:pt x="2307" y="3626"/>
                  </a:lnTo>
                  <a:lnTo>
                    <a:pt x="2285" y="3635"/>
                  </a:lnTo>
                  <a:lnTo>
                    <a:pt x="2264" y="3645"/>
                  </a:lnTo>
                  <a:lnTo>
                    <a:pt x="2243" y="3655"/>
                  </a:lnTo>
                  <a:lnTo>
                    <a:pt x="2224" y="3666"/>
                  </a:lnTo>
                  <a:lnTo>
                    <a:pt x="2205" y="3677"/>
                  </a:lnTo>
                  <a:lnTo>
                    <a:pt x="2185" y="3690"/>
                  </a:lnTo>
                  <a:lnTo>
                    <a:pt x="2167" y="3703"/>
                  </a:lnTo>
                  <a:lnTo>
                    <a:pt x="2149" y="3717"/>
                  </a:lnTo>
                  <a:lnTo>
                    <a:pt x="2131" y="3732"/>
                  </a:lnTo>
                  <a:lnTo>
                    <a:pt x="2114" y="3747"/>
                  </a:lnTo>
                  <a:lnTo>
                    <a:pt x="2097" y="3763"/>
                  </a:lnTo>
                  <a:lnTo>
                    <a:pt x="2082" y="3780"/>
                  </a:lnTo>
                  <a:lnTo>
                    <a:pt x="2066" y="3797"/>
                  </a:lnTo>
                  <a:lnTo>
                    <a:pt x="2052" y="3814"/>
                  </a:lnTo>
                  <a:lnTo>
                    <a:pt x="2038" y="3833"/>
                  </a:lnTo>
                  <a:lnTo>
                    <a:pt x="2024" y="3852"/>
                  </a:lnTo>
                  <a:lnTo>
                    <a:pt x="2012" y="3871"/>
                  </a:lnTo>
                  <a:lnTo>
                    <a:pt x="1999" y="3891"/>
                  </a:lnTo>
                  <a:lnTo>
                    <a:pt x="1988" y="3912"/>
                  </a:lnTo>
                  <a:lnTo>
                    <a:pt x="1978" y="3932"/>
                  </a:lnTo>
                  <a:lnTo>
                    <a:pt x="1968" y="3953"/>
                  </a:lnTo>
                  <a:lnTo>
                    <a:pt x="1959" y="3974"/>
                  </a:lnTo>
                  <a:lnTo>
                    <a:pt x="1951" y="3995"/>
                  </a:lnTo>
                  <a:lnTo>
                    <a:pt x="1944" y="4017"/>
                  </a:lnTo>
                  <a:lnTo>
                    <a:pt x="1938" y="4039"/>
                  </a:lnTo>
                  <a:lnTo>
                    <a:pt x="1932" y="4061"/>
                  </a:lnTo>
                  <a:lnTo>
                    <a:pt x="1928" y="4084"/>
                  </a:lnTo>
                  <a:lnTo>
                    <a:pt x="1924" y="4106"/>
                  </a:lnTo>
                  <a:lnTo>
                    <a:pt x="1921" y="4129"/>
                  </a:lnTo>
                  <a:lnTo>
                    <a:pt x="1919" y="4152"/>
                  </a:lnTo>
                  <a:lnTo>
                    <a:pt x="1917" y="4175"/>
                  </a:lnTo>
                  <a:lnTo>
                    <a:pt x="1917" y="4198"/>
                  </a:lnTo>
                  <a:lnTo>
                    <a:pt x="1917" y="4221"/>
                  </a:lnTo>
                  <a:lnTo>
                    <a:pt x="1919" y="4244"/>
                  </a:lnTo>
                  <a:lnTo>
                    <a:pt x="1921" y="4266"/>
                  </a:lnTo>
                  <a:lnTo>
                    <a:pt x="1924" y="4289"/>
                  </a:lnTo>
                  <a:lnTo>
                    <a:pt x="1928" y="4312"/>
                  </a:lnTo>
                  <a:lnTo>
                    <a:pt x="1932" y="4334"/>
                  </a:lnTo>
                  <a:lnTo>
                    <a:pt x="1938" y="4356"/>
                  </a:lnTo>
                  <a:lnTo>
                    <a:pt x="1944" y="4378"/>
                  </a:lnTo>
                  <a:lnTo>
                    <a:pt x="1952" y="4400"/>
                  </a:lnTo>
                  <a:lnTo>
                    <a:pt x="1960" y="4422"/>
                  </a:lnTo>
                  <a:lnTo>
                    <a:pt x="1968" y="4443"/>
                  </a:lnTo>
                  <a:lnTo>
                    <a:pt x="1978" y="4464"/>
                  </a:lnTo>
                  <a:lnTo>
                    <a:pt x="1988" y="4485"/>
                  </a:lnTo>
                  <a:lnTo>
                    <a:pt x="1999" y="4505"/>
                  </a:lnTo>
                  <a:lnTo>
                    <a:pt x="2011" y="4524"/>
                  </a:lnTo>
                  <a:lnTo>
                    <a:pt x="2024" y="4544"/>
                  </a:lnTo>
                  <a:lnTo>
                    <a:pt x="2037" y="4562"/>
                  </a:lnTo>
                  <a:lnTo>
                    <a:pt x="2051" y="4581"/>
                  </a:lnTo>
                  <a:lnTo>
                    <a:pt x="2066" y="4598"/>
                  </a:lnTo>
                  <a:lnTo>
                    <a:pt x="2081" y="4615"/>
                  </a:lnTo>
                  <a:lnTo>
                    <a:pt x="2097" y="4632"/>
                  </a:lnTo>
                  <a:lnTo>
                    <a:pt x="2114" y="4648"/>
                  </a:lnTo>
                  <a:lnTo>
                    <a:pt x="2131" y="4663"/>
                  </a:lnTo>
                  <a:lnTo>
                    <a:pt x="2148" y="4678"/>
                  </a:lnTo>
                  <a:lnTo>
                    <a:pt x="2167" y="4692"/>
                  </a:lnTo>
                  <a:lnTo>
                    <a:pt x="2185" y="4705"/>
                  </a:lnTo>
                  <a:lnTo>
                    <a:pt x="2205" y="4718"/>
                  </a:lnTo>
                  <a:lnTo>
                    <a:pt x="2224" y="4730"/>
                  </a:lnTo>
                  <a:lnTo>
                    <a:pt x="2244" y="4741"/>
                  </a:lnTo>
                  <a:lnTo>
                    <a:pt x="2265" y="4751"/>
                  </a:lnTo>
                  <a:lnTo>
                    <a:pt x="2286" y="4761"/>
                  </a:lnTo>
                  <a:lnTo>
                    <a:pt x="2307" y="4769"/>
                  </a:lnTo>
                  <a:lnTo>
                    <a:pt x="2329" y="4777"/>
                  </a:lnTo>
                  <a:lnTo>
                    <a:pt x="2351" y="4785"/>
                  </a:lnTo>
                  <a:lnTo>
                    <a:pt x="2373" y="4791"/>
                  </a:lnTo>
                  <a:lnTo>
                    <a:pt x="2395" y="4797"/>
                  </a:lnTo>
                  <a:lnTo>
                    <a:pt x="2417" y="4801"/>
                  </a:lnTo>
                  <a:lnTo>
                    <a:pt x="2440" y="4805"/>
                  </a:lnTo>
                  <a:lnTo>
                    <a:pt x="2463" y="4808"/>
                  </a:lnTo>
                  <a:lnTo>
                    <a:pt x="2485" y="4810"/>
                  </a:lnTo>
                  <a:lnTo>
                    <a:pt x="2508" y="4812"/>
                  </a:lnTo>
                  <a:lnTo>
                    <a:pt x="2531" y="4812"/>
                  </a:lnTo>
                  <a:lnTo>
                    <a:pt x="2554" y="4812"/>
                  </a:lnTo>
                  <a:lnTo>
                    <a:pt x="2577" y="4810"/>
                  </a:lnTo>
                  <a:lnTo>
                    <a:pt x="2600" y="4808"/>
                  </a:lnTo>
                  <a:lnTo>
                    <a:pt x="2623" y="4805"/>
                  </a:lnTo>
                  <a:lnTo>
                    <a:pt x="2645" y="4801"/>
                  </a:lnTo>
                  <a:lnTo>
                    <a:pt x="2668" y="4797"/>
                  </a:lnTo>
                  <a:lnTo>
                    <a:pt x="2690" y="4791"/>
                  </a:lnTo>
                  <a:lnTo>
                    <a:pt x="2712" y="4785"/>
                  </a:lnTo>
                  <a:lnTo>
                    <a:pt x="2734" y="4778"/>
                  </a:lnTo>
                  <a:lnTo>
                    <a:pt x="2755" y="4770"/>
                  </a:lnTo>
                  <a:lnTo>
                    <a:pt x="2776" y="4761"/>
                  </a:lnTo>
                  <a:lnTo>
                    <a:pt x="2797" y="4751"/>
                  </a:lnTo>
                  <a:lnTo>
                    <a:pt x="2817" y="4741"/>
                  </a:lnTo>
                  <a:lnTo>
                    <a:pt x="2838" y="4730"/>
                  </a:lnTo>
                  <a:lnTo>
                    <a:pt x="2858" y="4717"/>
                  </a:lnTo>
                  <a:lnTo>
                    <a:pt x="2877" y="4705"/>
                  </a:lnTo>
                  <a:lnTo>
                    <a:pt x="2896" y="4691"/>
                  </a:lnTo>
                  <a:lnTo>
                    <a:pt x="2915" y="4677"/>
                  </a:lnTo>
                  <a:lnTo>
                    <a:pt x="2932" y="4663"/>
                  </a:lnTo>
                  <a:lnTo>
                    <a:pt x="2949" y="4647"/>
                  </a:lnTo>
                  <a:lnTo>
                    <a:pt x="2966" y="4632"/>
                  </a:lnTo>
                  <a:lnTo>
                    <a:pt x="2982" y="4615"/>
                  </a:lnTo>
                  <a:lnTo>
                    <a:pt x="2997" y="4598"/>
                  </a:lnTo>
                  <a:lnTo>
                    <a:pt x="3012" y="4580"/>
                  </a:lnTo>
                  <a:lnTo>
                    <a:pt x="3026" y="4562"/>
                  </a:lnTo>
                  <a:lnTo>
                    <a:pt x="3039" y="4544"/>
                  </a:lnTo>
                  <a:lnTo>
                    <a:pt x="3052" y="4524"/>
                  </a:lnTo>
                  <a:lnTo>
                    <a:pt x="3063" y="4505"/>
                  </a:lnTo>
                  <a:lnTo>
                    <a:pt x="3074" y="4486"/>
                  </a:lnTo>
                  <a:lnTo>
                    <a:pt x="3084" y="4465"/>
                  </a:lnTo>
                  <a:lnTo>
                    <a:pt x="3094" y="4444"/>
                  </a:lnTo>
                  <a:lnTo>
                    <a:pt x="3103" y="4422"/>
                  </a:lnTo>
                  <a:lnTo>
                    <a:pt x="3111" y="4401"/>
                  </a:lnTo>
                  <a:lnTo>
                    <a:pt x="3118" y="4379"/>
                  </a:lnTo>
                  <a:lnTo>
                    <a:pt x="3124" y="4357"/>
                  </a:lnTo>
                  <a:lnTo>
                    <a:pt x="3130" y="4334"/>
                  </a:lnTo>
                  <a:lnTo>
                    <a:pt x="3134" y="4312"/>
                  </a:lnTo>
                  <a:lnTo>
                    <a:pt x="3138" y="4289"/>
                  </a:lnTo>
                  <a:lnTo>
                    <a:pt x="3141" y="426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Helvetica Neue"/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498" name="Google Shape;1498;p42"/>
          <p:cNvGrpSpPr/>
          <p:nvPr/>
        </p:nvGrpSpPr>
        <p:grpSpPr>
          <a:xfrm>
            <a:off x="294968" y="1713168"/>
            <a:ext cx="2094271" cy="578772"/>
            <a:chOff x="294968" y="1713168"/>
            <a:chExt cx="2873083" cy="578772"/>
          </a:xfrm>
        </p:grpSpPr>
        <p:sp>
          <p:nvSpPr>
            <p:cNvPr id="1499" name="Google Shape;1499;p42"/>
            <p:cNvSpPr/>
            <p:nvPr/>
          </p:nvSpPr>
          <p:spPr>
            <a:xfrm>
              <a:off x="294968" y="1713168"/>
              <a:ext cx="2873083" cy="578772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anchorCtr="0" anchor="ctr" bIns="45700" lIns="504000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6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500" name="Google Shape;1500;p42"/>
            <p:cNvSpPr/>
            <p:nvPr/>
          </p:nvSpPr>
          <p:spPr>
            <a:xfrm>
              <a:off x="294968" y="1713168"/>
              <a:ext cx="2873083" cy="52459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45700" lIns="504000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1600">
                  <a:solidFill>
                    <a:schemeClr val="lt1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Execution</a:t>
              </a:r>
              <a:endParaRPr sz="16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</p:grpSp>
      <p:grpSp>
        <p:nvGrpSpPr>
          <p:cNvPr id="1501" name="Google Shape;1501;p42"/>
          <p:cNvGrpSpPr/>
          <p:nvPr/>
        </p:nvGrpSpPr>
        <p:grpSpPr>
          <a:xfrm>
            <a:off x="371859" y="1795692"/>
            <a:ext cx="360000" cy="359550"/>
            <a:chOff x="1649691" y="3230880"/>
            <a:chExt cx="914400" cy="914400"/>
          </a:xfrm>
        </p:grpSpPr>
        <p:sp>
          <p:nvSpPr>
            <p:cNvPr id="1502" name="Google Shape;1502;p42"/>
            <p:cNvSpPr/>
            <p:nvPr/>
          </p:nvSpPr>
          <p:spPr>
            <a:xfrm>
              <a:off x="1649691" y="3230880"/>
              <a:ext cx="914400" cy="914400"/>
            </a:xfrm>
            <a:custGeom>
              <a:rect b="b" l="l" r="r" t="t"/>
              <a:pathLst>
                <a:path extrusionOk="0" h="10000" w="10000">
                  <a:moveTo>
                    <a:pt x="6320" y="5028"/>
                  </a:moveTo>
                  <a:lnTo>
                    <a:pt x="6319" y="5079"/>
                  </a:lnTo>
                  <a:lnTo>
                    <a:pt x="6316" y="5129"/>
                  </a:lnTo>
                  <a:lnTo>
                    <a:pt x="6312" y="5180"/>
                  </a:lnTo>
                  <a:lnTo>
                    <a:pt x="6305" y="5230"/>
                  </a:lnTo>
                  <a:lnTo>
                    <a:pt x="6297" y="5279"/>
                  </a:lnTo>
                  <a:lnTo>
                    <a:pt x="6286" y="5329"/>
                  </a:lnTo>
                  <a:lnTo>
                    <a:pt x="6274" y="5377"/>
                  </a:lnTo>
                  <a:lnTo>
                    <a:pt x="6260" y="5426"/>
                  </a:lnTo>
                  <a:lnTo>
                    <a:pt x="6245" y="5474"/>
                  </a:lnTo>
                  <a:lnTo>
                    <a:pt x="6227" y="5521"/>
                  </a:lnTo>
                  <a:lnTo>
                    <a:pt x="6208" y="5568"/>
                  </a:lnTo>
                  <a:lnTo>
                    <a:pt x="6187" y="5613"/>
                  </a:lnTo>
                  <a:lnTo>
                    <a:pt x="6164" y="5659"/>
                  </a:lnTo>
                  <a:lnTo>
                    <a:pt x="6140" y="5703"/>
                  </a:lnTo>
                  <a:lnTo>
                    <a:pt x="6114" y="5746"/>
                  </a:lnTo>
                  <a:lnTo>
                    <a:pt x="6086" y="5789"/>
                  </a:lnTo>
                  <a:lnTo>
                    <a:pt x="6057" y="5830"/>
                  </a:lnTo>
                  <a:lnTo>
                    <a:pt x="6026" y="5870"/>
                  </a:lnTo>
                  <a:lnTo>
                    <a:pt x="5994" y="5908"/>
                  </a:lnTo>
                  <a:lnTo>
                    <a:pt x="5960" y="5946"/>
                  </a:lnTo>
                  <a:lnTo>
                    <a:pt x="5925" y="5982"/>
                  </a:lnTo>
                  <a:lnTo>
                    <a:pt x="5889" y="6017"/>
                  </a:lnTo>
                  <a:lnTo>
                    <a:pt x="5852" y="6050"/>
                  </a:lnTo>
                  <a:lnTo>
                    <a:pt x="5813" y="6083"/>
                  </a:lnTo>
                  <a:lnTo>
                    <a:pt x="5773" y="6113"/>
                  </a:lnTo>
                  <a:lnTo>
                    <a:pt x="5732" y="6142"/>
                  </a:lnTo>
                  <a:lnTo>
                    <a:pt x="5689" y="6170"/>
                  </a:lnTo>
                  <a:lnTo>
                    <a:pt x="5646" y="6196"/>
                  </a:lnTo>
                  <a:lnTo>
                    <a:pt x="5602" y="6221"/>
                  </a:lnTo>
                  <a:lnTo>
                    <a:pt x="5557" y="6243"/>
                  </a:lnTo>
                  <a:lnTo>
                    <a:pt x="5511" y="6265"/>
                  </a:lnTo>
                  <a:lnTo>
                    <a:pt x="5464" y="6284"/>
                  </a:lnTo>
                  <a:lnTo>
                    <a:pt x="5417" y="6301"/>
                  </a:lnTo>
                  <a:lnTo>
                    <a:pt x="5369" y="6317"/>
                  </a:lnTo>
                  <a:lnTo>
                    <a:pt x="5321" y="6331"/>
                  </a:lnTo>
                  <a:lnTo>
                    <a:pt x="5272" y="6343"/>
                  </a:lnTo>
                  <a:lnTo>
                    <a:pt x="5223" y="6354"/>
                  </a:lnTo>
                  <a:lnTo>
                    <a:pt x="5173" y="6362"/>
                  </a:lnTo>
                  <a:lnTo>
                    <a:pt x="5123" y="6369"/>
                  </a:lnTo>
                  <a:lnTo>
                    <a:pt x="5073" y="6373"/>
                  </a:lnTo>
                  <a:lnTo>
                    <a:pt x="5023" y="6376"/>
                  </a:lnTo>
                  <a:lnTo>
                    <a:pt x="4972" y="6377"/>
                  </a:lnTo>
                  <a:lnTo>
                    <a:pt x="4921" y="6376"/>
                  </a:lnTo>
                  <a:lnTo>
                    <a:pt x="4871" y="6373"/>
                  </a:lnTo>
                  <a:lnTo>
                    <a:pt x="4820" y="6369"/>
                  </a:lnTo>
                  <a:lnTo>
                    <a:pt x="4770" y="6362"/>
                  </a:lnTo>
                  <a:lnTo>
                    <a:pt x="4721" y="6354"/>
                  </a:lnTo>
                  <a:lnTo>
                    <a:pt x="4671" y="6343"/>
                  </a:lnTo>
                  <a:lnTo>
                    <a:pt x="4623" y="6331"/>
                  </a:lnTo>
                  <a:lnTo>
                    <a:pt x="4574" y="6317"/>
                  </a:lnTo>
                  <a:lnTo>
                    <a:pt x="4526" y="6301"/>
                  </a:lnTo>
                  <a:lnTo>
                    <a:pt x="4479" y="6284"/>
                  </a:lnTo>
                  <a:lnTo>
                    <a:pt x="4432" y="6265"/>
                  </a:lnTo>
                  <a:lnTo>
                    <a:pt x="4387" y="6243"/>
                  </a:lnTo>
                  <a:lnTo>
                    <a:pt x="4341" y="6221"/>
                  </a:lnTo>
                  <a:lnTo>
                    <a:pt x="4297" y="6196"/>
                  </a:lnTo>
                  <a:lnTo>
                    <a:pt x="4254" y="6170"/>
                  </a:lnTo>
                  <a:lnTo>
                    <a:pt x="4211" y="6142"/>
                  </a:lnTo>
                  <a:lnTo>
                    <a:pt x="4170" y="6113"/>
                  </a:lnTo>
                  <a:lnTo>
                    <a:pt x="4130" y="6083"/>
                  </a:lnTo>
                  <a:lnTo>
                    <a:pt x="4092" y="6050"/>
                  </a:lnTo>
                  <a:lnTo>
                    <a:pt x="4054" y="6017"/>
                  </a:lnTo>
                  <a:lnTo>
                    <a:pt x="4018" y="5982"/>
                  </a:lnTo>
                  <a:lnTo>
                    <a:pt x="3983" y="5946"/>
                  </a:lnTo>
                  <a:lnTo>
                    <a:pt x="3950" y="5908"/>
                  </a:lnTo>
                  <a:lnTo>
                    <a:pt x="3917" y="5870"/>
                  </a:lnTo>
                  <a:lnTo>
                    <a:pt x="3887" y="5830"/>
                  </a:lnTo>
                  <a:lnTo>
                    <a:pt x="3858" y="5789"/>
                  </a:lnTo>
                  <a:lnTo>
                    <a:pt x="3830" y="5746"/>
                  </a:lnTo>
                  <a:lnTo>
                    <a:pt x="3804" y="5703"/>
                  </a:lnTo>
                  <a:lnTo>
                    <a:pt x="3779" y="5659"/>
                  </a:lnTo>
                  <a:lnTo>
                    <a:pt x="3757" y="5613"/>
                  </a:lnTo>
                  <a:lnTo>
                    <a:pt x="3735" y="5568"/>
                  </a:lnTo>
                  <a:lnTo>
                    <a:pt x="3716" y="5521"/>
                  </a:lnTo>
                  <a:lnTo>
                    <a:pt x="3699" y="5474"/>
                  </a:lnTo>
                  <a:lnTo>
                    <a:pt x="3683" y="5426"/>
                  </a:lnTo>
                  <a:lnTo>
                    <a:pt x="3669" y="5377"/>
                  </a:lnTo>
                  <a:lnTo>
                    <a:pt x="3657" y="5329"/>
                  </a:lnTo>
                  <a:lnTo>
                    <a:pt x="3646" y="5279"/>
                  </a:lnTo>
                  <a:lnTo>
                    <a:pt x="3638" y="5230"/>
                  </a:lnTo>
                  <a:lnTo>
                    <a:pt x="3631" y="5180"/>
                  </a:lnTo>
                  <a:lnTo>
                    <a:pt x="3627" y="5129"/>
                  </a:lnTo>
                  <a:lnTo>
                    <a:pt x="3624" y="5079"/>
                  </a:lnTo>
                  <a:lnTo>
                    <a:pt x="3623" y="5028"/>
                  </a:lnTo>
                  <a:lnTo>
                    <a:pt x="3624" y="4977"/>
                  </a:lnTo>
                  <a:lnTo>
                    <a:pt x="3627" y="4927"/>
                  </a:lnTo>
                  <a:lnTo>
                    <a:pt x="3631" y="4877"/>
                  </a:lnTo>
                  <a:lnTo>
                    <a:pt x="3638" y="4827"/>
                  </a:lnTo>
                  <a:lnTo>
                    <a:pt x="3646" y="4777"/>
                  </a:lnTo>
                  <a:lnTo>
                    <a:pt x="3657" y="4728"/>
                  </a:lnTo>
                  <a:lnTo>
                    <a:pt x="3669" y="4679"/>
                  </a:lnTo>
                  <a:lnTo>
                    <a:pt x="3683" y="4631"/>
                  </a:lnTo>
                  <a:lnTo>
                    <a:pt x="3699" y="4583"/>
                  </a:lnTo>
                  <a:lnTo>
                    <a:pt x="3716" y="4536"/>
                  </a:lnTo>
                  <a:lnTo>
                    <a:pt x="3735" y="4489"/>
                  </a:lnTo>
                  <a:lnTo>
                    <a:pt x="3757" y="4443"/>
                  </a:lnTo>
                  <a:lnTo>
                    <a:pt x="3779" y="4398"/>
                  </a:lnTo>
                  <a:lnTo>
                    <a:pt x="3804" y="4354"/>
                  </a:lnTo>
                  <a:lnTo>
                    <a:pt x="3830" y="4311"/>
                  </a:lnTo>
                  <a:lnTo>
                    <a:pt x="3858" y="4268"/>
                  </a:lnTo>
                  <a:lnTo>
                    <a:pt x="3887" y="4227"/>
                  </a:lnTo>
                  <a:lnTo>
                    <a:pt x="3917" y="4187"/>
                  </a:lnTo>
                  <a:lnTo>
                    <a:pt x="3950" y="4148"/>
                  </a:lnTo>
                  <a:lnTo>
                    <a:pt x="3983" y="4111"/>
                  </a:lnTo>
                  <a:lnTo>
                    <a:pt x="4018" y="4075"/>
                  </a:lnTo>
                  <a:lnTo>
                    <a:pt x="4054" y="4040"/>
                  </a:lnTo>
                  <a:lnTo>
                    <a:pt x="4092" y="4006"/>
                  </a:lnTo>
                  <a:lnTo>
                    <a:pt x="4130" y="3974"/>
                  </a:lnTo>
                  <a:lnTo>
                    <a:pt x="4170" y="3943"/>
                  </a:lnTo>
                  <a:lnTo>
                    <a:pt x="4211" y="3914"/>
                  </a:lnTo>
                  <a:lnTo>
                    <a:pt x="4254" y="3886"/>
                  </a:lnTo>
                  <a:lnTo>
                    <a:pt x="4297" y="3860"/>
                  </a:lnTo>
                  <a:lnTo>
                    <a:pt x="4341" y="3836"/>
                  </a:lnTo>
                  <a:lnTo>
                    <a:pt x="4387" y="3813"/>
                  </a:lnTo>
                  <a:lnTo>
                    <a:pt x="4432" y="3792"/>
                  </a:lnTo>
                  <a:lnTo>
                    <a:pt x="4479" y="3773"/>
                  </a:lnTo>
                  <a:lnTo>
                    <a:pt x="4526" y="3755"/>
                  </a:lnTo>
                  <a:lnTo>
                    <a:pt x="4574" y="3740"/>
                  </a:lnTo>
                  <a:lnTo>
                    <a:pt x="4623" y="3726"/>
                  </a:lnTo>
                  <a:lnTo>
                    <a:pt x="4671" y="3714"/>
                  </a:lnTo>
                  <a:lnTo>
                    <a:pt x="4721" y="3703"/>
                  </a:lnTo>
                  <a:lnTo>
                    <a:pt x="4770" y="3695"/>
                  </a:lnTo>
                  <a:lnTo>
                    <a:pt x="4820" y="3688"/>
                  </a:lnTo>
                  <a:lnTo>
                    <a:pt x="4871" y="3684"/>
                  </a:lnTo>
                  <a:lnTo>
                    <a:pt x="4921" y="3681"/>
                  </a:lnTo>
                  <a:lnTo>
                    <a:pt x="4972" y="3680"/>
                  </a:lnTo>
                  <a:lnTo>
                    <a:pt x="5023" y="3681"/>
                  </a:lnTo>
                  <a:lnTo>
                    <a:pt x="5073" y="3684"/>
                  </a:lnTo>
                  <a:lnTo>
                    <a:pt x="5123" y="3688"/>
                  </a:lnTo>
                  <a:lnTo>
                    <a:pt x="5173" y="3695"/>
                  </a:lnTo>
                  <a:lnTo>
                    <a:pt x="5223" y="3703"/>
                  </a:lnTo>
                  <a:lnTo>
                    <a:pt x="5272" y="3714"/>
                  </a:lnTo>
                  <a:lnTo>
                    <a:pt x="5321" y="3726"/>
                  </a:lnTo>
                  <a:lnTo>
                    <a:pt x="5369" y="3740"/>
                  </a:lnTo>
                  <a:lnTo>
                    <a:pt x="5417" y="3755"/>
                  </a:lnTo>
                  <a:lnTo>
                    <a:pt x="5464" y="3773"/>
                  </a:lnTo>
                  <a:lnTo>
                    <a:pt x="5511" y="3792"/>
                  </a:lnTo>
                  <a:lnTo>
                    <a:pt x="5557" y="3813"/>
                  </a:lnTo>
                  <a:lnTo>
                    <a:pt x="5602" y="3836"/>
                  </a:lnTo>
                  <a:lnTo>
                    <a:pt x="5646" y="3860"/>
                  </a:lnTo>
                  <a:lnTo>
                    <a:pt x="5689" y="3886"/>
                  </a:lnTo>
                  <a:lnTo>
                    <a:pt x="5732" y="3914"/>
                  </a:lnTo>
                  <a:lnTo>
                    <a:pt x="5773" y="3943"/>
                  </a:lnTo>
                  <a:lnTo>
                    <a:pt x="5813" y="3974"/>
                  </a:lnTo>
                  <a:lnTo>
                    <a:pt x="5852" y="4006"/>
                  </a:lnTo>
                  <a:lnTo>
                    <a:pt x="5889" y="4040"/>
                  </a:lnTo>
                  <a:lnTo>
                    <a:pt x="5925" y="4075"/>
                  </a:lnTo>
                  <a:lnTo>
                    <a:pt x="5960" y="4111"/>
                  </a:lnTo>
                  <a:lnTo>
                    <a:pt x="5994" y="4148"/>
                  </a:lnTo>
                  <a:lnTo>
                    <a:pt x="6026" y="4187"/>
                  </a:lnTo>
                  <a:lnTo>
                    <a:pt x="6057" y="4227"/>
                  </a:lnTo>
                  <a:lnTo>
                    <a:pt x="6086" y="4268"/>
                  </a:lnTo>
                  <a:lnTo>
                    <a:pt x="6114" y="4311"/>
                  </a:lnTo>
                  <a:lnTo>
                    <a:pt x="6140" y="4354"/>
                  </a:lnTo>
                  <a:lnTo>
                    <a:pt x="6164" y="4398"/>
                  </a:lnTo>
                  <a:lnTo>
                    <a:pt x="6187" y="4443"/>
                  </a:lnTo>
                  <a:lnTo>
                    <a:pt x="6208" y="4489"/>
                  </a:lnTo>
                  <a:lnTo>
                    <a:pt x="6227" y="4536"/>
                  </a:lnTo>
                  <a:lnTo>
                    <a:pt x="6245" y="4583"/>
                  </a:lnTo>
                  <a:lnTo>
                    <a:pt x="6260" y="4631"/>
                  </a:lnTo>
                  <a:lnTo>
                    <a:pt x="6274" y="4679"/>
                  </a:lnTo>
                  <a:lnTo>
                    <a:pt x="6286" y="4728"/>
                  </a:lnTo>
                  <a:lnTo>
                    <a:pt x="6297" y="4777"/>
                  </a:lnTo>
                  <a:lnTo>
                    <a:pt x="6305" y="4827"/>
                  </a:lnTo>
                  <a:lnTo>
                    <a:pt x="6312" y="4877"/>
                  </a:lnTo>
                  <a:lnTo>
                    <a:pt x="6316" y="4927"/>
                  </a:lnTo>
                  <a:lnTo>
                    <a:pt x="6319" y="4977"/>
                  </a:lnTo>
                  <a:lnTo>
                    <a:pt x="6320" y="502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Helvetica Neue"/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03" name="Google Shape;1503;p42"/>
            <p:cNvSpPr/>
            <p:nvPr/>
          </p:nvSpPr>
          <p:spPr>
            <a:xfrm>
              <a:off x="1649691" y="3230880"/>
              <a:ext cx="914400" cy="914400"/>
            </a:xfrm>
            <a:custGeom>
              <a:rect b="b" l="l" r="r" t="t"/>
              <a:pathLst>
                <a:path extrusionOk="0" h="10000" w="10000">
                  <a:moveTo>
                    <a:pt x="4314" y="2037"/>
                  </a:moveTo>
                  <a:lnTo>
                    <a:pt x="4752" y="1231"/>
                  </a:lnTo>
                  <a:lnTo>
                    <a:pt x="4769" y="1203"/>
                  </a:lnTo>
                  <a:lnTo>
                    <a:pt x="4790" y="1179"/>
                  </a:lnTo>
                  <a:lnTo>
                    <a:pt x="4814" y="1157"/>
                  </a:lnTo>
                  <a:lnTo>
                    <a:pt x="4840" y="1138"/>
                  </a:lnTo>
                  <a:lnTo>
                    <a:pt x="4868" y="1123"/>
                  </a:lnTo>
                  <a:lnTo>
                    <a:pt x="4898" y="1111"/>
                  </a:lnTo>
                  <a:lnTo>
                    <a:pt x="4930" y="1104"/>
                  </a:lnTo>
                  <a:lnTo>
                    <a:pt x="4962" y="1100"/>
                  </a:lnTo>
                  <a:lnTo>
                    <a:pt x="4994" y="1101"/>
                  </a:lnTo>
                  <a:lnTo>
                    <a:pt x="5633" y="1157"/>
                  </a:lnTo>
                  <a:lnTo>
                    <a:pt x="5665" y="1162"/>
                  </a:lnTo>
                  <a:lnTo>
                    <a:pt x="5696" y="1171"/>
                  </a:lnTo>
                  <a:lnTo>
                    <a:pt x="5725" y="1184"/>
                  </a:lnTo>
                  <a:lnTo>
                    <a:pt x="5753" y="1200"/>
                  </a:lnTo>
                  <a:lnTo>
                    <a:pt x="5778" y="1220"/>
                  </a:lnTo>
                  <a:lnTo>
                    <a:pt x="5801" y="1243"/>
                  </a:lnTo>
                  <a:lnTo>
                    <a:pt x="5820" y="1269"/>
                  </a:lnTo>
                  <a:lnTo>
                    <a:pt x="5836" y="1297"/>
                  </a:lnTo>
                  <a:lnTo>
                    <a:pt x="5848" y="1327"/>
                  </a:lnTo>
                  <a:lnTo>
                    <a:pt x="6140" y="2198"/>
                  </a:lnTo>
                  <a:lnTo>
                    <a:pt x="6390" y="2314"/>
                  </a:lnTo>
                  <a:lnTo>
                    <a:pt x="7245" y="1978"/>
                  </a:lnTo>
                  <a:lnTo>
                    <a:pt x="7275" y="1969"/>
                  </a:lnTo>
                  <a:lnTo>
                    <a:pt x="7307" y="1963"/>
                  </a:lnTo>
                  <a:lnTo>
                    <a:pt x="7339" y="1961"/>
                  </a:lnTo>
                  <a:lnTo>
                    <a:pt x="7371" y="1963"/>
                  </a:lnTo>
                  <a:lnTo>
                    <a:pt x="7403" y="1970"/>
                  </a:lnTo>
                  <a:lnTo>
                    <a:pt x="7433" y="1981"/>
                  </a:lnTo>
                  <a:lnTo>
                    <a:pt x="7462" y="1995"/>
                  </a:lnTo>
                  <a:lnTo>
                    <a:pt x="7489" y="2013"/>
                  </a:lnTo>
                  <a:lnTo>
                    <a:pt x="7513" y="2034"/>
                  </a:lnTo>
                  <a:lnTo>
                    <a:pt x="7966" y="2487"/>
                  </a:lnTo>
                  <a:lnTo>
                    <a:pt x="7987" y="2511"/>
                  </a:lnTo>
                  <a:lnTo>
                    <a:pt x="8005" y="2538"/>
                  </a:lnTo>
                  <a:lnTo>
                    <a:pt x="8019" y="2567"/>
                  </a:lnTo>
                  <a:lnTo>
                    <a:pt x="8030" y="2597"/>
                  </a:lnTo>
                  <a:lnTo>
                    <a:pt x="8037" y="2629"/>
                  </a:lnTo>
                  <a:lnTo>
                    <a:pt x="8039" y="2661"/>
                  </a:lnTo>
                  <a:lnTo>
                    <a:pt x="8037" y="2693"/>
                  </a:lnTo>
                  <a:lnTo>
                    <a:pt x="8031" y="2725"/>
                  </a:lnTo>
                  <a:lnTo>
                    <a:pt x="8022" y="2755"/>
                  </a:lnTo>
                  <a:lnTo>
                    <a:pt x="7686" y="3610"/>
                  </a:lnTo>
                  <a:lnTo>
                    <a:pt x="7802" y="3860"/>
                  </a:lnTo>
                  <a:lnTo>
                    <a:pt x="8673" y="4152"/>
                  </a:lnTo>
                  <a:lnTo>
                    <a:pt x="8703" y="4164"/>
                  </a:lnTo>
                  <a:lnTo>
                    <a:pt x="8731" y="4180"/>
                  </a:lnTo>
                  <a:lnTo>
                    <a:pt x="8757" y="4199"/>
                  </a:lnTo>
                  <a:lnTo>
                    <a:pt x="8780" y="4222"/>
                  </a:lnTo>
                  <a:lnTo>
                    <a:pt x="8800" y="4247"/>
                  </a:lnTo>
                  <a:lnTo>
                    <a:pt x="8816" y="4275"/>
                  </a:lnTo>
                  <a:lnTo>
                    <a:pt x="8829" y="4304"/>
                  </a:lnTo>
                  <a:lnTo>
                    <a:pt x="8838" y="4335"/>
                  </a:lnTo>
                  <a:lnTo>
                    <a:pt x="8843" y="4367"/>
                  </a:lnTo>
                  <a:lnTo>
                    <a:pt x="8899" y="5006"/>
                  </a:lnTo>
                  <a:lnTo>
                    <a:pt x="8900" y="5038"/>
                  </a:lnTo>
                  <a:lnTo>
                    <a:pt x="8896" y="5070"/>
                  </a:lnTo>
                  <a:lnTo>
                    <a:pt x="8889" y="5102"/>
                  </a:lnTo>
                  <a:lnTo>
                    <a:pt x="8877" y="5132"/>
                  </a:lnTo>
                  <a:lnTo>
                    <a:pt x="8862" y="5160"/>
                  </a:lnTo>
                  <a:lnTo>
                    <a:pt x="8843" y="5186"/>
                  </a:lnTo>
                  <a:lnTo>
                    <a:pt x="8821" y="5210"/>
                  </a:lnTo>
                  <a:lnTo>
                    <a:pt x="8797" y="5231"/>
                  </a:lnTo>
                  <a:lnTo>
                    <a:pt x="8769" y="5248"/>
                  </a:lnTo>
                  <a:lnTo>
                    <a:pt x="7963" y="5686"/>
                  </a:lnTo>
                  <a:lnTo>
                    <a:pt x="7890" y="5954"/>
                  </a:lnTo>
                  <a:lnTo>
                    <a:pt x="8370" y="6736"/>
                  </a:lnTo>
                  <a:lnTo>
                    <a:pt x="8385" y="6765"/>
                  </a:lnTo>
                  <a:lnTo>
                    <a:pt x="8396" y="6795"/>
                  </a:lnTo>
                  <a:lnTo>
                    <a:pt x="8404" y="6826"/>
                  </a:lnTo>
                  <a:lnTo>
                    <a:pt x="8407" y="6859"/>
                  </a:lnTo>
                  <a:lnTo>
                    <a:pt x="8406" y="6891"/>
                  </a:lnTo>
                  <a:lnTo>
                    <a:pt x="8401" y="6923"/>
                  </a:lnTo>
                  <a:lnTo>
                    <a:pt x="8392" y="6953"/>
                  </a:lnTo>
                  <a:lnTo>
                    <a:pt x="8378" y="6983"/>
                  </a:lnTo>
                  <a:lnTo>
                    <a:pt x="8362" y="7010"/>
                  </a:lnTo>
                  <a:lnTo>
                    <a:pt x="7994" y="7535"/>
                  </a:lnTo>
                  <a:lnTo>
                    <a:pt x="7974" y="7561"/>
                  </a:lnTo>
                  <a:lnTo>
                    <a:pt x="7950" y="7583"/>
                  </a:lnTo>
                  <a:lnTo>
                    <a:pt x="7925" y="7602"/>
                  </a:lnTo>
                  <a:lnTo>
                    <a:pt x="7896" y="7618"/>
                  </a:lnTo>
                  <a:lnTo>
                    <a:pt x="7867" y="7630"/>
                  </a:lnTo>
                  <a:lnTo>
                    <a:pt x="7835" y="7638"/>
                  </a:lnTo>
                  <a:lnTo>
                    <a:pt x="7804" y="7642"/>
                  </a:lnTo>
                  <a:lnTo>
                    <a:pt x="7771" y="7641"/>
                  </a:lnTo>
                  <a:lnTo>
                    <a:pt x="7740" y="7637"/>
                  </a:lnTo>
                  <a:lnTo>
                    <a:pt x="6840" y="7455"/>
                  </a:lnTo>
                  <a:lnTo>
                    <a:pt x="6613" y="7614"/>
                  </a:lnTo>
                  <a:lnTo>
                    <a:pt x="6477" y="8521"/>
                  </a:lnTo>
                  <a:lnTo>
                    <a:pt x="6470" y="8553"/>
                  </a:lnTo>
                  <a:lnTo>
                    <a:pt x="6460" y="8583"/>
                  </a:lnTo>
                  <a:lnTo>
                    <a:pt x="6445" y="8612"/>
                  </a:lnTo>
                  <a:lnTo>
                    <a:pt x="6427" y="8638"/>
                  </a:lnTo>
                  <a:lnTo>
                    <a:pt x="6405" y="8662"/>
                  </a:lnTo>
                  <a:lnTo>
                    <a:pt x="6381" y="8683"/>
                  </a:lnTo>
                  <a:lnTo>
                    <a:pt x="6354" y="8701"/>
                  </a:lnTo>
                  <a:lnTo>
                    <a:pt x="6325" y="8715"/>
                  </a:lnTo>
                  <a:lnTo>
                    <a:pt x="6295" y="8725"/>
                  </a:lnTo>
                  <a:lnTo>
                    <a:pt x="5676" y="8891"/>
                  </a:lnTo>
                  <a:lnTo>
                    <a:pt x="5644" y="8898"/>
                  </a:lnTo>
                  <a:lnTo>
                    <a:pt x="5612" y="8900"/>
                  </a:lnTo>
                  <a:lnTo>
                    <a:pt x="5580" y="8898"/>
                  </a:lnTo>
                  <a:lnTo>
                    <a:pt x="5548" y="8892"/>
                  </a:lnTo>
                  <a:lnTo>
                    <a:pt x="5518" y="8882"/>
                  </a:lnTo>
                  <a:lnTo>
                    <a:pt x="5489" y="8868"/>
                  </a:lnTo>
                  <a:lnTo>
                    <a:pt x="5462" y="8850"/>
                  </a:lnTo>
                  <a:lnTo>
                    <a:pt x="5437" y="8830"/>
                  </a:lnTo>
                  <a:lnTo>
                    <a:pt x="5415" y="8806"/>
                  </a:lnTo>
                  <a:lnTo>
                    <a:pt x="4843" y="8088"/>
                  </a:lnTo>
                  <a:lnTo>
                    <a:pt x="4568" y="8063"/>
                  </a:lnTo>
                  <a:lnTo>
                    <a:pt x="3879" y="8671"/>
                  </a:lnTo>
                  <a:lnTo>
                    <a:pt x="3854" y="8691"/>
                  </a:lnTo>
                  <a:lnTo>
                    <a:pt x="3826" y="8707"/>
                  </a:lnTo>
                  <a:lnTo>
                    <a:pt x="3797" y="8720"/>
                  </a:lnTo>
                  <a:lnTo>
                    <a:pt x="3766" y="8729"/>
                  </a:lnTo>
                  <a:lnTo>
                    <a:pt x="3734" y="8733"/>
                  </a:lnTo>
                  <a:lnTo>
                    <a:pt x="3702" y="8734"/>
                  </a:lnTo>
                  <a:lnTo>
                    <a:pt x="3670" y="8730"/>
                  </a:lnTo>
                  <a:lnTo>
                    <a:pt x="3639" y="8722"/>
                  </a:lnTo>
                  <a:lnTo>
                    <a:pt x="3609" y="8711"/>
                  </a:lnTo>
                  <a:lnTo>
                    <a:pt x="3028" y="8441"/>
                  </a:lnTo>
                  <a:lnTo>
                    <a:pt x="2999" y="8425"/>
                  </a:lnTo>
                  <a:lnTo>
                    <a:pt x="2973" y="8406"/>
                  </a:lnTo>
                  <a:lnTo>
                    <a:pt x="2950" y="8384"/>
                  </a:lnTo>
                  <a:lnTo>
                    <a:pt x="2929" y="8359"/>
                  </a:lnTo>
                  <a:lnTo>
                    <a:pt x="2912" y="8332"/>
                  </a:lnTo>
                  <a:lnTo>
                    <a:pt x="2899" y="8302"/>
                  </a:lnTo>
                  <a:lnTo>
                    <a:pt x="2890" y="8271"/>
                  </a:lnTo>
                  <a:lnTo>
                    <a:pt x="2884" y="8240"/>
                  </a:lnTo>
                  <a:lnTo>
                    <a:pt x="2883" y="8207"/>
                  </a:lnTo>
                  <a:lnTo>
                    <a:pt x="2907" y="7290"/>
                  </a:lnTo>
                  <a:lnTo>
                    <a:pt x="2710" y="7093"/>
                  </a:lnTo>
                  <a:lnTo>
                    <a:pt x="1793" y="7117"/>
                  </a:lnTo>
                  <a:lnTo>
                    <a:pt x="1760" y="7116"/>
                  </a:lnTo>
                  <a:lnTo>
                    <a:pt x="1729" y="7110"/>
                  </a:lnTo>
                  <a:lnTo>
                    <a:pt x="1698" y="7101"/>
                  </a:lnTo>
                  <a:lnTo>
                    <a:pt x="1668" y="7088"/>
                  </a:lnTo>
                  <a:lnTo>
                    <a:pt x="1641" y="7071"/>
                  </a:lnTo>
                  <a:lnTo>
                    <a:pt x="1616" y="7050"/>
                  </a:lnTo>
                  <a:lnTo>
                    <a:pt x="1594" y="7027"/>
                  </a:lnTo>
                  <a:lnTo>
                    <a:pt x="1575" y="7001"/>
                  </a:lnTo>
                  <a:lnTo>
                    <a:pt x="1559" y="6972"/>
                  </a:lnTo>
                  <a:lnTo>
                    <a:pt x="1289" y="6391"/>
                  </a:lnTo>
                  <a:lnTo>
                    <a:pt x="1278" y="6361"/>
                  </a:lnTo>
                  <a:lnTo>
                    <a:pt x="1270" y="6330"/>
                  </a:lnTo>
                  <a:lnTo>
                    <a:pt x="1266" y="6298"/>
                  </a:lnTo>
                  <a:lnTo>
                    <a:pt x="1267" y="6266"/>
                  </a:lnTo>
                  <a:lnTo>
                    <a:pt x="1271" y="6234"/>
                  </a:lnTo>
                  <a:lnTo>
                    <a:pt x="1280" y="6203"/>
                  </a:lnTo>
                  <a:lnTo>
                    <a:pt x="1293" y="6174"/>
                  </a:lnTo>
                  <a:lnTo>
                    <a:pt x="1309" y="6146"/>
                  </a:lnTo>
                  <a:lnTo>
                    <a:pt x="1329" y="6121"/>
                  </a:lnTo>
                  <a:lnTo>
                    <a:pt x="1937" y="5432"/>
                  </a:lnTo>
                  <a:lnTo>
                    <a:pt x="1912" y="5157"/>
                  </a:lnTo>
                  <a:lnTo>
                    <a:pt x="1194" y="4585"/>
                  </a:lnTo>
                  <a:lnTo>
                    <a:pt x="1170" y="4563"/>
                  </a:lnTo>
                  <a:lnTo>
                    <a:pt x="1150" y="4538"/>
                  </a:lnTo>
                  <a:lnTo>
                    <a:pt x="1132" y="4511"/>
                  </a:lnTo>
                  <a:lnTo>
                    <a:pt x="1118" y="4482"/>
                  </a:lnTo>
                  <a:lnTo>
                    <a:pt x="1108" y="4452"/>
                  </a:lnTo>
                  <a:lnTo>
                    <a:pt x="1102" y="4420"/>
                  </a:lnTo>
                  <a:lnTo>
                    <a:pt x="1100" y="4388"/>
                  </a:lnTo>
                  <a:lnTo>
                    <a:pt x="1102" y="4356"/>
                  </a:lnTo>
                  <a:lnTo>
                    <a:pt x="1109" y="4324"/>
                  </a:lnTo>
                  <a:lnTo>
                    <a:pt x="1275" y="3705"/>
                  </a:lnTo>
                  <a:lnTo>
                    <a:pt x="1285" y="3675"/>
                  </a:lnTo>
                  <a:lnTo>
                    <a:pt x="1299" y="3646"/>
                  </a:lnTo>
                  <a:lnTo>
                    <a:pt x="1317" y="3619"/>
                  </a:lnTo>
                  <a:lnTo>
                    <a:pt x="1338" y="3595"/>
                  </a:lnTo>
                  <a:lnTo>
                    <a:pt x="1362" y="3573"/>
                  </a:lnTo>
                  <a:lnTo>
                    <a:pt x="1388" y="3555"/>
                  </a:lnTo>
                  <a:lnTo>
                    <a:pt x="1417" y="3540"/>
                  </a:lnTo>
                  <a:lnTo>
                    <a:pt x="1447" y="3530"/>
                  </a:lnTo>
                  <a:lnTo>
                    <a:pt x="1479" y="3523"/>
                  </a:lnTo>
                  <a:lnTo>
                    <a:pt x="2386" y="3387"/>
                  </a:lnTo>
                  <a:lnTo>
                    <a:pt x="2545" y="3160"/>
                  </a:lnTo>
                  <a:lnTo>
                    <a:pt x="2363" y="2260"/>
                  </a:lnTo>
                  <a:lnTo>
                    <a:pt x="2359" y="2229"/>
                  </a:lnTo>
                  <a:lnTo>
                    <a:pt x="2358" y="2196"/>
                  </a:lnTo>
                  <a:lnTo>
                    <a:pt x="2362" y="2165"/>
                  </a:lnTo>
                  <a:lnTo>
                    <a:pt x="2370" y="2133"/>
                  </a:lnTo>
                  <a:lnTo>
                    <a:pt x="2382" y="2104"/>
                  </a:lnTo>
                  <a:lnTo>
                    <a:pt x="2398" y="2075"/>
                  </a:lnTo>
                  <a:lnTo>
                    <a:pt x="2417" y="2050"/>
                  </a:lnTo>
                  <a:lnTo>
                    <a:pt x="2439" y="2026"/>
                  </a:lnTo>
                  <a:lnTo>
                    <a:pt x="2465" y="2006"/>
                  </a:lnTo>
                  <a:lnTo>
                    <a:pt x="2990" y="1638"/>
                  </a:lnTo>
                  <a:lnTo>
                    <a:pt x="3017" y="1622"/>
                  </a:lnTo>
                  <a:lnTo>
                    <a:pt x="3047" y="1608"/>
                  </a:lnTo>
                  <a:lnTo>
                    <a:pt x="3077" y="1599"/>
                  </a:lnTo>
                  <a:lnTo>
                    <a:pt x="3109" y="1594"/>
                  </a:lnTo>
                  <a:lnTo>
                    <a:pt x="3141" y="1593"/>
                  </a:lnTo>
                  <a:lnTo>
                    <a:pt x="3174" y="1596"/>
                  </a:lnTo>
                  <a:lnTo>
                    <a:pt x="3205" y="1604"/>
                  </a:lnTo>
                  <a:lnTo>
                    <a:pt x="3235" y="1615"/>
                  </a:lnTo>
                  <a:lnTo>
                    <a:pt x="3264" y="1630"/>
                  </a:lnTo>
                  <a:lnTo>
                    <a:pt x="4046" y="2110"/>
                  </a:lnTo>
                  <a:lnTo>
                    <a:pt x="4314" y="2037"/>
                  </a:lnTo>
                  <a:close/>
                  <a:moveTo>
                    <a:pt x="5426" y="1641"/>
                  </a:moveTo>
                  <a:lnTo>
                    <a:pt x="5114" y="1613"/>
                  </a:lnTo>
                  <a:lnTo>
                    <a:pt x="4703" y="2370"/>
                  </a:lnTo>
                  <a:lnTo>
                    <a:pt x="4685" y="2399"/>
                  </a:lnTo>
                  <a:lnTo>
                    <a:pt x="4663" y="2425"/>
                  </a:lnTo>
                  <a:lnTo>
                    <a:pt x="4638" y="2447"/>
                  </a:lnTo>
                  <a:lnTo>
                    <a:pt x="4610" y="2466"/>
                  </a:lnTo>
                  <a:lnTo>
                    <a:pt x="4580" y="2481"/>
                  </a:lnTo>
                  <a:lnTo>
                    <a:pt x="4548" y="2492"/>
                  </a:lnTo>
                  <a:lnTo>
                    <a:pt x="4072" y="2620"/>
                  </a:lnTo>
                  <a:lnTo>
                    <a:pt x="4039" y="2627"/>
                  </a:lnTo>
                  <a:lnTo>
                    <a:pt x="4005" y="2629"/>
                  </a:lnTo>
                  <a:lnTo>
                    <a:pt x="3971" y="2626"/>
                  </a:lnTo>
                  <a:lnTo>
                    <a:pt x="3938" y="2619"/>
                  </a:lnTo>
                  <a:lnTo>
                    <a:pt x="3906" y="2608"/>
                  </a:lnTo>
                  <a:lnTo>
                    <a:pt x="3876" y="2592"/>
                  </a:lnTo>
                  <a:lnTo>
                    <a:pt x="3142" y="2142"/>
                  </a:lnTo>
                  <a:lnTo>
                    <a:pt x="2885" y="2322"/>
                  </a:lnTo>
                  <a:lnTo>
                    <a:pt x="3056" y="3167"/>
                  </a:lnTo>
                  <a:lnTo>
                    <a:pt x="3060" y="3200"/>
                  </a:lnTo>
                  <a:lnTo>
                    <a:pt x="3060" y="3234"/>
                  </a:lnTo>
                  <a:lnTo>
                    <a:pt x="3056" y="3267"/>
                  </a:lnTo>
                  <a:lnTo>
                    <a:pt x="3047" y="3300"/>
                  </a:lnTo>
                  <a:lnTo>
                    <a:pt x="3033" y="3331"/>
                  </a:lnTo>
                  <a:lnTo>
                    <a:pt x="3016" y="3360"/>
                  </a:lnTo>
                  <a:lnTo>
                    <a:pt x="2734" y="3762"/>
                  </a:lnTo>
                  <a:lnTo>
                    <a:pt x="2712" y="3788"/>
                  </a:lnTo>
                  <a:lnTo>
                    <a:pt x="2688" y="3811"/>
                  </a:lnTo>
                  <a:lnTo>
                    <a:pt x="2661" y="3831"/>
                  </a:lnTo>
                  <a:lnTo>
                    <a:pt x="2631" y="3846"/>
                  </a:lnTo>
                  <a:lnTo>
                    <a:pt x="2599" y="3858"/>
                  </a:lnTo>
                  <a:lnTo>
                    <a:pt x="2566" y="3865"/>
                  </a:lnTo>
                  <a:lnTo>
                    <a:pt x="1715" y="3993"/>
                  </a:lnTo>
                  <a:lnTo>
                    <a:pt x="1634" y="4296"/>
                  </a:lnTo>
                  <a:lnTo>
                    <a:pt x="2308" y="4832"/>
                  </a:lnTo>
                  <a:lnTo>
                    <a:pt x="2333" y="4855"/>
                  </a:lnTo>
                  <a:lnTo>
                    <a:pt x="2354" y="4881"/>
                  </a:lnTo>
                  <a:lnTo>
                    <a:pt x="2372" y="4910"/>
                  </a:lnTo>
                  <a:lnTo>
                    <a:pt x="2386" y="4940"/>
                  </a:lnTo>
                  <a:lnTo>
                    <a:pt x="2396" y="4973"/>
                  </a:lnTo>
                  <a:lnTo>
                    <a:pt x="2401" y="5006"/>
                  </a:lnTo>
                  <a:lnTo>
                    <a:pt x="2444" y="5495"/>
                  </a:lnTo>
                  <a:lnTo>
                    <a:pt x="2445" y="5529"/>
                  </a:lnTo>
                  <a:lnTo>
                    <a:pt x="2441" y="5562"/>
                  </a:lnTo>
                  <a:lnTo>
                    <a:pt x="2432" y="5595"/>
                  </a:lnTo>
                  <a:lnTo>
                    <a:pt x="2420" y="5626"/>
                  </a:lnTo>
                  <a:lnTo>
                    <a:pt x="2403" y="5656"/>
                  </a:lnTo>
                  <a:lnTo>
                    <a:pt x="2382" y="5682"/>
                  </a:lnTo>
                  <a:lnTo>
                    <a:pt x="1812" y="6329"/>
                  </a:lnTo>
                  <a:lnTo>
                    <a:pt x="1944" y="6613"/>
                  </a:lnTo>
                  <a:lnTo>
                    <a:pt x="2804" y="6590"/>
                  </a:lnTo>
                  <a:lnTo>
                    <a:pt x="2838" y="6591"/>
                  </a:lnTo>
                  <a:lnTo>
                    <a:pt x="2871" y="6597"/>
                  </a:lnTo>
                  <a:lnTo>
                    <a:pt x="2904" y="6608"/>
                  </a:lnTo>
                  <a:lnTo>
                    <a:pt x="2934" y="6622"/>
                  </a:lnTo>
                  <a:lnTo>
                    <a:pt x="2962" y="6641"/>
                  </a:lnTo>
                  <a:lnTo>
                    <a:pt x="2988" y="6663"/>
                  </a:lnTo>
                  <a:lnTo>
                    <a:pt x="3337" y="7012"/>
                  </a:lnTo>
                  <a:lnTo>
                    <a:pt x="3359" y="7038"/>
                  </a:lnTo>
                  <a:lnTo>
                    <a:pt x="3378" y="7066"/>
                  </a:lnTo>
                  <a:lnTo>
                    <a:pt x="3392" y="7096"/>
                  </a:lnTo>
                  <a:lnTo>
                    <a:pt x="3403" y="7129"/>
                  </a:lnTo>
                  <a:lnTo>
                    <a:pt x="3409" y="7162"/>
                  </a:lnTo>
                  <a:lnTo>
                    <a:pt x="3410" y="7196"/>
                  </a:lnTo>
                  <a:lnTo>
                    <a:pt x="3387" y="8056"/>
                  </a:lnTo>
                  <a:lnTo>
                    <a:pt x="3671" y="8188"/>
                  </a:lnTo>
                  <a:lnTo>
                    <a:pt x="4318" y="7618"/>
                  </a:lnTo>
                  <a:lnTo>
                    <a:pt x="4344" y="7597"/>
                  </a:lnTo>
                  <a:lnTo>
                    <a:pt x="4374" y="7580"/>
                  </a:lnTo>
                  <a:lnTo>
                    <a:pt x="4405" y="7568"/>
                  </a:lnTo>
                  <a:lnTo>
                    <a:pt x="4438" y="7559"/>
                  </a:lnTo>
                  <a:lnTo>
                    <a:pt x="4471" y="7555"/>
                  </a:lnTo>
                  <a:lnTo>
                    <a:pt x="4505" y="7556"/>
                  </a:lnTo>
                  <a:lnTo>
                    <a:pt x="4994" y="7599"/>
                  </a:lnTo>
                  <a:lnTo>
                    <a:pt x="5027" y="7604"/>
                  </a:lnTo>
                  <a:lnTo>
                    <a:pt x="5060" y="7614"/>
                  </a:lnTo>
                  <a:lnTo>
                    <a:pt x="5090" y="7628"/>
                  </a:lnTo>
                  <a:lnTo>
                    <a:pt x="5119" y="7646"/>
                  </a:lnTo>
                  <a:lnTo>
                    <a:pt x="5145" y="7667"/>
                  </a:lnTo>
                  <a:lnTo>
                    <a:pt x="5168" y="7692"/>
                  </a:lnTo>
                  <a:lnTo>
                    <a:pt x="5704" y="8366"/>
                  </a:lnTo>
                  <a:lnTo>
                    <a:pt x="6007" y="8285"/>
                  </a:lnTo>
                  <a:lnTo>
                    <a:pt x="6135" y="7434"/>
                  </a:lnTo>
                  <a:lnTo>
                    <a:pt x="6142" y="7401"/>
                  </a:lnTo>
                  <a:lnTo>
                    <a:pt x="6154" y="7369"/>
                  </a:lnTo>
                  <a:lnTo>
                    <a:pt x="6169" y="7339"/>
                  </a:lnTo>
                  <a:lnTo>
                    <a:pt x="6189" y="7312"/>
                  </a:lnTo>
                  <a:lnTo>
                    <a:pt x="6212" y="7288"/>
                  </a:lnTo>
                  <a:lnTo>
                    <a:pt x="6238" y="7266"/>
                  </a:lnTo>
                  <a:lnTo>
                    <a:pt x="6640" y="6984"/>
                  </a:lnTo>
                  <a:lnTo>
                    <a:pt x="6669" y="6967"/>
                  </a:lnTo>
                  <a:lnTo>
                    <a:pt x="6700" y="6953"/>
                  </a:lnTo>
                  <a:lnTo>
                    <a:pt x="6733" y="6944"/>
                  </a:lnTo>
                  <a:lnTo>
                    <a:pt x="6766" y="6940"/>
                  </a:lnTo>
                  <a:lnTo>
                    <a:pt x="6800" y="6940"/>
                  </a:lnTo>
                  <a:lnTo>
                    <a:pt x="6833" y="6944"/>
                  </a:lnTo>
                  <a:lnTo>
                    <a:pt x="7678" y="7115"/>
                  </a:lnTo>
                  <a:lnTo>
                    <a:pt x="7858" y="6858"/>
                  </a:lnTo>
                  <a:lnTo>
                    <a:pt x="7408" y="6124"/>
                  </a:lnTo>
                  <a:lnTo>
                    <a:pt x="7392" y="6094"/>
                  </a:lnTo>
                  <a:lnTo>
                    <a:pt x="7381" y="6062"/>
                  </a:lnTo>
                  <a:lnTo>
                    <a:pt x="7374" y="6029"/>
                  </a:lnTo>
                  <a:lnTo>
                    <a:pt x="7371" y="5995"/>
                  </a:lnTo>
                  <a:lnTo>
                    <a:pt x="7373" y="5961"/>
                  </a:lnTo>
                  <a:lnTo>
                    <a:pt x="7380" y="5928"/>
                  </a:lnTo>
                  <a:lnTo>
                    <a:pt x="7508" y="5452"/>
                  </a:lnTo>
                  <a:lnTo>
                    <a:pt x="7519" y="5420"/>
                  </a:lnTo>
                  <a:lnTo>
                    <a:pt x="7534" y="5390"/>
                  </a:lnTo>
                  <a:lnTo>
                    <a:pt x="7553" y="5362"/>
                  </a:lnTo>
                  <a:lnTo>
                    <a:pt x="7575" y="5337"/>
                  </a:lnTo>
                  <a:lnTo>
                    <a:pt x="7601" y="5315"/>
                  </a:lnTo>
                  <a:lnTo>
                    <a:pt x="7630" y="5297"/>
                  </a:lnTo>
                  <a:lnTo>
                    <a:pt x="8387" y="4886"/>
                  </a:lnTo>
                  <a:lnTo>
                    <a:pt x="8359" y="4574"/>
                  </a:lnTo>
                  <a:lnTo>
                    <a:pt x="7542" y="4300"/>
                  </a:lnTo>
                  <a:lnTo>
                    <a:pt x="7510" y="4287"/>
                  </a:lnTo>
                  <a:lnTo>
                    <a:pt x="7481" y="4270"/>
                  </a:lnTo>
                  <a:lnTo>
                    <a:pt x="7454" y="4249"/>
                  </a:lnTo>
                  <a:lnTo>
                    <a:pt x="7431" y="4225"/>
                  </a:lnTo>
                  <a:lnTo>
                    <a:pt x="7411" y="4198"/>
                  </a:lnTo>
                  <a:lnTo>
                    <a:pt x="7394" y="4168"/>
                  </a:lnTo>
                  <a:lnTo>
                    <a:pt x="7187" y="3723"/>
                  </a:lnTo>
                  <a:lnTo>
                    <a:pt x="7175" y="3692"/>
                  </a:lnTo>
                  <a:lnTo>
                    <a:pt x="7167" y="3659"/>
                  </a:lnTo>
                  <a:lnTo>
                    <a:pt x="7164" y="3626"/>
                  </a:lnTo>
                  <a:lnTo>
                    <a:pt x="7165" y="3592"/>
                  </a:lnTo>
                  <a:lnTo>
                    <a:pt x="7171" y="3559"/>
                  </a:lnTo>
                  <a:lnTo>
                    <a:pt x="7181" y="3527"/>
                  </a:lnTo>
                  <a:lnTo>
                    <a:pt x="7496" y="2725"/>
                  </a:lnTo>
                  <a:lnTo>
                    <a:pt x="7275" y="2504"/>
                  </a:lnTo>
                  <a:lnTo>
                    <a:pt x="6473" y="2819"/>
                  </a:lnTo>
                  <a:lnTo>
                    <a:pt x="6441" y="2829"/>
                  </a:lnTo>
                  <a:lnTo>
                    <a:pt x="6408" y="2835"/>
                  </a:lnTo>
                  <a:lnTo>
                    <a:pt x="6374" y="2836"/>
                  </a:lnTo>
                  <a:lnTo>
                    <a:pt x="6341" y="2833"/>
                  </a:lnTo>
                  <a:lnTo>
                    <a:pt x="6308" y="2825"/>
                  </a:lnTo>
                  <a:lnTo>
                    <a:pt x="6277" y="2813"/>
                  </a:lnTo>
                  <a:lnTo>
                    <a:pt x="5832" y="2606"/>
                  </a:lnTo>
                  <a:lnTo>
                    <a:pt x="5802" y="2589"/>
                  </a:lnTo>
                  <a:lnTo>
                    <a:pt x="5775" y="2569"/>
                  </a:lnTo>
                  <a:lnTo>
                    <a:pt x="5751" y="2546"/>
                  </a:lnTo>
                  <a:lnTo>
                    <a:pt x="5730" y="2519"/>
                  </a:lnTo>
                  <a:lnTo>
                    <a:pt x="5713" y="2490"/>
                  </a:lnTo>
                  <a:lnTo>
                    <a:pt x="5700" y="2458"/>
                  </a:lnTo>
                  <a:lnTo>
                    <a:pt x="5426" y="1641"/>
                  </a:lnTo>
                  <a:close/>
                  <a:moveTo>
                    <a:pt x="6569" y="4973"/>
                  </a:moveTo>
                  <a:lnTo>
                    <a:pt x="6570" y="5023"/>
                  </a:lnTo>
                  <a:lnTo>
                    <a:pt x="6570" y="5033"/>
                  </a:lnTo>
                  <a:lnTo>
                    <a:pt x="6569" y="5083"/>
                  </a:lnTo>
                  <a:lnTo>
                    <a:pt x="6569" y="5093"/>
                  </a:lnTo>
                  <a:lnTo>
                    <a:pt x="6566" y="5143"/>
                  </a:lnTo>
                  <a:lnTo>
                    <a:pt x="6565" y="5153"/>
                  </a:lnTo>
                  <a:lnTo>
                    <a:pt x="6560" y="5203"/>
                  </a:lnTo>
                  <a:lnTo>
                    <a:pt x="6559" y="5212"/>
                  </a:lnTo>
                  <a:lnTo>
                    <a:pt x="6553" y="5262"/>
                  </a:lnTo>
                  <a:lnTo>
                    <a:pt x="6551" y="5271"/>
                  </a:lnTo>
                  <a:lnTo>
                    <a:pt x="6543" y="5321"/>
                  </a:lnTo>
                  <a:lnTo>
                    <a:pt x="6541" y="5330"/>
                  </a:lnTo>
                  <a:lnTo>
                    <a:pt x="6531" y="5379"/>
                  </a:lnTo>
                  <a:lnTo>
                    <a:pt x="6529" y="5389"/>
                  </a:lnTo>
                  <a:lnTo>
                    <a:pt x="6517" y="5437"/>
                  </a:lnTo>
                  <a:lnTo>
                    <a:pt x="6515" y="5446"/>
                  </a:lnTo>
                  <a:lnTo>
                    <a:pt x="6501" y="5495"/>
                  </a:lnTo>
                  <a:lnTo>
                    <a:pt x="6498" y="5504"/>
                  </a:lnTo>
                  <a:lnTo>
                    <a:pt x="6482" y="5551"/>
                  </a:lnTo>
                  <a:lnTo>
                    <a:pt x="6479" y="5560"/>
                  </a:lnTo>
                  <a:lnTo>
                    <a:pt x="6462" y="5608"/>
                  </a:lnTo>
                  <a:lnTo>
                    <a:pt x="6458" y="5616"/>
                  </a:lnTo>
                  <a:lnTo>
                    <a:pt x="6439" y="5663"/>
                  </a:lnTo>
                  <a:lnTo>
                    <a:pt x="6436" y="5671"/>
                  </a:lnTo>
                  <a:lnTo>
                    <a:pt x="6415" y="5717"/>
                  </a:lnTo>
                  <a:lnTo>
                    <a:pt x="6410" y="5726"/>
                  </a:lnTo>
                  <a:lnTo>
                    <a:pt x="6388" y="5771"/>
                  </a:lnTo>
                  <a:lnTo>
                    <a:pt x="6383" y="5779"/>
                  </a:lnTo>
                  <a:lnTo>
                    <a:pt x="6359" y="5824"/>
                  </a:lnTo>
                  <a:lnTo>
                    <a:pt x="6354" y="5833"/>
                  </a:lnTo>
                  <a:lnTo>
                    <a:pt x="6328" y="5876"/>
                  </a:lnTo>
                  <a:lnTo>
                    <a:pt x="6323" y="5884"/>
                  </a:lnTo>
                  <a:lnTo>
                    <a:pt x="6295" y="5926"/>
                  </a:lnTo>
                  <a:lnTo>
                    <a:pt x="6290" y="5934"/>
                  </a:lnTo>
                  <a:lnTo>
                    <a:pt x="6260" y="5975"/>
                  </a:lnTo>
                  <a:lnTo>
                    <a:pt x="6255" y="5982"/>
                  </a:lnTo>
                  <a:lnTo>
                    <a:pt x="6224" y="6022"/>
                  </a:lnTo>
                  <a:lnTo>
                    <a:pt x="6218" y="6029"/>
                  </a:lnTo>
                  <a:lnTo>
                    <a:pt x="6186" y="6068"/>
                  </a:lnTo>
                  <a:lnTo>
                    <a:pt x="6180" y="6075"/>
                  </a:lnTo>
                  <a:lnTo>
                    <a:pt x="6146" y="6113"/>
                  </a:lnTo>
                  <a:lnTo>
                    <a:pt x="6140" y="6120"/>
                  </a:lnTo>
                  <a:lnTo>
                    <a:pt x="6105" y="6156"/>
                  </a:lnTo>
                  <a:lnTo>
                    <a:pt x="6099" y="6162"/>
                  </a:lnTo>
                  <a:lnTo>
                    <a:pt x="6062" y="6197"/>
                  </a:lnTo>
                  <a:lnTo>
                    <a:pt x="6056" y="6203"/>
                  </a:lnTo>
                  <a:lnTo>
                    <a:pt x="6018" y="6237"/>
                  </a:lnTo>
                  <a:lnTo>
                    <a:pt x="6011" y="6243"/>
                  </a:lnTo>
                  <a:lnTo>
                    <a:pt x="5972" y="6275"/>
                  </a:lnTo>
                  <a:lnTo>
                    <a:pt x="5965" y="6281"/>
                  </a:lnTo>
                  <a:lnTo>
                    <a:pt x="5925" y="6312"/>
                  </a:lnTo>
                  <a:lnTo>
                    <a:pt x="5917" y="6317"/>
                  </a:lnTo>
                  <a:lnTo>
                    <a:pt x="5876" y="6346"/>
                  </a:lnTo>
                  <a:lnTo>
                    <a:pt x="5868" y="6352"/>
                  </a:lnTo>
                  <a:lnTo>
                    <a:pt x="5826" y="6379"/>
                  </a:lnTo>
                  <a:lnTo>
                    <a:pt x="5818" y="6384"/>
                  </a:lnTo>
                  <a:lnTo>
                    <a:pt x="5775" y="6410"/>
                  </a:lnTo>
                  <a:lnTo>
                    <a:pt x="5767" y="6415"/>
                  </a:lnTo>
                  <a:lnTo>
                    <a:pt x="5723" y="6439"/>
                  </a:lnTo>
                  <a:lnTo>
                    <a:pt x="5715" y="6444"/>
                  </a:lnTo>
                  <a:lnTo>
                    <a:pt x="5670" y="6466"/>
                  </a:lnTo>
                  <a:lnTo>
                    <a:pt x="5661" y="6471"/>
                  </a:lnTo>
                  <a:lnTo>
                    <a:pt x="5615" y="6492"/>
                  </a:lnTo>
                  <a:lnTo>
                    <a:pt x="5607" y="6495"/>
                  </a:lnTo>
                  <a:lnTo>
                    <a:pt x="5560" y="6515"/>
                  </a:lnTo>
                  <a:lnTo>
                    <a:pt x="5551" y="6518"/>
                  </a:lnTo>
                  <a:lnTo>
                    <a:pt x="5504" y="6536"/>
                  </a:lnTo>
                  <a:lnTo>
                    <a:pt x="5495" y="6539"/>
                  </a:lnTo>
                  <a:lnTo>
                    <a:pt x="5448" y="6555"/>
                  </a:lnTo>
                  <a:lnTo>
                    <a:pt x="5439" y="6557"/>
                  </a:lnTo>
                  <a:lnTo>
                    <a:pt x="5390" y="6571"/>
                  </a:lnTo>
                  <a:lnTo>
                    <a:pt x="5381" y="6574"/>
                  </a:lnTo>
                  <a:lnTo>
                    <a:pt x="5332" y="6586"/>
                  </a:lnTo>
                  <a:lnTo>
                    <a:pt x="5323" y="6588"/>
                  </a:lnTo>
                  <a:lnTo>
                    <a:pt x="5274" y="6598"/>
                  </a:lnTo>
                  <a:lnTo>
                    <a:pt x="5265" y="6600"/>
                  </a:lnTo>
                  <a:lnTo>
                    <a:pt x="5215" y="6608"/>
                  </a:lnTo>
                  <a:lnTo>
                    <a:pt x="5206" y="6610"/>
                  </a:lnTo>
                  <a:lnTo>
                    <a:pt x="5156" y="6616"/>
                  </a:lnTo>
                  <a:lnTo>
                    <a:pt x="5147" y="6617"/>
                  </a:lnTo>
                  <a:lnTo>
                    <a:pt x="5097" y="6622"/>
                  </a:lnTo>
                  <a:lnTo>
                    <a:pt x="5087" y="6623"/>
                  </a:lnTo>
                  <a:lnTo>
                    <a:pt x="5037" y="6626"/>
                  </a:lnTo>
                  <a:lnTo>
                    <a:pt x="5027" y="6626"/>
                  </a:lnTo>
                  <a:lnTo>
                    <a:pt x="4977" y="6627"/>
                  </a:lnTo>
                  <a:lnTo>
                    <a:pt x="4967" y="6627"/>
                  </a:lnTo>
                  <a:lnTo>
                    <a:pt x="4917" y="6626"/>
                  </a:lnTo>
                  <a:lnTo>
                    <a:pt x="4907" y="6626"/>
                  </a:lnTo>
                  <a:lnTo>
                    <a:pt x="4857" y="6623"/>
                  </a:lnTo>
                  <a:lnTo>
                    <a:pt x="4847" y="6622"/>
                  </a:lnTo>
                  <a:lnTo>
                    <a:pt x="4797" y="6617"/>
                  </a:lnTo>
                  <a:lnTo>
                    <a:pt x="4788" y="6616"/>
                  </a:lnTo>
                  <a:lnTo>
                    <a:pt x="4738" y="6610"/>
                  </a:lnTo>
                  <a:lnTo>
                    <a:pt x="4729" y="6608"/>
                  </a:lnTo>
                  <a:lnTo>
                    <a:pt x="4679" y="6600"/>
                  </a:lnTo>
                  <a:lnTo>
                    <a:pt x="4670" y="6598"/>
                  </a:lnTo>
                  <a:lnTo>
                    <a:pt x="4620" y="6588"/>
                  </a:lnTo>
                  <a:lnTo>
                    <a:pt x="4611" y="6586"/>
                  </a:lnTo>
                  <a:lnTo>
                    <a:pt x="4562" y="6574"/>
                  </a:lnTo>
                  <a:lnTo>
                    <a:pt x="4553" y="6571"/>
                  </a:lnTo>
                  <a:lnTo>
                    <a:pt x="4505" y="6557"/>
                  </a:lnTo>
                  <a:lnTo>
                    <a:pt x="4496" y="6555"/>
                  </a:lnTo>
                  <a:lnTo>
                    <a:pt x="4448" y="6539"/>
                  </a:lnTo>
                  <a:lnTo>
                    <a:pt x="4439" y="6536"/>
                  </a:lnTo>
                  <a:lnTo>
                    <a:pt x="4392" y="6518"/>
                  </a:lnTo>
                  <a:lnTo>
                    <a:pt x="4383" y="6515"/>
                  </a:lnTo>
                  <a:lnTo>
                    <a:pt x="4337" y="6496"/>
                  </a:lnTo>
                  <a:lnTo>
                    <a:pt x="4328" y="6492"/>
                  </a:lnTo>
                  <a:lnTo>
                    <a:pt x="4282" y="6471"/>
                  </a:lnTo>
                  <a:lnTo>
                    <a:pt x="4274" y="6467"/>
                  </a:lnTo>
                  <a:lnTo>
                    <a:pt x="4228" y="6444"/>
                  </a:lnTo>
                  <a:lnTo>
                    <a:pt x="4220" y="6439"/>
                  </a:lnTo>
                  <a:lnTo>
                    <a:pt x="4176" y="6415"/>
                  </a:lnTo>
                  <a:lnTo>
                    <a:pt x="4168" y="6410"/>
                  </a:lnTo>
                  <a:lnTo>
                    <a:pt x="4125" y="6384"/>
                  </a:lnTo>
                  <a:lnTo>
                    <a:pt x="4117" y="6379"/>
                  </a:lnTo>
                  <a:lnTo>
                    <a:pt x="4075" y="6352"/>
                  </a:lnTo>
                  <a:lnTo>
                    <a:pt x="4067" y="6346"/>
                  </a:lnTo>
                  <a:lnTo>
                    <a:pt x="4026" y="6317"/>
                  </a:lnTo>
                  <a:lnTo>
                    <a:pt x="4018" y="6312"/>
                  </a:lnTo>
                  <a:lnTo>
                    <a:pt x="3978" y="6281"/>
                  </a:lnTo>
                  <a:lnTo>
                    <a:pt x="3971" y="6275"/>
                  </a:lnTo>
                  <a:lnTo>
                    <a:pt x="3932" y="6243"/>
                  </a:lnTo>
                  <a:lnTo>
                    <a:pt x="3925" y="6237"/>
                  </a:lnTo>
                  <a:lnTo>
                    <a:pt x="3887" y="6203"/>
                  </a:lnTo>
                  <a:lnTo>
                    <a:pt x="3881" y="6197"/>
                  </a:lnTo>
                  <a:lnTo>
                    <a:pt x="3844" y="6162"/>
                  </a:lnTo>
                  <a:lnTo>
                    <a:pt x="3838" y="6156"/>
                  </a:lnTo>
                  <a:lnTo>
                    <a:pt x="3803" y="6119"/>
                  </a:lnTo>
                  <a:lnTo>
                    <a:pt x="3797" y="6113"/>
                  </a:lnTo>
                  <a:lnTo>
                    <a:pt x="3763" y="6075"/>
                  </a:lnTo>
                  <a:lnTo>
                    <a:pt x="3757" y="6068"/>
                  </a:lnTo>
                  <a:lnTo>
                    <a:pt x="3725" y="6029"/>
                  </a:lnTo>
                  <a:lnTo>
                    <a:pt x="3719" y="6022"/>
                  </a:lnTo>
                  <a:lnTo>
                    <a:pt x="3688" y="5982"/>
                  </a:lnTo>
                  <a:lnTo>
                    <a:pt x="3683" y="5974"/>
                  </a:lnTo>
                  <a:lnTo>
                    <a:pt x="3654" y="5933"/>
                  </a:lnTo>
                  <a:lnTo>
                    <a:pt x="3648" y="5925"/>
                  </a:lnTo>
                  <a:lnTo>
                    <a:pt x="3621" y="5883"/>
                  </a:lnTo>
                  <a:lnTo>
                    <a:pt x="3616" y="5875"/>
                  </a:lnTo>
                  <a:lnTo>
                    <a:pt x="3590" y="5832"/>
                  </a:lnTo>
                  <a:lnTo>
                    <a:pt x="3585" y="5824"/>
                  </a:lnTo>
                  <a:lnTo>
                    <a:pt x="3561" y="5780"/>
                  </a:lnTo>
                  <a:lnTo>
                    <a:pt x="3556" y="5772"/>
                  </a:lnTo>
                  <a:lnTo>
                    <a:pt x="3533" y="5726"/>
                  </a:lnTo>
                  <a:lnTo>
                    <a:pt x="3529" y="5718"/>
                  </a:lnTo>
                  <a:lnTo>
                    <a:pt x="3508" y="5672"/>
                  </a:lnTo>
                  <a:lnTo>
                    <a:pt x="3504" y="5663"/>
                  </a:lnTo>
                  <a:lnTo>
                    <a:pt x="3485" y="5617"/>
                  </a:lnTo>
                  <a:lnTo>
                    <a:pt x="3482" y="5608"/>
                  </a:lnTo>
                  <a:lnTo>
                    <a:pt x="3464" y="5561"/>
                  </a:lnTo>
                  <a:lnTo>
                    <a:pt x="3461" y="5552"/>
                  </a:lnTo>
                  <a:lnTo>
                    <a:pt x="3445" y="5504"/>
                  </a:lnTo>
                  <a:lnTo>
                    <a:pt x="3443" y="5495"/>
                  </a:lnTo>
                  <a:lnTo>
                    <a:pt x="3429" y="5447"/>
                  </a:lnTo>
                  <a:lnTo>
                    <a:pt x="3426" y="5438"/>
                  </a:lnTo>
                  <a:lnTo>
                    <a:pt x="3414" y="5389"/>
                  </a:lnTo>
                  <a:lnTo>
                    <a:pt x="3412" y="5380"/>
                  </a:lnTo>
                  <a:lnTo>
                    <a:pt x="3402" y="5330"/>
                  </a:lnTo>
                  <a:lnTo>
                    <a:pt x="3400" y="5321"/>
                  </a:lnTo>
                  <a:lnTo>
                    <a:pt x="3392" y="5271"/>
                  </a:lnTo>
                  <a:lnTo>
                    <a:pt x="3390" y="5262"/>
                  </a:lnTo>
                  <a:lnTo>
                    <a:pt x="3384" y="5212"/>
                  </a:lnTo>
                  <a:lnTo>
                    <a:pt x="3383" y="5203"/>
                  </a:lnTo>
                  <a:lnTo>
                    <a:pt x="3378" y="5153"/>
                  </a:lnTo>
                  <a:lnTo>
                    <a:pt x="3377" y="5143"/>
                  </a:lnTo>
                  <a:lnTo>
                    <a:pt x="3374" y="5093"/>
                  </a:lnTo>
                  <a:lnTo>
                    <a:pt x="3374" y="5083"/>
                  </a:lnTo>
                  <a:lnTo>
                    <a:pt x="3373" y="5033"/>
                  </a:lnTo>
                  <a:lnTo>
                    <a:pt x="3373" y="5023"/>
                  </a:lnTo>
                  <a:lnTo>
                    <a:pt x="3374" y="4973"/>
                  </a:lnTo>
                  <a:lnTo>
                    <a:pt x="3374" y="4963"/>
                  </a:lnTo>
                  <a:lnTo>
                    <a:pt x="3377" y="4913"/>
                  </a:lnTo>
                  <a:lnTo>
                    <a:pt x="3378" y="4903"/>
                  </a:lnTo>
                  <a:lnTo>
                    <a:pt x="3383" y="4853"/>
                  </a:lnTo>
                  <a:lnTo>
                    <a:pt x="3384" y="4844"/>
                  </a:lnTo>
                  <a:lnTo>
                    <a:pt x="3390" y="4794"/>
                  </a:lnTo>
                  <a:lnTo>
                    <a:pt x="3392" y="4785"/>
                  </a:lnTo>
                  <a:lnTo>
                    <a:pt x="3400" y="4735"/>
                  </a:lnTo>
                  <a:lnTo>
                    <a:pt x="3402" y="4726"/>
                  </a:lnTo>
                  <a:lnTo>
                    <a:pt x="3412" y="4677"/>
                  </a:lnTo>
                  <a:lnTo>
                    <a:pt x="3414" y="4668"/>
                  </a:lnTo>
                  <a:lnTo>
                    <a:pt x="3426" y="4619"/>
                  </a:lnTo>
                  <a:lnTo>
                    <a:pt x="3429" y="4610"/>
                  </a:lnTo>
                  <a:lnTo>
                    <a:pt x="3443" y="4561"/>
                  </a:lnTo>
                  <a:lnTo>
                    <a:pt x="3445" y="4552"/>
                  </a:lnTo>
                  <a:lnTo>
                    <a:pt x="3461" y="4505"/>
                  </a:lnTo>
                  <a:lnTo>
                    <a:pt x="3464" y="4496"/>
                  </a:lnTo>
                  <a:lnTo>
                    <a:pt x="3482" y="4449"/>
                  </a:lnTo>
                  <a:lnTo>
                    <a:pt x="3485" y="4440"/>
                  </a:lnTo>
                  <a:lnTo>
                    <a:pt x="3505" y="4393"/>
                  </a:lnTo>
                  <a:lnTo>
                    <a:pt x="3508" y="4385"/>
                  </a:lnTo>
                  <a:lnTo>
                    <a:pt x="3529" y="4339"/>
                  </a:lnTo>
                  <a:lnTo>
                    <a:pt x="3534" y="4330"/>
                  </a:lnTo>
                  <a:lnTo>
                    <a:pt x="3556" y="4285"/>
                  </a:lnTo>
                  <a:lnTo>
                    <a:pt x="3561" y="4277"/>
                  </a:lnTo>
                  <a:lnTo>
                    <a:pt x="3585" y="4233"/>
                  </a:lnTo>
                  <a:lnTo>
                    <a:pt x="3590" y="4225"/>
                  </a:lnTo>
                  <a:lnTo>
                    <a:pt x="3616" y="4182"/>
                  </a:lnTo>
                  <a:lnTo>
                    <a:pt x="3621" y="4174"/>
                  </a:lnTo>
                  <a:lnTo>
                    <a:pt x="3648" y="4132"/>
                  </a:lnTo>
                  <a:lnTo>
                    <a:pt x="3654" y="4124"/>
                  </a:lnTo>
                  <a:lnTo>
                    <a:pt x="3683" y="4083"/>
                  </a:lnTo>
                  <a:lnTo>
                    <a:pt x="3688" y="4075"/>
                  </a:lnTo>
                  <a:lnTo>
                    <a:pt x="3719" y="4035"/>
                  </a:lnTo>
                  <a:lnTo>
                    <a:pt x="3725" y="4028"/>
                  </a:lnTo>
                  <a:lnTo>
                    <a:pt x="3757" y="3989"/>
                  </a:lnTo>
                  <a:lnTo>
                    <a:pt x="3763" y="3982"/>
                  </a:lnTo>
                  <a:lnTo>
                    <a:pt x="3797" y="3944"/>
                  </a:lnTo>
                  <a:lnTo>
                    <a:pt x="3803" y="3938"/>
                  </a:lnTo>
                  <a:lnTo>
                    <a:pt x="3838" y="3901"/>
                  </a:lnTo>
                  <a:lnTo>
                    <a:pt x="3844" y="3895"/>
                  </a:lnTo>
                  <a:lnTo>
                    <a:pt x="3880" y="3860"/>
                  </a:lnTo>
                  <a:lnTo>
                    <a:pt x="3887" y="3854"/>
                  </a:lnTo>
                  <a:lnTo>
                    <a:pt x="3925" y="3820"/>
                  </a:lnTo>
                  <a:lnTo>
                    <a:pt x="3932" y="3814"/>
                  </a:lnTo>
                  <a:lnTo>
                    <a:pt x="3971" y="3782"/>
                  </a:lnTo>
                  <a:lnTo>
                    <a:pt x="3978" y="3776"/>
                  </a:lnTo>
                  <a:lnTo>
                    <a:pt x="4018" y="3745"/>
                  </a:lnTo>
                  <a:lnTo>
                    <a:pt x="4025" y="3740"/>
                  </a:lnTo>
                  <a:lnTo>
                    <a:pt x="4066" y="3710"/>
                  </a:lnTo>
                  <a:lnTo>
                    <a:pt x="4074" y="3705"/>
                  </a:lnTo>
                  <a:lnTo>
                    <a:pt x="4116" y="3677"/>
                  </a:lnTo>
                  <a:lnTo>
                    <a:pt x="4124" y="3672"/>
                  </a:lnTo>
                  <a:lnTo>
                    <a:pt x="4167" y="3646"/>
                  </a:lnTo>
                  <a:lnTo>
                    <a:pt x="4176" y="3641"/>
                  </a:lnTo>
                  <a:lnTo>
                    <a:pt x="4221" y="3617"/>
                  </a:lnTo>
                  <a:lnTo>
                    <a:pt x="4229" y="3612"/>
                  </a:lnTo>
                  <a:lnTo>
                    <a:pt x="4274" y="3590"/>
                  </a:lnTo>
                  <a:lnTo>
                    <a:pt x="4283" y="3585"/>
                  </a:lnTo>
                  <a:lnTo>
                    <a:pt x="4329" y="3564"/>
                  </a:lnTo>
                  <a:lnTo>
                    <a:pt x="4337" y="3561"/>
                  </a:lnTo>
                  <a:lnTo>
                    <a:pt x="4384" y="3542"/>
                  </a:lnTo>
                  <a:lnTo>
                    <a:pt x="4392" y="3538"/>
                  </a:lnTo>
                  <a:lnTo>
                    <a:pt x="4440" y="3521"/>
                  </a:lnTo>
                  <a:lnTo>
                    <a:pt x="4449" y="3518"/>
                  </a:lnTo>
                  <a:lnTo>
                    <a:pt x="4496" y="3502"/>
                  </a:lnTo>
                  <a:lnTo>
                    <a:pt x="4505" y="3499"/>
                  </a:lnTo>
                  <a:lnTo>
                    <a:pt x="4554" y="3485"/>
                  </a:lnTo>
                  <a:lnTo>
                    <a:pt x="4563" y="3483"/>
                  </a:lnTo>
                  <a:lnTo>
                    <a:pt x="4611" y="3471"/>
                  </a:lnTo>
                  <a:lnTo>
                    <a:pt x="4621" y="3469"/>
                  </a:lnTo>
                  <a:lnTo>
                    <a:pt x="4670" y="3459"/>
                  </a:lnTo>
                  <a:lnTo>
                    <a:pt x="4679" y="3457"/>
                  </a:lnTo>
                  <a:lnTo>
                    <a:pt x="4729" y="3449"/>
                  </a:lnTo>
                  <a:lnTo>
                    <a:pt x="4738" y="3447"/>
                  </a:lnTo>
                  <a:lnTo>
                    <a:pt x="4788" y="3441"/>
                  </a:lnTo>
                  <a:lnTo>
                    <a:pt x="4797" y="3440"/>
                  </a:lnTo>
                  <a:lnTo>
                    <a:pt x="4847" y="3435"/>
                  </a:lnTo>
                  <a:lnTo>
                    <a:pt x="4857" y="3434"/>
                  </a:lnTo>
                  <a:lnTo>
                    <a:pt x="4907" y="3431"/>
                  </a:lnTo>
                  <a:lnTo>
                    <a:pt x="4917" y="3431"/>
                  </a:lnTo>
                  <a:lnTo>
                    <a:pt x="4967" y="3430"/>
                  </a:lnTo>
                  <a:lnTo>
                    <a:pt x="4977" y="3430"/>
                  </a:lnTo>
                  <a:lnTo>
                    <a:pt x="5027" y="3431"/>
                  </a:lnTo>
                  <a:lnTo>
                    <a:pt x="5037" y="3431"/>
                  </a:lnTo>
                  <a:lnTo>
                    <a:pt x="5087" y="3434"/>
                  </a:lnTo>
                  <a:lnTo>
                    <a:pt x="5096" y="3435"/>
                  </a:lnTo>
                  <a:lnTo>
                    <a:pt x="5147" y="3440"/>
                  </a:lnTo>
                  <a:lnTo>
                    <a:pt x="5156" y="3441"/>
                  </a:lnTo>
                  <a:lnTo>
                    <a:pt x="5206" y="3447"/>
                  </a:lnTo>
                  <a:lnTo>
                    <a:pt x="5215" y="3449"/>
                  </a:lnTo>
                  <a:lnTo>
                    <a:pt x="5265" y="3457"/>
                  </a:lnTo>
                  <a:lnTo>
                    <a:pt x="5274" y="3459"/>
                  </a:lnTo>
                  <a:lnTo>
                    <a:pt x="5323" y="3469"/>
                  </a:lnTo>
                  <a:lnTo>
                    <a:pt x="5332" y="3471"/>
                  </a:lnTo>
                  <a:lnTo>
                    <a:pt x="5381" y="3483"/>
                  </a:lnTo>
                  <a:lnTo>
                    <a:pt x="5390" y="3485"/>
                  </a:lnTo>
                  <a:lnTo>
                    <a:pt x="5438" y="3499"/>
                  </a:lnTo>
                  <a:lnTo>
                    <a:pt x="5447" y="3502"/>
                  </a:lnTo>
                  <a:lnTo>
                    <a:pt x="5495" y="3518"/>
                  </a:lnTo>
                  <a:lnTo>
                    <a:pt x="5504" y="3521"/>
                  </a:lnTo>
                  <a:lnTo>
                    <a:pt x="5551" y="3538"/>
                  </a:lnTo>
                  <a:lnTo>
                    <a:pt x="5560" y="3542"/>
                  </a:lnTo>
                  <a:lnTo>
                    <a:pt x="5606" y="3561"/>
                  </a:lnTo>
                  <a:lnTo>
                    <a:pt x="5615" y="3565"/>
                  </a:lnTo>
                  <a:lnTo>
                    <a:pt x="5661" y="3586"/>
                  </a:lnTo>
                  <a:lnTo>
                    <a:pt x="5669" y="3590"/>
                  </a:lnTo>
                  <a:lnTo>
                    <a:pt x="5714" y="3612"/>
                  </a:lnTo>
                  <a:lnTo>
                    <a:pt x="5722" y="3617"/>
                  </a:lnTo>
                  <a:lnTo>
                    <a:pt x="5767" y="3641"/>
                  </a:lnTo>
                  <a:lnTo>
                    <a:pt x="5776" y="3646"/>
                  </a:lnTo>
                  <a:lnTo>
                    <a:pt x="5819" y="3672"/>
                  </a:lnTo>
                  <a:lnTo>
                    <a:pt x="5827" y="3677"/>
                  </a:lnTo>
                  <a:lnTo>
                    <a:pt x="5869" y="3705"/>
                  </a:lnTo>
                  <a:lnTo>
                    <a:pt x="5877" y="3710"/>
                  </a:lnTo>
                  <a:lnTo>
                    <a:pt x="5918" y="3740"/>
                  </a:lnTo>
                  <a:lnTo>
                    <a:pt x="5925" y="3745"/>
                  </a:lnTo>
                  <a:lnTo>
                    <a:pt x="5965" y="3776"/>
                  </a:lnTo>
                  <a:lnTo>
                    <a:pt x="5972" y="3782"/>
                  </a:lnTo>
                  <a:lnTo>
                    <a:pt x="6011" y="3814"/>
                  </a:lnTo>
                  <a:lnTo>
                    <a:pt x="6018" y="3820"/>
                  </a:lnTo>
                  <a:lnTo>
                    <a:pt x="6056" y="3854"/>
                  </a:lnTo>
                  <a:lnTo>
                    <a:pt x="6063" y="3860"/>
                  </a:lnTo>
                  <a:lnTo>
                    <a:pt x="6099" y="3895"/>
                  </a:lnTo>
                  <a:lnTo>
                    <a:pt x="6105" y="3901"/>
                  </a:lnTo>
                  <a:lnTo>
                    <a:pt x="6140" y="3937"/>
                  </a:lnTo>
                  <a:lnTo>
                    <a:pt x="6146" y="3944"/>
                  </a:lnTo>
                  <a:lnTo>
                    <a:pt x="6180" y="3982"/>
                  </a:lnTo>
                  <a:lnTo>
                    <a:pt x="6186" y="3989"/>
                  </a:lnTo>
                  <a:lnTo>
                    <a:pt x="6218" y="4028"/>
                  </a:lnTo>
                  <a:lnTo>
                    <a:pt x="6224" y="4035"/>
                  </a:lnTo>
                  <a:lnTo>
                    <a:pt x="6255" y="4075"/>
                  </a:lnTo>
                  <a:lnTo>
                    <a:pt x="6260" y="4082"/>
                  </a:lnTo>
                  <a:lnTo>
                    <a:pt x="6290" y="4123"/>
                  </a:lnTo>
                  <a:lnTo>
                    <a:pt x="6295" y="4131"/>
                  </a:lnTo>
                  <a:lnTo>
                    <a:pt x="6323" y="4173"/>
                  </a:lnTo>
                  <a:lnTo>
                    <a:pt x="6328" y="4181"/>
                  </a:lnTo>
                  <a:lnTo>
                    <a:pt x="6354" y="4224"/>
                  </a:lnTo>
                  <a:lnTo>
                    <a:pt x="6359" y="4233"/>
                  </a:lnTo>
                  <a:lnTo>
                    <a:pt x="6383" y="4278"/>
                  </a:lnTo>
                  <a:lnTo>
                    <a:pt x="6388" y="4286"/>
                  </a:lnTo>
                  <a:lnTo>
                    <a:pt x="6410" y="4331"/>
                  </a:lnTo>
                  <a:lnTo>
                    <a:pt x="6414" y="4339"/>
                  </a:lnTo>
                  <a:lnTo>
                    <a:pt x="6435" y="4385"/>
                  </a:lnTo>
                  <a:lnTo>
                    <a:pt x="6439" y="4394"/>
                  </a:lnTo>
                  <a:lnTo>
                    <a:pt x="6458" y="4440"/>
                  </a:lnTo>
                  <a:lnTo>
                    <a:pt x="6462" y="4449"/>
                  </a:lnTo>
                  <a:lnTo>
                    <a:pt x="6479" y="4496"/>
                  </a:lnTo>
                  <a:lnTo>
                    <a:pt x="6482" y="4505"/>
                  </a:lnTo>
                  <a:lnTo>
                    <a:pt x="6498" y="4553"/>
                  </a:lnTo>
                  <a:lnTo>
                    <a:pt x="6501" y="4562"/>
                  </a:lnTo>
                  <a:lnTo>
                    <a:pt x="6515" y="4610"/>
                  </a:lnTo>
                  <a:lnTo>
                    <a:pt x="6517" y="4619"/>
                  </a:lnTo>
                  <a:lnTo>
                    <a:pt x="6529" y="4668"/>
                  </a:lnTo>
                  <a:lnTo>
                    <a:pt x="6531" y="4677"/>
                  </a:lnTo>
                  <a:lnTo>
                    <a:pt x="6541" y="4726"/>
                  </a:lnTo>
                  <a:lnTo>
                    <a:pt x="6543" y="4735"/>
                  </a:lnTo>
                  <a:lnTo>
                    <a:pt x="6551" y="4785"/>
                  </a:lnTo>
                  <a:lnTo>
                    <a:pt x="6553" y="4794"/>
                  </a:lnTo>
                  <a:lnTo>
                    <a:pt x="6559" y="4844"/>
                  </a:lnTo>
                  <a:lnTo>
                    <a:pt x="6560" y="4853"/>
                  </a:lnTo>
                  <a:lnTo>
                    <a:pt x="6565" y="4904"/>
                  </a:lnTo>
                  <a:lnTo>
                    <a:pt x="6566" y="4913"/>
                  </a:lnTo>
                  <a:lnTo>
                    <a:pt x="6569" y="4963"/>
                  </a:lnTo>
                  <a:lnTo>
                    <a:pt x="6569" y="4973"/>
                  </a:lnTo>
                  <a:close/>
                  <a:moveTo>
                    <a:pt x="6069" y="5069"/>
                  </a:moveTo>
                  <a:lnTo>
                    <a:pt x="6070" y="5028"/>
                  </a:lnTo>
                  <a:lnTo>
                    <a:pt x="6069" y="4987"/>
                  </a:lnTo>
                  <a:lnTo>
                    <a:pt x="6067" y="4945"/>
                  </a:lnTo>
                  <a:lnTo>
                    <a:pt x="6063" y="4904"/>
                  </a:lnTo>
                  <a:lnTo>
                    <a:pt x="6058" y="4864"/>
                  </a:lnTo>
                  <a:lnTo>
                    <a:pt x="6051" y="4823"/>
                  </a:lnTo>
                  <a:lnTo>
                    <a:pt x="6042" y="4783"/>
                  </a:lnTo>
                  <a:lnTo>
                    <a:pt x="6033" y="4744"/>
                  </a:lnTo>
                  <a:lnTo>
                    <a:pt x="6021" y="4704"/>
                  </a:lnTo>
                  <a:lnTo>
                    <a:pt x="6009" y="4665"/>
                  </a:lnTo>
                  <a:lnTo>
                    <a:pt x="5994" y="4627"/>
                  </a:lnTo>
                  <a:lnTo>
                    <a:pt x="5979" y="4589"/>
                  </a:lnTo>
                  <a:lnTo>
                    <a:pt x="5962" y="4552"/>
                  </a:lnTo>
                  <a:lnTo>
                    <a:pt x="5943" y="4515"/>
                  </a:lnTo>
                  <a:lnTo>
                    <a:pt x="5924" y="4479"/>
                  </a:lnTo>
                  <a:lnTo>
                    <a:pt x="5902" y="4444"/>
                  </a:lnTo>
                  <a:lnTo>
                    <a:pt x="5880" y="4410"/>
                  </a:lnTo>
                  <a:lnTo>
                    <a:pt x="5856" y="4376"/>
                  </a:lnTo>
                  <a:lnTo>
                    <a:pt x="5831" y="4343"/>
                  </a:lnTo>
                  <a:lnTo>
                    <a:pt x="5804" y="4312"/>
                  </a:lnTo>
                  <a:lnTo>
                    <a:pt x="5777" y="4281"/>
                  </a:lnTo>
                  <a:lnTo>
                    <a:pt x="5748" y="4252"/>
                  </a:lnTo>
                  <a:lnTo>
                    <a:pt x="5719" y="4223"/>
                  </a:lnTo>
                  <a:lnTo>
                    <a:pt x="5688" y="4196"/>
                  </a:lnTo>
                  <a:lnTo>
                    <a:pt x="5657" y="4169"/>
                  </a:lnTo>
                  <a:lnTo>
                    <a:pt x="5624" y="4144"/>
                  </a:lnTo>
                  <a:lnTo>
                    <a:pt x="5590" y="4120"/>
                  </a:lnTo>
                  <a:lnTo>
                    <a:pt x="5556" y="4098"/>
                  </a:lnTo>
                  <a:lnTo>
                    <a:pt x="5521" y="4076"/>
                  </a:lnTo>
                  <a:lnTo>
                    <a:pt x="5485" y="4057"/>
                  </a:lnTo>
                  <a:lnTo>
                    <a:pt x="5448" y="4038"/>
                  </a:lnTo>
                  <a:lnTo>
                    <a:pt x="5411" y="4021"/>
                  </a:lnTo>
                  <a:lnTo>
                    <a:pt x="5373" y="4006"/>
                  </a:lnTo>
                  <a:lnTo>
                    <a:pt x="5335" y="3991"/>
                  </a:lnTo>
                  <a:lnTo>
                    <a:pt x="5296" y="3979"/>
                  </a:lnTo>
                  <a:lnTo>
                    <a:pt x="5256" y="3967"/>
                  </a:lnTo>
                  <a:lnTo>
                    <a:pt x="5217" y="3958"/>
                  </a:lnTo>
                  <a:lnTo>
                    <a:pt x="5177" y="3949"/>
                  </a:lnTo>
                  <a:lnTo>
                    <a:pt x="5136" y="3942"/>
                  </a:lnTo>
                  <a:lnTo>
                    <a:pt x="5096" y="3937"/>
                  </a:lnTo>
                  <a:lnTo>
                    <a:pt x="5055" y="3933"/>
                  </a:lnTo>
                  <a:lnTo>
                    <a:pt x="5013" y="3931"/>
                  </a:lnTo>
                  <a:lnTo>
                    <a:pt x="4972" y="3930"/>
                  </a:lnTo>
                  <a:lnTo>
                    <a:pt x="4931" y="3931"/>
                  </a:lnTo>
                  <a:lnTo>
                    <a:pt x="4889" y="3933"/>
                  </a:lnTo>
                  <a:lnTo>
                    <a:pt x="4848" y="3937"/>
                  </a:lnTo>
                  <a:lnTo>
                    <a:pt x="4808" y="3942"/>
                  </a:lnTo>
                  <a:lnTo>
                    <a:pt x="4767" y="3949"/>
                  </a:lnTo>
                  <a:lnTo>
                    <a:pt x="4727" y="3958"/>
                  </a:lnTo>
                  <a:lnTo>
                    <a:pt x="4687" y="3967"/>
                  </a:lnTo>
                  <a:lnTo>
                    <a:pt x="4647" y="3979"/>
                  </a:lnTo>
                  <a:lnTo>
                    <a:pt x="4608" y="3991"/>
                  </a:lnTo>
                  <a:lnTo>
                    <a:pt x="4570" y="4006"/>
                  </a:lnTo>
                  <a:lnTo>
                    <a:pt x="4532" y="4021"/>
                  </a:lnTo>
                  <a:lnTo>
                    <a:pt x="4495" y="4038"/>
                  </a:lnTo>
                  <a:lnTo>
                    <a:pt x="4458" y="4057"/>
                  </a:lnTo>
                  <a:lnTo>
                    <a:pt x="4422" y="4077"/>
                  </a:lnTo>
                  <a:lnTo>
                    <a:pt x="4387" y="4098"/>
                  </a:lnTo>
                  <a:lnTo>
                    <a:pt x="4353" y="4120"/>
                  </a:lnTo>
                  <a:lnTo>
                    <a:pt x="4319" y="4144"/>
                  </a:lnTo>
                  <a:lnTo>
                    <a:pt x="4286" y="4169"/>
                  </a:lnTo>
                  <a:lnTo>
                    <a:pt x="4255" y="4196"/>
                  </a:lnTo>
                  <a:lnTo>
                    <a:pt x="4224" y="4223"/>
                  </a:lnTo>
                  <a:lnTo>
                    <a:pt x="4195" y="4251"/>
                  </a:lnTo>
                  <a:lnTo>
                    <a:pt x="4166" y="4281"/>
                  </a:lnTo>
                  <a:lnTo>
                    <a:pt x="4139" y="4311"/>
                  </a:lnTo>
                  <a:lnTo>
                    <a:pt x="4113" y="4343"/>
                  </a:lnTo>
                  <a:lnTo>
                    <a:pt x="4088" y="4376"/>
                  </a:lnTo>
                  <a:lnTo>
                    <a:pt x="4064" y="4409"/>
                  </a:lnTo>
                  <a:lnTo>
                    <a:pt x="4042" y="4443"/>
                  </a:lnTo>
                  <a:lnTo>
                    <a:pt x="4020" y="4479"/>
                  </a:lnTo>
                  <a:lnTo>
                    <a:pt x="4000" y="4516"/>
                  </a:lnTo>
                  <a:lnTo>
                    <a:pt x="3982" y="4552"/>
                  </a:lnTo>
                  <a:lnTo>
                    <a:pt x="3964" y="4590"/>
                  </a:lnTo>
                  <a:lnTo>
                    <a:pt x="3949" y="4627"/>
                  </a:lnTo>
                  <a:lnTo>
                    <a:pt x="3935" y="4666"/>
                  </a:lnTo>
                  <a:lnTo>
                    <a:pt x="3922" y="4705"/>
                  </a:lnTo>
                  <a:lnTo>
                    <a:pt x="3910" y="4744"/>
                  </a:lnTo>
                  <a:lnTo>
                    <a:pt x="3901" y="4783"/>
                  </a:lnTo>
                  <a:lnTo>
                    <a:pt x="3892" y="4823"/>
                  </a:lnTo>
                  <a:lnTo>
                    <a:pt x="3885" y="4864"/>
                  </a:lnTo>
                  <a:lnTo>
                    <a:pt x="3880" y="4905"/>
                  </a:lnTo>
                  <a:lnTo>
                    <a:pt x="3876" y="4945"/>
                  </a:lnTo>
                  <a:lnTo>
                    <a:pt x="3874" y="4987"/>
                  </a:lnTo>
                  <a:lnTo>
                    <a:pt x="3873" y="5028"/>
                  </a:lnTo>
                  <a:lnTo>
                    <a:pt x="3874" y="5069"/>
                  </a:lnTo>
                  <a:lnTo>
                    <a:pt x="3876" y="5111"/>
                  </a:lnTo>
                  <a:lnTo>
                    <a:pt x="3880" y="5152"/>
                  </a:lnTo>
                  <a:lnTo>
                    <a:pt x="3885" y="5192"/>
                  </a:lnTo>
                  <a:lnTo>
                    <a:pt x="3892" y="5233"/>
                  </a:lnTo>
                  <a:lnTo>
                    <a:pt x="3901" y="5273"/>
                  </a:lnTo>
                  <a:lnTo>
                    <a:pt x="3910" y="5313"/>
                  </a:lnTo>
                  <a:lnTo>
                    <a:pt x="3922" y="5352"/>
                  </a:lnTo>
                  <a:lnTo>
                    <a:pt x="3935" y="5391"/>
                  </a:lnTo>
                  <a:lnTo>
                    <a:pt x="3949" y="5430"/>
                  </a:lnTo>
                  <a:lnTo>
                    <a:pt x="3965" y="5467"/>
                  </a:lnTo>
                  <a:lnTo>
                    <a:pt x="3982" y="5505"/>
                  </a:lnTo>
                  <a:lnTo>
                    <a:pt x="4000" y="5541"/>
                  </a:lnTo>
                  <a:lnTo>
                    <a:pt x="4020" y="5578"/>
                  </a:lnTo>
                  <a:lnTo>
                    <a:pt x="4042" y="5614"/>
                  </a:lnTo>
                  <a:lnTo>
                    <a:pt x="4064" y="5648"/>
                  </a:lnTo>
                  <a:lnTo>
                    <a:pt x="4088" y="5681"/>
                  </a:lnTo>
                  <a:lnTo>
                    <a:pt x="4113" y="5714"/>
                  </a:lnTo>
                  <a:lnTo>
                    <a:pt x="4139" y="5745"/>
                  </a:lnTo>
                  <a:lnTo>
                    <a:pt x="4166" y="5776"/>
                  </a:lnTo>
                  <a:lnTo>
                    <a:pt x="4195" y="5805"/>
                  </a:lnTo>
                  <a:lnTo>
                    <a:pt x="4224" y="5834"/>
                  </a:lnTo>
                  <a:lnTo>
                    <a:pt x="4255" y="5861"/>
                  </a:lnTo>
                  <a:lnTo>
                    <a:pt x="4286" y="5887"/>
                  </a:lnTo>
                  <a:lnTo>
                    <a:pt x="4319" y="5912"/>
                  </a:lnTo>
                  <a:lnTo>
                    <a:pt x="4352" y="5936"/>
                  </a:lnTo>
                  <a:lnTo>
                    <a:pt x="4386" y="5958"/>
                  </a:lnTo>
                  <a:lnTo>
                    <a:pt x="4422" y="5980"/>
                  </a:lnTo>
                  <a:lnTo>
                    <a:pt x="4459" y="6000"/>
                  </a:lnTo>
                  <a:lnTo>
                    <a:pt x="4495" y="6018"/>
                  </a:lnTo>
                  <a:lnTo>
                    <a:pt x="4533" y="6035"/>
                  </a:lnTo>
                  <a:lnTo>
                    <a:pt x="4570" y="6051"/>
                  </a:lnTo>
                  <a:lnTo>
                    <a:pt x="4609" y="6065"/>
                  </a:lnTo>
                  <a:lnTo>
                    <a:pt x="4648" y="6078"/>
                  </a:lnTo>
                  <a:lnTo>
                    <a:pt x="4687" y="6090"/>
                  </a:lnTo>
                  <a:lnTo>
                    <a:pt x="4727" y="6099"/>
                  </a:lnTo>
                  <a:lnTo>
                    <a:pt x="4767" y="6108"/>
                  </a:lnTo>
                  <a:lnTo>
                    <a:pt x="4808" y="6115"/>
                  </a:lnTo>
                  <a:lnTo>
                    <a:pt x="4848" y="6120"/>
                  </a:lnTo>
                  <a:lnTo>
                    <a:pt x="4889" y="6124"/>
                  </a:lnTo>
                  <a:lnTo>
                    <a:pt x="4931" y="6126"/>
                  </a:lnTo>
                  <a:lnTo>
                    <a:pt x="4972" y="6127"/>
                  </a:lnTo>
                  <a:lnTo>
                    <a:pt x="5013" y="6126"/>
                  </a:lnTo>
                  <a:lnTo>
                    <a:pt x="5055" y="6124"/>
                  </a:lnTo>
                  <a:lnTo>
                    <a:pt x="5095" y="6120"/>
                  </a:lnTo>
                  <a:lnTo>
                    <a:pt x="5136" y="6115"/>
                  </a:lnTo>
                  <a:lnTo>
                    <a:pt x="5177" y="6108"/>
                  </a:lnTo>
                  <a:lnTo>
                    <a:pt x="5217" y="6099"/>
                  </a:lnTo>
                  <a:lnTo>
                    <a:pt x="5256" y="6090"/>
                  </a:lnTo>
                  <a:lnTo>
                    <a:pt x="5295" y="6078"/>
                  </a:lnTo>
                  <a:lnTo>
                    <a:pt x="5334" y="6065"/>
                  </a:lnTo>
                  <a:lnTo>
                    <a:pt x="5373" y="6051"/>
                  </a:lnTo>
                  <a:lnTo>
                    <a:pt x="5410" y="6036"/>
                  </a:lnTo>
                  <a:lnTo>
                    <a:pt x="5448" y="6018"/>
                  </a:lnTo>
                  <a:lnTo>
                    <a:pt x="5484" y="6000"/>
                  </a:lnTo>
                  <a:lnTo>
                    <a:pt x="5521" y="5980"/>
                  </a:lnTo>
                  <a:lnTo>
                    <a:pt x="5557" y="5958"/>
                  </a:lnTo>
                  <a:lnTo>
                    <a:pt x="5591" y="5936"/>
                  </a:lnTo>
                  <a:lnTo>
                    <a:pt x="5624" y="5912"/>
                  </a:lnTo>
                  <a:lnTo>
                    <a:pt x="5657" y="5887"/>
                  </a:lnTo>
                  <a:lnTo>
                    <a:pt x="5689" y="5861"/>
                  </a:lnTo>
                  <a:lnTo>
                    <a:pt x="5719" y="5834"/>
                  </a:lnTo>
                  <a:lnTo>
                    <a:pt x="5749" y="5805"/>
                  </a:lnTo>
                  <a:lnTo>
                    <a:pt x="5777" y="5776"/>
                  </a:lnTo>
                  <a:lnTo>
                    <a:pt x="5804" y="5745"/>
                  </a:lnTo>
                  <a:lnTo>
                    <a:pt x="5831" y="5714"/>
                  </a:lnTo>
                  <a:lnTo>
                    <a:pt x="5856" y="5681"/>
                  </a:lnTo>
                  <a:lnTo>
                    <a:pt x="5880" y="5647"/>
                  </a:lnTo>
                  <a:lnTo>
                    <a:pt x="5902" y="5613"/>
                  </a:lnTo>
                  <a:lnTo>
                    <a:pt x="5923" y="5578"/>
                  </a:lnTo>
                  <a:lnTo>
                    <a:pt x="5943" y="5542"/>
                  </a:lnTo>
                  <a:lnTo>
                    <a:pt x="5962" y="5505"/>
                  </a:lnTo>
                  <a:lnTo>
                    <a:pt x="5979" y="5468"/>
                  </a:lnTo>
                  <a:lnTo>
                    <a:pt x="5994" y="5430"/>
                  </a:lnTo>
                  <a:lnTo>
                    <a:pt x="6009" y="5392"/>
                  </a:lnTo>
                  <a:lnTo>
                    <a:pt x="6021" y="5353"/>
                  </a:lnTo>
                  <a:lnTo>
                    <a:pt x="6033" y="5313"/>
                  </a:lnTo>
                  <a:lnTo>
                    <a:pt x="6042" y="5273"/>
                  </a:lnTo>
                  <a:lnTo>
                    <a:pt x="6051" y="5233"/>
                  </a:lnTo>
                  <a:lnTo>
                    <a:pt x="6058" y="5192"/>
                  </a:lnTo>
                  <a:lnTo>
                    <a:pt x="6063" y="5152"/>
                  </a:lnTo>
                  <a:lnTo>
                    <a:pt x="6067" y="5111"/>
                  </a:lnTo>
                  <a:lnTo>
                    <a:pt x="6069" y="506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Helvetica Neue"/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504" name="Google Shape;1504;p42"/>
          <p:cNvSpPr txBox="1"/>
          <p:nvPr>
            <p:ph idx="12" type="sldNum"/>
          </p:nvPr>
        </p:nvSpPr>
        <p:spPr>
          <a:xfrm>
            <a:off x="288823" y="6385929"/>
            <a:ext cx="469366" cy="298862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505" name="Google Shape;1505;p42"/>
          <p:cNvSpPr txBox="1"/>
          <p:nvPr>
            <p:ph idx="11" type="ftr"/>
          </p:nvPr>
        </p:nvSpPr>
        <p:spPr>
          <a:xfrm>
            <a:off x="972044" y="6385929"/>
            <a:ext cx="10924988" cy="319344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09" name="Shape 15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0" name="Google Shape;1510;p43"/>
          <p:cNvSpPr txBox="1"/>
          <p:nvPr>
            <p:ph type="title"/>
          </p:nvPr>
        </p:nvSpPr>
        <p:spPr>
          <a:xfrm>
            <a:off x="294968" y="365126"/>
            <a:ext cx="11602064" cy="578772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Helvetica Neue"/>
              <a:buNone/>
            </a:pPr>
            <a:r>
              <a:rPr lang="en-US"/>
              <a:t>Risk Heatmap</a:t>
            </a:r>
            <a:endParaRPr/>
          </a:p>
        </p:txBody>
      </p:sp>
      <p:sp>
        <p:nvSpPr>
          <p:cNvPr id="1511" name="Google Shape;1511;p43"/>
          <p:cNvSpPr txBox="1"/>
          <p:nvPr/>
        </p:nvSpPr>
        <p:spPr>
          <a:xfrm>
            <a:off x="8014868" y="2140741"/>
            <a:ext cx="2349661" cy="456404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rm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Plotting risk by likelihood and impact focuses attention.</a:t>
            </a:r>
            <a:endParaRPr/>
          </a:p>
        </p:txBody>
      </p:sp>
      <p:sp>
        <p:nvSpPr>
          <p:cNvPr id="1512" name="Google Shape;1512;p43"/>
          <p:cNvSpPr txBox="1"/>
          <p:nvPr/>
        </p:nvSpPr>
        <p:spPr>
          <a:xfrm>
            <a:off x="7184036" y="1558399"/>
            <a:ext cx="757480" cy="456404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4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RISK</a:t>
            </a:r>
            <a:endParaRPr b="1" sz="1400">
              <a:solidFill>
                <a:schemeClr val="lt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513" name="Google Shape;1513;p43"/>
          <p:cNvSpPr/>
          <p:nvPr/>
        </p:nvSpPr>
        <p:spPr>
          <a:xfrm>
            <a:off x="980670" y="5567726"/>
            <a:ext cx="5729373" cy="194742"/>
          </a:xfrm>
          <a:prstGeom prst="rightArrow">
            <a:avLst>
              <a:gd fmla="val 49999" name="adj1"/>
              <a:gd fmla="val 50000" name="adj2"/>
            </a:avLst>
          </a:prstGeom>
          <a:solidFill>
            <a:schemeClr val="dk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514" name="Google Shape;1514;p43"/>
          <p:cNvSpPr/>
          <p:nvPr/>
        </p:nvSpPr>
        <p:spPr>
          <a:xfrm rot="-5400000">
            <a:off x="-830586" y="3754533"/>
            <a:ext cx="3376279" cy="184803"/>
          </a:xfrm>
          <a:prstGeom prst="rightArrow">
            <a:avLst>
              <a:gd fmla="val 50000" name="adj1"/>
              <a:gd fmla="val 50000" name="adj2"/>
            </a:avLst>
          </a:prstGeom>
          <a:solidFill>
            <a:schemeClr val="dk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515" name="Google Shape;1515;p43"/>
          <p:cNvSpPr txBox="1"/>
          <p:nvPr/>
        </p:nvSpPr>
        <p:spPr>
          <a:xfrm>
            <a:off x="1040848" y="5851186"/>
            <a:ext cx="1224832" cy="321014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1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Impact</a:t>
            </a:r>
            <a:endParaRPr b="1" sz="110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516" name="Google Shape;1516;p43"/>
          <p:cNvSpPr txBox="1"/>
          <p:nvPr/>
        </p:nvSpPr>
        <p:spPr>
          <a:xfrm>
            <a:off x="5425033" y="5851186"/>
            <a:ext cx="1224832" cy="321014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1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Likelihood</a:t>
            </a:r>
            <a:endParaRPr b="1" sz="110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517" name="Google Shape;1517;p43"/>
          <p:cNvSpPr txBox="1"/>
          <p:nvPr/>
        </p:nvSpPr>
        <p:spPr>
          <a:xfrm>
            <a:off x="980670" y="3327563"/>
            <a:ext cx="1345189" cy="1038745"/>
          </a:xfrm>
          <a:prstGeom prst="rect">
            <a:avLst/>
          </a:prstGeom>
          <a:solidFill>
            <a:srgbClr val="E8E8E8"/>
          </a:solidFill>
          <a:ln>
            <a:noFill/>
          </a:ln>
        </p:spPr>
        <p:txBody>
          <a:bodyPr anchorCtr="0" anchor="ctr" bIns="72000" lIns="72000" spcFirstLastPara="1" rIns="72000" wrap="square" tIns="72000">
            <a:norm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518" name="Google Shape;1518;p43"/>
          <p:cNvSpPr txBox="1"/>
          <p:nvPr/>
        </p:nvSpPr>
        <p:spPr>
          <a:xfrm>
            <a:off x="980670" y="4496330"/>
            <a:ext cx="1345189" cy="1038745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72000" lIns="72000" spcFirstLastPara="1" rIns="72000" wrap="square" tIns="72000">
            <a:norm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519" name="Google Shape;1519;p43"/>
          <p:cNvSpPr txBox="1"/>
          <p:nvPr/>
        </p:nvSpPr>
        <p:spPr>
          <a:xfrm>
            <a:off x="980670" y="2158796"/>
            <a:ext cx="1345189" cy="1038745"/>
          </a:xfrm>
          <a:prstGeom prst="rect">
            <a:avLst/>
          </a:prstGeom>
          <a:solidFill>
            <a:srgbClr val="FFEAEA"/>
          </a:solidFill>
          <a:ln>
            <a:noFill/>
          </a:ln>
        </p:spPr>
        <p:txBody>
          <a:bodyPr anchorCtr="0" anchor="ctr" bIns="72000" lIns="72000" spcFirstLastPara="1" rIns="72000" wrap="square" tIns="72000">
            <a:norm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520" name="Google Shape;1520;p43"/>
          <p:cNvSpPr txBox="1"/>
          <p:nvPr/>
        </p:nvSpPr>
        <p:spPr>
          <a:xfrm>
            <a:off x="2442065" y="3327563"/>
            <a:ext cx="1345189" cy="1038745"/>
          </a:xfrm>
          <a:prstGeom prst="rect">
            <a:avLst/>
          </a:prstGeom>
          <a:solidFill>
            <a:srgbClr val="FFEAEA"/>
          </a:solidFill>
          <a:ln>
            <a:noFill/>
          </a:ln>
        </p:spPr>
        <p:txBody>
          <a:bodyPr anchorCtr="0" anchor="ctr" bIns="72000" lIns="72000" spcFirstLastPara="1" rIns="72000" wrap="square" tIns="72000">
            <a:norm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521" name="Google Shape;1521;p43"/>
          <p:cNvSpPr txBox="1"/>
          <p:nvPr/>
        </p:nvSpPr>
        <p:spPr>
          <a:xfrm>
            <a:off x="2442065" y="4496330"/>
            <a:ext cx="1345189" cy="1038745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72000" lIns="72000" spcFirstLastPara="1" rIns="72000" wrap="square" tIns="72000">
            <a:norm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522" name="Google Shape;1522;p43"/>
          <p:cNvSpPr txBox="1"/>
          <p:nvPr/>
        </p:nvSpPr>
        <p:spPr>
          <a:xfrm>
            <a:off x="2442065" y="2158796"/>
            <a:ext cx="1345189" cy="1038745"/>
          </a:xfrm>
          <a:prstGeom prst="rect">
            <a:avLst/>
          </a:prstGeom>
          <a:solidFill>
            <a:srgbClr val="FED5D5"/>
          </a:solidFill>
          <a:ln>
            <a:noFill/>
          </a:ln>
        </p:spPr>
        <p:txBody>
          <a:bodyPr anchorCtr="0" anchor="ctr" bIns="72000" lIns="72000" spcFirstLastPara="1" rIns="72000" wrap="square" tIns="72000">
            <a:norm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523" name="Google Shape;1523;p43"/>
          <p:cNvSpPr txBox="1"/>
          <p:nvPr/>
        </p:nvSpPr>
        <p:spPr>
          <a:xfrm>
            <a:off x="3903460" y="3327563"/>
            <a:ext cx="1345189" cy="1038745"/>
          </a:xfrm>
          <a:prstGeom prst="rect">
            <a:avLst/>
          </a:prstGeom>
          <a:solidFill>
            <a:srgbClr val="FED5D5"/>
          </a:solidFill>
          <a:ln>
            <a:noFill/>
          </a:ln>
        </p:spPr>
        <p:txBody>
          <a:bodyPr anchorCtr="0" anchor="ctr" bIns="72000" lIns="72000" spcFirstLastPara="1" rIns="72000" wrap="square" tIns="72000">
            <a:norm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524" name="Google Shape;1524;p43"/>
          <p:cNvSpPr txBox="1"/>
          <p:nvPr/>
        </p:nvSpPr>
        <p:spPr>
          <a:xfrm>
            <a:off x="3903460" y="4496330"/>
            <a:ext cx="1345189" cy="1038745"/>
          </a:xfrm>
          <a:prstGeom prst="rect">
            <a:avLst/>
          </a:prstGeom>
          <a:solidFill>
            <a:srgbClr val="FFEAEA"/>
          </a:solidFill>
          <a:ln>
            <a:noFill/>
          </a:ln>
        </p:spPr>
        <p:txBody>
          <a:bodyPr anchorCtr="0" anchor="ctr" bIns="72000" lIns="72000" spcFirstLastPara="1" rIns="72000" wrap="square" tIns="72000">
            <a:norm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525" name="Google Shape;1525;p43"/>
          <p:cNvSpPr txBox="1"/>
          <p:nvPr/>
        </p:nvSpPr>
        <p:spPr>
          <a:xfrm>
            <a:off x="3903460" y="2158796"/>
            <a:ext cx="1345189" cy="1038745"/>
          </a:xfrm>
          <a:prstGeom prst="rect">
            <a:avLst/>
          </a:prstGeom>
          <a:solidFill>
            <a:srgbClr val="FFB0B0"/>
          </a:solidFill>
          <a:ln>
            <a:noFill/>
          </a:ln>
        </p:spPr>
        <p:txBody>
          <a:bodyPr anchorCtr="0" anchor="ctr" bIns="72000" lIns="72000" spcFirstLastPara="1" rIns="72000" wrap="square" tIns="72000">
            <a:norm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526" name="Google Shape;1526;p43"/>
          <p:cNvSpPr txBox="1"/>
          <p:nvPr/>
        </p:nvSpPr>
        <p:spPr>
          <a:xfrm>
            <a:off x="5364854" y="3327563"/>
            <a:ext cx="1345189" cy="1038745"/>
          </a:xfrm>
          <a:prstGeom prst="rect">
            <a:avLst/>
          </a:prstGeom>
          <a:solidFill>
            <a:srgbClr val="FFB0B0"/>
          </a:solidFill>
          <a:ln>
            <a:noFill/>
          </a:ln>
        </p:spPr>
        <p:txBody>
          <a:bodyPr anchorCtr="0" anchor="ctr" bIns="72000" lIns="72000" spcFirstLastPara="1" rIns="72000" wrap="square" tIns="72000">
            <a:norm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527" name="Google Shape;1527;p43"/>
          <p:cNvSpPr txBox="1"/>
          <p:nvPr/>
        </p:nvSpPr>
        <p:spPr>
          <a:xfrm>
            <a:off x="5364854" y="4496330"/>
            <a:ext cx="1345189" cy="1038745"/>
          </a:xfrm>
          <a:prstGeom prst="rect">
            <a:avLst/>
          </a:prstGeom>
          <a:solidFill>
            <a:srgbClr val="FED5D5"/>
          </a:solidFill>
          <a:ln>
            <a:noFill/>
          </a:ln>
        </p:spPr>
        <p:txBody>
          <a:bodyPr anchorCtr="0" anchor="ctr" bIns="72000" lIns="72000" spcFirstLastPara="1" rIns="72000" wrap="square" tIns="72000">
            <a:norm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528" name="Google Shape;1528;p43"/>
          <p:cNvSpPr txBox="1"/>
          <p:nvPr/>
        </p:nvSpPr>
        <p:spPr>
          <a:xfrm>
            <a:off x="5364854" y="2158796"/>
            <a:ext cx="1345189" cy="1038745"/>
          </a:xfrm>
          <a:prstGeom prst="rect">
            <a:avLst/>
          </a:prstGeom>
          <a:solidFill>
            <a:srgbClr val="FFB0B0"/>
          </a:solidFill>
          <a:ln>
            <a:noFill/>
          </a:ln>
        </p:spPr>
        <p:txBody>
          <a:bodyPr anchorCtr="0" anchor="ctr" bIns="72000" lIns="72000" spcFirstLastPara="1" rIns="72000" wrap="square" tIns="72000">
            <a:norm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529" name="Google Shape;1529;p43"/>
          <p:cNvSpPr/>
          <p:nvPr/>
        </p:nvSpPr>
        <p:spPr>
          <a:xfrm>
            <a:off x="7184036" y="2014803"/>
            <a:ext cx="4712996" cy="3946159"/>
          </a:xfrm>
          <a:prstGeom prst="rect">
            <a:avLst/>
          </a:prstGeom>
          <a:noFill/>
          <a:ln cap="flat" cmpd="sng" w="12700">
            <a:solidFill>
              <a:srgbClr val="BEBEBE"/>
            </a:solidFill>
            <a:prstDash val="solid"/>
            <a:miter lim="8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530" name="Google Shape;1530;p43"/>
          <p:cNvSpPr txBox="1"/>
          <p:nvPr/>
        </p:nvSpPr>
        <p:spPr>
          <a:xfrm>
            <a:off x="7970619" y="1558399"/>
            <a:ext cx="2393912" cy="456404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4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By severity</a:t>
            </a:r>
            <a:endParaRPr b="1" sz="1400">
              <a:solidFill>
                <a:schemeClr val="lt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531" name="Google Shape;1531;p43"/>
          <p:cNvSpPr/>
          <p:nvPr/>
        </p:nvSpPr>
        <p:spPr>
          <a:xfrm>
            <a:off x="1479644" y="2504548"/>
            <a:ext cx="347241" cy="34724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1</a:t>
            </a:r>
            <a:endParaRPr sz="1800">
              <a:solidFill>
                <a:schemeClr val="lt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532" name="Google Shape;1532;p43"/>
          <p:cNvSpPr/>
          <p:nvPr/>
        </p:nvSpPr>
        <p:spPr>
          <a:xfrm>
            <a:off x="1595850" y="3826078"/>
            <a:ext cx="347241" cy="34724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5</a:t>
            </a:r>
            <a:endParaRPr sz="1800">
              <a:solidFill>
                <a:schemeClr val="lt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533" name="Google Shape;1533;p43"/>
          <p:cNvSpPr/>
          <p:nvPr/>
        </p:nvSpPr>
        <p:spPr>
          <a:xfrm>
            <a:off x="2983784" y="2653703"/>
            <a:ext cx="347241" cy="34724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2</a:t>
            </a:r>
            <a:endParaRPr sz="1800">
              <a:solidFill>
                <a:schemeClr val="lt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534" name="Google Shape;1534;p43"/>
          <p:cNvSpPr/>
          <p:nvPr/>
        </p:nvSpPr>
        <p:spPr>
          <a:xfrm>
            <a:off x="4402434" y="3673315"/>
            <a:ext cx="347241" cy="34724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6</a:t>
            </a:r>
            <a:endParaRPr sz="1800">
              <a:solidFill>
                <a:schemeClr val="lt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535" name="Google Shape;1535;p43"/>
          <p:cNvSpPr/>
          <p:nvPr/>
        </p:nvSpPr>
        <p:spPr>
          <a:xfrm>
            <a:off x="4402434" y="2504548"/>
            <a:ext cx="347241" cy="34724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3</a:t>
            </a:r>
            <a:endParaRPr sz="1800">
              <a:solidFill>
                <a:schemeClr val="lt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536" name="Google Shape;1536;p43"/>
          <p:cNvSpPr/>
          <p:nvPr/>
        </p:nvSpPr>
        <p:spPr>
          <a:xfrm>
            <a:off x="5863828" y="2504548"/>
            <a:ext cx="347241" cy="34724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4</a:t>
            </a:r>
            <a:endParaRPr sz="1800">
              <a:solidFill>
                <a:schemeClr val="lt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537" name="Google Shape;1537;p43"/>
          <p:cNvSpPr/>
          <p:nvPr/>
        </p:nvSpPr>
        <p:spPr>
          <a:xfrm>
            <a:off x="2941039" y="4842082"/>
            <a:ext cx="347241" cy="34724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7</a:t>
            </a:r>
            <a:endParaRPr sz="1800">
              <a:solidFill>
                <a:schemeClr val="lt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538" name="Google Shape;1538;p43"/>
          <p:cNvSpPr txBox="1"/>
          <p:nvPr/>
        </p:nvSpPr>
        <p:spPr>
          <a:xfrm>
            <a:off x="8014869" y="2682821"/>
            <a:ext cx="2349660" cy="456404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rmAutofit fontScale="92500"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Execution overload is our top risk: likely and high-impact, so it is gated.</a:t>
            </a:r>
            <a:endParaRPr/>
          </a:p>
        </p:txBody>
      </p:sp>
      <p:sp>
        <p:nvSpPr>
          <p:cNvPr id="1539" name="Google Shape;1539;p43"/>
          <p:cNvSpPr txBox="1"/>
          <p:nvPr/>
        </p:nvSpPr>
        <p:spPr>
          <a:xfrm>
            <a:off x="8014869" y="3224901"/>
            <a:ext cx="2349660" cy="456404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rmAutofit fontScale="92500"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FX and cash-timing risk is medium on both axes, managed by phasing.</a:t>
            </a:r>
            <a:endParaRPr/>
          </a:p>
        </p:txBody>
      </p:sp>
      <p:sp>
        <p:nvSpPr>
          <p:cNvPr id="1540" name="Google Shape;1540;p43"/>
          <p:cNvSpPr txBox="1"/>
          <p:nvPr/>
        </p:nvSpPr>
        <p:spPr>
          <a:xfrm>
            <a:off x="8014869" y="3766981"/>
            <a:ext cx="2349660" cy="456404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rm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Talent shortfall is likely but lower-impact where partners help.</a:t>
            </a:r>
            <a:endParaRPr/>
          </a:p>
        </p:txBody>
      </p:sp>
      <p:sp>
        <p:nvSpPr>
          <p:cNvPr id="1541" name="Google Shape;1541;p43"/>
          <p:cNvSpPr txBox="1"/>
          <p:nvPr/>
        </p:nvSpPr>
        <p:spPr>
          <a:xfrm>
            <a:off x="8014869" y="4309061"/>
            <a:ext cx="2349660" cy="456404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rm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Demand shortfall is mitigated by validating each market at its gate.</a:t>
            </a:r>
            <a:endParaRPr/>
          </a:p>
        </p:txBody>
      </p:sp>
      <p:sp>
        <p:nvSpPr>
          <p:cNvPr id="1542" name="Google Shape;1542;p43"/>
          <p:cNvSpPr txBox="1"/>
          <p:nvPr/>
        </p:nvSpPr>
        <p:spPr>
          <a:xfrm>
            <a:off x="8014869" y="4851141"/>
            <a:ext cx="2349660" cy="456404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rmAutofit fontScale="92500"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Partner dependence is reduced by training local teams on one playbook.</a:t>
            </a:r>
            <a:endParaRPr/>
          </a:p>
        </p:txBody>
      </p:sp>
      <p:sp>
        <p:nvSpPr>
          <p:cNvPr id="1543" name="Google Shape;1543;p43"/>
          <p:cNvSpPr txBox="1"/>
          <p:nvPr/>
        </p:nvSpPr>
        <p:spPr>
          <a:xfrm>
            <a:off x="8014869" y="5393227"/>
            <a:ext cx="2349660" cy="456404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rm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Together these keep the program's overall risk well contained.</a:t>
            </a:r>
            <a:endParaRPr/>
          </a:p>
        </p:txBody>
      </p:sp>
      <p:cxnSp>
        <p:nvCxnSpPr>
          <p:cNvPr id="1544" name="Google Shape;1544;p43"/>
          <p:cNvCxnSpPr/>
          <p:nvPr/>
        </p:nvCxnSpPr>
        <p:spPr>
          <a:xfrm>
            <a:off x="7300556" y="2639983"/>
            <a:ext cx="4479956" cy="0"/>
          </a:xfrm>
          <a:prstGeom prst="straightConnector1">
            <a:avLst/>
          </a:prstGeom>
          <a:noFill/>
          <a:ln cap="flat" cmpd="sng" w="9525">
            <a:solidFill>
              <a:srgbClr val="BEBEBE"/>
            </a:solidFill>
            <a:prstDash val="solid"/>
            <a:miter lim="8000"/>
            <a:headEnd len="sm" w="sm" type="none"/>
            <a:tailEnd len="sm" w="sm" type="none"/>
          </a:ln>
        </p:spPr>
      </p:cxnSp>
      <p:cxnSp>
        <p:nvCxnSpPr>
          <p:cNvPr id="1545" name="Google Shape;1545;p43"/>
          <p:cNvCxnSpPr/>
          <p:nvPr/>
        </p:nvCxnSpPr>
        <p:spPr>
          <a:xfrm>
            <a:off x="7300556" y="3182063"/>
            <a:ext cx="4479956" cy="0"/>
          </a:xfrm>
          <a:prstGeom prst="straightConnector1">
            <a:avLst/>
          </a:prstGeom>
          <a:noFill/>
          <a:ln cap="flat" cmpd="sng" w="9525">
            <a:solidFill>
              <a:srgbClr val="BEBEBE"/>
            </a:solidFill>
            <a:prstDash val="solid"/>
            <a:miter lim="8000"/>
            <a:headEnd len="sm" w="sm" type="none"/>
            <a:tailEnd len="sm" w="sm" type="none"/>
          </a:ln>
        </p:spPr>
      </p:cxnSp>
      <p:cxnSp>
        <p:nvCxnSpPr>
          <p:cNvPr id="1546" name="Google Shape;1546;p43"/>
          <p:cNvCxnSpPr/>
          <p:nvPr/>
        </p:nvCxnSpPr>
        <p:spPr>
          <a:xfrm>
            <a:off x="7300556" y="3724143"/>
            <a:ext cx="4479956" cy="0"/>
          </a:xfrm>
          <a:prstGeom prst="straightConnector1">
            <a:avLst/>
          </a:prstGeom>
          <a:noFill/>
          <a:ln cap="flat" cmpd="sng" w="9525">
            <a:solidFill>
              <a:srgbClr val="BEBEBE"/>
            </a:solidFill>
            <a:prstDash val="solid"/>
            <a:miter lim="8000"/>
            <a:headEnd len="sm" w="sm" type="none"/>
            <a:tailEnd len="sm" w="sm" type="none"/>
          </a:ln>
        </p:spPr>
      </p:cxnSp>
      <p:cxnSp>
        <p:nvCxnSpPr>
          <p:cNvPr id="1547" name="Google Shape;1547;p43"/>
          <p:cNvCxnSpPr/>
          <p:nvPr/>
        </p:nvCxnSpPr>
        <p:spPr>
          <a:xfrm>
            <a:off x="7300556" y="4266223"/>
            <a:ext cx="4479956" cy="0"/>
          </a:xfrm>
          <a:prstGeom prst="straightConnector1">
            <a:avLst/>
          </a:prstGeom>
          <a:noFill/>
          <a:ln cap="flat" cmpd="sng" w="9525">
            <a:solidFill>
              <a:srgbClr val="BEBEBE"/>
            </a:solidFill>
            <a:prstDash val="solid"/>
            <a:miter lim="8000"/>
            <a:headEnd len="sm" w="sm" type="none"/>
            <a:tailEnd len="sm" w="sm" type="none"/>
          </a:ln>
        </p:spPr>
      </p:cxnSp>
      <p:cxnSp>
        <p:nvCxnSpPr>
          <p:cNvPr id="1548" name="Google Shape;1548;p43"/>
          <p:cNvCxnSpPr/>
          <p:nvPr/>
        </p:nvCxnSpPr>
        <p:spPr>
          <a:xfrm>
            <a:off x="7300556" y="4808303"/>
            <a:ext cx="4479956" cy="0"/>
          </a:xfrm>
          <a:prstGeom prst="straightConnector1">
            <a:avLst/>
          </a:prstGeom>
          <a:noFill/>
          <a:ln cap="flat" cmpd="sng" w="9525">
            <a:solidFill>
              <a:srgbClr val="BEBEBE"/>
            </a:solidFill>
            <a:prstDash val="solid"/>
            <a:miter lim="8000"/>
            <a:headEnd len="sm" w="sm" type="none"/>
            <a:tailEnd len="sm" w="sm" type="none"/>
          </a:ln>
        </p:spPr>
      </p:cxnSp>
      <p:cxnSp>
        <p:nvCxnSpPr>
          <p:cNvPr id="1549" name="Google Shape;1549;p43"/>
          <p:cNvCxnSpPr/>
          <p:nvPr/>
        </p:nvCxnSpPr>
        <p:spPr>
          <a:xfrm>
            <a:off x="7300556" y="5350383"/>
            <a:ext cx="4479956" cy="0"/>
          </a:xfrm>
          <a:prstGeom prst="straightConnector1">
            <a:avLst/>
          </a:prstGeom>
          <a:noFill/>
          <a:ln cap="flat" cmpd="sng" w="9525">
            <a:solidFill>
              <a:srgbClr val="BEBEBE"/>
            </a:solidFill>
            <a:prstDash val="solid"/>
            <a:miter lim="8000"/>
            <a:headEnd len="sm" w="sm" type="none"/>
            <a:tailEnd len="sm" w="sm" type="none"/>
          </a:ln>
        </p:spPr>
      </p:cxnSp>
      <p:sp>
        <p:nvSpPr>
          <p:cNvPr id="1550" name="Google Shape;1550;p43"/>
          <p:cNvSpPr/>
          <p:nvPr/>
        </p:nvSpPr>
        <p:spPr>
          <a:xfrm>
            <a:off x="7389156" y="2195323"/>
            <a:ext cx="347241" cy="34724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1</a:t>
            </a:r>
            <a:endParaRPr sz="1800">
              <a:solidFill>
                <a:schemeClr val="lt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551" name="Google Shape;1551;p43"/>
          <p:cNvSpPr/>
          <p:nvPr/>
        </p:nvSpPr>
        <p:spPr>
          <a:xfrm>
            <a:off x="7389156" y="2737404"/>
            <a:ext cx="347241" cy="34724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2</a:t>
            </a:r>
            <a:endParaRPr sz="1800">
              <a:solidFill>
                <a:schemeClr val="lt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552" name="Google Shape;1552;p43"/>
          <p:cNvSpPr/>
          <p:nvPr/>
        </p:nvSpPr>
        <p:spPr>
          <a:xfrm>
            <a:off x="7389156" y="3279485"/>
            <a:ext cx="347241" cy="34724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3</a:t>
            </a:r>
            <a:endParaRPr sz="1800">
              <a:solidFill>
                <a:schemeClr val="lt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553" name="Google Shape;1553;p43"/>
          <p:cNvSpPr/>
          <p:nvPr/>
        </p:nvSpPr>
        <p:spPr>
          <a:xfrm>
            <a:off x="7389156" y="3821566"/>
            <a:ext cx="347241" cy="34724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4</a:t>
            </a:r>
            <a:endParaRPr sz="1800">
              <a:solidFill>
                <a:schemeClr val="lt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554" name="Google Shape;1554;p43"/>
          <p:cNvSpPr/>
          <p:nvPr/>
        </p:nvSpPr>
        <p:spPr>
          <a:xfrm>
            <a:off x="7389156" y="4363647"/>
            <a:ext cx="347241" cy="34724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5</a:t>
            </a:r>
            <a:endParaRPr sz="1800">
              <a:solidFill>
                <a:schemeClr val="lt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555" name="Google Shape;1555;p43"/>
          <p:cNvSpPr/>
          <p:nvPr/>
        </p:nvSpPr>
        <p:spPr>
          <a:xfrm>
            <a:off x="7389156" y="4905728"/>
            <a:ext cx="347241" cy="34724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6</a:t>
            </a:r>
            <a:endParaRPr sz="1800">
              <a:solidFill>
                <a:schemeClr val="lt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556" name="Google Shape;1556;p43"/>
          <p:cNvSpPr/>
          <p:nvPr/>
        </p:nvSpPr>
        <p:spPr>
          <a:xfrm>
            <a:off x="7389156" y="5447809"/>
            <a:ext cx="347241" cy="34724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7</a:t>
            </a:r>
            <a:endParaRPr sz="1800">
              <a:solidFill>
                <a:schemeClr val="lt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557" name="Google Shape;1557;p43"/>
          <p:cNvSpPr txBox="1"/>
          <p:nvPr/>
        </p:nvSpPr>
        <p:spPr>
          <a:xfrm>
            <a:off x="10499680" y="2140741"/>
            <a:ext cx="1291307" cy="456404"/>
          </a:xfrm>
          <a:prstGeom prst="rect">
            <a:avLst/>
          </a:prstGeom>
          <a:solidFill>
            <a:srgbClr val="FFEAEA"/>
          </a:solidFill>
          <a:ln>
            <a:noFill/>
          </a:ln>
        </p:spPr>
        <p:txBody>
          <a:bodyPr anchorCtr="0" anchor="ctr" bIns="0" lIns="0" spcFirstLastPara="1" rIns="0" wrap="square" tIns="0">
            <a:norm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558" name="Google Shape;1558;p43"/>
          <p:cNvSpPr txBox="1"/>
          <p:nvPr/>
        </p:nvSpPr>
        <p:spPr>
          <a:xfrm>
            <a:off x="10499680" y="2682821"/>
            <a:ext cx="1291307" cy="456404"/>
          </a:xfrm>
          <a:prstGeom prst="rect">
            <a:avLst/>
          </a:prstGeom>
          <a:solidFill>
            <a:srgbClr val="FFD5D5"/>
          </a:solidFill>
          <a:ln>
            <a:noFill/>
          </a:ln>
        </p:spPr>
        <p:txBody>
          <a:bodyPr anchorCtr="0" anchor="ctr" bIns="0" lIns="0" spcFirstLastPara="1" rIns="0" wrap="square" tIns="0">
            <a:norm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559" name="Google Shape;1559;p43"/>
          <p:cNvSpPr txBox="1"/>
          <p:nvPr/>
        </p:nvSpPr>
        <p:spPr>
          <a:xfrm>
            <a:off x="10499680" y="3224901"/>
            <a:ext cx="1291307" cy="456404"/>
          </a:xfrm>
          <a:prstGeom prst="rect">
            <a:avLst/>
          </a:prstGeom>
          <a:solidFill>
            <a:srgbClr val="FFB1B1"/>
          </a:solidFill>
          <a:ln>
            <a:noFill/>
          </a:ln>
        </p:spPr>
        <p:txBody>
          <a:bodyPr anchorCtr="0" anchor="ctr" bIns="0" lIns="0" spcFirstLastPara="1" rIns="0" wrap="square" tIns="0">
            <a:norm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560" name="Google Shape;1560;p43"/>
          <p:cNvSpPr txBox="1"/>
          <p:nvPr/>
        </p:nvSpPr>
        <p:spPr>
          <a:xfrm>
            <a:off x="10499680" y="3766981"/>
            <a:ext cx="1291307" cy="456404"/>
          </a:xfrm>
          <a:prstGeom prst="rect">
            <a:avLst/>
          </a:prstGeom>
          <a:solidFill>
            <a:srgbClr val="FFB1B1"/>
          </a:solidFill>
          <a:ln>
            <a:noFill/>
          </a:ln>
        </p:spPr>
        <p:txBody>
          <a:bodyPr anchorCtr="0" anchor="ctr" bIns="0" lIns="0" spcFirstLastPara="1" rIns="0" wrap="square" tIns="0">
            <a:norm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561" name="Google Shape;1561;p43"/>
          <p:cNvSpPr txBox="1"/>
          <p:nvPr/>
        </p:nvSpPr>
        <p:spPr>
          <a:xfrm>
            <a:off x="10499680" y="4309061"/>
            <a:ext cx="1291307" cy="456404"/>
          </a:xfrm>
          <a:prstGeom prst="rect">
            <a:avLst/>
          </a:prstGeom>
          <a:solidFill>
            <a:srgbClr val="E9E9E9"/>
          </a:solidFill>
          <a:ln>
            <a:noFill/>
          </a:ln>
        </p:spPr>
        <p:txBody>
          <a:bodyPr anchorCtr="0" anchor="ctr" bIns="0" lIns="0" spcFirstLastPara="1" rIns="0" wrap="square" tIns="0">
            <a:norm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562" name="Google Shape;1562;p43"/>
          <p:cNvSpPr txBox="1"/>
          <p:nvPr/>
        </p:nvSpPr>
        <p:spPr>
          <a:xfrm>
            <a:off x="10499680" y="4851141"/>
            <a:ext cx="1291307" cy="456404"/>
          </a:xfrm>
          <a:prstGeom prst="rect">
            <a:avLst/>
          </a:prstGeom>
          <a:solidFill>
            <a:srgbClr val="FFD5D5"/>
          </a:solidFill>
          <a:ln>
            <a:noFill/>
          </a:ln>
        </p:spPr>
        <p:txBody>
          <a:bodyPr anchorCtr="0" anchor="ctr" bIns="0" lIns="0" spcFirstLastPara="1" rIns="0" wrap="square" tIns="0">
            <a:norm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563" name="Google Shape;1563;p43"/>
          <p:cNvSpPr txBox="1"/>
          <p:nvPr/>
        </p:nvSpPr>
        <p:spPr>
          <a:xfrm>
            <a:off x="10499680" y="5393227"/>
            <a:ext cx="1291307" cy="456404"/>
          </a:xfrm>
          <a:prstGeom prst="rect">
            <a:avLst/>
          </a:prstGeom>
          <a:solidFill>
            <a:srgbClr val="F1F1F1"/>
          </a:solidFill>
          <a:ln>
            <a:noFill/>
          </a:ln>
        </p:spPr>
        <p:txBody>
          <a:bodyPr anchorCtr="0" anchor="ctr" bIns="0" lIns="0" spcFirstLastPara="1" rIns="0" wrap="square" tIns="0">
            <a:norm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564" name="Google Shape;1564;p43"/>
          <p:cNvSpPr txBox="1"/>
          <p:nvPr/>
        </p:nvSpPr>
        <p:spPr>
          <a:xfrm>
            <a:off x="10393634" y="1558399"/>
            <a:ext cx="1503398" cy="456404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4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Lorem ipsum</a:t>
            </a:r>
            <a:endParaRPr b="1" sz="1400">
              <a:solidFill>
                <a:schemeClr val="lt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565" name="Google Shape;1565;p43"/>
          <p:cNvSpPr txBox="1"/>
          <p:nvPr/>
        </p:nvSpPr>
        <p:spPr>
          <a:xfrm>
            <a:off x="294967" y="1367402"/>
            <a:ext cx="5801032" cy="351798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rm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Arial"/>
              <a:buNone/>
            </a:pPr>
            <a:r>
              <a:rPr b="1" lang="en-US" sz="16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Lorem Ipsum</a:t>
            </a:r>
            <a:endParaRPr/>
          </a:p>
        </p:txBody>
      </p:sp>
      <p:cxnSp>
        <p:nvCxnSpPr>
          <p:cNvPr id="1566" name="Google Shape;1566;p43"/>
          <p:cNvCxnSpPr/>
          <p:nvPr/>
        </p:nvCxnSpPr>
        <p:spPr>
          <a:xfrm>
            <a:off x="295315" y="1848486"/>
            <a:ext cx="512160" cy="0"/>
          </a:xfrm>
          <a:prstGeom prst="straightConnector1">
            <a:avLst/>
          </a:prstGeom>
          <a:noFill/>
          <a:ln cap="flat" cmpd="sng" w="76200">
            <a:solidFill>
              <a:schemeClr val="accent1"/>
            </a:solidFill>
            <a:prstDash val="solid"/>
            <a:miter lim="8000"/>
            <a:headEnd len="sm" w="sm" type="none"/>
            <a:tailEnd len="sm" w="sm" type="none"/>
          </a:ln>
        </p:spPr>
      </p:cxnSp>
      <p:sp>
        <p:nvSpPr>
          <p:cNvPr id="1567" name="Google Shape;1567;p43"/>
          <p:cNvSpPr txBox="1"/>
          <p:nvPr/>
        </p:nvSpPr>
        <p:spPr>
          <a:xfrm>
            <a:off x="2502244" y="5851186"/>
            <a:ext cx="1224832" cy="321014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1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Execution overload</a:t>
            </a:r>
            <a:endParaRPr b="1" sz="110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568" name="Google Shape;1568;p43"/>
          <p:cNvSpPr txBox="1"/>
          <p:nvPr/>
        </p:nvSpPr>
        <p:spPr>
          <a:xfrm>
            <a:off x="3963639" y="5851186"/>
            <a:ext cx="1224832" cy="321014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1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FX &amp; cash timing</a:t>
            </a:r>
            <a:endParaRPr b="1" sz="110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569" name="Google Shape;1569;p43"/>
          <p:cNvSpPr txBox="1"/>
          <p:nvPr/>
        </p:nvSpPr>
        <p:spPr>
          <a:xfrm rot="-5400000">
            <a:off x="45437" y="4855195"/>
            <a:ext cx="978828" cy="321014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1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Talent shortfall</a:t>
            </a:r>
            <a:endParaRPr b="1" sz="110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570" name="Google Shape;1570;p43"/>
          <p:cNvSpPr txBox="1"/>
          <p:nvPr/>
        </p:nvSpPr>
        <p:spPr>
          <a:xfrm rot="-5400000">
            <a:off x="45437" y="3686428"/>
            <a:ext cx="978828" cy="321014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1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Demand shortfall</a:t>
            </a:r>
            <a:endParaRPr b="1" sz="110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571" name="Google Shape;1571;p43"/>
          <p:cNvSpPr txBox="1"/>
          <p:nvPr/>
        </p:nvSpPr>
        <p:spPr>
          <a:xfrm rot="-5400000">
            <a:off x="45437" y="2517661"/>
            <a:ext cx="978828" cy="321014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1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Partner dependence</a:t>
            </a:r>
            <a:endParaRPr b="1" sz="110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572" name="Google Shape;1572;p43"/>
          <p:cNvSpPr txBox="1"/>
          <p:nvPr>
            <p:ph idx="12" type="sldNum"/>
          </p:nvPr>
        </p:nvSpPr>
        <p:spPr>
          <a:xfrm>
            <a:off x="288823" y="6385929"/>
            <a:ext cx="469366" cy="298862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573" name="Google Shape;1573;p43"/>
          <p:cNvSpPr txBox="1"/>
          <p:nvPr>
            <p:ph idx="11" type="ftr"/>
          </p:nvPr>
        </p:nvSpPr>
        <p:spPr>
          <a:xfrm>
            <a:off x="972044" y="6385929"/>
            <a:ext cx="10924988" cy="319344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77" name="Shape 15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8" name="Google Shape;1578;p44"/>
          <p:cNvSpPr txBox="1"/>
          <p:nvPr>
            <p:ph type="title"/>
          </p:nvPr>
        </p:nvSpPr>
        <p:spPr>
          <a:xfrm>
            <a:off x="294968" y="365126"/>
            <a:ext cx="11602064" cy="578772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Helvetica Neue"/>
              <a:buNone/>
            </a:pPr>
            <a:r>
              <a:rPr lang="en-US"/>
              <a:t>Five Ways We De-Risk Expansion</a:t>
            </a:r>
            <a:endParaRPr/>
          </a:p>
        </p:txBody>
      </p:sp>
      <p:sp>
        <p:nvSpPr>
          <p:cNvPr id="1579" name="Google Shape;1579;p44"/>
          <p:cNvSpPr/>
          <p:nvPr/>
        </p:nvSpPr>
        <p:spPr>
          <a:xfrm>
            <a:off x="0" y="4700096"/>
            <a:ext cx="12192000" cy="140038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580" name="Google Shape;1580;p44"/>
          <p:cNvSpPr txBox="1"/>
          <p:nvPr/>
        </p:nvSpPr>
        <p:spPr>
          <a:xfrm>
            <a:off x="416688" y="2344629"/>
            <a:ext cx="2057401" cy="50517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rm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500">
                <a:solidFill>
                  <a:schemeClr val="accen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Sequence</a:t>
            </a:r>
            <a:br>
              <a:rPr b="1" lang="en-US" sz="1500">
                <a:solidFill>
                  <a:schemeClr val="accent1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-US" sz="1500">
                <a:solidFill>
                  <a:schemeClr val="accen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phased</a:t>
            </a:r>
            <a:endParaRPr b="1" sz="1500">
              <a:solidFill>
                <a:schemeClr val="accent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581" name="Google Shape;1581;p44"/>
          <p:cNvSpPr txBox="1"/>
          <p:nvPr/>
        </p:nvSpPr>
        <p:spPr>
          <a:xfrm>
            <a:off x="416689" y="2982905"/>
            <a:ext cx="2059200" cy="1400383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-182563" lvl="0" marL="182563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Arial"/>
              <a:buChar char="•"/>
            </a:pPr>
            <a:r>
              <a:rPr lang="en-US" sz="13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Enter markets one at a time so no single launch can overwhelm the organization.</a:t>
            </a:r>
            <a:endParaRPr/>
          </a:p>
          <a:p>
            <a:pPr indent="-182563" lvl="0" marL="182563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Arial"/>
              <a:buChar char="•"/>
            </a:pPr>
            <a:r>
              <a:rPr lang="en-US" sz="13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The UK proves the model first.</a:t>
            </a:r>
            <a:endParaRPr/>
          </a:p>
        </p:txBody>
      </p:sp>
      <p:sp>
        <p:nvSpPr>
          <p:cNvPr id="1582" name="Google Shape;1582;p44"/>
          <p:cNvSpPr txBox="1"/>
          <p:nvPr/>
        </p:nvSpPr>
        <p:spPr>
          <a:xfrm>
            <a:off x="2741994" y="2344629"/>
            <a:ext cx="2057401" cy="50517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rm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500">
                <a:solidFill>
                  <a:schemeClr val="accen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Gate</a:t>
            </a:r>
            <a:br>
              <a:rPr b="1" lang="en-US" sz="1500">
                <a:solidFill>
                  <a:schemeClr val="accent1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-US" sz="1500">
                <a:solidFill>
                  <a:schemeClr val="accen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on proof</a:t>
            </a:r>
            <a:endParaRPr b="1" sz="1500">
              <a:solidFill>
                <a:schemeClr val="accent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583" name="Google Shape;1583;p44"/>
          <p:cNvSpPr txBox="1"/>
          <p:nvPr/>
        </p:nvSpPr>
        <p:spPr>
          <a:xfrm>
            <a:off x="5067300" y="2344629"/>
            <a:ext cx="2057401" cy="50517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rm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500">
                <a:solidFill>
                  <a:schemeClr val="accen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Partner</a:t>
            </a:r>
            <a:br>
              <a:rPr b="1" lang="en-US" sz="1500">
                <a:solidFill>
                  <a:schemeClr val="accent1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-US" sz="1500">
                <a:solidFill>
                  <a:schemeClr val="accen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allies</a:t>
            </a:r>
            <a:endParaRPr b="1" sz="1500">
              <a:solidFill>
                <a:schemeClr val="accent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584" name="Google Shape;1584;p44"/>
          <p:cNvSpPr txBox="1"/>
          <p:nvPr/>
        </p:nvSpPr>
        <p:spPr>
          <a:xfrm>
            <a:off x="7392606" y="2344629"/>
            <a:ext cx="2057401" cy="50517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rm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500">
                <a:solidFill>
                  <a:schemeClr val="accen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Reserve</a:t>
            </a:r>
            <a:br>
              <a:rPr b="1" lang="en-US" sz="1500">
                <a:solidFill>
                  <a:schemeClr val="accent1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-US" sz="1500">
                <a:solidFill>
                  <a:schemeClr val="accen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reserve</a:t>
            </a:r>
            <a:endParaRPr b="1" sz="1500">
              <a:solidFill>
                <a:schemeClr val="accent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585" name="Google Shape;1585;p44"/>
          <p:cNvSpPr txBox="1"/>
          <p:nvPr/>
        </p:nvSpPr>
        <p:spPr>
          <a:xfrm>
            <a:off x="9717910" y="2344629"/>
            <a:ext cx="2057401" cy="50517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rm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500">
                <a:solidFill>
                  <a:schemeClr val="accen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Standard</a:t>
            </a:r>
            <a:br>
              <a:rPr b="1" lang="en-US" sz="1500">
                <a:solidFill>
                  <a:schemeClr val="accent1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-US" sz="1500">
                <a:solidFill>
                  <a:schemeClr val="accen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one way</a:t>
            </a:r>
            <a:endParaRPr b="1" sz="1500">
              <a:solidFill>
                <a:schemeClr val="accent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586" name="Google Shape;1586;p44"/>
          <p:cNvSpPr txBox="1"/>
          <p:nvPr/>
        </p:nvSpPr>
        <p:spPr>
          <a:xfrm>
            <a:off x="2741545" y="2982905"/>
            <a:ext cx="2059200" cy="1400383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-182563" lvl="0" marL="182563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Arial"/>
              <a:buChar char="•"/>
            </a:pPr>
            <a:r>
              <a:rPr lang="en-US" sz="13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Release scale funding only after a market clears its phase gate.</a:t>
            </a:r>
            <a:endParaRPr/>
          </a:p>
          <a:p>
            <a:pPr indent="-182563" lvl="0" marL="182563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Arial"/>
              <a:buChar char="•"/>
            </a:pPr>
            <a:r>
              <a:rPr lang="en-US" sz="13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Capital follows proven results.</a:t>
            </a:r>
            <a:endParaRPr/>
          </a:p>
        </p:txBody>
      </p:sp>
      <p:sp>
        <p:nvSpPr>
          <p:cNvPr id="1587" name="Google Shape;1587;p44"/>
          <p:cNvSpPr txBox="1"/>
          <p:nvPr/>
        </p:nvSpPr>
        <p:spPr>
          <a:xfrm>
            <a:off x="5066401" y="2982905"/>
            <a:ext cx="2059200" cy="1400383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-182563" lvl="0" marL="182563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Arial"/>
              <a:buChar char="•"/>
            </a:pPr>
            <a:r>
              <a:rPr lang="en-US" sz="13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Use local partners to carry early reach where direct hiring is slowest.</a:t>
            </a:r>
            <a:endParaRPr/>
          </a:p>
          <a:p>
            <a:pPr indent="-182563" lvl="0" marL="182563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Arial"/>
              <a:buChar char="•"/>
            </a:pPr>
            <a:r>
              <a:rPr lang="en-US" sz="13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Speed without heavy fixed cost.</a:t>
            </a:r>
            <a:endParaRPr/>
          </a:p>
        </p:txBody>
      </p:sp>
      <p:sp>
        <p:nvSpPr>
          <p:cNvPr id="1588" name="Google Shape;1588;p44"/>
          <p:cNvSpPr txBox="1"/>
          <p:nvPr/>
        </p:nvSpPr>
        <p:spPr>
          <a:xfrm>
            <a:off x="7391257" y="2982905"/>
            <a:ext cx="2059200" cy="1400383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-182563" lvl="0" marL="182563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Arial"/>
              <a:buChar char="•"/>
            </a:pPr>
            <a:r>
              <a:rPr lang="en-US" sz="13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Hold a $4M contingency against FX swings and slower-than-planned ramps.</a:t>
            </a:r>
            <a:endParaRPr/>
          </a:p>
          <a:p>
            <a:pPr indent="-182563" lvl="0" marL="182563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Arial"/>
              <a:buChar char="•"/>
            </a:pPr>
            <a:r>
              <a:rPr lang="en-US" sz="13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Absorb surprises without reopening the case.</a:t>
            </a:r>
            <a:endParaRPr/>
          </a:p>
        </p:txBody>
      </p:sp>
      <p:sp>
        <p:nvSpPr>
          <p:cNvPr id="1589" name="Google Shape;1589;p44"/>
          <p:cNvSpPr txBox="1"/>
          <p:nvPr/>
        </p:nvSpPr>
        <p:spPr>
          <a:xfrm>
            <a:off x="9716111" y="2982905"/>
            <a:ext cx="2059200" cy="1400383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-182563" lvl="0" marL="182563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Arial"/>
              <a:buChar char="•"/>
            </a:pPr>
            <a:r>
              <a:rPr lang="en-US" sz="13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Run every market from one operating playbook refined with each entry.</a:t>
            </a:r>
            <a:endParaRPr/>
          </a:p>
          <a:p>
            <a:pPr indent="-182563" lvl="0" marL="182563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Arial"/>
              <a:buChar char="•"/>
            </a:pPr>
            <a:r>
              <a:rPr lang="en-US" sz="13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Consistency lowers execution risk.</a:t>
            </a:r>
            <a:endParaRPr/>
          </a:p>
        </p:txBody>
      </p:sp>
      <p:sp>
        <p:nvSpPr>
          <p:cNvPr id="1590" name="Google Shape;1590;p44"/>
          <p:cNvSpPr txBox="1"/>
          <p:nvPr/>
        </p:nvSpPr>
        <p:spPr>
          <a:xfrm>
            <a:off x="416688" y="5118199"/>
            <a:ext cx="2057401" cy="68072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4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Together these keep risk contained while we move at pace.</a:t>
            </a:r>
            <a:endParaRPr b="1" sz="1400">
              <a:solidFill>
                <a:schemeClr val="lt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591" name="Google Shape;1591;p44"/>
          <p:cNvSpPr txBox="1"/>
          <p:nvPr/>
        </p:nvSpPr>
        <p:spPr>
          <a:xfrm>
            <a:off x="2741769" y="5118199"/>
            <a:ext cx="2057401" cy="68072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4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No single market launch threatens the whole program.</a:t>
            </a:r>
            <a:endParaRPr b="1" sz="1400">
              <a:solidFill>
                <a:schemeClr val="lt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592" name="Google Shape;1592;p44"/>
          <p:cNvSpPr txBox="1"/>
          <p:nvPr/>
        </p:nvSpPr>
        <p:spPr>
          <a:xfrm>
            <a:off x="5067300" y="5118199"/>
            <a:ext cx="2057401" cy="68072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4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Funding always follows evidence, never optimism.</a:t>
            </a:r>
            <a:endParaRPr b="1" sz="1400">
              <a:solidFill>
                <a:schemeClr val="lt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593" name="Google Shape;1593;p44"/>
          <p:cNvSpPr txBox="1"/>
          <p:nvPr/>
        </p:nvSpPr>
        <p:spPr>
          <a:xfrm>
            <a:off x="7392606" y="5118199"/>
            <a:ext cx="2057401" cy="68072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3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Partners absorb the hardest-to-hire roles early.</a:t>
            </a:r>
            <a:endParaRPr b="1" sz="1300">
              <a:solidFill>
                <a:schemeClr val="lt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594" name="Google Shape;1594;p44"/>
          <p:cNvSpPr txBox="1"/>
          <p:nvPr/>
        </p:nvSpPr>
        <p:spPr>
          <a:xfrm>
            <a:off x="9717910" y="5118199"/>
            <a:ext cx="2057401" cy="68072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3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 reserve and one playbook keep surprises manageable.</a:t>
            </a:r>
            <a:endParaRPr b="1" sz="1300">
              <a:solidFill>
                <a:schemeClr val="lt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595" name="Google Shape;1595;p44"/>
          <p:cNvSpPr/>
          <p:nvPr/>
        </p:nvSpPr>
        <p:spPr>
          <a:xfrm rot="10800000">
            <a:off x="1002805" y="4700097"/>
            <a:ext cx="886968" cy="219144"/>
          </a:xfrm>
          <a:prstGeom prst="triangle">
            <a:avLst>
              <a:gd fmla="val 50000" name="adj"/>
            </a:avLst>
          </a:prstGeom>
          <a:solidFill>
            <a:schemeClr val="accent3"/>
          </a:solidFill>
          <a:ln cap="flat" cmpd="sng" w="38100">
            <a:solidFill>
              <a:srgbClr val="E5E8EF"/>
            </a:solidFill>
            <a:prstDash val="solid"/>
            <a:miter lim="8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596" name="Google Shape;1596;p44"/>
          <p:cNvSpPr/>
          <p:nvPr/>
        </p:nvSpPr>
        <p:spPr>
          <a:xfrm rot="10800000">
            <a:off x="3327661" y="4700097"/>
            <a:ext cx="886968" cy="219144"/>
          </a:xfrm>
          <a:prstGeom prst="triangle">
            <a:avLst>
              <a:gd fmla="val 50000" name="adj"/>
            </a:avLst>
          </a:prstGeom>
          <a:solidFill>
            <a:schemeClr val="accent3"/>
          </a:solidFill>
          <a:ln cap="flat" cmpd="sng" w="38100">
            <a:solidFill>
              <a:srgbClr val="E5E8EF"/>
            </a:solidFill>
            <a:prstDash val="solid"/>
            <a:miter lim="8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597" name="Google Shape;1597;p44"/>
          <p:cNvSpPr/>
          <p:nvPr/>
        </p:nvSpPr>
        <p:spPr>
          <a:xfrm rot="10800000">
            <a:off x="5652516" y="4700097"/>
            <a:ext cx="886968" cy="219144"/>
          </a:xfrm>
          <a:prstGeom prst="triangle">
            <a:avLst>
              <a:gd fmla="val 50000" name="adj"/>
            </a:avLst>
          </a:prstGeom>
          <a:solidFill>
            <a:schemeClr val="accent3"/>
          </a:solidFill>
          <a:ln cap="flat" cmpd="sng" w="38100">
            <a:solidFill>
              <a:srgbClr val="E5E8EF"/>
            </a:solidFill>
            <a:prstDash val="solid"/>
            <a:miter lim="8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598" name="Google Shape;1598;p44"/>
          <p:cNvSpPr/>
          <p:nvPr/>
        </p:nvSpPr>
        <p:spPr>
          <a:xfrm rot="10800000">
            <a:off x="7977371" y="4700097"/>
            <a:ext cx="886968" cy="219144"/>
          </a:xfrm>
          <a:prstGeom prst="triangle">
            <a:avLst>
              <a:gd fmla="val 50000" name="adj"/>
            </a:avLst>
          </a:prstGeom>
          <a:solidFill>
            <a:schemeClr val="accent3"/>
          </a:solidFill>
          <a:ln cap="flat" cmpd="sng" w="38100">
            <a:solidFill>
              <a:srgbClr val="E5E8EF"/>
            </a:solidFill>
            <a:prstDash val="solid"/>
            <a:miter lim="8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599" name="Google Shape;1599;p44"/>
          <p:cNvSpPr/>
          <p:nvPr/>
        </p:nvSpPr>
        <p:spPr>
          <a:xfrm rot="10800000">
            <a:off x="10302227" y="4700097"/>
            <a:ext cx="886968" cy="219144"/>
          </a:xfrm>
          <a:prstGeom prst="triangle">
            <a:avLst>
              <a:gd fmla="val 50000" name="adj"/>
            </a:avLst>
          </a:prstGeom>
          <a:solidFill>
            <a:schemeClr val="accent3"/>
          </a:solidFill>
          <a:ln cap="flat" cmpd="sng" w="38100">
            <a:solidFill>
              <a:srgbClr val="E5E8EF"/>
            </a:solidFill>
            <a:prstDash val="solid"/>
            <a:miter lim="8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grpSp>
        <p:nvGrpSpPr>
          <p:cNvPr id="1600" name="Google Shape;1600;p44"/>
          <p:cNvGrpSpPr/>
          <p:nvPr/>
        </p:nvGrpSpPr>
        <p:grpSpPr>
          <a:xfrm>
            <a:off x="416688" y="1602701"/>
            <a:ext cx="689654" cy="689086"/>
            <a:chOff x="697932" y="4459160"/>
            <a:chExt cx="633600" cy="633600"/>
          </a:xfrm>
        </p:grpSpPr>
        <p:sp>
          <p:nvSpPr>
            <p:cNvPr id="1601" name="Google Shape;1601;p44"/>
            <p:cNvSpPr/>
            <p:nvPr/>
          </p:nvSpPr>
          <p:spPr>
            <a:xfrm>
              <a:off x="697932" y="4459160"/>
              <a:ext cx="633600" cy="633600"/>
            </a:xfrm>
            <a:custGeom>
              <a:rect b="b" l="l" r="r" t="t"/>
              <a:pathLst>
                <a:path extrusionOk="0" h="10000" w="10000">
                  <a:moveTo>
                    <a:pt x="6173" y="7412"/>
                  </a:moveTo>
                  <a:lnTo>
                    <a:pt x="6172" y="7456"/>
                  </a:lnTo>
                  <a:lnTo>
                    <a:pt x="6170" y="7500"/>
                  </a:lnTo>
                  <a:lnTo>
                    <a:pt x="6166" y="7544"/>
                  </a:lnTo>
                  <a:lnTo>
                    <a:pt x="6160" y="7587"/>
                  </a:lnTo>
                  <a:lnTo>
                    <a:pt x="6153" y="7630"/>
                  </a:lnTo>
                  <a:lnTo>
                    <a:pt x="6144" y="7673"/>
                  </a:lnTo>
                  <a:lnTo>
                    <a:pt x="6133" y="7716"/>
                  </a:lnTo>
                  <a:lnTo>
                    <a:pt x="6121" y="7757"/>
                  </a:lnTo>
                  <a:lnTo>
                    <a:pt x="6107" y="7799"/>
                  </a:lnTo>
                  <a:lnTo>
                    <a:pt x="6092" y="7840"/>
                  </a:lnTo>
                  <a:lnTo>
                    <a:pt x="6075" y="7880"/>
                  </a:lnTo>
                  <a:lnTo>
                    <a:pt x="6057" y="7920"/>
                  </a:lnTo>
                  <a:lnTo>
                    <a:pt x="6037" y="7959"/>
                  </a:lnTo>
                  <a:lnTo>
                    <a:pt x="6016" y="7998"/>
                  </a:lnTo>
                  <a:lnTo>
                    <a:pt x="5993" y="8036"/>
                  </a:lnTo>
                  <a:lnTo>
                    <a:pt x="5969" y="8073"/>
                  </a:lnTo>
                  <a:lnTo>
                    <a:pt x="5944" y="8109"/>
                  </a:lnTo>
                  <a:lnTo>
                    <a:pt x="5917" y="8144"/>
                  </a:lnTo>
                  <a:lnTo>
                    <a:pt x="5889" y="8177"/>
                  </a:lnTo>
                  <a:lnTo>
                    <a:pt x="5860" y="8210"/>
                  </a:lnTo>
                  <a:lnTo>
                    <a:pt x="5830" y="8242"/>
                  </a:lnTo>
                  <a:lnTo>
                    <a:pt x="5798" y="8272"/>
                  </a:lnTo>
                  <a:lnTo>
                    <a:pt x="5766" y="8301"/>
                  </a:lnTo>
                  <a:lnTo>
                    <a:pt x="5732" y="8329"/>
                  </a:lnTo>
                  <a:lnTo>
                    <a:pt x="5697" y="8356"/>
                  </a:lnTo>
                  <a:lnTo>
                    <a:pt x="5661" y="8381"/>
                  </a:lnTo>
                  <a:lnTo>
                    <a:pt x="5625" y="8405"/>
                  </a:lnTo>
                  <a:lnTo>
                    <a:pt x="5587" y="8428"/>
                  </a:lnTo>
                  <a:lnTo>
                    <a:pt x="5548" y="8449"/>
                  </a:lnTo>
                  <a:lnTo>
                    <a:pt x="5509" y="8469"/>
                  </a:lnTo>
                  <a:lnTo>
                    <a:pt x="5469" y="8487"/>
                  </a:lnTo>
                  <a:lnTo>
                    <a:pt x="5428" y="8504"/>
                  </a:lnTo>
                  <a:lnTo>
                    <a:pt x="5387" y="8519"/>
                  </a:lnTo>
                  <a:lnTo>
                    <a:pt x="5346" y="8533"/>
                  </a:lnTo>
                  <a:lnTo>
                    <a:pt x="5304" y="8545"/>
                  </a:lnTo>
                  <a:lnTo>
                    <a:pt x="5261" y="8556"/>
                  </a:lnTo>
                  <a:lnTo>
                    <a:pt x="5218" y="8565"/>
                  </a:lnTo>
                  <a:lnTo>
                    <a:pt x="5175" y="8572"/>
                  </a:lnTo>
                  <a:lnTo>
                    <a:pt x="5132" y="8578"/>
                  </a:lnTo>
                  <a:lnTo>
                    <a:pt x="5088" y="8582"/>
                  </a:lnTo>
                  <a:lnTo>
                    <a:pt x="5044" y="8584"/>
                  </a:lnTo>
                  <a:lnTo>
                    <a:pt x="5000" y="8585"/>
                  </a:lnTo>
                  <a:lnTo>
                    <a:pt x="4956" y="8584"/>
                  </a:lnTo>
                  <a:lnTo>
                    <a:pt x="4912" y="8582"/>
                  </a:lnTo>
                  <a:lnTo>
                    <a:pt x="4868" y="8578"/>
                  </a:lnTo>
                  <a:lnTo>
                    <a:pt x="4825" y="8572"/>
                  </a:lnTo>
                  <a:lnTo>
                    <a:pt x="4782" y="8565"/>
                  </a:lnTo>
                  <a:lnTo>
                    <a:pt x="4739" y="8556"/>
                  </a:lnTo>
                  <a:lnTo>
                    <a:pt x="4696" y="8545"/>
                  </a:lnTo>
                  <a:lnTo>
                    <a:pt x="4654" y="8533"/>
                  </a:lnTo>
                  <a:lnTo>
                    <a:pt x="4613" y="8519"/>
                  </a:lnTo>
                  <a:lnTo>
                    <a:pt x="4572" y="8504"/>
                  </a:lnTo>
                  <a:lnTo>
                    <a:pt x="4531" y="8487"/>
                  </a:lnTo>
                  <a:lnTo>
                    <a:pt x="4491" y="8469"/>
                  </a:lnTo>
                  <a:lnTo>
                    <a:pt x="4452" y="8449"/>
                  </a:lnTo>
                  <a:lnTo>
                    <a:pt x="4413" y="8428"/>
                  </a:lnTo>
                  <a:lnTo>
                    <a:pt x="4375" y="8405"/>
                  </a:lnTo>
                  <a:lnTo>
                    <a:pt x="4339" y="8381"/>
                  </a:lnTo>
                  <a:lnTo>
                    <a:pt x="4303" y="8356"/>
                  </a:lnTo>
                  <a:lnTo>
                    <a:pt x="4268" y="8329"/>
                  </a:lnTo>
                  <a:lnTo>
                    <a:pt x="4234" y="8301"/>
                  </a:lnTo>
                  <a:lnTo>
                    <a:pt x="4202" y="8272"/>
                  </a:lnTo>
                  <a:lnTo>
                    <a:pt x="4170" y="8242"/>
                  </a:lnTo>
                  <a:lnTo>
                    <a:pt x="4140" y="8210"/>
                  </a:lnTo>
                  <a:lnTo>
                    <a:pt x="4111" y="8177"/>
                  </a:lnTo>
                  <a:lnTo>
                    <a:pt x="4083" y="8144"/>
                  </a:lnTo>
                  <a:lnTo>
                    <a:pt x="4056" y="8109"/>
                  </a:lnTo>
                  <a:lnTo>
                    <a:pt x="4031" y="8073"/>
                  </a:lnTo>
                  <a:lnTo>
                    <a:pt x="4007" y="8036"/>
                  </a:lnTo>
                  <a:lnTo>
                    <a:pt x="3984" y="7998"/>
                  </a:lnTo>
                  <a:lnTo>
                    <a:pt x="3963" y="7959"/>
                  </a:lnTo>
                  <a:lnTo>
                    <a:pt x="3943" y="7920"/>
                  </a:lnTo>
                  <a:lnTo>
                    <a:pt x="3925" y="7880"/>
                  </a:lnTo>
                  <a:lnTo>
                    <a:pt x="3908" y="7840"/>
                  </a:lnTo>
                  <a:lnTo>
                    <a:pt x="3893" y="7799"/>
                  </a:lnTo>
                  <a:lnTo>
                    <a:pt x="3879" y="7757"/>
                  </a:lnTo>
                  <a:lnTo>
                    <a:pt x="3867" y="7716"/>
                  </a:lnTo>
                  <a:lnTo>
                    <a:pt x="3856" y="7673"/>
                  </a:lnTo>
                  <a:lnTo>
                    <a:pt x="3847" y="7630"/>
                  </a:lnTo>
                  <a:lnTo>
                    <a:pt x="3840" y="7587"/>
                  </a:lnTo>
                  <a:lnTo>
                    <a:pt x="3834" y="7544"/>
                  </a:lnTo>
                  <a:lnTo>
                    <a:pt x="3830" y="7500"/>
                  </a:lnTo>
                  <a:lnTo>
                    <a:pt x="3828" y="7456"/>
                  </a:lnTo>
                  <a:lnTo>
                    <a:pt x="3827" y="7412"/>
                  </a:lnTo>
                  <a:lnTo>
                    <a:pt x="3828" y="7368"/>
                  </a:lnTo>
                  <a:lnTo>
                    <a:pt x="3830" y="7324"/>
                  </a:lnTo>
                  <a:lnTo>
                    <a:pt x="3834" y="7280"/>
                  </a:lnTo>
                  <a:lnTo>
                    <a:pt x="3840" y="7237"/>
                  </a:lnTo>
                  <a:lnTo>
                    <a:pt x="3847" y="7193"/>
                  </a:lnTo>
                  <a:lnTo>
                    <a:pt x="3856" y="7151"/>
                  </a:lnTo>
                  <a:lnTo>
                    <a:pt x="3867" y="7108"/>
                  </a:lnTo>
                  <a:lnTo>
                    <a:pt x="3879" y="7066"/>
                  </a:lnTo>
                  <a:lnTo>
                    <a:pt x="3893" y="7024"/>
                  </a:lnTo>
                  <a:lnTo>
                    <a:pt x="3908" y="6983"/>
                  </a:lnTo>
                  <a:lnTo>
                    <a:pt x="3925" y="6943"/>
                  </a:lnTo>
                  <a:lnTo>
                    <a:pt x="3943" y="6903"/>
                  </a:lnTo>
                  <a:lnTo>
                    <a:pt x="3963" y="6864"/>
                  </a:lnTo>
                  <a:lnTo>
                    <a:pt x="3984" y="6825"/>
                  </a:lnTo>
                  <a:lnTo>
                    <a:pt x="4007" y="6787"/>
                  </a:lnTo>
                  <a:lnTo>
                    <a:pt x="4031" y="6751"/>
                  </a:lnTo>
                  <a:lnTo>
                    <a:pt x="4056" y="6715"/>
                  </a:lnTo>
                  <a:lnTo>
                    <a:pt x="4083" y="6680"/>
                  </a:lnTo>
                  <a:lnTo>
                    <a:pt x="4111" y="6646"/>
                  </a:lnTo>
                  <a:lnTo>
                    <a:pt x="4140" y="6614"/>
                  </a:lnTo>
                  <a:lnTo>
                    <a:pt x="4170" y="6582"/>
                  </a:lnTo>
                  <a:lnTo>
                    <a:pt x="4202" y="6552"/>
                  </a:lnTo>
                  <a:lnTo>
                    <a:pt x="4234" y="6523"/>
                  </a:lnTo>
                  <a:lnTo>
                    <a:pt x="4268" y="6495"/>
                  </a:lnTo>
                  <a:lnTo>
                    <a:pt x="4303" y="6468"/>
                  </a:lnTo>
                  <a:lnTo>
                    <a:pt x="4339" y="6443"/>
                  </a:lnTo>
                  <a:lnTo>
                    <a:pt x="4375" y="6419"/>
                  </a:lnTo>
                  <a:lnTo>
                    <a:pt x="4413" y="6396"/>
                  </a:lnTo>
                  <a:lnTo>
                    <a:pt x="4452" y="6375"/>
                  </a:lnTo>
                  <a:lnTo>
                    <a:pt x="4491" y="6355"/>
                  </a:lnTo>
                  <a:lnTo>
                    <a:pt x="4531" y="6336"/>
                  </a:lnTo>
                  <a:lnTo>
                    <a:pt x="4572" y="6320"/>
                  </a:lnTo>
                  <a:lnTo>
                    <a:pt x="4613" y="6304"/>
                  </a:lnTo>
                  <a:lnTo>
                    <a:pt x="4654" y="6291"/>
                  </a:lnTo>
                  <a:lnTo>
                    <a:pt x="4696" y="6278"/>
                  </a:lnTo>
                  <a:lnTo>
                    <a:pt x="4739" y="6268"/>
                  </a:lnTo>
                  <a:lnTo>
                    <a:pt x="4782" y="6259"/>
                  </a:lnTo>
                  <a:lnTo>
                    <a:pt x="4825" y="6251"/>
                  </a:lnTo>
                  <a:lnTo>
                    <a:pt x="4868" y="6246"/>
                  </a:lnTo>
                  <a:lnTo>
                    <a:pt x="4912" y="6241"/>
                  </a:lnTo>
                  <a:lnTo>
                    <a:pt x="4956" y="6239"/>
                  </a:lnTo>
                  <a:lnTo>
                    <a:pt x="5000" y="6238"/>
                  </a:lnTo>
                  <a:lnTo>
                    <a:pt x="5044" y="6239"/>
                  </a:lnTo>
                  <a:lnTo>
                    <a:pt x="5088" y="6241"/>
                  </a:lnTo>
                  <a:lnTo>
                    <a:pt x="5132" y="6246"/>
                  </a:lnTo>
                  <a:lnTo>
                    <a:pt x="5175" y="6251"/>
                  </a:lnTo>
                  <a:lnTo>
                    <a:pt x="5218" y="6259"/>
                  </a:lnTo>
                  <a:lnTo>
                    <a:pt x="5261" y="6268"/>
                  </a:lnTo>
                  <a:lnTo>
                    <a:pt x="5304" y="6278"/>
                  </a:lnTo>
                  <a:lnTo>
                    <a:pt x="5346" y="6291"/>
                  </a:lnTo>
                  <a:lnTo>
                    <a:pt x="5387" y="6304"/>
                  </a:lnTo>
                  <a:lnTo>
                    <a:pt x="5428" y="6320"/>
                  </a:lnTo>
                  <a:lnTo>
                    <a:pt x="5469" y="6336"/>
                  </a:lnTo>
                  <a:lnTo>
                    <a:pt x="5509" y="6355"/>
                  </a:lnTo>
                  <a:lnTo>
                    <a:pt x="5548" y="6375"/>
                  </a:lnTo>
                  <a:lnTo>
                    <a:pt x="5587" y="6396"/>
                  </a:lnTo>
                  <a:lnTo>
                    <a:pt x="5625" y="6419"/>
                  </a:lnTo>
                  <a:lnTo>
                    <a:pt x="5661" y="6443"/>
                  </a:lnTo>
                  <a:lnTo>
                    <a:pt x="5697" y="6468"/>
                  </a:lnTo>
                  <a:lnTo>
                    <a:pt x="5732" y="6495"/>
                  </a:lnTo>
                  <a:lnTo>
                    <a:pt x="5766" y="6523"/>
                  </a:lnTo>
                  <a:lnTo>
                    <a:pt x="5798" y="6552"/>
                  </a:lnTo>
                  <a:lnTo>
                    <a:pt x="5830" y="6582"/>
                  </a:lnTo>
                  <a:lnTo>
                    <a:pt x="5860" y="6614"/>
                  </a:lnTo>
                  <a:lnTo>
                    <a:pt x="5889" y="6646"/>
                  </a:lnTo>
                  <a:lnTo>
                    <a:pt x="5917" y="6680"/>
                  </a:lnTo>
                  <a:lnTo>
                    <a:pt x="5944" y="6715"/>
                  </a:lnTo>
                  <a:lnTo>
                    <a:pt x="5969" y="6751"/>
                  </a:lnTo>
                  <a:lnTo>
                    <a:pt x="5993" y="6787"/>
                  </a:lnTo>
                  <a:lnTo>
                    <a:pt x="6016" y="6825"/>
                  </a:lnTo>
                  <a:lnTo>
                    <a:pt x="6037" y="6864"/>
                  </a:lnTo>
                  <a:lnTo>
                    <a:pt x="6057" y="6903"/>
                  </a:lnTo>
                  <a:lnTo>
                    <a:pt x="6075" y="6943"/>
                  </a:lnTo>
                  <a:lnTo>
                    <a:pt x="6092" y="6983"/>
                  </a:lnTo>
                  <a:lnTo>
                    <a:pt x="6107" y="7024"/>
                  </a:lnTo>
                  <a:lnTo>
                    <a:pt x="6121" y="7066"/>
                  </a:lnTo>
                  <a:lnTo>
                    <a:pt x="6133" y="7108"/>
                  </a:lnTo>
                  <a:lnTo>
                    <a:pt x="6144" y="7151"/>
                  </a:lnTo>
                  <a:lnTo>
                    <a:pt x="6153" y="7193"/>
                  </a:lnTo>
                  <a:lnTo>
                    <a:pt x="6160" y="7237"/>
                  </a:lnTo>
                  <a:lnTo>
                    <a:pt x="6166" y="7280"/>
                  </a:lnTo>
                  <a:lnTo>
                    <a:pt x="6170" y="7324"/>
                  </a:lnTo>
                  <a:lnTo>
                    <a:pt x="6172" y="7368"/>
                  </a:lnTo>
                  <a:lnTo>
                    <a:pt x="6173" y="741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Helvetica Neue"/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02" name="Google Shape;1602;p44"/>
            <p:cNvSpPr/>
            <p:nvPr/>
          </p:nvSpPr>
          <p:spPr>
            <a:xfrm>
              <a:off x="697932" y="4459160"/>
              <a:ext cx="633600" cy="633600"/>
            </a:xfrm>
            <a:custGeom>
              <a:rect b="b" l="l" r="r" t="t"/>
              <a:pathLst>
                <a:path extrusionOk="0" h="10000" w="10000">
                  <a:moveTo>
                    <a:pt x="3685" y="2405"/>
                  </a:moveTo>
                  <a:lnTo>
                    <a:pt x="3685" y="2414"/>
                  </a:lnTo>
                  <a:lnTo>
                    <a:pt x="3686" y="2453"/>
                  </a:lnTo>
                  <a:lnTo>
                    <a:pt x="3686" y="2463"/>
                  </a:lnTo>
                  <a:lnTo>
                    <a:pt x="3686" y="2469"/>
                  </a:lnTo>
                  <a:lnTo>
                    <a:pt x="6314" y="2469"/>
                  </a:lnTo>
                  <a:lnTo>
                    <a:pt x="6314" y="2463"/>
                  </a:lnTo>
                  <a:lnTo>
                    <a:pt x="6314" y="2453"/>
                  </a:lnTo>
                  <a:lnTo>
                    <a:pt x="6315" y="2414"/>
                  </a:lnTo>
                  <a:lnTo>
                    <a:pt x="6315" y="2405"/>
                  </a:lnTo>
                  <a:lnTo>
                    <a:pt x="6317" y="2366"/>
                  </a:lnTo>
                  <a:lnTo>
                    <a:pt x="6318" y="2356"/>
                  </a:lnTo>
                  <a:lnTo>
                    <a:pt x="6322" y="2318"/>
                  </a:lnTo>
                  <a:lnTo>
                    <a:pt x="6323" y="2308"/>
                  </a:lnTo>
                  <a:lnTo>
                    <a:pt x="6328" y="2270"/>
                  </a:lnTo>
                  <a:lnTo>
                    <a:pt x="6329" y="2260"/>
                  </a:lnTo>
                  <a:lnTo>
                    <a:pt x="6336" y="2222"/>
                  </a:lnTo>
                  <a:lnTo>
                    <a:pt x="6337" y="2213"/>
                  </a:lnTo>
                  <a:lnTo>
                    <a:pt x="6345" y="2175"/>
                  </a:lnTo>
                  <a:lnTo>
                    <a:pt x="6347" y="2166"/>
                  </a:lnTo>
                  <a:lnTo>
                    <a:pt x="6357" y="2128"/>
                  </a:lnTo>
                  <a:lnTo>
                    <a:pt x="6359" y="2119"/>
                  </a:lnTo>
                  <a:lnTo>
                    <a:pt x="6370" y="2081"/>
                  </a:lnTo>
                  <a:lnTo>
                    <a:pt x="6373" y="2073"/>
                  </a:lnTo>
                  <a:lnTo>
                    <a:pt x="6385" y="2036"/>
                  </a:lnTo>
                  <a:lnTo>
                    <a:pt x="6388" y="2027"/>
                  </a:lnTo>
                  <a:lnTo>
                    <a:pt x="6402" y="1990"/>
                  </a:lnTo>
                  <a:lnTo>
                    <a:pt x="6405" y="1981"/>
                  </a:lnTo>
                  <a:lnTo>
                    <a:pt x="6420" y="1945"/>
                  </a:lnTo>
                  <a:lnTo>
                    <a:pt x="6424" y="1937"/>
                  </a:lnTo>
                  <a:lnTo>
                    <a:pt x="6440" y="1901"/>
                  </a:lnTo>
                  <a:lnTo>
                    <a:pt x="6444" y="1893"/>
                  </a:lnTo>
                  <a:lnTo>
                    <a:pt x="6462" y="1858"/>
                  </a:lnTo>
                  <a:lnTo>
                    <a:pt x="6467" y="1850"/>
                  </a:lnTo>
                  <a:lnTo>
                    <a:pt x="6486" y="1815"/>
                  </a:lnTo>
                  <a:lnTo>
                    <a:pt x="6490" y="1808"/>
                  </a:lnTo>
                  <a:lnTo>
                    <a:pt x="6510" y="1774"/>
                  </a:lnTo>
                  <a:lnTo>
                    <a:pt x="6515" y="1766"/>
                  </a:lnTo>
                  <a:lnTo>
                    <a:pt x="6537" y="1734"/>
                  </a:lnTo>
                  <a:lnTo>
                    <a:pt x="6542" y="1726"/>
                  </a:lnTo>
                  <a:lnTo>
                    <a:pt x="6564" y="1694"/>
                  </a:lnTo>
                  <a:lnTo>
                    <a:pt x="6570" y="1687"/>
                  </a:lnTo>
                  <a:lnTo>
                    <a:pt x="6594" y="1656"/>
                  </a:lnTo>
                  <a:lnTo>
                    <a:pt x="6599" y="1648"/>
                  </a:lnTo>
                  <a:lnTo>
                    <a:pt x="6624" y="1618"/>
                  </a:lnTo>
                  <a:lnTo>
                    <a:pt x="6630" y="1611"/>
                  </a:lnTo>
                  <a:lnTo>
                    <a:pt x="6656" y="1582"/>
                  </a:lnTo>
                  <a:lnTo>
                    <a:pt x="6663" y="1575"/>
                  </a:lnTo>
                  <a:lnTo>
                    <a:pt x="6690" y="1547"/>
                  </a:lnTo>
                  <a:lnTo>
                    <a:pt x="6696" y="1541"/>
                  </a:lnTo>
                  <a:lnTo>
                    <a:pt x="6724" y="1514"/>
                  </a:lnTo>
                  <a:lnTo>
                    <a:pt x="6731" y="1507"/>
                  </a:lnTo>
                  <a:lnTo>
                    <a:pt x="6760" y="1481"/>
                  </a:lnTo>
                  <a:lnTo>
                    <a:pt x="6767" y="1475"/>
                  </a:lnTo>
                  <a:lnTo>
                    <a:pt x="6797" y="1450"/>
                  </a:lnTo>
                  <a:lnTo>
                    <a:pt x="6805" y="1444"/>
                  </a:lnTo>
                  <a:lnTo>
                    <a:pt x="6836" y="1421"/>
                  </a:lnTo>
                  <a:lnTo>
                    <a:pt x="6843" y="1415"/>
                  </a:lnTo>
                  <a:lnTo>
                    <a:pt x="6875" y="1392"/>
                  </a:lnTo>
                  <a:lnTo>
                    <a:pt x="6883" y="1387"/>
                  </a:lnTo>
                  <a:lnTo>
                    <a:pt x="6916" y="1366"/>
                  </a:lnTo>
                  <a:lnTo>
                    <a:pt x="6924" y="1361"/>
                  </a:lnTo>
                  <a:lnTo>
                    <a:pt x="6958" y="1340"/>
                  </a:lnTo>
                  <a:lnTo>
                    <a:pt x="6964" y="1337"/>
                  </a:lnTo>
                  <a:lnTo>
                    <a:pt x="6999" y="1318"/>
                  </a:lnTo>
                  <a:lnTo>
                    <a:pt x="7007" y="1313"/>
                  </a:lnTo>
                  <a:lnTo>
                    <a:pt x="7042" y="1295"/>
                  </a:lnTo>
                  <a:lnTo>
                    <a:pt x="7050" y="1291"/>
                  </a:lnTo>
                  <a:lnTo>
                    <a:pt x="7086" y="1275"/>
                  </a:lnTo>
                  <a:lnTo>
                    <a:pt x="7094" y="1271"/>
                  </a:lnTo>
                  <a:lnTo>
                    <a:pt x="7130" y="1256"/>
                  </a:lnTo>
                  <a:lnTo>
                    <a:pt x="7139" y="1253"/>
                  </a:lnTo>
                  <a:lnTo>
                    <a:pt x="7176" y="1239"/>
                  </a:lnTo>
                  <a:lnTo>
                    <a:pt x="7185" y="1236"/>
                  </a:lnTo>
                  <a:lnTo>
                    <a:pt x="7222" y="1224"/>
                  </a:lnTo>
                  <a:lnTo>
                    <a:pt x="7230" y="1221"/>
                  </a:lnTo>
                  <a:lnTo>
                    <a:pt x="7268" y="1210"/>
                  </a:lnTo>
                  <a:lnTo>
                    <a:pt x="7277" y="1208"/>
                  </a:lnTo>
                  <a:lnTo>
                    <a:pt x="7315" y="1198"/>
                  </a:lnTo>
                  <a:lnTo>
                    <a:pt x="7324" y="1196"/>
                  </a:lnTo>
                  <a:lnTo>
                    <a:pt x="7362" y="1188"/>
                  </a:lnTo>
                  <a:lnTo>
                    <a:pt x="7371" y="1187"/>
                  </a:lnTo>
                  <a:lnTo>
                    <a:pt x="7409" y="1180"/>
                  </a:lnTo>
                  <a:lnTo>
                    <a:pt x="7419" y="1179"/>
                  </a:lnTo>
                  <a:lnTo>
                    <a:pt x="7457" y="1174"/>
                  </a:lnTo>
                  <a:lnTo>
                    <a:pt x="7467" y="1173"/>
                  </a:lnTo>
                  <a:lnTo>
                    <a:pt x="7505" y="1169"/>
                  </a:lnTo>
                  <a:lnTo>
                    <a:pt x="7515" y="1168"/>
                  </a:lnTo>
                  <a:lnTo>
                    <a:pt x="7554" y="1166"/>
                  </a:lnTo>
                  <a:lnTo>
                    <a:pt x="7563" y="1166"/>
                  </a:lnTo>
                  <a:lnTo>
                    <a:pt x="7602" y="1165"/>
                  </a:lnTo>
                  <a:lnTo>
                    <a:pt x="7612" y="1165"/>
                  </a:lnTo>
                  <a:lnTo>
                    <a:pt x="7651" y="1166"/>
                  </a:lnTo>
                  <a:lnTo>
                    <a:pt x="7660" y="1166"/>
                  </a:lnTo>
                  <a:lnTo>
                    <a:pt x="7699" y="1168"/>
                  </a:lnTo>
                  <a:lnTo>
                    <a:pt x="7709" y="1169"/>
                  </a:lnTo>
                  <a:lnTo>
                    <a:pt x="7747" y="1173"/>
                  </a:lnTo>
                  <a:lnTo>
                    <a:pt x="7757" y="1174"/>
                  </a:lnTo>
                  <a:lnTo>
                    <a:pt x="7795" y="1179"/>
                  </a:lnTo>
                  <a:lnTo>
                    <a:pt x="7805" y="1180"/>
                  </a:lnTo>
                  <a:lnTo>
                    <a:pt x="7843" y="1187"/>
                  </a:lnTo>
                  <a:lnTo>
                    <a:pt x="7852" y="1188"/>
                  </a:lnTo>
                  <a:lnTo>
                    <a:pt x="7890" y="1196"/>
                  </a:lnTo>
                  <a:lnTo>
                    <a:pt x="7899" y="1198"/>
                  </a:lnTo>
                  <a:lnTo>
                    <a:pt x="7937" y="1208"/>
                  </a:lnTo>
                  <a:lnTo>
                    <a:pt x="7946" y="1210"/>
                  </a:lnTo>
                  <a:lnTo>
                    <a:pt x="7984" y="1221"/>
                  </a:lnTo>
                  <a:lnTo>
                    <a:pt x="7993" y="1224"/>
                  </a:lnTo>
                  <a:lnTo>
                    <a:pt x="8030" y="1236"/>
                  </a:lnTo>
                  <a:lnTo>
                    <a:pt x="8038" y="1239"/>
                  </a:lnTo>
                  <a:lnTo>
                    <a:pt x="8075" y="1253"/>
                  </a:lnTo>
                  <a:lnTo>
                    <a:pt x="8084" y="1256"/>
                  </a:lnTo>
                  <a:lnTo>
                    <a:pt x="8120" y="1271"/>
                  </a:lnTo>
                  <a:lnTo>
                    <a:pt x="8128" y="1275"/>
                  </a:lnTo>
                  <a:lnTo>
                    <a:pt x="8164" y="1291"/>
                  </a:lnTo>
                  <a:lnTo>
                    <a:pt x="8172" y="1295"/>
                  </a:lnTo>
                  <a:lnTo>
                    <a:pt x="8207" y="1313"/>
                  </a:lnTo>
                  <a:lnTo>
                    <a:pt x="8216" y="1317"/>
                  </a:lnTo>
                  <a:lnTo>
                    <a:pt x="8250" y="1336"/>
                  </a:lnTo>
                  <a:lnTo>
                    <a:pt x="8258" y="1341"/>
                  </a:lnTo>
                  <a:lnTo>
                    <a:pt x="8291" y="1361"/>
                  </a:lnTo>
                  <a:lnTo>
                    <a:pt x="8299" y="1366"/>
                  </a:lnTo>
                  <a:lnTo>
                    <a:pt x="8332" y="1387"/>
                  </a:lnTo>
                  <a:lnTo>
                    <a:pt x="8340" y="1393"/>
                  </a:lnTo>
                  <a:lnTo>
                    <a:pt x="8372" y="1415"/>
                  </a:lnTo>
                  <a:lnTo>
                    <a:pt x="8379" y="1421"/>
                  </a:lnTo>
                  <a:lnTo>
                    <a:pt x="8410" y="1444"/>
                  </a:lnTo>
                  <a:lnTo>
                    <a:pt x="8417" y="1450"/>
                  </a:lnTo>
                  <a:lnTo>
                    <a:pt x="8447" y="1475"/>
                  </a:lnTo>
                  <a:lnTo>
                    <a:pt x="8454" y="1481"/>
                  </a:lnTo>
                  <a:lnTo>
                    <a:pt x="8483" y="1507"/>
                  </a:lnTo>
                  <a:lnTo>
                    <a:pt x="8490" y="1514"/>
                  </a:lnTo>
                  <a:lnTo>
                    <a:pt x="8518" y="1541"/>
                  </a:lnTo>
                  <a:lnTo>
                    <a:pt x="8525" y="1547"/>
                  </a:lnTo>
                  <a:lnTo>
                    <a:pt x="8552" y="1575"/>
                  </a:lnTo>
                  <a:lnTo>
                    <a:pt x="8558" y="1582"/>
                  </a:lnTo>
                  <a:lnTo>
                    <a:pt x="8584" y="1611"/>
                  </a:lnTo>
                  <a:lnTo>
                    <a:pt x="8590" y="1618"/>
                  </a:lnTo>
                  <a:lnTo>
                    <a:pt x="8615" y="1648"/>
                  </a:lnTo>
                  <a:lnTo>
                    <a:pt x="8621" y="1656"/>
                  </a:lnTo>
                  <a:lnTo>
                    <a:pt x="8645" y="1687"/>
                  </a:lnTo>
                  <a:lnTo>
                    <a:pt x="8650" y="1694"/>
                  </a:lnTo>
                  <a:lnTo>
                    <a:pt x="8673" y="1726"/>
                  </a:lnTo>
                  <a:lnTo>
                    <a:pt x="8678" y="1734"/>
                  </a:lnTo>
                  <a:lnTo>
                    <a:pt x="8699" y="1767"/>
                  </a:lnTo>
                  <a:lnTo>
                    <a:pt x="8704" y="1775"/>
                  </a:lnTo>
                  <a:lnTo>
                    <a:pt x="8725" y="1809"/>
                  </a:lnTo>
                  <a:lnTo>
                    <a:pt x="8728" y="1815"/>
                  </a:lnTo>
                  <a:lnTo>
                    <a:pt x="8747" y="1850"/>
                  </a:lnTo>
                  <a:lnTo>
                    <a:pt x="8752" y="1858"/>
                  </a:lnTo>
                  <a:lnTo>
                    <a:pt x="8770" y="1893"/>
                  </a:lnTo>
                  <a:lnTo>
                    <a:pt x="8774" y="1901"/>
                  </a:lnTo>
                  <a:lnTo>
                    <a:pt x="8790" y="1937"/>
                  </a:lnTo>
                  <a:lnTo>
                    <a:pt x="8794" y="1945"/>
                  </a:lnTo>
                  <a:lnTo>
                    <a:pt x="8809" y="1981"/>
                  </a:lnTo>
                  <a:lnTo>
                    <a:pt x="8812" y="1990"/>
                  </a:lnTo>
                  <a:lnTo>
                    <a:pt x="8826" y="2027"/>
                  </a:lnTo>
                  <a:lnTo>
                    <a:pt x="8829" y="2036"/>
                  </a:lnTo>
                  <a:lnTo>
                    <a:pt x="8841" y="2073"/>
                  </a:lnTo>
                  <a:lnTo>
                    <a:pt x="8844" y="2081"/>
                  </a:lnTo>
                  <a:lnTo>
                    <a:pt x="8855" y="2119"/>
                  </a:lnTo>
                  <a:lnTo>
                    <a:pt x="8857" y="2128"/>
                  </a:lnTo>
                  <a:lnTo>
                    <a:pt x="8867" y="2166"/>
                  </a:lnTo>
                  <a:lnTo>
                    <a:pt x="8869" y="2175"/>
                  </a:lnTo>
                  <a:lnTo>
                    <a:pt x="8877" y="2213"/>
                  </a:lnTo>
                  <a:lnTo>
                    <a:pt x="8878" y="2222"/>
                  </a:lnTo>
                  <a:lnTo>
                    <a:pt x="8885" y="2260"/>
                  </a:lnTo>
                  <a:lnTo>
                    <a:pt x="8886" y="2270"/>
                  </a:lnTo>
                  <a:lnTo>
                    <a:pt x="8891" y="2308"/>
                  </a:lnTo>
                  <a:lnTo>
                    <a:pt x="8892" y="2318"/>
                  </a:lnTo>
                  <a:lnTo>
                    <a:pt x="8896" y="2356"/>
                  </a:lnTo>
                  <a:lnTo>
                    <a:pt x="8897" y="2366"/>
                  </a:lnTo>
                  <a:lnTo>
                    <a:pt x="8899" y="2405"/>
                  </a:lnTo>
                  <a:lnTo>
                    <a:pt x="8899" y="2414"/>
                  </a:lnTo>
                  <a:lnTo>
                    <a:pt x="8900" y="2453"/>
                  </a:lnTo>
                  <a:lnTo>
                    <a:pt x="8900" y="2463"/>
                  </a:lnTo>
                  <a:lnTo>
                    <a:pt x="8899" y="2502"/>
                  </a:lnTo>
                  <a:lnTo>
                    <a:pt x="8899" y="2511"/>
                  </a:lnTo>
                  <a:lnTo>
                    <a:pt x="8897" y="2550"/>
                  </a:lnTo>
                  <a:lnTo>
                    <a:pt x="8896" y="2560"/>
                  </a:lnTo>
                  <a:lnTo>
                    <a:pt x="8892" y="2598"/>
                  </a:lnTo>
                  <a:lnTo>
                    <a:pt x="8891" y="2608"/>
                  </a:lnTo>
                  <a:lnTo>
                    <a:pt x="8886" y="2646"/>
                  </a:lnTo>
                  <a:lnTo>
                    <a:pt x="8885" y="2656"/>
                  </a:lnTo>
                  <a:lnTo>
                    <a:pt x="8878" y="2694"/>
                  </a:lnTo>
                  <a:lnTo>
                    <a:pt x="8877" y="2703"/>
                  </a:lnTo>
                  <a:lnTo>
                    <a:pt x="8869" y="2741"/>
                  </a:lnTo>
                  <a:lnTo>
                    <a:pt x="8867" y="2750"/>
                  </a:lnTo>
                  <a:lnTo>
                    <a:pt x="8857" y="2788"/>
                  </a:lnTo>
                  <a:lnTo>
                    <a:pt x="8855" y="2797"/>
                  </a:lnTo>
                  <a:lnTo>
                    <a:pt x="8844" y="2835"/>
                  </a:lnTo>
                  <a:lnTo>
                    <a:pt x="8841" y="2843"/>
                  </a:lnTo>
                  <a:lnTo>
                    <a:pt x="8829" y="2880"/>
                  </a:lnTo>
                  <a:lnTo>
                    <a:pt x="8826" y="2889"/>
                  </a:lnTo>
                  <a:lnTo>
                    <a:pt x="8812" y="2926"/>
                  </a:lnTo>
                  <a:lnTo>
                    <a:pt x="8809" y="2935"/>
                  </a:lnTo>
                  <a:lnTo>
                    <a:pt x="8794" y="2971"/>
                  </a:lnTo>
                  <a:lnTo>
                    <a:pt x="8790" y="2979"/>
                  </a:lnTo>
                  <a:lnTo>
                    <a:pt x="8774" y="3015"/>
                  </a:lnTo>
                  <a:lnTo>
                    <a:pt x="8770" y="3023"/>
                  </a:lnTo>
                  <a:lnTo>
                    <a:pt x="8752" y="3058"/>
                  </a:lnTo>
                  <a:lnTo>
                    <a:pt x="8747" y="3066"/>
                  </a:lnTo>
                  <a:lnTo>
                    <a:pt x="8728" y="3101"/>
                  </a:lnTo>
                  <a:lnTo>
                    <a:pt x="8725" y="3107"/>
                  </a:lnTo>
                  <a:lnTo>
                    <a:pt x="8704" y="3141"/>
                  </a:lnTo>
                  <a:lnTo>
                    <a:pt x="8699" y="3149"/>
                  </a:lnTo>
                  <a:lnTo>
                    <a:pt x="8678" y="3182"/>
                  </a:lnTo>
                  <a:lnTo>
                    <a:pt x="8673" y="3190"/>
                  </a:lnTo>
                  <a:lnTo>
                    <a:pt x="8650" y="3222"/>
                  </a:lnTo>
                  <a:lnTo>
                    <a:pt x="8645" y="3229"/>
                  </a:lnTo>
                  <a:lnTo>
                    <a:pt x="8621" y="3260"/>
                  </a:lnTo>
                  <a:lnTo>
                    <a:pt x="8615" y="3268"/>
                  </a:lnTo>
                  <a:lnTo>
                    <a:pt x="8590" y="3298"/>
                  </a:lnTo>
                  <a:lnTo>
                    <a:pt x="8584" y="3305"/>
                  </a:lnTo>
                  <a:lnTo>
                    <a:pt x="8558" y="3334"/>
                  </a:lnTo>
                  <a:lnTo>
                    <a:pt x="8552" y="3341"/>
                  </a:lnTo>
                  <a:lnTo>
                    <a:pt x="8525" y="3369"/>
                  </a:lnTo>
                  <a:lnTo>
                    <a:pt x="8518" y="3375"/>
                  </a:lnTo>
                  <a:lnTo>
                    <a:pt x="8490" y="3402"/>
                  </a:lnTo>
                  <a:lnTo>
                    <a:pt x="8483" y="3409"/>
                  </a:lnTo>
                  <a:lnTo>
                    <a:pt x="8454" y="3435"/>
                  </a:lnTo>
                  <a:lnTo>
                    <a:pt x="8447" y="3441"/>
                  </a:lnTo>
                  <a:lnTo>
                    <a:pt x="8417" y="3466"/>
                  </a:lnTo>
                  <a:lnTo>
                    <a:pt x="8410" y="3472"/>
                  </a:lnTo>
                  <a:lnTo>
                    <a:pt x="8379" y="3495"/>
                  </a:lnTo>
                  <a:lnTo>
                    <a:pt x="8372" y="3501"/>
                  </a:lnTo>
                  <a:lnTo>
                    <a:pt x="8340" y="3523"/>
                  </a:lnTo>
                  <a:lnTo>
                    <a:pt x="8332" y="3529"/>
                  </a:lnTo>
                  <a:lnTo>
                    <a:pt x="8299" y="3550"/>
                  </a:lnTo>
                  <a:lnTo>
                    <a:pt x="8291" y="3555"/>
                  </a:lnTo>
                  <a:lnTo>
                    <a:pt x="8258" y="3575"/>
                  </a:lnTo>
                  <a:lnTo>
                    <a:pt x="8250" y="3580"/>
                  </a:lnTo>
                  <a:lnTo>
                    <a:pt x="8216" y="3599"/>
                  </a:lnTo>
                  <a:lnTo>
                    <a:pt x="8207" y="3603"/>
                  </a:lnTo>
                  <a:lnTo>
                    <a:pt x="8172" y="3621"/>
                  </a:lnTo>
                  <a:lnTo>
                    <a:pt x="8164" y="3625"/>
                  </a:lnTo>
                  <a:lnTo>
                    <a:pt x="8128" y="3641"/>
                  </a:lnTo>
                  <a:lnTo>
                    <a:pt x="8120" y="3645"/>
                  </a:lnTo>
                  <a:lnTo>
                    <a:pt x="8084" y="3660"/>
                  </a:lnTo>
                  <a:lnTo>
                    <a:pt x="8075" y="3663"/>
                  </a:lnTo>
                  <a:lnTo>
                    <a:pt x="8038" y="3677"/>
                  </a:lnTo>
                  <a:lnTo>
                    <a:pt x="8030" y="3680"/>
                  </a:lnTo>
                  <a:lnTo>
                    <a:pt x="7993" y="3692"/>
                  </a:lnTo>
                  <a:lnTo>
                    <a:pt x="7984" y="3695"/>
                  </a:lnTo>
                  <a:lnTo>
                    <a:pt x="7946" y="3706"/>
                  </a:lnTo>
                  <a:lnTo>
                    <a:pt x="7937" y="3708"/>
                  </a:lnTo>
                  <a:lnTo>
                    <a:pt x="7899" y="3718"/>
                  </a:lnTo>
                  <a:lnTo>
                    <a:pt x="7890" y="3720"/>
                  </a:lnTo>
                  <a:lnTo>
                    <a:pt x="7852" y="3728"/>
                  </a:lnTo>
                  <a:lnTo>
                    <a:pt x="7843" y="3729"/>
                  </a:lnTo>
                  <a:lnTo>
                    <a:pt x="7805" y="3736"/>
                  </a:lnTo>
                  <a:lnTo>
                    <a:pt x="7795" y="3737"/>
                  </a:lnTo>
                  <a:lnTo>
                    <a:pt x="7757" y="3742"/>
                  </a:lnTo>
                  <a:lnTo>
                    <a:pt x="7747" y="3743"/>
                  </a:lnTo>
                  <a:lnTo>
                    <a:pt x="7709" y="3747"/>
                  </a:lnTo>
                  <a:lnTo>
                    <a:pt x="7699" y="3748"/>
                  </a:lnTo>
                  <a:lnTo>
                    <a:pt x="7660" y="3750"/>
                  </a:lnTo>
                  <a:lnTo>
                    <a:pt x="7651" y="3750"/>
                  </a:lnTo>
                  <a:lnTo>
                    <a:pt x="7612" y="3751"/>
                  </a:lnTo>
                  <a:lnTo>
                    <a:pt x="7602" y="3751"/>
                  </a:lnTo>
                  <a:lnTo>
                    <a:pt x="7563" y="3750"/>
                  </a:lnTo>
                  <a:lnTo>
                    <a:pt x="7554" y="3750"/>
                  </a:lnTo>
                  <a:lnTo>
                    <a:pt x="7515" y="3748"/>
                  </a:lnTo>
                  <a:lnTo>
                    <a:pt x="7505" y="3747"/>
                  </a:lnTo>
                  <a:lnTo>
                    <a:pt x="7467" y="3743"/>
                  </a:lnTo>
                  <a:lnTo>
                    <a:pt x="7457" y="3742"/>
                  </a:lnTo>
                  <a:lnTo>
                    <a:pt x="7419" y="3737"/>
                  </a:lnTo>
                  <a:lnTo>
                    <a:pt x="7409" y="3736"/>
                  </a:lnTo>
                  <a:lnTo>
                    <a:pt x="7371" y="3729"/>
                  </a:lnTo>
                  <a:lnTo>
                    <a:pt x="7362" y="3728"/>
                  </a:lnTo>
                  <a:lnTo>
                    <a:pt x="7342" y="3723"/>
                  </a:lnTo>
                  <a:lnTo>
                    <a:pt x="5798" y="6233"/>
                  </a:lnTo>
                  <a:lnTo>
                    <a:pt x="5799" y="6234"/>
                  </a:lnTo>
                  <a:lnTo>
                    <a:pt x="5806" y="6239"/>
                  </a:lnTo>
                  <a:lnTo>
                    <a:pt x="5842" y="6265"/>
                  </a:lnTo>
                  <a:lnTo>
                    <a:pt x="5849" y="6270"/>
                  </a:lnTo>
                  <a:lnTo>
                    <a:pt x="5884" y="6297"/>
                  </a:lnTo>
                  <a:lnTo>
                    <a:pt x="5891" y="6303"/>
                  </a:lnTo>
                  <a:lnTo>
                    <a:pt x="5925" y="6330"/>
                  </a:lnTo>
                  <a:lnTo>
                    <a:pt x="5932" y="6337"/>
                  </a:lnTo>
                  <a:lnTo>
                    <a:pt x="5965" y="6366"/>
                  </a:lnTo>
                  <a:lnTo>
                    <a:pt x="5972" y="6372"/>
                  </a:lnTo>
                  <a:lnTo>
                    <a:pt x="6003" y="6402"/>
                  </a:lnTo>
                  <a:lnTo>
                    <a:pt x="6010" y="6409"/>
                  </a:lnTo>
                  <a:lnTo>
                    <a:pt x="6040" y="6440"/>
                  </a:lnTo>
                  <a:lnTo>
                    <a:pt x="6046" y="6447"/>
                  </a:lnTo>
                  <a:lnTo>
                    <a:pt x="6075" y="6480"/>
                  </a:lnTo>
                  <a:lnTo>
                    <a:pt x="6082" y="6487"/>
                  </a:lnTo>
                  <a:lnTo>
                    <a:pt x="6109" y="6521"/>
                  </a:lnTo>
                  <a:lnTo>
                    <a:pt x="6115" y="6528"/>
                  </a:lnTo>
                  <a:lnTo>
                    <a:pt x="6142" y="6563"/>
                  </a:lnTo>
                  <a:lnTo>
                    <a:pt x="6147" y="6570"/>
                  </a:lnTo>
                  <a:lnTo>
                    <a:pt x="6173" y="6606"/>
                  </a:lnTo>
                  <a:lnTo>
                    <a:pt x="6178" y="6613"/>
                  </a:lnTo>
                  <a:lnTo>
                    <a:pt x="6202" y="6650"/>
                  </a:lnTo>
                  <a:lnTo>
                    <a:pt x="6207" y="6658"/>
                  </a:lnTo>
                  <a:lnTo>
                    <a:pt x="6230" y="6696"/>
                  </a:lnTo>
                  <a:lnTo>
                    <a:pt x="6235" y="6704"/>
                  </a:lnTo>
                  <a:lnTo>
                    <a:pt x="6256" y="6742"/>
                  </a:lnTo>
                  <a:lnTo>
                    <a:pt x="6260" y="6751"/>
                  </a:lnTo>
                  <a:lnTo>
                    <a:pt x="6280" y="6790"/>
                  </a:lnTo>
                  <a:lnTo>
                    <a:pt x="6284" y="6799"/>
                  </a:lnTo>
                  <a:lnTo>
                    <a:pt x="6303" y="6839"/>
                  </a:lnTo>
                  <a:lnTo>
                    <a:pt x="6306" y="6847"/>
                  </a:lnTo>
                  <a:lnTo>
                    <a:pt x="6323" y="6888"/>
                  </a:lnTo>
                  <a:lnTo>
                    <a:pt x="6327" y="6896"/>
                  </a:lnTo>
                  <a:lnTo>
                    <a:pt x="6342" y="6938"/>
                  </a:lnTo>
                  <a:lnTo>
                    <a:pt x="6345" y="6946"/>
                  </a:lnTo>
                  <a:lnTo>
                    <a:pt x="6359" y="6988"/>
                  </a:lnTo>
                  <a:lnTo>
                    <a:pt x="6361" y="6997"/>
                  </a:lnTo>
                  <a:lnTo>
                    <a:pt x="6373" y="7039"/>
                  </a:lnTo>
                  <a:lnTo>
                    <a:pt x="6376" y="7048"/>
                  </a:lnTo>
                  <a:lnTo>
                    <a:pt x="6386" y="7091"/>
                  </a:lnTo>
                  <a:lnTo>
                    <a:pt x="6388" y="7100"/>
                  </a:lnTo>
                  <a:lnTo>
                    <a:pt x="6397" y="7143"/>
                  </a:lnTo>
                  <a:lnTo>
                    <a:pt x="6399" y="7152"/>
                  </a:lnTo>
                  <a:lnTo>
                    <a:pt x="6406" y="7195"/>
                  </a:lnTo>
                  <a:lnTo>
                    <a:pt x="6408" y="7204"/>
                  </a:lnTo>
                  <a:lnTo>
                    <a:pt x="6413" y="7248"/>
                  </a:lnTo>
                  <a:lnTo>
                    <a:pt x="6415" y="7257"/>
                  </a:lnTo>
                  <a:lnTo>
                    <a:pt x="6419" y="7301"/>
                  </a:lnTo>
                  <a:lnTo>
                    <a:pt x="6419" y="7310"/>
                  </a:lnTo>
                  <a:lnTo>
                    <a:pt x="6422" y="7354"/>
                  </a:lnTo>
                  <a:lnTo>
                    <a:pt x="6422" y="7363"/>
                  </a:lnTo>
                  <a:lnTo>
                    <a:pt x="6423" y="7407"/>
                  </a:lnTo>
                  <a:lnTo>
                    <a:pt x="6423" y="7417"/>
                  </a:lnTo>
                  <a:lnTo>
                    <a:pt x="6422" y="7461"/>
                  </a:lnTo>
                  <a:lnTo>
                    <a:pt x="6422" y="7470"/>
                  </a:lnTo>
                  <a:lnTo>
                    <a:pt x="6419" y="7514"/>
                  </a:lnTo>
                  <a:lnTo>
                    <a:pt x="6419" y="7523"/>
                  </a:lnTo>
                  <a:lnTo>
                    <a:pt x="6415" y="7567"/>
                  </a:lnTo>
                  <a:lnTo>
                    <a:pt x="6413" y="7576"/>
                  </a:lnTo>
                  <a:lnTo>
                    <a:pt x="6408" y="7620"/>
                  </a:lnTo>
                  <a:lnTo>
                    <a:pt x="6406" y="7629"/>
                  </a:lnTo>
                  <a:lnTo>
                    <a:pt x="6399" y="7672"/>
                  </a:lnTo>
                  <a:lnTo>
                    <a:pt x="6397" y="7681"/>
                  </a:lnTo>
                  <a:lnTo>
                    <a:pt x="6388" y="7724"/>
                  </a:lnTo>
                  <a:lnTo>
                    <a:pt x="6386" y="7733"/>
                  </a:lnTo>
                  <a:lnTo>
                    <a:pt x="6376" y="7776"/>
                  </a:lnTo>
                  <a:lnTo>
                    <a:pt x="6373" y="7785"/>
                  </a:lnTo>
                  <a:lnTo>
                    <a:pt x="6361" y="7827"/>
                  </a:lnTo>
                  <a:lnTo>
                    <a:pt x="6359" y="7836"/>
                  </a:lnTo>
                  <a:lnTo>
                    <a:pt x="6345" y="7877"/>
                  </a:lnTo>
                  <a:lnTo>
                    <a:pt x="6342" y="7886"/>
                  </a:lnTo>
                  <a:lnTo>
                    <a:pt x="6327" y="7927"/>
                  </a:lnTo>
                  <a:lnTo>
                    <a:pt x="6323" y="7936"/>
                  </a:lnTo>
                  <a:lnTo>
                    <a:pt x="6306" y="7976"/>
                  </a:lnTo>
                  <a:lnTo>
                    <a:pt x="6303" y="7985"/>
                  </a:lnTo>
                  <a:lnTo>
                    <a:pt x="6284" y="8025"/>
                  </a:lnTo>
                  <a:lnTo>
                    <a:pt x="6280" y="8033"/>
                  </a:lnTo>
                  <a:lnTo>
                    <a:pt x="6260" y="8072"/>
                  </a:lnTo>
                  <a:lnTo>
                    <a:pt x="6256" y="8081"/>
                  </a:lnTo>
                  <a:lnTo>
                    <a:pt x="6235" y="8119"/>
                  </a:lnTo>
                  <a:lnTo>
                    <a:pt x="6230" y="8127"/>
                  </a:lnTo>
                  <a:lnTo>
                    <a:pt x="6208" y="8165"/>
                  </a:lnTo>
                  <a:lnTo>
                    <a:pt x="6203" y="8173"/>
                  </a:lnTo>
                  <a:lnTo>
                    <a:pt x="6178" y="8209"/>
                  </a:lnTo>
                  <a:lnTo>
                    <a:pt x="6173" y="8217"/>
                  </a:lnTo>
                  <a:lnTo>
                    <a:pt x="6148" y="8253"/>
                  </a:lnTo>
                  <a:lnTo>
                    <a:pt x="6142" y="8261"/>
                  </a:lnTo>
                  <a:lnTo>
                    <a:pt x="6116" y="8296"/>
                  </a:lnTo>
                  <a:lnTo>
                    <a:pt x="6110" y="8303"/>
                  </a:lnTo>
                  <a:lnTo>
                    <a:pt x="6082" y="8337"/>
                  </a:lnTo>
                  <a:lnTo>
                    <a:pt x="6076" y="8344"/>
                  </a:lnTo>
                  <a:lnTo>
                    <a:pt x="6047" y="8376"/>
                  </a:lnTo>
                  <a:lnTo>
                    <a:pt x="6040" y="8383"/>
                  </a:lnTo>
                  <a:lnTo>
                    <a:pt x="6010" y="8415"/>
                  </a:lnTo>
                  <a:lnTo>
                    <a:pt x="6003" y="8421"/>
                  </a:lnTo>
                  <a:lnTo>
                    <a:pt x="5972" y="8452"/>
                  </a:lnTo>
                  <a:lnTo>
                    <a:pt x="5965" y="8458"/>
                  </a:lnTo>
                  <a:lnTo>
                    <a:pt x="5932" y="8487"/>
                  </a:lnTo>
                  <a:lnTo>
                    <a:pt x="5925" y="8493"/>
                  </a:lnTo>
                  <a:lnTo>
                    <a:pt x="5892" y="8521"/>
                  </a:lnTo>
                  <a:lnTo>
                    <a:pt x="5884" y="8527"/>
                  </a:lnTo>
                  <a:lnTo>
                    <a:pt x="5850" y="8554"/>
                  </a:lnTo>
                  <a:lnTo>
                    <a:pt x="5842" y="8559"/>
                  </a:lnTo>
                  <a:lnTo>
                    <a:pt x="5806" y="8585"/>
                  </a:lnTo>
                  <a:lnTo>
                    <a:pt x="5799" y="8590"/>
                  </a:lnTo>
                  <a:lnTo>
                    <a:pt x="5762" y="8614"/>
                  </a:lnTo>
                  <a:lnTo>
                    <a:pt x="5754" y="8619"/>
                  </a:lnTo>
                  <a:lnTo>
                    <a:pt x="5716" y="8642"/>
                  </a:lnTo>
                  <a:lnTo>
                    <a:pt x="5708" y="8647"/>
                  </a:lnTo>
                  <a:lnTo>
                    <a:pt x="5669" y="8668"/>
                  </a:lnTo>
                  <a:lnTo>
                    <a:pt x="5661" y="8673"/>
                  </a:lnTo>
                  <a:lnTo>
                    <a:pt x="5621" y="8692"/>
                  </a:lnTo>
                  <a:lnTo>
                    <a:pt x="5613" y="8696"/>
                  </a:lnTo>
                  <a:lnTo>
                    <a:pt x="5573" y="8715"/>
                  </a:lnTo>
                  <a:lnTo>
                    <a:pt x="5564" y="8718"/>
                  </a:lnTo>
                  <a:lnTo>
                    <a:pt x="5524" y="8735"/>
                  </a:lnTo>
                  <a:lnTo>
                    <a:pt x="5515" y="8739"/>
                  </a:lnTo>
                  <a:lnTo>
                    <a:pt x="5474" y="8754"/>
                  </a:lnTo>
                  <a:lnTo>
                    <a:pt x="5465" y="8757"/>
                  </a:lnTo>
                  <a:lnTo>
                    <a:pt x="5424" y="8771"/>
                  </a:lnTo>
                  <a:lnTo>
                    <a:pt x="5415" y="8773"/>
                  </a:lnTo>
                  <a:lnTo>
                    <a:pt x="5373" y="8785"/>
                  </a:lnTo>
                  <a:lnTo>
                    <a:pt x="5364" y="8788"/>
                  </a:lnTo>
                  <a:lnTo>
                    <a:pt x="5321" y="8798"/>
                  </a:lnTo>
                  <a:lnTo>
                    <a:pt x="5312" y="8800"/>
                  </a:lnTo>
                  <a:lnTo>
                    <a:pt x="5269" y="8809"/>
                  </a:lnTo>
                  <a:lnTo>
                    <a:pt x="5260" y="8811"/>
                  </a:lnTo>
                  <a:lnTo>
                    <a:pt x="5217" y="8818"/>
                  </a:lnTo>
                  <a:lnTo>
                    <a:pt x="5208" y="8820"/>
                  </a:lnTo>
                  <a:lnTo>
                    <a:pt x="5164" y="8825"/>
                  </a:lnTo>
                  <a:lnTo>
                    <a:pt x="5155" y="8827"/>
                  </a:lnTo>
                  <a:lnTo>
                    <a:pt x="5111" y="8831"/>
                  </a:lnTo>
                  <a:lnTo>
                    <a:pt x="5102" y="8831"/>
                  </a:lnTo>
                  <a:lnTo>
                    <a:pt x="5058" y="8834"/>
                  </a:lnTo>
                  <a:lnTo>
                    <a:pt x="5049" y="8834"/>
                  </a:lnTo>
                  <a:lnTo>
                    <a:pt x="5005" y="8835"/>
                  </a:lnTo>
                  <a:lnTo>
                    <a:pt x="4995" y="8835"/>
                  </a:lnTo>
                  <a:lnTo>
                    <a:pt x="4951" y="8834"/>
                  </a:lnTo>
                  <a:lnTo>
                    <a:pt x="4942" y="8834"/>
                  </a:lnTo>
                  <a:lnTo>
                    <a:pt x="4898" y="8831"/>
                  </a:lnTo>
                  <a:lnTo>
                    <a:pt x="4889" y="8831"/>
                  </a:lnTo>
                  <a:lnTo>
                    <a:pt x="4845" y="8827"/>
                  </a:lnTo>
                  <a:lnTo>
                    <a:pt x="4836" y="8825"/>
                  </a:lnTo>
                  <a:lnTo>
                    <a:pt x="4792" y="8820"/>
                  </a:lnTo>
                  <a:lnTo>
                    <a:pt x="4783" y="8818"/>
                  </a:lnTo>
                  <a:lnTo>
                    <a:pt x="4740" y="8811"/>
                  </a:lnTo>
                  <a:lnTo>
                    <a:pt x="4731" y="8809"/>
                  </a:lnTo>
                  <a:lnTo>
                    <a:pt x="4688" y="8800"/>
                  </a:lnTo>
                  <a:lnTo>
                    <a:pt x="4679" y="8798"/>
                  </a:lnTo>
                  <a:lnTo>
                    <a:pt x="4636" y="8788"/>
                  </a:lnTo>
                  <a:lnTo>
                    <a:pt x="4627" y="8785"/>
                  </a:lnTo>
                  <a:lnTo>
                    <a:pt x="4585" y="8773"/>
                  </a:lnTo>
                  <a:lnTo>
                    <a:pt x="4576" y="8771"/>
                  </a:lnTo>
                  <a:lnTo>
                    <a:pt x="4535" y="8757"/>
                  </a:lnTo>
                  <a:lnTo>
                    <a:pt x="4526" y="8754"/>
                  </a:lnTo>
                  <a:lnTo>
                    <a:pt x="4485" y="8739"/>
                  </a:lnTo>
                  <a:lnTo>
                    <a:pt x="4476" y="8735"/>
                  </a:lnTo>
                  <a:lnTo>
                    <a:pt x="4436" y="8718"/>
                  </a:lnTo>
                  <a:lnTo>
                    <a:pt x="4427" y="8715"/>
                  </a:lnTo>
                  <a:lnTo>
                    <a:pt x="4387" y="8696"/>
                  </a:lnTo>
                  <a:lnTo>
                    <a:pt x="4379" y="8692"/>
                  </a:lnTo>
                  <a:lnTo>
                    <a:pt x="4339" y="8673"/>
                  </a:lnTo>
                  <a:lnTo>
                    <a:pt x="4331" y="8668"/>
                  </a:lnTo>
                  <a:lnTo>
                    <a:pt x="4292" y="8647"/>
                  </a:lnTo>
                  <a:lnTo>
                    <a:pt x="4284" y="8642"/>
                  </a:lnTo>
                  <a:lnTo>
                    <a:pt x="4246" y="8619"/>
                  </a:lnTo>
                  <a:lnTo>
                    <a:pt x="4238" y="8614"/>
                  </a:lnTo>
                  <a:lnTo>
                    <a:pt x="4201" y="8590"/>
                  </a:lnTo>
                  <a:lnTo>
                    <a:pt x="4194" y="8585"/>
                  </a:lnTo>
                  <a:lnTo>
                    <a:pt x="4158" y="8559"/>
                  </a:lnTo>
                  <a:lnTo>
                    <a:pt x="4150" y="8554"/>
                  </a:lnTo>
                  <a:lnTo>
                    <a:pt x="4116" y="8527"/>
                  </a:lnTo>
                  <a:lnTo>
                    <a:pt x="4108" y="8521"/>
                  </a:lnTo>
                  <a:lnTo>
                    <a:pt x="4075" y="8493"/>
                  </a:lnTo>
                  <a:lnTo>
                    <a:pt x="4068" y="8487"/>
                  </a:lnTo>
                  <a:lnTo>
                    <a:pt x="4035" y="8458"/>
                  </a:lnTo>
                  <a:lnTo>
                    <a:pt x="4028" y="8452"/>
                  </a:lnTo>
                  <a:lnTo>
                    <a:pt x="3997" y="8421"/>
                  </a:lnTo>
                  <a:lnTo>
                    <a:pt x="3990" y="8415"/>
                  </a:lnTo>
                  <a:lnTo>
                    <a:pt x="3960" y="8383"/>
                  </a:lnTo>
                  <a:lnTo>
                    <a:pt x="3953" y="8376"/>
                  </a:lnTo>
                  <a:lnTo>
                    <a:pt x="3924" y="8344"/>
                  </a:lnTo>
                  <a:lnTo>
                    <a:pt x="3918" y="8337"/>
                  </a:lnTo>
                  <a:lnTo>
                    <a:pt x="3890" y="8303"/>
                  </a:lnTo>
                  <a:lnTo>
                    <a:pt x="3884" y="8296"/>
                  </a:lnTo>
                  <a:lnTo>
                    <a:pt x="3858" y="8261"/>
                  </a:lnTo>
                  <a:lnTo>
                    <a:pt x="3852" y="8253"/>
                  </a:lnTo>
                  <a:lnTo>
                    <a:pt x="3827" y="8217"/>
                  </a:lnTo>
                  <a:lnTo>
                    <a:pt x="3822" y="8209"/>
                  </a:lnTo>
                  <a:lnTo>
                    <a:pt x="3797" y="8173"/>
                  </a:lnTo>
                  <a:lnTo>
                    <a:pt x="3792" y="8165"/>
                  </a:lnTo>
                  <a:lnTo>
                    <a:pt x="3770" y="8127"/>
                  </a:lnTo>
                  <a:lnTo>
                    <a:pt x="3765" y="8119"/>
                  </a:lnTo>
                  <a:lnTo>
                    <a:pt x="3744" y="8081"/>
                  </a:lnTo>
                  <a:lnTo>
                    <a:pt x="3740" y="8072"/>
                  </a:lnTo>
                  <a:lnTo>
                    <a:pt x="3720" y="8033"/>
                  </a:lnTo>
                  <a:lnTo>
                    <a:pt x="3716" y="8025"/>
                  </a:lnTo>
                  <a:lnTo>
                    <a:pt x="3697" y="7985"/>
                  </a:lnTo>
                  <a:lnTo>
                    <a:pt x="3694" y="7976"/>
                  </a:lnTo>
                  <a:lnTo>
                    <a:pt x="3677" y="7936"/>
                  </a:lnTo>
                  <a:lnTo>
                    <a:pt x="3673" y="7927"/>
                  </a:lnTo>
                  <a:lnTo>
                    <a:pt x="3658" y="7886"/>
                  </a:lnTo>
                  <a:lnTo>
                    <a:pt x="3655" y="7877"/>
                  </a:lnTo>
                  <a:lnTo>
                    <a:pt x="3641" y="7836"/>
                  </a:lnTo>
                  <a:lnTo>
                    <a:pt x="3639" y="7827"/>
                  </a:lnTo>
                  <a:lnTo>
                    <a:pt x="3627" y="7785"/>
                  </a:lnTo>
                  <a:lnTo>
                    <a:pt x="3624" y="7776"/>
                  </a:lnTo>
                  <a:lnTo>
                    <a:pt x="3614" y="7733"/>
                  </a:lnTo>
                  <a:lnTo>
                    <a:pt x="3612" y="7724"/>
                  </a:lnTo>
                  <a:lnTo>
                    <a:pt x="3603" y="7681"/>
                  </a:lnTo>
                  <a:lnTo>
                    <a:pt x="3601" y="7672"/>
                  </a:lnTo>
                  <a:lnTo>
                    <a:pt x="3594" y="7629"/>
                  </a:lnTo>
                  <a:lnTo>
                    <a:pt x="3592" y="7620"/>
                  </a:lnTo>
                  <a:lnTo>
                    <a:pt x="3587" y="7576"/>
                  </a:lnTo>
                  <a:lnTo>
                    <a:pt x="3585" y="7567"/>
                  </a:lnTo>
                  <a:lnTo>
                    <a:pt x="3581" y="7523"/>
                  </a:lnTo>
                  <a:lnTo>
                    <a:pt x="3581" y="7514"/>
                  </a:lnTo>
                  <a:lnTo>
                    <a:pt x="3578" y="7470"/>
                  </a:lnTo>
                  <a:lnTo>
                    <a:pt x="3578" y="7461"/>
                  </a:lnTo>
                  <a:lnTo>
                    <a:pt x="3577" y="7417"/>
                  </a:lnTo>
                  <a:lnTo>
                    <a:pt x="3577" y="7407"/>
                  </a:lnTo>
                  <a:lnTo>
                    <a:pt x="3578" y="7363"/>
                  </a:lnTo>
                  <a:lnTo>
                    <a:pt x="3578" y="7354"/>
                  </a:lnTo>
                  <a:lnTo>
                    <a:pt x="3581" y="7310"/>
                  </a:lnTo>
                  <a:lnTo>
                    <a:pt x="3581" y="7301"/>
                  </a:lnTo>
                  <a:lnTo>
                    <a:pt x="3585" y="7257"/>
                  </a:lnTo>
                  <a:lnTo>
                    <a:pt x="3587" y="7248"/>
                  </a:lnTo>
                  <a:lnTo>
                    <a:pt x="3592" y="7204"/>
                  </a:lnTo>
                  <a:lnTo>
                    <a:pt x="3594" y="7195"/>
                  </a:lnTo>
                  <a:lnTo>
                    <a:pt x="3601" y="7152"/>
                  </a:lnTo>
                  <a:lnTo>
                    <a:pt x="3603" y="7143"/>
                  </a:lnTo>
                  <a:lnTo>
                    <a:pt x="3612" y="7100"/>
                  </a:lnTo>
                  <a:lnTo>
                    <a:pt x="3614" y="7091"/>
                  </a:lnTo>
                  <a:lnTo>
                    <a:pt x="3624" y="7048"/>
                  </a:lnTo>
                  <a:lnTo>
                    <a:pt x="3627" y="7039"/>
                  </a:lnTo>
                  <a:lnTo>
                    <a:pt x="3639" y="6997"/>
                  </a:lnTo>
                  <a:lnTo>
                    <a:pt x="3641" y="6988"/>
                  </a:lnTo>
                  <a:lnTo>
                    <a:pt x="3655" y="6946"/>
                  </a:lnTo>
                  <a:lnTo>
                    <a:pt x="3658" y="6938"/>
                  </a:lnTo>
                  <a:lnTo>
                    <a:pt x="3673" y="6896"/>
                  </a:lnTo>
                  <a:lnTo>
                    <a:pt x="3677" y="6888"/>
                  </a:lnTo>
                  <a:lnTo>
                    <a:pt x="3694" y="6847"/>
                  </a:lnTo>
                  <a:lnTo>
                    <a:pt x="3697" y="6839"/>
                  </a:lnTo>
                  <a:lnTo>
                    <a:pt x="3716" y="6799"/>
                  </a:lnTo>
                  <a:lnTo>
                    <a:pt x="3720" y="6790"/>
                  </a:lnTo>
                  <a:lnTo>
                    <a:pt x="3740" y="6751"/>
                  </a:lnTo>
                  <a:lnTo>
                    <a:pt x="3744" y="6742"/>
                  </a:lnTo>
                  <a:lnTo>
                    <a:pt x="3765" y="6704"/>
                  </a:lnTo>
                  <a:lnTo>
                    <a:pt x="3770" y="6696"/>
                  </a:lnTo>
                  <a:lnTo>
                    <a:pt x="3793" y="6658"/>
                  </a:lnTo>
                  <a:lnTo>
                    <a:pt x="3798" y="6650"/>
                  </a:lnTo>
                  <a:lnTo>
                    <a:pt x="3822" y="6613"/>
                  </a:lnTo>
                  <a:lnTo>
                    <a:pt x="3827" y="6606"/>
                  </a:lnTo>
                  <a:lnTo>
                    <a:pt x="3853" y="6570"/>
                  </a:lnTo>
                  <a:lnTo>
                    <a:pt x="3858" y="6563"/>
                  </a:lnTo>
                  <a:lnTo>
                    <a:pt x="3885" y="6528"/>
                  </a:lnTo>
                  <a:lnTo>
                    <a:pt x="3891" y="6521"/>
                  </a:lnTo>
                  <a:lnTo>
                    <a:pt x="3918" y="6487"/>
                  </a:lnTo>
                  <a:lnTo>
                    <a:pt x="3925" y="6480"/>
                  </a:lnTo>
                  <a:lnTo>
                    <a:pt x="3954" y="6447"/>
                  </a:lnTo>
                  <a:lnTo>
                    <a:pt x="3960" y="6440"/>
                  </a:lnTo>
                  <a:lnTo>
                    <a:pt x="3990" y="6409"/>
                  </a:lnTo>
                  <a:lnTo>
                    <a:pt x="3997" y="6402"/>
                  </a:lnTo>
                  <a:lnTo>
                    <a:pt x="4028" y="6372"/>
                  </a:lnTo>
                  <a:lnTo>
                    <a:pt x="4035" y="6366"/>
                  </a:lnTo>
                  <a:lnTo>
                    <a:pt x="4068" y="6337"/>
                  </a:lnTo>
                  <a:lnTo>
                    <a:pt x="4075" y="6330"/>
                  </a:lnTo>
                  <a:lnTo>
                    <a:pt x="4109" y="6303"/>
                  </a:lnTo>
                  <a:lnTo>
                    <a:pt x="4116" y="6297"/>
                  </a:lnTo>
                  <a:lnTo>
                    <a:pt x="4151" y="6270"/>
                  </a:lnTo>
                  <a:lnTo>
                    <a:pt x="4158" y="6265"/>
                  </a:lnTo>
                  <a:lnTo>
                    <a:pt x="4194" y="6239"/>
                  </a:lnTo>
                  <a:lnTo>
                    <a:pt x="4201" y="6234"/>
                  </a:lnTo>
                  <a:lnTo>
                    <a:pt x="4202" y="6233"/>
                  </a:lnTo>
                  <a:lnTo>
                    <a:pt x="2658" y="3723"/>
                  </a:lnTo>
                  <a:lnTo>
                    <a:pt x="2638" y="3728"/>
                  </a:lnTo>
                  <a:lnTo>
                    <a:pt x="2629" y="3729"/>
                  </a:lnTo>
                  <a:lnTo>
                    <a:pt x="2591" y="3736"/>
                  </a:lnTo>
                  <a:lnTo>
                    <a:pt x="2581" y="3737"/>
                  </a:lnTo>
                  <a:lnTo>
                    <a:pt x="2543" y="3742"/>
                  </a:lnTo>
                  <a:lnTo>
                    <a:pt x="2533" y="3743"/>
                  </a:lnTo>
                  <a:lnTo>
                    <a:pt x="2495" y="3747"/>
                  </a:lnTo>
                  <a:lnTo>
                    <a:pt x="2485" y="3748"/>
                  </a:lnTo>
                  <a:lnTo>
                    <a:pt x="2446" y="3750"/>
                  </a:lnTo>
                  <a:lnTo>
                    <a:pt x="2437" y="3750"/>
                  </a:lnTo>
                  <a:lnTo>
                    <a:pt x="2398" y="3751"/>
                  </a:lnTo>
                  <a:lnTo>
                    <a:pt x="2388" y="3751"/>
                  </a:lnTo>
                  <a:lnTo>
                    <a:pt x="2349" y="3750"/>
                  </a:lnTo>
                  <a:lnTo>
                    <a:pt x="2340" y="3750"/>
                  </a:lnTo>
                  <a:lnTo>
                    <a:pt x="2301" y="3748"/>
                  </a:lnTo>
                  <a:lnTo>
                    <a:pt x="2291" y="3747"/>
                  </a:lnTo>
                  <a:lnTo>
                    <a:pt x="2253" y="3743"/>
                  </a:lnTo>
                  <a:lnTo>
                    <a:pt x="2243" y="3742"/>
                  </a:lnTo>
                  <a:lnTo>
                    <a:pt x="2205" y="3737"/>
                  </a:lnTo>
                  <a:lnTo>
                    <a:pt x="2195" y="3736"/>
                  </a:lnTo>
                  <a:lnTo>
                    <a:pt x="2157" y="3729"/>
                  </a:lnTo>
                  <a:lnTo>
                    <a:pt x="2148" y="3728"/>
                  </a:lnTo>
                  <a:lnTo>
                    <a:pt x="2110" y="3720"/>
                  </a:lnTo>
                  <a:lnTo>
                    <a:pt x="2101" y="3718"/>
                  </a:lnTo>
                  <a:lnTo>
                    <a:pt x="2063" y="3708"/>
                  </a:lnTo>
                  <a:lnTo>
                    <a:pt x="2054" y="3706"/>
                  </a:lnTo>
                  <a:lnTo>
                    <a:pt x="2016" y="3695"/>
                  </a:lnTo>
                  <a:lnTo>
                    <a:pt x="2007" y="3692"/>
                  </a:lnTo>
                  <a:lnTo>
                    <a:pt x="1970" y="3680"/>
                  </a:lnTo>
                  <a:lnTo>
                    <a:pt x="1962" y="3677"/>
                  </a:lnTo>
                  <a:lnTo>
                    <a:pt x="1925" y="3663"/>
                  </a:lnTo>
                  <a:lnTo>
                    <a:pt x="1916" y="3660"/>
                  </a:lnTo>
                  <a:lnTo>
                    <a:pt x="1880" y="3645"/>
                  </a:lnTo>
                  <a:lnTo>
                    <a:pt x="1872" y="3641"/>
                  </a:lnTo>
                  <a:lnTo>
                    <a:pt x="1836" y="3625"/>
                  </a:lnTo>
                  <a:lnTo>
                    <a:pt x="1828" y="3621"/>
                  </a:lnTo>
                  <a:lnTo>
                    <a:pt x="1793" y="3603"/>
                  </a:lnTo>
                  <a:lnTo>
                    <a:pt x="1784" y="3599"/>
                  </a:lnTo>
                  <a:lnTo>
                    <a:pt x="1750" y="3580"/>
                  </a:lnTo>
                  <a:lnTo>
                    <a:pt x="1742" y="3575"/>
                  </a:lnTo>
                  <a:lnTo>
                    <a:pt x="1709" y="3555"/>
                  </a:lnTo>
                  <a:lnTo>
                    <a:pt x="1701" y="3550"/>
                  </a:lnTo>
                  <a:lnTo>
                    <a:pt x="1668" y="3529"/>
                  </a:lnTo>
                  <a:lnTo>
                    <a:pt x="1660" y="3523"/>
                  </a:lnTo>
                  <a:lnTo>
                    <a:pt x="1628" y="3501"/>
                  </a:lnTo>
                  <a:lnTo>
                    <a:pt x="1621" y="3495"/>
                  </a:lnTo>
                  <a:lnTo>
                    <a:pt x="1590" y="3472"/>
                  </a:lnTo>
                  <a:lnTo>
                    <a:pt x="1583" y="3466"/>
                  </a:lnTo>
                  <a:lnTo>
                    <a:pt x="1553" y="3441"/>
                  </a:lnTo>
                  <a:lnTo>
                    <a:pt x="1546" y="3435"/>
                  </a:lnTo>
                  <a:lnTo>
                    <a:pt x="1517" y="3409"/>
                  </a:lnTo>
                  <a:lnTo>
                    <a:pt x="1510" y="3402"/>
                  </a:lnTo>
                  <a:lnTo>
                    <a:pt x="1482" y="3375"/>
                  </a:lnTo>
                  <a:lnTo>
                    <a:pt x="1475" y="3369"/>
                  </a:lnTo>
                  <a:lnTo>
                    <a:pt x="1448" y="3341"/>
                  </a:lnTo>
                  <a:lnTo>
                    <a:pt x="1442" y="3334"/>
                  </a:lnTo>
                  <a:lnTo>
                    <a:pt x="1416" y="3305"/>
                  </a:lnTo>
                  <a:lnTo>
                    <a:pt x="1410" y="3298"/>
                  </a:lnTo>
                  <a:lnTo>
                    <a:pt x="1385" y="3268"/>
                  </a:lnTo>
                  <a:lnTo>
                    <a:pt x="1379" y="3260"/>
                  </a:lnTo>
                  <a:lnTo>
                    <a:pt x="1355" y="3229"/>
                  </a:lnTo>
                  <a:lnTo>
                    <a:pt x="1350" y="3222"/>
                  </a:lnTo>
                  <a:lnTo>
                    <a:pt x="1327" y="3190"/>
                  </a:lnTo>
                  <a:lnTo>
                    <a:pt x="1322" y="3182"/>
                  </a:lnTo>
                  <a:lnTo>
                    <a:pt x="1301" y="3149"/>
                  </a:lnTo>
                  <a:lnTo>
                    <a:pt x="1296" y="3141"/>
                  </a:lnTo>
                  <a:lnTo>
                    <a:pt x="1275" y="3107"/>
                  </a:lnTo>
                  <a:lnTo>
                    <a:pt x="1272" y="3101"/>
                  </a:lnTo>
                  <a:lnTo>
                    <a:pt x="1253" y="3066"/>
                  </a:lnTo>
                  <a:lnTo>
                    <a:pt x="1248" y="3058"/>
                  </a:lnTo>
                  <a:lnTo>
                    <a:pt x="1230" y="3023"/>
                  </a:lnTo>
                  <a:lnTo>
                    <a:pt x="1226" y="3015"/>
                  </a:lnTo>
                  <a:lnTo>
                    <a:pt x="1210" y="2979"/>
                  </a:lnTo>
                  <a:lnTo>
                    <a:pt x="1206" y="2971"/>
                  </a:lnTo>
                  <a:lnTo>
                    <a:pt x="1191" y="2935"/>
                  </a:lnTo>
                  <a:lnTo>
                    <a:pt x="1188" y="2926"/>
                  </a:lnTo>
                  <a:lnTo>
                    <a:pt x="1174" y="2889"/>
                  </a:lnTo>
                  <a:lnTo>
                    <a:pt x="1171" y="2880"/>
                  </a:lnTo>
                  <a:lnTo>
                    <a:pt x="1159" y="2843"/>
                  </a:lnTo>
                  <a:lnTo>
                    <a:pt x="1156" y="2835"/>
                  </a:lnTo>
                  <a:lnTo>
                    <a:pt x="1145" y="2797"/>
                  </a:lnTo>
                  <a:lnTo>
                    <a:pt x="1143" y="2788"/>
                  </a:lnTo>
                  <a:lnTo>
                    <a:pt x="1133" y="2750"/>
                  </a:lnTo>
                  <a:lnTo>
                    <a:pt x="1131" y="2741"/>
                  </a:lnTo>
                  <a:lnTo>
                    <a:pt x="1123" y="2703"/>
                  </a:lnTo>
                  <a:lnTo>
                    <a:pt x="1122" y="2694"/>
                  </a:lnTo>
                  <a:lnTo>
                    <a:pt x="1115" y="2656"/>
                  </a:lnTo>
                  <a:lnTo>
                    <a:pt x="1114" y="2646"/>
                  </a:lnTo>
                  <a:lnTo>
                    <a:pt x="1109" y="2608"/>
                  </a:lnTo>
                  <a:lnTo>
                    <a:pt x="1108" y="2598"/>
                  </a:lnTo>
                  <a:lnTo>
                    <a:pt x="1104" y="2560"/>
                  </a:lnTo>
                  <a:lnTo>
                    <a:pt x="1103" y="2550"/>
                  </a:lnTo>
                  <a:lnTo>
                    <a:pt x="1101" y="2511"/>
                  </a:lnTo>
                  <a:lnTo>
                    <a:pt x="1101" y="2502"/>
                  </a:lnTo>
                  <a:lnTo>
                    <a:pt x="1100" y="2463"/>
                  </a:lnTo>
                  <a:lnTo>
                    <a:pt x="1100" y="2453"/>
                  </a:lnTo>
                  <a:lnTo>
                    <a:pt x="1101" y="2414"/>
                  </a:lnTo>
                  <a:lnTo>
                    <a:pt x="1101" y="2405"/>
                  </a:lnTo>
                  <a:lnTo>
                    <a:pt x="1103" y="2366"/>
                  </a:lnTo>
                  <a:lnTo>
                    <a:pt x="1104" y="2356"/>
                  </a:lnTo>
                  <a:lnTo>
                    <a:pt x="1108" y="2318"/>
                  </a:lnTo>
                  <a:lnTo>
                    <a:pt x="1109" y="2308"/>
                  </a:lnTo>
                  <a:lnTo>
                    <a:pt x="1114" y="2270"/>
                  </a:lnTo>
                  <a:lnTo>
                    <a:pt x="1115" y="2260"/>
                  </a:lnTo>
                  <a:lnTo>
                    <a:pt x="1122" y="2222"/>
                  </a:lnTo>
                  <a:lnTo>
                    <a:pt x="1123" y="2213"/>
                  </a:lnTo>
                  <a:lnTo>
                    <a:pt x="1131" y="2175"/>
                  </a:lnTo>
                  <a:lnTo>
                    <a:pt x="1133" y="2166"/>
                  </a:lnTo>
                  <a:lnTo>
                    <a:pt x="1143" y="2128"/>
                  </a:lnTo>
                  <a:lnTo>
                    <a:pt x="1145" y="2119"/>
                  </a:lnTo>
                  <a:lnTo>
                    <a:pt x="1156" y="2081"/>
                  </a:lnTo>
                  <a:lnTo>
                    <a:pt x="1159" y="2073"/>
                  </a:lnTo>
                  <a:lnTo>
                    <a:pt x="1171" y="2036"/>
                  </a:lnTo>
                  <a:lnTo>
                    <a:pt x="1174" y="2027"/>
                  </a:lnTo>
                  <a:lnTo>
                    <a:pt x="1188" y="1990"/>
                  </a:lnTo>
                  <a:lnTo>
                    <a:pt x="1191" y="1981"/>
                  </a:lnTo>
                  <a:lnTo>
                    <a:pt x="1206" y="1945"/>
                  </a:lnTo>
                  <a:lnTo>
                    <a:pt x="1210" y="1937"/>
                  </a:lnTo>
                  <a:lnTo>
                    <a:pt x="1226" y="1901"/>
                  </a:lnTo>
                  <a:lnTo>
                    <a:pt x="1230" y="1893"/>
                  </a:lnTo>
                  <a:lnTo>
                    <a:pt x="1248" y="1858"/>
                  </a:lnTo>
                  <a:lnTo>
                    <a:pt x="1253" y="1850"/>
                  </a:lnTo>
                  <a:lnTo>
                    <a:pt x="1272" y="1815"/>
                  </a:lnTo>
                  <a:lnTo>
                    <a:pt x="1275" y="1809"/>
                  </a:lnTo>
                  <a:lnTo>
                    <a:pt x="1296" y="1775"/>
                  </a:lnTo>
                  <a:lnTo>
                    <a:pt x="1301" y="1767"/>
                  </a:lnTo>
                  <a:lnTo>
                    <a:pt x="1322" y="1734"/>
                  </a:lnTo>
                  <a:lnTo>
                    <a:pt x="1327" y="1726"/>
                  </a:lnTo>
                  <a:lnTo>
                    <a:pt x="1350" y="1694"/>
                  </a:lnTo>
                  <a:lnTo>
                    <a:pt x="1355" y="1687"/>
                  </a:lnTo>
                  <a:lnTo>
                    <a:pt x="1379" y="1656"/>
                  </a:lnTo>
                  <a:lnTo>
                    <a:pt x="1385" y="1648"/>
                  </a:lnTo>
                  <a:lnTo>
                    <a:pt x="1410" y="1618"/>
                  </a:lnTo>
                  <a:lnTo>
                    <a:pt x="1416" y="1611"/>
                  </a:lnTo>
                  <a:lnTo>
                    <a:pt x="1442" y="1582"/>
                  </a:lnTo>
                  <a:lnTo>
                    <a:pt x="1448" y="1575"/>
                  </a:lnTo>
                  <a:lnTo>
                    <a:pt x="1475" y="1547"/>
                  </a:lnTo>
                  <a:lnTo>
                    <a:pt x="1482" y="1541"/>
                  </a:lnTo>
                  <a:lnTo>
                    <a:pt x="1510" y="1514"/>
                  </a:lnTo>
                  <a:lnTo>
                    <a:pt x="1517" y="1507"/>
                  </a:lnTo>
                  <a:lnTo>
                    <a:pt x="1546" y="1481"/>
                  </a:lnTo>
                  <a:lnTo>
                    <a:pt x="1553" y="1475"/>
                  </a:lnTo>
                  <a:lnTo>
                    <a:pt x="1583" y="1450"/>
                  </a:lnTo>
                  <a:lnTo>
                    <a:pt x="1590" y="1444"/>
                  </a:lnTo>
                  <a:lnTo>
                    <a:pt x="1621" y="1421"/>
                  </a:lnTo>
                  <a:lnTo>
                    <a:pt x="1628" y="1415"/>
                  </a:lnTo>
                  <a:lnTo>
                    <a:pt x="1660" y="1393"/>
                  </a:lnTo>
                  <a:lnTo>
                    <a:pt x="1668" y="1387"/>
                  </a:lnTo>
                  <a:lnTo>
                    <a:pt x="1701" y="1366"/>
                  </a:lnTo>
                  <a:lnTo>
                    <a:pt x="1709" y="1361"/>
                  </a:lnTo>
                  <a:lnTo>
                    <a:pt x="1742" y="1341"/>
                  </a:lnTo>
                  <a:lnTo>
                    <a:pt x="1750" y="1336"/>
                  </a:lnTo>
                  <a:lnTo>
                    <a:pt x="1784" y="1317"/>
                  </a:lnTo>
                  <a:lnTo>
                    <a:pt x="1793" y="1313"/>
                  </a:lnTo>
                  <a:lnTo>
                    <a:pt x="1828" y="1295"/>
                  </a:lnTo>
                  <a:lnTo>
                    <a:pt x="1836" y="1291"/>
                  </a:lnTo>
                  <a:lnTo>
                    <a:pt x="1872" y="1275"/>
                  </a:lnTo>
                  <a:lnTo>
                    <a:pt x="1880" y="1271"/>
                  </a:lnTo>
                  <a:lnTo>
                    <a:pt x="1916" y="1256"/>
                  </a:lnTo>
                  <a:lnTo>
                    <a:pt x="1925" y="1253"/>
                  </a:lnTo>
                  <a:lnTo>
                    <a:pt x="1962" y="1239"/>
                  </a:lnTo>
                  <a:lnTo>
                    <a:pt x="1970" y="1236"/>
                  </a:lnTo>
                  <a:lnTo>
                    <a:pt x="2007" y="1224"/>
                  </a:lnTo>
                  <a:lnTo>
                    <a:pt x="2016" y="1221"/>
                  </a:lnTo>
                  <a:lnTo>
                    <a:pt x="2054" y="1210"/>
                  </a:lnTo>
                  <a:lnTo>
                    <a:pt x="2063" y="1208"/>
                  </a:lnTo>
                  <a:lnTo>
                    <a:pt x="2101" y="1198"/>
                  </a:lnTo>
                  <a:lnTo>
                    <a:pt x="2110" y="1196"/>
                  </a:lnTo>
                  <a:lnTo>
                    <a:pt x="2148" y="1188"/>
                  </a:lnTo>
                  <a:lnTo>
                    <a:pt x="2157" y="1187"/>
                  </a:lnTo>
                  <a:lnTo>
                    <a:pt x="2195" y="1180"/>
                  </a:lnTo>
                  <a:lnTo>
                    <a:pt x="2205" y="1179"/>
                  </a:lnTo>
                  <a:lnTo>
                    <a:pt x="2243" y="1174"/>
                  </a:lnTo>
                  <a:lnTo>
                    <a:pt x="2253" y="1173"/>
                  </a:lnTo>
                  <a:lnTo>
                    <a:pt x="2291" y="1169"/>
                  </a:lnTo>
                  <a:lnTo>
                    <a:pt x="2301" y="1168"/>
                  </a:lnTo>
                  <a:lnTo>
                    <a:pt x="2340" y="1166"/>
                  </a:lnTo>
                  <a:lnTo>
                    <a:pt x="2349" y="1166"/>
                  </a:lnTo>
                  <a:lnTo>
                    <a:pt x="2388" y="1165"/>
                  </a:lnTo>
                  <a:lnTo>
                    <a:pt x="2398" y="1165"/>
                  </a:lnTo>
                  <a:lnTo>
                    <a:pt x="2437" y="1166"/>
                  </a:lnTo>
                  <a:lnTo>
                    <a:pt x="2446" y="1166"/>
                  </a:lnTo>
                  <a:lnTo>
                    <a:pt x="2485" y="1168"/>
                  </a:lnTo>
                  <a:lnTo>
                    <a:pt x="2495" y="1169"/>
                  </a:lnTo>
                  <a:lnTo>
                    <a:pt x="2533" y="1173"/>
                  </a:lnTo>
                  <a:lnTo>
                    <a:pt x="2543" y="1174"/>
                  </a:lnTo>
                  <a:lnTo>
                    <a:pt x="2581" y="1179"/>
                  </a:lnTo>
                  <a:lnTo>
                    <a:pt x="2591" y="1180"/>
                  </a:lnTo>
                  <a:lnTo>
                    <a:pt x="2629" y="1187"/>
                  </a:lnTo>
                  <a:lnTo>
                    <a:pt x="2638" y="1188"/>
                  </a:lnTo>
                  <a:lnTo>
                    <a:pt x="2676" y="1196"/>
                  </a:lnTo>
                  <a:lnTo>
                    <a:pt x="2685" y="1198"/>
                  </a:lnTo>
                  <a:lnTo>
                    <a:pt x="2723" y="1208"/>
                  </a:lnTo>
                  <a:lnTo>
                    <a:pt x="2732" y="1210"/>
                  </a:lnTo>
                  <a:lnTo>
                    <a:pt x="2770" y="1221"/>
                  </a:lnTo>
                  <a:lnTo>
                    <a:pt x="2778" y="1224"/>
                  </a:lnTo>
                  <a:lnTo>
                    <a:pt x="2815" y="1236"/>
                  </a:lnTo>
                  <a:lnTo>
                    <a:pt x="2824" y="1239"/>
                  </a:lnTo>
                  <a:lnTo>
                    <a:pt x="2861" y="1253"/>
                  </a:lnTo>
                  <a:lnTo>
                    <a:pt x="2870" y="1256"/>
                  </a:lnTo>
                  <a:lnTo>
                    <a:pt x="2906" y="1271"/>
                  </a:lnTo>
                  <a:lnTo>
                    <a:pt x="2914" y="1275"/>
                  </a:lnTo>
                  <a:lnTo>
                    <a:pt x="2950" y="1291"/>
                  </a:lnTo>
                  <a:lnTo>
                    <a:pt x="2958" y="1295"/>
                  </a:lnTo>
                  <a:lnTo>
                    <a:pt x="2993" y="1313"/>
                  </a:lnTo>
                  <a:lnTo>
                    <a:pt x="3001" y="1318"/>
                  </a:lnTo>
                  <a:lnTo>
                    <a:pt x="3036" y="1337"/>
                  </a:lnTo>
                  <a:lnTo>
                    <a:pt x="3042" y="1340"/>
                  </a:lnTo>
                  <a:lnTo>
                    <a:pt x="3076" y="1361"/>
                  </a:lnTo>
                  <a:lnTo>
                    <a:pt x="3084" y="1366"/>
                  </a:lnTo>
                  <a:lnTo>
                    <a:pt x="3117" y="1387"/>
                  </a:lnTo>
                  <a:lnTo>
                    <a:pt x="3125" y="1392"/>
                  </a:lnTo>
                  <a:lnTo>
                    <a:pt x="3157" y="1415"/>
                  </a:lnTo>
                  <a:lnTo>
                    <a:pt x="3164" y="1421"/>
                  </a:lnTo>
                  <a:lnTo>
                    <a:pt x="3195" y="1444"/>
                  </a:lnTo>
                  <a:lnTo>
                    <a:pt x="3203" y="1450"/>
                  </a:lnTo>
                  <a:lnTo>
                    <a:pt x="3233" y="1475"/>
                  </a:lnTo>
                  <a:lnTo>
                    <a:pt x="3240" y="1481"/>
                  </a:lnTo>
                  <a:lnTo>
                    <a:pt x="3269" y="1507"/>
                  </a:lnTo>
                  <a:lnTo>
                    <a:pt x="3276" y="1514"/>
                  </a:lnTo>
                  <a:lnTo>
                    <a:pt x="3304" y="1541"/>
                  </a:lnTo>
                  <a:lnTo>
                    <a:pt x="3310" y="1547"/>
                  </a:lnTo>
                  <a:lnTo>
                    <a:pt x="3337" y="1575"/>
                  </a:lnTo>
                  <a:lnTo>
                    <a:pt x="3344" y="1582"/>
                  </a:lnTo>
                  <a:lnTo>
                    <a:pt x="3370" y="1611"/>
                  </a:lnTo>
                  <a:lnTo>
                    <a:pt x="3376" y="1618"/>
                  </a:lnTo>
                  <a:lnTo>
                    <a:pt x="3401" y="1648"/>
                  </a:lnTo>
                  <a:lnTo>
                    <a:pt x="3406" y="1656"/>
                  </a:lnTo>
                  <a:lnTo>
                    <a:pt x="3430" y="1687"/>
                  </a:lnTo>
                  <a:lnTo>
                    <a:pt x="3436" y="1694"/>
                  </a:lnTo>
                  <a:lnTo>
                    <a:pt x="3458" y="1726"/>
                  </a:lnTo>
                  <a:lnTo>
                    <a:pt x="3463" y="1734"/>
                  </a:lnTo>
                  <a:lnTo>
                    <a:pt x="3485" y="1766"/>
                  </a:lnTo>
                  <a:lnTo>
                    <a:pt x="3490" y="1774"/>
                  </a:lnTo>
                  <a:lnTo>
                    <a:pt x="3510" y="1808"/>
                  </a:lnTo>
                  <a:lnTo>
                    <a:pt x="3514" y="1815"/>
                  </a:lnTo>
                  <a:lnTo>
                    <a:pt x="3533" y="1850"/>
                  </a:lnTo>
                  <a:lnTo>
                    <a:pt x="3538" y="1858"/>
                  </a:lnTo>
                  <a:lnTo>
                    <a:pt x="3556" y="1893"/>
                  </a:lnTo>
                  <a:lnTo>
                    <a:pt x="3560" y="1901"/>
                  </a:lnTo>
                  <a:lnTo>
                    <a:pt x="3576" y="1937"/>
                  </a:lnTo>
                  <a:lnTo>
                    <a:pt x="3580" y="1945"/>
                  </a:lnTo>
                  <a:lnTo>
                    <a:pt x="3595" y="1981"/>
                  </a:lnTo>
                  <a:lnTo>
                    <a:pt x="3598" y="1990"/>
                  </a:lnTo>
                  <a:lnTo>
                    <a:pt x="3612" y="2027"/>
                  </a:lnTo>
                  <a:lnTo>
                    <a:pt x="3615" y="2036"/>
                  </a:lnTo>
                  <a:lnTo>
                    <a:pt x="3627" y="2073"/>
                  </a:lnTo>
                  <a:lnTo>
                    <a:pt x="3630" y="2081"/>
                  </a:lnTo>
                  <a:lnTo>
                    <a:pt x="3641" y="2119"/>
                  </a:lnTo>
                  <a:lnTo>
                    <a:pt x="3643" y="2128"/>
                  </a:lnTo>
                  <a:lnTo>
                    <a:pt x="3653" y="2166"/>
                  </a:lnTo>
                  <a:lnTo>
                    <a:pt x="3655" y="2175"/>
                  </a:lnTo>
                  <a:lnTo>
                    <a:pt x="3663" y="2213"/>
                  </a:lnTo>
                  <a:lnTo>
                    <a:pt x="3664" y="2222"/>
                  </a:lnTo>
                  <a:lnTo>
                    <a:pt x="3671" y="2260"/>
                  </a:lnTo>
                  <a:lnTo>
                    <a:pt x="3672" y="2270"/>
                  </a:lnTo>
                  <a:lnTo>
                    <a:pt x="3677" y="2308"/>
                  </a:lnTo>
                  <a:lnTo>
                    <a:pt x="3678" y="2318"/>
                  </a:lnTo>
                  <a:lnTo>
                    <a:pt x="3682" y="2356"/>
                  </a:lnTo>
                  <a:lnTo>
                    <a:pt x="3683" y="2366"/>
                  </a:lnTo>
                  <a:lnTo>
                    <a:pt x="3685" y="2405"/>
                  </a:lnTo>
                  <a:close/>
                  <a:moveTo>
                    <a:pt x="8395" y="2547"/>
                  </a:moveTo>
                  <a:lnTo>
                    <a:pt x="8398" y="2517"/>
                  </a:lnTo>
                  <a:lnTo>
                    <a:pt x="8399" y="2488"/>
                  </a:lnTo>
                  <a:lnTo>
                    <a:pt x="8400" y="2458"/>
                  </a:lnTo>
                  <a:lnTo>
                    <a:pt x="8399" y="2428"/>
                  </a:lnTo>
                  <a:lnTo>
                    <a:pt x="8398" y="2399"/>
                  </a:lnTo>
                  <a:lnTo>
                    <a:pt x="8395" y="2369"/>
                  </a:lnTo>
                  <a:lnTo>
                    <a:pt x="8391" y="2340"/>
                  </a:lnTo>
                  <a:lnTo>
                    <a:pt x="8386" y="2310"/>
                  </a:lnTo>
                  <a:lnTo>
                    <a:pt x="8380" y="2282"/>
                  </a:lnTo>
                  <a:lnTo>
                    <a:pt x="8373" y="2253"/>
                  </a:lnTo>
                  <a:lnTo>
                    <a:pt x="8365" y="2225"/>
                  </a:lnTo>
                  <a:lnTo>
                    <a:pt x="8356" y="2197"/>
                  </a:lnTo>
                  <a:lnTo>
                    <a:pt x="8345" y="2169"/>
                  </a:lnTo>
                  <a:lnTo>
                    <a:pt x="8334" y="2142"/>
                  </a:lnTo>
                  <a:lnTo>
                    <a:pt x="8322" y="2115"/>
                  </a:lnTo>
                  <a:lnTo>
                    <a:pt x="8308" y="2089"/>
                  </a:lnTo>
                  <a:lnTo>
                    <a:pt x="8293" y="2062"/>
                  </a:lnTo>
                  <a:lnTo>
                    <a:pt x="8278" y="2036"/>
                  </a:lnTo>
                  <a:lnTo>
                    <a:pt x="8262" y="2011"/>
                  </a:lnTo>
                  <a:lnTo>
                    <a:pt x="8245" y="1987"/>
                  </a:lnTo>
                  <a:lnTo>
                    <a:pt x="8227" y="1963"/>
                  </a:lnTo>
                  <a:lnTo>
                    <a:pt x="8208" y="1940"/>
                  </a:lnTo>
                  <a:lnTo>
                    <a:pt x="8188" y="1918"/>
                  </a:lnTo>
                  <a:lnTo>
                    <a:pt x="8168" y="1897"/>
                  </a:lnTo>
                  <a:lnTo>
                    <a:pt x="8146" y="1877"/>
                  </a:lnTo>
                  <a:lnTo>
                    <a:pt x="8124" y="1857"/>
                  </a:lnTo>
                  <a:lnTo>
                    <a:pt x="8102" y="1838"/>
                  </a:lnTo>
                  <a:lnTo>
                    <a:pt x="8078" y="1820"/>
                  </a:lnTo>
                  <a:lnTo>
                    <a:pt x="8054" y="1803"/>
                  </a:lnTo>
                  <a:lnTo>
                    <a:pt x="8030" y="1787"/>
                  </a:lnTo>
                  <a:lnTo>
                    <a:pt x="8004" y="1772"/>
                  </a:lnTo>
                  <a:lnTo>
                    <a:pt x="7978" y="1757"/>
                  </a:lnTo>
                  <a:lnTo>
                    <a:pt x="7951" y="1744"/>
                  </a:lnTo>
                  <a:lnTo>
                    <a:pt x="7924" y="1731"/>
                  </a:lnTo>
                  <a:lnTo>
                    <a:pt x="7897" y="1720"/>
                  </a:lnTo>
                  <a:lnTo>
                    <a:pt x="7869" y="1709"/>
                  </a:lnTo>
                  <a:lnTo>
                    <a:pt x="7841" y="1700"/>
                  </a:lnTo>
                  <a:lnTo>
                    <a:pt x="7812" y="1692"/>
                  </a:lnTo>
                  <a:lnTo>
                    <a:pt x="7784" y="1685"/>
                  </a:lnTo>
                  <a:lnTo>
                    <a:pt x="7755" y="1679"/>
                  </a:lnTo>
                  <a:lnTo>
                    <a:pt x="7725" y="1674"/>
                  </a:lnTo>
                  <a:lnTo>
                    <a:pt x="7696" y="1670"/>
                  </a:lnTo>
                  <a:lnTo>
                    <a:pt x="7666" y="1667"/>
                  </a:lnTo>
                  <a:lnTo>
                    <a:pt x="7637" y="1666"/>
                  </a:lnTo>
                  <a:lnTo>
                    <a:pt x="7607" y="1665"/>
                  </a:lnTo>
                  <a:lnTo>
                    <a:pt x="7577" y="1666"/>
                  </a:lnTo>
                  <a:lnTo>
                    <a:pt x="7548" y="1667"/>
                  </a:lnTo>
                  <a:lnTo>
                    <a:pt x="7518" y="1670"/>
                  </a:lnTo>
                  <a:lnTo>
                    <a:pt x="7489" y="1674"/>
                  </a:lnTo>
                  <a:lnTo>
                    <a:pt x="7459" y="1679"/>
                  </a:lnTo>
                  <a:lnTo>
                    <a:pt x="7431" y="1685"/>
                  </a:lnTo>
                  <a:lnTo>
                    <a:pt x="7402" y="1692"/>
                  </a:lnTo>
                  <a:lnTo>
                    <a:pt x="7374" y="1700"/>
                  </a:lnTo>
                  <a:lnTo>
                    <a:pt x="7346" y="1709"/>
                  </a:lnTo>
                  <a:lnTo>
                    <a:pt x="7318" y="1720"/>
                  </a:lnTo>
                  <a:lnTo>
                    <a:pt x="7291" y="1731"/>
                  </a:lnTo>
                  <a:lnTo>
                    <a:pt x="7264" y="1743"/>
                  </a:lnTo>
                  <a:lnTo>
                    <a:pt x="7238" y="1757"/>
                  </a:lnTo>
                  <a:lnTo>
                    <a:pt x="7211" y="1772"/>
                  </a:lnTo>
                  <a:lnTo>
                    <a:pt x="7185" y="1787"/>
                  </a:lnTo>
                  <a:lnTo>
                    <a:pt x="7160" y="1803"/>
                  </a:lnTo>
                  <a:lnTo>
                    <a:pt x="7136" y="1820"/>
                  </a:lnTo>
                  <a:lnTo>
                    <a:pt x="7113" y="1838"/>
                  </a:lnTo>
                  <a:lnTo>
                    <a:pt x="7090" y="1857"/>
                  </a:lnTo>
                  <a:lnTo>
                    <a:pt x="7068" y="1877"/>
                  </a:lnTo>
                  <a:lnTo>
                    <a:pt x="7047" y="1897"/>
                  </a:lnTo>
                  <a:lnTo>
                    <a:pt x="7026" y="1918"/>
                  </a:lnTo>
                  <a:lnTo>
                    <a:pt x="7007" y="1941"/>
                  </a:lnTo>
                  <a:lnTo>
                    <a:pt x="6988" y="1963"/>
                  </a:lnTo>
                  <a:lnTo>
                    <a:pt x="6970" y="1987"/>
                  </a:lnTo>
                  <a:lnTo>
                    <a:pt x="6952" y="2011"/>
                  </a:lnTo>
                  <a:lnTo>
                    <a:pt x="6936" y="2036"/>
                  </a:lnTo>
                  <a:lnTo>
                    <a:pt x="6920" y="2062"/>
                  </a:lnTo>
                  <a:lnTo>
                    <a:pt x="6906" y="2089"/>
                  </a:lnTo>
                  <a:lnTo>
                    <a:pt x="6892" y="2115"/>
                  </a:lnTo>
                  <a:lnTo>
                    <a:pt x="6880" y="2142"/>
                  </a:lnTo>
                  <a:lnTo>
                    <a:pt x="6869" y="2169"/>
                  </a:lnTo>
                  <a:lnTo>
                    <a:pt x="6858" y="2197"/>
                  </a:lnTo>
                  <a:lnTo>
                    <a:pt x="6849" y="2225"/>
                  </a:lnTo>
                  <a:lnTo>
                    <a:pt x="6841" y="2253"/>
                  </a:lnTo>
                  <a:lnTo>
                    <a:pt x="6834" y="2282"/>
                  </a:lnTo>
                  <a:lnTo>
                    <a:pt x="6828" y="2310"/>
                  </a:lnTo>
                  <a:lnTo>
                    <a:pt x="6823" y="2340"/>
                  </a:lnTo>
                  <a:lnTo>
                    <a:pt x="6819" y="2369"/>
                  </a:lnTo>
                  <a:lnTo>
                    <a:pt x="6816" y="2399"/>
                  </a:lnTo>
                  <a:lnTo>
                    <a:pt x="6815" y="2428"/>
                  </a:lnTo>
                  <a:lnTo>
                    <a:pt x="6814" y="2458"/>
                  </a:lnTo>
                  <a:lnTo>
                    <a:pt x="6814" y="2469"/>
                  </a:lnTo>
                  <a:lnTo>
                    <a:pt x="7607" y="2469"/>
                  </a:lnTo>
                  <a:lnTo>
                    <a:pt x="7640" y="2471"/>
                  </a:lnTo>
                  <a:lnTo>
                    <a:pt x="7672" y="2478"/>
                  </a:lnTo>
                  <a:lnTo>
                    <a:pt x="7703" y="2488"/>
                  </a:lnTo>
                  <a:lnTo>
                    <a:pt x="7732" y="2502"/>
                  </a:lnTo>
                  <a:lnTo>
                    <a:pt x="7759" y="2521"/>
                  </a:lnTo>
                  <a:lnTo>
                    <a:pt x="7784" y="2542"/>
                  </a:lnTo>
                  <a:lnTo>
                    <a:pt x="7805" y="2567"/>
                  </a:lnTo>
                  <a:lnTo>
                    <a:pt x="7824" y="2594"/>
                  </a:lnTo>
                  <a:lnTo>
                    <a:pt x="7838" y="2623"/>
                  </a:lnTo>
                  <a:lnTo>
                    <a:pt x="7848" y="2654"/>
                  </a:lnTo>
                  <a:lnTo>
                    <a:pt x="7855" y="2686"/>
                  </a:lnTo>
                  <a:lnTo>
                    <a:pt x="7857" y="2719"/>
                  </a:lnTo>
                  <a:lnTo>
                    <a:pt x="7855" y="2752"/>
                  </a:lnTo>
                  <a:lnTo>
                    <a:pt x="7848" y="2784"/>
                  </a:lnTo>
                  <a:lnTo>
                    <a:pt x="7838" y="2815"/>
                  </a:lnTo>
                  <a:lnTo>
                    <a:pt x="7824" y="2844"/>
                  </a:lnTo>
                  <a:lnTo>
                    <a:pt x="7805" y="2871"/>
                  </a:lnTo>
                  <a:lnTo>
                    <a:pt x="7784" y="2896"/>
                  </a:lnTo>
                  <a:lnTo>
                    <a:pt x="7759" y="2917"/>
                  </a:lnTo>
                  <a:lnTo>
                    <a:pt x="7732" y="2936"/>
                  </a:lnTo>
                  <a:lnTo>
                    <a:pt x="7703" y="2950"/>
                  </a:lnTo>
                  <a:lnTo>
                    <a:pt x="7672" y="2960"/>
                  </a:lnTo>
                  <a:lnTo>
                    <a:pt x="7640" y="2967"/>
                  </a:lnTo>
                  <a:lnTo>
                    <a:pt x="7607" y="2969"/>
                  </a:lnTo>
                  <a:lnTo>
                    <a:pt x="7001" y="2969"/>
                  </a:lnTo>
                  <a:lnTo>
                    <a:pt x="7007" y="2975"/>
                  </a:lnTo>
                  <a:lnTo>
                    <a:pt x="7026" y="2998"/>
                  </a:lnTo>
                  <a:lnTo>
                    <a:pt x="7047" y="3019"/>
                  </a:lnTo>
                  <a:lnTo>
                    <a:pt x="7068" y="3039"/>
                  </a:lnTo>
                  <a:lnTo>
                    <a:pt x="7090" y="3059"/>
                  </a:lnTo>
                  <a:lnTo>
                    <a:pt x="7113" y="3078"/>
                  </a:lnTo>
                  <a:lnTo>
                    <a:pt x="7136" y="3096"/>
                  </a:lnTo>
                  <a:lnTo>
                    <a:pt x="7140" y="3099"/>
                  </a:lnTo>
                  <a:lnTo>
                    <a:pt x="7152" y="3082"/>
                  </a:lnTo>
                  <a:lnTo>
                    <a:pt x="7174" y="3058"/>
                  </a:lnTo>
                  <a:lnTo>
                    <a:pt x="7199" y="3037"/>
                  </a:lnTo>
                  <a:lnTo>
                    <a:pt x="7227" y="3020"/>
                  </a:lnTo>
                  <a:lnTo>
                    <a:pt x="7257" y="3006"/>
                  </a:lnTo>
                  <a:lnTo>
                    <a:pt x="7288" y="2997"/>
                  </a:lnTo>
                  <a:lnTo>
                    <a:pt x="7320" y="2991"/>
                  </a:lnTo>
                  <a:lnTo>
                    <a:pt x="7353" y="2990"/>
                  </a:lnTo>
                  <a:lnTo>
                    <a:pt x="7386" y="2993"/>
                  </a:lnTo>
                  <a:lnTo>
                    <a:pt x="7417" y="3000"/>
                  </a:lnTo>
                  <a:lnTo>
                    <a:pt x="7448" y="3012"/>
                  </a:lnTo>
                  <a:lnTo>
                    <a:pt x="7477" y="3027"/>
                  </a:lnTo>
                  <a:lnTo>
                    <a:pt x="7504" y="3046"/>
                  </a:lnTo>
                  <a:lnTo>
                    <a:pt x="7528" y="3068"/>
                  </a:lnTo>
                  <a:lnTo>
                    <a:pt x="7549" y="3093"/>
                  </a:lnTo>
                  <a:lnTo>
                    <a:pt x="7566" y="3121"/>
                  </a:lnTo>
                  <a:lnTo>
                    <a:pt x="7580" y="3151"/>
                  </a:lnTo>
                  <a:lnTo>
                    <a:pt x="7589" y="3182"/>
                  </a:lnTo>
                  <a:lnTo>
                    <a:pt x="7595" y="3214"/>
                  </a:lnTo>
                  <a:lnTo>
                    <a:pt x="7596" y="3247"/>
                  </a:lnTo>
                  <a:lnTo>
                    <a:pt x="7596" y="3251"/>
                  </a:lnTo>
                  <a:lnTo>
                    <a:pt x="7607" y="3251"/>
                  </a:lnTo>
                  <a:lnTo>
                    <a:pt x="7637" y="3250"/>
                  </a:lnTo>
                  <a:lnTo>
                    <a:pt x="7666" y="3249"/>
                  </a:lnTo>
                  <a:lnTo>
                    <a:pt x="7696" y="3246"/>
                  </a:lnTo>
                  <a:lnTo>
                    <a:pt x="7725" y="3242"/>
                  </a:lnTo>
                  <a:lnTo>
                    <a:pt x="7755" y="3237"/>
                  </a:lnTo>
                  <a:lnTo>
                    <a:pt x="7784" y="3231"/>
                  </a:lnTo>
                  <a:lnTo>
                    <a:pt x="7812" y="3224"/>
                  </a:lnTo>
                  <a:lnTo>
                    <a:pt x="7841" y="3216"/>
                  </a:lnTo>
                  <a:lnTo>
                    <a:pt x="7869" y="3207"/>
                  </a:lnTo>
                  <a:lnTo>
                    <a:pt x="7897" y="3196"/>
                  </a:lnTo>
                  <a:lnTo>
                    <a:pt x="7924" y="3185"/>
                  </a:lnTo>
                  <a:lnTo>
                    <a:pt x="7951" y="3172"/>
                  </a:lnTo>
                  <a:lnTo>
                    <a:pt x="7978" y="3159"/>
                  </a:lnTo>
                  <a:lnTo>
                    <a:pt x="8004" y="3144"/>
                  </a:lnTo>
                  <a:lnTo>
                    <a:pt x="8030" y="3129"/>
                  </a:lnTo>
                  <a:lnTo>
                    <a:pt x="8054" y="3113"/>
                  </a:lnTo>
                  <a:lnTo>
                    <a:pt x="8078" y="3096"/>
                  </a:lnTo>
                  <a:lnTo>
                    <a:pt x="8102" y="3078"/>
                  </a:lnTo>
                  <a:lnTo>
                    <a:pt x="8124" y="3059"/>
                  </a:lnTo>
                  <a:lnTo>
                    <a:pt x="8146" y="3039"/>
                  </a:lnTo>
                  <a:lnTo>
                    <a:pt x="8168" y="3019"/>
                  </a:lnTo>
                  <a:lnTo>
                    <a:pt x="8188" y="2998"/>
                  </a:lnTo>
                  <a:lnTo>
                    <a:pt x="8208" y="2976"/>
                  </a:lnTo>
                  <a:lnTo>
                    <a:pt x="8227" y="2953"/>
                  </a:lnTo>
                  <a:lnTo>
                    <a:pt x="8245" y="2929"/>
                  </a:lnTo>
                  <a:lnTo>
                    <a:pt x="8262" y="2905"/>
                  </a:lnTo>
                  <a:lnTo>
                    <a:pt x="8278" y="2880"/>
                  </a:lnTo>
                  <a:lnTo>
                    <a:pt x="8293" y="2854"/>
                  </a:lnTo>
                  <a:lnTo>
                    <a:pt x="8308" y="2827"/>
                  </a:lnTo>
                  <a:lnTo>
                    <a:pt x="8322" y="2801"/>
                  </a:lnTo>
                  <a:lnTo>
                    <a:pt x="8334" y="2774"/>
                  </a:lnTo>
                  <a:lnTo>
                    <a:pt x="8345" y="2747"/>
                  </a:lnTo>
                  <a:lnTo>
                    <a:pt x="8356" y="2719"/>
                  </a:lnTo>
                  <a:lnTo>
                    <a:pt x="8365" y="2691"/>
                  </a:lnTo>
                  <a:lnTo>
                    <a:pt x="8373" y="2663"/>
                  </a:lnTo>
                  <a:lnTo>
                    <a:pt x="8380" y="2634"/>
                  </a:lnTo>
                  <a:lnTo>
                    <a:pt x="8386" y="2606"/>
                  </a:lnTo>
                  <a:lnTo>
                    <a:pt x="8391" y="2576"/>
                  </a:lnTo>
                  <a:lnTo>
                    <a:pt x="8395" y="2547"/>
                  </a:lnTo>
                  <a:close/>
                  <a:moveTo>
                    <a:pt x="3125" y="3524"/>
                  </a:moveTo>
                  <a:lnTo>
                    <a:pt x="3123" y="3525"/>
                  </a:lnTo>
                  <a:lnTo>
                    <a:pt x="4663" y="6029"/>
                  </a:lnTo>
                  <a:lnTo>
                    <a:pt x="4678" y="6025"/>
                  </a:lnTo>
                  <a:lnTo>
                    <a:pt x="4687" y="6023"/>
                  </a:lnTo>
                  <a:lnTo>
                    <a:pt x="4730" y="6014"/>
                  </a:lnTo>
                  <a:lnTo>
                    <a:pt x="4739" y="6012"/>
                  </a:lnTo>
                  <a:lnTo>
                    <a:pt x="4782" y="6005"/>
                  </a:lnTo>
                  <a:lnTo>
                    <a:pt x="4792" y="6004"/>
                  </a:lnTo>
                  <a:lnTo>
                    <a:pt x="4835" y="5998"/>
                  </a:lnTo>
                  <a:lnTo>
                    <a:pt x="4845" y="5997"/>
                  </a:lnTo>
                  <a:lnTo>
                    <a:pt x="4888" y="5992"/>
                  </a:lnTo>
                  <a:lnTo>
                    <a:pt x="4898" y="5992"/>
                  </a:lnTo>
                  <a:lnTo>
                    <a:pt x="4942" y="5989"/>
                  </a:lnTo>
                  <a:lnTo>
                    <a:pt x="4951" y="5989"/>
                  </a:lnTo>
                  <a:lnTo>
                    <a:pt x="4995" y="5988"/>
                  </a:lnTo>
                  <a:lnTo>
                    <a:pt x="5005" y="5988"/>
                  </a:lnTo>
                  <a:lnTo>
                    <a:pt x="5049" y="5989"/>
                  </a:lnTo>
                  <a:lnTo>
                    <a:pt x="5058" y="5989"/>
                  </a:lnTo>
                  <a:lnTo>
                    <a:pt x="5102" y="5992"/>
                  </a:lnTo>
                  <a:lnTo>
                    <a:pt x="5112" y="5992"/>
                  </a:lnTo>
                  <a:lnTo>
                    <a:pt x="5155" y="5997"/>
                  </a:lnTo>
                  <a:lnTo>
                    <a:pt x="5165" y="5998"/>
                  </a:lnTo>
                  <a:lnTo>
                    <a:pt x="5208" y="6004"/>
                  </a:lnTo>
                  <a:lnTo>
                    <a:pt x="5218" y="6005"/>
                  </a:lnTo>
                  <a:lnTo>
                    <a:pt x="5261" y="6012"/>
                  </a:lnTo>
                  <a:lnTo>
                    <a:pt x="5270" y="6014"/>
                  </a:lnTo>
                  <a:lnTo>
                    <a:pt x="5313" y="6023"/>
                  </a:lnTo>
                  <a:lnTo>
                    <a:pt x="5322" y="6025"/>
                  </a:lnTo>
                  <a:lnTo>
                    <a:pt x="5337" y="6029"/>
                  </a:lnTo>
                  <a:lnTo>
                    <a:pt x="6877" y="3525"/>
                  </a:lnTo>
                  <a:lnTo>
                    <a:pt x="6875" y="3524"/>
                  </a:lnTo>
                  <a:lnTo>
                    <a:pt x="6843" y="3501"/>
                  </a:lnTo>
                  <a:lnTo>
                    <a:pt x="6836" y="3495"/>
                  </a:lnTo>
                  <a:lnTo>
                    <a:pt x="6805" y="3472"/>
                  </a:lnTo>
                  <a:lnTo>
                    <a:pt x="6797" y="3466"/>
                  </a:lnTo>
                  <a:lnTo>
                    <a:pt x="6767" y="3441"/>
                  </a:lnTo>
                  <a:lnTo>
                    <a:pt x="6760" y="3435"/>
                  </a:lnTo>
                  <a:lnTo>
                    <a:pt x="6731" y="3409"/>
                  </a:lnTo>
                  <a:lnTo>
                    <a:pt x="6724" y="3402"/>
                  </a:lnTo>
                  <a:lnTo>
                    <a:pt x="6696" y="3375"/>
                  </a:lnTo>
                  <a:lnTo>
                    <a:pt x="6690" y="3369"/>
                  </a:lnTo>
                  <a:lnTo>
                    <a:pt x="6663" y="3341"/>
                  </a:lnTo>
                  <a:lnTo>
                    <a:pt x="6656" y="3334"/>
                  </a:lnTo>
                  <a:lnTo>
                    <a:pt x="6630" y="3305"/>
                  </a:lnTo>
                  <a:lnTo>
                    <a:pt x="6624" y="3298"/>
                  </a:lnTo>
                  <a:lnTo>
                    <a:pt x="6599" y="3268"/>
                  </a:lnTo>
                  <a:lnTo>
                    <a:pt x="6594" y="3260"/>
                  </a:lnTo>
                  <a:lnTo>
                    <a:pt x="6570" y="3229"/>
                  </a:lnTo>
                  <a:lnTo>
                    <a:pt x="6564" y="3222"/>
                  </a:lnTo>
                  <a:lnTo>
                    <a:pt x="6542" y="3190"/>
                  </a:lnTo>
                  <a:lnTo>
                    <a:pt x="6537" y="3182"/>
                  </a:lnTo>
                  <a:lnTo>
                    <a:pt x="6515" y="3150"/>
                  </a:lnTo>
                  <a:lnTo>
                    <a:pt x="6510" y="3142"/>
                  </a:lnTo>
                  <a:lnTo>
                    <a:pt x="6490" y="3108"/>
                  </a:lnTo>
                  <a:lnTo>
                    <a:pt x="6486" y="3101"/>
                  </a:lnTo>
                  <a:lnTo>
                    <a:pt x="6467" y="3066"/>
                  </a:lnTo>
                  <a:lnTo>
                    <a:pt x="6462" y="3058"/>
                  </a:lnTo>
                  <a:lnTo>
                    <a:pt x="6444" y="3023"/>
                  </a:lnTo>
                  <a:lnTo>
                    <a:pt x="6440" y="3015"/>
                  </a:lnTo>
                  <a:lnTo>
                    <a:pt x="6424" y="2979"/>
                  </a:lnTo>
                  <a:lnTo>
                    <a:pt x="6420" y="2971"/>
                  </a:lnTo>
                  <a:lnTo>
                    <a:pt x="6419" y="2969"/>
                  </a:lnTo>
                  <a:lnTo>
                    <a:pt x="3581" y="2969"/>
                  </a:lnTo>
                  <a:lnTo>
                    <a:pt x="3580" y="2971"/>
                  </a:lnTo>
                  <a:lnTo>
                    <a:pt x="3576" y="2979"/>
                  </a:lnTo>
                  <a:lnTo>
                    <a:pt x="3560" y="3015"/>
                  </a:lnTo>
                  <a:lnTo>
                    <a:pt x="3556" y="3023"/>
                  </a:lnTo>
                  <a:lnTo>
                    <a:pt x="3538" y="3058"/>
                  </a:lnTo>
                  <a:lnTo>
                    <a:pt x="3533" y="3066"/>
                  </a:lnTo>
                  <a:lnTo>
                    <a:pt x="3514" y="3101"/>
                  </a:lnTo>
                  <a:lnTo>
                    <a:pt x="3510" y="3108"/>
                  </a:lnTo>
                  <a:lnTo>
                    <a:pt x="3490" y="3142"/>
                  </a:lnTo>
                  <a:lnTo>
                    <a:pt x="3485" y="3150"/>
                  </a:lnTo>
                  <a:lnTo>
                    <a:pt x="3463" y="3182"/>
                  </a:lnTo>
                  <a:lnTo>
                    <a:pt x="3458" y="3190"/>
                  </a:lnTo>
                  <a:lnTo>
                    <a:pt x="3436" y="3222"/>
                  </a:lnTo>
                  <a:lnTo>
                    <a:pt x="3430" y="3229"/>
                  </a:lnTo>
                  <a:lnTo>
                    <a:pt x="3406" y="3260"/>
                  </a:lnTo>
                  <a:lnTo>
                    <a:pt x="3401" y="3268"/>
                  </a:lnTo>
                  <a:lnTo>
                    <a:pt x="3376" y="3298"/>
                  </a:lnTo>
                  <a:lnTo>
                    <a:pt x="3370" y="3305"/>
                  </a:lnTo>
                  <a:lnTo>
                    <a:pt x="3344" y="3334"/>
                  </a:lnTo>
                  <a:lnTo>
                    <a:pt x="3337" y="3341"/>
                  </a:lnTo>
                  <a:lnTo>
                    <a:pt x="3310" y="3369"/>
                  </a:lnTo>
                  <a:lnTo>
                    <a:pt x="3304" y="3375"/>
                  </a:lnTo>
                  <a:lnTo>
                    <a:pt x="3276" y="3402"/>
                  </a:lnTo>
                  <a:lnTo>
                    <a:pt x="3269" y="3409"/>
                  </a:lnTo>
                  <a:lnTo>
                    <a:pt x="3240" y="3435"/>
                  </a:lnTo>
                  <a:lnTo>
                    <a:pt x="3233" y="3441"/>
                  </a:lnTo>
                  <a:lnTo>
                    <a:pt x="3203" y="3466"/>
                  </a:lnTo>
                  <a:lnTo>
                    <a:pt x="3195" y="3472"/>
                  </a:lnTo>
                  <a:lnTo>
                    <a:pt x="3164" y="3495"/>
                  </a:lnTo>
                  <a:lnTo>
                    <a:pt x="3157" y="3501"/>
                  </a:lnTo>
                  <a:lnTo>
                    <a:pt x="3125" y="3524"/>
                  </a:lnTo>
                  <a:close/>
                  <a:moveTo>
                    <a:pt x="4567" y="6811"/>
                  </a:moveTo>
                  <a:lnTo>
                    <a:pt x="4545" y="6787"/>
                  </a:lnTo>
                  <a:lnTo>
                    <a:pt x="4526" y="6760"/>
                  </a:lnTo>
                  <a:lnTo>
                    <a:pt x="4465" y="6660"/>
                  </a:lnTo>
                  <a:lnTo>
                    <a:pt x="4452" y="6669"/>
                  </a:lnTo>
                  <a:lnTo>
                    <a:pt x="4424" y="6690"/>
                  </a:lnTo>
                  <a:lnTo>
                    <a:pt x="4398" y="6712"/>
                  </a:lnTo>
                  <a:lnTo>
                    <a:pt x="4372" y="6735"/>
                  </a:lnTo>
                  <a:lnTo>
                    <a:pt x="4347" y="6759"/>
                  </a:lnTo>
                  <a:lnTo>
                    <a:pt x="4323" y="6784"/>
                  </a:lnTo>
                  <a:lnTo>
                    <a:pt x="4300" y="6810"/>
                  </a:lnTo>
                  <a:lnTo>
                    <a:pt x="4278" y="6836"/>
                  </a:lnTo>
                  <a:lnTo>
                    <a:pt x="4257" y="6864"/>
                  </a:lnTo>
                  <a:lnTo>
                    <a:pt x="4237" y="6892"/>
                  </a:lnTo>
                  <a:lnTo>
                    <a:pt x="4218" y="6921"/>
                  </a:lnTo>
                  <a:lnTo>
                    <a:pt x="4200" y="6950"/>
                  </a:lnTo>
                  <a:lnTo>
                    <a:pt x="4184" y="6980"/>
                  </a:lnTo>
                  <a:lnTo>
                    <a:pt x="4168" y="7011"/>
                  </a:lnTo>
                  <a:lnTo>
                    <a:pt x="4154" y="7043"/>
                  </a:lnTo>
                  <a:lnTo>
                    <a:pt x="4141" y="7074"/>
                  </a:lnTo>
                  <a:lnTo>
                    <a:pt x="4129" y="7107"/>
                  </a:lnTo>
                  <a:lnTo>
                    <a:pt x="4118" y="7139"/>
                  </a:lnTo>
                  <a:lnTo>
                    <a:pt x="4108" y="7173"/>
                  </a:lnTo>
                  <a:lnTo>
                    <a:pt x="4100" y="7206"/>
                  </a:lnTo>
                  <a:lnTo>
                    <a:pt x="4093" y="7240"/>
                  </a:lnTo>
                  <a:lnTo>
                    <a:pt x="4087" y="7274"/>
                  </a:lnTo>
                  <a:lnTo>
                    <a:pt x="4083" y="7308"/>
                  </a:lnTo>
                  <a:lnTo>
                    <a:pt x="4080" y="7343"/>
                  </a:lnTo>
                  <a:lnTo>
                    <a:pt x="4078" y="7377"/>
                  </a:lnTo>
                  <a:lnTo>
                    <a:pt x="4077" y="7412"/>
                  </a:lnTo>
                  <a:lnTo>
                    <a:pt x="4078" y="7447"/>
                  </a:lnTo>
                  <a:lnTo>
                    <a:pt x="4080" y="7481"/>
                  </a:lnTo>
                  <a:lnTo>
                    <a:pt x="4083" y="7516"/>
                  </a:lnTo>
                  <a:lnTo>
                    <a:pt x="4087" y="7550"/>
                  </a:lnTo>
                  <a:lnTo>
                    <a:pt x="4093" y="7584"/>
                  </a:lnTo>
                  <a:lnTo>
                    <a:pt x="4100" y="7617"/>
                  </a:lnTo>
                  <a:lnTo>
                    <a:pt x="4108" y="7651"/>
                  </a:lnTo>
                  <a:lnTo>
                    <a:pt x="4118" y="7684"/>
                  </a:lnTo>
                  <a:lnTo>
                    <a:pt x="4129" y="7716"/>
                  </a:lnTo>
                  <a:lnTo>
                    <a:pt x="4141" y="7749"/>
                  </a:lnTo>
                  <a:lnTo>
                    <a:pt x="4154" y="7780"/>
                  </a:lnTo>
                  <a:lnTo>
                    <a:pt x="4168" y="7812"/>
                  </a:lnTo>
                  <a:lnTo>
                    <a:pt x="4184" y="7843"/>
                  </a:lnTo>
                  <a:lnTo>
                    <a:pt x="4201" y="7873"/>
                  </a:lnTo>
                  <a:lnTo>
                    <a:pt x="4219" y="7903"/>
                  </a:lnTo>
                  <a:lnTo>
                    <a:pt x="4238" y="7932"/>
                  </a:lnTo>
                  <a:lnTo>
                    <a:pt x="4258" y="7960"/>
                  </a:lnTo>
                  <a:lnTo>
                    <a:pt x="4279" y="7988"/>
                  </a:lnTo>
                  <a:lnTo>
                    <a:pt x="4301" y="8014"/>
                  </a:lnTo>
                  <a:lnTo>
                    <a:pt x="4323" y="8040"/>
                  </a:lnTo>
                  <a:lnTo>
                    <a:pt x="4347" y="8065"/>
                  </a:lnTo>
                  <a:lnTo>
                    <a:pt x="4372" y="8089"/>
                  </a:lnTo>
                  <a:lnTo>
                    <a:pt x="4398" y="8112"/>
                  </a:lnTo>
                  <a:lnTo>
                    <a:pt x="4424" y="8134"/>
                  </a:lnTo>
                  <a:lnTo>
                    <a:pt x="4452" y="8155"/>
                  </a:lnTo>
                  <a:lnTo>
                    <a:pt x="4480" y="8175"/>
                  </a:lnTo>
                  <a:lnTo>
                    <a:pt x="4509" y="8194"/>
                  </a:lnTo>
                  <a:lnTo>
                    <a:pt x="4538" y="8211"/>
                  </a:lnTo>
                  <a:lnTo>
                    <a:pt x="4568" y="8228"/>
                  </a:lnTo>
                  <a:lnTo>
                    <a:pt x="4599" y="8244"/>
                  </a:lnTo>
                  <a:lnTo>
                    <a:pt x="4631" y="8258"/>
                  </a:lnTo>
                  <a:lnTo>
                    <a:pt x="4663" y="8271"/>
                  </a:lnTo>
                  <a:lnTo>
                    <a:pt x="4695" y="8283"/>
                  </a:lnTo>
                  <a:lnTo>
                    <a:pt x="4728" y="8294"/>
                  </a:lnTo>
                  <a:lnTo>
                    <a:pt x="4761" y="8304"/>
                  </a:lnTo>
                  <a:lnTo>
                    <a:pt x="4794" y="8312"/>
                  </a:lnTo>
                  <a:lnTo>
                    <a:pt x="4828" y="8319"/>
                  </a:lnTo>
                  <a:lnTo>
                    <a:pt x="4862" y="8325"/>
                  </a:lnTo>
                  <a:lnTo>
                    <a:pt x="4896" y="8329"/>
                  </a:lnTo>
                  <a:lnTo>
                    <a:pt x="4931" y="8332"/>
                  </a:lnTo>
                  <a:lnTo>
                    <a:pt x="4965" y="8334"/>
                  </a:lnTo>
                  <a:lnTo>
                    <a:pt x="5000" y="8335"/>
                  </a:lnTo>
                  <a:lnTo>
                    <a:pt x="5035" y="8334"/>
                  </a:lnTo>
                  <a:lnTo>
                    <a:pt x="5069" y="8332"/>
                  </a:lnTo>
                  <a:lnTo>
                    <a:pt x="5104" y="8329"/>
                  </a:lnTo>
                  <a:lnTo>
                    <a:pt x="5138" y="8325"/>
                  </a:lnTo>
                  <a:lnTo>
                    <a:pt x="5172" y="8319"/>
                  </a:lnTo>
                  <a:lnTo>
                    <a:pt x="5206" y="8312"/>
                  </a:lnTo>
                  <a:lnTo>
                    <a:pt x="5239" y="8304"/>
                  </a:lnTo>
                  <a:lnTo>
                    <a:pt x="5272" y="8294"/>
                  </a:lnTo>
                  <a:lnTo>
                    <a:pt x="5305" y="8283"/>
                  </a:lnTo>
                  <a:lnTo>
                    <a:pt x="5337" y="8271"/>
                  </a:lnTo>
                  <a:lnTo>
                    <a:pt x="5369" y="8258"/>
                  </a:lnTo>
                  <a:lnTo>
                    <a:pt x="5401" y="8244"/>
                  </a:lnTo>
                  <a:lnTo>
                    <a:pt x="5432" y="8228"/>
                  </a:lnTo>
                  <a:lnTo>
                    <a:pt x="5462" y="8211"/>
                  </a:lnTo>
                  <a:lnTo>
                    <a:pt x="5491" y="8194"/>
                  </a:lnTo>
                  <a:lnTo>
                    <a:pt x="5520" y="8175"/>
                  </a:lnTo>
                  <a:lnTo>
                    <a:pt x="5548" y="8155"/>
                  </a:lnTo>
                  <a:lnTo>
                    <a:pt x="5576" y="8134"/>
                  </a:lnTo>
                  <a:lnTo>
                    <a:pt x="5602" y="8112"/>
                  </a:lnTo>
                  <a:lnTo>
                    <a:pt x="5628" y="8089"/>
                  </a:lnTo>
                  <a:lnTo>
                    <a:pt x="5653" y="8065"/>
                  </a:lnTo>
                  <a:lnTo>
                    <a:pt x="5677" y="8040"/>
                  </a:lnTo>
                  <a:lnTo>
                    <a:pt x="5699" y="8014"/>
                  </a:lnTo>
                  <a:lnTo>
                    <a:pt x="5721" y="7988"/>
                  </a:lnTo>
                  <a:lnTo>
                    <a:pt x="5742" y="7960"/>
                  </a:lnTo>
                  <a:lnTo>
                    <a:pt x="5762" y="7932"/>
                  </a:lnTo>
                  <a:lnTo>
                    <a:pt x="5781" y="7903"/>
                  </a:lnTo>
                  <a:lnTo>
                    <a:pt x="5799" y="7873"/>
                  </a:lnTo>
                  <a:lnTo>
                    <a:pt x="5816" y="7843"/>
                  </a:lnTo>
                  <a:lnTo>
                    <a:pt x="5832" y="7812"/>
                  </a:lnTo>
                  <a:lnTo>
                    <a:pt x="5846" y="7780"/>
                  </a:lnTo>
                  <a:lnTo>
                    <a:pt x="5859" y="7749"/>
                  </a:lnTo>
                  <a:lnTo>
                    <a:pt x="5871" y="7716"/>
                  </a:lnTo>
                  <a:lnTo>
                    <a:pt x="5882" y="7684"/>
                  </a:lnTo>
                  <a:lnTo>
                    <a:pt x="5892" y="7651"/>
                  </a:lnTo>
                  <a:lnTo>
                    <a:pt x="5900" y="7617"/>
                  </a:lnTo>
                  <a:lnTo>
                    <a:pt x="5907" y="7584"/>
                  </a:lnTo>
                  <a:lnTo>
                    <a:pt x="5913" y="7550"/>
                  </a:lnTo>
                  <a:lnTo>
                    <a:pt x="5917" y="7516"/>
                  </a:lnTo>
                  <a:lnTo>
                    <a:pt x="5920" y="7481"/>
                  </a:lnTo>
                  <a:lnTo>
                    <a:pt x="5922" y="7447"/>
                  </a:lnTo>
                  <a:lnTo>
                    <a:pt x="5923" y="7412"/>
                  </a:lnTo>
                  <a:lnTo>
                    <a:pt x="5922" y="7377"/>
                  </a:lnTo>
                  <a:lnTo>
                    <a:pt x="5920" y="7343"/>
                  </a:lnTo>
                  <a:lnTo>
                    <a:pt x="5917" y="7308"/>
                  </a:lnTo>
                  <a:lnTo>
                    <a:pt x="5913" y="7274"/>
                  </a:lnTo>
                  <a:lnTo>
                    <a:pt x="5907" y="7240"/>
                  </a:lnTo>
                  <a:lnTo>
                    <a:pt x="5900" y="7206"/>
                  </a:lnTo>
                  <a:lnTo>
                    <a:pt x="5892" y="7173"/>
                  </a:lnTo>
                  <a:lnTo>
                    <a:pt x="5882" y="7139"/>
                  </a:lnTo>
                  <a:lnTo>
                    <a:pt x="5871" y="7107"/>
                  </a:lnTo>
                  <a:lnTo>
                    <a:pt x="5859" y="7074"/>
                  </a:lnTo>
                  <a:lnTo>
                    <a:pt x="5846" y="7043"/>
                  </a:lnTo>
                  <a:lnTo>
                    <a:pt x="5832" y="7011"/>
                  </a:lnTo>
                  <a:lnTo>
                    <a:pt x="5816" y="6980"/>
                  </a:lnTo>
                  <a:lnTo>
                    <a:pt x="5800" y="6950"/>
                  </a:lnTo>
                  <a:lnTo>
                    <a:pt x="5782" y="6921"/>
                  </a:lnTo>
                  <a:lnTo>
                    <a:pt x="5763" y="6892"/>
                  </a:lnTo>
                  <a:lnTo>
                    <a:pt x="5743" y="6864"/>
                  </a:lnTo>
                  <a:lnTo>
                    <a:pt x="5722" y="6836"/>
                  </a:lnTo>
                  <a:lnTo>
                    <a:pt x="5700" y="6810"/>
                  </a:lnTo>
                  <a:lnTo>
                    <a:pt x="5677" y="6784"/>
                  </a:lnTo>
                  <a:lnTo>
                    <a:pt x="5653" y="6759"/>
                  </a:lnTo>
                  <a:lnTo>
                    <a:pt x="5628" y="6735"/>
                  </a:lnTo>
                  <a:lnTo>
                    <a:pt x="5602" y="6712"/>
                  </a:lnTo>
                  <a:lnTo>
                    <a:pt x="5576" y="6690"/>
                  </a:lnTo>
                  <a:lnTo>
                    <a:pt x="5548" y="6669"/>
                  </a:lnTo>
                  <a:lnTo>
                    <a:pt x="5535" y="6660"/>
                  </a:lnTo>
                  <a:lnTo>
                    <a:pt x="5474" y="6760"/>
                  </a:lnTo>
                  <a:lnTo>
                    <a:pt x="5455" y="6787"/>
                  </a:lnTo>
                  <a:lnTo>
                    <a:pt x="5433" y="6811"/>
                  </a:lnTo>
                  <a:lnTo>
                    <a:pt x="5408" y="6832"/>
                  </a:lnTo>
                  <a:lnTo>
                    <a:pt x="5380" y="6849"/>
                  </a:lnTo>
                  <a:lnTo>
                    <a:pt x="5350" y="6863"/>
                  </a:lnTo>
                  <a:lnTo>
                    <a:pt x="5319" y="6872"/>
                  </a:lnTo>
                  <a:lnTo>
                    <a:pt x="5287" y="6878"/>
                  </a:lnTo>
                  <a:lnTo>
                    <a:pt x="5254" y="6879"/>
                  </a:lnTo>
                  <a:lnTo>
                    <a:pt x="5221" y="6876"/>
                  </a:lnTo>
                  <a:lnTo>
                    <a:pt x="5190" y="6869"/>
                  </a:lnTo>
                  <a:lnTo>
                    <a:pt x="5159" y="6857"/>
                  </a:lnTo>
                  <a:lnTo>
                    <a:pt x="5130" y="6842"/>
                  </a:lnTo>
                  <a:lnTo>
                    <a:pt x="5103" y="6823"/>
                  </a:lnTo>
                  <a:lnTo>
                    <a:pt x="5079" y="6801"/>
                  </a:lnTo>
                  <a:lnTo>
                    <a:pt x="5058" y="6776"/>
                  </a:lnTo>
                  <a:lnTo>
                    <a:pt x="5041" y="6748"/>
                  </a:lnTo>
                  <a:lnTo>
                    <a:pt x="5027" y="6718"/>
                  </a:lnTo>
                  <a:lnTo>
                    <a:pt x="5018" y="6687"/>
                  </a:lnTo>
                  <a:lnTo>
                    <a:pt x="5012" y="6655"/>
                  </a:lnTo>
                  <a:lnTo>
                    <a:pt x="5011" y="6622"/>
                  </a:lnTo>
                  <a:lnTo>
                    <a:pt x="5014" y="6589"/>
                  </a:lnTo>
                  <a:lnTo>
                    <a:pt x="5021" y="6558"/>
                  </a:lnTo>
                  <a:lnTo>
                    <a:pt x="5033" y="6527"/>
                  </a:lnTo>
                  <a:lnTo>
                    <a:pt x="5048" y="6498"/>
                  </a:lnTo>
                  <a:lnTo>
                    <a:pt x="5053" y="6490"/>
                  </a:lnTo>
                  <a:lnTo>
                    <a:pt x="5035" y="6489"/>
                  </a:lnTo>
                  <a:lnTo>
                    <a:pt x="5000" y="6488"/>
                  </a:lnTo>
                  <a:lnTo>
                    <a:pt x="4965" y="6489"/>
                  </a:lnTo>
                  <a:lnTo>
                    <a:pt x="4947" y="6490"/>
                  </a:lnTo>
                  <a:lnTo>
                    <a:pt x="4952" y="6498"/>
                  </a:lnTo>
                  <a:lnTo>
                    <a:pt x="4967" y="6527"/>
                  </a:lnTo>
                  <a:lnTo>
                    <a:pt x="4979" y="6558"/>
                  </a:lnTo>
                  <a:lnTo>
                    <a:pt x="4986" y="6589"/>
                  </a:lnTo>
                  <a:lnTo>
                    <a:pt x="4989" y="6622"/>
                  </a:lnTo>
                  <a:lnTo>
                    <a:pt x="4988" y="6655"/>
                  </a:lnTo>
                  <a:lnTo>
                    <a:pt x="4982" y="6687"/>
                  </a:lnTo>
                  <a:lnTo>
                    <a:pt x="4973" y="6718"/>
                  </a:lnTo>
                  <a:lnTo>
                    <a:pt x="4959" y="6748"/>
                  </a:lnTo>
                  <a:lnTo>
                    <a:pt x="4942" y="6776"/>
                  </a:lnTo>
                  <a:lnTo>
                    <a:pt x="4921" y="6801"/>
                  </a:lnTo>
                  <a:lnTo>
                    <a:pt x="4897" y="6823"/>
                  </a:lnTo>
                  <a:lnTo>
                    <a:pt x="4870" y="6842"/>
                  </a:lnTo>
                  <a:lnTo>
                    <a:pt x="4841" y="6857"/>
                  </a:lnTo>
                  <a:lnTo>
                    <a:pt x="4810" y="6869"/>
                  </a:lnTo>
                  <a:lnTo>
                    <a:pt x="4779" y="6876"/>
                  </a:lnTo>
                  <a:lnTo>
                    <a:pt x="4746" y="6879"/>
                  </a:lnTo>
                  <a:lnTo>
                    <a:pt x="4713" y="6878"/>
                  </a:lnTo>
                  <a:lnTo>
                    <a:pt x="4681" y="6872"/>
                  </a:lnTo>
                  <a:lnTo>
                    <a:pt x="4650" y="6863"/>
                  </a:lnTo>
                  <a:lnTo>
                    <a:pt x="4620" y="6849"/>
                  </a:lnTo>
                  <a:lnTo>
                    <a:pt x="4592" y="6832"/>
                  </a:lnTo>
                  <a:lnTo>
                    <a:pt x="4567" y="6811"/>
                  </a:lnTo>
                  <a:close/>
                  <a:moveTo>
                    <a:pt x="2393" y="2469"/>
                  </a:moveTo>
                  <a:lnTo>
                    <a:pt x="3186" y="2469"/>
                  </a:lnTo>
                  <a:lnTo>
                    <a:pt x="3186" y="2458"/>
                  </a:lnTo>
                  <a:lnTo>
                    <a:pt x="3185" y="2428"/>
                  </a:lnTo>
                  <a:lnTo>
                    <a:pt x="3184" y="2399"/>
                  </a:lnTo>
                  <a:lnTo>
                    <a:pt x="3181" y="2369"/>
                  </a:lnTo>
                  <a:lnTo>
                    <a:pt x="3177" y="2340"/>
                  </a:lnTo>
                  <a:lnTo>
                    <a:pt x="3172" y="2310"/>
                  </a:lnTo>
                  <a:lnTo>
                    <a:pt x="3166" y="2282"/>
                  </a:lnTo>
                  <a:lnTo>
                    <a:pt x="3159" y="2253"/>
                  </a:lnTo>
                  <a:lnTo>
                    <a:pt x="3151" y="2225"/>
                  </a:lnTo>
                  <a:lnTo>
                    <a:pt x="3142" y="2197"/>
                  </a:lnTo>
                  <a:lnTo>
                    <a:pt x="3131" y="2169"/>
                  </a:lnTo>
                  <a:lnTo>
                    <a:pt x="3120" y="2142"/>
                  </a:lnTo>
                  <a:lnTo>
                    <a:pt x="3108" y="2115"/>
                  </a:lnTo>
                  <a:lnTo>
                    <a:pt x="3094" y="2089"/>
                  </a:lnTo>
                  <a:lnTo>
                    <a:pt x="3080" y="2062"/>
                  </a:lnTo>
                  <a:lnTo>
                    <a:pt x="3064" y="2036"/>
                  </a:lnTo>
                  <a:lnTo>
                    <a:pt x="3048" y="2011"/>
                  </a:lnTo>
                  <a:lnTo>
                    <a:pt x="3030" y="1987"/>
                  </a:lnTo>
                  <a:lnTo>
                    <a:pt x="3012" y="1963"/>
                  </a:lnTo>
                  <a:lnTo>
                    <a:pt x="2993" y="1941"/>
                  </a:lnTo>
                  <a:lnTo>
                    <a:pt x="2974" y="1918"/>
                  </a:lnTo>
                  <a:lnTo>
                    <a:pt x="2953" y="1897"/>
                  </a:lnTo>
                  <a:lnTo>
                    <a:pt x="2932" y="1877"/>
                  </a:lnTo>
                  <a:lnTo>
                    <a:pt x="2910" y="1857"/>
                  </a:lnTo>
                  <a:lnTo>
                    <a:pt x="2887" y="1838"/>
                  </a:lnTo>
                  <a:lnTo>
                    <a:pt x="2864" y="1820"/>
                  </a:lnTo>
                  <a:lnTo>
                    <a:pt x="2840" y="1803"/>
                  </a:lnTo>
                  <a:lnTo>
                    <a:pt x="2815" y="1787"/>
                  </a:lnTo>
                  <a:lnTo>
                    <a:pt x="2789" y="1772"/>
                  </a:lnTo>
                  <a:lnTo>
                    <a:pt x="2762" y="1757"/>
                  </a:lnTo>
                  <a:lnTo>
                    <a:pt x="2736" y="1743"/>
                  </a:lnTo>
                  <a:lnTo>
                    <a:pt x="2709" y="1731"/>
                  </a:lnTo>
                  <a:lnTo>
                    <a:pt x="2682" y="1720"/>
                  </a:lnTo>
                  <a:lnTo>
                    <a:pt x="2654" y="1709"/>
                  </a:lnTo>
                  <a:lnTo>
                    <a:pt x="2626" y="1700"/>
                  </a:lnTo>
                  <a:lnTo>
                    <a:pt x="2598" y="1692"/>
                  </a:lnTo>
                  <a:lnTo>
                    <a:pt x="2569" y="1685"/>
                  </a:lnTo>
                  <a:lnTo>
                    <a:pt x="2541" y="1679"/>
                  </a:lnTo>
                  <a:lnTo>
                    <a:pt x="2511" y="1674"/>
                  </a:lnTo>
                  <a:lnTo>
                    <a:pt x="2482" y="1670"/>
                  </a:lnTo>
                  <a:lnTo>
                    <a:pt x="2452" y="1667"/>
                  </a:lnTo>
                  <a:lnTo>
                    <a:pt x="2423" y="1666"/>
                  </a:lnTo>
                  <a:lnTo>
                    <a:pt x="2393" y="1665"/>
                  </a:lnTo>
                  <a:lnTo>
                    <a:pt x="2363" y="1666"/>
                  </a:lnTo>
                  <a:lnTo>
                    <a:pt x="2334" y="1667"/>
                  </a:lnTo>
                  <a:lnTo>
                    <a:pt x="2304" y="1670"/>
                  </a:lnTo>
                  <a:lnTo>
                    <a:pt x="2275" y="1674"/>
                  </a:lnTo>
                  <a:lnTo>
                    <a:pt x="2245" y="1679"/>
                  </a:lnTo>
                  <a:lnTo>
                    <a:pt x="2216" y="1685"/>
                  </a:lnTo>
                  <a:lnTo>
                    <a:pt x="2188" y="1692"/>
                  </a:lnTo>
                  <a:lnTo>
                    <a:pt x="2159" y="1700"/>
                  </a:lnTo>
                  <a:lnTo>
                    <a:pt x="2131" y="1709"/>
                  </a:lnTo>
                  <a:lnTo>
                    <a:pt x="2103" y="1720"/>
                  </a:lnTo>
                  <a:lnTo>
                    <a:pt x="2076" y="1731"/>
                  </a:lnTo>
                  <a:lnTo>
                    <a:pt x="2049" y="1744"/>
                  </a:lnTo>
                  <a:lnTo>
                    <a:pt x="2022" y="1757"/>
                  </a:lnTo>
                  <a:lnTo>
                    <a:pt x="1996" y="1772"/>
                  </a:lnTo>
                  <a:lnTo>
                    <a:pt x="1970" y="1787"/>
                  </a:lnTo>
                  <a:lnTo>
                    <a:pt x="1946" y="1803"/>
                  </a:lnTo>
                  <a:lnTo>
                    <a:pt x="1922" y="1820"/>
                  </a:lnTo>
                  <a:lnTo>
                    <a:pt x="1898" y="1838"/>
                  </a:lnTo>
                  <a:lnTo>
                    <a:pt x="1876" y="1857"/>
                  </a:lnTo>
                  <a:lnTo>
                    <a:pt x="1854" y="1877"/>
                  </a:lnTo>
                  <a:lnTo>
                    <a:pt x="1832" y="1897"/>
                  </a:lnTo>
                  <a:lnTo>
                    <a:pt x="1812" y="1918"/>
                  </a:lnTo>
                  <a:lnTo>
                    <a:pt x="1792" y="1940"/>
                  </a:lnTo>
                  <a:lnTo>
                    <a:pt x="1773" y="1963"/>
                  </a:lnTo>
                  <a:lnTo>
                    <a:pt x="1755" y="1987"/>
                  </a:lnTo>
                  <a:lnTo>
                    <a:pt x="1738" y="2011"/>
                  </a:lnTo>
                  <a:lnTo>
                    <a:pt x="1722" y="2036"/>
                  </a:lnTo>
                  <a:lnTo>
                    <a:pt x="1707" y="2062"/>
                  </a:lnTo>
                  <a:lnTo>
                    <a:pt x="1692" y="2089"/>
                  </a:lnTo>
                  <a:lnTo>
                    <a:pt x="1678" y="2115"/>
                  </a:lnTo>
                  <a:lnTo>
                    <a:pt x="1666" y="2142"/>
                  </a:lnTo>
                  <a:lnTo>
                    <a:pt x="1655" y="2169"/>
                  </a:lnTo>
                  <a:lnTo>
                    <a:pt x="1644" y="2197"/>
                  </a:lnTo>
                  <a:lnTo>
                    <a:pt x="1635" y="2225"/>
                  </a:lnTo>
                  <a:lnTo>
                    <a:pt x="1627" y="2253"/>
                  </a:lnTo>
                  <a:lnTo>
                    <a:pt x="1620" y="2282"/>
                  </a:lnTo>
                  <a:lnTo>
                    <a:pt x="1614" y="2310"/>
                  </a:lnTo>
                  <a:lnTo>
                    <a:pt x="1609" y="2340"/>
                  </a:lnTo>
                  <a:lnTo>
                    <a:pt x="1605" y="2369"/>
                  </a:lnTo>
                  <a:lnTo>
                    <a:pt x="1602" y="2399"/>
                  </a:lnTo>
                  <a:lnTo>
                    <a:pt x="1601" y="2428"/>
                  </a:lnTo>
                  <a:lnTo>
                    <a:pt x="1600" y="2458"/>
                  </a:lnTo>
                  <a:lnTo>
                    <a:pt x="1601" y="2488"/>
                  </a:lnTo>
                  <a:lnTo>
                    <a:pt x="1602" y="2517"/>
                  </a:lnTo>
                  <a:lnTo>
                    <a:pt x="1605" y="2547"/>
                  </a:lnTo>
                  <a:lnTo>
                    <a:pt x="1609" y="2576"/>
                  </a:lnTo>
                  <a:lnTo>
                    <a:pt x="1614" y="2606"/>
                  </a:lnTo>
                  <a:lnTo>
                    <a:pt x="1620" y="2634"/>
                  </a:lnTo>
                  <a:lnTo>
                    <a:pt x="1627" y="2663"/>
                  </a:lnTo>
                  <a:lnTo>
                    <a:pt x="1635" y="2691"/>
                  </a:lnTo>
                  <a:lnTo>
                    <a:pt x="1644" y="2719"/>
                  </a:lnTo>
                  <a:lnTo>
                    <a:pt x="1655" y="2747"/>
                  </a:lnTo>
                  <a:lnTo>
                    <a:pt x="1666" y="2774"/>
                  </a:lnTo>
                  <a:lnTo>
                    <a:pt x="1678" y="2801"/>
                  </a:lnTo>
                  <a:lnTo>
                    <a:pt x="1692" y="2827"/>
                  </a:lnTo>
                  <a:lnTo>
                    <a:pt x="1707" y="2854"/>
                  </a:lnTo>
                  <a:lnTo>
                    <a:pt x="1722" y="2880"/>
                  </a:lnTo>
                  <a:lnTo>
                    <a:pt x="1738" y="2905"/>
                  </a:lnTo>
                  <a:lnTo>
                    <a:pt x="1755" y="2929"/>
                  </a:lnTo>
                  <a:lnTo>
                    <a:pt x="1773" y="2953"/>
                  </a:lnTo>
                  <a:lnTo>
                    <a:pt x="1792" y="2976"/>
                  </a:lnTo>
                  <a:lnTo>
                    <a:pt x="1812" y="2998"/>
                  </a:lnTo>
                  <a:lnTo>
                    <a:pt x="1832" y="3019"/>
                  </a:lnTo>
                  <a:lnTo>
                    <a:pt x="1854" y="3039"/>
                  </a:lnTo>
                  <a:lnTo>
                    <a:pt x="1876" y="3059"/>
                  </a:lnTo>
                  <a:lnTo>
                    <a:pt x="1898" y="3078"/>
                  </a:lnTo>
                  <a:lnTo>
                    <a:pt x="1922" y="3096"/>
                  </a:lnTo>
                  <a:lnTo>
                    <a:pt x="1946" y="3113"/>
                  </a:lnTo>
                  <a:lnTo>
                    <a:pt x="1970" y="3129"/>
                  </a:lnTo>
                  <a:lnTo>
                    <a:pt x="1996" y="3144"/>
                  </a:lnTo>
                  <a:lnTo>
                    <a:pt x="2022" y="3159"/>
                  </a:lnTo>
                  <a:lnTo>
                    <a:pt x="2049" y="3172"/>
                  </a:lnTo>
                  <a:lnTo>
                    <a:pt x="2076" y="3185"/>
                  </a:lnTo>
                  <a:lnTo>
                    <a:pt x="2103" y="3196"/>
                  </a:lnTo>
                  <a:lnTo>
                    <a:pt x="2131" y="3207"/>
                  </a:lnTo>
                  <a:lnTo>
                    <a:pt x="2159" y="3216"/>
                  </a:lnTo>
                  <a:lnTo>
                    <a:pt x="2188" y="3224"/>
                  </a:lnTo>
                  <a:lnTo>
                    <a:pt x="2216" y="3231"/>
                  </a:lnTo>
                  <a:lnTo>
                    <a:pt x="2245" y="3237"/>
                  </a:lnTo>
                  <a:lnTo>
                    <a:pt x="2275" y="3242"/>
                  </a:lnTo>
                  <a:lnTo>
                    <a:pt x="2304" y="3246"/>
                  </a:lnTo>
                  <a:lnTo>
                    <a:pt x="2334" y="3249"/>
                  </a:lnTo>
                  <a:lnTo>
                    <a:pt x="2363" y="3250"/>
                  </a:lnTo>
                  <a:lnTo>
                    <a:pt x="2393" y="3251"/>
                  </a:lnTo>
                  <a:lnTo>
                    <a:pt x="2404" y="3251"/>
                  </a:lnTo>
                  <a:lnTo>
                    <a:pt x="2404" y="3247"/>
                  </a:lnTo>
                  <a:lnTo>
                    <a:pt x="2405" y="3214"/>
                  </a:lnTo>
                  <a:lnTo>
                    <a:pt x="2411" y="3182"/>
                  </a:lnTo>
                  <a:lnTo>
                    <a:pt x="2420" y="3151"/>
                  </a:lnTo>
                  <a:lnTo>
                    <a:pt x="2434" y="3121"/>
                  </a:lnTo>
                  <a:lnTo>
                    <a:pt x="2451" y="3093"/>
                  </a:lnTo>
                  <a:lnTo>
                    <a:pt x="2472" y="3068"/>
                  </a:lnTo>
                  <a:lnTo>
                    <a:pt x="2496" y="3046"/>
                  </a:lnTo>
                  <a:lnTo>
                    <a:pt x="2523" y="3027"/>
                  </a:lnTo>
                  <a:lnTo>
                    <a:pt x="2552" y="3012"/>
                  </a:lnTo>
                  <a:lnTo>
                    <a:pt x="2583" y="3000"/>
                  </a:lnTo>
                  <a:lnTo>
                    <a:pt x="2614" y="2993"/>
                  </a:lnTo>
                  <a:lnTo>
                    <a:pt x="2647" y="2990"/>
                  </a:lnTo>
                  <a:lnTo>
                    <a:pt x="2680" y="2991"/>
                  </a:lnTo>
                  <a:lnTo>
                    <a:pt x="2712" y="2997"/>
                  </a:lnTo>
                  <a:lnTo>
                    <a:pt x="2743" y="3006"/>
                  </a:lnTo>
                  <a:lnTo>
                    <a:pt x="2773" y="3020"/>
                  </a:lnTo>
                  <a:lnTo>
                    <a:pt x="2801" y="3037"/>
                  </a:lnTo>
                  <a:lnTo>
                    <a:pt x="2826" y="3058"/>
                  </a:lnTo>
                  <a:lnTo>
                    <a:pt x="2848" y="3082"/>
                  </a:lnTo>
                  <a:lnTo>
                    <a:pt x="2860" y="3099"/>
                  </a:lnTo>
                  <a:lnTo>
                    <a:pt x="2864" y="3096"/>
                  </a:lnTo>
                  <a:lnTo>
                    <a:pt x="2887" y="3078"/>
                  </a:lnTo>
                  <a:lnTo>
                    <a:pt x="2910" y="3059"/>
                  </a:lnTo>
                  <a:lnTo>
                    <a:pt x="2932" y="3039"/>
                  </a:lnTo>
                  <a:lnTo>
                    <a:pt x="2953" y="3019"/>
                  </a:lnTo>
                  <a:lnTo>
                    <a:pt x="2974" y="2998"/>
                  </a:lnTo>
                  <a:lnTo>
                    <a:pt x="2993" y="2975"/>
                  </a:lnTo>
                  <a:lnTo>
                    <a:pt x="2999" y="2969"/>
                  </a:lnTo>
                  <a:lnTo>
                    <a:pt x="2393" y="2969"/>
                  </a:lnTo>
                  <a:lnTo>
                    <a:pt x="2360" y="2967"/>
                  </a:lnTo>
                  <a:lnTo>
                    <a:pt x="2328" y="2960"/>
                  </a:lnTo>
                  <a:lnTo>
                    <a:pt x="2297" y="2950"/>
                  </a:lnTo>
                  <a:lnTo>
                    <a:pt x="2268" y="2936"/>
                  </a:lnTo>
                  <a:lnTo>
                    <a:pt x="2241" y="2917"/>
                  </a:lnTo>
                  <a:lnTo>
                    <a:pt x="2216" y="2896"/>
                  </a:lnTo>
                  <a:lnTo>
                    <a:pt x="2195" y="2871"/>
                  </a:lnTo>
                  <a:lnTo>
                    <a:pt x="2176" y="2844"/>
                  </a:lnTo>
                  <a:lnTo>
                    <a:pt x="2162" y="2815"/>
                  </a:lnTo>
                  <a:lnTo>
                    <a:pt x="2152" y="2784"/>
                  </a:lnTo>
                  <a:lnTo>
                    <a:pt x="2145" y="2752"/>
                  </a:lnTo>
                  <a:lnTo>
                    <a:pt x="2143" y="2719"/>
                  </a:lnTo>
                  <a:lnTo>
                    <a:pt x="2145" y="2686"/>
                  </a:lnTo>
                  <a:lnTo>
                    <a:pt x="2152" y="2654"/>
                  </a:lnTo>
                  <a:lnTo>
                    <a:pt x="2162" y="2623"/>
                  </a:lnTo>
                  <a:lnTo>
                    <a:pt x="2176" y="2594"/>
                  </a:lnTo>
                  <a:lnTo>
                    <a:pt x="2195" y="2567"/>
                  </a:lnTo>
                  <a:lnTo>
                    <a:pt x="2216" y="2542"/>
                  </a:lnTo>
                  <a:lnTo>
                    <a:pt x="2241" y="2521"/>
                  </a:lnTo>
                  <a:lnTo>
                    <a:pt x="2268" y="2502"/>
                  </a:lnTo>
                  <a:lnTo>
                    <a:pt x="2297" y="2488"/>
                  </a:lnTo>
                  <a:lnTo>
                    <a:pt x="2328" y="2478"/>
                  </a:lnTo>
                  <a:lnTo>
                    <a:pt x="2360" y="2471"/>
                  </a:lnTo>
                  <a:lnTo>
                    <a:pt x="2393" y="2469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Helvetica Neue"/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603" name="Google Shape;1603;p44"/>
          <p:cNvGrpSpPr/>
          <p:nvPr/>
        </p:nvGrpSpPr>
        <p:grpSpPr>
          <a:xfrm>
            <a:off x="2741993" y="1602701"/>
            <a:ext cx="689654" cy="689086"/>
            <a:chOff x="6359457" y="2660110"/>
            <a:chExt cx="633600" cy="633600"/>
          </a:xfrm>
        </p:grpSpPr>
        <p:sp>
          <p:nvSpPr>
            <p:cNvPr id="1604" name="Google Shape;1604;p44"/>
            <p:cNvSpPr/>
            <p:nvPr/>
          </p:nvSpPr>
          <p:spPr>
            <a:xfrm>
              <a:off x="6359457" y="2660110"/>
              <a:ext cx="633600" cy="633600"/>
            </a:xfrm>
            <a:custGeom>
              <a:rect b="b" l="l" r="r" t="t"/>
              <a:pathLst>
                <a:path extrusionOk="0" h="10000" w="10000">
                  <a:moveTo>
                    <a:pt x="4352" y="6694"/>
                  </a:moveTo>
                  <a:lnTo>
                    <a:pt x="4322" y="6667"/>
                  </a:lnTo>
                  <a:lnTo>
                    <a:pt x="3275" y="5619"/>
                  </a:lnTo>
                  <a:lnTo>
                    <a:pt x="3249" y="5590"/>
                  </a:lnTo>
                  <a:lnTo>
                    <a:pt x="3227" y="5557"/>
                  </a:lnTo>
                  <a:lnTo>
                    <a:pt x="3210" y="5522"/>
                  </a:lnTo>
                  <a:lnTo>
                    <a:pt x="3197" y="5485"/>
                  </a:lnTo>
                  <a:lnTo>
                    <a:pt x="3190" y="5446"/>
                  </a:lnTo>
                  <a:lnTo>
                    <a:pt x="3187" y="5407"/>
                  </a:lnTo>
                  <a:lnTo>
                    <a:pt x="3190" y="5368"/>
                  </a:lnTo>
                  <a:lnTo>
                    <a:pt x="3197" y="5329"/>
                  </a:lnTo>
                  <a:lnTo>
                    <a:pt x="3210" y="5292"/>
                  </a:lnTo>
                  <a:lnTo>
                    <a:pt x="3227" y="5257"/>
                  </a:lnTo>
                  <a:lnTo>
                    <a:pt x="3249" y="5224"/>
                  </a:lnTo>
                  <a:lnTo>
                    <a:pt x="3275" y="5195"/>
                  </a:lnTo>
                  <a:lnTo>
                    <a:pt x="3304" y="5169"/>
                  </a:lnTo>
                  <a:lnTo>
                    <a:pt x="3337" y="5147"/>
                  </a:lnTo>
                  <a:lnTo>
                    <a:pt x="3372" y="5130"/>
                  </a:lnTo>
                  <a:lnTo>
                    <a:pt x="3409" y="5117"/>
                  </a:lnTo>
                  <a:lnTo>
                    <a:pt x="3448" y="5110"/>
                  </a:lnTo>
                  <a:lnTo>
                    <a:pt x="3487" y="5107"/>
                  </a:lnTo>
                  <a:lnTo>
                    <a:pt x="3526" y="5110"/>
                  </a:lnTo>
                  <a:lnTo>
                    <a:pt x="3565" y="5117"/>
                  </a:lnTo>
                  <a:lnTo>
                    <a:pt x="3602" y="5130"/>
                  </a:lnTo>
                  <a:lnTo>
                    <a:pt x="3637" y="5147"/>
                  </a:lnTo>
                  <a:lnTo>
                    <a:pt x="3670" y="5169"/>
                  </a:lnTo>
                  <a:lnTo>
                    <a:pt x="3699" y="5195"/>
                  </a:lnTo>
                  <a:lnTo>
                    <a:pt x="4522" y="6019"/>
                  </a:lnTo>
                  <a:lnTo>
                    <a:pt x="6289" y="4043"/>
                  </a:lnTo>
                  <a:lnTo>
                    <a:pt x="6317" y="4015"/>
                  </a:lnTo>
                  <a:lnTo>
                    <a:pt x="6349" y="3992"/>
                  </a:lnTo>
                  <a:lnTo>
                    <a:pt x="6383" y="3973"/>
                  </a:lnTo>
                  <a:lnTo>
                    <a:pt x="6419" y="3958"/>
                  </a:lnTo>
                  <a:lnTo>
                    <a:pt x="6457" y="3948"/>
                  </a:lnTo>
                  <a:lnTo>
                    <a:pt x="6496" y="3943"/>
                  </a:lnTo>
                  <a:lnTo>
                    <a:pt x="6536" y="3944"/>
                  </a:lnTo>
                  <a:lnTo>
                    <a:pt x="6574" y="3949"/>
                  </a:lnTo>
                  <a:lnTo>
                    <a:pt x="6612" y="3960"/>
                  </a:lnTo>
                  <a:lnTo>
                    <a:pt x="6648" y="3975"/>
                  </a:lnTo>
                  <a:lnTo>
                    <a:pt x="6682" y="3995"/>
                  </a:lnTo>
                  <a:lnTo>
                    <a:pt x="6713" y="4019"/>
                  </a:lnTo>
                  <a:lnTo>
                    <a:pt x="6741" y="4047"/>
                  </a:lnTo>
                  <a:lnTo>
                    <a:pt x="6764" y="4079"/>
                  </a:lnTo>
                  <a:lnTo>
                    <a:pt x="6783" y="4113"/>
                  </a:lnTo>
                  <a:lnTo>
                    <a:pt x="6798" y="4149"/>
                  </a:lnTo>
                  <a:lnTo>
                    <a:pt x="6808" y="4187"/>
                  </a:lnTo>
                  <a:lnTo>
                    <a:pt x="6813" y="4226"/>
                  </a:lnTo>
                  <a:lnTo>
                    <a:pt x="6812" y="4266"/>
                  </a:lnTo>
                  <a:lnTo>
                    <a:pt x="6807" y="4304"/>
                  </a:lnTo>
                  <a:lnTo>
                    <a:pt x="6796" y="4342"/>
                  </a:lnTo>
                  <a:lnTo>
                    <a:pt x="6781" y="4378"/>
                  </a:lnTo>
                  <a:lnTo>
                    <a:pt x="6761" y="4412"/>
                  </a:lnTo>
                  <a:lnTo>
                    <a:pt x="6737" y="4443"/>
                  </a:lnTo>
                  <a:lnTo>
                    <a:pt x="4758" y="6655"/>
                  </a:lnTo>
                  <a:lnTo>
                    <a:pt x="4728" y="6683"/>
                  </a:lnTo>
                  <a:lnTo>
                    <a:pt x="4696" y="6708"/>
                  </a:lnTo>
                  <a:lnTo>
                    <a:pt x="4660" y="6727"/>
                  </a:lnTo>
                  <a:lnTo>
                    <a:pt x="4622" y="6742"/>
                  </a:lnTo>
                  <a:lnTo>
                    <a:pt x="4583" y="6751"/>
                  </a:lnTo>
                  <a:lnTo>
                    <a:pt x="4542" y="6755"/>
                  </a:lnTo>
                  <a:lnTo>
                    <a:pt x="4502" y="6753"/>
                  </a:lnTo>
                  <a:lnTo>
                    <a:pt x="4462" y="6746"/>
                  </a:lnTo>
                  <a:lnTo>
                    <a:pt x="4423" y="6734"/>
                  </a:lnTo>
                  <a:lnTo>
                    <a:pt x="4386" y="6716"/>
                  </a:lnTo>
                  <a:lnTo>
                    <a:pt x="4352" y="6694"/>
                  </a:lnTo>
                  <a:close/>
                  <a:moveTo>
                    <a:pt x="3939" y="1100"/>
                  </a:moveTo>
                  <a:lnTo>
                    <a:pt x="3952" y="1100"/>
                  </a:lnTo>
                  <a:lnTo>
                    <a:pt x="6048" y="1100"/>
                  </a:lnTo>
                  <a:lnTo>
                    <a:pt x="6061" y="1100"/>
                  </a:lnTo>
                  <a:lnTo>
                    <a:pt x="6074" y="1101"/>
                  </a:lnTo>
                  <a:lnTo>
                    <a:pt x="6087" y="1102"/>
                  </a:lnTo>
                  <a:lnTo>
                    <a:pt x="6100" y="1104"/>
                  </a:lnTo>
                  <a:lnTo>
                    <a:pt x="6113" y="1106"/>
                  </a:lnTo>
                  <a:lnTo>
                    <a:pt x="6125" y="1109"/>
                  </a:lnTo>
                  <a:lnTo>
                    <a:pt x="6138" y="1112"/>
                  </a:lnTo>
                  <a:lnTo>
                    <a:pt x="6150" y="1115"/>
                  </a:lnTo>
                  <a:lnTo>
                    <a:pt x="6163" y="1120"/>
                  </a:lnTo>
                  <a:lnTo>
                    <a:pt x="6175" y="1124"/>
                  </a:lnTo>
                  <a:lnTo>
                    <a:pt x="6187" y="1129"/>
                  </a:lnTo>
                  <a:lnTo>
                    <a:pt x="6199" y="1135"/>
                  </a:lnTo>
                  <a:lnTo>
                    <a:pt x="6211" y="1141"/>
                  </a:lnTo>
                  <a:lnTo>
                    <a:pt x="6222" y="1147"/>
                  </a:lnTo>
                  <a:lnTo>
                    <a:pt x="6233" y="1154"/>
                  </a:lnTo>
                  <a:lnTo>
                    <a:pt x="6244" y="1161"/>
                  </a:lnTo>
                  <a:lnTo>
                    <a:pt x="6255" y="1168"/>
                  </a:lnTo>
                  <a:lnTo>
                    <a:pt x="6265" y="1176"/>
                  </a:lnTo>
                  <a:lnTo>
                    <a:pt x="6275" y="1185"/>
                  </a:lnTo>
                  <a:lnTo>
                    <a:pt x="6285" y="1193"/>
                  </a:lnTo>
                  <a:lnTo>
                    <a:pt x="6295" y="1202"/>
                  </a:lnTo>
                  <a:lnTo>
                    <a:pt x="6304" y="1212"/>
                  </a:lnTo>
                  <a:lnTo>
                    <a:pt x="6312" y="1222"/>
                  </a:lnTo>
                  <a:lnTo>
                    <a:pt x="6321" y="1232"/>
                  </a:lnTo>
                  <a:lnTo>
                    <a:pt x="6329" y="1242"/>
                  </a:lnTo>
                  <a:lnTo>
                    <a:pt x="6336" y="1253"/>
                  </a:lnTo>
                  <a:lnTo>
                    <a:pt x="6343" y="1264"/>
                  </a:lnTo>
                  <a:lnTo>
                    <a:pt x="6350" y="1275"/>
                  </a:lnTo>
                  <a:lnTo>
                    <a:pt x="6356" y="1286"/>
                  </a:lnTo>
                  <a:lnTo>
                    <a:pt x="6362" y="1298"/>
                  </a:lnTo>
                  <a:lnTo>
                    <a:pt x="6368" y="1310"/>
                  </a:lnTo>
                  <a:lnTo>
                    <a:pt x="6373" y="1322"/>
                  </a:lnTo>
                  <a:lnTo>
                    <a:pt x="6377" y="1334"/>
                  </a:lnTo>
                  <a:lnTo>
                    <a:pt x="6382" y="1347"/>
                  </a:lnTo>
                  <a:lnTo>
                    <a:pt x="6385" y="1359"/>
                  </a:lnTo>
                  <a:lnTo>
                    <a:pt x="6388" y="1372"/>
                  </a:lnTo>
                  <a:lnTo>
                    <a:pt x="6391" y="1384"/>
                  </a:lnTo>
                  <a:lnTo>
                    <a:pt x="6393" y="1397"/>
                  </a:lnTo>
                  <a:lnTo>
                    <a:pt x="6395" y="1410"/>
                  </a:lnTo>
                  <a:lnTo>
                    <a:pt x="6396" y="1423"/>
                  </a:lnTo>
                  <a:lnTo>
                    <a:pt x="6397" y="1436"/>
                  </a:lnTo>
                  <a:lnTo>
                    <a:pt x="6397" y="1449"/>
                  </a:lnTo>
                  <a:lnTo>
                    <a:pt x="6397" y="2264"/>
                  </a:lnTo>
                  <a:lnTo>
                    <a:pt x="6397" y="2277"/>
                  </a:lnTo>
                  <a:lnTo>
                    <a:pt x="6396" y="2290"/>
                  </a:lnTo>
                  <a:lnTo>
                    <a:pt x="6395" y="2303"/>
                  </a:lnTo>
                  <a:lnTo>
                    <a:pt x="6393" y="2316"/>
                  </a:lnTo>
                  <a:lnTo>
                    <a:pt x="6391" y="2329"/>
                  </a:lnTo>
                  <a:lnTo>
                    <a:pt x="6388" y="2342"/>
                  </a:lnTo>
                  <a:lnTo>
                    <a:pt x="6385" y="2354"/>
                  </a:lnTo>
                  <a:lnTo>
                    <a:pt x="6382" y="2367"/>
                  </a:lnTo>
                  <a:lnTo>
                    <a:pt x="6377" y="2380"/>
                  </a:lnTo>
                  <a:lnTo>
                    <a:pt x="6373" y="2392"/>
                  </a:lnTo>
                  <a:lnTo>
                    <a:pt x="6368" y="2404"/>
                  </a:lnTo>
                  <a:lnTo>
                    <a:pt x="6362" y="2416"/>
                  </a:lnTo>
                  <a:lnTo>
                    <a:pt x="6356" y="2428"/>
                  </a:lnTo>
                  <a:lnTo>
                    <a:pt x="6350" y="2439"/>
                  </a:lnTo>
                  <a:lnTo>
                    <a:pt x="6343" y="2450"/>
                  </a:lnTo>
                  <a:lnTo>
                    <a:pt x="6336" y="2461"/>
                  </a:lnTo>
                  <a:lnTo>
                    <a:pt x="6329" y="2472"/>
                  </a:lnTo>
                  <a:lnTo>
                    <a:pt x="6321" y="2482"/>
                  </a:lnTo>
                  <a:lnTo>
                    <a:pt x="6312" y="2492"/>
                  </a:lnTo>
                  <a:lnTo>
                    <a:pt x="6304" y="2502"/>
                  </a:lnTo>
                  <a:lnTo>
                    <a:pt x="6295" y="2511"/>
                  </a:lnTo>
                  <a:lnTo>
                    <a:pt x="6285" y="2520"/>
                  </a:lnTo>
                  <a:lnTo>
                    <a:pt x="6275" y="2529"/>
                  </a:lnTo>
                  <a:lnTo>
                    <a:pt x="6265" y="2537"/>
                  </a:lnTo>
                  <a:lnTo>
                    <a:pt x="6255" y="2545"/>
                  </a:lnTo>
                  <a:lnTo>
                    <a:pt x="6244" y="2553"/>
                  </a:lnTo>
                  <a:lnTo>
                    <a:pt x="6233" y="2560"/>
                  </a:lnTo>
                  <a:lnTo>
                    <a:pt x="6222" y="2567"/>
                  </a:lnTo>
                  <a:lnTo>
                    <a:pt x="6211" y="2573"/>
                  </a:lnTo>
                  <a:lnTo>
                    <a:pt x="6199" y="2579"/>
                  </a:lnTo>
                  <a:lnTo>
                    <a:pt x="6187" y="2584"/>
                  </a:lnTo>
                  <a:lnTo>
                    <a:pt x="6175" y="2589"/>
                  </a:lnTo>
                  <a:lnTo>
                    <a:pt x="6163" y="2594"/>
                  </a:lnTo>
                  <a:lnTo>
                    <a:pt x="6150" y="2598"/>
                  </a:lnTo>
                  <a:lnTo>
                    <a:pt x="6138" y="2601"/>
                  </a:lnTo>
                  <a:lnTo>
                    <a:pt x="6125" y="2604"/>
                  </a:lnTo>
                  <a:lnTo>
                    <a:pt x="6113" y="2607"/>
                  </a:lnTo>
                  <a:lnTo>
                    <a:pt x="6100" y="2609"/>
                  </a:lnTo>
                  <a:lnTo>
                    <a:pt x="6087" y="2611"/>
                  </a:lnTo>
                  <a:lnTo>
                    <a:pt x="6074" y="2612"/>
                  </a:lnTo>
                  <a:lnTo>
                    <a:pt x="6061" y="2613"/>
                  </a:lnTo>
                  <a:lnTo>
                    <a:pt x="6048" y="2613"/>
                  </a:lnTo>
                  <a:lnTo>
                    <a:pt x="3952" y="2613"/>
                  </a:lnTo>
                  <a:lnTo>
                    <a:pt x="3939" y="2613"/>
                  </a:lnTo>
                  <a:lnTo>
                    <a:pt x="3926" y="2612"/>
                  </a:lnTo>
                  <a:lnTo>
                    <a:pt x="3913" y="2611"/>
                  </a:lnTo>
                  <a:lnTo>
                    <a:pt x="3900" y="2609"/>
                  </a:lnTo>
                  <a:lnTo>
                    <a:pt x="3887" y="2607"/>
                  </a:lnTo>
                  <a:lnTo>
                    <a:pt x="3875" y="2604"/>
                  </a:lnTo>
                  <a:lnTo>
                    <a:pt x="3862" y="2601"/>
                  </a:lnTo>
                  <a:lnTo>
                    <a:pt x="3850" y="2598"/>
                  </a:lnTo>
                  <a:lnTo>
                    <a:pt x="3837" y="2594"/>
                  </a:lnTo>
                  <a:lnTo>
                    <a:pt x="3825" y="2589"/>
                  </a:lnTo>
                  <a:lnTo>
                    <a:pt x="3813" y="2584"/>
                  </a:lnTo>
                  <a:lnTo>
                    <a:pt x="3801" y="2579"/>
                  </a:lnTo>
                  <a:lnTo>
                    <a:pt x="3789" y="2573"/>
                  </a:lnTo>
                  <a:lnTo>
                    <a:pt x="3778" y="2567"/>
                  </a:lnTo>
                  <a:lnTo>
                    <a:pt x="3767" y="2560"/>
                  </a:lnTo>
                  <a:lnTo>
                    <a:pt x="3756" y="2553"/>
                  </a:lnTo>
                  <a:lnTo>
                    <a:pt x="3745" y="2545"/>
                  </a:lnTo>
                  <a:lnTo>
                    <a:pt x="3735" y="2537"/>
                  </a:lnTo>
                  <a:lnTo>
                    <a:pt x="3725" y="2529"/>
                  </a:lnTo>
                  <a:lnTo>
                    <a:pt x="3715" y="2520"/>
                  </a:lnTo>
                  <a:lnTo>
                    <a:pt x="3705" y="2511"/>
                  </a:lnTo>
                  <a:lnTo>
                    <a:pt x="3696" y="2502"/>
                  </a:lnTo>
                  <a:lnTo>
                    <a:pt x="3688" y="2492"/>
                  </a:lnTo>
                  <a:lnTo>
                    <a:pt x="3679" y="2482"/>
                  </a:lnTo>
                  <a:lnTo>
                    <a:pt x="3671" y="2472"/>
                  </a:lnTo>
                  <a:lnTo>
                    <a:pt x="3664" y="2461"/>
                  </a:lnTo>
                  <a:lnTo>
                    <a:pt x="3657" y="2450"/>
                  </a:lnTo>
                  <a:lnTo>
                    <a:pt x="3650" y="2439"/>
                  </a:lnTo>
                  <a:lnTo>
                    <a:pt x="3644" y="2428"/>
                  </a:lnTo>
                  <a:lnTo>
                    <a:pt x="3638" y="2416"/>
                  </a:lnTo>
                  <a:lnTo>
                    <a:pt x="3632" y="2404"/>
                  </a:lnTo>
                  <a:lnTo>
                    <a:pt x="3627" y="2392"/>
                  </a:lnTo>
                  <a:lnTo>
                    <a:pt x="3623" y="2380"/>
                  </a:lnTo>
                  <a:lnTo>
                    <a:pt x="3618" y="2367"/>
                  </a:lnTo>
                  <a:lnTo>
                    <a:pt x="3615" y="2354"/>
                  </a:lnTo>
                  <a:lnTo>
                    <a:pt x="3612" y="2342"/>
                  </a:lnTo>
                  <a:lnTo>
                    <a:pt x="3609" y="2329"/>
                  </a:lnTo>
                  <a:lnTo>
                    <a:pt x="3607" y="2316"/>
                  </a:lnTo>
                  <a:lnTo>
                    <a:pt x="3605" y="2303"/>
                  </a:lnTo>
                  <a:lnTo>
                    <a:pt x="3604" y="2290"/>
                  </a:lnTo>
                  <a:lnTo>
                    <a:pt x="3603" y="2277"/>
                  </a:lnTo>
                  <a:lnTo>
                    <a:pt x="3603" y="2264"/>
                  </a:lnTo>
                  <a:lnTo>
                    <a:pt x="3603" y="1449"/>
                  </a:lnTo>
                  <a:lnTo>
                    <a:pt x="3603" y="1436"/>
                  </a:lnTo>
                  <a:lnTo>
                    <a:pt x="3604" y="1423"/>
                  </a:lnTo>
                  <a:lnTo>
                    <a:pt x="3605" y="1410"/>
                  </a:lnTo>
                  <a:lnTo>
                    <a:pt x="3607" y="1397"/>
                  </a:lnTo>
                  <a:lnTo>
                    <a:pt x="3609" y="1384"/>
                  </a:lnTo>
                  <a:lnTo>
                    <a:pt x="3612" y="1372"/>
                  </a:lnTo>
                  <a:lnTo>
                    <a:pt x="3615" y="1359"/>
                  </a:lnTo>
                  <a:lnTo>
                    <a:pt x="3618" y="1347"/>
                  </a:lnTo>
                  <a:lnTo>
                    <a:pt x="3623" y="1334"/>
                  </a:lnTo>
                  <a:lnTo>
                    <a:pt x="3627" y="1322"/>
                  </a:lnTo>
                  <a:lnTo>
                    <a:pt x="3632" y="1310"/>
                  </a:lnTo>
                  <a:lnTo>
                    <a:pt x="3638" y="1298"/>
                  </a:lnTo>
                  <a:lnTo>
                    <a:pt x="3644" y="1286"/>
                  </a:lnTo>
                  <a:lnTo>
                    <a:pt x="3650" y="1275"/>
                  </a:lnTo>
                  <a:lnTo>
                    <a:pt x="3657" y="1264"/>
                  </a:lnTo>
                  <a:lnTo>
                    <a:pt x="3664" y="1253"/>
                  </a:lnTo>
                  <a:lnTo>
                    <a:pt x="3671" y="1242"/>
                  </a:lnTo>
                  <a:lnTo>
                    <a:pt x="3679" y="1232"/>
                  </a:lnTo>
                  <a:lnTo>
                    <a:pt x="3688" y="1222"/>
                  </a:lnTo>
                  <a:lnTo>
                    <a:pt x="3696" y="1212"/>
                  </a:lnTo>
                  <a:lnTo>
                    <a:pt x="3705" y="1202"/>
                  </a:lnTo>
                  <a:lnTo>
                    <a:pt x="3715" y="1193"/>
                  </a:lnTo>
                  <a:lnTo>
                    <a:pt x="3725" y="1185"/>
                  </a:lnTo>
                  <a:lnTo>
                    <a:pt x="3735" y="1176"/>
                  </a:lnTo>
                  <a:lnTo>
                    <a:pt x="3745" y="1168"/>
                  </a:lnTo>
                  <a:lnTo>
                    <a:pt x="3756" y="1161"/>
                  </a:lnTo>
                  <a:lnTo>
                    <a:pt x="3767" y="1154"/>
                  </a:lnTo>
                  <a:lnTo>
                    <a:pt x="3778" y="1147"/>
                  </a:lnTo>
                  <a:lnTo>
                    <a:pt x="3789" y="1141"/>
                  </a:lnTo>
                  <a:lnTo>
                    <a:pt x="3801" y="1135"/>
                  </a:lnTo>
                  <a:lnTo>
                    <a:pt x="3813" y="1129"/>
                  </a:lnTo>
                  <a:lnTo>
                    <a:pt x="3825" y="1124"/>
                  </a:lnTo>
                  <a:lnTo>
                    <a:pt x="3837" y="1120"/>
                  </a:lnTo>
                  <a:lnTo>
                    <a:pt x="3850" y="1115"/>
                  </a:lnTo>
                  <a:lnTo>
                    <a:pt x="3862" y="1112"/>
                  </a:lnTo>
                  <a:lnTo>
                    <a:pt x="3875" y="1109"/>
                  </a:lnTo>
                  <a:lnTo>
                    <a:pt x="3887" y="1106"/>
                  </a:lnTo>
                  <a:lnTo>
                    <a:pt x="3900" y="1104"/>
                  </a:lnTo>
                  <a:lnTo>
                    <a:pt x="3913" y="1102"/>
                  </a:lnTo>
                  <a:lnTo>
                    <a:pt x="3926" y="1101"/>
                  </a:lnTo>
                  <a:lnTo>
                    <a:pt x="3939" y="110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Helvetica Neue"/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05" name="Google Shape;1605;p44"/>
            <p:cNvSpPr/>
            <p:nvPr/>
          </p:nvSpPr>
          <p:spPr>
            <a:xfrm>
              <a:off x="6359457" y="2660110"/>
              <a:ext cx="633600" cy="633600"/>
            </a:xfrm>
            <a:custGeom>
              <a:rect b="b" l="l" r="r" t="t"/>
              <a:pathLst>
                <a:path extrusionOk="0" h="10000" w="10000">
                  <a:moveTo>
                    <a:pt x="3934" y="850"/>
                  </a:moveTo>
                  <a:lnTo>
                    <a:pt x="3947" y="850"/>
                  </a:lnTo>
                  <a:lnTo>
                    <a:pt x="3952" y="850"/>
                  </a:lnTo>
                  <a:lnTo>
                    <a:pt x="6048" y="850"/>
                  </a:lnTo>
                  <a:lnTo>
                    <a:pt x="6053" y="850"/>
                  </a:lnTo>
                  <a:lnTo>
                    <a:pt x="6066" y="850"/>
                  </a:lnTo>
                  <a:lnTo>
                    <a:pt x="6075" y="851"/>
                  </a:lnTo>
                  <a:lnTo>
                    <a:pt x="6088" y="851"/>
                  </a:lnTo>
                  <a:lnTo>
                    <a:pt x="6097" y="852"/>
                  </a:lnTo>
                  <a:lnTo>
                    <a:pt x="6110" y="853"/>
                  </a:lnTo>
                  <a:lnTo>
                    <a:pt x="6120" y="854"/>
                  </a:lnTo>
                  <a:lnTo>
                    <a:pt x="6133" y="856"/>
                  </a:lnTo>
                  <a:lnTo>
                    <a:pt x="6142" y="857"/>
                  </a:lnTo>
                  <a:lnTo>
                    <a:pt x="6155" y="860"/>
                  </a:lnTo>
                  <a:lnTo>
                    <a:pt x="6164" y="861"/>
                  </a:lnTo>
                  <a:lnTo>
                    <a:pt x="6177" y="864"/>
                  </a:lnTo>
                  <a:lnTo>
                    <a:pt x="6186" y="866"/>
                  </a:lnTo>
                  <a:lnTo>
                    <a:pt x="6198" y="869"/>
                  </a:lnTo>
                  <a:lnTo>
                    <a:pt x="6208" y="872"/>
                  </a:lnTo>
                  <a:lnTo>
                    <a:pt x="6220" y="875"/>
                  </a:lnTo>
                  <a:lnTo>
                    <a:pt x="6229" y="878"/>
                  </a:lnTo>
                  <a:lnTo>
                    <a:pt x="6241" y="882"/>
                  </a:lnTo>
                  <a:lnTo>
                    <a:pt x="6250" y="885"/>
                  </a:lnTo>
                  <a:lnTo>
                    <a:pt x="6263" y="890"/>
                  </a:lnTo>
                  <a:lnTo>
                    <a:pt x="6271" y="893"/>
                  </a:lnTo>
                  <a:lnTo>
                    <a:pt x="6283" y="898"/>
                  </a:lnTo>
                  <a:lnTo>
                    <a:pt x="6292" y="902"/>
                  </a:lnTo>
                  <a:lnTo>
                    <a:pt x="6304" y="908"/>
                  </a:lnTo>
                  <a:lnTo>
                    <a:pt x="6313" y="912"/>
                  </a:lnTo>
                  <a:lnTo>
                    <a:pt x="6324" y="918"/>
                  </a:lnTo>
                  <a:lnTo>
                    <a:pt x="6333" y="922"/>
                  </a:lnTo>
                  <a:lnTo>
                    <a:pt x="6344" y="929"/>
                  </a:lnTo>
                  <a:lnTo>
                    <a:pt x="6349" y="932"/>
                  </a:lnTo>
                  <a:lnTo>
                    <a:pt x="6361" y="939"/>
                  </a:lnTo>
                  <a:lnTo>
                    <a:pt x="6369" y="944"/>
                  </a:lnTo>
                  <a:lnTo>
                    <a:pt x="6380" y="951"/>
                  </a:lnTo>
                  <a:lnTo>
                    <a:pt x="6388" y="956"/>
                  </a:lnTo>
                  <a:lnTo>
                    <a:pt x="6399" y="964"/>
                  </a:lnTo>
                  <a:lnTo>
                    <a:pt x="6407" y="970"/>
                  </a:lnTo>
                  <a:lnTo>
                    <a:pt x="6417" y="977"/>
                  </a:lnTo>
                  <a:lnTo>
                    <a:pt x="6424" y="983"/>
                  </a:lnTo>
                  <a:lnTo>
                    <a:pt x="6435" y="992"/>
                  </a:lnTo>
                  <a:lnTo>
                    <a:pt x="6442" y="998"/>
                  </a:lnTo>
                  <a:lnTo>
                    <a:pt x="6452" y="1007"/>
                  </a:lnTo>
                  <a:lnTo>
                    <a:pt x="6459" y="1013"/>
                  </a:lnTo>
                  <a:lnTo>
                    <a:pt x="6468" y="1022"/>
                  </a:lnTo>
                  <a:lnTo>
                    <a:pt x="6475" y="1029"/>
                  </a:lnTo>
                  <a:lnTo>
                    <a:pt x="6484" y="1038"/>
                  </a:lnTo>
                  <a:lnTo>
                    <a:pt x="6490" y="1045"/>
                  </a:lnTo>
                  <a:lnTo>
                    <a:pt x="6499" y="1055"/>
                  </a:lnTo>
                  <a:lnTo>
                    <a:pt x="6505" y="1062"/>
                  </a:lnTo>
                  <a:lnTo>
                    <a:pt x="6514" y="1073"/>
                  </a:lnTo>
                  <a:lnTo>
                    <a:pt x="6520" y="1080"/>
                  </a:lnTo>
                  <a:lnTo>
                    <a:pt x="6527" y="1090"/>
                  </a:lnTo>
                  <a:lnTo>
                    <a:pt x="6533" y="1098"/>
                  </a:lnTo>
                  <a:lnTo>
                    <a:pt x="6541" y="1109"/>
                  </a:lnTo>
                  <a:lnTo>
                    <a:pt x="6546" y="1117"/>
                  </a:lnTo>
                  <a:lnTo>
                    <a:pt x="6553" y="1128"/>
                  </a:lnTo>
                  <a:lnTo>
                    <a:pt x="6558" y="1136"/>
                  </a:lnTo>
                  <a:lnTo>
                    <a:pt x="6565" y="1148"/>
                  </a:lnTo>
                  <a:lnTo>
                    <a:pt x="6568" y="1153"/>
                  </a:lnTo>
                  <a:lnTo>
                    <a:pt x="6575" y="1164"/>
                  </a:lnTo>
                  <a:lnTo>
                    <a:pt x="6579" y="1173"/>
                  </a:lnTo>
                  <a:lnTo>
                    <a:pt x="6585" y="1184"/>
                  </a:lnTo>
                  <a:lnTo>
                    <a:pt x="6589" y="1193"/>
                  </a:lnTo>
                  <a:lnTo>
                    <a:pt x="6595" y="1205"/>
                  </a:lnTo>
                  <a:lnTo>
                    <a:pt x="6599" y="1214"/>
                  </a:lnTo>
                  <a:lnTo>
                    <a:pt x="6604" y="1226"/>
                  </a:lnTo>
                  <a:lnTo>
                    <a:pt x="6607" y="1234"/>
                  </a:lnTo>
                  <a:lnTo>
                    <a:pt x="6612" y="1247"/>
                  </a:lnTo>
                  <a:lnTo>
                    <a:pt x="6615" y="1256"/>
                  </a:lnTo>
                  <a:lnTo>
                    <a:pt x="6619" y="1268"/>
                  </a:lnTo>
                  <a:lnTo>
                    <a:pt x="6622" y="1277"/>
                  </a:lnTo>
                  <a:lnTo>
                    <a:pt x="6625" y="1289"/>
                  </a:lnTo>
                  <a:lnTo>
                    <a:pt x="6628" y="1299"/>
                  </a:lnTo>
                  <a:lnTo>
                    <a:pt x="6631" y="1311"/>
                  </a:lnTo>
                  <a:lnTo>
                    <a:pt x="6633" y="1320"/>
                  </a:lnTo>
                  <a:lnTo>
                    <a:pt x="6636" y="1333"/>
                  </a:lnTo>
                  <a:lnTo>
                    <a:pt x="6637" y="1342"/>
                  </a:lnTo>
                  <a:lnTo>
                    <a:pt x="6640" y="1355"/>
                  </a:lnTo>
                  <a:lnTo>
                    <a:pt x="6641" y="1364"/>
                  </a:lnTo>
                  <a:lnTo>
                    <a:pt x="6643" y="1377"/>
                  </a:lnTo>
                  <a:lnTo>
                    <a:pt x="6644" y="1387"/>
                  </a:lnTo>
                  <a:lnTo>
                    <a:pt x="6645" y="1400"/>
                  </a:lnTo>
                  <a:lnTo>
                    <a:pt x="6646" y="1409"/>
                  </a:lnTo>
                  <a:lnTo>
                    <a:pt x="6646" y="1422"/>
                  </a:lnTo>
                  <a:lnTo>
                    <a:pt x="6647" y="1431"/>
                  </a:lnTo>
                  <a:lnTo>
                    <a:pt x="6647" y="1444"/>
                  </a:lnTo>
                  <a:lnTo>
                    <a:pt x="6647" y="1449"/>
                  </a:lnTo>
                  <a:lnTo>
                    <a:pt x="6647" y="1665"/>
                  </a:lnTo>
                  <a:lnTo>
                    <a:pt x="7096" y="1665"/>
                  </a:lnTo>
                  <a:lnTo>
                    <a:pt x="7101" y="1665"/>
                  </a:lnTo>
                  <a:lnTo>
                    <a:pt x="7127" y="1666"/>
                  </a:lnTo>
                  <a:lnTo>
                    <a:pt x="7136" y="1666"/>
                  </a:lnTo>
                  <a:lnTo>
                    <a:pt x="7162" y="1667"/>
                  </a:lnTo>
                  <a:lnTo>
                    <a:pt x="7172" y="1668"/>
                  </a:lnTo>
                  <a:lnTo>
                    <a:pt x="7197" y="1670"/>
                  </a:lnTo>
                  <a:lnTo>
                    <a:pt x="7207" y="1672"/>
                  </a:lnTo>
                  <a:lnTo>
                    <a:pt x="7233" y="1675"/>
                  </a:lnTo>
                  <a:lnTo>
                    <a:pt x="7242" y="1676"/>
                  </a:lnTo>
                  <a:lnTo>
                    <a:pt x="7268" y="1681"/>
                  </a:lnTo>
                  <a:lnTo>
                    <a:pt x="7277" y="1682"/>
                  </a:lnTo>
                  <a:lnTo>
                    <a:pt x="7302" y="1688"/>
                  </a:lnTo>
                  <a:lnTo>
                    <a:pt x="7311" y="1690"/>
                  </a:lnTo>
                  <a:lnTo>
                    <a:pt x="7337" y="1696"/>
                  </a:lnTo>
                  <a:lnTo>
                    <a:pt x="7346" y="1699"/>
                  </a:lnTo>
                  <a:lnTo>
                    <a:pt x="7371" y="1706"/>
                  </a:lnTo>
                  <a:lnTo>
                    <a:pt x="7380" y="1709"/>
                  </a:lnTo>
                  <a:lnTo>
                    <a:pt x="7405" y="1717"/>
                  </a:lnTo>
                  <a:lnTo>
                    <a:pt x="7414" y="1720"/>
                  </a:lnTo>
                  <a:lnTo>
                    <a:pt x="7438" y="1729"/>
                  </a:lnTo>
                  <a:lnTo>
                    <a:pt x="7447" y="1732"/>
                  </a:lnTo>
                  <a:lnTo>
                    <a:pt x="7471" y="1742"/>
                  </a:lnTo>
                  <a:lnTo>
                    <a:pt x="7480" y="1746"/>
                  </a:lnTo>
                  <a:lnTo>
                    <a:pt x="7504" y="1757"/>
                  </a:lnTo>
                  <a:lnTo>
                    <a:pt x="7512" y="1762"/>
                  </a:lnTo>
                  <a:lnTo>
                    <a:pt x="7536" y="1773"/>
                  </a:lnTo>
                  <a:lnTo>
                    <a:pt x="7544" y="1778"/>
                  </a:lnTo>
                  <a:lnTo>
                    <a:pt x="7567" y="1791"/>
                  </a:lnTo>
                  <a:lnTo>
                    <a:pt x="7574" y="1795"/>
                  </a:lnTo>
                  <a:lnTo>
                    <a:pt x="7596" y="1808"/>
                  </a:lnTo>
                  <a:lnTo>
                    <a:pt x="7604" y="1813"/>
                  </a:lnTo>
                  <a:lnTo>
                    <a:pt x="7626" y="1827"/>
                  </a:lnTo>
                  <a:lnTo>
                    <a:pt x="7634" y="1833"/>
                  </a:lnTo>
                  <a:lnTo>
                    <a:pt x="7655" y="1848"/>
                  </a:lnTo>
                  <a:lnTo>
                    <a:pt x="7663" y="1853"/>
                  </a:lnTo>
                  <a:lnTo>
                    <a:pt x="7683" y="1869"/>
                  </a:lnTo>
                  <a:lnTo>
                    <a:pt x="7691" y="1875"/>
                  </a:lnTo>
                  <a:lnTo>
                    <a:pt x="7711" y="1892"/>
                  </a:lnTo>
                  <a:lnTo>
                    <a:pt x="7718" y="1898"/>
                  </a:lnTo>
                  <a:lnTo>
                    <a:pt x="7737" y="1915"/>
                  </a:lnTo>
                  <a:lnTo>
                    <a:pt x="7744" y="1922"/>
                  </a:lnTo>
                  <a:lnTo>
                    <a:pt x="7763" y="1940"/>
                  </a:lnTo>
                  <a:lnTo>
                    <a:pt x="7769" y="1946"/>
                  </a:lnTo>
                  <a:lnTo>
                    <a:pt x="7787" y="1965"/>
                  </a:lnTo>
                  <a:lnTo>
                    <a:pt x="7794" y="1972"/>
                  </a:lnTo>
                  <a:lnTo>
                    <a:pt x="7811" y="1991"/>
                  </a:lnTo>
                  <a:lnTo>
                    <a:pt x="7817" y="1998"/>
                  </a:lnTo>
                  <a:lnTo>
                    <a:pt x="7834" y="2018"/>
                  </a:lnTo>
                  <a:lnTo>
                    <a:pt x="7840" y="2026"/>
                  </a:lnTo>
                  <a:lnTo>
                    <a:pt x="7856" y="2046"/>
                  </a:lnTo>
                  <a:lnTo>
                    <a:pt x="7861" y="2054"/>
                  </a:lnTo>
                  <a:lnTo>
                    <a:pt x="7876" y="2075"/>
                  </a:lnTo>
                  <a:lnTo>
                    <a:pt x="7882" y="2083"/>
                  </a:lnTo>
                  <a:lnTo>
                    <a:pt x="7896" y="2105"/>
                  </a:lnTo>
                  <a:lnTo>
                    <a:pt x="7901" y="2113"/>
                  </a:lnTo>
                  <a:lnTo>
                    <a:pt x="7914" y="2135"/>
                  </a:lnTo>
                  <a:lnTo>
                    <a:pt x="7918" y="2142"/>
                  </a:lnTo>
                  <a:lnTo>
                    <a:pt x="7931" y="2165"/>
                  </a:lnTo>
                  <a:lnTo>
                    <a:pt x="7936" y="2173"/>
                  </a:lnTo>
                  <a:lnTo>
                    <a:pt x="7947" y="2197"/>
                  </a:lnTo>
                  <a:lnTo>
                    <a:pt x="7952" y="2205"/>
                  </a:lnTo>
                  <a:lnTo>
                    <a:pt x="7963" y="2229"/>
                  </a:lnTo>
                  <a:lnTo>
                    <a:pt x="7967" y="2238"/>
                  </a:lnTo>
                  <a:lnTo>
                    <a:pt x="7977" y="2262"/>
                  </a:lnTo>
                  <a:lnTo>
                    <a:pt x="7980" y="2271"/>
                  </a:lnTo>
                  <a:lnTo>
                    <a:pt x="7989" y="2295"/>
                  </a:lnTo>
                  <a:lnTo>
                    <a:pt x="7992" y="2304"/>
                  </a:lnTo>
                  <a:lnTo>
                    <a:pt x="8000" y="2329"/>
                  </a:lnTo>
                  <a:lnTo>
                    <a:pt x="8003" y="2338"/>
                  </a:lnTo>
                  <a:lnTo>
                    <a:pt x="8010" y="2363"/>
                  </a:lnTo>
                  <a:lnTo>
                    <a:pt x="8013" y="2372"/>
                  </a:lnTo>
                  <a:lnTo>
                    <a:pt x="8019" y="2398"/>
                  </a:lnTo>
                  <a:lnTo>
                    <a:pt x="8021" y="2407"/>
                  </a:lnTo>
                  <a:lnTo>
                    <a:pt x="8027" y="2432"/>
                  </a:lnTo>
                  <a:lnTo>
                    <a:pt x="8028" y="2441"/>
                  </a:lnTo>
                  <a:lnTo>
                    <a:pt x="8033" y="2467"/>
                  </a:lnTo>
                  <a:lnTo>
                    <a:pt x="8034" y="2476"/>
                  </a:lnTo>
                  <a:lnTo>
                    <a:pt x="8037" y="2502"/>
                  </a:lnTo>
                  <a:lnTo>
                    <a:pt x="8039" y="2512"/>
                  </a:lnTo>
                  <a:lnTo>
                    <a:pt x="8041" y="2537"/>
                  </a:lnTo>
                  <a:lnTo>
                    <a:pt x="8042" y="2547"/>
                  </a:lnTo>
                  <a:lnTo>
                    <a:pt x="8043" y="2573"/>
                  </a:lnTo>
                  <a:lnTo>
                    <a:pt x="8043" y="2582"/>
                  </a:lnTo>
                  <a:lnTo>
                    <a:pt x="8044" y="2608"/>
                  </a:lnTo>
                  <a:lnTo>
                    <a:pt x="8044" y="2613"/>
                  </a:lnTo>
                  <a:lnTo>
                    <a:pt x="8044" y="8201"/>
                  </a:lnTo>
                  <a:lnTo>
                    <a:pt x="8044" y="8206"/>
                  </a:lnTo>
                  <a:lnTo>
                    <a:pt x="8043" y="8232"/>
                  </a:lnTo>
                  <a:lnTo>
                    <a:pt x="8043" y="8241"/>
                  </a:lnTo>
                  <a:lnTo>
                    <a:pt x="8042" y="8267"/>
                  </a:lnTo>
                  <a:lnTo>
                    <a:pt x="8041" y="8277"/>
                  </a:lnTo>
                  <a:lnTo>
                    <a:pt x="8039" y="8303"/>
                  </a:lnTo>
                  <a:lnTo>
                    <a:pt x="8037" y="8312"/>
                  </a:lnTo>
                  <a:lnTo>
                    <a:pt x="8034" y="8338"/>
                  </a:lnTo>
                  <a:lnTo>
                    <a:pt x="8033" y="8347"/>
                  </a:lnTo>
                  <a:lnTo>
                    <a:pt x="8028" y="8373"/>
                  </a:lnTo>
                  <a:lnTo>
                    <a:pt x="8027" y="8382"/>
                  </a:lnTo>
                  <a:lnTo>
                    <a:pt x="8021" y="8408"/>
                  </a:lnTo>
                  <a:lnTo>
                    <a:pt x="8019" y="8417"/>
                  </a:lnTo>
                  <a:lnTo>
                    <a:pt x="8013" y="8442"/>
                  </a:lnTo>
                  <a:lnTo>
                    <a:pt x="8010" y="8452"/>
                  </a:lnTo>
                  <a:lnTo>
                    <a:pt x="8003" y="8477"/>
                  </a:lnTo>
                  <a:lnTo>
                    <a:pt x="8000" y="8486"/>
                  </a:lnTo>
                  <a:lnTo>
                    <a:pt x="7992" y="8510"/>
                  </a:lnTo>
                  <a:lnTo>
                    <a:pt x="7989" y="8519"/>
                  </a:lnTo>
                  <a:lnTo>
                    <a:pt x="7980" y="8544"/>
                  </a:lnTo>
                  <a:lnTo>
                    <a:pt x="7977" y="8553"/>
                  </a:lnTo>
                  <a:lnTo>
                    <a:pt x="7967" y="8577"/>
                  </a:lnTo>
                  <a:lnTo>
                    <a:pt x="7963" y="8586"/>
                  </a:lnTo>
                  <a:lnTo>
                    <a:pt x="7952" y="8609"/>
                  </a:lnTo>
                  <a:lnTo>
                    <a:pt x="7947" y="8618"/>
                  </a:lnTo>
                  <a:lnTo>
                    <a:pt x="7936" y="8642"/>
                  </a:lnTo>
                  <a:lnTo>
                    <a:pt x="7931" y="8650"/>
                  </a:lnTo>
                  <a:lnTo>
                    <a:pt x="7918" y="8673"/>
                  </a:lnTo>
                  <a:lnTo>
                    <a:pt x="7914" y="8680"/>
                  </a:lnTo>
                  <a:lnTo>
                    <a:pt x="7901" y="8702"/>
                  </a:lnTo>
                  <a:lnTo>
                    <a:pt x="7896" y="8710"/>
                  </a:lnTo>
                  <a:lnTo>
                    <a:pt x="7882" y="8732"/>
                  </a:lnTo>
                  <a:lnTo>
                    <a:pt x="7876" y="8740"/>
                  </a:lnTo>
                  <a:lnTo>
                    <a:pt x="7861" y="8761"/>
                  </a:lnTo>
                  <a:lnTo>
                    <a:pt x="7856" y="8769"/>
                  </a:lnTo>
                  <a:lnTo>
                    <a:pt x="7840" y="8789"/>
                  </a:lnTo>
                  <a:lnTo>
                    <a:pt x="7834" y="8797"/>
                  </a:lnTo>
                  <a:lnTo>
                    <a:pt x="7817" y="8817"/>
                  </a:lnTo>
                  <a:lnTo>
                    <a:pt x="7811" y="8824"/>
                  </a:lnTo>
                  <a:lnTo>
                    <a:pt x="7794" y="8843"/>
                  </a:lnTo>
                  <a:lnTo>
                    <a:pt x="7787" y="8850"/>
                  </a:lnTo>
                  <a:lnTo>
                    <a:pt x="7769" y="8869"/>
                  </a:lnTo>
                  <a:lnTo>
                    <a:pt x="7763" y="8875"/>
                  </a:lnTo>
                  <a:lnTo>
                    <a:pt x="7744" y="8893"/>
                  </a:lnTo>
                  <a:lnTo>
                    <a:pt x="7737" y="8900"/>
                  </a:lnTo>
                  <a:lnTo>
                    <a:pt x="7718" y="8917"/>
                  </a:lnTo>
                  <a:lnTo>
                    <a:pt x="7711" y="8923"/>
                  </a:lnTo>
                  <a:lnTo>
                    <a:pt x="7691" y="8940"/>
                  </a:lnTo>
                  <a:lnTo>
                    <a:pt x="7683" y="8946"/>
                  </a:lnTo>
                  <a:lnTo>
                    <a:pt x="7663" y="8962"/>
                  </a:lnTo>
                  <a:lnTo>
                    <a:pt x="7655" y="8967"/>
                  </a:lnTo>
                  <a:lnTo>
                    <a:pt x="7634" y="8982"/>
                  </a:lnTo>
                  <a:lnTo>
                    <a:pt x="7626" y="8988"/>
                  </a:lnTo>
                  <a:lnTo>
                    <a:pt x="7604" y="9002"/>
                  </a:lnTo>
                  <a:lnTo>
                    <a:pt x="7596" y="9007"/>
                  </a:lnTo>
                  <a:lnTo>
                    <a:pt x="7574" y="9020"/>
                  </a:lnTo>
                  <a:lnTo>
                    <a:pt x="7567" y="9024"/>
                  </a:lnTo>
                  <a:lnTo>
                    <a:pt x="7544" y="9037"/>
                  </a:lnTo>
                  <a:lnTo>
                    <a:pt x="7536" y="9042"/>
                  </a:lnTo>
                  <a:lnTo>
                    <a:pt x="7512" y="9053"/>
                  </a:lnTo>
                  <a:lnTo>
                    <a:pt x="7504" y="9058"/>
                  </a:lnTo>
                  <a:lnTo>
                    <a:pt x="7480" y="9069"/>
                  </a:lnTo>
                  <a:lnTo>
                    <a:pt x="7471" y="9073"/>
                  </a:lnTo>
                  <a:lnTo>
                    <a:pt x="7447" y="9083"/>
                  </a:lnTo>
                  <a:lnTo>
                    <a:pt x="7438" y="9086"/>
                  </a:lnTo>
                  <a:lnTo>
                    <a:pt x="7414" y="9095"/>
                  </a:lnTo>
                  <a:lnTo>
                    <a:pt x="7405" y="9098"/>
                  </a:lnTo>
                  <a:lnTo>
                    <a:pt x="7380" y="9106"/>
                  </a:lnTo>
                  <a:lnTo>
                    <a:pt x="7371" y="9109"/>
                  </a:lnTo>
                  <a:lnTo>
                    <a:pt x="7346" y="9116"/>
                  </a:lnTo>
                  <a:lnTo>
                    <a:pt x="7337" y="9119"/>
                  </a:lnTo>
                  <a:lnTo>
                    <a:pt x="7311" y="9125"/>
                  </a:lnTo>
                  <a:lnTo>
                    <a:pt x="7302" y="9127"/>
                  </a:lnTo>
                  <a:lnTo>
                    <a:pt x="7277" y="9133"/>
                  </a:lnTo>
                  <a:lnTo>
                    <a:pt x="7268" y="9134"/>
                  </a:lnTo>
                  <a:lnTo>
                    <a:pt x="7242" y="9139"/>
                  </a:lnTo>
                  <a:lnTo>
                    <a:pt x="7233" y="9140"/>
                  </a:lnTo>
                  <a:lnTo>
                    <a:pt x="7207" y="9143"/>
                  </a:lnTo>
                  <a:lnTo>
                    <a:pt x="7197" y="9145"/>
                  </a:lnTo>
                  <a:lnTo>
                    <a:pt x="7172" y="9147"/>
                  </a:lnTo>
                  <a:lnTo>
                    <a:pt x="7162" y="9148"/>
                  </a:lnTo>
                  <a:lnTo>
                    <a:pt x="7136" y="9149"/>
                  </a:lnTo>
                  <a:lnTo>
                    <a:pt x="7127" y="9149"/>
                  </a:lnTo>
                  <a:lnTo>
                    <a:pt x="7101" y="9150"/>
                  </a:lnTo>
                  <a:lnTo>
                    <a:pt x="7096" y="9150"/>
                  </a:lnTo>
                  <a:lnTo>
                    <a:pt x="2904" y="9150"/>
                  </a:lnTo>
                  <a:lnTo>
                    <a:pt x="2899" y="9150"/>
                  </a:lnTo>
                  <a:lnTo>
                    <a:pt x="2873" y="9149"/>
                  </a:lnTo>
                  <a:lnTo>
                    <a:pt x="2864" y="9149"/>
                  </a:lnTo>
                  <a:lnTo>
                    <a:pt x="2838" y="9148"/>
                  </a:lnTo>
                  <a:lnTo>
                    <a:pt x="2828" y="9147"/>
                  </a:lnTo>
                  <a:lnTo>
                    <a:pt x="2803" y="9145"/>
                  </a:lnTo>
                  <a:lnTo>
                    <a:pt x="2793" y="9143"/>
                  </a:lnTo>
                  <a:lnTo>
                    <a:pt x="2767" y="9140"/>
                  </a:lnTo>
                  <a:lnTo>
                    <a:pt x="2758" y="9139"/>
                  </a:lnTo>
                  <a:lnTo>
                    <a:pt x="2732" y="9134"/>
                  </a:lnTo>
                  <a:lnTo>
                    <a:pt x="2723" y="9133"/>
                  </a:lnTo>
                  <a:lnTo>
                    <a:pt x="2698" y="9127"/>
                  </a:lnTo>
                  <a:lnTo>
                    <a:pt x="2689" y="9125"/>
                  </a:lnTo>
                  <a:lnTo>
                    <a:pt x="2663" y="9119"/>
                  </a:lnTo>
                  <a:lnTo>
                    <a:pt x="2654" y="9116"/>
                  </a:lnTo>
                  <a:lnTo>
                    <a:pt x="2629" y="9109"/>
                  </a:lnTo>
                  <a:lnTo>
                    <a:pt x="2620" y="9106"/>
                  </a:lnTo>
                  <a:lnTo>
                    <a:pt x="2595" y="9098"/>
                  </a:lnTo>
                  <a:lnTo>
                    <a:pt x="2586" y="9095"/>
                  </a:lnTo>
                  <a:lnTo>
                    <a:pt x="2562" y="9086"/>
                  </a:lnTo>
                  <a:lnTo>
                    <a:pt x="2553" y="9083"/>
                  </a:lnTo>
                  <a:lnTo>
                    <a:pt x="2529" y="9073"/>
                  </a:lnTo>
                  <a:lnTo>
                    <a:pt x="2520" y="9069"/>
                  </a:lnTo>
                  <a:lnTo>
                    <a:pt x="2496" y="9058"/>
                  </a:lnTo>
                  <a:lnTo>
                    <a:pt x="2488" y="9053"/>
                  </a:lnTo>
                  <a:lnTo>
                    <a:pt x="2464" y="9042"/>
                  </a:lnTo>
                  <a:lnTo>
                    <a:pt x="2456" y="9037"/>
                  </a:lnTo>
                  <a:lnTo>
                    <a:pt x="2433" y="9024"/>
                  </a:lnTo>
                  <a:lnTo>
                    <a:pt x="2426" y="9020"/>
                  </a:lnTo>
                  <a:lnTo>
                    <a:pt x="2404" y="9007"/>
                  </a:lnTo>
                  <a:lnTo>
                    <a:pt x="2396" y="9002"/>
                  </a:lnTo>
                  <a:lnTo>
                    <a:pt x="2374" y="8988"/>
                  </a:lnTo>
                  <a:lnTo>
                    <a:pt x="2366" y="8982"/>
                  </a:lnTo>
                  <a:lnTo>
                    <a:pt x="2345" y="8967"/>
                  </a:lnTo>
                  <a:lnTo>
                    <a:pt x="2337" y="8962"/>
                  </a:lnTo>
                  <a:lnTo>
                    <a:pt x="2317" y="8946"/>
                  </a:lnTo>
                  <a:lnTo>
                    <a:pt x="2309" y="8940"/>
                  </a:lnTo>
                  <a:lnTo>
                    <a:pt x="2289" y="8923"/>
                  </a:lnTo>
                  <a:lnTo>
                    <a:pt x="2282" y="8917"/>
                  </a:lnTo>
                  <a:lnTo>
                    <a:pt x="2263" y="8900"/>
                  </a:lnTo>
                  <a:lnTo>
                    <a:pt x="2256" y="8893"/>
                  </a:lnTo>
                  <a:lnTo>
                    <a:pt x="2237" y="8875"/>
                  </a:lnTo>
                  <a:lnTo>
                    <a:pt x="2231" y="8869"/>
                  </a:lnTo>
                  <a:lnTo>
                    <a:pt x="2213" y="8850"/>
                  </a:lnTo>
                  <a:lnTo>
                    <a:pt x="2206" y="8843"/>
                  </a:lnTo>
                  <a:lnTo>
                    <a:pt x="2189" y="8824"/>
                  </a:lnTo>
                  <a:lnTo>
                    <a:pt x="2183" y="8817"/>
                  </a:lnTo>
                  <a:lnTo>
                    <a:pt x="2166" y="8797"/>
                  </a:lnTo>
                  <a:lnTo>
                    <a:pt x="2160" y="8789"/>
                  </a:lnTo>
                  <a:lnTo>
                    <a:pt x="2144" y="8769"/>
                  </a:lnTo>
                  <a:lnTo>
                    <a:pt x="2139" y="8761"/>
                  </a:lnTo>
                  <a:lnTo>
                    <a:pt x="2124" y="8740"/>
                  </a:lnTo>
                  <a:lnTo>
                    <a:pt x="2118" y="8732"/>
                  </a:lnTo>
                  <a:lnTo>
                    <a:pt x="2104" y="8710"/>
                  </a:lnTo>
                  <a:lnTo>
                    <a:pt x="2099" y="8702"/>
                  </a:lnTo>
                  <a:lnTo>
                    <a:pt x="2086" y="8680"/>
                  </a:lnTo>
                  <a:lnTo>
                    <a:pt x="2082" y="8673"/>
                  </a:lnTo>
                  <a:lnTo>
                    <a:pt x="2069" y="8650"/>
                  </a:lnTo>
                  <a:lnTo>
                    <a:pt x="2064" y="8642"/>
                  </a:lnTo>
                  <a:lnTo>
                    <a:pt x="2053" y="8618"/>
                  </a:lnTo>
                  <a:lnTo>
                    <a:pt x="2048" y="8609"/>
                  </a:lnTo>
                  <a:lnTo>
                    <a:pt x="2037" y="8586"/>
                  </a:lnTo>
                  <a:lnTo>
                    <a:pt x="2033" y="8577"/>
                  </a:lnTo>
                  <a:lnTo>
                    <a:pt x="2023" y="8553"/>
                  </a:lnTo>
                  <a:lnTo>
                    <a:pt x="2020" y="8544"/>
                  </a:lnTo>
                  <a:lnTo>
                    <a:pt x="2011" y="8519"/>
                  </a:lnTo>
                  <a:lnTo>
                    <a:pt x="2008" y="8510"/>
                  </a:lnTo>
                  <a:lnTo>
                    <a:pt x="2000" y="8486"/>
                  </a:lnTo>
                  <a:lnTo>
                    <a:pt x="1997" y="8477"/>
                  </a:lnTo>
                  <a:lnTo>
                    <a:pt x="1990" y="8452"/>
                  </a:lnTo>
                  <a:lnTo>
                    <a:pt x="1987" y="8442"/>
                  </a:lnTo>
                  <a:lnTo>
                    <a:pt x="1981" y="8417"/>
                  </a:lnTo>
                  <a:lnTo>
                    <a:pt x="1979" y="8408"/>
                  </a:lnTo>
                  <a:lnTo>
                    <a:pt x="1973" y="8382"/>
                  </a:lnTo>
                  <a:lnTo>
                    <a:pt x="1972" y="8373"/>
                  </a:lnTo>
                  <a:lnTo>
                    <a:pt x="1967" y="8347"/>
                  </a:lnTo>
                  <a:lnTo>
                    <a:pt x="1966" y="8338"/>
                  </a:lnTo>
                  <a:lnTo>
                    <a:pt x="1963" y="8312"/>
                  </a:lnTo>
                  <a:lnTo>
                    <a:pt x="1961" y="8303"/>
                  </a:lnTo>
                  <a:lnTo>
                    <a:pt x="1959" y="8277"/>
                  </a:lnTo>
                  <a:lnTo>
                    <a:pt x="1958" y="8267"/>
                  </a:lnTo>
                  <a:lnTo>
                    <a:pt x="1957" y="8241"/>
                  </a:lnTo>
                  <a:lnTo>
                    <a:pt x="1957" y="8232"/>
                  </a:lnTo>
                  <a:lnTo>
                    <a:pt x="1956" y="8206"/>
                  </a:lnTo>
                  <a:lnTo>
                    <a:pt x="1956" y="8201"/>
                  </a:lnTo>
                  <a:lnTo>
                    <a:pt x="1956" y="2613"/>
                  </a:lnTo>
                  <a:lnTo>
                    <a:pt x="1956" y="2608"/>
                  </a:lnTo>
                  <a:lnTo>
                    <a:pt x="1957" y="2582"/>
                  </a:lnTo>
                  <a:lnTo>
                    <a:pt x="1957" y="2573"/>
                  </a:lnTo>
                  <a:lnTo>
                    <a:pt x="1958" y="2547"/>
                  </a:lnTo>
                  <a:lnTo>
                    <a:pt x="1959" y="2537"/>
                  </a:lnTo>
                  <a:lnTo>
                    <a:pt x="1961" y="2512"/>
                  </a:lnTo>
                  <a:lnTo>
                    <a:pt x="1963" y="2502"/>
                  </a:lnTo>
                  <a:lnTo>
                    <a:pt x="1966" y="2476"/>
                  </a:lnTo>
                  <a:lnTo>
                    <a:pt x="1967" y="2467"/>
                  </a:lnTo>
                  <a:lnTo>
                    <a:pt x="1972" y="2441"/>
                  </a:lnTo>
                  <a:lnTo>
                    <a:pt x="1973" y="2432"/>
                  </a:lnTo>
                  <a:lnTo>
                    <a:pt x="1979" y="2407"/>
                  </a:lnTo>
                  <a:lnTo>
                    <a:pt x="1981" y="2398"/>
                  </a:lnTo>
                  <a:lnTo>
                    <a:pt x="1987" y="2372"/>
                  </a:lnTo>
                  <a:lnTo>
                    <a:pt x="1990" y="2363"/>
                  </a:lnTo>
                  <a:lnTo>
                    <a:pt x="1997" y="2338"/>
                  </a:lnTo>
                  <a:lnTo>
                    <a:pt x="2000" y="2329"/>
                  </a:lnTo>
                  <a:lnTo>
                    <a:pt x="2008" y="2304"/>
                  </a:lnTo>
                  <a:lnTo>
                    <a:pt x="2011" y="2295"/>
                  </a:lnTo>
                  <a:lnTo>
                    <a:pt x="2020" y="2271"/>
                  </a:lnTo>
                  <a:lnTo>
                    <a:pt x="2023" y="2262"/>
                  </a:lnTo>
                  <a:lnTo>
                    <a:pt x="2033" y="2238"/>
                  </a:lnTo>
                  <a:lnTo>
                    <a:pt x="2037" y="2229"/>
                  </a:lnTo>
                  <a:lnTo>
                    <a:pt x="2048" y="2205"/>
                  </a:lnTo>
                  <a:lnTo>
                    <a:pt x="2053" y="2197"/>
                  </a:lnTo>
                  <a:lnTo>
                    <a:pt x="2064" y="2173"/>
                  </a:lnTo>
                  <a:lnTo>
                    <a:pt x="2069" y="2165"/>
                  </a:lnTo>
                  <a:lnTo>
                    <a:pt x="2082" y="2142"/>
                  </a:lnTo>
                  <a:lnTo>
                    <a:pt x="2086" y="2135"/>
                  </a:lnTo>
                  <a:lnTo>
                    <a:pt x="2099" y="2113"/>
                  </a:lnTo>
                  <a:lnTo>
                    <a:pt x="2104" y="2105"/>
                  </a:lnTo>
                  <a:lnTo>
                    <a:pt x="2118" y="2083"/>
                  </a:lnTo>
                  <a:lnTo>
                    <a:pt x="2124" y="2075"/>
                  </a:lnTo>
                  <a:lnTo>
                    <a:pt x="2139" y="2054"/>
                  </a:lnTo>
                  <a:lnTo>
                    <a:pt x="2144" y="2046"/>
                  </a:lnTo>
                  <a:lnTo>
                    <a:pt x="2160" y="2026"/>
                  </a:lnTo>
                  <a:lnTo>
                    <a:pt x="2166" y="2018"/>
                  </a:lnTo>
                  <a:lnTo>
                    <a:pt x="2183" y="1998"/>
                  </a:lnTo>
                  <a:lnTo>
                    <a:pt x="2189" y="1991"/>
                  </a:lnTo>
                  <a:lnTo>
                    <a:pt x="2206" y="1972"/>
                  </a:lnTo>
                  <a:lnTo>
                    <a:pt x="2213" y="1965"/>
                  </a:lnTo>
                  <a:lnTo>
                    <a:pt x="2231" y="1946"/>
                  </a:lnTo>
                  <a:lnTo>
                    <a:pt x="2237" y="1940"/>
                  </a:lnTo>
                  <a:lnTo>
                    <a:pt x="2256" y="1922"/>
                  </a:lnTo>
                  <a:lnTo>
                    <a:pt x="2263" y="1915"/>
                  </a:lnTo>
                  <a:lnTo>
                    <a:pt x="2282" y="1898"/>
                  </a:lnTo>
                  <a:lnTo>
                    <a:pt x="2289" y="1892"/>
                  </a:lnTo>
                  <a:lnTo>
                    <a:pt x="2309" y="1875"/>
                  </a:lnTo>
                  <a:lnTo>
                    <a:pt x="2317" y="1869"/>
                  </a:lnTo>
                  <a:lnTo>
                    <a:pt x="2337" y="1853"/>
                  </a:lnTo>
                  <a:lnTo>
                    <a:pt x="2345" y="1848"/>
                  </a:lnTo>
                  <a:lnTo>
                    <a:pt x="2366" y="1833"/>
                  </a:lnTo>
                  <a:lnTo>
                    <a:pt x="2374" y="1827"/>
                  </a:lnTo>
                  <a:lnTo>
                    <a:pt x="2396" y="1813"/>
                  </a:lnTo>
                  <a:lnTo>
                    <a:pt x="2404" y="1808"/>
                  </a:lnTo>
                  <a:lnTo>
                    <a:pt x="2426" y="1795"/>
                  </a:lnTo>
                  <a:lnTo>
                    <a:pt x="2433" y="1791"/>
                  </a:lnTo>
                  <a:lnTo>
                    <a:pt x="2456" y="1778"/>
                  </a:lnTo>
                  <a:lnTo>
                    <a:pt x="2464" y="1773"/>
                  </a:lnTo>
                  <a:lnTo>
                    <a:pt x="2488" y="1762"/>
                  </a:lnTo>
                  <a:lnTo>
                    <a:pt x="2496" y="1757"/>
                  </a:lnTo>
                  <a:lnTo>
                    <a:pt x="2520" y="1746"/>
                  </a:lnTo>
                  <a:lnTo>
                    <a:pt x="2529" y="1742"/>
                  </a:lnTo>
                  <a:lnTo>
                    <a:pt x="2553" y="1732"/>
                  </a:lnTo>
                  <a:lnTo>
                    <a:pt x="2562" y="1729"/>
                  </a:lnTo>
                  <a:lnTo>
                    <a:pt x="2586" y="1720"/>
                  </a:lnTo>
                  <a:lnTo>
                    <a:pt x="2595" y="1717"/>
                  </a:lnTo>
                  <a:lnTo>
                    <a:pt x="2620" y="1709"/>
                  </a:lnTo>
                  <a:lnTo>
                    <a:pt x="2629" y="1706"/>
                  </a:lnTo>
                  <a:lnTo>
                    <a:pt x="2654" y="1699"/>
                  </a:lnTo>
                  <a:lnTo>
                    <a:pt x="2663" y="1696"/>
                  </a:lnTo>
                  <a:lnTo>
                    <a:pt x="2689" y="1690"/>
                  </a:lnTo>
                  <a:lnTo>
                    <a:pt x="2698" y="1688"/>
                  </a:lnTo>
                  <a:lnTo>
                    <a:pt x="2723" y="1682"/>
                  </a:lnTo>
                  <a:lnTo>
                    <a:pt x="2732" y="1681"/>
                  </a:lnTo>
                  <a:lnTo>
                    <a:pt x="2758" y="1676"/>
                  </a:lnTo>
                  <a:lnTo>
                    <a:pt x="2767" y="1675"/>
                  </a:lnTo>
                  <a:lnTo>
                    <a:pt x="2793" y="1672"/>
                  </a:lnTo>
                  <a:lnTo>
                    <a:pt x="2803" y="1670"/>
                  </a:lnTo>
                  <a:lnTo>
                    <a:pt x="2828" y="1668"/>
                  </a:lnTo>
                  <a:lnTo>
                    <a:pt x="2838" y="1667"/>
                  </a:lnTo>
                  <a:lnTo>
                    <a:pt x="2864" y="1666"/>
                  </a:lnTo>
                  <a:lnTo>
                    <a:pt x="2873" y="1666"/>
                  </a:lnTo>
                  <a:lnTo>
                    <a:pt x="2899" y="1665"/>
                  </a:lnTo>
                  <a:lnTo>
                    <a:pt x="2904" y="1665"/>
                  </a:lnTo>
                  <a:lnTo>
                    <a:pt x="3353" y="1665"/>
                  </a:lnTo>
                  <a:lnTo>
                    <a:pt x="3353" y="1449"/>
                  </a:lnTo>
                  <a:lnTo>
                    <a:pt x="3353" y="1444"/>
                  </a:lnTo>
                  <a:lnTo>
                    <a:pt x="3353" y="1431"/>
                  </a:lnTo>
                  <a:lnTo>
                    <a:pt x="3354" y="1422"/>
                  </a:lnTo>
                  <a:lnTo>
                    <a:pt x="3354" y="1409"/>
                  </a:lnTo>
                  <a:lnTo>
                    <a:pt x="3355" y="1400"/>
                  </a:lnTo>
                  <a:lnTo>
                    <a:pt x="3356" y="1387"/>
                  </a:lnTo>
                  <a:lnTo>
                    <a:pt x="3357" y="1377"/>
                  </a:lnTo>
                  <a:lnTo>
                    <a:pt x="3359" y="1364"/>
                  </a:lnTo>
                  <a:lnTo>
                    <a:pt x="3360" y="1355"/>
                  </a:lnTo>
                  <a:lnTo>
                    <a:pt x="3363" y="1342"/>
                  </a:lnTo>
                  <a:lnTo>
                    <a:pt x="3364" y="1333"/>
                  </a:lnTo>
                  <a:lnTo>
                    <a:pt x="3367" y="1320"/>
                  </a:lnTo>
                  <a:lnTo>
                    <a:pt x="3369" y="1311"/>
                  </a:lnTo>
                  <a:lnTo>
                    <a:pt x="3372" y="1299"/>
                  </a:lnTo>
                  <a:lnTo>
                    <a:pt x="3375" y="1289"/>
                  </a:lnTo>
                  <a:lnTo>
                    <a:pt x="3378" y="1277"/>
                  </a:lnTo>
                  <a:lnTo>
                    <a:pt x="3381" y="1268"/>
                  </a:lnTo>
                  <a:lnTo>
                    <a:pt x="3385" y="1256"/>
                  </a:lnTo>
                  <a:lnTo>
                    <a:pt x="3388" y="1247"/>
                  </a:lnTo>
                  <a:lnTo>
                    <a:pt x="3393" y="1234"/>
                  </a:lnTo>
                  <a:lnTo>
                    <a:pt x="3396" y="1226"/>
                  </a:lnTo>
                  <a:lnTo>
                    <a:pt x="3401" y="1214"/>
                  </a:lnTo>
                  <a:lnTo>
                    <a:pt x="3405" y="1205"/>
                  </a:lnTo>
                  <a:lnTo>
                    <a:pt x="3411" y="1193"/>
                  </a:lnTo>
                  <a:lnTo>
                    <a:pt x="3415" y="1184"/>
                  </a:lnTo>
                  <a:lnTo>
                    <a:pt x="3421" y="1173"/>
                  </a:lnTo>
                  <a:lnTo>
                    <a:pt x="3425" y="1164"/>
                  </a:lnTo>
                  <a:lnTo>
                    <a:pt x="3432" y="1153"/>
                  </a:lnTo>
                  <a:lnTo>
                    <a:pt x="3435" y="1148"/>
                  </a:lnTo>
                  <a:lnTo>
                    <a:pt x="3442" y="1136"/>
                  </a:lnTo>
                  <a:lnTo>
                    <a:pt x="3447" y="1128"/>
                  </a:lnTo>
                  <a:lnTo>
                    <a:pt x="3454" y="1117"/>
                  </a:lnTo>
                  <a:lnTo>
                    <a:pt x="3459" y="1109"/>
                  </a:lnTo>
                  <a:lnTo>
                    <a:pt x="3467" y="1098"/>
                  </a:lnTo>
                  <a:lnTo>
                    <a:pt x="3473" y="1090"/>
                  </a:lnTo>
                  <a:lnTo>
                    <a:pt x="3480" y="1080"/>
                  </a:lnTo>
                  <a:lnTo>
                    <a:pt x="3486" y="1073"/>
                  </a:lnTo>
                  <a:lnTo>
                    <a:pt x="3495" y="1062"/>
                  </a:lnTo>
                  <a:lnTo>
                    <a:pt x="3501" y="1055"/>
                  </a:lnTo>
                  <a:lnTo>
                    <a:pt x="3510" y="1045"/>
                  </a:lnTo>
                  <a:lnTo>
                    <a:pt x="3516" y="1038"/>
                  </a:lnTo>
                  <a:lnTo>
                    <a:pt x="3525" y="1029"/>
                  </a:lnTo>
                  <a:lnTo>
                    <a:pt x="3532" y="1022"/>
                  </a:lnTo>
                  <a:lnTo>
                    <a:pt x="3541" y="1013"/>
                  </a:lnTo>
                  <a:lnTo>
                    <a:pt x="3548" y="1007"/>
                  </a:lnTo>
                  <a:lnTo>
                    <a:pt x="3558" y="998"/>
                  </a:lnTo>
                  <a:lnTo>
                    <a:pt x="3565" y="992"/>
                  </a:lnTo>
                  <a:lnTo>
                    <a:pt x="3576" y="983"/>
                  </a:lnTo>
                  <a:lnTo>
                    <a:pt x="3583" y="977"/>
                  </a:lnTo>
                  <a:lnTo>
                    <a:pt x="3593" y="970"/>
                  </a:lnTo>
                  <a:lnTo>
                    <a:pt x="3601" y="964"/>
                  </a:lnTo>
                  <a:lnTo>
                    <a:pt x="3612" y="956"/>
                  </a:lnTo>
                  <a:lnTo>
                    <a:pt x="3620" y="951"/>
                  </a:lnTo>
                  <a:lnTo>
                    <a:pt x="3631" y="944"/>
                  </a:lnTo>
                  <a:lnTo>
                    <a:pt x="3639" y="939"/>
                  </a:lnTo>
                  <a:lnTo>
                    <a:pt x="3651" y="932"/>
                  </a:lnTo>
                  <a:lnTo>
                    <a:pt x="3656" y="929"/>
                  </a:lnTo>
                  <a:lnTo>
                    <a:pt x="3667" y="922"/>
                  </a:lnTo>
                  <a:lnTo>
                    <a:pt x="3676" y="918"/>
                  </a:lnTo>
                  <a:lnTo>
                    <a:pt x="3687" y="912"/>
                  </a:lnTo>
                  <a:lnTo>
                    <a:pt x="3696" y="908"/>
                  </a:lnTo>
                  <a:lnTo>
                    <a:pt x="3708" y="902"/>
                  </a:lnTo>
                  <a:lnTo>
                    <a:pt x="3717" y="898"/>
                  </a:lnTo>
                  <a:lnTo>
                    <a:pt x="3729" y="893"/>
                  </a:lnTo>
                  <a:lnTo>
                    <a:pt x="3737" y="890"/>
                  </a:lnTo>
                  <a:lnTo>
                    <a:pt x="3750" y="885"/>
                  </a:lnTo>
                  <a:lnTo>
                    <a:pt x="3759" y="882"/>
                  </a:lnTo>
                  <a:lnTo>
                    <a:pt x="3771" y="878"/>
                  </a:lnTo>
                  <a:lnTo>
                    <a:pt x="3780" y="875"/>
                  </a:lnTo>
                  <a:lnTo>
                    <a:pt x="3792" y="872"/>
                  </a:lnTo>
                  <a:lnTo>
                    <a:pt x="3802" y="869"/>
                  </a:lnTo>
                  <a:lnTo>
                    <a:pt x="3814" y="866"/>
                  </a:lnTo>
                  <a:lnTo>
                    <a:pt x="3823" y="864"/>
                  </a:lnTo>
                  <a:lnTo>
                    <a:pt x="3836" y="861"/>
                  </a:lnTo>
                  <a:lnTo>
                    <a:pt x="3845" y="860"/>
                  </a:lnTo>
                  <a:lnTo>
                    <a:pt x="3858" y="857"/>
                  </a:lnTo>
                  <a:lnTo>
                    <a:pt x="3867" y="856"/>
                  </a:lnTo>
                  <a:lnTo>
                    <a:pt x="3880" y="854"/>
                  </a:lnTo>
                  <a:lnTo>
                    <a:pt x="3890" y="853"/>
                  </a:lnTo>
                  <a:lnTo>
                    <a:pt x="3903" y="852"/>
                  </a:lnTo>
                  <a:lnTo>
                    <a:pt x="3912" y="851"/>
                  </a:lnTo>
                  <a:lnTo>
                    <a:pt x="3925" y="851"/>
                  </a:lnTo>
                  <a:lnTo>
                    <a:pt x="3934" y="850"/>
                  </a:lnTo>
                  <a:close/>
                  <a:moveTo>
                    <a:pt x="3353" y="2264"/>
                  </a:moveTo>
                  <a:lnTo>
                    <a:pt x="3353" y="2165"/>
                  </a:lnTo>
                  <a:lnTo>
                    <a:pt x="2906" y="2165"/>
                  </a:lnTo>
                  <a:lnTo>
                    <a:pt x="2887" y="2165"/>
                  </a:lnTo>
                  <a:lnTo>
                    <a:pt x="2871" y="2166"/>
                  </a:lnTo>
                  <a:lnTo>
                    <a:pt x="2854" y="2168"/>
                  </a:lnTo>
                  <a:lnTo>
                    <a:pt x="2837" y="2170"/>
                  </a:lnTo>
                  <a:lnTo>
                    <a:pt x="2821" y="2173"/>
                  </a:lnTo>
                  <a:lnTo>
                    <a:pt x="2804" y="2176"/>
                  </a:lnTo>
                  <a:lnTo>
                    <a:pt x="2788" y="2180"/>
                  </a:lnTo>
                  <a:lnTo>
                    <a:pt x="2772" y="2185"/>
                  </a:lnTo>
                  <a:lnTo>
                    <a:pt x="2756" y="2190"/>
                  </a:lnTo>
                  <a:lnTo>
                    <a:pt x="2741" y="2196"/>
                  </a:lnTo>
                  <a:lnTo>
                    <a:pt x="2726" y="2202"/>
                  </a:lnTo>
                  <a:lnTo>
                    <a:pt x="2710" y="2209"/>
                  </a:lnTo>
                  <a:lnTo>
                    <a:pt x="2696" y="2217"/>
                  </a:lnTo>
                  <a:lnTo>
                    <a:pt x="2680" y="2225"/>
                  </a:lnTo>
                  <a:lnTo>
                    <a:pt x="2665" y="2234"/>
                  </a:lnTo>
                  <a:lnTo>
                    <a:pt x="2651" y="2243"/>
                  </a:lnTo>
                  <a:lnTo>
                    <a:pt x="2638" y="2253"/>
                  </a:lnTo>
                  <a:lnTo>
                    <a:pt x="2625" y="2263"/>
                  </a:lnTo>
                  <a:lnTo>
                    <a:pt x="2612" y="2274"/>
                  </a:lnTo>
                  <a:lnTo>
                    <a:pt x="2599" y="2285"/>
                  </a:lnTo>
                  <a:lnTo>
                    <a:pt x="2587" y="2296"/>
                  </a:lnTo>
                  <a:lnTo>
                    <a:pt x="2576" y="2308"/>
                  </a:lnTo>
                  <a:lnTo>
                    <a:pt x="2565" y="2321"/>
                  </a:lnTo>
                  <a:lnTo>
                    <a:pt x="2554" y="2334"/>
                  </a:lnTo>
                  <a:lnTo>
                    <a:pt x="2544" y="2347"/>
                  </a:lnTo>
                  <a:lnTo>
                    <a:pt x="2534" y="2360"/>
                  </a:lnTo>
                  <a:lnTo>
                    <a:pt x="2525" y="2374"/>
                  </a:lnTo>
                  <a:lnTo>
                    <a:pt x="2516" y="2389"/>
                  </a:lnTo>
                  <a:lnTo>
                    <a:pt x="2508" y="2405"/>
                  </a:lnTo>
                  <a:lnTo>
                    <a:pt x="2500" y="2419"/>
                  </a:lnTo>
                  <a:lnTo>
                    <a:pt x="2493" y="2435"/>
                  </a:lnTo>
                  <a:lnTo>
                    <a:pt x="2487" y="2450"/>
                  </a:lnTo>
                  <a:lnTo>
                    <a:pt x="2481" y="2465"/>
                  </a:lnTo>
                  <a:lnTo>
                    <a:pt x="2476" y="2481"/>
                  </a:lnTo>
                  <a:lnTo>
                    <a:pt x="2471" y="2497"/>
                  </a:lnTo>
                  <a:lnTo>
                    <a:pt x="2467" y="2513"/>
                  </a:lnTo>
                  <a:lnTo>
                    <a:pt x="2464" y="2530"/>
                  </a:lnTo>
                  <a:lnTo>
                    <a:pt x="2461" y="2546"/>
                  </a:lnTo>
                  <a:lnTo>
                    <a:pt x="2459" y="2563"/>
                  </a:lnTo>
                  <a:lnTo>
                    <a:pt x="2457" y="2580"/>
                  </a:lnTo>
                  <a:lnTo>
                    <a:pt x="2456" y="2596"/>
                  </a:lnTo>
                  <a:lnTo>
                    <a:pt x="2456" y="2615"/>
                  </a:lnTo>
                  <a:lnTo>
                    <a:pt x="2456" y="8199"/>
                  </a:lnTo>
                  <a:lnTo>
                    <a:pt x="2456" y="8218"/>
                  </a:lnTo>
                  <a:lnTo>
                    <a:pt x="2457" y="8235"/>
                  </a:lnTo>
                  <a:lnTo>
                    <a:pt x="2459" y="8252"/>
                  </a:lnTo>
                  <a:lnTo>
                    <a:pt x="2461" y="8269"/>
                  </a:lnTo>
                  <a:lnTo>
                    <a:pt x="2464" y="8285"/>
                  </a:lnTo>
                  <a:lnTo>
                    <a:pt x="2467" y="8302"/>
                  </a:lnTo>
                  <a:lnTo>
                    <a:pt x="2471" y="8318"/>
                  </a:lnTo>
                  <a:lnTo>
                    <a:pt x="2476" y="8334"/>
                  </a:lnTo>
                  <a:lnTo>
                    <a:pt x="2481" y="8350"/>
                  </a:lnTo>
                  <a:lnTo>
                    <a:pt x="2487" y="8365"/>
                  </a:lnTo>
                  <a:lnTo>
                    <a:pt x="2493" y="8380"/>
                  </a:lnTo>
                  <a:lnTo>
                    <a:pt x="2500" y="8396"/>
                  </a:lnTo>
                  <a:lnTo>
                    <a:pt x="2508" y="8410"/>
                  </a:lnTo>
                  <a:lnTo>
                    <a:pt x="2516" y="8426"/>
                  </a:lnTo>
                  <a:lnTo>
                    <a:pt x="2525" y="8441"/>
                  </a:lnTo>
                  <a:lnTo>
                    <a:pt x="2534" y="8455"/>
                  </a:lnTo>
                  <a:lnTo>
                    <a:pt x="2544" y="8468"/>
                  </a:lnTo>
                  <a:lnTo>
                    <a:pt x="2554" y="8481"/>
                  </a:lnTo>
                  <a:lnTo>
                    <a:pt x="2565" y="8494"/>
                  </a:lnTo>
                  <a:lnTo>
                    <a:pt x="2576" y="8507"/>
                  </a:lnTo>
                  <a:lnTo>
                    <a:pt x="2587" y="8519"/>
                  </a:lnTo>
                  <a:lnTo>
                    <a:pt x="2599" y="8530"/>
                  </a:lnTo>
                  <a:lnTo>
                    <a:pt x="2612" y="8541"/>
                  </a:lnTo>
                  <a:lnTo>
                    <a:pt x="2625" y="8552"/>
                  </a:lnTo>
                  <a:lnTo>
                    <a:pt x="2638" y="8562"/>
                  </a:lnTo>
                  <a:lnTo>
                    <a:pt x="2651" y="8572"/>
                  </a:lnTo>
                  <a:lnTo>
                    <a:pt x="2665" y="8581"/>
                  </a:lnTo>
                  <a:lnTo>
                    <a:pt x="2680" y="8590"/>
                  </a:lnTo>
                  <a:lnTo>
                    <a:pt x="2696" y="8598"/>
                  </a:lnTo>
                  <a:lnTo>
                    <a:pt x="2710" y="8606"/>
                  </a:lnTo>
                  <a:lnTo>
                    <a:pt x="2726" y="8613"/>
                  </a:lnTo>
                  <a:lnTo>
                    <a:pt x="2741" y="8619"/>
                  </a:lnTo>
                  <a:lnTo>
                    <a:pt x="2756" y="8625"/>
                  </a:lnTo>
                  <a:lnTo>
                    <a:pt x="2772" y="8630"/>
                  </a:lnTo>
                  <a:lnTo>
                    <a:pt x="2788" y="8635"/>
                  </a:lnTo>
                  <a:lnTo>
                    <a:pt x="2804" y="8639"/>
                  </a:lnTo>
                  <a:lnTo>
                    <a:pt x="2821" y="8642"/>
                  </a:lnTo>
                  <a:lnTo>
                    <a:pt x="2837" y="8645"/>
                  </a:lnTo>
                  <a:lnTo>
                    <a:pt x="2854" y="8647"/>
                  </a:lnTo>
                  <a:lnTo>
                    <a:pt x="2871" y="8649"/>
                  </a:lnTo>
                  <a:lnTo>
                    <a:pt x="2887" y="8650"/>
                  </a:lnTo>
                  <a:lnTo>
                    <a:pt x="2906" y="8650"/>
                  </a:lnTo>
                  <a:lnTo>
                    <a:pt x="7094" y="8650"/>
                  </a:lnTo>
                  <a:lnTo>
                    <a:pt x="7113" y="8650"/>
                  </a:lnTo>
                  <a:lnTo>
                    <a:pt x="7129" y="8649"/>
                  </a:lnTo>
                  <a:lnTo>
                    <a:pt x="7146" y="8647"/>
                  </a:lnTo>
                  <a:lnTo>
                    <a:pt x="7163" y="8645"/>
                  </a:lnTo>
                  <a:lnTo>
                    <a:pt x="7179" y="8642"/>
                  </a:lnTo>
                  <a:lnTo>
                    <a:pt x="7196" y="8639"/>
                  </a:lnTo>
                  <a:lnTo>
                    <a:pt x="7212" y="8635"/>
                  </a:lnTo>
                  <a:lnTo>
                    <a:pt x="7228" y="8630"/>
                  </a:lnTo>
                  <a:lnTo>
                    <a:pt x="7244" y="8625"/>
                  </a:lnTo>
                  <a:lnTo>
                    <a:pt x="7259" y="8619"/>
                  </a:lnTo>
                  <a:lnTo>
                    <a:pt x="7274" y="8613"/>
                  </a:lnTo>
                  <a:lnTo>
                    <a:pt x="7290" y="8606"/>
                  </a:lnTo>
                  <a:lnTo>
                    <a:pt x="7304" y="8598"/>
                  </a:lnTo>
                  <a:lnTo>
                    <a:pt x="7320" y="8590"/>
                  </a:lnTo>
                  <a:lnTo>
                    <a:pt x="7335" y="8581"/>
                  </a:lnTo>
                  <a:lnTo>
                    <a:pt x="7349" y="8572"/>
                  </a:lnTo>
                  <a:lnTo>
                    <a:pt x="7362" y="8562"/>
                  </a:lnTo>
                  <a:lnTo>
                    <a:pt x="7375" y="8552"/>
                  </a:lnTo>
                  <a:lnTo>
                    <a:pt x="7388" y="8541"/>
                  </a:lnTo>
                  <a:lnTo>
                    <a:pt x="7401" y="8530"/>
                  </a:lnTo>
                  <a:lnTo>
                    <a:pt x="7413" y="8519"/>
                  </a:lnTo>
                  <a:lnTo>
                    <a:pt x="7424" y="8507"/>
                  </a:lnTo>
                  <a:lnTo>
                    <a:pt x="7435" y="8494"/>
                  </a:lnTo>
                  <a:lnTo>
                    <a:pt x="7446" y="8481"/>
                  </a:lnTo>
                  <a:lnTo>
                    <a:pt x="7456" y="8468"/>
                  </a:lnTo>
                  <a:lnTo>
                    <a:pt x="7466" y="8455"/>
                  </a:lnTo>
                  <a:lnTo>
                    <a:pt x="7475" y="8441"/>
                  </a:lnTo>
                  <a:lnTo>
                    <a:pt x="7484" y="8426"/>
                  </a:lnTo>
                  <a:lnTo>
                    <a:pt x="7492" y="8410"/>
                  </a:lnTo>
                  <a:lnTo>
                    <a:pt x="7500" y="8396"/>
                  </a:lnTo>
                  <a:lnTo>
                    <a:pt x="7507" y="8380"/>
                  </a:lnTo>
                  <a:lnTo>
                    <a:pt x="7513" y="8365"/>
                  </a:lnTo>
                  <a:lnTo>
                    <a:pt x="7519" y="8350"/>
                  </a:lnTo>
                  <a:lnTo>
                    <a:pt x="7524" y="8334"/>
                  </a:lnTo>
                  <a:lnTo>
                    <a:pt x="7529" y="8318"/>
                  </a:lnTo>
                  <a:lnTo>
                    <a:pt x="7533" y="8302"/>
                  </a:lnTo>
                  <a:lnTo>
                    <a:pt x="7536" y="8285"/>
                  </a:lnTo>
                  <a:lnTo>
                    <a:pt x="7539" y="8269"/>
                  </a:lnTo>
                  <a:lnTo>
                    <a:pt x="7541" y="8252"/>
                  </a:lnTo>
                  <a:lnTo>
                    <a:pt x="7543" y="8235"/>
                  </a:lnTo>
                  <a:lnTo>
                    <a:pt x="7544" y="8218"/>
                  </a:lnTo>
                  <a:lnTo>
                    <a:pt x="7544" y="8199"/>
                  </a:lnTo>
                  <a:lnTo>
                    <a:pt x="7544" y="2615"/>
                  </a:lnTo>
                  <a:lnTo>
                    <a:pt x="7544" y="2596"/>
                  </a:lnTo>
                  <a:lnTo>
                    <a:pt x="7543" y="2580"/>
                  </a:lnTo>
                  <a:lnTo>
                    <a:pt x="7541" y="2563"/>
                  </a:lnTo>
                  <a:lnTo>
                    <a:pt x="7539" y="2546"/>
                  </a:lnTo>
                  <a:lnTo>
                    <a:pt x="7536" y="2530"/>
                  </a:lnTo>
                  <a:lnTo>
                    <a:pt x="7533" y="2513"/>
                  </a:lnTo>
                  <a:lnTo>
                    <a:pt x="7529" y="2497"/>
                  </a:lnTo>
                  <a:lnTo>
                    <a:pt x="7524" y="2481"/>
                  </a:lnTo>
                  <a:lnTo>
                    <a:pt x="7519" y="2465"/>
                  </a:lnTo>
                  <a:lnTo>
                    <a:pt x="7513" y="2450"/>
                  </a:lnTo>
                  <a:lnTo>
                    <a:pt x="7507" y="2435"/>
                  </a:lnTo>
                  <a:lnTo>
                    <a:pt x="7500" y="2419"/>
                  </a:lnTo>
                  <a:lnTo>
                    <a:pt x="7492" y="2405"/>
                  </a:lnTo>
                  <a:lnTo>
                    <a:pt x="7484" y="2389"/>
                  </a:lnTo>
                  <a:lnTo>
                    <a:pt x="7475" y="2374"/>
                  </a:lnTo>
                  <a:lnTo>
                    <a:pt x="7466" y="2360"/>
                  </a:lnTo>
                  <a:lnTo>
                    <a:pt x="7456" y="2347"/>
                  </a:lnTo>
                  <a:lnTo>
                    <a:pt x="7446" y="2334"/>
                  </a:lnTo>
                  <a:lnTo>
                    <a:pt x="7435" y="2321"/>
                  </a:lnTo>
                  <a:lnTo>
                    <a:pt x="7424" y="2308"/>
                  </a:lnTo>
                  <a:lnTo>
                    <a:pt x="7413" y="2296"/>
                  </a:lnTo>
                  <a:lnTo>
                    <a:pt x="7401" y="2285"/>
                  </a:lnTo>
                  <a:lnTo>
                    <a:pt x="7388" y="2274"/>
                  </a:lnTo>
                  <a:lnTo>
                    <a:pt x="7375" y="2263"/>
                  </a:lnTo>
                  <a:lnTo>
                    <a:pt x="7362" y="2253"/>
                  </a:lnTo>
                  <a:lnTo>
                    <a:pt x="7349" y="2243"/>
                  </a:lnTo>
                  <a:lnTo>
                    <a:pt x="7335" y="2234"/>
                  </a:lnTo>
                  <a:lnTo>
                    <a:pt x="7320" y="2225"/>
                  </a:lnTo>
                  <a:lnTo>
                    <a:pt x="7304" y="2217"/>
                  </a:lnTo>
                  <a:lnTo>
                    <a:pt x="7290" y="2209"/>
                  </a:lnTo>
                  <a:lnTo>
                    <a:pt x="7274" y="2202"/>
                  </a:lnTo>
                  <a:lnTo>
                    <a:pt x="7259" y="2196"/>
                  </a:lnTo>
                  <a:lnTo>
                    <a:pt x="7244" y="2190"/>
                  </a:lnTo>
                  <a:lnTo>
                    <a:pt x="7228" y="2185"/>
                  </a:lnTo>
                  <a:lnTo>
                    <a:pt x="7212" y="2180"/>
                  </a:lnTo>
                  <a:lnTo>
                    <a:pt x="7196" y="2176"/>
                  </a:lnTo>
                  <a:lnTo>
                    <a:pt x="7179" y="2173"/>
                  </a:lnTo>
                  <a:lnTo>
                    <a:pt x="7163" y="2170"/>
                  </a:lnTo>
                  <a:lnTo>
                    <a:pt x="7146" y="2168"/>
                  </a:lnTo>
                  <a:lnTo>
                    <a:pt x="7129" y="2166"/>
                  </a:lnTo>
                  <a:lnTo>
                    <a:pt x="7113" y="2165"/>
                  </a:lnTo>
                  <a:lnTo>
                    <a:pt x="7094" y="2165"/>
                  </a:lnTo>
                  <a:lnTo>
                    <a:pt x="6647" y="2165"/>
                  </a:lnTo>
                  <a:lnTo>
                    <a:pt x="6647" y="2264"/>
                  </a:lnTo>
                  <a:lnTo>
                    <a:pt x="6647" y="2269"/>
                  </a:lnTo>
                  <a:lnTo>
                    <a:pt x="6647" y="2282"/>
                  </a:lnTo>
                  <a:lnTo>
                    <a:pt x="6646" y="2291"/>
                  </a:lnTo>
                  <a:lnTo>
                    <a:pt x="6646" y="2304"/>
                  </a:lnTo>
                  <a:lnTo>
                    <a:pt x="6645" y="2313"/>
                  </a:lnTo>
                  <a:lnTo>
                    <a:pt x="6644" y="2326"/>
                  </a:lnTo>
                  <a:lnTo>
                    <a:pt x="6643" y="2336"/>
                  </a:lnTo>
                  <a:lnTo>
                    <a:pt x="6641" y="2349"/>
                  </a:lnTo>
                  <a:lnTo>
                    <a:pt x="6640" y="2358"/>
                  </a:lnTo>
                  <a:lnTo>
                    <a:pt x="6637" y="2371"/>
                  </a:lnTo>
                  <a:lnTo>
                    <a:pt x="6636" y="2380"/>
                  </a:lnTo>
                  <a:lnTo>
                    <a:pt x="6633" y="2393"/>
                  </a:lnTo>
                  <a:lnTo>
                    <a:pt x="6631" y="2402"/>
                  </a:lnTo>
                  <a:lnTo>
                    <a:pt x="6628" y="2414"/>
                  </a:lnTo>
                  <a:lnTo>
                    <a:pt x="6625" y="2423"/>
                  </a:lnTo>
                  <a:lnTo>
                    <a:pt x="6622" y="2436"/>
                  </a:lnTo>
                  <a:lnTo>
                    <a:pt x="6619" y="2445"/>
                  </a:lnTo>
                  <a:lnTo>
                    <a:pt x="6615" y="2458"/>
                  </a:lnTo>
                  <a:lnTo>
                    <a:pt x="6612" y="2466"/>
                  </a:lnTo>
                  <a:lnTo>
                    <a:pt x="6607" y="2479"/>
                  </a:lnTo>
                  <a:lnTo>
                    <a:pt x="6604" y="2488"/>
                  </a:lnTo>
                  <a:lnTo>
                    <a:pt x="6599" y="2500"/>
                  </a:lnTo>
                  <a:lnTo>
                    <a:pt x="6595" y="2509"/>
                  </a:lnTo>
                  <a:lnTo>
                    <a:pt x="6589" y="2520"/>
                  </a:lnTo>
                  <a:lnTo>
                    <a:pt x="6585" y="2529"/>
                  </a:lnTo>
                  <a:lnTo>
                    <a:pt x="6579" y="2541"/>
                  </a:lnTo>
                  <a:lnTo>
                    <a:pt x="6575" y="2549"/>
                  </a:lnTo>
                  <a:lnTo>
                    <a:pt x="6568" y="2561"/>
                  </a:lnTo>
                  <a:lnTo>
                    <a:pt x="6565" y="2567"/>
                  </a:lnTo>
                  <a:lnTo>
                    <a:pt x="6558" y="2578"/>
                  </a:lnTo>
                  <a:lnTo>
                    <a:pt x="6553" y="2586"/>
                  </a:lnTo>
                  <a:lnTo>
                    <a:pt x="6546" y="2597"/>
                  </a:lnTo>
                  <a:lnTo>
                    <a:pt x="6540" y="2606"/>
                  </a:lnTo>
                  <a:lnTo>
                    <a:pt x="6533" y="2616"/>
                  </a:lnTo>
                  <a:lnTo>
                    <a:pt x="6527" y="2624"/>
                  </a:lnTo>
                  <a:lnTo>
                    <a:pt x="6519" y="2634"/>
                  </a:lnTo>
                  <a:lnTo>
                    <a:pt x="6513" y="2642"/>
                  </a:lnTo>
                  <a:lnTo>
                    <a:pt x="6505" y="2652"/>
                  </a:lnTo>
                  <a:lnTo>
                    <a:pt x="6498" y="2659"/>
                  </a:lnTo>
                  <a:lnTo>
                    <a:pt x="6490" y="2669"/>
                  </a:lnTo>
                  <a:lnTo>
                    <a:pt x="6483" y="2676"/>
                  </a:lnTo>
                  <a:lnTo>
                    <a:pt x="6474" y="2685"/>
                  </a:lnTo>
                  <a:lnTo>
                    <a:pt x="6468" y="2692"/>
                  </a:lnTo>
                  <a:lnTo>
                    <a:pt x="6458" y="2701"/>
                  </a:lnTo>
                  <a:lnTo>
                    <a:pt x="6451" y="2707"/>
                  </a:lnTo>
                  <a:lnTo>
                    <a:pt x="6442" y="2716"/>
                  </a:lnTo>
                  <a:lnTo>
                    <a:pt x="6435" y="2722"/>
                  </a:lnTo>
                  <a:lnTo>
                    <a:pt x="6425" y="2730"/>
                  </a:lnTo>
                  <a:lnTo>
                    <a:pt x="6417" y="2736"/>
                  </a:lnTo>
                  <a:lnTo>
                    <a:pt x="6407" y="2744"/>
                  </a:lnTo>
                  <a:lnTo>
                    <a:pt x="6400" y="2749"/>
                  </a:lnTo>
                  <a:lnTo>
                    <a:pt x="6389" y="2757"/>
                  </a:lnTo>
                  <a:lnTo>
                    <a:pt x="6382" y="2762"/>
                  </a:lnTo>
                  <a:lnTo>
                    <a:pt x="6371" y="2769"/>
                  </a:lnTo>
                  <a:lnTo>
                    <a:pt x="6363" y="2774"/>
                  </a:lnTo>
                  <a:lnTo>
                    <a:pt x="6352" y="2781"/>
                  </a:lnTo>
                  <a:lnTo>
                    <a:pt x="6341" y="2787"/>
                  </a:lnTo>
                  <a:lnTo>
                    <a:pt x="6330" y="2793"/>
                  </a:lnTo>
                  <a:lnTo>
                    <a:pt x="6322" y="2797"/>
                  </a:lnTo>
                  <a:lnTo>
                    <a:pt x="6310" y="2803"/>
                  </a:lnTo>
                  <a:lnTo>
                    <a:pt x="6302" y="2807"/>
                  </a:lnTo>
                  <a:lnTo>
                    <a:pt x="6290" y="2812"/>
                  </a:lnTo>
                  <a:lnTo>
                    <a:pt x="6281" y="2816"/>
                  </a:lnTo>
                  <a:lnTo>
                    <a:pt x="6269" y="2821"/>
                  </a:lnTo>
                  <a:lnTo>
                    <a:pt x="6261" y="2824"/>
                  </a:lnTo>
                  <a:lnTo>
                    <a:pt x="6249" y="2828"/>
                  </a:lnTo>
                  <a:lnTo>
                    <a:pt x="6240" y="2831"/>
                  </a:lnTo>
                  <a:lnTo>
                    <a:pt x="6228" y="2835"/>
                  </a:lnTo>
                  <a:lnTo>
                    <a:pt x="6219" y="2838"/>
                  </a:lnTo>
                  <a:lnTo>
                    <a:pt x="6206" y="2842"/>
                  </a:lnTo>
                  <a:lnTo>
                    <a:pt x="6198" y="2844"/>
                  </a:lnTo>
                  <a:lnTo>
                    <a:pt x="6185" y="2847"/>
                  </a:lnTo>
                  <a:lnTo>
                    <a:pt x="6176" y="2849"/>
                  </a:lnTo>
                  <a:lnTo>
                    <a:pt x="6163" y="2852"/>
                  </a:lnTo>
                  <a:lnTo>
                    <a:pt x="6154" y="2853"/>
                  </a:lnTo>
                  <a:lnTo>
                    <a:pt x="6141" y="2856"/>
                  </a:lnTo>
                  <a:lnTo>
                    <a:pt x="6132" y="2857"/>
                  </a:lnTo>
                  <a:lnTo>
                    <a:pt x="6119" y="2859"/>
                  </a:lnTo>
                  <a:lnTo>
                    <a:pt x="6110" y="2860"/>
                  </a:lnTo>
                  <a:lnTo>
                    <a:pt x="6097" y="2861"/>
                  </a:lnTo>
                  <a:lnTo>
                    <a:pt x="6088" y="2862"/>
                  </a:lnTo>
                  <a:lnTo>
                    <a:pt x="6075" y="2862"/>
                  </a:lnTo>
                  <a:lnTo>
                    <a:pt x="6066" y="2863"/>
                  </a:lnTo>
                  <a:lnTo>
                    <a:pt x="6053" y="2863"/>
                  </a:lnTo>
                  <a:lnTo>
                    <a:pt x="6048" y="2863"/>
                  </a:lnTo>
                  <a:lnTo>
                    <a:pt x="3952" y="2863"/>
                  </a:lnTo>
                  <a:lnTo>
                    <a:pt x="3947" y="2863"/>
                  </a:lnTo>
                  <a:lnTo>
                    <a:pt x="3934" y="2863"/>
                  </a:lnTo>
                  <a:lnTo>
                    <a:pt x="3925" y="2862"/>
                  </a:lnTo>
                  <a:lnTo>
                    <a:pt x="3912" y="2862"/>
                  </a:lnTo>
                  <a:lnTo>
                    <a:pt x="3903" y="2861"/>
                  </a:lnTo>
                  <a:lnTo>
                    <a:pt x="3890" y="2860"/>
                  </a:lnTo>
                  <a:lnTo>
                    <a:pt x="3881" y="2859"/>
                  </a:lnTo>
                  <a:lnTo>
                    <a:pt x="3868" y="2857"/>
                  </a:lnTo>
                  <a:lnTo>
                    <a:pt x="3859" y="2856"/>
                  </a:lnTo>
                  <a:lnTo>
                    <a:pt x="3846" y="2853"/>
                  </a:lnTo>
                  <a:lnTo>
                    <a:pt x="3837" y="2852"/>
                  </a:lnTo>
                  <a:lnTo>
                    <a:pt x="3824" y="2849"/>
                  </a:lnTo>
                  <a:lnTo>
                    <a:pt x="3815" y="2847"/>
                  </a:lnTo>
                  <a:lnTo>
                    <a:pt x="3802" y="2844"/>
                  </a:lnTo>
                  <a:lnTo>
                    <a:pt x="3794" y="2842"/>
                  </a:lnTo>
                  <a:lnTo>
                    <a:pt x="3781" y="2838"/>
                  </a:lnTo>
                  <a:lnTo>
                    <a:pt x="3772" y="2835"/>
                  </a:lnTo>
                  <a:lnTo>
                    <a:pt x="3760" y="2831"/>
                  </a:lnTo>
                  <a:lnTo>
                    <a:pt x="3751" y="2828"/>
                  </a:lnTo>
                  <a:lnTo>
                    <a:pt x="3739" y="2824"/>
                  </a:lnTo>
                  <a:lnTo>
                    <a:pt x="3731" y="2821"/>
                  </a:lnTo>
                  <a:lnTo>
                    <a:pt x="3719" y="2816"/>
                  </a:lnTo>
                  <a:lnTo>
                    <a:pt x="3710" y="2812"/>
                  </a:lnTo>
                  <a:lnTo>
                    <a:pt x="3698" y="2807"/>
                  </a:lnTo>
                  <a:lnTo>
                    <a:pt x="3690" y="2803"/>
                  </a:lnTo>
                  <a:lnTo>
                    <a:pt x="3678" y="2797"/>
                  </a:lnTo>
                  <a:lnTo>
                    <a:pt x="3670" y="2793"/>
                  </a:lnTo>
                  <a:lnTo>
                    <a:pt x="3659" y="2787"/>
                  </a:lnTo>
                  <a:lnTo>
                    <a:pt x="3648" y="2781"/>
                  </a:lnTo>
                  <a:lnTo>
                    <a:pt x="3637" y="2774"/>
                  </a:lnTo>
                  <a:lnTo>
                    <a:pt x="3629" y="2769"/>
                  </a:lnTo>
                  <a:lnTo>
                    <a:pt x="3618" y="2762"/>
                  </a:lnTo>
                  <a:lnTo>
                    <a:pt x="3611" y="2757"/>
                  </a:lnTo>
                  <a:lnTo>
                    <a:pt x="3600" y="2749"/>
                  </a:lnTo>
                  <a:lnTo>
                    <a:pt x="3593" y="2744"/>
                  </a:lnTo>
                  <a:lnTo>
                    <a:pt x="3583" y="2736"/>
                  </a:lnTo>
                  <a:lnTo>
                    <a:pt x="3575" y="2730"/>
                  </a:lnTo>
                  <a:lnTo>
                    <a:pt x="3565" y="2722"/>
                  </a:lnTo>
                  <a:lnTo>
                    <a:pt x="3558" y="2716"/>
                  </a:lnTo>
                  <a:lnTo>
                    <a:pt x="3549" y="2707"/>
                  </a:lnTo>
                  <a:lnTo>
                    <a:pt x="3542" y="2701"/>
                  </a:lnTo>
                  <a:lnTo>
                    <a:pt x="3532" y="2692"/>
                  </a:lnTo>
                  <a:lnTo>
                    <a:pt x="3526" y="2685"/>
                  </a:lnTo>
                  <a:lnTo>
                    <a:pt x="3517" y="2676"/>
                  </a:lnTo>
                  <a:lnTo>
                    <a:pt x="3510" y="2669"/>
                  </a:lnTo>
                  <a:lnTo>
                    <a:pt x="3502" y="2659"/>
                  </a:lnTo>
                  <a:lnTo>
                    <a:pt x="3495" y="2652"/>
                  </a:lnTo>
                  <a:lnTo>
                    <a:pt x="3487" y="2642"/>
                  </a:lnTo>
                  <a:lnTo>
                    <a:pt x="3481" y="2634"/>
                  </a:lnTo>
                  <a:lnTo>
                    <a:pt x="3473" y="2624"/>
                  </a:lnTo>
                  <a:lnTo>
                    <a:pt x="3467" y="2616"/>
                  </a:lnTo>
                  <a:lnTo>
                    <a:pt x="3460" y="2606"/>
                  </a:lnTo>
                  <a:lnTo>
                    <a:pt x="3454" y="2597"/>
                  </a:lnTo>
                  <a:lnTo>
                    <a:pt x="3447" y="2586"/>
                  </a:lnTo>
                  <a:lnTo>
                    <a:pt x="3442" y="2578"/>
                  </a:lnTo>
                  <a:lnTo>
                    <a:pt x="3435" y="2567"/>
                  </a:lnTo>
                  <a:lnTo>
                    <a:pt x="3432" y="2561"/>
                  </a:lnTo>
                  <a:lnTo>
                    <a:pt x="3425" y="2549"/>
                  </a:lnTo>
                  <a:lnTo>
                    <a:pt x="3421" y="2541"/>
                  </a:lnTo>
                  <a:lnTo>
                    <a:pt x="3415" y="2529"/>
                  </a:lnTo>
                  <a:lnTo>
                    <a:pt x="3411" y="2520"/>
                  </a:lnTo>
                  <a:lnTo>
                    <a:pt x="3405" y="2509"/>
                  </a:lnTo>
                  <a:lnTo>
                    <a:pt x="3401" y="2500"/>
                  </a:lnTo>
                  <a:lnTo>
                    <a:pt x="3396" y="2488"/>
                  </a:lnTo>
                  <a:lnTo>
                    <a:pt x="3393" y="2479"/>
                  </a:lnTo>
                  <a:lnTo>
                    <a:pt x="3388" y="2466"/>
                  </a:lnTo>
                  <a:lnTo>
                    <a:pt x="3385" y="2458"/>
                  </a:lnTo>
                  <a:lnTo>
                    <a:pt x="3381" y="2445"/>
                  </a:lnTo>
                  <a:lnTo>
                    <a:pt x="3378" y="2436"/>
                  </a:lnTo>
                  <a:lnTo>
                    <a:pt x="3375" y="2423"/>
                  </a:lnTo>
                  <a:lnTo>
                    <a:pt x="3372" y="2414"/>
                  </a:lnTo>
                  <a:lnTo>
                    <a:pt x="3369" y="2402"/>
                  </a:lnTo>
                  <a:lnTo>
                    <a:pt x="3367" y="2393"/>
                  </a:lnTo>
                  <a:lnTo>
                    <a:pt x="3364" y="2380"/>
                  </a:lnTo>
                  <a:lnTo>
                    <a:pt x="3363" y="2371"/>
                  </a:lnTo>
                  <a:lnTo>
                    <a:pt x="3360" y="2358"/>
                  </a:lnTo>
                  <a:lnTo>
                    <a:pt x="3359" y="2349"/>
                  </a:lnTo>
                  <a:lnTo>
                    <a:pt x="3357" y="2336"/>
                  </a:lnTo>
                  <a:lnTo>
                    <a:pt x="3356" y="2326"/>
                  </a:lnTo>
                  <a:lnTo>
                    <a:pt x="3355" y="2313"/>
                  </a:lnTo>
                  <a:lnTo>
                    <a:pt x="3354" y="2304"/>
                  </a:lnTo>
                  <a:lnTo>
                    <a:pt x="3354" y="2291"/>
                  </a:lnTo>
                  <a:lnTo>
                    <a:pt x="3353" y="2282"/>
                  </a:lnTo>
                  <a:lnTo>
                    <a:pt x="3353" y="2269"/>
                  </a:lnTo>
                  <a:lnTo>
                    <a:pt x="3353" y="2264"/>
                  </a:lnTo>
                  <a:close/>
                  <a:moveTo>
                    <a:pt x="6046" y="1350"/>
                  </a:moveTo>
                  <a:lnTo>
                    <a:pt x="3954" y="1350"/>
                  </a:lnTo>
                  <a:lnTo>
                    <a:pt x="3948" y="1350"/>
                  </a:lnTo>
                  <a:lnTo>
                    <a:pt x="3945" y="1350"/>
                  </a:lnTo>
                  <a:lnTo>
                    <a:pt x="3941" y="1351"/>
                  </a:lnTo>
                  <a:lnTo>
                    <a:pt x="3937" y="1351"/>
                  </a:lnTo>
                  <a:lnTo>
                    <a:pt x="3934" y="1352"/>
                  </a:lnTo>
                  <a:lnTo>
                    <a:pt x="3930" y="1352"/>
                  </a:lnTo>
                  <a:lnTo>
                    <a:pt x="3927" y="1353"/>
                  </a:lnTo>
                  <a:lnTo>
                    <a:pt x="3924" y="1354"/>
                  </a:lnTo>
                  <a:lnTo>
                    <a:pt x="3920" y="1355"/>
                  </a:lnTo>
                  <a:lnTo>
                    <a:pt x="3917" y="1357"/>
                  </a:lnTo>
                  <a:lnTo>
                    <a:pt x="3914" y="1358"/>
                  </a:lnTo>
                  <a:lnTo>
                    <a:pt x="3911" y="1359"/>
                  </a:lnTo>
                  <a:lnTo>
                    <a:pt x="3907" y="1361"/>
                  </a:lnTo>
                  <a:lnTo>
                    <a:pt x="3903" y="1364"/>
                  </a:lnTo>
                  <a:lnTo>
                    <a:pt x="3898" y="1366"/>
                  </a:lnTo>
                  <a:lnTo>
                    <a:pt x="3896" y="1368"/>
                  </a:lnTo>
                  <a:lnTo>
                    <a:pt x="3893" y="1370"/>
                  </a:lnTo>
                  <a:lnTo>
                    <a:pt x="3890" y="1372"/>
                  </a:lnTo>
                  <a:lnTo>
                    <a:pt x="3887" y="1374"/>
                  </a:lnTo>
                  <a:lnTo>
                    <a:pt x="3885" y="1377"/>
                  </a:lnTo>
                  <a:lnTo>
                    <a:pt x="3882" y="1379"/>
                  </a:lnTo>
                  <a:lnTo>
                    <a:pt x="3880" y="1382"/>
                  </a:lnTo>
                  <a:lnTo>
                    <a:pt x="3877" y="1384"/>
                  </a:lnTo>
                  <a:lnTo>
                    <a:pt x="3875" y="1387"/>
                  </a:lnTo>
                  <a:lnTo>
                    <a:pt x="3873" y="1390"/>
                  </a:lnTo>
                  <a:lnTo>
                    <a:pt x="3871" y="1393"/>
                  </a:lnTo>
                  <a:lnTo>
                    <a:pt x="3869" y="1395"/>
                  </a:lnTo>
                  <a:lnTo>
                    <a:pt x="3867" y="1400"/>
                  </a:lnTo>
                  <a:lnTo>
                    <a:pt x="3864" y="1404"/>
                  </a:lnTo>
                  <a:lnTo>
                    <a:pt x="3862" y="1408"/>
                  </a:lnTo>
                  <a:lnTo>
                    <a:pt x="3861" y="1411"/>
                  </a:lnTo>
                  <a:lnTo>
                    <a:pt x="3860" y="1414"/>
                  </a:lnTo>
                  <a:lnTo>
                    <a:pt x="3858" y="1417"/>
                  </a:lnTo>
                  <a:lnTo>
                    <a:pt x="3857" y="1421"/>
                  </a:lnTo>
                  <a:lnTo>
                    <a:pt x="3856" y="1424"/>
                  </a:lnTo>
                  <a:lnTo>
                    <a:pt x="3855" y="1427"/>
                  </a:lnTo>
                  <a:lnTo>
                    <a:pt x="3855" y="1431"/>
                  </a:lnTo>
                  <a:lnTo>
                    <a:pt x="3854" y="1434"/>
                  </a:lnTo>
                  <a:lnTo>
                    <a:pt x="3854" y="1438"/>
                  </a:lnTo>
                  <a:lnTo>
                    <a:pt x="3853" y="1442"/>
                  </a:lnTo>
                  <a:lnTo>
                    <a:pt x="3853" y="1445"/>
                  </a:lnTo>
                  <a:lnTo>
                    <a:pt x="3853" y="1451"/>
                  </a:lnTo>
                  <a:lnTo>
                    <a:pt x="3853" y="1665"/>
                  </a:lnTo>
                  <a:lnTo>
                    <a:pt x="6147" y="1665"/>
                  </a:lnTo>
                  <a:lnTo>
                    <a:pt x="6147" y="1451"/>
                  </a:lnTo>
                  <a:lnTo>
                    <a:pt x="6147" y="1445"/>
                  </a:lnTo>
                  <a:lnTo>
                    <a:pt x="6147" y="1442"/>
                  </a:lnTo>
                  <a:lnTo>
                    <a:pt x="6146" y="1438"/>
                  </a:lnTo>
                  <a:lnTo>
                    <a:pt x="6146" y="1434"/>
                  </a:lnTo>
                  <a:lnTo>
                    <a:pt x="6145" y="1431"/>
                  </a:lnTo>
                  <a:lnTo>
                    <a:pt x="6145" y="1427"/>
                  </a:lnTo>
                  <a:lnTo>
                    <a:pt x="6144" y="1424"/>
                  </a:lnTo>
                  <a:lnTo>
                    <a:pt x="6143" y="1421"/>
                  </a:lnTo>
                  <a:lnTo>
                    <a:pt x="6142" y="1417"/>
                  </a:lnTo>
                  <a:lnTo>
                    <a:pt x="6140" y="1414"/>
                  </a:lnTo>
                  <a:lnTo>
                    <a:pt x="6139" y="1411"/>
                  </a:lnTo>
                  <a:lnTo>
                    <a:pt x="6138" y="1408"/>
                  </a:lnTo>
                  <a:lnTo>
                    <a:pt x="6136" y="1404"/>
                  </a:lnTo>
                  <a:lnTo>
                    <a:pt x="6133" y="1400"/>
                  </a:lnTo>
                  <a:lnTo>
                    <a:pt x="6131" y="1395"/>
                  </a:lnTo>
                  <a:lnTo>
                    <a:pt x="6129" y="1393"/>
                  </a:lnTo>
                  <a:lnTo>
                    <a:pt x="6127" y="1390"/>
                  </a:lnTo>
                  <a:lnTo>
                    <a:pt x="6125" y="1387"/>
                  </a:lnTo>
                  <a:lnTo>
                    <a:pt x="6123" y="1384"/>
                  </a:lnTo>
                  <a:lnTo>
                    <a:pt x="6120" y="1382"/>
                  </a:lnTo>
                  <a:lnTo>
                    <a:pt x="6118" y="1379"/>
                  </a:lnTo>
                  <a:lnTo>
                    <a:pt x="6115" y="1377"/>
                  </a:lnTo>
                  <a:lnTo>
                    <a:pt x="6113" y="1374"/>
                  </a:lnTo>
                  <a:lnTo>
                    <a:pt x="6110" y="1372"/>
                  </a:lnTo>
                  <a:lnTo>
                    <a:pt x="6107" y="1370"/>
                  </a:lnTo>
                  <a:lnTo>
                    <a:pt x="6104" y="1368"/>
                  </a:lnTo>
                  <a:lnTo>
                    <a:pt x="6102" y="1366"/>
                  </a:lnTo>
                  <a:lnTo>
                    <a:pt x="6097" y="1364"/>
                  </a:lnTo>
                  <a:lnTo>
                    <a:pt x="6093" y="1361"/>
                  </a:lnTo>
                  <a:lnTo>
                    <a:pt x="6089" y="1359"/>
                  </a:lnTo>
                  <a:lnTo>
                    <a:pt x="6086" y="1358"/>
                  </a:lnTo>
                  <a:lnTo>
                    <a:pt x="6083" y="1357"/>
                  </a:lnTo>
                  <a:lnTo>
                    <a:pt x="6080" y="1355"/>
                  </a:lnTo>
                  <a:lnTo>
                    <a:pt x="6076" y="1354"/>
                  </a:lnTo>
                  <a:lnTo>
                    <a:pt x="6073" y="1353"/>
                  </a:lnTo>
                  <a:lnTo>
                    <a:pt x="6070" y="1352"/>
                  </a:lnTo>
                  <a:lnTo>
                    <a:pt x="6066" y="1352"/>
                  </a:lnTo>
                  <a:lnTo>
                    <a:pt x="6063" y="1351"/>
                  </a:lnTo>
                  <a:lnTo>
                    <a:pt x="6059" y="1351"/>
                  </a:lnTo>
                  <a:lnTo>
                    <a:pt x="6055" y="1350"/>
                  </a:lnTo>
                  <a:lnTo>
                    <a:pt x="6052" y="1350"/>
                  </a:lnTo>
                  <a:lnTo>
                    <a:pt x="6046" y="1350"/>
                  </a:lnTo>
                  <a:close/>
                  <a:moveTo>
                    <a:pt x="6147" y="2262"/>
                  </a:moveTo>
                  <a:lnTo>
                    <a:pt x="6147" y="2165"/>
                  </a:lnTo>
                  <a:lnTo>
                    <a:pt x="3853" y="2165"/>
                  </a:lnTo>
                  <a:lnTo>
                    <a:pt x="3853" y="2262"/>
                  </a:lnTo>
                  <a:lnTo>
                    <a:pt x="3853" y="2268"/>
                  </a:lnTo>
                  <a:lnTo>
                    <a:pt x="3853" y="2271"/>
                  </a:lnTo>
                  <a:lnTo>
                    <a:pt x="3854" y="2275"/>
                  </a:lnTo>
                  <a:lnTo>
                    <a:pt x="3854" y="2279"/>
                  </a:lnTo>
                  <a:lnTo>
                    <a:pt x="3855" y="2283"/>
                  </a:lnTo>
                  <a:lnTo>
                    <a:pt x="3856" y="2286"/>
                  </a:lnTo>
                  <a:lnTo>
                    <a:pt x="3856" y="2290"/>
                  </a:lnTo>
                  <a:lnTo>
                    <a:pt x="3857" y="2294"/>
                  </a:lnTo>
                  <a:lnTo>
                    <a:pt x="3859" y="2297"/>
                  </a:lnTo>
                  <a:lnTo>
                    <a:pt x="3860" y="2300"/>
                  </a:lnTo>
                  <a:lnTo>
                    <a:pt x="3861" y="2304"/>
                  </a:lnTo>
                  <a:lnTo>
                    <a:pt x="3863" y="2307"/>
                  </a:lnTo>
                  <a:lnTo>
                    <a:pt x="3864" y="2310"/>
                  </a:lnTo>
                  <a:lnTo>
                    <a:pt x="3867" y="2314"/>
                  </a:lnTo>
                  <a:lnTo>
                    <a:pt x="3869" y="2318"/>
                  </a:lnTo>
                  <a:lnTo>
                    <a:pt x="3871" y="2321"/>
                  </a:lnTo>
                  <a:lnTo>
                    <a:pt x="3873" y="2323"/>
                  </a:lnTo>
                  <a:lnTo>
                    <a:pt x="3875" y="2326"/>
                  </a:lnTo>
                  <a:lnTo>
                    <a:pt x="3877" y="2329"/>
                  </a:lnTo>
                  <a:lnTo>
                    <a:pt x="3879" y="2331"/>
                  </a:lnTo>
                  <a:lnTo>
                    <a:pt x="3882" y="2334"/>
                  </a:lnTo>
                  <a:lnTo>
                    <a:pt x="3884" y="2337"/>
                  </a:lnTo>
                  <a:lnTo>
                    <a:pt x="3887" y="2339"/>
                  </a:lnTo>
                  <a:lnTo>
                    <a:pt x="3890" y="2342"/>
                  </a:lnTo>
                  <a:lnTo>
                    <a:pt x="3894" y="2344"/>
                  </a:lnTo>
                  <a:lnTo>
                    <a:pt x="3897" y="2347"/>
                  </a:lnTo>
                  <a:lnTo>
                    <a:pt x="3901" y="2349"/>
                  </a:lnTo>
                  <a:lnTo>
                    <a:pt x="3903" y="2350"/>
                  </a:lnTo>
                  <a:lnTo>
                    <a:pt x="3905" y="2351"/>
                  </a:lnTo>
                  <a:lnTo>
                    <a:pt x="3908" y="2353"/>
                  </a:lnTo>
                  <a:lnTo>
                    <a:pt x="3912" y="2355"/>
                  </a:lnTo>
                  <a:lnTo>
                    <a:pt x="3915" y="2356"/>
                  </a:lnTo>
                  <a:lnTo>
                    <a:pt x="3919" y="2357"/>
                  </a:lnTo>
                  <a:lnTo>
                    <a:pt x="3922" y="2359"/>
                  </a:lnTo>
                  <a:lnTo>
                    <a:pt x="3926" y="2360"/>
                  </a:lnTo>
                  <a:lnTo>
                    <a:pt x="3930" y="2360"/>
                  </a:lnTo>
                  <a:lnTo>
                    <a:pt x="3933" y="2361"/>
                  </a:lnTo>
                  <a:lnTo>
                    <a:pt x="3937" y="2362"/>
                  </a:lnTo>
                  <a:lnTo>
                    <a:pt x="3941" y="2362"/>
                  </a:lnTo>
                  <a:lnTo>
                    <a:pt x="3945" y="2363"/>
                  </a:lnTo>
                  <a:lnTo>
                    <a:pt x="3948" y="2363"/>
                  </a:lnTo>
                  <a:lnTo>
                    <a:pt x="3954" y="2363"/>
                  </a:lnTo>
                  <a:lnTo>
                    <a:pt x="6046" y="2363"/>
                  </a:lnTo>
                  <a:lnTo>
                    <a:pt x="6052" y="2363"/>
                  </a:lnTo>
                  <a:lnTo>
                    <a:pt x="6055" y="2363"/>
                  </a:lnTo>
                  <a:lnTo>
                    <a:pt x="6059" y="2362"/>
                  </a:lnTo>
                  <a:lnTo>
                    <a:pt x="6063" y="2362"/>
                  </a:lnTo>
                  <a:lnTo>
                    <a:pt x="6067" y="2361"/>
                  </a:lnTo>
                  <a:lnTo>
                    <a:pt x="6070" y="2360"/>
                  </a:lnTo>
                  <a:lnTo>
                    <a:pt x="6074" y="2360"/>
                  </a:lnTo>
                  <a:lnTo>
                    <a:pt x="6078" y="2359"/>
                  </a:lnTo>
                  <a:lnTo>
                    <a:pt x="6081" y="2357"/>
                  </a:lnTo>
                  <a:lnTo>
                    <a:pt x="6085" y="2356"/>
                  </a:lnTo>
                  <a:lnTo>
                    <a:pt x="6088" y="2355"/>
                  </a:lnTo>
                  <a:lnTo>
                    <a:pt x="6092" y="2353"/>
                  </a:lnTo>
                  <a:lnTo>
                    <a:pt x="6095" y="2351"/>
                  </a:lnTo>
                  <a:lnTo>
                    <a:pt x="6097" y="2350"/>
                  </a:lnTo>
                  <a:lnTo>
                    <a:pt x="6099" y="2349"/>
                  </a:lnTo>
                  <a:lnTo>
                    <a:pt x="6103" y="2347"/>
                  </a:lnTo>
                  <a:lnTo>
                    <a:pt x="6106" y="2344"/>
                  </a:lnTo>
                  <a:lnTo>
                    <a:pt x="6110" y="2342"/>
                  </a:lnTo>
                  <a:lnTo>
                    <a:pt x="6113" y="2339"/>
                  </a:lnTo>
                  <a:lnTo>
                    <a:pt x="6116" y="2337"/>
                  </a:lnTo>
                  <a:lnTo>
                    <a:pt x="6118" y="2334"/>
                  </a:lnTo>
                  <a:lnTo>
                    <a:pt x="6121" y="2331"/>
                  </a:lnTo>
                  <a:lnTo>
                    <a:pt x="6123" y="2329"/>
                  </a:lnTo>
                  <a:lnTo>
                    <a:pt x="6125" y="2326"/>
                  </a:lnTo>
                  <a:lnTo>
                    <a:pt x="6127" y="2323"/>
                  </a:lnTo>
                  <a:lnTo>
                    <a:pt x="6129" y="2321"/>
                  </a:lnTo>
                  <a:lnTo>
                    <a:pt x="6131" y="2318"/>
                  </a:lnTo>
                  <a:lnTo>
                    <a:pt x="6133" y="2314"/>
                  </a:lnTo>
                  <a:lnTo>
                    <a:pt x="6136" y="2310"/>
                  </a:lnTo>
                  <a:lnTo>
                    <a:pt x="6137" y="2307"/>
                  </a:lnTo>
                  <a:lnTo>
                    <a:pt x="6139" y="2304"/>
                  </a:lnTo>
                  <a:lnTo>
                    <a:pt x="6140" y="2300"/>
                  </a:lnTo>
                  <a:lnTo>
                    <a:pt x="6141" y="2297"/>
                  </a:lnTo>
                  <a:lnTo>
                    <a:pt x="6143" y="2294"/>
                  </a:lnTo>
                  <a:lnTo>
                    <a:pt x="6144" y="2290"/>
                  </a:lnTo>
                  <a:lnTo>
                    <a:pt x="6144" y="2286"/>
                  </a:lnTo>
                  <a:lnTo>
                    <a:pt x="6145" y="2283"/>
                  </a:lnTo>
                  <a:lnTo>
                    <a:pt x="6146" y="2279"/>
                  </a:lnTo>
                  <a:lnTo>
                    <a:pt x="6146" y="2275"/>
                  </a:lnTo>
                  <a:lnTo>
                    <a:pt x="6147" y="2271"/>
                  </a:lnTo>
                  <a:lnTo>
                    <a:pt x="6147" y="2268"/>
                  </a:lnTo>
                  <a:lnTo>
                    <a:pt x="6147" y="2262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Helvetica Neue"/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606" name="Google Shape;1606;p44"/>
          <p:cNvGrpSpPr/>
          <p:nvPr/>
        </p:nvGrpSpPr>
        <p:grpSpPr>
          <a:xfrm>
            <a:off x="5067299" y="1602701"/>
            <a:ext cx="689654" cy="689086"/>
            <a:chOff x="10888678" y="861060"/>
            <a:chExt cx="633600" cy="633600"/>
          </a:xfrm>
        </p:grpSpPr>
        <p:sp>
          <p:nvSpPr>
            <p:cNvPr id="1607" name="Google Shape;1607;p44"/>
            <p:cNvSpPr/>
            <p:nvPr/>
          </p:nvSpPr>
          <p:spPr>
            <a:xfrm>
              <a:off x="10888678" y="861060"/>
              <a:ext cx="633600" cy="633600"/>
            </a:xfrm>
            <a:custGeom>
              <a:rect b="b" l="l" r="r" t="t"/>
              <a:pathLst>
                <a:path extrusionOk="0" h="10000" w="10000">
                  <a:moveTo>
                    <a:pt x="5939" y="4268"/>
                  </a:moveTo>
                  <a:lnTo>
                    <a:pt x="7771" y="2414"/>
                  </a:lnTo>
                  <a:lnTo>
                    <a:pt x="8950" y="3572"/>
                  </a:lnTo>
                  <a:lnTo>
                    <a:pt x="7117" y="5425"/>
                  </a:lnTo>
                  <a:lnTo>
                    <a:pt x="5939" y="4268"/>
                  </a:lnTo>
                  <a:close/>
                  <a:moveTo>
                    <a:pt x="1050" y="3874"/>
                  </a:moveTo>
                  <a:lnTo>
                    <a:pt x="2035" y="2742"/>
                  </a:lnTo>
                  <a:lnTo>
                    <a:pt x="3822" y="4294"/>
                  </a:lnTo>
                  <a:lnTo>
                    <a:pt x="2839" y="5425"/>
                  </a:lnTo>
                  <a:lnTo>
                    <a:pt x="1050" y="3874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Helvetica Neue"/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08" name="Google Shape;1608;p44"/>
            <p:cNvSpPr/>
            <p:nvPr/>
          </p:nvSpPr>
          <p:spPr>
            <a:xfrm>
              <a:off x="10888678" y="861060"/>
              <a:ext cx="633600" cy="633600"/>
            </a:xfrm>
            <a:custGeom>
              <a:rect b="b" l="l" r="r" t="t"/>
              <a:pathLst>
                <a:path extrusionOk="0" h="10000" w="10000">
                  <a:moveTo>
                    <a:pt x="7894" y="2196"/>
                  </a:moveTo>
                  <a:lnTo>
                    <a:pt x="7921" y="2214"/>
                  </a:lnTo>
                  <a:lnTo>
                    <a:pt x="7946" y="2236"/>
                  </a:lnTo>
                  <a:lnTo>
                    <a:pt x="9125" y="3394"/>
                  </a:lnTo>
                  <a:lnTo>
                    <a:pt x="9147" y="3418"/>
                  </a:lnTo>
                  <a:lnTo>
                    <a:pt x="9165" y="3445"/>
                  </a:lnTo>
                  <a:lnTo>
                    <a:pt x="9180" y="3474"/>
                  </a:lnTo>
                  <a:lnTo>
                    <a:pt x="9191" y="3505"/>
                  </a:lnTo>
                  <a:lnTo>
                    <a:pt x="9198" y="3538"/>
                  </a:lnTo>
                  <a:lnTo>
                    <a:pt x="9200" y="3570"/>
                  </a:lnTo>
                  <a:lnTo>
                    <a:pt x="9198" y="3603"/>
                  </a:lnTo>
                  <a:lnTo>
                    <a:pt x="9192" y="3635"/>
                  </a:lnTo>
                  <a:lnTo>
                    <a:pt x="9182" y="3666"/>
                  </a:lnTo>
                  <a:lnTo>
                    <a:pt x="9167" y="3696"/>
                  </a:lnTo>
                  <a:lnTo>
                    <a:pt x="9149" y="3723"/>
                  </a:lnTo>
                  <a:lnTo>
                    <a:pt x="9128" y="3748"/>
                  </a:lnTo>
                  <a:lnTo>
                    <a:pt x="7773" y="5118"/>
                  </a:lnTo>
                  <a:lnTo>
                    <a:pt x="7767" y="5129"/>
                  </a:lnTo>
                  <a:lnTo>
                    <a:pt x="7749" y="5157"/>
                  </a:lnTo>
                  <a:lnTo>
                    <a:pt x="7728" y="5182"/>
                  </a:lnTo>
                  <a:lnTo>
                    <a:pt x="7704" y="5203"/>
                  </a:lnTo>
                  <a:lnTo>
                    <a:pt x="7677" y="5222"/>
                  </a:lnTo>
                  <a:lnTo>
                    <a:pt x="7662" y="5229"/>
                  </a:lnTo>
                  <a:lnTo>
                    <a:pt x="7295" y="5601"/>
                  </a:lnTo>
                  <a:lnTo>
                    <a:pt x="7270" y="5622"/>
                  </a:lnTo>
                  <a:lnTo>
                    <a:pt x="7243" y="5641"/>
                  </a:lnTo>
                  <a:lnTo>
                    <a:pt x="7214" y="5655"/>
                  </a:lnTo>
                  <a:lnTo>
                    <a:pt x="7183" y="5666"/>
                  </a:lnTo>
                  <a:lnTo>
                    <a:pt x="7151" y="5673"/>
                  </a:lnTo>
                  <a:lnTo>
                    <a:pt x="7119" y="5675"/>
                  </a:lnTo>
                  <a:lnTo>
                    <a:pt x="7086" y="5673"/>
                  </a:lnTo>
                  <a:lnTo>
                    <a:pt x="7054" y="5667"/>
                  </a:lnTo>
                  <a:lnTo>
                    <a:pt x="7037" y="5661"/>
                  </a:lnTo>
                  <a:lnTo>
                    <a:pt x="7016" y="5684"/>
                  </a:lnTo>
                  <a:lnTo>
                    <a:pt x="7015" y="5684"/>
                  </a:lnTo>
                  <a:lnTo>
                    <a:pt x="6989" y="5712"/>
                  </a:lnTo>
                  <a:lnTo>
                    <a:pt x="6988" y="5713"/>
                  </a:lnTo>
                  <a:lnTo>
                    <a:pt x="6965" y="5736"/>
                  </a:lnTo>
                  <a:lnTo>
                    <a:pt x="6964" y="5737"/>
                  </a:lnTo>
                  <a:lnTo>
                    <a:pt x="6944" y="5757"/>
                  </a:lnTo>
                  <a:lnTo>
                    <a:pt x="6942" y="5759"/>
                  </a:lnTo>
                  <a:lnTo>
                    <a:pt x="6924" y="5776"/>
                  </a:lnTo>
                  <a:lnTo>
                    <a:pt x="6922" y="5778"/>
                  </a:lnTo>
                  <a:lnTo>
                    <a:pt x="6905" y="5793"/>
                  </a:lnTo>
                  <a:lnTo>
                    <a:pt x="6902" y="5796"/>
                  </a:lnTo>
                  <a:lnTo>
                    <a:pt x="6887" y="5809"/>
                  </a:lnTo>
                  <a:lnTo>
                    <a:pt x="6883" y="5812"/>
                  </a:lnTo>
                  <a:lnTo>
                    <a:pt x="6869" y="5823"/>
                  </a:lnTo>
                  <a:lnTo>
                    <a:pt x="6864" y="5827"/>
                  </a:lnTo>
                  <a:lnTo>
                    <a:pt x="6851" y="5836"/>
                  </a:lnTo>
                  <a:lnTo>
                    <a:pt x="6844" y="5841"/>
                  </a:lnTo>
                  <a:lnTo>
                    <a:pt x="6832" y="5849"/>
                  </a:lnTo>
                  <a:lnTo>
                    <a:pt x="6823" y="5853"/>
                  </a:lnTo>
                  <a:lnTo>
                    <a:pt x="6811" y="5859"/>
                  </a:lnTo>
                  <a:lnTo>
                    <a:pt x="6801" y="5864"/>
                  </a:lnTo>
                  <a:lnTo>
                    <a:pt x="6790" y="5868"/>
                  </a:lnTo>
                  <a:lnTo>
                    <a:pt x="6779" y="5872"/>
                  </a:lnTo>
                  <a:lnTo>
                    <a:pt x="6768" y="5876"/>
                  </a:lnTo>
                  <a:lnTo>
                    <a:pt x="6758" y="5878"/>
                  </a:lnTo>
                  <a:lnTo>
                    <a:pt x="6746" y="5881"/>
                  </a:lnTo>
                  <a:lnTo>
                    <a:pt x="6738" y="5882"/>
                  </a:lnTo>
                  <a:lnTo>
                    <a:pt x="6727" y="5884"/>
                  </a:lnTo>
                  <a:lnTo>
                    <a:pt x="6722" y="5897"/>
                  </a:lnTo>
                  <a:lnTo>
                    <a:pt x="6718" y="5907"/>
                  </a:lnTo>
                  <a:lnTo>
                    <a:pt x="6704" y="5936"/>
                  </a:lnTo>
                  <a:lnTo>
                    <a:pt x="6700" y="5943"/>
                  </a:lnTo>
                  <a:lnTo>
                    <a:pt x="6682" y="5974"/>
                  </a:lnTo>
                  <a:lnTo>
                    <a:pt x="6679" y="5980"/>
                  </a:lnTo>
                  <a:lnTo>
                    <a:pt x="6658" y="6011"/>
                  </a:lnTo>
                  <a:lnTo>
                    <a:pt x="6655" y="6016"/>
                  </a:lnTo>
                  <a:lnTo>
                    <a:pt x="6631" y="6049"/>
                  </a:lnTo>
                  <a:lnTo>
                    <a:pt x="6628" y="6053"/>
                  </a:lnTo>
                  <a:lnTo>
                    <a:pt x="6601" y="6087"/>
                  </a:lnTo>
                  <a:lnTo>
                    <a:pt x="6598" y="6091"/>
                  </a:lnTo>
                  <a:lnTo>
                    <a:pt x="6569" y="6126"/>
                  </a:lnTo>
                  <a:lnTo>
                    <a:pt x="6566" y="6129"/>
                  </a:lnTo>
                  <a:lnTo>
                    <a:pt x="6534" y="6164"/>
                  </a:lnTo>
                  <a:lnTo>
                    <a:pt x="6531" y="6167"/>
                  </a:lnTo>
                  <a:lnTo>
                    <a:pt x="6496" y="6203"/>
                  </a:lnTo>
                  <a:lnTo>
                    <a:pt x="6494" y="6205"/>
                  </a:lnTo>
                  <a:lnTo>
                    <a:pt x="6457" y="6242"/>
                  </a:lnTo>
                  <a:lnTo>
                    <a:pt x="6455" y="6244"/>
                  </a:lnTo>
                  <a:lnTo>
                    <a:pt x="6416" y="6280"/>
                  </a:lnTo>
                  <a:lnTo>
                    <a:pt x="6413" y="6282"/>
                  </a:lnTo>
                  <a:lnTo>
                    <a:pt x="6372" y="6318"/>
                  </a:lnTo>
                  <a:lnTo>
                    <a:pt x="6370" y="6320"/>
                  </a:lnTo>
                  <a:lnTo>
                    <a:pt x="6327" y="6356"/>
                  </a:lnTo>
                  <a:lnTo>
                    <a:pt x="6327" y="6356"/>
                  </a:lnTo>
                  <a:lnTo>
                    <a:pt x="6314" y="6366"/>
                  </a:lnTo>
                  <a:lnTo>
                    <a:pt x="6305" y="6374"/>
                  </a:lnTo>
                  <a:lnTo>
                    <a:pt x="6304" y="6376"/>
                  </a:lnTo>
                  <a:lnTo>
                    <a:pt x="6304" y="6376"/>
                  </a:lnTo>
                  <a:lnTo>
                    <a:pt x="6303" y="6389"/>
                  </a:lnTo>
                  <a:lnTo>
                    <a:pt x="6302" y="6396"/>
                  </a:lnTo>
                  <a:lnTo>
                    <a:pt x="6298" y="6425"/>
                  </a:lnTo>
                  <a:lnTo>
                    <a:pt x="6295" y="6438"/>
                  </a:lnTo>
                  <a:lnTo>
                    <a:pt x="6288" y="6466"/>
                  </a:lnTo>
                  <a:lnTo>
                    <a:pt x="6284" y="6479"/>
                  </a:lnTo>
                  <a:lnTo>
                    <a:pt x="6274" y="6505"/>
                  </a:lnTo>
                  <a:lnTo>
                    <a:pt x="6269" y="6518"/>
                  </a:lnTo>
                  <a:lnTo>
                    <a:pt x="6256" y="6543"/>
                  </a:lnTo>
                  <a:lnTo>
                    <a:pt x="6250" y="6554"/>
                  </a:lnTo>
                  <a:lnTo>
                    <a:pt x="6235" y="6578"/>
                  </a:lnTo>
                  <a:lnTo>
                    <a:pt x="6227" y="6588"/>
                  </a:lnTo>
                  <a:lnTo>
                    <a:pt x="6210" y="6610"/>
                  </a:lnTo>
                  <a:lnTo>
                    <a:pt x="6201" y="6620"/>
                  </a:lnTo>
                  <a:lnTo>
                    <a:pt x="6181" y="6640"/>
                  </a:lnTo>
                  <a:lnTo>
                    <a:pt x="6173" y="6648"/>
                  </a:lnTo>
                  <a:lnTo>
                    <a:pt x="6151" y="6667"/>
                  </a:lnTo>
                  <a:lnTo>
                    <a:pt x="6141" y="6674"/>
                  </a:lnTo>
                  <a:lnTo>
                    <a:pt x="6117" y="6691"/>
                  </a:lnTo>
                  <a:lnTo>
                    <a:pt x="6107" y="6697"/>
                  </a:lnTo>
                  <a:lnTo>
                    <a:pt x="6081" y="6712"/>
                  </a:lnTo>
                  <a:lnTo>
                    <a:pt x="6071" y="6717"/>
                  </a:lnTo>
                  <a:lnTo>
                    <a:pt x="6044" y="6729"/>
                  </a:lnTo>
                  <a:lnTo>
                    <a:pt x="6033" y="6733"/>
                  </a:lnTo>
                  <a:lnTo>
                    <a:pt x="6004" y="6743"/>
                  </a:lnTo>
                  <a:lnTo>
                    <a:pt x="5993" y="6747"/>
                  </a:lnTo>
                  <a:lnTo>
                    <a:pt x="5968" y="6753"/>
                  </a:lnTo>
                  <a:lnTo>
                    <a:pt x="5961" y="6782"/>
                  </a:lnTo>
                  <a:lnTo>
                    <a:pt x="5958" y="6794"/>
                  </a:lnTo>
                  <a:lnTo>
                    <a:pt x="5948" y="6824"/>
                  </a:lnTo>
                  <a:lnTo>
                    <a:pt x="5943" y="6836"/>
                  </a:lnTo>
                  <a:lnTo>
                    <a:pt x="5930" y="6864"/>
                  </a:lnTo>
                  <a:lnTo>
                    <a:pt x="5923" y="6876"/>
                  </a:lnTo>
                  <a:lnTo>
                    <a:pt x="5908" y="6902"/>
                  </a:lnTo>
                  <a:lnTo>
                    <a:pt x="5900" y="6914"/>
                  </a:lnTo>
                  <a:lnTo>
                    <a:pt x="5882" y="6937"/>
                  </a:lnTo>
                  <a:lnTo>
                    <a:pt x="5873" y="6948"/>
                  </a:lnTo>
                  <a:lnTo>
                    <a:pt x="5852" y="6968"/>
                  </a:lnTo>
                  <a:lnTo>
                    <a:pt x="5841" y="6978"/>
                  </a:lnTo>
                  <a:lnTo>
                    <a:pt x="5819" y="6996"/>
                  </a:lnTo>
                  <a:lnTo>
                    <a:pt x="5807" y="7005"/>
                  </a:lnTo>
                  <a:lnTo>
                    <a:pt x="5782" y="7020"/>
                  </a:lnTo>
                  <a:lnTo>
                    <a:pt x="5770" y="7027"/>
                  </a:lnTo>
                  <a:lnTo>
                    <a:pt x="5743" y="7040"/>
                  </a:lnTo>
                  <a:lnTo>
                    <a:pt x="5731" y="7045"/>
                  </a:lnTo>
                  <a:lnTo>
                    <a:pt x="5702" y="7055"/>
                  </a:lnTo>
                  <a:lnTo>
                    <a:pt x="5690" y="7059"/>
                  </a:lnTo>
                  <a:lnTo>
                    <a:pt x="5659" y="7067"/>
                  </a:lnTo>
                  <a:lnTo>
                    <a:pt x="5647" y="7069"/>
                  </a:lnTo>
                  <a:lnTo>
                    <a:pt x="5614" y="7074"/>
                  </a:lnTo>
                  <a:lnTo>
                    <a:pt x="5603" y="7075"/>
                  </a:lnTo>
                  <a:lnTo>
                    <a:pt x="5580" y="7076"/>
                  </a:lnTo>
                  <a:lnTo>
                    <a:pt x="5575" y="7093"/>
                  </a:lnTo>
                  <a:lnTo>
                    <a:pt x="5569" y="7105"/>
                  </a:lnTo>
                  <a:lnTo>
                    <a:pt x="5554" y="7137"/>
                  </a:lnTo>
                  <a:lnTo>
                    <a:pt x="5547" y="7150"/>
                  </a:lnTo>
                  <a:lnTo>
                    <a:pt x="5529" y="7179"/>
                  </a:lnTo>
                  <a:lnTo>
                    <a:pt x="5521" y="7191"/>
                  </a:lnTo>
                  <a:lnTo>
                    <a:pt x="5500" y="7218"/>
                  </a:lnTo>
                  <a:lnTo>
                    <a:pt x="5490" y="7228"/>
                  </a:lnTo>
                  <a:lnTo>
                    <a:pt x="5466" y="7252"/>
                  </a:lnTo>
                  <a:lnTo>
                    <a:pt x="5455" y="7262"/>
                  </a:lnTo>
                  <a:lnTo>
                    <a:pt x="5429" y="7282"/>
                  </a:lnTo>
                  <a:lnTo>
                    <a:pt x="5417" y="7291"/>
                  </a:lnTo>
                  <a:lnTo>
                    <a:pt x="5389" y="7308"/>
                  </a:lnTo>
                  <a:lnTo>
                    <a:pt x="5376" y="7315"/>
                  </a:lnTo>
                  <a:lnTo>
                    <a:pt x="5345" y="7329"/>
                  </a:lnTo>
                  <a:lnTo>
                    <a:pt x="5332" y="7334"/>
                  </a:lnTo>
                  <a:lnTo>
                    <a:pt x="5300" y="7345"/>
                  </a:lnTo>
                  <a:lnTo>
                    <a:pt x="5286" y="7348"/>
                  </a:lnTo>
                  <a:lnTo>
                    <a:pt x="5252" y="7355"/>
                  </a:lnTo>
                  <a:lnTo>
                    <a:pt x="5238" y="7357"/>
                  </a:lnTo>
                  <a:lnTo>
                    <a:pt x="5203" y="7360"/>
                  </a:lnTo>
                  <a:lnTo>
                    <a:pt x="5196" y="7360"/>
                  </a:lnTo>
                  <a:lnTo>
                    <a:pt x="5194" y="7368"/>
                  </a:lnTo>
                  <a:lnTo>
                    <a:pt x="5187" y="7386"/>
                  </a:lnTo>
                  <a:lnTo>
                    <a:pt x="5167" y="7427"/>
                  </a:lnTo>
                  <a:lnTo>
                    <a:pt x="5158" y="7444"/>
                  </a:lnTo>
                  <a:lnTo>
                    <a:pt x="5133" y="7480"/>
                  </a:lnTo>
                  <a:lnTo>
                    <a:pt x="5121" y="7495"/>
                  </a:lnTo>
                  <a:lnTo>
                    <a:pt x="5092" y="7526"/>
                  </a:lnTo>
                  <a:lnTo>
                    <a:pt x="5077" y="7539"/>
                  </a:lnTo>
                  <a:lnTo>
                    <a:pt x="5044" y="7565"/>
                  </a:lnTo>
                  <a:lnTo>
                    <a:pt x="5028" y="7575"/>
                  </a:lnTo>
                  <a:lnTo>
                    <a:pt x="4992" y="7595"/>
                  </a:lnTo>
                  <a:lnTo>
                    <a:pt x="4975" y="7603"/>
                  </a:lnTo>
                  <a:lnTo>
                    <a:pt x="4935" y="7618"/>
                  </a:lnTo>
                  <a:lnTo>
                    <a:pt x="4918" y="7623"/>
                  </a:lnTo>
                  <a:lnTo>
                    <a:pt x="4877" y="7631"/>
                  </a:lnTo>
                  <a:lnTo>
                    <a:pt x="4858" y="7634"/>
                  </a:lnTo>
                  <a:lnTo>
                    <a:pt x="4816" y="7636"/>
                  </a:lnTo>
                  <a:lnTo>
                    <a:pt x="4798" y="7636"/>
                  </a:lnTo>
                  <a:lnTo>
                    <a:pt x="4755" y="7632"/>
                  </a:lnTo>
                  <a:lnTo>
                    <a:pt x="4737" y="7629"/>
                  </a:lnTo>
                  <a:lnTo>
                    <a:pt x="4693" y="7619"/>
                  </a:lnTo>
                  <a:lnTo>
                    <a:pt x="4676" y="7614"/>
                  </a:lnTo>
                  <a:lnTo>
                    <a:pt x="4634" y="7597"/>
                  </a:lnTo>
                  <a:lnTo>
                    <a:pt x="4618" y="7589"/>
                  </a:lnTo>
                  <a:lnTo>
                    <a:pt x="4576" y="7565"/>
                  </a:lnTo>
                  <a:lnTo>
                    <a:pt x="4562" y="7556"/>
                  </a:lnTo>
                  <a:lnTo>
                    <a:pt x="4522" y="7525"/>
                  </a:lnTo>
                  <a:lnTo>
                    <a:pt x="4515" y="7520"/>
                  </a:lnTo>
                  <a:lnTo>
                    <a:pt x="4489" y="7497"/>
                  </a:lnTo>
                  <a:lnTo>
                    <a:pt x="4464" y="7475"/>
                  </a:lnTo>
                  <a:lnTo>
                    <a:pt x="4441" y="7454"/>
                  </a:lnTo>
                  <a:lnTo>
                    <a:pt x="4418" y="7434"/>
                  </a:lnTo>
                  <a:lnTo>
                    <a:pt x="4396" y="7414"/>
                  </a:lnTo>
                  <a:lnTo>
                    <a:pt x="4375" y="7396"/>
                  </a:lnTo>
                  <a:lnTo>
                    <a:pt x="4355" y="7377"/>
                  </a:lnTo>
                  <a:lnTo>
                    <a:pt x="4334" y="7360"/>
                  </a:lnTo>
                  <a:lnTo>
                    <a:pt x="4314" y="7342"/>
                  </a:lnTo>
                  <a:lnTo>
                    <a:pt x="4295" y="7325"/>
                  </a:lnTo>
                  <a:lnTo>
                    <a:pt x="4275" y="7308"/>
                  </a:lnTo>
                  <a:lnTo>
                    <a:pt x="4255" y="7290"/>
                  </a:lnTo>
                  <a:lnTo>
                    <a:pt x="4234" y="7273"/>
                  </a:lnTo>
                  <a:lnTo>
                    <a:pt x="4213" y="7255"/>
                  </a:lnTo>
                  <a:lnTo>
                    <a:pt x="4210" y="7252"/>
                  </a:lnTo>
                  <a:lnTo>
                    <a:pt x="4198" y="7240"/>
                  </a:lnTo>
                  <a:lnTo>
                    <a:pt x="4185" y="7228"/>
                  </a:lnTo>
                  <a:lnTo>
                    <a:pt x="4172" y="7216"/>
                  </a:lnTo>
                  <a:lnTo>
                    <a:pt x="4158" y="7204"/>
                  </a:lnTo>
                  <a:lnTo>
                    <a:pt x="4145" y="7192"/>
                  </a:lnTo>
                  <a:lnTo>
                    <a:pt x="4131" y="7180"/>
                  </a:lnTo>
                  <a:lnTo>
                    <a:pt x="4118" y="7168"/>
                  </a:lnTo>
                  <a:lnTo>
                    <a:pt x="4105" y="7157"/>
                  </a:lnTo>
                  <a:lnTo>
                    <a:pt x="4092" y="7145"/>
                  </a:lnTo>
                  <a:lnTo>
                    <a:pt x="4080" y="7135"/>
                  </a:lnTo>
                  <a:lnTo>
                    <a:pt x="4069" y="7125"/>
                  </a:lnTo>
                  <a:lnTo>
                    <a:pt x="4069" y="7125"/>
                  </a:lnTo>
                  <a:lnTo>
                    <a:pt x="4059" y="7116"/>
                  </a:lnTo>
                  <a:lnTo>
                    <a:pt x="4059" y="7115"/>
                  </a:lnTo>
                  <a:lnTo>
                    <a:pt x="4049" y="7107"/>
                  </a:lnTo>
                  <a:lnTo>
                    <a:pt x="4049" y="7107"/>
                  </a:lnTo>
                  <a:lnTo>
                    <a:pt x="4042" y="7100"/>
                  </a:lnTo>
                  <a:lnTo>
                    <a:pt x="4035" y="7094"/>
                  </a:lnTo>
                  <a:lnTo>
                    <a:pt x="4027" y="7087"/>
                  </a:lnTo>
                  <a:lnTo>
                    <a:pt x="4019" y="7080"/>
                  </a:lnTo>
                  <a:lnTo>
                    <a:pt x="4011" y="7073"/>
                  </a:lnTo>
                  <a:lnTo>
                    <a:pt x="4002" y="7065"/>
                  </a:lnTo>
                  <a:lnTo>
                    <a:pt x="3994" y="7058"/>
                  </a:lnTo>
                  <a:lnTo>
                    <a:pt x="3986" y="7051"/>
                  </a:lnTo>
                  <a:lnTo>
                    <a:pt x="3978" y="7044"/>
                  </a:lnTo>
                  <a:lnTo>
                    <a:pt x="3971" y="7037"/>
                  </a:lnTo>
                  <a:lnTo>
                    <a:pt x="3963" y="7031"/>
                  </a:lnTo>
                  <a:lnTo>
                    <a:pt x="3957" y="7025"/>
                  </a:lnTo>
                  <a:lnTo>
                    <a:pt x="3950" y="7019"/>
                  </a:lnTo>
                  <a:lnTo>
                    <a:pt x="3945" y="7015"/>
                  </a:lnTo>
                  <a:lnTo>
                    <a:pt x="3940" y="7010"/>
                  </a:lnTo>
                  <a:lnTo>
                    <a:pt x="3863" y="6944"/>
                  </a:lnTo>
                  <a:lnTo>
                    <a:pt x="3862" y="6943"/>
                  </a:lnTo>
                  <a:lnTo>
                    <a:pt x="3793" y="6882"/>
                  </a:lnTo>
                  <a:lnTo>
                    <a:pt x="3791" y="6880"/>
                  </a:lnTo>
                  <a:lnTo>
                    <a:pt x="3730" y="6823"/>
                  </a:lnTo>
                  <a:lnTo>
                    <a:pt x="3727" y="6821"/>
                  </a:lnTo>
                  <a:lnTo>
                    <a:pt x="3672" y="6766"/>
                  </a:lnTo>
                  <a:lnTo>
                    <a:pt x="3669" y="6763"/>
                  </a:lnTo>
                  <a:lnTo>
                    <a:pt x="3618" y="6710"/>
                  </a:lnTo>
                  <a:lnTo>
                    <a:pt x="3615" y="6707"/>
                  </a:lnTo>
                  <a:lnTo>
                    <a:pt x="3569" y="6654"/>
                  </a:lnTo>
                  <a:lnTo>
                    <a:pt x="3565" y="6650"/>
                  </a:lnTo>
                  <a:lnTo>
                    <a:pt x="3522" y="6596"/>
                  </a:lnTo>
                  <a:lnTo>
                    <a:pt x="3519" y="6591"/>
                  </a:lnTo>
                  <a:lnTo>
                    <a:pt x="3478" y="6535"/>
                  </a:lnTo>
                  <a:lnTo>
                    <a:pt x="3475" y="6530"/>
                  </a:lnTo>
                  <a:lnTo>
                    <a:pt x="3435" y="6470"/>
                  </a:lnTo>
                  <a:lnTo>
                    <a:pt x="3432" y="6466"/>
                  </a:lnTo>
                  <a:lnTo>
                    <a:pt x="3393" y="6401"/>
                  </a:lnTo>
                  <a:lnTo>
                    <a:pt x="3391" y="6398"/>
                  </a:lnTo>
                  <a:lnTo>
                    <a:pt x="3351" y="6327"/>
                  </a:lnTo>
                  <a:lnTo>
                    <a:pt x="3349" y="6324"/>
                  </a:lnTo>
                  <a:lnTo>
                    <a:pt x="3307" y="6245"/>
                  </a:lnTo>
                  <a:lnTo>
                    <a:pt x="3306" y="6243"/>
                  </a:lnTo>
                  <a:lnTo>
                    <a:pt x="3261" y="6155"/>
                  </a:lnTo>
                  <a:lnTo>
                    <a:pt x="3261" y="6154"/>
                  </a:lnTo>
                  <a:lnTo>
                    <a:pt x="3212" y="6055"/>
                  </a:lnTo>
                  <a:lnTo>
                    <a:pt x="3212" y="6055"/>
                  </a:lnTo>
                  <a:lnTo>
                    <a:pt x="3191" y="6012"/>
                  </a:lnTo>
                  <a:lnTo>
                    <a:pt x="3173" y="5975"/>
                  </a:lnTo>
                  <a:lnTo>
                    <a:pt x="3158" y="5944"/>
                  </a:lnTo>
                  <a:lnTo>
                    <a:pt x="3146" y="5921"/>
                  </a:lnTo>
                  <a:lnTo>
                    <a:pt x="3144" y="5921"/>
                  </a:lnTo>
                  <a:lnTo>
                    <a:pt x="3131" y="5921"/>
                  </a:lnTo>
                  <a:lnTo>
                    <a:pt x="3115" y="5920"/>
                  </a:lnTo>
                  <a:lnTo>
                    <a:pt x="3101" y="5918"/>
                  </a:lnTo>
                  <a:lnTo>
                    <a:pt x="3084" y="5915"/>
                  </a:lnTo>
                  <a:lnTo>
                    <a:pt x="3071" y="5912"/>
                  </a:lnTo>
                  <a:lnTo>
                    <a:pt x="3054" y="5908"/>
                  </a:lnTo>
                  <a:lnTo>
                    <a:pt x="3042" y="5903"/>
                  </a:lnTo>
                  <a:lnTo>
                    <a:pt x="3025" y="5897"/>
                  </a:lnTo>
                  <a:lnTo>
                    <a:pt x="3015" y="5892"/>
                  </a:lnTo>
                  <a:lnTo>
                    <a:pt x="2997" y="5883"/>
                  </a:lnTo>
                  <a:lnTo>
                    <a:pt x="2989" y="5878"/>
                  </a:lnTo>
                  <a:lnTo>
                    <a:pt x="2969" y="5867"/>
                  </a:lnTo>
                  <a:lnTo>
                    <a:pt x="2963" y="5863"/>
                  </a:lnTo>
                  <a:lnTo>
                    <a:pt x="2943" y="5849"/>
                  </a:lnTo>
                  <a:lnTo>
                    <a:pt x="2938" y="5845"/>
                  </a:lnTo>
                  <a:lnTo>
                    <a:pt x="2916" y="5829"/>
                  </a:lnTo>
                  <a:lnTo>
                    <a:pt x="2912" y="5826"/>
                  </a:lnTo>
                  <a:lnTo>
                    <a:pt x="2888" y="5806"/>
                  </a:lnTo>
                  <a:lnTo>
                    <a:pt x="2886" y="5804"/>
                  </a:lnTo>
                  <a:lnTo>
                    <a:pt x="2859" y="5782"/>
                  </a:lnTo>
                  <a:lnTo>
                    <a:pt x="2857" y="5780"/>
                  </a:lnTo>
                  <a:lnTo>
                    <a:pt x="2828" y="5755"/>
                  </a:lnTo>
                  <a:lnTo>
                    <a:pt x="2828" y="5754"/>
                  </a:lnTo>
                  <a:lnTo>
                    <a:pt x="2797" y="5727"/>
                  </a:lnTo>
                  <a:lnTo>
                    <a:pt x="2795" y="5725"/>
                  </a:lnTo>
                  <a:lnTo>
                    <a:pt x="2768" y="5700"/>
                  </a:lnTo>
                  <a:lnTo>
                    <a:pt x="2765" y="5697"/>
                  </a:lnTo>
                  <a:lnTo>
                    <a:pt x="2741" y="5673"/>
                  </a:lnTo>
                  <a:lnTo>
                    <a:pt x="2738" y="5670"/>
                  </a:lnTo>
                  <a:lnTo>
                    <a:pt x="2717" y="5648"/>
                  </a:lnTo>
                  <a:lnTo>
                    <a:pt x="2713" y="5642"/>
                  </a:lnTo>
                  <a:lnTo>
                    <a:pt x="2709" y="5638"/>
                  </a:lnTo>
                  <a:lnTo>
                    <a:pt x="2701" y="5634"/>
                  </a:lnTo>
                  <a:lnTo>
                    <a:pt x="2675" y="5614"/>
                  </a:lnTo>
                  <a:lnTo>
                    <a:pt x="2332" y="5316"/>
                  </a:lnTo>
                  <a:lnTo>
                    <a:pt x="2313" y="5306"/>
                  </a:lnTo>
                  <a:lnTo>
                    <a:pt x="2287" y="5286"/>
                  </a:lnTo>
                  <a:lnTo>
                    <a:pt x="2264" y="5263"/>
                  </a:lnTo>
                  <a:lnTo>
                    <a:pt x="2251" y="5246"/>
                  </a:lnTo>
                  <a:lnTo>
                    <a:pt x="886" y="4063"/>
                  </a:lnTo>
                  <a:lnTo>
                    <a:pt x="863" y="4040"/>
                  </a:lnTo>
                  <a:lnTo>
                    <a:pt x="843" y="4014"/>
                  </a:lnTo>
                  <a:lnTo>
                    <a:pt x="826" y="3986"/>
                  </a:lnTo>
                  <a:lnTo>
                    <a:pt x="814" y="3956"/>
                  </a:lnTo>
                  <a:lnTo>
                    <a:pt x="805" y="3924"/>
                  </a:lnTo>
                  <a:lnTo>
                    <a:pt x="801" y="3892"/>
                  </a:lnTo>
                  <a:lnTo>
                    <a:pt x="800" y="3859"/>
                  </a:lnTo>
                  <a:lnTo>
                    <a:pt x="805" y="3826"/>
                  </a:lnTo>
                  <a:lnTo>
                    <a:pt x="813" y="3795"/>
                  </a:lnTo>
                  <a:lnTo>
                    <a:pt x="825" y="3764"/>
                  </a:lnTo>
                  <a:lnTo>
                    <a:pt x="842" y="3736"/>
                  </a:lnTo>
                  <a:lnTo>
                    <a:pt x="861" y="3710"/>
                  </a:lnTo>
                  <a:lnTo>
                    <a:pt x="1846" y="2578"/>
                  </a:lnTo>
                  <a:lnTo>
                    <a:pt x="1869" y="2555"/>
                  </a:lnTo>
                  <a:lnTo>
                    <a:pt x="1895" y="2535"/>
                  </a:lnTo>
                  <a:lnTo>
                    <a:pt x="1924" y="2518"/>
                  </a:lnTo>
                  <a:lnTo>
                    <a:pt x="1954" y="2506"/>
                  </a:lnTo>
                  <a:lnTo>
                    <a:pt x="1985" y="2497"/>
                  </a:lnTo>
                  <a:lnTo>
                    <a:pt x="2018" y="2493"/>
                  </a:lnTo>
                  <a:lnTo>
                    <a:pt x="2050" y="2492"/>
                  </a:lnTo>
                  <a:lnTo>
                    <a:pt x="2083" y="2497"/>
                  </a:lnTo>
                  <a:lnTo>
                    <a:pt x="2114" y="2505"/>
                  </a:lnTo>
                  <a:lnTo>
                    <a:pt x="2145" y="2517"/>
                  </a:lnTo>
                  <a:lnTo>
                    <a:pt x="2173" y="2533"/>
                  </a:lnTo>
                  <a:lnTo>
                    <a:pt x="2199" y="2553"/>
                  </a:lnTo>
                  <a:lnTo>
                    <a:pt x="3986" y="4105"/>
                  </a:lnTo>
                  <a:lnTo>
                    <a:pt x="4009" y="4128"/>
                  </a:lnTo>
                  <a:lnTo>
                    <a:pt x="4029" y="4154"/>
                  </a:lnTo>
                  <a:lnTo>
                    <a:pt x="4046" y="4182"/>
                  </a:lnTo>
                  <a:lnTo>
                    <a:pt x="4058" y="4213"/>
                  </a:lnTo>
                  <a:lnTo>
                    <a:pt x="4067" y="4244"/>
                  </a:lnTo>
                  <a:lnTo>
                    <a:pt x="4071" y="4276"/>
                  </a:lnTo>
                  <a:lnTo>
                    <a:pt x="4071" y="4279"/>
                  </a:lnTo>
                  <a:lnTo>
                    <a:pt x="4092" y="4297"/>
                  </a:lnTo>
                  <a:lnTo>
                    <a:pt x="4093" y="4298"/>
                  </a:lnTo>
                  <a:lnTo>
                    <a:pt x="4119" y="4320"/>
                  </a:lnTo>
                  <a:lnTo>
                    <a:pt x="4119" y="4321"/>
                  </a:lnTo>
                  <a:lnTo>
                    <a:pt x="4144" y="4343"/>
                  </a:lnTo>
                  <a:lnTo>
                    <a:pt x="4145" y="4344"/>
                  </a:lnTo>
                  <a:lnTo>
                    <a:pt x="4167" y="4364"/>
                  </a:lnTo>
                  <a:lnTo>
                    <a:pt x="4169" y="4365"/>
                  </a:lnTo>
                  <a:lnTo>
                    <a:pt x="4188" y="4384"/>
                  </a:lnTo>
                  <a:lnTo>
                    <a:pt x="4190" y="4386"/>
                  </a:lnTo>
                  <a:lnTo>
                    <a:pt x="4206" y="4402"/>
                  </a:lnTo>
                  <a:lnTo>
                    <a:pt x="4209" y="4405"/>
                  </a:lnTo>
                  <a:lnTo>
                    <a:pt x="4221" y="4417"/>
                  </a:lnTo>
                  <a:lnTo>
                    <a:pt x="4228" y="4425"/>
                  </a:lnTo>
                  <a:lnTo>
                    <a:pt x="4235" y="4433"/>
                  </a:lnTo>
                  <a:lnTo>
                    <a:pt x="4244" y="4445"/>
                  </a:lnTo>
                  <a:lnTo>
                    <a:pt x="4248" y="4452"/>
                  </a:lnTo>
                  <a:lnTo>
                    <a:pt x="4252" y="4458"/>
                  </a:lnTo>
                  <a:lnTo>
                    <a:pt x="4256" y="4466"/>
                  </a:lnTo>
                  <a:lnTo>
                    <a:pt x="4259" y="4472"/>
                  </a:lnTo>
                  <a:lnTo>
                    <a:pt x="4263" y="4479"/>
                  </a:lnTo>
                  <a:lnTo>
                    <a:pt x="4265" y="4485"/>
                  </a:lnTo>
                  <a:lnTo>
                    <a:pt x="4269" y="4493"/>
                  </a:lnTo>
                  <a:lnTo>
                    <a:pt x="4271" y="4498"/>
                  </a:lnTo>
                  <a:lnTo>
                    <a:pt x="4274" y="4507"/>
                  </a:lnTo>
                  <a:lnTo>
                    <a:pt x="4276" y="4512"/>
                  </a:lnTo>
                  <a:lnTo>
                    <a:pt x="4278" y="4520"/>
                  </a:lnTo>
                  <a:lnTo>
                    <a:pt x="4280" y="4525"/>
                  </a:lnTo>
                  <a:lnTo>
                    <a:pt x="4282" y="4534"/>
                  </a:lnTo>
                  <a:lnTo>
                    <a:pt x="4284" y="4539"/>
                  </a:lnTo>
                  <a:lnTo>
                    <a:pt x="4286" y="4548"/>
                  </a:lnTo>
                  <a:lnTo>
                    <a:pt x="4287" y="4552"/>
                  </a:lnTo>
                  <a:lnTo>
                    <a:pt x="4288" y="4562"/>
                  </a:lnTo>
                  <a:lnTo>
                    <a:pt x="4289" y="4566"/>
                  </a:lnTo>
                  <a:lnTo>
                    <a:pt x="4291" y="4575"/>
                  </a:lnTo>
                  <a:lnTo>
                    <a:pt x="4291" y="4580"/>
                  </a:lnTo>
                  <a:lnTo>
                    <a:pt x="4293" y="4589"/>
                  </a:lnTo>
                  <a:lnTo>
                    <a:pt x="4293" y="4594"/>
                  </a:lnTo>
                  <a:lnTo>
                    <a:pt x="4294" y="4603"/>
                  </a:lnTo>
                  <a:lnTo>
                    <a:pt x="4294" y="4607"/>
                  </a:lnTo>
                  <a:lnTo>
                    <a:pt x="4308" y="4615"/>
                  </a:lnTo>
                  <a:lnTo>
                    <a:pt x="4335" y="4628"/>
                  </a:lnTo>
                  <a:lnTo>
                    <a:pt x="4365" y="4643"/>
                  </a:lnTo>
                  <a:lnTo>
                    <a:pt x="4399" y="4660"/>
                  </a:lnTo>
                  <a:lnTo>
                    <a:pt x="4435" y="4678"/>
                  </a:lnTo>
                  <a:lnTo>
                    <a:pt x="4472" y="4697"/>
                  </a:lnTo>
                  <a:lnTo>
                    <a:pt x="4510" y="4715"/>
                  </a:lnTo>
                  <a:lnTo>
                    <a:pt x="4546" y="4733"/>
                  </a:lnTo>
                  <a:lnTo>
                    <a:pt x="4581" y="4751"/>
                  </a:lnTo>
                  <a:lnTo>
                    <a:pt x="4614" y="4766"/>
                  </a:lnTo>
                  <a:lnTo>
                    <a:pt x="4642" y="4780"/>
                  </a:lnTo>
                  <a:lnTo>
                    <a:pt x="4665" y="4791"/>
                  </a:lnTo>
                  <a:lnTo>
                    <a:pt x="4682" y="4799"/>
                  </a:lnTo>
                  <a:lnTo>
                    <a:pt x="4690" y="4802"/>
                  </a:lnTo>
                  <a:lnTo>
                    <a:pt x="4693" y="4802"/>
                  </a:lnTo>
                  <a:lnTo>
                    <a:pt x="4706" y="4798"/>
                  </a:lnTo>
                  <a:lnTo>
                    <a:pt x="4726" y="4793"/>
                  </a:lnTo>
                  <a:lnTo>
                    <a:pt x="4751" y="4785"/>
                  </a:lnTo>
                  <a:lnTo>
                    <a:pt x="4783" y="4774"/>
                  </a:lnTo>
                  <a:lnTo>
                    <a:pt x="4821" y="4761"/>
                  </a:lnTo>
                  <a:lnTo>
                    <a:pt x="4866" y="4746"/>
                  </a:lnTo>
                  <a:lnTo>
                    <a:pt x="4919" y="4727"/>
                  </a:lnTo>
                  <a:lnTo>
                    <a:pt x="4921" y="4726"/>
                  </a:lnTo>
                  <a:lnTo>
                    <a:pt x="4934" y="4722"/>
                  </a:lnTo>
                  <a:lnTo>
                    <a:pt x="4949" y="4717"/>
                  </a:lnTo>
                  <a:lnTo>
                    <a:pt x="4965" y="4711"/>
                  </a:lnTo>
                  <a:lnTo>
                    <a:pt x="4983" y="4706"/>
                  </a:lnTo>
                  <a:lnTo>
                    <a:pt x="5001" y="4699"/>
                  </a:lnTo>
                  <a:lnTo>
                    <a:pt x="5019" y="4693"/>
                  </a:lnTo>
                  <a:lnTo>
                    <a:pt x="5039" y="4687"/>
                  </a:lnTo>
                  <a:lnTo>
                    <a:pt x="5058" y="4680"/>
                  </a:lnTo>
                  <a:lnTo>
                    <a:pt x="5078" y="4673"/>
                  </a:lnTo>
                  <a:lnTo>
                    <a:pt x="5097" y="4667"/>
                  </a:lnTo>
                  <a:lnTo>
                    <a:pt x="5097" y="4667"/>
                  </a:lnTo>
                  <a:lnTo>
                    <a:pt x="5116" y="4660"/>
                  </a:lnTo>
                  <a:lnTo>
                    <a:pt x="5116" y="4660"/>
                  </a:lnTo>
                  <a:lnTo>
                    <a:pt x="5135" y="4654"/>
                  </a:lnTo>
                  <a:lnTo>
                    <a:pt x="5135" y="4654"/>
                  </a:lnTo>
                  <a:lnTo>
                    <a:pt x="5153" y="4648"/>
                  </a:lnTo>
                  <a:lnTo>
                    <a:pt x="5153" y="4648"/>
                  </a:lnTo>
                  <a:lnTo>
                    <a:pt x="5170" y="4642"/>
                  </a:lnTo>
                  <a:lnTo>
                    <a:pt x="5187" y="4637"/>
                  </a:lnTo>
                  <a:lnTo>
                    <a:pt x="5204" y="4631"/>
                  </a:lnTo>
                  <a:lnTo>
                    <a:pt x="5222" y="4625"/>
                  </a:lnTo>
                  <a:lnTo>
                    <a:pt x="5239" y="4619"/>
                  </a:lnTo>
                  <a:lnTo>
                    <a:pt x="5257" y="4614"/>
                  </a:lnTo>
                  <a:lnTo>
                    <a:pt x="5274" y="4608"/>
                  </a:lnTo>
                  <a:lnTo>
                    <a:pt x="5291" y="4602"/>
                  </a:lnTo>
                  <a:lnTo>
                    <a:pt x="5307" y="4597"/>
                  </a:lnTo>
                  <a:lnTo>
                    <a:pt x="5322" y="4592"/>
                  </a:lnTo>
                  <a:lnTo>
                    <a:pt x="5337" y="4587"/>
                  </a:lnTo>
                  <a:lnTo>
                    <a:pt x="5350" y="4583"/>
                  </a:lnTo>
                  <a:lnTo>
                    <a:pt x="5363" y="4578"/>
                  </a:lnTo>
                  <a:lnTo>
                    <a:pt x="5373" y="4575"/>
                  </a:lnTo>
                  <a:lnTo>
                    <a:pt x="5383" y="4572"/>
                  </a:lnTo>
                  <a:lnTo>
                    <a:pt x="5383" y="4571"/>
                  </a:lnTo>
                  <a:lnTo>
                    <a:pt x="5392" y="4569"/>
                  </a:lnTo>
                  <a:lnTo>
                    <a:pt x="5400" y="4566"/>
                  </a:lnTo>
                  <a:lnTo>
                    <a:pt x="5409" y="4563"/>
                  </a:lnTo>
                  <a:lnTo>
                    <a:pt x="5417" y="4560"/>
                  </a:lnTo>
                  <a:lnTo>
                    <a:pt x="5425" y="4557"/>
                  </a:lnTo>
                  <a:lnTo>
                    <a:pt x="5433" y="4555"/>
                  </a:lnTo>
                  <a:lnTo>
                    <a:pt x="5441" y="4552"/>
                  </a:lnTo>
                  <a:lnTo>
                    <a:pt x="5448" y="4550"/>
                  </a:lnTo>
                  <a:lnTo>
                    <a:pt x="5455" y="4547"/>
                  </a:lnTo>
                  <a:lnTo>
                    <a:pt x="5461" y="4545"/>
                  </a:lnTo>
                  <a:lnTo>
                    <a:pt x="5466" y="4543"/>
                  </a:lnTo>
                  <a:lnTo>
                    <a:pt x="5468" y="4543"/>
                  </a:lnTo>
                  <a:lnTo>
                    <a:pt x="5468" y="4542"/>
                  </a:lnTo>
                  <a:lnTo>
                    <a:pt x="5472" y="4534"/>
                  </a:lnTo>
                  <a:lnTo>
                    <a:pt x="5476" y="4525"/>
                  </a:lnTo>
                  <a:lnTo>
                    <a:pt x="5480" y="4517"/>
                  </a:lnTo>
                  <a:lnTo>
                    <a:pt x="5485" y="4509"/>
                  </a:lnTo>
                  <a:lnTo>
                    <a:pt x="5490" y="4500"/>
                  </a:lnTo>
                  <a:lnTo>
                    <a:pt x="5494" y="4494"/>
                  </a:lnTo>
                  <a:lnTo>
                    <a:pt x="5501" y="4485"/>
                  </a:lnTo>
                  <a:lnTo>
                    <a:pt x="5504" y="4480"/>
                  </a:lnTo>
                  <a:lnTo>
                    <a:pt x="5512" y="4469"/>
                  </a:lnTo>
                  <a:lnTo>
                    <a:pt x="5515" y="4466"/>
                  </a:lnTo>
                  <a:lnTo>
                    <a:pt x="5525" y="4454"/>
                  </a:lnTo>
                  <a:lnTo>
                    <a:pt x="5527" y="4452"/>
                  </a:lnTo>
                  <a:lnTo>
                    <a:pt x="5538" y="4439"/>
                  </a:lnTo>
                  <a:lnTo>
                    <a:pt x="5540" y="4437"/>
                  </a:lnTo>
                  <a:lnTo>
                    <a:pt x="5553" y="4423"/>
                  </a:lnTo>
                  <a:lnTo>
                    <a:pt x="5554" y="4421"/>
                  </a:lnTo>
                  <a:lnTo>
                    <a:pt x="5569" y="4405"/>
                  </a:lnTo>
                  <a:lnTo>
                    <a:pt x="5570" y="4404"/>
                  </a:lnTo>
                  <a:lnTo>
                    <a:pt x="5588" y="4386"/>
                  </a:lnTo>
                  <a:lnTo>
                    <a:pt x="5588" y="4386"/>
                  </a:lnTo>
                  <a:lnTo>
                    <a:pt x="5608" y="4366"/>
                  </a:lnTo>
                  <a:lnTo>
                    <a:pt x="5608" y="4365"/>
                  </a:lnTo>
                  <a:lnTo>
                    <a:pt x="5630" y="4343"/>
                  </a:lnTo>
                  <a:lnTo>
                    <a:pt x="5632" y="4342"/>
                  </a:lnTo>
                  <a:lnTo>
                    <a:pt x="5655" y="4319"/>
                  </a:lnTo>
                  <a:lnTo>
                    <a:pt x="5656" y="4318"/>
                  </a:lnTo>
                  <a:lnTo>
                    <a:pt x="5677" y="4298"/>
                  </a:lnTo>
                  <a:lnTo>
                    <a:pt x="5678" y="4297"/>
                  </a:lnTo>
                  <a:lnTo>
                    <a:pt x="5690" y="4285"/>
                  </a:lnTo>
                  <a:lnTo>
                    <a:pt x="5689" y="4270"/>
                  </a:lnTo>
                  <a:lnTo>
                    <a:pt x="5691" y="4237"/>
                  </a:lnTo>
                  <a:lnTo>
                    <a:pt x="5697" y="4205"/>
                  </a:lnTo>
                  <a:lnTo>
                    <a:pt x="5707" y="4174"/>
                  </a:lnTo>
                  <a:lnTo>
                    <a:pt x="5722" y="4144"/>
                  </a:lnTo>
                  <a:lnTo>
                    <a:pt x="5740" y="4117"/>
                  </a:lnTo>
                  <a:lnTo>
                    <a:pt x="5761" y="4092"/>
                  </a:lnTo>
                  <a:lnTo>
                    <a:pt x="7593" y="2238"/>
                  </a:lnTo>
                  <a:lnTo>
                    <a:pt x="7618" y="2217"/>
                  </a:lnTo>
                  <a:lnTo>
                    <a:pt x="7645" y="2198"/>
                  </a:lnTo>
                  <a:lnTo>
                    <a:pt x="7674" y="2184"/>
                  </a:lnTo>
                  <a:lnTo>
                    <a:pt x="7705" y="2173"/>
                  </a:lnTo>
                  <a:lnTo>
                    <a:pt x="7737" y="2166"/>
                  </a:lnTo>
                  <a:lnTo>
                    <a:pt x="7769" y="2164"/>
                  </a:lnTo>
                  <a:lnTo>
                    <a:pt x="7802" y="2166"/>
                  </a:lnTo>
                  <a:lnTo>
                    <a:pt x="7834" y="2172"/>
                  </a:lnTo>
                  <a:lnTo>
                    <a:pt x="7865" y="2182"/>
                  </a:lnTo>
                  <a:lnTo>
                    <a:pt x="7894" y="2196"/>
                  </a:lnTo>
                  <a:close/>
                  <a:moveTo>
                    <a:pt x="7536" y="4646"/>
                  </a:moveTo>
                  <a:lnTo>
                    <a:pt x="8596" y="3575"/>
                  </a:lnTo>
                  <a:lnTo>
                    <a:pt x="7774" y="2767"/>
                  </a:lnTo>
                  <a:lnTo>
                    <a:pt x="6712" y="3842"/>
                  </a:lnTo>
                  <a:lnTo>
                    <a:pt x="7536" y="4646"/>
                  </a:lnTo>
                  <a:close/>
                  <a:moveTo>
                    <a:pt x="6293" y="4265"/>
                  </a:moveTo>
                  <a:lnTo>
                    <a:pt x="7114" y="5072"/>
                  </a:lnTo>
                  <a:lnTo>
                    <a:pt x="7185" y="5001"/>
                  </a:lnTo>
                  <a:lnTo>
                    <a:pt x="6360" y="4197"/>
                  </a:lnTo>
                  <a:lnTo>
                    <a:pt x="6293" y="4265"/>
                  </a:lnTo>
                  <a:close/>
                  <a:moveTo>
                    <a:pt x="6755" y="5420"/>
                  </a:moveTo>
                  <a:lnTo>
                    <a:pt x="5908" y="4588"/>
                  </a:lnTo>
                  <a:lnTo>
                    <a:pt x="5903" y="4592"/>
                  </a:lnTo>
                  <a:lnTo>
                    <a:pt x="5879" y="4617"/>
                  </a:lnTo>
                  <a:lnTo>
                    <a:pt x="5878" y="4618"/>
                  </a:lnTo>
                  <a:lnTo>
                    <a:pt x="5849" y="4647"/>
                  </a:lnTo>
                  <a:lnTo>
                    <a:pt x="5830" y="4667"/>
                  </a:lnTo>
                  <a:lnTo>
                    <a:pt x="5842" y="4681"/>
                  </a:lnTo>
                  <a:lnTo>
                    <a:pt x="5874" y="4714"/>
                  </a:lnTo>
                  <a:lnTo>
                    <a:pt x="5916" y="4756"/>
                  </a:lnTo>
                  <a:lnTo>
                    <a:pt x="5968" y="4808"/>
                  </a:lnTo>
                  <a:lnTo>
                    <a:pt x="6030" y="4869"/>
                  </a:lnTo>
                  <a:lnTo>
                    <a:pt x="6030" y="4869"/>
                  </a:lnTo>
                  <a:lnTo>
                    <a:pt x="6059" y="4898"/>
                  </a:lnTo>
                  <a:lnTo>
                    <a:pt x="6088" y="4926"/>
                  </a:lnTo>
                  <a:lnTo>
                    <a:pt x="6115" y="4954"/>
                  </a:lnTo>
                  <a:lnTo>
                    <a:pt x="6142" y="4981"/>
                  </a:lnTo>
                  <a:lnTo>
                    <a:pt x="6168" y="5006"/>
                  </a:lnTo>
                  <a:lnTo>
                    <a:pt x="6193" y="5031"/>
                  </a:lnTo>
                  <a:lnTo>
                    <a:pt x="6215" y="5053"/>
                  </a:lnTo>
                  <a:lnTo>
                    <a:pt x="6237" y="5074"/>
                  </a:lnTo>
                  <a:lnTo>
                    <a:pt x="6256" y="5093"/>
                  </a:lnTo>
                  <a:lnTo>
                    <a:pt x="6272" y="5110"/>
                  </a:lnTo>
                  <a:lnTo>
                    <a:pt x="6287" y="5124"/>
                  </a:lnTo>
                  <a:lnTo>
                    <a:pt x="6299" y="5136"/>
                  </a:lnTo>
                  <a:lnTo>
                    <a:pt x="6307" y="5145"/>
                  </a:lnTo>
                  <a:lnTo>
                    <a:pt x="6308" y="5145"/>
                  </a:lnTo>
                  <a:lnTo>
                    <a:pt x="6313" y="5150"/>
                  </a:lnTo>
                  <a:lnTo>
                    <a:pt x="6313" y="5151"/>
                  </a:lnTo>
                  <a:lnTo>
                    <a:pt x="6368" y="5206"/>
                  </a:lnTo>
                  <a:lnTo>
                    <a:pt x="6419" y="5256"/>
                  </a:lnTo>
                  <a:lnTo>
                    <a:pt x="6465" y="5302"/>
                  </a:lnTo>
                  <a:lnTo>
                    <a:pt x="6508" y="5344"/>
                  </a:lnTo>
                  <a:lnTo>
                    <a:pt x="6546" y="5382"/>
                  </a:lnTo>
                  <a:lnTo>
                    <a:pt x="6580" y="5415"/>
                  </a:lnTo>
                  <a:lnTo>
                    <a:pt x="6611" y="5444"/>
                  </a:lnTo>
                  <a:lnTo>
                    <a:pt x="6637" y="5469"/>
                  </a:lnTo>
                  <a:lnTo>
                    <a:pt x="6660" y="5490"/>
                  </a:lnTo>
                  <a:lnTo>
                    <a:pt x="6674" y="5503"/>
                  </a:lnTo>
                  <a:lnTo>
                    <a:pt x="6674" y="5502"/>
                  </a:lnTo>
                  <a:lnTo>
                    <a:pt x="6689" y="5488"/>
                  </a:lnTo>
                  <a:lnTo>
                    <a:pt x="6705" y="5471"/>
                  </a:lnTo>
                  <a:lnTo>
                    <a:pt x="6725" y="5450"/>
                  </a:lnTo>
                  <a:lnTo>
                    <a:pt x="6726" y="5449"/>
                  </a:lnTo>
                  <a:lnTo>
                    <a:pt x="6749" y="5426"/>
                  </a:lnTo>
                  <a:lnTo>
                    <a:pt x="6755" y="5420"/>
                  </a:lnTo>
                  <a:close/>
                  <a:moveTo>
                    <a:pt x="4564" y="5741"/>
                  </a:moveTo>
                  <a:lnTo>
                    <a:pt x="4558" y="5757"/>
                  </a:lnTo>
                  <a:lnTo>
                    <a:pt x="4554" y="5772"/>
                  </a:lnTo>
                  <a:lnTo>
                    <a:pt x="4551" y="5785"/>
                  </a:lnTo>
                  <a:lnTo>
                    <a:pt x="4548" y="5796"/>
                  </a:lnTo>
                  <a:lnTo>
                    <a:pt x="4547" y="5804"/>
                  </a:lnTo>
                  <a:lnTo>
                    <a:pt x="4547" y="5804"/>
                  </a:lnTo>
                  <a:lnTo>
                    <a:pt x="4552" y="5806"/>
                  </a:lnTo>
                  <a:lnTo>
                    <a:pt x="4566" y="5809"/>
                  </a:lnTo>
                  <a:lnTo>
                    <a:pt x="4586" y="5809"/>
                  </a:lnTo>
                  <a:lnTo>
                    <a:pt x="4609" y="5807"/>
                  </a:lnTo>
                  <a:lnTo>
                    <a:pt x="4634" y="5800"/>
                  </a:lnTo>
                  <a:lnTo>
                    <a:pt x="4659" y="5790"/>
                  </a:lnTo>
                  <a:lnTo>
                    <a:pt x="4682" y="5777"/>
                  </a:lnTo>
                  <a:lnTo>
                    <a:pt x="4703" y="5761"/>
                  </a:lnTo>
                  <a:lnTo>
                    <a:pt x="4721" y="5743"/>
                  </a:lnTo>
                  <a:lnTo>
                    <a:pt x="4738" y="5719"/>
                  </a:lnTo>
                  <a:lnTo>
                    <a:pt x="4739" y="5718"/>
                  </a:lnTo>
                  <a:lnTo>
                    <a:pt x="4742" y="5714"/>
                  </a:lnTo>
                  <a:lnTo>
                    <a:pt x="4742" y="5712"/>
                  </a:lnTo>
                  <a:lnTo>
                    <a:pt x="4745" y="5707"/>
                  </a:lnTo>
                  <a:lnTo>
                    <a:pt x="4746" y="5706"/>
                  </a:lnTo>
                  <a:lnTo>
                    <a:pt x="4749" y="5700"/>
                  </a:lnTo>
                  <a:lnTo>
                    <a:pt x="4750" y="5700"/>
                  </a:lnTo>
                  <a:lnTo>
                    <a:pt x="4754" y="5694"/>
                  </a:lnTo>
                  <a:lnTo>
                    <a:pt x="4754" y="5693"/>
                  </a:lnTo>
                  <a:lnTo>
                    <a:pt x="4758" y="5687"/>
                  </a:lnTo>
                  <a:lnTo>
                    <a:pt x="4758" y="5686"/>
                  </a:lnTo>
                  <a:lnTo>
                    <a:pt x="4763" y="5679"/>
                  </a:lnTo>
                  <a:lnTo>
                    <a:pt x="4763" y="5679"/>
                  </a:lnTo>
                  <a:lnTo>
                    <a:pt x="4767" y="5672"/>
                  </a:lnTo>
                  <a:lnTo>
                    <a:pt x="4767" y="5672"/>
                  </a:lnTo>
                  <a:lnTo>
                    <a:pt x="4772" y="5665"/>
                  </a:lnTo>
                  <a:lnTo>
                    <a:pt x="4772" y="5665"/>
                  </a:lnTo>
                  <a:lnTo>
                    <a:pt x="4777" y="5657"/>
                  </a:lnTo>
                  <a:lnTo>
                    <a:pt x="4777" y="5657"/>
                  </a:lnTo>
                  <a:lnTo>
                    <a:pt x="4782" y="5650"/>
                  </a:lnTo>
                  <a:lnTo>
                    <a:pt x="4786" y="5643"/>
                  </a:lnTo>
                  <a:lnTo>
                    <a:pt x="4791" y="5636"/>
                  </a:lnTo>
                  <a:lnTo>
                    <a:pt x="4795" y="5629"/>
                  </a:lnTo>
                  <a:lnTo>
                    <a:pt x="4796" y="5627"/>
                  </a:lnTo>
                  <a:lnTo>
                    <a:pt x="4801" y="5620"/>
                  </a:lnTo>
                  <a:lnTo>
                    <a:pt x="4807" y="5611"/>
                  </a:lnTo>
                  <a:lnTo>
                    <a:pt x="4814" y="5602"/>
                  </a:lnTo>
                  <a:lnTo>
                    <a:pt x="4821" y="5591"/>
                  </a:lnTo>
                  <a:lnTo>
                    <a:pt x="4828" y="5580"/>
                  </a:lnTo>
                  <a:lnTo>
                    <a:pt x="4836" y="5567"/>
                  </a:lnTo>
                  <a:lnTo>
                    <a:pt x="4845" y="5555"/>
                  </a:lnTo>
                  <a:lnTo>
                    <a:pt x="4854" y="5541"/>
                  </a:lnTo>
                  <a:lnTo>
                    <a:pt x="4863" y="5527"/>
                  </a:lnTo>
                  <a:lnTo>
                    <a:pt x="4872" y="5513"/>
                  </a:lnTo>
                  <a:lnTo>
                    <a:pt x="4882" y="5499"/>
                  </a:lnTo>
                  <a:lnTo>
                    <a:pt x="4891" y="5485"/>
                  </a:lnTo>
                  <a:lnTo>
                    <a:pt x="4900" y="5471"/>
                  </a:lnTo>
                  <a:lnTo>
                    <a:pt x="4909" y="5457"/>
                  </a:lnTo>
                  <a:lnTo>
                    <a:pt x="4911" y="5455"/>
                  </a:lnTo>
                  <a:lnTo>
                    <a:pt x="4920" y="5442"/>
                  </a:lnTo>
                  <a:lnTo>
                    <a:pt x="4920" y="5441"/>
                  </a:lnTo>
                  <a:lnTo>
                    <a:pt x="4929" y="5428"/>
                  </a:lnTo>
                  <a:lnTo>
                    <a:pt x="4929" y="5428"/>
                  </a:lnTo>
                  <a:lnTo>
                    <a:pt x="4938" y="5415"/>
                  </a:lnTo>
                  <a:lnTo>
                    <a:pt x="4938" y="5415"/>
                  </a:lnTo>
                  <a:lnTo>
                    <a:pt x="4946" y="5403"/>
                  </a:lnTo>
                  <a:lnTo>
                    <a:pt x="4947" y="5402"/>
                  </a:lnTo>
                  <a:lnTo>
                    <a:pt x="4955" y="5391"/>
                  </a:lnTo>
                  <a:lnTo>
                    <a:pt x="4955" y="5391"/>
                  </a:lnTo>
                  <a:lnTo>
                    <a:pt x="4963" y="5380"/>
                  </a:lnTo>
                  <a:lnTo>
                    <a:pt x="4963" y="5379"/>
                  </a:lnTo>
                  <a:lnTo>
                    <a:pt x="4970" y="5370"/>
                  </a:lnTo>
                  <a:lnTo>
                    <a:pt x="4971" y="5369"/>
                  </a:lnTo>
                  <a:lnTo>
                    <a:pt x="4977" y="5360"/>
                  </a:lnTo>
                  <a:lnTo>
                    <a:pt x="4978" y="5359"/>
                  </a:lnTo>
                  <a:lnTo>
                    <a:pt x="4984" y="5351"/>
                  </a:lnTo>
                  <a:lnTo>
                    <a:pt x="4985" y="5350"/>
                  </a:lnTo>
                  <a:lnTo>
                    <a:pt x="4990" y="5343"/>
                  </a:lnTo>
                  <a:lnTo>
                    <a:pt x="4991" y="5342"/>
                  </a:lnTo>
                  <a:lnTo>
                    <a:pt x="4995" y="5336"/>
                  </a:lnTo>
                  <a:lnTo>
                    <a:pt x="4997" y="5334"/>
                  </a:lnTo>
                  <a:lnTo>
                    <a:pt x="5001" y="5329"/>
                  </a:lnTo>
                  <a:lnTo>
                    <a:pt x="5004" y="5325"/>
                  </a:lnTo>
                  <a:lnTo>
                    <a:pt x="5007" y="5322"/>
                  </a:lnTo>
                  <a:lnTo>
                    <a:pt x="5016" y="5313"/>
                  </a:lnTo>
                  <a:lnTo>
                    <a:pt x="5018" y="5311"/>
                  </a:lnTo>
                  <a:lnTo>
                    <a:pt x="5032" y="5301"/>
                  </a:lnTo>
                  <a:lnTo>
                    <a:pt x="5047" y="5292"/>
                  </a:lnTo>
                  <a:lnTo>
                    <a:pt x="5063" y="5285"/>
                  </a:lnTo>
                  <a:lnTo>
                    <a:pt x="5071" y="5283"/>
                  </a:lnTo>
                  <a:lnTo>
                    <a:pt x="5082" y="5280"/>
                  </a:lnTo>
                  <a:lnTo>
                    <a:pt x="5096" y="5276"/>
                  </a:lnTo>
                  <a:lnTo>
                    <a:pt x="5101" y="5275"/>
                  </a:lnTo>
                  <a:lnTo>
                    <a:pt x="5121" y="5271"/>
                  </a:lnTo>
                  <a:lnTo>
                    <a:pt x="5123" y="5271"/>
                  </a:lnTo>
                  <a:lnTo>
                    <a:pt x="5148" y="5266"/>
                  </a:lnTo>
                  <a:lnTo>
                    <a:pt x="5150" y="5266"/>
                  </a:lnTo>
                  <a:lnTo>
                    <a:pt x="5179" y="5261"/>
                  </a:lnTo>
                  <a:lnTo>
                    <a:pt x="5180" y="5261"/>
                  </a:lnTo>
                  <a:lnTo>
                    <a:pt x="5212" y="5256"/>
                  </a:lnTo>
                  <a:lnTo>
                    <a:pt x="5213" y="5256"/>
                  </a:lnTo>
                  <a:lnTo>
                    <a:pt x="5249" y="5251"/>
                  </a:lnTo>
                  <a:lnTo>
                    <a:pt x="5250" y="5251"/>
                  </a:lnTo>
                  <a:lnTo>
                    <a:pt x="5287" y="5246"/>
                  </a:lnTo>
                  <a:lnTo>
                    <a:pt x="5288" y="5246"/>
                  </a:lnTo>
                  <a:lnTo>
                    <a:pt x="5327" y="5241"/>
                  </a:lnTo>
                  <a:lnTo>
                    <a:pt x="5328" y="5240"/>
                  </a:lnTo>
                  <a:lnTo>
                    <a:pt x="5368" y="5236"/>
                  </a:lnTo>
                  <a:lnTo>
                    <a:pt x="5369" y="5235"/>
                  </a:lnTo>
                  <a:lnTo>
                    <a:pt x="5409" y="5231"/>
                  </a:lnTo>
                  <a:lnTo>
                    <a:pt x="5410" y="5231"/>
                  </a:lnTo>
                  <a:lnTo>
                    <a:pt x="5450" y="5227"/>
                  </a:lnTo>
                  <a:lnTo>
                    <a:pt x="5451" y="5226"/>
                  </a:lnTo>
                  <a:lnTo>
                    <a:pt x="5489" y="5223"/>
                  </a:lnTo>
                  <a:lnTo>
                    <a:pt x="5491" y="5223"/>
                  </a:lnTo>
                  <a:lnTo>
                    <a:pt x="5527" y="5219"/>
                  </a:lnTo>
                  <a:lnTo>
                    <a:pt x="5533" y="5219"/>
                  </a:lnTo>
                  <a:lnTo>
                    <a:pt x="5548" y="5218"/>
                  </a:lnTo>
                  <a:lnTo>
                    <a:pt x="5562" y="5219"/>
                  </a:lnTo>
                  <a:lnTo>
                    <a:pt x="5576" y="5220"/>
                  </a:lnTo>
                  <a:lnTo>
                    <a:pt x="5592" y="5222"/>
                  </a:lnTo>
                  <a:lnTo>
                    <a:pt x="5605" y="5225"/>
                  </a:lnTo>
                  <a:lnTo>
                    <a:pt x="5621" y="5229"/>
                  </a:lnTo>
                  <a:lnTo>
                    <a:pt x="5632" y="5233"/>
                  </a:lnTo>
                  <a:lnTo>
                    <a:pt x="5649" y="5240"/>
                  </a:lnTo>
                  <a:lnTo>
                    <a:pt x="5659" y="5246"/>
                  </a:lnTo>
                  <a:lnTo>
                    <a:pt x="5677" y="5257"/>
                  </a:lnTo>
                  <a:lnTo>
                    <a:pt x="5685" y="5263"/>
                  </a:lnTo>
                  <a:lnTo>
                    <a:pt x="5701" y="5278"/>
                  </a:lnTo>
                  <a:lnTo>
                    <a:pt x="5708" y="5285"/>
                  </a:lnTo>
                  <a:lnTo>
                    <a:pt x="5723" y="5305"/>
                  </a:lnTo>
                  <a:lnTo>
                    <a:pt x="5728" y="5313"/>
                  </a:lnTo>
                  <a:lnTo>
                    <a:pt x="5734" y="5325"/>
                  </a:lnTo>
                  <a:lnTo>
                    <a:pt x="5739" y="5337"/>
                  </a:lnTo>
                  <a:lnTo>
                    <a:pt x="5742" y="5346"/>
                  </a:lnTo>
                  <a:lnTo>
                    <a:pt x="5745" y="5359"/>
                  </a:lnTo>
                  <a:lnTo>
                    <a:pt x="5748" y="5372"/>
                  </a:lnTo>
                  <a:lnTo>
                    <a:pt x="5749" y="5381"/>
                  </a:lnTo>
                  <a:lnTo>
                    <a:pt x="5750" y="5394"/>
                  </a:lnTo>
                  <a:lnTo>
                    <a:pt x="5749" y="5408"/>
                  </a:lnTo>
                  <a:lnTo>
                    <a:pt x="5748" y="5417"/>
                  </a:lnTo>
                  <a:lnTo>
                    <a:pt x="5747" y="5430"/>
                  </a:lnTo>
                  <a:lnTo>
                    <a:pt x="5743" y="5442"/>
                  </a:lnTo>
                  <a:lnTo>
                    <a:pt x="5740" y="5452"/>
                  </a:lnTo>
                  <a:lnTo>
                    <a:pt x="5732" y="5473"/>
                  </a:lnTo>
                  <a:lnTo>
                    <a:pt x="5727" y="5484"/>
                  </a:lnTo>
                  <a:lnTo>
                    <a:pt x="5716" y="5501"/>
                  </a:lnTo>
                  <a:lnTo>
                    <a:pt x="5708" y="5511"/>
                  </a:lnTo>
                  <a:lnTo>
                    <a:pt x="5703" y="5518"/>
                  </a:lnTo>
                  <a:lnTo>
                    <a:pt x="5700" y="5521"/>
                  </a:lnTo>
                  <a:lnTo>
                    <a:pt x="5695" y="5527"/>
                  </a:lnTo>
                  <a:lnTo>
                    <a:pt x="5692" y="5530"/>
                  </a:lnTo>
                  <a:lnTo>
                    <a:pt x="5684" y="5537"/>
                  </a:lnTo>
                  <a:lnTo>
                    <a:pt x="5681" y="5540"/>
                  </a:lnTo>
                  <a:lnTo>
                    <a:pt x="5672" y="5547"/>
                  </a:lnTo>
                  <a:lnTo>
                    <a:pt x="5668" y="5549"/>
                  </a:lnTo>
                  <a:lnTo>
                    <a:pt x="5658" y="5556"/>
                  </a:lnTo>
                  <a:lnTo>
                    <a:pt x="5654" y="5558"/>
                  </a:lnTo>
                  <a:lnTo>
                    <a:pt x="5644" y="5564"/>
                  </a:lnTo>
                  <a:lnTo>
                    <a:pt x="5640" y="5565"/>
                  </a:lnTo>
                  <a:lnTo>
                    <a:pt x="5642" y="5567"/>
                  </a:lnTo>
                  <a:lnTo>
                    <a:pt x="5642" y="5568"/>
                  </a:lnTo>
                  <a:lnTo>
                    <a:pt x="5649" y="5574"/>
                  </a:lnTo>
                  <a:lnTo>
                    <a:pt x="5649" y="5574"/>
                  </a:lnTo>
                  <a:lnTo>
                    <a:pt x="5656" y="5580"/>
                  </a:lnTo>
                  <a:lnTo>
                    <a:pt x="5657" y="5580"/>
                  </a:lnTo>
                  <a:lnTo>
                    <a:pt x="5664" y="5587"/>
                  </a:lnTo>
                  <a:lnTo>
                    <a:pt x="5664" y="5587"/>
                  </a:lnTo>
                  <a:lnTo>
                    <a:pt x="5671" y="5593"/>
                  </a:lnTo>
                  <a:lnTo>
                    <a:pt x="5671" y="5594"/>
                  </a:lnTo>
                  <a:lnTo>
                    <a:pt x="5678" y="5600"/>
                  </a:lnTo>
                  <a:lnTo>
                    <a:pt x="5678" y="5600"/>
                  </a:lnTo>
                  <a:lnTo>
                    <a:pt x="5685" y="5606"/>
                  </a:lnTo>
                  <a:lnTo>
                    <a:pt x="5692" y="5613"/>
                  </a:lnTo>
                  <a:lnTo>
                    <a:pt x="5699" y="5619"/>
                  </a:lnTo>
                  <a:lnTo>
                    <a:pt x="5707" y="5627"/>
                  </a:lnTo>
                  <a:lnTo>
                    <a:pt x="5717" y="5635"/>
                  </a:lnTo>
                  <a:lnTo>
                    <a:pt x="5726" y="5644"/>
                  </a:lnTo>
                  <a:lnTo>
                    <a:pt x="5737" y="5653"/>
                  </a:lnTo>
                  <a:lnTo>
                    <a:pt x="5747" y="5663"/>
                  </a:lnTo>
                  <a:lnTo>
                    <a:pt x="5758" y="5673"/>
                  </a:lnTo>
                  <a:lnTo>
                    <a:pt x="5770" y="5682"/>
                  </a:lnTo>
                  <a:lnTo>
                    <a:pt x="5781" y="5692"/>
                  </a:lnTo>
                  <a:lnTo>
                    <a:pt x="5792" y="5702"/>
                  </a:lnTo>
                  <a:lnTo>
                    <a:pt x="5803" y="5712"/>
                  </a:lnTo>
                  <a:lnTo>
                    <a:pt x="5814" y="5721"/>
                  </a:lnTo>
                  <a:lnTo>
                    <a:pt x="5825" y="5730"/>
                  </a:lnTo>
                  <a:lnTo>
                    <a:pt x="5825" y="5731"/>
                  </a:lnTo>
                  <a:lnTo>
                    <a:pt x="5876" y="5776"/>
                  </a:lnTo>
                  <a:lnTo>
                    <a:pt x="5922" y="5816"/>
                  </a:lnTo>
                  <a:lnTo>
                    <a:pt x="5923" y="5816"/>
                  </a:lnTo>
                  <a:lnTo>
                    <a:pt x="5964" y="5852"/>
                  </a:lnTo>
                  <a:lnTo>
                    <a:pt x="5964" y="5852"/>
                  </a:lnTo>
                  <a:lnTo>
                    <a:pt x="6001" y="5884"/>
                  </a:lnTo>
                  <a:lnTo>
                    <a:pt x="6001" y="5885"/>
                  </a:lnTo>
                  <a:lnTo>
                    <a:pt x="6033" y="5913"/>
                  </a:lnTo>
                  <a:lnTo>
                    <a:pt x="6033" y="5913"/>
                  </a:lnTo>
                  <a:lnTo>
                    <a:pt x="6062" y="5939"/>
                  </a:lnTo>
                  <a:lnTo>
                    <a:pt x="6062" y="5939"/>
                  </a:lnTo>
                  <a:lnTo>
                    <a:pt x="6087" y="5961"/>
                  </a:lnTo>
                  <a:lnTo>
                    <a:pt x="6087" y="5961"/>
                  </a:lnTo>
                  <a:lnTo>
                    <a:pt x="6109" y="5981"/>
                  </a:lnTo>
                  <a:lnTo>
                    <a:pt x="6109" y="5981"/>
                  </a:lnTo>
                  <a:lnTo>
                    <a:pt x="6127" y="5998"/>
                  </a:lnTo>
                  <a:lnTo>
                    <a:pt x="6128" y="5998"/>
                  </a:lnTo>
                  <a:lnTo>
                    <a:pt x="6144" y="6013"/>
                  </a:lnTo>
                  <a:lnTo>
                    <a:pt x="6145" y="6014"/>
                  </a:lnTo>
                  <a:lnTo>
                    <a:pt x="6152" y="6020"/>
                  </a:lnTo>
                  <a:lnTo>
                    <a:pt x="6180" y="5996"/>
                  </a:lnTo>
                  <a:lnTo>
                    <a:pt x="6210" y="5968"/>
                  </a:lnTo>
                  <a:lnTo>
                    <a:pt x="6238" y="5940"/>
                  </a:lnTo>
                  <a:lnTo>
                    <a:pt x="6265" y="5911"/>
                  </a:lnTo>
                  <a:lnTo>
                    <a:pt x="6290" y="5882"/>
                  </a:lnTo>
                  <a:lnTo>
                    <a:pt x="6313" y="5854"/>
                  </a:lnTo>
                  <a:lnTo>
                    <a:pt x="6333" y="5826"/>
                  </a:lnTo>
                  <a:lnTo>
                    <a:pt x="6351" y="5801"/>
                  </a:lnTo>
                  <a:lnTo>
                    <a:pt x="6365" y="5777"/>
                  </a:lnTo>
                  <a:lnTo>
                    <a:pt x="6376" y="5756"/>
                  </a:lnTo>
                  <a:lnTo>
                    <a:pt x="6381" y="5744"/>
                  </a:lnTo>
                  <a:lnTo>
                    <a:pt x="6375" y="5737"/>
                  </a:lnTo>
                  <a:lnTo>
                    <a:pt x="6357" y="5717"/>
                  </a:lnTo>
                  <a:lnTo>
                    <a:pt x="6332" y="5692"/>
                  </a:lnTo>
                  <a:lnTo>
                    <a:pt x="6301" y="5661"/>
                  </a:lnTo>
                  <a:lnTo>
                    <a:pt x="6264" y="5624"/>
                  </a:lnTo>
                  <a:lnTo>
                    <a:pt x="6220" y="5580"/>
                  </a:lnTo>
                  <a:lnTo>
                    <a:pt x="6168" y="5529"/>
                  </a:lnTo>
                  <a:lnTo>
                    <a:pt x="6137" y="5498"/>
                  </a:lnTo>
                  <a:lnTo>
                    <a:pt x="6105" y="5466"/>
                  </a:lnTo>
                  <a:lnTo>
                    <a:pt x="6072" y="5434"/>
                  </a:lnTo>
                  <a:lnTo>
                    <a:pt x="6038" y="5401"/>
                  </a:lnTo>
                  <a:lnTo>
                    <a:pt x="6005" y="5368"/>
                  </a:lnTo>
                  <a:lnTo>
                    <a:pt x="5972" y="5335"/>
                  </a:lnTo>
                  <a:lnTo>
                    <a:pt x="5940" y="5303"/>
                  </a:lnTo>
                  <a:lnTo>
                    <a:pt x="5908" y="5271"/>
                  </a:lnTo>
                  <a:lnTo>
                    <a:pt x="5878" y="5241"/>
                  </a:lnTo>
                  <a:lnTo>
                    <a:pt x="5849" y="5212"/>
                  </a:lnTo>
                  <a:lnTo>
                    <a:pt x="5822" y="5185"/>
                  </a:lnTo>
                  <a:lnTo>
                    <a:pt x="5797" y="5161"/>
                  </a:lnTo>
                  <a:lnTo>
                    <a:pt x="5774" y="5138"/>
                  </a:lnTo>
                  <a:lnTo>
                    <a:pt x="5755" y="5119"/>
                  </a:lnTo>
                  <a:lnTo>
                    <a:pt x="5737" y="5101"/>
                  </a:lnTo>
                  <a:lnTo>
                    <a:pt x="5720" y="5084"/>
                  </a:lnTo>
                  <a:lnTo>
                    <a:pt x="5702" y="5067"/>
                  </a:lnTo>
                  <a:lnTo>
                    <a:pt x="5685" y="5050"/>
                  </a:lnTo>
                  <a:lnTo>
                    <a:pt x="5669" y="5034"/>
                  </a:lnTo>
                  <a:lnTo>
                    <a:pt x="5653" y="5019"/>
                  </a:lnTo>
                  <a:lnTo>
                    <a:pt x="5639" y="5005"/>
                  </a:lnTo>
                  <a:lnTo>
                    <a:pt x="5625" y="4992"/>
                  </a:lnTo>
                  <a:lnTo>
                    <a:pt x="5613" y="4979"/>
                  </a:lnTo>
                  <a:lnTo>
                    <a:pt x="5601" y="4969"/>
                  </a:lnTo>
                  <a:lnTo>
                    <a:pt x="5592" y="4959"/>
                  </a:lnTo>
                  <a:lnTo>
                    <a:pt x="5592" y="4959"/>
                  </a:lnTo>
                  <a:lnTo>
                    <a:pt x="5583" y="4951"/>
                  </a:lnTo>
                  <a:lnTo>
                    <a:pt x="5583" y="4951"/>
                  </a:lnTo>
                  <a:lnTo>
                    <a:pt x="5577" y="4945"/>
                  </a:lnTo>
                  <a:lnTo>
                    <a:pt x="5576" y="4944"/>
                  </a:lnTo>
                  <a:lnTo>
                    <a:pt x="5573" y="4941"/>
                  </a:lnTo>
                  <a:lnTo>
                    <a:pt x="5570" y="4938"/>
                  </a:lnTo>
                  <a:lnTo>
                    <a:pt x="5569" y="4937"/>
                  </a:lnTo>
                  <a:lnTo>
                    <a:pt x="5565" y="4933"/>
                  </a:lnTo>
                  <a:lnTo>
                    <a:pt x="5564" y="4932"/>
                  </a:lnTo>
                  <a:lnTo>
                    <a:pt x="5560" y="4928"/>
                  </a:lnTo>
                  <a:lnTo>
                    <a:pt x="5559" y="4927"/>
                  </a:lnTo>
                  <a:lnTo>
                    <a:pt x="5556" y="4923"/>
                  </a:lnTo>
                  <a:lnTo>
                    <a:pt x="5555" y="4922"/>
                  </a:lnTo>
                  <a:lnTo>
                    <a:pt x="5551" y="4918"/>
                  </a:lnTo>
                  <a:lnTo>
                    <a:pt x="5550" y="4917"/>
                  </a:lnTo>
                  <a:lnTo>
                    <a:pt x="5546" y="4913"/>
                  </a:lnTo>
                  <a:lnTo>
                    <a:pt x="5545" y="4912"/>
                  </a:lnTo>
                  <a:lnTo>
                    <a:pt x="5543" y="4909"/>
                  </a:lnTo>
                  <a:lnTo>
                    <a:pt x="5518" y="4917"/>
                  </a:lnTo>
                  <a:lnTo>
                    <a:pt x="5486" y="4927"/>
                  </a:lnTo>
                  <a:lnTo>
                    <a:pt x="5448" y="4940"/>
                  </a:lnTo>
                  <a:lnTo>
                    <a:pt x="5404" y="4954"/>
                  </a:lnTo>
                  <a:lnTo>
                    <a:pt x="5381" y="4962"/>
                  </a:lnTo>
                  <a:lnTo>
                    <a:pt x="5381" y="4962"/>
                  </a:lnTo>
                  <a:lnTo>
                    <a:pt x="5357" y="4970"/>
                  </a:lnTo>
                  <a:lnTo>
                    <a:pt x="5357" y="4970"/>
                  </a:lnTo>
                  <a:lnTo>
                    <a:pt x="5333" y="4979"/>
                  </a:lnTo>
                  <a:lnTo>
                    <a:pt x="5309" y="4987"/>
                  </a:lnTo>
                  <a:lnTo>
                    <a:pt x="5286" y="4995"/>
                  </a:lnTo>
                  <a:lnTo>
                    <a:pt x="5263" y="5002"/>
                  </a:lnTo>
                  <a:lnTo>
                    <a:pt x="5240" y="5010"/>
                  </a:lnTo>
                  <a:lnTo>
                    <a:pt x="5219" y="5017"/>
                  </a:lnTo>
                  <a:lnTo>
                    <a:pt x="5199" y="5024"/>
                  </a:lnTo>
                  <a:lnTo>
                    <a:pt x="5180" y="5030"/>
                  </a:lnTo>
                  <a:lnTo>
                    <a:pt x="5162" y="5036"/>
                  </a:lnTo>
                  <a:lnTo>
                    <a:pt x="5147" y="5041"/>
                  </a:lnTo>
                  <a:lnTo>
                    <a:pt x="5133" y="5046"/>
                  </a:lnTo>
                  <a:lnTo>
                    <a:pt x="5122" y="5050"/>
                  </a:lnTo>
                  <a:lnTo>
                    <a:pt x="5121" y="5050"/>
                  </a:lnTo>
                  <a:lnTo>
                    <a:pt x="5110" y="5053"/>
                  </a:lnTo>
                  <a:lnTo>
                    <a:pt x="5098" y="5057"/>
                  </a:lnTo>
                  <a:lnTo>
                    <a:pt x="5084" y="5062"/>
                  </a:lnTo>
                  <a:lnTo>
                    <a:pt x="5070" y="5067"/>
                  </a:lnTo>
                  <a:lnTo>
                    <a:pt x="5055" y="5072"/>
                  </a:lnTo>
                  <a:lnTo>
                    <a:pt x="5040" y="5077"/>
                  </a:lnTo>
                  <a:lnTo>
                    <a:pt x="5023" y="5082"/>
                  </a:lnTo>
                  <a:lnTo>
                    <a:pt x="5007" y="5088"/>
                  </a:lnTo>
                  <a:lnTo>
                    <a:pt x="4991" y="5094"/>
                  </a:lnTo>
                  <a:lnTo>
                    <a:pt x="4974" y="5099"/>
                  </a:lnTo>
                  <a:lnTo>
                    <a:pt x="4958" y="5105"/>
                  </a:lnTo>
                  <a:lnTo>
                    <a:pt x="4943" y="5110"/>
                  </a:lnTo>
                  <a:lnTo>
                    <a:pt x="4928" y="5116"/>
                  </a:lnTo>
                  <a:lnTo>
                    <a:pt x="4913" y="5121"/>
                  </a:lnTo>
                  <a:lnTo>
                    <a:pt x="4912" y="5121"/>
                  </a:lnTo>
                  <a:lnTo>
                    <a:pt x="4898" y="5126"/>
                  </a:lnTo>
                  <a:lnTo>
                    <a:pt x="4897" y="5126"/>
                  </a:lnTo>
                  <a:lnTo>
                    <a:pt x="4883" y="5131"/>
                  </a:lnTo>
                  <a:lnTo>
                    <a:pt x="4883" y="5131"/>
                  </a:lnTo>
                  <a:lnTo>
                    <a:pt x="4869" y="5136"/>
                  </a:lnTo>
                  <a:lnTo>
                    <a:pt x="4868" y="5136"/>
                  </a:lnTo>
                  <a:lnTo>
                    <a:pt x="4855" y="5140"/>
                  </a:lnTo>
                  <a:lnTo>
                    <a:pt x="4855" y="5141"/>
                  </a:lnTo>
                  <a:lnTo>
                    <a:pt x="4843" y="5145"/>
                  </a:lnTo>
                  <a:lnTo>
                    <a:pt x="4842" y="5145"/>
                  </a:lnTo>
                  <a:lnTo>
                    <a:pt x="4830" y="5149"/>
                  </a:lnTo>
                  <a:lnTo>
                    <a:pt x="4830" y="5149"/>
                  </a:lnTo>
                  <a:lnTo>
                    <a:pt x="4819" y="5152"/>
                  </a:lnTo>
                  <a:lnTo>
                    <a:pt x="4818" y="5152"/>
                  </a:lnTo>
                  <a:lnTo>
                    <a:pt x="4808" y="5155"/>
                  </a:lnTo>
                  <a:lnTo>
                    <a:pt x="4807" y="5156"/>
                  </a:lnTo>
                  <a:lnTo>
                    <a:pt x="4799" y="5158"/>
                  </a:lnTo>
                  <a:lnTo>
                    <a:pt x="4799" y="5158"/>
                  </a:lnTo>
                  <a:lnTo>
                    <a:pt x="4798" y="5159"/>
                  </a:lnTo>
                  <a:lnTo>
                    <a:pt x="4797" y="5164"/>
                  </a:lnTo>
                  <a:lnTo>
                    <a:pt x="4796" y="5165"/>
                  </a:lnTo>
                  <a:lnTo>
                    <a:pt x="4794" y="5170"/>
                  </a:lnTo>
                  <a:lnTo>
                    <a:pt x="4794" y="5171"/>
                  </a:lnTo>
                  <a:lnTo>
                    <a:pt x="4792" y="5176"/>
                  </a:lnTo>
                  <a:lnTo>
                    <a:pt x="4791" y="5177"/>
                  </a:lnTo>
                  <a:lnTo>
                    <a:pt x="4789" y="5182"/>
                  </a:lnTo>
                  <a:lnTo>
                    <a:pt x="4789" y="5183"/>
                  </a:lnTo>
                  <a:lnTo>
                    <a:pt x="4787" y="5188"/>
                  </a:lnTo>
                  <a:lnTo>
                    <a:pt x="4786" y="5189"/>
                  </a:lnTo>
                  <a:lnTo>
                    <a:pt x="4784" y="5194"/>
                  </a:lnTo>
                  <a:lnTo>
                    <a:pt x="4783" y="5195"/>
                  </a:lnTo>
                  <a:lnTo>
                    <a:pt x="4781" y="5200"/>
                  </a:lnTo>
                  <a:lnTo>
                    <a:pt x="4780" y="5201"/>
                  </a:lnTo>
                  <a:lnTo>
                    <a:pt x="4778" y="5206"/>
                  </a:lnTo>
                  <a:lnTo>
                    <a:pt x="4774" y="5214"/>
                  </a:lnTo>
                  <a:lnTo>
                    <a:pt x="4771" y="5223"/>
                  </a:lnTo>
                  <a:lnTo>
                    <a:pt x="4766" y="5233"/>
                  </a:lnTo>
                  <a:lnTo>
                    <a:pt x="4762" y="5244"/>
                  </a:lnTo>
                  <a:lnTo>
                    <a:pt x="4757" y="5255"/>
                  </a:lnTo>
                  <a:lnTo>
                    <a:pt x="4751" y="5268"/>
                  </a:lnTo>
                  <a:lnTo>
                    <a:pt x="4746" y="5281"/>
                  </a:lnTo>
                  <a:lnTo>
                    <a:pt x="4741" y="5295"/>
                  </a:lnTo>
                  <a:lnTo>
                    <a:pt x="4735" y="5308"/>
                  </a:lnTo>
                  <a:lnTo>
                    <a:pt x="4730" y="5322"/>
                  </a:lnTo>
                  <a:lnTo>
                    <a:pt x="4724" y="5337"/>
                  </a:lnTo>
                  <a:lnTo>
                    <a:pt x="4718" y="5351"/>
                  </a:lnTo>
                  <a:lnTo>
                    <a:pt x="4713" y="5365"/>
                  </a:lnTo>
                  <a:lnTo>
                    <a:pt x="4708" y="5377"/>
                  </a:lnTo>
                  <a:lnTo>
                    <a:pt x="4705" y="5386"/>
                  </a:lnTo>
                  <a:lnTo>
                    <a:pt x="4705" y="5388"/>
                  </a:lnTo>
                  <a:lnTo>
                    <a:pt x="4700" y="5401"/>
                  </a:lnTo>
                  <a:lnTo>
                    <a:pt x="4699" y="5402"/>
                  </a:lnTo>
                  <a:lnTo>
                    <a:pt x="4694" y="5417"/>
                  </a:lnTo>
                  <a:lnTo>
                    <a:pt x="4693" y="5418"/>
                  </a:lnTo>
                  <a:lnTo>
                    <a:pt x="4687" y="5434"/>
                  </a:lnTo>
                  <a:lnTo>
                    <a:pt x="4687" y="5435"/>
                  </a:lnTo>
                  <a:lnTo>
                    <a:pt x="4680" y="5453"/>
                  </a:lnTo>
                  <a:lnTo>
                    <a:pt x="4679" y="5453"/>
                  </a:lnTo>
                  <a:lnTo>
                    <a:pt x="4672" y="5472"/>
                  </a:lnTo>
                  <a:lnTo>
                    <a:pt x="4672" y="5473"/>
                  </a:lnTo>
                  <a:lnTo>
                    <a:pt x="4664" y="5492"/>
                  </a:lnTo>
                  <a:lnTo>
                    <a:pt x="4664" y="5492"/>
                  </a:lnTo>
                  <a:lnTo>
                    <a:pt x="4656" y="5511"/>
                  </a:lnTo>
                  <a:lnTo>
                    <a:pt x="4656" y="5511"/>
                  </a:lnTo>
                  <a:lnTo>
                    <a:pt x="4649" y="5530"/>
                  </a:lnTo>
                  <a:lnTo>
                    <a:pt x="4648" y="5530"/>
                  </a:lnTo>
                  <a:lnTo>
                    <a:pt x="4641" y="5547"/>
                  </a:lnTo>
                  <a:lnTo>
                    <a:pt x="4641" y="5548"/>
                  </a:lnTo>
                  <a:lnTo>
                    <a:pt x="4635" y="5564"/>
                  </a:lnTo>
                  <a:lnTo>
                    <a:pt x="4634" y="5564"/>
                  </a:lnTo>
                  <a:lnTo>
                    <a:pt x="4629" y="5578"/>
                  </a:lnTo>
                  <a:lnTo>
                    <a:pt x="4628" y="5579"/>
                  </a:lnTo>
                  <a:lnTo>
                    <a:pt x="4624" y="5590"/>
                  </a:lnTo>
                  <a:lnTo>
                    <a:pt x="4623" y="5591"/>
                  </a:lnTo>
                  <a:lnTo>
                    <a:pt x="4619" y="5599"/>
                  </a:lnTo>
                  <a:lnTo>
                    <a:pt x="4619" y="5600"/>
                  </a:lnTo>
                  <a:lnTo>
                    <a:pt x="4609" y="5622"/>
                  </a:lnTo>
                  <a:lnTo>
                    <a:pt x="4600" y="5643"/>
                  </a:lnTo>
                  <a:lnTo>
                    <a:pt x="4592" y="5664"/>
                  </a:lnTo>
                  <a:lnTo>
                    <a:pt x="4584" y="5684"/>
                  </a:lnTo>
                  <a:lnTo>
                    <a:pt x="4576" y="5704"/>
                  </a:lnTo>
                  <a:lnTo>
                    <a:pt x="4570" y="5723"/>
                  </a:lnTo>
                  <a:lnTo>
                    <a:pt x="4564" y="5741"/>
                  </a:lnTo>
                  <a:close/>
                  <a:moveTo>
                    <a:pt x="3648" y="5504"/>
                  </a:moveTo>
                  <a:lnTo>
                    <a:pt x="3604" y="5555"/>
                  </a:lnTo>
                  <a:lnTo>
                    <a:pt x="3563" y="5603"/>
                  </a:lnTo>
                  <a:lnTo>
                    <a:pt x="3526" y="5645"/>
                  </a:lnTo>
                  <a:lnTo>
                    <a:pt x="3495" y="5682"/>
                  </a:lnTo>
                  <a:lnTo>
                    <a:pt x="3471" y="5710"/>
                  </a:lnTo>
                  <a:lnTo>
                    <a:pt x="3462" y="5721"/>
                  </a:lnTo>
                  <a:lnTo>
                    <a:pt x="3464" y="5727"/>
                  </a:lnTo>
                  <a:lnTo>
                    <a:pt x="3474" y="5748"/>
                  </a:lnTo>
                  <a:lnTo>
                    <a:pt x="3486" y="5771"/>
                  </a:lnTo>
                  <a:lnTo>
                    <a:pt x="3498" y="5796"/>
                  </a:lnTo>
                  <a:lnTo>
                    <a:pt x="3510" y="5822"/>
                  </a:lnTo>
                  <a:lnTo>
                    <a:pt x="3524" y="5850"/>
                  </a:lnTo>
                  <a:lnTo>
                    <a:pt x="3538" y="5878"/>
                  </a:lnTo>
                  <a:lnTo>
                    <a:pt x="3552" y="5908"/>
                  </a:lnTo>
                  <a:lnTo>
                    <a:pt x="3597" y="5999"/>
                  </a:lnTo>
                  <a:lnTo>
                    <a:pt x="3638" y="6079"/>
                  </a:lnTo>
                  <a:lnTo>
                    <a:pt x="3674" y="6149"/>
                  </a:lnTo>
                  <a:lnTo>
                    <a:pt x="3708" y="6210"/>
                  </a:lnTo>
                  <a:lnTo>
                    <a:pt x="3740" y="6264"/>
                  </a:lnTo>
                  <a:lnTo>
                    <a:pt x="3772" y="6312"/>
                  </a:lnTo>
                  <a:lnTo>
                    <a:pt x="3804" y="6356"/>
                  </a:lnTo>
                  <a:lnTo>
                    <a:pt x="3838" y="6399"/>
                  </a:lnTo>
                  <a:lnTo>
                    <a:pt x="3876" y="6442"/>
                  </a:lnTo>
                  <a:lnTo>
                    <a:pt x="3919" y="6487"/>
                  </a:lnTo>
                  <a:lnTo>
                    <a:pt x="3969" y="6536"/>
                  </a:lnTo>
                  <a:lnTo>
                    <a:pt x="4026" y="6589"/>
                  </a:lnTo>
                  <a:lnTo>
                    <a:pt x="4091" y="6649"/>
                  </a:lnTo>
                  <a:lnTo>
                    <a:pt x="4166" y="6715"/>
                  </a:lnTo>
                  <a:lnTo>
                    <a:pt x="4186" y="6733"/>
                  </a:lnTo>
                  <a:lnTo>
                    <a:pt x="4186" y="6733"/>
                  </a:lnTo>
                  <a:lnTo>
                    <a:pt x="4207" y="6751"/>
                  </a:lnTo>
                  <a:lnTo>
                    <a:pt x="4207" y="6751"/>
                  </a:lnTo>
                  <a:lnTo>
                    <a:pt x="4227" y="6769"/>
                  </a:lnTo>
                  <a:lnTo>
                    <a:pt x="4227" y="6769"/>
                  </a:lnTo>
                  <a:lnTo>
                    <a:pt x="4248" y="6787"/>
                  </a:lnTo>
                  <a:lnTo>
                    <a:pt x="4248" y="6787"/>
                  </a:lnTo>
                  <a:lnTo>
                    <a:pt x="4267" y="6804"/>
                  </a:lnTo>
                  <a:lnTo>
                    <a:pt x="4267" y="6804"/>
                  </a:lnTo>
                  <a:lnTo>
                    <a:pt x="4286" y="6821"/>
                  </a:lnTo>
                  <a:lnTo>
                    <a:pt x="4286" y="6821"/>
                  </a:lnTo>
                  <a:lnTo>
                    <a:pt x="4304" y="6837"/>
                  </a:lnTo>
                  <a:lnTo>
                    <a:pt x="4304" y="6837"/>
                  </a:lnTo>
                  <a:lnTo>
                    <a:pt x="4321" y="6852"/>
                  </a:lnTo>
                  <a:lnTo>
                    <a:pt x="4321" y="6852"/>
                  </a:lnTo>
                  <a:lnTo>
                    <a:pt x="4337" y="6866"/>
                  </a:lnTo>
                  <a:lnTo>
                    <a:pt x="4337" y="6866"/>
                  </a:lnTo>
                  <a:lnTo>
                    <a:pt x="4351" y="6879"/>
                  </a:lnTo>
                  <a:lnTo>
                    <a:pt x="4351" y="6879"/>
                  </a:lnTo>
                  <a:lnTo>
                    <a:pt x="4364" y="6890"/>
                  </a:lnTo>
                  <a:lnTo>
                    <a:pt x="4364" y="6891"/>
                  </a:lnTo>
                  <a:lnTo>
                    <a:pt x="4375" y="6900"/>
                  </a:lnTo>
                  <a:lnTo>
                    <a:pt x="4375" y="6901"/>
                  </a:lnTo>
                  <a:lnTo>
                    <a:pt x="4384" y="6909"/>
                  </a:lnTo>
                  <a:lnTo>
                    <a:pt x="4385" y="6910"/>
                  </a:lnTo>
                  <a:lnTo>
                    <a:pt x="4390" y="6914"/>
                  </a:lnTo>
                  <a:lnTo>
                    <a:pt x="4394" y="6918"/>
                  </a:lnTo>
                  <a:lnTo>
                    <a:pt x="4394" y="6918"/>
                  </a:lnTo>
                  <a:lnTo>
                    <a:pt x="4401" y="6924"/>
                  </a:lnTo>
                  <a:lnTo>
                    <a:pt x="4401" y="6924"/>
                  </a:lnTo>
                  <a:lnTo>
                    <a:pt x="4408" y="6930"/>
                  </a:lnTo>
                  <a:lnTo>
                    <a:pt x="4409" y="6930"/>
                  </a:lnTo>
                  <a:lnTo>
                    <a:pt x="4416" y="6937"/>
                  </a:lnTo>
                  <a:lnTo>
                    <a:pt x="4416" y="6937"/>
                  </a:lnTo>
                  <a:lnTo>
                    <a:pt x="4424" y="6944"/>
                  </a:lnTo>
                  <a:lnTo>
                    <a:pt x="4424" y="6944"/>
                  </a:lnTo>
                  <a:lnTo>
                    <a:pt x="4432" y="6951"/>
                  </a:lnTo>
                  <a:lnTo>
                    <a:pt x="4432" y="6951"/>
                  </a:lnTo>
                  <a:lnTo>
                    <a:pt x="4440" y="6958"/>
                  </a:lnTo>
                  <a:lnTo>
                    <a:pt x="4440" y="6958"/>
                  </a:lnTo>
                  <a:lnTo>
                    <a:pt x="4448" y="6966"/>
                  </a:lnTo>
                  <a:lnTo>
                    <a:pt x="4448" y="6966"/>
                  </a:lnTo>
                  <a:lnTo>
                    <a:pt x="4456" y="6973"/>
                  </a:lnTo>
                  <a:lnTo>
                    <a:pt x="4456" y="6973"/>
                  </a:lnTo>
                  <a:lnTo>
                    <a:pt x="4464" y="6980"/>
                  </a:lnTo>
                  <a:lnTo>
                    <a:pt x="4464" y="6980"/>
                  </a:lnTo>
                  <a:lnTo>
                    <a:pt x="4472" y="6987"/>
                  </a:lnTo>
                  <a:lnTo>
                    <a:pt x="4480" y="6994"/>
                  </a:lnTo>
                  <a:lnTo>
                    <a:pt x="4487" y="7000"/>
                  </a:lnTo>
                  <a:lnTo>
                    <a:pt x="4493" y="7005"/>
                  </a:lnTo>
                  <a:lnTo>
                    <a:pt x="4499" y="7011"/>
                  </a:lnTo>
                  <a:lnTo>
                    <a:pt x="4500" y="7011"/>
                  </a:lnTo>
                  <a:lnTo>
                    <a:pt x="4508" y="7019"/>
                  </a:lnTo>
                  <a:lnTo>
                    <a:pt x="4508" y="7019"/>
                  </a:lnTo>
                  <a:lnTo>
                    <a:pt x="4518" y="7027"/>
                  </a:lnTo>
                  <a:lnTo>
                    <a:pt x="4529" y="7037"/>
                  </a:lnTo>
                  <a:lnTo>
                    <a:pt x="4540" y="7047"/>
                  </a:lnTo>
                  <a:lnTo>
                    <a:pt x="4553" y="7058"/>
                  </a:lnTo>
                  <a:lnTo>
                    <a:pt x="4566" y="7069"/>
                  </a:lnTo>
                  <a:lnTo>
                    <a:pt x="4579" y="7081"/>
                  </a:lnTo>
                  <a:lnTo>
                    <a:pt x="4593" y="7093"/>
                  </a:lnTo>
                  <a:lnTo>
                    <a:pt x="4607" y="7105"/>
                  </a:lnTo>
                  <a:lnTo>
                    <a:pt x="4621" y="7118"/>
                  </a:lnTo>
                  <a:lnTo>
                    <a:pt x="4635" y="7130"/>
                  </a:lnTo>
                  <a:lnTo>
                    <a:pt x="4648" y="7143"/>
                  </a:lnTo>
                  <a:lnTo>
                    <a:pt x="4662" y="7154"/>
                  </a:lnTo>
                  <a:lnTo>
                    <a:pt x="4662" y="7155"/>
                  </a:lnTo>
                  <a:lnTo>
                    <a:pt x="4693" y="7182"/>
                  </a:lnTo>
                  <a:lnTo>
                    <a:pt x="4719" y="7205"/>
                  </a:lnTo>
                  <a:lnTo>
                    <a:pt x="4741" y="7224"/>
                  </a:lnTo>
                  <a:lnTo>
                    <a:pt x="4759" y="7239"/>
                  </a:lnTo>
                  <a:lnTo>
                    <a:pt x="4773" y="7251"/>
                  </a:lnTo>
                  <a:lnTo>
                    <a:pt x="4783" y="7258"/>
                  </a:lnTo>
                  <a:lnTo>
                    <a:pt x="4788" y="7262"/>
                  </a:lnTo>
                  <a:lnTo>
                    <a:pt x="4794" y="7262"/>
                  </a:lnTo>
                  <a:lnTo>
                    <a:pt x="4801" y="7262"/>
                  </a:lnTo>
                  <a:lnTo>
                    <a:pt x="4822" y="7260"/>
                  </a:lnTo>
                  <a:lnTo>
                    <a:pt x="4832" y="7258"/>
                  </a:lnTo>
                  <a:lnTo>
                    <a:pt x="4839" y="7255"/>
                  </a:lnTo>
                  <a:lnTo>
                    <a:pt x="4844" y="7252"/>
                  </a:lnTo>
                  <a:lnTo>
                    <a:pt x="4846" y="7249"/>
                  </a:lnTo>
                  <a:lnTo>
                    <a:pt x="4848" y="7246"/>
                  </a:lnTo>
                  <a:lnTo>
                    <a:pt x="4850" y="7242"/>
                  </a:lnTo>
                  <a:lnTo>
                    <a:pt x="4851" y="7237"/>
                  </a:lnTo>
                  <a:lnTo>
                    <a:pt x="4851" y="7231"/>
                  </a:lnTo>
                  <a:lnTo>
                    <a:pt x="4850" y="7223"/>
                  </a:lnTo>
                  <a:lnTo>
                    <a:pt x="4846" y="7213"/>
                  </a:lnTo>
                  <a:lnTo>
                    <a:pt x="4840" y="7201"/>
                  </a:lnTo>
                  <a:lnTo>
                    <a:pt x="4831" y="7188"/>
                  </a:lnTo>
                  <a:lnTo>
                    <a:pt x="4814" y="7172"/>
                  </a:lnTo>
                  <a:lnTo>
                    <a:pt x="4814" y="7172"/>
                  </a:lnTo>
                  <a:lnTo>
                    <a:pt x="4813" y="7171"/>
                  </a:lnTo>
                  <a:lnTo>
                    <a:pt x="4808" y="7167"/>
                  </a:lnTo>
                  <a:lnTo>
                    <a:pt x="4808" y="7167"/>
                  </a:lnTo>
                  <a:lnTo>
                    <a:pt x="4803" y="7163"/>
                  </a:lnTo>
                  <a:lnTo>
                    <a:pt x="4803" y="7162"/>
                  </a:lnTo>
                  <a:lnTo>
                    <a:pt x="4798" y="7158"/>
                  </a:lnTo>
                  <a:lnTo>
                    <a:pt x="4798" y="7158"/>
                  </a:lnTo>
                  <a:lnTo>
                    <a:pt x="4793" y="7154"/>
                  </a:lnTo>
                  <a:lnTo>
                    <a:pt x="4793" y="7154"/>
                  </a:lnTo>
                  <a:lnTo>
                    <a:pt x="4789" y="7150"/>
                  </a:lnTo>
                  <a:lnTo>
                    <a:pt x="4789" y="7150"/>
                  </a:lnTo>
                  <a:lnTo>
                    <a:pt x="4785" y="7147"/>
                  </a:lnTo>
                  <a:lnTo>
                    <a:pt x="4784" y="7146"/>
                  </a:lnTo>
                  <a:lnTo>
                    <a:pt x="4781" y="7143"/>
                  </a:lnTo>
                  <a:lnTo>
                    <a:pt x="4781" y="7143"/>
                  </a:lnTo>
                  <a:lnTo>
                    <a:pt x="4778" y="7140"/>
                  </a:lnTo>
                  <a:lnTo>
                    <a:pt x="4777" y="7140"/>
                  </a:lnTo>
                  <a:lnTo>
                    <a:pt x="4774" y="7138"/>
                  </a:lnTo>
                  <a:lnTo>
                    <a:pt x="4774" y="7137"/>
                  </a:lnTo>
                  <a:lnTo>
                    <a:pt x="4772" y="7135"/>
                  </a:lnTo>
                  <a:lnTo>
                    <a:pt x="4771" y="7135"/>
                  </a:lnTo>
                  <a:lnTo>
                    <a:pt x="4770" y="7133"/>
                  </a:lnTo>
                  <a:lnTo>
                    <a:pt x="4769" y="7133"/>
                  </a:lnTo>
                  <a:lnTo>
                    <a:pt x="4768" y="7131"/>
                  </a:lnTo>
                  <a:lnTo>
                    <a:pt x="4767" y="7130"/>
                  </a:lnTo>
                  <a:lnTo>
                    <a:pt x="4766" y="7130"/>
                  </a:lnTo>
                  <a:lnTo>
                    <a:pt x="4766" y="7130"/>
                  </a:lnTo>
                  <a:lnTo>
                    <a:pt x="4764" y="7128"/>
                  </a:lnTo>
                  <a:lnTo>
                    <a:pt x="4762" y="7126"/>
                  </a:lnTo>
                  <a:lnTo>
                    <a:pt x="4759" y="7123"/>
                  </a:lnTo>
                  <a:lnTo>
                    <a:pt x="4755" y="7120"/>
                  </a:lnTo>
                  <a:lnTo>
                    <a:pt x="4751" y="7116"/>
                  </a:lnTo>
                  <a:lnTo>
                    <a:pt x="4746" y="7112"/>
                  </a:lnTo>
                  <a:lnTo>
                    <a:pt x="4741" y="7108"/>
                  </a:lnTo>
                  <a:lnTo>
                    <a:pt x="4735" y="7103"/>
                  </a:lnTo>
                  <a:lnTo>
                    <a:pt x="4730" y="7098"/>
                  </a:lnTo>
                  <a:lnTo>
                    <a:pt x="4724" y="7092"/>
                  </a:lnTo>
                  <a:lnTo>
                    <a:pt x="4717" y="7087"/>
                  </a:lnTo>
                  <a:lnTo>
                    <a:pt x="4711" y="7081"/>
                  </a:lnTo>
                  <a:lnTo>
                    <a:pt x="4710" y="7081"/>
                  </a:lnTo>
                  <a:lnTo>
                    <a:pt x="4684" y="7058"/>
                  </a:lnTo>
                  <a:lnTo>
                    <a:pt x="4684" y="7057"/>
                  </a:lnTo>
                  <a:lnTo>
                    <a:pt x="4661" y="7037"/>
                  </a:lnTo>
                  <a:lnTo>
                    <a:pt x="4660" y="7036"/>
                  </a:lnTo>
                  <a:lnTo>
                    <a:pt x="4641" y="7018"/>
                  </a:lnTo>
                  <a:lnTo>
                    <a:pt x="4639" y="7017"/>
                  </a:lnTo>
                  <a:lnTo>
                    <a:pt x="4623" y="7001"/>
                  </a:lnTo>
                  <a:lnTo>
                    <a:pt x="4620" y="6999"/>
                  </a:lnTo>
                  <a:lnTo>
                    <a:pt x="4607" y="6985"/>
                  </a:lnTo>
                  <a:lnTo>
                    <a:pt x="4603" y="6981"/>
                  </a:lnTo>
                  <a:lnTo>
                    <a:pt x="4592" y="6969"/>
                  </a:lnTo>
                  <a:lnTo>
                    <a:pt x="4587" y="6962"/>
                  </a:lnTo>
                  <a:lnTo>
                    <a:pt x="4578" y="6952"/>
                  </a:lnTo>
                  <a:lnTo>
                    <a:pt x="4571" y="6942"/>
                  </a:lnTo>
                  <a:lnTo>
                    <a:pt x="4565" y="6933"/>
                  </a:lnTo>
                  <a:lnTo>
                    <a:pt x="4557" y="6917"/>
                  </a:lnTo>
                  <a:lnTo>
                    <a:pt x="4553" y="6909"/>
                  </a:lnTo>
                  <a:lnTo>
                    <a:pt x="4546" y="6887"/>
                  </a:lnTo>
                  <a:lnTo>
                    <a:pt x="4544" y="6880"/>
                  </a:lnTo>
                  <a:lnTo>
                    <a:pt x="4542" y="6867"/>
                  </a:lnTo>
                  <a:lnTo>
                    <a:pt x="4540" y="6854"/>
                  </a:lnTo>
                  <a:lnTo>
                    <a:pt x="4540" y="6847"/>
                  </a:lnTo>
                  <a:lnTo>
                    <a:pt x="4541" y="6823"/>
                  </a:lnTo>
                  <a:lnTo>
                    <a:pt x="4543" y="6816"/>
                  </a:lnTo>
                  <a:lnTo>
                    <a:pt x="4547" y="6798"/>
                  </a:lnTo>
                  <a:lnTo>
                    <a:pt x="4549" y="6790"/>
                  </a:lnTo>
                  <a:lnTo>
                    <a:pt x="4553" y="6779"/>
                  </a:lnTo>
                  <a:lnTo>
                    <a:pt x="4556" y="6771"/>
                  </a:lnTo>
                  <a:lnTo>
                    <a:pt x="4563" y="6758"/>
                  </a:lnTo>
                  <a:lnTo>
                    <a:pt x="4568" y="6747"/>
                  </a:lnTo>
                  <a:lnTo>
                    <a:pt x="4580" y="6730"/>
                  </a:lnTo>
                  <a:lnTo>
                    <a:pt x="4587" y="6722"/>
                  </a:lnTo>
                  <a:lnTo>
                    <a:pt x="4595" y="6712"/>
                  </a:lnTo>
                  <a:lnTo>
                    <a:pt x="4604" y="6704"/>
                  </a:lnTo>
                  <a:lnTo>
                    <a:pt x="4612" y="6697"/>
                  </a:lnTo>
                  <a:lnTo>
                    <a:pt x="4623" y="6689"/>
                  </a:lnTo>
                  <a:lnTo>
                    <a:pt x="4635" y="6682"/>
                  </a:lnTo>
                  <a:lnTo>
                    <a:pt x="4643" y="6678"/>
                  </a:lnTo>
                  <a:lnTo>
                    <a:pt x="4656" y="6672"/>
                  </a:lnTo>
                  <a:lnTo>
                    <a:pt x="4670" y="6668"/>
                  </a:lnTo>
                  <a:lnTo>
                    <a:pt x="4679" y="6665"/>
                  </a:lnTo>
                  <a:lnTo>
                    <a:pt x="4692" y="6663"/>
                  </a:lnTo>
                  <a:lnTo>
                    <a:pt x="4705" y="6662"/>
                  </a:lnTo>
                  <a:lnTo>
                    <a:pt x="4716" y="6662"/>
                  </a:lnTo>
                  <a:lnTo>
                    <a:pt x="4738" y="6663"/>
                  </a:lnTo>
                  <a:lnTo>
                    <a:pt x="4749" y="6664"/>
                  </a:lnTo>
                  <a:lnTo>
                    <a:pt x="4767" y="6668"/>
                  </a:lnTo>
                  <a:lnTo>
                    <a:pt x="4779" y="6672"/>
                  </a:lnTo>
                  <a:lnTo>
                    <a:pt x="4792" y="6677"/>
                  </a:lnTo>
                  <a:lnTo>
                    <a:pt x="4805" y="6683"/>
                  </a:lnTo>
                  <a:lnTo>
                    <a:pt x="4816" y="6688"/>
                  </a:lnTo>
                  <a:lnTo>
                    <a:pt x="4830" y="6695"/>
                  </a:lnTo>
                  <a:lnTo>
                    <a:pt x="4838" y="6700"/>
                  </a:lnTo>
                  <a:lnTo>
                    <a:pt x="4852" y="6710"/>
                  </a:lnTo>
                  <a:lnTo>
                    <a:pt x="4859" y="6714"/>
                  </a:lnTo>
                  <a:lnTo>
                    <a:pt x="4874" y="6726"/>
                  </a:lnTo>
                  <a:lnTo>
                    <a:pt x="4879" y="6730"/>
                  </a:lnTo>
                  <a:lnTo>
                    <a:pt x="4896" y="6743"/>
                  </a:lnTo>
                  <a:lnTo>
                    <a:pt x="4900" y="6747"/>
                  </a:lnTo>
                  <a:lnTo>
                    <a:pt x="4917" y="6762"/>
                  </a:lnTo>
                  <a:lnTo>
                    <a:pt x="4917" y="6762"/>
                  </a:lnTo>
                  <a:lnTo>
                    <a:pt x="4924" y="6769"/>
                  </a:lnTo>
                  <a:lnTo>
                    <a:pt x="4931" y="6775"/>
                  </a:lnTo>
                  <a:lnTo>
                    <a:pt x="4939" y="6782"/>
                  </a:lnTo>
                  <a:lnTo>
                    <a:pt x="4946" y="6789"/>
                  </a:lnTo>
                  <a:lnTo>
                    <a:pt x="4954" y="6796"/>
                  </a:lnTo>
                  <a:lnTo>
                    <a:pt x="4961" y="6803"/>
                  </a:lnTo>
                  <a:lnTo>
                    <a:pt x="4969" y="6809"/>
                  </a:lnTo>
                  <a:lnTo>
                    <a:pt x="4976" y="6816"/>
                  </a:lnTo>
                  <a:lnTo>
                    <a:pt x="4983" y="6822"/>
                  </a:lnTo>
                  <a:lnTo>
                    <a:pt x="4990" y="6828"/>
                  </a:lnTo>
                  <a:lnTo>
                    <a:pt x="4996" y="6834"/>
                  </a:lnTo>
                  <a:lnTo>
                    <a:pt x="5002" y="6839"/>
                  </a:lnTo>
                  <a:lnTo>
                    <a:pt x="5007" y="6844"/>
                  </a:lnTo>
                  <a:lnTo>
                    <a:pt x="5009" y="6846"/>
                  </a:lnTo>
                  <a:lnTo>
                    <a:pt x="5012" y="6848"/>
                  </a:lnTo>
                  <a:lnTo>
                    <a:pt x="5012" y="6848"/>
                  </a:lnTo>
                  <a:lnTo>
                    <a:pt x="5018" y="6853"/>
                  </a:lnTo>
                  <a:lnTo>
                    <a:pt x="5018" y="6853"/>
                  </a:lnTo>
                  <a:lnTo>
                    <a:pt x="5024" y="6858"/>
                  </a:lnTo>
                  <a:lnTo>
                    <a:pt x="5024" y="6858"/>
                  </a:lnTo>
                  <a:lnTo>
                    <a:pt x="5031" y="6864"/>
                  </a:lnTo>
                  <a:lnTo>
                    <a:pt x="5031" y="6864"/>
                  </a:lnTo>
                  <a:lnTo>
                    <a:pt x="5038" y="6870"/>
                  </a:lnTo>
                  <a:lnTo>
                    <a:pt x="5038" y="6870"/>
                  </a:lnTo>
                  <a:lnTo>
                    <a:pt x="5045" y="6876"/>
                  </a:lnTo>
                  <a:lnTo>
                    <a:pt x="5046" y="6877"/>
                  </a:lnTo>
                  <a:lnTo>
                    <a:pt x="5053" y="6883"/>
                  </a:lnTo>
                  <a:lnTo>
                    <a:pt x="5054" y="6883"/>
                  </a:lnTo>
                  <a:lnTo>
                    <a:pt x="5061" y="6890"/>
                  </a:lnTo>
                  <a:lnTo>
                    <a:pt x="5061" y="6890"/>
                  </a:lnTo>
                  <a:lnTo>
                    <a:pt x="5069" y="6897"/>
                  </a:lnTo>
                  <a:lnTo>
                    <a:pt x="5069" y="6897"/>
                  </a:lnTo>
                  <a:lnTo>
                    <a:pt x="5077" y="6904"/>
                  </a:lnTo>
                  <a:lnTo>
                    <a:pt x="5077" y="6904"/>
                  </a:lnTo>
                  <a:lnTo>
                    <a:pt x="5085" y="6911"/>
                  </a:lnTo>
                  <a:lnTo>
                    <a:pt x="5086" y="6912"/>
                  </a:lnTo>
                  <a:lnTo>
                    <a:pt x="5092" y="6918"/>
                  </a:lnTo>
                  <a:lnTo>
                    <a:pt x="5094" y="6919"/>
                  </a:lnTo>
                  <a:lnTo>
                    <a:pt x="5100" y="6925"/>
                  </a:lnTo>
                  <a:lnTo>
                    <a:pt x="5101" y="6927"/>
                  </a:lnTo>
                  <a:lnTo>
                    <a:pt x="5106" y="6931"/>
                  </a:lnTo>
                  <a:lnTo>
                    <a:pt x="5119" y="6943"/>
                  </a:lnTo>
                  <a:lnTo>
                    <a:pt x="5133" y="6955"/>
                  </a:lnTo>
                  <a:lnTo>
                    <a:pt x="5144" y="6964"/>
                  </a:lnTo>
                  <a:lnTo>
                    <a:pt x="5153" y="6971"/>
                  </a:lnTo>
                  <a:lnTo>
                    <a:pt x="5161" y="6977"/>
                  </a:lnTo>
                  <a:lnTo>
                    <a:pt x="5166" y="6980"/>
                  </a:lnTo>
                  <a:lnTo>
                    <a:pt x="5169" y="6982"/>
                  </a:lnTo>
                  <a:lnTo>
                    <a:pt x="5171" y="6982"/>
                  </a:lnTo>
                  <a:lnTo>
                    <a:pt x="5172" y="6983"/>
                  </a:lnTo>
                  <a:lnTo>
                    <a:pt x="5173" y="6983"/>
                  </a:lnTo>
                  <a:lnTo>
                    <a:pt x="5175" y="6983"/>
                  </a:lnTo>
                  <a:lnTo>
                    <a:pt x="5178" y="6983"/>
                  </a:lnTo>
                  <a:lnTo>
                    <a:pt x="5184" y="6984"/>
                  </a:lnTo>
                  <a:lnTo>
                    <a:pt x="5193" y="6983"/>
                  </a:lnTo>
                  <a:lnTo>
                    <a:pt x="5203" y="6982"/>
                  </a:lnTo>
                  <a:lnTo>
                    <a:pt x="5209" y="6981"/>
                  </a:lnTo>
                  <a:lnTo>
                    <a:pt x="5213" y="6980"/>
                  </a:lnTo>
                  <a:lnTo>
                    <a:pt x="5217" y="6979"/>
                  </a:lnTo>
                  <a:lnTo>
                    <a:pt x="5219" y="6977"/>
                  </a:lnTo>
                  <a:lnTo>
                    <a:pt x="5221" y="6976"/>
                  </a:lnTo>
                  <a:lnTo>
                    <a:pt x="5223" y="6974"/>
                  </a:lnTo>
                  <a:lnTo>
                    <a:pt x="5224" y="6973"/>
                  </a:lnTo>
                  <a:lnTo>
                    <a:pt x="5225" y="6971"/>
                  </a:lnTo>
                  <a:lnTo>
                    <a:pt x="5227" y="6969"/>
                  </a:lnTo>
                  <a:lnTo>
                    <a:pt x="5228" y="6965"/>
                  </a:lnTo>
                  <a:lnTo>
                    <a:pt x="5229" y="6961"/>
                  </a:lnTo>
                  <a:lnTo>
                    <a:pt x="5230" y="6956"/>
                  </a:lnTo>
                  <a:lnTo>
                    <a:pt x="5230" y="6947"/>
                  </a:lnTo>
                  <a:lnTo>
                    <a:pt x="5230" y="6938"/>
                  </a:lnTo>
                  <a:lnTo>
                    <a:pt x="5229" y="6934"/>
                  </a:lnTo>
                  <a:lnTo>
                    <a:pt x="5228" y="6931"/>
                  </a:lnTo>
                  <a:lnTo>
                    <a:pt x="5222" y="6924"/>
                  </a:lnTo>
                  <a:lnTo>
                    <a:pt x="5212" y="6912"/>
                  </a:lnTo>
                  <a:lnTo>
                    <a:pt x="5197" y="6897"/>
                  </a:lnTo>
                  <a:lnTo>
                    <a:pt x="5177" y="6878"/>
                  </a:lnTo>
                  <a:lnTo>
                    <a:pt x="5152" y="6854"/>
                  </a:lnTo>
                  <a:lnTo>
                    <a:pt x="5121" y="6827"/>
                  </a:lnTo>
                  <a:lnTo>
                    <a:pt x="5084" y="6794"/>
                  </a:lnTo>
                  <a:lnTo>
                    <a:pt x="5041" y="6757"/>
                  </a:lnTo>
                  <a:lnTo>
                    <a:pt x="5041" y="6757"/>
                  </a:lnTo>
                  <a:lnTo>
                    <a:pt x="5017" y="6737"/>
                  </a:lnTo>
                  <a:lnTo>
                    <a:pt x="5016" y="6735"/>
                  </a:lnTo>
                  <a:lnTo>
                    <a:pt x="4996" y="6717"/>
                  </a:lnTo>
                  <a:lnTo>
                    <a:pt x="4994" y="6716"/>
                  </a:lnTo>
                  <a:lnTo>
                    <a:pt x="4977" y="6700"/>
                  </a:lnTo>
                  <a:lnTo>
                    <a:pt x="4974" y="6697"/>
                  </a:lnTo>
                  <a:lnTo>
                    <a:pt x="4960" y="6683"/>
                  </a:lnTo>
                  <a:lnTo>
                    <a:pt x="4956" y="6678"/>
                  </a:lnTo>
                  <a:lnTo>
                    <a:pt x="4945" y="6666"/>
                  </a:lnTo>
                  <a:lnTo>
                    <a:pt x="4939" y="6659"/>
                  </a:lnTo>
                  <a:lnTo>
                    <a:pt x="4930" y="6648"/>
                  </a:lnTo>
                  <a:lnTo>
                    <a:pt x="4922" y="6636"/>
                  </a:lnTo>
                  <a:lnTo>
                    <a:pt x="4916" y="6626"/>
                  </a:lnTo>
                  <a:lnTo>
                    <a:pt x="4907" y="6608"/>
                  </a:lnTo>
                  <a:lnTo>
                    <a:pt x="4903" y="6599"/>
                  </a:lnTo>
                  <a:lnTo>
                    <a:pt x="4899" y="6586"/>
                  </a:lnTo>
                  <a:lnTo>
                    <a:pt x="4896" y="6573"/>
                  </a:lnTo>
                  <a:lnTo>
                    <a:pt x="4894" y="6564"/>
                  </a:lnTo>
                  <a:lnTo>
                    <a:pt x="4893" y="6548"/>
                  </a:lnTo>
                  <a:lnTo>
                    <a:pt x="4893" y="6532"/>
                  </a:lnTo>
                  <a:lnTo>
                    <a:pt x="4894" y="6524"/>
                  </a:lnTo>
                  <a:lnTo>
                    <a:pt x="4896" y="6509"/>
                  </a:lnTo>
                  <a:lnTo>
                    <a:pt x="4900" y="6494"/>
                  </a:lnTo>
                  <a:lnTo>
                    <a:pt x="4903" y="6486"/>
                  </a:lnTo>
                  <a:lnTo>
                    <a:pt x="4913" y="6464"/>
                  </a:lnTo>
                  <a:lnTo>
                    <a:pt x="4918" y="6456"/>
                  </a:lnTo>
                  <a:lnTo>
                    <a:pt x="4927" y="6443"/>
                  </a:lnTo>
                  <a:lnTo>
                    <a:pt x="4934" y="6434"/>
                  </a:lnTo>
                  <a:lnTo>
                    <a:pt x="4940" y="6427"/>
                  </a:lnTo>
                  <a:lnTo>
                    <a:pt x="4948" y="6418"/>
                  </a:lnTo>
                  <a:lnTo>
                    <a:pt x="4953" y="6413"/>
                  </a:lnTo>
                  <a:lnTo>
                    <a:pt x="4959" y="6407"/>
                  </a:lnTo>
                  <a:lnTo>
                    <a:pt x="4967" y="6400"/>
                  </a:lnTo>
                  <a:lnTo>
                    <a:pt x="4973" y="6395"/>
                  </a:lnTo>
                  <a:lnTo>
                    <a:pt x="4984" y="6387"/>
                  </a:lnTo>
                  <a:lnTo>
                    <a:pt x="4990" y="6383"/>
                  </a:lnTo>
                  <a:lnTo>
                    <a:pt x="5005" y="6375"/>
                  </a:lnTo>
                  <a:lnTo>
                    <a:pt x="5011" y="6372"/>
                  </a:lnTo>
                  <a:lnTo>
                    <a:pt x="5031" y="6365"/>
                  </a:lnTo>
                  <a:lnTo>
                    <a:pt x="5037" y="6363"/>
                  </a:lnTo>
                  <a:lnTo>
                    <a:pt x="5060" y="6359"/>
                  </a:lnTo>
                  <a:lnTo>
                    <a:pt x="5066" y="6358"/>
                  </a:lnTo>
                  <a:lnTo>
                    <a:pt x="5089" y="6358"/>
                  </a:lnTo>
                  <a:lnTo>
                    <a:pt x="5096" y="6359"/>
                  </a:lnTo>
                  <a:lnTo>
                    <a:pt x="5115" y="6362"/>
                  </a:lnTo>
                  <a:lnTo>
                    <a:pt x="5122" y="6364"/>
                  </a:lnTo>
                  <a:lnTo>
                    <a:pt x="5138" y="6369"/>
                  </a:lnTo>
                  <a:lnTo>
                    <a:pt x="5145" y="6372"/>
                  </a:lnTo>
                  <a:lnTo>
                    <a:pt x="5157" y="6378"/>
                  </a:lnTo>
                  <a:lnTo>
                    <a:pt x="5165" y="6382"/>
                  </a:lnTo>
                  <a:lnTo>
                    <a:pt x="5173" y="6387"/>
                  </a:lnTo>
                  <a:lnTo>
                    <a:pt x="5182" y="6392"/>
                  </a:lnTo>
                  <a:lnTo>
                    <a:pt x="5188" y="6396"/>
                  </a:lnTo>
                  <a:lnTo>
                    <a:pt x="5198" y="6403"/>
                  </a:lnTo>
                  <a:lnTo>
                    <a:pt x="5202" y="6406"/>
                  </a:lnTo>
                  <a:lnTo>
                    <a:pt x="5213" y="6414"/>
                  </a:lnTo>
                  <a:lnTo>
                    <a:pt x="5216" y="6417"/>
                  </a:lnTo>
                  <a:lnTo>
                    <a:pt x="5227" y="6426"/>
                  </a:lnTo>
                  <a:lnTo>
                    <a:pt x="5228" y="6427"/>
                  </a:lnTo>
                  <a:lnTo>
                    <a:pt x="5243" y="6440"/>
                  </a:lnTo>
                  <a:lnTo>
                    <a:pt x="5244" y="6440"/>
                  </a:lnTo>
                  <a:lnTo>
                    <a:pt x="5261" y="6455"/>
                  </a:lnTo>
                  <a:lnTo>
                    <a:pt x="5262" y="6455"/>
                  </a:lnTo>
                  <a:lnTo>
                    <a:pt x="5281" y="6471"/>
                  </a:lnTo>
                  <a:lnTo>
                    <a:pt x="5281" y="6472"/>
                  </a:lnTo>
                  <a:lnTo>
                    <a:pt x="5301" y="6489"/>
                  </a:lnTo>
                  <a:lnTo>
                    <a:pt x="5301" y="6489"/>
                  </a:lnTo>
                  <a:lnTo>
                    <a:pt x="5322" y="6508"/>
                  </a:lnTo>
                  <a:lnTo>
                    <a:pt x="5323" y="6508"/>
                  </a:lnTo>
                  <a:lnTo>
                    <a:pt x="5344" y="6527"/>
                  </a:lnTo>
                  <a:lnTo>
                    <a:pt x="5344" y="6527"/>
                  </a:lnTo>
                  <a:lnTo>
                    <a:pt x="5366" y="6546"/>
                  </a:lnTo>
                  <a:lnTo>
                    <a:pt x="5366" y="6546"/>
                  </a:lnTo>
                  <a:lnTo>
                    <a:pt x="5387" y="6565"/>
                  </a:lnTo>
                  <a:lnTo>
                    <a:pt x="5387" y="6565"/>
                  </a:lnTo>
                  <a:lnTo>
                    <a:pt x="5408" y="6584"/>
                  </a:lnTo>
                  <a:lnTo>
                    <a:pt x="5409" y="6584"/>
                  </a:lnTo>
                  <a:lnTo>
                    <a:pt x="5429" y="6602"/>
                  </a:lnTo>
                  <a:lnTo>
                    <a:pt x="5429" y="6602"/>
                  </a:lnTo>
                  <a:lnTo>
                    <a:pt x="5448" y="6620"/>
                  </a:lnTo>
                  <a:lnTo>
                    <a:pt x="5448" y="6620"/>
                  </a:lnTo>
                  <a:lnTo>
                    <a:pt x="5465" y="6636"/>
                  </a:lnTo>
                  <a:lnTo>
                    <a:pt x="5466" y="6636"/>
                  </a:lnTo>
                  <a:lnTo>
                    <a:pt x="5482" y="6651"/>
                  </a:lnTo>
                  <a:lnTo>
                    <a:pt x="5482" y="6651"/>
                  </a:lnTo>
                  <a:lnTo>
                    <a:pt x="5495" y="6663"/>
                  </a:lnTo>
                  <a:lnTo>
                    <a:pt x="5511" y="6678"/>
                  </a:lnTo>
                  <a:lnTo>
                    <a:pt x="5525" y="6689"/>
                  </a:lnTo>
                  <a:lnTo>
                    <a:pt x="5537" y="6697"/>
                  </a:lnTo>
                  <a:lnTo>
                    <a:pt x="5547" y="6703"/>
                  </a:lnTo>
                  <a:lnTo>
                    <a:pt x="5556" y="6707"/>
                  </a:lnTo>
                  <a:lnTo>
                    <a:pt x="5563" y="6709"/>
                  </a:lnTo>
                  <a:lnTo>
                    <a:pt x="5568" y="6710"/>
                  </a:lnTo>
                  <a:lnTo>
                    <a:pt x="5572" y="6710"/>
                  </a:lnTo>
                  <a:lnTo>
                    <a:pt x="5574" y="6710"/>
                  </a:lnTo>
                  <a:lnTo>
                    <a:pt x="5576" y="6709"/>
                  </a:lnTo>
                  <a:lnTo>
                    <a:pt x="5579" y="6709"/>
                  </a:lnTo>
                  <a:lnTo>
                    <a:pt x="5582" y="6707"/>
                  </a:lnTo>
                  <a:lnTo>
                    <a:pt x="5586" y="6704"/>
                  </a:lnTo>
                  <a:lnTo>
                    <a:pt x="5594" y="6698"/>
                  </a:lnTo>
                  <a:lnTo>
                    <a:pt x="5596" y="6695"/>
                  </a:lnTo>
                  <a:lnTo>
                    <a:pt x="5599" y="6693"/>
                  </a:lnTo>
                  <a:lnTo>
                    <a:pt x="5600" y="6691"/>
                  </a:lnTo>
                  <a:lnTo>
                    <a:pt x="5601" y="6690"/>
                  </a:lnTo>
                  <a:lnTo>
                    <a:pt x="5601" y="6689"/>
                  </a:lnTo>
                  <a:lnTo>
                    <a:pt x="5601" y="6689"/>
                  </a:lnTo>
                  <a:lnTo>
                    <a:pt x="5601" y="6689"/>
                  </a:lnTo>
                  <a:lnTo>
                    <a:pt x="5601" y="6689"/>
                  </a:lnTo>
                  <a:lnTo>
                    <a:pt x="5602" y="6688"/>
                  </a:lnTo>
                  <a:lnTo>
                    <a:pt x="5602" y="6686"/>
                  </a:lnTo>
                  <a:lnTo>
                    <a:pt x="5602" y="6683"/>
                  </a:lnTo>
                  <a:lnTo>
                    <a:pt x="5603" y="6679"/>
                  </a:lnTo>
                  <a:lnTo>
                    <a:pt x="5603" y="6674"/>
                  </a:lnTo>
                  <a:lnTo>
                    <a:pt x="5603" y="6666"/>
                  </a:lnTo>
                  <a:lnTo>
                    <a:pt x="5603" y="6653"/>
                  </a:lnTo>
                  <a:lnTo>
                    <a:pt x="5603" y="6648"/>
                  </a:lnTo>
                  <a:lnTo>
                    <a:pt x="5600" y="6645"/>
                  </a:lnTo>
                  <a:lnTo>
                    <a:pt x="5592" y="6635"/>
                  </a:lnTo>
                  <a:lnTo>
                    <a:pt x="5578" y="6621"/>
                  </a:lnTo>
                  <a:lnTo>
                    <a:pt x="5558" y="6602"/>
                  </a:lnTo>
                  <a:lnTo>
                    <a:pt x="5533" y="6579"/>
                  </a:lnTo>
                  <a:lnTo>
                    <a:pt x="5502" y="6552"/>
                  </a:lnTo>
                  <a:lnTo>
                    <a:pt x="5465" y="6520"/>
                  </a:lnTo>
                  <a:lnTo>
                    <a:pt x="5421" y="6482"/>
                  </a:lnTo>
                  <a:lnTo>
                    <a:pt x="5420" y="6481"/>
                  </a:lnTo>
                  <a:lnTo>
                    <a:pt x="5398" y="6462"/>
                  </a:lnTo>
                  <a:lnTo>
                    <a:pt x="5397" y="6461"/>
                  </a:lnTo>
                  <a:lnTo>
                    <a:pt x="5378" y="6444"/>
                  </a:lnTo>
                  <a:lnTo>
                    <a:pt x="5377" y="6443"/>
                  </a:lnTo>
                  <a:lnTo>
                    <a:pt x="5360" y="6428"/>
                  </a:lnTo>
                  <a:lnTo>
                    <a:pt x="5359" y="6427"/>
                  </a:lnTo>
                  <a:lnTo>
                    <a:pt x="5344" y="6413"/>
                  </a:lnTo>
                  <a:lnTo>
                    <a:pt x="5342" y="6412"/>
                  </a:lnTo>
                  <a:lnTo>
                    <a:pt x="5329" y="6399"/>
                  </a:lnTo>
                  <a:lnTo>
                    <a:pt x="5327" y="6397"/>
                  </a:lnTo>
                  <a:lnTo>
                    <a:pt x="5316" y="6386"/>
                  </a:lnTo>
                  <a:lnTo>
                    <a:pt x="5313" y="6383"/>
                  </a:lnTo>
                  <a:lnTo>
                    <a:pt x="5304" y="6373"/>
                  </a:lnTo>
                  <a:lnTo>
                    <a:pt x="5300" y="6368"/>
                  </a:lnTo>
                  <a:lnTo>
                    <a:pt x="5293" y="6359"/>
                  </a:lnTo>
                  <a:lnTo>
                    <a:pt x="5287" y="6352"/>
                  </a:lnTo>
                  <a:lnTo>
                    <a:pt x="5282" y="6344"/>
                  </a:lnTo>
                  <a:lnTo>
                    <a:pt x="5276" y="6335"/>
                  </a:lnTo>
                  <a:lnTo>
                    <a:pt x="5271" y="6327"/>
                  </a:lnTo>
                  <a:lnTo>
                    <a:pt x="5265" y="6315"/>
                  </a:lnTo>
                  <a:lnTo>
                    <a:pt x="5262" y="6308"/>
                  </a:lnTo>
                  <a:lnTo>
                    <a:pt x="5257" y="6293"/>
                  </a:lnTo>
                  <a:lnTo>
                    <a:pt x="5255" y="6286"/>
                  </a:lnTo>
                  <a:lnTo>
                    <a:pt x="5251" y="6271"/>
                  </a:lnTo>
                  <a:lnTo>
                    <a:pt x="5250" y="6264"/>
                  </a:lnTo>
                  <a:lnTo>
                    <a:pt x="5248" y="6250"/>
                  </a:lnTo>
                  <a:lnTo>
                    <a:pt x="5248" y="6243"/>
                  </a:lnTo>
                  <a:lnTo>
                    <a:pt x="5248" y="6233"/>
                  </a:lnTo>
                  <a:lnTo>
                    <a:pt x="5248" y="6225"/>
                  </a:lnTo>
                  <a:lnTo>
                    <a:pt x="5249" y="6215"/>
                  </a:lnTo>
                  <a:lnTo>
                    <a:pt x="5250" y="6208"/>
                  </a:lnTo>
                  <a:lnTo>
                    <a:pt x="5252" y="6197"/>
                  </a:lnTo>
                  <a:lnTo>
                    <a:pt x="5253" y="6190"/>
                  </a:lnTo>
                  <a:lnTo>
                    <a:pt x="5256" y="6178"/>
                  </a:lnTo>
                  <a:lnTo>
                    <a:pt x="5258" y="6171"/>
                  </a:lnTo>
                  <a:lnTo>
                    <a:pt x="5263" y="6158"/>
                  </a:lnTo>
                  <a:lnTo>
                    <a:pt x="5266" y="6152"/>
                  </a:lnTo>
                  <a:lnTo>
                    <a:pt x="5273" y="6138"/>
                  </a:lnTo>
                  <a:lnTo>
                    <a:pt x="5276" y="6133"/>
                  </a:lnTo>
                  <a:lnTo>
                    <a:pt x="5286" y="6119"/>
                  </a:lnTo>
                  <a:lnTo>
                    <a:pt x="5290" y="6115"/>
                  </a:lnTo>
                  <a:lnTo>
                    <a:pt x="5302" y="6102"/>
                  </a:lnTo>
                  <a:lnTo>
                    <a:pt x="5306" y="6098"/>
                  </a:lnTo>
                  <a:lnTo>
                    <a:pt x="5320" y="6087"/>
                  </a:lnTo>
                  <a:lnTo>
                    <a:pt x="5324" y="6084"/>
                  </a:lnTo>
                  <a:lnTo>
                    <a:pt x="5339" y="6075"/>
                  </a:lnTo>
                  <a:lnTo>
                    <a:pt x="5344" y="6072"/>
                  </a:lnTo>
                  <a:lnTo>
                    <a:pt x="5359" y="6066"/>
                  </a:lnTo>
                  <a:lnTo>
                    <a:pt x="5365" y="6064"/>
                  </a:lnTo>
                  <a:lnTo>
                    <a:pt x="5378" y="6060"/>
                  </a:lnTo>
                  <a:lnTo>
                    <a:pt x="5385" y="6059"/>
                  </a:lnTo>
                  <a:lnTo>
                    <a:pt x="5397" y="6056"/>
                  </a:lnTo>
                  <a:lnTo>
                    <a:pt x="5404" y="6055"/>
                  </a:lnTo>
                  <a:lnTo>
                    <a:pt x="5415" y="6054"/>
                  </a:lnTo>
                  <a:lnTo>
                    <a:pt x="5423" y="6054"/>
                  </a:lnTo>
                  <a:lnTo>
                    <a:pt x="5426" y="6054"/>
                  </a:lnTo>
                  <a:lnTo>
                    <a:pt x="5432" y="6054"/>
                  </a:lnTo>
                  <a:lnTo>
                    <a:pt x="5439" y="6054"/>
                  </a:lnTo>
                  <a:lnTo>
                    <a:pt x="5444" y="6054"/>
                  </a:lnTo>
                  <a:lnTo>
                    <a:pt x="5464" y="6057"/>
                  </a:lnTo>
                  <a:lnTo>
                    <a:pt x="5469" y="6058"/>
                  </a:lnTo>
                  <a:lnTo>
                    <a:pt x="5492" y="6065"/>
                  </a:lnTo>
                  <a:lnTo>
                    <a:pt x="5498" y="6068"/>
                  </a:lnTo>
                  <a:lnTo>
                    <a:pt x="5514" y="6076"/>
                  </a:lnTo>
                  <a:lnTo>
                    <a:pt x="5522" y="6080"/>
                  </a:lnTo>
                  <a:lnTo>
                    <a:pt x="5530" y="6086"/>
                  </a:lnTo>
                  <a:lnTo>
                    <a:pt x="5540" y="6093"/>
                  </a:lnTo>
                  <a:lnTo>
                    <a:pt x="5545" y="6097"/>
                  </a:lnTo>
                  <a:lnTo>
                    <a:pt x="5559" y="6107"/>
                  </a:lnTo>
                  <a:lnTo>
                    <a:pt x="5561" y="6110"/>
                  </a:lnTo>
                  <a:lnTo>
                    <a:pt x="5579" y="6124"/>
                  </a:lnTo>
                  <a:lnTo>
                    <a:pt x="5580" y="6125"/>
                  </a:lnTo>
                  <a:lnTo>
                    <a:pt x="5602" y="6144"/>
                  </a:lnTo>
                  <a:lnTo>
                    <a:pt x="5603" y="6145"/>
                  </a:lnTo>
                  <a:lnTo>
                    <a:pt x="5631" y="6169"/>
                  </a:lnTo>
                  <a:lnTo>
                    <a:pt x="5631" y="6170"/>
                  </a:lnTo>
                  <a:lnTo>
                    <a:pt x="5665" y="6200"/>
                  </a:lnTo>
                  <a:lnTo>
                    <a:pt x="5666" y="6200"/>
                  </a:lnTo>
                  <a:lnTo>
                    <a:pt x="5707" y="6236"/>
                  </a:lnTo>
                  <a:lnTo>
                    <a:pt x="5756" y="6280"/>
                  </a:lnTo>
                  <a:lnTo>
                    <a:pt x="5812" y="6330"/>
                  </a:lnTo>
                  <a:lnTo>
                    <a:pt x="5829" y="6344"/>
                  </a:lnTo>
                  <a:lnTo>
                    <a:pt x="5843" y="6356"/>
                  </a:lnTo>
                  <a:lnTo>
                    <a:pt x="5856" y="6366"/>
                  </a:lnTo>
                  <a:lnTo>
                    <a:pt x="5867" y="6374"/>
                  </a:lnTo>
                  <a:lnTo>
                    <a:pt x="5876" y="6380"/>
                  </a:lnTo>
                  <a:lnTo>
                    <a:pt x="5883" y="6385"/>
                  </a:lnTo>
                  <a:lnTo>
                    <a:pt x="5888" y="6387"/>
                  </a:lnTo>
                  <a:lnTo>
                    <a:pt x="5891" y="6389"/>
                  </a:lnTo>
                  <a:lnTo>
                    <a:pt x="5891" y="6389"/>
                  </a:lnTo>
                  <a:lnTo>
                    <a:pt x="5899" y="6387"/>
                  </a:lnTo>
                  <a:lnTo>
                    <a:pt x="5907" y="6384"/>
                  </a:lnTo>
                  <a:lnTo>
                    <a:pt x="5914" y="6381"/>
                  </a:lnTo>
                  <a:lnTo>
                    <a:pt x="5920" y="6377"/>
                  </a:lnTo>
                  <a:lnTo>
                    <a:pt x="5925" y="6373"/>
                  </a:lnTo>
                  <a:lnTo>
                    <a:pt x="5929" y="6368"/>
                  </a:lnTo>
                  <a:lnTo>
                    <a:pt x="5932" y="6364"/>
                  </a:lnTo>
                  <a:lnTo>
                    <a:pt x="5934" y="6359"/>
                  </a:lnTo>
                  <a:lnTo>
                    <a:pt x="5935" y="6355"/>
                  </a:lnTo>
                  <a:lnTo>
                    <a:pt x="5936" y="6350"/>
                  </a:lnTo>
                  <a:lnTo>
                    <a:pt x="5936" y="6346"/>
                  </a:lnTo>
                  <a:lnTo>
                    <a:pt x="5936" y="6341"/>
                  </a:lnTo>
                  <a:lnTo>
                    <a:pt x="5934" y="6336"/>
                  </a:lnTo>
                  <a:lnTo>
                    <a:pt x="5931" y="6328"/>
                  </a:lnTo>
                  <a:lnTo>
                    <a:pt x="5931" y="6328"/>
                  </a:lnTo>
                  <a:lnTo>
                    <a:pt x="5928" y="6324"/>
                  </a:lnTo>
                  <a:lnTo>
                    <a:pt x="5923" y="6318"/>
                  </a:lnTo>
                  <a:lnTo>
                    <a:pt x="5917" y="6310"/>
                  </a:lnTo>
                  <a:lnTo>
                    <a:pt x="5909" y="6301"/>
                  </a:lnTo>
                  <a:lnTo>
                    <a:pt x="5899" y="6291"/>
                  </a:lnTo>
                  <a:lnTo>
                    <a:pt x="5889" y="6281"/>
                  </a:lnTo>
                  <a:lnTo>
                    <a:pt x="5878" y="6270"/>
                  </a:lnTo>
                  <a:lnTo>
                    <a:pt x="5866" y="6259"/>
                  </a:lnTo>
                  <a:lnTo>
                    <a:pt x="5854" y="6247"/>
                  </a:lnTo>
                  <a:lnTo>
                    <a:pt x="5841" y="6236"/>
                  </a:lnTo>
                  <a:lnTo>
                    <a:pt x="5827" y="6225"/>
                  </a:lnTo>
                  <a:lnTo>
                    <a:pt x="5813" y="6213"/>
                  </a:lnTo>
                  <a:lnTo>
                    <a:pt x="5811" y="6211"/>
                  </a:lnTo>
                  <a:lnTo>
                    <a:pt x="5810" y="6211"/>
                  </a:lnTo>
                  <a:lnTo>
                    <a:pt x="5806" y="6207"/>
                  </a:lnTo>
                  <a:lnTo>
                    <a:pt x="5806" y="6207"/>
                  </a:lnTo>
                  <a:lnTo>
                    <a:pt x="5801" y="6203"/>
                  </a:lnTo>
                  <a:lnTo>
                    <a:pt x="5801" y="6203"/>
                  </a:lnTo>
                  <a:lnTo>
                    <a:pt x="5796" y="6199"/>
                  </a:lnTo>
                  <a:lnTo>
                    <a:pt x="5796" y="6199"/>
                  </a:lnTo>
                  <a:lnTo>
                    <a:pt x="5790" y="6194"/>
                  </a:lnTo>
                  <a:lnTo>
                    <a:pt x="5790" y="6194"/>
                  </a:lnTo>
                  <a:lnTo>
                    <a:pt x="5785" y="6189"/>
                  </a:lnTo>
                  <a:lnTo>
                    <a:pt x="5784" y="6189"/>
                  </a:lnTo>
                  <a:lnTo>
                    <a:pt x="5779" y="6184"/>
                  </a:lnTo>
                  <a:lnTo>
                    <a:pt x="5778" y="6184"/>
                  </a:lnTo>
                  <a:lnTo>
                    <a:pt x="5772" y="6179"/>
                  </a:lnTo>
                  <a:lnTo>
                    <a:pt x="5772" y="6178"/>
                  </a:lnTo>
                  <a:lnTo>
                    <a:pt x="5766" y="6173"/>
                  </a:lnTo>
                  <a:lnTo>
                    <a:pt x="5766" y="6173"/>
                  </a:lnTo>
                  <a:lnTo>
                    <a:pt x="5759" y="6168"/>
                  </a:lnTo>
                  <a:lnTo>
                    <a:pt x="5759" y="6167"/>
                  </a:lnTo>
                  <a:lnTo>
                    <a:pt x="5753" y="6162"/>
                  </a:lnTo>
                  <a:lnTo>
                    <a:pt x="5752" y="6161"/>
                  </a:lnTo>
                  <a:lnTo>
                    <a:pt x="5746" y="6156"/>
                  </a:lnTo>
                  <a:lnTo>
                    <a:pt x="5746" y="6155"/>
                  </a:lnTo>
                  <a:lnTo>
                    <a:pt x="5740" y="6150"/>
                  </a:lnTo>
                  <a:lnTo>
                    <a:pt x="5739" y="6149"/>
                  </a:lnTo>
                  <a:lnTo>
                    <a:pt x="5734" y="6145"/>
                  </a:lnTo>
                  <a:lnTo>
                    <a:pt x="5728" y="6139"/>
                  </a:lnTo>
                  <a:lnTo>
                    <a:pt x="5720" y="6132"/>
                  </a:lnTo>
                  <a:lnTo>
                    <a:pt x="5712" y="6125"/>
                  </a:lnTo>
                  <a:lnTo>
                    <a:pt x="5702" y="6116"/>
                  </a:lnTo>
                  <a:lnTo>
                    <a:pt x="5692" y="6107"/>
                  </a:lnTo>
                  <a:lnTo>
                    <a:pt x="5682" y="6098"/>
                  </a:lnTo>
                  <a:lnTo>
                    <a:pt x="5670" y="6088"/>
                  </a:lnTo>
                  <a:lnTo>
                    <a:pt x="5659" y="6078"/>
                  </a:lnTo>
                  <a:lnTo>
                    <a:pt x="5647" y="6067"/>
                  </a:lnTo>
                  <a:lnTo>
                    <a:pt x="5636" y="6057"/>
                  </a:lnTo>
                  <a:lnTo>
                    <a:pt x="5624" y="6046"/>
                  </a:lnTo>
                  <a:lnTo>
                    <a:pt x="5612" y="6036"/>
                  </a:lnTo>
                  <a:lnTo>
                    <a:pt x="5600" y="6026"/>
                  </a:lnTo>
                  <a:lnTo>
                    <a:pt x="5589" y="6016"/>
                  </a:lnTo>
                  <a:lnTo>
                    <a:pt x="5578" y="6006"/>
                  </a:lnTo>
                  <a:lnTo>
                    <a:pt x="5567" y="5996"/>
                  </a:lnTo>
                  <a:lnTo>
                    <a:pt x="5555" y="5985"/>
                  </a:lnTo>
                  <a:lnTo>
                    <a:pt x="5543" y="5975"/>
                  </a:lnTo>
                  <a:lnTo>
                    <a:pt x="5532" y="5965"/>
                  </a:lnTo>
                  <a:lnTo>
                    <a:pt x="5520" y="5955"/>
                  </a:lnTo>
                  <a:lnTo>
                    <a:pt x="5509" y="5945"/>
                  </a:lnTo>
                  <a:lnTo>
                    <a:pt x="5498" y="5935"/>
                  </a:lnTo>
                  <a:lnTo>
                    <a:pt x="5488" y="5926"/>
                  </a:lnTo>
                  <a:lnTo>
                    <a:pt x="5478" y="5917"/>
                  </a:lnTo>
                  <a:lnTo>
                    <a:pt x="5469" y="5909"/>
                  </a:lnTo>
                  <a:lnTo>
                    <a:pt x="5461" y="5902"/>
                  </a:lnTo>
                  <a:lnTo>
                    <a:pt x="5453" y="5895"/>
                  </a:lnTo>
                  <a:lnTo>
                    <a:pt x="5447" y="5889"/>
                  </a:lnTo>
                  <a:lnTo>
                    <a:pt x="5441" y="5884"/>
                  </a:lnTo>
                  <a:lnTo>
                    <a:pt x="5435" y="5878"/>
                  </a:lnTo>
                  <a:lnTo>
                    <a:pt x="5428" y="5873"/>
                  </a:lnTo>
                  <a:lnTo>
                    <a:pt x="5421" y="5866"/>
                  </a:lnTo>
                  <a:lnTo>
                    <a:pt x="5414" y="5860"/>
                  </a:lnTo>
                  <a:lnTo>
                    <a:pt x="5406" y="5854"/>
                  </a:lnTo>
                  <a:lnTo>
                    <a:pt x="5399" y="5847"/>
                  </a:lnTo>
                  <a:lnTo>
                    <a:pt x="5392" y="5841"/>
                  </a:lnTo>
                  <a:lnTo>
                    <a:pt x="5384" y="5834"/>
                  </a:lnTo>
                  <a:lnTo>
                    <a:pt x="5377" y="5828"/>
                  </a:lnTo>
                  <a:lnTo>
                    <a:pt x="5370" y="5822"/>
                  </a:lnTo>
                  <a:lnTo>
                    <a:pt x="5364" y="5816"/>
                  </a:lnTo>
                  <a:lnTo>
                    <a:pt x="5358" y="5811"/>
                  </a:lnTo>
                  <a:lnTo>
                    <a:pt x="5352" y="5806"/>
                  </a:lnTo>
                  <a:lnTo>
                    <a:pt x="5346" y="5801"/>
                  </a:lnTo>
                  <a:lnTo>
                    <a:pt x="5346" y="5801"/>
                  </a:lnTo>
                  <a:lnTo>
                    <a:pt x="5340" y="5796"/>
                  </a:lnTo>
                  <a:lnTo>
                    <a:pt x="5340" y="5796"/>
                  </a:lnTo>
                  <a:lnTo>
                    <a:pt x="5335" y="5791"/>
                  </a:lnTo>
                  <a:lnTo>
                    <a:pt x="5335" y="5791"/>
                  </a:lnTo>
                  <a:lnTo>
                    <a:pt x="5329" y="5787"/>
                  </a:lnTo>
                  <a:lnTo>
                    <a:pt x="5329" y="5787"/>
                  </a:lnTo>
                  <a:lnTo>
                    <a:pt x="5324" y="5782"/>
                  </a:lnTo>
                  <a:lnTo>
                    <a:pt x="5324" y="5782"/>
                  </a:lnTo>
                  <a:lnTo>
                    <a:pt x="5320" y="5778"/>
                  </a:lnTo>
                  <a:lnTo>
                    <a:pt x="5319" y="5778"/>
                  </a:lnTo>
                  <a:lnTo>
                    <a:pt x="5315" y="5774"/>
                  </a:lnTo>
                  <a:lnTo>
                    <a:pt x="5315" y="5774"/>
                  </a:lnTo>
                  <a:lnTo>
                    <a:pt x="5311" y="5771"/>
                  </a:lnTo>
                  <a:lnTo>
                    <a:pt x="5311" y="5771"/>
                  </a:lnTo>
                  <a:lnTo>
                    <a:pt x="5307" y="5768"/>
                  </a:lnTo>
                  <a:lnTo>
                    <a:pt x="5307" y="5768"/>
                  </a:lnTo>
                  <a:lnTo>
                    <a:pt x="5304" y="5765"/>
                  </a:lnTo>
                  <a:lnTo>
                    <a:pt x="5304" y="5765"/>
                  </a:lnTo>
                  <a:lnTo>
                    <a:pt x="5301" y="5762"/>
                  </a:lnTo>
                  <a:lnTo>
                    <a:pt x="5301" y="5762"/>
                  </a:lnTo>
                  <a:lnTo>
                    <a:pt x="5299" y="5760"/>
                  </a:lnTo>
                  <a:lnTo>
                    <a:pt x="5298" y="5760"/>
                  </a:lnTo>
                  <a:lnTo>
                    <a:pt x="5297" y="5758"/>
                  </a:lnTo>
                  <a:lnTo>
                    <a:pt x="5295" y="5757"/>
                  </a:lnTo>
                  <a:lnTo>
                    <a:pt x="5294" y="5756"/>
                  </a:lnTo>
                  <a:lnTo>
                    <a:pt x="5288" y="5750"/>
                  </a:lnTo>
                  <a:lnTo>
                    <a:pt x="5286" y="5747"/>
                  </a:lnTo>
                  <a:lnTo>
                    <a:pt x="5281" y="5743"/>
                  </a:lnTo>
                  <a:lnTo>
                    <a:pt x="5270" y="5733"/>
                  </a:lnTo>
                  <a:lnTo>
                    <a:pt x="5256" y="5720"/>
                  </a:lnTo>
                  <a:lnTo>
                    <a:pt x="5239" y="5705"/>
                  </a:lnTo>
                  <a:lnTo>
                    <a:pt x="5221" y="5690"/>
                  </a:lnTo>
                  <a:lnTo>
                    <a:pt x="5207" y="5678"/>
                  </a:lnTo>
                  <a:lnTo>
                    <a:pt x="5197" y="5693"/>
                  </a:lnTo>
                  <a:lnTo>
                    <a:pt x="5178" y="5721"/>
                  </a:lnTo>
                  <a:lnTo>
                    <a:pt x="5157" y="5753"/>
                  </a:lnTo>
                  <a:lnTo>
                    <a:pt x="5134" y="5788"/>
                  </a:lnTo>
                  <a:lnTo>
                    <a:pt x="5117" y="5815"/>
                  </a:lnTo>
                  <a:lnTo>
                    <a:pt x="5116" y="5815"/>
                  </a:lnTo>
                  <a:lnTo>
                    <a:pt x="5100" y="5840"/>
                  </a:lnTo>
                  <a:lnTo>
                    <a:pt x="5100" y="5840"/>
                  </a:lnTo>
                  <a:lnTo>
                    <a:pt x="5085" y="5863"/>
                  </a:lnTo>
                  <a:lnTo>
                    <a:pt x="5084" y="5864"/>
                  </a:lnTo>
                  <a:lnTo>
                    <a:pt x="5070" y="5885"/>
                  </a:lnTo>
                  <a:lnTo>
                    <a:pt x="5070" y="5885"/>
                  </a:lnTo>
                  <a:lnTo>
                    <a:pt x="5056" y="5904"/>
                  </a:lnTo>
                  <a:lnTo>
                    <a:pt x="5056" y="5906"/>
                  </a:lnTo>
                  <a:lnTo>
                    <a:pt x="5044" y="5923"/>
                  </a:lnTo>
                  <a:lnTo>
                    <a:pt x="5043" y="5924"/>
                  </a:lnTo>
                  <a:lnTo>
                    <a:pt x="5031" y="5940"/>
                  </a:lnTo>
                  <a:lnTo>
                    <a:pt x="5030" y="5941"/>
                  </a:lnTo>
                  <a:lnTo>
                    <a:pt x="5020" y="5955"/>
                  </a:lnTo>
                  <a:lnTo>
                    <a:pt x="5019" y="5957"/>
                  </a:lnTo>
                  <a:lnTo>
                    <a:pt x="5009" y="5970"/>
                  </a:lnTo>
                  <a:lnTo>
                    <a:pt x="5007" y="5971"/>
                  </a:lnTo>
                  <a:lnTo>
                    <a:pt x="4998" y="5983"/>
                  </a:lnTo>
                  <a:lnTo>
                    <a:pt x="4997" y="5985"/>
                  </a:lnTo>
                  <a:lnTo>
                    <a:pt x="4988" y="5995"/>
                  </a:lnTo>
                  <a:lnTo>
                    <a:pt x="4986" y="5998"/>
                  </a:lnTo>
                  <a:lnTo>
                    <a:pt x="4978" y="6007"/>
                  </a:lnTo>
                  <a:lnTo>
                    <a:pt x="4976" y="6009"/>
                  </a:lnTo>
                  <a:lnTo>
                    <a:pt x="4968" y="6017"/>
                  </a:lnTo>
                  <a:lnTo>
                    <a:pt x="4965" y="6020"/>
                  </a:lnTo>
                  <a:lnTo>
                    <a:pt x="4959" y="6027"/>
                  </a:lnTo>
                  <a:lnTo>
                    <a:pt x="4949" y="6036"/>
                  </a:lnTo>
                  <a:lnTo>
                    <a:pt x="4904" y="6073"/>
                  </a:lnTo>
                  <a:lnTo>
                    <a:pt x="4891" y="6082"/>
                  </a:lnTo>
                  <a:lnTo>
                    <a:pt x="4843" y="6112"/>
                  </a:lnTo>
                  <a:lnTo>
                    <a:pt x="4829" y="6120"/>
                  </a:lnTo>
                  <a:lnTo>
                    <a:pt x="4779" y="6142"/>
                  </a:lnTo>
                  <a:lnTo>
                    <a:pt x="4764" y="6148"/>
                  </a:lnTo>
                  <a:lnTo>
                    <a:pt x="4713" y="6164"/>
                  </a:lnTo>
                  <a:lnTo>
                    <a:pt x="4697" y="6167"/>
                  </a:lnTo>
                  <a:lnTo>
                    <a:pt x="4646" y="6176"/>
                  </a:lnTo>
                  <a:lnTo>
                    <a:pt x="4630" y="6178"/>
                  </a:lnTo>
                  <a:lnTo>
                    <a:pt x="4579" y="6180"/>
                  </a:lnTo>
                  <a:lnTo>
                    <a:pt x="4563" y="6180"/>
                  </a:lnTo>
                  <a:lnTo>
                    <a:pt x="4514" y="6176"/>
                  </a:lnTo>
                  <a:lnTo>
                    <a:pt x="4497" y="6173"/>
                  </a:lnTo>
                  <a:lnTo>
                    <a:pt x="4450" y="6162"/>
                  </a:lnTo>
                  <a:lnTo>
                    <a:pt x="4432" y="6157"/>
                  </a:lnTo>
                  <a:lnTo>
                    <a:pt x="4389" y="6140"/>
                  </a:lnTo>
                  <a:lnTo>
                    <a:pt x="4371" y="6131"/>
                  </a:lnTo>
                  <a:lnTo>
                    <a:pt x="4333" y="6108"/>
                  </a:lnTo>
                  <a:lnTo>
                    <a:pt x="4315" y="6095"/>
                  </a:lnTo>
                  <a:lnTo>
                    <a:pt x="4281" y="6066"/>
                  </a:lnTo>
                  <a:lnTo>
                    <a:pt x="4265" y="6048"/>
                  </a:lnTo>
                  <a:lnTo>
                    <a:pt x="4237" y="6014"/>
                  </a:lnTo>
                  <a:lnTo>
                    <a:pt x="4230" y="6003"/>
                  </a:lnTo>
                  <a:lnTo>
                    <a:pt x="4224" y="5992"/>
                  </a:lnTo>
                  <a:lnTo>
                    <a:pt x="4204" y="5952"/>
                  </a:lnTo>
                  <a:lnTo>
                    <a:pt x="4199" y="5940"/>
                  </a:lnTo>
                  <a:lnTo>
                    <a:pt x="4195" y="5928"/>
                  </a:lnTo>
                  <a:lnTo>
                    <a:pt x="4183" y="5882"/>
                  </a:lnTo>
                  <a:lnTo>
                    <a:pt x="4180" y="5868"/>
                  </a:lnTo>
                  <a:lnTo>
                    <a:pt x="4178" y="5851"/>
                  </a:lnTo>
                  <a:lnTo>
                    <a:pt x="4177" y="5846"/>
                  </a:lnTo>
                  <a:lnTo>
                    <a:pt x="4176" y="5830"/>
                  </a:lnTo>
                  <a:lnTo>
                    <a:pt x="4175" y="5823"/>
                  </a:lnTo>
                  <a:lnTo>
                    <a:pt x="4174" y="5808"/>
                  </a:lnTo>
                  <a:lnTo>
                    <a:pt x="4174" y="5799"/>
                  </a:lnTo>
                  <a:lnTo>
                    <a:pt x="4175" y="5784"/>
                  </a:lnTo>
                  <a:lnTo>
                    <a:pt x="4175" y="5775"/>
                  </a:lnTo>
                  <a:lnTo>
                    <a:pt x="4177" y="5759"/>
                  </a:lnTo>
                  <a:lnTo>
                    <a:pt x="4178" y="5751"/>
                  </a:lnTo>
                  <a:lnTo>
                    <a:pt x="4180" y="5734"/>
                  </a:lnTo>
                  <a:lnTo>
                    <a:pt x="4182" y="5727"/>
                  </a:lnTo>
                  <a:lnTo>
                    <a:pt x="4186" y="5708"/>
                  </a:lnTo>
                  <a:lnTo>
                    <a:pt x="4187" y="5702"/>
                  </a:lnTo>
                  <a:lnTo>
                    <a:pt x="4193" y="5682"/>
                  </a:lnTo>
                  <a:lnTo>
                    <a:pt x="4194" y="5677"/>
                  </a:lnTo>
                  <a:lnTo>
                    <a:pt x="4201" y="5655"/>
                  </a:lnTo>
                  <a:lnTo>
                    <a:pt x="4202" y="5651"/>
                  </a:lnTo>
                  <a:lnTo>
                    <a:pt x="4211" y="5626"/>
                  </a:lnTo>
                  <a:lnTo>
                    <a:pt x="4212" y="5624"/>
                  </a:lnTo>
                  <a:lnTo>
                    <a:pt x="4223" y="5595"/>
                  </a:lnTo>
                  <a:lnTo>
                    <a:pt x="4223" y="5594"/>
                  </a:lnTo>
                  <a:lnTo>
                    <a:pt x="4236" y="5562"/>
                  </a:lnTo>
                  <a:lnTo>
                    <a:pt x="4236" y="5561"/>
                  </a:lnTo>
                  <a:lnTo>
                    <a:pt x="4251" y="5525"/>
                  </a:lnTo>
                  <a:lnTo>
                    <a:pt x="4251" y="5524"/>
                  </a:lnTo>
                  <a:lnTo>
                    <a:pt x="4267" y="5484"/>
                  </a:lnTo>
                  <a:lnTo>
                    <a:pt x="4273" y="5470"/>
                  </a:lnTo>
                  <a:lnTo>
                    <a:pt x="4279" y="5454"/>
                  </a:lnTo>
                  <a:lnTo>
                    <a:pt x="4286" y="5438"/>
                  </a:lnTo>
                  <a:lnTo>
                    <a:pt x="4292" y="5422"/>
                  </a:lnTo>
                  <a:lnTo>
                    <a:pt x="4299" y="5406"/>
                  </a:lnTo>
                  <a:lnTo>
                    <a:pt x="4305" y="5389"/>
                  </a:lnTo>
                  <a:lnTo>
                    <a:pt x="4312" y="5373"/>
                  </a:lnTo>
                  <a:lnTo>
                    <a:pt x="4318" y="5357"/>
                  </a:lnTo>
                  <a:lnTo>
                    <a:pt x="4324" y="5342"/>
                  </a:lnTo>
                  <a:lnTo>
                    <a:pt x="4330" y="5327"/>
                  </a:lnTo>
                  <a:lnTo>
                    <a:pt x="4336" y="5313"/>
                  </a:lnTo>
                  <a:lnTo>
                    <a:pt x="4341" y="5300"/>
                  </a:lnTo>
                  <a:lnTo>
                    <a:pt x="4345" y="5289"/>
                  </a:lnTo>
                  <a:lnTo>
                    <a:pt x="4349" y="5278"/>
                  </a:lnTo>
                  <a:lnTo>
                    <a:pt x="4350" y="5275"/>
                  </a:lnTo>
                  <a:lnTo>
                    <a:pt x="4355" y="5265"/>
                  </a:lnTo>
                  <a:lnTo>
                    <a:pt x="4359" y="5254"/>
                  </a:lnTo>
                  <a:lnTo>
                    <a:pt x="4364" y="5242"/>
                  </a:lnTo>
                  <a:lnTo>
                    <a:pt x="4369" y="5229"/>
                  </a:lnTo>
                  <a:lnTo>
                    <a:pt x="4375" y="5216"/>
                  </a:lnTo>
                  <a:lnTo>
                    <a:pt x="4380" y="5202"/>
                  </a:lnTo>
                  <a:lnTo>
                    <a:pt x="4386" y="5188"/>
                  </a:lnTo>
                  <a:lnTo>
                    <a:pt x="4392" y="5174"/>
                  </a:lnTo>
                  <a:lnTo>
                    <a:pt x="4397" y="5159"/>
                  </a:lnTo>
                  <a:lnTo>
                    <a:pt x="4403" y="5145"/>
                  </a:lnTo>
                  <a:lnTo>
                    <a:pt x="4409" y="5131"/>
                  </a:lnTo>
                  <a:lnTo>
                    <a:pt x="4414" y="5118"/>
                  </a:lnTo>
                  <a:lnTo>
                    <a:pt x="4419" y="5105"/>
                  </a:lnTo>
                  <a:lnTo>
                    <a:pt x="4424" y="5093"/>
                  </a:lnTo>
                  <a:lnTo>
                    <a:pt x="4425" y="5091"/>
                  </a:lnTo>
                  <a:lnTo>
                    <a:pt x="4426" y="5088"/>
                  </a:lnTo>
                  <a:lnTo>
                    <a:pt x="4425" y="5088"/>
                  </a:lnTo>
                  <a:lnTo>
                    <a:pt x="4413" y="5082"/>
                  </a:lnTo>
                  <a:lnTo>
                    <a:pt x="4401" y="5076"/>
                  </a:lnTo>
                  <a:lnTo>
                    <a:pt x="4388" y="5069"/>
                  </a:lnTo>
                  <a:lnTo>
                    <a:pt x="4373" y="5062"/>
                  </a:lnTo>
                  <a:lnTo>
                    <a:pt x="4358" y="5054"/>
                  </a:lnTo>
                  <a:lnTo>
                    <a:pt x="4341" y="5046"/>
                  </a:lnTo>
                  <a:lnTo>
                    <a:pt x="4324" y="5037"/>
                  </a:lnTo>
                  <a:lnTo>
                    <a:pt x="4307" y="5029"/>
                  </a:lnTo>
                  <a:lnTo>
                    <a:pt x="4290" y="5020"/>
                  </a:lnTo>
                  <a:lnTo>
                    <a:pt x="4272" y="5011"/>
                  </a:lnTo>
                  <a:lnTo>
                    <a:pt x="4255" y="5003"/>
                  </a:lnTo>
                  <a:lnTo>
                    <a:pt x="4237" y="4994"/>
                  </a:lnTo>
                  <a:lnTo>
                    <a:pt x="4221" y="4986"/>
                  </a:lnTo>
                  <a:lnTo>
                    <a:pt x="4204" y="4978"/>
                  </a:lnTo>
                  <a:lnTo>
                    <a:pt x="4189" y="4970"/>
                  </a:lnTo>
                  <a:lnTo>
                    <a:pt x="4175" y="4963"/>
                  </a:lnTo>
                  <a:lnTo>
                    <a:pt x="4173" y="4962"/>
                  </a:lnTo>
                  <a:lnTo>
                    <a:pt x="4159" y="4955"/>
                  </a:lnTo>
                  <a:lnTo>
                    <a:pt x="4147" y="4949"/>
                  </a:lnTo>
                  <a:lnTo>
                    <a:pt x="4136" y="4943"/>
                  </a:lnTo>
                  <a:lnTo>
                    <a:pt x="4132" y="4948"/>
                  </a:lnTo>
                  <a:lnTo>
                    <a:pt x="4122" y="4959"/>
                  </a:lnTo>
                  <a:lnTo>
                    <a:pt x="4111" y="4971"/>
                  </a:lnTo>
                  <a:lnTo>
                    <a:pt x="4100" y="4984"/>
                  </a:lnTo>
                  <a:lnTo>
                    <a:pt x="4100" y="4985"/>
                  </a:lnTo>
                  <a:lnTo>
                    <a:pt x="4088" y="4998"/>
                  </a:lnTo>
                  <a:lnTo>
                    <a:pt x="4077" y="5011"/>
                  </a:lnTo>
                  <a:lnTo>
                    <a:pt x="4064" y="5025"/>
                  </a:lnTo>
                  <a:lnTo>
                    <a:pt x="4052" y="5039"/>
                  </a:lnTo>
                  <a:lnTo>
                    <a:pt x="4040" y="5053"/>
                  </a:lnTo>
                  <a:lnTo>
                    <a:pt x="4028" y="5067"/>
                  </a:lnTo>
                  <a:lnTo>
                    <a:pt x="4016" y="5080"/>
                  </a:lnTo>
                  <a:lnTo>
                    <a:pt x="4004" y="5094"/>
                  </a:lnTo>
                  <a:lnTo>
                    <a:pt x="3993" y="5107"/>
                  </a:lnTo>
                  <a:lnTo>
                    <a:pt x="3983" y="5119"/>
                  </a:lnTo>
                  <a:lnTo>
                    <a:pt x="3973" y="5130"/>
                  </a:lnTo>
                  <a:lnTo>
                    <a:pt x="3973" y="5130"/>
                  </a:lnTo>
                  <a:lnTo>
                    <a:pt x="3964" y="5141"/>
                  </a:lnTo>
                  <a:lnTo>
                    <a:pt x="3963" y="5141"/>
                  </a:lnTo>
                  <a:lnTo>
                    <a:pt x="3955" y="5150"/>
                  </a:lnTo>
                  <a:lnTo>
                    <a:pt x="3955" y="5151"/>
                  </a:lnTo>
                  <a:lnTo>
                    <a:pt x="3948" y="5158"/>
                  </a:lnTo>
                  <a:lnTo>
                    <a:pt x="3928" y="5181"/>
                  </a:lnTo>
                  <a:lnTo>
                    <a:pt x="3900" y="5213"/>
                  </a:lnTo>
                  <a:lnTo>
                    <a:pt x="3866" y="5252"/>
                  </a:lnTo>
                  <a:lnTo>
                    <a:pt x="3828" y="5297"/>
                  </a:lnTo>
                  <a:lnTo>
                    <a:pt x="3785" y="5346"/>
                  </a:lnTo>
                  <a:lnTo>
                    <a:pt x="3740" y="5398"/>
                  </a:lnTo>
                  <a:lnTo>
                    <a:pt x="3694" y="5451"/>
                  </a:lnTo>
                  <a:lnTo>
                    <a:pt x="3648" y="5504"/>
                  </a:lnTo>
                  <a:close/>
                  <a:moveTo>
                    <a:pt x="3882" y="4606"/>
                  </a:moveTo>
                  <a:lnTo>
                    <a:pt x="3103" y="5503"/>
                  </a:lnTo>
                  <a:lnTo>
                    <a:pt x="3127" y="5525"/>
                  </a:lnTo>
                  <a:lnTo>
                    <a:pt x="3134" y="5530"/>
                  </a:lnTo>
                  <a:lnTo>
                    <a:pt x="3144" y="5519"/>
                  </a:lnTo>
                  <a:lnTo>
                    <a:pt x="3172" y="5488"/>
                  </a:lnTo>
                  <a:lnTo>
                    <a:pt x="3206" y="5449"/>
                  </a:lnTo>
                  <a:lnTo>
                    <a:pt x="3247" y="5401"/>
                  </a:lnTo>
                  <a:lnTo>
                    <a:pt x="3264" y="5382"/>
                  </a:lnTo>
                  <a:lnTo>
                    <a:pt x="3281" y="5363"/>
                  </a:lnTo>
                  <a:lnTo>
                    <a:pt x="3297" y="5344"/>
                  </a:lnTo>
                  <a:lnTo>
                    <a:pt x="3312" y="5326"/>
                  </a:lnTo>
                  <a:lnTo>
                    <a:pt x="3327" y="5308"/>
                  </a:lnTo>
                  <a:lnTo>
                    <a:pt x="3342" y="5292"/>
                  </a:lnTo>
                  <a:lnTo>
                    <a:pt x="3355" y="5276"/>
                  </a:lnTo>
                  <a:lnTo>
                    <a:pt x="3367" y="5262"/>
                  </a:lnTo>
                  <a:lnTo>
                    <a:pt x="3378" y="5249"/>
                  </a:lnTo>
                  <a:lnTo>
                    <a:pt x="3379" y="5249"/>
                  </a:lnTo>
                  <a:lnTo>
                    <a:pt x="3388" y="5238"/>
                  </a:lnTo>
                  <a:lnTo>
                    <a:pt x="3389" y="5237"/>
                  </a:lnTo>
                  <a:lnTo>
                    <a:pt x="3397" y="5228"/>
                  </a:lnTo>
                  <a:lnTo>
                    <a:pt x="3397" y="5227"/>
                  </a:lnTo>
                  <a:lnTo>
                    <a:pt x="3404" y="5220"/>
                  </a:lnTo>
                  <a:lnTo>
                    <a:pt x="3405" y="5219"/>
                  </a:lnTo>
                  <a:lnTo>
                    <a:pt x="3410" y="5213"/>
                  </a:lnTo>
                  <a:lnTo>
                    <a:pt x="3411" y="5212"/>
                  </a:lnTo>
                  <a:lnTo>
                    <a:pt x="3414" y="5209"/>
                  </a:lnTo>
                  <a:lnTo>
                    <a:pt x="3441" y="5177"/>
                  </a:lnTo>
                  <a:lnTo>
                    <a:pt x="3472" y="5143"/>
                  </a:lnTo>
                  <a:lnTo>
                    <a:pt x="3504" y="5106"/>
                  </a:lnTo>
                  <a:lnTo>
                    <a:pt x="3537" y="5069"/>
                  </a:lnTo>
                  <a:lnTo>
                    <a:pt x="3570" y="5030"/>
                  </a:lnTo>
                  <a:lnTo>
                    <a:pt x="3604" y="4991"/>
                  </a:lnTo>
                  <a:lnTo>
                    <a:pt x="3637" y="4953"/>
                  </a:lnTo>
                  <a:lnTo>
                    <a:pt x="3670" y="4916"/>
                  </a:lnTo>
                  <a:lnTo>
                    <a:pt x="3700" y="4880"/>
                  </a:lnTo>
                  <a:lnTo>
                    <a:pt x="3729" y="4847"/>
                  </a:lnTo>
                  <a:lnTo>
                    <a:pt x="3756" y="4817"/>
                  </a:lnTo>
                  <a:lnTo>
                    <a:pt x="3779" y="4790"/>
                  </a:lnTo>
                  <a:lnTo>
                    <a:pt x="3798" y="4767"/>
                  </a:lnTo>
                  <a:lnTo>
                    <a:pt x="3814" y="4749"/>
                  </a:lnTo>
                  <a:lnTo>
                    <a:pt x="3818" y="4744"/>
                  </a:lnTo>
                  <a:lnTo>
                    <a:pt x="3818" y="4744"/>
                  </a:lnTo>
                  <a:lnTo>
                    <a:pt x="3823" y="4738"/>
                  </a:lnTo>
                  <a:lnTo>
                    <a:pt x="3823" y="4738"/>
                  </a:lnTo>
                  <a:lnTo>
                    <a:pt x="3828" y="4732"/>
                  </a:lnTo>
                  <a:lnTo>
                    <a:pt x="3829" y="4731"/>
                  </a:lnTo>
                  <a:lnTo>
                    <a:pt x="3834" y="4725"/>
                  </a:lnTo>
                  <a:lnTo>
                    <a:pt x="3834" y="4724"/>
                  </a:lnTo>
                  <a:lnTo>
                    <a:pt x="3841" y="4717"/>
                  </a:lnTo>
                  <a:lnTo>
                    <a:pt x="3841" y="4717"/>
                  </a:lnTo>
                  <a:lnTo>
                    <a:pt x="3847" y="4709"/>
                  </a:lnTo>
                  <a:lnTo>
                    <a:pt x="3847" y="4709"/>
                  </a:lnTo>
                  <a:lnTo>
                    <a:pt x="3854" y="4701"/>
                  </a:lnTo>
                  <a:lnTo>
                    <a:pt x="3854" y="4701"/>
                  </a:lnTo>
                  <a:lnTo>
                    <a:pt x="3861" y="4693"/>
                  </a:lnTo>
                  <a:lnTo>
                    <a:pt x="3861" y="4693"/>
                  </a:lnTo>
                  <a:lnTo>
                    <a:pt x="3868" y="4685"/>
                  </a:lnTo>
                  <a:lnTo>
                    <a:pt x="3868" y="4685"/>
                  </a:lnTo>
                  <a:lnTo>
                    <a:pt x="3875" y="4677"/>
                  </a:lnTo>
                  <a:lnTo>
                    <a:pt x="3875" y="4677"/>
                  </a:lnTo>
                  <a:lnTo>
                    <a:pt x="3882" y="4669"/>
                  </a:lnTo>
                  <a:lnTo>
                    <a:pt x="3882" y="4669"/>
                  </a:lnTo>
                  <a:lnTo>
                    <a:pt x="3889" y="4661"/>
                  </a:lnTo>
                  <a:lnTo>
                    <a:pt x="3889" y="4661"/>
                  </a:lnTo>
                  <a:lnTo>
                    <a:pt x="3895" y="4654"/>
                  </a:lnTo>
                  <a:lnTo>
                    <a:pt x="3896" y="4653"/>
                  </a:lnTo>
                  <a:lnTo>
                    <a:pt x="3901" y="4648"/>
                  </a:lnTo>
                  <a:lnTo>
                    <a:pt x="3912" y="4634"/>
                  </a:lnTo>
                  <a:lnTo>
                    <a:pt x="3905" y="4627"/>
                  </a:lnTo>
                  <a:lnTo>
                    <a:pt x="3883" y="4607"/>
                  </a:lnTo>
                  <a:lnTo>
                    <a:pt x="3882" y="4606"/>
                  </a:lnTo>
                  <a:close/>
                  <a:moveTo>
                    <a:pt x="2808" y="5067"/>
                  </a:moveTo>
                  <a:lnTo>
                    <a:pt x="2814" y="5073"/>
                  </a:lnTo>
                  <a:lnTo>
                    <a:pt x="3469" y="4319"/>
                  </a:lnTo>
                  <a:lnTo>
                    <a:pt x="3463" y="4313"/>
                  </a:lnTo>
                  <a:lnTo>
                    <a:pt x="2808" y="5067"/>
                  </a:lnTo>
                  <a:close/>
                  <a:moveTo>
                    <a:pt x="1403" y="3849"/>
                  </a:moveTo>
                  <a:lnTo>
                    <a:pt x="2430" y="4740"/>
                  </a:lnTo>
                  <a:lnTo>
                    <a:pt x="3085" y="3985"/>
                  </a:lnTo>
                  <a:lnTo>
                    <a:pt x="2060" y="3095"/>
                  </a:lnTo>
                  <a:lnTo>
                    <a:pt x="1403" y="3849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Helvetica Neue"/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609" name="Google Shape;1609;p44"/>
          <p:cNvGrpSpPr/>
          <p:nvPr/>
        </p:nvGrpSpPr>
        <p:grpSpPr>
          <a:xfrm>
            <a:off x="7392605" y="1602701"/>
            <a:ext cx="689654" cy="689086"/>
            <a:chOff x="2962542" y="861060"/>
            <a:chExt cx="633600" cy="633600"/>
          </a:xfrm>
        </p:grpSpPr>
        <p:sp>
          <p:nvSpPr>
            <p:cNvPr id="1610" name="Google Shape;1610;p44"/>
            <p:cNvSpPr/>
            <p:nvPr/>
          </p:nvSpPr>
          <p:spPr>
            <a:xfrm>
              <a:off x="2962542" y="861060"/>
              <a:ext cx="633600" cy="633600"/>
            </a:xfrm>
            <a:custGeom>
              <a:rect b="b" l="l" r="r" t="t"/>
              <a:pathLst>
                <a:path extrusionOk="0" h="10000" w="10000">
                  <a:moveTo>
                    <a:pt x="4418" y="6307"/>
                  </a:moveTo>
                  <a:lnTo>
                    <a:pt x="3302" y="5191"/>
                  </a:lnTo>
                  <a:lnTo>
                    <a:pt x="3271" y="5157"/>
                  </a:lnTo>
                  <a:lnTo>
                    <a:pt x="3246" y="5119"/>
                  </a:lnTo>
                  <a:lnTo>
                    <a:pt x="3226" y="5078"/>
                  </a:lnTo>
                  <a:lnTo>
                    <a:pt x="3211" y="5035"/>
                  </a:lnTo>
                  <a:lnTo>
                    <a:pt x="3202" y="4990"/>
                  </a:lnTo>
                  <a:lnTo>
                    <a:pt x="3199" y="4944"/>
                  </a:lnTo>
                  <a:lnTo>
                    <a:pt x="3202" y="4898"/>
                  </a:lnTo>
                  <a:lnTo>
                    <a:pt x="3211" y="4853"/>
                  </a:lnTo>
                  <a:lnTo>
                    <a:pt x="3226" y="4810"/>
                  </a:lnTo>
                  <a:lnTo>
                    <a:pt x="3246" y="4769"/>
                  </a:lnTo>
                  <a:lnTo>
                    <a:pt x="3271" y="4731"/>
                  </a:lnTo>
                  <a:lnTo>
                    <a:pt x="3302" y="4697"/>
                  </a:lnTo>
                  <a:lnTo>
                    <a:pt x="3336" y="4666"/>
                  </a:lnTo>
                  <a:lnTo>
                    <a:pt x="3374" y="4641"/>
                  </a:lnTo>
                  <a:lnTo>
                    <a:pt x="3415" y="4621"/>
                  </a:lnTo>
                  <a:lnTo>
                    <a:pt x="3458" y="4606"/>
                  </a:lnTo>
                  <a:lnTo>
                    <a:pt x="3503" y="4597"/>
                  </a:lnTo>
                  <a:lnTo>
                    <a:pt x="3549" y="4594"/>
                  </a:lnTo>
                  <a:lnTo>
                    <a:pt x="3595" y="4597"/>
                  </a:lnTo>
                  <a:lnTo>
                    <a:pt x="3640" y="4606"/>
                  </a:lnTo>
                  <a:lnTo>
                    <a:pt x="3683" y="4621"/>
                  </a:lnTo>
                  <a:lnTo>
                    <a:pt x="3724" y="4641"/>
                  </a:lnTo>
                  <a:lnTo>
                    <a:pt x="3762" y="4666"/>
                  </a:lnTo>
                  <a:lnTo>
                    <a:pt x="3796" y="4697"/>
                  </a:lnTo>
                  <a:lnTo>
                    <a:pt x="4645" y="5545"/>
                  </a:lnTo>
                  <a:lnTo>
                    <a:pt x="6408" y="3489"/>
                  </a:lnTo>
                  <a:lnTo>
                    <a:pt x="6440" y="3456"/>
                  </a:lnTo>
                  <a:lnTo>
                    <a:pt x="6476" y="3428"/>
                  </a:lnTo>
                  <a:lnTo>
                    <a:pt x="6516" y="3405"/>
                  </a:lnTo>
                  <a:lnTo>
                    <a:pt x="6558" y="3387"/>
                  </a:lnTo>
                  <a:lnTo>
                    <a:pt x="6602" y="3375"/>
                  </a:lnTo>
                  <a:lnTo>
                    <a:pt x="6647" y="3368"/>
                  </a:lnTo>
                  <a:lnTo>
                    <a:pt x="6693" y="3368"/>
                  </a:lnTo>
                  <a:lnTo>
                    <a:pt x="6738" y="3373"/>
                  </a:lnTo>
                  <a:lnTo>
                    <a:pt x="6783" y="3384"/>
                  </a:lnTo>
                  <a:lnTo>
                    <a:pt x="6825" y="3401"/>
                  </a:lnTo>
                  <a:lnTo>
                    <a:pt x="6865" y="3424"/>
                  </a:lnTo>
                  <a:lnTo>
                    <a:pt x="6902" y="3451"/>
                  </a:lnTo>
                  <a:lnTo>
                    <a:pt x="6935" y="3483"/>
                  </a:lnTo>
                  <a:lnTo>
                    <a:pt x="6963" y="3519"/>
                  </a:lnTo>
                  <a:lnTo>
                    <a:pt x="6986" y="3559"/>
                  </a:lnTo>
                  <a:lnTo>
                    <a:pt x="7004" y="3601"/>
                  </a:lnTo>
                  <a:lnTo>
                    <a:pt x="7016" y="3645"/>
                  </a:lnTo>
                  <a:lnTo>
                    <a:pt x="7023" y="3690"/>
                  </a:lnTo>
                  <a:lnTo>
                    <a:pt x="7023" y="3736"/>
                  </a:lnTo>
                  <a:lnTo>
                    <a:pt x="7018" y="3781"/>
                  </a:lnTo>
                  <a:lnTo>
                    <a:pt x="7007" y="3826"/>
                  </a:lnTo>
                  <a:lnTo>
                    <a:pt x="6990" y="3868"/>
                  </a:lnTo>
                  <a:lnTo>
                    <a:pt x="6967" y="3908"/>
                  </a:lnTo>
                  <a:lnTo>
                    <a:pt x="6940" y="3945"/>
                  </a:lnTo>
                  <a:lnTo>
                    <a:pt x="4931" y="6288"/>
                  </a:lnTo>
                  <a:lnTo>
                    <a:pt x="4900" y="6320"/>
                  </a:lnTo>
                  <a:lnTo>
                    <a:pt x="4865" y="6347"/>
                  </a:lnTo>
                  <a:lnTo>
                    <a:pt x="4827" y="6370"/>
                  </a:lnTo>
                  <a:lnTo>
                    <a:pt x="4787" y="6388"/>
                  </a:lnTo>
                  <a:lnTo>
                    <a:pt x="4744" y="6401"/>
                  </a:lnTo>
                  <a:lnTo>
                    <a:pt x="4701" y="6408"/>
                  </a:lnTo>
                  <a:lnTo>
                    <a:pt x="4656" y="6410"/>
                  </a:lnTo>
                  <a:lnTo>
                    <a:pt x="4612" y="6406"/>
                  </a:lnTo>
                  <a:lnTo>
                    <a:pt x="4569" y="6397"/>
                  </a:lnTo>
                  <a:lnTo>
                    <a:pt x="4527" y="6382"/>
                  </a:lnTo>
                  <a:lnTo>
                    <a:pt x="4487" y="6362"/>
                  </a:lnTo>
                  <a:lnTo>
                    <a:pt x="4451" y="6337"/>
                  </a:lnTo>
                  <a:lnTo>
                    <a:pt x="4418" y="6307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Helvetica Neue"/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11" name="Google Shape;1611;p44"/>
            <p:cNvSpPr/>
            <p:nvPr/>
          </p:nvSpPr>
          <p:spPr>
            <a:xfrm>
              <a:off x="2962542" y="861060"/>
              <a:ext cx="633600" cy="633600"/>
            </a:xfrm>
            <a:custGeom>
              <a:rect b="b" l="l" r="r" t="t"/>
              <a:pathLst>
                <a:path extrusionOk="0" h="10000" w="10000">
                  <a:moveTo>
                    <a:pt x="4916" y="915"/>
                  </a:moveTo>
                  <a:lnTo>
                    <a:pt x="4949" y="905"/>
                  </a:lnTo>
                  <a:lnTo>
                    <a:pt x="4983" y="901"/>
                  </a:lnTo>
                  <a:lnTo>
                    <a:pt x="5017" y="901"/>
                  </a:lnTo>
                  <a:lnTo>
                    <a:pt x="5051" y="905"/>
                  </a:lnTo>
                  <a:lnTo>
                    <a:pt x="5084" y="915"/>
                  </a:lnTo>
                  <a:lnTo>
                    <a:pt x="8209" y="2031"/>
                  </a:lnTo>
                  <a:lnTo>
                    <a:pt x="8240" y="2044"/>
                  </a:lnTo>
                  <a:lnTo>
                    <a:pt x="8269" y="2062"/>
                  </a:lnTo>
                  <a:lnTo>
                    <a:pt x="8296" y="2083"/>
                  </a:lnTo>
                  <a:lnTo>
                    <a:pt x="8319" y="2108"/>
                  </a:lnTo>
                  <a:lnTo>
                    <a:pt x="8339" y="2136"/>
                  </a:lnTo>
                  <a:lnTo>
                    <a:pt x="8354" y="2167"/>
                  </a:lnTo>
                  <a:lnTo>
                    <a:pt x="8366" y="2199"/>
                  </a:lnTo>
                  <a:lnTo>
                    <a:pt x="8373" y="2232"/>
                  </a:lnTo>
                  <a:lnTo>
                    <a:pt x="8375" y="2266"/>
                  </a:lnTo>
                  <a:lnTo>
                    <a:pt x="8375" y="4833"/>
                  </a:lnTo>
                  <a:lnTo>
                    <a:pt x="8375" y="4845"/>
                  </a:lnTo>
                  <a:lnTo>
                    <a:pt x="8355" y="5264"/>
                  </a:lnTo>
                  <a:lnTo>
                    <a:pt x="8352" y="5288"/>
                  </a:lnTo>
                  <a:lnTo>
                    <a:pt x="8293" y="5684"/>
                  </a:lnTo>
                  <a:lnTo>
                    <a:pt x="8288" y="5709"/>
                  </a:lnTo>
                  <a:lnTo>
                    <a:pt x="8191" y="6082"/>
                  </a:lnTo>
                  <a:lnTo>
                    <a:pt x="8183" y="6107"/>
                  </a:lnTo>
                  <a:lnTo>
                    <a:pt x="8052" y="6459"/>
                  </a:lnTo>
                  <a:lnTo>
                    <a:pt x="8042" y="6482"/>
                  </a:lnTo>
                  <a:lnTo>
                    <a:pt x="7877" y="6813"/>
                  </a:lnTo>
                  <a:lnTo>
                    <a:pt x="7865" y="6835"/>
                  </a:lnTo>
                  <a:lnTo>
                    <a:pt x="7669" y="7145"/>
                  </a:lnTo>
                  <a:lnTo>
                    <a:pt x="7655" y="7164"/>
                  </a:lnTo>
                  <a:lnTo>
                    <a:pt x="7430" y="7455"/>
                  </a:lnTo>
                  <a:lnTo>
                    <a:pt x="7415" y="7472"/>
                  </a:lnTo>
                  <a:lnTo>
                    <a:pt x="7163" y="7744"/>
                  </a:lnTo>
                  <a:lnTo>
                    <a:pt x="7148" y="7758"/>
                  </a:lnTo>
                  <a:lnTo>
                    <a:pt x="6870" y="8012"/>
                  </a:lnTo>
                  <a:lnTo>
                    <a:pt x="6856" y="8024"/>
                  </a:lnTo>
                  <a:lnTo>
                    <a:pt x="6555" y="8260"/>
                  </a:lnTo>
                  <a:lnTo>
                    <a:pt x="6541" y="8270"/>
                  </a:lnTo>
                  <a:lnTo>
                    <a:pt x="6218" y="8490"/>
                  </a:lnTo>
                  <a:lnTo>
                    <a:pt x="6206" y="8498"/>
                  </a:lnTo>
                  <a:lnTo>
                    <a:pt x="5863" y="8702"/>
                  </a:lnTo>
                  <a:lnTo>
                    <a:pt x="5852" y="8708"/>
                  </a:lnTo>
                  <a:lnTo>
                    <a:pt x="5492" y="8897"/>
                  </a:lnTo>
                  <a:lnTo>
                    <a:pt x="5481" y="8902"/>
                  </a:lnTo>
                  <a:lnTo>
                    <a:pt x="5105" y="9077"/>
                  </a:lnTo>
                  <a:lnTo>
                    <a:pt x="5076" y="9088"/>
                  </a:lnTo>
                  <a:lnTo>
                    <a:pt x="5046" y="9096"/>
                  </a:lnTo>
                  <a:lnTo>
                    <a:pt x="5016" y="9100"/>
                  </a:lnTo>
                  <a:lnTo>
                    <a:pt x="4984" y="9100"/>
                  </a:lnTo>
                  <a:lnTo>
                    <a:pt x="4954" y="9096"/>
                  </a:lnTo>
                  <a:lnTo>
                    <a:pt x="4924" y="9088"/>
                  </a:lnTo>
                  <a:lnTo>
                    <a:pt x="4895" y="9077"/>
                  </a:lnTo>
                  <a:lnTo>
                    <a:pt x="4519" y="8902"/>
                  </a:lnTo>
                  <a:lnTo>
                    <a:pt x="4508" y="8897"/>
                  </a:lnTo>
                  <a:lnTo>
                    <a:pt x="4148" y="8708"/>
                  </a:lnTo>
                  <a:lnTo>
                    <a:pt x="4137" y="8702"/>
                  </a:lnTo>
                  <a:lnTo>
                    <a:pt x="3794" y="8498"/>
                  </a:lnTo>
                  <a:lnTo>
                    <a:pt x="3782" y="8490"/>
                  </a:lnTo>
                  <a:lnTo>
                    <a:pt x="3459" y="8270"/>
                  </a:lnTo>
                  <a:lnTo>
                    <a:pt x="3445" y="8260"/>
                  </a:lnTo>
                  <a:lnTo>
                    <a:pt x="3144" y="8024"/>
                  </a:lnTo>
                  <a:lnTo>
                    <a:pt x="3130" y="8012"/>
                  </a:lnTo>
                  <a:lnTo>
                    <a:pt x="2852" y="7758"/>
                  </a:lnTo>
                  <a:lnTo>
                    <a:pt x="2837" y="7744"/>
                  </a:lnTo>
                  <a:lnTo>
                    <a:pt x="2585" y="7472"/>
                  </a:lnTo>
                  <a:lnTo>
                    <a:pt x="2570" y="7455"/>
                  </a:lnTo>
                  <a:lnTo>
                    <a:pt x="2345" y="7164"/>
                  </a:lnTo>
                  <a:lnTo>
                    <a:pt x="2331" y="7145"/>
                  </a:lnTo>
                  <a:lnTo>
                    <a:pt x="2135" y="6835"/>
                  </a:lnTo>
                  <a:lnTo>
                    <a:pt x="2123" y="6813"/>
                  </a:lnTo>
                  <a:lnTo>
                    <a:pt x="1958" y="6482"/>
                  </a:lnTo>
                  <a:lnTo>
                    <a:pt x="1948" y="6459"/>
                  </a:lnTo>
                  <a:lnTo>
                    <a:pt x="1817" y="6107"/>
                  </a:lnTo>
                  <a:lnTo>
                    <a:pt x="1809" y="6082"/>
                  </a:lnTo>
                  <a:lnTo>
                    <a:pt x="1712" y="5709"/>
                  </a:lnTo>
                  <a:lnTo>
                    <a:pt x="1707" y="5684"/>
                  </a:lnTo>
                  <a:lnTo>
                    <a:pt x="1648" y="5288"/>
                  </a:lnTo>
                  <a:lnTo>
                    <a:pt x="1645" y="5264"/>
                  </a:lnTo>
                  <a:lnTo>
                    <a:pt x="1625" y="4845"/>
                  </a:lnTo>
                  <a:lnTo>
                    <a:pt x="1625" y="4833"/>
                  </a:lnTo>
                  <a:lnTo>
                    <a:pt x="1625" y="2266"/>
                  </a:lnTo>
                  <a:lnTo>
                    <a:pt x="1627" y="2232"/>
                  </a:lnTo>
                  <a:lnTo>
                    <a:pt x="1634" y="2199"/>
                  </a:lnTo>
                  <a:lnTo>
                    <a:pt x="1646" y="2167"/>
                  </a:lnTo>
                  <a:lnTo>
                    <a:pt x="1661" y="2136"/>
                  </a:lnTo>
                  <a:lnTo>
                    <a:pt x="1681" y="2108"/>
                  </a:lnTo>
                  <a:lnTo>
                    <a:pt x="1704" y="2083"/>
                  </a:lnTo>
                  <a:lnTo>
                    <a:pt x="1731" y="2062"/>
                  </a:lnTo>
                  <a:lnTo>
                    <a:pt x="1760" y="2044"/>
                  </a:lnTo>
                  <a:lnTo>
                    <a:pt x="1791" y="2031"/>
                  </a:lnTo>
                  <a:lnTo>
                    <a:pt x="4916" y="915"/>
                  </a:lnTo>
                  <a:close/>
                  <a:moveTo>
                    <a:pt x="5000" y="1415"/>
                  </a:moveTo>
                  <a:lnTo>
                    <a:pt x="2125" y="2442"/>
                  </a:lnTo>
                  <a:lnTo>
                    <a:pt x="2125" y="4827"/>
                  </a:lnTo>
                  <a:lnTo>
                    <a:pt x="2144" y="5227"/>
                  </a:lnTo>
                  <a:lnTo>
                    <a:pt x="2200" y="5597"/>
                  </a:lnTo>
                  <a:lnTo>
                    <a:pt x="2289" y="5944"/>
                  </a:lnTo>
                  <a:lnTo>
                    <a:pt x="2412" y="6271"/>
                  </a:lnTo>
                  <a:lnTo>
                    <a:pt x="2565" y="6578"/>
                  </a:lnTo>
                  <a:lnTo>
                    <a:pt x="2748" y="6867"/>
                  </a:lnTo>
                  <a:lnTo>
                    <a:pt x="2958" y="7140"/>
                  </a:lnTo>
                  <a:lnTo>
                    <a:pt x="3196" y="7396"/>
                  </a:lnTo>
                  <a:lnTo>
                    <a:pt x="3460" y="7636"/>
                  </a:lnTo>
                  <a:lnTo>
                    <a:pt x="3747" y="7861"/>
                  </a:lnTo>
                  <a:lnTo>
                    <a:pt x="4057" y="8072"/>
                  </a:lnTo>
                  <a:lnTo>
                    <a:pt x="4387" y="8269"/>
                  </a:lnTo>
                  <a:lnTo>
                    <a:pt x="4735" y="8451"/>
                  </a:lnTo>
                  <a:lnTo>
                    <a:pt x="5000" y="8574"/>
                  </a:lnTo>
                  <a:lnTo>
                    <a:pt x="5265" y="8451"/>
                  </a:lnTo>
                  <a:lnTo>
                    <a:pt x="5613" y="8269"/>
                  </a:lnTo>
                  <a:lnTo>
                    <a:pt x="5943" y="8072"/>
                  </a:lnTo>
                  <a:lnTo>
                    <a:pt x="6253" y="7861"/>
                  </a:lnTo>
                  <a:lnTo>
                    <a:pt x="6540" y="7636"/>
                  </a:lnTo>
                  <a:lnTo>
                    <a:pt x="6804" y="7396"/>
                  </a:lnTo>
                  <a:lnTo>
                    <a:pt x="7042" y="7140"/>
                  </a:lnTo>
                  <a:lnTo>
                    <a:pt x="7252" y="6867"/>
                  </a:lnTo>
                  <a:lnTo>
                    <a:pt x="7435" y="6578"/>
                  </a:lnTo>
                  <a:lnTo>
                    <a:pt x="7588" y="6271"/>
                  </a:lnTo>
                  <a:lnTo>
                    <a:pt x="7711" y="5944"/>
                  </a:lnTo>
                  <a:lnTo>
                    <a:pt x="7800" y="5597"/>
                  </a:lnTo>
                  <a:lnTo>
                    <a:pt x="7856" y="5227"/>
                  </a:lnTo>
                  <a:lnTo>
                    <a:pt x="7875" y="4827"/>
                  </a:lnTo>
                  <a:lnTo>
                    <a:pt x="7875" y="2442"/>
                  </a:lnTo>
                  <a:lnTo>
                    <a:pt x="5000" y="1415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Helvetica Neue"/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612" name="Google Shape;1612;p44"/>
          <p:cNvGrpSpPr/>
          <p:nvPr/>
        </p:nvGrpSpPr>
        <p:grpSpPr>
          <a:xfrm>
            <a:off x="9717910" y="1602701"/>
            <a:ext cx="689654" cy="689086"/>
            <a:chOff x="1830237" y="861060"/>
            <a:chExt cx="633600" cy="633600"/>
          </a:xfrm>
        </p:grpSpPr>
        <p:sp>
          <p:nvSpPr>
            <p:cNvPr id="1613" name="Google Shape;1613;p44"/>
            <p:cNvSpPr/>
            <p:nvPr/>
          </p:nvSpPr>
          <p:spPr>
            <a:xfrm>
              <a:off x="1830237" y="861060"/>
              <a:ext cx="633600" cy="633600"/>
            </a:xfrm>
            <a:custGeom>
              <a:rect b="b" l="l" r="r" t="t"/>
              <a:pathLst>
                <a:path extrusionOk="0" h="10000" w="10000">
                  <a:moveTo>
                    <a:pt x="6394" y="4785"/>
                  </a:moveTo>
                  <a:lnTo>
                    <a:pt x="3606" y="4785"/>
                  </a:lnTo>
                  <a:lnTo>
                    <a:pt x="3573" y="4783"/>
                  </a:lnTo>
                  <a:lnTo>
                    <a:pt x="3541" y="4776"/>
                  </a:lnTo>
                  <a:lnTo>
                    <a:pt x="3510" y="4766"/>
                  </a:lnTo>
                  <a:lnTo>
                    <a:pt x="3481" y="4752"/>
                  </a:lnTo>
                  <a:lnTo>
                    <a:pt x="3454" y="4733"/>
                  </a:lnTo>
                  <a:lnTo>
                    <a:pt x="3429" y="4712"/>
                  </a:lnTo>
                  <a:lnTo>
                    <a:pt x="3408" y="4687"/>
                  </a:lnTo>
                  <a:lnTo>
                    <a:pt x="3389" y="4660"/>
                  </a:lnTo>
                  <a:lnTo>
                    <a:pt x="3375" y="4631"/>
                  </a:lnTo>
                  <a:lnTo>
                    <a:pt x="3365" y="4600"/>
                  </a:lnTo>
                  <a:lnTo>
                    <a:pt x="3358" y="4568"/>
                  </a:lnTo>
                  <a:lnTo>
                    <a:pt x="3356" y="4535"/>
                  </a:lnTo>
                  <a:lnTo>
                    <a:pt x="3358" y="4502"/>
                  </a:lnTo>
                  <a:lnTo>
                    <a:pt x="3365" y="4470"/>
                  </a:lnTo>
                  <a:lnTo>
                    <a:pt x="3375" y="4439"/>
                  </a:lnTo>
                  <a:lnTo>
                    <a:pt x="3389" y="4410"/>
                  </a:lnTo>
                  <a:lnTo>
                    <a:pt x="3408" y="4383"/>
                  </a:lnTo>
                  <a:lnTo>
                    <a:pt x="3429" y="4358"/>
                  </a:lnTo>
                  <a:lnTo>
                    <a:pt x="3454" y="4337"/>
                  </a:lnTo>
                  <a:lnTo>
                    <a:pt x="3481" y="4318"/>
                  </a:lnTo>
                  <a:lnTo>
                    <a:pt x="3510" y="4304"/>
                  </a:lnTo>
                  <a:lnTo>
                    <a:pt x="3541" y="4294"/>
                  </a:lnTo>
                  <a:lnTo>
                    <a:pt x="3573" y="4287"/>
                  </a:lnTo>
                  <a:lnTo>
                    <a:pt x="3606" y="4285"/>
                  </a:lnTo>
                  <a:lnTo>
                    <a:pt x="6394" y="4285"/>
                  </a:lnTo>
                  <a:lnTo>
                    <a:pt x="6427" y="4287"/>
                  </a:lnTo>
                  <a:lnTo>
                    <a:pt x="6459" y="4294"/>
                  </a:lnTo>
                  <a:lnTo>
                    <a:pt x="6490" y="4304"/>
                  </a:lnTo>
                  <a:lnTo>
                    <a:pt x="6519" y="4318"/>
                  </a:lnTo>
                  <a:lnTo>
                    <a:pt x="6546" y="4337"/>
                  </a:lnTo>
                  <a:lnTo>
                    <a:pt x="6571" y="4358"/>
                  </a:lnTo>
                  <a:lnTo>
                    <a:pt x="6592" y="4383"/>
                  </a:lnTo>
                  <a:lnTo>
                    <a:pt x="6611" y="4410"/>
                  </a:lnTo>
                  <a:lnTo>
                    <a:pt x="6625" y="4439"/>
                  </a:lnTo>
                  <a:lnTo>
                    <a:pt x="6635" y="4470"/>
                  </a:lnTo>
                  <a:lnTo>
                    <a:pt x="6642" y="4502"/>
                  </a:lnTo>
                  <a:lnTo>
                    <a:pt x="6644" y="4535"/>
                  </a:lnTo>
                  <a:lnTo>
                    <a:pt x="6642" y="4568"/>
                  </a:lnTo>
                  <a:lnTo>
                    <a:pt x="6635" y="4600"/>
                  </a:lnTo>
                  <a:lnTo>
                    <a:pt x="6625" y="4631"/>
                  </a:lnTo>
                  <a:lnTo>
                    <a:pt x="6611" y="4660"/>
                  </a:lnTo>
                  <a:lnTo>
                    <a:pt x="6592" y="4687"/>
                  </a:lnTo>
                  <a:lnTo>
                    <a:pt x="6571" y="4712"/>
                  </a:lnTo>
                  <a:lnTo>
                    <a:pt x="6546" y="4733"/>
                  </a:lnTo>
                  <a:lnTo>
                    <a:pt x="6519" y="4752"/>
                  </a:lnTo>
                  <a:lnTo>
                    <a:pt x="6490" y="4766"/>
                  </a:lnTo>
                  <a:lnTo>
                    <a:pt x="6459" y="4776"/>
                  </a:lnTo>
                  <a:lnTo>
                    <a:pt x="6427" y="4783"/>
                  </a:lnTo>
                  <a:lnTo>
                    <a:pt x="6394" y="4785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Helvetica Neue"/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14" name="Google Shape;1614;p44"/>
            <p:cNvSpPr/>
            <p:nvPr/>
          </p:nvSpPr>
          <p:spPr>
            <a:xfrm>
              <a:off x="1830237" y="861060"/>
              <a:ext cx="633600" cy="633600"/>
            </a:xfrm>
            <a:custGeom>
              <a:rect b="b" l="l" r="r" t="t"/>
              <a:pathLst>
                <a:path extrusionOk="0" h="10000" w="10000">
                  <a:moveTo>
                    <a:pt x="7572" y="2643"/>
                  </a:moveTo>
                  <a:lnTo>
                    <a:pt x="7572" y="2643"/>
                  </a:lnTo>
                  <a:lnTo>
                    <a:pt x="7574" y="2676"/>
                  </a:lnTo>
                  <a:lnTo>
                    <a:pt x="7574" y="8718"/>
                  </a:lnTo>
                  <a:lnTo>
                    <a:pt x="7574" y="8723"/>
                  </a:lnTo>
                  <a:lnTo>
                    <a:pt x="7574" y="8731"/>
                  </a:lnTo>
                  <a:lnTo>
                    <a:pt x="7573" y="8741"/>
                  </a:lnTo>
                  <a:lnTo>
                    <a:pt x="7573" y="8750"/>
                  </a:lnTo>
                  <a:lnTo>
                    <a:pt x="7572" y="8759"/>
                  </a:lnTo>
                  <a:lnTo>
                    <a:pt x="7571" y="8768"/>
                  </a:lnTo>
                  <a:lnTo>
                    <a:pt x="7570" y="8777"/>
                  </a:lnTo>
                  <a:lnTo>
                    <a:pt x="7569" y="8786"/>
                  </a:lnTo>
                  <a:lnTo>
                    <a:pt x="7568" y="8795"/>
                  </a:lnTo>
                  <a:lnTo>
                    <a:pt x="7566" y="8804"/>
                  </a:lnTo>
                  <a:lnTo>
                    <a:pt x="7564" y="8813"/>
                  </a:lnTo>
                  <a:lnTo>
                    <a:pt x="7562" y="8822"/>
                  </a:lnTo>
                  <a:lnTo>
                    <a:pt x="7560" y="8831"/>
                  </a:lnTo>
                  <a:lnTo>
                    <a:pt x="7558" y="8839"/>
                  </a:lnTo>
                  <a:lnTo>
                    <a:pt x="7556" y="8848"/>
                  </a:lnTo>
                  <a:lnTo>
                    <a:pt x="7553" y="8857"/>
                  </a:lnTo>
                  <a:lnTo>
                    <a:pt x="7550" y="8866"/>
                  </a:lnTo>
                  <a:lnTo>
                    <a:pt x="7548" y="8874"/>
                  </a:lnTo>
                  <a:lnTo>
                    <a:pt x="7544" y="8883"/>
                  </a:lnTo>
                  <a:lnTo>
                    <a:pt x="7541" y="8891"/>
                  </a:lnTo>
                  <a:lnTo>
                    <a:pt x="7538" y="8900"/>
                  </a:lnTo>
                  <a:lnTo>
                    <a:pt x="7534" y="8908"/>
                  </a:lnTo>
                  <a:lnTo>
                    <a:pt x="7530" y="8917"/>
                  </a:lnTo>
                  <a:lnTo>
                    <a:pt x="7527" y="8925"/>
                  </a:lnTo>
                  <a:lnTo>
                    <a:pt x="7522" y="8934"/>
                  </a:lnTo>
                  <a:lnTo>
                    <a:pt x="7518" y="8942"/>
                  </a:lnTo>
                  <a:lnTo>
                    <a:pt x="7513" y="8951"/>
                  </a:lnTo>
                  <a:lnTo>
                    <a:pt x="7509" y="8958"/>
                  </a:lnTo>
                  <a:lnTo>
                    <a:pt x="7507" y="8962"/>
                  </a:lnTo>
                  <a:lnTo>
                    <a:pt x="7502" y="8970"/>
                  </a:lnTo>
                  <a:lnTo>
                    <a:pt x="7497" y="8978"/>
                  </a:lnTo>
                  <a:lnTo>
                    <a:pt x="7492" y="8985"/>
                  </a:lnTo>
                  <a:lnTo>
                    <a:pt x="7487" y="8993"/>
                  </a:lnTo>
                  <a:lnTo>
                    <a:pt x="7482" y="9000"/>
                  </a:lnTo>
                  <a:lnTo>
                    <a:pt x="7477" y="9008"/>
                  </a:lnTo>
                  <a:lnTo>
                    <a:pt x="7471" y="9014"/>
                  </a:lnTo>
                  <a:lnTo>
                    <a:pt x="7465" y="9022"/>
                  </a:lnTo>
                  <a:lnTo>
                    <a:pt x="7460" y="9028"/>
                  </a:lnTo>
                  <a:lnTo>
                    <a:pt x="7454" y="9036"/>
                  </a:lnTo>
                  <a:lnTo>
                    <a:pt x="7448" y="9042"/>
                  </a:lnTo>
                  <a:lnTo>
                    <a:pt x="7442" y="9049"/>
                  </a:lnTo>
                  <a:lnTo>
                    <a:pt x="7436" y="9055"/>
                  </a:lnTo>
                  <a:lnTo>
                    <a:pt x="7429" y="9062"/>
                  </a:lnTo>
                  <a:lnTo>
                    <a:pt x="7423" y="9068"/>
                  </a:lnTo>
                  <a:lnTo>
                    <a:pt x="7416" y="9074"/>
                  </a:lnTo>
                  <a:lnTo>
                    <a:pt x="7409" y="9080"/>
                  </a:lnTo>
                  <a:lnTo>
                    <a:pt x="7402" y="9086"/>
                  </a:lnTo>
                  <a:lnTo>
                    <a:pt x="7396" y="9092"/>
                  </a:lnTo>
                  <a:lnTo>
                    <a:pt x="7388" y="9097"/>
                  </a:lnTo>
                  <a:lnTo>
                    <a:pt x="7381" y="9103"/>
                  </a:lnTo>
                  <a:lnTo>
                    <a:pt x="7374" y="9108"/>
                  </a:lnTo>
                  <a:lnTo>
                    <a:pt x="7367" y="9113"/>
                  </a:lnTo>
                  <a:lnTo>
                    <a:pt x="7359" y="9118"/>
                  </a:lnTo>
                  <a:lnTo>
                    <a:pt x="7352" y="9123"/>
                  </a:lnTo>
                  <a:lnTo>
                    <a:pt x="7344" y="9128"/>
                  </a:lnTo>
                  <a:lnTo>
                    <a:pt x="7337" y="9133"/>
                  </a:lnTo>
                  <a:lnTo>
                    <a:pt x="7327" y="9138"/>
                  </a:lnTo>
                  <a:lnTo>
                    <a:pt x="7319" y="9142"/>
                  </a:lnTo>
                  <a:lnTo>
                    <a:pt x="7311" y="9147"/>
                  </a:lnTo>
                  <a:lnTo>
                    <a:pt x="7304" y="9151"/>
                  </a:lnTo>
                  <a:lnTo>
                    <a:pt x="7295" y="9154"/>
                  </a:lnTo>
                  <a:lnTo>
                    <a:pt x="7288" y="9158"/>
                  </a:lnTo>
                  <a:lnTo>
                    <a:pt x="7279" y="9162"/>
                  </a:lnTo>
                  <a:lnTo>
                    <a:pt x="7271" y="9165"/>
                  </a:lnTo>
                  <a:lnTo>
                    <a:pt x="7263" y="9168"/>
                  </a:lnTo>
                  <a:lnTo>
                    <a:pt x="7255" y="9171"/>
                  </a:lnTo>
                  <a:lnTo>
                    <a:pt x="7246" y="9174"/>
                  </a:lnTo>
                  <a:lnTo>
                    <a:pt x="7238" y="9177"/>
                  </a:lnTo>
                  <a:lnTo>
                    <a:pt x="7229" y="9180"/>
                  </a:lnTo>
                  <a:lnTo>
                    <a:pt x="7221" y="9182"/>
                  </a:lnTo>
                  <a:lnTo>
                    <a:pt x="7212" y="9185"/>
                  </a:lnTo>
                  <a:lnTo>
                    <a:pt x="7203" y="9187"/>
                  </a:lnTo>
                  <a:lnTo>
                    <a:pt x="7194" y="9189"/>
                  </a:lnTo>
                  <a:lnTo>
                    <a:pt x="7186" y="9191"/>
                  </a:lnTo>
                  <a:lnTo>
                    <a:pt x="7177" y="9192"/>
                  </a:lnTo>
                  <a:lnTo>
                    <a:pt x="7168" y="9194"/>
                  </a:lnTo>
                  <a:lnTo>
                    <a:pt x="7159" y="9195"/>
                  </a:lnTo>
                  <a:lnTo>
                    <a:pt x="7150" y="9196"/>
                  </a:lnTo>
                  <a:lnTo>
                    <a:pt x="7141" y="9197"/>
                  </a:lnTo>
                  <a:lnTo>
                    <a:pt x="7132" y="9198"/>
                  </a:lnTo>
                  <a:lnTo>
                    <a:pt x="7123" y="9199"/>
                  </a:lnTo>
                  <a:lnTo>
                    <a:pt x="7114" y="9199"/>
                  </a:lnTo>
                  <a:lnTo>
                    <a:pt x="7105" y="9200"/>
                  </a:lnTo>
                  <a:lnTo>
                    <a:pt x="7096" y="9200"/>
                  </a:lnTo>
                  <a:lnTo>
                    <a:pt x="7091" y="9200"/>
                  </a:lnTo>
                  <a:lnTo>
                    <a:pt x="2909" y="9200"/>
                  </a:lnTo>
                  <a:lnTo>
                    <a:pt x="2904" y="9200"/>
                  </a:lnTo>
                  <a:lnTo>
                    <a:pt x="2895" y="9200"/>
                  </a:lnTo>
                  <a:lnTo>
                    <a:pt x="2886" y="9199"/>
                  </a:lnTo>
                  <a:lnTo>
                    <a:pt x="2877" y="9199"/>
                  </a:lnTo>
                  <a:lnTo>
                    <a:pt x="2868" y="9198"/>
                  </a:lnTo>
                  <a:lnTo>
                    <a:pt x="2859" y="9197"/>
                  </a:lnTo>
                  <a:lnTo>
                    <a:pt x="2850" y="9196"/>
                  </a:lnTo>
                  <a:lnTo>
                    <a:pt x="2841" y="9195"/>
                  </a:lnTo>
                  <a:lnTo>
                    <a:pt x="2832" y="9194"/>
                  </a:lnTo>
                  <a:lnTo>
                    <a:pt x="2823" y="9192"/>
                  </a:lnTo>
                  <a:lnTo>
                    <a:pt x="2814" y="9191"/>
                  </a:lnTo>
                  <a:lnTo>
                    <a:pt x="2806" y="9189"/>
                  </a:lnTo>
                  <a:lnTo>
                    <a:pt x="2797" y="9187"/>
                  </a:lnTo>
                  <a:lnTo>
                    <a:pt x="2788" y="9185"/>
                  </a:lnTo>
                  <a:lnTo>
                    <a:pt x="2779" y="9182"/>
                  </a:lnTo>
                  <a:lnTo>
                    <a:pt x="2771" y="9180"/>
                  </a:lnTo>
                  <a:lnTo>
                    <a:pt x="2762" y="9177"/>
                  </a:lnTo>
                  <a:lnTo>
                    <a:pt x="2754" y="9174"/>
                  </a:lnTo>
                  <a:lnTo>
                    <a:pt x="2745" y="9171"/>
                  </a:lnTo>
                  <a:lnTo>
                    <a:pt x="2737" y="9168"/>
                  </a:lnTo>
                  <a:lnTo>
                    <a:pt x="2729" y="9165"/>
                  </a:lnTo>
                  <a:lnTo>
                    <a:pt x="2721" y="9162"/>
                  </a:lnTo>
                  <a:lnTo>
                    <a:pt x="2712" y="9158"/>
                  </a:lnTo>
                  <a:lnTo>
                    <a:pt x="2705" y="9154"/>
                  </a:lnTo>
                  <a:lnTo>
                    <a:pt x="2696" y="9151"/>
                  </a:lnTo>
                  <a:lnTo>
                    <a:pt x="2689" y="9147"/>
                  </a:lnTo>
                  <a:lnTo>
                    <a:pt x="2681" y="9142"/>
                  </a:lnTo>
                  <a:lnTo>
                    <a:pt x="2673" y="9138"/>
                  </a:lnTo>
                  <a:lnTo>
                    <a:pt x="2663" y="9133"/>
                  </a:lnTo>
                  <a:lnTo>
                    <a:pt x="2656" y="9128"/>
                  </a:lnTo>
                  <a:lnTo>
                    <a:pt x="2648" y="9123"/>
                  </a:lnTo>
                  <a:lnTo>
                    <a:pt x="2641" y="9118"/>
                  </a:lnTo>
                  <a:lnTo>
                    <a:pt x="2633" y="9113"/>
                  </a:lnTo>
                  <a:lnTo>
                    <a:pt x="2626" y="9108"/>
                  </a:lnTo>
                  <a:lnTo>
                    <a:pt x="2619" y="9103"/>
                  </a:lnTo>
                  <a:lnTo>
                    <a:pt x="2612" y="9097"/>
                  </a:lnTo>
                  <a:lnTo>
                    <a:pt x="2604" y="9092"/>
                  </a:lnTo>
                  <a:lnTo>
                    <a:pt x="2598" y="9086"/>
                  </a:lnTo>
                  <a:lnTo>
                    <a:pt x="2591" y="9080"/>
                  </a:lnTo>
                  <a:lnTo>
                    <a:pt x="2584" y="9074"/>
                  </a:lnTo>
                  <a:lnTo>
                    <a:pt x="2577" y="9068"/>
                  </a:lnTo>
                  <a:lnTo>
                    <a:pt x="2571" y="9062"/>
                  </a:lnTo>
                  <a:lnTo>
                    <a:pt x="2564" y="9055"/>
                  </a:lnTo>
                  <a:lnTo>
                    <a:pt x="2558" y="9049"/>
                  </a:lnTo>
                  <a:lnTo>
                    <a:pt x="2552" y="9042"/>
                  </a:lnTo>
                  <a:lnTo>
                    <a:pt x="2546" y="9036"/>
                  </a:lnTo>
                  <a:lnTo>
                    <a:pt x="2540" y="9028"/>
                  </a:lnTo>
                  <a:lnTo>
                    <a:pt x="2535" y="9022"/>
                  </a:lnTo>
                  <a:lnTo>
                    <a:pt x="2529" y="9014"/>
                  </a:lnTo>
                  <a:lnTo>
                    <a:pt x="2523" y="9008"/>
                  </a:lnTo>
                  <a:lnTo>
                    <a:pt x="2518" y="9000"/>
                  </a:lnTo>
                  <a:lnTo>
                    <a:pt x="2513" y="8993"/>
                  </a:lnTo>
                  <a:lnTo>
                    <a:pt x="2508" y="8985"/>
                  </a:lnTo>
                  <a:lnTo>
                    <a:pt x="2503" y="8978"/>
                  </a:lnTo>
                  <a:lnTo>
                    <a:pt x="2498" y="8970"/>
                  </a:lnTo>
                  <a:lnTo>
                    <a:pt x="2493" y="8962"/>
                  </a:lnTo>
                  <a:lnTo>
                    <a:pt x="2491" y="8958"/>
                  </a:lnTo>
                  <a:lnTo>
                    <a:pt x="2487" y="8951"/>
                  </a:lnTo>
                  <a:lnTo>
                    <a:pt x="2482" y="8942"/>
                  </a:lnTo>
                  <a:lnTo>
                    <a:pt x="2478" y="8934"/>
                  </a:lnTo>
                  <a:lnTo>
                    <a:pt x="2473" y="8925"/>
                  </a:lnTo>
                  <a:lnTo>
                    <a:pt x="2470" y="8917"/>
                  </a:lnTo>
                  <a:lnTo>
                    <a:pt x="2466" y="8908"/>
                  </a:lnTo>
                  <a:lnTo>
                    <a:pt x="2462" y="8900"/>
                  </a:lnTo>
                  <a:lnTo>
                    <a:pt x="2459" y="8891"/>
                  </a:lnTo>
                  <a:lnTo>
                    <a:pt x="2456" y="8883"/>
                  </a:lnTo>
                  <a:lnTo>
                    <a:pt x="2452" y="8874"/>
                  </a:lnTo>
                  <a:lnTo>
                    <a:pt x="2450" y="8866"/>
                  </a:lnTo>
                  <a:lnTo>
                    <a:pt x="2447" y="8857"/>
                  </a:lnTo>
                  <a:lnTo>
                    <a:pt x="2444" y="8848"/>
                  </a:lnTo>
                  <a:lnTo>
                    <a:pt x="2442" y="8839"/>
                  </a:lnTo>
                  <a:lnTo>
                    <a:pt x="2440" y="8831"/>
                  </a:lnTo>
                  <a:lnTo>
                    <a:pt x="2438" y="8822"/>
                  </a:lnTo>
                  <a:lnTo>
                    <a:pt x="2436" y="8813"/>
                  </a:lnTo>
                  <a:lnTo>
                    <a:pt x="2434" y="8804"/>
                  </a:lnTo>
                  <a:lnTo>
                    <a:pt x="2432" y="8795"/>
                  </a:lnTo>
                  <a:lnTo>
                    <a:pt x="2431" y="8786"/>
                  </a:lnTo>
                  <a:lnTo>
                    <a:pt x="2430" y="8777"/>
                  </a:lnTo>
                  <a:lnTo>
                    <a:pt x="2429" y="8768"/>
                  </a:lnTo>
                  <a:lnTo>
                    <a:pt x="2428" y="8759"/>
                  </a:lnTo>
                  <a:lnTo>
                    <a:pt x="2427" y="8750"/>
                  </a:lnTo>
                  <a:lnTo>
                    <a:pt x="2427" y="8741"/>
                  </a:lnTo>
                  <a:lnTo>
                    <a:pt x="2426" y="8731"/>
                  </a:lnTo>
                  <a:lnTo>
                    <a:pt x="2426" y="8723"/>
                  </a:lnTo>
                  <a:lnTo>
                    <a:pt x="2426" y="8718"/>
                  </a:lnTo>
                  <a:lnTo>
                    <a:pt x="2426" y="1050"/>
                  </a:lnTo>
                  <a:lnTo>
                    <a:pt x="2428" y="1017"/>
                  </a:lnTo>
                  <a:lnTo>
                    <a:pt x="2435" y="985"/>
                  </a:lnTo>
                  <a:lnTo>
                    <a:pt x="2445" y="954"/>
                  </a:lnTo>
                  <a:lnTo>
                    <a:pt x="2459" y="925"/>
                  </a:lnTo>
                  <a:lnTo>
                    <a:pt x="2478" y="898"/>
                  </a:lnTo>
                  <a:lnTo>
                    <a:pt x="2499" y="873"/>
                  </a:lnTo>
                  <a:lnTo>
                    <a:pt x="2524" y="852"/>
                  </a:lnTo>
                  <a:lnTo>
                    <a:pt x="2551" y="833"/>
                  </a:lnTo>
                  <a:lnTo>
                    <a:pt x="2580" y="819"/>
                  </a:lnTo>
                  <a:lnTo>
                    <a:pt x="2611" y="809"/>
                  </a:lnTo>
                  <a:lnTo>
                    <a:pt x="2643" y="802"/>
                  </a:lnTo>
                  <a:lnTo>
                    <a:pt x="2676" y="800"/>
                  </a:lnTo>
                  <a:lnTo>
                    <a:pt x="5697" y="800"/>
                  </a:lnTo>
                  <a:lnTo>
                    <a:pt x="5730" y="802"/>
                  </a:lnTo>
                  <a:lnTo>
                    <a:pt x="5730" y="802"/>
                  </a:lnTo>
                  <a:lnTo>
                    <a:pt x="5730" y="802"/>
                  </a:lnTo>
                  <a:lnTo>
                    <a:pt x="5740" y="804"/>
                  </a:lnTo>
                  <a:lnTo>
                    <a:pt x="5762" y="809"/>
                  </a:lnTo>
                  <a:lnTo>
                    <a:pt x="5762" y="809"/>
                  </a:lnTo>
                  <a:lnTo>
                    <a:pt x="5762" y="809"/>
                  </a:lnTo>
                  <a:lnTo>
                    <a:pt x="5774" y="813"/>
                  </a:lnTo>
                  <a:lnTo>
                    <a:pt x="5793" y="819"/>
                  </a:lnTo>
                  <a:lnTo>
                    <a:pt x="5793" y="819"/>
                  </a:lnTo>
                  <a:lnTo>
                    <a:pt x="5793" y="819"/>
                  </a:lnTo>
                  <a:lnTo>
                    <a:pt x="5805" y="825"/>
                  </a:lnTo>
                  <a:lnTo>
                    <a:pt x="5822" y="833"/>
                  </a:lnTo>
                  <a:lnTo>
                    <a:pt x="5822" y="833"/>
                  </a:lnTo>
                  <a:lnTo>
                    <a:pt x="5822" y="833"/>
                  </a:lnTo>
                  <a:lnTo>
                    <a:pt x="5834" y="842"/>
                  </a:lnTo>
                  <a:lnTo>
                    <a:pt x="5849" y="852"/>
                  </a:lnTo>
                  <a:lnTo>
                    <a:pt x="5849" y="852"/>
                  </a:lnTo>
                  <a:lnTo>
                    <a:pt x="5849" y="852"/>
                  </a:lnTo>
                  <a:lnTo>
                    <a:pt x="5860" y="861"/>
                  </a:lnTo>
                  <a:lnTo>
                    <a:pt x="5874" y="873"/>
                  </a:lnTo>
                  <a:lnTo>
                    <a:pt x="7501" y="2499"/>
                  </a:lnTo>
                  <a:lnTo>
                    <a:pt x="7501" y="2499"/>
                  </a:lnTo>
                  <a:lnTo>
                    <a:pt x="7501" y="2499"/>
                  </a:lnTo>
                  <a:lnTo>
                    <a:pt x="7513" y="2513"/>
                  </a:lnTo>
                  <a:lnTo>
                    <a:pt x="7522" y="2524"/>
                  </a:lnTo>
                  <a:lnTo>
                    <a:pt x="7522" y="2524"/>
                  </a:lnTo>
                  <a:lnTo>
                    <a:pt x="7522" y="2524"/>
                  </a:lnTo>
                  <a:lnTo>
                    <a:pt x="7532" y="2539"/>
                  </a:lnTo>
                  <a:lnTo>
                    <a:pt x="7540" y="2551"/>
                  </a:lnTo>
                  <a:lnTo>
                    <a:pt x="7540" y="2551"/>
                  </a:lnTo>
                  <a:lnTo>
                    <a:pt x="7541" y="2551"/>
                  </a:lnTo>
                  <a:lnTo>
                    <a:pt x="7549" y="2568"/>
                  </a:lnTo>
                  <a:lnTo>
                    <a:pt x="7555" y="2580"/>
                  </a:lnTo>
                  <a:lnTo>
                    <a:pt x="7555" y="2580"/>
                  </a:lnTo>
                  <a:lnTo>
                    <a:pt x="7555" y="2580"/>
                  </a:lnTo>
                  <a:lnTo>
                    <a:pt x="7561" y="2599"/>
                  </a:lnTo>
                  <a:lnTo>
                    <a:pt x="7565" y="2611"/>
                  </a:lnTo>
                  <a:lnTo>
                    <a:pt x="7565" y="2611"/>
                  </a:lnTo>
                  <a:lnTo>
                    <a:pt x="7565" y="2611"/>
                  </a:lnTo>
                  <a:lnTo>
                    <a:pt x="7570" y="2633"/>
                  </a:lnTo>
                  <a:lnTo>
                    <a:pt x="7572" y="2643"/>
                  </a:lnTo>
                  <a:lnTo>
                    <a:pt x="7572" y="2643"/>
                  </a:lnTo>
                  <a:close/>
                  <a:moveTo>
                    <a:pt x="5456" y="2741"/>
                  </a:moveTo>
                  <a:lnTo>
                    <a:pt x="5449" y="2709"/>
                  </a:lnTo>
                  <a:lnTo>
                    <a:pt x="5447" y="2676"/>
                  </a:lnTo>
                  <a:lnTo>
                    <a:pt x="5447" y="1300"/>
                  </a:lnTo>
                  <a:lnTo>
                    <a:pt x="2926" y="1300"/>
                  </a:lnTo>
                  <a:lnTo>
                    <a:pt x="2926" y="8700"/>
                  </a:lnTo>
                  <a:lnTo>
                    <a:pt x="7074" y="8700"/>
                  </a:lnTo>
                  <a:lnTo>
                    <a:pt x="7074" y="2926"/>
                  </a:lnTo>
                  <a:lnTo>
                    <a:pt x="5697" y="2926"/>
                  </a:lnTo>
                  <a:lnTo>
                    <a:pt x="5664" y="2924"/>
                  </a:lnTo>
                  <a:lnTo>
                    <a:pt x="5632" y="2917"/>
                  </a:lnTo>
                  <a:lnTo>
                    <a:pt x="5601" y="2907"/>
                  </a:lnTo>
                  <a:lnTo>
                    <a:pt x="5572" y="2893"/>
                  </a:lnTo>
                  <a:lnTo>
                    <a:pt x="5545" y="2874"/>
                  </a:lnTo>
                  <a:lnTo>
                    <a:pt x="5520" y="2853"/>
                  </a:lnTo>
                  <a:lnTo>
                    <a:pt x="5499" y="2828"/>
                  </a:lnTo>
                  <a:lnTo>
                    <a:pt x="5480" y="2801"/>
                  </a:lnTo>
                  <a:lnTo>
                    <a:pt x="5466" y="2772"/>
                  </a:lnTo>
                  <a:lnTo>
                    <a:pt x="5456" y="2741"/>
                  </a:lnTo>
                  <a:close/>
                  <a:moveTo>
                    <a:pt x="5947" y="1653"/>
                  </a:moveTo>
                  <a:lnTo>
                    <a:pt x="5947" y="2426"/>
                  </a:lnTo>
                  <a:lnTo>
                    <a:pt x="6720" y="2426"/>
                  </a:lnTo>
                  <a:lnTo>
                    <a:pt x="5947" y="1653"/>
                  </a:lnTo>
                  <a:close/>
                  <a:moveTo>
                    <a:pt x="6459" y="6170"/>
                  </a:moveTo>
                  <a:lnTo>
                    <a:pt x="6427" y="6177"/>
                  </a:lnTo>
                  <a:lnTo>
                    <a:pt x="6394" y="6179"/>
                  </a:lnTo>
                  <a:lnTo>
                    <a:pt x="3606" y="6179"/>
                  </a:lnTo>
                  <a:lnTo>
                    <a:pt x="3573" y="6177"/>
                  </a:lnTo>
                  <a:lnTo>
                    <a:pt x="3541" y="6170"/>
                  </a:lnTo>
                  <a:lnTo>
                    <a:pt x="3510" y="6160"/>
                  </a:lnTo>
                  <a:lnTo>
                    <a:pt x="3481" y="6146"/>
                  </a:lnTo>
                  <a:lnTo>
                    <a:pt x="3454" y="6127"/>
                  </a:lnTo>
                  <a:lnTo>
                    <a:pt x="3429" y="6106"/>
                  </a:lnTo>
                  <a:lnTo>
                    <a:pt x="3408" y="6081"/>
                  </a:lnTo>
                  <a:lnTo>
                    <a:pt x="3389" y="6054"/>
                  </a:lnTo>
                  <a:lnTo>
                    <a:pt x="3375" y="6025"/>
                  </a:lnTo>
                  <a:lnTo>
                    <a:pt x="3365" y="5994"/>
                  </a:lnTo>
                  <a:lnTo>
                    <a:pt x="3358" y="5962"/>
                  </a:lnTo>
                  <a:lnTo>
                    <a:pt x="3356" y="5929"/>
                  </a:lnTo>
                  <a:lnTo>
                    <a:pt x="3358" y="5896"/>
                  </a:lnTo>
                  <a:lnTo>
                    <a:pt x="3365" y="5864"/>
                  </a:lnTo>
                  <a:lnTo>
                    <a:pt x="3375" y="5833"/>
                  </a:lnTo>
                  <a:lnTo>
                    <a:pt x="3389" y="5804"/>
                  </a:lnTo>
                  <a:lnTo>
                    <a:pt x="3408" y="5777"/>
                  </a:lnTo>
                  <a:lnTo>
                    <a:pt x="3429" y="5752"/>
                  </a:lnTo>
                  <a:lnTo>
                    <a:pt x="3454" y="5731"/>
                  </a:lnTo>
                  <a:lnTo>
                    <a:pt x="3481" y="5712"/>
                  </a:lnTo>
                  <a:lnTo>
                    <a:pt x="3510" y="5698"/>
                  </a:lnTo>
                  <a:lnTo>
                    <a:pt x="3541" y="5688"/>
                  </a:lnTo>
                  <a:lnTo>
                    <a:pt x="3573" y="5681"/>
                  </a:lnTo>
                  <a:lnTo>
                    <a:pt x="3606" y="5679"/>
                  </a:lnTo>
                  <a:lnTo>
                    <a:pt x="6394" y="5679"/>
                  </a:lnTo>
                  <a:lnTo>
                    <a:pt x="6427" y="5681"/>
                  </a:lnTo>
                  <a:lnTo>
                    <a:pt x="6459" y="5688"/>
                  </a:lnTo>
                  <a:lnTo>
                    <a:pt x="6490" y="5698"/>
                  </a:lnTo>
                  <a:lnTo>
                    <a:pt x="6519" y="5712"/>
                  </a:lnTo>
                  <a:lnTo>
                    <a:pt x="6546" y="5731"/>
                  </a:lnTo>
                  <a:lnTo>
                    <a:pt x="6571" y="5752"/>
                  </a:lnTo>
                  <a:lnTo>
                    <a:pt x="6592" y="5777"/>
                  </a:lnTo>
                  <a:lnTo>
                    <a:pt x="6611" y="5804"/>
                  </a:lnTo>
                  <a:lnTo>
                    <a:pt x="6625" y="5833"/>
                  </a:lnTo>
                  <a:lnTo>
                    <a:pt x="6635" y="5864"/>
                  </a:lnTo>
                  <a:lnTo>
                    <a:pt x="6642" y="5896"/>
                  </a:lnTo>
                  <a:lnTo>
                    <a:pt x="6644" y="5929"/>
                  </a:lnTo>
                  <a:lnTo>
                    <a:pt x="6642" y="5962"/>
                  </a:lnTo>
                  <a:lnTo>
                    <a:pt x="6635" y="5994"/>
                  </a:lnTo>
                  <a:lnTo>
                    <a:pt x="6625" y="6025"/>
                  </a:lnTo>
                  <a:lnTo>
                    <a:pt x="6611" y="6054"/>
                  </a:lnTo>
                  <a:lnTo>
                    <a:pt x="6592" y="6081"/>
                  </a:lnTo>
                  <a:lnTo>
                    <a:pt x="6571" y="6106"/>
                  </a:lnTo>
                  <a:lnTo>
                    <a:pt x="6546" y="6127"/>
                  </a:lnTo>
                  <a:lnTo>
                    <a:pt x="6519" y="6146"/>
                  </a:lnTo>
                  <a:lnTo>
                    <a:pt x="6490" y="6160"/>
                  </a:lnTo>
                  <a:lnTo>
                    <a:pt x="6459" y="6170"/>
                  </a:lnTo>
                  <a:close/>
                  <a:moveTo>
                    <a:pt x="5530" y="7565"/>
                  </a:moveTo>
                  <a:lnTo>
                    <a:pt x="5498" y="7572"/>
                  </a:lnTo>
                  <a:lnTo>
                    <a:pt x="5465" y="7574"/>
                  </a:lnTo>
                  <a:lnTo>
                    <a:pt x="3606" y="7574"/>
                  </a:lnTo>
                  <a:lnTo>
                    <a:pt x="3573" y="7572"/>
                  </a:lnTo>
                  <a:lnTo>
                    <a:pt x="3541" y="7565"/>
                  </a:lnTo>
                  <a:lnTo>
                    <a:pt x="3510" y="7555"/>
                  </a:lnTo>
                  <a:lnTo>
                    <a:pt x="3481" y="7541"/>
                  </a:lnTo>
                  <a:lnTo>
                    <a:pt x="3454" y="7522"/>
                  </a:lnTo>
                  <a:lnTo>
                    <a:pt x="3429" y="7501"/>
                  </a:lnTo>
                  <a:lnTo>
                    <a:pt x="3408" y="7476"/>
                  </a:lnTo>
                  <a:lnTo>
                    <a:pt x="3389" y="7449"/>
                  </a:lnTo>
                  <a:lnTo>
                    <a:pt x="3375" y="7420"/>
                  </a:lnTo>
                  <a:lnTo>
                    <a:pt x="3365" y="7389"/>
                  </a:lnTo>
                  <a:lnTo>
                    <a:pt x="3358" y="7357"/>
                  </a:lnTo>
                  <a:lnTo>
                    <a:pt x="3356" y="7324"/>
                  </a:lnTo>
                  <a:lnTo>
                    <a:pt x="3358" y="7291"/>
                  </a:lnTo>
                  <a:lnTo>
                    <a:pt x="3365" y="7259"/>
                  </a:lnTo>
                  <a:lnTo>
                    <a:pt x="3375" y="7228"/>
                  </a:lnTo>
                  <a:lnTo>
                    <a:pt x="3389" y="7199"/>
                  </a:lnTo>
                  <a:lnTo>
                    <a:pt x="3408" y="7172"/>
                  </a:lnTo>
                  <a:lnTo>
                    <a:pt x="3429" y="7147"/>
                  </a:lnTo>
                  <a:lnTo>
                    <a:pt x="3454" y="7126"/>
                  </a:lnTo>
                  <a:lnTo>
                    <a:pt x="3481" y="7107"/>
                  </a:lnTo>
                  <a:lnTo>
                    <a:pt x="3510" y="7093"/>
                  </a:lnTo>
                  <a:lnTo>
                    <a:pt x="3541" y="7083"/>
                  </a:lnTo>
                  <a:lnTo>
                    <a:pt x="3573" y="7076"/>
                  </a:lnTo>
                  <a:lnTo>
                    <a:pt x="3606" y="7074"/>
                  </a:lnTo>
                  <a:lnTo>
                    <a:pt x="5465" y="7074"/>
                  </a:lnTo>
                  <a:lnTo>
                    <a:pt x="5498" y="7076"/>
                  </a:lnTo>
                  <a:lnTo>
                    <a:pt x="5530" y="7083"/>
                  </a:lnTo>
                  <a:lnTo>
                    <a:pt x="5561" y="7093"/>
                  </a:lnTo>
                  <a:lnTo>
                    <a:pt x="5590" y="7107"/>
                  </a:lnTo>
                  <a:lnTo>
                    <a:pt x="5617" y="7126"/>
                  </a:lnTo>
                  <a:lnTo>
                    <a:pt x="5642" y="7147"/>
                  </a:lnTo>
                  <a:lnTo>
                    <a:pt x="5663" y="7172"/>
                  </a:lnTo>
                  <a:lnTo>
                    <a:pt x="5682" y="7199"/>
                  </a:lnTo>
                  <a:lnTo>
                    <a:pt x="5696" y="7228"/>
                  </a:lnTo>
                  <a:lnTo>
                    <a:pt x="5706" y="7259"/>
                  </a:lnTo>
                  <a:lnTo>
                    <a:pt x="5713" y="7291"/>
                  </a:lnTo>
                  <a:lnTo>
                    <a:pt x="5715" y="7324"/>
                  </a:lnTo>
                  <a:lnTo>
                    <a:pt x="5713" y="7357"/>
                  </a:lnTo>
                  <a:lnTo>
                    <a:pt x="5706" y="7389"/>
                  </a:lnTo>
                  <a:lnTo>
                    <a:pt x="5696" y="7420"/>
                  </a:lnTo>
                  <a:lnTo>
                    <a:pt x="5682" y="7449"/>
                  </a:lnTo>
                  <a:lnTo>
                    <a:pt x="5663" y="7476"/>
                  </a:lnTo>
                  <a:lnTo>
                    <a:pt x="5642" y="7501"/>
                  </a:lnTo>
                  <a:lnTo>
                    <a:pt x="5617" y="7522"/>
                  </a:lnTo>
                  <a:lnTo>
                    <a:pt x="5590" y="7541"/>
                  </a:lnTo>
                  <a:lnTo>
                    <a:pt x="5561" y="7555"/>
                  </a:lnTo>
                  <a:lnTo>
                    <a:pt x="5530" y="7565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Helvetica Neue"/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615" name="Google Shape;1615;p44"/>
          <p:cNvSpPr txBox="1"/>
          <p:nvPr>
            <p:ph idx="12" type="sldNum"/>
          </p:nvPr>
        </p:nvSpPr>
        <p:spPr>
          <a:xfrm>
            <a:off x="288823" y="6385929"/>
            <a:ext cx="469366" cy="298862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616" name="Google Shape;1616;p44"/>
          <p:cNvSpPr txBox="1"/>
          <p:nvPr>
            <p:ph idx="11" type="ftr"/>
          </p:nvPr>
        </p:nvSpPr>
        <p:spPr>
          <a:xfrm>
            <a:off x="972044" y="6385929"/>
            <a:ext cx="10924988" cy="319344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20" name="Shape 16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1" name="Google Shape;1621;p45"/>
          <p:cNvSpPr txBox="1"/>
          <p:nvPr>
            <p:ph type="title"/>
          </p:nvPr>
        </p:nvSpPr>
        <p:spPr>
          <a:xfrm>
            <a:off x="294968" y="365126"/>
            <a:ext cx="11602064" cy="578772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Helvetica Neue"/>
              <a:buNone/>
            </a:pPr>
            <a:r>
              <a:rPr lang="en-US"/>
              <a:t>How Decisions Get Made</a:t>
            </a:r>
            <a:endParaRPr/>
          </a:p>
        </p:txBody>
      </p:sp>
      <p:sp>
        <p:nvSpPr>
          <p:cNvPr id="1622" name="Google Shape;1622;p45"/>
          <p:cNvSpPr/>
          <p:nvPr/>
        </p:nvSpPr>
        <p:spPr>
          <a:xfrm>
            <a:off x="8173043" y="1852854"/>
            <a:ext cx="3589419" cy="4193068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475" lIns="91000" spcFirstLastPara="1" rIns="91000" wrap="square" tIns="454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388">
              <a:solidFill>
                <a:schemeClr val="lt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623" name="Google Shape;1623;p45"/>
          <p:cNvSpPr/>
          <p:nvPr/>
        </p:nvSpPr>
        <p:spPr>
          <a:xfrm>
            <a:off x="1130208" y="2227045"/>
            <a:ext cx="6782273" cy="738664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-227580" lvl="0" marL="22758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</a:pPr>
            <a:r>
              <a:rPr lang="en-US" sz="16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The board approves the overall investment, each phase gate, and any material change to scope or budget — the ultimate authority on the program.</a:t>
            </a:r>
            <a:endParaRPr/>
          </a:p>
        </p:txBody>
      </p:sp>
      <p:sp>
        <p:nvSpPr>
          <p:cNvPr id="1624" name="Google Shape;1624;p45"/>
          <p:cNvSpPr/>
          <p:nvPr/>
        </p:nvSpPr>
        <p:spPr>
          <a:xfrm>
            <a:off x="1130208" y="3672014"/>
            <a:ext cx="6782273" cy="492443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-227580" lvl="0" marL="22758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</a:pPr>
            <a:r>
              <a:rPr lang="en-US" sz="16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 steering committee of senior leaders meets quarterly to review progress, unblock issues, and recommend gate decisions to the board.</a:t>
            </a:r>
            <a:endParaRPr/>
          </a:p>
        </p:txBody>
      </p:sp>
      <p:sp>
        <p:nvSpPr>
          <p:cNvPr id="1625" name="Google Shape;1625;p45"/>
          <p:cNvSpPr/>
          <p:nvPr/>
        </p:nvSpPr>
        <p:spPr>
          <a:xfrm>
            <a:off x="1130208" y="5112952"/>
            <a:ext cx="6782273" cy="492443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-227580" lvl="0" marL="22758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</a:pPr>
            <a:r>
              <a:rPr lang="en-US" sz="16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The program lead and regional GMs run day-to-day execution, escalating only when a gate, budget, or major risk is in question.</a:t>
            </a:r>
            <a:endParaRPr/>
          </a:p>
        </p:txBody>
      </p:sp>
      <p:sp>
        <p:nvSpPr>
          <p:cNvPr id="1626" name="Google Shape;1626;p45"/>
          <p:cNvSpPr/>
          <p:nvPr/>
        </p:nvSpPr>
        <p:spPr>
          <a:xfrm>
            <a:off x="659399" y="1852854"/>
            <a:ext cx="7343103" cy="1284597"/>
          </a:xfrm>
          <a:prstGeom prst="rect">
            <a:avLst/>
          </a:prstGeom>
          <a:noFill/>
          <a:ln cap="flat" cmpd="sng" w="12700">
            <a:solidFill>
              <a:srgbClr val="C6C6C6"/>
            </a:solidFill>
            <a:prstDash val="solid"/>
            <a:miter lim="8000"/>
            <a:headEnd len="sm" w="sm" type="none"/>
            <a:tailEnd len="sm" w="sm" type="none"/>
          </a:ln>
        </p:spPr>
        <p:txBody>
          <a:bodyPr anchorCtr="0" anchor="ctr" bIns="45475" lIns="91000" spcFirstLastPara="1" rIns="91000" wrap="square" tIns="454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388">
              <a:solidFill>
                <a:schemeClr val="lt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627" name="Google Shape;1627;p45"/>
          <p:cNvSpPr/>
          <p:nvPr/>
        </p:nvSpPr>
        <p:spPr>
          <a:xfrm>
            <a:off x="659399" y="3307090"/>
            <a:ext cx="7343103" cy="1284597"/>
          </a:xfrm>
          <a:prstGeom prst="rect">
            <a:avLst/>
          </a:prstGeom>
          <a:noFill/>
          <a:ln cap="flat" cmpd="sng" w="12700">
            <a:solidFill>
              <a:srgbClr val="C6C6C6"/>
            </a:solidFill>
            <a:prstDash val="solid"/>
            <a:miter lim="8000"/>
            <a:headEnd len="sm" w="sm" type="none"/>
            <a:tailEnd len="sm" w="sm" type="none"/>
          </a:ln>
        </p:spPr>
        <p:txBody>
          <a:bodyPr anchorCtr="0" anchor="ctr" bIns="45475" lIns="91000" spcFirstLastPara="1" rIns="91000" wrap="square" tIns="454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388">
              <a:solidFill>
                <a:schemeClr val="lt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628" name="Google Shape;1628;p45"/>
          <p:cNvSpPr/>
          <p:nvPr/>
        </p:nvSpPr>
        <p:spPr>
          <a:xfrm>
            <a:off x="659399" y="4761326"/>
            <a:ext cx="7343103" cy="1284597"/>
          </a:xfrm>
          <a:prstGeom prst="rect">
            <a:avLst/>
          </a:prstGeom>
          <a:noFill/>
          <a:ln cap="flat" cmpd="sng" w="12700">
            <a:solidFill>
              <a:srgbClr val="C6C6C6"/>
            </a:solidFill>
            <a:prstDash val="solid"/>
            <a:miter lim="8000"/>
            <a:headEnd len="sm" w="sm" type="none"/>
            <a:tailEnd len="sm" w="sm" type="none"/>
          </a:ln>
        </p:spPr>
        <p:txBody>
          <a:bodyPr anchorCtr="0" anchor="ctr" bIns="45475" lIns="91000" spcFirstLastPara="1" rIns="91000" wrap="square" tIns="454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388">
              <a:solidFill>
                <a:schemeClr val="lt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629" name="Google Shape;1629;p45"/>
          <p:cNvSpPr/>
          <p:nvPr/>
        </p:nvSpPr>
        <p:spPr>
          <a:xfrm rot="10800000">
            <a:off x="900461" y="1859455"/>
            <a:ext cx="3150718" cy="30294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45475" lIns="91000" spcFirstLastPara="1" rIns="91000" wrap="square" tIns="454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000">
              <a:solidFill>
                <a:schemeClr val="lt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630" name="Google Shape;1630;p45"/>
          <p:cNvSpPr/>
          <p:nvPr/>
        </p:nvSpPr>
        <p:spPr>
          <a:xfrm rot="10800000">
            <a:off x="900461" y="3312089"/>
            <a:ext cx="3150718" cy="30294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anchorCtr="0" anchor="ctr" bIns="45475" lIns="91000" spcFirstLastPara="1" rIns="91000" wrap="square" tIns="454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000">
              <a:solidFill>
                <a:schemeClr val="lt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631" name="Google Shape;1631;p45"/>
          <p:cNvSpPr/>
          <p:nvPr/>
        </p:nvSpPr>
        <p:spPr>
          <a:xfrm rot="10800000">
            <a:off x="900461" y="4761330"/>
            <a:ext cx="3150718" cy="30294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anchorCtr="0" anchor="ctr" bIns="45475" lIns="91000" spcFirstLastPara="1" rIns="91000" wrap="square" tIns="454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000">
              <a:solidFill>
                <a:schemeClr val="lt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632" name="Google Shape;1632;p45"/>
          <p:cNvSpPr/>
          <p:nvPr/>
        </p:nvSpPr>
        <p:spPr>
          <a:xfrm>
            <a:off x="1161022" y="1872430"/>
            <a:ext cx="2629599" cy="276999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8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Board</a:t>
            </a:r>
            <a:endParaRPr/>
          </a:p>
        </p:txBody>
      </p:sp>
      <p:sp>
        <p:nvSpPr>
          <p:cNvPr id="1633" name="Google Shape;1633;p45"/>
          <p:cNvSpPr/>
          <p:nvPr/>
        </p:nvSpPr>
        <p:spPr>
          <a:xfrm>
            <a:off x="1161022" y="3325065"/>
            <a:ext cx="2629599" cy="276999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8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Steering</a:t>
            </a:r>
            <a:endParaRPr/>
          </a:p>
        </p:txBody>
      </p:sp>
      <p:sp>
        <p:nvSpPr>
          <p:cNvPr id="1634" name="Google Shape;1634;p45"/>
          <p:cNvSpPr/>
          <p:nvPr/>
        </p:nvSpPr>
        <p:spPr>
          <a:xfrm>
            <a:off x="1161022" y="4774302"/>
            <a:ext cx="2629599" cy="276999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8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Program</a:t>
            </a:r>
            <a:endParaRPr/>
          </a:p>
        </p:txBody>
      </p:sp>
      <p:sp>
        <p:nvSpPr>
          <p:cNvPr id="1635" name="Google Shape;1635;p45"/>
          <p:cNvSpPr/>
          <p:nvPr/>
        </p:nvSpPr>
        <p:spPr>
          <a:xfrm>
            <a:off x="333121" y="2170240"/>
            <a:ext cx="649825" cy="649825"/>
          </a:xfrm>
          <a:prstGeom prst="ellipse">
            <a:avLst/>
          </a:prstGeom>
          <a:solidFill>
            <a:srgbClr val="FFFFFF"/>
          </a:solidFill>
          <a:ln cap="flat" cmpd="sng" w="12700">
            <a:solidFill>
              <a:schemeClr val="accent3"/>
            </a:solidFill>
            <a:prstDash val="solid"/>
            <a:miter lim="8000"/>
            <a:headEnd len="sm" w="sm" type="none"/>
            <a:tailEnd len="sm" w="sm" type="none"/>
          </a:ln>
        </p:spPr>
        <p:txBody>
          <a:bodyPr anchorCtr="0" anchor="ctr" bIns="45475" lIns="91000" spcFirstLastPara="1" rIns="91000" wrap="square" tIns="454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388">
              <a:solidFill>
                <a:schemeClr val="lt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636" name="Google Shape;1636;p45"/>
          <p:cNvSpPr/>
          <p:nvPr/>
        </p:nvSpPr>
        <p:spPr>
          <a:xfrm>
            <a:off x="382949" y="2220068"/>
            <a:ext cx="550169" cy="550169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45475" lIns="91000" spcFirstLastPara="1" rIns="91000" wrap="square" tIns="454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388">
              <a:solidFill>
                <a:schemeClr val="lt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637" name="Google Shape;1637;p45"/>
          <p:cNvSpPr/>
          <p:nvPr/>
        </p:nvSpPr>
        <p:spPr>
          <a:xfrm>
            <a:off x="333121" y="3624476"/>
            <a:ext cx="649825" cy="649825"/>
          </a:xfrm>
          <a:prstGeom prst="ellipse">
            <a:avLst/>
          </a:prstGeom>
          <a:solidFill>
            <a:srgbClr val="FFFFFF"/>
          </a:solidFill>
          <a:ln cap="flat" cmpd="sng" w="12700">
            <a:solidFill>
              <a:schemeClr val="accent3"/>
            </a:solidFill>
            <a:prstDash val="solid"/>
            <a:miter lim="8000"/>
            <a:headEnd len="sm" w="sm" type="none"/>
            <a:tailEnd len="sm" w="sm" type="none"/>
          </a:ln>
        </p:spPr>
        <p:txBody>
          <a:bodyPr anchorCtr="0" anchor="ctr" bIns="45475" lIns="91000" spcFirstLastPara="1" rIns="91000" wrap="square" tIns="454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388">
              <a:solidFill>
                <a:schemeClr val="lt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638" name="Google Shape;1638;p45"/>
          <p:cNvSpPr/>
          <p:nvPr/>
        </p:nvSpPr>
        <p:spPr>
          <a:xfrm>
            <a:off x="382949" y="3674304"/>
            <a:ext cx="550169" cy="550169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anchorCtr="0" anchor="ctr" bIns="45475" lIns="91000" spcFirstLastPara="1" rIns="91000" wrap="square" tIns="454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388">
              <a:solidFill>
                <a:schemeClr val="lt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639" name="Google Shape;1639;p45"/>
          <p:cNvSpPr/>
          <p:nvPr/>
        </p:nvSpPr>
        <p:spPr>
          <a:xfrm>
            <a:off x="333121" y="5078712"/>
            <a:ext cx="649825" cy="649825"/>
          </a:xfrm>
          <a:prstGeom prst="ellipse">
            <a:avLst/>
          </a:prstGeom>
          <a:solidFill>
            <a:srgbClr val="FFFFFF"/>
          </a:solidFill>
          <a:ln cap="flat" cmpd="sng" w="12700">
            <a:solidFill>
              <a:schemeClr val="accent3"/>
            </a:solidFill>
            <a:prstDash val="solid"/>
            <a:miter lim="8000"/>
            <a:headEnd len="sm" w="sm" type="none"/>
            <a:tailEnd len="sm" w="sm" type="none"/>
          </a:ln>
        </p:spPr>
        <p:txBody>
          <a:bodyPr anchorCtr="0" anchor="ctr" bIns="45475" lIns="91000" spcFirstLastPara="1" rIns="91000" wrap="square" tIns="454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388">
              <a:solidFill>
                <a:schemeClr val="lt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640" name="Google Shape;1640;p45"/>
          <p:cNvSpPr/>
          <p:nvPr/>
        </p:nvSpPr>
        <p:spPr>
          <a:xfrm>
            <a:off x="382949" y="5128540"/>
            <a:ext cx="550169" cy="550169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anchorCtr="0" anchor="ctr" bIns="45475" lIns="91000" spcFirstLastPara="1" rIns="91000" wrap="square" tIns="454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388">
              <a:solidFill>
                <a:schemeClr val="lt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grpSp>
        <p:nvGrpSpPr>
          <p:cNvPr id="1641" name="Google Shape;1641;p45"/>
          <p:cNvGrpSpPr/>
          <p:nvPr/>
        </p:nvGrpSpPr>
        <p:grpSpPr>
          <a:xfrm>
            <a:off x="482689" y="3774189"/>
            <a:ext cx="350688" cy="350398"/>
            <a:chOff x="6968299" y="3118055"/>
            <a:chExt cx="914400" cy="914400"/>
          </a:xfrm>
        </p:grpSpPr>
        <p:sp>
          <p:nvSpPr>
            <p:cNvPr id="1642" name="Google Shape;1642;p45"/>
            <p:cNvSpPr/>
            <p:nvPr/>
          </p:nvSpPr>
          <p:spPr>
            <a:xfrm>
              <a:off x="6968299" y="3118055"/>
              <a:ext cx="914400" cy="914400"/>
            </a:xfrm>
            <a:custGeom>
              <a:rect b="b" l="l" r="r" t="t"/>
              <a:pathLst>
                <a:path extrusionOk="0" h="10000" w="10000">
                  <a:moveTo>
                    <a:pt x="6369" y="3631"/>
                  </a:moveTo>
                  <a:lnTo>
                    <a:pt x="5228" y="5228"/>
                  </a:lnTo>
                  <a:lnTo>
                    <a:pt x="3631" y="6369"/>
                  </a:lnTo>
                  <a:lnTo>
                    <a:pt x="4772" y="4772"/>
                  </a:lnTo>
                  <a:lnTo>
                    <a:pt x="6369" y="363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Helvetica Neue"/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43" name="Google Shape;1643;p45"/>
            <p:cNvSpPr/>
            <p:nvPr/>
          </p:nvSpPr>
          <p:spPr>
            <a:xfrm>
              <a:off x="6968299" y="3118055"/>
              <a:ext cx="914400" cy="914400"/>
            </a:xfrm>
            <a:custGeom>
              <a:rect b="b" l="l" r="r" t="t"/>
              <a:pathLst>
                <a:path extrusionOk="0" h="10000" w="10000">
                  <a:moveTo>
                    <a:pt x="4999" y="1100"/>
                  </a:moveTo>
                  <a:lnTo>
                    <a:pt x="5000" y="1100"/>
                  </a:lnTo>
                  <a:lnTo>
                    <a:pt x="5001" y="1100"/>
                  </a:lnTo>
                  <a:lnTo>
                    <a:pt x="5005" y="1100"/>
                  </a:lnTo>
                  <a:lnTo>
                    <a:pt x="5142" y="1103"/>
                  </a:lnTo>
                  <a:lnTo>
                    <a:pt x="5151" y="1103"/>
                  </a:lnTo>
                  <a:lnTo>
                    <a:pt x="5288" y="1111"/>
                  </a:lnTo>
                  <a:lnTo>
                    <a:pt x="5297" y="1111"/>
                  </a:lnTo>
                  <a:lnTo>
                    <a:pt x="5433" y="1124"/>
                  </a:lnTo>
                  <a:lnTo>
                    <a:pt x="5443" y="1125"/>
                  </a:lnTo>
                  <a:lnTo>
                    <a:pt x="5578" y="1143"/>
                  </a:lnTo>
                  <a:lnTo>
                    <a:pt x="5587" y="1145"/>
                  </a:lnTo>
                  <a:lnTo>
                    <a:pt x="5721" y="1167"/>
                  </a:lnTo>
                  <a:lnTo>
                    <a:pt x="5731" y="1169"/>
                  </a:lnTo>
                  <a:lnTo>
                    <a:pt x="5864" y="1197"/>
                  </a:lnTo>
                  <a:lnTo>
                    <a:pt x="5873" y="1199"/>
                  </a:lnTo>
                  <a:lnTo>
                    <a:pt x="6005" y="1232"/>
                  </a:lnTo>
                  <a:lnTo>
                    <a:pt x="6014" y="1234"/>
                  </a:lnTo>
                  <a:lnTo>
                    <a:pt x="6145" y="1272"/>
                  </a:lnTo>
                  <a:lnTo>
                    <a:pt x="6154" y="1275"/>
                  </a:lnTo>
                  <a:lnTo>
                    <a:pt x="6283" y="1317"/>
                  </a:lnTo>
                  <a:lnTo>
                    <a:pt x="6292" y="1320"/>
                  </a:lnTo>
                  <a:lnTo>
                    <a:pt x="6420" y="1368"/>
                  </a:lnTo>
                  <a:lnTo>
                    <a:pt x="6428" y="1371"/>
                  </a:lnTo>
                  <a:lnTo>
                    <a:pt x="6554" y="1423"/>
                  </a:lnTo>
                  <a:lnTo>
                    <a:pt x="6563" y="1427"/>
                  </a:lnTo>
                  <a:lnTo>
                    <a:pt x="6687" y="1484"/>
                  </a:lnTo>
                  <a:lnTo>
                    <a:pt x="6695" y="1488"/>
                  </a:lnTo>
                  <a:lnTo>
                    <a:pt x="6818" y="1550"/>
                  </a:lnTo>
                  <a:lnTo>
                    <a:pt x="6826" y="1554"/>
                  </a:lnTo>
                  <a:lnTo>
                    <a:pt x="6946" y="1620"/>
                  </a:lnTo>
                  <a:lnTo>
                    <a:pt x="6954" y="1625"/>
                  </a:lnTo>
                  <a:lnTo>
                    <a:pt x="7071" y="1696"/>
                  </a:lnTo>
                  <a:lnTo>
                    <a:pt x="7079" y="1701"/>
                  </a:lnTo>
                  <a:lnTo>
                    <a:pt x="7194" y="1775"/>
                  </a:lnTo>
                  <a:lnTo>
                    <a:pt x="7202" y="1781"/>
                  </a:lnTo>
                  <a:lnTo>
                    <a:pt x="7313" y="1860"/>
                  </a:lnTo>
                  <a:lnTo>
                    <a:pt x="7321" y="1865"/>
                  </a:lnTo>
                  <a:lnTo>
                    <a:pt x="7429" y="1948"/>
                  </a:lnTo>
                  <a:lnTo>
                    <a:pt x="7436" y="1954"/>
                  </a:lnTo>
                  <a:lnTo>
                    <a:pt x="7541" y="2041"/>
                  </a:lnTo>
                  <a:lnTo>
                    <a:pt x="7548" y="2047"/>
                  </a:lnTo>
                  <a:lnTo>
                    <a:pt x="7650" y="2138"/>
                  </a:lnTo>
                  <a:lnTo>
                    <a:pt x="7657" y="2144"/>
                  </a:lnTo>
                  <a:lnTo>
                    <a:pt x="7755" y="2239"/>
                  </a:lnTo>
                  <a:lnTo>
                    <a:pt x="7761" y="2245"/>
                  </a:lnTo>
                  <a:lnTo>
                    <a:pt x="7856" y="2343"/>
                  </a:lnTo>
                  <a:lnTo>
                    <a:pt x="7862" y="2350"/>
                  </a:lnTo>
                  <a:lnTo>
                    <a:pt x="7953" y="2452"/>
                  </a:lnTo>
                  <a:lnTo>
                    <a:pt x="7959" y="2459"/>
                  </a:lnTo>
                  <a:lnTo>
                    <a:pt x="8046" y="2564"/>
                  </a:lnTo>
                  <a:lnTo>
                    <a:pt x="8052" y="2571"/>
                  </a:lnTo>
                  <a:lnTo>
                    <a:pt x="8135" y="2679"/>
                  </a:lnTo>
                  <a:lnTo>
                    <a:pt x="8140" y="2687"/>
                  </a:lnTo>
                  <a:lnTo>
                    <a:pt x="8219" y="2798"/>
                  </a:lnTo>
                  <a:lnTo>
                    <a:pt x="8225" y="2806"/>
                  </a:lnTo>
                  <a:lnTo>
                    <a:pt x="8299" y="2921"/>
                  </a:lnTo>
                  <a:lnTo>
                    <a:pt x="8304" y="2929"/>
                  </a:lnTo>
                  <a:lnTo>
                    <a:pt x="8375" y="3046"/>
                  </a:lnTo>
                  <a:lnTo>
                    <a:pt x="8380" y="3054"/>
                  </a:lnTo>
                  <a:lnTo>
                    <a:pt x="8446" y="3174"/>
                  </a:lnTo>
                  <a:lnTo>
                    <a:pt x="8450" y="3182"/>
                  </a:lnTo>
                  <a:lnTo>
                    <a:pt x="8512" y="3305"/>
                  </a:lnTo>
                  <a:lnTo>
                    <a:pt x="8516" y="3313"/>
                  </a:lnTo>
                  <a:lnTo>
                    <a:pt x="8573" y="3437"/>
                  </a:lnTo>
                  <a:lnTo>
                    <a:pt x="8577" y="3446"/>
                  </a:lnTo>
                  <a:lnTo>
                    <a:pt x="8629" y="3572"/>
                  </a:lnTo>
                  <a:lnTo>
                    <a:pt x="8632" y="3580"/>
                  </a:lnTo>
                  <a:lnTo>
                    <a:pt x="8680" y="3708"/>
                  </a:lnTo>
                  <a:lnTo>
                    <a:pt x="8683" y="3717"/>
                  </a:lnTo>
                  <a:lnTo>
                    <a:pt x="8725" y="3846"/>
                  </a:lnTo>
                  <a:lnTo>
                    <a:pt x="8728" y="3855"/>
                  </a:lnTo>
                  <a:lnTo>
                    <a:pt x="8766" y="3986"/>
                  </a:lnTo>
                  <a:lnTo>
                    <a:pt x="8768" y="3995"/>
                  </a:lnTo>
                  <a:lnTo>
                    <a:pt x="8801" y="4127"/>
                  </a:lnTo>
                  <a:lnTo>
                    <a:pt x="8803" y="4136"/>
                  </a:lnTo>
                  <a:lnTo>
                    <a:pt x="8831" y="4269"/>
                  </a:lnTo>
                  <a:lnTo>
                    <a:pt x="8833" y="4279"/>
                  </a:lnTo>
                  <a:lnTo>
                    <a:pt x="8855" y="4413"/>
                  </a:lnTo>
                  <a:lnTo>
                    <a:pt x="8857" y="4422"/>
                  </a:lnTo>
                  <a:lnTo>
                    <a:pt x="8875" y="4557"/>
                  </a:lnTo>
                  <a:lnTo>
                    <a:pt x="8876" y="4567"/>
                  </a:lnTo>
                  <a:lnTo>
                    <a:pt x="8889" y="4703"/>
                  </a:lnTo>
                  <a:lnTo>
                    <a:pt x="8889" y="4712"/>
                  </a:lnTo>
                  <a:lnTo>
                    <a:pt x="8897" y="4849"/>
                  </a:lnTo>
                  <a:lnTo>
                    <a:pt x="8897" y="4858"/>
                  </a:lnTo>
                  <a:lnTo>
                    <a:pt x="8900" y="4995"/>
                  </a:lnTo>
                  <a:lnTo>
                    <a:pt x="8900" y="5005"/>
                  </a:lnTo>
                  <a:lnTo>
                    <a:pt x="8897" y="5142"/>
                  </a:lnTo>
                  <a:lnTo>
                    <a:pt x="8897" y="5151"/>
                  </a:lnTo>
                  <a:lnTo>
                    <a:pt x="8889" y="5288"/>
                  </a:lnTo>
                  <a:lnTo>
                    <a:pt x="8889" y="5297"/>
                  </a:lnTo>
                  <a:lnTo>
                    <a:pt x="8876" y="5433"/>
                  </a:lnTo>
                  <a:lnTo>
                    <a:pt x="8875" y="5443"/>
                  </a:lnTo>
                  <a:lnTo>
                    <a:pt x="8857" y="5578"/>
                  </a:lnTo>
                  <a:lnTo>
                    <a:pt x="8855" y="5587"/>
                  </a:lnTo>
                  <a:lnTo>
                    <a:pt x="8833" y="5721"/>
                  </a:lnTo>
                  <a:lnTo>
                    <a:pt x="8831" y="5731"/>
                  </a:lnTo>
                  <a:lnTo>
                    <a:pt x="8803" y="5864"/>
                  </a:lnTo>
                  <a:lnTo>
                    <a:pt x="8801" y="5873"/>
                  </a:lnTo>
                  <a:lnTo>
                    <a:pt x="8768" y="6005"/>
                  </a:lnTo>
                  <a:lnTo>
                    <a:pt x="8766" y="6014"/>
                  </a:lnTo>
                  <a:lnTo>
                    <a:pt x="8728" y="6145"/>
                  </a:lnTo>
                  <a:lnTo>
                    <a:pt x="8725" y="6154"/>
                  </a:lnTo>
                  <a:lnTo>
                    <a:pt x="8683" y="6283"/>
                  </a:lnTo>
                  <a:lnTo>
                    <a:pt x="8680" y="6292"/>
                  </a:lnTo>
                  <a:lnTo>
                    <a:pt x="8632" y="6420"/>
                  </a:lnTo>
                  <a:lnTo>
                    <a:pt x="8629" y="6428"/>
                  </a:lnTo>
                  <a:lnTo>
                    <a:pt x="8577" y="6554"/>
                  </a:lnTo>
                  <a:lnTo>
                    <a:pt x="8573" y="6563"/>
                  </a:lnTo>
                  <a:lnTo>
                    <a:pt x="8516" y="6687"/>
                  </a:lnTo>
                  <a:lnTo>
                    <a:pt x="8512" y="6695"/>
                  </a:lnTo>
                  <a:lnTo>
                    <a:pt x="8450" y="6818"/>
                  </a:lnTo>
                  <a:lnTo>
                    <a:pt x="8446" y="6826"/>
                  </a:lnTo>
                  <a:lnTo>
                    <a:pt x="8380" y="6946"/>
                  </a:lnTo>
                  <a:lnTo>
                    <a:pt x="8375" y="6954"/>
                  </a:lnTo>
                  <a:lnTo>
                    <a:pt x="8304" y="7071"/>
                  </a:lnTo>
                  <a:lnTo>
                    <a:pt x="8299" y="7079"/>
                  </a:lnTo>
                  <a:lnTo>
                    <a:pt x="8225" y="7194"/>
                  </a:lnTo>
                  <a:lnTo>
                    <a:pt x="8219" y="7202"/>
                  </a:lnTo>
                  <a:lnTo>
                    <a:pt x="8140" y="7313"/>
                  </a:lnTo>
                  <a:lnTo>
                    <a:pt x="8135" y="7321"/>
                  </a:lnTo>
                  <a:lnTo>
                    <a:pt x="8052" y="7429"/>
                  </a:lnTo>
                  <a:lnTo>
                    <a:pt x="8046" y="7436"/>
                  </a:lnTo>
                  <a:lnTo>
                    <a:pt x="7959" y="7541"/>
                  </a:lnTo>
                  <a:lnTo>
                    <a:pt x="7953" y="7548"/>
                  </a:lnTo>
                  <a:lnTo>
                    <a:pt x="7862" y="7650"/>
                  </a:lnTo>
                  <a:lnTo>
                    <a:pt x="7856" y="7657"/>
                  </a:lnTo>
                  <a:lnTo>
                    <a:pt x="7761" y="7755"/>
                  </a:lnTo>
                  <a:lnTo>
                    <a:pt x="7755" y="7761"/>
                  </a:lnTo>
                  <a:lnTo>
                    <a:pt x="7657" y="7856"/>
                  </a:lnTo>
                  <a:lnTo>
                    <a:pt x="7650" y="7862"/>
                  </a:lnTo>
                  <a:lnTo>
                    <a:pt x="7548" y="7953"/>
                  </a:lnTo>
                  <a:lnTo>
                    <a:pt x="7541" y="7959"/>
                  </a:lnTo>
                  <a:lnTo>
                    <a:pt x="7436" y="8046"/>
                  </a:lnTo>
                  <a:lnTo>
                    <a:pt x="7429" y="8052"/>
                  </a:lnTo>
                  <a:lnTo>
                    <a:pt x="7321" y="8135"/>
                  </a:lnTo>
                  <a:lnTo>
                    <a:pt x="7313" y="8140"/>
                  </a:lnTo>
                  <a:lnTo>
                    <a:pt x="7202" y="8219"/>
                  </a:lnTo>
                  <a:lnTo>
                    <a:pt x="7194" y="8225"/>
                  </a:lnTo>
                  <a:lnTo>
                    <a:pt x="7079" y="8299"/>
                  </a:lnTo>
                  <a:lnTo>
                    <a:pt x="7071" y="8304"/>
                  </a:lnTo>
                  <a:lnTo>
                    <a:pt x="6954" y="8375"/>
                  </a:lnTo>
                  <a:lnTo>
                    <a:pt x="6946" y="8380"/>
                  </a:lnTo>
                  <a:lnTo>
                    <a:pt x="6826" y="8446"/>
                  </a:lnTo>
                  <a:lnTo>
                    <a:pt x="6818" y="8450"/>
                  </a:lnTo>
                  <a:lnTo>
                    <a:pt x="6695" y="8512"/>
                  </a:lnTo>
                  <a:lnTo>
                    <a:pt x="6687" y="8516"/>
                  </a:lnTo>
                  <a:lnTo>
                    <a:pt x="6563" y="8573"/>
                  </a:lnTo>
                  <a:lnTo>
                    <a:pt x="6554" y="8577"/>
                  </a:lnTo>
                  <a:lnTo>
                    <a:pt x="6428" y="8629"/>
                  </a:lnTo>
                  <a:lnTo>
                    <a:pt x="6420" y="8632"/>
                  </a:lnTo>
                  <a:lnTo>
                    <a:pt x="6292" y="8680"/>
                  </a:lnTo>
                  <a:lnTo>
                    <a:pt x="6283" y="8683"/>
                  </a:lnTo>
                  <a:lnTo>
                    <a:pt x="6154" y="8725"/>
                  </a:lnTo>
                  <a:lnTo>
                    <a:pt x="6145" y="8728"/>
                  </a:lnTo>
                  <a:lnTo>
                    <a:pt x="6014" y="8766"/>
                  </a:lnTo>
                  <a:lnTo>
                    <a:pt x="6005" y="8768"/>
                  </a:lnTo>
                  <a:lnTo>
                    <a:pt x="5873" y="8801"/>
                  </a:lnTo>
                  <a:lnTo>
                    <a:pt x="5864" y="8803"/>
                  </a:lnTo>
                  <a:lnTo>
                    <a:pt x="5731" y="8831"/>
                  </a:lnTo>
                  <a:lnTo>
                    <a:pt x="5721" y="8833"/>
                  </a:lnTo>
                  <a:lnTo>
                    <a:pt x="5587" y="8855"/>
                  </a:lnTo>
                  <a:lnTo>
                    <a:pt x="5578" y="8857"/>
                  </a:lnTo>
                  <a:lnTo>
                    <a:pt x="5443" y="8875"/>
                  </a:lnTo>
                  <a:lnTo>
                    <a:pt x="5433" y="8876"/>
                  </a:lnTo>
                  <a:lnTo>
                    <a:pt x="5297" y="8889"/>
                  </a:lnTo>
                  <a:lnTo>
                    <a:pt x="5288" y="8889"/>
                  </a:lnTo>
                  <a:lnTo>
                    <a:pt x="5151" y="8897"/>
                  </a:lnTo>
                  <a:lnTo>
                    <a:pt x="5142" y="8897"/>
                  </a:lnTo>
                  <a:lnTo>
                    <a:pt x="5005" y="8900"/>
                  </a:lnTo>
                  <a:lnTo>
                    <a:pt x="5001" y="8900"/>
                  </a:lnTo>
                  <a:lnTo>
                    <a:pt x="5000" y="8900"/>
                  </a:lnTo>
                  <a:lnTo>
                    <a:pt x="4999" y="8900"/>
                  </a:lnTo>
                  <a:lnTo>
                    <a:pt x="4995" y="8900"/>
                  </a:lnTo>
                  <a:lnTo>
                    <a:pt x="4858" y="8897"/>
                  </a:lnTo>
                  <a:lnTo>
                    <a:pt x="4849" y="8897"/>
                  </a:lnTo>
                  <a:lnTo>
                    <a:pt x="4712" y="8889"/>
                  </a:lnTo>
                  <a:lnTo>
                    <a:pt x="4703" y="8889"/>
                  </a:lnTo>
                  <a:lnTo>
                    <a:pt x="4567" y="8876"/>
                  </a:lnTo>
                  <a:lnTo>
                    <a:pt x="4557" y="8875"/>
                  </a:lnTo>
                  <a:lnTo>
                    <a:pt x="4422" y="8857"/>
                  </a:lnTo>
                  <a:lnTo>
                    <a:pt x="4413" y="8855"/>
                  </a:lnTo>
                  <a:lnTo>
                    <a:pt x="4279" y="8833"/>
                  </a:lnTo>
                  <a:lnTo>
                    <a:pt x="4269" y="8831"/>
                  </a:lnTo>
                  <a:lnTo>
                    <a:pt x="4136" y="8803"/>
                  </a:lnTo>
                  <a:lnTo>
                    <a:pt x="4127" y="8801"/>
                  </a:lnTo>
                  <a:lnTo>
                    <a:pt x="3995" y="8768"/>
                  </a:lnTo>
                  <a:lnTo>
                    <a:pt x="3986" y="8766"/>
                  </a:lnTo>
                  <a:lnTo>
                    <a:pt x="3855" y="8728"/>
                  </a:lnTo>
                  <a:lnTo>
                    <a:pt x="3846" y="8725"/>
                  </a:lnTo>
                  <a:lnTo>
                    <a:pt x="3717" y="8683"/>
                  </a:lnTo>
                  <a:lnTo>
                    <a:pt x="3708" y="8680"/>
                  </a:lnTo>
                  <a:lnTo>
                    <a:pt x="3580" y="8632"/>
                  </a:lnTo>
                  <a:lnTo>
                    <a:pt x="3572" y="8629"/>
                  </a:lnTo>
                  <a:lnTo>
                    <a:pt x="3446" y="8577"/>
                  </a:lnTo>
                  <a:lnTo>
                    <a:pt x="3437" y="8573"/>
                  </a:lnTo>
                  <a:lnTo>
                    <a:pt x="3313" y="8516"/>
                  </a:lnTo>
                  <a:lnTo>
                    <a:pt x="3305" y="8512"/>
                  </a:lnTo>
                  <a:lnTo>
                    <a:pt x="3182" y="8450"/>
                  </a:lnTo>
                  <a:lnTo>
                    <a:pt x="3174" y="8446"/>
                  </a:lnTo>
                  <a:lnTo>
                    <a:pt x="3054" y="8380"/>
                  </a:lnTo>
                  <a:lnTo>
                    <a:pt x="3046" y="8375"/>
                  </a:lnTo>
                  <a:lnTo>
                    <a:pt x="2929" y="8304"/>
                  </a:lnTo>
                  <a:lnTo>
                    <a:pt x="2921" y="8299"/>
                  </a:lnTo>
                  <a:lnTo>
                    <a:pt x="2806" y="8225"/>
                  </a:lnTo>
                  <a:lnTo>
                    <a:pt x="2798" y="8219"/>
                  </a:lnTo>
                  <a:lnTo>
                    <a:pt x="2687" y="8140"/>
                  </a:lnTo>
                  <a:lnTo>
                    <a:pt x="2679" y="8135"/>
                  </a:lnTo>
                  <a:lnTo>
                    <a:pt x="2571" y="8052"/>
                  </a:lnTo>
                  <a:lnTo>
                    <a:pt x="2564" y="8046"/>
                  </a:lnTo>
                  <a:lnTo>
                    <a:pt x="2459" y="7959"/>
                  </a:lnTo>
                  <a:lnTo>
                    <a:pt x="2452" y="7953"/>
                  </a:lnTo>
                  <a:lnTo>
                    <a:pt x="2350" y="7862"/>
                  </a:lnTo>
                  <a:lnTo>
                    <a:pt x="2343" y="7856"/>
                  </a:lnTo>
                  <a:lnTo>
                    <a:pt x="2245" y="7761"/>
                  </a:lnTo>
                  <a:lnTo>
                    <a:pt x="2239" y="7755"/>
                  </a:lnTo>
                  <a:lnTo>
                    <a:pt x="2144" y="7657"/>
                  </a:lnTo>
                  <a:lnTo>
                    <a:pt x="2138" y="7650"/>
                  </a:lnTo>
                  <a:lnTo>
                    <a:pt x="2047" y="7548"/>
                  </a:lnTo>
                  <a:lnTo>
                    <a:pt x="2041" y="7541"/>
                  </a:lnTo>
                  <a:lnTo>
                    <a:pt x="1954" y="7436"/>
                  </a:lnTo>
                  <a:lnTo>
                    <a:pt x="1948" y="7429"/>
                  </a:lnTo>
                  <a:lnTo>
                    <a:pt x="1865" y="7321"/>
                  </a:lnTo>
                  <a:lnTo>
                    <a:pt x="1860" y="7313"/>
                  </a:lnTo>
                  <a:lnTo>
                    <a:pt x="1781" y="7202"/>
                  </a:lnTo>
                  <a:lnTo>
                    <a:pt x="1775" y="7194"/>
                  </a:lnTo>
                  <a:lnTo>
                    <a:pt x="1701" y="7079"/>
                  </a:lnTo>
                  <a:lnTo>
                    <a:pt x="1696" y="7071"/>
                  </a:lnTo>
                  <a:lnTo>
                    <a:pt x="1625" y="6954"/>
                  </a:lnTo>
                  <a:lnTo>
                    <a:pt x="1620" y="6946"/>
                  </a:lnTo>
                  <a:lnTo>
                    <a:pt x="1554" y="6826"/>
                  </a:lnTo>
                  <a:lnTo>
                    <a:pt x="1550" y="6818"/>
                  </a:lnTo>
                  <a:lnTo>
                    <a:pt x="1488" y="6695"/>
                  </a:lnTo>
                  <a:lnTo>
                    <a:pt x="1484" y="6687"/>
                  </a:lnTo>
                  <a:lnTo>
                    <a:pt x="1427" y="6563"/>
                  </a:lnTo>
                  <a:lnTo>
                    <a:pt x="1423" y="6554"/>
                  </a:lnTo>
                  <a:lnTo>
                    <a:pt x="1371" y="6428"/>
                  </a:lnTo>
                  <a:lnTo>
                    <a:pt x="1368" y="6420"/>
                  </a:lnTo>
                  <a:lnTo>
                    <a:pt x="1320" y="6292"/>
                  </a:lnTo>
                  <a:lnTo>
                    <a:pt x="1317" y="6283"/>
                  </a:lnTo>
                  <a:lnTo>
                    <a:pt x="1275" y="6154"/>
                  </a:lnTo>
                  <a:lnTo>
                    <a:pt x="1272" y="6145"/>
                  </a:lnTo>
                  <a:lnTo>
                    <a:pt x="1234" y="6014"/>
                  </a:lnTo>
                  <a:lnTo>
                    <a:pt x="1232" y="6005"/>
                  </a:lnTo>
                  <a:lnTo>
                    <a:pt x="1199" y="5873"/>
                  </a:lnTo>
                  <a:lnTo>
                    <a:pt x="1197" y="5864"/>
                  </a:lnTo>
                  <a:lnTo>
                    <a:pt x="1169" y="5731"/>
                  </a:lnTo>
                  <a:lnTo>
                    <a:pt x="1167" y="5721"/>
                  </a:lnTo>
                  <a:lnTo>
                    <a:pt x="1145" y="5587"/>
                  </a:lnTo>
                  <a:lnTo>
                    <a:pt x="1143" y="5578"/>
                  </a:lnTo>
                  <a:lnTo>
                    <a:pt x="1125" y="5443"/>
                  </a:lnTo>
                  <a:lnTo>
                    <a:pt x="1124" y="5433"/>
                  </a:lnTo>
                  <a:lnTo>
                    <a:pt x="1111" y="5297"/>
                  </a:lnTo>
                  <a:lnTo>
                    <a:pt x="1111" y="5288"/>
                  </a:lnTo>
                  <a:lnTo>
                    <a:pt x="1103" y="5151"/>
                  </a:lnTo>
                  <a:lnTo>
                    <a:pt x="1103" y="5142"/>
                  </a:lnTo>
                  <a:lnTo>
                    <a:pt x="1100" y="5005"/>
                  </a:lnTo>
                  <a:lnTo>
                    <a:pt x="1100" y="4995"/>
                  </a:lnTo>
                  <a:lnTo>
                    <a:pt x="1103" y="4858"/>
                  </a:lnTo>
                  <a:lnTo>
                    <a:pt x="1103" y="4849"/>
                  </a:lnTo>
                  <a:lnTo>
                    <a:pt x="1111" y="4712"/>
                  </a:lnTo>
                  <a:lnTo>
                    <a:pt x="1111" y="4703"/>
                  </a:lnTo>
                  <a:lnTo>
                    <a:pt x="1124" y="4567"/>
                  </a:lnTo>
                  <a:lnTo>
                    <a:pt x="1125" y="4557"/>
                  </a:lnTo>
                  <a:lnTo>
                    <a:pt x="1143" y="4422"/>
                  </a:lnTo>
                  <a:lnTo>
                    <a:pt x="1145" y="4413"/>
                  </a:lnTo>
                  <a:lnTo>
                    <a:pt x="1167" y="4279"/>
                  </a:lnTo>
                  <a:lnTo>
                    <a:pt x="1169" y="4269"/>
                  </a:lnTo>
                  <a:lnTo>
                    <a:pt x="1197" y="4136"/>
                  </a:lnTo>
                  <a:lnTo>
                    <a:pt x="1199" y="4127"/>
                  </a:lnTo>
                  <a:lnTo>
                    <a:pt x="1232" y="3995"/>
                  </a:lnTo>
                  <a:lnTo>
                    <a:pt x="1234" y="3986"/>
                  </a:lnTo>
                  <a:lnTo>
                    <a:pt x="1272" y="3855"/>
                  </a:lnTo>
                  <a:lnTo>
                    <a:pt x="1275" y="3846"/>
                  </a:lnTo>
                  <a:lnTo>
                    <a:pt x="1317" y="3717"/>
                  </a:lnTo>
                  <a:lnTo>
                    <a:pt x="1320" y="3708"/>
                  </a:lnTo>
                  <a:lnTo>
                    <a:pt x="1368" y="3580"/>
                  </a:lnTo>
                  <a:lnTo>
                    <a:pt x="1371" y="3572"/>
                  </a:lnTo>
                  <a:lnTo>
                    <a:pt x="1423" y="3446"/>
                  </a:lnTo>
                  <a:lnTo>
                    <a:pt x="1427" y="3437"/>
                  </a:lnTo>
                  <a:lnTo>
                    <a:pt x="1484" y="3313"/>
                  </a:lnTo>
                  <a:lnTo>
                    <a:pt x="1488" y="3305"/>
                  </a:lnTo>
                  <a:lnTo>
                    <a:pt x="1550" y="3182"/>
                  </a:lnTo>
                  <a:lnTo>
                    <a:pt x="1554" y="3174"/>
                  </a:lnTo>
                  <a:lnTo>
                    <a:pt x="1620" y="3054"/>
                  </a:lnTo>
                  <a:lnTo>
                    <a:pt x="1625" y="3046"/>
                  </a:lnTo>
                  <a:lnTo>
                    <a:pt x="1696" y="2929"/>
                  </a:lnTo>
                  <a:lnTo>
                    <a:pt x="1701" y="2921"/>
                  </a:lnTo>
                  <a:lnTo>
                    <a:pt x="1775" y="2806"/>
                  </a:lnTo>
                  <a:lnTo>
                    <a:pt x="1781" y="2798"/>
                  </a:lnTo>
                  <a:lnTo>
                    <a:pt x="1860" y="2687"/>
                  </a:lnTo>
                  <a:lnTo>
                    <a:pt x="1865" y="2679"/>
                  </a:lnTo>
                  <a:lnTo>
                    <a:pt x="1948" y="2571"/>
                  </a:lnTo>
                  <a:lnTo>
                    <a:pt x="1954" y="2564"/>
                  </a:lnTo>
                  <a:lnTo>
                    <a:pt x="2041" y="2459"/>
                  </a:lnTo>
                  <a:lnTo>
                    <a:pt x="2047" y="2452"/>
                  </a:lnTo>
                  <a:lnTo>
                    <a:pt x="2138" y="2350"/>
                  </a:lnTo>
                  <a:lnTo>
                    <a:pt x="2144" y="2343"/>
                  </a:lnTo>
                  <a:lnTo>
                    <a:pt x="2239" y="2245"/>
                  </a:lnTo>
                  <a:lnTo>
                    <a:pt x="2245" y="2239"/>
                  </a:lnTo>
                  <a:lnTo>
                    <a:pt x="2343" y="2144"/>
                  </a:lnTo>
                  <a:lnTo>
                    <a:pt x="2350" y="2138"/>
                  </a:lnTo>
                  <a:lnTo>
                    <a:pt x="2452" y="2047"/>
                  </a:lnTo>
                  <a:lnTo>
                    <a:pt x="2459" y="2041"/>
                  </a:lnTo>
                  <a:lnTo>
                    <a:pt x="2564" y="1954"/>
                  </a:lnTo>
                  <a:lnTo>
                    <a:pt x="2571" y="1948"/>
                  </a:lnTo>
                  <a:lnTo>
                    <a:pt x="2679" y="1865"/>
                  </a:lnTo>
                  <a:lnTo>
                    <a:pt x="2687" y="1860"/>
                  </a:lnTo>
                  <a:lnTo>
                    <a:pt x="2798" y="1781"/>
                  </a:lnTo>
                  <a:lnTo>
                    <a:pt x="2806" y="1775"/>
                  </a:lnTo>
                  <a:lnTo>
                    <a:pt x="2921" y="1701"/>
                  </a:lnTo>
                  <a:lnTo>
                    <a:pt x="2929" y="1696"/>
                  </a:lnTo>
                  <a:lnTo>
                    <a:pt x="3046" y="1625"/>
                  </a:lnTo>
                  <a:lnTo>
                    <a:pt x="3054" y="1620"/>
                  </a:lnTo>
                  <a:lnTo>
                    <a:pt x="3174" y="1554"/>
                  </a:lnTo>
                  <a:lnTo>
                    <a:pt x="3182" y="1550"/>
                  </a:lnTo>
                  <a:lnTo>
                    <a:pt x="3305" y="1488"/>
                  </a:lnTo>
                  <a:lnTo>
                    <a:pt x="3313" y="1484"/>
                  </a:lnTo>
                  <a:lnTo>
                    <a:pt x="3437" y="1427"/>
                  </a:lnTo>
                  <a:lnTo>
                    <a:pt x="3446" y="1423"/>
                  </a:lnTo>
                  <a:lnTo>
                    <a:pt x="3572" y="1371"/>
                  </a:lnTo>
                  <a:lnTo>
                    <a:pt x="3580" y="1368"/>
                  </a:lnTo>
                  <a:lnTo>
                    <a:pt x="3708" y="1320"/>
                  </a:lnTo>
                  <a:lnTo>
                    <a:pt x="3717" y="1317"/>
                  </a:lnTo>
                  <a:lnTo>
                    <a:pt x="3846" y="1275"/>
                  </a:lnTo>
                  <a:lnTo>
                    <a:pt x="3855" y="1272"/>
                  </a:lnTo>
                  <a:lnTo>
                    <a:pt x="3986" y="1234"/>
                  </a:lnTo>
                  <a:lnTo>
                    <a:pt x="3995" y="1232"/>
                  </a:lnTo>
                  <a:lnTo>
                    <a:pt x="4127" y="1199"/>
                  </a:lnTo>
                  <a:lnTo>
                    <a:pt x="4136" y="1197"/>
                  </a:lnTo>
                  <a:lnTo>
                    <a:pt x="4269" y="1169"/>
                  </a:lnTo>
                  <a:lnTo>
                    <a:pt x="4279" y="1167"/>
                  </a:lnTo>
                  <a:lnTo>
                    <a:pt x="4413" y="1145"/>
                  </a:lnTo>
                  <a:lnTo>
                    <a:pt x="4422" y="1143"/>
                  </a:lnTo>
                  <a:lnTo>
                    <a:pt x="4557" y="1125"/>
                  </a:lnTo>
                  <a:lnTo>
                    <a:pt x="4567" y="1124"/>
                  </a:lnTo>
                  <a:lnTo>
                    <a:pt x="4703" y="1111"/>
                  </a:lnTo>
                  <a:lnTo>
                    <a:pt x="4712" y="1111"/>
                  </a:lnTo>
                  <a:lnTo>
                    <a:pt x="4849" y="1103"/>
                  </a:lnTo>
                  <a:lnTo>
                    <a:pt x="4858" y="1103"/>
                  </a:lnTo>
                  <a:lnTo>
                    <a:pt x="4995" y="1100"/>
                  </a:lnTo>
                  <a:lnTo>
                    <a:pt x="4999" y="1100"/>
                  </a:lnTo>
                  <a:close/>
                  <a:moveTo>
                    <a:pt x="4759" y="2099"/>
                  </a:moveTo>
                  <a:lnTo>
                    <a:pt x="4752" y="2067"/>
                  </a:lnTo>
                  <a:lnTo>
                    <a:pt x="4750" y="2034"/>
                  </a:lnTo>
                  <a:lnTo>
                    <a:pt x="4750" y="1609"/>
                  </a:lnTo>
                  <a:lnTo>
                    <a:pt x="4745" y="1610"/>
                  </a:lnTo>
                  <a:lnTo>
                    <a:pt x="4618" y="1622"/>
                  </a:lnTo>
                  <a:lnTo>
                    <a:pt x="4492" y="1638"/>
                  </a:lnTo>
                  <a:lnTo>
                    <a:pt x="4367" y="1660"/>
                  </a:lnTo>
                  <a:lnTo>
                    <a:pt x="4243" y="1685"/>
                  </a:lnTo>
                  <a:lnTo>
                    <a:pt x="4120" y="1716"/>
                  </a:lnTo>
                  <a:lnTo>
                    <a:pt x="3998" y="1751"/>
                  </a:lnTo>
                  <a:lnTo>
                    <a:pt x="3878" y="1791"/>
                  </a:lnTo>
                  <a:lnTo>
                    <a:pt x="3759" y="1835"/>
                  </a:lnTo>
                  <a:lnTo>
                    <a:pt x="3641" y="1883"/>
                  </a:lnTo>
                  <a:lnTo>
                    <a:pt x="3526" y="1936"/>
                  </a:lnTo>
                  <a:lnTo>
                    <a:pt x="3412" y="1994"/>
                  </a:lnTo>
                  <a:lnTo>
                    <a:pt x="3300" y="2056"/>
                  </a:lnTo>
                  <a:lnTo>
                    <a:pt x="3190" y="2121"/>
                  </a:lnTo>
                  <a:lnTo>
                    <a:pt x="3084" y="2191"/>
                  </a:lnTo>
                  <a:lnTo>
                    <a:pt x="2980" y="2265"/>
                  </a:lnTo>
                  <a:lnTo>
                    <a:pt x="2879" y="2342"/>
                  </a:lnTo>
                  <a:lnTo>
                    <a:pt x="2782" y="2423"/>
                  </a:lnTo>
                  <a:lnTo>
                    <a:pt x="2687" y="2508"/>
                  </a:lnTo>
                  <a:lnTo>
                    <a:pt x="2596" y="2596"/>
                  </a:lnTo>
                  <a:lnTo>
                    <a:pt x="2508" y="2687"/>
                  </a:lnTo>
                  <a:lnTo>
                    <a:pt x="2423" y="2782"/>
                  </a:lnTo>
                  <a:lnTo>
                    <a:pt x="2342" y="2879"/>
                  </a:lnTo>
                  <a:lnTo>
                    <a:pt x="2265" y="2980"/>
                  </a:lnTo>
                  <a:lnTo>
                    <a:pt x="2191" y="3084"/>
                  </a:lnTo>
                  <a:lnTo>
                    <a:pt x="2121" y="3190"/>
                  </a:lnTo>
                  <a:lnTo>
                    <a:pt x="2056" y="3300"/>
                  </a:lnTo>
                  <a:lnTo>
                    <a:pt x="1994" y="3412"/>
                  </a:lnTo>
                  <a:lnTo>
                    <a:pt x="1936" y="3526"/>
                  </a:lnTo>
                  <a:lnTo>
                    <a:pt x="1883" y="3641"/>
                  </a:lnTo>
                  <a:lnTo>
                    <a:pt x="1835" y="3759"/>
                  </a:lnTo>
                  <a:lnTo>
                    <a:pt x="1791" y="3878"/>
                  </a:lnTo>
                  <a:lnTo>
                    <a:pt x="1751" y="3998"/>
                  </a:lnTo>
                  <a:lnTo>
                    <a:pt x="1716" y="4120"/>
                  </a:lnTo>
                  <a:lnTo>
                    <a:pt x="1685" y="4243"/>
                  </a:lnTo>
                  <a:lnTo>
                    <a:pt x="1660" y="4367"/>
                  </a:lnTo>
                  <a:lnTo>
                    <a:pt x="1638" y="4492"/>
                  </a:lnTo>
                  <a:lnTo>
                    <a:pt x="1622" y="4618"/>
                  </a:lnTo>
                  <a:lnTo>
                    <a:pt x="1610" y="4745"/>
                  </a:lnTo>
                  <a:lnTo>
                    <a:pt x="1602" y="4872"/>
                  </a:lnTo>
                  <a:lnTo>
                    <a:pt x="1600" y="5000"/>
                  </a:lnTo>
                  <a:lnTo>
                    <a:pt x="1602" y="5128"/>
                  </a:lnTo>
                  <a:lnTo>
                    <a:pt x="1610" y="5255"/>
                  </a:lnTo>
                  <a:lnTo>
                    <a:pt x="1622" y="5382"/>
                  </a:lnTo>
                  <a:lnTo>
                    <a:pt x="1638" y="5508"/>
                  </a:lnTo>
                  <a:lnTo>
                    <a:pt x="1660" y="5633"/>
                  </a:lnTo>
                  <a:lnTo>
                    <a:pt x="1685" y="5757"/>
                  </a:lnTo>
                  <a:lnTo>
                    <a:pt x="1716" y="5880"/>
                  </a:lnTo>
                  <a:lnTo>
                    <a:pt x="1751" y="6002"/>
                  </a:lnTo>
                  <a:lnTo>
                    <a:pt x="1791" y="6122"/>
                  </a:lnTo>
                  <a:lnTo>
                    <a:pt x="1835" y="6241"/>
                  </a:lnTo>
                  <a:lnTo>
                    <a:pt x="1883" y="6359"/>
                  </a:lnTo>
                  <a:lnTo>
                    <a:pt x="1936" y="6474"/>
                  </a:lnTo>
                  <a:lnTo>
                    <a:pt x="1994" y="6588"/>
                  </a:lnTo>
                  <a:lnTo>
                    <a:pt x="2056" y="6700"/>
                  </a:lnTo>
                  <a:lnTo>
                    <a:pt x="2121" y="6810"/>
                  </a:lnTo>
                  <a:lnTo>
                    <a:pt x="2191" y="6916"/>
                  </a:lnTo>
                  <a:lnTo>
                    <a:pt x="2265" y="7020"/>
                  </a:lnTo>
                  <a:lnTo>
                    <a:pt x="2342" y="7121"/>
                  </a:lnTo>
                  <a:lnTo>
                    <a:pt x="2423" y="7218"/>
                  </a:lnTo>
                  <a:lnTo>
                    <a:pt x="2508" y="7313"/>
                  </a:lnTo>
                  <a:lnTo>
                    <a:pt x="2596" y="7404"/>
                  </a:lnTo>
                  <a:lnTo>
                    <a:pt x="2687" y="7492"/>
                  </a:lnTo>
                  <a:lnTo>
                    <a:pt x="2782" y="7577"/>
                  </a:lnTo>
                  <a:lnTo>
                    <a:pt x="2879" y="7658"/>
                  </a:lnTo>
                  <a:lnTo>
                    <a:pt x="2980" y="7735"/>
                  </a:lnTo>
                  <a:lnTo>
                    <a:pt x="3084" y="7809"/>
                  </a:lnTo>
                  <a:lnTo>
                    <a:pt x="3190" y="7879"/>
                  </a:lnTo>
                  <a:lnTo>
                    <a:pt x="3300" y="7944"/>
                  </a:lnTo>
                  <a:lnTo>
                    <a:pt x="3412" y="8006"/>
                  </a:lnTo>
                  <a:lnTo>
                    <a:pt x="3526" y="8064"/>
                  </a:lnTo>
                  <a:lnTo>
                    <a:pt x="3641" y="8117"/>
                  </a:lnTo>
                  <a:lnTo>
                    <a:pt x="3759" y="8165"/>
                  </a:lnTo>
                  <a:lnTo>
                    <a:pt x="3878" y="8209"/>
                  </a:lnTo>
                  <a:lnTo>
                    <a:pt x="3998" y="8249"/>
                  </a:lnTo>
                  <a:lnTo>
                    <a:pt x="4120" y="8284"/>
                  </a:lnTo>
                  <a:lnTo>
                    <a:pt x="4243" y="8315"/>
                  </a:lnTo>
                  <a:lnTo>
                    <a:pt x="4367" y="8340"/>
                  </a:lnTo>
                  <a:lnTo>
                    <a:pt x="4492" y="8362"/>
                  </a:lnTo>
                  <a:lnTo>
                    <a:pt x="4618" y="8378"/>
                  </a:lnTo>
                  <a:lnTo>
                    <a:pt x="4745" y="8390"/>
                  </a:lnTo>
                  <a:lnTo>
                    <a:pt x="4750" y="8391"/>
                  </a:lnTo>
                  <a:lnTo>
                    <a:pt x="4750" y="7966"/>
                  </a:lnTo>
                  <a:lnTo>
                    <a:pt x="4752" y="7933"/>
                  </a:lnTo>
                  <a:lnTo>
                    <a:pt x="4759" y="7901"/>
                  </a:lnTo>
                  <a:lnTo>
                    <a:pt x="4769" y="7870"/>
                  </a:lnTo>
                  <a:lnTo>
                    <a:pt x="4783" y="7841"/>
                  </a:lnTo>
                  <a:lnTo>
                    <a:pt x="4802" y="7814"/>
                  </a:lnTo>
                  <a:lnTo>
                    <a:pt x="4823" y="7789"/>
                  </a:lnTo>
                  <a:lnTo>
                    <a:pt x="4848" y="7768"/>
                  </a:lnTo>
                  <a:lnTo>
                    <a:pt x="4875" y="7749"/>
                  </a:lnTo>
                  <a:lnTo>
                    <a:pt x="4904" y="7735"/>
                  </a:lnTo>
                  <a:lnTo>
                    <a:pt x="4935" y="7725"/>
                  </a:lnTo>
                  <a:lnTo>
                    <a:pt x="4967" y="7718"/>
                  </a:lnTo>
                  <a:lnTo>
                    <a:pt x="5000" y="7716"/>
                  </a:lnTo>
                  <a:lnTo>
                    <a:pt x="5033" y="7718"/>
                  </a:lnTo>
                  <a:lnTo>
                    <a:pt x="5065" y="7725"/>
                  </a:lnTo>
                  <a:lnTo>
                    <a:pt x="5096" y="7735"/>
                  </a:lnTo>
                  <a:lnTo>
                    <a:pt x="5125" y="7749"/>
                  </a:lnTo>
                  <a:lnTo>
                    <a:pt x="5152" y="7768"/>
                  </a:lnTo>
                  <a:lnTo>
                    <a:pt x="5177" y="7789"/>
                  </a:lnTo>
                  <a:lnTo>
                    <a:pt x="5198" y="7814"/>
                  </a:lnTo>
                  <a:lnTo>
                    <a:pt x="5217" y="7841"/>
                  </a:lnTo>
                  <a:lnTo>
                    <a:pt x="5231" y="7870"/>
                  </a:lnTo>
                  <a:lnTo>
                    <a:pt x="5241" y="7901"/>
                  </a:lnTo>
                  <a:lnTo>
                    <a:pt x="5248" y="7933"/>
                  </a:lnTo>
                  <a:lnTo>
                    <a:pt x="5250" y="7966"/>
                  </a:lnTo>
                  <a:lnTo>
                    <a:pt x="5250" y="8391"/>
                  </a:lnTo>
                  <a:lnTo>
                    <a:pt x="5255" y="8390"/>
                  </a:lnTo>
                  <a:lnTo>
                    <a:pt x="5382" y="8378"/>
                  </a:lnTo>
                  <a:lnTo>
                    <a:pt x="5508" y="8362"/>
                  </a:lnTo>
                  <a:lnTo>
                    <a:pt x="5633" y="8340"/>
                  </a:lnTo>
                  <a:lnTo>
                    <a:pt x="5757" y="8315"/>
                  </a:lnTo>
                  <a:lnTo>
                    <a:pt x="5880" y="8284"/>
                  </a:lnTo>
                  <a:lnTo>
                    <a:pt x="6002" y="8249"/>
                  </a:lnTo>
                  <a:lnTo>
                    <a:pt x="6122" y="8209"/>
                  </a:lnTo>
                  <a:lnTo>
                    <a:pt x="6241" y="8165"/>
                  </a:lnTo>
                  <a:lnTo>
                    <a:pt x="6359" y="8117"/>
                  </a:lnTo>
                  <a:lnTo>
                    <a:pt x="6474" y="8064"/>
                  </a:lnTo>
                  <a:lnTo>
                    <a:pt x="6588" y="8006"/>
                  </a:lnTo>
                  <a:lnTo>
                    <a:pt x="6700" y="7944"/>
                  </a:lnTo>
                  <a:lnTo>
                    <a:pt x="6810" y="7879"/>
                  </a:lnTo>
                  <a:lnTo>
                    <a:pt x="6916" y="7809"/>
                  </a:lnTo>
                  <a:lnTo>
                    <a:pt x="7020" y="7735"/>
                  </a:lnTo>
                  <a:lnTo>
                    <a:pt x="7121" y="7658"/>
                  </a:lnTo>
                  <a:lnTo>
                    <a:pt x="7218" y="7577"/>
                  </a:lnTo>
                  <a:lnTo>
                    <a:pt x="7313" y="7492"/>
                  </a:lnTo>
                  <a:lnTo>
                    <a:pt x="7404" y="7404"/>
                  </a:lnTo>
                  <a:lnTo>
                    <a:pt x="7492" y="7313"/>
                  </a:lnTo>
                  <a:lnTo>
                    <a:pt x="7577" y="7218"/>
                  </a:lnTo>
                  <a:lnTo>
                    <a:pt x="7658" y="7121"/>
                  </a:lnTo>
                  <a:lnTo>
                    <a:pt x="7735" y="7020"/>
                  </a:lnTo>
                  <a:lnTo>
                    <a:pt x="7809" y="6916"/>
                  </a:lnTo>
                  <a:lnTo>
                    <a:pt x="7879" y="6810"/>
                  </a:lnTo>
                  <a:lnTo>
                    <a:pt x="7944" y="6700"/>
                  </a:lnTo>
                  <a:lnTo>
                    <a:pt x="8006" y="6588"/>
                  </a:lnTo>
                  <a:lnTo>
                    <a:pt x="8064" y="6474"/>
                  </a:lnTo>
                  <a:lnTo>
                    <a:pt x="8117" y="6359"/>
                  </a:lnTo>
                  <a:lnTo>
                    <a:pt x="8165" y="6241"/>
                  </a:lnTo>
                  <a:lnTo>
                    <a:pt x="8209" y="6122"/>
                  </a:lnTo>
                  <a:lnTo>
                    <a:pt x="8249" y="6002"/>
                  </a:lnTo>
                  <a:lnTo>
                    <a:pt x="8284" y="5880"/>
                  </a:lnTo>
                  <a:lnTo>
                    <a:pt x="8315" y="5757"/>
                  </a:lnTo>
                  <a:lnTo>
                    <a:pt x="8340" y="5633"/>
                  </a:lnTo>
                  <a:lnTo>
                    <a:pt x="8362" y="5508"/>
                  </a:lnTo>
                  <a:lnTo>
                    <a:pt x="8378" y="5382"/>
                  </a:lnTo>
                  <a:lnTo>
                    <a:pt x="8390" y="5255"/>
                  </a:lnTo>
                  <a:lnTo>
                    <a:pt x="8398" y="5128"/>
                  </a:lnTo>
                  <a:lnTo>
                    <a:pt x="8400" y="5000"/>
                  </a:lnTo>
                  <a:lnTo>
                    <a:pt x="8398" y="4872"/>
                  </a:lnTo>
                  <a:lnTo>
                    <a:pt x="8390" y="4745"/>
                  </a:lnTo>
                  <a:lnTo>
                    <a:pt x="8378" y="4618"/>
                  </a:lnTo>
                  <a:lnTo>
                    <a:pt x="8362" y="4492"/>
                  </a:lnTo>
                  <a:lnTo>
                    <a:pt x="8340" y="4367"/>
                  </a:lnTo>
                  <a:lnTo>
                    <a:pt x="8315" y="4243"/>
                  </a:lnTo>
                  <a:lnTo>
                    <a:pt x="8284" y="4120"/>
                  </a:lnTo>
                  <a:lnTo>
                    <a:pt x="8249" y="3998"/>
                  </a:lnTo>
                  <a:lnTo>
                    <a:pt x="8209" y="3878"/>
                  </a:lnTo>
                  <a:lnTo>
                    <a:pt x="8165" y="3759"/>
                  </a:lnTo>
                  <a:lnTo>
                    <a:pt x="8117" y="3641"/>
                  </a:lnTo>
                  <a:lnTo>
                    <a:pt x="8064" y="3526"/>
                  </a:lnTo>
                  <a:lnTo>
                    <a:pt x="8006" y="3412"/>
                  </a:lnTo>
                  <a:lnTo>
                    <a:pt x="7944" y="3300"/>
                  </a:lnTo>
                  <a:lnTo>
                    <a:pt x="7879" y="3190"/>
                  </a:lnTo>
                  <a:lnTo>
                    <a:pt x="7809" y="3084"/>
                  </a:lnTo>
                  <a:lnTo>
                    <a:pt x="7735" y="2980"/>
                  </a:lnTo>
                  <a:lnTo>
                    <a:pt x="7658" y="2879"/>
                  </a:lnTo>
                  <a:lnTo>
                    <a:pt x="7577" y="2782"/>
                  </a:lnTo>
                  <a:lnTo>
                    <a:pt x="7492" y="2687"/>
                  </a:lnTo>
                  <a:lnTo>
                    <a:pt x="7404" y="2596"/>
                  </a:lnTo>
                  <a:lnTo>
                    <a:pt x="7313" y="2508"/>
                  </a:lnTo>
                  <a:lnTo>
                    <a:pt x="7218" y="2423"/>
                  </a:lnTo>
                  <a:lnTo>
                    <a:pt x="7121" y="2342"/>
                  </a:lnTo>
                  <a:lnTo>
                    <a:pt x="7020" y="2265"/>
                  </a:lnTo>
                  <a:lnTo>
                    <a:pt x="6916" y="2191"/>
                  </a:lnTo>
                  <a:lnTo>
                    <a:pt x="6810" y="2121"/>
                  </a:lnTo>
                  <a:lnTo>
                    <a:pt x="6700" y="2056"/>
                  </a:lnTo>
                  <a:lnTo>
                    <a:pt x="6588" y="1994"/>
                  </a:lnTo>
                  <a:lnTo>
                    <a:pt x="6474" y="1936"/>
                  </a:lnTo>
                  <a:lnTo>
                    <a:pt x="6359" y="1883"/>
                  </a:lnTo>
                  <a:lnTo>
                    <a:pt x="6241" y="1835"/>
                  </a:lnTo>
                  <a:lnTo>
                    <a:pt x="6122" y="1791"/>
                  </a:lnTo>
                  <a:lnTo>
                    <a:pt x="6002" y="1751"/>
                  </a:lnTo>
                  <a:lnTo>
                    <a:pt x="5880" y="1716"/>
                  </a:lnTo>
                  <a:lnTo>
                    <a:pt x="5757" y="1685"/>
                  </a:lnTo>
                  <a:lnTo>
                    <a:pt x="5633" y="1660"/>
                  </a:lnTo>
                  <a:lnTo>
                    <a:pt x="5508" y="1638"/>
                  </a:lnTo>
                  <a:lnTo>
                    <a:pt x="5382" y="1622"/>
                  </a:lnTo>
                  <a:lnTo>
                    <a:pt x="5255" y="1610"/>
                  </a:lnTo>
                  <a:lnTo>
                    <a:pt x="5250" y="1609"/>
                  </a:lnTo>
                  <a:lnTo>
                    <a:pt x="5250" y="2034"/>
                  </a:lnTo>
                  <a:lnTo>
                    <a:pt x="5248" y="2067"/>
                  </a:lnTo>
                  <a:lnTo>
                    <a:pt x="5241" y="2099"/>
                  </a:lnTo>
                  <a:lnTo>
                    <a:pt x="5231" y="2130"/>
                  </a:lnTo>
                  <a:lnTo>
                    <a:pt x="5217" y="2159"/>
                  </a:lnTo>
                  <a:lnTo>
                    <a:pt x="5198" y="2186"/>
                  </a:lnTo>
                  <a:lnTo>
                    <a:pt x="5177" y="2211"/>
                  </a:lnTo>
                  <a:lnTo>
                    <a:pt x="5152" y="2232"/>
                  </a:lnTo>
                  <a:lnTo>
                    <a:pt x="5125" y="2251"/>
                  </a:lnTo>
                  <a:lnTo>
                    <a:pt x="5096" y="2265"/>
                  </a:lnTo>
                  <a:lnTo>
                    <a:pt x="5065" y="2275"/>
                  </a:lnTo>
                  <a:lnTo>
                    <a:pt x="5033" y="2282"/>
                  </a:lnTo>
                  <a:lnTo>
                    <a:pt x="5000" y="2284"/>
                  </a:lnTo>
                  <a:lnTo>
                    <a:pt x="4967" y="2282"/>
                  </a:lnTo>
                  <a:lnTo>
                    <a:pt x="4935" y="2275"/>
                  </a:lnTo>
                  <a:lnTo>
                    <a:pt x="4904" y="2265"/>
                  </a:lnTo>
                  <a:lnTo>
                    <a:pt x="4875" y="2251"/>
                  </a:lnTo>
                  <a:lnTo>
                    <a:pt x="4848" y="2232"/>
                  </a:lnTo>
                  <a:lnTo>
                    <a:pt x="4823" y="2211"/>
                  </a:lnTo>
                  <a:lnTo>
                    <a:pt x="4802" y="2186"/>
                  </a:lnTo>
                  <a:lnTo>
                    <a:pt x="4783" y="2159"/>
                  </a:lnTo>
                  <a:lnTo>
                    <a:pt x="4769" y="2130"/>
                  </a:lnTo>
                  <a:lnTo>
                    <a:pt x="4759" y="2099"/>
                  </a:lnTo>
                  <a:close/>
                  <a:moveTo>
                    <a:pt x="4605" y="4586"/>
                  </a:moveTo>
                  <a:lnTo>
                    <a:pt x="4627" y="4569"/>
                  </a:lnTo>
                  <a:lnTo>
                    <a:pt x="6224" y="3428"/>
                  </a:lnTo>
                  <a:lnTo>
                    <a:pt x="6252" y="3410"/>
                  </a:lnTo>
                  <a:lnTo>
                    <a:pt x="6283" y="3396"/>
                  </a:lnTo>
                  <a:lnTo>
                    <a:pt x="6315" y="3387"/>
                  </a:lnTo>
                  <a:lnTo>
                    <a:pt x="6348" y="3382"/>
                  </a:lnTo>
                  <a:lnTo>
                    <a:pt x="6381" y="3381"/>
                  </a:lnTo>
                  <a:lnTo>
                    <a:pt x="6414" y="3385"/>
                  </a:lnTo>
                  <a:lnTo>
                    <a:pt x="6447" y="3393"/>
                  </a:lnTo>
                  <a:lnTo>
                    <a:pt x="6478" y="3406"/>
                  </a:lnTo>
                  <a:lnTo>
                    <a:pt x="6507" y="3423"/>
                  </a:lnTo>
                  <a:lnTo>
                    <a:pt x="6534" y="3443"/>
                  </a:lnTo>
                  <a:lnTo>
                    <a:pt x="6557" y="3466"/>
                  </a:lnTo>
                  <a:lnTo>
                    <a:pt x="6577" y="3493"/>
                  </a:lnTo>
                  <a:lnTo>
                    <a:pt x="6594" y="3522"/>
                  </a:lnTo>
                  <a:lnTo>
                    <a:pt x="6607" y="3553"/>
                  </a:lnTo>
                  <a:lnTo>
                    <a:pt x="6615" y="3586"/>
                  </a:lnTo>
                  <a:lnTo>
                    <a:pt x="6619" y="3619"/>
                  </a:lnTo>
                  <a:lnTo>
                    <a:pt x="6618" y="3652"/>
                  </a:lnTo>
                  <a:lnTo>
                    <a:pt x="6613" y="3685"/>
                  </a:lnTo>
                  <a:lnTo>
                    <a:pt x="6604" y="3717"/>
                  </a:lnTo>
                  <a:lnTo>
                    <a:pt x="6590" y="3748"/>
                  </a:lnTo>
                  <a:lnTo>
                    <a:pt x="6572" y="3776"/>
                  </a:lnTo>
                  <a:lnTo>
                    <a:pt x="5431" y="5373"/>
                  </a:lnTo>
                  <a:lnTo>
                    <a:pt x="5414" y="5395"/>
                  </a:lnTo>
                  <a:lnTo>
                    <a:pt x="5395" y="5414"/>
                  </a:lnTo>
                  <a:lnTo>
                    <a:pt x="5373" y="5431"/>
                  </a:lnTo>
                  <a:lnTo>
                    <a:pt x="3776" y="6572"/>
                  </a:lnTo>
                  <a:lnTo>
                    <a:pt x="3748" y="6590"/>
                  </a:lnTo>
                  <a:lnTo>
                    <a:pt x="3717" y="6604"/>
                  </a:lnTo>
                  <a:lnTo>
                    <a:pt x="3685" y="6613"/>
                  </a:lnTo>
                  <a:lnTo>
                    <a:pt x="3652" y="6618"/>
                  </a:lnTo>
                  <a:lnTo>
                    <a:pt x="3619" y="6619"/>
                  </a:lnTo>
                  <a:lnTo>
                    <a:pt x="3586" y="6615"/>
                  </a:lnTo>
                  <a:lnTo>
                    <a:pt x="3553" y="6607"/>
                  </a:lnTo>
                  <a:lnTo>
                    <a:pt x="3522" y="6594"/>
                  </a:lnTo>
                  <a:lnTo>
                    <a:pt x="3493" y="6577"/>
                  </a:lnTo>
                  <a:lnTo>
                    <a:pt x="3466" y="6557"/>
                  </a:lnTo>
                  <a:lnTo>
                    <a:pt x="3443" y="6534"/>
                  </a:lnTo>
                  <a:lnTo>
                    <a:pt x="3423" y="6507"/>
                  </a:lnTo>
                  <a:lnTo>
                    <a:pt x="3406" y="6478"/>
                  </a:lnTo>
                  <a:lnTo>
                    <a:pt x="3393" y="6447"/>
                  </a:lnTo>
                  <a:lnTo>
                    <a:pt x="3385" y="6414"/>
                  </a:lnTo>
                  <a:lnTo>
                    <a:pt x="3381" y="6381"/>
                  </a:lnTo>
                  <a:lnTo>
                    <a:pt x="3382" y="6348"/>
                  </a:lnTo>
                  <a:lnTo>
                    <a:pt x="3387" y="6315"/>
                  </a:lnTo>
                  <a:lnTo>
                    <a:pt x="3396" y="6283"/>
                  </a:lnTo>
                  <a:lnTo>
                    <a:pt x="3410" y="6252"/>
                  </a:lnTo>
                  <a:lnTo>
                    <a:pt x="3428" y="6224"/>
                  </a:lnTo>
                  <a:lnTo>
                    <a:pt x="4569" y="4627"/>
                  </a:lnTo>
                  <a:lnTo>
                    <a:pt x="4586" y="4605"/>
                  </a:lnTo>
                  <a:lnTo>
                    <a:pt x="4605" y="4586"/>
                  </a:lnTo>
                  <a:close/>
                  <a:moveTo>
                    <a:pt x="5242" y="4758"/>
                  </a:moveTo>
                  <a:lnTo>
                    <a:pt x="5250" y="4767"/>
                  </a:lnTo>
                  <a:lnTo>
                    <a:pt x="5293" y="4707"/>
                  </a:lnTo>
                  <a:lnTo>
                    <a:pt x="5233" y="4750"/>
                  </a:lnTo>
                  <a:lnTo>
                    <a:pt x="5242" y="4758"/>
                  </a:lnTo>
                  <a:close/>
                  <a:moveTo>
                    <a:pt x="4750" y="5233"/>
                  </a:moveTo>
                  <a:lnTo>
                    <a:pt x="4707" y="5293"/>
                  </a:lnTo>
                  <a:lnTo>
                    <a:pt x="4767" y="5250"/>
                  </a:lnTo>
                  <a:lnTo>
                    <a:pt x="4758" y="5242"/>
                  </a:lnTo>
                  <a:lnTo>
                    <a:pt x="4750" y="523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Helvetica Neue"/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644" name="Google Shape;1644;p45"/>
          <p:cNvGrpSpPr/>
          <p:nvPr/>
        </p:nvGrpSpPr>
        <p:grpSpPr>
          <a:xfrm>
            <a:off x="482689" y="2319953"/>
            <a:ext cx="350688" cy="350398"/>
            <a:chOff x="6968299" y="1554480"/>
            <a:chExt cx="914400" cy="914400"/>
          </a:xfrm>
        </p:grpSpPr>
        <p:sp>
          <p:nvSpPr>
            <p:cNvPr id="1645" name="Google Shape;1645;p45"/>
            <p:cNvSpPr/>
            <p:nvPr/>
          </p:nvSpPr>
          <p:spPr>
            <a:xfrm>
              <a:off x="6968299" y="1554480"/>
              <a:ext cx="914400" cy="914400"/>
            </a:xfrm>
            <a:custGeom>
              <a:rect b="b" l="l" r="r" t="t"/>
              <a:pathLst>
                <a:path extrusionOk="0" h="10000" w="10000">
                  <a:moveTo>
                    <a:pt x="4316" y="8308"/>
                  </a:moveTo>
                  <a:lnTo>
                    <a:pt x="4316" y="6483"/>
                  </a:lnTo>
                  <a:lnTo>
                    <a:pt x="4316" y="6457"/>
                  </a:lnTo>
                  <a:lnTo>
                    <a:pt x="4318" y="6432"/>
                  </a:lnTo>
                  <a:lnTo>
                    <a:pt x="4320" y="6406"/>
                  </a:lnTo>
                  <a:lnTo>
                    <a:pt x="4324" y="6381"/>
                  </a:lnTo>
                  <a:lnTo>
                    <a:pt x="4328" y="6356"/>
                  </a:lnTo>
                  <a:lnTo>
                    <a:pt x="4333" y="6331"/>
                  </a:lnTo>
                  <a:lnTo>
                    <a:pt x="4339" y="6306"/>
                  </a:lnTo>
                  <a:lnTo>
                    <a:pt x="4346" y="6281"/>
                  </a:lnTo>
                  <a:lnTo>
                    <a:pt x="4354" y="6257"/>
                  </a:lnTo>
                  <a:lnTo>
                    <a:pt x="4363" y="6233"/>
                  </a:lnTo>
                  <a:lnTo>
                    <a:pt x="4372" y="6210"/>
                  </a:lnTo>
                  <a:lnTo>
                    <a:pt x="4383" y="6186"/>
                  </a:lnTo>
                  <a:lnTo>
                    <a:pt x="4395" y="6163"/>
                  </a:lnTo>
                  <a:lnTo>
                    <a:pt x="4407" y="6141"/>
                  </a:lnTo>
                  <a:lnTo>
                    <a:pt x="4420" y="6119"/>
                  </a:lnTo>
                  <a:lnTo>
                    <a:pt x="4434" y="6097"/>
                  </a:lnTo>
                  <a:lnTo>
                    <a:pt x="4449" y="6077"/>
                  </a:lnTo>
                  <a:lnTo>
                    <a:pt x="4465" y="6056"/>
                  </a:lnTo>
                  <a:lnTo>
                    <a:pt x="4481" y="6037"/>
                  </a:lnTo>
                  <a:lnTo>
                    <a:pt x="4498" y="6017"/>
                  </a:lnTo>
                  <a:lnTo>
                    <a:pt x="4516" y="5999"/>
                  </a:lnTo>
                  <a:lnTo>
                    <a:pt x="4534" y="5981"/>
                  </a:lnTo>
                  <a:lnTo>
                    <a:pt x="4554" y="5964"/>
                  </a:lnTo>
                  <a:lnTo>
                    <a:pt x="4573" y="5948"/>
                  </a:lnTo>
                  <a:lnTo>
                    <a:pt x="4594" y="5932"/>
                  </a:lnTo>
                  <a:lnTo>
                    <a:pt x="4614" y="5917"/>
                  </a:lnTo>
                  <a:lnTo>
                    <a:pt x="4636" y="5903"/>
                  </a:lnTo>
                  <a:lnTo>
                    <a:pt x="4658" y="5890"/>
                  </a:lnTo>
                  <a:lnTo>
                    <a:pt x="4680" y="5878"/>
                  </a:lnTo>
                  <a:lnTo>
                    <a:pt x="4703" y="5866"/>
                  </a:lnTo>
                  <a:lnTo>
                    <a:pt x="4727" y="5855"/>
                  </a:lnTo>
                  <a:lnTo>
                    <a:pt x="4750" y="5846"/>
                  </a:lnTo>
                  <a:lnTo>
                    <a:pt x="4774" y="5837"/>
                  </a:lnTo>
                  <a:lnTo>
                    <a:pt x="4798" y="5829"/>
                  </a:lnTo>
                  <a:lnTo>
                    <a:pt x="4823" y="5822"/>
                  </a:lnTo>
                  <a:lnTo>
                    <a:pt x="4848" y="5815"/>
                  </a:lnTo>
                  <a:lnTo>
                    <a:pt x="4873" y="5810"/>
                  </a:lnTo>
                  <a:lnTo>
                    <a:pt x="4898" y="5806"/>
                  </a:lnTo>
                  <a:lnTo>
                    <a:pt x="4923" y="5802"/>
                  </a:lnTo>
                  <a:lnTo>
                    <a:pt x="4949" y="5800"/>
                  </a:lnTo>
                  <a:lnTo>
                    <a:pt x="4974" y="5798"/>
                  </a:lnTo>
                  <a:lnTo>
                    <a:pt x="5000" y="5798"/>
                  </a:lnTo>
                  <a:lnTo>
                    <a:pt x="5026" y="5798"/>
                  </a:lnTo>
                  <a:lnTo>
                    <a:pt x="5051" y="5800"/>
                  </a:lnTo>
                  <a:lnTo>
                    <a:pt x="5077" y="5802"/>
                  </a:lnTo>
                  <a:lnTo>
                    <a:pt x="5102" y="5806"/>
                  </a:lnTo>
                  <a:lnTo>
                    <a:pt x="5127" y="5810"/>
                  </a:lnTo>
                  <a:lnTo>
                    <a:pt x="5152" y="5815"/>
                  </a:lnTo>
                  <a:lnTo>
                    <a:pt x="5177" y="5821"/>
                  </a:lnTo>
                  <a:lnTo>
                    <a:pt x="5202" y="5829"/>
                  </a:lnTo>
                  <a:lnTo>
                    <a:pt x="5226" y="5837"/>
                  </a:lnTo>
                  <a:lnTo>
                    <a:pt x="5250" y="5846"/>
                  </a:lnTo>
                  <a:lnTo>
                    <a:pt x="5273" y="5855"/>
                  </a:lnTo>
                  <a:lnTo>
                    <a:pt x="5297" y="5866"/>
                  </a:lnTo>
                  <a:lnTo>
                    <a:pt x="5320" y="5878"/>
                  </a:lnTo>
                  <a:lnTo>
                    <a:pt x="5342" y="5890"/>
                  </a:lnTo>
                  <a:lnTo>
                    <a:pt x="5364" y="5903"/>
                  </a:lnTo>
                  <a:lnTo>
                    <a:pt x="5386" y="5917"/>
                  </a:lnTo>
                  <a:lnTo>
                    <a:pt x="5406" y="5932"/>
                  </a:lnTo>
                  <a:lnTo>
                    <a:pt x="5427" y="5948"/>
                  </a:lnTo>
                  <a:lnTo>
                    <a:pt x="5446" y="5964"/>
                  </a:lnTo>
                  <a:lnTo>
                    <a:pt x="5466" y="5981"/>
                  </a:lnTo>
                  <a:lnTo>
                    <a:pt x="5484" y="5999"/>
                  </a:lnTo>
                  <a:lnTo>
                    <a:pt x="5502" y="6017"/>
                  </a:lnTo>
                  <a:lnTo>
                    <a:pt x="5519" y="6037"/>
                  </a:lnTo>
                  <a:lnTo>
                    <a:pt x="5535" y="6056"/>
                  </a:lnTo>
                  <a:lnTo>
                    <a:pt x="5551" y="6077"/>
                  </a:lnTo>
                  <a:lnTo>
                    <a:pt x="5566" y="6097"/>
                  </a:lnTo>
                  <a:lnTo>
                    <a:pt x="5580" y="6119"/>
                  </a:lnTo>
                  <a:lnTo>
                    <a:pt x="5593" y="6141"/>
                  </a:lnTo>
                  <a:lnTo>
                    <a:pt x="5605" y="6163"/>
                  </a:lnTo>
                  <a:lnTo>
                    <a:pt x="5617" y="6186"/>
                  </a:lnTo>
                  <a:lnTo>
                    <a:pt x="5628" y="6210"/>
                  </a:lnTo>
                  <a:lnTo>
                    <a:pt x="5637" y="6233"/>
                  </a:lnTo>
                  <a:lnTo>
                    <a:pt x="5646" y="6257"/>
                  </a:lnTo>
                  <a:lnTo>
                    <a:pt x="5654" y="6281"/>
                  </a:lnTo>
                  <a:lnTo>
                    <a:pt x="5661" y="6306"/>
                  </a:lnTo>
                  <a:lnTo>
                    <a:pt x="5667" y="6331"/>
                  </a:lnTo>
                  <a:lnTo>
                    <a:pt x="5672" y="6356"/>
                  </a:lnTo>
                  <a:lnTo>
                    <a:pt x="5676" y="6381"/>
                  </a:lnTo>
                  <a:lnTo>
                    <a:pt x="5680" y="6406"/>
                  </a:lnTo>
                  <a:lnTo>
                    <a:pt x="5682" y="6432"/>
                  </a:lnTo>
                  <a:lnTo>
                    <a:pt x="5684" y="6457"/>
                  </a:lnTo>
                  <a:lnTo>
                    <a:pt x="5684" y="6483"/>
                  </a:lnTo>
                  <a:lnTo>
                    <a:pt x="5684" y="8308"/>
                  </a:lnTo>
                  <a:lnTo>
                    <a:pt x="4316" y="830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Helvetica Neue"/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46" name="Google Shape;1646;p45"/>
            <p:cNvSpPr/>
            <p:nvPr/>
          </p:nvSpPr>
          <p:spPr>
            <a:xfrm>
              <a:off x="6968299" y="1554480"/>
              <a:ext cx="914400" cy="914400"/>
            </a:xfrm>
            <a:custGeom>
              <a:rect b="b" l="l" r="r" t="t"/>
              <a:pathLst>
                <a:path extrusionOk="0" h="10000" w="10000">
                  <a:moveTo>
                    <a:pt x="5933" y="6453"/>
                  </a:moveTo>
                  <a:lnTo>
                    <a:pt x="5934" y="6478"/>
                  </a:lnTo>
                  <a:lnTo>
                    <a:pt x="5934" y="6483"/>
                  </a:lnTo>
                  <a:lnTo>
                    <a:pt x="5934" y="8286"/>
                  </a:lnTo>
                  <a:lnTo>
                    <a:pt x="8650" y="8286"/>
                  </a:lnTo>
                  <a:lnTo>
                    <a:pt x="8683" y="8288"/>
                  </a:lnTo>
                  <a:lnTo>
                    <a:pt x="8715" y="8295"/>
                  </a:lnTo>
                  <a:lnTo>
                    <a:pt x="8746" y="8305"/>
                  </a:lnTo>
                  <a:lnTo>
                    <a:pt x="8775" y="8319"/>
                  </a:lnTo>
                  <a:lnTo>
                    <a:pt x="8802" y="8338"/>
                  </a:lnTo>
                  <a:lnTo>
                    <a:pt x="8827" y="8359"/>
                  </a:lnTo>
                  <a:lnTo>
                    <a:pt x="8848" y="8384"/>
                  </a:lnTo>
                  <a:lnTo>
                    <a:pt x="8867" y="8411"/>
                  </a:lnTo>
                  <a:lnTo>
                    <a:pt x="8881" y="8440"/>
                  </a:lnTo>
                  <a:lnTo>
                    <a:pt x="8891" y="8471"/>
                  </a:lnTo>
                  <a:lnTo>
                    <a:pt x="8898" y="8503"/>
                  </a:lnTo>
                  <a:lnTo>
                    <a:pt x="8900" y="8536"/>
                  </a:lnTo>
                  <a:lnTo>
                    <a:pt x="8898" y="8569"/>
                  </a:lnTo>
                  <a:lnTo>
                    <a:pt x="8891" y="8601"/>
                  </a:lnTo>
                  <a:lnTo>
                    <a:pt x="8881" y="8632"/>
                  </a:lnTo>
                  <a:lnTo>
                    <a:pt x="8867" y="8661"/>
                  </a:lnTo>
                  <a:lnTo>
                    <a:pt x="8848" y="8688"/>
                  </a:lnTo>
                  <a:lnTo>
                    <a:pt x="8827" y="8713"/>
                  </a:lnTo>
                  <a:lnTo>
                    <a:pt x="8802" y="8734"/>
                  </a:lnTo>
                  <a:lnTo>
                    <a:pt x="8775" y="8753"/>
                  </a:lnTo>
                  <a:lnTo>
                    <a:pt x="8746" y="8767"/>
                  </a:lnTo>
                  <a:lnTo>
                    <a:pt x="8715" y="8777"/>
                  </a:lnTo>
                  <a:lnTo>
                    <a:pt x="8683" y="8784"/>
                  </a:lnTo>
                  <a:lnTo>
                    <a:pt x="8650" y="8786"/>
                  </a:lnTo>
                  <a:lnTo>
                    <a:pt x="1350" y="8786"/>
                  </a:lnTo>
                  <a:lnTo>
                    <a:pt x="1317" y="8784"/>
                  </a:lnTo>
                  <a:lnTo>
                    <a:pt x="1285" y="8777"/>
                  </a:lnTo>
                  <a:lnTo>
                    <a:pt x="1254" y="8767"/>
                  </a:lnTo>
                  <a:lnTo>
                    <a:pt x="1225" y="8753"/>
                  </a:lnTo>
                  <a:lnTo>
                    <a:pt x="1198" y="8734"/>
                  </a:lnTo>
                  <a:lnTo>
                    <a:pt x="1173" y="8713"/>
                  </a:lnTo>
                  <a:lnTo>
                    <a:pt x="1152" y="8688"/>
                  </a:lnTo>
                  <a:lnTo>
                    <a:pt x="1133" y="8661"/>
                  </a:lnTo>
                  <a:lnTo>
                    <a:pt x="1119" y="8632"/>
                  </a:lnTo>
                  <a:lnTo>
                    <a:pt x="1109" y="8601"/>
                  </a:lnTo>
                  <a:lnTo>
                    <a:pt x="1102" y="8569"/>
                  </a:lnTo>
                  <a:lnTo>
                    <a:pt x="1100" y="8536"/>
                  </a:lnTo>
                  <a:lnTo>
                    <a:pt x="1102" y="8503"/>
                  </a:lnTo>
                  <a:lnTo>
                    <a:pt x="1109" y="8471"/>
                  </a:lnTo>
                  <a:lnTo>
                    <a:pt x="1119" y="8440"/>
                  </a:lnTo>
                  <a:lnTo>
                    <a:pt x="1133" y="8411"/>
                  </a:lnTo>
                  <a:lnTo>
                    <a:pt x="1152" y="8384"/>
                  </a:lnTo>
                  <a:lnTo>
                    <a:pt x="1173" y="8359"/>
                  </a:lnTo>
                  <a:lnTo>
                    <a:pt x="1198" y="8338"/>
                  </a:lnTo>
                  <a:lnTo>
                    <a:pt x="1225" y="8319"/>
                  </a:lnTo>
                  <a:lnTo>
                    <a:pt x="1254" y="8305"/>
                  </a:lnTo>
                  <a:lnTo>
                    <a:pt x="1285" y="8295"/>
                  </a:lnTo>
                  <a:lnTo>
                    <a:pt x="1317" y="8288"/>
                  </a:lnTo>
                  <a:lnTo>
                    <a:pt x="1350" y="8286"/>
                  </a:lnTo>
                  <a:lnTo>
                    <a:pt x="4066" y="8286"/>
                  </a:lnTo>
                  <a:lnTo>
                    <a:pt x="4066" y="6483"/>
                  </a:lnTo>
                  <a:lnTo>
                    <a:pt x="4066" y="6478"/>
                  </a:lnTo>
                  <a:lnTo>
                    <a:pt x="4067" y="6453"/>
                  </a:lnTo>
                  <a:lnTo>
                    <a:pt x="4067" y="6443"/>
                  </a:lnTo>
                  <a:lnTo>
                    <a:pt x="4068" y="6418"/>
                  </a:lnTo>
                  <a:lnTo>
                    <a:pt x="4069" y="6409"/>
                  </a:lnTo>
                  <a:lnTo>
                    <a:pt x="4071" y="6383"/>
                  </a:lnTo>
                  <a:lnTo>
                    <a:pt x="4072" y="6374"/>
                  </a:lnTo>
                  <a:lnTo>
                    <a:pt x="4076" y="6349"/>
                  </a:lnTo>
                  <a:lnTo>
                    <a:pt x="4077" y="6340"/>
                  </a:lnTo>
                  <a:lnTo>
                    <a:pt x="4081" y="6314"/>
                  </a:lnTo>
                  <a:lnTo>
                    <a:pt x="4083" y="6305"/>
                  </a:lnTo>
                  <a:lnTo>
                    <a:pt x="4088" y="6280"/>
                  </a:lnTo>
                  <a:lnTo>
                    <a:pt x="4090" y="6271"/>
                  </a:lnTo>
                  <a:lnTo>
                    <a:pt x="4096" y="6246"/>
                  </a:lnTo>
                  <a:lnTo>
                    <a:pt x="4099" y="6237"/>
                  </a:lnTo>
                  <a:lnTo>
                    <a:pt x="4106" y="6213"/>
                  </a:lnTo>
                  <a:lnTo>
                    <a:pt x="4108" y="6204"/>
                  </a:lnTo>
                  <a:lnTo>
                    <a:pt x="4116" y="6180"/>
                  </a:lnTo>
                  <a:lnTo>
                    <a:pt x="4119" y="6171"/>
                  </a:lnTo>
                  <a:lnTo>
                    <a:pt x="4128" y="6147"/>
                  </a:lnTo>
                  <a:lnTo>
                    <a:pt x="4132" y="6138"/>
                  </a:lnTo>
                  <a:lnTo>
                    <a:pt x="4141" y="6115"/>
                  </a:lnTo>
                  <a:lnTo>
                    <a:pt x="4145" y="6106"/>
                  </a:lnTo>
                  <a:lnTo>
                    <a:pt x="4156" y="6083"/>
                  </a:lnTo>
                  <a:lnTo>
                    <a:pt x="4160" y="6074"/>
                  </a:lnTo>
                  <a:lnTo>
                    <a:pt x="4171" y="6051"/>
                  </a:lnTo>
                  <a:lnTo>
                    <a:pt x="4176" y="6043"/>
                  </a:lnTo>
                  <a:lnTo>
                    <a:pt x="4188" y="6020"/>
                  </a:lnTo>
                  <a:lnTo>
                    <a:pt x="4193" y="6012"/>
                  </a:lnTo>
                  <a:lnTo>
                    <a:pt x="4206" y="5990"/>
                  </a:lnTo>
                  <a:lnTo>
                    <a:pt x="4211" y="5982"/>
                  </a:lnTo>
                  <a:lnTo>
                    <a:pt x="4225" y="5961"/>
                  </a:lnTo>
                  <a:lnTo>
                    <a:pt x="4231" y="5953"/>
                  </a:lnTo>
                  <a:lnTo>
                    <a:pt x="4245" y="5932"/>
                  </a:lnTo>
                  <a:lnTo>
                    <a:pt x="4251" y="5924"/>
                  </a:lnTo>
                  <a:lnTo>
                    <a:pt x="4267" y="5904"/>
                  </a:lnTo>
                  <a:lnTo>
                    <a:pt x="4272" y="5897"/>
                  </a:lnTo>
                  <a:lnTo>
                    <a:pt x="4289" y="5877"/>
                  </a:lnTo>
                  <a:lnTo>
                    <a:pt x="4295" y="5870"/>
                  </a:lnTo>
                  <a:lnTo>
                    <a:pt x="4312" y="5851"/>
                  </a:lnTo>
                  <a:lnTo>
                    <a:pt x="4318" y="5844"/>
                  </a:lnTo>
                  <a:lnTo>
                    <a:pt x="4336" y="5826"/>
                  </a:lnTo>
                  <a:lnTo>
                    <a:pt x="4343" y="5819"/>
                  </a:lnTo>
                  <a:lnTo>
                    <a:pt x="4361" y="5801"/>
                  </a:lnTo>
                  <a:lnTo>
                    <a:pt x="4368" y="5795"/>
                  </a:lnTo>
                  <a:lnTo>
                    <a:pt x="4387" y="5778"/>
                  </a:lnTo>
                  <a:lnTo>
                    <a:pt x="4394" y="5772"/>
                  </a:lnTo>
                  <a:lnTo>
                    <a:pt x="4414" y="5755"/>
                  </a:lnTo>
                  <a:lnTo>
                    <a:pt x="4421" y="5750"/>
                  </a:lnTo>
                  <a:lnTo>
                    <a:pt x="4441" y="5734"/>
                  </a:lnTo>
                  <a:lnTo>
                    <a:pt x="4449" y="5728"/>
                  </a:lnTo>
                  <a:lnTo>
                    <a:pt x="4470" y="5714"/>
                  </a:lnTo>
                  <a:lnTo>
                    <a:pt x="4478" y="5708"/>
                  </a:lnTo>
                  <a:lnTo>
                    <a:pt x="4499" y="5694"/>
                  </a:lnTo>
                  <a:lnTo>
                    <a:pt x="4507" y="5689"/>
                  </a:lnTo>
                  <a:lnTo>
                    <a:pt x="4529" y="5676"/>
                  </a:lnTo>
                  <a:lnTo>
                    <a:pt x="4537" y="5671"/>
                  </a:lnTo>
                  <a:lnTo>
                    <a:pt x="4560" y="5659"/>
                  </a:lnTo>
                  <a:lnTo>
                    <a:pt x="4568" y="5654"/>
                  </a:lnTo>
                  <a:lnTo>
                    <a:pt x="4591" y="5643"/>
                  </a:lnTo>
                  <a:lnTo>
                    <a:pt x="4599" y="5639"/>
                  </a:lnTo>
                  <a:lnTo>
                    <a:pt x="4622" y="5628"/>
                  </a:lnTo>
                  <a:lnTo>
                    <a:pt x="4631" y="5624"/>
                  </a:lnTo>
                  <a:lnTo>
                    <a:pt x="4654" y="5615"/>
                  </a:lnTo>
                  <a:lnTo>
                    <a:pt x="4663" y="5611"/>
                  </a:lnTo>
                  <a:lnTo>
                    <a:pt x="4687" y="5602"/>
                  </a:lnTo>
                  <a:lnTo>
                    <a:pt x="4696" y="5599"/>
                  </a:lnTo>
                  <a:lnTo>
                    <a:pt x="4720" y="5591"/>
                  </a:lnTo>
                  <a:lnTo>
                    <a:pt x="4729" y="5588"/>
                  </a:lnTo>
                  <a:lnTo>
                    <a:pt x="4753" y="5581"/>
                  </a:lnTo>
                  <a:lnTo>
                    <a:pt x="4762" y="5579"/>
                  </a:lnTo>
                  <a:lnTo>
                    <a:pt x="4787" y="5573"/>
                  </a:lnTo>
                  <a:lnTo>
                    <a:pt x="4796" y="5571"/>
                  </a:lnTo>
                  <a:lnTo>
                    <a:pt x="4821" y="5565"/>
                  </a:lnTo>
                  <a:lnTo>
                    <a:pt x="4830" y="5564"/>
                  </a:lnTo>
                  <a:lnTo>
                    <a:pt x="4856" y="5559"/>
                  </a:lnTo>
                  <a:lnTo>
                    <a:pt x="4865" y="5558"/>
                  </a:lnTo>
                  <a:lnTo>
                    <a:pt x="4890" y="5555"/>
                  </a:lnTo>
                  <a:lnTo>
                    <a:pt x="4900" y="5553"/>
                  </a:lnTo>
                  <a:lnTo>
                    <a:pt x="4925" y="5551"/>
                  </a:lnTo>
                  <a:lnTo>
                    <a:pt x="4934" y="5550"/>
                  </a:lnTo>
                  <a:lnTo>
                    <a:pt x="4960" y="5549"/>
                  </a:lnTo>
                  <a:lnTo>
                    <a:pt x="4970" y="5549"/>
                  </a:lnTo>
                  <a:lnTo>
                    <a:pt x="4995" y="5548"/>
                  </a:lnTo>
                  <a:lnTo>
                    <a:pt x="5005" y="5548"/>
                  </a:lnTo>
                  <a:lnTo>
                    <a:pt x="5030" y="5549"/>
                  </a:lnTo>
                  <a:lnTo>
                    <a:pt x="5040" y="5549"/>
                  </a:lnTo>
                  <a:lnTo>
                    <a:pt x="5066" y="5550"/>
                  </a:lnTo>
                  <a:lnTo>
                    <a:pt x="5075" y="5551"/>
                  </a:lnTo>
                  <a:lnTo>
                    <a:pt x="5100" y="5553"/>
                  </a:lnTo>
                  <a:lnTo>
                    <a:pt x="5110" y="5555"/>
                  </a:lnTo>
                  <a:lnTo>
                    <a:pt x="5135" y="5558"/>
                  </a:lnTo>
                  <a:lnTo>
                    <a:pt x="5144" y="5559"/>
                  </a:lnTo>
                  <a:lnTo>
                    <a:pt x="5170" y="5564"/>
                  </a:lnTo>
                  <a:lnTo>
                    <a:pt x="5179" y="5565"/>
                  </a:lnTo>
                  <a:lnTo>
                    <a:pt x="5204" y="5571"/>
                  </a:lnTo>
                  <a:lnTo>
                    <a:pt x="5213" y="5573"/>
                  </a:lnTo>
                  <a:lnTo>
                    <a:pt x="5238" y="5579"/>
                  </a:lnTo>
                  <a:lnTo>
                    <a:pt x="5247" y="5581"/>
                  </a:lnTo>
                  <a:lnTo>
                    <a:pt x="5271" y="5588"/>
                  </a:lnTo>
                  <a:lnTo>
                    <a:pt x="5280" y="5591"/>
                  </a:lnTo>
                  <a:lnTo>
                    <a:pt x="5304" y="5599"/>
                  </a:lnTo>
                  <a:lnTo>
                    <a:pt x="5313" y="5602"/>
                  </a:lnTo>
                  <a:lnTo>
                    <a:pt x="5337" y="5611"/>
                  </a:lnTo>
                  <a:lnTo>
                    <a:pt x="5346" y="5615"/>
                  </a:lnTo>
                  <a:lnTo>
                    <a:pt x="5369" y="5624"/>
                  </a:lnTo>
                  <a:lnTo>
                    <a:pt x="5378" y="5628"/>
                  </a:lnTo>
                  <a:lnTo>
                    <a:pt x="5401" y="5639"/>
                  </a:lnTo>
                  <a:lnTo>
                    <a:pt x="5409" y="5643"/>
                  </a:lnTo>
                  <a:lnTo>
                    <a:pt x="5432" y="5654"/>
                  </a:lnTo>
                  <a:lnTo>
                    <a:pt x="5440" y="5659"/>
                  </a:lnTo>
                  <a:lnTo>
                    <a:pt x="5463" y="5671"/>
                  </a:lnTo>
                  <a:lnTo>
                    <a:pt x="5471" y="5676"/>
                  </a:lnTo>
                  <a:lnTo>
                    <a:pt x="5493" y="5689"/>
                  </a:lnTo>
                  <a:lnTo>
                    <a:pt x="5501" y="5694"/>
                  </a:lnTo>
                  <a:lnTo>
                    <a:pt x="5522" y="5708"/>
                  </a:lnTo>
                  <a:lnTo>
                    <a:pt x="5530" y="5714"/>
                  </a:lnTo>
                  <a:lnTo>
                    <a:pt x="5551" y="5728"/>
                  </a:lnTo>
                  <a:lnTo>
                    <a:pt x="5559" y="5734"/>
                  </a:lnTo>
                  <a:lnTo>
                    <a:pt x="5579" y="5750"/>
                  </a:lnTo>
                  <a:lnTo>
                    <a:pt x="5586" y="5755"/>
                  </a:lnTo>
                  <a:lnTo>
                    <a:pt x="5606" y="5772"/>
                  </a:lnTo>
                  <a:lnTo>
                    <a:pt x="5613" y="5778"/>
                  </a:lnTo>
                  <a:lnTo>
                    <a:pt x="5632" y="5795"/>
                  </a:lnTo>
                  <a:lnTo>
                    <a:pt x="5639" y="5801"/>
                  </a:lnTo>
                  <a:lnTo>
                    <a:pt x="5657" y="5819"/>
                  </a:lnTo>
                  <a:lnTo>
                    <a:pt x="5664" y="5826"/>
                  </a:lnTo>
                  <a:lnTo>
                    <a:pt x="5682" y="5844"/>
                  </a:lnTo>
                  <a:lnTo>
                    <a:pt x="5688" y="5851"/>
                  </a:lnTo>
                  <a:lnTo>
                    <a:pt x="5705" y="5870"/>
                  </a:lnTo>
                  <a:lnTo>
                    <a:pt x="5711" y="5877"/>
                  </a:lnTo>
                  <a:lnTo>
                    <a:pt x="5728" y="5897"/>
                  </a:lnTo>
                  <a:lnTo>
                    <a:pt x="5733" y="5904"/>
                  </a:lnTo>
                  <a:lnTo>
                    <a:pt x="5749" y="5924"/>
                  </a:lnTo>
                  <a:lnTo>
                    <a:pt x="5755" y="5932"/>
                  </a:lnTo>
                  <a:lnTo>
                    <a:pt x="5769" y="5953"/>
                  </a:lnTo>
                  <a:lnTo>
                    <a:pt x="5775" y="5961"/>
                  </a:lnTo>
                  <a:lnTo>
                    <a:pt x="5789" y="5982"/>
                  </a:lnTo>
                  <a:lnTo>
                    <a:pt x="5794" y="5990"/>
                  </a:lnTo>
                  <a:lnTo>
                    <a:pt x="5807" y="6012"/>
                  </a:lnTo>
                  <a:lnTo>
                    <a:pt x="5812" y="6020"/>
                  </a:lnTo>
                  <a:lnTo>
                    <a:pt x="5824" y="6043"/>
                  </a:lnTo>
                  <a:lnTo>
                    <a:pt x="5829" y="6051"/>
                  </a:lnTo>
                  <a:lnTo>
                    <a:pt x="5840" y="6074"/>
                  </a:lnTo>
                  <a:lnTo>
                    <a:pt x="5844" y="6083"/>
                  </a:lnTo>
                  <a:lnTo>
                    <a:pt x="5855" y="6106"/>
                  </a:lnTo>
                  <a:lnTo>
                    <a:pt x="5859" y="6115"/>
                  </a:lnTo>
                  <a:lnTo>
                    <a:pt x="5868" y="6138"/>
                  </a:lnTo>
                  <a:lnTo>
                    <a:pt x="5872" y="6147"/>
                  </a:lnTo>
                  <a:lnTo>
                    <a:pt x="5881" y="6171"/>
                  </a:lnTo>
                  <a:lnTo>
                    <a:pt x="5884" y="6180"/>
                  </a:lnTo>
                  <a:lnTo>
                    <a:pt x="5892" y="6204"/>
                  </a:lnTo>
                  <a:lnTo>
                    <a:pt x="5894" y="6213"/>
                  </a:lnTo>
                  <a:lnTo>
                    <a:pt x="5901" y="6237"/>
                  </a:lnTo>
                  <a:lnTo>
                    <a:pt x="5904" y="6246"/>
                  </a:lnTo>
                  <a:lnTo>
                    <a:pt x="5910" y="6271"/>
                  </a:lnTo>
                  <a:lnTo>
                    <a:pt x="5912" y="6280"/>
                  </a:lnTo>
                  <a:lnTo>
                    <a:pt x="5917" y="6305"/>
                  </a:lnTo>
                  <a:lnTo>
                    <a:pt x="5919" y="6314"/>
                  </a:lnTo>
                  <a:lnTo>
                    <a:pt x="5923" y="6340"/>
                  </a:lnTo>
                  <a:lnTo>
                    <a:pt x="5924" y="6349"/>
                  </a:lnTo>
                  <a:lnTo>
                    <a:pt x="5928" y="6374"/>
                  </a:lnTo>
                  <a:lnTo>
                    <a:pt x="5929" y="6383"/>
                  </a:lnTo>
                  <a:lnTo>
                    <a:pt x="5931" y="6409"/>
                  </a:lnTo>
                  <a:lnTo>
                    <a:pt x="5932" y="6418"/>
                  </a:lnTo>
                  <a:lnTo>
                    <a:pt x="5933" y="6443"/>
                  </a:lnTo>
                  <a:lnTo>
                    <a:pt x="5933" y="6453"/>
                  </a:lnTo>
                  <a:close/>
                  <a:moveTo>
                    <a:pt x="4567" y="6450"/>
                  </a:moveTo>
                  <a:lnTo>
                    <a:pt x="4566" y="6467"/>
                  </a:lnTo>
                  <a:lnTo>
                    <a:pt x="4566" y="6485"/>
                  </a:lnTo>
                  <a:lnTo>
                    <a:pt x="4566" y="8058"/>
                  </a:lnTo>
                  <a:lnTo>
                    <a:pt x="5434" y="8058"/>
                  </a:lnTo>
                  <a:lnTo>
                    <a:pt x="5434" y="6485"/>
                  </a:lnTo>
                  <a:lnTo>
                    <a:pt x="5434" y="6467"/>
                  </a:lnTo>
                  <a:lnTo>
                    <a:pt x="5433" y="6450"/>
                  </a:lnTo>
                  <a:lnTo>
                    <a:pt x="5431" y="6434"/>
                  </a:lnTo>
                  <a:lnTo>
                    <a:pt x="5429" y="6418"/>
                  </a:lnTo>
                  <a:lnTo>
                    <a:pt x="5426" y="6402"/>
                  </a:lnTo>
                  <a:lnTo>
                    <a:pt x="5423" y="6386"/>
                  </a:lnTo>
                  <a:lnTo>
                    <a:pt x="5419" y="6370"/>
                  </a:lnTo>
                  <a:lnTo>
                    <a:pt x="5415" y="6355"/>
                  </a:lnTo>
                  <a:lnTo>
                    <a:pt x="5410" y="6339"/>
                  </a:lnTo>
                  <a:lnTo>
                    <a:pt x="5404" y="6324"/>
                  </a:lnTo>
                  <a:lnTo>
                    <a:pt x="5398" y="6309"/>
                  </a:lnTo>
                  <a:lnTo>
                    <a:pt x="5391" y="6295"/>
                  </a:lnTo>
                  <a:lnTo>
                    <a:pt x="5384" y="6280"/>
                  </a:lnTo>
                  <a:lnTo>
                    <a:pt x="5376" y="6266"/>
                  </a:lnTo>
                  <a:lnTo>
                    <a:pt x="5368" y="6252"/>
                  </a:lnTo>
                  <a:lnTo>
                    <a:pt x="5359" y="6238"/>
                  </a:lnTo>
                  <a:lnTo>
                    <a:pt x="5350" y="6225"/>
                  </a:lnTo>
                  <a:lnTo>
                    <a:pt x="5340" y="6212"/>
                  </a:lnTo>
                  <a:lnTo>
                    <a:pt x="5329" y="6200"/>
                  </a:lnTo>
                  <a:lnTo>
                    <a:pt x="5319" y="6188"/>
                  </a:lnTo>
                  <a:lnTo>
                    <a:pt x="5307" y="6176"/>
                  </a:lnTo>
                  <a:lnTo>
                    <a:pt x="5295" y="6164"/>
                  </a:lnTo>
                  <a:lnTo>
                    <a:pt x="5283" y="6154"/>
                  </a:lnTo>
                  <a:lnTo>
                    <a:pt x="5271" y="6143"/>
                  </a:lnTo>
                  <a:lnTo>
                    <a:pt x="5258" y="6133"/>
                  </a:lnTo>
                  <a:lnTo>
                    <a:pt x="5245" y="6124"/>
                  </a:lnTo>
                  <a:lnTo>
                    <a:pt x="5231" y="6115"/>
                  </a:lnTo>
                  <a:lnTo>
                    <a:pt x="5217" y="6107"/>
                  </a:lnTo>
                  <a:lnTo>
                    <a:pt x="5203" y="6099"/>
                  </a:lnTo>
                  <a:lnTo>
                    <a:pt x="5188" y="6091"/>
                  </a:lnTo>
                  <a:lnTo>
                    <a:pt x="5173" y="6084"/>
                  </a:lnTo>
                  <a:lnTo>
                    <a:pt x="5158" y="6078"/>
                  </a:lnTo>
                  <a:lnTo>
                    <a:pt x="5143" y="6073"/>
                  </a:lnTo>
                  <a:lnTo>
                    <a:pt x="5128" y="6067"/>
                  </a:lnTo>
                  <a:lnTo>
                    <a:pt x="5112" y="6063"/>
                  </a:lnTo>
                  <a:lnTo>
                    <a:pt x="5096" y="6059"/>
                  </a:lnTo>
                  <a:lnTo>
                    <a:pt x="5080" y="6056"/>
                  </a:lnTo>
                  <a:lnTo>
                    <a:pt x="5064" y="6053"/>
                  </a:lnTo>
                  <a:lnTo>
                    <a:pt x="5048" y="6051"/>
                  </a:lnTo>
                  <a:lnTo>
                    <a:pt x="5032" y="6049"/>
                  </a:lnTo>
                  <a:lnTo>
                    <a:pt x="5016" y="6048"/>
                  </a:lnTo>
                  <a:lnTo>
                    <a:pt x="5000" y="6048"/>
                  </a:lnTo>
                  <a:lnTo>
                    <a:pt x="4984" y="6048"/>
                  </a:lnTo>
                  <a:lnTo>
                    <a:pt x="4968" y="6049"/>
                  </a:lnTo>
                  <a:lnTo>
                    <a:pt x="4952" y="6051"/>
                  </a:lnTo>
                  <a:lnTo>
                    <a:pt x="4936" y="6053"/>
                  </a:lnTo>
                  <a:lnTo>
                    <a:pt x="4920" y="6056"/>
                  </a:lnTo>
                  <a:lnTo>
                    <a:pt x="4904" y="6059"/>
                  </a:lnTo>
                  <a:lnTo>
                    <a:pt x="4888" y="6063"/>
                  </a:lnTo>
                  <a:lnTo>
                    <a:pt x="4872" y="6067"/>
                  </a:lnTo>
                  <a:lnTo>
                    <a:pt x="4857" y="6073"/>
                  </a:lnTo>
                  <a:lnTo>
                    <a:pt x="4842" y="6078"/>
                  </a:lnTo>
                  <a:lnTo>
                    <a:pt x="4827" y="6084"/>
                  </a:lnTo>
                  <a:lnTo>
                    <a:pt x="4812" y="6091"/>
                  </a:lnTo>
                  <a:lnTo>
                    <a:pt x="4797" y="6099"/>
                  </a:lnTo>
                  <a:lnTo>
                    <a:pt x="4783" y="6107"/>
                  </a:lnTo>
                  <a:lnTo>
                    <a:pt x="4769" y="6115"/>
                  </a:lnTo>
                  <a:lnTo>
                    <a:pt x="4755" y="6124"/>
                  </a:lnTo>
                  <a:lnTo>
                    <a:pt x="4742" y="6133"/>
                  </a:lnTo>
                  <a:lnTo>
                    <a:pt x="4729" y="6143"/>
                  </a:lnTo>
                  <a:lnTo>
                    <a:pt x="4717" y="6154"/>
                  </a:lnTo>
                  <a:lnTo>
                    <a:pt x="4705" y="6164"/>
                  </a:lnTo>
                  <a:lnTo>
                    <a:pt x="4693" y="6176"/>
                  </a:lnTo>
                  <a:lnTo>
                    <a:pt x="4681" y="6188"/>
                  </a:lnTo>
                  <a:lnTo>
                    <a:pt x="4671" y="6200"/>
                  </a:lnTo>
                  <a:lnTo>
                    <a:pt x="4660" y="6212"/>
                  </a:lnTo>
                  <a:lnTo>
                    <a:pt x="4650" y="6225"/>
                  </a:lnTo>
                  <a:lnTo>
                    <a:pt x="4641" y="6238"/>
                  </a:lnTo>
                  <a:lnTo>
                    <a:pt x="4632" y="6252"/>
                  </a:lnTo>
                  <a:lnTo>
                    <a:pt x="4624" y="6266"/>
                  </a:lnTo>
                  <a:lnTo>
                    <a:pt x="4616" y="6280"/>
                  </a:lnTo>
                  <a:lnTo>
                    <a:pt x="4609" y="6295"/>
                  </a:lnTo>
                  <a:lnTo>
                    <a:pt x="4602" y="6309"/>
                  </a:lnTo>
                  <a:lnTo>
                    <a:pt x="4596" y="6324"/>
                  </a:lnTo>
                  <a:lnTo>
                    <a:pt x="4590" y="6339"/>
                  </a:lnTo>
                  <a:lnTo>
                    <a:pt x="4585" y="6355"/>
                  </a:lnTo>
                  <a:lnTo>
                    <a:pt x="4581" y="6370"/>
                  </a:lnTo>
                  <a:lnTo>
                    <a:pt x="4577" y="6386"/>
                  </a:lnTo>
                  <a:lnTo>
                    <a:pt x="4574" y="6402"/>
                  </a:lnTo>
                  <a:lnTo>
                    <a:pt x="4571" y="6418"/>
                  </a:lnTo>
                  <a:lnTo>
                    <a:pt x="4569" y="6434"/>
                  </a:lnTo>
                  <a:lnTo>
                    <a:pt x="4567" y="6450"/>
                  </a:lnTo>
                  <a:close/>
                  <a:moveTo>
                    <a:pt x="8746" y="4661"/>
                  </a:moveTo>
                  <a:lnTo>
                    <a:pt x="8715" y="4671"/>
                  </a:lnTo>
                  <a:lnTo>
                    <a:pt x="8683" y="4678"/>
                  </a:lnTo>
                  <a:lnTo>
                    <a:pt x="8650" y="4680"/>
                  </a:lnTo>
                  <a:lnTo>
                    <a:pt x="7531" y="4680"/>
                  </a:lnTo>
                  <a:lnTo>
                    <a:pt x="7531" y="7623"/>
                  </a:lnTo>
                  <a:lnTo>
                    <a:pt x="7529" y="7656"/>
                  </a:lnTo>
                  <a:lnTo>
                    <a:pt x="7522" y="7688"/>
                  </a:lnTo>
                  <a:lnTo>
                    <a:pt x="7512" y="7719"/>
                  </a:lnTo>
                  <a:lnTo>
                    <a:pt x="7498" y="7748"/>
                  </a:lnTo>
                  <a:lnTo>
                    <a:pt x="7479" y="7775"/>
                  </a:lnTo>
                  <a:lnTo>
                    <a:pt x="7458" y="7800"/>
                  </a:lnTo>
                  <a:lnTo>
                    <a:pt x="7433" y="7821"/>
                  </a:lnTo>
                  <a:lnTo>
                    <a:pt x="7406" y="7840"/>
                  </a:lnTo>
                  <a:lnTo>
                    <a:pt x="7377" y="7854"/>
                  </a:lnTo>
                  <a:lnTo>
                    <a:pt x="7346" y="7864"/>
                  </a:lnTo>
                  <a:lnTo>
                    <a:pt x="7314" y="7871"/>
                  </a:lnTo>
                  <a:lnTo>
                    <a:pt x="7281" y="7873"/>
                  </a:lnTo>
                  <a:lnTo>
                    <a:pt x="7248" y="7871"/>
                  </a:lnTo>
                  <a:lnTo>
                    <a:pt x="7216" y="7864"/>
                  </a:lnTo>
                  <a:lnTo>
                    <a:pt x="7185" y="7854"/>
                  </a:lnTo>
                  <a:lnTo>
                    <a:pt x="7156" y="7840"/>
                  </a:lnTo>
                  <a:lnTo>
                    <a:pt x="7129" y="7821"/>
                  </a:lnTo>
                  <a:lnTo>
                    <a:pt x="7104" y="7800"/>
                  </a:lnTo>
                  <a:lnTo>
                    <a:pt x="7083" y="7775"/>
                  </a:lnTo>
                  <a:lnTo>
                    <a:pt x="7064" y="7748"/>
                  </a:lnTo>
                  <a:lnTo>
                    <a:pt x="7050" y="7719"/>
                  </a:lnTo>
                  <a:lnTo>
                    <a:pt x="7040" y="7688"/>
                  </a:lnTo>
                  <a:lnTo>
                    <a:pt x="7033" y="7656"/>
                  </a:lnTo>
                  <a:lnTo>
                    <a:pt x="7031" y="7623"/>
                  </a:lnTo>
                  <a:lnTo>
                    <a:pt x="7031" y="4680"/>
                  </a:lnTo>
                  <a:lnTo>
                    <a:pt x="2969" y="4680"/>
                  </a:lnTo>
                  <a:lnTo>
                    <a:pt x="2969" y="7623"/>
                  </a:lnTo>
                  <a:lnTo>
                    <a:pt x="2967" y="7656"/>
                  </a:lnTo>
                  <a:lnTo>
                    <a:pt x="2960" y="7688"/>
                  </a:lnTo>
                  <a:lnTo>
                    <a:pt x="2950" y="7719"/>
                  </a:lnTo>
                  <a:lnTo>
                    <a:pt x="2936" y="7748"/>
                  </a:lnTo>
                  <a:lnTo>
                    <a:pt x="2917" y="7775"/>
                  </a:lnTo>
                  <a:lnTo>
                    <a:pt x="2896" y="7800"/>
                  </a:lnTo>
                  <a:lnTo>
                    <a:pt x="2871" y="7821"/>
                  </a:lnTo>
                  <a:lnTo>
                    <a:pt x="2844" y="7840"/>
                  </a:lnTo>
                  <a:lnTo>
                    <a:pt x="2815" y="7854"/>
                  </a:lnTo>
                  <a:lnTo>
                    <a:pt x="2784" y="7864"/>
                  </a:lnTo>
                  <a:lnTo>
                    <a:pt x="2752" y="7871"/>
                  </a:lnTo>
                  <a:lnTo>
                    <a:pt x="2719" y="7873"/>
                  </a:lnTo>
                  <a:lnTo>
                    <a:pt x="2686" y="7871"/>
                  </a:lnTo>
                  <a:lnTo>
                    <a:pt x="2654" y="7864"/>
                  </a:lnTo>
                  <a:lnTo>
                    <a:pt x="2623" y="7854"/>
                  </a:lnTo>
                  <a:lnTo>
                    <a:pt x="2594" y="7840"/>
                  </a:lnTo>
                  <a:lnTo>
                    <a:pt x="2567" y="7821"/>
                  </a:lnTo>
                  <a:lnTo>
                    <a:pt x="2542" y="7800"/>
                  </a:lnTo>
                  <a:lnTo>
                    <a:pt x="2521" y="7775"/>
                  </a:lnTo>
                  <a:lnTo>
                    <a:pt x="2502" y="7748"/>
                  </a:lnTo>
                  <a:lnTo>
                    <a:pt x="2488" y="7719"/>
                  </a:lnTo>
                  <a:lnTo>
                    <a:pt x="2478" y="7688"/>
                  </a:lnTo>
                  <a:lnTo>
                    <a:pt x="2471" y="7656"/>
                  </a:lnTo>
                  <a:lnTo>
                    <a:pt x="2469" y="7623"/>
                  </a:lnTo>
                  <a:lnTo>
                    <a:pt x="2469" y="4680"/>
                  </a:lnTo>
                  <a:lnTo>
                    <a:pt x="1350" y="4680"/>
                  </a:lnTo>
                  <a:lnTo>
                    <a:pt x="1317" y="4678"/>
                  </a:lnTo>
                  <a:lnTo>
                    <a:pt x="1285" y="4671"/>
                  </a:lnTo>
                  <a:lnTo>
                    <a:pt x="1254" y="4661"/>
                  </a:lnTo>
                  <a:lnTo>
                    <a:pt x="1225" y="4647"/>
                  </a:lnTo>
                  <a:lnTo>
                    <a:pt x="1198" y="4628"/>
                  </a:lnTo>
                  <a:lnTo>
                    <a:pt x="1173" y="4607"/>
                  </a:lnTo>
                  <a:lnTo>
                    <a:pt x="1152" y="4582"/>
                  </a:lnTo>
                  <a:lnTo>
                    <a:pt x="1133" y="4555"/>
                  </a:lnTo>
                  <a:lnTo>
                    <a:pt x="1119" y="4526"/>
                  </a:lnTo>
                  <a:lnTo>
                    <a:pt x="1109" y="4495"/>
                  </a:lnTo>
                  <a:lnTo>
                    <a:pt x="1102" y="4463"/>
                  </a:lnTo>
                  <a:lnTo>
                    <a:pt x="1100" y="4430"/>
                  </a:lnTo>
                  <a:lnTo>
                    <a:pt x="1102" y="4397"/>
                  </a:lnTo>
                  <a:lnTo>
                    <a:pt x="1109" y="4365"/>
                  </a:lnTo>
                  <a:lnTo>
                    <a:pt x="1119" y="4334"/>
                  </a:lnTo>
                  <a:lnTo>
                    <a:pt x="1133" y="4305"/>
                  </a:lnTo>
                  <a:lnTo>
                    <a:pt x="1152" y="4278"/>
                  </a:lnTo>
                  <a:lnTo>
                    <a:pt x="1173" y="4253"/>
                  </a:lnTo>
                  <a:lnTo>
                    <a:pt x="1198" y="4232"/>
                  </a:lnTo>
                  <a:lnTo>
                    <a:pt x="1225" y="4213"/>
                  </a:lnTo>
                  <a:lnTo>
                    <a:pt x="1254" y="4199"/>
                  </a:lnTo>
                  <a:lnTo>
                    <a:pt x="1285" y="4189"/>
                  </a:lnTo>
                  <a:lnTo>
                    <a:pt x="1317" y="4182"/>
                  </a:lnTo>
                  <a:lnTo>
                    <a:pt x="1350" y="4180"/>
                  </a:lnTo>
                  <a:lnTo>
                    <a:pt x="8650" y="4180"/>
                  </a:lnTo>
                  <a:lnTo>
                    <a:pt x="8683" y="4182"/>
                  </a:lnTo>
                  <a:lnTo>
                    <a:pt x="8715" y="4189"/>
                  </a:lnTo>
                  <a:lnTo>
                    <a:pt x="8746" y="4199"/>
                  </a:lnTo>
                  <a:lnTo>
                    <a:pt x="8775" y="4213"/>
                  </a:lnTo>
                  <a:lnTo>
                    <a:pt x="8802" y="4232"/>
                  </a:lnTo>
                  <a:lnTo>
                    <a:pt x="8827" y="4253"/>
                  </a:lnTo>
                  <a:lnTo>
                    <a:pt x="8848" y="4278"/>
                  </a:lnTo>
                  <a:lnTo>
                    <a:pt x="8867" y="4305"/>
                  </a:lnTo>
                  <a:lnTo>
                    <a:pt x="8881" y="4334"/>
                  </a:lnTo>
                  <a:lnTo>
                    <a:pt x="8891" y="4365"/>
                  </a:lnTo>
                  <a:lnTo>
                    <a:pt x="8898" y="4397"/>
                  </a:lnTo>
                  <a:lnTo>
                    <a:pt x="8900" y="4430"/>
                  </a:lnTo>
                  <a:lnTo>
                    <a:pt x="8898" y="4463"/>
                  </a:lnTo>
                  <a:lnTo>
                    <a:pt x="8891" y="4495"/>
                  </a:lnTo>
                  <a:lnTo>
                    <a:pt x="8881" y="4526"/>
                  </a:lnTo>
                  <a:lnTo>
                    <a:pt x="8867" y="4555"/>
                  </a:lnTo>
                  <a:lnTo>
                    <a:pt x="8848" y="4582"/>
                  </a:lnTo>
                  <a:lnTo>
                    <a:pt x="8827" y="4607"/>
                  </a:lnTo>
                  <a:lnTo>
                    <a:pt x="8802" y="4628"/>
                  </a:lnTo>
                  <a:lnTo>
                    <a:pt x="8775" y="4647"/>
                  </a:lnTo>
                  <a:lnTo>
                    <a:pt x="8746" y="4661"/>
                  </a:lnTo>
                  <a:close/>
                  <a:moveTo>
                    <a:pt x="1423" y="3321"/>
                  </a:moveTo>
                  <a:lnTo>
                    <a:pt x="1449" y="3303"/>
                  </a:lnTo>
                  <a:lnTo>
                    <a:pt x="4871" y="1250"/>
                  </a:lnTo>
                  <a:lnTo>
                    <a:pt x="4901" y="1234"/>
                  </a:lnTo>
                  <a:lnTo>
                    <a:pt x="4933" y="1223"/>
                  </a:lnTo>
                  <a:lnTo>
                    <a:pt x="4966" y="1216"/>
                  </a:lnTo>
                  <a:lnTo>
                    <a:pt x="5000" y="1214"/>
                  </a:lnTo>
                  <a:lnTo>
                    <a:pt x="5034" y="1216"/>
                  </a:lnTo>
                  <a:lnTo>
                    <a:pt x="5067" y="1223"/>
                  </a:lnTo>
                  <a:lnTo>
                    <a:pt x="5099" y="1234"/>
                  </a:lnTo>
                  <a:lnTo>
                    <a:pt x="5129" y="1250"/>
                  </a:lnTo>
                  <a:lnTo>
                    <a:pt x="8551" y="3303"/>
                  </a:lnTo>
                  <a:lnTo>
                    <a:pt x="8577" y="3321"/>
                  </a:lnTo>
                  <a:lnTo>
                    <a:pt x="8601" y="3343"/>
                  </a:lnTo>
                  <a:lnTo>
                    <a:pt x="8622" y="3368"/>
                  </a:lnTo>
                  <a:lnTo>
                    <a:pt x="8640" y="3395"/>
                  </a:lnTo>
                  <a:lnTo>
                    <a:pt x="8654" y="3424"/>
                  </a:lnTo>
                  <a:lnTo>
                    <a:pt x="8664" y="3455"/>
                  </a:lnTo>
                  <a:lnTo>
                    <a:pt x="8670" y="3487"/>
                  </a:lnTo>
                  <a:lnTo>
                    <a:pt x="8672" y="3520"/>
                  </a:lnTo>
                  <a:lnTo>
                    <a:pt x="8670" y="3552"/>
                  </a:lnTo>
                  <a:lnTo>
                    <a:pt x="8663" y="3584"/>
                  </a:lnTo>
                  <a:lnTo>
                    <a:pt x="8652" y="3614"/>
                  </a:lnTo>
                  <a:lnTo>
                    <a:pt x="8638" y="3643"/>
                  </a:lnTo>
                  <a:lnTo>
                    <a:pt x="8619" y="3670"/>
                  </a:lnTo>
                  <a:lnTo>
                    <a:pt x="8598" y="3695"/>
                  </a:lnTo>
                  <a:lnTo>
                    <a:pt x="8573" y="3716"/>
                  </a:lnTo>
                  <a:lnTo>
                    <a:pt x="8546" y="3734"/>
                  </a:lnTo>
                  <a:lnTo>
                    <a:pt x="8517" y="3748"/>
                  </a:lnTo>
                  <a:lnTo>
                    <a:pt x="8486" y="3759"/>
                  </a:lnTo>
                  <a:lnTo>
                    <a:pt x="8454" y="3765"/>
                  </a:lnTo>
                  <a:lnTo>
                    <a:pt x="8422" y="3767"/>
                  </a:lnTo>
                  <a:lnTo>
                    <a:pt x="1578" y="3767"/>
                  </a:lnTo>
                  <a:lnTo>
                    <a:pt x="1546" y="3765"/>
                  </a:lnTo>
                  <a:lnTo>
                    <a:pt x="1514" y="3759"/>
                  </a:lnTo>
                  <a:lnTo>
                    <a:pt x="1483" y="3748"/>
                  </a:lnTo>
                  <a:lnTo>
                    <a:pt x="1454" y="3734"/>
                  </a:lnTo>
                  <a:lnTo>
                    <a:pt x="1427" y="3716"/>
                  </a:lnTo>
                  <a:lnTo>
                    <a:pt x="1402" y="3695"/>
                  </a:lnTo>
                  <a:lnTo>
                    <a:pt x="1381" y="3670"/>
                  </a:lnTo>
                  <a:lnTo>
                    <a:pt x="1362" y="3643"/>
                  </a:lnTo>
                  <a:lnTo>
                    <a:pt x="1348" y="3614"/>
                  </a:lnTo>
                  <a:lnTo>
                    <a:pt x="1337" y="3584"/>
                  </a:lnTo>
                  <a:lnTo>
                    <a:pt x="1330" y="3552"/>
                  </a:lnTo>
                  <a:lnTo>
                    <a:pt x="1328" y="3520"/>
                  </a:lnTo>
                  <a:lnTo>
                    <a:pt x="1330" y="3487"/>
                  </a:lnTo>
                  <a:lnTo>
                    <a:pt x="1336" y="3455"/>
                  </a:lnTo>
                  <a:lnTo>
                    <a:pt x="1346" y="3424"/>
                  </a:lnTo>
                  <a:lnTo>
                    <a:pt x="1360" y="3395"/>
                  </a:lnTo>
                  <a:lnTo>
                    <a:pt x="1378" y="3368"/>
                  </a:lnTo>
                  <a:lnTo>
                    <a:pt x="1399" y="3343"/>
                  </a:lnTo>
                  <a:lnTo>
                    <a:pt x="1423" y="3321"/>
                  </a:lnTo>
                  <a:close/>
                  <a:moveTo>
                    <a:pt x="2481" y="3267"/>
                  </a:moveTo>
                  <a:lnTo>
                    <a:pt x="7519" y="3267"/>
                  </a:lnTo>
                  <a:lnTo>
                    <a:pt x="5000" y="1756"/>
                  </a:lnTo>
                  <a:lnTo>
                    <a:pt x="2481" y="326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Helvetica Neue"/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647" name="Google Shape;1647;p45"/>
          <p:cNvGrpSpPr/>
          <p:nvPr/>
        </p:nvGrpSpPr>
        <p:grpSpPr>
          <a:xfrm>
            <a:off x="482689" y="5228425"/>
            <a:ext cx="350688" cy="350398"/>
            <a:chOff x="6968299" y="3235960"/>
            <a:chExt cx="914400" cy="914400"/>
          </a:xfrm>
        </p:grpSpPr>
        <p:sp>
          <p:nvSpPr>
            <p:cNvPr id="1648" name="Google Shape;1648;p45"/>
            <p:cNvSpPr/>
            <p:nvPr/>
          </p:nvSpPr>
          <p:spPr>
            <a:xfrm>
              <a:off x="6968299" y="3235960"/>
              <a:ext cx="914400" cy="914400"/>
            </a:xfrm>
            <a:custGeom>
              <a:rect b="b" l="l" r="r" t="t"/>
              <a:pathLst>
                <a:path extrusionOk="0" h="10000" w="10000">
                  <a:moveTo>
                    <a:pt x="3246" y="3929"/>
                  </a:moveTo>
                  <a:lnTo>
                    <a:pt x="2892" y="3575"/>
                  </a:lnTo>
                  <a:lnTo>
                    <a:pt x="2879" y="3560"/>
                  </a:lnTo>
                  <a:lnTo>
                    <a:pt x="2868" y="3544"/>
                  </a:lnTo>
                  <a:lnTo>
                    <a:pt x="2859" y="3526"/>
                  </a:lnTo>
                  <a:lnTo>
                    <a:pt x="2853" y="3508"/>
                  </a:lnTo>
                  <a:lnTo>
                    <a:pt x="2849" y="3489"/>
                  </a:lnTo>
                  <a:lnTo>
                    <a:pt x="2848" y="3469"/>
                  </a:lnTo>
                  <a:lnTo>
                    <a:pt x="2849" y="3449"/>
                  </a:lnTo>
                  <a:lnTo>
                    <a:pt x="2853" y="3430"/>
                  </a:lnTo>
                  <a:lnTo>
                    <a:pt x="2859" y="3412"/>
                  </a:lnTo>
                  <a:lnTo>
                    <a:pt x="2868" y="3394"/>
                  </a:lnTo>
                  <a:lnTo>
                    <a:pt x="2879" y="3378"/>
                  </a:lnTo>
                  <a:lnTo>
                    <a:pt x="2892" y="3363"/>
                  </a:lnTo>
                  <a:lnTo>
                    <a:pt x="2907" y="3350"/>
                  </a:lnTo>
                  <a:lnTo>
                    <a:pt x="2923" y="3339"/>
                  </a:lnTo>
                  <a:lnTo>
                    <a:pt x="2941" y="3330"/>
                  </a:lnTo>
                  <a:lnTo>
                    <a:pt x="2959" y="3324"/>
                  </a:lnTo>
                  <a:lnTo>
                    <a:pt x="2978" y="3320"/>
                  </a:lnTo>
                  <a:lnTo>
                    <a:pt x="2998" y="3319"/>
                  </a:lnTo>
                  <a:lnTo>
                    <a:pt x="3018" y="3320"/>
                  </a:lnTo>
                  <a:lnTo>
                    <a:pt x="3037" y="3324"/>
                  </a:lnTo>
                  <a:lnTo>
                    <a:pt x="3055" y="3330"/>
                  </a:lnTo>
                  <a:lnTo>
                    <a:pt x="3073" y="3339"/>
                  </a:lnTo>
                  <a:lnTo>
                    <a:pt x="3089" y="3350"/>
                  </a:lnTo>
                  <a:lnTo>
                    <a:pt x="3104" y="3363"/>
                  </a:lnTo>
                  <a:lnTo>
                    <a:pt x="3342" y="3601"/>
                  </a:lnTo>
                  <a:lnTo>
                    <a:pt x="3825" y="3020"/>
                  </a:lnTo>
                  <a:lnTo>
                    <a:pt x="3838" y="3006"/>
                  </a:lnTo>
                  <a:lnTo>
                    <a:pt x="3853" y="2994"/>
                  </a:lnTo>
                  <a:lnTo>
                    <a:pt x="3870" y="2983"/>
                  </a:lnTo>
                  <a:lnTo>
                    <a:pt x="3888" y="2975"/>
                  </a:lnTo>
                  <a:lnTo>
                    <a:pt x="3907" y="2970"/>
                  </a:lnTo>
                  <a:lnTo>
                    <a:pt x="3926" y="2967"/>
                  </a:lnTo>
                  <a:lnTo>
                    <a:pt x="3946" y="2966"/>
                  </a:lnTo>
                  <a:lnTo>
                    <a:pt x="3965" y="2968"/>
                  </a:lnTo>
                  <a:lnTo>
                    <a:pt x="3984" y="2973"/>
                  </a:lnTo>
                  <a:lnTo>
                    <a:pt x="4003" y="2980"/>
                  </a:lnTo>
                  <a:lnTo>
                    <a:pt x="4020" y="2989"/>
                  </a:lnTo>
                  <a:lnTo>
                    <a:pt x="4036" y="3001"/>
                  </a:lnTo>
                  <a:lnTo>
                    <a:pt x="4050" y="3014"/>
                  </a:lnTo>
                  <a:lnTo>
                    <a:pt x="4062" y="3029"/>
                  </a:lnTo>
                  <a:lnTo>
                    <a:pt x="4073" y="3046"/>
                  </a:lnTo>
                  <a:lnTo>
                    <a:pt x="4081" y="3064"/>
                  </a:lnTo>
                  <a:lnTo>
                    <a:pt x="4086" y="3083"/>
                  </a:lnTo>
                  <a:lnTo>
                    <a:pt x="4089" y="3102"/>
                  </a:lnTo>
                  <a:lnTo>
                    <a:pt x="4090" y="3122"/>
                  </a:lnTo>
                  <a:lnTo>
                    <a:pt x="4088" y="3141"/>
                  </a:lnTo>
                  <a:lnTo>
                    <a:pt x="4083" y="3160"/>
                  </a:lnTo>
                  <a:lnTo>
                    <a:pt x="4076" y="3179"/>
                  </a:lnTo>
                  <a:lnTo>
                    <a:pt x="4067" y="3196"/>
                  </a:lnTo>
                  <a:lnTo>
                    <a:pt x="4055" y="3212"/>
                  </a:lnTo>
                  <a:lnTo>
                    <a:pt x="3467" y="3919"/>
                  </a:lnTo>
                  <a:lnTo>
                    <a:pt x="3454" y="3933"/>
                  </a:lnTo>
                  <a:lnTo>
                    <a:pt x="3439" y="3945"/>
                  </a:lnTo>
                  <a:lnTo>
                    <a:pt x="3423" y="3955"/>
                  </a:lnTo>
                  <a:lnTo>
                    <a:pt x="3406" y="3963"/>
                  </a:lnTo>
                  <a:lnTo>
                    <a:pt x="3387" y="3969"/>
                  </a:lnTo>
                  <a:lnTo>
                    <a:pt x="3368" y="3972"/>
                  </a:lnTo>
                  <a:lnTo>
                    <a:pt x="3349" y="3973"/>
                  </a:lnTo>
                  <a:lnTo>
                    <a:pt x="3330" y="3971"/>
                  </a:lnTo>
                  <a:lnTo>
                    <a:pt x="3311" y="3967"/>
                  </a:lnTo>
                  <a:lnTo>
                    <a:pt x="3293" y="3961"/>
                  </a:lnTo>
                  <a:lnTo>
                    <a:pt x="3276" y="3952"/>
                  </a:lnTo>
                  <a:lnTo>
                    <a:pt x="3260" y="3942"/>
                  </a:lnTo>
                  <a:lnTo>
                    <a:pt x="3246" y="392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Helvetica Neue"/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49" name="Google Shape;1649;p45"/>
            <p:cNvSpPr/>
            <p:nvPr/>
          </p:nvSpPr>
          <p:spPr>
            <a:xfrm>
              <a:off x="6968299" y="3235960"/>
              <a:ext cx="914400" cy="914400"/>
            </a:xfrm>
            <a:custGeom>
              <a:rect b="b" l="l" r="r" t="t"/>
              <a:pathLst>
                <a:path extrusionOk="0" h="10000" w="10000">
                  <a:moveTo>
                    <a:pt x="2578" y="1102"/>
                  </a:moveTo>
                  <a:lnTo>
                    <a:pt x="2604" y="1101"/>
                  </a:lnTo>
                  <a:lnTo>
                    <a:pt x="2614" y="1101"/>
                  </a:lnTo>
                  <a:lnTo>
                    <a:pt x="2640" y="1100"/>
                  </a:lnTo>
                  <a:lnTo>
                    <a:pt x="2645" y="1100"/>
                  </a:lnTo>
                  <a:lnTo>
                    <a:pt x="7355" y="1100"/>
                  </a:lnTo>
                  <a:lnTo>
                    <a:pt x="7360" y="1100"/>
                  </a:lnTo>
                  <a:lnTo>
                    <a:pt x="7386" y="1101"/>
                  </a:lnTo>
                  <a:lnTo>
                    <a:pt x="7396" y="1101"/>
                  </a:lnTo>
                  <a:lnTo>
                    <a:pt x="7422" y="1102"/>
                  </a:lnTo>
                  <a:lnTo>
                    <a:pt x="7432" y="1103"/>
                  </a:lnTo>
                  <a:lnTo>
                    <a:pt x="7458" y="1106"/>
                  </a:lnTo>
                  <a:lnTo>
                    <a:pt x="7467" y="1107"/>
                  </a:lnTo>
                  <a:lnTo>
                    <a:pt x="7493" y="1110"/>
                  </a:lnTo>
                  <a:lnTo>
                    <a:pt x="7503" y="1112"/>
                  </a:lnTo>
                  <a:lnTo>
                    <a:pt x="7529" y="1116"/>
                  </a:lnTo>
                  <a:lnTo>
                    <a:pt x="7538" y="1118"/>
                  </a:lnTo>
                  <a:lnTo>
                    <a:pt x="7564" y="1123"/>
                  </a:lnTo>
                  <a:lnTo>
                    <a:pt x="7573" y="1125"/>
                  </a:lnTo>
                  <a:lnTo>
                    <a:pt x="7598" y="1132"/>
                  </a:lnTo>
                  <a:lnTo>
                    <a:pt x="7607" y="1134"/>
                  </a:lnTo>
                  <a:lnTo>
                    <a:pt x="7633" y="1141"/>
                  </a:lnTo>
                  <a:lnTo>
                    <a:pt x="7642" y="1144"/>
                  </a:lnTo>
                  <a:lnTo>
                    <a:pt x="7667" y="1152"/>
                  </a:lnTo>
                  <a:lnTo>
                    <a:pt x="7675" y="1156"/>
                  </a:lnTo>
                  <a:lnTo>
                    <a:pt x="7700" y="1165"/>
                  </a:lnTo>
                  <a:lnTo>
                    <a:pt x="7709" y="1168"/>
                  </a:lnTo>
                  <a:lnTo>
                    <a:pt x="7733" y="1178"/>
                  </a:lnTo>
                  <a:lnTo>
                    <a:pt x="7742" y="1182"/>
                  </a:lnTo>
                  <a:lnTo>
                    <a:pt x="7766" y="1193"/>
                  </a:lnTo>
                  <a:lnTo>
                    <a:pt x="7774" y="1197"/>
                  </a:lnTo>
                  <a:lnTo>
                    <a:pt x="7798" y="1209"/>
                  </a:lnTo>
                  <a:lnTo>
                    <a:pt x="7806" y="1214"/>
                  </a:lnTo>
                  <a:lnTo>
                    <a:pt x="7829" y="1226"/>
                  </a:lnTo>
                  <a:lnTo>
                    <a:pt x="7837" y="1231"/>
                  </a:lnTo>
                  <a:lnTo>
                    <a:pt x="7860" y="1245"/>
                  </a:lnTo>
                  <a:lnTo>
                    <a:pt x="7868" y="1250"/>
                  </a:lnTo>
                  <a:lnTo>
                    <a:pt x="7890" y="1264"/>
                  </a:lnTo>
                  <a:lnTo>
                    <a:pt x="7897" y="1269"/>
                  </a:lnTo>
                  <a:lnTo>
                    <a:pt x="7919" y="1285"/>
                  </a:lnTo>
                  <a:lnTo>
                    <a:pt x="7926" y="1290"/>
                  </a:lnTo>
                  <a:lnTo>
                    <a:pt x="7947" y="1306"/>
                  </a:lnTo>
                  <a:lnTo>
                    <a:pt x="7955" y="1312"/>
                  </a:lnTo>
                  <a:lnTo>
                    <a:pt x="7975" y="1329"/>
                  </a:lnTo>
                  <a:lnTo>
                    <a:pt x="7982" y="1335"/>
                  </a:lnTo>
                  <a:lnTo>
                    <a:pt x="8002" y="1352"/>
                  </a:lnTo>
                  <a:lnTo>
                    <a:pt x="8008" y="1358"/>
                  </a:lnTo>
                  <a:lnTo>
                    <a:pt x="8027" y="1377"/>
                  </a:lnTo>
                  <a:lnTo>
                    <a:pt x="8034" y="1383"/>
                  </a:lnTo>
                  <a:lnTo>
                    <a:pt x="8052" y="1402"/>
                  </a:lnTo>
                  <a:lnTo>
                    <a:pt x="8059" y="1409"/>
                  </a:lnTo>
                  <a:lnTo>
                    <a:pt x="8076" y="1428"/>
                  </a:lnTo>
                  <a:lnTo>
                    <a:pt x="8082" y="1435"/>
                  </a:lnTo>
                  <a:lnTo>
                    <a:pt x="8099" y="1456"/>
                  </a:lnTo>
                  <a:lnTo>
                    <a:pt x="8105" y="1463"/>
                  </a:lnTo>
                  <a:lnTo>
                    <a:pt x="8121" y="1484"/>
                  </a:lnTo>
                  <a:lnTo>
                    <a:pt x="8127" y="1491"/>
                  </a:lnTo>
                  <a:lnTo>
                    <a:pt x="8142" y="1513"/>
                  </a:lnTo>
                  <a:lnTo>
                    <a:pt x="8148" y="1521"/>
                  </a:lnTo>
                  <a:lnTo>
                    <a:pt x="8162" y="1543"/>
                  </a:lnTo>
                  <a:lnTo>
                    <a:pt x="8167" y="1551"/>
                  </a:lnTo>
                  <a:lnTo>
                    <a:pt x="8181" y="1574"/>
                  </a:lnTo>
                  <a:lnTo>
                    <a:pt x="8186" y="1583"/>
                  </a:lnTo>
                  <a:lnTo>
                    <a:pt x="8199" y="1606"/>
                  </a:lnTo>
                  <a:lnTo>
                    <a:pt x="8203" y="1614"/>
                  </a:lnTo>
                  <a:lnTo>
                    <a:pt x="8215" y="1638"/>
                  </a:lnTo>
                  <a:lnTo>
                    <a:pt x="8219" y="1646"/>
                  </a:lnTo>
                  <a:lnTo>
                    <a:pt x="8230" y="1670"/>
                  </a:lnTo>
                  <a:lnTo>
                    <a:pt x="8234" y="1679"/>
                  </a:lnTo>
                  <a:lnTo>
                    <a:pt x="8244" y="1703"/>
                  </a:lnTo>
                  <a:lnTo>
                    <a:pt x="8247" y="1712"/>
                  </a:lnTo>
                  <a:lnTo>
                    <a:pt x="8256" y="1737"/>
                  </a:lnTo>
                  <a:lnTo>
                    <a:pt x="8259" y="1746"/>
                  </a:lnTo>
                  <a:lnTo>
                    <a:pt x="8268" y="1771"/>
                  </a:lnTo>
                  <a:lnTo>
                    <a:pt x="8270" y="1780"/>
                  </a:lnTo>
                  <a:lnTo>
                    <a:pt x="8278" y="1805"/>
                  </a:lnTo>
                  <a:lnTo>
                    <a:pt x="8280" y="1814"/>
                  </a:lnTo>
                  <a:lnTo>
                    <a:pt x="8286" y="1839"/>
                  </a:lnTo>
                  <a:lnTo>
                    <a:pt x="8288" y="1848"/>
                  </a:lnTo>
                  <a:lnTo>
                    <a:pt x="8294" y="1874"/>
                  </a:lnTo>
                  <a:lnTo>
                    <a:pt x="8295" y="1883"/>
                  </a:lnTo>
                  <a:lnTo>
                    <a:pt x="8300" y="1909"/>
                  </a:lnTo>
                  <a:lnTo>
                    <a:pt x="8301" y="1918"/>
                  </a:lnTo>
                  <a:lnTo>
                    <a:pt x="8305" y="1945"/>
                  </a:lnTo>
                  <a:lnTo>
                    <a:pt x="8306" y="1954"/>
                  </a:lnTo>
                  <a:lnTo>
                    <a:pt x="8308" y="1980"/>
                  </a:lnTo>
                  <a:lnTo>
                    <a:pt x="8309" y="1989"/>
                  </a:lnTo>
                  <a:lnTo>
                    <a:pt x="8310" y="2016"/>
                  </a:lnTo>
                  <a:lnTo>
                    <a:pt x="8310" y="2025"/>
                  </a:lnTo>
                  <a:lnTo>
                    <a:pt x="8311" y="2051"/>
                  </a:lnTo>
                  <a:lnTo>
                    <a:pt x="8311" y="2056"/>
                  </a:lnTo>
                  <a:lnTo>
                    <a:pt x="8311" y="7944"/>
                  </a:lnTo>
                  <a:lnTo>
                    <a:pt x="8311" y="7949"/>
                  </a:lnTo>
                  <a:lnTo>
                    <a:pt x="8310" y="7975"/>
                  </a:lnTo>
                  <a:lnTo>
                    <a:pt x="8310" y="7984"/>
                  </a:lnTo>
                  <a:lnTo>
                    <a:pt x="8309" y="8011"/>
                  </a:lnTo>
                  <a:lnTo>
                    <a:pt x="8308" y="8020"/>
                  </a:lnTo>
                  <a:lnTo>
                    <a:pt x="8306" y="8046"/>
                  </a:lnTo>
                  <a:lnTo>
                    <a:pt x="8305" y="8055"/>
                  </a:lnTo>
                  <a:lnTo>
                    <a:pt x="8301" y="8082"/>
                  </a:lnTo>
                  <a:lnTo>
                    <a:pt x="8300" y="8091"/>
                  </a:lnTo>
                  <a:lnTo>
                    <a:pt x="8295" y="8117"/>
                  </a:lnTo>
                  <a:lnTo>
                    <a:pt x="8294" y="8126"/>
                  </a:lnTo>
                  <a:lnTo>
                    <a:pt x="8288" y="8152"/>
                  </a:lnTo>
                  <a:lnTo>
                    <a:pt x="8286" y="8161"/>
                  </a:lnTo>
                  <a:lnTo>
                    <a:pt x="8280" y="8186"/>
                  </a:lnTo>
                  <a:lnTo>
                    <a:pt x="8278" y="8195"/>
                  </a:lnTo>
                  <a:lnTo>
                    <a:pt x="8270" y="8220"/>
                  </a:lnTo>
                  <a:lnTo>
                    <a:pt x="8268" y="8229"/>
                  </a:lnTo>
                  <a:lnTo>
                    <a:pt x="8259" y="8254"/>
                  </a:lnTo>
                  <a:lnTo>
                    <a:pt x="8256" y="8263"/>
                  </a:lnTo>
                  <a:lnTo>
                    <a:pt x="8247" y="8288"/>
                  </a:lnTo>
                  <a:lnTo>
                    <a:pt x="8244" y="8297"/>
                  </a:lnTo>
                  <a:lnTo>
                    <a:pt x="8234" y="8321"/>
                  </a:lnTo>
                  <a:lnTo>
                    <a:pt x="8230" y="8330"/>
                  </a:lnTo>
                  <a:lnTo>
                    <a:pt x="8219" y="8354"/>
                  </a:lnTo>
                  <a:lnTo>
                    <a:pt x="8215" y="8362"/>
                  </a:lnTo>
                  <a:lnTo>
                    <a:pt x="8203" y="8386"/>
                  </a:lnTo>
                  <a:lnTo>
                    <a:pt x="8199" y="8394"/>
                  </a:lnTo>
                  <a:lnTo>
                    <a:pt x="8186" y="8417"/>
                  </a:lnTo>
                  <a:lnTo>
                    <a:pt x="8181" y="8426"/>
                  </a:lnTo>
                  <a:lnTo>
                    <a:pt x="8167" y="8449"/>
                  </a:lnTo>
                  <a:lnTo>
                    <a:pt x="8162" y="8457"/>
                  </a:lnTo>
                  <a:lnTo>
                    <a:pt x="8148" y="8479"/>
                  </a:lnTo>
                  <a:lnTo>
                    <a:pt x="8142" y="8487"/>
                  </a:lnTo>
                  <a:lnTo>
                    <a:pt x="8127" y="8509"/>
                  </a:lnTo>
                  <a:lnTo>
                    <a:pt x="8121" y="8516"/>
                  </a:lnTo>
                  <a:lnTo>
                    <a:pt x="8105" y="8537"/>
                  </a:lnTo>
                  <a:lnTo>
                    <a:pt x="8099" y="8544"/>
                  </a:lnTo>
                  <a:lnTo>
                    <a:pt x="8082" y="8565"/>
                  </a:lnTo>
                  <a:lnTo>
                    <a:pt x="8076" y="8572"/>
                  </a:lnTo>
                  <a:lnTo>
                    <a:pt x="8059" y="8591"/>
                  </a:lnTo>
                  <a:lnTo>
                    <a:pt x="8052" y="8598"/>
                  </a:lnTo>
                  <a:lnTo>
                    <a:pt x="8034" y="8617"/>
                  </a:lnTo>
                  <a:lnTo>
                    <a:pt x="8027" y="8623"/>
                  </a:lnTo>
                  <a:lnTo>
                    <a:pt x="8008" y="8642"/>
                  </a:lnTo>
                  <a:lnTo>
                    <a:pt x="8002" y="8648"/>
                  </a:lnTo>
                  <a:lnTo>
                    <a:pt x="7982" y="8665"/>
                  </a:lnTo>
                  <a:lnTo>
                    <a:pt x="7975" y="8671"/>
                  </a:lnTo>
                  <a:lnTo>
                    <a:pt x="7955" y="8688"/>
                  </a:lnTo>
                  <a:lnTo>
                    <a:pt x="7947" y="8694"/>
                  </a:lnTo>
                  <a:lnTo>
                    <a:pt x="7926" y="8710"/>
                  </a:lnTo>
                  <a:lnTo>
                    <a:pt x="7919" y="8715"/>
                  </a:lnTo>
                  <a:lnTo>
                    <a:pt x="7897" y="8731"/>
                  </a:lnTo>
                  <a:lnTo>
                    <a:pt x="7890" y="8736"/>
                  </a:lnTo>
                  <a:lnTo>
                    <a:pt x="7868" y="8750"/>
                  </a:lnTo>
                  <a:lnTo>
                    <a:pt x="7860" y="8755"/>
                  </a:lnTo>
                  <a:lnTo>
                    <a:pt x="7837" y="8769"/>
                  </a:lnTo>
                  <a:lnTo>
                    <a:pt x="7829" y="8774"/>
                  </a:lnTo>
                  <a:lnTo>
                    <a:pt x="7806" y="8786"/>
                  </a:lnTo>
                  <a:lnTo>
                    <a:pt x="7798" y="8791"/>
                  </a:lnTo>
                  <a:lnTo>
                    <a:pt x="7774" y="8803"/>
                  </a:lnTo>
                  <a:lnTo>
                    <a:pt x="7766" y="8807"/>
                  </a:lnTo>
                  <a:lnTo>
                    <a:pt x="7742" y="8818"/>
                  </a:lnTo>
                  <a:lnTo>
                    <a:pt x="7733" y="8822"/>
                  </a:lnTo>
                  <a:lnTo>
                    <a:pt x="7709" y="8832"/>
                  </a:lnTo>
                  <a:lnTo>
                    <a:pt x="7700" y="8835"/>
                  </a:lnTo>
                  <a:lnTo>
                    <a:pt x="7675" y="8844"/>
                  </a:lnTo>
                  <a:lnTo>
                    <a:pt x="7667" y="8848"/>
                  </a:lnTo>
                  <a:lnTo>
                    <a:pt x="7642" y="8856"/>
                  </a:lnTo>
                  <a:lnTo>
                    <a:pt x="7633" y="8859"/>
                  </a:lnTo>
                  <a:lnTo>
                    <a:pt x="7607" y="8866"/>
                  </a:lnTo>
                  <a:lnTo>
                    <a:pt x="7598" y="8868"/>
                  </a:lnTo>
                  <a:lnTo>
                    <a:pt x="7573" y="8875"/>
                  </a:lnTo>
                  <a:lnTo>
                    <a:pt x="7564" y="8877"/>
                  </a:lnTo>
                  <a:lnTo>
                    <a:pt x="7538" y="8882"/>
                  </a:lnTo>
                  <a:lnTo>
                    <a:pt x="7529" y="8884"/>
                  </a:lnTo>
                  <a:lnTo>
                    <a:pt x="7503" y="8888"/>
                  </a:lnTo>
                  <a:lnTo>
                    <a:pt x="7493" y="8890"/>
                  </a:lnTo>
                  <a:lnTo>
                    <a:pt x="7467" y="8893"/>
                  </a:lnTo>
                  <a:lnTo>
                    <a:pt x="7458" y="8894"/>
                  </a:lnTo>
                  <a:lnTo>
                    <a:pt x="7432" y="8897"/>
                  </a:lnTo>
                  <a:lnTo>
                    <a:pt x="7422" y="8898"/>
                  </a:lnTo>
                  <a:lnTo>
                    <a:pt x="7396" y="8899"/>
                  </a:lnTo>
                  <a:lnTo>
                    <a:pt x="7386" y="8899"/>
                  </a:lnTo>
                  <a:lnTo>
                    <a:pt x="7360" y="8900"/>
                  </a:lnTo>
                  <a:lnTo>
                    <a:pt x="7355" y="8900"/>
                  </a:lnTo>
                  <a:lnTo>
                    <a:pt x="2645" y="8900"/>
                  </a:lnTo>
                  <a:lnTo>
                    <a:pt x="2640" y="8900"/>
                  </a:lnTo>
                  <a:lnTo>
                    <a:pt x="2614" y="8899"/>
                  </a:lnTo>
                  <a:lnTo>
                    <a:pt x="2604" y="8899"/>
                  </a:lnTo>
                  <a:lnTo>
                    <a:pt x="2578" y="8898"/>
                  </a:lnTo>
                  <a:lnTo>
                    <a:pt x="2568" y="8897"/>
                  </a:lnTo>
                  <a:lnTo>
                    <a:pt x="2542" y="8894"/>
                  </a:lnTo>
                  <a:lnTo>
                    <a:pt x="2533" y="8893"/>
                  </a:lnTo>
                  <a:lnTo>
                    <a:pt x="2507" y="8890"/>
                  </a:lnTo>
                  <a:lnTo>
                    <a:pt x="2497" y="8888"/>
                  </a:lnTo>
                  <a:lnTo>
                    <a:pt x="2471" y="8884"/>
                  </a:lnTo>
                  <a:lnTo>
                    <a:pt x="2462" y="8882"/>
                  </a:lnTo>
                  <a:lnTo>
                    <a:pt x="2436" y="8877"/>
                  </a:lnTo>
                  <a:lnTo>
                    <a:pt x="2427" y="8875"/>
                  </a:lnTo>
                  <a:lnTo>
                    <a:pt x="2402" y="8868"/>
                  </a:lnTo>
                  <a:lnTo>
                    <a:pt x="2393" y="8866"/>
                  </a:lnTo>
                  <a:lnTo>
                    <a:pt x="2367" y="8859"/>
                  </a:lnTo>
                  <a:lnTo>
                    <a:pt x="2358" y="8856"/>
                  </a:lnTo>
                  <a:lnTo>
                    <a:pt x="2333" y="8848"/>
                  </a:lnTo>
                  <a:lnTo>
                    <a:pt x="2325" y="8844"/>
                  </a:lnTo>
                  <a:lnTo>
                    <a:pt x="2300" y="8835"/>
                  </a:lnTo>
                  <a:lnTo>
                    <a:pt x="2291" y="8832"/>
                  </a:lnTo>
                  <a:lnTo>
                    <a:pt x="2267" y="8822"/>
                  </a:lnTo>
                  <a:lnTo>
                    <a:pt x="2258" y="8818"/>
                  </a:lnTo>
                  <a:lnTo>
                    <a:pt x="2234" y="8807"/>
                  </a:lnTo>
                  <a:lnTo>
                    <a:pt x="2226" y="8803"/>
                  </a:lnTo>
                  <a:lnTo>
                    <a:pt x="2202" y="8791"/>
                  </a:lnTo>
                  <a:lnTo>
                    <a:pt x="2194" y="8786"/>
                  </a:lnTo>
                  <a:lnTo>
                    <a:pt x="2171" y="8774"/>
                  </a:lnTo>
                  <a:lnTo>
                    <a:pt x="2163" y="8769"/>
                  </a:lnTo>
                  <a:lnTo>
                    <a:pt x="2140" y="8755"/>
                  </a:lnTo>
                  <a:lnTo>
                    <a:pt x="2132" y="8750"/>
                  </a:lnTo>
                  <a:lnTo>
                    <a:pt x="2110" y="8736"/>
                  </a:lnTo>
                  <a:lnTo>
                    <a:pt x="2103" y="8731"/>
                  </a:lnTo>
                  <a:lnTo>
                    <a:pt x="2081" y="8715"/>
                  </a:lnTo>
                  <a:lnTo>
                    <a:pt x="2074" y="8710"/>
                  </a:lnTo>
                  <a:lnTo>
                    <a:pt x="2053" y="8694"/>
                  </a:lnTo>
                  <a:lnTo>
                    <a:pt x="2045" y="8688"/>
                  </a:lnTo>
                  <a:lnTo>
                    <a:pt x="2025" y="8671"/>
                  </a:lnTo>
                  <a:lnTo>
                    <a:pt x="2018" y="8665"/>
                  </a:lnTo>
                  <a:lnTo>
                    <a:pt x="1998" y="8648"/>
                  </a:lnTo>
                  <a:lnTo>
                    <a:pt x="1992" y="8642"/>
                  </a:lnTo>
                  <a:lnTo>
                    <a:pt x="1973" y="8623"/>
                  </a:lnTo>
                  <a:lnTo>
                    <a:pt x="1966" y="8617"/>
                  </a:lnTo>
                  <a:lnTo>
                    <a:pt x="1948" y="8598"/>
                  </a:lnTo>
                  <a:lnTo>
                    <a:pt x="1941" y="8591"/>
                  </a:lnTo>
                  <a:lnTo>
                    <a:pt x="1924" y="8572"/>
                  </a:lnTo>
                  <a:lnTo>
                    <a:pt x="1918" y="8565"/>
                  </a:lnTo>
                  <a:lnTo>
                    <a:pt x="1901" y="8544"/>
                  </a:lnTo>
                  <a:lnTo>
                    <a:pt x="1895" y="8537"/>
                  </a:lnTo>
                  <a:lnTo>
                    <a:pt x="1879" y="8516"/>
                  </a:lnTo>
                  <a:lnTo>
                    <a:pt x="1873" y="8509"/>
                  </a:lnTo>
                  <a:lnTo>
                    <a:pt x="1858" y="8487"/>
                  </a:lnTo>
                  <a:lnTo>
                    <a:pt x="1852" y="8479"/>
                  </a:lnTo>
                  <a:lnTo>
                    <a:pt x="1838" y="8457"/>
                  </a:lnTo>
                  <a:lnTo>
                    <a:pt x="1833" y="8449"/>
                  </a:lnTo>
                  <a:lnTo>
                    <a:pt x="1819" y="8426"/>
                  </a:lnTo>
                  <a:lnTo>
                    <a:pt x="1814" y="8417"/>
                  </a:lnTo>
                  <a:lnTo>
                    <a:pt x="1801" y="8394"/>
                  </a:lnTo>
                  <a:lnTo>
                    <a:pt x="1797" y="8386"/>
                  </a:lnTo>
                  <a:lnTo>
                    <a:pt x="1785" y="8362"/>
                  </a:lnTo>
                  <a:lnTo>
                    <a:pt x="1781" y="8354"/>
                  </a:lnTo>
                  <a:lnTo>
                    <a:pt x="1770" y="8330"/>
                  </a:lnTo>
                  <a:lnTo>
                    <a:pt x="1766" y="8321"/>
                  </a:lnTo>
                  <a:lnTo>
                    <a:pt x="1756" y="8297"/>
                  </a:lnTo>
                  <a:lnTo>
                    <a:pt x="1753" y="8288"/>
                  </a:lnTo>
                  <a:lnTo>
                    <a:pt x="1744" y="8263"/>
                  </a:lnTo>
                  <a:lnTo>
                    <a:pt x="1741" y="8254"/>
                  </a:lnTo>
                  <a:lnTo>
                    <a:pt x="1732" y="8229"/>
                  </a:lnTo>
                  <a:lnTo>
                    <a:pt x="1730" y="8220"/>
                  </a:lnTo>
                  <a:lnTo>
                    <a:pt x="1722" y="8195"/>
                  </a:lnTo>
                  <a:lnTo>
                    <a:pt x="1720" y="8186"/>
                  </a:lnTo>
                  <a:lnTo>
                    <a:pt x="1714" y="8161"/>
                  </a:lnTo>
                  <a:lnTo>
                    <a:pt x="1712" y="8152"/>
                  </a:lnTo>
                  <a:lnTo>
                    <a:pt x="1706" y="8126"/>
                  </a:lnTo>
                  <a:lnTo>
                    <a:pt x="1705" y="8117"/>
                  </a:lnTo>
                  <a:lnTo>
                    <a:pt x="1700" y="8091"/>
                  </a:lnTo>
                  <a:lnTo>
                    <a:pt x="1699" y="8082"/>
                  </a:lnTo>
                  <a:lnTo>
                    <a:pt x="1695" y="8055"/>
                  </a:lnTo>
                  <a:lnTo>
                    <a:pt x="1694" y="8046"/>
                  </a:lnTo>
                  <a:lnTo>
                    <a:pt x="1692" y="8020"/>
                  </a:lnTo>
                  <a:lnTo>
                    <a:pt x="1691" y="8011"/>
                  </a:lnTo>
                  <a:lnTo>
                    <a:pt x="1690" y="7984"/>
                  </a:lnTo>
                  <a:lnTo>
                    <a:pt x="1690" y="7975"/>
                  </a:lnTo>
                  <a:lnTo>
                    <a:pt x="1689" y="7949"/>
                  </a:lnTo>
                  <a:lnTo>
                    <a:pt x="1689" y="7944"/>
                  </a:lnTo>
                  <a:lnTo>
                    <a:pt x="1689" y="2056"/>
                  </a:lnTo>
                  <a:lnTo>
                    <a:pt x="1689" y="2051"/>
                  </a:lnTo>
                  <a:lnTo>
                    <a:pt x="1690" y="2025"/>
                  </a:lnTo>
                  <a:lnTo>
                    <a:pt x="1690" y="2016"/>
                  </a:lnTo>
                  <a:lnTo>
                    <a:pt x="1691" y="1989"/>
                  </a:lnTo>
                  <a:lnTo>
                    <a:pt x="1692" y="1980"/>
                  </a:lnTo>
                  <a:lnTo>
                    <a:pt x="1694" y="1954"/>
                  </a:lnTo>
                  <a:lnTo>
                    <a:pt x="1695" y="1945"/>
                  </a:lnTo>
                  <a:lnTo>
                    <a:pt x="1699" y="1918"/>
                  </a:lnTo>
                  <a:lnTo>
                    <a:pt x="1700" y="1909"/>
                  </a:lnTo>
                  <a:lnTo>
                    <a:pt x="1705" y="1883"/>
                  </a:lnTo>
                  <a:lnTo>
                    <a:pt x="1706" y="1874"/>
                  </a:lnTo>
                  <a:lnTo>
                    <a:pt x="1712" y="1848"/>
                  </a:lnTo>
                  <a:lnTo>
                    <a:pt x="1714" y="1839"/>
                  </a:lnTo>
                  <a:lnTo>
                    <a:pt x="1720" y="1814"/>
                  </a:lnTo>
                  <a:lnTo>
                    <a:pt x="1722" y="1805"/>
                  </a:lnTo>
                  <a:lnTo>
                    <a:pt x="1730" y="1780"/>
                  </a:lnTo>
                  <a:lnTo>
                    <a:pt x="1732" y="1771"/>
                  </a:lnTo>
                  <a:lnTo>
                    <a:pt x="1741" y="1746"/>
                  </a:lnTo>
                  <a:lnTo>
                    <a:pt x="1744" y="1737"/>
                  </a:lnTo>
                  <a:lnTo>
                    <a:pt x="1753" y="1712"/>
                  </a:lnTo>
                  <a:lnTo>
                    <a:pt x="1756" y="1703"/>
                  </a:lnTo>
                  <a:lnTo>
                    <a:pt x="1766" y="1679"/>
                  </a:lnTo>
                  <a:lnTo>
                    <a:pt x="1770" y="1670"/>
                  </a:lnTo>
                  <a:lnTo>
                    <a:pt x="1781" y="1646"/>
                  </a:lnTo>
                  <a:lnTo>
                    <a:pt x="1785" y="1638"/>
                  </a:lnTo>
                  <a:lnTo>
                    <a:pt x="1797" y="1614"/>
                  </a:lnTo>
                  <a:lnTo>
                    <a:pt x="1801" y="1606"/>
                  </a:lnTo>
                  <a:lnTo>
                    <a:pt x="1814" y="1583"/>
                  </a:lnTo>
                  <a:lnTo>
                    <a:pt x="1819" y="1574"/>
                  </a:lnTo>
                  <a:lnTo>
                    <a:pt x="1833" y="1551"/>
                  </a:lnTo>
                  <a:lnTo>
                    <a:pt x="1838" y="1543"/>
                  </a:lnTo>
                  <a:lnTo>
                    <a:pt x="1852" y="1521"/>
                  </a:lnTo>
                  <a:lnTo>
                    <a:pt x="1858" y="1513"/>
                  </a:lnTo>
                  <a:lnTo>
                    <a:pt x="1873" y="1491"/>
                  </a:lnTo>
                  <a:lnTo>
                    <a:pt x="1879" y="1484"/>
                  </a:lnTo>
                  <a:lnTo>
                    <a:pt x="1895" y="1463"/>
                  </a:lnTo>
                  <a:lnTo>
                    <a:pt x="1901" y="1456"/>
                  </a:lnTo>
                  <a:lnTo>
                    <a:pt x="1918" y="1435"/>
                  </a:lnTo>
                  <a:lnTo>
                    <a:pt x="1924" y="1428"/>
                  </a:lnTo>
                  <a:lnTo>
                    <a:pt x="1941" y="1409"/>
                  </a:lnTo>
                  <a:lnTo>
                    <a:pt x="1948" y="1402"/>
                  </a:lnTo>
                  <a:lnTo>
                    <a:pt x="1966" y="1383"/>
                  </a:lnTo>
                  <a:lnTo>
                    <a:pt x="1973" y="1377"/>
                  </a:lnTo>
                  <a:lnTo>
                    <a:pt x="1992" y="1358"/>
                  </a:lnTo>
                  <a:lnTo>
                    <a:pt x="1998" y="1352"/>
                  </a:lnTo>
                  <a:lnTo>
                    <a:pt x="2018" y="1335"/>
                  </a:lnTo>
                  <a:lnTo>
                    <a:pt x="2025" y="1329"/>
                  </a:lnTo>
                  <a:lnTo>
                    <a:pt x="2045" y="1312"/>
                  </a:lnTo>
                  <a:lnTo>
                    <a:pt x="2053" y="1306"/>
                  </a:lnTo>
                  <a:lnTo>
                    <a:pt x="2074" y="1290"/>
                  </a:lnTo>
                  <a:lnTo>
                    <a:pt x="2081" y="1285"/>
                  </a:lnTo>
                  <a:lnTo>
                    <a:pt x="2103" y="1269"/>
                  </a:lnTo>
                  <a:lnTo>
                    <a:pt x="2110" y="1264"/>
                  </a:lnTo>
                  <a:lnTo>
                    <a:pt x="2132" y="1250"/>
                  </a:lnTo>
                  <a:lnTo>
                    <a:pt x="2140" y="1245"/>
                  </a:lnTo>
                  <a:lnTo>
                    <a:pt x="2163" y="1231"/>
                  </a:lnTo>
                  <a:lnTo>
                    <a:pt x="2171" y="1226"/>
                  </a:lnTo>
                  <a:lnTo>
                    <a:pt x="2194" y="1214"/>
                  </a:lnTo>
                  <a:lnTo>
                    <a:pt x="2202" y="1209"/>
                  </a:lnTo>
                  <a:lnTo>
                    <a:pt x="2226" y="1197"/>
                  </a:lnTo>
                  <a:lnTo>
                    <a:pt x="2234" y="1193"/>
                  </a:lnTo>
                  <a:lnTo>
                    <a:pt x="2258" y="1182"/>
                  </a:lnTo>
                  <a:lnTo>
                    <a:pt x="2267" y="1178"/>
                  </a:lnTo>
                  <a:lnTo>
                    <a:pt x="2291" y="1168"/>
                  </a:lnTo>
                  <a:lnTo>
                    <a:pt x="2300" y="1165"/>
                  </a:lnTo>
                  <a:lnTo>
                    <a:pt x="2325" y="1156"/>
                  </a:lnTo>
                  <a:lnTo>
                    <a:pt x="2333" y="1152"/>
                  </a:lnTo>
                  <a:lnTo>
                    <a:pt x="2358" y="1144"/>
                  </a:lnTo>
                  <a:lnTo>
                    <a:pt x="2367" y="1141"/>
                  </a:lnTo>
                  <a:lnTo>
                    <a:pt x="2393" y="1134"/>
                  </a:lnTo>
                  <a:lnTo>
                    <a:pt x="2402" y="1132"/>
                  </a:lnTo>
                  <a:lnTo>
                    <a:pt x="2427" y="1125"/>
                  </a:lnTo>
                  <a:lnTo>
                    <a:pt x="2436" y="1123"/>
                  </a:lnTo>
                  <a:lnTo>
                    <a:pt x="2462" y="1118"/>
                  </a:lnTo>
                  <a:lnTo>
                    <a:pt x="2471" y="1116"/>
                  </a:lnTo>
                  <a:lnTo>
                    <a:pt x="2497" y="1112"/>
                  </a:lnTo>
                  <a:lnTo>
                    <a:pt x="2507" y="1110"/>
                  </a:lnTo>
                  <a:lnTo>
                    <a:pt x="2533" y="1107"/>
                  </a:lnTo>
                  <a:lnTo>
                    <a:pt x="2542" y="1106"/>
                  </a:lnTo>
                  <a:lnTo>
                    <a:pt x="2568" y="1103"/>
                  </a:lnTo>
                  <a:lnTo>
                    <a:pt x="2578" y="1102"/>
                  </a:lnTo>
                  <a:close/>
                  <a:moveTo>
                    <a:pt x="7389" y="1601"/>
                  </a:moveTo>
                  <a:lnTo>
                    <a:pt x="7372" y="1600"/>
                  </a:lnTo>
                  <a:lnTo>
                    <a:pt x="7353" y="1600"/>
                  </a:lnTo>
                  <a:lnTo>
                    <a:pt x="2647" y="1600"/>
                  </a:lnTo>
                  <a:lnTo>
                    <a:pt x="2628" y="1600"/>
                  </a:lnTo>
                  <a:lnTo>
                    <a:pt x="2611" y="1601"/>
                  </a:lnTo>
                  <a:lnTo>
                    <a:pt x="2594" y="1603"/>
                  </a:lnTo>
                  <a:lnTo>
                    <a:pt x="2577" y="1605"/>
                  </a:lnTo>
                  <a:lnTo>
                    <a:pt x="2560" y="1608"/>
                  </a:lnTo>
                  <a:lnTo>
                    <a:pt x="2544" y="1612"/>
                  </a:lnTo>
                  <a:lnTo>
                    <a:pt x="2527" y="1616"/>
                  </a:lnTo>
                  <a:lnTo>
                    <a:pt x="2511" y="1620"/>
                  </a:lnTo>
                  <a:lnTo>
                    <a:pt x="2495" y="1626"/>
                  </a:lnTo>
                  <a:lnTo>
                    <a:pt x="2479" y="1632"/>
                  </a:lnTo>
                  <a:lnTo>
                    <a:pt x="2463" y="1638"/>
                  </a:lnTo>
                  <a:lnTo>
                    <a:pt x="2448" y="1645"/>
                  </a:lnTo>
                  <a:lnTo>
                    <a:pt x="2432" y="1653"/>
                  </a:lnTo>
                  <a:lnTo>
                    <a:pt x="2417" y="1661"/>
                  </a:lnTo>
                  <a:lnTo>
                    <a:pt x="2403" y="1670"/>
                  </a:lnTo>
                  <a:lnTo>
                    <a:pt x="2388" y="1680"/>
                  </a:lnTo>
                  <a:lnTo>
                    <a:pt x="2374" y="1690"/>
                  </a:lnTo>
                  <a:lnTo>
                    <a:pt x="2360" y="1700"/>
                  </a:lnTo>
                  <a:lnTo>
                    <a:pt x="2347" y="1711"/>
                  </a:lnTo>
                  <a:lnTo>
                    <a:pt x="2334" y="1723"/>
                  </a:lnTo>
                  <a:lnTo>
                    <a:pt x="2322" y="1734"/>
                  </a:lnTo>
                  <a:lnTo>
                    <a:pt x="2310" y="1747"/>
                  </a:lnTo>
                  <a:lnTo>
                    <a:pt x="2299" y="1759"/>
                  </a:lnTo>
                  <a:lnTo>
                    <a:pt x="2288" y="1772"/>
                  </a:lnTo>
                  <a:lnTo>
                    <a:pt x="2277" y="1786"/>
                  </a:lnTo>
                  <a:lnTo>
                    <a:pt x="2267" y="1800"/>
                  </a:lnTo>
                  <a:lnTo>
                    <a:pt x="2258" y="1814"/>
                  </a:lnTo>
                  <a:lnTo>
                    <a:pt x="2250" y="1828"/>
                  </a:lnTo>
                  <a:lnTo>
                    <a:pt x="2242" y="1843"/>
                  </a:lnTo>
                  <a:lnTo>
                    <a:pt x="2234" y="1858"/>
                  </a:lnTo>
                  <a:lnTo>
                    <a:pt x="2227" y="1874"/>
                  </a:lnTo>
                  <a:lnTo>
                    <a:pt x="2220" y="1889"/>
                  </a:lnTo>
                  <a:lnTo>
                    <a:pt x="2214" y="1905"/>
                  </a:lnTo>
                  <a:lnTo>
                    <a:pt x="2209" y="1921"/>
                  </a:lnTo>
                  <a:lnTo>
                    <a:pt x="2204" y="1938"/>
                  </a:lnTo>
                  <a:lnTo>
                    <a:pt x="2200" y="1954"/>
                  </a:lnTo>
                  <a:lnTo>
                    <a:pt x="2197" y="1971"/>
                  </a:lnTo>
                  <a:lnTo>
                    <a:pt x="2194" y="1988"/>
                  </a:lnTo>
                  <a:lnTo>
                    <a:pt x="2192" y="2004"/>
                  </a:lnTo>
                  <a:lnTo>
                    <a:pt x="2190" y="2022"/>
                  </a:lnTo>
                  <a:lnTo>
                    <a:pt x="2189" y="2039"/>
                  </a:lnTo>
                  <a:lnTo>
                    <a:pt x="2189" y="2058"/>
                  </a:lnTo>
                  <a:lnTo>
                    <a:pt x="2189" y="7942"/>
                  </a:lnTo>
                  <a:lnTo>
                    <a:pt x="2189" y="7961"/>
                  </a:lnTo>
                  <a:lnTo>
                    <a:pt x="2190" y="7978"/>
                  </a:lnTo>
                  <a:lnTo>
                    <a:pt x="2192" y="7996"/>
                  </a:lnTo>
                  <a:lnTo>
                    <a:pt x="2194" y="8012"/>
                  </a:lnTo>
                  <a:lnTo>
                    <a:pt x="2197" y="8029"/>
                  </a:lnTo>
                  <a:lnTo>
                    <a:pt x="2200" y="8046"/>
                  </a:lnTo>
                  <a:lnTo>
                    <a:pt x="2204" y="8062"/>
                  </a:lnTo>
                  <a:lnTo>
                    <a:pt x="2209" y="8079"/>
                  </a:lnTo>
                  <a:lnTo>
                    <a:pt x="2214" y="8095"/>
                  </a:lnTo>
                  <a:lnTo>
                    <a:pt x="2220" y="8111"/>
                  </a:lnTo>
                  <a:lnTo>
                    <a:pt x="2227" y="8126"/>
                  </a:lnTo>
                  <a:lnTo>
                    <a:pt x="2234" y="8142"/>
                  </a:lnTo>
                  <a:lnTo>
                    <a:pt x="2242" y="8157"/>
                  </a:lnTo>
                  <a:lnTo>
                    <a:pt x="2250" y="8172"/>
                  </a:lnTo>
                  <a:lnTo>
                    <a:pt x="2258" y="8186"/>
                  </a:lnTo>
                  <a:lnTo>
                    <a:pt x="2267" y="8200"/>
                  </a:lnTo>
                  <a:lnTo>
                    <a:pt x="2277" y="8214"/>
                  </a:lnTo>
                  <a:lnTo>
                    <a:pt x="2288" y="8228"/>
                  </a:lnTo>
                  <a:lnTo>
                    <a:pt x="2299" y="8241"/>
                  </a:lnTo>
                  <a:lnTo>
                    <a:pt x="2310" y="8253"/>
                  </a:lnTo>
                  <a:lnTo>
                    <a:pt x="2322" y="8266"/>
                  </a:lnTo>
                  <a:lnTo>
                    <a:pt x="2334" y="8277"/>
                  </a:lnTo>
                  <a:lnTo>
                    <a:pt x="2347" y="8289"/>
                  </a:lnTo>
                  <a:lnTo>
                    <a:pt x="2360" y="8300"/>
                  </a:lnTo>
                  <a:lnTo>
                    <a:pt x="2374" y="8310"/>
                  </a:lnTo>
                  <a:lnTo>
                    <a:pt x="2388" y="8320"/>
                  </a:lnTo>
                  <a:lnTo>
                    <a:pt x="2403" y="8330"/>
                  </a:lnTo>
                  <a:lnTo>
                    <a:pt x="2417" y="8339"/>
                  </a:lnTo>
                  <a:lnTo>
                    <a:pt x="2432" y="8347"/>
                  </a:lnTo>
                  <a:lnTo>
                    <a:pt x="2448" y="8355"/>
                  </a:lnTo>
                  <a:lnTo>
                    <a:pt x="2463" y="8362"/>
                  </a:lnTo>
                  <a:lnTo>
                    <a:pt x="2479" y="8368"/>
                  </a:lnTo>
                  <a:lnTo>
                    <a:pt x="2495" y="8374"/>
                  </a:lnTo>
                  <a:lnTo>
                    <a:pt x="2511" y="8380"/>
                  </a:lnTo>
                  <a:lnTo>
                    <a:pt x="2527" y="8384"/>
                  </a:lnTo>
                  <a:lnTo>
                    <a:pt x="2544" y="8388"/>
                  </a:lnTo>
                  <a:lnTo>
                    <a:pt x="2560" y="8392"/>
                  </a:lnTo>
                  <a:lnTo>
                    <a:pt x="2577" y="8395"/>
                  </a:lnTo>
                  <a:lnTo>
                    <a:pt x="2594" y="8397"/>
                  </a:lnTo>
                  <a:lnTo>
                    <a:pt x="2611" y="8399"/>
                  </a:lnTo>
                  <a:lnTo>
                    <a:pt x="2628" y="8400"/>
                  </a:lnTo>
                  <a:lnTo>
                    <a:pt x="2647" y="8400"/>
                  </a:lnTo>
                  <a:lnTo>
                    <a:pt x="2815" y="8400"/>
                  </a:lnTo>
                  <a:lnTo>
                    <a:pt x="2814" y="8400"/>
                  </a:lnTo>
                  <a:lnTo>
                    <a:pt x="2806" y="8395"/>
                  </a:lnTo>
                  <a:lnTo>
                    <a:pt x="2806" y="8395"/>
                  </a:lnTo>
                  <a:lnTo>
                    <a:pt x="2798" y="8390"/>
                  </a:lnTo>
                  <a:lnTo>
                    <a:pt x="2793" y="8387"/>
                  </a:lnTo>
                  <a:lnTo>
                    <a:pt x="2785" y="8382"/>
                  </a:lnTo>
                  <a:lnTo>
                    <a:pt x="2780" y="8379"/>
                  </a:lnTo>
                  <a:lnTo>
                    <a:pt x="2773" y="8374"/>
                  </a:lnTo>
                  <a:lnTo>
                    <a:pt x="2768" y="8371"/>
                  </a:lnTo>
                  <a:lnTo>
                    <a:pt x="2761" y="8365"/>
                  </a:lnTo>
                  <a:lnTo>
                    <a:pt x="2757" y="8362"/>
                  </a:lnTo>
                  <a:lnTo>
                    <a:pt x="2750" y="8356"/>
                  </a:lnTo>
                  <a:lnTo>
                    <a:pt x="2746" y="8352"/>
                  </a:lnTo>
                  <a:lnTo>
                    <a:pt x="2739" y="8346"/>
                  </a:lnTo>
                  <a:lnTo>
                    <a:pt x="2735" y="8343"/>
                  </a:lnTo>
                  <a:lnTo>
                    <a:pt x="2728" y="8337"/>
                  </a:lnTo>
                  <a:lnTo>
                    <a:pt x="2724" y="8332"/>
                  </a:lnTo>
                  <a:lnTo>
                    <a:pt x="2718" y="8326"/>
                  </a:lnTo>
                  <a:lnTo>
                    <a:pt x="2714" y="8322"/>
                  </a:lnTo>
                  <a:lnTo>
                    <a:pt x="2708" y="8315"/>
                  </a:lnTo>
                  <a:lnTo>
                    <a:pt x="2705" y="8311"/>
                  </a:lnTo>
                  <a:lnTo>
                    <a:pt x="2699" y="8304"/>
                  </a:lnTo>
                  <a:lnTo>
                    <a:pt x="2695" y="8300"/>
                  </a:lnTo>
                  <a:lnTo>
                    <a:pt x="2690" y="8293"/>
                  </a:lnTo>
                  <a:lnTo>
                    <a:pt x="2687" y="8289"/>
                  </a:lnTo>
                  <a:lnTo>
                    <a:pt x="2682" y="8281"/>
                  </a:lnTo>
                  <a:lnTo>
                    <a:pt x="2678" y="8277"/>
                  </a:lnTo>
                  <a:lnTo>
                    <a:pt x="2673" y="8269"/>
                  </a:lnTo>
                  <a:lnTo>
                    <a:pt x="2670" y="8265"/>
                  </a:lnTo>
                  <a:lnTo>
                    <a:pt x="2666" y="8257"/>
                  </a:lnTo>
                  <a:lnTo>
                    <a:pt x="2662" y="8250"/>
                  </a:lnTo>
                  <a:lnTo>
                    <a:pt x="2658" y="8242"/>
                  </a:lnTo>
                  <a:lnTo>
                    <a:pt x="2655" y="8237"/>
                  </a:lnTo>
                  <a:lnTo>
                    <a:pt x="2651" y="8229"/>
                  </a:lnTo>
                  <a:lnTo>
                    <a:pt x="2649" y="8225"/>
                  </a:lnTo>
                  <a:lnTo>
                    <a:pt x="2645" y="8217"/>
                  </a:lnTo>
                  <a:lnTo>
                    <a:pt x="2643" y="8212"/>
                  </a:lnTo>
                  <a:lnTo>
                    <a:pt x="2640" y="8204"/>
                  </a:lnTo>
                  <a:lnTo>
                    <a:pt x="2638" y="8199"/>
                  </a:lnTo>
                  <a:lnTo>
                    <a:pt x="2635" y="8190"/>
                  </a:lnTo>
                  <a:lnTo>
                    <a:pt x="2633" y="8185"/>
                  </a:lnTo>
                  <a:lnTo>
                    <a:pt x="2631" y="8177"/>
                  </a:lnTo>
                  <a:lnTo>
                    <a:pt x="2629" y="8172"/>
                  </a:lnTo>
                  <a:lnTo>
                    <a:pt x="2627" y="8163"/>
                  </a:lnTo>
                  <a:lnTo>
                    <a:pt x="2625" y="8158"/>
                  </a:lnTo>
                  <a:lnTo>
                    <a:pt x="2623" y="8150"/>
                  </a:lnTo>
                  <a:lnTo>
                    <a:pt x="2622" y="8144"/>
                  </a:lnTo>
                  <a:lnTo>
                    <a:pt x="2620" y="8136"/>
                  </a:lnTo>
                  <a:lnTo>
                    <a:pt x="2619" y="8130"/>
                  </a:lnTo>
                  <a:lnTo>
                    <a:pt x="2618" y="8122"/>
                  </a:lnTo>
                  <a:lnTo>
                    <a:pt x="2617" y="8116"/>
                  </a:lnTo>
                  <a:lnTo>
                    <a:pt x="2616" y="8107"/>
                  </a:lnTo>
                  <a:lnTo>
                    <a:pt x="2615" y="8102"/>
                  </a:lnTo>
                  <a:lnTo>
                    <a:pt x="2614" y="8093"/>
                  </a:lnTo>
                  <a:lnTo>
                    <a:pt x="2614" y="8087"/>
                  </a:lnTo>
                  <a:lnTo>
                    <a:pt x="2613" y="8078"/>
                  </a:lnTo>
                  <a:lnTo>
                    <a:pt x="2613" y="8073"/>
                  </a:lnTo>
                  <a:lnTo>
                    <a:pt x="2613" y="8064"/>
                  </a:lnTo>
                  <a:lnTo>
                    <a:pt x="2613" y="8061"/>
                  </a:lnTo>
                  <a:lnTo>
                    <a:pt x="2613" y="7355"/>
                  </a:lnTo>
                  <a:lnTo>
                    <a:pt x="2613" y="7352"/>
                  </a:lnTo>
                  <a:lnTo>
                    <a:pt x="2613" y="7343"/>
                  </a:lnTo>
                  <a:lnTo>
                    <a:pt x="2613" y="7338"/>
                  </a:lnTo>
                  <a:lnTo>
                    <a:pt x="2614" y="7329"/>
                  </a:lnTo>
                  <a:lnTo>
                    <a:pt x="2614" y="7323"/>
                  </a:lnTo>
                  <a:lnTo>
                    <a:pt x="2615" y="7315"/>
                  </a:lnTo>
                  <a:lnTo>
                    <a:pt x="2616" y="7309"/>
                  </a:lnTo>
                  <a:lnTo>
                    <a:pt x="2617" y="7300"/>
                  </a:lnTo>
                  <a:lnTo>
                    <a:pt x="2618" y="7295"/>
                  </a:lnTo>
                  <a:lnTo>
                    <a:pt x="2619" y="7286"/>
                  </a:lnTo>
                  <a:lnTo>
                    <a:pt x="2620" y="7281"/>
                  </a:lnTo>
                  <a:lnTo>
                    <a:pt x="2622" y="7272"/>
                  </a:lnTo>
                  <a:lnTo>
                    <a:pt x="2623" y="7267"/>
                  </a:lnTo>
                  <a:lnTo>
                    <a:pt x="2625" y="7258"/>
                  </a:lnTo>
                  <a:lnTo>
                    <a:pt x="2627" y="7253"/>
                  </a:lnTo>
                  <a:lnTo>
                    <a:pt x="2629" y="7245"/>
                  </a:lnTo>
                  <a:lnTo>
                    <a:pt x="2631" y="7240"/>
                  </a:lnTo>
                  <a:lnTo>
                    <a:pt x="2633" y="7231"/>
                  </a:lnTo>
                  <a:lnTo>
                    <a:pt x="2635" y="7226"/>
                  </a:lnTo>
                  <a:lnTo>
                    <a:pt x="2638" y="7218"/>
                  </a:lnTo>
                  <a:lnTo>
                    <a:pt x="2640" y="7213"/>
                  </a:lnTo>
                  <a:lnTo>
                    <a:pt x="2643" y="7205"/>
                  </a:lnTo>
                  <a:lnTo>
                    <a:pt x="2645" y="7200"/>
                  </a:lnTo>
                  <a:lnTo>
                    <a:pt x="2649" y="7192"/>
                  </a:lnTo>
                  <a:lnTo>
                    <a:pt x="2651" y="7187"/>
                  </a:lnTo>
                  <a:lnTo>
                    <a:pt x="2655" y="7179"/>
                  </a:lnTo>
                  <a:lnTo>
                    <a:pt x="2657" y="7174"/>
                  </a:lnTo>
                  <a:lnTo>
                    <a:pt x="2662" y="7167"/>
                  </a:lnTo>
                  <a:lnTo>
                    <a:pt x="2666" y="7159"/>
                  </a:lnTo>
                  <a:lnTo>
                    <a:pt x="2671" y="7151"/>
                  </a:lnTo>
                  <a:lnTo>
                    <a:pt x="2674" y="7146"/>
                  </a:lnTo>
                  <a:lnTo>
                    <a:pt x="2679" y="7139"/>
                  </a:lnTo>
                  <a:lnTo>
                    <a:pt x="2682" y="7134"/>
                  </a:lnTo>
                  <a:lnTo>
                    <a:pt x="2687" y="7127"/>
                  </a:lnTo>
                  <a:lnTo>
                    <a:pt x="2690" y="7123"/>
                  </a:lnTo>
                  <a:lnTo>
                    <a:pt x="2696" y="7116"/>
                  </a:lnTo>
                  <a:lnTo>
                    <a:pt x="2699" y="7111"/>
                  </a:lnTo>
                  <a:lnTo>
                    <a:pt x="2705" y="7104"/>
                  </a:lnTo>
                  <a:lnTo>
                    <a:pt x="2709" y="7100"/>
                  </a:lnTo>
                  <a:lnTo>
                    <a:pt x="2715" y="7094"/>
                  </a:lnTo>
                  <a:lnTo>
                    <a:pt x="2719" y="7090"/>
                  </a:lnTo>
                  <a:lnTo>
                    <a:pt x="2725" y="7083"/>
                  </a:lnTo>
                  <a:lnTo>
                    <a:pt x="2729" y="7079"/>
                  </a:lnTo>
                  <a:lnTo>
                    <a:pt x="2735" y="7073"/>
                  </a:lnTo>
                  <a:lnTo>
                    <a:pt x="2739" y="7070"/>
                  </a:lnTo>
                  <a:lnTo>
                    <a:pt x="2746" y="7064"/>
                  </a:lnTo>
                  <a:lnTo>
                    <a:pt x="2750" y="7060"/>
                  </a:lnTo>
                  <a:lnTo>
                    <a:pt x="2757" y="7055"/>
                  </a:lnTo>
                  <a:lnTo>
                    <a:pt x="2761" y="7052"/>
                  </a:lnTo>
                  <a:lnTo>
                    <a:pt x="2768" y="7046"/>
                  </a:lnTo>
                  <a:lnTo>
                    <a:pt x="2772" y="7043"/>
                  </a:lnTo>
                  <a:lnTo>
                    <a:pt x="2779" y="7038"/>
                  </a:lnTo>
                  <a:lnTo>
                    <a:pt x="2784" y="7035"/>
                  </a:lnTo>
                  <a:lnTo>
                    <a:pt x="2791" y="7030"/>
                  </a:lnTo>
                  <a:lnTo>
                    <a:pt x="2796" y="7027"/>
                  </a:lnTo>
                  <a:lnTo>
                    <a:pt x="2803" y="7023"/>
                  </a:lnTo>
                  <a:lnTo>
                    <a:pt x="2806" y="7021"/>
                  </a:lnTo>
                  <a:lnTo>
                    <a:pt x="2814" y="7016"/>
                  </a:lnTo>
                  <a:lnTo>
                    <a:pt x="2819" y="7014"/>
                  </a:lnTo>
                  <a:lnTo>
                    <a:pt x="2827" y="7010"/>
                  </a:lnTo>
                  <a:lnTo>
                    <a:pt x="2832" y="7007"/>
                  </a:lnTo>
                  <a:lnTo>
                    <a:pt x="2840" y="7003"/>
                  </a:lnTo>
                  <a:lnTo>
                    <a:pt x="2846" y="7001"/>
                  </a:lnTo>
                  <a:lnTo>
                    <a:pt x="2854" y="6997"/>
                  </a:lnTo>
                  <a:lnTo>
                    <a:pt x="2859" y="6995"/>
                  </a:lnTo>
                  <a:lnTo>
                    <a:pt x="2867" y="6992"/>
                  </a:lnTo>
                  <a:lnTo>
                    <a:pt x="2873" y="6990"/>
                  </a:lnTo>
                  <a:lnTo>
                    <a:pt x="2881" y="6987"/>
                  </a:lnTo>
                  <a:lnTo>
                    <a:pt x="2887" y="6986"/>
                  </a:lnTo>
                  <a:lnTo>
                    <a:pt x="2895" y="6983"/>
                  </a:lnTo>
                  <a:lnTo>
                    <a:pt x="2901" y="6982"/>
                  </a:lnTo>
                  <a:lnTo>
                    <a:pt x="2909" y="6980"/>
                  </a:lnTo>
                  <a:lnTo>
                    <a:pt x="2915" y="6978"/>
                  </a:lnTo>
                  <a:lnTo>
                    <a:pt x="2923" y="6976"/>
                  </a:lnTo>
                  <a:lnTo>
                    <a:pt x="2929" y="6975"/>
                  </a:lnTo>
                  <a:lnTo>
                    <a:pt x="2937" y="6974"/>
                  </a:lnTo>
                  <a:lnTo>
                    <a:pt x="2943" y="6973"/>
                  </a:lnTo>
                  <a:lnTo>
                    <a:pt x="2952" y="6972"/>
                  </a:lnTo>
                  <a:lnTo>
                    <a:pt x="2957" y="6971"/>
                  </a:lnTo>
                  <a:lnTo>
                    <a:pt x="2966" y="6970"/>
                  </a:lnTo>
                  <a:lnTo>
                    <a:pt x="2972" y="6970"/>
                  </a:lnTo>
                  <a:lnTo>
                    <a:pt x="2981" y="6969"/>
                  </a:lnTo>
                  <a:lnTo>
                    <a:pt x="2986" y="6969"/>
                  </a:lnTo>
                  <a:lnTo>
                    <a:pt x="2995" y="6969"/>
                  </a:lnTo>
                  <a:lnTo>
                    <a:pt x="2998" y="6969"/>
                  </a:lnTo>
                  <a:lnTo>
                    <a:pt x="3705" y="6969"/>
                  </a:lnTo>
                  <a:lnTo>
                    <a:pt x="3708" y="6969"/>
                  </a:lnTo>
                  <a:lnTo>
                    <a:pt x="3717" y="6969"/>
                  </a:lnTo>
                  <a:lnTo>
                    <a:pt x="3722" y="6969"/>
                  </a:lnTo>
                  <a:lnTo>
                    <a:pt x="3731" y="6970"/>
                  </a:lnTo>
                  <a:lnTo>
                    <a:pt x="3737" y="6970"/>
                  </a:lnTo>
                  <a:lnTo>
                    <a:pt x="3746" y="6971"/>
                  </a:lnTo>
                  <a:lnTo>
                    <a:pt x="3751" y="6972"/>
                  </a:lnTo>
                  <a:lnTo>
                    <a:pt x="3760" y="6973"/>
                  </a:lnTo>
                  <a:lnTo>
                    <a:pt x="3765" y="6974"/>
                  </a:lnTo>
                  <a:lnTo>
                    <a:pt x="3774" y="6975"/>
                  </a:lnTo>
                  <a:lnTo>
                    <a:pt x="3780" y="6976"/>
                  </a:lnTo>
                  <a:lnTo>
                    <a:pt x="3788" y="6978"/>
                  </a:lnTo>
                  <a:lnTo>
                    <a:pt x="3794" y="6979"/>
                  </a:lnTo>
                  <a:lnTo>
                    <a:pt x="3802" y="6982"/>
                  </a:lnTo>
                  <a:lnTo>
                    <a:pt x="3808" y="6983"/>
                  </a:lnTo>
                  <a:lnTo>
                    <a:pt x="3816" y="6986"/>
                  </a:lnTo>
                  <a:lnTo>
                    <a:pt x="3822" y="6987"/>
                  </a:lnTo>
                  <a:lnTo>
                    <a:pt x="3830" y="6990"/>
                  </a:lnTo>
                  <a:lnTo>
                    <a:pt x="3835" y="6992"/>
                  </a:lnTo>
                  <a:lnTo>
                    <a:pt x="3844" y="6995"/>
                  </a:lnTo>
                  <a:lnTo>
                    <a:pt x="3849" y="6997"/>
                  </a:lnTo>
                  <a:lnTo>
                    <a:pt x="3857" y="7000"/>
                  </a:lnTo>
                  <a:lnTo>
                    <a:pt x="3862" y="7003"/>
                  </a:lnTo>
                  <a:lnTo>
                    <a:pt x="3870" y="7006"/>
                  </a:lnTo>
                  <a:lnTo>
                    <a:pt x="3875" y="7009"/>
                  </a:lnTo>
                  <a:lnTo>
                    <a:pt x="3883" y="7013"/>
                  </a:lnTo>
                  <a:lnTo>
                    <a:pt x="3888" y="7016"/>
                  </a:lnTo>
                  <a:lnTo>
                    <a:pt x="3896" y="7020"/>
                  </a:lnTo>
                  <a:lnTo>
                    <a:pt x="3902" y="7024"/>
                  </a:lnTo>
                  <a:lnTo>
                    <a:pt x="3910" y="7028"/>
                  </a:lnTo>
                  <a:lnTo>
                    <a:pt x="3914" y="7031"/>
                  </a:lnTo>
                  <a:lnTo>
                    <a:pt x="3921" y="7036"/>
                  </a:lnTo>
                  <a:lnTo>
                    <a:pt x="3925" y="7039"/>
                  </a:lnTo>
                  <a:lnTo>
                    <a:pt x="3932" y="7044"/>
                  </a:lnTo>
                  <a:lnTo>
                    <a:pt x="3937" y="7047"/>
                  </a:lnTo>
                  <a:lnTo>
                    <a:pt x="3943" y="7052"/>
                  </a:lnTo>
                  <a:lnTo>
                    <a:pt x="3947" y="7056"/>
                  </a:lnTo>
                  <a:lnTo>
                    <a:pt x="3954" y="7061"/>
                  </a:lnTo>
                  <a:lnTo>
                    <a:pt x="3958" y="7065"/>
                  </a:lnTo>
                  <a:lnTo>
                    <a:pt x="3965" y="7070"/>
                  </a:lnTo>
                  <a:lnTo>
                    <a:pt x="3969" y="7074"/>
                  </a:lnTo>
                  <a:lnTo>
                    <a:pt x="3975" y="7080"/>
                  </a:lnTo>
                  <a:lnTo>
                    <a:pt x="3979" y="7084"/>
                  </a:lnTo>
                  <a:lnTo>
                    <a:pt x="3985" y="7090"/>
                  </a:lnTo>
                  <a:lnTo>
                    <a:pt x="3989" y="7094"/>
                  </a:lnTo>
                  <a:lnTo>
                    <a:pt x="3994" y="7101"/>
                  </a:lnTo>
                  <a:lnTo>
                    <a:pt x="3998" y="7105"/>
                  </a:lnTo>
                  <a:lnTo>
                    <a:pt x="4004" y="7111"/>
                  </a:lnTo>
                  <a:lnTo>
                    <a:pt x="4007" y="7116"/>
                  </a:lnTo>
                  <a:lnTo>
                    <a:pt x="4013" y="7123"/>
                  </a:lnTo>
                  <a:lnTo>
                    <a:pt x="4016" y="7127"/>
                  </a:lnTo>
                  <a:lnTo>
                    <a:pt x="4021" y="7134"/>
                  </a:lnTo>
                  <a:lnTo>
                    <a:pt x="4024" y="7139"/>
                  </a:lnTo>
                  <a:lnTo>
                    <a:pt x="4029" y="7146"/>
                  </a:lnTo>
                  <a:lnTo>
                    <a:pt x="4032" y="7151"/>
                  </a:lnTo>
                  <a:lnTo>
                    <a:pt x="4037" y="7159"/>
                  </a:lnTo>
                  <a:lnTo>
                    <a:pt x="4041" y="7167"/>
                  </a:lnTo>
                  <a:lnTo>
                    <a:pt x="4046" y="7174"/>
                  </a:lnTo>
                  <a:lnTo>
                    <a:pt x="4048" y="7179"/>
                  </a:lnTo>
                  <a:lnTo>
                    <a:pt x="4052" y="7187"/>
                  </a:lnTo>
                  <a:lnTo>
                    <a:pt x="4054" y="7192"/>
                  </a:lnTo>
                  <a:lnTo>
                    <a:pt x="4058" y="7200"/>
                  </a:lnTo>
                  <a:lnTo>
                    <a:pt x="4060" y="7205"/>
                  </a:lnTo>
                  <a:lnTo>
                    <a:pt x="4063" y="7213"/>
                  </a:lnTo>
                  <a:lnTo>
                    <a:pt x="4065" y="7218"/>
                  </a:lnTo>
                  <a:lnTo>
                    <a:pt x="4068" y="7226"/>
                  </a:lnTo>
                  <a:lnTo>
                    <a:pt x="4070" y="7231"/>
                  </a:lnTo>
                  <a:lnTo>
                    <a:pt x="4072" y="7240"/>
                  </a:lnTo>
                  <a:lnTo>
                    <a:pt x="4074" y="7245"/>
                  </a:lnTo>
                  <a:lnTo>
                    <a:pt x="4076" y="7253"/>
                  </a:lnTo>
                  <a:lnTo>
                    <a:pt x="4078" y="7258"/>
                  </a:lnTo>
                  <a:lnTo>
                    <a:pt x="4080" y="7267"/>
                  </a:lnTo>
                  <a:lnTo>
                    <a:pt x="4081" y="7272"/>
                  </a:lnTo>
                  <a:lnTo>
                    <a:pt x="4083" y="7281"/>
                  </a:lnTo>
                  <a:lnTo>
                    <a:pt x="4084" y="7286"/>
                  </a:lnTo>
                  <a:lnTo>
                    <a:pt x="4085" y="7295"/>
                  </a:lnTo>
                  <a:lnTo>
                    <a:pt x="4086" y="7300"/>
                  </a:lnTo>
                  <a:lnTo>
                    <a:pt x="4087" y="7309"/>
                  </a:lnTo>
                  <a:lnTo>
                    <a:pt x="4088" y="7315"/>
                  </a:lnTo>
                  <a:lnTo>
                    <a:pt x="4089" y="7323"/>
                  </a:lnTo>
                  <a:lnTo>
                    <a:pt x="4089" y="7329"/>
                  </a:lnTo>
                  <a:lnTo>
                    <a:pt x="4090" y="7338"/>
                  </a:lnTo>
                  <a:lnTo>
                    <a:pt x="4090" y="7343"/>
                  </a:lnTo>
                  <a:lnTo>
                    <a:pt x="4090" y="7352"/>
                  </a:lnTo>
                  <a:lnTo>
                    <a:pt x="4090" y="7355"/>
                  </a:lnTo>
                  <a:lnTo>
                    <a:pt x="4090" y="8061"/>
                  </a:lnTo>
                  <a:lnTo>
                    <a:pt x="4090" y="8064"/>
                  </a:lnTo>
                  <a:lnTo>
                    <a:pt x="4090" y="8073"/>
                  </a:lnTo>
                  <a:lnTo>
                    <a:pt x="4090" y="8078"/>
                  </a:lnTo>
                  <a:lnTo>
                    <a:pt x="4089" y="8087"/>
                  </a:lnTo>
                  <a:lnTo>
                    <a:pt x="4089" y="8093"/>
                  </a:lnTo>
                  <a:lnTo>
                    <a:pt x="4088" y="8102"/>
                  </a:lnTo>
                  <a:lnTo>
                    <a:pt x="4087" y="8107"/>
                  </a:lnTo>
                  <a:lnTo>
                    <a:pt x="4086" y="8116"/>
                  </a:lnTo>
                  <a:lnTo>
                    <a:pt x="4085" y="8122"/>
                  </a:lnTo>
                  <a:lnTo>
                    <a:pt x="4084" y="8130"/>
                  </a:lnTo>
                  <a:lnTo>
                    <a:pt x="4083" y="8136"/>
                  </a:lnTo>
                  <a:lnTo>
                    <a:pt x="4081" y="8144"/>
                  </a:lnTo>
                  <a:lnTo>
                    <a:pt x="4080" y="8150"/>
                  </a:lnTo>
                  <a:lnTo>
                    <a:pt x="4078" y="8158"/>
                  </a:lnTo>
                  <a:lnTo>
                    <a:pt x="4076" y="8163"/>
                  </a:lnTo>
                  <a:lnTo>
                    <a:pt x="4074" y="8172"/>
                  </a:lnTo>
                  <a:lnTo>
                    <a:pt x="4072" y="8177"/>
                  </a:lnTo>
                  <a:lnTo>
                    <a:pt x="4070" y="8185"/>
                  </a:lnTo>
                  <a:lnTo>
                    <a:pt x="4068" y="8190"/>
                  </a:lnTo>
                  <a:lnTo>
                    <a:pt x="4065" y="8199"/>
                  </a:lnTo>
                  <a:lnTo>
                    <a:pt x="4063" y="8204"/>
                  </a:lnTo>
                  <a:lnTo>
                    <a:pt x="4060" y="8212"/>
                  </a:lnTo>
                  <a:lnTo>
                    <a:pt x="4058" y="8217"/>
                  </a:lnTo>
                  <a:lnTo>
                    <a:pt x="4054" y="8225"/>
                  </a:lnTo>
                  <a:lnTo>
                    <a:pt x="4052" y="8229"/>
                  </a:lnTo>
                  <a:lnTo>
                    <a:pt x="4048" y="8237"/>
                  </a:lnTo>
                  <a:lnTo>
                    <a:pt x="4045" y="8242"/>
                  </a:lnTo>
                  <a:lnTo>
                    <a:pt x="4041" y="8250"/>
                  </a:lnTo>
                  <a:lnTo>
                    <a:pt x="4037" y="8257"/>
                  </a:lnTo>
                  <a:lnTo>
                    <a:pt x="4033" y="8265"/>
                  </a:lnTo>
                  <a:lnTo>
                    <a:pt x="4030" y="8269"/>
                  </a:lnTo>
                  <a:lnTo>
                    <a:pt x="4025" y="8277"/>
                  </a:lnTo>
                  <a:lnTo>
                    <a:pt x="4022" y="8281"/>
                  </a:lnTo>
                  <a:lnTo>
                    <a:pt x="4016" y="8288"/>
                  </a:lnTo>
                  <a:lnTo>
                    <a:pt x="4013" y="8293"/>
                  </a:lnTo>
                  <a:lnTo>
                    <a:pt x="4008" y="8300"/>
                  </a:lnTo>
                  <a:lnTo>
                    <a:pt x="4004" y="8304"/>
                  </a:lnTo>
                  <a:lnTo>
                    <a:pt x="3999" y="8311"/>
                  </a:lnTo>
                  <a:lnTo>
                    <a:pt x="3995" y="8315"/>
                  </a:lnTo>
                  <a:lnTo>
                    <a:pt x="3989" y="8322"/>
                  </a:lnTo>
                  <a:lnTo>
                    <a:pt x="3985" y="8326"/>
                  </a:lnTo>
                  <a:lnTo>
                    <a:pt x="3979" y="8332"/>
                  </a:lnTo>
                  <a:lnTo>
                    <a:pt x="3975" y="8336"/>
                  </a:lnTo>
                  <a:lnTo>
                    <a:pt x="3969" y="8342"/>
                  </a:lnTo>
                  <a:lnTo>
                    <a:pt x="3965" y="8346"/>
                  </a:lnTo>
                  <a:lnTo>
                    <a:pt x="3958" y="8352"/>
                  </a:lnTo>
                  <a:lnTo>
                    <a:pt x="3954" y="8355"/>
                  </a:lnTo>
                  <a:lnTo>
                    <a:pt x="3947" y="8361"/>
                  </a:lnTo>
                  <a:lnTo>
                    <a:pt x="3943" y="8364"/>
                  </a:lnTo>
                  <a:lnTo>
                    <a:pt x="3936" y="8370"/>
                  </a:lnTo>
                  <a:lnTo>
                    <a:pt x="3931" y="8373"/>
                  </a:lnTo>
                  <a:lnTo>
                    <a:pt x="3924" y="8378"/>
                  </a:lnTo>
                  <a:lnTo>
                    <a:pt x="3920" y="8381"/>
                  </a:lnTo>
                  <a:lnTo>
                    <a:pt x="3912" y="8386"/>
                  </a:lnTo>
                  <a:lnTo>
                    <a:pt x="3907" y="8389"/>
                  </a:lnTo>
                  <a:lnTo>
                    <a:pt x="3900" y="8394"/>
                  </a:lnTo>
                  <a:lnTo>
                    <a:pt x="3896" y="8396"/>
                  </a:lnTo>
                  <a:lnTo>
                    <a:pt x="3889" y="8400"/>
                  </a:lnTo>
                  <a:lnTo>
                    <a:pt x="7353" y="8400"/>
                  </a:lnTo>
                  <a:lnTo>
                    <a:pt x="7372" y="8400"/>
                  </a:lnTo>
                  <a:lnTo>
                    <a:pt x="7389" y="8399"/>
                  </a:lnTo>
                  <a:lnTo>
                    <a:pt x="7406" y="8397"/>
                  </a:lnTo>
                  <a:lnTo>
                    <a:pt x="7423" y="8395"/>
                  </a:lnTo>
                  <a:lnTo>
                    <a:pt x="7440" y="8392"/>
                  </a:lnTo>
                  <a:lnTo>
                    <a:pt x="7456" y="8388"/>
                  </a:lnTo>
                  <a:lnTo>
                    <a:pt x="7473" y="8384"/>
                  </a:lnTo>
                  <a:lnTo>
                    <a:pt x="7489" y="8380"/>
                  </a:lnTo>
                  <a:lnTo>
                    <a:pt x="7505" y="8374"/>
                  </a:lnTo>
                  <a:lnTo>
                    <a:pt x="7521" y="8368"/>
                  </a:lnTo>
                  <a:lnTo>
                    <a:pt x="7537" y="8362"/>
                  </a:lnTo>
                  <a:lnTo>
                    <a:pt x="7552" y="8355"/>
                  </a:lnTo>
                  <a:lnTo>
                    <a:pt x="7568" y="8347"/>
                  </a:lnTo>
                  <a:lnTo>
                    <a:pt x="7583" y="8339"/>
                  </a:lnTo>
                  <a:lnTo>
                    <a:pt x="7597" y="8330"/>
                  </a:lnTo>
                  <a:lnTo>
                    <a:pt x="7612" y="8320"/>
                  </a:lnTo>
                  <a:lnTo>
                    <a:pt x="7626" y="8310"/>
                  </a:lnTo>
                  <a:lnTo>
                    <a:pt x="7640" y="8300"/>
                  </a:lnTo>
                  <a:lnTo>
                    <a:pt x="7653" y="8289"/>
                  </a:lnTo>
                  <a:lnTo>
                    <a:pt x="7666" y="8277"/>
                  </a:lnTo>
                  <a:lnTo>
                    <a:pt x="7678" y="8266"/>
                  </a:lnTo>
                  <a:lnTo>
                    <a:pt x="7690" y="8253"/>
                  </a:lnTo>
                  <a:lnTo>
                    <a:pt x="7701" y="8241"/>
                  </a:lnTo>
                  <a:lnTo>
                    <a:pt x="7712" y="8228"/>
                  </a:lnTo>
                  <a:lnTo>
                    <a:pt x="7723" y="8214"/>
                  </a:lnTo>
                  <a:lnTo>
                    <a:pt x="7733" y="8200"/>
                  </a:lnTo>
                  <a:lnTo>
                    <a:pt x="7742" y="8186"/>
                  </a:lnTo>
                  <a:lnTo>
                    <a:pt x="7750" y="8172"/>
                  </a:lnTo>
                  <a:lnTo>
                    <a:pt x="7758" y="8157"/>
                  </a:lnTo>
                  <a:lnTo>
                    <a:pt x="7766" y="8142"/>
                  </a:lnTo>
                  <a:lnTo>
                    <a:pt x="7773" y="8126"/>
                  </a:lnTo>
                  <a:lnTo>
                    <a:pt x="7780" y="8111"/>
                  </a:lnTo>
                  <a:lnTo>
                    <a:pt x="7786" y="8095"/>
                  </a:lnTo>
                  <a:lnTo>
                    <a:pt x="7791" y="8079"/>
                  </a:lnTo>
                  <a:lnTo>
                    <a:pt x="7796" y="8062"/>
                  </a:lnTo>
                  <a:lnTo>
                    <a:pt x="7800" y="8046"/>
                  </a:lnTo>
                  <a:lnTo>
                    <a:pt x="7803" y="8029"/>
                  </a:lnTo>
                  <a:lnTo>
                    <a:pt x="7806" y="8012"/>
                  </a:lnTo>
                  <a:lnTo>
                    <a:pt x="7808" y="7996"/>
                  </a:lnTo>
                  <a:lnTo>
                    <a:pt x="7810" y="7978"/>
                  </a:lnTo>
                  <a:lnTo>
                    <a:pt x="7811" y="7961"/>
                  </a:lnTo>
                  <a:lnTo>
                    <a:pt x="7811" y="7942"/>
                  </a:lnTo>
                  <a:lnTo>
                    <a:pt x="7811" y="2058"/>
                  </a:lnTo>
                  <a:lnTo>
                    <a:pt x="7811" y="2039"/>
                  </a:lnTo>
                  <a:lnTo>
                    <a:pt x="7810" y="2022"/>
                  </a:lnTo>
                  <a:lnTo>
                    <a:pt x="7808" y="2004"/>
                  </a:lnTo>
                  <a:lnTo>
                    <a:pt x="7806" y="1988"/>
                  </a:lnTo>
                  <a:lnTo>
                    <a:pt x="7803" y="1971"/>
                  </a:lnTo>
                  <a:lnTo>
                    <a:pt x="7800" y="1954"/>
                  </a:lnTo>
                  <a:lnTo>
                    <a:pt x="7796" y="1938"/>
                  </a:lnTo>
                  <a:lnTo>
                    <a:pt x="7791" y="1921"/>
                  </a:lnTo>
                  <a:lnTo>
                    <a:pt x="7786" y="1905"/>
                  </a:lnTo>
                  <a:lnTo>
                    <a:pt x="7780" y="1889"/>
                  </a:lnTo>
                  <a:lnTo>
                    <a:pt x="7773" y="1874"/>
                  </a:lnTo>
                  <a:lnTo>
                    <a:pt x="7766" y="1858"/>
                  </a:lnTo>
                  <a:lnTo>
                    <a:pt x="7758" y="1843"/>
                  </a:lnTo>
                  <a:lnTo>
                    <a:pt x="7750" y="1828"/>
                  </a:lnTo>
                  <a:lnTo>
                    <a:pt x="7742" y="1814"/>
                  </a:lnTo>
                  <a:lnTo>
                    <a:pt x="7733" y="1800"/>
                  </a:lnTo>
                  <a:lnTo>
                    <a:pt x="7723" y="1786"/>
                  </a:lnTo>
                  <a:lnTo>
                    <a:pt x="7712" y="1772"/>
                  </a:lnTo>
                  <a:lnTo>
                    <a:pt x="7701" y="1759"/>
                  </a:lnTo>
                  <a:lnTo>
                    <a:pt x="7690" y="1747"/>
                  </a:lnTo>
                  <a:lnTo>
                    <a:pt x="7678" y="1734"/>
                  </a:lnTo>
                  <a:lnTo>
                    <a:pt x="7666" y="1723"/>
                  </a:lnTo>
                  <a:lnTo>
                    <a:pt x="7653" y="1711"/>
                  </a:lnTo>
                  <a:lnTo>
                    <a:pt x="7640" y="1700"/>
                  </a:lnTo>
                  <a:lnTo>
                    <a:pt x="7626" y="1690"/>
                  </a:lnTo>
                  <a:lnTo>
                    <a:pt x="7612" y="1680"/>
                  </a:lnTo>
                  <a:lnTo>
                    <a:pt x="7597" y="1670"/>
                  </a:lnTo>
                  <a:lnTo>
                    <a:pt x="7583" y="1661"/>
                  </a:lnTo>
                  <a:lnTo>
                    <a:pt x="7568" y="1653"/>
                  </a:lnTo>
                  <a:lnTo>
                    <a:pt x="7552" y="1645"/>
                  </a:lnTo>
                  <a:lnTo>
                    <a:pt x="7537" y="1638"/>
                  </a:lnTo>
                  <a:lnTo>
                    <a:pt x="7521" y="1632"/>
                  </a:lnTo>
                  <a:lnTo>
                    <a:pt x="7505" y="1626"/>
                  </a:lnTo>
                  <a:lnTo>
                    <a:pt x="7489" y="1620"/>
                  </a:lnTo>
                  <a:lnTo>
                    <a:pt x="7473" y="1616"/>
                  </a:lnTo>
                  <a:lnTo>
                    <a:pt x="7456" y="1612"/>
                  </a:lnTo>
                  <a:lnTo>
                    <a:pt x="7440" y="1608"/>
                  </a:lnTo>
                  <a:lnTo>
                    <a:pt x="7423" y="1605"/>
                  </a:lnTo>
                  <a:lnTo>
                    <a:pt x="7406" y="1603"/>
                  </a:lnTo>
                  <a:lnTo>
                    <a:pt x="7389" y="1601"/>
                  </a:lnTo>
                  <a:close/>
                  <a:moveTo>
                    <a:pt x="3711" y="7269"/>
                  </a:moveTo>
                  <a:lnTo>
                    <a:pt x="3708" y="7269"/>
                  </a:lnTo>
                  <a:lnTo>
                    <a:pt x="3704" y="7269"/>
                  </a:lnTo>
                  <a:lnTo>
                    <a:pt x="2999" y="7269"/>
                  </a:lnTo>
                  <a:lnTo>
                    <a:pt x="2995" y="7269"/>
                  </a:lnTo>
                  <a:lnTo>
                    <a:pt x="2992" y="7269"/>
                  </a:lnTo>
                  <a:lnTo>
                    <a:pt x="2989" y="7270"/>
                  </a:lnTo>
                  <a:lnTo>
                    <a:pt x="2986" y="7270"/>
                  </a:lnTo>
                  <a:lnTo>
                    <a:pt x="2983" y="7270"/>
                  </a:lnTo>
                  <a:lnTo>
                    <a:pt x="2980" y="7271"/>
                  </a:lnTo>
                  <a:lnTo>
                    <a:pt x="2977" y="7272"/>
                  </a:lnTo>
                  <a:lnTo>
                    <a:pt x="2974" y="7273"/>
                  </a:lnTo>
                  <a:lnTo>
                    <a:pt x="2971" y="7274"/>
                  </a:lnTo>
                  <a:lnTo>
                    <a:pt x="2968" y="7275"/>
                  </a:lnTo>
                  <a:lnTo>
                    <a:pt x="2965" y="7276"/>
                  </a:lnTo>
                  <a:lnTo>
                    <a:pt x="2963" y="7277"/>
                  </a:lnTo>
                  <a:lnTo>
                    <a:pt x="2961" y="7278"/>
                  </a:lnTo>
                  <a:lnTo>
                    <a:pt x="2957" y="7280"/>
                  </a:lnTo>
                  <a:lnTo>
                    <a:pt x="2953" y="7283"/>
                  </a:lnTo>
                  <a:lnTo>
                    <a:pt x="2950" y="7285"/>
                  </a:lnTo>
                  <a:lnTo>
                    <a:pt x="2947" y="7287"/>
                  </a:lnTo>
                  <a:lnTo>
                    <a:pt x="2945" y="7289"/>
                  </a:lnTo>
                  <a:lnTo>
                    <a:pt x="2942" y="7291"/>
                  </a:lnTo>
                  <a:lnTo>
                    <a:pt x="2939" y="7293"/>
                  </a:lnTo>
                  <a:lnTo>
                    <a:pt x="2937" y="7295"/>
                  </a:lnTo>
                  <a:lnTo>
                    <a:pt x="2935" y="7298"/>
                  </a:lnTo>
                  <a:lnTo>
                    <a:pt x="2933" y="7300"/>
                  </a:lnTo>
                  <a:lnTo>
                    <a:pt x="2931" y="7302"/>
                  </a:lnTo>
                  <a:lnTo>
                    <a:pt x="2929" y="7305"/>
                  </a:lnTo>
                  <a:lnTo>
                    <a:pt x="2927" y="7307"/>
                  </a:lnTo>
                  <a:lnTo>
                    <a:pt x="2925" y="7310"/>
                  </a:lnTo>
                  <a:lnTo>
                    <a:pt x="2924" y="7311"/>
                  </a:lnTo>
                  <a:lnTo>
                    <a:pt x="2924" y="7313"/>
                  </a:lnTo>
                  <a:lnTo>
                    <a:pt x="2922" y="7316"/>
                  </a:lnTo>
                  <a:lnTo>
                    <a:pt x="2921" y="7319"/>
                  </a:lnTo>
                  <a:lnTo>
                    <a:pt x="2919" y="7323"/>
                  </a:lnTo>
                  <a:lnTo>
                    <a:pt x="2918" y="7326"/>
                  </a:lnTo>
                  <a:lnTo>
                    <a:pt x="2917" y="7329"/>
                  </a:lnTo>
                  <a:lnTo>
                    <a:pt x="2916" y="7332"/>
                  </a:lnTo>
                  <a:lnTo>
                    <a:pt x="2915" y="7336"/>
                  </a:lnTo>
                  <a:lnTo>
                    <a:pt x="2915" y="7339"/>
                  </a:lnTo>
                  <a:lnTo>
                    <a:pt x="2914" y="7342"/>
                  </a:lnTo>
                  <a:lnTo>
                    <a:pt x="2914" y="7346"/>
                  </a:lnTo>
                  <a:lnTo>
                    <a:pt x="2913" y="7349"/>
                  </a:lnTo>
                  <a:lnTo>
                    <a:pt x="2913" y="7352"/>
                  </a:lnTo>
                  <a:lnTo>
                    <a:pt x="2913" y="7356"/>
                  </a:lnTo>
                  <a:lnTo>
                    <a:pt x="2913" y="8060"/>
                  </a:lnTo>
                  <a:lnTo>
                    <a:pt x="2913" y="8064"/>
                  </a:lnTo>
                  <a:lnTo>
                    <a:pt x="2913" y="8068"/>
                  </a:lnTo>
                  <a:lnTo>
                    <a:pt x="2914" y="8071"/>
                  </a:lnTo>
                  <a:lnTo>
                    <a:pt x="2914" y="8074"/>
                  </a:lnTo>
                  <a:lnTo>
                    <a:pt x="2915" y="8077"/>
                  </a:lnTo>
                  <a:lnTo>
                    <a:pt x="2915" y="8081"/>
                  </a:lnTo>
                  <a:lnTo>
                    <a:pt x="2916" y="8084"/>
                  </a:lnTo>
                  <a:lnTo>
                    <a:pt x="2917" y="8087"/>
                  </a:lnTo>
                  <a:lnTo>
                    <a:pt x="2918" y="8090"/>
                  </a:lnTo>
                  <a:lnTo>
                    <a:pt x="2919" y="8093"/>
                  </a:lnTo>
                  <a:lnTo>
                    <a:pt x="2920" y="8096"/>
                  </a:lnTo>
                  <a:lnTo>
                    <a:pt x="2922" y="8100"/>
                  </a:lnTo>
                  <a:lnTo>
                    <a:pt x="2923" y="8103"/>
                  </a:lnTo>
                  <a:lnTo>
                    <a:pt x="2924" y="8105"/>
                  </a:lnTo>
                  <a:lnTo>
                    <a:pt x="2925" y="8106"/>
                  </a:lnTo>
                  <a:lnTo>
                    <a:pt x="2927" y="8109"/>
                  </a:lnTo>
                  <a:lnTo>
                    <a:pt x="2929" y="8112"/>
                  </a:lnTo>
                  <a:lnTo>
                    <a:pt x="2931" y="8114"/>
                  </a:lnTo>
                  <a:lnTo>
                    <a:pt x="2933" y="8117"/>
                  </a:lnTo>
                  <a:lnTo>
                    <a:pt x="2935" y="8119"/>
                  </a:lnTo>
                  <a:lnTo>
                    <a:pt x="2937" y="8121"/>
                  </a:lnTo>
                  <a:lnTo>
                    <a:pt x="2940" y="8124"/>
                  </a:lnTo>
                  <a:lnTo>
                    <a:pt x="2942" y="8126"/>
                  </a:lnTo>
                  <a:lnTo>
                    <a:pt x="2944" y="8128"/>
                  </a:lnTo>
                  <a:lnTo>
                    <a:pt x="2947" y="8129"/>
                  </a:lnTo>
                  <a:lnTo>
                    <a:pt x="2949" y="8131"/>
                  </a:lnTo>
                  <a:lnTo>
                    <a:pt x="2951" y="8132"/>
                  </a:lnTo>
                  <a:lnTo>
                    <a:pt x="2956" y="8135"/>
                  </a:lnTo>
                  <a:lnTo>
                    <a:pt x="2961" y="8138"/>
                  </a:lnTo>
                  <a:lnTo>
                    <a:pt x="2963" y="8139"/>
                  </a:lnTo>
                  <a:lnTo>
                    <a:pt x="2965" y="8140"/>
                  </a:lnTo>
                  <a:lnTo>
                    <a:pt x="2968" y="8141"/>
                  </a:lnTo>
                  <a:lnTo>
                    <a:pt x="2971" y="8142"/>
                  </a:lnTo>
                  <a:lnTo>
                    <a:pt x="2974" y="8143"/>
                  </a:lnTo>
                  <a:lnTo>
                    <a:pt x="2977" y="8144"/>
                  </a:lnTo>
                  <a:lnTo>
                    <a:pt x="2980" y="8145"/>
                  </a:lnTo>
                  <a:lnTo>
                    <a:pt x="2983" y="8146"/>
                  </a:lnTo>
                  <a:lnTo>
                    <a:pt x="2986" y="8146"/>
                  </a:lnTo>
                  <a:lnTo>
                    <a:pt x="2989" y="8146"/>
                  </a:lnTo>
                  <a:lnTo>
                    <a:pt x="2992" y="8147"/>
                  </a:lnTo>
                  <a:lnTo>
                    <a:pt x="2995" y="8147"/>
                  </a:lnTo>
                  <a:lnTo>
                    <a:pt x="2999" y="8147"/>
                  </a:lnTo>
                  <a:lnTo>
                    <a:pt x="3704" y="8147"/>
                  </a:lnTo>
                  <a:lnTo>
                    <a:pt x="3708" y="8147"/>
                  </a:lnTo>
                  <a:lnTo>
                    <a:pt x="3711" y="8147"/>
                  </a:lnTo>
                  <a:lnTo>
                    <a:pt x="3714" y="8146"/>
                  </a:lnTo>
                  <a:lnTo>
                    <a:pt x="3717" y="8146"/>
                  </a:lnTo>
                  <a:lnTo>
                    <a:pt x="3720" y="8145"/>
                  </a:lnTo>
                  <a:lnTo>
                    <a:pt x="3724" y="8145"/>
                  </a:lnTo>
                  <a:lnTo>
                    <a:pt x="3727" y="8144"/>
                  </a:lnTo>
                  <a:lnTo>
                    <a:pt x="3730" y="8143"/>
                  </a:lnTo>
                  <a:lnTo>
                    <a:pt x="3733" y="8142"/>
                  </a:lnTo>
                  <a:lnTo>
                    <a:pt x="3736" y="8141"/>
                  </a:lnTo>
                  <a:lnTo>
                    <a:pt x="3739" y="8140"/>
                  </a:lnTo>
                  <a:lnTo>
                    <a:pt x="3742" y="8138"/>
                  </a:lnTo>
                  <a:lnTo>
                    <a:pt x="3745" y="8137"/>
                  </a:lnTo>
                  <a:lnTo>
                    <a:pt x="3748" y="8135"/>
                  </a:lnTo>
                  <a:lnTo>
                    <a:pt x="3751" y="8133"/>
                  </a:lnTo>
                  <a:lnTo>
                    <a:pt x="3753" y="8132"/>
                  </a:lnTo>
                  <a:lnTo>
                    <a:pt x="3756" y="8130"/>
                  </a:lnTo>
                  <a:lnTo>
                    <a:pt x="3758" y="8128"/>
                  </a:lnTo>
                  <a:lnTo>
                    <a:pt x="3760" y="8126"/>
                  </a:lnTo>
                  <a:lnTo>
                    <a:pt x="3763" y="8124"/>
                  </a:lnTo>
                  <a:lnTo>
                    <a:pt x="3765" y="8122"/>
                  </a:lnTo>
                  <a:lnTo>
                    <a:pt x="3767" y="8120"/>
                  </a:lnTo>
                  <a:lnTo>
                    <a:pt x="3770" y="8117"/>
                  </a:lnTo>
                  <a:lnTo>
                    <a:pt x="3772" y="8115"/>
                  </a:lnTo>
                  <a:lnTo>
                    <a:pt x="3774" y="8112"/>
                  </a:lnTo>
                  <a:lnTo>
                    <a:pt x="3776" y="8109"/>
                  </a:lnTo>
                  <a:lnTo>
                    <a:pt x="3778" y="8106"/>
                  </a:lnTo>
                  <a:lnTo>
                    <a:pt x="3779" y="8105"/>
                  </a:lnTo>
                  <a:lnTo>
                    <a:pt x="3780" y="8103"/>
                  </a:lnTo>
                  <a:lnTo>
                    <a:pt x="3781" y="8100"/>
                  </a:lnTo>
                  <a:lnTo>
                    <a:pt x="3783" y="8096"/>
                  </a:lnTo>
                  <a:lnTo>
                    <a:pt x="3784" y="8093"/>
                  </a:lnTo>
                  <a:lnTo>
                    <a:pt x="3785" y="8090"/>
                  </a:lnTo>
                  <a:lnTo>
                    <a:pt x="3786" y="8087"/>
                  </a:lnTo>
                  <a:lnTo>
                    <a:pt x="3787" y="8084"/>
                  </a:lnTo>
                  <a:lnTo>
                    <a:pt x="3788" y="8081"/>
                  </a:lnTo>
                  <a:lnTo>
                    <a:pt x="3788" y="8077"/>
                  </a:lnTo>
                  <a:lnTo>
                    <a:pt x="3789" y="8074"/>
                  </a:lnTo>
                  <a:lnTo>
                    <a:pt x="3789" y="8071"/>
                  </a:lnTo>
                  <a:lnTo>
                    <a:pt x="3790" y="8068"/>
                  </a:lnTo>
                  <a:lnTo>
                    <a:pt x="3790" y="8064"/>
                  </a:lnTo>
                  <a:lnTo>
                    <a:pt x="3790" y="8060"/>
                  </a:lnTo>
                  <a:lnTo>
                    <a:pt x="3790" y="7356"/>
                  </a:lnTo>
                  <a:lnTo>
                    <a:pt x="3790" y="7352"/>
                  </a:lnTo>
                  <a:lnTo>
                    <a:pt x="3790" y="7349"/>
                  </a:lnTo>
                  <a:lnTo>
                    <a:pt x="3789" y="7346"/>
                  </a:lnTo>
                  <a:lnTo>
                    <a:pt x="3789" y="7342"/>
                  </a:lnTo>
                  <a:lnTo>
                    <a:pt x="3788" y="7339"/>
                  </a:lnTo>
                  <a:lnTo>
                    <a:pt x="3788" y="7336"/>
                  </a:lnTo>
                  <a:lnTo>
                    <a:pt x="3787" y="7332"/>
                  </a:lnTo>
                  <a:lnTo>
                    <a:pt x="3786" y="7329"/>
                  </a:lnTo>
                  <a:lnTo>
                    <a:pt x="3785" y="7326"/>
                  </a:lnTo>
                  <a:lnTo>
                    <a:pt x="3784" y="7323"/>
                  </a:lnTo>
                  <a:lnTo>
                    <a:pt x="3782" y="7319"/>
                  </a:lnTo>
                  <a:lnTo>
                    <a:pt x="3781" y="7316"/>
                  </a:lnTo>
                  <a:lnTo>
                    <a:pt x="3779" y="7313"/>
                  </a:lnTo>
                  <a:lnTo>
                    <a:pt x="3779" y="7311"/>
                  </a:lnTo>
                  <a:lnTo>
                    <a:pt x="3778" y="7310"/>
                  </a:lnTo>
                  <a:lnTo>
                    <a:pt x="3776" y="7307"/>
                  </a:lnTo>
                  <a:lnTo>
                    <a:pt x="3774" y="7305"/>
                  </a:lnTo>
                  <a:lnTo>
                    <a:pt x="3772" y="7302"/>
                  </a:lnTo>
                  <a:lnTo>
                    <a:pt x="3770" y="7300"/>
                  </a:lnTo>
                  <a:lnTo>
                    <a:pt x="3768" y="7297"/>
                  </a:lnTo>
                  <a:lnTo>
                    <a:pt x="3766" y="7295"/>
                  </a:lnTo>
                  <a:lnTo>
                    <a:pt x="3763" y="7293"/>
                  </a:lnTo>
                  <a:lnTo>
                    <a:pt x="3761" y="7290"/>
                  </a:lnTo>
                  <a:lnTo>
                    <a:pt x="3758" y="7288"/>
                  </a:lnTo>
                  <a:lnTo>
                    <a:pt x="3755" y="7286"/>
                  </a:lnTo>
                  <a:lnTo>
                    <a:pt x="3752" y="7284"/>
                  </a:lnTo>
                  <a:lnTo>
                    <a:pt x="3749" y="7282"/>
                  </a:lnTo>
                  <a:lnTo>
                    <a:pt x="3747" y="7280"/>
                  </a:lnTo>
                  <a:lnTo>
                    <a:pt x="3745" y="7279"/>
                  </a:lnTo>
                  <a:lnTo>
                    <a:pt x="3742" y="7278"/>
                  </a:lnTo>
                  <a:lnTo>
                    <a:pt x="3739" y="7276"/>
                  </a:lnTo>
                  <a:lnTo>
                    <a:pt x="3736" y="7275"/>
                  </a:lnTo>
                  <a:lnTo>
                    <a:pt x="3733" y="7274"/>
                  </a:lnTo>
                  <a:lnTo>
                    <a:pt x="3730" y="7273"/>
                  </a:lnTo>
                  <a:lnTo>
                    <a:pt x="3727" y="7272"/>
                  </a:lnTo>
                  <a:lnTo>
                    <a:pt x="3724" y="7271"/>
                  </a:lnTo>
                  <a:lnTo>
                    <a:pt x="3720" y="7271"/>
                  </a:lnTo>
                  <a:lnTo>
                    <a:pt x="3717" y="7270"/>
                  </a:lnTo>
                  <a:lnTo>
                    <a:pt x="3714" y="7270"/>
                  </a:lnTo>
                  <a:lnTo>
                    <a:pt x="3711" y="7269"/>
                  </a:lnTo>
                  <a:close/>
                  <a:moveTo>
                    <a:pt x="7184" y="3710"/>
                  </a:moveTo>
                  <a:lnTo>
                    <a:pt x="7152" y="3717"/>
                  </a:lnTo>
                  <a:lnTo>
                    <a:pt x="7119" y="3719"/>
                  </a:lnTo>
                  <a:lnTo>
                    <a:pt x="4765" y="3719"/>
                  </a:lnTo>
                  <a:lnTo>
                    <a:pt x="4732" y="3717"/>
                  </a:lnTo>
                  <a:lnTo>
                    <a:pt x="4700" y="3710"/>
                  </a:lnTo>
                  <a:lnTo>
                    <a:pt x="4669" y="3700"/>
                  </a:lnTo>
                  <a:lnTo>
                    <a:pt x="4640" y="3686"/>
                  </a:lnTo>
                  <a:lnTo>
                    <a:pt x="4613" y="3667"/>
                  </a:lnTo>
                  <a:lnTo>
                    <a:pt x="4588" y="3646"/>
                  </a:lnTo>
                  <a:lnTo>
                    <a:pt x="4567" y="3621"/>
                  </a:lnTo>
                  <a:lnTo>
                    <a:pt x="4548" y="3594"/>
                  </a:lnTo>
                  <a:lnTo>
                    <a:pt x="4534" y="3565"/>
                  </a:lnTo>
                  <a:lnTo>
                    <a:pt x="4524" y="3534"/>
                  </a:lnTo>
                  <a:lnTo>
                    <a:pt x="4517" y="3502"/>
                  </a:lnTo>
                  <a:lnTo>
                    <a:pt x="4515" y="3469"/>
                  </a:lnTo>
                  <a:lnTo>
                    <a:pt x="4517" y="3436"/>
                  </a:lnTo>
                  <a:lnTo>
                    <a:pt x="4524" y="3404"/>
                  </a:lnTo>
                  <a:lnTo>
                    <a:pt x="4534" y="3373"/>
                  </a:lnTo>
                  <a:lnTo>
                    <a:pt x="4548" y="3344"/>
                  </a:lnTo>
                  <a:lnTo>
                    <a:pt x="4567" y="3317"/>
                  </a:lnTo>
                  <a:lnTo>
                    <a:pt x="4588" y="3292"/>
                  </a:lnTo>
                  <a:lnTo>
                    <a:pt x="4613" y="3271"/>
                  </a:lnTo>
                  <a:lnTo>
                    <a:pt x="4640" y="3252"/>
                  </a:lnTo>
                  <a:lnTo>
                    <a:pt x="4669" y="3238"/>
                  </a:lnTo>
                  <a:lnTo>
                    <a:pt x="4700" y="3228"/>
                  </a:lnTo>
                  <a:lnTo>
                    <a:pt x="4732" y="3221"/>
                  </a:lnTo>
                  <a:lnTo>
                    <a:pt x="4765" y="3219"/>
                  </a:lnTo>
                  <a:lnTo>
                    <a:pt x="7119" y="3219"/>
                  </a:lnTo>
                  <a:lnTo>
                    <a:pt x="7152" y="3221"/>
                  </a:lnTo>
                  <a:lnTo>
                    <a:pt x="7184" y="3228"/>
                  </a:lnTo>
                  <a:lnTo>
                    <a:pt x="7215" y="3238"/>
                  </a:lnTo>
                  <a:lnTo>
                    <a:pt x="7244" y="3252"/>
                  </a:lnTo>
                  <a:lnTo>
                    <a:pt x="7271" y="3271"/>
                  </a:lnTo>
                  <a:lnTo>
                    <a:pt x="7296" y="3292"/>
                  </a:lnTo>
                  <a:lnTo>
                    <a:pt x="7317" y="3317"/>
                  </a:lnTo>
                  <a:lnTo>
                    <a:pt x="7336" y="3344"/>
                  </a:lnTo>
                  <a:lnTo>
                    <a:pt x="7350" y="3373"/>
                  </a:lnTo>
                  <a:lnTo>
                    <a:pt x="7360" y="3404"/>
                  </a:lnTo>
                  <a:lnTo>
                    <a:pt x="7367" y="3436"/>
                  </a:lnTo>
                  <a:lnTo>
                    <a:pt x="7369" y="3469"/>
                  </a:lnTo>
                  <a:lnTo>
                    <a:pt x="7367" y="3502"/>
                  </a:lnTo>
                  <a:lnTo>
                    <a:pt x="7360" y="3534"/>
                  </a:lnTo>
                  <a:lnTo>
                    <a:pt x="7350" y="3565"/>
                  </a:lnTo>
                  <a:lnTo>
                    <a:pt x="7336" y="3594"/>
                  </a:lnTo>
                  <a:lnTo>
                    <a:pt x="7317" y="3621"/>
                  </a:lnTo>
                  <a:lnTo>
                    <a:pt x="7296" y="3646"/>
                  </a:lnTo>
                  <a:lnTo>
                    <a:pt x="7271" y="3667"/>
                  </a:lnTo>
                  <a:lnTo>
                    <a:pt x="7244" y="3686"/>
                  </a:lnTo>
                  <a:lnTo>
                    <a:pt x="7215" y="3700"/>
                  </a:lnTo>
                  <a:lnTo>
                    <a:pt x="7184" y="3710"/>
                  </a:lnTo>
                  <a:close/>
                  <a:moveTo>
                    <a:pt x="7215" y="5820"/>
                  </a:moveTo>
                  <a:lnTo>
                    <a:pt x="7184" y="5830"/>
                  </a:lnTo>
                  <a:lnTo>
                    <a:pt x="7152" y="5837"/>
                  </a:lnTo>
                  <a:lnTo>
                    <a:pt x="7119" y="5839"/>
                  </a:lnTo>
                  <a:lnTo>
                    <a:pt x="4765" y="5839"/>
                  </a:lnTo>
                  <a:lnTo>
                    <a:pt x="4732" y="5837"/>
                  </a:lnTo>
                  <a:lnTo>
                    <a:pt x="4700" y="5830"/>
                  </a:lnTo>
                  <a:lnTo>
                    <a:pt x="4669" y="5820"/>
                  </a:lnTo>
                  <a:lnTo>
                    <a:pt x="4640" y="5806"/>
                  </a:lnTo>
                  <a:lnTo>
                    <a:pt x="4613" y="5787"/>
                  </a:lnTo>
                  <a:lnTo>
                    <a:pt x="4588" y="5766"/>
                  </a:lnTo>
                  <a:lnTo>
                    <a:pt x="4567" y="5741"/>
                  </a:lnTo>
                  <a:lnTo>
                    <a:pt x="4548" y="5714"/>
                  </a:lnTo>
                  <a:lnTo>
                    <a:pt x="4534" y="5685"/>
                  </a:lnTo>
                  <a:lnTo>
                    <a:pt x="4524" y="5654"/>
                  </a:lnTo>
                  <a:lnTo>
                    <a:pt x="4517" y="5622"/>
                  </a:lnTo>
                  <a:lnTo>
                    <a:pt x="4515" y="5589"/>
                  </a:lnTo>
                  <a:lnTo>
                    <a:pt x="4517" y="5556"/>
                  </a:lnTo>
                  <a:lnTo>
                    <a:pt x="4524" y="5524"/>
                  </a:lnTo>
                  <a:lnTo>
                    <a:pt x="4534" y="5493"/>
                  </a:lnTo>
                  <a:lnTo>
                    <a:pt x="4548" y="5464"/>
                  </a:lnTo>
                  <a:lnTo>
                    <a:pt x="4567" y="5437"/>
                  </a:lnTo>
                  <a:lnTo>
                    <a:pt x="4588" y="5412"/>
                  </a:lnTo>
                  <a:lnTo>
                    <a:pt x="4613" y="5391"/>
                  </a:lnTo>
                  <a:lnTo>
                    <a:pt x="4640" y="5372"/>
                  </a:lnTo>
                  <a:lnTo>
                    <a:pt x="4669" y="5358"/>
                  </a:lnTo>
                  <a:lnTo>
                    <a:pt x="4700" y="5348"/>
                  </a:lnTo>
                  <a:lnTo>
                    <a:pt x="4732" y="5341"/>
                  </a:lnTo>
                  <a:lnTo>
                    <a:pt x="4765" y="5339"/>
                  </a:lnTo>
                  <a:lnTo>
                    <a:pt x="7119" y="5339"/>
                  </a:lnTo>
                  <a:lnTo>
                    <a:pt x="7152" y="5341"/>
                  </a:lnTo>
                  <a:lnTo>
                    <a:pt x="7184" y="5348"/>
                  </a:lnTo>
                  <a:lnTo>
                    <a:pt x="7215" y="5358"/>
                  </a:lnTo>
                  <a:lnTo>
                    <a:pt x="7244" y="5372"/>
                  </a:lnTo>
                  <a:lnTo>
                    <a:pt x="7271" y="5391"/>
                  </a:lnTo>
                  <a:lnTo>
                    <a:pt x="7296" y="5412"/>
                  </a:lnTo>
                  <a:lnTo>
                    <a:pt x="7317" y="5437"/>
                  </a:lnTo>
                  <a:lnTo>
                    <a:pt x="7336" y="5464"/>
                  </a:lnTo>
                  <a:lnTo>
                    <a:pt x="7350" y="5493"/>
                  </a:lnTo>
                  <a:lnTo>
                    <a:pt x="7360" y="5524"/>
                  </a:lnTo>
                  <a:lnTo>
                    <a:pt x="7367" y="5556"/>
                  </a:lnTo>
                  <a:lnTo>
                    <a:pt x="7369" y="5589"/>
                  </a:lnTo>
                  <a:lnTo>
                    <a:pt x="7367" y="5622"/>
                  </a:lnTo>
                  <a:lnTo>
                    <a:pt x="7360" y="5654"/>
                  </a:lnTo>
                  <a:lnTo>
                    <a:pt x="7350" y="5685"/>
                  </a:lnTo>
                  <a:lnTo>
                    <a:pt x="7336" y="5714"/>
                  </a:lnTo>
                  <a:lnTo>
                    <a:pt x="7317" y="5741"/>
                  </a:lnTo>
                  <a:lnTo>
                    <a:pt x="7296" y="5766"/>
                  </a:lnTo>
                  <a:lnTo>
                    <a:pt x="7271" y="5787"/>
                  </a:lnTo>
                  <a:lnTo>
                    <a:pt x="7244" y="5806"/>
                  </a:lnTo>
                  <a:lnTo>
                    <a:pt x="7215" y="5820"/>
                  </a:lnTo>
                  <a:close/>
                  <a:moveTo>
                    <a:pt x="7215" y="7939"/>
                  </a:moveTo>
                  <a:lnTo>
                    <a:pt x="7184" y="7949"/>
                  </a:lnTo>
                  <a:lnTo>
                    <a:pt x="7152" y="7956"/>
                  </a:lnTo>
                  <a:lnTo>
                    <a:pt x="7119" y="7958"/>
                  </a:lnTo>
                  <a:lnTo>
                    <a:pt x="4765" y="7958"/>
                  </a:lnTo>
                  <a:lnTo>
                    <a:pt x="4732" y="7956"/>
                  </a:lnTo>
                  <a:lnTo>
                    <a:pt x="4700" y="7949"/>
                  </a:lnTo>
                  <a:lnTo>
                    <a:pt x="4669" y="7939"/>
                  </a:lnTo>
                  <a:lnTo>
                    <a:pt x="4640" y="7925"/>
                  </a:lnTo>
                  <a:lnTo>
                    <a:pt x="4613" y="7906"/>
                  </a:lnTo>
                  <a:lnTo>
                    <a:pt x="4588" y="7885"/>
                  </a:lnTo>
                  <a:lnTo>
                    <a:pt x="4567" y="7860"/>
                  </a:lnTo>
                  <a:lnTo>
                    <a:pt x="4548" y="7833"/>
                  </a:lnTo>
                  <a:lnTo>
                    <a:pt x="4534" y="7804"/>
                  </a:lnTo>
                  <a:lnTo>
                    <a:pt x="4524" y="7773"/>
                  </a:lnTo>
                  <a:lnTo>
                    <a:pt x="4517" y="7741"/>
                  </a:lnTo>
                  <a:lnTo>
                    <a:pt x="4515" y="7708"/>
                  </a:lnTo>
                  <a:lnTo>
                    <a:pt x="4517" y="7675"/>
                  </a:lnTo>
                  <a:lnTo>
                    <a:pt x="4524" y="7643"/>
                  </a:lnTo>
                  <a:lnTo>
                    <a:pt x="4534" y="7612"/>
                  </a:lnTo>
                  <a:lnTo>
                    <a:pt x="4548" y="7583"/>
                  </a:lnTo>
                  <a:lnTo>
                    <a:pt x="4567" y="7556"/>
                  </a:lnTo>
                  <a:lnTo>
                    <a:pt x="4588" y="7531"/>
                  </a:lnTo>
                  <a:lnTo>
                    <a:pt x="4613" y="7510"/>
                  </a:lnTo>
                  <a:lnTo>
                    <a:pt x="4640" y="7491"/>
                  </a:lnTo>
                  <a:lnTo>
                    <a:pt x="4669" y="7477"/>
                  </a:lnTo>
                  <a:lnTo>
                    <a:pt x="4700" y="7467"/>
                  </a:lnTo>
                  <a:lnTo>
                    <a:pt x="4732" y="7460"/>
                  </a:lnTo>
                  <a:lnTo>
                    <a:pt x="4765" y="7458"/>
                  </a:lnTo>
                  <a:lnTo>
                    <a:pt x="7119" y="7458"/>
                  </a:lnTo>
                  <a:lnTo>
                    <a:pt x="7152" y="7460"/>
                  </a:lnTo>
                  <a:lnTo>
                    <a:pt x="7184" y="7467"/>
                  </a:lnTo>
                  <a:lnTo>
                    <a:pt x="7215" y="7477"/>
                  </a:lnTo>
                  <a:lnTo>
                    <a:pt x="7244" y="7491"/>
                  </a:lnTo>
                  <a:lnTo>
                    <a:pt x="7271" y="7510"/>
                  </a:lnTo>
                  <a:lnTo>
                    <a:pt x="7296" y="7531"/>
                  </a:lnTo>
                  <a:lnTo>
                    <a:pt x="7317" y="7556"/>
                  </a:lnTo>
                  <a:lnTo>
                    <a:pt x="7336" y="7583"/>
                  </a:lnTo>
                  <a:lnTo>
                    <a:pt x="7350" y="7612"/>
                  </a:lnTo>
                  <a:lnTo>
                    <a:pt x="7360" y="7643"/>
                  </a:lnTo>
                  <a:lnTo>
                    <a:pt x="7367" y="7675"/>
                  </a:lnTo>
                  <a:lnTo>
                    <a:pt x="7369" y="7708"/>
                  </a:lnTo>
                  <a:lnTo>
                    <a:pt x="7367" y="7741"/>
                  </a:lnTo>
                  <a:lnTo>
                    <a:pt x="7360" y="7773"/>
                  </a:lnTo>
                  <a:lnTo>
                    <a:pt x="7350" y="7804"/>
                  </a:lnTo>
                  <a:lnTo>
                    <a:pt x="7336" y="7833"/>
                  </a:lnTo>
                  <a:lnTo>
                    <a:pt x="7317" y="7860"/>
                  </a:lnTo>
                  <a:lnTo>
                    <a:pt x="7296" y="7885"/>
                  </a:lnTo>
                  <a:lnTo>
                    <a:pt x="7271" y="7906"/>
                  </a:lnTo>
                  <a:lnTo>
                    <a:pt x="7244" y="7925"/>
                  </a:lnTo>
                  <a:lnTo>
                    <a:pt x="7215" y="7939"/>
                  </a:lnTo>
                  <a:close/>
                  <a:moveTo>
                    <a:pt x="2972" y="4851"/>
                  </a:moveTo>
                  <a:lnTo>
                    <a:pt x="2981" y="4850"/>
                  </a:lnTo>
                  <a:lnTo>
                    <a:pt x="2986" y="4850"/>
                  </a:lnTo>
                  <a:lnTo>
                    <a:pt x="2995" y="4850"/>
                  </a:lnTo>
                  <a:lnTo>
                    <a:pt x="2998" y="4850"/>
                  </a:lnTo>
                  <a:lnTo>
                    <a:pt x="3705" y="4850"/>
                  </a:lnTo>
                  <a:lnTo>
                    <a:pt x="3708" y="4850"/>
                  </a:lnTo>
                  <a:lnTo>
                    <a:pt x="3717" y="4850"/>
                  </a:lnTo>
                  <a:lnTo>
                    <a:pt x="3722" y="4850"/>
                  </a:lnTo>
                  <a:lnTo>
                    <a:pt x="3731" y="4851"/>
                  </a:lnTo>
                  <a:lnTo>
                    <a:pt x="3737" y="4851"/>
                  </a:lnTo>
                  <a:lnTo>
                    <a:pt x="3746" y="4852"/>
                  </a:lnTo>
                  <a:lnTo>
                    <a:pt x="3751" y="4853"/>
                  </a:lnTo>
                  <a:lnTo>
                    <a:pt x="3760" y="4854"/>
                  </a:lnTo>
                  <a:lnTo>
                    <a:pt x="3765" y="4855"/>
                  </a:lnTo>
                  <a:lnTo>
                    <a:pt x="3774" y="4856"/>
                  </a:lnTo>
                  <a:lnTo>
                    <a:pt x="3780" y="4857"/>
                  </a:lnTo>
                  <a:lnTo>
                    <a:pt x="3788" y="4859"/>
                  </a:lnTo>
                  <a:lnTo>
                    <a:pt x="3794" y="4860"/>
                  </a:lnTo>
                  <a:lnTo>
                    <a:pt x="3802" y="4863"/>
                  </a:lnTo>
                  <a:lnTo>
                    <a:pt x="3808" y="4864"/>
                  </a:lnTo>
                  <a:lnTo>
                    <a:pt x="3816" y="4867"/>
                  </a:lnTo>
                  <a:lnTo>
                    <a:pt x="3822" y="4868"/>
                  </a:lnTo>
                  <a:lnTo>
                    <a:pt x="3830" y="4871"/>
                  </a:lnTo>
                  <a:lnTo>
                    <a:pt x="3835" y="4873"/>
                  </a:lnTo>
                  <a:lnTo>
                    <a:pt x="3844" y="4876"/>
                  </a:lnTo>
                  <a:lnTo>
                    <a:pt x="3849" y="4878"/>
                  </a:lnTo>
                  <a:lnTo>
                    <a:pt x="3857" y="4881"/>
                  </a:lnTo>
                  <a:lnTo>
                    <a:pt x="3862" y="4884"/>
                  </a:lnTo>
                  <a:lnTo>
                    <a:pt x="3870" y="4887"/>
                  </a:lnTo>
                  <a:lnTo>
                    <a:pt x="3875" y="4890"/>
                  </a:lnTo>
                  <a:lnTo>
                    <a:pt x="3883" y="4894"/>
                  </a:lnTo>
                  <a:lnTo>
                    <a:pt x="3888" y="4897"/>
                  </a:lnTo>
                  <a:lnTo>
                    <a:pt x="3896" y="4901"/>
                  </a:lnTo>
                  <a:lnTo>
                    <a:pt x="3900" y="4903"/>
                  </a:lnTo>
                  <a:lnTo>
                    <a:pt x="3907" y="4908"/>
                  </a:lnTo>
                  <a:lnTo>
                    <a:pt x="3912" y="4911"/>
                  </a:lnTo>
                  <a:lnTo>
                    <a:pt x="3920" y="4916"/>
                  </a:lnTo>
                  <a:lnTo>
                    <a:pt x="3924" y="4919"/>
                  </a:lnTo>
                  <a:lnTo>
                    <a:pt x="3931" y="4924"/>
                  </a:lnTo>
                  <a:lnTo>
                    <a:pt x="3936" y="4927"/>
                  </a:lnTo>
                  <a:lnTo>
                    <a:pt x="3943" y="4933"/>
                  </a:lnTo>
                  <a:lnTo>
                    <a:pt x="3947" y="4936"/>
                  </a:lnTo>
                  <a:lnTo>
                    <a:pt x="3954" y="4942"/>
                  </a:lnTo>
                  <a:lnTo>
                    <a:pt x="3958" y="4945"/>
                  </a:lnTo>
                  <a:lnTo>
                    <a:pt x="3965" y="4951"/>
                  </a:lnTo>
                  <a:lnTo>
                    <a:pt x="3969" y="4955"/>
                  </a:lnTo>
                  <a:lnTo>
                    <a:pt x="3975" y="4961"/>
                  </a:lnTo>
                  <a:lnTo>
                    <a:pt x="3979" y="4965"/>
                  </a:lnTo>
                  <a:lnTo>
                    <a:pt x="3985" y="4971"/>
                  </a:lnTo>
                  <a:lnTo>
                    <a:pt x="3989" y="4975"/>
                  </a:lnTo>
                  <a:lnTo>
                    <a:pt x="3995" y="4982"/>
                  </a:lnTo>
                  <a:lnTo>
                    <a:pt x="3999" y="4986"/>
                  </a:lnTo>
                  <a:lnTo>
                    <a:pt x="4004" y="4993"/>
                  </a:lnTo>
                  <a:lnTo>
                    <a:pt x="4008" y="4997"/>
                  </a:lnTo>
                  <a:lnTo>
                    <a:pt x="4013" y="5004"/>
                  </a:lnTo>
                  <a:lnTo>
                    <a:pt x="4016" y="5009"/>
                  </a:lnTo>
                  <a:lnTo>
                    <a:pt x="4022" y="5016"/>
                  </a:lnTo>
                  <a:lnTo>
                    <a:pt x="4025" y="5020"/>
                  </a:lnTo>
                  <a:lnTo>
                    <a:pt x="4030" y="5028"/>
                  </a:lnTo>
                  <a:lnTo>
                    <a:pt x="4033" y="5032"/>
                  </a:lnTo>
                  <a:lnTo>
                    <a:pt x="4037" y="5040"/>
                  </a:lnTo>
                  <a:lnTo>
                    <a:pt x="4041" y="5047"/>
                  </a:lnTo>
                  <a:lnTo>
                    <a:pt x="4045" y="5055"/>
                  </a:lnTo>
                  <a:lnTo>
                    <a:pt x="4048" y="5060"/>
                  </a:lnTo>
                  <a:lnTo>
                    <a:pt x="4052" y="5068"/>
                  </a:lnTo>
                  <a:lnTo>
                    <a:pt x="4054" y="5072"/>
                  </a:lnTo>
                  <a:lnTo>
                    <a:pt x="4057" y="5080"/>
                  </a:lnTo>
                  <a:lnTo>
                    <a:pt x="4060" y="5085"/>
                  </a:lnTo>
                  <a:lnTo>
                    <a:pt x="4063" y="5093"/>
                  </a:lnTo>
                  <a:lnTo>
                    <a:pt x="4065" y="5098"/>
                  </a:lnTo>
                  <a:lnTo>
                    <a:pt x="4068" y="5106"/>
                  </a:lnTo>
                  <a:lnTo>
                    <a:pt x="4069" y="5111"/>
                  </a:lnTo>
                  <a:lnTo>
                    <a:pt x="4072" y="5120"/>
                  </a:lnTo>
                  <a:lnTo>
                    <a:pt x="4074" y="5125"/>
                  </a:lnTo>
                  <a:lnTo>
                    <a:pt x="4076" y="5133"/>
                  </a:lnTo>
                  <a:lnTo>
                    <a:pt x="4078" y="5139"/>
                  </a:lnTo>
                  <a:lnTo>
                    <a:pt x="4080" y="5147"/>
                  </a:lnTo>
                  <a:lnTo>
                    <a:pt x="4081" y="5152"/>
                  </a:lnTo>
                  <a:lnTo>
                    <a:pt x="4083" y="5161"/>
                  </a:lnTo>
                  <a:lnTo>
                    <a:pt x="4084" y="5166"/>
                  </a:lnTo>
                  <a:lnTo>
                    <a:pt x="4085" y="5175"/>
                  </a:lnTo>
                  <a:lnTo>
                    <a:pt x="4086" y="5180"/>
                  </a:lnTo>
                  <a:lnTo>
                    <a:pt x="4087" y="5189"/>
                  </a:lnTo>
                  <a:lnTo>
                    <a:pt x="4088" y="5195"/>
                  </a:lnTo>
                  <a:lnTo>
                    <a:pt x="4089" y="5203"/>
                  </a:lnTo>
                  <a:lnTo>
                    <a:pt x="4089" y="5209"/>
                  </a:lnTo>
                  <a:lnTo>
                    <a:pt x="4090" y="5218"/>
                  </a:lnTo>
                  <a:lnTo>
                    <a:pt x="4090" y="5223"/>
                  </a:lnTo>
                  <a:lnTo>
                    <a:pt x="4090" y="5232"/>
                  </a:lnTo>
                  <a:lnTo>
                    <a:pt x="4090" y="5235"/>
                  </a:lnTo>
                  <a:lnTo>
                    <a:pt x="4090" y="5942"/>
                  </a:lnTo>
                  <a:lnTo>
                    <a:pt x="4090" y="5945"/>
                  </a:lnTo>
                  <a:lnTo>
                    <a:pt x="4090" y="5954"/>
                  </a:lnTo>
                  <a:lnTo>
                    <a:pt x="4090" y="5959"/>
                  </a:lnTo>
                  <a:lnTo>
                    <a:pt x="4089" y="5968"/>
                  </a:lnTo>
                  <a:lnTo>
                    <a:pt x="4089" y="5974"/>
                  </a:lnTo>
                  <a:lnTo>
                    <a:pt x="4088" y="5982"/>
                  </a:lnTo>
                  <a:lnTo>
                    <a:pt x="4087" y="5988"/>
                  </a:lnTo>
                  <a:lnTo>
                    <a:pt x="4086" y="5997"/>
                  </a:lnTo>
                  <a:lnTo>
                    <a:pt x="4085" y="6002"/>
                  </a:lnTo>
                  <a:lnTo>
                    <a:pt x="4084" y="6011"/>
                  </a:lnTo>
                  <a:lnTo>
                    <a:pt x="4083" y="6016"/>
                  </a:lnTo>
                  <a:lnTo>
                    <a:pt x="4081" y="6025"/>
                  </a:lnTo>
                  <a:lnTo>
                    <a:pt x="4080" y="6030"/>
                  </a:lnTo>
                  <a:lnTo>
                    <a:pt x="4078" y="6039"/>
                  </a:lnTo>
                  <a:lnTo>
                    <a:pt x="4076" y="6044"/>
                  </a:lnTo>
                  <a:lnTo>
                    <a:pt x="4074" y="6052"/>
                  </a:lnTo>
                  <a:lnTo>
                    <a:pt x="4072" y="6057"/>
                  </a:lnTo>
                  <a:lnTo>
                    <a:pt x="4070" y="6066"/>
                  </a:lnTo>
                  <a:lnTo>
                    <a:pt x="4068" y="6071"/>
                  </a:lnTo>
                  <a:lnTo>
                    <a:pt x="4065" y="6079"/>
                  </a:lnTo>
                  <a:lnTo>
                    <a:pt x="4063" y="6084"/>
                  </a:lnTo>
                  <a:lnTo>
                    <a:pt x="4060" y="6092"/>
                  </a:lnTo>
                  <a:lnTo>
                    <a:pt x="4058" y="6097"/>
                  </a:lnTo>
                  <a:lnTo>
                    <a:pt x="4054" y="6105"/>
                  </a:lnTo>
                  <a:lnTo>
                    <a:pt x="4052" y="6110"/>
                  </a:lnTo>
                  <a:lnTo>
                    <a:pt x="4048" y="6118"/>
                  </a:lnTo>
                  <a:lnTo>
                    <a:pt x="4046" y="6123"/>
                  </a:lnTo>
                  <a:lnTo>
                    <a:pt x="4041" y="6130"/>
                  </a:lnTo>
                  <a:lnTo>
                    <a:pt x="4036" y="6139"/>
                  </a:lnTo>
                  <a:lnTo>
                    <a:pt x="4032" y="6147"/>
                  </a:lnTo>
                  <a:lnTo>
                    <a:pt x="4029" y="6151"/>
                  </a:lnTo>
                  <a:lnTo>
                    <a:pt x="4024" y="6159"/>
                  </a:lnTo>
                  <a:lnTo>
                    <a:pt x="4021" y="6163"/>
                  </a:lnTo>
                  <a:lnTo>
                    <a:pt x="4016" y="6170"/>
                  </a:lnTo>
                  <a:lnTo>
                    <a:pt x="4012" y="6174"/>
                  </a:lnTo>
                  <a:lnTo>
                    <a:pt x="4007" y="6181"/>
                  </a:lnTo>
                  <a:lnTo>
                    <a:pt x="4004" y="6185"/>
                  </a:lnTo>
                  <a:lnTo>
                    <a:pt x="3998" y="6192"/>
                  </a:lnTo>
                  <a:lnTo>
                    <a:pt x="3995" y="6196"/>
                  </a:lnTo>
                  <a:lnTo>
                    <a:pt x="3989" y="6202"/>
                  </a:lnTo>
                  <a:lnTo>
                    <a:pt x="3985" y="6206"/>
                  </a:lnTo>
                  <a:lnTo>
                    <a:pt x="3979" y="6212"/>
                  </a:lnTo>
                  <a:lnTo>
                    <a:pt x="3975" y="6216"/>
                  </a:lnTo>
                  <a:lnTo>
                    <a:pt x="3969" y="6222"/>
                  </a:lnTo>
                  <a:lnTo>
                    <a:pt x="3965" y="6226"/>
                  </a:lnTo>
                  <a:lnTo>
                    <a:pt x="3959" y="6232"/>
                  </a:lnTo>
                  <a:lnTo>
                    <a:pt x="3955" y="6235"/>
                  </a:lnTo>
                  <a:lnTo>
                    <a:pt x="3948" y="6241"/>
                  </a:lnTo>
                  <a:lnTo>
                    <a:pt x="3944" y="6244"/>
                  </a:lnTo>
                  <a:lnTo>
                    <a:pt x="3937" y="6249"/>
                  </a:lnTo>
                  <a:lnTo>
                    <a:pt x="3933" y="6253"/>
                  </a:lnTo>
                  <a:lnTo>
                    <a:pt x="3926" y="6258"/>
                  </a:lnTo>
                  <a:lnTo>
                    <a:pt x="3922" y="6261"/>
                  </a:lnTo>
                  <a:lnTo>
                    <a:pt x="3914" y="6266"/>
                  </a:lnTo>
                  <a:lnTo>
                    <a:pt x="3910" y="6269"/>
                  </a:lnTo>
                  <a:lnTo>
                    <a:pt x="3902" y="6273"/>
                  </a:lnTo>
                  <a:lnTo>
                    <a:pt x="3896" y="6277"/>
                  </a:lnTo>
                  <a:lnTo>
                    <a:pt x="3888" y="6281"/>
                  </a:lnTo>
                  <a:lnTo>
                    <a:pt x="3883" y="6284"/>
                  </a:lnTo>
                  <a:lnTo>
                    <a:pt x="3875" y="6288"/>
                  </a:lnTo>
                  <a:lnTo>
                    <a:pt x="3869" y="6291"/>
                  </a:lnTo>
                  <a:lnTo>
                    <a:pt x="3861" y="6295"/>
                  </a:lnTo>
                  <a:lnTo>
                    <a:pt x="3856" y="6297"/>
                  </a:lnTo>
                  <a:lnTo>
                    <a:pt x="3848" y="6300"/>
                  </a:lnTo>
                  <a:lnTo>
                    <a:pt x="3842" y="6302"/>
                  </a:lnTo>
                  <a:lnTo>
                    <a:pt x="3834" y="6305"/>
                  </a:lnTo>
                  <a:lnTo>
                    <a:pt x="3828" y="6307"/>
                  </a:lnTo>
                  <a:lnTo>
                    <a:pt x="3820" y="6310"/>
                  </a:lnTo>
                  <a:lnTo>
                    <a:pt x="3815" y="6312"/>
                  </a:lnTo>
                  <a:lnTo>
                    <a:pt x="3806" y="6314"/>
                  </a:lnTo>
                  <a:lnTo>
                    <a:pt x="3801" y="6315"/>
                  </a:lnTo>
                  <a:lnTo>
                    <a:pt x="3792" y="6317"/>
                  </a:lnTo>
                  <a:lnTo>
                    <a:pt x="3787" y="6319"/>
                  </a:lnTo>
                  <a:lnTo>
                    <a:pt x="3778" y="6320"/>
                  </a:lnTo>
                  <a:lnTo>
                    <a:pt x="3773" y="6321"/>
                  </a:lnTo>
                  <a:lnTo>
                    <a:pt x="3764" y="6323"/>
                  </a:lnTo>
                  <a:lnTo>
                    <a:pt x="3759" y="6323"/>
                  </a:lnTo>
                  <a:lnTo>
                    <a:pt x="3750" y="6324"/>
                  </a:lnTo>
                  <a:lnTo>
                    <a:pt x="3744" y="6325"/>
                  </a:lnTo>
                  <a:lnTo>
                    <a:pt x="3736" y="6326"/>
                  </a:lnTo>
                  <a:lnTo>
                    <a:pt x="3730" y="6326"/>
                  </a:lnTo>
                  <a:lnTo>
                    <a:pt x="3722" y="6327"/>
                  </a:lnTo>
                  <a:lnTo>
                    <a:pt x="3716" y="6327"/>
                  </a:lnTo>
                  <a:lnTo>
                    <a:pt x="3708" y="6327"/>
                  </a:lnTo>
                  <a:lnTo>
                    <a:pt x="3705" y="6327"/>
                  </a:lnTo>
                  <a:lnTo>
                    <a:pt x="2998" y="6327"/>
                  </a:lnTo>
                  <a:lnTo>
                    <a:pt x="2995" y="6327"/>
                  </a:lnTo>
                  <a:lnTo>
                    <a:pt x="2987" y="6327"/>
                  </a:lnTo>
                  <a:lnTo>
                    <a:pt x="2981" y="6327"/>
                  </a:lnTo>
                  <a:lnTo>
                    <a:pt x="2973" y="6326"/>
                  </a:lnTo>
                  <a:lnTo>
                    <a:pt x="2967" y="6326"/>
                  </a:lnTo>
                  <a:lnTo>
                    <a:pt x="2959" y="6325"/>
                  </a:lnTo>
                  <a:lnTo>
                    <a:pt x="2953" y="6324"/>
                  </a:lnTo>
                  <a:lnTo>
                    <a:pt x="2944" y="6323"/>
                  </a:lnTo>
                  <a:lnTo>
                    <a:pt x="2939" y="6323"/>
                  </a:lnTo>
                  <a:lnTo>
                    <a:pt x="2930" y="6321"/>
                  </a:lnTo>
                  <a:lnTo>
                    <a:pt x="2925" y="6320"/>
                  </a:lnTo>
                  <a:lnTo>
                    <a:pt x="2916" y="6318"/>
                  </a:lnTo>
                  <a:lnTo>
                    <a:pt x="2911" y="6317"/>
                  </a:lnTo>
                  <a:lnTo>
                    <a:pt x="2902" y="6315"/>
                  </a:lnTo>
                  <a:lnTo>
                    <a:pt x="2897" y="6314"/>
                  </a:lnTo>
                  <a:lnTo>
                    <a:pt x="2888" y="6311"/>
                  </a:lnTo>
                  <a:lnTo>
                    <a:pt x="2883" y="6310"/>
                  </a:lnTo>
                  <a:lnTo>
                    <a:pt x="2874" y="6307"/>
                  </a:lnTo>
                  <a:lnTo>
                    <a:pt x="2869" y="6305"/>
                  </a:lnTo>
                  <a:lnTo>
                    <a:pt x="2861" y="6302"/>
                  </a:lnTo>
                  <a:lnTo>
                    <a:pt x="2855" y="6300"/>
                  </a:lnTo>
                  <a:lnTo>
                    <a:pt x="2847" y="6297"/>
                  </a:lnTo>
                  <a:lnTo>
                    <a:pt x="2841" y="6294"/>
                  </a:lnTo>
                  <a:lnTo>
                    <a:pt x="2833" y="6290"/>
                  </a:lnTo>
                  <a:lnTo>
                    <a:pt x="2828" y="6288"/>
                  </a:lnTo>
                  <a:lnTo>
                    <a:pt x="2820" y="6284"/>
                  </a:lnTo>
                  <a:lnTo>
                    <a:pt x="2814" y="6281"/>
                  </a:lnTo>
                  <a:lnTo>
                    <a:pt x="2807" y="6276"/>
                  </a:lnTo>
                  <a:lnTo>
                    <a:pt x="2803" y="6274"/>
                  </a:lnTo>
                  <a:lnTo>
                    <a:pt x="2795" y="6270"/>
                  </a:lnTo>
                  <a:lnTo>
                    <a:pt x="2791" y="6267"/>
                  </a:lnTo>
                  <a:lnTo>
                    <a:pt x="2783" y="6262"/>
                  </a:lnTo>
                  <a:lnTo>
                    <a:pt x="2779" y="6259"/>
                  </a:lnTo>
                  <a:lnTo>
                    <a:pt x="2772" y="6253"/>
                  </a:lnTo>
                  <a:lnTo>
                    <a:pt x="2767" y="6250"/>
                  </a:lnTo>
                  <a:lnTo>
                    <a:pt x="2760" y="6245"/>
                  </a:lnTo>
                  <a:lnTo>
                    <a:pt x="2756" y="6241"/>
                  </a:lnTo>
                  <a:lnTo>
                    <a:pt x="2749" y="6236"/>
                  </a:lnTo>
                  <a:lnTo>
                    <a:pt x="2745" y="6232"/>
                  </a:lnTo>
                  <a:lnTo>
                    <a:pt x="2738" y="6226"/>
                  </a:lnTo>
                  <a:lnTo>
                    <a:pt x="2735" y="6223"/>
                  </a:lnTo>
                  <a:lnTo>
                    <a:pt x="2728" y="6217"/>
                  </a:lnTo>
                  <a:lnTo>
                    <a:pt x="2724" y="6213"/>
                  </a:lnTo>
                  <a:lnTo>
                    <a:pt x="2718" y="6207"/>
                  </a:lnTo>
                  <a:lnTo>
                    <a:pt x="2715" y="6203"/>
                  </a:lnTo>
                  <a:lnTo>
                    <a:pt x="2709" y="6196"/>
                  </a:lnTo>
                  <a:lnTo>
                    <a:pt x="2705" y="6192"/>
                  </a:lnTo>
                  <a:lnTo>
                    <a:pt x="2700" y="6185"/>
                  </a:lnTo>
                  <a:lnTo>
                    <a:pt x="2696" y="6181"/>
                  </a:lnTo>
                  <a:lnTo>
                    <a:pt x="2691" y="6174"/>
                  </a:lnTo>
                  <a:lnTo>
                    <a:pt x="2687" y="6170"/>
                  </a:lnTo>
                  <a:lnTo>
                    <a:pt x="2682" y="6163"/>
                  </a:lnTo>
                  <a:lnTo>
                    <a:pt x="2679" y="6159"/>
                  </a:lnTo>
                  <a:lnTo>
                    <a:pt x="2674" y="6151"/>
                  </a:lnTo>
                  <a:lnTo>
                    <a:pt x="2671" y="6147"/>
                  </a:lnTo>
                  <a:lnTo>
                    <a:pt x="2667" y="6139"/>
                  </a:lnTo>
                  <a:lnTo>
                    <a:pt x="2662" y="6130"/>
                  </a:lnTo>
                  <a:lnTo>
                    <a:pt x="2657" y="6123"/>
                  </a:lnTo>
                  <a:lnTo>
                    <a:pt x="2655" y="6118"/>
                  </a:lnTo>
                  <a:lnTo>
                    <a:pt x="2651" y="6110"/>
                  </a:lnTo>
                  <a:lnTo>
                    <a:pt x="2649" y="6105"/>
                  </a:lnTo>
                  <a:lnTo>
                    <a:pt x="2645" y="6097"/>
                  </a:lnTo>
                  <a:lnTo>
                    <a:pt x="2643" y="6092"/>
                  </a:lnTo>
                  <a:lnTo>
                    <a:pt x="2640" y="6084"/>
                  </a:lnTo>
                  <a:lnTo>
                    <a:pt x="2638" y="6079"/>
                  </a:lnTo>
                  <a:lnTo>
                    <a:pt x="2635" y="6071"/>
                  </a:lnTo>
                  <a:lnTo>
                    <a:pt x="2633" y="6066"/>
                  </a:lnTo>
                  <a:lnTo>
                    <a:pt x="2631" y="6057"/>
                  </a:lnTo>
                  <a:lnTo>
                    <a:pt x="2629" y="6052"/>
                  </a:lnTo>
                  <a:lnTo>
                    <a:pt x="2627" y="6044"/>
                  </a:lnTo>
                  <a:lnTo>
                    <a:pt x="2625" y="6039"/>
                  </a:lnTo>
                  <a:lnTo>
                    <a:pt x="2623" y="6030"/>
                  </a:lnTo>
                  <a:lnTo>
                    <a:pt x="2622" y="6025"/>
                  </a:lnTo>
                  <a:lnTo>
                    <a:pt x="2620" y="6016"/>
                  </a:lnTo>
                  <a:lnTo>
                    <a:pt x="2619" y="6011"/>
                  </a:lnTo>
                  <a:lnTo>
                    <a:pt x="2618" y="6002"/>
                  </a:lnTo>
                  <a:lnTo>
                    <a:pt x="2617" y="5997"/>
                  </a:lnTo>
                  <a:lnTo>
                    <a:pt x="2616" y="5988"/>
                  </a:lnTo>
                  <a:lnTo>
                    <a:pt x="2615" y="5982"/>
                  </a:lnTo>
                  <a:lnTo>
                    <a:pt x="2614" y="5974"/>
                  </a:lnTo>
                  <a:lnTo>
                    <a:pt x="2614" y="5968"/>
                  </a:lnTo>
                  <a:lnTo>
                    <a:pt x="2613" y="5959"/>
                  </a:lnTo>
                  <a:lnTo>
                    <a:pt x="2613" y="5954"/>
                  </a:lnTo>
                  <a:lnTo>
                    <a:pt x="2613" y="5945"/>
                  </a:lnTo>
                  <a:lnTo>
                    <a:pt x="2613" y="5942"/>
                  </a:lnTo>
                  <a:lnTo>
                    <a:pt x="2613" y="5235"/>
                  </a:lnTo>
                  <a:lnTo>
                    <a:pt x="2613" y="5232"/>
                  </a:lnTo>
                  <a:lnTo>
                    <a:pt x="2613" y="5223"/>
                  </a:lnTo>
                  <a:lnTo>
                    <a:pt x="2613" y="5218"/>
                  </a:lnTo>
                  <a:lnTo>
                    <a:pt x="2614" y="5209"/>
                  </a:lnTo>
                  <a:lnTo>
                    <a:pt x="2614" y="5203"/>
                  </a:lnTo>
                  <a:lnTo>
                    <a:pt x="2615" y="5195"/>
                  </a:lnTo>
                  <a:lnTo>
                    <a:pt x="2616" y="5189"/>
                  </a:lnTo>
                  <a:lnTo>
                    <a:pt x="2617" y="5180"/>
                  </a:lnTo>
                  <a:lnTo>
                    <a:pt x="2618" y="5175"/>
                  </a:lnTo>
                  <a:lnTo>
                    <a:pt x="2619" y="5166"/>
                  </a:lnTo>
                  <a:lnTo>
                    <a:pt x="2620" y="5161"/>
                  </a:lnTo>
                  <a:lnTo>
                    <a:pt x="2622" y="5152"/>
                  </a:lnTo>
                  <a:lnTo>
                    <a:pt x="2623" y="5147"/>
                  </a:lnTo>
                  <a:lnTo>
                    <a:pt x="2625" y="5139"/>
                  </a:lnTo>
                  <a:lnTo>
                    <a:pt x="2627" y="5133"/>
                  </a:lnTo>
                  <a:lnTo>
                    <a:pt x="2629" y="5125"/>
                  </a:lnTo>
                  <a:lnTo>
                    <a:pt x="2631" y="5120"/>
                  </a:lnTo>
                  <a:lnTo>
                    <a:pt x="2634" y="5111"/>
                  </a:lnTo>
                  <a:lnTo>
                    <a:pt x="2635" y="5106"/>
                  </a:lnTo>
                  <a:lnTo>
                    <a:pt x="2638" y="5098"/>
                  </a:lnTo>
                  <a:lnTo>
                    <a:pt x="2640" y="5093"/>
                  </a:lnTo>
                  <a:lnTo>
                    <a:pt x="2643" y="5085"/>
                  </a:lnTo>
                  <a:lnTo>
                    <a:pt x="2646" y="5080"/>
                  </a:lnTo>
                  <a:lnTo>
                    <a:pt x="2649" y="5072"/>
                  </a:lnTo>
                  <a:lnTo>
                    <a:pt x="2651" y="5068"/>
                  </a:lnTo>
                  <a:lnTo>
                    <a:pt x="2655" y="5060"/>
                  </a:lnTo>
                  <a:lnTo>
                    <a:pt x="2658" y="5055"/>
                  </a:lnTo>
                  <a:lnTo>
                    <a:pt x="2662" y="5047"/>
                  </a:lnTo>
                  <a:lnTo>
                    <a:pt x="2666" y="5040"/>
                  </a:lnTo>
                  <a:lnTo>
                    <a:pt x="2670" y="5032"/>
                  </a:lnTo>
                  <a:lnTo>
                    <a:pt x="2673" y="5028"/>
                  </a:lnTo>
                  <a:lnTo>
                    <a:pt x="2678" y="5020"/>
                  </a:lnTo>
                  <a:lnTo>
                    <a:pt x="2682" y="5016"/>
                  </a:lnTo>
                  <a:lnTo>
                    <a:pt x="2687" y="5008"/>
                  </a:lnTo>
                  <a:lnTo>
                    <a:pt x="2690" y="5004"/>
                  </a:lnTo>
                  <a:lnTo>
                    <a:pt x="2695" y="4997"/>
                  </a:lnTo>
                  <a:lnTo>
                    <a:pt x="2699" y="4993"/>
                  </a:lnTo>
                  <a:lnTo>
                    <a:pt x="2705" y="4986"/>
                  </a:lnTo>
                  <a:lnTo>
                    <a:pt x="2708" y="4982"/>
                  </a:lnTo>
                  <a:lnTo>
                    <a:pt x="2714" y="4975"/>
                  </a:lnTo>
                  <a:lnTo>
                    <a:pt x="2718" y="4971"/>
                  </a:lnTo>
                  <a:lnTo>
                    <a:pt x="2724" y="4965"/>
                  </a:lnTo>
                  <a:lnTo>
                    <a:pt x="2728" y="4960"/>
                  </a:lnTo>
                  <a:lnTo>
                    <a:pt x="2735" y="4954"/>
                  </a:lnTo>
                  <a:lnTo>
                    <a:pt x="2739" y="4951"/>
                  </a:lnTo>
                  <a:lnTo>
                    <a:pt x="2746" y="4945"/>
                  </a:lnTo>
                  <a:lnTo>
                    <a:pt x="2750" y="4941"/>
                  </a:lnTo>
                  <a:lnTo>
                    <a:pt x="2757" y="4935"/>
                  </a:lnTo>
                  <a:lnTo>
                    <a:pt x="2761" y="4932"/>
                  </a:lnTo>
                  <a:lnTo>
                    <a:pt x="2768" y="4926"/>
                  </a:lnTo>
                  <a:lnTo>
                    <a:pt x="2773" y="4923"/>
                  </a:lnTo>
                  <a:lnTo>
                    <a:pt x="2780" y="4918"/>
                  </a:lnTo>
                  <a:lnTo>
                    <a:pt x="2785" y="4915"/>
                  </a:lnTo>
                  <a:lnTo>
                    <a:pt x="2793" y="4910"/>
                  </a:lnTo>
                  <a:lnTo>
                    <a:pt x="2798" y="4907"/>
                  </a:lnTo>
                  <a:lnTo>
                    <a:pt x="2806" y="4902"/>
                  </a:lnTo>
                  <a:lnTo>
                    <a:pt x="2806" y="4902"/>
                  </a:lnTo>
                  <a:lnTo>
                    <a:pt x="2814" y="4897"/>
                  </a:lnTo>
                  <a:lnTo>
                    <a:pt x="2819" y="4895"/>
                  </a:lnTo>
                  <a:lnTo>
                    <a:pt x="2827" y="4891"/>
                  </a:lnTo>
                  <a:lnTo>
                    <a:pt x="2832" y="4888"/>
                  </a:lnTo>
                  <a:lnTo>
                    <a:pt x="2840" y="4884"/>
                  </a:lnTo>
                  <a:lnTo>
                    <a:pt x="2846" y="4882"/>
                  </a:lnTo>
                  <a:lnTo>
                    <a:pt x="2854" y="4878"/>
                  </a:lnTo>
                  <a:lnTo>
                    <a:pt x="2859" y="4876"/>
                  </a:lnTo>
                  <a:lnTo>
                    <a:pt x="2867" y="4873"/>
                  </a:lnTo>
                  <a:lnTo>
                    <a:pt x="2873" y="4871"/>
                  </a:lnTo>
                  <a:lnTo>
                    <a:pt x="2881" y="4868"/>
                  </a:lnTo>
                  <a:lnTo>
                    <a:pt x="2887" y="4867"/>
                  </a:lnTo>
                  <a:lnTo>
                    <a:pt x="2895" y="4864"/>
                  </a:lnTo>
                  <a:lnTo>
                    <a:pt x="2901" y="4863"/>
                  </a:lnTo>
                  <a:lnTo>
                    <a:pt x="2909" y="4861"/>
                  </a:lnTo>
                  <a:lnTo>
                    <a:pt x="2915" y="4859"/>
                  </a:lnTo>
                  <a:lnTo>
                    <a:pt x="2923" y="4857"/>
                  </a:lnTo>
                  <a:lnTo>
                    <a:pt x="2929" y="4856"/>
                  </a:lnTo>
                  <a:lnTo>
                    <a:pt x="2937" y="4855"/>
                  </a:lnTo>
                  <a:lnTo>
                    <a:pt x="2943" y="4854"/>
                  </a:lnTo>
                  <a:lnTo>
                    <a:pt x="2952" y="4853"/>
                  </a:lnTo>
                  <a:lnTo>
                    <a:pt x="2957" y="4852"/>
                  </a:lnTo>
                  <a:lnTo>
                    <a:pt x="2966" y="4851"/>
                  </a:lnTo>
                  <a:lnTo>
                    <a:pt x="2972" y="4851"/>
                  </a:lnTo>
                  <a:close/>
                  <a:moveTo>
                    <a:pt x="3711" y="5150"/>
                  </a:moveTo>
                  <a:lnTo>
                    <a:pt x="3708" y="5150"/>
                  </a:lnTo>
                  <a:lnTo>
                    <a:pt x="3704" y="5150"/>
                  </a:lnTo>
                  <a:lnTo>
                    <a:pt x="2999" y="5150"/>
                  </a:lnTo>
                  <a:lnTo>
                    <a:pt x="2995" y="5150"/>
                  </a:lnTo>
                  <a:lnTo>
                    <a:pt x="2992" y="5150"/>
                  </a:lnTo>
                  <a:lnTo>
                    <a:pt x="2989" y="5151"/>
                  </a:lnTo>
                  <a:lnTo>
                    <a:pt x="2986" y="5151"/>
                  </a:lnTo>
                  <a:lnTo>
                    <a:pt x="2983" y="5151"/>
                  </a:lnTo>
                  <a:lnTo>
                    <a:pt x="2980" y="5152"/>
                  </a:lnTo>
                  <a:lnTo>
                    <a:pt x="2977" y="5153"/>
                  </a:lnTo>
                  <a:lnTo>
                    <a:pt x="2974" y="5154"/>
                  </a:lnTo>
                  <a:lnTo>
                    <a:pt x="2971" y="5155"/>
                  </a:lnTo>
                  <a:lnTo>
                    <a:pt x="2968" y="5156"/>
                  </a:lnTo>
                  <a:lnTo>
                    <a:pt x="2965" y="5157"/>
                  </a:lnTo>
                  <a:lnTo>
                    <a:pt x="2963" y="5158"/>
                  </a:lnTo>
                  <a:lnTo>
                    <a:pt x="2961" y="5159"/>
                  </a:lnTo>
                  <a:lnTo>
                    <a:pt x="2956" y="5162"/>
                  </a:lnTo>
                  <a:lnTo>
                    <a:pt x="2951" y="5165"/>
                  </a:lnTo>
                  <a:lnTo>
                    <a:pt x="2949" y="5166"/>
                  </a:lnTo>
                  <a:lnTo>
                    <a:pt x="2947" y="5168"/>
                  </a:lnTo>
                  <a:lnTo>
                    <a:pt x="2944" y="5169"/>
                  </a:lnTo>
                  <a:lnTo>
                    <a:pt x="2942" y="5171"/>
                  </a:lnTo>
                  <a:lnTo>
                    <a:pt x="2940" y="5173"/>
                  </a:lnTo>
                  <a:lnTo>
                    <a:pt x="2937" y="5176"/>
                  </a:lnTo>
                  <a:lnTo>
                    <a:pt x="2935" y="5178"/>
                  </a:lnTo>
                  <a:lnTo>
                    <a:pt x="2933" y="5180"/>
                  </a:lnTo>
                  <a:lnTo>
                    <a:pt x="2931" y="5183"/>
                  </a:lnTo>
                  <a:lnTo>
                    <a:pt x="2929" y="5185"/>
                  </a:lnTo>
                  <a:lnTo>
                    <a:pt x="2927" y="5188"/>
                  </a:lnTo>
                  <a:lnTo>
                    <a:pt x="2925" y="5191"/>
                  </a:lnTo>
                  <a:lnTo>
                    <a:pt x="2924" y="5192"/>
                  </a:lnTo>
                  <a:lnTo>
                    <a:pt x="2923" y="5194"/>
                  </a:lnTo>
                  <a:lnTo>
                    <a:pt x="2922" y="5197"/>
                  </a:lnTo>
                  <a:lnTo>
                    <a:pt x="2920" y="5201"/>
                  </a:lnTo>
                  <a:lnTo>
                    <a:pt x="2919" y="5204"/>
                  </a:lnTo>
                  <a:lnTo>
                    <a:pt x="2918" y="5207"/>
                  </a:lnTo>
                  <a:lnTo>
                    <a:pt x="2917" y="5210"/>
                  </a:lnTo>
                  <a:lnTo>
                    <a:pt x="2916" y="5213"/>
                  </a:lnTo>
                  <a:lnTo>
                    <a:pt x="2915" y="5217"/>
                  </a:lnTo>
                  <a:lnTo>
                    <a:pt x="2914" y="5220"/>
                  </a:lnTo>
                  <a:lnTo>
                    <a:pt x="2914" y="5223"/>
                  </a:lnTo>
                  <a:lnTo>
                    <a:pt x="2914" y="5226"/>
                  </a:lnTo>
                  <a:lnTo>
                    <a:pt x="2913" y="5229"/>
                  </a:lnTo>
                  <a:lnTo>
                    <a:pt x="2913" y="5232"/>
                  </a:lnTo>
                  <a:lnTo>
                    <a:pt x="2913" y="5236"/>
                  </a:lnTo>
                  <a:lnTo>
                    <a:pt x="2913" y="5941"/>
                  </a:lnTo>
                  <a:lnTo>
                    <a:pt x="2913" y="5945"/>
                  </a:lnTo>
                  <a:lnTo>
                    <a:pt x="2913" y="5948"/>
                  </a:lnTo>
                  <a:lnTo>
                    <a:pt x="2914" y="5951"/>
                  </a:lnTo>
                  <a:lnTo>
                    <a:pt x="2914" y="5955"/>
                  </a:lnTo>
                  <a:lnTo>
                    <a:pt x="2915" y="5958"/>
                  </a:lnTo>
                  <a:lnTo>
                    <a:pt x="2915" y="5961"/>
                  </a:lnTo>
                  <a:lnTo>
                    <a:pt x="2916" y="5965"/>
                  </a:lnTo>
                  <a:lnTo>
                    <a:pt x="2917" y="5968"/>
                  </a:lnTo>
                  <a:lnTo>
                    <a:pt x="2918" y="5971"/>
                  </a:lnTo>
                  <a:lnTo>
                    <a:pt x="2919" y="5974"/>
                  </a:lnTo>
                  <a:lnTo>
                    <a:pt x="2921" y="5978"/>
                  </a:lnTo>
                  <a:lnTo>
                    <a:pt x="2922" y="5981"/>
                  </a:lnTo>
                  <a:lnTo>
                    <a:pt x="2924" y="5984"/>
                  </a:lnTo>
                  <a:lnTo>
                    <a:pt x="2924" y="5985"/>
                  </a:lnTo>
                  <a:lnTo>
                    <a:pt x="2924" y="5986"/>
                  </a:lnTo>
                  <a:lnTo>
                    <a:pt x="2926" y="5988"/>
                  </a:lnTo>
                  <a:lnTo>
                    <a:pt x="2928" y="5991"/>
                  </a:lnTo>
                  <a:lnTo>
                    <a:pt x="2930" y="5994"/>
                  </a:lnTo>
                  <a:lnTo>
                    <a:pt x="2933" y="5997"/>
                  </a:lnTo>
                  <a:lnTo>
                    <a:pt x="2935" y="5999"/>
                  </a:lnTo>
                  <a:lnTo>
                    <a:pt x="2937" y="6002"/>
                  </a:lnTo>
                  <a:lnTo>
                    <a:pt x="2940" y="6004"/>
                  </a:lnTo>
                  <a:lnTo>
                    <a:pt x="2943" y="6006"/>
                  </a:lnTo>
                  <a:lnTo>
                    <a:pt x="2945" y="6009"/>
                  </a:lnTo>
                  <a:lnTo>
                    <a:pt x="2948" y="6011"/>
                  </a:lnTo>
                  <a:lnTo>
                    <a:pt x="2951" y="6013"/>
                  </a:lnTo>
                  <a:lnTo>
                    <a:pt x="2954" y="6015"/>
                  </a:lnTo>
                  <a:lnTo>
                    <a:pt x="2957" y="6017"/>
                  </a:lnTo>
                  <a:lnTo>
                    <a:pt x="2960" y="6018"/>
                  </a:lnTo>
                  <a:lnTo>
                    <a:pt x="2962" y="6020"/>
                  </a:lnTo>
                  <a:lnTo>
                    <a:pt x="2964" y="6021"/>
                  </a:lnTo>
                  <a:lnTo>
                    <a:pt x="2967" y="6022"/>
                  </a:lnTo>
                  <a:lnTo>
                    <a:pt x="2969" y="6022"/>
                  </a:lnTo>
                  <a:lnTo>
                    <a:pt x="2972" y="6023"/>
                  </a:lnTo>
                  <a:lnTo>
                    <a:pt x="2975" y="6024"/>
                  </a:lnTo>
                  <a:lnTo>
                    <a:pt x="2978" y="6025"/>
                  </a:lnTo>
                  <a:lnTo>
                    <a:pt x="2981" y="6025"/>
                  </a:lnTo>
                  <a:lnTo>
                    <a:pt x="2984" y="6026"/>
                  </a:lnTo>
                  <a:lnTo>
                    <a:pt x="2988" y="6026"/>
                  </a:lnTo>
                  <a:lnTo>
                    <a:pt x="2991" y="6027"/>
                  </a:lnTo>
                  <a:lnTo>
                    <a:pt x="2994" y="6027"/>
                  </a:lnTo>
                  <a:lnTo>
                    <a:pt x="2999" y="6027"/>
                  </a:lnTo>
                  <a:lnTo>
                    <a:pt x="3704" y="6027"/>
                  </a:lnTo>
                  <a:lnTo>
                    <a:pt x="3709" y="6027"/>
                  </a:lnTo>
                  <a:lnTo>
                    <a:pt x="3712" y="6027"/>
                  </a:lnTo>
                  <a:lnTo>
                    <a:pt x="3715" y="6026"/>
                  </a:lnTo>
                  <a:lnTo>
                    <a:pt x="3719" y="6026"/>
                  </a:lnTo>
                  <a:lnTo>
                    <a:pt x="3722" y="6025"/>
                  </a:lnTo>
                  <a:lnTo>
                    <a:pt x="3725" y="6025"/>
                  </a:lnTo>
                  <a:lnTo>
                    <a:pt x="3728" y="6024"/>
                  </a:lnTo>
                  <a:lnTo>
                    <a:pt x="3731" y="6023"/>
                  </a:lnTo>
                  <a:lnTo>
                    <a:pt x="3734" y="6022"/>
                  </a:lnTo>
                  <a:lnTo>
                    <a:pt x="3737" y="6021"/>
                  </a:lnTo>
                  <a:lnTo>
                    <a:pt x="3740" y="6020"/>
                  </a:lnTo>
                  <a:lnTo>
                    <a:pt x="3742" y="6019"/>
                  </a:lnTo>
                  <a:lnTo>
                    <a:pt x="3745" y="6018"/>
                  </a:lnTo>
                  <a:lnTo>
                    <a:pt x="3747" y="6017"/>
                  </a:lnTo>
                  <a:lnTo>
                    <a:pt x="3749" y="6016"/>
                  </a:lnTo>
                  <a:lnTo>
                    <a:pt x="3752" y="6014"/>
                  </a:lnTo>
                  <a:lnTo>
                    <a:pt x="3754" y="6012"/>
                  </a:lnTo>
                  <a:lnTo>
                    <a:pt x="3757" y="6009"/>
                  </a:lnTo>
                  <a:lnTo>
                    <a:pt x="3760" y="6007"/>
                  </a:lnTo>
                  <a:lnTo>
                    <a:pt x="3763" y="6005"/>
                  </a:lnTo>
                  <a:lnTo>
                    <a:pt x="3765" y="6002"/>
                  </a:lnTo>
                  <a:lnTo>
                    <a:pt x="3768" y="6000"/>
                  </a:lnTo>
                  <a:lnTo>
                    <a:pt x="3770" y="5997"/>
                  </a:lnTo>
                  <a:lnTo>
                    <a:pt x="3772" y="5994"/>
                  </a:lnTo>
                  <a:lnTo>
                    <a:pt x="3775" y="5991"/>
                  </a:lnTo>
                  <a:lnTo>
                    <a:pt x="3777" y="5989"/>
                  </a:lnTo>
                  <a:lnTo>
                    <a:pt x="3779" y="5986"/>
                  </a:lnTo>
                  <a:lnTo>
                    <a:pt x="3779" y="5985"/>
                  </a:lnTo>
                  <a:lnTo>
                    <a:pt x="3779" y="5984"/>
                  </a:lnTo>
                  <a:lnTo>
                    <a:pt x="3781" y="5981"/>
                  </a:lnTo>
                  <a:lnTo>
                    <a:pt x="3782" y="5978"/>
                  </a:lnTo>
                  <a:lnTo>
                    <a:pt x="3784" y="5974"/>
                  </a:lnTo>
                  <a:lnTo>
                    <a:pt x="3785" y="5971"/>
                  </a:lnTo>
                  <a:lnTo>
                    <a:pt x="3786" y="5968"/>
                  </a:lnTo>
                  <a:lnTo>
                    <a:pt x="3787" y="5965"/>
                  </a:lnTo>
                  <a:lnTo>
                    <a:pt x="3788" y="5961"/>
                  </a:lnTo>
                  <a:lnTo>
                    <a:pt x="3788" y="5958"/>
                  </a:lnTo>
                  <a:lnTo>
                    <a:pt x="3789" y="5955"/>
                  </a:lnTo>
                  <a:lnTo>
                    <a:pt x="3789" y="5951"/>
                  </a:lnTo>
                  <a:lnTo>
                    <a:pt x="3790" y="5948"/>
                  </a:lnTo>
                  <a:lnTo>
                    <a:pt x="3790" y="5945"/>
                  </a:lnTo>
                  <a:lnTo>
                    <a:pt x="3790" y="5941"/>
                  </a:lnTo>
                  <a:lnTo>
                    <a:pt x="3790" y="5236"/>
                  </a:lnTo>
                  <a:lnTo>
                    <a:pt x="3790" y="5232"/>
                  </a:lnTo>
                  <a:lnTo>
                    <a:pt x="3790" y="5229"/>
                  </a:lnTo>
                  <a:lnTo>
                    <a:pt x="3789" y="5226"/>
                  </a:lnTo>
                  <a:lnTo>
                    <a:pt x="3789" y="5223"/>
                  </a:lnTo>
                  <a:lnTo>
                    <a:pt x="3789" y="5220"/>
                  </a:lnTo>
                  <a:lnTo>
                    <a:pt x="3788" y="5217"/>
                  </a:lnTo>
                  <a:lnTo>
                    <a:pt x="3787" y="5213"/>
                  </a:lnTo>
                  <a:lnTo>
                    <a:pt x="3786" y="5210"/>
                  </a:lnTo>
                  <a:lnTo>
                    <a:pt x="3785" y="5207"/>
                  </a:lnTo>
                  <a:lnTo>
                    <a:pt x="3784" y="5204"/>
                  </a:lnTo>
                  <a:lnTo>
                    <a:pt x="3783" y="5201"/>
                  </a:lnTo>
                  <a:lnTo>
                    <a:pt x="3781" y="5197"/>
                  </a:lnTo>
                  <a:lnTo>
                    <a:pt x="3780" y="5194"/>
                  </a:lnTo>
                  <a:lnTo>
                    <a:pt x="3779" y="5192"/>
                  </a:lnTo>
                  <a:lnTo>
                    <a:pt x="3778" y="5191"/>
                  </a:lnTo>
                  <a:lnTo>
                    <a:pt x="3776" y="5188"/>
                  </a:lnTo>
                  <a:lnTo>
                    <a:pt x="3774" y="5185"/>
                  </a:lnTo>
                  <a:lnTo>
                    <a:pt x="3772" y="5182"/>
                  </a:lnTo>
                  <a:lnTo>
                    <a:pt x="3770" y="5180"/>
                  </a:lnTo>
                  <a:lnTo>
                    <a:pt x="3767" y="5177"/>
                  </a:lnTo>
                  <a:lnTo>
                    <a:pt x="3765" y="5175"/>
                  </a:lnTo>
                  <a:lnTo>
                    <a:pt x="3763" y="5173"/>
                  </a:lnTo>
                  <a:lnTo>
                    <a:pt x="3760" y="5171"/>
                  </a:lnTo>
                  <a:lnTo>
                    <a:pt x="3758" y="5169"/>
                  </a:lnTo>
                  <a:lnTo>
                    <a:pt x="3756" y="5167"/>
                  </a:lnTo>
                  <a:lnTo>
                    <a:pt x="3753" y="5165"/>
                  </a:lnTo>
                  <a:lnTo>
                    <a:pt x="3751" y="5164"/>
                  </a:lnTo>
                  <a:lnTo>
                    <a:pt x="3748" y="5162"/>
                  </a:lnTo>
                  <a:lnTo>
                    <a:pt x="3745" y="5160"/>
                  </a:lnTo>
                  <a:lnTo>
                    <a:pt x="3742" y="5159"/>
                  </a:lnTo>
                  <a:lnTo>
                    <a:pt x="3739" y="5157"/>
                  </a:lnTo>
                  <a:lnTo>
                    <a:pt x="3736" y="5156"/>
                  </a:lnTo>
                  <a:lnTo>
                    <a:pt x="3733" y="5155"/>
                  </a:lnTo>
                  <a:lnTo>
                    <a:pt x="3730" y="5154"/>
                  </a:lnTo>
                  <a:lnTo>
                    <a:pt x="3727" y="5153"/>
                  </a:lnTo>
                  <a:lnTo>
                    <a:pt x="3724" y="5152"/>
                  </a:lnTo>
                  <a:lnTo>
                    <a:pt x="3720" y="5152"/>
                  </a:lnTo>
                  <a:lnTo>
                    <a:pt x="3717" y="5151"/>
                  </a:lnTo>
                  <a:lnTo>
                    <a:pt x="3714" y="5151"/>
                  </a:lnTo>
                  <a:lnTo>
                    <a:pt x="3711" y="5150"/>
                  </a:lnTo>
                  <a:close/>
                  <a:moveTo>
                    <a:pt x="2972" y="2732"/>
                  </a:moveTo>
                  <a:lnTo>
                    <a:pt x="2981" y="2731"/>
                  </a:lnTo>
                  <a:lnTo>
                    <a:pt x="2986" y="2731"/>
                  </a:lnTo>
                  <a:lnTo>
                    <a:pt x="2995" y="2731"/>
                  </a:lnTo>
                  <a:lnTo>
                    <a:pt x="2998" y="2731"/>
                  </a:lnTo>
                  <a:lnTo>
                    <a:pt x="3705" y="2731"/>
                  </a:lnTo>
                  <a:lnTo>
                    <a:pt x="3708" y="2731"/>
                  </a:lnTo>
                  <a:lnTo>
                    <a:pt x="3717" y="2731"/>
                  </a:lnTo>
                  <a:lnTo>
                    <a:pt x="3722" y="2731"/>
                  </a:lnTo>
                  <a:lnTo>
                    <a:pt x="3731" y="2732"/>
                  </a:lnTo>
                  <a:lnTo>
                    <a:pt x="3737" y="2732"/>
                  </a:lnTo>
                  <a:lnTo>
                    <a:pt x="3745" y="2733"/>
                  </a:lnTo>
                  <a:lnTo>
                    <a:pt x="3751" y="2734"/>
                  </a:lnTo>
                  <a:lnTo>
                    <a:pt x="3760" y="2735"/>
                  </a:lnTo>
                  <a:lnTo>
                    <a:pt x="3765" y="2736"/>
                  </a:lnTo>
                  <a:lnTo>
                    <a:pt x="3774" y="2737"/>
                  </a:lnTo>
                  <a:lnTo>
                    <a:pt x="3779" y="2738"/>
                  </a:lnTo>
                  <a:lnTo>
                    <a:pt x="3788" y="2740"/>
                  </a:lnTo>
                  <a:lnTo>
                    <a:pt x="3793" y="2741"/>
                  </a:lnTo>
                  <a:lnTo>
                    <a:pt x="3802" y="2743"/>
                  </a:lnTo>
                  <a:lnTo>
                    <a:pt x="3807" y="2745"/>
                  </a:lnTo>
                  <a:lnTo>
                    <a:pt x="3815" y="2747"/>
                  </a:lnTo>
                  <a:lnTo>
                    <a:pt x="3820" y="2749"/>
                  </a:lnTo>
                  <a:lnTo>
                    <a:pt x="3829" y="2751"/>
                  </a:lnTo>
                  <a:lnTo>
                    <a:pt x="3834" y="2753"/>
                  </a:lnTo>
                  <a:lnTo>
                    <a:pt x="3842" y="2756"/>
                  </a:lnTo>
                  <a:lnTo>
                    <a:pt x="3847" y="2758"/>
                  </a:lnTo>
                  <a:lnTo>
                    <a:pt x="3855" y="2761"/>
                  </a:lnTo>
                  <a:lnTo>
                    <a:pt x="3860" y="2763"/>
                  </a:lnTo>
                  <a:lnTo>
                    <a:pt x="3868" y="2767"/>
                  </a:lnTo>
                  <a:lnTo>
                    <a:pt x="3873" y="2769"/>
                  </a:lnTo>
                  <a:lnTo>
                    <a:pt x="3881" y="2773"/>
                  </a:lnTo>
                  <a:lnTo>
                    <a:pt x="3886" y="2775"/>
                  </a:lnTo>
                  <a:lnTo>
                    <a:pt x="3893" y="2780"/>
                  </a:lnTo>
                  <a:lnTo>
                    <a:pt x="3902" y="2785"/>
                  </a:lnTo>
                  <a:lnTo>
                    <a:pt x="3910" y="2789"/>
                  </a:lnTo>
                  <a:lnTo>
                    <a:pt x="3914" y="2792"/>
                  </a:lnTo>
                  <a:lnTo>
                    <a:pt x="3922" y="2797"/>
                  </a:lnTo>
                  <a:lnTo>
                    <a:pt x="3926" y="2800"/>
                  </a:lnTo>
                  <a:lnTo>
                    <a:pt x="3933" y="2805"/>
                  </a:lnTo>
                  <a:lnTo>
                    <a:pt x="3937" y="2809"/>
                  </a:lnTo>
                  <a:lnTo>
                    <a:pt x="3944" y="2814"/>
                  </a:lnTo>
                  <a:lnTo>
                    <a:pt x="3948" y="2817"/>
                  </a:lnTo>
                  <a:lnTo>
                    <a:pt x="3955" y="2823"/>
                  </a:lnTo>
                  <a:lnTo>
                    <a:pt x="3959" y="2826"/>
                  </a:lnTo>
                  <a:lnTo>
                    <a:pt x="3965" y="2832"/>
                  </a:lnTo>
                  <a:lnTo>
                    <a:pt x="3969" y="2836"/>
                  </a:lnTo>
                  <a:lnTo>
                    <a:pt x="3975" y="2842"/>
                  </a:lnTo>
                  <a:lnTo>
                    <a:pt x="3979" y="2846"/>
                  </a:lnTo>
                  <a:lnTo>
                    <a:pt x="3985" y="2852"/>
                  </a:lnTo>
                  <a:lnTo>
                    <a:pt x="3989" y="2856"/>
                  </a:lnTo>
                  <a:lnTo>
                    <a:pt x="3995" y="2862"/>
                  </a:lnTo>
                  <a:lnTo>
                    <a:pt x="3998" y="2866"/>
                  </a:lnTo>
                  <a:lnTo>
                    <a:pt x="4004" y="2873"/>
                  </a:lnTo>
                  <a:lnTo>
                    <a:pt x="4007" y="2877"/>
                  </a:lnTo>
                  <a:lnTo>
                    <a:pt x="4012" y="2884"/>
                  </a:lnTo>
                  <a:lnTo>
                    <a:pt x="4016" y="2888"/>
                  </a:lnTo>
                  <a:lnTo>
                    <a:pt x="4021" y="2895"/>
                  </a:lnTo>
                  <a:lnTo>
                    <a:pt x="4024" y="2899"/>
                  </a:lnTo>
                  <a:lnTo>
                    <a:pt x="4029" y="2907"/>
                  </a:lnTo>
                  <a:lnTo>
                    <a:pt x="4032" y="2911"/>
                  </a:lnTo>
                  <a:lnTo>
                    <a:pt x="4036" y="2919"/>
                  </a:lnTo>
                  <a:lnTo>
                    <a:pt x="4041" y="2928"/>
                  </a:lnTo>
                  <a:lnTo>
                    <a:pt x="4046" y="2935"/>
                  </a:lnTo>
                  <a:lnTo>
                    <a:pt x="4048" y="2940"/>
                  </a:lnTo>
                  <a:lnTo>
                    <a:pt x="4052" y="2948"/>
                  </a:lnTo>
                  <a:lnTo>
                    <a:pt x="4054" y="2953"/>
                  </a:lnTo>
                  <a:lnTo>
                    <a:pt x="4058" y="2961"/>
                  </a:lnTo>
                  <a:lnTo>
                    <a:pt x="4060" y="2966"/>
                  </a:lnTo>
                  <a:lnTo>
                    <a:pt x="4063" y="2974"/>
                  </a:lnTo>
                  <a:lnTo>
                    <a:pt x="4065" y="2979"/>
                  </a:lnTo>
                  <a:lnTo>
                    <a:pt x="4068" y="2987"/>
                  </a:lnTo>
                  <a:lnTo>
                    <a:pt x="4070" y="2992"/>
                  </a:lnTo>
                  <a:lnTo>
                    <a:pt x="4072" y="3001"/>
                  </a:lnTo>
                  <a:lnTo>
                    <a:pt x="4074" y="3006"/>
                  </a:lnTo>
                  <a:lnTo>
                    <a:pt x="4076" y="3014"/>
                  </a:lnTo>
                  <a:lnTo>
                    <a:pt x="4078" y="3019"/>
                  </a:lnTo>
                  <a:lnTo>
                    <a:pt x="4080" y="3028"/>
                  </a:lnTo>
                  <a:lnTo>
                    <a:pt x="4081" y="3033"/>
                  </a:lnTo>
                  <a:lnTo>
                    <a:pt x="4083" y="3042"/>
                  </a:lnTo>
                  <a:lnTo>
                    <a:pt x="4084" y="3047"/>
                  </a:lnTo>
                  <a:lnTo>
                    <a:pt x="4085" y="3056"/>
                  </a:lnTo>
                  <a:lnTo>
                    <a:pt x="4086" y="3061"/>
                  </a:lnTo>
                  <a:lnTo>
                    <a:pt x="4087" y="3070"/>
                  </a:lnTo>
                  <a:lnTo>
                    <a:pt x="4088" y="3076"/>
                  </a:lnTo>
                  <a:lnTo>
                    <a:pt x="4089" y="3084"/>
                  </a:lnTo>
                  <a:lnTo>
                    <a:pt x="4089" y="3090"/>
                  </a:lnTo>
                  <a:lnTo>
                    <a:pt x="4090" y="3099"/>
                  </a:lnTo>
                  <a:lnTo>
                    <a:pt x="4090" y="3104"/>
                  </a:lnTo>
                  <a:lnTo>
                    <a:pt x="4090" y="3113"/>
                  </a:lnTo>
                  <a:lnTo>
                    <a:pt x="4090" y="3116"/>
                  </a:lnTo>
                  <a:lnTo>
                    <a:pt x="4090" y="3823"/>
                  </a:lnTo>
                  <a:lnTo>
                    <a:pt x="4090" y="3826"/>
                  </a:lnTo>
                  <a:lnTo>
                    <a:pt x="4090" y="3835"/>
                  </a:lnTo>
                  <a:lnTo>
                    <a:pt x="4090" y="3840"/>
                  </a:lnTo>
                  <a:lnTo>
                    <a:pt x="4089" y="3849"/>
                  </a:lnTo>
                  <a:lnTo>
                    <a:pt x="4089" y="3855"/>
                  </a:lnTo>
                  <a:lnTo>
                    <a:pt x="4088" y="3863"/>
                  </a:lnTo>
                  <a:lnTo>
                    <a:pt x="4087" y="3869"/>
                  </a:lnTo>
                  <a:lnTo>
                    <a:pt x="4086" y="3878"/>
                  </a:lnTo>
                  <a:lnTo>
                    <a:pt x="4085" y="3883"/>
                  </a:lnTo>
                  <a:lnTo>
                    <a:pt x="4084" y="3892"/>
                  </a:lnTo>
                  <a:lnTo>
                    <a:pt x="4083" y="3897"/>
                  </a:lnTo>
                  <a:lnTo>
                    <a:pt x="4081" y="3906"/>
                  </a:lnTo>
                  <a:lnTo>
                    <a:pt x="4080" y="3911"/>
                  </a:lnTo>
                  <a:lnTo>
                    <a:pt x="4078" y="3920"/>
                  </a:lnTo>
                  <a:lnTo>
                    <a:pt x="4076" y="3925"/>
                  </a:lnTo>
                  <a:lnTo>
                    <a:pt x="4074" y="3933"/>
                  </a:lnTo>
                  <a:lnTo>
                    <a:pt x="4072" y="3939"/>
                  </a:lnTo>
                  <a:lnTo>
                    <a:pt x="4070" y="3947"/>
                  </a:lnTo>
                  <a:lnTo>
                    <a:pt x="4068" y="3952"/>
                  </a:lnTo>
                  <a:lnTo>
                    <a:pt x="4065" y="3960"/>
                  </a:lnTo>
                  <a:lnTo>
                    <a:pt x="4063" y="3965"/>
                  </a:lnTo>
                  <a:lnTo>
                    <a:pt x="4059" y="3973"/>
                  </a:lnTo>
                  <a:lnTo>
                    <a:pt x="4057" y="3979"/>
                  </a:lnTo>
                  <a:lnTo>
                    <a:pt x="4054" y="3986"/>
                  </a:lnTo>
                  <a:lnTo>
                    <a:pt x="4051" y="3992"/>
                  </a:lnTo>
                  <a:lnTo>
                    <a:pt x="4047" y="3999"/>
                  </a:lnTo>
                  <a:lnTo>
                    <a:pt x="4045" y="4004"/>
                  </a:lnTo>
                  <a:lnTo>
                    <a:pt x="4041" y="4012"/>
                  </a:lnTo>
                  <a:lnTo>
                    <a:pt x="4037" y="4018"/>
                  </a:lnTo>
                  <a:lnTo>
                    <a:pt x="4033" y="4026"/>
                  </a:lnTo>
                  <a:lnTo>
                    <a:pt x="4030" y="4030"/>
                  </a:lnTo>
                  <a:lnTo>
                    <a:pt x="4025" y="4038"/>
                  </a:lnTo>
                  <a:lnTo>
                    <a:pt x="4022" y="4042"/>
                  </a:lnTo>
                  <a:lnTo>
                    <a:pt x="4016" y="4049"/>
                  </a:lnTo>
                  <a:lnTo>
                    <a:pt x="4013" y="4054"/>
                  </a:lnTo>
                  <a:lnTo>
                    <a:pt x="4008" y="4061"/>
                  </a:lnTo>
                  <a:lnTo>
                    <a:pt x="4004" y="4065"/>
                  </a:lnTo>
                  <a:lnTo>
                    <a:pt x="3999" y="4072"/>
                  </a:lnTo>
                  <a:lnTo>
                    <a:pt x="3995" y="4076"/>
                  </a:lnTo>
                  <a:lnTo>
                    <a:pt x="3989" y="4083"/>
                  </a:lnTo>
                  <a:lnTo>
                    <a:pt x="3986" y="4086"/>
                  </a:lnTo>
                  <a:lnTo>
                    <a:pt x="3980" y="4093"/>
                  </a:lnTo>
                  <a:lnTo>
                    <a:pt x="3976" y="4097"/>
                  </a:lnTo>
                  <a:lnTo>
                    <a:pt x="3970" y="4103"/>
                  </a:lnTo>
                  <a:lnTo>
                    <a:pt x="3966" y="4106"/>
                  </a:lnTo>
                  <a:lnTo>
                    <a:pt x="3959" y="4112"/>
                  </a:lnTo>
                  <a:lnTo>
                    <a:pt x="3955" y="4116"/>
                  </a:lnTo>
                  <a:lnTo>
                    <a:pt x="3948" y="4121"/>
                  </a:lnTo>
                  <a:lnTo>
                    <a:pt x="3944" y="4125"/>
                  </a:lnTo>
                  <a:lnTo>
                    <a:pt x="3937" y="4130"/>
                  </a:lnTo>
                  <a:lnTo>
                    <a:pt x="3933" y="4134"/>
                  </a:lnTo>
                  <a:lnTo>
                    <a:pt x="3926" y="4139"/>
                  </a:lnTo>
                  <a:lnTo>
                    <a:pt x="3922" y="4142"/>
                  </a:lnTo>
                  <a:lnTo>
                    <a:pt x="3914" y="4147"/>
                  </a:lnTo>
                  <a:lnTo>
                    <a:pt x="3910" y="4150"/>
                  </a:lnTo>
                  <a:lnTo>
                    <a:pt x="3902" y="4154"/>
                  </a:lnTo>
                  <a:lnTo>
                    <a:pt x="3893" y="4159"/>
                  </a:lnTo>
                  <a:lnTo>
                    <a:pt x="3886" y="4164"/>
                  </a:lnTo>
                  <a:lnTo>
                    <a:pt x="3881" y="4166"/>
                  </a:lnTo>
                  <a:lnTo>
                    <a:pt x="3873" y="4170"/>
                  </a:lnTo>
                  <a:lnTo>
                    <a:pt x="3868" y="4172"/>
                  </a:lnTo>
                  <a:lnTo>
                    <a:pt x="3860" y="4176"/>
                  </a:lnTo>
                  <a:lnTo>
                    <a:pt x="3855" y="4178"/>
                  </a:lnTo>
                  <a:lnTo>
                    <a:pt x="3847" y="4181"/>
                  </a:lnTo>
                  <a:lnTo>
                    <a:pt x="3842" y="4183"/>
                  </a:lnTo>
                  <a:lnTo>
                    <a:pt x="3834" y="4186"/>
                  </a:lnTo>
                  <a:lnTo>
                    <a:pt x="3829" y="4188"/>
                  </a:lnTo>
                  <a:lnTo>
                    <a:pt x="3820" y="4190"/>
                  </a:lnTo>
                  <a:lnTo>
                    <a:pt x="3815" y="4192"/>
                  </a:lnTo>
                  <a:lnTo>
                    <a:pt x="3807" y="4194"/>
                  </a:lnTo>
                  <a:lnTo>
                    <a:pt x="3802" y="4196"/>
                  </a:lnTo>
                  <a:lnTo>
                    <a:pt x="3793" y="4198"/>
                  </a:lnTo>
                  <a:lnTo>
                    <a:pt x="3788" y="4199"/>
                  </a:lnTo>
                  <a:lnTo>
                    <a:pt x="3779" y="4201"/>
                  </a:lnTo>
                  <a:lnTo>
                    <a:pt x="3774" y="4202"/>
                  </a:lnTo>
                  <a:lnTo>
                    <a:pt x="3765" y="4203"/>
                  </a:lnTo>
                  <a:lnTo>
                    <a:pt x="3760" y="4204"/>
                  </a:lnTo>
                  <a:lnTo>
                    <a:pt x="3751" y="4205"/>
                  </a:lnTo>
                  <a:lnTo>
                    <a:pt x="3745" y="4206"/>
                  </a:lnTo>
                  <a:lnTo>
                    <a:pt x="3737" y="4207"/>
                  </a:lnTo>
                  <a:lnTo>
                    <a:pt x="3731" y="4207"/>
                  </a:lnTo>
                  <a:lnTo>
                    <a:pt x="3722" y="4208"/>
                  </a:lnTo>
                  <a:lnTo>
                    <a:pt x="3717" y="4208"/>
                  </a:lnTo>
                  <a:lnTo>
                    <a:pt x="3708" y="4208"/>
                  </a:lnTo>
                  <a:lnTo>
                    <a:pt x="3705" y="4208"/>
                  </a:lnTo>
                  <a:lnTo>
                    <a:pt x="2998" y="4208"/>
                  </a:lnTo>
                  <a:lnTo>
                    <a:pt x="2995" y="4208"/>
                  </a:lnTo>
                  <a:lnTo>
                    <a:pt x="2986" y="4208"/>
                  </a:lnTo>
                  <a:lnTo>
                    <a:pt x="2981" y="4208"/>
                  </a:lnTo>
                  <a:lnTo>
                    <a:pt x="2972" y="4207"/>
                  </a:lnTo>
                  <a:lnTo>
                    <a:pt x="2966" y="4207"/>
                  </a:lnTo>
                  <a:lnTo>
                    <a:pt x="2958" y="4206"/>
                  </a:lnTo>
                  <a:lnTo>
                    <a:pt x="2952" y="4205"/>
                  </a:lnTo>
                  <a:lnTo>
                    <a:pt x="2943" y="4204"/>
                  </a:lnTo>
                  <a:lnTo>
                    <a:pt x="2938" y="4203"/>
                  </a:lnTo>
                  <a:lnTo>
                    <a:pt x="2929" y="4202"/>
                  </a:lnTo>
                  <a:lnTo>
                    <a:pt x="2924" y="4201"/>
                  </a:lnTo>
                  <a:lnTo>
                    <a:pt x="2915" y="4199"/>
                  </a:lnTo>
                  <a:lnTo>
                    <a:pt x="2910" y="4198"/>
                  </a:lnTo>
                  <a:lnTo>
                    <a:pt x="2901" y="4196"/>
                  </a:lnTo>
                  <a:lnTo>
                    <a:pt x="2896" y="4194"/>
                  </a:lnTo>
                  <a:lnTo>
                    <a:pt x="2888" y="4192"/>
                  </a:lnTo>
                  <a:lnTo>
                    <a:pt x="2882" y="4190"/>
                  </a:lnTo>
                  <a:lnTo>
                    <a:pt x="2874" y="4188"/>
                  </a:lnTo>
                  <a:lnTo>
                    <a:pt x="2869" y="4186"/>
                  </a:lnTo>
                  <a:lnTo>
                    <a:pt x="2861" y="4183"/>
                  </a:lnTo>
                  <a:lnTo>
                    <a:pt x="2856" y="4181"/>
                  </a:lnTo>
                  <a:lnTo>
                    <a:pt x="2848" y="4177"/>
                  </a:lnTo>
                  <a:lnTo>
                    <a:pt x="2842" y="4175"/>
                  </a:lnTo>
                  <a:lnTo>
                    <a:pt x="2835" y="4172"/>
                  </a:lnTo>
                  <a:lnTo>
                    <a:pt x="2829" y="4169"/>
                  </a:lnTo>
                  <a:lnTo>
                    <a:pt x="2822" y="4165"/>
                  </a:lnTo>
                  <a:lnTo>
                    <a:pt x="2817" y="4163"/>
                  </a:lnTo>
                  <a:lnTo>
                    <a:pt x="2809" y="4159"/>
                  </a:lnTo>
                  <a:lnTo>
                    <a:pt x="2803" y="4155"/>
                  </a:lnTo>
                  <a:lnTo>
                    <a:pt x="2795" y="4151"/>
                  </a:lnTo>
                  <a:lnTo>
                    <a:pt x="2791" y="4148"/>
                  </a:lnTo>
                  <a:lnTo>
                    <a:pt x="2783" y="4143"/>
                  </a:lnTo>
                  <a:lnTo>
                    <a:pt x="2779" y="4140"/>
                  </a:lnTo>
                  <a:lnTo>
                    <a:pt x="2772" y="4134"/>
                  </a:lnTo>
                  <a:lnTo>
                    <a:pt x="2767" y="4131"/>
                  </a:lnTo>
                  <a:lnTo>
                    <a:pt x="2760" y="4126"/>
                  </a:lnTo>
                  <a:lnTo>
                    <a:pt x="2756" y="4122"/>
                  </a:lnTo>
                  <a:lnTo>
                    <a:pt x="2749" y="4117"/>
                  </a:lnTo>
                  <a:lnTo>
                    <a:pt x="2745" y="4113"/>
                  </a:lnTo>
                  <a:lnTo>
                    <a:pt x="2738" y="4107"/>
                  </a:lnTo>
                  <a:lnTo>
                    <a:pt x="2734" y="4103"/>
                  </a:lnTo>
                  <a:lnTo>
                    <a:pt x="2728" y="4097"/>
                  </a:lnTo>
                  <a:lnTo>
                    <a:pt x="2724" y="4093"/>
                  </a:lnTo>
                  <a:lnTo>
                    <a:pt x="2718" y="4087"/>
                  </a:lnTo>
                  <a:lnTo>
                    <a:pt x="2714" y="4083"/>
                  </a:lnTo>
                  <a:lnTo>
                    <a:pt x="2708" y="4076"/>
                  </a:lnTo>
                  <a:lnTo>
                    <a:pt x="2704" y="4072"/>
                  </a:lnTo>
                  <a:lnTo>
                    <a:pt x="2699" y="4065"/>
                  </a:lnTo>
                  <a:lnTo>
                    <a:pt x="2695" y="4061"/>
                  </a:lnTo>
                  <a:lnTo>
                    <a:pt x="2690" y="4054"/>
                  </a:lnTo>
                  <a:lnTo>
                    <a:pt x="2687" y="4049"/>
                  </a:lnTo>
                  <a:lnTo>
                    <a:pt x="2681" y="4042"/>
                  </a:lnTo>
                  <a:lnTo>
                    <a:pt x="2678" y="4038"/>
                  </a:lnTo>
                  <a:lnTo>
                    <a:pt x="2673" y="4030"/>
                  </a:lnTo>
                  <a:lnTo>
                    <a:pt x="2670" y="4026"/>
                  </a:lnTo>
                  <a:lnTo>
                    <a:pt x="2666" y="4018"/>
                  </a:lnTo>
                  <a:lnTo>
                    <a:pt x="2662" y="4012"/>
                  </a:lnTo>
                  <a:lnTo>
                    <a:pt x="2658" y="4004"/>
                  </a:lnTo>
                  <a:lnTo>
                    <a:pt x="2656" y="3999"/>
                  </a:lnTo>
                  <a:lnTo>
                    <a:pt x="2652" y="3992"/>
                  </a:lnTo>
                  <a:lnTo>
                    <a:pt x="2649" y="3986"/>
                  </a:lnTo>
                  <a:lnTo>
                    <a:pt x="2646" y="3979"/>
                  </a:lnTo>
                  <a:lnTo>
                    <a:pt x="2644" y="3973"/>
                  </a:lnTo>
                  <a:lnTo>
                    <a:pt x="2640" y="3965"/>
                  </a:lnTo>
                  <a:lnTo>
                    <a:pt x="2638" y="3960"/>
                  </a:lnTo>
                  <a:lnTo>
                    <a:pt x="2635" y="3952"/>
                  </a:lnTo>
                  <a:lnTo>
                    <a:pt x="2633" y="3947"/>
                  </a:lnTo>
                  <a:lnTo>
                    <a:pt x="2631" y="3939"/>
                  </a:lnTo>
                  <a:lnTo>
                    <a:pt x="2629" y="3933"/>
                  </a:lnTo>
                  <a:lnTo>
                    <a:pt x="2627" y="3925"/>
                  </a:lnTo>
                  <a:lnTo>
                    <a:pt x="2625" y="3920"/>
                  </a:lnTo>
                  <a:lnTo>
                    <a:pt x="2623" y="3911"/>
                  </a:lnTo>
                  <a:lnTo>
                    <a:pt x="2622" y="3906"/>
                  </a:lnTo>
                  <a:lnTo>
                    <a:pt x="2620" y="3897"/>
                  </a:lnTo>
                  <a:lnTo>
                    <a:pt x="2619" y="3892"/>
                  </a:lnTo>
                  <a:lnTo>
                    <a:pt x="2618" y="3883"/>
                  </a:lnTo>
                  <a:lnTo>
                    <a:pt x="2617" y="3878"/>
                  </a:lnTo>
                  <a:lnTo>
                    <a:pt x="2616" y="3869"/>
                  </a:lnTo>
                  <a:lnTo>
                    <a:pt x="2615" y="3863"/>
                  </a:lnTo>
                  <a:lnTo>
                    <a:pt x="2614" y="3855"/>
                  </a:lnTo>
                  <a:lnTo>
                    <a:pt x="2614" y="3849"/>
                  </a:lnTo>
                  <a:lnTo>
                    <a:pt x="2613" y="3840"/>
                  </a:lnTo>
                  <a:lnTo>
                    <a:pt x="2613" y="3835"/>
                  </a:lnTo>
                  <a:lnTo>
                    <a:pt x="2613" y="3826"/>
                  </a:lnTo>
                  <a:lnTo>
                    <a:pt x="2613" y="3823"/>
                  </a:lnTo>
                  <a:lnTo>
                    <a:pt x="2613" y="3116"/>
                  </a:lnTo>
                  <a:lnTo>
                    <a:pt x="2613" y="3113"/>
                  </a:lnTo>
                  <a:lnTo>
                    <a:pt x="2613" y="3104"/>
                  </a:lnTo>
                  <a:lnTo>
                    <a:pt x="2613" y="3099"/>
                  </a:lnTo>
                  <a:lnTo>
                    <a:pt x="2614" y="3090"/>
                  </a:lnTo>
                  <a:lnTo>
                    <a:pt x="2614" y="3084"/>
                  </a:lnTo>
                  <a:lnTo>
                    <a:pt x="2615" y="3076"/>
                  </a:lnTo>
                  <a:lnTo>
                    <a:pt x="2616" y="3070"/>
                  </a:lnTo>
                  <a:lnTo>
                    <a:pt x="2617" y="3061"/>
                  </a:lnTo>
                  <a:lnTo>
                    <a:pt x="2618" y="3056"/>
                  </a:lnTo>
                  <a:lnTo>
                    <a:pt x="2619" y="3047"/>
                  </a:lnTo>
                  <a:lnTo>
                    <a:pt x="2620" y="3042"/>
                  </a:lnTo>
                  <a:lnTo>
                    <a:pt x="2622" y="3033"/>
                  </a:lnTo>
                  <a:lnTo>
                    <a:pt x="2623" y="3028"/>
                  </a:lnTo>
                  <a:lnTo>
                    <a:pt x="2625" y="3019"/>
                  </a:lnTo>
                  <a:lnTo>
                    <a:pt x="2627" y="3014"/>
                  </a:lnTo>
                  <a:lnTo>
                    <a:pt x="2629" y="3006"/>
                  </a:lnTo>
                  <a:lnTo>
                    <a:pt x="2631" y="3001"/>
                  </a:lnTo>
                  <a:lnTo>
                    <a:pt x="2633" y="2992"/>
                  </a:lnTo>
                  <a:lnTo>
                    <a:pt x="2635" y="2987"/>
                  </a:lnTo>
                  <a:lnTo>
                    <a:pt x="2638" y="2979"/>
                  </a:lnTo>
                  <a:lnTo>
                    <a:pt x="2640" y="2974"/>
                  </a:lnTo>
                  <a:lnTo>
                    <a:pt x="2643" y="2966"/>
                  </a:lnTo>
                  <a:lnTo>
                    <a:pt x="2645" y="2961"/>
                  </a:lnTo>
                  <a:lnTo>
                    <a:pt x="2649" y="2953"/>
                  </a:lnTo>
                  <a:lnTo>
                    <a:pt x="2651" y="2948"/>
                  </a:lnTo>
                  <a:lnTo>
                    <a:pt x="2655" y="2940"/>
                  </a:lnTo>
                  <a:lnTo>
                    <a:pt x="2657" y="2935"/>
                  </a:lnTo>
                  <a:lnTo>
                    <a:pt x="2662" y="2928"/>
                  </a:lnTo>
                  <a:lnTo>
                    <a:pt x="2667" y="2919"/>
                  </a:lnTo>
                  <a:lnTo>
                    <a:pt x="2671" y="2911"/>
                  </a:lnTo>
                  <a:lnTo>
                    <a:pt x="2674" y="2907"/>
                  </a:lnTo>
                  <a:lnTo>
                    <a:pt x="2679" y="2899"/>
                  </a:lnTo>
                  <a:lnTo>
                    <a:pt x="2682" y="2895"/>
                  </a:lnTo>
                  <a:lnTo>
                    <a:pt x="2687" y="2888"/>
                  </a:lnTo>
                  <a:lnTo>
                    <a:pt x="2691" y="2884"/>
                  </a:lnTo>
                  <a:lnTo>
                    <a:pt x="2696" y="2877"/>
                  </a:lnTo>
                  <a:lnTo>
                    <a:pt x="2700" y="2873"/>
                  </a:lnTo>
                  <a:lnTo>
                    <a:pt x="2705" y="2866"/>
                  </a:lnTo>
                  <a:lnTo>
                    <a:pt x="2709" y="2862"/>
                  </a:lnTo>
                  <a:lnTo>
                    <a:pt x="2715" y="2855"/>
                  </a:lnTo>
                  <a:lnTo>
                    <a:pt x="2718" y="2851"/>
                  </a:lnTo>
                  <a:lnTo>
                    <a:pt x="2724" y="2845"/>
                  </a:lnTo>
                  <a:lnTo>
                    <a:pt x="2728" y="2841"/>
                  </a:lnTo>
                  <a:lnTo>
                    <a:pt x="2735" y="2835"/>
                  </a:lnTo>
                  <a:lnTo>
                    <a:pt x="2738" y="2832"/>
                  </a:lnTo>
                  <a:lnTo>
                    <a:pt x="2745" y="2826"/>
                  </a:lnTo>
                  <a:lnTo>
                    <a:pt x="2749" y="2822"/>
                  </a:lnTo>
                  <a:lnTo>
                    <a:pt x="2756" y="2817"/>
                  </a:lnTo>
                  <a:lnTo>
                    <a:pt x="2760" y="2813"/>
                  </a:lnTo>
                  <a:lnTo>
                    <a:pt x="2767" y="2808"/>
                  </a:lnTo>
                  <a:lnTo>
                    <a:pt x="2772" y="2805"/>
                  </a:lnTo>
                  <a:lnTo>
                    <a:pt x="2779" y="2799"/>
                  </a:lnTo>
                  <a:lnTo>
                    <a:pt x="2783" y="2796"/>
                  </a:lnTo>
                  <a:lnTo>
                    <a:pt x="2791" y="2791"/>
                  </a:lnTo>
                  <a:lnTo>
                    <a:pt x="2795" y="2788"/>
                  </a:lnTo>
                  <a:lnTo>
                    <a:pt x="2803" y="2784"/>
                  </a:lnTo>
                  <a:lnTo>
                    <a:pt x="2809" y="2780"/>
                  </a:lnTo>
                  <a:lnTo>
                    <a:pt x="2817" y="2776"/>
                  </a:lnTo>
                  <a:lnTo>
                    <a:pt x="2822" y="2774"/>
                  </a:lnTo>
                  <a:lnTo>
                    <a:pt x="2829" y="2770"/>
                  </a:lnTo>
                  <a:lnTo>
                    <a:pt x="2835" y="2767"/>
                  </a:lnTo>
                  <a:lnTo>
                    <a:pt x="2842" y="2764"/>
                  </a:lnTo>
                  <a:lnTo>
                    <a:pt x="2848" y="2762"/>
                  </a:lnTo>
                  <a:lnTo>
                    <a:pt x="2856" y="2758"/>
                  </a:lnTo>
                  <a:lnTo>
                    <a:pt x="2861" y="2756"/>
                  </a:lnTo>
                  <a:lnTo>
                    <a:pt x="2869" y="2753"/>
                  </a:lnTo>
                  <a:lnTo>
                    <a:pt x="2874" y="2751"/>
                  </a:lnTo>
                  <a:lnTo>
                    <a:pt x="2882" y="2749"/>
                  </a:lnTo>
                  <a:lnTo>
                    <a:pt x="2888" y="2747"/>
                  </a:lnTo>
                  <a:lnTo>
                    <a:pt x="2896" y="2745"/>
                  </a:lnTo>
                  <a:lnTo>
                    <a:pt x="2901" y="2743"/>
                  </a:lnTo>
                  <a:lnTo>
                    <a:pt x="2910" y="2741"/>
                  </a:lnTo>
                  <a:lnTo>
                    <a:pt x="2915" y="2740"/>
                  </a:lnTo>
                  <a:lnTo>
                    <a:pt x="2924" y="2738"/>
                  </a:lnTo>
                  <a:lnTo>
                    <a:pt x="2929" y="2737"/>
                  </a:lnTo>
                  <a:lnTo>
                    <a:pt x="2938" y="2736"/>
                  </a:lnTo>
                  <a:lnTo>
                    <a:pt x="2943" y="2735"/>
                  </a:lnTo>
                  <a:lnTo>
                    <a:pt x="2952" y="2734"/>
                  </a:lnTo>
                  <a:lnTo>
                    <a:pt x="2958" y="2733"/>
                  </a:lnTo>
                  <a:lnTo>
                    <a:pt x="2966" y="2732"/>
                  </a:lnTo>
                  <a:lnTo>
                    <a:pt x="2972" y="2732"/>
                  </a:lnTo>
                  <a:close/>
                  <a:moveTo>
                    <a:pt x="3711" y="3031"/>
                  </a:moveTo>
                  <a:lnTo>
                    <a:pt x="3708" y="3031"/>
                  </a:lnTo>
                  <a:lnTo>
                    <a:pt x="3704" y="3031"/>
                  </a:lnTo>
                  <a:lnTo>
                    <a:pt x="2999" y="3031"/>
                  </a:lnTo>
                  <a:lnTo>
                    <a:pt x="2995" y="3031"/>
                  </a:lnTo>
                  <a:lnTo>
                    <a:pt x="2992" y="3031"/>
                  </a:lnTo>
                  <a:lnTo>
                    <a:pt x="2989" y="3032"/>
                  </a:lnTo>
                  <a:lnTo>
                    <a:pt x="2985" y="3032"/>
                  </a:lnTo>
                  <a:lnTo>
                    <a:pt x="2982" y="3033"/>
                  </a:lnTo>
                  <a:lnTo>
                    <a:pt x="2979" y="3033"/>
                  </a:lnTo>
                  <a:lnTo>
                    <a:pt x="2976" y="3034"/>
                  </a:lnTo>
                  <a:lnTo>
                    <a:pt x="2973" y="3035"/>
                  </a:lnTo>
                  <a:lnTo>
                    <a:pt x="2970" y="3036"/>
                  </a:lnTo>
                  <a:lnTo>
                    <a:pt x="2967" y="3037"/>
                  </a:lnTo>
                  <a:lnTo>
                    <a:pt x="2964" y="3038"/>
                  </a:lnTo>
                  <a:lnTo>
                    <a:pt x="2961" y="3039"/>
                  </a:lnTo>
                  <a:lnTo>
                    <a:pt x="2958" y="3041"/>
                  </a:lnTo>
                  <a:lnTo>
                    <a:pt x="2956" y="3042"/>
                  </a:lnTo>
                  <a:lnTo>
                    <a:pt x="2954" y="3043"/>
                  </a:lnTo>
                  <a:lnTo>
                    <a:pt x="2951" y="3045"/>
                  </a:lnTo>
                  <a:lnTo>
                    <a:pt x="2948" y="3047"/>
                  </a:lnTo>
                  <a:lnTo>
                    <a:pt x="2945" y="3049"/>
                  </a:lnTo>
                  <a:lnTo>
                    <a:pt x="2943" y="3052"/>
                  </a:lnTo>
                  <a:lnTo>
                    <a:pt x="2940" y="3054"/>
                  </a:lnTo>
                  <a:lnTo>
                    <a:pt x="2937" y="3056"/>
                  </a:lnTo>
                  <a:lnTo>
                    <a:pt x="2935" y="3059"/>
                  </a:lnTo>
                  <a:lnTo>
                    <a:pt x="2933" y="3061"/>
                  </a:lnTo>
                  <a:lnTo>
                    <a:pt x="2930" y="3064"/>
                  </a:lnTo>
                  <a:lnTo>
                    <a:pt x="2928" y="3067"/>
                  </a:lnTo>
                  <a:lnTo>
                    <a:pt x="2926" y="3070"/>
                  </a:lnTo>
                  <a:lnTo>
                    <a:pt x="2924" y="3072"/>
                  </a:lnTo>
                  <a:lnTo>
                    <a:pt x="2924" y="3073"/>
                  </a:lnTo>
                  <a:lnTo>
                    <a:pt x="2924" y="3074"/>
                  </a:lnTo>
                  <a:lnTo>
                    <a:pt x="2922" y="3077"/>
                  </a:lnTo>
                  <a:lnTo>
                    <a:pt x="2921" y="3080"/>
                  </a:lnTo>
                  <a:lnTo>
                    <a:pt x="2919" y="3084"/>
                  </a:lnTo>
                  <a:lnTo>
                    <a:pt x="2918" y="3087"/>
                  </a:lnTo>
                  <a:lnTo>
                    <a:pt x="2917" y="3090"/>
                  </a:lnTo>
                  <a:lnTo>
                    <a:pt x="2916" y="3093"/>
                  </a:lnTo>
                  <a:lnTo>
                    <a:pt x="2915" y="3097"/>
                  </a:lnTo>
                  <a:lnTo>
                    <a:pt x="2915" y="3100"/>
                  </a:lnTo>
                  <a:lnTo>
                    <a:pt x="2914" y="3103"/>
                  </a:lnTo>
                  <a:lnTo>
                    <a:pt x="2914" y="3107"/>
                  </a:lnTo>
                  <a:lnTo>
                    <a:pt x="2913" y="3110"/>
                  </a:lnTo>
                  <a:lnTo>
                    <a:pt x="2913" y="3113"/>
                  </a:lnTo>
                  <a:lnTo>
                    <a:pt x="2913" y="3117"/>
                  </a:lnTo>
                  <a:lnTo>
                    <a:pt x="2913" y="3822"/>
                  </a:lnTo>
                  <a:lnTo>
                    <a:pt x="2913" y="3826"/>
                  </a:lnTo>
                  <a:lnTo>
                    <a:pt x="2913" y="3829"/>
                  </a:lnTo>
                  <a:lnTo>
                    <a:pt x="2914" y="3832"/>
                  </a:lnTo>
                  <a:lnTo>
                    <a:pt x="2914" y="3836"/>
                  </a:lnTo>
                  <a:lnTo>
                    <a:pt x="2915" y="3839"/>
                  </a:lnTo>
                  <a:lnTo>
                    <a:pt x="2915" y="3842"/>
                  </a:lnTo>
                  <a:lnTo>
                    <a:pt x="2916" y="3845"/>
                  </a:lnTo>
                  <a:lnTo>
                    <a:pt x="2917" y="3848"/>
                  </a:lnTo>
                  <a:lnTo>
                    <a:pt x="2918" y="3851"/>
                  </a:lnTo>
                  <a:lnTo>
                    <a:pt x="2919" y="3854"/>
                  </a:lnTo>
                  <a:lnTo>
                    <a:pt x="2920" y="3857"/>
                  </a:lnTo>
                  <a:lnTo>
                    <a:pt x="2921" y="3860"/>
                  </a:lnTo>
                  <a:lnTo>
                    <a:pt x="2923" y="3863"/>
                  </a:lnTo>
                  <a:lnTo>
                    <a:pt x="2924" y="3865"/>
                  </a:lnTo>
                  <a:lnTo>
                    <a:pt x="2925" y="3867"/>
                  </a:lnTo>
                  <a:lnTo>
                    <a:pt x="2927" y="3870"/>
                  </a:lnTo>
                  <a:lnTo>
                    <a:pt x="2929" y="3873"/>
                  </a:lnTo>
                  <a:lnTo>
                    <a:pt x="2931" y="3876"/>
                  </a:lnTo>
                  <a:lnTo>
                    <a:pt x="2933" y="3878"/>
                  </a:lnTo>
                  <a:lnTo>
                    <a:pt x="2936" y="3881"/>
                  </a:lnTo>
                  <a:lnTo>
                    <a:pt x="2938" y="3883"/>
                  </a:lnTo>
                  <a:lnTo>
                    <a:pt x="2940" y="3885"/>
                  </a:lnTo>
                  <a:lnTo>
                    <a:pt x="2943" y="3888"/>
                  </a:lnTo>
                  <a:lnTo>
                    <a:pt x="2945" y="3890"/>
                  </a:lnTo>
                  <a:lnTo>
                    <a:pt x="2948" y="3892"/>
                  </a:lnTo>
                  <a:lnTo>
                    <a:pt x="2951" y="3894"/>
                  </a:lnTo>
                  <a:lnTo>
                    <a:pt x="2954" y="3896"/>
                  </a:lnTo>
                  <a:lnTo>
                    <a:pt x="2956" y="3897"/>
                  </a:lnTo>
                  <a:lnTo>
                    <a:pt x="2958" y="3898"/>
                  </a:lnTo>
                  <a:lnTo>
                    <a:pt x="2961" y="3900"/>
                  </a:lnTo>
                  <a:lnTo>
                    <a:pt x="2964" y="3901"/>
                  </a:lnTo>
                  <a:lnTo>
                    <a:pt x="2967" y="3902"/>
                  </a:lnTo>
                  <a:lnTo>
                    <a:pt x="2970" y="3903"/>
                  </a:lnTo>
                  <a:lnTo>
                    <a:pt x="2973" y="3904"/>
                  </a:lnTo>
                  <a:lnTo>
                    <a:pt x="2976" y="3905"/>
                  </a:lnTo>
                  <a:lnTo>
                    <a:pt x="2979" y="3906"/>
                  </a:lnTo>
                  <a:lnTo>
                    <a:pt x="2982" y="3906"/>
                  </a:lnTo>
                  <a:lnTo>
                    <a:pt x="2985" y="3907"/>
                  </a:lnTo>
                  <a:lnTo>
                    <a:pt x="2989" y="3907"/>
                  </a:lnTo>
                  <a:lnTo>
                    <a:pt x="2992" y="3908"/>
                  </a:lnTo>
                  <a:lnTo>
                    <a:pt x="2995" y="3908"/>
                  </a:lnTo>
                  <a:lnTo>
                    <a:pt x="2999" y="3908"/>
                  </a:lnTo>
                  <a:lnTo>
                    <a:pt x="3704" y="3908"/>
                  </a:lnTo>
                  <a:lnTo>
                    <a:pt x="3708" y="3908"/>
                  </a:lnTo>
                  <a:lnTo>
                    <a:pt x="3711" y="3908"/>
                  </a:lnTo>
                  <a:lnTo>
                    <a:pt x="3714" y="3907"/>
                  </a:lnTo>
                  <a:lnTo>
                    <a:pt x="3718" y="3907"/>
                  </a:lnTo>
                  <a:lnTo>
                    <a:pt x="3721" y="3906"/>
                  </a:lnTo>
                  <a:lnTo>
                    <a:pt x="3724" y="3906"/>
                  </a:lnTo>
                  <a:lnTo>
                    <a:pt x="3728" y="3905"/>
                  </a:lnTo>
                  <a:lnTo>
                    <a:pt x="3731" y="3904"/>
                  </a:lnTo>
                  <a:lnTo>
                    <a:pt x="3734" y="3903"/>
                  </a:lnTo>
                  <a:lnTo>
                    <a:pt x="3737" y="3902"/>
                  </a:lnTo>
                  <a:lnTo>
                    <a:pt x="3741" y="3900"/>
                  </a:lnTo>
                  <a:lnTo>
                    <a:pt x="3744" y="3899"/>
                  </a:lnTo>
                  <a:lnTo>
                    <a:pt x="3747" y="3897"/>
                  </a:lnTo>
                  <a:lnTo>
                    <a:pt x="3748" y="3897"/>
                  </a:lnTo>
                  <a:lnTo>
                    <a:pt x="3749" y="3897"/>
                  </a:lnTo>
                  <a:lnTo>
                    <a:pt x="3751" y="3895"/>
                  </a:lnTo>
                  <a:lnTo>
                    <a:pt x="3754" y="3893"/>
                  </a:lnTo>
                  <a:lnTo>
                    <a:pt x="3757" y="3891"/>
                  </a:lnTo>
                  <a:lnTo>
                    <a:pt x="3760" y="3888"/>
                  </a:lnTo>
                  <a:lnTo>
                    <a:pt x="3762" y="3886"/>
                  </a:lnTo>
                  <a:lnTo>
                    <a:pt x="3765" y="3884"/>
                  </a:lnTo>
                  <a:lnTo>
                    <a:pt x="3767" y="3881"/>
                  </a:lnTo>
                  <a:lnTo>
                    <a:pt x="3769" y="3878"/>
                  </a:lnTo>
                  <a:lnTo>
                    <a:pt x="3772" y="3876"/>
                  </a:lnTo>
                  <a:lnTo>
                    <a:pt x="3774" y="3873"/>
                  </a:lnTo>
                  <a:lnTo>
                    <a:pt x="3776" y="3870"/>
                  </a:lnTo>
                  <a:lnTo>
                    <a:pt x="3778" y="3867"/>
                  </a:lnTo>
                  <a:lnTo>
                    <a:pt x="3779" y="3865"/>
                  </a:lnTo>
                  <a:lnTo>
                    <a:pt x="3780" y="3863"/>
                  </a:lnTo>
                  <a:lnTo>
                    <a:pt x="3782" y="3860"/>
                  </a:lnTo>
                  <a:lnTo>
                    <a:pt x="3783" y="3857"/>
                  </a:lnTo>
                  <a:lnTo>
                    <a:pt x="3784" y="3854"/>
                  </a:lnTo>
                  <a:lnTo>
                    <a:pt x="3785" y="3851"/>
                  </a:lnTo>
                  <a:lnTo>
                    <a:pt x="3786" y="3848"/>
                  </a:lnTo>
                  <a:lnTo>
                    <a:pt x="3787" y="3845"/>
                  </a:lnTo>
                  <a:lnTo>
                    <a:pt x="3788" y="3842"/>
                  </a:lnTo>
                  <a:lnTo>
                    <a:pt x="3788" y="3839"/>
                  </a:lnTo>
                  <a:lnTo>
                    <a:pt x="3789" y="3836"/>
                  </a:lnTo>
                  <a:lnTo>
                    <a:pt x="3789" y="3832"/>
                  </a:lnTo>
                  <a:lnTo>
                    <a:pt x="3790" y="3829"/>
                  </a:lnTo>
                  <a:lnTo>
                    <a:pt x="3790" y="3826"/>
                  </a:lnTo>
                  <a:lnTo>
                    <a:pt x="3790" y="3822"/>
                  </a:lnTo>
                  <a:lnTo>
                    <a:pt x="3790" y="3117"/>
                  </a:lnTo>
                  <a:lnTo>
                    <a:pt x="3790" y="3113"/>
                  </a:lnTo>
                  <a:lnTo>
                    <a:pt x="3790" y="3110"/>
                  </a:lnTo>
                  <a:lnTo>
                    <a:pt x="3789" y="3107"/>
                  </a:lnTo>
                  <a:lnTo>
                    <a:pt x="3789" y="3103"/>
                  </a:lnTo>
                  <a:lnTo>
                    <a:pt x="3788" y="3100"/>
                  </a:lnTo>
                  <a:lnTo>
                    <a:pt x="3788" y="3097"/>
                  </a:lnTo>
                  <a:lnTo>
                    <a:pt x="3787" y="3093"/>
                  </a:lnTo>
                  <a:lnTo>
                    <a:pt x="3786" y="3090"/>
                  </a:lnTo>
                  <a:lnTo>
                    <a:pt x="3785" y="3087"/>
                  </a:lnTo>
                  <a:lnTo>
                    <a:pt x="3784" y="3084"/>
                  </a:lnTo>
                  <a:lnTo>
                    <a:pt x="3782" y="3080"/>
                  </a:lnTo>
                  <a:lnTo>
                    <a:pt x="3781" y="3077"/>
                  </a:lnTo>
                  <a:lnTo>
                    <a:pt x="3779" y="3074"/>
                  </a:lnTo>
                  <a:lnTo>
                    <a:pt x="3779" y="3073"/>
                  </a:lnTo>
                  <a:lnTo>
                    <a:pt x="3779" y="3072"/>
                  </a:lnTo>
                  <a:lnTo>
                    <a:pt x="3777" y="3069"/>
                  </a:lnTo>
                  <a:lnTo>
                    <a:pt x="3775" y="3067"/>
                  </a:lnTo>
                  <a:lnTo>
                    <a:pt x="3772" y="3064"/>
                  </a:lnTo>
                  <a:lnTo>
                    <a:pt x="3770" y="3061"/>
                  </a:lnTo>
                  <a:lnTo>
                    <a:pt x="3768" y="3058"/>
                  </a:lnTo>
                  <a:lnTo>
                    <a:pt x="3765" y="3056"/>
                  </a:lnTo>
                  <a:lnTo>
                    <a:pt x="3763" y="3053"/>
                  </a:lnTo>
                  <a:lnTo>
                    <a:pt x="3760" y="3051"/>
                  </a:lnTo>
                  <a:lnTo>
                    <a:pt x="3757" y="3049"/>
                  </a:lnTo>
                  <a:lnTo>
                    <a:pt x="3754" y="3046"/>
                  </a:lnTo>
                  <a:lnTo>
                    <a:pt x="3752" y="3044"/>
                  </a:lnTo>
                  <a:lnTo>
                    <a:pt x="3749" y="3042"/>
                  </a:lnTo>
                  <a:lnTo>
                    <a:pt x="3748" y="3042"/>
                  </a:lnTo>
                  <a:lnTo>
                    <a:pt x="3747" y="3042"/>
                  </a:lnTo>
                  <a:lnTo>
                    <a:pt x="3744" y="3040"/>
                  </a:lnTo>
                  <a:lnTo>
                    <a:pt x="3741" y="3039"/>
                  </a:lnTo>
                  <a:lnTo>
                    <a:pt x="3737" y="3037"/>
                  </a:lnTo>
                  <a:lnTo>
                    <a:pt x="3734" y="3036"/>
                  </a:lnTo>
                  <a:lnTo>
                    <a:pt x="3731" y="3035"/>
                  </a:lnTo>
                  <a:lnTo>
                    <a:pt x="3728" y="3034"/>
                  </a:lnTo>
                  <a:lnTo>
                    <a:pt x="3724" y="3033"/>
                  </a:lnTo>
                  <a:lnTo>
                    <a:pt x="3721" y="3033"/>
                  </a:lnTo>
                  <a:lnTo>
                    <a:pt x="3718" y="3032"/>
                  </a:lnTo>
                  <a:lnTo>
                    <a:pt x="3714" y="3032"/>
                  </a:lnTo>
                  <a:lnTo>
                    <a:pt x="3711" y="303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Helvetica Neue"/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650" name="Google Shape;1650;p45"/>
          <p:cNvSpPr/>
          <p:nvPr/>
        </p:nvSpPr>
        <p:spPr>
          <a:xfrm>
            <a:off x="8383291" y="2461949"/>
            <a:ext cx="3149310" cy="3273094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-173038" lvl="0" marL="173038" marR="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Helvetica Neue"/>
              <a:buChar char="•"/>
            </a:pPr>
            <a:r>
              <a:rPr lang="en-US" sz="16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Clear authority at each level keeps decisions fast without losing control.</a:t>
            </a:r>
            <a:endParaRPr/>
          </a:p>
          <a:p>
            <a:pPr indent="-173038" lvl="0" marL="173038" marR="0" rtl="0" algn="l">
              <a:spcBef>
                <a:spcPts val="12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Helvetica Neue"/>
              <a:buChar char="•"/>
            </a:pPr>
            <a:r>
              <a:rPr lang="en-US" sz="16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Capital is released in stages, always tied to evidence from the prior phase.</a:t>
            </a:r>
            <a:endParaRPr/>
          </a:p>
          <a:p>
            <a:pPr indent="-173038" lvl="0" marL="173038" marR="0" rtl="0" algn="l">
              <a:spcBef>
                <a:spcPts val="12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Helvetica Neue"/>
              <a:buChar char="•"/>
            </a:pPr>
            <a:r>
              <a:rPr lang="en-US" sz="16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Escalation is the exception, not the routine, so teams can move at pace.</a:t>
            </a:r>
            <a:endParaRPr/>
          </a:p>
          <a:p>
            <a:pPr indent="-173038" lvl="0" marL="173038" marR="0" rtl="0" algn="l">
              <a:spcBef>
                <a:spcPts val="12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Helvetica Neue"/>
              <a:buChar char="•"/>
            </a:pPr>
            <a:r>
              <a:rPr lang="en-US" sz="16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The result is disciplined speed: local autonomy inside central guardrails.</a:t>
            </a:r>
            <a:endParaRPr/>
          </a:p>
        </p:txBody>
      </p:sp>
      <p:sp>
        <p:nvSpPr>
          <p:cNvPr id="1651" name="Google Shape;1651;p45"/>
          <p:cNvSpPr txBox="1"/>
          <p:nvPr/>
        </p:nvSpPr>
        <p:spPr>
          <a:xfrm>
            <a:off x="8383289" y="1992480"/>
            <a:ext cx="3149311" cy="373564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8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Decision rights</a:t>
            </a:r>
            <a:endParaRPr/>
          </a:p>
        </p:txBody>
      </p:sp>
      <p:sp>
        <p:nvSpPr>
          <p:cNvPr id="1652" name="Google Shape;1652;p45"/>
          <p:cNvSpPr txBox="1"/>
          <p:nvPr>
            <p:ph idx="12" type="sldNum"/>
          </p:nvPr>
        </p:nvSpPr>
        <p:spPr>
          <a:xfrm>
            <a:off x="288823" y="6385929"/>
            <a:ext cx="469366" cy="298862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653" name="Google Shape;1653;p45"/>
          <p:cNvSpPr txBox="1"/>
          <p:nvPr>
            <p:ph idx="11" type="ftr"/>
          </p:nvPr>
        </p:nvSpPr>
        <p:spPr>
          <a:xfrm>
            <a:off x="972044" y="6385929"/>
            <a:ext cx="10924988" cy="319344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57" name="Shape 16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8" name="Google Shape;1658;p46"/>
          <p:cNvSpPr txBox="1"/>
          <p:nvPr>
            <p:ph type="title"/>
          </p:nvPr>
        </p:nvSpPr>
        <p:spPr>
          <a:xfrm>
            <a:off x="3297441" y="3106622"/>
            <a:ext cx="8452599" cy="2070302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400"/>
              <a:buFont typeface="Helvetica Neue"/>
              <a:buNone/>
            </a:pPr>
            <a:r>
              <a:rPr lang="en-US"/>
              <a:t>Recommendation</a:t>
            </a:r>
            <a:endParaRPr/>
          </a:p>
        </p:txBody>
      </p:sp>
      <p:sp>
        <p:nvSpPr>
          <p:cNvPr id="1659" name="Google Shape;1659;p46"/>
          <p:cNvSpPr txBox="1"/>
          <p:nvPr>
            <p:ph idx="1" type="body"/>
          </p:nvPr>
        </p:nvSpPr>
        <p:spPr>
          <a:xfrm>
            <a:off x="325888" y="3322987"/>
            <a:ext cx="2142992" cy="1570222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-228600" lvl="0" marL="22860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9600"/>
              <a:buNone/>
            </a:pPr>
            <a:r>
              <a:rPr lang="en-US"/>
              <a:t>07</a:t>
            </a:r>
            <a:endParaRPr/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63" name="Shape 16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4" name="Google Shape;1664;p47"/>
          <p:cNvSpPr txBox="1"/>
          <p:nvPr>
            <p:ph type="title"/>
          </p:nvPr>
        </p:nvSpPr>
        <p:spPr>
          <a:xfrm>
            <a:off x="294968" y="365126"/>
            <a:ext cx="11602064" cy="578772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Helvetica Neue"/>
              <a:buNone/>
            </a:pPr>
            <a:r>
              <a:rPr lang="en-US"/>
              <a:t>What We Recommend</a:t>
            </a:r>
            <a:endParaRPr/>
          </a:p>
        </p:txBody>
      </p:sp>
      <p:sp>
        <p:nvSpPr>
          <p:cNvPr id="1665" name="Google Shape;1665;p47"/>
          <p:cNvSpPr txBox="1"/>
          <p:nvPr/>
        </p:nvSpPr>
        <p:spPr>
          <a:xfrm>
            <a:off x="294968" y="2269018"/>
            <a:ext cx="11602064" cy="126666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8B974"/>
              </a:buClr>
              <a:buSzPts val="1800"/>
              <a:buFont typeface="Arial"/>
              <a:buNone/>
            </a:pPr>
            <a:r>
              <a:rPr lang="en-US" sz="18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We recommend approving Project Horizon: a $48M, three-year investment to expand Meridian into six prioritized markets, beginning with the United Kingdom in the first half of 2026.</a:t>
            </a:r>
            <a:endParaRPr/>
          </a:p>
          <a:p>
            <a:pPr indent="-182563" lvl="0" marL="541338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</a:pPr>
            <a:r>
              <a:rPr lang="en-US" sz="18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The case rests on a $9.4B addressable opportunity, a proven and repeatable delivery model, and products that travel with little local build.</a:t>
            </a:r>
            <a:endParaRPr/>
          </a:p>
        </p:txBody>
      </p:sp>
      <p:sp>
        <p:nvSpPr>
          <p:cNvPr id="1666" name="Google Shape;1666;p47"/>
          <p:cNvSpPr txBox="1"/>
          <p:nvPr/>
        </p:nvSpPr>
        <p:spPr>
          <a:xfrm>
            <a:off x="294968" y="1445954"/>
            <a:ext cx="11602064" cy="428858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rm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Arial"/>
              <a:buNone/>
            </a:pPr>
            <a:r>
              <a:rPr b="1" lang="en-US" sz="20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Why approve</a:t>
            </a:r>
            <a:endParaRPr/>
          </a:p>
        </p:txBody>
      </p:sp>
      <p:cxnSp>
        <p:nvCxnSpPr>
          <p:cNvPr id="1667" name="Google Shape;1667;p47"/>
          <p:cNvCxnSpPr/>
          <p:nvPr/>
        </p:nvCxnSpPr>
        <p:spPr>
          <a:xfrm>
            <a:off x="295277" y="2004097"/>
            <a:ext cx="956221" cy="0"/>
          </a:xfrm>
          <a:prstGeom prst="straightConnector1">
            <a:avLst/>
          </a:prstGeom>
          <a:noFill/>
          <a:ln cap="flat" cmpd="sng" w="76200">
            <a:solidFill>
              <a:schemeClr val="accent1"/>
            </a:solidFill>
            <a:prstDash val="solid"/>
            <a:miter lim="8000"/>
            <a:headEnd len="sm" w="sm" type="none"/>
            <a:tailEnd len="sm" w="sm" type="none"/>
          </a:ln>
        </p:spPr>
      </p:cxnSp>
      <p:cxnSp>
        <p:nvCxnSpPr>
          <p:cNvPr id="1668" name="Google Shape;1668;p47"/>
          <p:cNvCxnSpPr/>
          <p:nvPr/>
        </p:nvCxnSpPr>
        <p:spPr>
          <a:xfrm>
            <a:off x="294968" y="3707131"/>
            <a:ext cx="11602064" cy="0"/>
          </a:xfrm>
          <a:prstGeom prst="straightConnector1">
            <a:avLst/>
          </a:prstGeom>
          <a:noFill/>
          <a:ln cap="flat" cmpd="sng" w="9525">
            <a:solidFill>
              <a:srgbClr val="BEBEBE"/>
            </a:solidFill>
            <a:prstDash val="dot"/>
            <a:miter lim="8000"/>
            <a:headEnd len="sm" w="sm" type="none"/>
            <a:tailEnd len="sm" w="sm" type="none"/>
          </a:ln>
        </p:spPr>
      </p:cxnSp>
      <p:sp>
        <p:nvSpPr>
          <p:cNvPr id="1669" name="Google Shape;1669;p47"/>
          <p:cNvSpPr txBox="1"/>
          <p:nvPr/>
        </p:nvSpPr>
        <p:spPr>
          <a:xfrm>
            <a:off x="294968" y="3878582"/>
            <a:ext cx="11602064" cy="126666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8B974"/>
              </a:buClr>
              <a:buSzPts val="1800"/>
              <a:buFont typeface="Arial"/>
              <a:buNone/>
            </a:pPr>
            <a:r>
              <a:rPr lang="en-US" sz="18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At base case the program reaches $430M in revenue by FY2028, pays back in 26 months, and returns $128M of net benefit by FY2030.</a:t>
            </a:r>
            <a:endParaRPr/>
          </a:p>
          <a:p>
            <a:pPr indent="-182563" lvl="0" marL="541338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</a:pPr>
            <a:r>
              <a:rPr lang="en-US" sz="18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Disciplined phase gates mean capital follows evidence, so downside is contained while the upside remains substantial.</a:t>
            </a:r>
            <a:endParaRPr/>
          </a:p>
        </p:txBody>
      </p:sp>
      <p:cxnSp>
        <p:nvCxnSpPr>
          <p:cNvPr id="1670" name="Google Shape;1670;p47"/>
          <p:cNvCxnSpPr/>
          <p:nvPr/>
        </p:nvCxnSpPr>
        <p:spPr>
          <a:xfrm>
            <a:off x="294968" y="5316695"/>
            <a:ext cx="11602064" cy="0"/>
          </a:xfrm>
          <a:prstGeom prst="straightConnector1">
            <a:avLst/>
          </a:prstGeom>
          <a:noFill/>
          <a:ln cap="flat" cmpd="sng" w="9525">
            <a:solidFill>
              <a:srgbClr val="BEBEBE"/>
            </a:solidFill>
            <a:prstDash val="dot"/>
            <a:miter lim="8000"/>
            <a:headEnd len="sm" w="sm" type="none"/>
            <a:tailEnd len="sm" w="sm" type="none"/>
          </a:ln>
        </p:spPr>
      </p:cxnSp>
      <p:sp>
        <p:nvSpPr>
          <p:cNvPr id="1671" name="Google Shape;1671;p47"/>
          <p:cNvSpPr txBox="1"/>
          <p:nvPr/>
        </p:nvSpPr>
        <p:spPr>
          <a:xfrm>
            <a:off x="294968" y="5488145"/>
            <a:ext cx="11602064" cy="440216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8B974"/>
              </a:buClr>
              <a:buSzPts val="1800"/>
              <a:buFont typeface="Arial"/>
              <a:buNone/>
            </a:pPr>
            <a:r>
              <a:rPr b="1" lang="en-US" sz="18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The first-mover window in our priority markets is open now but closing as larger competitors move in.</a:t>
            </a:r>
            <a:endParaRPr/>
          </a:p>
        </p:txBody>
      </p:sp>
      <p:sp>
        <p:nvSpPr>
          <p:cNvPr id="1672" name="Google Shape;1672;p47"/>
          <p:cNvSpPr txBox="1"/>
          <p:nvPr>
            <p:ph idx="12" type="sldNum"/>
          </p:nvPr>
        </p:nvSpPr>
        <p:spPr>
          <a:xfrm>
            <a:off x="288823" y="6385929"/>
            <a:ext cx="469366" cy="298862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673" name="Google Shape;1673;p47"/>
          <p:cNvSpPr txBox="1"/>
          <p:nvPr>
            <p:ph idx="11" type="ftr"/>
          </p:nvPr>
        </p:nvSpPr>
        <p:spPr>
          <a:xfrm>
            <a:off x="972044" y="6385929"/>
            <a:ext cx="10924988" cy="319344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Acting in Q1 2026 lets us capture that window; waiting a year materially weakens both the position and the returns.</a:t>
            </a:r>
            <a:endParaRPr/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77" name="Shape 16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8" name="Google Shape;1678;p48"/>
          <p:cNvSpPr txBox="1"/>
          <p:nvPr>
            <p:ph type="title"/>
          </p:nvPr>
        </p:nvSpPr>
        <p:spPr>
          <a:xfrm>
            <a:off x="294968" y="365126"/>
            <a:ext cx="11602064" cy="578772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Helvetica Neue"/>
              <a:buNone/>
            </a:pPr>
            <a:r>
              <a:rPr lang="en-US"/>
              <a:t>Five Reasons to Act Now</a:t>
            </a:r>
            <a:endParaRPr/>
          </a:p>
        </p:txBody>
      </p:sp>
      <p:sp>
        <p:nvSpPr>
          <p:cNvPr id="1679" name="Google Shape;1679;p48"/>
          <p:cNvSpPr txBox="1"/>
          <p:nvPr/>
        </p:nvSpPr>
        <p:spPr>
          <a:xfrm>
            <a:off x="295280" y="1420009"/>
            <a:ext cx="5508560" cy="40038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45700" lIns="45700" spcFirstLastPara="1" rIns="45700" wrap="square" tIns="45700">
            <a:noAutofit/>
          </a:bodyPr>
          <a:lstStyle/>
          <a:p>
            <a:pPr indent="0" lvl="3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2000" u="none" cap="none" strike="noStrike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The case</a:t>
            </a:r>
            <a:endParaRPr/>
          </a:p>
        </p:txBody>
      </p:sp>
      <p:sp>
        <p:nvSpPr>
          <p:cNvPr id="1680" name="Google Shape;1680;p48"/>
          <p:cNvSpPr txBox="1"/>
          <p:nvPr/>
        </p:nvSpPr>
        <p:spPr>
          <a:xfrm>
            <a:off x="6388472" y="1420009"/>
            <a:ext cx="5508560" cy="40038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45700" lIns="45700" spcFirstLastPara="1" rIns="45700" wrap="square" tIns="45700">
            <a:noAutofit/>
          </a:bodyPr>
          <a:lstStyle/>
          <a:p>
            <a:pPr indent="0" lvl="3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2000" u="none" cap="none" strike="noStrike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In short</a:t>
            </a:r>
            <a:endParaRPr/>
          </a:p>
        </p:txBody>
      </p:sp>
      <p:sp>
        <p:nvSpPr>
          <p:cNvPr id="1681" name="Google Shape;1681;p48"/>
          <p:cNvSpPr/>
          <p:nvPr/>
        </p:nvSpPr>
        <p:spPr>
          <a:xfrm>
            <a:off x="430306" y="1965680"/>
            <a:ext cx="5373222" cy="572504"/>
          </a:xfrm>
          <a:prstGeom prst="rect">
            <a:avLst/>
          </a:prstGeom>
          <a:noFill/>
          <a:ln cap="flat" cmpd="sng" w="12700">
            <a:solidFill>
              <a:schemeClr val="dk1"/>
            </a:solidFill>
            <a:prstDash val="solid"/>
            <a:miter lim="8000"/>
            <a:headEnd len="sm" w="sm" type="none"/>
            <a:tailEnd len="sm" w="sm" type="none"/>
          </a:ln>
        </p:spPr>
        <p:txBody>
          <a:bodyPr anchorCtr="0" anchor="ctr" bIns="45700" lIns="360000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4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$9.4B opportunity</a:t>
            </a:r>
            <a:r>
              <a:rPr lang="en-US" sz="14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Six target markets are large, growing 14% a year, and under-served relative to demand.</a:t>
            </a:r>
            <a:endParaRPr sz="140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682" name="Google Shape;1682;p48"/>
          <p:cNvSpPr/>
          <p:nvPr/>
        </p:nvSpPr>
        <p:spPr>
          <a:xfrm>
            <a:off x="430306" y="2645688"/>
            <a:ext cx="5373222" cy="572504"/>
          </a:xfrm>
          <a:prstGeom prst="rect">
            <a:avLst/>
          </a:prstGeom>
          <a:noFill/>
          <a:ln cap="flat" cmpd="sng" w="12700">
            <a:solidFill>
              <a:schemeClr val="dk1"/>
            </a:solidFill>
            <a:prstDash val="solid"/>
            <a:miter lim="8000"/>
            <a:headEnd len="sm" w="sm" type="none"/>
            <a:tailEnd len="sm" w="sm" type="none"/>
          </a:ln>
        </p:spPr>
        <p:txBody>
          <a:bodyPr anchorCtr="0" anchor="ctr" bIns="45700" lIns="360000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4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Repeatable playbook</a:t>
            </a:r>
            <a:r>
              <a:rPr lang="en-US" sz="14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Our delivery model is proven at home and ready to replicate with minimal local build.</a:t>
            </a:r>
            <a:endParaRPr sz="140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683" name="Google Shape;1683;p48"/>
          <p:cNvSpPr/>
          <p:nvPr/>
        </p:nvSpPr>
        <p:spPr>
          <a:xfrm>
            <a:off x="430306" y="3325695"/>
            <a:ext cx="5373222" cy="572504"/>
          </a:xfrm>
          <a:prstGeom prst="rect">
            <a:avLst/>
          </a:prstGeom>
          <a:noFill/>
          <a:ln cap="flat" cmpd="sng" w="12700">
            <a:solidFill>
              <a:schemeClr val="dk1"/>
            </a:solidFill>
            <a:prstDash val="solid"/>
            <a:miter lim="8000"/>
            <a:headEnd len="sm" w="sm" type="none"/>
            <a:tailEnd len="sm" w="sm" type="none"/>
          </a:ln>
        </p:spPr>
        <p:txBody>
          <a:bodyPr anchorCtr="0" anchor="ctr" bIns="45700" lIns="360000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4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Strong returns</a:t>
            </a:r>
            <a:r>
              <a:rPr lang="en-US" sz="14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 26-month payback, 34% IRR, and $128M of net benefit clear our hurdle with room to spare.</a:t>
            </a:r>
            <a:endParaRPr sz="140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684" name="Google Shape;1684;p48"/>
          <p:cNvSpPr/>
          <p:nvPr/>
        </p:nvSpPr>
        <p:spPr>
          <a:xfrm>
            <a:off x="430306" y="4005702"/>
            <a:ext cx="5373222" cy="572504"/>
          </a:xfrm>
          <a:prstGeom prst="rect">
            <a:avLst/>
          </a:prstGeom>
          <a:noFill/>
          <a:ln cap="flat" cmpd="sng" w="12700">
            <a:solidFill>
              <a:schemeClr val="dk1"/>
            </a:solidFill>
            <a:prstDash val="solid"/>
            <a:miter lim="8000"/>
            <a:headEnd len="sm" w="sm" type="none"/>
            <a:tailEnd len="sm" w="sm" type="none"/>
          </a:ln>
        </p:spPr>
        <p:txBody>
          <a:bodyPr anchorCtr="0" anchor="ctr" bIns="45700" lIns="360000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4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Contained risk</a:t>
            </a:r>
            <a:r>
              <a:rPr lang="en-US" sz="14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Phase gates, sequencing, and a contingency keep the downside bounded and visible.</a:t>
            </a:r>
            <a:endParaRPr sz="140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685" name="Google Shape;1685;p48"/>
          <p:cNvSpPr/>
          <p:nvPr/>
        </p:nvSpPr>
        <p:spPr>
          <a:xfrm>
            <a:off x="430306" y="4685709"/>
            <a:ext cx="5373222" cy="572504"/>
          </a:xfrm>
          <a:prstGeom prst="rect">
            <a:avLst/>
          </a:prstGeom>
          <a:noFill/>
          <a:ln cap="flat" cmpd="sng" w="12700">
            <a:solidFill>
              <a:schemeClr val="dk1"/>
            </a:solidFill>
            <a:prstDash val="solid"/>
            <a:miter lim="8000"/>
            <a:headEnd len="sm" w="sm" type="none"/>
            <a:tailEnd len="sm" w="sm" type="none"/>
          </a:ln>
        </p:spPr>
        <p:txBody>
          <a:bodyPr anchorCtr="0" anchor="ctr" bIns="45700" lIns="360000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4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Closing window</a:t>
            </a:r>
            <a:r>
              <a:rPr lang="en-US" sz="14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The first-mover advantage is real today but erodes as competitors expand into the same regions.</a:t>
            </a:r>
            <a:endParaRPr sz="140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686" name="Google Shape;1686;p48"/>
          <p:cNvSpPr/>
          <p:nvPr/>
        </p:nvSpPr>
        <p:spPr>
          <a:xfrm>
            <a:off x="430306" y="5365718"/>
            <a:ext cx="5373222" cy="572504"/>
          </a:xfrm>
          <a:prstGeom prst="rect">
            <a:avLst/>
          </a:prstGeom>
          <a:noFill/>
          <a:ln cap="flat" cmpd="sng" w="12700">
            <a:solidFill>
              <a:schemeClr val="dk1"/>
            </a:solidFill>
            <a:prstDash val="solid"/>
            <a:miter lim="8000"/>
            <a:headEnd len="sm" w="sm" type="none"/>
            <a:tailEnd len="sm" w="sm" type="none"/>
          </a:ln>
        </p:spPr>
        <p:txBody>
          <a:bodyPr anchorCtr="0" anchor="ctr" bIns="45700" lIns="360000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4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Right time</a:t>
            </a:r>
            <a:r>
              <a:rPr lang="en-US" sz="14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Opportunity, model, and returns all line up in our favor right now.</a:t>
            </a:r>
            <a:endParaRPr sz="140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687" name="Google Shape;1687;p48"/>
          <p:cNvSpPr/>
          <p:nvPr/>
        </p:nvSpPr>
        <p:spPr>
          <a:xfrm>
            <a:off x="6388472" y="1965680"/>
            <a:ext cx="5508560" cy="572504"/>
          </a:xfrm>
          <a:prstGeom prst="rect">
            <a:avLst/>
          </a:prstGeom>
          <a:noFill/>
          <a:ln cap="flat" cmpd="sng" w="12700">
            <a:solidFill>
              <a:schemeClr val="dk1"/>
            </a:solidFill>
            <a:prstDash val="solid"/>
            <a:miter lim="8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Each reason on its own is compelling; together they make a clear case to proceed.</a:t>
            </a:r>
            <a:endParaRPr sz="140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688" name="Google Shape;1688;p48"/>
          <p:cNvSpPr/>
          <p:nvPr/>
        </p:nvSpPr>
        <p:spPr>
          <a:xfrm>
            <a:off x="6388472" y="2645688"/>
            <a:ext cx="5508560" cy="572504"/>
          </a:xfrm>
          <a:prstGeom prst="rect">
            <a:avLst/>
          </a:prstGeom>
          <a:noFill/>
          <a:ln cap="flat" cmpd="sng" w="12700">
            <a:solidFill>
              <a:schemeClr val="dk1"/>
            </a:solidFill>
            <a:prstDash val="solid"/>
            <a:miter lim="8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The opportunity is sized, the model is proven, and the returns are strong.</a:t>
            </a:r>
            <a:endParaRPr sz="140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689" name="Google Shape;1689;p48"/>
          <p:cNvSpPr/>
          <p:nvPr/>
        </p:nvSpPr>
        <p:spPr>
          <a:xfrm>
            <a:off x="6388472" y="3325695"/>
            <a:ext cx="5508560" cy="572504"/>
          </a:xfrm>
          <a:prstGeom prst="rect">
            <a:avLst/>
          </a:prstGeom>
          <a:noFill/>
          <a:ln cap="flat" cmpd="sng" w="12700">
            <a:solidFill>
              <a:schemeClr val="dk1"/>
            </a:solidFill>
            <a:prstDash val="solid"/>
            <a:miter lim="8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Risk is managed through discipline, not avoided by inaction.</a:t>
            </a:r>
            <a:endParaRPr sz="140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690" name="Google Shape;1690;p48"/>
          <p:cNvSpPr/>
          <p:nvPr/>
        </p:nvSpPr>
        <p:spPr>
          <a:xfrm>
            <a:off x="6388472" y="4005702"/>
            <a:ext cx="5508560" cy="572504"/>
          </a:xfrm>
          <a:prstGeom prst="rect">
            <a:avLst/>
          </a:prstGeom>
          <a:noFill/>
          <a:ln cap="flat" cmpd="sng" w="12700">
            <a:solidFill>
              <a:schemeClr val="dk1"/>
            </a:solidFill>
            <a:prstDash val="solid"/>
            <a:miter lim="8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The cost of waiting is a weaker position and lower returns next year.</a:t>
            </a:r>
            <a:endParaRPr sz="140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691" name="Google Shape;1691;p48"/>
          <p:cNvSpPr/>
          <p:nvPr/>
        </p:nvSpPr>
        <p:spPr>
          <a:xfrm>
            <a:off x="6388472" y="4685709"/>
            <a:ext cx="5508560" cy="572504"/>
          </a:xfrm>
          <a:prstGeom prst="rect">
            <a:avLst/>
          </a:prstGeom>
          <a:noFill/>
          <a:ln cap="flat" cmpd="sng" w="12700">
            <a:solidFill>
              <a:schemeClr val="dk1"/>
            </a:solidFill>
            <a:prstDash val="solid"/>
            <a:miter lim="8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This is the right plan at the right time for Meridian.</a:t>
            </a:r>
            <a:endParaRPr sz="140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692" name="Google Shape;1692;p48"/>
          <p:cNvSpPr/>
          <p:nvPr/>
        </p:nvSpPr>
        <p:spPr>
          <a:xfrm>
            <a:off x="6388472" y="5365718"/>
            <a:ext cx="5508560" cy="572504"/>
          </a:xfrm>
          <a:prstGeom prst="rect">
            <a:avLst/>
          </a:prstGeom>
          <a:noFill/>
          <a:ln cap="flat" cmpd="sng" w="12700">
            <a:solidFill>
              <a:schemeClr val="dk1"/>
            </a:solidFill>
            <a:prstDash val="solid"/>
            <a:miter lim="8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We are ready to begin on approval.</a:t>
            </a:r>
            <a:endParaRPr sz="140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693" name="Google Shape;1693;p48"/>
          <p:cNvSpPr/>
          <p:nvPr/>
        </p:nvSpPr>
        <p:spPr>
          <a:xfrm>
            <a:off x="295280" y="2102532"/>
            <a:ext cx="299588" cy="298800"/>
          </a:xfrm>
          <a:prstGeom prst="ellipse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45700" lIns="45700" spcFirstLastPara="1" rIns="45700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Helvetica Neue"/>
              <a:buNone/>
            </a:pPr>
            <a:r>
              <a:rPr b="1" i="0" lang="en-US" sz="1400" u="none" cap="none" strike="noStrike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1</a:t>
            </a:r>
            <a:endParaRPr b="1" i="0" sz="1400" u="none" cap="none" strike="noStrike">
              <a:solidFill>
                <a:srgbClr val="FFFFFF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694" name="Google Shape;1694;p48"/>
          <p:cNvSpPr/>
          <p:nvPr/>
        </p:nvSpPr>
        <p:spPr>
          <a:xfrm>
            <a:off x="295280" y="2782540"/>
            <a:ext cx="299588" cy="298800"/>
          </a:xfrm>
          <a:prstGeom prst="ellipse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45700" lIns="45700" spcFirstLastPara="1" rIns="45700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Helvetica Neue"/>
              <a:buNone/>
            </a:pPr>
            <a:r>
              <a:rPr b="1" i="0" lang="en-US" sz="1400" u="none" cap="none" strike="noStrike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2</a:t>
            </a:r>
            <a:endParaRPr b="1" i="0" sz="1400" u="none" cap="none" strike="noStrike">
              <a:solidFill>
                <a:srgbClr val="FFFFFF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695" name="Google Shape;1695;p48"/>
          <p:cNvSpPr/>
          <p:nvPr/>
        </p:nvSpPr>
        <p:spPr>
          <a:xfrm>
            <a:off x="295280" y="3462548"/>
            <a:ext cx="299588" cy="298800"/>
          </a:xfrm>
          <a:prstGeom prst="ellipse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45700" lIns="45700" spcFirstLastPara="1" rIns="45700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Helvetica Neue"/>
              <a:buNone/>
            </a:pPr>
            <a:r>
              <a:rPr b="1" i="0" lang="en-US" sz="1400" u="none" cap="none" strike="noStrike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3</a:t>
            </a:r>
            <a:endParaRPr b="1" i="0" sz="1400" u="none" cap="none" strike="noStrike">
              <a:solidFill>
                <a:srgbClr val="FFFFFF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696" name="Google Shape;1696;p48"/>
          <p:cNvSpPr/>
          <p:nvPr/>
        </p:nvSpPr>
        <p:spPr>
          <a:xfrm>
            <a:off x="295280" y="4142556"/>
            <a:ext cx="299588" cy="298800"/>
          </a:xfrm>
          <a:prstGeom prst="ellipse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45700" lIns="45700" spcFirstLastPara="1" rIns="45700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Helvetica Neue"/>
              <a:buNone/>
            </a:pPr>
            <a:r>
              <a:rPr b="1" i="0" lang="en-US" sz="1400" u="none" cap="none" strike="noStrike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4</a:t>
            </a:r>
            <a:endParaRPr b="1" i="0" sz="1400" u="none" cap="none" strike="noStrike">
              <a:solidFill>
                <a:srgbClr val="FFFFFF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697" name="Google Shape;1697;p48"/>
          <p:cNvSpPr/>
          <p:nvPr/>
        </p:nvSpPr>
        <p:spPr>
          <a:xfrm>
            <a:off x="295280" y="4822564"/>
            <a:ext cx="299588" cy="298800"/>
          </a:xfrm>
          <a:prstGeom prst="ellipse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45700" lIns="45700" spcFirstLastPara="1" rIns="45700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Helvetica Neue"/>
              <a:buNone/>
            </a:pPr>
            <a:r>
              <a:rPr b="1" i="0" lang="en-US" sz="1400" u="none" cap="none" strike="noStrike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5</a:t>
            </a:r>
            <a:endParaRPr b="1" i="0" sz="1400" u="none" cap="none" strike="noStrike">
              <a:solidFill>
                <a:srgbClr val="FFFFFF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698" name="Google Shape;1698;p48"/>
          <p:cNvSpPr/>
          <p:nvPr/>
        </p:nvSpPr>
        <p:spPr>
          <a:xfrm>
            <a:off x="295280" y="5502570"/>
            <a:ext cx="299588" cy="298800"/>
          </a:xfrm>
          <a:prstGeom prst="ellipse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45700" lIns="45700" spcFirstLastPara="1" rIns="45700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Helvetica Neue"/>
              <a:buNone/>
            </a:pPr>
            <a:r>
              <a:rPr b="1" i="0" lang="en-US" sz="1400" u="none" cap="none" strike="noStrike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6</a:t>
            </a:r>
            <a:endParaRPr b="1" i="0" sz="1400" u="none" cap="none" strike="noStrike">
              <a:solidFill>
                <a:srgbClr val="FFFFFF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699" name="Google Shape;1699;p48"/>
          <p:cNvSpPr/>
          <p:nvPr/>
        </p:nvSpPr>
        <p:spPr>
          <a:xfrm rot="5400000">
            <a:off x="5887012" y="2135491"/>
            <a:ext cx="417978" cy="232883"/>
          </a:xfrm>
          <a:prstGeom prst="triangle">
            <a:avLst>
              <a:gd fmla="val 50000" name="adj"/>
            </a:avLst>
          </a:prstGeom>
          <a:solidFill>
            <a:srgbClr val="BEBEBE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700" name="Google Shape;1700;p48"/>
          <p:cNvSpPr/>
          <p:nvPr/>
        </p:nvSpPr>
        <p:spPr>
          <a:xfrm rot="5400000">
            <a:off x="5887010" y="2815499"/>
            <a:ext cx="417978" cy="232883"/>
          </a:xfrm>
          <a:prstGeom prst="triangle">
            <a:avLst>
              <a:gd fmla="val 50000" name="adj"/>
            </a:avLst>
          </a:prstGeom>
          <a:solidFill>
            <a:srgbClr val="BEBEBE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701" name="Google Shape;1701;p48"/>
          <p:cNvSpPr/>
          <p:nvPr/>
        </p:nvSpPr>
        <p:spPr>
          <a:xfrm rot="5400000">
            <a:off x="5887010" y="3495507"/>
            <a:ext cx="417978" cy="232883"/>
          </a:xfrm>
          <a:prstGeom prst="triangle">
            <a:avLst>
              <a:gd fmla="val 50000" name="adj"/>
            </a:avLst>
          </a:prstGeom>
          <a:solidFill>
            <a:srgbClr val="BEBEBE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702" name="Google Shape;1702;p48"/>
          <p:cNvSpPr/>
          <p:nvPr/>
        </p:nvSpPr>
        <p:spPr>
          <a:xfrm rot="5400000">
            <a:off x="5887010" y="4175515"/>
            <a:ext cx="417978" cy="232883"/>
          </a:xfrm>
          <a:prstGeom prst="triangle">
            <a:avLst>
              <a:gd fmla="val 50000" name="adj"/>
            </a:avLst>
          </a:prstGeom>
          <a:solidFill>
            <a:srgbClr val="BEBEBE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703" name="Google Shape;1703;p48"/>
          <p:cNvSpPr/>
          <p:nvPr/>
        </p:nvSpPr>
        <p:spPr>
          <a:xfrm rot="5400000">
            <a:off x="5887010" y="4855523"/>
            <a:ext cx="417978" cy="232883"/>
          </a:xfrm>
          <a:prstGeom prst="triangle">
            <a:avLst>
              <a:gd fmla="val 50000" name="adj"/>
            </a:avLst>
          </a:prstGeom>
          <a:solidFill>
            <a:srgbClr val="BEBEBE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704" name="Google Shape;1704;p48"/>
          <p:cNvSpPr/>
          <p:nvPr/>
        </p:nvSpPr>
        <p:spPr>
          <a:xfrm rot="5400000">
            <a:off x="5887010" y="5535529"/>
            <a:ext cx="417978" cy="232883"/>
          </a:xfrm>
          <a:prstGeom prst="triangle">
            <a:avLst>
              <a:gd fmla="val 50000" name="adj"/>
            </a:avLst>
          </a:prstGeom>
          <a:solidFill>
            <a:srgbClr val="BEBEBE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705" name="Google Shape;1705;p48"/>
          <p:cNvSpPr txBox="1"/>
          <p:nvPr>
            <p:ph idx="12" type="sldNum"/>
          </p:nvPr>
        </p:nvSpPr>
        <p:spPr>
          <a:xfrm>
            <a:off x="288823" y="6385929"/>
            <a:ext cx="469366" cy="298862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706" name="Google Shape;1706;p48"/>
          <p:cNvSpPr txBox="1"/>
          <p:nvPr>
            <p:ph idx="11" type="ftr"/>
          </p:nvPr>
        </p:nvSpPr>
        <p:spPr>
          <a:xfrm>
            <a:off x="972044" y="6385929"/>
            <a:ext cx="10924988" cy="319344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10" name="Shape 17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1" name="Google Shape;1711;p49"/>
          <p:cNvSpPr/>
          <p:nvPr/>
        </p:nvSpPr>
        <p:spPr>
          <a:xfrm rot="10800000">
            <a:off x="9084768" y="3272068"/>
            <a:ext cx="2812263" cy="2793451"/>
          </a:xfrm>
          <a:prstGeom prst="round2SameRect">
            <a:avLst>
              <a:gd fmla="val 23267" name="adj1"/>
              <a:gd fmla="val 0" name="adj2"/>
            </a:avLst>
          </a:prstGeom>
          <a:solidFill>
            <a:schemeClr val="lt1">
              <a:alpha val="23921"/>
            </a:schemeClr>
          </a:solidFill>
          <a:ln cap="flat" cmpd="sng" w="28575">
            <a:solidFill>
              <a:schemeClr val="accent1"/>
            </a:solidFill>
            <a:prstDash val="solid"/>
            <a:miter lim="8000"/>
            <a:headEnd len="sm" w="sm" type="none"/>
            <a:tailEnd len="sm" w="sm" type="none"/>
          </a:ln>
        </p:spPr>
        <p:txBody>
          <a:bodyPr anchorCtr="0" anchor="ctr" bIns="60950" lIns="121900" spcFirstLastPara="1" rIns="121900" wrap="square" tIns="6095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933">
              <a:solidFill>
                <a:schemeClr val="lt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712" name="Google Shape;1712;p49"/>
          <p:cNvSpPr/>
          <p:nvPr/>
        </p:nvSpPr>
        <p:spPr>
          <a:xfrm rot="10800000">
            <a:off x="6154835" y="3272068"/>
            <a:ext cx="2812263" cy="2793451"/>
          </a:xfrm>
          <a:prstGeom prst="round2SameRect">
            <a:avLst>
              <a:gd fmla="val 23267" name="adj1"/>
              <a:gd fmla="val 0" name="adj2"/>
            </a:avLst>
          </a:prstGeom>
          <a:solidFill>
            <a:schemeClr val="lt1">
              <a:alpha val="23921"/>
            </a:schemeClr>
          </a:solidFill>
          <a:ln cap="flat" cmpd="sng" w="28575">
            <a:solidFill>
              <a:schemeClr val="accent1"/>
            </a:solidFill>
            <a:prstDash val="solid"/>
            <a:miter lim="8000"/>
            <a:headEnd len="sm" w="sm" type="none"/>
            <a:tailEnd len="sm" w="sm" type="none"/>
          </a:ln>
        </p:spPr>
        <p:txBody>
          <a:bodyPr anchorCtr="0" anchor="ctr" bIns="60950" lIns="121900" spcFirstLastPara="1" rIns="121900" wrap="square" tIns="6095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933">
              <a:solidFill>
                <a:schemeClr val="lt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713" name="Google Shape;1713;p49"/>
          <p:cNvSpPr/>
          <p:nvPr/>
        </p:nvSpPr>
        <p:spPr>
          <a:xfrm rot="10800000">
            <a:off x="3224902" y="3272068"/>
            <a:ext cx="2812263" cy="2793451"/>
          </a:xfrm>
          <a:prstGeom prst="round2SameRect">
            <a:avLst>
              <a:gd fmla="val 23267" name="adj1"/>
              <a:gd fmla="val 0" name="adj2"/>
            </a:avLst>
          </a:prstGeom>
          <a:solidFill>
            <a:schemeClr val="lt1">
              <a:alpha val="23921"/>
            </a:schemeClr>
          </a:solidFill>
          <a:ln cap="flat" cmpd="sng" w="28575">
            <a:solidFill>
              <a:schemeClr val="accent1"/>
            </a:solidFill>
            <a:prstDash val="solid"/>
            <a:miter lim="8000"/>
            <a:headEnd len="sm" w="sm" type="none"/>
            <a:tailEnd len="sm" w="sm" type="none"/>
          </a:ln>
        </p:spPr>
        <p:txBody>
          <a:bodyPr anchorCtr="0" anchor="ctr" bIns="60950" lIns="121900" spcFirstLastPara="1" rIns="121900" wrap="square" tIns="6095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933">
              <a:solidFill>
                <a:schemeClr val="lt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714" name="Google Shape;1714;p49"/>
          <p:cNvSpPr/>
          <p:nvPr/>
        </p:nvSpPr>
        <p:spPr>
          <a:xfrm rot="10800000">
            <a:off x="294969" y="3272068"/>
            <a:ext cx="2812263" cy="2793451"/>
          </a:xfrm>
          <a:prstGeom prst="round2SameRect">
            <a:avLst>
              <a:gd fmla="val 23267" name="adj1"/>
              <a:gd fmla="val 0" name="adj2"/>
            </a:avLst>
          </a:prstGeom>
          <a:solidFill>
            <a:schemeClr val="lt1">
              <a:alpha val="23921"/>
            </a:schemeClr>
          </a:solidFill>
          <a:ln cap="flat" cmpd="sng" w="28575">
            <a:solidFill>
              <a:schemeClr val="accent1"/>
            </a:solidFill>
            <a:prstDash val="solid"/>
            <a:miter lim="8000"/>
            <a:headEnd len="sm" w="sm" type="none"/>
            <a:tailEnd len="sm" w="sm" type="none"/>
          </a:ln>
        </p:spPr>
        <p:txBody>
          <a:bodyPr anchorCtr="0" anchor="ctr" bIns="60950" lIns="121900" spcFirstLastPara="1" rIns="121900" wrap="square" tIns="6095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933">
              <a:solidFill>
                <a:schemeClr val="lt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715" name="Google Shape;1715;p49"/>
          <p:cNvSpPr txBox="1"/>
          <p:nvPr>
            <p:ph type="title"/>
          </p:nvPr>
        </p:nvSpPr>
        <p:spPr>
          <a:xfrm>
            <a:off x="294968" y="365126"/>
            <a:ext cx="11602064" cy="578772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Helvetica Neue"/>
              <a:buNone/>
            </a:pPr>
            <a:r>
              <a:rPr lang="en-US"/>
              <a:t>The First 90 Days</a:t>
            </a:r>
            <a:endParaRPr/>
          </a:p>
        </p:txBody>
      </p:sp>
      <p:sp>
        <p:nvSpPr>
          <p:cNvPr id="1716" name="Google Shape;1716;p49"/>
          <p:cNvSpPr/>
          <p:nvPr/>
        </p:nvSpPr>
        <p:spPr>
          <a:xfrm rot="2700000">
            <a:off x="1121513" y="1672340"/>
            <a:ext cx="1431287" cy="1431286"/>
          </a:xfrm>
          <a:prstGeom prst="teardrop">
            <a:avLst>
              <a:gd fmla="val 100000" name="adj"/>
            </a:avLst>
          </a:prstGeom>
          <a:solidFill>
            <a:schemeClr val="lt1">
              <a:alpha val="23921"/>
            </a:schemeClr>
          </a:solidFill>
          <a:ln cap="flat" cmpd="sng" w="28575">
            <a:solidFill>
              <a:schemeClr val="accent3"/>
            </a:solidFill>
            <a:prstDash val="solid"/>
            <a:miter lim="8000"/>
            <a:headEnd len="sm" w="sm" type="none"/>
            <a:tailEnd len="sm" w="sm" type="none"/>
          </a:ln>
        </p:spPr>
        <p:txBody>
          <a:bodyPr anchorCtr="0" anchor="ctr" bIns="60950" lIns="121900" spcFirstLastPara="1" rIns="121900" wrap="square" tIns="6095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133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17" name="Google Shape;1717;p49"/>
          <p:cNvSpPr/>
          <p:nvPr/>
        </p:nvSpPr>
        <p:spPr>
          <a:xfrm rot="2700000">
            <a:off x="849397" y="1654033"/>
            <a:ext cx="1431287" cy="1431286"/>
          </a:xfrm>
          <a:prstGeom prst="teardrop">
            <a:avLst>
              <a:gd fmla="val 100000" name="adj"/>
            </a:avLst>
          </a:prstGeom>
          <a:solidFill>
            <a:schemeClr val="accent1"/>
          </a:solidFill>
          <a:ln cap="flat" cmpd="sng" w="19050">
            <a:solidFill>
              <a:schemeClr val="accent1"/>
            </a:solidFill>
            <a:prstDash val="solid"/>
            <a:miter lim="8000"/>
            <a:headEnd len="sm" w="sm" type="none"/>
            <a:tailEnd len="sm" w="sm" type="none"/>
          </a:ln>
        </p:spPr>
        <p:txBody>
          <a:bodyPr anchorCtr="0" anchor="ctr" bIns="44800" lIns="89600" spcFirstLastPara="1" rIns="89600" wrap="square" tIns="448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568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18" name="Google Shape;1718;p49"/>
          <p:cNvSpPr/>
          <p:nvPr/>
        </p:nvSpPr>
        <p:spPr>
          <a:xfrm rot="2700000">
            <a:off x="927609" y="1671647"/>
            <a:ext cx="1431289" cy="1227437"/>
          </a:xfrm>
          <a:custGeom>
            <a:rect b="b" l="l" r="r" t="t"/>
            <a:pathLst>
              <a:path extrusionOk="0" h="1514187" w="1765666">
                <a:moveTo>
                  <a:pt x="258577" y="258575"/>
                </a:moveTo>
                <a:cubicBezTo>
                  <a:pt x="418338" y="98814"/>
                  <a:pt x="639047" y="0"/>
                  <a:pt x="882834" y="0"/>
                </a:cubicBezTo>
                <a:lnTo>
                  <a:pt x="1765666" y="0"/>
                </a:lnTo>
                <a:lnTo>
                  <a:pt x="1765666" y="15700"/>
                </a:lnTo>
                <a:lnTo>
                  <a:pt x="267179" y="1514187"/>
                </a:lnTo>
                <a:lnTo>
                  <a:pt x="258576" y="1507089"/>
                </a:lnTo>
                <a:cubicBezTo>
                  <a:pt x="98815" y="1347327"/>
                  <a:pt x="0" y="1126619"/>
                  <a:pt x="0" y="882832"/>
                </a:cubicBezTo>
                <a:lnTo>
                  <a:pt x="1" y="882832"/>
                </a:lnTo>
                <a:cubicBezTo>
                  <a:pt x="1" y="639044"/>
                  <a:pt x="98816" y="418337"/>
                  <a:pt x="258577" y="258575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anchorCtr="0" anchor="ctr" bIns="44800" lIns="89600" spcFirstLastPara="1" rIns="89600" wrap="square" tIns="448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568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19" name="Google Shape;1719;p49"/>
          <p:cNvSpPr txBox="1"/>
          <p:nvPr/>
        </p:nvSpPr>
        <p:spPr>
          <a:xfrm>
            <a:off x="1273955" y="2347401"/>
            <a:ext cx="582170" cy="66678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733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1</a:t>
            </a:r>
            <a:endParaRPr/>
          </a:p>
        </p:txBody>
      </p:sp>
      <p:sp>
        <p:nvSpPr>
          <p:cNvPr id="1720" name="Google Shape;1720;p49"/>
          <p:cNvSpPr/>
          <p:nvPr/>
        </p:nvSpPr>
        <p:spPr>
          <a:xfrm rot="2700000">
            <a:off x="4051446" y="1672340"/>
            <a:ext cx="1431287" cy="1431286"/>
          </a:xfrm>
          <a:prstGeom prst="teardrop">
            <a:avLst>
              <a:gd fmla="val 100000" name="adj"/>
            </a:avLst>
          </a:prstGeom>
          <a:solidFill>
            <a:schemeClr val="lt1">
              <a:alpha val="23921"/>
            </a:schemeClr>
          </a:solidFill>
          <a:ln cap="flat" cmpd="sng" w="28575">
            <a:solidFill>
              <a:schemeClr val="accent3"/>
            </a:solidFill>
            <a:prstDash val="solid"/>
            <a:miter lim="8000"/>
            <a:headEnd len="sm" w="sm" type="none"/>
            <a:tailEnd len="sm" w="sm" type="none"/>
          </a:ln>
        </p:spPr>
        <p:txBody>
          <a:bodyPr anchorCtr="0" anchor="ctr" bIns="60950" lIns="121900" spcFirstLastPara="1" rIns="121900" wrap="square" tIns="6095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133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21" name="Google Shape;1721;p49"/>
          <p:cNvSpPr/>
          <p:nvPr/>
        </p:nvSpPr>
        <p:spPr>
          <a:xfrm rot="2700000">
            <a:off x="3779331" y="1654033"/>
            <a:ext cx="1431287" cy="1431286"/>
          </a:xfrm>
          <a:prstGeom prst="teardrop">
            <a:avLst>
              <a:gd fmla="val 100000" name="adj"/>
            </a:avLst>
          </a:prstGeom>
          <a:solidFill>
            <a:schemeClr val="accent1"/>
          </a:solidFill>
          <a:ln cap="flat" cmpd="sng" w="19050">
            <a:solidFill>
              <a:schemeClr val="accent1"/>
            </a:solidFill>
            <a:prstDash val="solid"/>
            <a:miter lim="8000"/>
            <a:headEnd len="sm" w="sm" type="none"/>
            <a:tailEnd len="sm" w="sm" type="none"/>
          </a:ln>
        </p:spPr>
        <p:txBody>
          <a:bodyPr anchorCtr="0" anchor="ctr" bIns="44800" lIns="89600" spcFirstLastPara="1" rIns="89600" wrap="square" tIns="448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568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22" name="Google Shape;1722;p49"/>
          <p:cNvSpPr/>
          <p:nvPr/>
        </p:nvSpPr>
        <p:spPr>
          <a:xfrm rot="2700000">
            <a:off x="3857543" y="1671647"/>
            <a:ext cx="1431289" cy="1227437"/>
          </a:xfrm>
          <a:custGeom>
            <a:rect b="b" l="l" r="r" t="t"/>
            <a:pathLst>
              <a:path extrusionOk="0" h="1514187" w="1765666">
                <a:moveTo>
                  <a:pt x="258577" y="258575"/>
                </a:moveTo>
                <a:cubicBezTo>
                  <a:pt x="418338" y="98814"/>
                  <a:pt x="639047" y="0"/>
                  <a:pt x="882834" y="0"/>
                </a:cubicBezTo>
                <a:lnTo>
                  <a:pt x="1765666" y="0"/>
                </a:lnTo>
                <a:lnTo>
                  <a:pt x="1765666" y="15700"/>
                </a:lnTo>
                <a:lnTo>
                  <a:pt x="267179" y="1514187"/>
                </a:lnTo>
                <a:lnTo>
                  <a:pt x="258576" y="1507089"/>
                </a:lnTo>
                <a:cubicBezTo>
                  <a:pt x="98815" y="1347327"/>
                  <a:pt x="0" y="1126619"/>
                  <a:pt x="0" y="882832"/>
                </a:cubicBezTo>
                <a:lnTo>
                  <a:pt x="1" y="882832"/>
                </a:lnTo>
                <a:cubicBezTo>
                  <a:pt x="1" y="639044"/>
                  <a:pt x="98816" y="418337"/>
                  <a:pt x="258577" y="258575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anchorCtr="0" anchor="ctr" bIns="44800" lIns="89600" spcFirstLastPara="1" rIns="89600" wrap="square" tIns="448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568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23" name="Google Shape;1723;p49"/>
          <p:cNvSpPr txBox="1"/>
          <p:nvPr/>
        </p:nvSpPr>
        <p:spPr>
          <a:xfrm>
            <a:off x="4203889" y="2347401"/>
            <a:ext cx="582170" cy="66678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733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2</a:t>
            </a:r>
            <a:endParaRPr/>
          </a:p>
        </p:txBody>
      </p:sp>
      <p:sp>
        <p:nvSpPr>
          <p:cNvPr id="1724" name="Google Shape;1724;p49"/>
          <p:cNvSpPr/>
          <p:nvPr/>
        </p:nvSpPr>
        <p:spPr>
          <a:xfrm rot="2700000">
            <a:off x="6981380" y="1672340"/>
            <a:ext cx="1431287" cy="1431286"/>
          </a:xfrm>
          <a:prstGeom prst="teardrop">
            <a:avLst>
              <a:gd fmla="val 100000" name="adj"/>
            </a:avLst>
          </a:prstGeom>
          <a:solidFill>
            <a:schemeClr val="lt1">
              <a:alpha val="23921"/>
            </a:schemeClr>
          </a:solidFill>
          <a:ln cap="flat" cmpd="sng" w="28575">
            <a:solidFill>
              <a:schemeClr val="accent3"/>
            </a:solidFill>
            <a:prstDash val="solid"/>
            <a:miter lim="8000"/>
            <a:headEnd len="sm" w="sm" type="none"/>
            <a:tailEnd len="sm" w="sm" type="none"/>
          </a:ln>
        </p:spPr>
        <p:txBody>
          <a:bodyPr anchorCtr="0" anchor="ctr" bIns="60950" lIns="121900" spcFirstLastPara="1" rIns="121900" wrap="square" tIns="6095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133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25" name="Google Shape;1725;p49"/>
          <p:cNvSpPr/>
          <p:nvPr/>
        </p:nvSpPr>
        <p:spPr>
          <a:xfrm rot="2700000">
            <a:off x="6709264" y="1654033"/>
            <a:ext cx="1431287" cy="1431286"/>
          </a:xfrm>
          <a:prstGeom prst="teardrop">
            <a:avLst>
              <a:gd fmla="val 100000" name="adj"/>
            </a:avLst>
          </a:prstGeom>
          <a:solidFill>
            <a:schemeClr val="accent1"/>
          </a:solidFill>
          <a:ln cap="flat" cmpd="sng" w="19050">
            <a:solidFill>
              <a:schemeClr val="accent1"/>
            </a:solidFill>
            <a:prstDash val="solid"/>
            <a:miter lim="8000"/>
            <a:headEnd len="sm" w="sm" type="none"/>
            <a:tailEnd len="sm" w="sm" type="none"/>
          </a:ln>
        </p:spPr>
        <p:txBody>
          <a:bodyPr anchorCtr="0" anchor="ctr" bIns="44800" lIns="89600" spcFirstLastPara="1" rIns="89600" wrap="square" tIns="448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568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26" name="Google Shape;1726;p49"/>
          <p:cNvSpPr/>
          <p:nvPr/>
        </p:nvSpPr>
        <p:spPr>
          <a:xfrm rot="2700000">
            <a:off x="6787476" y="1671647"/>
            <a:ext cx="1431289" cy="1227437"/>
          </a:xfrm>
          <a:custGeom>
            <a:rect b="b" l="l" r="r" t="t"/>
            <a:pathLst>
              <a:path extrusionOk="0" h="1514187" w="1765666">
                <a:moveTo>
                  <a:pt x="258577" y="258575"/>
                </a:moveTo>
                <a:cubicBezTo>
                  <a:pt x="418338" y="98814"/>
                  <a:pt x="639047" y="0"/>
                  <a:pt x="882834" y="0"/>
                </a:cubicBezTo>
                <a:lnTo>
                  <a:pt x="1765666" y="0"/>
                </a:lnTo>
                <a:lnTo>
                  <a:pt x="1765666" y="15700"/>
                </a:lnTo>
                <a:lnTo>
                  <a:pt x="267179" y="1514187"/>
                </a:lnTo>
                <a:lnTo>
                  <a:pt x="258576" y="1507089"/>
                </a:lnTo>
                <a:cubicBezTo>
                  <a:pt x="98815" y="1347327"/>
                  <a:pt x="0" y="1126619"/>
                  <a:pt x="0" y="882832"/>
                </a:cubicBezTo>
                <a:lnTo>
                  <a:pt x="1" y="882832"/>
                </a:lnTo>
                <a:cubicBezTo>
                  <a:pt x="1" y="639044"/>
                  <a:pt x="98816" y="418337"/>
                  <a:pt x="258577" y="258575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anchorCtr="0" anchor="ctr" bIns="44800" lIns="89600" spcFirstLastPara="1" rIns="89600" wrap="square" tIns="448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568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27" name="Google Shape;1727;p49"/>
          <p:cNvSpPr txBox="1"/>
          <p:nvPr/>
        </p:nvSpPr>
        <p:spPr>
          <a:xfrm>
            <a:off x="7133822" y="2347401"/>
            <a:ext cx="582170" cy="66678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733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3</a:t>
            </a:r>
            <a:endParaRPr/>
          </a:p>
        </p:txBody>
      </p:sp>
      <p:sp>
        <p:nvSpPr>
          <p:cNvPr id="1728" name="Google Shape;1728;p49"/>
          <p:cNvSpPr/>
          <p:nvPr/>
        </p:nvSpPr>
        <p:spPr>
          <a:xfrm rot="2700000">
            <a:off x="9911313" y="1672340"/>
            <a:ext cx="1431287" cy="1431286"/>
          </a:xfrm>
          <a:prstGeom prst="teardrop">
            <a:avLst>
              <a:gd fmla="val 100000" name="adj"/>
            </a:avLst>
          </a:prstGeom>
          <a:solidFill>
            <a:schemeClr val="lt1">
              <a:alpha val="23921"/>
            </a:schemeClr>
          </a:solidFill>
          <a:ln cap="flat" cmpd="sng" w="28575">
            <a:solidFill>
              <a:schemeClr val="accent3"/>
            </a:solidFill>
            <a:prstDash val="solid"/>
            <a:miter lim="8000"/>
            <a:headEnd len="sm" w="sm" type="none"/>
            <a:tailEnd len="sm" w="sm" type="none"/>
          </a:ln>
        </p:spPr>
        <p:txBody>
          <a:bodyPr anchorCtr="0" anchor="ctr" bIns="60950" lIns="121900" spcFirstLastPara="1" rIns="121900" wrap="square" tIns="6095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133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29" name="Google Shape;1729;p49"/>
          <p:cNvSpPr/>
          <p:nvPr/>
        </p:nvSpPr>
        <p:spPr>
          <a:xfrm rot="2700000">
            <a:off x="9639198" y="1654033"/>
            <a:ext cx="1431287" cy="1431286"/>
          </a:xfrm>
          <a:prstGeom prst="teardrop">
            <a:avLst>
              <a:gd fmla="val 100000" name="adj"/>
            </a:avLst>
          </a:prstGeom>
          <a:solidFill>
            <a:schemeClr val="accent1"/>
          </a:solidFill>
          <a:ln cap="flat" cmpd="sng" w="19050">
            <a:solidFill>
              <a:schemeClr val="accent1"/>
            </a:solidFill>
            <a:prstDash val="solid"/>
            <a:miter lim="8000"/>
            <a:headEnd len="sm" w="sm" type="none"/>
            <a:tailEnd len="sm" w="sm" type="none"/>
          </a:ln>
        </p:spPr>
        <p:txBody>
          <a:bodyPr anchorCtr="0" anchor="ctr" bIns="44800" lIns="89600" spcFirstLastPara="1" rIns="89600" wrap="square" tIns="448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568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30" name="Google Shape;1730;p49"/>
          <p:cNvSpPr/>
          <p:nvPr/>
        </p:nvSpPr>
        <p:spPr>
          <a:xfrm rot="2700000">
            <a:off x="9717410" y="1671647"/>
            <a:ext cx="1431289" cy="1227437"/>
          </a:xfrm>
          <a:custGeom>
            <a:rect b="b" l="l" r="r" t="t"/>
            <a:pathLst>
              <a:path extrusionOk="0" h="1514187" w="1765666">
                <a:moveTo>
                  <a:pt x="258577" y="258575"/>
                </a:moveTo>
                <a:cubicBezTo>
                  <a:pt x="418338" y="98814"/>
                  <a:pt x="639047" y="0"/>
                  <a:pt x="882834" y="0"/>
                </a:cubicBezTo>
                <a:lnTo>
                  <a:pt x="1765666" y="0"/>
                </a:lnTo>
                <a:lnTo>
                  <a:pt x="1765666" y="15700"/>
                </a:lnTo>
                <a:lnTo>
                  <a:pt x="267179" y="1514187"/>
                </a:lnTo>
                <a:lnTo>
                  <a:pt x="258576" y="1507089"/>
                </a:lnTo>
                <a:cubicBezTo>
                  <a:pt x="98815" y="1347327"/>
                  <a:pt x="0" y="1126619"/>
                  <a:pt x="0" y="882832"/>
                </a:cubicBezTo>
                <a:lnTo>
                  <a:pt x="1" y="882832"/>
                </a:lnTo>
                <a:cubicBezTo>
                  <a:pt x="1" y="639044"/>
                  <a:pt x="98816" y="418337"/>
                  <a:pt x="258577" y="258575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anchorCtr="0" anchor="ctr" bIns="44800" lIns="89600" spcFirstLastPara="1" rIns="89600" wrap="square" tIns="448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568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31" name="Google Shape;1731;p49"/>
          <p:cNvSpPr txBox="1"/>
          <p:nvPr/>
        </p:nvSpPr>
        <p:spPr>
          <a:xfrm>
            <a:off x="10063756" y="2347401"/>
            <a:ext cx="582170" cy="66678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733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4</a:t>
            </a:r>
            <a:endParaRPr/>
          </a:p>
        </p:txBody>
      </p:sp>
      <p:sp>
        <p:nvSpPr>
          <p:cNvPr id="1732" name="Google Shape;1732;p49"/>
          <p:cNvSpPr txBox="1"/>
          <p:nvPr/>
        </p:nvSpPr>
        <p:spPr>
          <a:xfrm>
            <a:off x="376411" y="3406464"/>
            <a:ext cx="2649376" cy="5523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800">
                <a:solidFill>
                  <a:schemeClr val="accen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Approve</a:t>
            </a:r>
            <a:endParaRPr/>
          </a:p>
        </p:txBody>
      </p:sp>
      <p:sp>
        <p:nvSpPr>
          <p:cNvPr id="1733" name="Google Shape;1733;p49"/>
          <p:cNvSpPr txBox="1"/>
          <p:nvPr/>
        </p:nvSpPr>
        <p:spPr>
          <a:xfrm>
            <a:off x="3306345" y="3406464"/>
            <a:ext cx="2649376" cy="5523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800">
                <a:solidFill>
                  <a:schemeClr val="accen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Stand up</a:t>
            </a:r>
            <a:endParaRPr/>
          </a:p>
        </p:txBody>
      </p:sp>
      <p:sp>
        <p:nvSpPr>
          <p:cNvPr id="1734" name="Google Shape;1734;p49"/>
          <p:cNvSpPr txBox="1"/>
          <p:nvPr/>
        </p:nvSpPr>
        <p:spPr>
          <a:xfrm>
            <a:off x="6236277" y="3406464"/>
            <a:ext cx="2649376" cy="5523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800">
                <a:solidFill>
                  <a:schemeClr val="accen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Hire</a:t>
            </a:r>
            <a:endParaRPr/>
          </a:p>
        </p:txBody>
      </p:sp>
      <p:sp>
        <p:nvSpPr>
          <p:cNvPr id="1735" name="Google Shape;1735;p49"/>
          <p:cNvSpPr txBox="1"/>
          <p:nvPr/>
        </p:nvSpPr>
        <p:spPr>
          <a:xfrm>
            <a:off x="9166210" y="3406464"/>
            <a:ext cx="2649376" cy="5523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800">
                <a:solidFill>
                  <a:schemeClr val="accen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Launch prep</a:t>
            </a:r>
            <a:endParaRPr/>
          </a:p>
        </p:txBody>
      </p:sp>
      <p:sp>
        <p:nvSpPr>
          <p:cNvPr id="1736" name="Google Shape;1736;p49"/>
          <p:cNvSpPr txBox="1"/>
          <p:nvPr/>
        </p:nvSpPr>
        <p:spPr>
          <a:xfrm>
            <a:off x="548639" y="4133464"/>
            <a:ext cx="2304922" cy="173977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5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Secure board approval and release phase-one funding for the entries.</a:t>
            </a:r>
            <a:endParaRPr/>
          </a:p>
          <a:p>
            <a:pPr indent="0" lvl="0" marL="0" marR="0" rtl="0" algn="ctr">
              <a:spcBef>
                <a:spcPts val="133"/>
              </a:spcBef>
              <a:spcAft>
                <a:spcPts val="0"/>
              </a:spcAft>
              <a:buNone/>
            </a:pPr>
            <a:r>
              <a:rPr lang="en-US" sz="15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Establish the UK legal entity, banking, and compliance footprint.</a:t>
            </a:r>
            <a:endParaRPr/>
          </a:p>
        </p:txBody>
      </p:sp>
      <p:sp>
        <p:nvSpPr>
          <p:cNvPr id="1737" name="Google Shape;1737;p49"/>
          <p:cNvSpPr txBox="1"/>
          <p:nvPr/>
        </p:nvSpPr>
        <p:spPr>
          <a:xfrm>
            <a:off x="3478573" y="4133464"/>
            <a:ext cx="2304922" cy="173977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5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Recruit the UK general manager and first local sales and delivery hires.</a:t>
            </a:r>
            <a:endParaRPr/>
          </a:p>
          <a:p>
            <a:pPr indent="0" lvl="0" marL="0" marR="0" rtl="0" algn="ctr">
              <a:spcBef>
                <a:spcPts val="133"/>
              </a:spcBef>
              <a:spcAft>
                <a:spcPts val="0"/>
              </a:spcAft>
              <a:buNone/>
            </a:pPr>
            <a:r>
              <a:rPr lang="en-US" sz="15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Localize the platform, line up partners, and build first-quarter pipeline.</a:t>
            </a:r>
            <a:endParaRPr/>
          </a:p>
        </p:txBody>
      </p:sp>
      <p:sp>
        <p:nvSpPr>
          <p:cNvPr id="1738" name="Google Shape;1738;p49"/>
          <p:cNvSpPr txBox="1"/>
          <p:nvPr/>
        </p:nvSpPr>
        <p:spPr>
          <a:xfrm>
            <a:off x="6408505" y="4133464"/>
            <a:ext cx="2304922" cy="173977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5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Confirm the investment plan and phase-gate funding model with finance.</a:t>
            </a:r>
            <a:endParaRPr/>
          </a:p>
          <a:p>
            <a:pPr indent="0" lvl="0" marL="0" marR="0" rtl="0" algn="ctr">
              <a:spcBef>
                <a:spcPts val="133"/>
              </a:spcBef>
              <a:spcAft>
                <a:spcPts val="0"/>
              </a:spcAft>
              <a:buNone/>
            </a:pPr>
            <a:r>
              <a:rPr lang="en-US" sz="15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Open local banking and stand up core operational systems.</a:t>
            </a:r>
            <a:endParaRPr/>
          </a:p>
        </p:txBody>
      </p:sp>
      <p:sp>
        <p:nvSpPr>
          <p:cNvPr id="1739" name="Google Shape;1739;p49"/>
          <p:cNvSpPr txBox="1"/>
          <p:nvPr/>
        </p:nvSpPr>
        <p:spPr>
          <a:xfrm>
            <a:off x="9338438" y="4133464"/>
            <a:ext cx="2304922" cy="173977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5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Onboard the leadership team against the common operating playbook.</a:t>
            </a:r>
            <a:endParaRPr/>
          </a:p>
          <a:p>
            <a:pPr indent="0" lvl="0" marL="0" marR="0" rtl="0" algn="ctr">
              <a:spcBef>
                <a:spcPts val="133"/>
              </a:spcBef>
              <a:spcAft>
                <a:spcPts val="0"/>
              </a:spcAft>
              <a:buNone/>
            </a:pPr>
            <a:r>
              <a:rPr lang="en-US" sz="15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Agree first-quarter targets for pipeline and early revenue.</a:t>
            </a:r>
            <a:endParaRPr/>
          </a:p>
        </p:txBody>
      </p:sp>
      <p:grpSp>
        <p:nvGrpSpPr>
          <p:cNvPr id="1740" name="Google Shape;1740;p49"/>
          <p:cNvGrpSpPr/>
          <p:nvPr/>
        </p:nvGrpSpPr>
        <p:grpSpPr>
          <a:xfrm>
            <a:off x="1270558" y="1765350"/>
            <a:ext cx="588964" cy="588110"/>
            <a:chOff x="4308995" y="3235960"/>
            <a:chExt cx="914400" cy="914400"/>
          </a:xfrm>
        </p:grpSpPr>
        <p:sp>
          <p:nvSpPr>
            <p:cNvPr id="1741" name="Google Shape;1741;p49"/>
            <p:cNvSpPr/>
            <p:nvPr/>
          </p:nvSpPr>
          <p:spPr>
            <a:xfrm>
              <a:off x="4308995" y="3235960"/>
              <a:ext cx="914400" cy="914400"/>
            </a:xfrm>
            <a:custGeom>
              <a:rect b="b" l="l" r="r" t="t"/>
              <a:pathLst>
                <a:path extrusionOk="0" h="10000" w="10000">
                  <a:moveTo>
                    <a:pt x="4352" y="6694"/>
                  </a:moveTo>
                  <a:lnTo>
                    <a:pt x="4322" y="6667"/>
                  </a:lnTo>
                  <a:lnTo>
                    <a:pt x="3275" y="5619"/>
                  </a:lnTo>
                  <a:lnTo>
                    <a:pt x="3249" y="5590"/>
                  </a:lnTo>
                  <a:lnTo>
                    <a:pt x="3227" y="5557"/>
                  </a:lnTo>
                  <a:lnTo>
                    <a:pt x="3210" y="5522"/>
                  </a:lnTo>
                  <a:lnTo>
                    <a:pt x="3197" y="5485"/>
                  </a:lnTo>
                  <a:lnTo>
                    <a:pt x="3190" y="5446"/>
                  </a:lnTo>
                  <a:lnTo>
                    <a:pt x="3187" y="5407"/>
                  </a:lnTo>
                  <a:lnTo>
                    <a:pt x="3190" y="5368"/>
                  </a:lnTo>
                  <a:lnTo>
                    <a:pt x="3197" y="5329"/>
                  </a:lnTo>
                  <a:lnTo>
                    <a:pt x="3210" y="5292"/>
                  </a:lnTo>
                  <a:lnTo>
                    <a:pt x="3227" y="5257"/>
                  </a:lnTo>
                  <a:lnTo>
                    <a:pt x="3249" y="5224"/>
                  </a:lnTo>
                  <a:lnTo>
                    <a:pt x="3275" y="5195"/>
                  </a:lnTo>
                  <a:lnTo>
                    <a:pt x="3304" y="5169"/>
                  </a:lnTo>
                  <a:lnTo>
                    <a:pt x="3337" y="5147"/>
                  </a:lnTo>
                  <a:lnTo>
                    <a:pt x="3372" y="5130"/>
                  </a:lnTo>
                  <a:lnTo>
                    <a:pt x="3409" y="5117"/>
                  </a:lnTo>
                  <a:lnTo>
                    <a:pt x="3448" y="5110"/>
                  </a:lnTo>
                  <a:lnTo>
                    <a:pt x="3487" y="5107"/>
                  </a:lnTo>
                  <a:lnTo>
                    <a:pt x="3526" y="5110"/>
                  </a:lnTo>
                  <a:lnTo>
                    <a:pt x="3565" y="5117"/>
                  </a:lnTo>
                  <a:lnTo>
                    <a:pt x="3602" y="5130"/>
                  </a:lnTo>
                  <a:lnTo>
                    <a:pt x="3637" y="5147"/>
                  </a:lnTo>
                  <a:lnTo>
                    <a:pt x="3670" y="5169"/>
                  </a:lnTo>
                  <a:lnTo>
                    <a:pt x="3699" y="5195"/>
                  </a:lnTo>
                  <a:lnTo>
                    <a:pt x="4522" y="6019"/>
                  </a:lnTo>
                  <a:lnTo>
                    <a:pt x="6289" y="4043"/>
                  </a:lnTo>
                  <a:lnTo>
                    <a:pt x="6317" y="4015"/>
                  </a:lnTo>
                  <a:lnTo>
                    <a:pt x="6349" y="3992"/>
                  </a:lnTo>
                  <a:lnTo>
                    <a:pt x="6383" y="3973"/>
                  </a:lnTo>
                  <a:lnTo>
                    <a:pt x="6419" y="3958"/>
                  </a:lnTo>
                  <a:lnTo>
                    <a:pt x="6457" y="3948"/>
                  </a:lnTo>
                  <a:lnTo>
                    <a:pt x="6496" y="3943"/>
                  </a:lnTo>
                  <a:lnTo>
                    <a:pt x="6536" y="3944"/>
                  </a:lnTo>
                  <a:lnTo>
                    <a:pt x="6574" y="3949"/>
                  </a:lnTo>
                  <a:lnTo>
                    <a:pt x="6612" y="3960"/>
                  </a:lnTo>
                  <a:lnTo>
                    <a:pt x="6648" y="3975"/>
                  </a:lnTo>
                  <a:lnTo>
                    <a:pt x="6682" y="3995"/>
                  </a:lnTo>
                  <a:lnTo>
                    <a:pt x="6713" y="4019"/>
                  </a:lnTo>
                  <a:lnTo>
                    <a:pt x="6741" y="4047"/>
                  </a:lnTo>
                  <a:lnTo>
                    <a:pt x="6764" y="4079"/>
                  </a:lnTo>
                  <a:lnTo>
                    <a:pt x="6783" y="4113"/>
                  </a:lnTo>
                  <a:lnTo>
                    <a:pt x="6798" y="4149"/>
                  </a:lnTo>
                  <a:lnTo>
                    <a:pt x="6808" y="4187"/>
                  </a:lnTo>
                  <a:lnTo>
                    <a:pt x="6813" y="4226"/>
                  </a:lnTo>
                  <a:lnTo>
                    <a:pt x="6812" y="4266"/>
                  </a:lnTo>
                  <a:lnTo>
                    <a:pt x="6807" y="4304"/>
                  </a:lnTo>
                  <a:lnTo>
                    <a:pt x="6796" y="4342"/>
                  </a:lnTo>
                  <a:lnTo>
                    <a:pt x="6781" y="4378"/>
                  </a:lnTo>
                  <a:lnTo>
                    <a:pt x="6761" y="4412"/>
                  </a:lnTo>
                  <a:lnTo>
                    <a:pt x="6737" y="4443"/>
                  </a:lnTo>
                  <a:lnTo>
                    <a:pt x="4758" y="6655"/>
                  </a:lnTo>
                  <a:lnTo>
                    <a:pt x="4728" y="6683"/>
                  </a:lnTo>
                  <a:lnTo>
                    <a:pt x="4696" y="6708"/>
                  </a:lnTo>
                  <a:lnTo>
                    <a:pt x="4660" y="6727"/>
                  </a:lnTo>
                  <a:lnTo>
                    <a:pt x="4622" y="6742"/>
                  </a:lnTo>
                  <a:lnTo>
                    <a:pt x="4583" y="6751"/>
                  </a:lnTo>
                  <a:lnTo>
                    <a:pt x="4542" y="6755"/>
                  </a:lnTo>
                  <a:lnTo>
                    <a:pt x="4502" y="6753"/>
                  </a:lnTo>
                  <a:lnTo>
                    <a:pt x="4462" y="6746"/>
                  </a:lnTo>
                  <a:lnTo>
                    <a:pt x="4423" y="6734"/>
                  </a:lnTo>
                  <a:lnTo>
                    <a:pt x="4386" y="6716"/>
                  </a:lnTo>
                  <a:lnTo>
                    <a:pt x="4352" y="6694"/>
                  </a:lnTo>
                  <a:close/>
                  <a:moveTo>
                    <a:pt x="3939" y="1100"/>
                  </a:moveTo>
                  <a:lnTo>
                    <a:pt x="3952" y="1100"/>
                  </a:lnTo>
                  <a:lnTo>
                    <a:pt x="6048" y="1100"/>
                  </a:lnTo>
                  <a:lnTo>
                    <a:pt x="6061" y="1100"/>
                  </a:lnTo>
                  <a:lnTo>
                    <a:pt x="6074" y="1101"/>
                  </a:lnTo>
                  <a:lnTo>
                    <a:pt x="6087" y="1102"/>
                  </a:lnTo>
                  <a:lnTo>
                    <a:pt x="6100" y="1104"/>
                  </a:lnTo>
                  <a:lnTo>
                    <a:pt x="6113" y="1106"/>
                  </a:lnTo>
                  <a:lnTo>
                    <a:pt x="6125" y="1109"/>
                  </a:lnTo>
                  <a:lnTo>
                    <a:pt x="6138" y="1112"/>
                  </a:lnTo>
                  <a:lnTo>
                    <a:pt x="6150" y="1115"/>
                  </a:lnTo>
                  <a:lnTo>
                    <a:pt x="6163" y="1120"/>
                  </a:lnTo>
                  <a:lnTo>
                    <a:pt x="6175" y="1124"/>
                  </a:lnTo>
                  <a:lnTo>
                    <a:pt x="6187" y="1129"/>
                  </a:lnTo>
                  <a:lnTo>
                    <a:pt x="6199" y="1135"/>
                  </a:lnTo>
                  <a:lnTo>
                    <a:pt x="6211" y="1141"/>
                  </a:lnTo>
                  <a:lnTo>
                    <a:pt x="6222" y="1147"/>
                  </a:lnTo>
                  <a:lnTo>
                    <a:pt x="6233" y="1154"/>
                  </a:lnTo>
                  <a:lnTo>
                    <a:pt x="6244" y="1161"/>
                  </a:lnTo>
                  <a:lnTo>
                    <a:pt x="6255" y="1168"/>
                  </a:lnTo>
                  <a:lnTo>
                    <a:pt x="6265" y="1176"/>
                  </a:lnTo>
                  <a:lnTo>
                    <a:pt x="6275" y="1185"/>
                  </a:lnTo>
                  <a:lnTo>
                    <a:pt x="6285" y="1193"/>
                  </a:lnTo>
                  <a:lnTo>
                    <a:pt x="6295" y="1202"/>
                  </a:lnTo>
                  <a:lnTo>
                    <a:pt x="6304" y="1212"/>
                  </a:lnTo>
                  <a:lnTo>
                    <a:pt x="6312" y="1222"/>
                  </a:lnTo>
                  <a:lnTo>
                    <a:pt x="6321" y="1232"/>
                  </a:lnTo>
                  <a:lnTo>
                    <a:pt x="6329" y="1242"/>
                  </a:lnTo>
                  <a:lnTo>
                    <a:pt x="6336" y="1253"/>
                  </a:lnTo>
                  <a:lnTo>
                    <a:pt x="6343" y="1264"/>
                  </a:lnTo>
                  <a:lnTo>
                    <a:pt x="6350" y="1275"/>
                  </a:lnTo>
                  <a:lnTo>
                    <a:pt x="6356" y="1286"/>
                  </a:lnTo>
                  <a:lnTo>
                    <a:pt x="6362" y="1298"/>
                  </a:lnTo>
                  <a:lnTo>
                    <a:pt x="6368" y="1310"/>
                  </a:lnTo>
                  <a:lnTo>
                    <a:pt x="6373" y="1322"/>
                  </a:lnTo>
                  <a:lnTo>
                    <a:pt x="6377" y="1334"/>
                  </a:lnTo>
                  <a:lnTo>
                    <a:pt x="6382" y="1347"/>
                  </a:lnTo>
                  <a:lnTo>
                    <a:pt x="6385" y="1359"/>
                  </a:lnTo>
                  <a:lnTo>
                    <a:pt x="6388" y="1372"/>
                  </a:lnTo>
                  <a:lnTo>
                    <a:pt x="6391" y="1384"/>
                  </a:lnTo>
                  <a:lnTo>
                    <a:pt x="6393" y="1397"/>
                  </a:lnTo>
                  <a:lnTo>
                    <a:pt x="6395" y="1410"/>
                  </a:lnTo>
                  <a:lnTo>
                    <a:pt x="6396" y="1423"/>
                  </a:lnTo>
                  <a:lnTo>
                    <a:pt x="6397" y="1436"/>
                  </a:lnTo>
                  <a:lnTo>
                    <a:pt x="6397" y="1449"/>
                  </a:lnTo>
                  <a:lnTo>
                    <a:pt x="6397" y="2264"/>
                  </a:lnTo>
                  <a:lnTo>
                    <a:pt x="6397" y="2277"/>
                  </a:lnTo>
                  <a:lnTo>
                    <a:pt x="6396" y="2290"/>
                  </a:lnTo>
                  <a:lnTo>
                    <a:pt x="6395" y="2303"/>
                  </a:lnTo>
                  <a:lnTo>
                    <a:pt x="6393" y="2316"/>
                  </a:lnTo>
                  <a:lnTo>
                    <a:pt x="6391" y="2329"/>
                  </a:lnTo>
                  <a:lnTo>
                    <a:pt x="6388" y="2342"/>
                  </a:lnTo>
                  <a:lnTo>
                    <a:pt x="6385" y="2354"/>
                  </a:lnTo>
                  <a:lnTo>
                    <a:pt x="6382" y="2367"/>
                  </a:lnTo>
                  <a:lnTo>
                    <a:pt x="6377" y="2380"/>
                  </a:lnTo>
                  <a:lnTo>
                    <a:pt x="6373" y="2392"/>
                  </a:lnTo>
                  <a:lnTo>
                    <a:pt x="6368" y="2404"/>
                  </a:lnTo>
                  <a:lnTo>
                    <a:pt x="6362" y="2416"/>
                  </a:lnTo>
                  <a:lnTo>
                    <a:pt x="6356" y="2428"/>
                  </a:lnTo>
                  <a:lnTo>
                    <a:pt x="6350" y="2439"/>
                  </a:lnTo>
                  <a:lnTo>
                    <a:pt x="6343" y="2450"/>
                  </a:lnTo>
                  <a:lnTo>
                    <a:pt x="6336" y="2461"/>
                  </a:lnTo>
                  <a:lnTo>
                    <a:pt x="6329" y="2472"/>
                  </a:lnTo>
                  <a:lnTo>
                    <a:pt x="6321" y="2482"/>
                  </a:lnTo>
                  <a:lnTo>
                    <a:pt x="6312" y="2492"/>
                  </a:lnTo>
                  <a:lnTo>
                    <a:pt x="6304" y="2502"/>
                  </a:lnTo>
                  <a:lnTo>
                    <a:pt x="6295" y="2511"/>
                  </a:lnTo>
                  <a:lnTo>
                    <a:pt x="6285" y="2520"/>
                  </a:lnTo>
                  <a:lnTo>
                    <a:pt x="6275" y="2529"/>
                  </a:lnTo>
                  <a:lnTo>
                    <a:pt x="6265" y="2537"/>
                  </a:lnTo>
                  <a:lnTo>
                    <a:pt x="6255" y="2545"/>
                  </a:lnTo>
                  <a:lnTo>
                    <a:pt x="6244" y="2553"/>
                  </a:lnTo>
                  <a:lnTo>
                    <a:pt x="6233" y="2560"/>
                  </a:lnTo>
                  <a:lnTo>
                    <a:pt x="6222" y="2567"/>
                  </a:lnTo>
                  <a:lnTo>
                    <a:pt x="6211" y="2573"/>
                  </a:lnTo>
                  <a:lnTo>
                    <a:pt x="6199" y="2579"/>
                  </a:lnTo>
                  <a:lnTo>
                    <a:pt x="6187" y="2584"/>
                  </a:lnTo>
                  <a:lnTo>
                    <a:pt x="6175" y="2589"/>
                  </a:lnTo>
                  <a:lnTo>
                    <a:pt x="6163" y="2594"/>
                  </a:lnTo>
                  <a:lnTo>
                    <a:pt x="6150" y="2598"/>
                  </a:lnTo>
                  <a:lnTo>
                    <a:pt x="6138" y="2601"/>
                  </a:lnTo>
                  <a:lnTo>
                    <a:pt x="6125" y="2604"/>
                  </a:lnTo>
                  <a:lnTo>
                    <a:pt x="6113" y="2607"/>
                  </a:lnTo>
                  <a:lnTo>
                    <a:pt x="6100" y="2609"/>
                  </a:lnTo>
                  <a:lnTo>
                    <a:pt x="6087" y="2611"/>
                  </a:lnTo>
                  <a:lnTo>
                    <a:pt x="6074" y="2612"/>
                  </a:lnTo>
                  <a:lnTo>
                    <a:pt x="6061" y="2613"/>
                  </a:lnTo>
                  <a:lnTo>
                    <a:pt x="6048" y="2613"/>
                  </a:lnTo>
                  <a:lnTo>
                    <a:pt x="3952" y="2613"/>
                  </a:lnTo>
                  <a:lnTo>
                    <a:pt x="3939" y="2613"/>
                  </a:lnTo>
                  <a:lnTo>
                    <a:pt x="3926" y="2612"/>
                  </a:lnTo>
                  <a:lnTo>
                    <a:pt x="3913" y="2611"/>
                  </a:lnTo>
                  <a:lnTo>
                    <a:pt x="3900" y="2609"/>
                  </a:lnTo>
                  <a:lnTo>
                    <a:pt x="3887" y="2607"/>
                  </a:lnTo>
                  <a:lnTo>
                    <a:pt x="3875" y="2604"/>
                  </a:lnTo>
                  <a:lnTo>
                    <a:pt x="3862" y="2601"/>
                  </a:lnTo>
                  <a:lnTo>
                    <a:pt x="3850" y="2598"/>
                  </a:lnTo>
                  <a:lnTo>
                    <a:pt x="3837" y="2594"/>
                  </a:lnTo>
                  <a:lnTo>
                    <a:pt x="3825" y="2589"/>
                  </a:lnTo>
                  <a:lnTo>
                    <a:pt x="3813" y="2584"/>
                  </a:lnTo>
                  <a:lnTo>
                    <a:pt x="3801" y="2579"/>
                  </a:lnTo>
                  <a:lnTo>
                    <a:pt x="3789" y="2573"/>
                  </a:lnTo>
                  <a:lnTo>
                    <a:pt x="3778" y="2567"/>
                  </a:lnTo>
                  <a:lnTo>
                    <a:pt x="3767" y="2560"/>
                  </a:lnTo>
                  <a:lnTo>
                    <a:pt x="3756" y="2553"/>
                  </a:lnTo>
                  <a:lnTo>
                    <a:pt x="3745" y="2545"/>
                  </a:lnTo>
                  <a:lnTo>
                    <a:pt x="3735" y="2537"/>
                  </a:lnTo>
                  <a:lnTo>
                    <a:pt x="3725" y="2529"/>
                  </a:lnTo>
                  <a:lnTo>
                    <a:pt x="3715" y="2520"/>
                  </a:lnTo>
                  <a:lnTo>
                    <a:pt x="3705" y="2511"/>
                  </a:lnTo>
                  <a:lnTo>
                    <a:pt x="3696" y="2502"/>
                  </a:lnTo>
                  <a:lnTo>
                    <a:pt x="3688" y="2492"/>
                  </a:lnTo>
                  <a:lnTo>
                    <a:pt x="3679" y="2482"/>
                  </a:lnTo>
                  <a:lnTo>
                    <a:pt x="3671" y="2472"/>
                  </a:lnTo>
                  <a:lnTo>
                    <a:pt x="3664" y="2461"/>
                  </a:lnTo>
                  <a:lnTo>
                    <a:pt x="3657" y="2450"/>
                  </a:lnTo>
                  <a:lnTo>
                    <a:pt x="3650" y="2439"/>
                  </a:lnTo>
                  <a:lnTo>
                    <a:pt x="3644" y="2428"/>
                  </a:lnTo>
                  <a:lnTo>
                    <a:pt x="3638" y="2416"/>
                  </a:lnTo>
                  <a:lnTo>
                    <a:pt x="3632" y="2404"/>
                  </a:lnTo>
                  <a:lnTo>
                    <a:pt x="3627" y="2392"/>
                  </a:lnTo>
                  <a:lnTo>
                    <a:pt x="3623" y="2380"/>
                  </a:lnTo>
                  <a:lnTo>
                    <a:pt x="3618" y="2367"/>
                  </a:lnTo>
                  <a:lnTo>
                    <a:pt x="3615" y="2354"/>
                  </a:lnTo>
                  <a:lnTo>
                    <a:pt x="3612" y="2342"/>
                  </a:lnTo>
                  <a:lnTo>
                    <a:pt x="3609" y="2329"/>
                  </a:lnTo>
                  <a:lnTo>
                    <a:pt x="3607" y="2316"/>
                  </a:lnTo>
                  <a:lnTo>
                    <a:pt x="3605" y="2303"/>
                  </a:lnTo>
                  <a:lnTo>
                    <a:pt x="3604" y="2290"/>
                  </a:lnTo>
                  <a:lnTo>
                    <a:pt x="3603" y="2277"/>
                  </a:lnTo>
                  <a:lnTo>
                    <a:pt x="3603" y="2264"/>
                  </a:lnTo>
                  <a:lnTo>
                    <a:pt x="3603" y="1449"/>
                  </a:lnTo>
                  <a:lnTo>
                    <a:pt x="3603" y="1436"/>
                  </a:lnTo>
                  <a:lnTo>
                    <a:pt x="3604" y="1423"/>
                  </a:lnTo>
                  <a:lnTo>
                    <a:pt x="3605" y="1410"/>
                  </a:lnTo>
                  <a:lnTo>
                    <a:pt x="3607" y="1397"/>
                  </a:lnTo>
                  <a:lnTo>
                    <a:pt x="3609" y="1384"/>
                  </a:lnTo>
                  <a:lnTo>
                    <a:pt x="3612" y="1372"/>
                  </a:lnTo>
                  <a:lnTo>
                    <a:pt x="3615" y="1359"/>
                  </a:lnTo>
                  <a:lnTo>
                    <a:pt x="3618" y="1347"/>
                  </a:lnTo>
                  <a:lnTo>
                    <a:pt x="3623" y="1334"/>
                  </a:lnTo>
                  <a:lnTo>
                    <a:pt x="3627" y="1322"/>
                  </a:lnTo>
                  <a:lnTo>
                    <a:pt x="3632" y="1310"/>
                  </a:lnTo>
                  <a:lnTo>
                    <a:pt x="3638" y="1298"/>
                  </a:lnTo>
                  <a:lnTo>
                    <a:pt x="3644" y="1286"/>
                  </a:lnTo>
                  <a:lnTo>
                    <a:pt x="3650" y="1275"/>
                  </a:lnTo>
                  <a:lnTo>
                    <a:pt x="3657" y="1264"/>
                  </a:lnTo>
                  <a:lnTo>
                    <a:pt x="3664" y="1253"/>
                  </a:lnTo>
                  <a:lnTo>
                    <a:pt x="3671" y="1242"/>
                  </a:lnTo>
                  <a:lnTo>
                    <a:pt x="3679" y="1232"/>
                  </a:lnTo>
                  <a:lnTo>
                    <a:pt x="3688" y="1222"/>
                  </a:lnTo>
                  <a:lnTo>
                    <a:pt x="3696" y="1212"/>
                  </a:lnTo>
                  <a:lnTo>
                    <a:pt x="3705" y="1202"/>
                  </a:lnTo>
                  <a:lnTo>
                    <a:pt x="3715" y="1193"/>
                  </a:lnTo>
                  <a:lnTo>
                    <a:pt x="3725" y="1185"/>
                  </a:lnTo>
                  <a:lnTo>
                    <a:pt x="3735" y="1176"/>
                  </a:lnTo>
                  <a:lnTo>
                    <a:pt x="3745" y="1168"/>
                  </a:lnTo>
                  <a:lnTo>
                    <a:pt x="3756" y="1161"/>
                  </a:lnTo>
                  <a:lnTo>
                    <a:pt x="3767" y="1154"/>
                  </a:lnTo>
                  <a:lnTo>
                    <a:pt x="3778" y="1147"/>
                  </a:lnTo>
                  <a:lnTo>
                    <a:pt x="3789" y="1141"/>
                  </a:lnTo>
                  <a:lnTo>
                    <a:pt x="3801" y="1135"/>
                  </a:lnTo>
                  <a:lnTo>
                    <a:pt x="3813" y="1129"/>
                  </a:lnTo>
                  <a:lnTo>
                    <a:pt x="3825" y="1124"/>
                  </a:lnTo>
                  <a:lnTo>
                    <a:pt x="3837" y="1120"/>
                  </a:lnTo>
                  <a:lnTo>
                    <a:pt x="3850" y="1115"/>
                  </a:lnTo>
                  <a:lnTo>
                    <a:pt x="3862" y="1112"/>
                  </a:lnTo>
                  <a:lnTo>
                    <a:pt x="3875" y="1109"/>
                  </a:lnTo>
                  <a:lnTo>
                    <a:pt x="3887" y="1106"/>
                  </a:lnTo>
                  <a:lnTo>
                    <a:pt x="3900" y="1104"/>
                  </a:lnTo>
                  <a:lnTo>
                    <a:pt x="3913" y="1102"/>
                  </a:lnTo>
                  <a:lnTo>
                    <a:pt x="3926" y="1101"/>
                  </a:lnTo>
                  <a:lnTo>
                    <a:pt x="3939" y="110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Helvetica Neue"/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42" name="Google Shape;1742;p49"/>
            <p:cNvSpPr/>
            <p:nvPr/>
          </p:nvSpPr>
          <p:spPr>
            <a:xfrm>
              <a:off x="4308995" y="3235960"/>
              <a:ext cx="914400" cy="914400"/>
            </a:xfrm>
            <a:custGeom>
              <a:rect b="b" l="l" r="r" t="t"/>
              <a:pathLst>
                <a:path extrusionOk="0" h="10000" w="10000">
                  <a:moveTo>
                    <a:pt x="3934" y="850"/>
                  </a:moveTo>
                  <a:lnTo>
                    <a:pt x="3947" y="850"/>
                  </a:lnTo>
                  <a:lnTo>
                    <a:pt x="3952" y="850"/>
                  </a:lnTo>
                  <a:lnTo>
                    <a:pt x="6048" y="850"/>
                  </a:lnTo>
                  <a:lnTo>
                    <a:pt x="6053" y="850"/>
                  </a:lnTo>
                  <a:lnTo>
                    <a:pt x="6066" y="850"/>
                  </a:lnTo>
                  <a:lnTo>
                    <a:pt x="6075" y="851"/>
                  </a:lnTo>
                  <a:lnTo>
                    <a:pt x="6088" y="851"/>
                  </a:lnTo>
                  <a:lnTo>
                    <a:pt x="6097" y="852"/>
                  </a:lnTo>
                  <a:lnTo>
                    <a:pt x="6110" y="853"/>
                  </a:lnTo>
                  <a:lnTo>
                    <a:pt x="6120" y="854"/>
                  </a:lnTo>
                  <a:lnTo>
                    <a:pt x="6133" y="856"/>
                  </a:lnTo>
                  <a:lnTo>
                    <a:pt x="6142" y="857"/>
                  </a:lnTo>
                  <a:lnTo>
                    <a:pt x="6155" y="860"/>
                  </a:lnTo>
                  <a:lnTo>
                    <a:pt x="6164" y="861"/>
                  </a:lnTo>
                  <a:lnTo>
                    <a:pt x="6177" y="864"/>
                  </a:lnTo>
                  <a:lnTo>
                    <a:pt x="6186" y="866"/>
                  </a:lnTo>
                  <a:lnTo>
                    <a:pt x="6198" y="869"/>
                  </a:lnTo>
                  <a:lnTo>
                    <a:pt x="6208" y="872"/>
                  </a:lnTo>
                  <a:lnTo>
                    <a:pt x="6220" y="875"/>
                  </a:lnTo>
                  <a:lnTo>
                    <a:pt x="6229" y="878"/>
                  </a:lnTo>
                  <a:lnTo>
                    <a:pt x="6241" y="882"/>
                  </a:lnTo>
                  <a:lnTo>
                    <a:pt x="6250" y="885"/>
                  </a:lnTo>
                  <a:lnTo>
                    <a:pt x="6263" y="890"/>
                  </a:lnTo>
                  <a:lnTo>
                    <a:pt x="6271" y="893"/>
                  </a:lnTo>
                  <a:lnTo>
                    <a:pt x="6283" y="898"/>
                  </a:lnTo>
                  <a:lnTo>
                    <a:pt x="6292" y="902"/>
                  </a:lnTo>
                  <a:lnTo>
                    <a:pt x="6304" y="908"/>
                  </a:lnTo>
                  <a:lnTo>
                    <a:pt x="6313" y="912"/>
                  </a:lnTo>
                  <a:lnTo>
                    <a:pt x="6324" y="918"/>
                  </a:lnTo>
                  <a:lnTo>
                    <a:pt x="6333" y="922"/>
                  </a:lnTo>
                  <a:lnTo>
                    <a:pt x="6344" y="929"/>
                  </a:lnTo>
                  <a:lnTo>
                    <a:pt x="6349" y="932"/>
                  </a:lnTo>
                  <a:lnTo>
                    <a:pt x="6361" y="939"/>
                  </a:lnTo>
                  <a:lnTo>
                    <a:pt x="6369" y="944"/>
                  </a:lnTo>
                  <a:lnTo>
                    <a:pt x="6380" y="951"/>
                  </a:lnTo>
                  <a:lnTo>
                    <a:pt x="6388" y="956"/>
                  </a:lnTo>
                  <a:lnTo>
                    <a:pt x="6399" y="964"/>
                  </a:lnTo>
                  <a:lnTo>
                    <a:pt x="6407" y="970"/>
                  </a:lnTo>
                  <a:lnTo>
                    <a:pt x="6417" y="977"/>
                  </a:lnTo>
                  <a:lnTo>
                    <a:pt x="6424" y="983"/>
                  </a:lnTo>
                  <a:lnTo>
                    <a:pt x="6435" y="992"/>
                  </a:lnTo>
                  <a:lnTo>
                    <a:pt x="6442" y="998"/>
                  </a:lnTo>
                  <a:lnTo>
                    <a:pt x="6452" y="1007"/>
                  </a:lnTo>
                  <a:lnTo>
                    <a:pt x="6459" y="1013"/>
                  </a:lnTo>
                  <a:lnTo>
                    <a:pt x="6468" y="1022"/>
                  </a:lnTo>
                  <a:lnTo>
                    <a:pt x="6475" y="1029"/>
                  </a:lnTo>
                  <a:lnTo>
                    <a:pt x="6484" y="1038"/>
                  </a:lnTo>
                  <a:lnTo>
                    <a:pt x="6490" y="1045"/>
                  </a:lnTo>
                  <a:lnTo>
                    <a:pt x="6499" y="1055"/>
                  </a:lnTo>
                  <a:lnTo>
                    <a:pt x="6505" y="1062"/>
                  </a:lnTo>
                  <a:lnTo>
                    <a:pt x="6514" y="1073"/>
                  </a:lnTo>
                  <a:lnTo>
                    <a:pt x="6520" y="1080"/>
                  </a:lnTo>
                  <a:lnTo>
                    <a:pt x="6527" y="1090"/>
                  </a:lnTo>
                  <a:lnTo>
                    <a:pt x="6533" y="1098"/>
                  </a:lnTo>
                  <a:lnTo>
                    <a:pt x="6541" y="1109"/>
                  </a:lnTo>
                  <a:lnTo>
                    <a:pt x="6546" y="1117"/>
                  </a:lnTo>
                  <a:lnTo>
                    <a:pt x="6553" y="1128"/>
                  </a:lnTo>
                  <a:lnTo>
                    <a:pt x="6558" y="1136"/>
                  </a:lnTo>
                  <a:lnTo>
                    <a:pt x="6565" y="1148"/>
                  </a:lnTo>
                  <a:lnTo>
                    <a:pt x="6568" y="1153"/>
                  </a:lnTo>
                  <a:lnTo>
                    <a:pt x="6575" y="1164"/>
                  </a:lnTo>
                  <a:lnTo>
                    <a:pt x="6579" y="1173"/>
                  </a:lnTo>
                  <a:lnTo>
                    <a:pt x="6585" y="1184"/>
                  </a:lnTo>
                  <a:lnTo>
                    <a:pt x="6589" y="1193"/>
                  </a:lnTo>
                  <a:lnTo>
                    <a:pt x="6595" y="1205"/>
                  </a:lnTo>
                  <a:lnTo>
                    <a:pt x="6599" y="1214"/>
                  </a:lnTo>
                  <a:lnTo>
                    <a:pt x="6604" y="1226"/>
                  </a:lnTo>
                  <a:lnTo>
                    <a:pt x="6607" y="1234"/>
                  </a:lnTo>
                  <a:lnTo>
                    <a:pt x="6612" y="1247"/>
                  </a:lnTo>
                  <a:lnTo>
                    <a:pt x="6615" y="1256"/>
                  </a:lnTo>
                  <a:lnTo>
                    <a:pt x="6619" y="1268"/>
                  </a:lnTo>
                  <a:lnTo>
                    <a:pt x="6622" y="1277"/>
                  </a:lnTo>
                  <a:lnTo>
                    <a:pt x="6625" y="1289"/>
                  </a:lnTo>
                  <a:lnTo>
                    <a:pt x="6628" y="1299"/>
                  </a:lnTo>
                  <a:lnTo>
                    <a:pt x="6631" y="1311"/>
                  </a:lnTo>
                  <a:lnTo>
                    <a:pt x="6633" y="1320"/>
                  </a:lnTo>
                  <a:lnTo>
                    <a:pt x="6636" y="1333"/>
                  </a:lnTo>
                  <a:lnTo>
                    <a:pt x="6637" y="1342"/>
                  </a:lnTo>
                  <a:lnTo>
                    <a:pt x="6640" y="1355"/>
                  </a:lnTo>
                  <a:lnTo>
                    <a:pt x="6641" y="1364"/>
                  </a:lnTo>
                  <a:lnTo>
                    <a:pt x="6643" y="1377"/>
                  </a:lnTo>
                  <a:lnTo>
                    <a:pt x="6644" y="1387"/>
                  </a:lnTo>
                  <a:lnTo>
                    <a:pt x="6645" y="1400"/>
                  </a:lnTo>
                  <a:lnTo>
                    <a:pt x="6646" y="1409"/>
                  </a:lnTo>
                  <a:lnTo>
                    <a:pt x="6646" y="1422"/>
                  </a:lnTo>
                  <a:lnTo>
                    <a:pt x="6647" y="1431"/>
                  </a:lnTo>
                  <a:lnTo>
                    <a:pt x="6647" y="1444"/>
                  </a:lnTo>
                  <a:lnTo>
                    <a:pt x="6647" y="1449"/>
                  </a:lnTo>
                  <a:lnTo>
                    <a:pt x="6647" y="1665"/>
                  </a:lnTo>
                  <a:lnTo>
                    <a:pt x="7096" y="1665"/>
                  </a:lnTo>
                  <a:lnTo>
                    <a:pt x="7101" y="1665"/>
                  </a:lnTo>
                  <a:lnTo>
                    <a:pt x="7127" y="1666"/>
                  </a:lnTo>
                  <a:lnTo>
                    <a:pt x="7136" y="1666"/>
                  </a:lnTo>
                  <a:lnTo>
                    <a:pt x="7162" y="1667"/>
                  </a:lnTo>
                  <a:lnTo>
                    <a:pt x="7172" y="1668"/>
                  </a:lnTo>
                  <a:lnTo>
                    <a:pt x="7197" y="1670"/>
                  </a:lnTo>
                  <a:lnTo>
                    <a:pt x="7207" y="1672"/>
                  </a:lnTo>
                  <a:lnTo>
                    <a:pt x="7233" y="1675"/>
                  </a:lnTo>
                  <a:lnTo>
                    <a:pt x="7242" y="1676"/>
                  </a:lnTo>
                  <a:lnTo>
                    <a:pt x="7268" y="1681"/>
                  </a:lnTo>
                  <a:lnTo>
                    <a:pt x="7277" y="1682"/>
                  </a:lnTo>
                  <a:lnTo>
                    <a:pt x="7302" y="1688"/>
                  </a:lnTo>
                  <a:lnTo>
                    <a:pt x="7311" y="1690"/>
                  </a:lnTo>
                  <a:lnTo>
                    <a:pt x="7337" y="1696"/>
                  </a:lnTo>
                  <a:lnTo>
                    <a:pt x="7346" y="1699"/>
                  </a:lnTo>
                  <a:lnTo>
                    <a:pt x="7371" y="1706"/>
                  </a:lnTo>
                  <a:lnTo>
                    <a:pt x="7380" y="1709"/>
                  </a:lnTo>
                  <a:lnTo>
                    <a:pt x="7405" y="1717"/>
                  </a:lnTo>
                  <a:lnTo>
                    <a:pt x="7414" y="1720"/>
                  </a:lnTo>
                  <a:lnTo>
                    <a:pt x="7438" y="1729"/>
                  </a:lnTo>
                  <a:lnTo>
                    <a:pt x="7447" y="1732"/>
                  </a:lnTo>
                  <a:lnTo>
                    <a:pt x="7471" y="1742"/>
                  </a:lnTo>
                  <a:lnTo>
                    <a:pt x="7480" y="1746"/>
                  </a:lnTo>
                  <a:lnTo>
                    <a:pt x="7504" y="1757"/>
                  </a:lnTo>
                  <a:lnTo>
                    <a:pt x="7512" y="1762"/>
                  </a:lnTo>
                  <a:lnTo>
                    <a:pt x="7536" y="1773"/>
                  </a:lnTo>
                  <a:lnTo>
                    <a:pt x="7544" y="1778"/>
                  </a:lnTo>
                  <a:lnTo>
                    <a:pt x="7567" y="1791"/>
                  </a:lnTo>
                  <a:lnTo>
                    <a:pt x="7574" y="1795"/>
                  </a:lnTo>
                  <a:lnTo>
                    <a:pt x="7596" y="1808"/>
                  </a:lnTo>
                  <a:lnTo>
                    <a:pt x="7604" y="1813"/>
                  </a:lnTo>
                  <a:lnTo>
                    <a:pt x="7626" y="1827"/>
                  </a:lnTo>
                  <a:lnTo>
                    <a:pt x="7634" y="1833"/>
                  </a:lnTo>
                  <a:lnTo>
                    <a:pt x="7655" y="1848"/>
                  </a:lnTo>
                  <a:lnTo>
                    <a:pt x="7663" y="1853"/>
                  </a:lnTo>
                  <a:lnTo>
                    <a:pt x="7683" y="1869"/>
                  </a:lnTo>
                  <a:lnTo>
                    <a:pt x="7691" y="1875"/>
                  </a:lnTo>
                  <a:lnTo>
                    <a:pt x="7711" y="1892"/>
                  </a:lnTo>
                  <a:lnTo>
                    <a:pt x="7718" y="1898"/>
                  </a:lnTo>
                  <a:lnTo>
                    <a:pt x="7737" y="1915"/>
                  </a:lnTo>
                  <a:lnTo>
                    <a:pt x="7744" y="1922"/>
                  </a:lnTo>
                  <a:lnTo>
                    <a:pt x="7763" y="1940"/>
                  </a:lnTo>
                  <a:lnTo>
                    <a:pt x="7769" y="1946"/>
                  </a:lnTo>
                  <a:lnTo>
                    <a:pt x="7787" y="1965"/>
                  </a:lnTo>
                  <a:lnTo>
                    <a:pt x="7794" y="1972"/>
                  </a:lnTo>
                  <a:lnTo>
                    <a:pt x="7811" y="1991"/>
                  </a:lnTo>
                  <a:lnTo>
                    <a:pt x="7817" y="1998"/>
                  </a:lnTo>
                  <a:lnTo>
                    <a:pt x="7834" y="2018"/>
                  </a:lnTo>
                  <a:lnTo>
                    <a:pt x="7840" y="2026"/>
                  </a:lnTo>
                  <a:lnTo>
                    <a:pt x="7856" y="2046"/>
                  </a:lnTo>
                  <a:lnTo>
                    <a:pt x="7861" y="2054"/>
                  </a:lnTo>
                  <a:lnTo>
                    <a:pt x="7876" y="2075"/>
                  </a:lnTo>
                  <a:lnTo>
                    <a:pt x="7882" y="2083"/>
                  </a:lnTo>
                  <a:lnTo>
                    <a:pt x="7896" y="2105"/>
                  </a:lnTo>
                  <a:lnTo>
                    <a:pt x="7901" y="2113"/>
                  </a:lnTo>
                  <a:lnTo>
                    <a:pt x="7914" y="2135"/>
                  </a:lnTo>
                  <a:lnTo>
                    <a:pt x="7918" y="2142"/>
                  </a:lnTo>
                  <a:lnTo>
                    <a:pt x="7931" y="2165"/>
                  </a:lnTo>
                  <a:lnTo>
                    <a:pt x="7936" y="2173"/>
                  </a:lnTo>
                  <a:lnTo>
                    <a:pt x="7947" y="2197"/>
                  </a:lnTo>
                  <a:lnTo>
                    <a:pt x="7952" y="2205"/>
                  </a:lnTo>
                  <a:lnTo>
                    <a:pt x="7963" y="2229"/>
                  </a:lnTo>
                  <a:lnTo>
                    <a:pt x="7967" y="2238"/>
                  </a:lnTo>
                  <a:lnTo>
                    <a:pt x="7977" y="2262"/>
                  </a:lnTo>
                  <a:lnTo>
                    <a:pt x="7980" y="2271"/>
                  </a:lnTo>
                  <a:lnTo>
                    <a:pt x="7989" y="2295"/>
                  </a:lnTo>
                  <a:lnTo>
                    <a:pt x="7992" y="2304"/>
                  </a:lnTo>
                  <a:lnTo>
                    <a:pt x="8000" y="2329"/>
                  </a:lnTo>
                  <a:lnTo>
                    <a:pt x="8003" y="2338"/>
                  </a:lnTo>
                  <a:lnTo>
                    <a:pt x="8010" y="2363"/>
                  </a:lnTo>
                  <a:lnTo>
                    <a:pt x="8013" y="2372"/>
                  </a:lnTo>
                  <a:lnTo>
                    <a:pt x="8019" y="2398"/>
                  </a:lnTo>
                  <a:lnTo>
                    <a:pt x="8021" y="2407"/>
                  </a:lnTo>
                  <a:lnTo>
                    <a:pt x="8027" y="2432"/>
                  </a:lnTo>
                  <a:lnTo>
                    <a:pt x="8028" y="2441"/>
                  </a:lnTo>
                  <a:lnTo>
                    <a:pt x="8033" y="2467"/>
                  </a:lnTo>
                  <a:lnTo>
                    <a:pt x="8034" y="2476"/>
                  </a:lnTo>
                  <a:lnTo>
                    <a:pt x="8037" y="2502"/>
                  </a:lnTo>
                  <a:lnTo>
                    <a:pt x="8039" y="2512"/>
                  </a:lnTo>
                  <a:lnTo>
                    <a:pt x="8041" y="2537"/>
                  </a:lnTo>
                  <a:lnTo>
                    <a:pt x="8042" y="2547"/>
                  </a:lnTo>
                  <a:lnTo>
                    <a:pt x="8043" y="2573"/>
                  </a:lnTo>
                  <a:lnTo>
                    <a:pt x="8043" y="2582"/>
                  </a:lnTo>
                  <a:lnTo>
                    <a:pt x="8044" y="2608"/>
                  </a:lnTo>
                  <a:lnTo>
                    <a:pt x="8044" y="2613"/>
                  </a:lnTo>
                  <a:lnTo>
                    <a:pt x="8044" y="8201"/>
                  </a:lnTo>
                  <a:lnTo>
                    <a:pt x="8044" y="8206"/>
                  </a:lnTo>
                  <a:lnTo>
                    <a:pt x="8043" y="8232"/>
                  </a:lnTo>
                  <a:lnTo>
                    <a:pt x="8043" y="8241"/>
                  </a:lnTo>
                  <a:lnTo>
                    <a:pt x="8042" y="8267"/>
                  </a:lnTo>
                  <a:lnTo>
                    <a:pt x="8041" y="8277"/>
                  </a:lnTo>
                  <a:lnTo>
                    <a:pt x="8039" y="8303"/>
                  </a:lnTo>
                  <a:lnTo>
                    <a:pt x="8037" y="8312"/>
                  </a:lnTo>
                  <a:lnTo>
                    <a:pt x="8034" y="8338"/>
                  </a:lnTo>
                  <a:lnTo>
                    <a:pt x="8033" y="8347"/>
                  </a:lnTo>
                  <a:lnTo>
                    <a:pt x="8028" y="8373"/>
                  </a:lnTo>
                  <a:lnTo>
                    <a:pt x="8027" y="8382"/>
                  </a:lnTo>
                  <a:lnTo>
                    <a:pt x="8021" y="8408"/>
                  </a:lnTo>
                  <a:lnTo>
                    <a:pt x="8019" y="8417"/>
                  </a:lnTo>
                  <a:lnTo>
                    <a:pt x="8013" y="8442"/>
                  </a:lnTo>
                  <a:lnTo>
                    <a:pt x="8010" y="8452"/>
                  </a:lnTo>
                  <a:lnTo>
                    <a:pt x="8003" y="8477"/>
                  </a:lnTo>
                  <a:lnTo>
                    <a:pt x="8000" y="8486"/>
                  </a:lnTo>
                  <a:lnTo>
                    <a:pt x="7992" y="8510"/>
                  </a:lnTo>
                  <a:lnTo>
                    <a:pt x="7989" y="8519"/>
                  </a:lnTo>
                  <a:lnTo>
                    <a:pt x="7980" y="8544"/>
                  </a:lnTo>
                  <a:lnTo>
                    <a:pt x="7977" y="8553"/>
                  </a:lnTo>
                  <a:lnTo>
                    <a:pt x="7967" y="8577"/>
                  </a:lnTo>
                  <a:lnTo>
                    <a:pt x="7963" y="8586"/>
                  </a:lnTo>
                  <a:lnTo>
                    <a:pt x="7952" y="8609"/>
                  </a:lnTo>
                  <a:lnTo>
                    <a:pt x="7947" y="8618"/>
                  </a:lnTo>
                  <a:lnTo>
                    <a:pt x="7936" y="8642"/>
                  </a:lnTo>
                  <a:lnTo>
                    <a:pt x="7931" y="8650"/>
                  </a:lnTo>
                  <a:lnTo>
                    <a:pt x="7918" y="8673"/>
                  </a:lnTo>
                  <a:lnTo>
                    <a:pt x="7914" y="8680"/>
                  </a:lnTo>
                  <a:lnTo>
                    <a:pt x="7901" y="8702"/>
                  </a:lnTo>
                  <a:lnTo>
                    <a:pt x="7896" y="8710"/>
                  </a:lnTo>
                  <a:lnTo>
                    <a:pt x="7882" y="8732"/>
                  </a:lnTo>
                  <a:lnTo>
                    <a:pt x="7876" y="8740"/>
                  </a:lnTo>
                  <a:lnTo>
                    <a:pt x="7861" y="8761"/>
                  </a:lnTo>
                  <a:lnTo>
                    <a:pt x="7856" y="8769"/>
                  </a:lnTo>
                  <a:lnTo>
                    <a:pt x="7840" y="8789"/>
                  </a:lnTo>
                  <a:lnTo>
                    <a:pt x="7834" y="8797"/>
                  </a:lnTo>
                  <a:lnTo>
                    <a:pt x="7817" y="8817"/>
                  </a:lnTo>
                  <a:lnTo>
                    <a:pt x="7811" y="8824"/>
                  </a:lnTo>
                  <a:lnTo>
                    <a:pt x="7794" y="8843"/>
                  </a:lnTo>
                  <a:lnTo>
                    <a:pt x="7787" y="8850"/>
                  </a:lnTo>
                  <a:lnTo>
                    <a:pt x="7769" y="8869"/>
                  </a:lnTo>
                  <a:lnTo>
                    <a:pt x="7763" y="8875"/>
                  </a:lnTo>
                  <a:lnTo>
                    <a:pt x="7744" y="8893"/>
                  </a:lnTo>
                  <a:lnTo>
                    <a:pt x="7737" y="8900"/>
                  </a:lnTo>
                  <a:lnTo>
                    <a:pt x="7718" y="8917"/>
                  </a:lnTo>
                  <a:lnTo>
                    <a:pt x="7711" y="8923"/>
                  </a:lnTo>
                  <a:lnTo>
                    <a:pt x="7691" y="8940"/>
                  </a:lnTo>
                  <a:lnTo>
                    <a:pt x="7683" y="8946"/>
                  </a:lnTo>
                  <a:lnTo>
                    <a:pt x="7663" y="8962"/>
                  </a:lnTo>
                  <a:lnTo>
                    <a:pt x="7655" y="8967"/>
                  </a:lnTo>
                  <a:lnTo>
                    <a:pt x="7634" y="8982"/>
                  </a:lnTo>
                  <a:lnTo>
                    <a:pt x="7626" y="8988"/>
                  </a:lnTo>
                  <a:lnTo>
                    <a:pt x="7604" y="9002"/>
                  </a:lnTo>
                  <a:lnTo>
                    <a:pt x="7596" y="9007"/>
                  </a:lnTo>
                  <a:lnTo>
                    <a:pt x="7574" y="9020"/>
                  </a:lnTo>
                  <a:lnTo>
                    <a:pt x="7567" y="9024"/>
                  </a:lnTo>
                  <a:lnTo>
                    <a:pt x="7544" y="9037"/>
                  </a:lnTo>
                  <a:lnTo>
                    <a:pt x="7536" y="9042"/>
                  </a:lnTo>
                  <a:lnTo>
                    <a:pt x="7512" y="9053"/>
                  </a:lnTo>
                  <a:lnTo>
                    <a:pt x="7504" y="9058"/>
                  </a:lnTo>
                  <a:lnTo>
                    <a:pt x="7480" y="9069"/>
                  </a:lnTo>
                  <a:lnTo>
                    <a:pt x="7471" y="9073"/>
                  </a:lnTo>
                  <a:lnTo>
                    <a:pt x="7447" y="9083"/>
                  </a:lnTo>
                  <a:lnTo>
                    <a:pt x="7438" y="9086"/>
                  </a:lnTo>
                  <a:lnTo>
                    <a:pt x="7414" y="9095"/>
                  </a:lnTo>
                  <a:lnTo>
                    <a:pt x="7405" y="9098"/>
                  </a:lnTo>
                  <a:lnTo>
                    <a:pt x="7380" y="9106"/>
                  </a:lnTo>
                  <a:lnTo>
                    <a:pt x="7371" y="9109"/>
                  </a:lnTo>
                  <a:lnTo>
                    <a:pt x="7346" y="9116"/>
                  </a:lnTo>
                  <a:lnTo>
                    <a:pt x="7337" y="9119"/>
                  </a:lnTo>
                  <a:lnTo>
                    <a:pt x="7311" y="9125"/>
                  </a:lnTo>
                  <a:lnTo>
                    <a:pt x="7302" y="9127"/>
                  </a:lnTo>
                  <a:lnTo>
                    <a:pt x="7277" y="9133"/>
                  </a:lnTo>
                  <a:lnTo>
                    <a:pt x="7268" y="9134"/>
                  </a:lnTo>
                  <a:lnTo>
                    <a:pt x="7242" y="9139"/>
                  </a:lnTo>
                  <a:lnTo>
                    <a:pt x="7233" y="9140"/>
                  </a:lnTo>
                  <a:lnTo>
                    <a:pt x="7207" y="9143"/>
                  </a:lnTo>
                  <a:lnTo>
                    <a:pt x="7197" y="9145"/>
                  </a:lnTo>
                  <a:lnTo>
                    <a:pt x="7172" y="9147"/>
                  </a:lnTo>
                  <a:lnTo>
                    <a:pt x="7162" y="9148"/>
                  </a:lnTo>
                  <a:lnTo>
                    <a:pt x="7136" y="9149"/>
                  </a:lnTo>
                  <a:lnTo>
                    <a:pt x="7127" y="9149"/>
                  </a:lnTo>
                  <a:lnTo>
                    <a:pt x="7101" y="9150"/>
                  </a:lnTo>
                  <a:lnTo>
                    <a:pt x="7096" y="9150"/>
                  </a:lnTo>
                  <a:lnTo>
                    <a:pt x="2904" y="9150"/>
                  </a:lnTo>
                  <a:lnTo>
                    <a:pt x="2899" y="9150"/>
                  </a:lnTo>
                  <a:lnTo>
                    <a:pt x="2873" y="9149"/>
                  </a:lnTo>
                  <a:lnTo>
                    <a:pt x="2864" y="9149"/>
                  </a:lnTo>
                  <a:lnTo>
                    <a:pt x="2838" y="9148"/>
                  </a:lnTo>
                  <a:lnTo>
                    <a:pt x="2828" y="9147"/>
                  </a:lnTo>
                  <a:lnTo>
                    <a:pt x="2803" y="9145"/>
                  </a:lnTo>
                  <a:lnTo>
                    <a:pt x="2793" y="9143"/>
                  </a:lnTo>
                  <a:lnTo>
                    <a:pt x="2767" y="9140"/>
                  </a:lnTo>
                  <a:lnTo>
                    <a:pt x="2758" y="9139"/>
                  </a:lnTo>
                  <a:lnTo>
                    <a:pt x="2732" y="9134"/>
                  </a:lnTo>
                  <a:lnTo>
                    <a:pt x="2723" y="9133"/>
                  </a:lnTo>
                  <a:lnTo>
                    <a:pt x="2698" y="9127"/>
                  </a:lnTo>
                  <a:lnTo>
                    <a:pt x="2689" y="9125"/>
                  </a:lnTo>
                  <a:lnTo>
                    <a:pt x="2663" y="9119"/>
                  </a:lnTo>
                  <a:lnTo>
                    <a:pt x="2654" y="9116"/>
                  </a:lnTo>
                  <a:lnTo>
                    <a:pt x="2629" y="9109"/>
                  </a:lnTo>
                  <a:lnTo>
                    <a:pt x="2620" y="9106"/>
                  </a:lnTo>
                  <a:lnTo>
                    <a:pt x="2595" y="9098"/>
                  </a:lnTo>
                  <a:lnTo>
                    <a:pt x="2586" y="9095"/>
                  </a:lnTo>
                  <a:lnTo>
                    <a:pt x="2562" y="9086"/>
                  </a:lnTo>
                  <a:lnTo>
                    <a:pt x="2553" y="9083"/>
                  </a:lnTo>
                  <a:lnTo>
                    <a:pt x="2529" y="9073"/>
                  </a:lnTo>
                  <a:lnTo>
                    <a:pt x="2520" y="9069"/>
                  </a:lnTo>
                  <a:lnTo>
                    <a:pt x="2496" y="9058"/>
                  </a:lnTo>
                  <a:lnTo>
                    <a:pt x="2488" y="9053"/>
                  </a:lnTo>
                  <a:lnTo>
                    <a:pt x="2464" y="9042"/>
                  </a:lnTo>
                  <a:lnTo>
                    <a:pt x="2456" y="9037"/>
                  </a:lnTo>
                  <a:lnTo>
                    <a:pt x="2433" y="9024"/>
                  </a:lnTo>
                  <a:lnTo>
                    <a:pt x="2426" y="9020"/>
                  </a:lnTo>
                  <a:lnTo>
                    <a:pt x="2404" y="9007"/>
                  </a:lnTo>
                  <a:lnTo>
                    <a:pt x="2396" y="9002"/>
                  </a:lnTo>
                  <a:lnTo>
                    <a:pt x="2374" y="8988"/>
                  </a:lnTo>
                  <a:lnTo>
                    <a:pt x="2366" y="8982"/>
                  </a:lnTo>
                  <a:lnTo>
                    <a:pt x="2345" y="8967"/>
                  </a:lnTo>
                  <a:lnTo>
                    <a:pt x="2337" y="8962"/>
                  </a:lnTo>
                  <a:lnTo>
                    <a:pt x="2317" y="8946"/>
                  </a:lnTo>
                  <a:lnTo>
                    <a:pt x="2309" y="8940"/>
                  </a:lnTo>
                  <a:lnTo>
                    <a:pt x="2289" y="8923"/>
                  </a:lnTo>
                  <a:lnTo>
                    <a:pt x="2282" y="8917"/>
                  </a:lnTo>
                  <a:lnTo>
                    <a:pt x="2263" y="8900"/>
                  </a:lnTo>
                  <a:lnTo>
                    <a:pt x="2256" y="8893"/>
                  </a:lnTo>
                  <a:lnTo>
                    <a:pt x="2237" y="8875"/>
                  </a:lnTo>
                  <a:lnTo>
                    <a:pt x="2231" y="8869"/>
                  </a:lnTo>
                  <a:lnTo>
                    <a:pt x="2213" y="8850"/>
                  </a:lnTo>
                  <a:lnTo>
                    <a:pt x="2206" y="8843"/>
                  </a:lnTo>
                  <a:lnTo>
                    <a:pt x="2189" y="8824"/>
                  </a:lnTo>
                  <a:lnTo>
                    <a:pt x="2183" y="8817"/>
                  </a:lnTo>
                  <a:lnTo>
                    <a:pt x="2166" y="8797"/>
                  </a:lnTo>
                  <a:lnTo>
                    <a:pt x="2160" y="8789"/>
                  </a:lnTo>
                  <a:lnTo>
                    <a:pt x="2144" y="8769"/>
                  </a:lnTo>
                  <a:lnTo>
                    <a:pt x="2139" y="8761"/>
                  </a:lnTo>
                  <a:lnTo>
                    <a:pt x="2124" y="8740"/>
                  </a:lnTo>
                  <a:lnTo>
                    <a:pt x="2118" y="8732"/>
                  </a:lnTo>
                  <a:lnTo>
                    <a:pt x="2104" y="8710"/>
                  </a:lnTo>
                  <a:lnTo>
                    <a:pt x="2099" y="8702"/>
                  </a:lnTo>
                  <a:lnTo>
                    <a:pt x="2086" y="8680"/>
                  </a:lnTo>
                  <a:lnTo>
                    <a:pt x="2082" y="8673"/>
                  </a:lnTo>
                  <a:lnTo>
                    <a:pt x="2069" y="8650"/>
                  </a:lnTo>
                  <a:lnTo>
                    <a:pt x="2064" y="8642"/>
                  </a:lnTo>
                  <a:lnTo>
                    <a:pt x="2053" y="8618"/>
                  </a:lnTo>
                  <a:lnTo>
                    <a:pt x="2048" y="8609"/>
                  </a:lnTo>
                  <a:lnTo>
                    <a:pt x="2037" y="8586"/>
                  </a:lnTo>
                  <a:lnTo>
                    <a:pt x="2033" y="8577"/>
                  </a:lnTo>
                  <a:lnTo>
                    <a:pt x="2023" y="8553"/>
                  </a:lnTo>
                  <a:lnTo>
                    <a:pt x="2020" y="8544"/>
                  </a:lnTo>
                  <a:lnTo>
                    <a:pt x="2011" y="8519"/>
                  </a:lnTo>
                  <a:lnTo>
                    <a:pt x="2008" y="8510"/>
                  </a:lnTo>
                  <a:lnTo>
                    <a:pt x="2000" y="8486"/>
                  </a:lnTo>
                  <a:lnTo>
                    <a:pt x="1997" y="8477"/>
                  </a:lnTo>
                  <a:lnTo>
                    <a:pt x="1990" y="8452"/>
                  </a:lnTo>
                  <a:lnTo>
                    <a:pt x="1987" y="8442"/>
                  </a:lnTo>
                  <a:lnTo>
                    <a:pt x="1981" y="8417"/>
                  </a:lnTo>
                  <a:lnTo>
                    <a:pt x="1979" y="8408"/>
                  </a:lnTo>
                  <a:lnTo>
                    <a:pt x="1973" y="8382"/>
                  </a:lnTo>
                  <a:lnTo>
                    <a:pt x="1972" y="8373"/>
                  </a:lnTo>
                  <a:lnTo>
                    <a:pt x="1967" y="8347"/>
                  </a:lnTo>
                  <a:lnTo>
                    <a:pt x="1966" y="8338"/>
                  </a:lnTo>
                  <a:lnTo>
                    <a:pt x="1963" y="8312"/>
                  </a:lnTo>
                  <a:lnTo>
                    <a:pt x="1961" y="8303"/>
                  </a:lnTo>
                  <a:lnTo>
                    <a:pt x="1959" y="8277"/>
                  </a:lnTo>
                  <a:lnTo>
                    <a:pt x="1958" y="8267"/>
                  </a:lnTo>
                  <a:lnTo>
                    <a:pt x="1957" y="8241"/>
                  </a:lnTo>
                  <a:lnTo>
                    <a:pt x="1957" y="8232"/>
                  </a:lnTo>
                  <a:lnTo>
                    <a:pt x="1956" y="8206"/>
                  </a:lnTo>
                  <a:lnTo>
                    <a:pt x="1956" y="8201"/>
                  </a:lnTo>
                  <a:lnTo>
                    <a:pt x="1956" y="2613"/>
                  </a:lnTo>
                  <a:lnTo>
                    <a:pt x="1956" y="2608"/>
                  </a:lnTo>
                  <a:lnTo>
                    <a:pt x="1957" y="2582"/>
                  </a:lnTo>
                  <a:lnTo>
                    <a:pt x="1957" y="2573"/>
                  </a:lnTo>
                  <a:lnTo>
                    <a:pt x="1958" y="2547"/>
                  </a:lnTo>
                  <a:lnTo>
                    <a:pt x="1959" y="2537"/>
                  </a:lnTo>
                  <a:lnTo>
                    <a:pt x="1961" y="2512"/>
                  </a:lnTo>
                  <a:lnTo>
                    <a:pt x="1963" y="2502"/>
                  </a:lnTo>
                  <a:lnTo>
                    <a:pt x="1966" y="2476"/>
                  </a:lnTo>
                  <a:lnTo>
                    <a:pt x="1967" y="2467"/>
                  </a:lnTo>
                  <a:lnTo>
                    <a:pt x="1972" y="2441"/>
                  </a:lnTo>
                  <a:lnTo>
                    <a:pt x="1973" y="2432"/>
                  </a:lnTo>
                  <a:lnTo>
                    <a:pt x="1979" y="2407"/>
                  </a:lnTo>
                  <a:lnTo>
                    <a:pt x="1981" y="2398"/>
                  </a:lnTo>
                  <a:lnTo>
                    <a:pt x="1987" y="2372"/>
                  </a:lnTo>
                  <a:lnTo>
                    <a:pt x="1990" y="2363"/>
                  </a:lnTo>
                  <a:lnTo>
                    <a:pt x="1997" y="2338"/>
                  </a:lnTo>
                  <a:lnTo>
                    <a:pt x="2000" y="2329"/>
                  </a:lnTo>
                  <a:lnTo>
                    <a:pt x="2008" y="2304"/>
                  </a:lnTo>
                  <a:lnTo>
                    <a:pt x="2011" y="2295"/>
                  </a:lnTo>
                  <a:lnTo>
                    <a:pt x="2020" y="2271"/>
                  </a:lnTo>
                  <a:lnTo>
                    <a:pt x="2023" y="2262"/>
                  </a:lnTo>
                  <a:lnTo>
                    <a:pt x="2033" y="2238"/>
                  </a:lnTo>
                  <a:lnTo>
                    <a:pt x="2037" y="2229"/>
                  </a:lnTo>
                  <a:lnTo>
                    <a:pt x="2048" y="2205"/>
                  </a:lnTo>
                  <a:lnTo>
                    <a:pt x="2053" y="2197"/>
                  </a:lnTo>
                  <a:lnTo>
                    <a:pt x="2064" y="2173"/>
                  </a:lnTo>
                  <a:lnTo>
                    <a:pt x="2069" y="2165"/>
                  </a:lnTo>
                  <a:lnTo>
                    <a:pt x="2082" y="2142"/>
                  </a:lnTo>
                  <a:lnTo>
                    <a:pt x="2086" y="2135"/>
                  </a:lnTo>
                  <a:lnTo>
                    <a:pt x="2099" y="2113"/>
                  </a:lnTo>
                  <a:lnTo>
                    <a:pt x="2104" y="2105"/>
                  </a:lnTo>
                  <a:lnTo>
                    <a:pt x="2118" y="2083"/>
                  </a:lnTo>
                  <a:lnTo>
                    <a:pt x="2124" y="2075"/>
                  </a:lnTo>
                  <a:lnTo>
                    <a:pt x="2139" y="2054"/>
                  </a:lnTo>
                  <a:lnTo>
                    <a:pt x="2144" y="2046"/>
                  </a:lnTo>
                  <a:lnTo>
                    <a:pt x="2160" y="2026"/>
                  </a:lnTo>
                  <a:lnTo>
                    <a:pt x="2166" y="2018"/>
                  </a:lnTo>
                  <a:lnTo>
                    <a:pt x="2183" y="1998"/>
                  </a:lnTo>
                  <a:lnTo>
                    <a:pt x="2189" y="1991"/>
                  </a:lnTo>
                  <a:lnTo>
                    <a:pt x="2206" y="1972"/>
                  </a:lnTo>
                  <a:lnTo>
                    <a:pt x="2213" y="1965"/>
                  </a:lnTo>
                  <a:lnTo>
                    <a:pt x="2231" y="1946"/>
                  </a:lnTo>
                  <a:lnTo>
                    <a:pt x="2237" y="1940"/>
                  </a:lnTo>
                  <a:lnTo>
                    <a:pt x="2256" y="1922"/>
                  </a:lnTo>
                  <a:lnTo>
                    <a:pt x="2263" y="1915"/>
                  </a:lnTo>
                  <a:lnTo>
                    <a:pt x="2282" y="1898"/>
                  </a:lnTo>
                  <a:lnTo>
                    <a:pt x="2289" y="1892"/>
                  </a:lnTo>
                  <a:lnTo>
                    <a:pt x="2309" y="1875"/>
                  </a:lnTo>
                  <a:lnTo>
                    <a:pt x="2317" y="1869"/>
                  </a:lnTo>
                  <a:lnTo>
                    <a:pt x="2337" y="1853"/>
                  </a:lnTo>
                  <a:lnTo>
                    <a:pt x="2345" y="1848"/>
                  </a:lnTo>
                  <a:lnTo>
                    <a:pt x="2366" y="1833"/>
                  </a:lnTo>
                  <a:lnTo>
                    <a:pt x="2374" y="1827"/>
                  </a:lnTo>
                  <a:lnTo>
                    <a:pt x="2396" y="1813"/>
                  </a:lnTo>
                  <a:lnTo>
                    <a:pt x="2404" y="1808"/>
                  </a:lnTo>
                  <a:lnTo>
                    <a:pt x="2426" y="1795"/>
                  </a:lnTo>
                  <a:lnTo>
                    <a:pt x="2433" y="1791"/>
                  </a:lnTo>
                  <a:lnTo>
                    <a:pt x="2456" y="1778"/>
                  </a:lnTo>
                  <a:lnTo>
                    <a:pt x="2464" y="1773"/>
                  </a:lnTo>
                  <a:lnTo>
                    <a:pt x="2488" y="1762"/>
                  </a:lnTo>
                  <a:lnTo>
                    <a:pt x="2496" y="1757"/>
                  </a:lnTo>
                  <a:lnTo>
                    <a:pt x="2520" y="1746"/>
                  </a:lnTo>
                  <a:lnTo>
                    <a:pt x="2529" y="1742"/>
                  </a:lnTo>
                  <a:lnTo>
                    <a:pt x="2553" y="1732"/>
                  </a:lnTo>
                  <a:lnTo>
                    <a:pt x="2562" y="1729"/>
                  </a:lnTo>
                  <a:lnTo>
                    <a:pt x="2586" y="1720"/>
                  </a:lnTo>
                  <a:lnTo>
                    <a:pt x="2595" y="1717"/>
                  </a:lnTo>
                  <a:lnTo>
                    <a:pt x="2620" y="1709"/>
                  </a:lnTo>
                  <a:lnTo>
                    <a:pt x="2629" y="1706"/>
                  </a:lnTo>
                  <a:lnTo>
                    <a:pt x="2654" y="1699"/>
                  </a:lnTo>
                  <a:lnTo>
                    <a:pt x="2663" y="1696"/>
                  </a:lnTo>
                  <a:lnTo>
                    <a:pt x="2689" y="1690"/>
                  </a:lnTo>
                  <a:lnTo>
                    <a:pt x="2698" y="1688"/>
                  </a:lnTo>
                  <a:lnTo>
                    <a:pt x="2723" y="1682"/>
                  </a:lnTo>
                  <a:lnTo>
                    <a:pt x="2732" y="1681"/>
                  </a:lnTo>
                  <a:lnTo>
                    <a:pt x="2758" y="1676"/>
                  </a:lnTo>
                  <a:lnTo>
                    <a:pt x="2767" y="1675"/>
                  </a:lnTo>
                  <a:lnTo>
                    <a:pt x="2793" y="1672"/>
                  </a:lnTo>
                  <a:lnTo>
                    <a:pt x="2803" y="1670"/>
                  </a:lnTo>
                  <a:lnTo>
                    <a:pt x="2828" y="1668"/>
                  </a:lnTo>
                  <a:lnTo>
                    <a:pt x="2838" y="1667"/>
                  </a:lnTo>
                  <a:lnTo>
                    <a:pt x="2864" y="1666"/>
                  </a:lnTo>
                  <a:lnTo>
                    <a:pt x="2873" y="1666"/>
                  </a:lnTo>
                  <a:lnTo>
                    <a:pt x="2899" y="1665"/>
                  </a:lnTo>
                  <a:lnTo>
                    <a:pt x="2904" y="1665"/>
                  </a:lnTo>
                  <a:lnTo>
                    <a:pt x="3353" y="1665"/>
                  </a:lnTo>
                  <a:lnTo>
                    <a:pt x="3353" y="1449"/>
                  </a:lnTo>
                  <a:lnTo>
                    <a:pt x="3353" y="1444"/>
                  </a:lnTo>
                  <a:lnTo>
                    <a:pt x="3353" y="1431"/>
                  </a:lnTo>
                  <a:lnTo>
                    <a:pt x="3354" y="1422"/>
                  </a:lnTo>
                  <a:lnTo>
                    <a:pt x="3354" y="1409"/>
                  </a:lnTo>
                  <a:lnTo>
                    <a:pt x="3355" y="1400"/>
                  </a:lnTo>
                  <a:lnTo>
                    <a:pt x="3356" y="1387"/>
                  </a:lnTo>
                  <a:lnTo>
                    <a:pt x="3357" y="1377"/>
                  </a:lnTo>
                  <a:lnTo>
                    <a:pt x="3359" y="1364"/>
                  </a:lnTo>
                  <a:lnTo>
                    <a:pt x="3360" y="1355"/>
                  </a:lnTo>
                  <a:lnTo>
                    <a:pt x="3363" y="1342"/>
                  </a:lnTo>
                  <a:lnTo>
                    <a:pt x="3364" y="1333"/>
                  </a:lnTo>
                  <a:lnTo>
                    <a:pt x="3367" y="1320"/>
                  </a:lnTo>
                  <a:lnTo>
                    <a:pt x="3369" y="1311"/>
                  </a:lnTo>
                  <a:lnTo>
                    <a:pt x="3372" y="1299"/>
                  </a:lnTo>
                  <a:lnTo>
                    <a:pt x="3375" y="1289"/>
                  </a:lnTo>
                  <a:lnTo>
                    <a:pt x="3378" y="1277"/>
                  </a:lnTo>
                  <a:lnTo>
                    <a:pt x="3381" y="1268"/>
                  </a:lnTo>
                  <a:lnTo>
                    <a:pt x="3385" y="1256"/>
                  </a:lnTo>
                  <a:lnTo>
                    <a:pt x="3388" y="1247"/>
                  </a:lnTo>
                  <a:lnTo>
                    <a:pt x="3393" y="1234"/>
                  </a:lnTo>
                  <a:lnTo>
                    <a:pt x="3396" y="1226"/>
                  </a:lnTo>
                  <a:lnTo>
                    <a:pt x="3401" y="1214"/>
                  </a:lnTo>
                  <a:lnTo>
                    <a:pt x="3405" y="1205"/>
                  </a:lnTo>
                  <a:lnTo>
                    <a:pt x="3411" y="1193"/>
                  </a:lnTo>
                  <a:lnTo>
                    <a:pt x="3415" y="1184"/>
                  </a:lnTo>
                  <a:lnTo>
                    <a:pt x="3421" y="1173"/>
                  </a:lnTo>
                  <a:lnTo>
                    <a:pt x="3425" y="1164"/>
                  </a:lnTo>
                  <a:lnTo>
                    <a:pt x="3432" y="1153"/>
                  </a:lnTo>
                  <a:lnTo>
                    <a:pt x="3435" y="1148"/>
                  </a:lnTo>
                  <a:lnTo>
                    <a:pt x="3442" y="1136"/>
                  </a:lnTo>
                  <a:lnTo>
                    <a:pt x="3447" y="1128"/>
                  </a:lnTo>
                  <a:lnTo>
                    <a:pt x="3454" y="1117"/>
                  </a:lnTo>
                  <a:lnTo>
                    <a:pt x="3459" y="1109"/>
                  </a:lnTo>
                  <a:lnTo>
                    <a:pt x="3467" y="1098"/>
                  </a:lnTo>
                  <a:lnTo>
                    <a:pt x="3473" y="1090"/>
                  </a:lnTo>
                  <a:lnTo>
                    <a:pt x="3480" y="1080"/>
                  </a:lnTo>
                  <a:lnTo>
                    <a:pt x="3486" y="1073"/>
                  </a:lnTo>
                  <a:lnTo>
                    <a:pt x="3495" y="1062"/>
                  </a:lnTo>
                  <a:lnTo>
                    <a:pt x="3501" y="1055"/>
                  </a:lnTo>
                  <a:lnTo>
                    <a:pt x="3510" y="1045"/>
                  </a:lnTo>
                  <a:lnTo>
                    <a:pt x="3516" y="1038"/>
                  </a:lnTo>
                  <a:lnTo>
                    <a:pt x="3525" y="1029"/>
                  </a:lnTo>
                  <a:lnTo>
                    <a:pt x="3532" y="1022"/>
                  </a:lnTo>
                  <a:lnTo>
                    <a:pt x="3541" y="1013"/>
                  </a:lnTo>
                  <a:lnTo>
                    <a:pt x="3548" y="1007"/>
                  </a:lnTo>
                  <a:lnTo>
                    <a:pt x="3558" y="998"/>
                  </a:lnTo>
                  <a:lnTo>
                    <a:pt x="3565" y="992"/>
                  </a:lnTo>
                  <a:lnTo>
                    <a:pt x="3576" y="983"/>
                  </a:lnTo>
                  <a:lnTo>
                    <a:pt x="3583" y="977"/>
                  </a:lnTo>
                  <a:lnTo>
                    <a:pt x="3593" y="970"/>
                  </a:lnTo>
                  <a:lnTo>
                    <a:pt x="3601" y="964"/>
                  </a:lnTo>
                  <a:lnTo>
                    <a:pt x="3612" y="956"/>
                  </a:lnTo>
                  <a:lnTo>
                    <a:pt x="3620" y="951"/>
                  </a:lnTo>
                  <a:lnTo>
                    <a:pt x="3631" y="944"/>
                  </a:lnTo>
                  <a:lnTo>
                    <a:pt x="3639" y="939"/>
                  </a:lnTo>
                  <a:lnTo>
                    <a:pt x="3651" y="932"/>
                  </a:lnTo>
                  <a:lnTo>
                    <a:pt x="3656" y="929"/>
                  </a:lnTo>
                  <a:lnTo>
                    <a:pt x="3667" y="922"/>
                  </a:lnTo>
                  <a:lnTo>
                    <a:pt x="3676" y="918"/>
                  </a:lnTo>
                  <a:lnTo>
                    <a:pt x="3687" y="912"/>
                  </a:lnTo>
                  <a:lnTo>
                    <a:pt x="3696" y="908"/>
                  </a:lnTo>
                  <a:lnTo>
                    <a:pt x="3708" y="902"/>
                  </a:lnTo>
                  <a:lnTo>
                    <a:pt x="3717" y="898"/>
                  </a:lnTo>
                  <a:lnTo>
                    <a:pt x="3729" y="893"/>
                  </a:lnTo>
                  <a:lnTo>
                    <a:pt x="3737" y="890"/>
                  </a:lnTo>
                  <a:lnTo>
                    <a:pt x="3750" y="885"/>
                  </a:lnTo>
                  <a:lnTo>
                    <a:pt x="3759" y="882"/>
                  </a:lnTo>
                  <a:lnTo>
                    <a:pt x="3771" y="878"/>
                  </a:lnTo>
                  <a:lnTo>
                    <a:pt x="3780" y="875"/>
                  </a:lnTo>
                  <a:lnTo>
                    <a:pt x="3792" y="872"/>
                  </a:lnTo>
                  <a:lnTo>
                    <a:pt x="3802" y="869"/>
                  </a:lnTo>
                  <a:lnTo>
                    <a:pt x="3814" y="866"/>
                  </a:lnTo>
                  <a:lnTo>
                    <a:pt x="3823" y="864"/>
                  </a:lnTo>
                  <a:lnTo>
                    <a:pt x="3836" y="861"/>
                  </a:lnTo>
                  <a:lnTo>
                    <a:pt x="3845" y="860"/>
                  </a:lnTo>
                  <a:lnTo>
                    <a:pt x="3858" y="857"/>
                  </a:lnTo>
                  <a:lnTo>
                    <a:pt x="3867" y="856"/>
                  </a:lnTo>
                  <a:lnTo>
                    <a:pt x="3880" y="854"/>
                  </a:lnTo>
                  <a:lnTo>
                    <a:pt x="3890" y="853"/>
                  </a:lnTo>
                  <a:lnTo>
                    <a:pt x="3903" y="852"/>
                  </a:lnTo>
                  <a:lnTo>
                    <a:pt x="3912" y="851"/>
                  </a:lnTo>
                  <a:lnTo>
                    <a:pt x="3925" y="851"/>
                  </a:lnTo>
                  <a:lnTo>
                    <a:pt x="3934" y="850"/>
                  </a:lnTo>
                  <a:close/>
                  <a:moveTo>
                    <a:pt x="3353" y="2264"/>
                  </a:moveTo>
                  <a:lnTo>
                    <a:pt x="3353" y="2165"/>
                  </a:lnTo>
                  <a:lnTo>
                    <a:pt x="2906" y="2165"/>
                  </a:lnTo>
                  <a:lnTo>
                    <a:pt x="2887" y="2165"/>
                  </a:lnTo>
                  <a:lnTo>
                    <a:pt x="2871" y="2166"/>
                  </a:lnTo>
                  <a:lnTo>
                    <a:pt x="2854" y="2168"/>
                  </a:lnTo>
                  <a:lnTo>
                    <a:pt x="2837" y="2170"/>
                  </a:lnTo>
                  <a:lnTo>
                    <a:pt x="2821" y="2173"/>
                  </a:lnTo>
                  <a:lnTo>
                    <a:pt x="2804" y="2176"/>
                  </a:lnTo>
                  <a:lnTo>
                    <a:pt x="2788" y="2180"/>
                  </a:lnTo>
                  <a:lnTo>
                    <a:pt x="2772" y="2185"/>
                  </a:lnTo>
                  <a:lnTo>
                    <a:pt x="2756" y="2190"/>
                  </a:lnTo>
                  <a:lnTo>
                    <a:pt x="2741" y="2196"/>
                  </a:lnTo>
                  <a:lnTo>
                    <a:pt x="2726" y="2202"/>
                  </a:lnTo>
                  <a:lnTo>
                    <a:pt x="2710" y="2209"/>
                  </a:lnTo>
                  <a:lnTo>
                    <a:pt x="2696" y="2217"/>
                  </a:lnTo>
                  <a:lnTo>
                    <a:pt x="2680" y="2225"/>
                  </a:lnTo>
                  <a:lnTo>
                    <a:pt x="2665" y="2234"/>
                  </a:lnTo>
                  <a:lnTo>
                    <a:pt x="2651" y="2243"/>
                  </a:lnTo>
                  <a:lnTo>
                    <a:pt x="2638" y="2253"/>
                  </a:lnTo>
                  <a:lnTo>
                    <a:pt x="2625" y="2263"/>
                  </a:lnTo>
                  <a:lnTo>
                    <a:pt x="2612" y="2274"/>
                  </a:lnTo>
                  <a:lnTo>
                    <a:pt x="2599" y="2285"/>
                  </a:lnTo>
                  <a:lnTo>
                    <a:pt x="2587" y="2296"/>
                  </a:lnTo>
                  <a:lnTo>
                    <a:pt x="2576" y="2308"/>
                  </a:lnTo>
                  <a:lnTo>
                    <a:pt x="2565" y="2321"/>
                  </a:lnTo>
                  <a:lnTo>
                    <a:pt x="2554" y="2334"/>
                  </a:lnTo>
                  <a:lnTo>
                    <a:pt x="2544" y="2347"/>
                  </a:lnTo>
                  <a:lnTo>
                    <a:pt x="2534" y="2360"/>
                  </a:lnTo>
                  <a:lnTo>
                    <a:pt x="2525" y="2374"/>
                  </a:lnTo>
                  <a:lnTo>
                    <a:pt x="2516" y="2389"/>
                  </a:lnTo>
                  <a:lnTo>
                    <a:pt x="2508" y="2405"/>
                  </a:lnTo>
                  <a:lnTo>
                    <a:pt x="2500" y="2419"/>
                  </a:lnTo>
                  <a:lnTo>
                    <a:pt x="2493" y="2435"/>
                  </a:lnTo>
                  <a:lnTo>
                    <a:pt x="2487" y="2450"/>
                  </a:lnTo>
                  <a:lnTo>
                    <a:pt x="2481" y="2465"/>
                  </a:lnTo>
                  <a:lnTo>
                    <a:pt x="2476" y="2481"/>
                  </a:lnTo>
                  <a:lnTo>
                    <a:pt x="2471" y="2497"/>
                  </a:lnTo>
                  <a:lnTo>
                    <a:pt x="2467" y="2513"/>
                  </a:lnTo>
                  <a:lnTo>
                    <a:pt x="2464" y="2530"/>
                  </a:lnTo>
                  <a:lnTo>
                    <a:pt x="2461" y="2546"/>
                  </a:lnTo>
                  <a:lnTo>
                    <a:pt x="2459" y="2563"/>
                  </a:lnTo>
                  <a:lnTo>
                    <a:pt x="2457" y="2580"/>
                  </a:lnTo>
                  <a:lnTo>
                    <a:pt x="2456" y="2596"/>
                  </a:lnTo>
                  <a:lnTo>
                    <a:pt x="2456" y="2615"/>
                  </a:lnTo>
                  <a:lnTo>
                    <a:pt x="2456" y="8199"/>
                  </a:lnTo>
                  <a:lnTo>
                    <a:pt x="2456" y="8218"/>
                  </a:lnTo>
                  <a:lnTo>
                    <a:pt x="2457" y="8235"/>
                  </a:lnTo>
                  <a:lnTo>
                    <a:pt x="2459" y="8252"/>
                  </a:lnTo>
                  <a:lnTo>
                    <a:pt x="2461" y="8269"/>
                  </a:lnTo>
                  <a:lnTo>
                    <a:pt x="2464" y="8285"/>
                  </a:lnTo>
                  <a:lnTo>
                    <a:pt x="2467" y="8302"/>
                  </a:lnTo>
                  <a:lnTo>
                    <a:pt x="2471" y="8318"/>
                  </a:lnTo>
                  <a:lnTo>
                    <a:pt x="2476" y="8334"/>
                  </a:lnTo>
                  <a:lnTo>
                    <a:pt x="2481" y="8350"/>
                  </a:lnTo>
                  <a:lnTo>
                    <a:pt x="2487" y="8365"/>
                  </a:lnTo>
                  <a:lnTo>
                    <a:pt x="2493" y="8380"/>
                  </a:lnTo>
                  <a:lnTo>
                    <a:pt x="2500" y="8396"/>
                  </a:lnTo>
                  <a:lnTo>
                    <a:pt x="2508" y="8410"/>
                  </a:lnTo>
                  <a:lnTo>
                    <a:pt x="2516" y="8426"/>
                  </a:lnTo>
                  <a:lnTo>
                    <a:pt x="2525" y="8441"/>
                  </a:lnTo>
                  <a:lnTo>
                    <a:pt x="2534" y="8455"/>
                  </a:lnTo>
                  <a:lnTo>
                    <a:pt x="2544" y="8468"/>
                  </a:lnTo>
                  <a:lnTo>
                    <a:pt x="2554" y="8481"/>
                  </a:lnTo>
                  <a:lnTo>
                    <a:pt x="2565" y="8494"/>
                  </a:lnTo>
                  <a:lnTo>
                    <a:pt x="2576" y="8507"/>
                  </a:lnTo>
                  <a:lnTo>
                    <a:pt x="2587" y="8519"/>
                  </a:lnTo>
                  <a:lnTo>
                    <a:pt x="2599" y="8530"/>
                  </a:lnTo>
                  <a:lnTo>
                    <a:pt x="2612" y="8541"/>
                  </a:lnTo>
                  <a:lnTo>
                    <a:pt x="2625" y="8552"/>
                  </a:lnTo>
                  <a:lnTo>
                    <a:pt x="2638" y="8562"/>
                  </a:lnTo>
                  <a:lnTo>
                    <a:pt x="2651" y="8572"/>
                  </a:lnTo>
                  <a:lnTo>
                    <a:pt x="2665" y="8581"/>
                  </a:lnTo>
                  <a:lnTo>
                    <a:pt x="2680" y="8590"/>
                  </a:lnTo>
                  <a:lnTo>
                    <a:pt x="2696" y="8598"/>
                  </a:lnTo>
                  <a:lnTo>
                    <a:pt x="2710" y="8606"/>
                  </a:lnTo>
                  <a:lnTo>
                    <a:pt x="2726" y="8613"/>
                  </a:lnTo>
                  <a:lnTo>
                    <a:pt x="2741" y="8619"/>
                  </a:lnTo>
                  <a:lnTo>
                    <a:pt x="2756" y="8625"/>
                  </a:lnTo>
                  <a:lnTo>
                    <a:pt x="2772" y="8630"/>
                  </a:lnTo>
                  <a:lnTo>
                    <a:pt x="2788" y="8635"/>
                  </a:lnTo>
                  <a:lnTo>
                    <a:pt x="2804" y="8639"/>
                  </a:lnTo>
                  <a:lnTo>
                    <a:pt x="2821" y="8642"/>
                  </a:lnTo>
                  <a:lnTo>
                    <a:pt x="2837" y="8645"/>
                  </a:lnTo>
                  <a:lnTo>
                    <a:pt x="2854" y="8647"/>
                  </a:lnTo>
                  <a:lnTo>
                    <a:pt x="2871" y="8649"/>
                  </a:lnTo>
                  <a:lnTo>
                    <a:pt x="2887" y="8650"/>
                  </a:lnTo>
                  <a:lnTo>
                    <a:pt x="2906" y="8650"/>
                  </a:lnTo>
                  <a:lnTo>
                    <a:pt x="7094" y="8650"/>
                  </a:lnTo>
                  <a:lnTo>
                    <a:pt x="7113" y="8650"/>
                  </a:lnTo>
                  <a:lnTo>
                    <a:pt x="7129" y="8649"/>
                  </a:lnTo>
                  <a:lnTo>
                    <a:pt x="7146" y="8647"/>
                  </a:lnTo>
                  <a:lnTo>
                    <a:pt x="7163" y="8645"/>
                  </a:lnTo>
                  <a:lnTo>
                    <a:pt x="7179" y="8642"/>
                  </a:lnTo>
                  <a:lnTo>
                    <a:pt x="7196" y="8639"/>
                  </a:lnTo>
                  <a:lnTo>
                    <a:pt x="7212" y="8635"/>
                  </a:lnTo>
                  <a:lnTo>
                    <a:pt x="7228" y="8630"/>
                  </a:lnTo>
                  <a:lnTo>
                    <a:pt x="7244" y="8625"/>
                  </a:lnTo>
                  <a:lnTo>
                    <a:pt x="7259" y="8619"/>
                  </a:lnTo>
                  <a:lnTo>
                    <a:pt x="7274" y="8613"/>
                  </a:lnTo>
                  <a:lnTo>
                    <a:pt x="7290" y="8606"/>
                  </a:lnTo>
                  <a:lnTo>
                    <a:pt x="7304" y="8598"/>
                  </a:lnTo>
                  <a:lnTo>
                    <a:pt x="7320" y="8590"/>
                  </a:lnTo>
                  <a:lnTo>
                    <a:pt x="7335" y="8581"/>
                  </a:lnTo>
                  <a:lnTo>
                    <a:pt x="7349" y="8572"/>
                  </a:lnTo>
                  <a:lnTo>
                    <a:pt x="7362" y="8562"/>
                  </a:lnTo>
                  <a:lnTo>
                    <a:pt x="7375" y="8552"/>
                  </a:lnTo>
                  <a:lnTo>
                    <a:pt x="7388" y="8541"/>
                  </a:lnTo>
                  <a:lnTo>
                    <a:pt x="7401" y="8530"/>
                  </a:lnTo>
                  <a:lnTo>
                    <a:pt x="7413" y="8519"/>
                  </a:lnTo>
                  <a:lnTo>
                    <a:pt x="7424" y="8507"/>
                  </a:lnTo>
                  <a:lnTo>
                    <a:pt x="7435" y="8494"/>
                  </a:lnTo>
                  <a:lnTo>
                    <a:pt x="7446" y="8481"/>
                  </a:lnTo>
                  <a:lnTo>
                    <a:pt x="7456" y="8468"/>
                  </a:lnTo>
                  <a:lnTo>
                    <a:pt x="7466" y="8455"/>
                  </a:lnTo>
                  <a:lnTo>
                    <a:pt x="7475" y="8441"/>
                  </a:lnTo>
                  <a:lnTo>
                    <a:pt x="7484" y="8426"/>
                  </a:lnTo>
                  <a:lnTo>
                    <a:pt x="7492" y="8410"/>
                  </a:lnTo>
                  <a:lnTo>
                    <a:pt x="7500" y="8396"/>
                  </a:lnTo>
                  <a:lnTo>
                    <a:pt x="7507" y="8380"/>
                  </a:lnTo>
                  <a:lnTo>
                    <a:pt x="7513" y="8365"/>
                  </a:lnTo>
                  <a:lnTo>
                    <a:pt x="7519" y="8350"/>
                  </a:lnTo>
                  <a:lnTo>
                    <a:pt x="7524" y="8334"/>
                  </a:lnTo>
                  <a:lnTo>
                    <a:pt x="7529" y="8318"/>
                  </a:lnTo>
                  <a:lnTo>
                    <a:pt x="7533" y="8302"/>
                  </a:lnTo>
                  <a:lnTo>
                    <a:pt x="7536" y="8285"/>
                  </a:lnTo>
                  <a:lnTo>
                    <a:pt x="7539" y="8269"/>
                  </a:lnTo>
                  <a:lnTo>
                    <a:pt x="7541" y="8252"/>
                  </a:lnTo>
                  <a:lnTo>
                    <a:pt x="7543" y="8235"/>
                  </a:lnTo>
                  <a:lnTo>
                    <a:pt x="7544" y="8218"/>
                  </a:lnTo>
                  <a:lnTo>
                    <a:pt x="7544" y="8199"/>
                  </a:lnTo>
                  <a:lnTo>
                    <a:pt x="7544" y="2615"/>
                  </a:lnTo>
                  <a:lnTo>
                    <a:pt x="7544" y="2596"/>
                  </a:lnTo>
                  <a:lnTo>
                    <a:pt x="7543" y="2580"/>
                  </a:lnTo>
                  <a:lnTo>
                    <a:pt x="7541" y="2563"/>
                  </a:lnTo>
                  <a:lnTo>
                    <a:pt x="7539" y="2546"/>
                  </a:lnTo>
                  <a:lnTo>
                    <a:pt x="7536" y="2530"/>
                  </a:lnTo>
                  <a:lnTo>
                    <a:pt x="7533" y="2513"/>
                  </a:lnTo>
                  <a:lnTo>
                    <a:pt x="7529" y="2497"/>
                  </a:lnTo>
                  <a:lnTo>
                    <a:pt x="7524" y="2481"/>
                  </a:lnTo>
                  <a:lnTo>
                    <a:pt x="7519" y="2465"/>
                  </a:lnTo>
                  <a:lnTo>
                    <a:pt x="7513" y="2450"/>
                  </a:lnTo>
                  <a:lnTo>
                    <a:pt x="7507" y="2435"/>
                  </a:lnTo>
                  <a:lnTo>
                    <a:pt x="7500" y="2419"/>
                  </a:lnTo>
                  <a:lnTo>
                    <a:pt x="7492" y="2405"/>
                  </a:lnTo>
                  <a:lnTo>
                    <a:pt x="7484" y="2389"/>
                  </a:lnTo>
                  <a:lnTo>
                    <a:pt x="7475" y="2374"/>
                  </a:lnTo>
                  <a:lnTo>
                    <a:pt x="7466" y="2360"/>
                  </a:lnTo>
                  <a:lnTo>
                    <a:pt x="7456" y="2347"/>
                  </a:lnTo>
                  <a:lnTo>
                    <a:pt x="7446" y="2334"/>
                  </a:lnTo>
                  <a:lnTo>
                    <a:pt x="7435" y="2321"/>
                  </a:lnTo>
                  <a:lnTo>
                    <a:pt x="7424" y="2308"/>
                  </a:lnTo>
                  <a:lnTo>
                    <a:pt x="7413" y="2296"/>
                  </a:lnTo>
                  <a:lnTo>
                    <a:pt x="7401" y="2285"/>
                  </a:lnTo>
                  <a:lnTo>
                    <a:pt x="7388" y="2274"/>
                  </a:lnTo>
                  <a:lnTo>
                    <a:pt x="7375" y="2263"/>
                  </a:lnTo>
                  <a:lnTo>
                    <a:pt x="7362" y="2253"/>
                  </a:lnTo>
                  <a:lnTo>
                    <a:pt x="7349" y="2243"/>
                  </a:lnTo>
                  <a:lnTo>
                    <a:pt x="7335" y="2234"/>
                  </a:lnTo>
                  <a:lnTo>
                    <a:pt x="7320" y="2225"/>
                  </a:lnTo>
                  <a:lnTo>
                    <a:pt x="7304" y="2217"/>
                  </a:lnTo>
                  <a:lnTo>
                    <a:pt x="7290" y="2209"/>
                  </a:lnTo>
                  <a:lnTo>
                    <a:pt x="7274" y="2202"/>
                  </a:lnTo>
                  <a:lnTo>
                    <a:pt x="7259" y="2196"/>
                  </a:lnTo>
                  <a:lnTo>
                    <a:pt x="7244" y="2190"/>
                  </a:lnTo>
                  <a:lnTo>
                    <a:pt x="7228" y="2185"/>
                  </a:lnTo>
                  <a:lnTo>
                    <a:pt x="7212" y="2180"/>
                  </a:lnTo>
                  <a:lnTo>
                    <a:pt x="7196" y="2176"/>
                  </a:lnTo>
                  <a:lnTo>
                    <a:pt x="7179" y="2173"/>
                  </a:lnTo>
                  <a:lnTo>
                    <a:pt x="7163" y="2170"/>
                  </a:lnTo>
                  <a:lnTo>
                    <a:pt x="7146" y="2168"/>
                  </a:lnTo>
                  <a:lnTo>
                    <a:pt x="7129" y="2166"/>
                  </a:lnTo>
                  <a:lnTo>
                    <a:pt x="7113" y="2165"/>
                  </a:lnTo>
                  <a:lnTo>
                    <a:pt x="7094" y="2165"/>
                  </a:lnTo>
                  <a:lnTo>
                    <a:pt x="6647" y="2165"/>
                  </a:lnTo>
                  <a:lnTo>
                    <a:pt x="6647" y="2264"/>
                  </a:lnTo>
                  <a:lnTo>
                    <a:pt x="6647" y="2269"/>
                  </a:lnTo>
                  <a:lnTo>
                    <a:pt x="6647" y="2282"/>
                  </a:lnTo>
                  <a:lnTo>
                    <a:pt x="6646" y="2291"/>
                  </a:lnTo>
                  <a:lnTo>
                    <a:pt x="6646" y="2304"/>
                  </a:lnTo>
                  <a:lnTo>
                    <a:pt x="6645" y="2313"/>
                  </a:lnTo>
                  <a:lnTo>
                    <a:pt x="6644" y="2326"/>
                  </a:lnTo>
                  <a:lnTo>
                    <a:pt x="6643" y="2336"/>
                  </a:lnTo>
                  <a:lnTo>
                    <a:pt x="6641" y="2349"/>
                  </a:lnTo>
                  <a:lnTo>
                    <a:pt x="6640" y="2358"/>
                  </a:lnTo>
                  <a:lnTo>
                    <a:pt x="6637" y="2371"/>
                  </a:lnTo>
                  <a:lnTo>
                    <a:pt x="6636" y="2380"/>
                  </a:lnTo>
                  <a:lnTo>
                    <a:pt x="6633" y="2393"/>
                  </a:lnTo>
                  <a:lnTo>
                    <a:pt x="6631" y="2402"/>
                  </a:lnTo>
                  <a:lnTo>
                    <a:pt x="6628" y="2414"/>
                  </a:lnTo>
                  <a:lnTo>
                    <a:pt x="6625" y="2423"/>
                  </a:lnTo>
                  <a:lnTo>
                    <a:pt x="6622" y="2436"/>
                  </a:lnTo>
                  <a:lnTo>
                    <a:pt x="6619" y="2445"/>
                  </a:lnTo>
                  <a:lnTo>
                    <a:pt x="6615" y="2458"/>
                  </a:lnTo>
                  <a:lnTo>
                    <a:pt x="6612" y="2466"/>
                  </a:lnTo>
                  <a:lnTo>
                    <a:pt x="6607" y="2479"/>
                  </a:lnTo>
                  <a:lnTo>
                    <a:pt x="6604" y="2488"/>
                  </a:lnTo>
                  <a:lnTo>
                    <a:pt x="6599" y="2500"/>
                  </a:lnTo>
                  <a:lnTo>
                    <a:pt x="6595" y="2509"/>
                  </a:lnTo>
                  <a:lnTo>
                    <a:pt x="6589" y="2520"/>
                  </a:lnTo>
                  <a:lnTo>
                    <a:pt x="6585" y="2529"/>
                  </a:lnTo>
                  <a:lnTo>
                    <a:pt x="6579" y="2541"/>
                  </a:lnTo>
                  <a:lnTo>
                    <a:pt x="6575" y="2549"/>
                  </a:lnTo>
                  <a:lnTo>
                    <a:pt x="6568" y="2561"/>
                  </a:lnTo>
                  <a:lnTo>
                    <a:pt x="6565" y="2567"/>
                  </a:lnTo>
                  <a:lnTo>
                    <a:pt x="6558" y="2578"/>
                  </a:lnTo>
                  <a:lnTo>
                    <a:pt x="6553" y="2586"/>
                  </a:lnTo>
                  <a:lnTo>
                    <a:pt x="6546" y="2597"/>
                  </a:lnTo>
                  <a:lnTo>
                    <a:pt x="6540" y="2606"/>
                  </a:lnTo>
                  <a:lnTo>
                    <a:pt x="6533" y="2616"/>
                  </a:lnTo>
                  <a:lnTo>
                    <a:pt x="6527" y="2624"/>
                  </a:lnTo>
                  <a:lnTo>
                    <a:pt x="6519" y="2634"/>
                  </a:lnTo>
                  <a:lnTo>
                    <a:pt x="6513" y="2642"/>
                  </a:lnTo>
                  <a:lnTo>
                    <a:pt x="6505" y="2652"/>
                  </a:lnTo>
                  <a:lnTo>
                    <a:pt x="6498" y="2659"/>
                  </a:lnTo>
                  <a:lnTo>
                    <a:pt x="6490" y="2669"/>
                  </a:lnTo>
                  <a:lnTo>
                    <a:pt x="6483" y="2676"/>
                  </a:lnTo>
                  <a:lnTo>
                    <a:pt x="6474" y="2685"/>
                  </a:lnTo>
                  <a:lnTo>
                    <a:pt x="6468" y="2692"/>
                  </a:lnTo>
                  <a:lnTo>
                    <a:pt x="6458" y="2701"/>
                  </a:lnTo>
                  <a:lnTo>
                    <a:pt x="6451" y="2707"/>
                  </a:lnTo>
                  <a:lnTo>
                    <a:pt x="6442" y="2716"/>
                  </a:lnTo>
                  <a:lnTo>
                    <a:pt x="6435" y="2722"/>
                  </a:lnTo>
                  <a:lnTo>
                    <a:pt x="6425" y="2730"/>
                  </a:lnTo>
                  <a:lnTo>
                    <a:pt x="6417" y="2736"/>
                  </a:lnTo>
                  <a:lnTo>
                    <a:pt x="6407" y="2744"/>
                  </a:lnTo>
                  <a:lnTo>
                    <a:pt x="6400" y="2749"/>
                  </a:lnTo>
                  <a:lnTo>
                    <a:pt x="6389" y="2757"/>
                  </a:lnTo>
                  <a:lnTo>
                    <a:pt x="6382" y="2762"/>
                  </a:lnTo>
                  <a:lnTo>
                    <a:pt x="6371" y="2769"/>
                  </a:lnTo>
                  <a:lnTo>
                    <a:pt x="6363" y="2774"/>
                  </a:lnTo>
                  <a:lnTo>
                    <a:pt x="6352" y="2781"/>
                  </a:lnTo>
                  <a:lnTo>
                    <a:pt x="6341" y="2787"/>
                  </a:lnTo>
                  <a:lnTo>
                    <a:pt x="6330" y="2793"/>
                  </a:lnTo>
                  <a:lnTo>
                    <a:pt x="6322" y="2797"/>
                  </a:lnTo>
                  <a:lnTo>
                    <a:pt x="6310" y="2803"/>
                  </a:lnTo>
                  <a:lnTo>
                    <a:pt x="6302" y="2807"/>
                  </a:lnTo>
                  <a:lnTo>
                    <a:pt x="6290" y="2812"/>
                  </a:lnTo>
                  <a:lnTo>
                    <a:pt x="6281" y="2816"/>
                  </a:lnTo>
                  <a:lnTo>
                    <a:pt x="6269" y="2821"/>
                  </a:lnTo>
                  <a:lnTo>
                    <a:pt x="6261" y="2824"/>
                  </a:lnTo>
                  <a:lnTo>
                    <a:pt x="6249" y="2828"/>
                  </a:lnTo>
                  <a:lnTo>
                    <a:pt x="6240" y="2831"/>
                  </a:lnTo>
                  <a:lnTo>
                    <a:pt x="6228" y="2835"/>
                  </a:lnTo>
                  <a:lnTo>
                    <a:pt x="6219" y="2838"/>
                  </a:lnTo>
                  <a:lnTo>
                    <a:pt x="6206" y="2842"/>
                  </a:lnTo>
                  <a:lnTo>
                    <a:pt x="6198" y="2844"/>
                  </a:lnTo>
                  <a:lnTo>
                    <a:pt x="6185" y="2847"/>
                  </a:lnTo>
                  <a:lnTo>
                    <a:pt x="6176" y="2849"/>
                  </a:lnTo>
                  <a:lnTo>
                    <a:pt x="6163" y="2852"/>
                  </a:lnTo>
                  <a:lnTo>
                    <a:pt x="6154" y="2853"/>
                  </a:lnTo>
                  <a:lnTo>
                    <a:pt x="6141" y="2856"/>
                  </a:lnTo>
                  <a:lnTo>
                    <a:pt x="6132" y="2857"/>
                  </a:lnTo>
                  <a:lnTo>
                    <a:pt x="6119" y="2859"/>
                  </a:lnTo>
                  <a:lnTo>
                    <a:pt x="6110" y="2860"/>
                  </a:lnTo>
                  <a:lnTo>
                    <a:pt x="6097" y="2861"/>
                  </a:lnTo>
                  <a:lnTo>
                    <a:pt x="6088" y="2862"/>
                  </a:lnTo>
                  <a:lnTo>
                    <a:pt x="6075" y="2862"/>
                  </a:lnTo>
                  <a:lnTo>
                    <a:pt x="6066" y="2863"/>
                  </a:lnTo>
                  <a:lnTo>
                    <a:pt x="6053" y="2863"/>
                  </a:lnTo>
                  <a:lnTo>
                    <a:pt x="6048" y="2863"/>
                  </a:lnTo>
                  <a:lnTo>
                    <a:pt x="3952" y="2863"/>
                  </a:lnTo>
                  <a:lnTo>
                    <a:pt x="3947" y="2863"/>
                  </a:lnTo>
                  <a:lnTo>
                    <a:pt x="3934" y="2863"/>
                  </a:lnTo>
                  <a:lnTo>
                    <a:pt x="3925" y="2862"/>
                  </a:lnTo>
                  <a:lnTo>
                    <a:pt x="3912" y="2862"/>
                  </a:lnTo>
                  <a:lnTo>
                    <a:pt x="3903" y="2861"/>
                  </a:lnTo>
                  <a:lnTo>
                    <a:pt x="3890" y="2860"/>
                  </a:lnTo>
                  <a:lnTo>
                    <a:pt x="3881" y="2859"/>
                  </a:lnTo>
                  <a:lnTo>
                    <a:pt x="3868" y="2857"/>
                  </a:lnTo>
                  <a:lnTo>
                    <a:pt x="3859" y="2856"/>
                  </a:lnTo>
                  <a:lnTo>
                    <a:pt x="3846" y="2853"/>
                  </a:lnTo>
                  <a:lnTo>
                    <a:pt x="3837" y="2852"/>
                  </a:lnTo>
                  <a:lnTo>
                    <a:pt x="3824" y="2849"/>
                  </a:lnTo>
                  <a:lnTo>
                    <a:pt x="3815" y="2847"/>
                  </a:lnTo>
                  <a:lnTo>
                    <a:pt x="3802" y="2844"/>
                  </a:lnTo>
                  <a:lnTo>
                    <a:pt x="3794" y="2842"/>
                  </a:lnTo>
                  <a:lnTo>
                    <a:pt x="3781" y="2838"/>
                  </a:lnTo>
                  <a:lnTo>
                    <a:pt x="3772" y="2835"/>
                  </a:lnTo>
                  <a:lnTo>
                    <a:pt x="3760" y="2831"/>
                  </a:lnTo>
                  <a:lnTo>
                    <a:pt x="3751" y="2828"/>
                  </a:lnTo>
                  <a:lnTo>
                    <a:pt x="3739" y="2824"/>
                  </a:lnTo>
                  <a:lnTo>
                    <a:pt x="3731" y="2821"/>
                  </a:lnTo>
                  <a:lnTo>
                    <a:pt x="3719" y="2816"/>
                  </a:lnTo>
                  <a:lnTo>
                    <a:pt x="3710" y="2812"/>
                  </a:lnTo>
                  <a:lnTo>
                    <a:pt x="3698" y="2807"/>
                  </a:lnTo>
                  <a:lnTo>
                    <a:pt x="3690" y="2803"/>
                  </a:lnTo>
                  <a:lnTo>
                    <a:pt x="3678" y="2797"/>
                  </a:lnTo>
                  <a:lnTo>
                    <a:pt x="3670" y="2793"/>
                  </a:lnTo>
                  <a:lnTo>
                    <a:pt x="3659" y="2787"/>
                  </a:lnTo>
                  <a:lnTo>
                    <a:pt x="3648" y="2781"/>
                  </a:lnTo>
                  <a:lnTo>
                    <a:pt x="3637" y="2774"/>
                  </a:lnTo>
                  <a:lnTo>
                    <a:pt x="3629" y="2769"/>
                  </a:lnTo>
                  <a:lnTo>
                    <a:pt x="3618" y="2762"/>
                  </a:lnTo>
                  <a:lnTo>
                    <a:pt x="3611" y="2757"/>
                  </a:lnTo>
                  <a:lnTo>
                    <a:pt x="3600" y="2749"/>
                  </a:lnTo>
                  <a:lnTo>
                    <a:pt x="3593" y="2744"/>
                  </a:lnTo>
                  <a:lnTo>
                    <a:pt x="3583" y="2736"/>
                  </a:lnTo>
                  <a:lnTo>
                    <a:pt x="3575" y="2730"/>
                  </a:lnTo>
                  <a:lnTo>
                    <a:pt x="3565" y="2722"/>
                  </a:lnTo>
                  <a:lnTo>
                    <a:pt x="3558" y="2716"/>
                  </a:lnTo>
                  <a:lnTo>
                    <a:pt x="3549" y="2707"/>
                  </a:lnTo>
                  <a:lnTo>
                    <a:pt x="3542" y="2701"/>
                  </a:lnTo>
                  <a:lnTo>
                    <a:pt x="3532" y="2692"/>
                  </a:lnTo>
                  <a:lnTo>
                    <a:pt x="3526" y="2685"/>
                  </a:lnTo>
                  <a:lnTo>
                    <a:pt x="3517" y="2676"/>
                  </a:lnTo>
                  <a:lnTo>
                    <a:pt x="3510" y="2669"/>
                  </a:lnTo>
                  <a:lnTo>
                    <a:pt x="3502" y="2659"/>
                  </a:lnTo>
                  <a:lnTo>
                    <a:pt x="3495" y="2652"/>
                  </a:lnTo>
                  <a:lnTo>
                    <a:pt x="3487" y="2642"/>
                  </a:lnTo>
                  <a:lnTo>
                    <a:pt x="3481" y="2634"/>
                  </a:lnTo>
                  <a:lnTo>
                    <a:pt x="3473" y="2624"/>
                  </a:lnTo>
                  <a:lnTo>
                    <a:pt x="3467" y="2616"/>
                  </a:lnTo>
                  <a:lnTo>
                    <a:pt x="3460" y="2606"/>
                  </a:lnTo>
                  <a:lnTo>
                    <a:pt x="3454" y="2597"/>
                  </a:lnTo>
                  <a:lnTo>
                    <a:pt x="3447" y="2586"/>
                  </a:lnTo>
                  <a:lnTo>
                    <a:pt x="3442" y="2578"/>
                  </a:lnTo>
                  <a:lnTo>
                    <a:pt x="3435" y="2567"/>
                  </a:lnTo>
                  <a:lnTo>
                    <a:pt x="3432" y="2561"/>
                  </a:lnTo>
                  <a:lnTo>
                    <a:pt x="3425" y="2549"/>
                  </a:lnTo>
                  <a:lnTo>
                    <a:pt x="3421" y="2541"/>
                  </a:lnTo>
                  <a:lnTo>
                    <a:pt x="3415" y="2529"/>
                  </a:lnTo>
                  <a:lnTo>
                    <a:pt x="3411" y="2520"/>
                  </a:lnTo>
                  <a:lnTo>
                    <a:pt x="3405" y="2509"/>
                  </a:lnTo>
                  <a:lnTo>
                    <a:pt x="3401" y="2500"/>
                  </a:lnTo>
                  <a:lnTo>
                    <a:pt x="3396" y="2488"/>
                  </a:lnTo>
                  <a:lnTo>
                    <a:pt x="3393" y="2479"/>
                  </a:lnTo>
                  <a:lnTo>
                    <a:pt x="3388" y="2466"/>
                  </a:lnTo>
                  <a:lnTo>
                    <a:pt x="3385" y="2458"/>
                  </a:lnTo>
                  <a:lnTo>
                    <a:pt x="3381" y="2445"/>
                  </a:lnTo>
                  <a:lnTo>
                    <a:pt x="3378" y="2436"/>
                  </a:lnTo>
                  <a:lnTo>
                    <a:pt x="3375" y="2423"/>
                  </a:lnTo>
                  <a:lnTo>
                    <a:pt x="3372" y="2414"/>
                  </a:lnTo>
                  <a:lnTo>
                    <a:pt x="3369" y="2402"/>
                  </a:lnTo>
                  <a:lnTo>
                    <a:pt x="3367" y="2393"/>
                  </a:lnTo>
                  <a:lnTo>
                    <a:pt x="3364" y="2380"/>
                  </a:lnTo>
                  <a:lnTo>
                    <a:pt x="3363" y="2371"/>
                  </a:lnTo>
                  <a:lnTo>
                    <a:pt x="3360" y="2358"/>
                  </a:lnTo>
                  <a:lnTo>
                    <a:pt x="3359" y="2349"/>
                  </a:lnTo>
                  <a:lnTo>
                    <a:pt x="3357" y="2336"/>
                  </a:lnTo>
                  <a:lnTo>
                    <a:pt x="3356" y="2326"/>
                  </a:lnTo>
                  <a:lnTo>
                    <a:pt x="3355" y="2313"/>
                  </a:lnTo>
                  <a:lnTo>
                    <a:pt x="3354" y="2304"/>
                  </a:lnTo>
                  <a:lnTo>
                    <a:pt x="3354" y="2291"/>
                  </a:lnTo>
                  <a:lnTo>
                    <a:pt x="3353" y="2282"/>
                  </a:lnTo>
                  <a:lnTo>
                    <a:pt x="3353" y="2269"/>
                  </a:lnTo>
                  <a:lnTo>
                    <a:pt x="3353" y="2264"/>
                  </a:lnTo>
                  <a:close/>
                  <a:moveTo>
                    <a:pt x="6046" y="1350"/>
                  </a:moveTo>
                  <a:lnTo>
                    <a:pt x="3954" y="1350"/>
                  </a:lnTo>
                  <a:lnTo>
                    <a:pt x="3948" y="1350"/>
                  </a:lnTo>
                  <a:lnTo>
                    <a:pt x="3945" y="1350"/>
                  </a:lnTo>
                  <a:lnTo>
                    <a:pt x="3941" y="1351"/>
                  </a:lnTo>
                  <a:lnTo>
                    <a:pt x="3937" y="1351"/>
                  </a:lnTo>
                  <a:lnTo>
                    <a:pt x="3934" y="1352"/>
                  </a:lnTo>
                  <a:lnTo>
                    <a:pt x="3930" y="1352"/>
                  </a:lnTo>
                  <a:lnTo>
                    <a:pt x="3927" y="1353"/>
                  </a:lnTo>
                  <a:lnTo>
                    <a:pt x="3924" y="1354"/>
                  </a:lnTo>
                  <a:lnTo>
                    <a:pt x="3920" y="1355"/>
                  </a:lnTo>
                  <a:lnTo>
                    <a:pt x="3917" y="1357"/>
                  </a:lnTo>
                  <a:lnTo>
                    <a:pt x="3914" y="1358"/>
                  </a:lnTo>
                  <a:lnTo>
                    <a:pt x="3911" y="1359"/>
                  </a:lnTo>
                  <a:lnTo>
                    <a:pt x="3907" y="1361"/>
                  </a:lnTo>
                  <a:lnTo>
                    <a:pt x="3903" y="1364"/>
                  </a:lnTo>
                  <a:lnTo>
                    <a:pt x="3898" y="1366"/>
                  </a:lnTo>
                  <a:lnTo>
                    <a:pt x="3896" y="1368"/>
                  </a:lnTo>
                  <a:lnTo>
                    <a:pt x="3893" y="1370"/>
                  </a:lnTo>
                  <a:lnTo>
                    <a:pt x="3890" y="1372"/>
                  </a:lnTo>
                  <a:lnTo>
                    <a:pt x="3887" y="1374"/>
                  </a:lnTo>
                  <a:lnTo>
                    <a:pt x="3885" y="1377"/>
                  </a:lnTo>
                  <a:lnTo>
                    <a:pt x="3882" y="1379"/>
                  </a:lnTo>
                  <a:lnTo>
                    <a:pt x="3880" y="1382"/>
                  </a:lnTo>
                  <a:lnTo>
                    <a:pt x="3877" y="1384"/>
                  </a:lnTo>
                  <a:lnTo>
                    <a:pt x="3875" y="1387"/>
                  </a:lnTo>
                  <a:lnTo>
                    <a:pt x="3873" y="1390"/>
                  </a:lnTo>
                  <a:lnTo>
                    <a:pt x="3871" y="1393"/>
                  </a:lnTo>
                  <a:lnTo>
                    <a:pt x="3869" y="1395"/>
                  </a:lnTo>
                  <a:lnTo>
                    <a:pt x="3867" y="1400"/>
                  </a:lnTo>
                  <a:lnTo>
                    <a:pt x="3864" y="1404"/>
                  </a:lnTo>
                  <a:lnTo>
                    <a:pt x="3862" y="1408"/>
                  </a:lnTo>
                  <a:lnTo>
                    <a:pt x="3861" y="1411"/>
                  </a:lnTo>
                  <a:lnTo>
                    <a:pt x="3860" y="1414"/>
                  </a:lnTo>
                  <a:lnTo>
                    <a:pt x="3858" y="1417"/>
                  </a:lnTo>
                  <a:lnTo>
                    <a:pt x="3857" y="1421"/>
                  </a:lnTo>
                  <a:lnTo>
                    <a:pt x="3856" y="1424"/>
                  </a:lnTo>
                  <a:lnTo>
                    <a:pt x="3855" y="1427"/>
                  </a:lnTo>
                  <a:lnTo>
                    <a:pt x="3855" y="1431"/>
                  </a:lnTo>
                  <a:lnTo>
                    <a:pt x="3854" y="1434"/>
                  </a:lnTo>
                  <a:lnTo>
                    <a:pt x="3854" y="1438"/>
                  </a:lnTo>
                  <a:lnTo>
                    <a:pt x="3853" y="1442"/>
                  </a:lnTo>
                  <a:lnTo>
                    <a:pt x="3853" y="1445"/>
                  </a:lnTo>
                  <a:lnTo>
                    <a:pt x="3853" y="1451"/>
                  </a:lnTo>
                  <a:lnTo>
                    <a:pt x="3853" y="1665"/>
                  </a:lnTo>
                  <a:lnTo>
                    <a:pt x="6147" y="1665"/>
                  </a:lnTo>
                  <a:lnTo>
                    <a:pt x="6147" y="1451"/>
                  </a:lnTo>
                  <a:lnTo>
                    <a:pt x="6147" y="1445"/>
                  </a:lnTo>
                  <a:lnTo>
                    <a:pt x="6147" y="1442"/>
                  </a:lnTo>
                  <a:lnTo>
                    <a:pt x="6146" y="1438"/>
                  </a:lnTo>
                  <a:lnTo>
                    <a:pt x="6146" y="1434"/>
                  </a:lnTo>
                  <a:lnTo>
                    <a:pt x="6145" y="1431"/>
                  </a:lnTo>
                  <a:lnTo>
                    <a:pt x="6145" y="1427"/>
                  </a:lnTo>
                  <a:lnTo>
                    <a:pt x="6144" y="1424"/>
                  </a:lnTo>
                  <a:lnTo>
                    <a:pt x="6143" y="1421"/>
                  </a:lnTo>
                  <a:lnTo>
                    <a:pt x="6142" y="1417"/>
                  </a:lnTo>
                  <a:lnTo>
                    <a:pt x="6140" y="1414"/>
                  </a:lnTo>
                  <a:lnTo>
                    <a:pt x="6139" y="1411"/>
                  </a:lnTo>
                  <a:lnTo>
                    <a:pt x="6138" y="1408"/>
                  </a:lnTo>
                  <a:lnTo>
                    <a:pt x="6136" y="1404"/>
                  </a:lnTo>
                  <a:lnTo>
                    <a:pt x="6133" y="1400"/>
                  </a:lnTo>
                  <a:lnTo>
                    <a:pt x="6131" y="1395"/>
                  </a:lnTo>
                  <a:lnTo>
                    <a:pt x="6129" y="1393"/>
                  </a:lnTo>
                  <a:lnTo>
                    <a:pt x="6127" y="1390"/>
                  </a:lnTo>
                  <a:lnTo>
                    <a:pt x="6125" y="1387"/>
                  </a:lnTo>
                  <a:lnTo>
                    <a:pt x="6123" y="1384"/>
                  </a:lnTo>
                  <a:lnTo>
                    <a:pt x="6120" y="1382"/>
                  </a:lnTo>
                  <a:lnTo>
                    <a:pt x="6118" y="1379"/>
                  </a:lnTo>
                  <a:lnTo>
                    <a:pt x="6115" y="1377"/>
                  </a:lnTo>
                  <a:lnTo>
                    <a:pt x="6113" y="1374"/>
                  </a:lnTo>
                  <a:lnTo>
                    <a:pt x="6110" y="1372"/>
                  </a:lnTo>
                  <a:lnTo>
                    <a:pt x="6107" y="1370"/>
                  </a:lnTo>
                  <a:lnTo>
                    <a:pt x="6104" y="1368"/>
                  </a:lnTo>
                  <a:lnTo>
                    <a:pt x="6102" y="1366"/>
                  </a:lnTo>
                  <a:lnTo>
                    <a:pt x="6097" y="1364"/>
                  </a:lnTo>
                  <a:lnTo>
                    <a:pt x="6093" y="1361"/>
                  </a:lnTo>
                  <a:lnTo>
                    <a:pt x="6089" y="1359"/>
                  </a:lnTo>
                  <a:lnTo>
                    <a:pt x="6086" y="1358"/>
                  </a:lnTo>
                  <a:lnTo>
                    <a:pt x="6083" y="1357"/>
                  </a:lnTo>
                  <a:lnTo>
                    <a:pt x="6080" y="1355"/>
                  </a:lnTo>
                  <a:lnTo>
                    <a:pt x="6076" y="1354"/>
                  </a:lnTo>
                  <a:lnTo>
                    <a:pt x="6073" y="1353"/>
                  </a:lnTo>
                  <a:lnTo>
                    <a:pt x="6070" y="1352"/>
                  </a:lnTo>
                  <a:lnTo>
                    <a:pt x="6066" y="1352"/>
                  </a:lnTo>
                  <a:lnTo>
                    <a:pt x="6063" y="1351"/>
                  </a:lnTo>
                  <a:lnTo>
                    <a:pt x="6059" y="1351"/>
                  </a:lnTo>
                  <a:lnTo>
                    <a:pt x="6055" y="1350"/>
                  </a:lnTo>
                  <a:lnTo>
                    <a:pt x="6052" y="1350"/>
                  </a:lnTo>
                  <a:lnTo>
                    <a:pt x="6046" y="1350"/>
                  </a:lnTo>
                  <a:close/>
                  <a:moveTo>
                    <a:pt x="6147" y="2262"/>
                  </a:moveTo>
                  <a:lnTo>
                    <a:pt x="6147" y="2165"/>
                  </a:lnTo>
                  <a:lnTo>
                    <a:pt x="3853" y="2165"/>
                  </a:lnTo>
                  <a:lnTo>
                    <a:pt x="3853" y="2262"/>
                  </a:lnTo>
                  <a:lnTo>
                    <a:pt x="3853" y="2268"/>
                  </a:lnTo>
                  <a:lnTo>
                    <a:pt x="3853" y="2271"/>
                  </a:lnTo>
                  <a:lnTo>
                    <a:pt x="3854" y="2275"/>
                  </a:lnTo>
                  <a:lnTo>
                    <a:pt x="3854" y="2279"/>
                  </a:lnTo>
                  <a:lnTo>
                    <a:pt x="3855" y="2283"/>
                  </a:lnTo>
                  <a:lnTo>
                    <a:pt x="3856" y="2286"/>
                  </a:lnTo>
                  <a:lnTo>
                    <a:pt x="3856" y="2290"/>
                  </a:lnTo>
                  <a:lnTo>
                    <a:pt x="3857" y="2294"/>
                  </a:lnTo>
                  <a:lnTo>
                    <a:pt x="3859" y="2297"/>
                  </a:lnTo>
                  <a:lnTo>
                    <a:pt x="3860" y="2300"/>
                  </a:lnTo>
                  <a:lnTo>
                    <a:pt x="3861" y="2304"/>
                  </a:lnTo>
                  <a:lnTo>
                    <a:pt x="3863" y="2307"/>
                  </a:lnTo>
                  <a:lnTo>
                    <a:pt x="3864" y="2310"/>
                  </a:lnTo>
                  <a:lnTo>
                    <a:pt x="3867" y="2314"/>
                  </a:lnTo>
                  <a:lnTo>
                    <a:pt x="3869" y="2318"/>
                  </a:lnTo>
                  <a:lnTo>
                    <a:pt x="3871" y="2321"/>
                  </a:lnTo>
                  <a:lnTo>
                    <a:pt x="3873" y="2323"/>
                  </a:lnTo>
                  <a:lnTo>
                    <a:pt x="3875" y="2326"/>
                  </a:lnTo>
                  <a:lnTo>
                    <a:pt x="3877" y="2329"/>
                  </a:lnTo>
                  <a:lnTo>
                    <a:pt x="3879" y="2331"/>
                  </a:lnTo>
                  <a:lnTo>
                    <a:pt x="3882" y="2334"/>
                  </a:lnTo>
                  <a:lnTo>
                    <a:pt x="3884" y="2337"/>
                  </a:lnTo>
                  <a:lnTo>
                    <a:pt x="3887" y="2339"/>
                  </a:lnTo>
                  <a:lnTo>
                    <a:pt x="3890" y="2342"/>
                  </a:lnTo>
                  <a:lnTo>
                    <a:pt x="3894" y="2344"/>
                  </a:lnTo>
                  <a:lnTo>
                    <a:pt x="3897" y="2347"/>
                  </a:lnTo>
                  <a:lnTo>
                    <a:pt x="3901" y="2349"/>
                  </a:lnTo>
                  <a:lnTo>
                    <a:pt x="3903" y="2350"/>
                  </a:lnTo>
                  <a:lnTo>
                    <a:pt x="3905" y="2351"/>
                  </a:lnTo>
                  <a:lnTo>
                    <a:pt x="3908" y="2353"/>
                  </a:lnTo>
                  <a:lnTo>
                    <a:pt x="3912" y="2355"/>
                  </a:lnTo>
                  <a:lnTo>
                    <a:pt x="3915" y="2356"/>
                  </a:lnTo>
                  <a:lnTo>
                    <a:pt x="3919" y="2357"/>
                  </a:lnTo>
                  <a:lnTo>
                    <a:pt x="3922" y="2359"/>
                  </a:lnTo>
                  <a:lnTo>
                    <a:pt x="3926" y="2360"/>
                  </a:lnTo>
                  <a:lnTo>
                    <a:pt x="3930" y="2360"/>
                  </a:lnTo>
                  <a:lnTo>
                    <a:pt x="3933" y="2361"/>
                  </a:lnTo>
                  <a:lnTo>
                    <a:pt x="3937" y="2362"/>
                  </a:lnTo>
                  <a:lnTo>
                    <a:pt x="3941" y="2362"/>
                  </a:lnTo>
                  <a:lnTo>
                    <a:pt x="3945" y="2363"/>
                  </a:lnTo>
                  <a:lnTo>
                    <a:pt x="3948" y="2363"/>
                  </a:lnTo>
                  <a:lnTo>
                    <a:pt x="3954" y="2363"/>
                  </a:lnTo>
                  <a:lnTo>
                    <a:pt x="6046" y="2363"/>
                  </a:lnTo>
                  <a:lnTo>
                    <a:pt x="6052" y="2363"/>
                  </a:lnTo>
                  <a:lnTo>
                    <a:pt x="6055" y="2363"/>
                  </a:lnTo>
                  <a:lnTo>
                    <a:pt x="6059" y="2362"/>
                  </a:lnTo>
                  <a:lnTo>
                    <a:pt x="6063" y="2362"/>
                  </a:lnTo>
                  <a:lnTo>
                    <a:pt x="6067" y="2361"/>
                  </a:lnTo>
                  <a:lnTo>
                    <a:pt x="6070" y="2360"/>
                  </a:lnTo>
                  <a:lnTo>
                    <a:pt x="6074" y="2360"/>
                  </a:lnTo>
                  <a:lnTo>
                    <a:pt x="6078" y="2359"/>
                  </a:lnTo>
                  <a:lnTo>
                    <a:pt x="6081" y="2357"/>
                  </a:lnTo>
                  <a:lnTo>
                    <a:pt x="6085" y="2356"/>
                  </a:lnTo>
                  <a:lnTo>
                    <a:pt x="6088" y="2355"/>
                  </a:lnTo>
                  <a:lnTo>
                    <a:pt x="6092" y="2353"/>
                  </a:lnTo>
                  <a:lnTo>
                    <a:pt x="6095" y="2351"/>
                  </a:lnTo>
                  <a:lnTo>
                    <a:pt x="6097" y="2350"/>
                  </a:lnTo>
                  <a:lnTo>
                    <a:pt x="6099" y="2349"/>
                  </a:lnTo>
                  <a:lnTo>
                    <a:pt x="6103" y="2347"/>
                  </a:lnTo>
                  <a:lnTo>
                    <a:pt x="6106" y="2344"/>
                  </a:lnTo>
                  <a:lnTo>
                    <a:pt x="6110" y="2342"/>
                  </a:lnTo>
                  <a:lnTo>
                    <a:pt x="6113" y="2339"/>
                  </a:lnTo>
                  <a:lnTo>
                    <a:pt x="6116" y="2337"/>
                  </a:lnTo>
                  <a:lnTo>
                    <a:pt x="6118" y="2334"/>
                  </a:lnTo>
                  <a:lnTo>
                    <a:pt x="6121" y="2331"/>
                  </a:lnTo>
                  <a:lnTo>
                    <a:pt x="6123" y="2329"/>
                  </a:lnTo>
                  <a:lnTo>
                    <a:pt x="6125" y="2326"/>
                  </a:lnTo>
                  <a:lnTo>
                    <a:pt x="6127" y="2323"/>
                  </a:lnTo>
                  <a:lnTo>
                    <a:pt x="6129" y="2321"/>
                  </a:lnTo>
                  <a:lnTo>
                    <a:pt x="6131" y="2318"/>
                  </a:lnTo>
                  <a:lnTo>
                    <a:pt x="6133" y="2314"/>
                  </a:lnTo>
                  <a:lnTo>
                    <a:pt x="6136" y="2310"/>
                  </a:lnTo>
                  <a:lnTo>
                    <a:pt x="6137" y="2307"/>
                  </a:lnTo>
                  <a:lnTo>
                    <a:pt x="6139" y="2304"/>
                  </a:lnTo>
                  <a:lnTo>
                    <a:pt x="6140" y="2300"/>
                  </a:lnTo>
                  <a:lnTo>
                    <a:pt x="6141" y="2297"/>
                  </a:lnTo>
                  <a:lnTo>
                    <a:pt x="6143" y="2294"/>
                  </a:lnTo>
                  <a:lnTo>
                    <a:pt x="6144" y="2290"/>
                  </a:lnTo>
                  <a:lnTo>
                    <a:pt x="6144" y="2286"/>
                  </a:lnTo>
                  <a:lnTo>
                    <a:pt x="6145" y="2283"/>
                  </a:lnTo>
                  <a:lnTo>
                    <a:pt x="6146" y="2279"/>
                  </a:lnTo>
                  <a:lnTo>
                    <a:pt x="6146" y="2275"/>
                  </a:lnTo>
                  <a:lnTo>
                    <a:pt x="6147" y="2271"/>
                  </a:lnTo>
                  <a:lnTo>
                    <a:pt x="6147" y="2268"/>
                  </a:lnTo>
                  <a:lnTo>
                    <a:pt x="6147" y="226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Helvetica Neue"/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743" name="Google Shape;1743;p49"/>
          <p:cNvGrpSpPr/>
          <p:nvPr/>
        </p:nvGrpSpPr>
        <p:grpSpPr>
          <a:xfrm>
            <a:off x="4200492" y="1765350"/>
            <a:ext cx="588964" cy="588110"/>
            <a:chOff x="6968299" y="1554480"/>
            <a:chExt cx="914400" cy="914400"/>
          </a:xfrm>
        </p:grpSpPr>
        <p:sp>
          <p:nvSpPr>
            <p:cNvPr id="1744" name="Google Shape;1744;p49"/>
            <p:cNvSpPr/>
            <p:nvPr/>
          </p:nvSpPr>
          <p:spPr>
            <a:xfrm>
              <a:off x="6968299" y="1554480"/>
              <a:ext cx="914400" cy="914400"/>
            </a:xfrm>
            <a:custGeom>
              <a:rect b="b" l="l" r="r" t="t"/>
              <a:pathLst>
                <a:path extrusionOk="0" h="10000" w="10000">
                  <a:moveTo>
                    <a:pt x="4316" y="8308"/>
                  </a:moveTo>
                  <a:lnTo>
                    <a:pt x="4316" y="6483"/>
                  </a:lnTo>
                  <a:lnTo>
                    <a:pt x="4316" y="6457"/>
                  </a:lnTo>
                  <a:lnTo>
                    <a:pt x="4318" y="6432"/>
                  </a:lnTo>
                  <a:lnTo>
                    <a:pt x="4320" y="6406"/>
                  </a:lnTo>
                  <a:lnTo>
                    <a:pt x="4324" y="6381"/>
                  </a:lnTo>
                  <a:lnTo>
                    <a:pt x="4328" y="6356"/>
                  </a:lnTo>
                  <a:lnTo>
                    <a:pt x="4333" y="6331"/>
                  </a:lnTo>
                  <a:lnTo>
                    <a:pt x="4339" y="6306"/>
                  </a:lnTo>
                  <a:lnTo>
                    <a:pt x="4346" y="6281"/>
                  </a:lnTo>
                  <a:lnTo>
                    <a:pt x="4354" y="6257"/>
                  </a:lnTo>
                  <a:lnTo>
                    <a:pt x="4363" y="6233"/>
                  </a:lnTo>
                  <a:lnTo>
                    <a:pt x="4372" y="6210"/>
                  </a:lnTo>
                  <a:lnTo>
                    <a:pt x="4383" y="6186"/>
                  </a:lnTo>
                  <a:lnTo>
                    <a:pt x="4395" y="6163"/>
                  </a:lnTo>
                  <a:lnTo>
                    <a:pt x="4407" y="6141"/>
                  </a:lnTo>
                  <a:lnTo>
                    <a:pt x="4420" y="6119"/>
                  </a:lnTo>
                  <a:lnTo>
                    <a:pt x="4434" y="6097"/>
                  </a:lnTo>
                  <a:lnTo>
                    <a:pt x="4449" y="6077"/>
                  </a:lnTo>
                  <a:lnTo>
                    <a:pt x="4465" y="6056"/>
                  </a:lnTo>
                  <a:lnTo>
                    <a:pt x="4481" y="6037"/>
                  </a:lnTo>
                  <a:lnTo>
                    <a:pt x="4498" y="6017"/>
                  </a:lnTo>
                  <a:lnTo>
                    <a:pt x="4516" y="5999"/>
                  </a:lnTo>
                  <a:lnTo>
                    <a:pt x="4534" y="5981"/>
                  </a:lnTo>
                  <a:lnTo>
                    <a:pt x="4554" y="5964"/>
                  </a:lnTo>
                  <a:lnTo>
                    <a:pt x="4573" y="5948"/>
                  </a:lnTo>
                  <a:lnTo>
                    <a:pt x="4594" y="5932"/>
                  </a:lnTo>
                  <a:lnTo>
                    <a:pt x="4614" y="5917"/>
                  </a:lnTo>
                  <a:lnTo>
                    <a:pt x="4636" y="5903"/>
                  </a:lnTo>
                  <a:lnTo>
                    <a:pt x="4658" y="5890"/>
                  </a:lnTo>
                  <a:lnTo>
                    <a:pt x="4680" y="5878"/>
                  </a:lnTo>
                  <a:lnTo>
                    <a:pt x="4703" y="5866"/>
                  </a:lnTo>
                  <a:lnTo>
                    <a:pt x="4727" y="5855"/>
                  </a:lnTo>
                  <a:lnTo>
                    <a:pt x="4750" y="5846"/>
                  </a:lnTo>
                  <a:lnTo>
                    <a:pt x="4774" y="5837"/>
                  </a:lnTo>
                  <a:lnTo>
                    <a:pt x="4798" y="5829"/>
                  </a:lnTo>
                  <a:lnTo>
                    <a:pt x="4823" y="5822"/>
                  </a:lnTo>
                  <a:lnTo>
                    <a:pt x="4848" y="5815"/>
                  </a:lnTo>
                  <a:lnTo>
                    <a:pt x="4873" y="5810"/>
                  </a:lnTo>
                  <a:lnTo>
                    <a:pt x="4898" y="5806"/>
                  </a:lnTo>
                  <a:lnTo>
                    <a:pt x="4923" y="5802"/>
                  </a:lnTo>
                  <a:lnTo>
                    <a:pt x="4949" y="5800"/>
                  </a:lnTo>
                  <a:lnTo>
                    <a:pt x="4974" y="5798"/>
                  </a:lnTo>
                  <a:lnTo>
                    <a:pt x="5000" y="5798"/>
                  </a:lnTo>
                  <a:lnTo>
                    <a:pt x="5026" y="5798"/>
                  </a:lnTo>
                  <a:lnTo>
                    <a:pt x="5051" y="5800"/>
                  </a:lnTo>
                  <a:lnTo>
                    <a:pt x="5077" y="5802"/>
                  </a:lnTo>
                  <a:lnTo>
                    <a:pt x="5102" y="5806"/>
                  </a:lnTo>
                  <a:lnTo>
                    <a:pt x="5127" y="5810"/>
                  </a:lnTo>
                  <a:lnTo>
                    <a:pt x="5152" y="5815"/>
                  </a:lnTo>
                  <a:lnTo>
                    <a:pt x="5177" y="5821"/>
                  </a:lnTo>
                  <a:lnTo>
                    <a:pt x="5202" y="5829"/>
                  </a:lnTo>
                  <a:lnTo>
                    <a:pt x="5226" y="5837"/>
                  </a:lnTo>
                  <a:lnTo>
                    <a:pt x="5250" y="5846"/>
                  </a:lnTo>
                  <a:lnTo>
                    <a:pt x="5273" y="5855"/>
                  </a:lnTo>
                  <a:lnTo>
                    <a:pt x="5297" y="5866"/>
                  </a:lnTo>
                  <a:lnTo>
                    <a:pt x="5320" y="5878"/>
                  </a:lnTo>
                  <a:lnTo>
                    <a:pt x="5342" y="5890"/>
                  </a:lnTo>
                  <a:lnTo>
                    <a:pt x="5364" y="5903"/>
                  </a:lnTo>
                  <a:lnTo>
                    <a:pt x="5386" y="5917"/>
                  </a:lnTo>
                  <a:lnTo>
                    <a:pt x="5406" y="5932"/>
                  </a:lnTo>
                  <a:lnTo>
                    <a:pt x="5427" y="5948"/>
                  </a:lnTo>
                  <a:lnTo>
                    <a:pt x="5446" y="5964"/>
                  </a:lnTo>
                  <a:lnTo>
                    <a:pt x="5466" y="5981"/>
                  </a:lnTo>
                  <a:lnTo>
                    <a:pt x="5484" y="5999"/>
                  </a:lnTo>
                  <a:lnTo>
                    <a:pt x="5502" y="6017"/>
                  </a:lnTo>
                  <a:lnTo>
                    <a:pt x="5519" y="6037"/>
                  </a:lnTo>
                  <a:lnTo>
                    <a:pt x="5535" y="6056"/>
                  </a:lnTo>
                  <a:lnTo>
                    <a:pt x="5551" y="6077"/>
                  </a:lnTo>
                  <a:lnTo>
                    <a:pt x="5566" y="6097"/>
                  </a:lnTo>
                  <a:lnTo>
                    <a:pt x="5580" y="6119"/>
                  </a:lnTo>
                  <a:lnTo>
                    <a:pt x="5593" y="6141"/>
                  </a:lnTo>
                  <a:lnTo>
                    <a:pt x="5605" y="6163"/>
                  </a:lnTo>
                  <a:lnTo>
                    <a:pt x="5617" y="6186"/>
                  </a:lnTo>
                  <a:lnTo>
                    <a:pt x="5628" y="6210"/>
                  </a:lnTo>
                  <a:lnTo>
                    <a:pt x="5637" y="6233"/>
                  </a:lnTo>
                  <a:lnTo>
                    <a:pt x="5646" y="6257"/>
                  </a:lnTo>
                  <a:lnTo>
                    <a:pt x="5654" y="6281"/>
                  </a:lnTo>
                  <a:lnTo>
                    <a:pt x="5661" y="6306"/>
                  </a:lnTo>
                  <a:lnTo>
                    <a:pt x="5667" y="6331"/>
                  </a:lnTo>
                  <a:lnTo>
                    <a:pt x="5672" y="6356"/>
                  </a:lnTo>
                  <a:lnTo>
                    <a:pt x="5676" y="6381"/>
                  </a:lnTo>
                  <a:lnTo>
                    <a:pt x="5680" y="6406"/>
                  </a:lnTo>
                  <a:lnTo>
                    <a:pt x="5682" y="6432"/>
                  </a:lnTo>
                  <a:lnTo>
                    <a:pt x="5684" y="6457"/>
                  </a:lnTo>
                  <a:lnTo>
                    <a:pt x="5684" y="6483"/>
                  </a:lnTo>
                  <a:lnTo>
                    <a:pt x="5684" y="8308"/>
                  </a:lnTo>
                  <a:lnTo>
                    <a:pt x="4316" y="830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Helvetica Neue"/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45" name="Google Shape;1745;p49"/>
            <p:cNvSpPr/>
            <p:nvPr/>
          </p:nvSpPr>
          <p:spPr>
            <a:xfrm>
              <a:off x="6968299" y="1554480"/>
              <a:ext cx="914400" cy="914400"/>
            </a:xfrm>
            <a:custGeom>
              <a:rect b="b" l="l" r="r" t="t"/>
              <a:pathLst>
                <a:path extrusionOk="0" h="10000" w="10000">
                  <a:moveTo>
                    <a:pt x="5933" y="6453"/>
                  </a:moveTo>
                  <a:lnTo>
                    <a:pt x="5934" y="6478"/>
                  </a:lnTo>
                  <a:lnTo>
                    <a:pt x="5934" y="6483"/>
                  </a:lnTo>
                  <a:lnTo>
                    <a:pt x="5934" y="8286"/>
                  </a:lnTo>
                  <a:lnTo>
                    <a:pt x="8650" y="8286"/>
                  </a:lnTo>
                  <a:lnTo>
                    <a:pt x="8683" y="8288"/>
                  </a:lnTo>
                  <a:lnTo>
                    <a:pt x="8715" y="8295"/>
                  </a:lnTo>
                  <a:lnTo>
                    <a:pt x="8746" y="8305"/>
                  </a:lnTo>
                  <a:lnTo>
                    <a:pt x="8775" y="8319"/>
                  </a:lnTo>
                  <a:lnTo>
                    <a:pt x="8802" y="8338"/>
                  </a:lnTo>
                  <a:lnTo>
                    <a:pt x="8827" y="8359"/>
                  </a:lnTo>
                  <a:lnTo>
                    <a:pt x="8848" y="8384"/>
                  </a:lnTo>
                  <a:lnTo>
                    <a:pt x="8867" y="8411"/>
                  </a:lnTo>
                  <a:lnTo>
                    <a:pt x="8881" y="8440"/>
                  </a:lnTo>
                  <a:lnTo>
                    <a:pt x="8891" y="8471"/>
                  </a:lnTo>
                  <a:lnTo>
                    <a:pt x="8898" y="8503"/>
                  </a:lnTo>
                  <a:lnTo>
                    <a:pt x="8900" y="8536"/>
                  </a:lnTo>
                  <a:lnTo>
                    <a:pt x="8898" y="8569"/>
                  </a:lnTo>
                  <a:lnTo>
                    <a:pt x="8891" y="8601"/>
                  </a:lnTo>
                  <a:lnTo>
                    <a:pt x="8881" y="8632"/>
                  </a:lnTo>
                  <a:lnTo>
                    <a:pt x="8867" y="8661"/>
                  </a:lnTo>
                  <a:lnTo>
                    <a:pt x="8848" y="8688"/>
                  </a:lnTo>
                  <a:lnTo>
                    <a:pt x="8827" y="8713"/>
                  </a:lnTo>
                  <a:lnTo>
                    <a:pt x="8802" y="8734"/>
                  </a:lnTo>
                  <a:lnTo>
                    <a:pt x="8775" y="8753"/>
                  </a:lnTo>
                  <a:lnTo>
                    <a:pt x="8746" y="8767"/>
                  </a:lnTo>
                  <a:lnTo>
                    <a:pt x="8715" y="8777"/>
                  </a:lnTo>
                  <a:lnTo>
                    <a:pt x="8683" y="8784"/>
                  </a:lnTo>
                  <a:lnTo>
                    <a:pt x="8650" y="8786"/>
                  </a:lnTo>
                  <a:lnTo>
                    <a:pt x="1350" y="8786"/>
                  </a:lnTo>
                  <a:lnTo>
                    <a:pt x="1317" y="8784"/>
                  </a:lnTo>
                  <a:lnTo>
                    <a:pt x="1285" y="8777"/>
                  </a:lnTo>
                  <a:lnTo>
                    <a:pt x="1254" y="8767"/>
                  </a:lnTo>
                  <a:lnTo>
                    <a:pt x="1225" y="8753"/>
                  </a:lnTo>
                  <a:lnTo>
                    <a:pt x="1198" y="8734"/>
                  </a:lnTo>
                  <a:lnTo>
                    <a:pt x="1173" y="8713"/>
                  </a:lnTo>
                  <a:lnTo>
                    <a:pt x="1152" y="8688"/>
                  </a:lnTo>
                  <a:lnTo>
                    <a:pt x="1133" y="8661"/>
                  </a:lnTo>
                  <a:lnTo>
                    <a:pt x="1119" y="8632"/>
                  </a:lnTo>
                  <a:lnTo>
                    <a:pt x="1109" y="8601"/>
                  </a:lnTo>
                  <a:lnTo>
                    <a:pt x="1102" y="8569"/>
                  </a:lnTo>
                  <a:lnTo>
                    <a:pt x="1100" y="8536"/>
                  </a:lnTo>
                  <a:lnTo>
                    <a:pt x="1102" y="8503"/>
                  </a:lnTo>
                  <a:lnTo>
                    <a:pt x="1109" y="8471"/>
                  </a:lnTo>
                  <a:lnTo>
                    <a:pt x="1119" y="8440"/>
                  </a:lnTo>
                  <a:lnTo>
                    <a:pt x="1133" y="8411"/>
                  </a:lnTo>
                  <a:lnTo>
                    <a:pt x="1152" y="8384"/>
                  </a:lnTo>
                  <a:lnTo>
                    <a:pt x="1173" y="8359"/>
                  </a:lnTo>
                  <a:lnTo>
                    <a:pt x="1198" y="8338"/>
                  </a:lnTo>
                  <a:lnTo>
                    <a:pt x="1225" y="8319"/>
                  </a:lnTo>
                  <a:lnTo>
                    <a:pt x="1254" y="8305"/>
                  </a:lnTo>
                  <a:lnTo>
                    <a:pt x="1285" y="8295"/>
                  </a:lnTo>
                  <a:lnTo>
                    <a:pt x="1317" y="8288"/>
                  </a:lnTo>
                  <a:lnTo>
                    <a:pt x="1350" y="8286"/>
                  </a:lnTo>
                  <a:lnTo>
                    <a:pt x="4066" y="8286"/>
                  </a:lnTo>
                  <a:lnTo>
                    <a:pt x="4066" y="6483"/>
                  </a:lnTo>
                  <a:lnTo>
                    <a:pt x="4066" y="6478"/>
                  </a:lnTo>
                  <a:lnTo>
                    <a:pt x="4067" y="6453"/>
                  </a:lnTo>
                  <a:lnTo>
                    <a:pt x="4067" y="6443"/>
                  </a:lnTo>
                  <a:lnTo>
                    <a:pt x="4068" y="6418"/>
                  </a:lnTo>
                  <a:lnTo>
                    <a:pt x="4069" y="6409"/>
                  </a:lnTo>
                  <a:lnTo>
                    <a:pt x="4071" y="6383"/>
                  </a:lnTo>
                  <a:lnTo>
                    <a:pt x="4072" y="6374"/>
                  </a:lnTo>
                  <a:lnTo>
                    <a:pt x="4076" y="6349"/>
                  </a:lnTo>
                  <a:lnTo>
                    <a:pt x="4077" y="6340"/>
                  </a:lnTo>
                  <a:lnTo>
                    <a:pt x="4081" y="6314"/>
                  </a:lnTo>
                  <a:lnTo>
                    <a:pt x="4083" y="6305"/>
                  </a:lnTo>
                  <a:lnTo>
                    <a:pt x="4088" y="6280"/>
                  </a:lnTo>
                  <a:lnTo>
                    <a:pt x="4090" y="6271"/>
                  </a:lnTo>
                  <a:lnTo>
                    <a:pt x="4096" y="6246"/>
                  </a:lnTo>
                  <a:lnTo>
                    <a:pt x="4099" y="6237"/>
                  </a:lnTo>
                  <a:lnTo>
                    <a:pt x="4106" y="6213"/>
                  </a:lnTo>
                  <a:lnTo>
                    <a:pt x="4108" y="6204"/>
                  </a:lnTo>
                  <a:lnTo>
                    <a:pt x="4116" y="6180"/>
                  </a:lnTo>
                  <a:lnTo>
                    <a:pt x="4119" y="6171"/>
                  </a:lnTo>
                  <a:lnTo>
                    <a:pt x="4128" y="6147"/>
                  </a:lnTo>
                  <a:lnTo>
                    <a:pt x="4132" y="6138"/>
                  </a:lnTo>
                  <a:lnTo>
                    <a:pt x="4141" y="6115"/>
                  </a:lnTo>
                  <a:lnTo>
                    <a:pt x="4145" y="6106"/>
                  </a:lnTo>
                  <a:lnTo>
                    <a:pt x="4156" y="6083"/>
                  </a:lnTo>
                  <a:lnTo>
                    <a:pt x="4160" y="6074"/>
                  </a:lnTo>
                  <a:lnTo>
                    <a:pt x="4171" y="6051"/>
                  </a:lnTo>
                  <a:lnTo>
                    <a:pt x="4176" y="6043"/>
                  </a:lnTo>
                  <a:lnTo>
                    <a:pt x="4188" y="6020"/>
                  </a:lnTo>
                  <a:lnTo>
                    <a:pt x="4193" y="6012"/>
                  </a:lnTo>
                  <a:lnTo>
                    <a:pt x="4206" y="5990"/>
                  </a:lnTo>
                  <a:lnTo>
                    <a:pt x="4211" y="5982"/>
                  </a:lnTo>
                  <a:lnTo>
                    <a:pt x="4225" y="5961"/>
                  </a:lnTo>
                  <a:lnTo>
                    <a:pt x="4231" y="5953"/>
                  </a:lnTo>
                  <a:lnTo>
                    <a:pt x="4245" y="5932"/>
                  </a:lnTo>
                  <a:lnTo>
                    <a:pt x="4251" y="5924"/>
                  </a:lnTo>
                  <a:lnTo>
                    <a:pt x="4267" y="5904"/>
                  </a:lnTo>
                  <a:lnTo>
                    <a:pt x="4272" y="5897"/>
                  </a:lnTo>
                  <a:lnTo>
                    <a:pt x="4289" y="5877"/>
                  </a:lnTo>
                  <a:lnTo>
                    <a:pt x="4295" y="5870"/>
                  </a:lnTo>
                  <a:lnTo>
                    <a:pt x="4312" y="5851"/>
                  </a:lnTo>
                  <a:lnTo>
                    <a:pt x="4318" y="5844"/>
                  </a:lnTo>
                  <a:lnTo>
                    <a:pt x="4336" y="5826"/>
                  </a:lnTo>
                  <a:lnTo>
                    <a:pt x="4343" y="5819"/>
                  </a:lnTo>
                  <a:lnTo>
                    <a:pt x="4361" y="5801"/>
                  </a:lnTo>
                  <a:lnTo>
                    <a:pt x="4368" y="5795"/>
                  </a:lnTo>
                  <a:lnTo>
                    <a:pt x="4387" y="5778"/>
                  </a:lnTo>
                  <a:lnTo>
                    <a:pt x="4394" y="5772"/>
                  </a:lnTo>
                  <a:lnTo>
                    <a:pt x="4414" y="5755"/>
                  </a:lnTo>
                  <a:lnTo>
                    <a:pt x="4421" y="5750"/>
                  </a:lnTo>
                  <a:lnTo>
                    <a:pt x="4441" y="5734"/>
                  </a:lnTo>
                  <a:lnTo>
                    <a:pt x="4449" y="5728"/>
                  </a:lnTo>
                  <a:lnTo>
                    <a:pt x="4470" y="5714"/>
                  </a:lnTo>
                  <a:lnTo>
                    <a:pt x="4478" y="5708"/>
                  </a:lnTo>
                  <a:lnTo>
                    <a:pt x="4499" y="5694"/>
                  </a:lnTo>
                  <a:lnTo>
                    <a:pt x="4507" y="5689"/>
                  </a:lnTo>
                  <a:lnTo>
                    <a:pt x="4529" y="5676"/>
                  </a:lnTo>
                  <a:lnTo>
                    <a:pt x="4537" y="5671"/>
                  </a:lnTo>
                  <a:lnTo>
                    <a:pt x="4560" y="5659"/>
                  </a:lnTo>
                  <a:lnTo>
                    <a:pt x="4568" y="5654"/>
                  </a:lnTo>
                  <a:lnTo>
                    <a:pt x="4591" y="5643"/>
                  </a:lnTo>
                  <a:lnTo>
                    <a:pt x="4599" y="5639"/>
                  </a:lnTo>
                  <a:lnTo>
                    <a:pt x="4622" y="5628"/>
                  </a:lnTo>
                  <a:lnTo>
                    <a:pt x="4631" y="5624"/>
                  </a:lnTo>
                  <a:lnTo>
                    <a:pt x="4654" y="5615"/>
                  </a:lnTo>
                  <a:lnTo>
                    <a:pt x="4663" y="5611"/>
                  </a:lnTo>
                  <a:lnTo>
                    <a:pt x="4687" y="5602"/>
                  </a:lnTo>
                  <a:lnTo>
                    <a:pt x="4696" y="5599"/>
                  </a:lnTo>
                  <a:lnTo>
                    <a:pt x="4720" y="5591"/>
                  </a:lnTo>
                  <a:lnTo>
                    <a:pt x="4729" y="5588"/>
                  </a:lnTo>
                  <a:lnTo>
                    <a:pt x="4753" y="5581"/>
                  </a:lnTo>
                  <a:lnTo>
                    <a:pt x="4762" y="5579"/>
                  </a:lnTo>
                  <a:lnTo>
                    <a:pt x="4787" y="5573"/>
                  </a:lnTo>
                  <a:lnTo>
                    <a:pt x="4796" y="5571"/>
                  </a:lnTo>
                  <a:lnTo>
                    <a:pt x="4821" y="5565"/>
                  </a:lnTo>
                  <a:lnTo>
                    <a:pt x="4830" y="5564"/>
                  </a:lnTo>
                  <a:lnTo>
                    <a:pt x="4856" y="5559"/>
                  </a:lnTo>
                  <a:lnTo>
                    <a:pt x="4865" y="5558"/>
                  </a:lnTo>
                  <a:lnTo>
                    <a:pt x="4890" y="5555"/>
                  </a:lnTo>
                  <a:lnTo>
                    <a:pt x="4900" y="5553"/>
                  </a:lnTo>
                  <a:lnTo>
                    <a:pt x="4925" y="5551"/>
                  </a:lnTo>
                  <a:lnTo>
                    <a:pt x="4934" y="5550"/>
                  </a:lnTo>
                  <a:lnTo>
                    <a:pt x="4960" y="5549"/>
                  </a:lnTo>
                  <a:lnTo>
                    <a:pt x="4970" y="5549"/>
                  </a:lnTo>
                  <a:lnTo>
                    <a:pt x="4995" y="5548"/>
                  </a:lnTo>
                  <a:lnTo>
                    <a:pt x="5005" y="5548"/>
                  </a:lnTo>
                  <a:lnTo>
                    <a:pt x="5030" y="5549"/>
                  </a:lnTo>
                  <a:lnTo>
                    <a:pt x="5040" y="5549"/>
                  </a:lnTo>
                  <a:lnTo>
                    <a:pt x="5066" y="5550"/>
                  </a:lnTo>
                  <a:lnTo>
                    <a:pt x="5075" y="5551"/>
                  </a:lnTo>
                  <a:lnTo>
                    <a:pt x="5100" y="5553"/>
                  </a:lnTo>
                  <a:lnTo>
                    <a:pt x="5110" y="5555"/>
                  </a:lnTo>
                  <a:lnTo>
                    <a:pt x="5135" y="5558"/>
                  </a:lnTo>
                  <a:lnTo>
                    <a:pt x="5144" y="5559"/>
                  </a:lnTo>
                  <a:lnTo>
                    <a:pt x="5170" y="5564"/>
                  </a:lnTo>
                  <a:lnTo>
                    <a:pt x="5179" y="5565"/>
                  </a:lnTo>
                  <a:lnTo>
                    <a:pt x="5204" y="5571"/>
                  </a:lnTo>
                  <a:lnTo>
                    <a:pt x="5213" y="5573"/>
                  </a:lnTo>
                  <a:lnTo>
                    <a:pt x="5238" y="5579"/>
                  </a:lnTo>
                  <a:lnTo>
                    <a:pt x="5247" y="5581"/>
                  </a:lnTo>
                  <a:lnTo>
                    <a:pt x="5271" y="5588"/>
                  </a:lnTo>
                  <a:lnTo>
                    <a:pt x="5280" y="5591"/>
                  </a:lnTo>
                  <a:lnTo>
                    <a:pt x="5304" y="5599"/>
                  </a:lnTo>
                  <a:lnTo>
                    <a:pt x="5313" y="5602"/>
                  </a:lnTo>
                  <a:lnTo>
                    <a:pt x="5337" y="5611"/>
                  </a:lnTo>
                  <a:lnTo>
                    <a:pt x="5346" y="5615"/>
                  </a:lnTo>
                  <a:lnTo>
                    <a:pt x="5369" y="5624"/>
                  </a:lnTo>
                  <a:lnTo>
                    <a:pt x="5378" y="5628"/>
                  </a:lnTo>
                  <a:lnTo>
                    <a:pt x="5401" y="5639"/>
                  </a:lnTo>
                  <a:lnTo>
                    <a:pt x="5409" y="5643"/>
                  </a:lnTo>
                  <a:lnTo>
                    <a:pt x="5432" y="5654"/>
                  </a:lnTo>
                  <a:lnTo>
                    <a:pt x="5440" y="5659"/>
                  </a:lnTo>
                  <a:lnTo>
                    <a:pt x="5463" y="5671"/>
                  </a:lnTo>
                  <a:lnTo>
                    <a:pt x="5471" y="5676"/>
                  </a:lnTo>
                  <a:lnTo>
                    <a:pt x="5493" y="5689"/>
                  </a:lnTo>
                  <a:lnTo>
                    <a:pt x="5501" y="5694"/>
                  </a:lnTo>
                  <a:lnTo>
                    <a:pt x="5522" y="5708"/>
                  </a:lnTo>
                  <a:lnTo>
                    <a:pt x="5530" y="5714"/>
                  </a:lnTo>
                  <a:lnTo>
                    <a:pt x="5551" y="5728"/>
                  </a:lnTo>
                  <a:lnTo>
                    <a:pt x="5559" y="5734"/>
                  </a:lnTo>
                  <a:lnTo>
                    <a:pt x="5579" y="5750"/>
                  </a:lnTo>
                  <a:lnTo>
                    <a:pt x="5586" y="5755"/>
                  </a:lnTo>
                  <a:lnTo>
                    <a:pt x="5606" y="5772"/>
                  </a:lnTo>
                  <a:lnTo>
                    <a:pt x="5613" y="5778"/>
                  </a:lnTo>
                  <a:lnTo>
                    <a:pt x="5632" y="5795"/>
                  </a:lnTo>
                  <a:lnTo>
                    <a:pt x="5639" y="5801"/>
                  </a:lnTo>
                  <a:lnTo>
                    <a:pt x="5657" y="5819"/>
                  </a:lnTo>
                  <a:lnTo>
                    <a:pt x="5664" y="5826"/>
                  </a:lnTo>
                  <a:lnTo>
                    <a:pt x="5682" y="5844"/>
                  </a:lnTo>
                  <a:lnTo>
                    <a:pt x="5688" y="5851"/>
                  </a:lnTo>
                  <a:lnTo>
                    <a:pt x="5705" y="5870"/>
                  </a:lnTo>
                  <a:lnTo>
                    <a:pt x="5711" y="5877"/>
                  </a:lnTo>
                  <a:lnTo>
                    <a:pt x="5728" y="5897"/>
                  </a:lnTo>
                  <a:lnTo>
                    <a:pt x="5733" y="5904"/>
                  </a:lnTo>
                  <a:lnTo>
                    <a:pt x="5749" y="5924"/>
                  </a:lnTo>
                  <a:lnTo>
                    <a:pt x="5755" y="5932"/>
                  </a:lnTo>
                  <a:lnTo>
                    <a:pt x="5769" y="5953"/>
                  </a:lnTo>
                  <a:lnTo>
                    <a:pt x="5775" y="5961"/>
                  </a:lnTo>
                  <a:lnTo>
                    <a:pt x="5789" y="5982"/>
                  </a:lnTo>
                  <a:lnTo>
                    <a:pt x="5794" y="5990"/>
                  </a:lnTo>
                  <a:lnTo>
                    <a:pt x="5807" y="6012"/>
                  </a:lnTo>
                  <a:lnTo>
                    <a:pt x="5812" y="6020"/>
                  </a:lnTo>
                  <a:lnTo>
                    <a:pt x="5824" y="6043"/>
                  </a:lnTo>
                  <a:lnTo>
                    <a:pt x="5829" y="6051"/>
                  </a:lnTo>
                  <a:lnTo>
                    <a:pt x="5840" y="6074"/>
                  </a:lnTo>
                  <a:lnTo>
                    <a:pt x="5844" y="6083"/>
                  </a:lnTo>
                  <a:lnTo>
                    <a:pt x="5855" y="6106"/>
                  </a:lnTo>
                  <a:lnTo>
                    <a:pt x="5859" y="6115"/>
                  </a:lnTo>
                  <a:lnTo>
                    <a:pt x="5868" y="6138"/>
                  </a:lnTo>
                  <a:lnTo>
                    <a:pt x="5872" y="6147"/>
                  </a:lnTo>
                  <a:lnTo>
                    <a:pt x="5881" y="6171"/>
                  </a:lnTo>
                  <a:lnTo>
                    <a:pt x="5884" y="6180"/>
                  </a:lnTo>
                  <a:lnTo>
                    <a:pt x="5892" y="6204"/>
                  </a:lnTo>
                  <a:lnTo>
                    <a:pt x="5894" y="6213"/>
                  </a:lnTo>
                  <a:lnTo>
                    <a:pt x="5901" y="6237"/>
                  </a:lnTo>
                  <a:lnTo>
                    <a:pt x="5904" y="6246"/>
                  </a:lnTo>
                  <a:lnTo>
                    <a:pt x="5910" y="6271"/>
                  </a:lnTo>
                  <a:lnTo>
                    <a:pt x="5912" y="6280"/>
                  </a:lnTo>
                  <a:lnTo>
                    <a:pt x="5917" y="6305"/>
                  </a:lnTo>
                  <a:lnTo>
                    <a:pt x="5919" y="6314"/>
                  </a:lnTo>
                  <a:lnTo>
                    <a:pt x="5923" y="6340"/>
                  </a:lnTo>
                  <a:lnTo>
                    <a:pt x="5924" y="6349"/>
                  </a:lnTo>
                  <a:lnTo>
                    <a:pt x="5928" y="6374"/>
                  </a:lnTo>
                  <a:lnTo>
                    <a:pt x="5929" y="6383"/>
                  </a:lnTo>
                  <a:lnTo>
                    <a:pt x="5931" y="6409"/>
                  </a:lnTo>
                  <a:lnTo>
                    <a:pt x="5932" y="6418"/>
                  </a:lnTo>
                  <a:lnTo>
                    <a:pt x="5933" y="6443"/>
                  </a:lnTo>
                  <a:lnTo>
                    <a:pt x="5933" y="6453"/>
                  </a:lnTo>
                  <a:close/>
                  <a:moveTo>
                    <a:pt x="4567" y="6450"/>
                  </a:moveTo>
                  <a:lnTo>
                    <a:pt x="4566" y="6467"/>
                  </a:lnTo>
                  <a:lnTo>
                    <a:pt x="4566" y="6485"/>
                  </a:lnTo>
                  <a:lnTo>
                    <a:pt x="4566" y="8058"/>
                  </a:lnTo>
                  <a:lnTo>
                    <a:pt x="5434" y="8058"/>
                  </a:lnTo>
                  <a:lnTo>
                    <a:pt x="5434" y="6485"/>
                  </a:lnTo>
                  <a:lnTo>
                    <a:pt x="5434" y="6467"/>
                  </a:lnTo>
                  <a:lnTo>
                    <a:pt x="5433" y="6450"/>
                  </a:lnTo>
                  <a:lnTo>
                    <a:pt x="5431" y="6434"/>
                  </a:lnTo>
                  <a:lnTo>
                    <a:pt x="5429" y="6418"/>
                  </a:lnTo>
                  <a:lnTo>
                    <a:pt x="5426" y="6402"/>
                  </a:lnTo>
                  <a:lnTo>
                    <a:pt x="5423" y="6386"/>
                  </a:lnTo>
                  <a:lnTo>
                    <a:pt x="5419" y="6370"/>
                  </a:lnTo>
                  <a:lnTo>
                    <a:pt x="5415" y="6355"/>
                  </a:lnTo>
                  <a:lnTo>
                    <a:pt x="5410" y="6339"/>
                  </a:lnTo>
                  <a:lnTo>
                    <a:pt x="5404" y="6324"/>
                  </a:lnTo>
                  <a:lnTo>
                    <a:pt x="5398" y="6309"/>
                  </a:lnTo>
                  <a:lnTo>
                    <a:pt x="5391" y="6295"/>
                  </a:lnTo>
                  <a:lnTo>
                    <a:pt x="5384" y="6280"/>
                  </a:lnTo>
                  <a:lnTo>
                    <a:pt x="5376" y="6266"/>
                  </a:lnTo>
                  <a:lnTo>
                    <a:pt x="5368" y="6252"/>
                  </a:lnTo>
                  <a:lnTo>
                    <a:pt x="5359" y="6238"/>
                  </a:lnTo>
                  <a:lnTo>
                    <a:pt x="5350" y="6225"/>
                  </a:lnTo>
                  <a:lnTo>
                    <a:pt x="5340" y="6212"/>
                  </a:lnTo>
                  <a:lnTo>
                    <a:pt x="5329" y="6200"/>
                  </a:lnTo>
                  <a:lnTo>
                    <a:pt x="5319" y="6188"/>
                  </a:lnTo>
                  <a:lnTo>
                    <a:pt x="5307" y="6176"/>
                  </a:lnTo>
                  <a:lnTo>
                    <a:pt x="5295" y="6164"/>
                  </a:lnTo>
                  <a:lnTo>
                    <a:pt x="5283" y="6154"/>
                  </a:lnTo>
                  <a:lnTo>
                    <a:pt x="5271" y="6143"/>
                  </a:lnTo>
                  <a:lnTo>
                    <a:pt x="5258" y="6133"/>
                  </a:lnTo>
                  <a:lnTo>
                    <a:pt x="5245" y="6124"/>
                  </a:lnTo>
                  <a:lnTo>
                    <a:pt x="5231" y="6115"/>
                  </a:lnTo>
                  <a:lnTo>
                    <a:pt x="5217" y="6107"/>
                  </a:lnTo>
                  <a:lnTo>
                    <a:pt x="5203" y="6099"/>
                  </a:lnTo>
                  <a:lnTo>
                    <a:pt x="5188" y="6091"/>
                  </a:lnTo>
                  <a:lnTo>
                    <a:pt x="5173" y="6084"/>
                  </a:lnTo>
                  <a:lnTo>
                    <a:pt x="5158" y="6078"/>
                  </a:lnTo>
                  <a:lnTo>
                    <a:pt x="5143" y="6073"/>
                  </a:lnTo>
                  <a:lnTo>
                    <a:pt x="5128" y="6067"/>
                  </a:lnTo>
                  <a:lnTo>
                    <a:pt x="5112" y="6063"/>
                  </a:lnTo>
                  <a:lnTo>
                    <a:pt x="5096" y="6059"/>
                  </a:lnTo>
                  <a:lnTo>
                    <a:pt x="5080" y="6056"/>
                  </a:lnTo>
                  <a:lnTo>
                    <a:pt x="5064" y="6053"/>
                  </a:lnTo>
                  <a:lnTo>
                    <a:pt x="5048" y="6051"/>
                  </a:lnTo>
                  <a:lnTo>
                    <a:pt x="5032" y="6049"/>
                  </a:lnTo>
                  <a:lnTo>
                    <a:pt x="5016" y="6048"/>
                  </a:lnTo>
                  <a:lnTo>
                    <a:pt x="5000" y="6048"/>
                  </a:lnTo>
                  <a:lnTo>
                    <a:pt x="4984" y="6048"/>
                  </a:lnTo>
                  <a:lnTo>
                    <a:pt x="4968" y="6049"/>
                  </a:lnTo>
                  <a:lnTo>
                    <a:pt x="4952" y="6051"/>
                  </a:lnTo>
                  <a:lnTo>
                    <a:pt x="4936" y="6053"/>
                  </a:lnTo>
                  <a:lnTo>
                    <a:pt x="4920" y="6056"/>
                  </a:lnTo>
                  <a:lnTo>
                    <a:pt x="4904" y="6059"/>
                  </a:lnTo>
                  <a:lnTo>
                    <a:pt x="4888" y="6063"/>
                  </a:lnTo>
                  <a:lnTo>
                    <a:pt x="4872" y="6067"/>
                  </a:lnTo>
                  <a:lnTo>
                    <a:pt x="4857" y="6073"/>
                  </a:lnTo>
                  <a:lnTo>
                    <a:pt x="4842" y="6078"/>
                  </a:lnTo>
                  <a:lnTo>
                    <a:pt x="4827" y="6084"/>
                  </a:lnTo>
                  <a:lnTo>
                    <a:pt x="4812" y="6091"/>
                  </a:lnTo>
                  <a:lnTo>
                    <a:pt x="4797" y="6099"/>
                  </a:lnTo>
                  <a:lnTo>
                    <a:pt x="4783" y="6107"/>
                  </a:lnTo>
                  <a:lnTo>
                    <a:pt x="4769" y="6115"/>
                  </a:lnTo>
                  <a:lnTo>
                    <a:pt x="4755" y="6124"/>
                  </a:lnTo>
                  <a:lnTo>
                    <a:pt x="4742" y="6133"/>
                  </a:lnTo>
                  <a:lnTo>
                    <a:pt x="4729" y="6143"/>
                  </a:lnTo>
                  <a:lnTo>
                    <a:pt x="4717" y="6154"/>
                  </a:lnTo>
                  <a:lnTo>
                    <a:pt x="4705" y="6164"/>
                  </a:lnTo>
                  <a:lnTo>
                    <a:pt x="4693" y="6176"/>
                  </a:lnTo>
                  <a:lnTo>
                    <a:pt x="4681" y="6188"/>
                  </a:lnTo>
                  <a:lnTo>
                    <a:pt x="4671" y="6200"/>
                  </a:lnTo>
                  <a:lnTo>
                    <a:pt x="4660" y="6212"/>
                  </a:lnTo>
                  <a:lnTo>
                    <a:pt x="4650" y="6225"/>
                  </a:lnTo>
                  <a:lnTo>
                    <a:pt x="4641" y="6238"/>
                  </a:lnTo>
                  <a:lnTo>
                    <a:pt x="4632" y="6252"/>
                  </a:lnTo>
                  <a:lnTo>
                    <a:pt x="4624" y="6266"/>
                  </a:lnTo>
                  <a:lnTo>
                    <a:pt x="4616" y="6280"/>
                  </a:lnTo>
                  <a:lnTo>
                    <a:pt x="4609" y="6295"/>
                  </a:lnTo>
                  <a:lnTo>
                    <a:pt x="4602" y="6309"/>
                  </a:lnTo>
                  <a:lnTo>
                    <a:pt x="4596" y="6324"/>
                  </a:lnTo>
                  <a:lnTo>
                    <a:pt x="4590" y="6339"/>
                  </a:lnTo>
                  <a:lnTo>
                    <a:pt x="4585" y="6355"/>
                  </a:lnTo>
                  <a:lnTo>
                    <a:pt x="4581" y="6370"/>
                  </a:lnTo>
                  <a:lnTo>
                    <a:pt x="4577" y="6386"/>
                  </a:lnTo>
                  <a:lnTo>
                    <a:pt x="4574" y="6402"/>
                  </a:lnTo>
                  <a:lnTo>
                    <a:pt x="4571" y="6418"/>
                  </a:lnTo>
                  <a:lnTo>
                    <a:pt x="4569" y="6434"/>
                  </a:lnTo>
                  <a:lnTo>
                    <a:pt x="4567" y="6450"/>
                  </a:lnTo>
                  <a:close/>
                  <a:moveTo>
                    <a:pt x="8746" y="4661"/>
                  </a:moveTo>
                  <a:lnTo>
                    <a:pt x="8715" y="4671"/>
                  </a:lnTo>
                  <a:lnTo>
                    <a:pt x="8683" y="4678"/>
                  </a:lnTo>
                  <a:lnTo>
                    <a:pt x="8650" y="4680"/>
                  </a:lnTo>
                  <a:lnTo>
                    <a:pt x="7531" y="4680"/>
                  </a:lnTo>
                  <a:lnTo>
                    <a:pt x="7531" y="7623"/>
                  </a:lnTo>
                  <a:lnTo>
                    <a:pt x="7529" y="7656"/>
                  </a:lnTo>
                  <a:lnTo>
                    <a:pt x="7522" y="7688"/>
                  </a:lnTo>
                  <a:lnTo>
                    <a:pt x="7512" y="7719"/>
                  </a:lnTo>
                  <a:lnTo>
                    <a:pt x="7498" y="7748"/>
                  </a:lnTo>
                  <a:lnTo>
                    <a:pt x="7479" y="7775"/>
                  </a:lnTo>
                  <a:lnTo>
                    <a:pt x="7458" y="7800"/>
                  </a:lnTo>
                  <a:lnTo>
                    <a:pt x="7433" y="7821"/>
                  </a:lnTo>
                  <a:lnTo>
                    <a:pt x="7406" y="7840"/>
                  </a:lnTo>
                  <a:lnTo>
                    <a:pt x="7377" y="7854"/>
                  </a:lnTo>
                  <a:lnTo>
                    <a:pt x="7346" y="7864"/>
                  </a:lnTo>
                  <a:lnTo>
                    <a:pt x="7314" y="7871"/>
                  </a:lnTo>
                  <a:lnTo>
                    <a:pt x="7281" y="7873"/>
                  </a:lnTo>
                  <a:lnTo>
                    <a:pt x="7248" y="7871"/>
                  </a:lnTo>
                  <a:lnTo>
                    <a:pt x="7216" y="7864"/>
                  </a:lnTo>
                  <a:lnTo>
                    <a:pt x="7185" y="7854"/>
                  </a:lnTo>
                  <a:lnTo>
                    <a:pt x="7156" y="7840"/>
                  </a:lnTo>
                  <a:lnTo>
                    <a:pt x="7129" y="7821"/>
                  </a:lnTo>
                  <a:lnTo>
                    <a:pt x="7104" y="7800"/>
                  </a:lnTo>
                  <a:lnTo>
                    <a:pt x="7083" y="7775"/>
                  </a:lnTo>
                  <a:lnTo>
                    <a:pt x="7064" y="7748"/>
                  </a:lnTo>
                  <a:lnTo>
                    <a:pt x="7050" y="7719"/>
                  </a:lnTo>
                  <a:lnTo>
                    <a:pt x="7040" y="7688"/>
                  </a:lnTo>
                  <a:lnTo>
                    <a:pt x="7033" y="7656"/>
                  </a:lnTo>
                  <a:lnTo>
                    <a:pt x="7031" y="7623"/>
                  </a:lnTo>
                  <a:lnTo>
                    <a:pt x="7031" y="4680"/>
                  </a:lnTo>
                  <a:lnTo>
                    <a:pt x="2969" y="4680"/>
                  </a:lnTo>
                  <a:lnTo>
                    <a:pt x="2969" y="7623"/>
                  </a:lnTo>
                  <a:lnTo>
                    <a:pt x="2967" y="7656"/>
                  </a:lnTo>
                  <a:lnTo>
                    <a:pt x="2960" y="7688"/>
                  </a:lnTo>
                  <a:lnTo>
                    <a:pt x="2950" y="7719"/>
                  </a:lnTo>
                  <a:lnTo>
                    <a:pt x="2936" y="7748"/>
                  </a:lnTo>
                  <a:lnTo>
                    <a:pt x="2917" y="7775"/>
                  </a:lnTo>
                  <a:lnTo>
                    <a:pt x="2896" y="7800"/>
                  </a:lnTo>
                  <a:lnTo>
                    <a:pt x="2871" y="7821"/>
                  </a:lnTo>
                  <a:lnTo>
                    <a:pt x="2844" y="7840"/>
                  </a:lnTo>
                  <a:lnTo>
                    <a:pt x="2815" y="7854"/>
                  </a:lnTo>
                  <a:lnTo>
                    <a:pt x="2784" y="7864"/>
                  </a:lnTo>
                  <a:lnTo>
                    <a:pt x="2752" y="7871"/>
                  </a:lnTo>
                  <a:lnTo>
                    <a:pt x="2719" y="7873"/>
                  </a:lnTo>
                  <a:lnTo>
                    <a:pt x="2686" y="7871"/>
                  </a:lnTo>
                  <a:lnTo>
                    <a:pt x="2654" y="7864"/>
                  </a:lnTo>
                  <a:lnTo>
                    <a:pt x="2623" y="7854"/>
                  </a:lnTo>
                  <a:lnTo>
                    <a:pt x="2594" y="7840"/>
                  </a:lnTo>
                  <a:lnTo>
                    <a:pt x="2567" y="7821"/>
                  </a:lnTo>
                  <a:lnTo>
                    <a:pt x="2542" y="7800"/>
                  </a:lnTo>
                  <a:lnTo>
                    <a:pt x="2521" y="7775"/>
                  </a:lnTo>
                  <a:lnTo>
                    <a:pt x="2502" y="7748"/>
                  </a:lnTo>
                  <a:lnTo>
                    <a:pt x="2488" y="7719"/>
                  </a:lnTo>
                  <a:lnTo>
                    <a:pt x="2478" y="7688"/>
                  </a:lnTo>
                  <a:lnTo>
                    <a:pt x="2471" y="7656"/>
                  </a:lnTo>
                  <a:lnTo>
                    <a:pt x="2469" y="7623"/>
                  </a:lnTo>
                  <a:lnTo>
                    <a:pt x="2469" y="4680"/>
                  </a:lnTo>
                  <a:lnTo>
                    <a:pt x="1350" y="4680"/>
                  </a:lnTo>
                  <a:lnTo>
                    <a:pt x="1317" y="4678"/>
                  </a:lnTo>
                  <a:lnTo>
                    <a:pt x="1285" y="4671"/>
                  </a:lnTo>
                  <a:lnTo>
                    <a:pt x="1254" y="4661"/>
                  </a:lnTo>
                  <a:lnTo>
                    <a:pt x="1225" y="4647"/>
                  </a:lnTo>
                  <a:lnTo>
                    <a:pt x="1198" y="4628"/>
                  </a:lnTo>
                  <a:lnTo>
                    <a:pt x="1173" y="4607"/>
                  </a:lnTo>
                  <a:lnTo>
                    <a:pt x="1152" y="4582"/>
                  </a:lnTo>
                  <a:lnTo>
                    <a:pt x="1133" y="4555"/>
                  </a:lnTo>
                  <a:lnTo>
                    <a:pt x="1119" y="4526"/>
                  </a:lnTo>
                  <a:lnTo>
                    <a:pt x="1109" y="4495"/>
                  </a:lnTo>
                  <a:lnTo>
                    <a:pt x="1102" y="4463"/>
                  </a:lnTo>
                  <a:lnTo>
                    <a:pt x="1100" y="4430"/>
                  </a:lnTo>
                  <a:lnTo>
                    <a:pt x="1102" y="4397"/>
                  </a:lnTo>
                  <a:lnTo>
                    <a:pt x="1109" y="4365"/>
                  </a:lnTo>
                  <a:lnTo>
                    <a:pt x="1119" y="4334"/>
                  </a:lnTo>
                  <a:lnTo>
                    <a:pt x="1133" y="4305"/>
                  </a:lnTo>
                  <a:lnTo>
                    <a:pt x="1152" y="4278"/>
                  </a:lnTo>
                  <a:lnTo>
                    <a:pt x="1173" y="4253"/>
                  </a:lnTo>
                  <a:lnTo>
                    <a:pt x="1198" y="4232"/>
                  </a:lnTo>
                  <a:lnTo>
                    <a:pt x="1225" y="4213"/>
                  </a:lnTo>
                  <a:lnTo>
                    <a:pt x="1254" y="4199"/>
                  </a:lnTo>
                  <a:lnTo>
                    <a:pt x="1285" y="4189"/>
                  </a:lnTo>
                  <a:lnTo>
                    <a:pt x="1317" y="4182"/>
                  </a:lnTo>
                  <a:lnTo>
                    <a:pt x="1350" y="4180"/>
                  </a:lnTo>
                  <a:lnTo>
                    <a:pt x="8650" y="4180"/>
                  </a:lnTo>
                  <a:lnTo>
                    <a:pt x="8683" y="4182"/>
                  </a:lnTo>
                  <a:lnTo>
                    <a:pt x="8715" y="4189"/>
                  </a:lnTo>
                  <a:lnTo>
                    <a:pt x="8746" y="4199"/>
                  </a:lnTo>
                  <a:lnTo>
                    <a:pt x="8775" y="4213"/>
                  </a:lnTo>
                  <a:lnTo>
                    <a:pt x="8802" y="4232"/>
                  </a:lnTo>
                  <a:lnTo>
                    <a:pt x="8827" y="4253"/>
                  </a:lnTo>
                  <a:lnTo>
                    <a:pt x="8848" y="4278"/>
                  </a:lnTo>
                  <a:lnTo>
                    <a:pt x="8867" y="4305"/>
                  </a:lnTo>
                  <a:lnTo>
                    <a:pt x="8881" y="4334"/>
                  </a:lnTo>
                  <a:lnTo>
                    <a:pt x="8891" y="4365"/>
                  </a:lnTo>
                  <a:lnTo>
                    <a:pt x="8898" y="4397"/>
                  </a:lnTo>
                  <a:lnTo>
                    <a:pt x="8900" y="4430"/>
                  </a:lnTo>
                  <a:lnTo>
                    <a:pt x="8898" y="4463"/>
                  </a:lnTo>
                  <a:lnTo>
                    <a:pt x="8891" y="4495"/>
                  </a:lnTo>
                  <a:lnTo>
                    <a:pt x="8881" y="4526"/>
                  </a:lnTo>
                  <a:lnTo>
                    <a:pt x="8867" y="4555"/>
                  </a:lnTo>
                  <a:lnTo>
                    <a:pt x="8848" y="4582"/>
                  </a:lnTo>
                  <a:lnTo>
                    <a:pt x="8827" y="4607"/>
                  </a:lnTo>
                  <a:lnTo>
                    <a:pt x="8802" y="4628"/>
                  </a:lnTo>
                  <a:lnTo>
                    <a:pt x="8775" y="4647"/>
                  </a:lnTo>
                  <a:lnTo>
                    <a:pt x="8746" y="4661"/>
                  </a:lnTo>
                  <a:close/>
                  <a:moveTo>
                    <a:pt x="1423" y="3321"/>
                  </a:moveTo>
                  <a:lnTo>
                    <a:pt x="1449" y="3303"/>
                  </a:lnTo>
                  <a:lnTo>
                    <a:pt x="4871" y="1250"/>
                  </a:lnTo>
                  <a:lnTo>
                    <a:pt x="4901" y="1234"/>
                  </a:lnTo>
                  <a:lnTo>
                    <a:pt x="4933" y="1223"/>
                  </a:lnTo>
                  <a:lnTo>
                    <a:pt x="4966" y="1216"/>
                  </a:lnTo>
                  <a:lnTo>
                    <a:pt x="5000" y="1214"/>
                  </a:lnTo>
                  <a:lnTo>
                    <a:pt x="5034" y="1216"/>
                  </a:lnTo>
                  <a:lnTo>
                    <a:pt x="5067" y="1223"/>
                  </a:lnTo>
                  <a:lnTo>
                    <a:pt x="5099" y="1234"/>
                  </a:lnTo>
                  <a:lnTo>
                    <a:pt x="5129" y="1250"/>
                  </a:lnTo>
                  <a:lnTo>
                    <a:pt x="8551" y="3303"/>
                  </a:lnTo>
                  <a:lnTo>
                    <a:pt x="8577" y="3321"/>
                  </a:lnTo>
                  <a:lnTo>
                    <a:pt x="8601" y="3343"/>
                  </a:lnTo>
                  <a:lnTo>
                    <a:pt x="8622" y="3368"/>
                  </a:lnTo>
                  <a:lnTo>
                    <a:pt x="8640" y="3395"/>
                  </a:lnTo>
                  <a:lnTo>
                    <a:pt x="8654" y="3424"/>
                  </a:lnTo>
                  <a:lnTo>
                    <a:pt x="8664" y="3455"/>
                  </a:lnTo>
                  <a:lnTo>
                    <a:pt x="8670" y="3487"/>
                  </a:lnTo>
                  <a:lnTo>
                    <a:pt x="8672" y="3520"/>
                  </a:lnTo>
                  <a:lnTo>
                    <a:pt x="8670" y="3552"/>
                  </a:lnTo>
                  <a:lnTo>
                    <a:pt x="8663" y="3584"/>
                  </a:lnTo>
                  <a:lnTo>
                    <a:pt x="8652" y="3614"/>
                  </a:lnTo>
                  <a:lnTo>
                    <a:pt x="8638" y="3643"/>
                  </a:lnTo>
                  <a:lnTo>
                    <a:pt x="8619" y="3670"/>
                  </a:lnTo>
                  <a:lnTo>
                    <a:pt x="8598" y="3695"/>
                  </a:lnTo>
                  <a:lnTo>
                    <a:pt x="8573" y="3716"/>
                  </a:lnTo>
                  <a:lnTo>
                    <a:pt x="8546" y="3734"/>
                  </a:lnTo>
                  <a:lnTo>
                    <a:pt x="8517" y="3748"/>
                  </a:lnTo>
                  <a:lnTo>
                    <a:pt x="8486" y="3759"/>
                  </a:lnTo>
                  <a:lnTo>
                    <a:pt x="8454" y="3765"/>
                  </a:lnTo>
                  <a:lnTo>
                    <a:pt x="8422" y="3767"/>
                  </a:lnTo>
                  <a:lnTo>
                    <a:pt x="1578" y="3767"/>
                  </a:lnTo>
                  <a:lnTo>
                    <a:pt x="1546" y="3765"/>
                  </a:lnTo>
                  <a:lnTo>
                    <a:pt x="1514" y="3759"/>
                  </a:lnTo>
                  <a:lnTo>
                    <a:pt x="1483" y="3748"/>
                  </a:lnTo>
                  <a:lnTo>
                    <a:pt x="1454" y="3734"/>
                  </a:lnTo>
                  <a:lnTo>
                    <a:pt x="1427" y="3716"/>
                  </a:lnTo>
                  <a:lnTo>
                    <a:pt x="1402" y="3695"/>
                  </a:lnTo>
                  <a:lnTo>
                    <a:pt x="1381" y="3670"/>
                  </a:lnTo>
                  <a:lnTo>
                    <a:pt x="1362" y="3643"/>
                  </a:lnTo>
                  <a:lnTo>
                    <a:pt x="1348" y="3614"/>
                  </a:lnTo>
                  <a:lnTo>
                    <a:pt x="1337" y="3584"/>
                  </a:lnTo>
                  <a:lnTo>
                    <a:pt x="1330" y="3552"/>
                  </a:lnTo>
                  <a:lnTo>
                    <a:pt x="1328" y="3520"/>
                  </a:lnTo>
                  <a:lnTo>
                    <a:pt x="1330" y="3487"/>
                  </a:lnTo>
                  <a:lnTo>
                    <a:pt x="1336" y="3455"/>
                  </a:lnTo>
                  <a:lnTo>
                    <a:pt x="1346" y="3424"/>
                  </a:lnTo>
                  <a:lnTo>
                    <a:pt x="1360" y="3395"/>
                  </a:lnTo>
                  <a:lnTo>
                    <a:pt x="1378" y="3368"/>
                  </a:lnTo>
                  <a:lnTo>
                    <a:pt x="1399" y="3343"/>
                  </a:lnTo>
                  <a:lnTo>
                    <a:pt x="1423" y="3321"/>
                  </a:lnTo>
                  <a:close/>
                  <a:moveTo>
                    <a:pt x="2481" y="3267"/>
                  </a:moveTo>
                  <a:lnTo>
                    <a:pt x="7519" y="3267"/>
                  </a:lnTo>
                  <a:lnTo>
                    <a:pt x="5000" y="1756"/>
                  </a:lnTo>
                  <a:lnTo>
                    <a:pt x="2481" y="326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Helvetica Neue"/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746" name="Google Shape;1746;p49"/>
          <p:cNvGrpSpPr/>
          <p:nvPr/>
        </p:nvGrpSpPr>
        <p:grpSpPr>
          <a:xfrm>
            <a:off x="7130425" y="1765350"/>
            <a:ext cx="588964" cy="588110"/>
            <a:chOff x="6968299" y="4956472"/>
            <a:chExt cx="914400" cy="914400"/>
          </a:xfrm>
        </p:grpSpPr>
        <p:sp>
          <p:nvSpPr>
            <p:cNvPr id="1747" name="Google Shape;1747;p49"/>
            <p:cNvSpPr/>
            <p:nvPr/>
          </p:nvSpPr>
          <p:spPr>
            <a:xfrm>
              <a:off x="6968299" y="4956472"/>
              <a:ext cx="914400" cy="914400"/>
            </a:xfrm>
            <a:custGeom>
              <a:rect b="b" l="l" r="r" t="t"/>
              <a:pathLst>
                <a:path extrusionOk="0" h="10000" w="10000">
                  <a:moveTo>
                    <a:pt x="8950" y="4941"/>
                  </a:moveTo>
                  <a:lnTo>
                    <a:pt x="8949" y="4994"/>
                  </a:lnTo>
                  <a:lnTo>
                    <a:pt x="8946" y="5047"/>
                  </a:lnTo>
                  <a:lnTo>
                    <a:pt x="8941" y="5100"/>
                  </a:lnTo>
                  <a:lnTo>
                    <a:pt x="8934" y="5152"/>
                  </a:lnTo>
                  <a:lnTo>
                    <a:pt x="8925" y="5204"/>
                  </a:lnTo>
                  <a:lnTo>
                    <a:pt x="8915" y="5256"/>
                  </a:lnTo>
                  <a:lnTo>
                    <a:pt x="8902" y="5307"/>
                  </a:lnTo>
                  <a:lnTo>
                    <a:pt x="8887" y="5358"/>
                  </a:lnTo>
                  <a:lnTo>
                    <a:pt x="8871" y="5408"/>
                  </a:lnTo>
                  <a:lnTo>
                    <a:pt x="8852" y="5458"/>
                  </a:lnTo>
                  <a:lnTo>
                    <a:pt x="8832" y="5507"/>
                  </a:lnTo>
                  <a:lnTo>
                    <a:pt x="8810" y="5555"/>
                  </a:lnTo>
                  <a:lnTo>
                    <a:pt x="8786" y="5602"/>
                  </a:lnTo>
                  <a:lnTo>
                    <a:pt x="8760" y="5649"/>
                  </a:lnTo>
                  <a:lnTo>
                    <a:pt x="8733" y="5694"/>
                  </a:lnTo>
                  <a:lnTo>
                    <a:pt x="8704" y="5739"/>
                  </a:lnTo>
                  <a:lnTo>
                    <a:pt x="8673" y="5782"/>
                  </a:lnTo>
                  <a:lnTo>
                    <a:pt x="8641" y="5824"/>
                  </a:lnTo>
                  <a:lnTo>
                    <a:pt x="8607" y="5864"/>
                  </a:lnTo>
                  <a:lnTo>
                    <a:pt x="8572" y="5904"/>
                  </a:lnTo>
                  <a:lnTo>
                    <a:pt x="8536" y="5942"/>
                  </a:lnTo>
                  <a:lnTo>
                    <a:pt x="8498" y="5978"/>
                  </a:lnTo>
                  <a:lnTo>
                    <a:pt x="8458" y="6013"/>
                  </a:lnTo>
                  <a:lnTo>
                    <a:pt x="8418" y="6047"/>
                  </a:lnTo>
                  <a:lnTo>
                    <a:pt x="8376" y="6079"/>
                  </a:lnTo>
                  <a:lnTo>
                    <a:pt x="8333" y="6110"/>
                  </a:lnTo>
                  <a:lnTo>
                    <a:pt x="8288" y="6139"/>
                  </a:lnTo>
                  <a:lnTo>
                    <a:pt x="8243" y="6166"/>
                  </a:lnTo>
                  <a:lnTo>
                    <a:pt x="8196" y="6192"/>
                  </a:lnTo>
                  <a:lnTo>
                    <a:pt x="8149" y="6216"/>
                  </a:lnTo>
                  <a:lnTo>
                    <a:pt x="8101" y="6238"/>
                  </a:lnTo>
                  <a:lnTo>
                    <a:pt x="8052" y="6258"/>
                  </a:lnTo>
                  <a:lnTo>
                    <a:pt x="8002" y="6277"/>
                  </a:lnTo>
                  <a:lnTo>
                    <a:pt x="7952" y="6293"/>
                  </a:lnTo>
                  <a:lnTo>
                    <a:pt x="7901" y="6308"/>
                  </a:lnTo>
                  <a:lnTo>
                    <a:pt x="7850" y="6321"/>
                  </a:lnTo>
                  <a:lnTo>
                    <a:pt x="7798" y="6331"/>
                  </a:lnTo>
                  <a:lnTo>
                    <a:pt x="7746" y="6340"/>
                  </a:lnTo>
                  <a:lnTo>
                    <a:pt x="7694" y="6347"/>
                  </a:lnTo>
                  <a:lnTo>
                    <a:pt x="7641" y="6352"/>
                  </a:lnTo>
                  <a:lnTo>
                    <a:pt x="7588" y="6355"/>
                  </a:lnTo>
                  <a:lnTo>
                    <a:pt x="7535" y="6356"/>
                  </a:lnTo>
                  <a:lnTo>
                    <a:pt x="7482" y="6355"/>
                  </a:lnTo>
                  <a:lnTo>
                    <a:pt x="7429" y="6352"/>
                  </a:lnTo>
                  <a:lnTo>
                    <a:pt x="7376" y="6347"/>
                  </a:lnTo>
                  <a:lnTo>
                    <a:pt x="7324" y="6340"/>
                  </a:lnTo>
                  <a:lnTo>
                    <a:pt x="7272" y="6331"/>
                  </a:lnTo>
                  <a:lnTo>
                    <a:pt x="7220" y="6321"/>
                  </a:lnTo>
                  <a:lnTo>
                    <a:pt x="7169" y="6308"/>
                  </a:lnTo>
                  <a:lnTo>
                    <a:pt x="7118" y="6293"/>
                  </a:lnTo>
                  <a:lnTo>
                    <a:pt x="7068" y="6277"/>
                  </a:lnTo>
                  <a:lnTo>
                    <a:pt x="7019" y="6258"/>
                  </a:lnTo>
                  <a:lnTo>
                    <a:pt x="6970" y="6238"/>
                  </a:lnTo>
                  <a:lnTo>
                    <a:pt x="6922" y="6216"/>
                  </a:lnTo>
                  <a:lnTo>
                    <a:pt x="6875" y="6192"/>
                  </a:lnTo>
                  <a:lnTo>
                    <a:pt x="6828" y="6166"/>
                  </a:lnTo>
                  <a:lnTo>
                    <a:pt x="6782" y="6139"/>
                  </a:lnTo>
                  <a:lnTo>
                    <a:pt x="6738" y="6110"/>
                  </a:lnTo>
                  <a:lnTo>
                    <a:pt x="6695" y="6079"/>
                  </a:lnTo>
                  <a:lnTo>
                    <a:pt x="6653" y="6047"/>
                  </a:lnTo>
                  <a:lnTo>
                    <a:pt x="6612" y="6013"/>
                  </a:lnTo>
                  <a:lnTo>
                    <a:pt x="6573" y="5978"/>
                  </a:lnTo>
                  <a:lnTo>
                    <a:pt x="6535" y="5942"/>
                  </a:lnTo>
                  <a:lnTo>
                    <a:pt x="6498" y="5904"/>
                  </a:lnTo>
                  <a:lnTo>
                    <a:pt x="6463" y="5864"/>
                  </a:lnTo>
                  <a:lnTo>
                    <a:pt x="6429" y="5824"/>
                  </a:lnTo>
                  <a:lnTo>
                    <a:pt x="6397" y="5782"/>
                  </a:lnTo>
                  <a:lnTo>
                    <a:pt x="6366" y="5739"/>
                  </a:lnTo>
                  <a:lnTo>
                    <a:pt x="6337" y="5694"/>
                  </a:lnTo>
                  <a:lnTo>
                    <a:pt x="6310" y="5649"/>
                  </a:lnTo>
                  <a:lnTo>
                    <a:pt x="6284" y="5602"/>
                  </a:lnTo>
                  <a:lnTo>
                    <a:pt x="6260" y="5555"/>
                  </a:lnTo>
                  <a:lnTo>
                    <a:pt x="6238" y="5507"/>
                  </a:lnTo>
                  <a:lnTo>
                    <a:pt x="6218" y="5458"/>
                  </a:lnTo>
                  <a:lnTo>
                    <a:pt x="6200" y="5408"/>
                  </a:lnTo>
                  <a:lnTo>
                    <a:pt x="6183" y="5358"/>
                  </a:lnTo>
                  <a:lnTo>
                    <a:pt x="6168" y="5307"/>
                  </a:lnTo>
                  <a:lnTo>
                    <a:pt x="6156" y="5256"/>
                  </a:lnTo>
                  <a:lnTo>
                    <a:pt x="6145" y="5204"/>
                  </a:lnTo>
                  <a:lnTo>
                    <a:pt x="6136" y="5152"/>
                  </a:lnTo>
                  <a:lnTo>
                    <a:pt x="6129" y="5100"/>
                  </a:lnTo>
                  <a:lnTo>
                    <a:pt x="6124" y="5047"/>
                  </a:lnTo>
                  <a:lnTo>
                    <a:pt x="6121" y="4994"/>
                  </a:lnTo>
                  <a:lnTo>
                    <a:pt x="6120" y="4941"/>
                  </a:lnTo>
                  <a:lnTo>
                    <a:pt x="6121" y="4888"/>
                  </a:lnTo>
                  <a:lnTo>
                    <a:pt x="6124" y="4835"/>
                  </a:lnTo>
                  <a:lnTo>
                    <a:pt x="6129" y="4782"/>
                  </a:lnTo>
                  <a:lnTo>
                    <a:pt x="6136" y="4730"/>
                  </a:lnTo>
                  <a:lnTo>
                    <a:pt x="6145" y="4678"/>
                  </a:lnTo>
                  <a:lnTo>
                    <a:pt x="6156" y="4626"/>
                  </a:lnTo>
                  <a:lnTo>
                    <a:pt x="6168" y="4575"/>
                  </a:lnTo>
                  <a:lnTo>
                    <a:pt x="6183" y="4524"/>
                  </a:lnTo>
                  <a:lnTo>
                    <a:pt x="6200" y="4474"/>
                  </a:lnTo>
                  <a:lnTo>
                    <a:pt x="6218" y="4425"/>
                  </a:lnTo>
                  <a:lnTo>
                    <a:pt x="6238" y="4376"/>
                  </a:lnTo>
                  <a:lnTo>
                    <a:pt x="6260" y="4328"/>
                  </a:lnTo>
                  <a:lnTo>
                    <a:pt x="6284" y="4281"/>
                  </a:lnTo>
                  <a:lnTo>
                    <a:pt x="6310" y="4234"/>
                  </a:lnTo>
                  <a:lnTo>
                    <a:pt x="6337" y="4188"/>
                  </a:lnTo>
                  <a:lnTo>
                    <a:pt x="6366" y="4144"/>
                  </a:lnTo>
                  <a:lnTo>
                    <a:pt x="6397" y="4101"/>
                  </a:lnTo>
                  <a:lnTo>
                    <a:pt x="6429" y="4059"/>
                  </a:lnTo>
                  <a:lnTo>
                    <a:pt x="6463" y="4018"/>
                  </a:lnTo>
                  <a:lnTo>
                    <a:pt x="6498" y="3979"/>
                  </a:lnTo>
                  <a:lnTo>
                    <a:pt x="6535" y="3941"/>
                  </a:lnTo>
                  <a:lnTo>
                    <a:pt x="6573" y="3904"/>
                  </a:lnTo>
                  <a:lnTo>
                    <a:pt x="6612" y="3869"/>
                  </a:lnTo>
                  <a:lnTo>
                    <a:pt x="6653" y="3835"/>
                  </a:lnTo>
                  <a:lnTo>
                    <a:pt x="6695" y="3803"/>
                  </a:lnTo>
                  <a:lnTo>
                    <a:pt x="6738" y="3772"/>
                  </a:lnTo>
                  <a:lnTo>
                    <a:pt x="6782" y="3743"/>
                  </a:lnTo>
                  <a:lnTo>
                    <a:pt x="6828" y="3716"/>
                  </a:lnTo>
                  <a:lnTo>
                    <a:pt x="6875" y="3690"/>
                  </a:lnTo>
                  <a:lnTo>
                    <a:pt x="6922" y="3666"/>
                  </a:lnTo>
                  <a:lnTo>
                    <a:pt x="6970" y="3644"/>
                  </a:lnTo>
                  <a:lnTo>
                    <a:pt x="7019" y="3624"/>
                  </a:lnTo>
                  <a:lnTo>
                    <a:pt x="7068" y="3606"/>
                  </a:lnTo>
                  <a:lnTo>
                    <a:pt x="7118" y="3589"/>
                  </a:lnTo>
                  <a:lnTo>
                    <a:pt x="7169" y="3575"/>
                  </a:lnTo>
                  <a:lnTo>
                    <a:pt x="7220" y="3562"/>
                  </a:lnTo>
                  <a:lnTo>
                    <a:pt x="7272" y="3551"/>
                  </a:lnTo>
                  <a:lnTo>
                    <a:pt x="7324" y="3542"/>
                  </a:lnTo>
                  <a:lnTo>
                    <a:pt x="7376" y="3535"/>
                  </a:lnTo>
                  <a:lnTo>
                    <a:pt x="7429" y="3530"/>
                  </a:lnTo>
                  <a:lnTo>
                    <a:pt x="7482" y="3527"/>
                  </a:lnTo>
                  <a:lnTo>
                    <a:pt x="7535" y="3526"/>
                  </a:lnTo>
                  <a:lnTo>
                    <a:pt x="7588" y="3527"/>
                  </a:lnTo>
                  <a:lnTo>
                    <a:pt x="7641" y="3530"/>
                  </a:lnTo>
                  <a:lnTo>
                    <a:pt x="7694" y="3535"/>
                  </a:lnTo>
                  <a:lnTo>
                    <a:pt x="7746" y="3542"/>
                  </a:lnTo>
                  <a:lnTo>
                    <a:pt x="7798" y="3551"/>
                  </a:lnTo>
                  <a:lnTo>
                    <a:pt x="7850" y="3562"/>
                  </a:lnTo>
                  <a:lnTo>
                    <a:pt x="7901" y="3575"/>
                  </a:lnTo>
                  <a:lnTo>
                    <a:pt x="7952" y="3589"/>
                  </a:lnTo>
                  <a:lnTo>
                    <a:pt x="8002" y="3606"/>
                  </a:lnTo>
                  <a:lnTo>
                    <a:pt x="8052" y="3624"/>
                  </a:lnTo>
                  <a:lnTo>
                    <a:pt x="8101" y="3644"/>
                  </a:lnTo>
                  <a:lnTo>
                    <a:pt x="8149" y="3666"/>
                  </a:lnTo>
                  <a:lnTo>
                    <a:pt x="8196" y="3690"/>
                  </a:lnTo>
                  <a:lnTo>
                    <a:pt x="8243" y="3716"/>
                  </a:lnTo>
                  <a:lnTo>
                    <a:pt x="8288" y="3743"/>
                  </a:lnTo>
                  <a:lnTo>
                    <a:pt x="8333" y="3772"/>
                  </a:lnTo>
                  <a:lnTo>
                    <a:pt x="8376" y="3803"/>
                  </a:lnTo>
                  <a:lnTo>
                    <a:pt x="8418" y="3835"/>
                  </a:lnTo>
                  <a:lnTo>
                    <a:pt x="8458" y="3869"/>
                  </a:lnTo>
                  <a:lnTo>
                    <a:pt x="8498" y="3904"/>
                  </a:lnTo>
                  <a:lnTo>
                    <a:pt x="8536" y="3941"/>
                  </a:lnTo>
                  <a:lnTo>
                    <a:pt x="8572" y="3979"/>
                  </a:lnTo>
                  <a:lnTo>
                    <a:pt x="8607" y="4018"/>
                  </a:lnTo>
                  <a:lnTo>
                    <a:pt x="8641" y="4059"/>
                  </a:lnTo>
                  <a:lnTo>
                    <a:pt x="8673" y="4101"/>
                  </a:lnTo>
                  <a:lnTo>
                    <a:pt x="8704" y="4144"/>
                  </a:lnTo>
                  <a:lnTo>
                    <a:pt x="8733" y="4188"/>
                  </a:lnTo>
                  <a:lnTo>
                    <a:pt x="8760" y="4234"/>
                  </a:lnTo>
                  <a:lnTo>
                    <a:pt x="8786" y="4281"/>
                  </a:lnTo>
                  <a:lnTo>
                    <a:pt x="8810" y="4328"/>
                  </a:lnTo>
                  <a:lnTo>
                    <a:pt x="8832" y="4376"/>
                  </a:lnTo>
                  <a:lnTo>
                    <a:pt x="8852" y="4425"/>
                  </a:lnTo>
                  <a:lnTo>
                    <a:pt x="8871" y="4474"/>
                  </a:lnTo>
                  <a:lnTo>
                    <a:pt x="8887" y="4524"/>
                  </a:lnTo>
                  <a:lnTo>
                    <a:pt x="8902" y="4575"/>
                  </a:lnTo>
                  <a:lnTo>
                    <a:pt x="8915" y="4626"/>
                  </a:lnTo>
                  <a:lnTo>
                    <a:pt x="8925" y="4678"/>
                  </a:lnTo>
                  <a:lnTo>
                    <a:pt x="8934" y="4730"/>
                  </a:lnTo>
                  <a:lnTo>
                    <a:pt x="8941" y="4782"/>
                  </a:lnTo>
                  <a:lnTo>
                    <a:pt x="8946" y="4835"/>
                  </a:lnTo>
                  <a:lnTo>
                    <a:pt x="8949" y="4888"/>
                  </a:lnTo>
                  <a:lnTo>
                    <a:pt x="8950" y="494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Helvetica Neue"/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48" name="Google Shape;1748;p49"/>
            <p:cNvSpPr/>
            <p:nvPr/>
          </p:nvSpPr>
          <p:spPr>
            <a:xfrm>
              <a:off x="6968299" y="4956472"/>
              <a:ext cx="914400" cy="914400"/>
            </a:xfrm>
            <a:custGeom>
              <a:rect b="b" l="l" r="r" t="t"/>
              <a:pathLst>
                <a:path extrusionOk="0" h="10000" w="10000">
                  <a:moveTo>
                    <a:pt x="9199" y="4874"/>
                  </a:moveTo>
                  <a:lnTo>
                    <a:pt x="9199" y="4883"/>
                  </a:lnTo>
                  <a:lnTo>
                    <a:pt x="9200" y="4936"/>
                  </a:lnTo>
                  <a:lnTo>
                    <a:pt x="9200" y="4946"/>
                  </a:lnTo>
                  <a:lnTo>
                    <a:pt x="9199" y="4999"/>
                  </a:lnTo>
                  <a:lnTo>
                    <a:pt x="9199" y="5008"/>
                  </a:lnTo>
                  <a:lnTo>
                    <a:pt x="9196" y="5061"/>
                  </a:lnTo>
                  <a:lnTo>
                    <a:pt x="9195" y="5070"/>
                  </a:lnTo>
                  <a:lnTo>
                    <a:pt x="9190" y="5123"/>
                  </a:lnTo>
                  <a:lnTo>
                    <a:pt x="9189" y="5132"/>
                  </a:lnTo>
                  <a:lnTo>
                    <a:pt x="9182" y="5185"/>
                  </a:lnTo>
                  <a:lnTo>
                    <a:pt x="9181" y="5194"/>
                  </a:lnTo>
                  <a:lnTo>
                    <a:pt x="9172" y="5246"/>
                  </a:lnTo>
                  <a:lnTo>
                    <a:pt x="9170" y="5255"/>
                  </a:lnTo>
                  <a:lnTo>
                    <a:pt x="9159" y="5307"/>
                  </a:lnTo>
                  <a:lnTo>
                    <a:pt x="9157" y="5316"/>
                  </a:lnTo>
                  <a:lnTo>
                    <a:pt x="9145" y="5367"/>
                  </a:lnTo>
                  <a:lnTo>
                    <a:pt x="9142" y="5376"/>
                  </a:lnTo>
                  <a:lnTo>
                    <a:pt x="9127" y="5427"/>
                  </a:lnTo>
                  <a:lnTo>
                    <a:pt x="9125" y="5436"/>
                  </a:lnTo>
                  <a:lnTo>
                    <a:pt x="9108" y="5486"/>
                  </a:lnTo>
                  <a:lnTo>
                    <a:pt x="9105" y="5495"/>
                  </a:lnTo>
                  <a:lnTo>
                    <a:pt x="9087" y="5545"/>
                  </a:lnTo>
                  <a:lnTo>
                    <a:pt x="9083" y="5553"/>
                  </a:lnTo>
                  <a:lnTo>
                    <a:pt x="9063" y="5602"/>
                  </a:lnTo>
                  <a:lnTo>
                    <a:pt x="9059" y="5611"/>
                  </a:lnTo>
                  <a:lnTo>
                    <a:pt x="9037" y="5659"/>
                  </a:lnTo>
                  <a:lnTo>
                    <a:pt x="9033" y="5668"/>
                  </a:lnTo>
                  <a:lnTo>
                    <a:pt x="9009" y="5715"/>
                  </a:lnTo>
                  <a:lnTo>
                    <a:pt x="9005" y="5723"/>
                  </a:lnTo>
                  <a:lnTo>
                    <a:pt x="8979" y="5770"/>
                  </a:lnTo>
                  <a:lnTo>
                    <a:pt x="8974" y="5778"/>
                  </a:lnTo>
                  <a:lnTo>
                    <a:pt x="8947" y="5823"/>
                  </a:lnTo>
                  <a:lnTo>
                    <a:pt x="8942" y="5831"/>
                  </a:lnTo>
                  <a:lnTo>
                    <a:pt x="8913" y="5876"/>
                  </a:lnTo>
                  <a:lnTo>
                    <a:pt x="8908" y="5883"/>
                  </a:lnTo>
                  <a:lnTo>
                    <a:pt x="8877" y="5927"/>
                  </a:lnTo>
                  <a:lnTo>
                    <a:pt x="8871" y="5934"/>
                  </a:lnTo>
                  <a:lnTo>
                    <a:pt x="8839" y="5976"/>
                  </a:lnTo>
                  <a:lnTo>
                    <a:pt x="8833" y="5983"/>
                  </a:lnTo>
                  <a:lnTo>
                    <a:pt x="8800" y="6024"/>
                  </a:lnTo>
                  <a:lnTo>
                    <a:pt x="8794" y="6031"/>
                  </a:lnTo>
                  <a:lnTo>
                    <a:pt x="8759" y="6070"/>
                  </a:lnTo>
                  <a:lnTo>
                    <a:pt x="8752" y="6077"/>
                  </a:lnTo>
                  <a:lnTo>
                    <a:pt x="8716" y="6115"/>
                  </a:lnTo>
                  <a:lnTo>
                    <a:pt x="8709" y="6122"/>
                  </a:lnTo>
                  <a:lnTo>
                    <a:pt x="8671" y="6158"/>
                  </a:lnTo>
                  <a:lnTo>
                    <a:pt x="8664" y="6165"/>
                  </a:lnTo>
                  <a:lnTo>
                    <a:pt x="8625" y="6200"/>
                  </a:lnTo>
                  <a:lnTo>
                    <a:pt x="8618" y="6206"/>
                  </a:lnTo>
                  <a:lnTo>
                    <a:pt x="8577" y="6239"/>
                  </a:lnTo>
                  <a:lnTo>
                    <a:pt x="8570" y="6245"/>
                  </a:lnTo>
                  <a:lnTo>
                    <a:pt x="8528" y="6277"/>
                  </a:lnTo>
                  <a:lnTo>
                    <a:pt x="8521" y="6283"/>
                  </a:lnTo>
                  <a:lnTo>
                    <a:pt x="8477" y="6314"/>
                  </a:lnTo>
                  <a:lnTo>
                    <a:pt x="8470" y="6319"/>
                  </a:lnTo>
                  <a:lnTo>
                    <a:pt x="8425" y="6348"/>
                  </a:lnTo>
                  <a:lnTo>
                    <a:pt x="8417" y="6353"/>
                  </a:lnTo>
                  <a:lnTo>
                    <a:pt x="8372" y="6380"/>
                  </a:lnTo>
                  <a:lnTo>
                    <a:pt x="8364" y="6385"/>
                  </a:lnTo>
                  <a:lnTo>
                    <a:pt x="8317" y="6411"/>
                  </a:lnTo>
                  <a:lnTo>
                    <a:pt x="8309" y="6415"/>
                  </a:lnTo>
                  <a:lnTo>
                    <a:pt x="8262" y="6439"/>
                  </a:lnTo>
                  <a:lnTo>
                    <a:pt x="8253" y="6443"/>
                  </a:lnTo>
                  <a:lnTo>
                    <a:pt x="8205" y="6465"/>
                  </a:lnTo>
                  <a:lnTo>
                    <a:pt x="8196" y="6469"/>
                  </a:lnTo>
                  <a:lnTo>
                    <a:pt x="8147" y="6489"/>
                  </a:lnTo>
                  <a:lnTo>
                    <a:pt x="8139" y="6493"/>
                  </a:lnTo>
                  <a:lnTo>
                    <a:pt x="8089" y="6511"/>
                  </a:lnTo>
                  <a:lnTo>
                    <a:pt x="8080" y="6514"/>
                  </a:lnTo>
                  <a:lnTo>
                    <a:pt x="8030" y="6531"/>
                  </a:lnTo>
                  <a:lnTo>
                    <a:pt x="8021" y="6533"/>
                  </a:lnTo>
                  <a:lnTo>
                    <a:pt x="7970" y="6548"/>
                  </a:lnTo>
                  <a:lnTo>
                    <a:pt x="7961" y="6551"/>
                  </a:lnTo>
                  <a:lnTo>
                    <a:pt x="7910" y="6563"/>
                  </a:lnTo>
                  <a:lnTo>
                    <a:pt x="7901" y="6565"/>
                  </a:lnTo>
                  <a:lnTo>
                    <a:pt x="7849" y="6576"/>
                  </a:lnTo>
                  <a:lnTo>
                    <a:pt x="7840" y="6578"/>
                  </a:lnTo>
                  <a:lnTo>
                    <a:pt x="7788" y="6587"/>
                  </a:lnTo>
                  <a:lnTo>
                    <a:pt x="7779" y="6588"/>
                  </a:lnTo>
                  <a:lnTo>
                    <a:pt x="7726" y="6595"/>
                  </a:lnTo>
                  <a:lnTo>
                    <a:pt x="7717" y="6596"/>
                  </a:lnTo>
                  <a:lnTo>
                    <a:pt x="7664" y="6601"/>
                  </a:lnTo>
                  <a:lnTo>
                    <a:pt x="7655" y="6602"/>
                  </a:lnTo>
                  <a:lnTo>
                    <a:pt x="7602" y="6605"/>
                  </a:lnTo>
                  <a:lnTo>
                    <a:pt x="7593" y="6605"/>
                  </a:lnTo>
                  <a:lnTo>
                    <a:pt x="7540" y="6606"/>
                  </a:lnTo>
                  <a:lnTo>
                    <a:pt x="7530" y="6606"/>
                  </a:lnTo>
                  <a:lnTo>
                    <a:pt x="7477" y="6605"/>
                  </a:lnTo>
                  <a:lnTo>
                    <a:pt x="7468" y="6605"/>
                  </a:lnTo>
                  <a:lnTo>
                    <a:pt x="7415" y="6602"/>
                  </a:lnTo>
                  <a:lnTo>
                    <a:pt x="7406" y="6601"/>
                  </a:lnTo>
                  <a:lnTo>
                    <a:pt x="7353" y="6596"/>
                  </a:lnTo>
                  <a:lnTo>
                    <a:pt x="7344" y="6595"/>
                  </a:lnTo>
                  <a:lnTo>
                    <a:pt x="7291" y="6588"/>
                  </a:lnTo>
                  <a:lnTo>
                    <a:pt x="7282" y="6587"/>
                  </a:lnTo>
                  <a:lnTo>
                    <a:pt x="7230" y="6578"/>
                  </a:lnTo>
                  <a:lnTo>
                    <a:pt x="7221" y="6576"/>
                  </a:lnTo>
                  <a:lnTo>
                    <a:pt x="7169" y="6565"/>
                  </a:lnTo>
                  <a:lnTo>
                    <a:pt x="7160" y="6563"/>
                  </a:lnTo>
                  <a:lnTo>
                    <a:pt x="7109" y="6551"/>
                  </a:lnTo>
                  <a:lnTo>
                    <a:pt x="7100" y="6548"/>
                  </a:lnTo>
                  <a:lnTo>
                    <a:pt x="7049" y="6533"/>
                  </a:lnTo>
                  <a:lnTo>
                    <a:pt x="7040" y="6531"/>
                  </a:lnTo>
                  <a:lnTo>
                    <a:pt x="6990" y="6514"/>
                  </a:lnTo>
                  <a:lnTo>
                    <a:pt x="6981" y="6511"/>
                  </a:lnTo>
                  <a:lnTo>
                    <a:pt x="6932" y="6493"/>
                  </a:lnTo>
                  <a:lnTo>
                    <a:pt x="6923" y="6489"/>
                  </a:lnTo>
                  <a:lnTo>
                    <a:pt x="6874" y="6469"/>
                  </a:lnTo>
                  <a:lnTo>
                    <a:pt x="6865" y="6465"/>
                  </a:lnTo>
                  <a:lnTo>
                    <a:pt x="6817" y="6443"/>
                  </a:lnTo>
                  <a:lnTo>
                    <a:pt x="6809" y="6439"/>
                  </a:lnTo>
                  <a:lnTo>
                    <a:pt x="6761" y="6415"/>
                  </a:lnTo>
                  <a:lnTo>
                    <a:pt x="6753" y="6410"/>
                  </a:lnTo>
                  <a:lnTo>
                    <a:pt x="6706" y="6384"/>
                  </a:lnTo>
                  <a:lnTo>
                    <a:pt x="6699" y="6380"/>
                  </a:lnTo>
                  <a:lnTo>
                    <a:pt x="6654" y="6353"/>
                  </a:lnTo>
                  <a:lnTo>
                    <a:pt x="6646" y="6348"/>
                  </a:lnTo>
                  <a:lnTo>
                    <a:pt x="6601" y="6319"/>
                  </a:lnTo>
                  <a:lnTo>
                    <a:pt x="6594" y="6314"/>
                  </a:lnTo>
                  <a:lnTo>
                    <a:pt x="6550" y="6283"/>
                  </a:lnTo>
                  <a:lnTo>
                    <a:pt x="6543" y="6278"/>
                  </a:lnTo>
                  <a:lnTo>
                    <a:pt x="6501" y="6245"/>
                  </a:lnTo>
                  <a:lnTo>
                    <a:pt x="6494" y="6240"/>
                  </a:lnTo>
                  <a:lnTo>
                    <a:pt x="6453" y="6206"/>
                  </a:lnTo>
                  <a:lnTo>
                    <a:pt x="6446" y="6200"/>
                  </a:lnTo>
                  <a:lnTo>
                    <a:pt x="6407" y="6165"/>
                  </a:lnTo>
                  <a:lnTo>
                    <a:pt x="6400" y="6158"/>
                  </a:lnTo>
                  <a:lnTo>
                    <a:pt x="6362" y="6122"/>
                  </a:lnTo>
                  <a:lnTo>
                    <a:pt x="6355" y="6115"/>
                  </a:lnTo>
                  <a:lnTo>
                    <a:pt x="6318" y="6077"/>
                  </a:lnTo>
                  <a:lnTo>
                    <a:pt x="6312" y="6071"/>
                  </a:lnTo>
                  <a:lnTo>
                    <a:pt x="6277" y="6031"/>
                  </a:lnTo>
                  <a:lnTo>
                    <a:pt x="6271" y="6024"/>
                  </a:lnTo>
                  <a:lnTo>
                    <a:pt x="6237" y="5984"/>
                  </a:lnTo>
                  <a:lnTo>
                    <a:pt x="6231" y="5976"/>
                  </a:lnTo>
                  <a:lnTo>
                    <a:pt x="6199" y="5934"/>
                  </a:lnTo>
                  <a:lnTo>
                    <a:pt x="6193" y="5927"/>
                  </a:lnTo>
                  <a:lnTo>
                    <a:pt x="6163" y="5884"/>
                  </a:lnTo>
                  <a:lnTo>
                    <a:pt x="6157" y="5876"/>
                  </a:lnTo>
                  <a:lnTo>
                    <a:pt x="6128" y="5832"/>
                  </a:lnTo>
                  <a:lnTo>
                    <a:pt x="6123" y="5823"/>
                  </a:lnTo>
                  <a:lnTo>
                    <a:pt x="6096" y="5778"/>
                  </a:lnTo>
                  <a:lnTo>
                    <a:pt x="6091" y="5769"/>
                  </a:lnTo>
                  <a:lnTo>
                    <a:pt x="6065" y="5723"/>
                  </a:lnTo>
                  <a:lnTo>
                    <a:pt x="6061" y="5715"/>
                  </a:lnTo>
                  <a:lnTo>
                    <a:pt x="6037" y="5667"/>
                  </a:lnTo>
                  <a:lnTo>
                    <a:pt x="6033" y="5659"/>
                  </a:lnTo>
                  <a:lnTo>
                    <a:pt x="6011" y="5611"/>
                  </a:lnTo>
                  <a:lnTo>
                    <a:pt x="6007" y="5602"/>
                  </a:lnTo>
                  <a:lnTo>
                    <a:pt x="5987" y="5553"/>
                  </a:lnTo>
                  <a:lnTo>
                    <a:pt x="5984" y="5545"/>
                  </a:lnTo>
                  <a:lnTo>
                    <a:pt x="5965" y="5495"/>
                  </a:lnTo>
                  <a:lnTo>
                    <a:pt x="5962" y="5486"/>
                  </a:lnTo>
                  <a:lnTo>
                    <a:pt x="5946" y="5436"/>
                  </a:lnTo>
                  <a:lnTo>
                    <a:pt x="5943" y="5427"/>
                  </a:lnTo>
                  <a:lnTo>
                    <a:pt x="5928" y="5376"/>
                  </a:lnTo>
                  <a:lnTo>
                    <a:pt x="5926" y="5367"/>
                  </a:lnTo>
                  <a:lnTo>
                    <a:pt x="5913" y="5316"/>
                  </a:lnTo>
                  <a:lnTo>
                    <a:pt x="5911" y="5307"/>
                  </a:lnTo>
                  <a:lnTo>
                    <a:pt x="5900" y="5255"/>
                  </a:lnTo>
                  <a:lnTo>
                    <a:pt x="5898" y="5246"/>
                  </a:lnTo>
                  <a:lnTo>
                    <a:pt x="5890" y="5194"/>
                  </a:lnTo>
                  <a:lnTo>
                    <a:pt x="5888" y="5185"/>
                  </a:lnTo>
                  <a:lnTo>
                    <a:pt x="5881" y="5133"/>
                  </a:lnTo>
                  <a:lnTo>
                    <a:pt x="5880" y="5123"/>
                  </a:lnTo>
                  <a:lnTo>
                    <a:pt x="5875" y="5071"/>
                  </a:lnTo>
                  <a:lnTo>
                    <a:pt x="5874" y="5061"/>
                  </a:lnTo>
                  <a:lnTo>
                    <a:pt x="5871" y="5008"/>
                  </a:lnTo>
                  <a:lnTo>
                    <a:pt x="5871" y="4999"/>
                  </a:lnTo>
                  <a:lnTo>
                    <a:pt x="5870" y="4946"/>
                  </a:lnTo>
                  <a:lnTo>
                    <a:pt x="5870" y="4936"/>
                  </a:lnTo>
                  <a:lnTo>
                    <a:pt x="5871" y="4883"/>
                  </a:lnTo>
                  <a:lnTo>
                    <a:pt x="5871" y="4874"/>
                  </a:lnTo>
                  <a:lnTo>
                    <a:pt x="5874" y="4821"/>
                  </a:lnTo>
                  <a:lnTo>
                    <a:pt x="5875" y="4811"/>
                  </a:lnTo>
                  <a:lnTo>
                    <a:pt x="5880" y="4759"/>
                  </a:lnTo>
                  <a:lnTo>
                    <a:pt x="5881" y="4749"/>
                  </a:lnTo>
                  <a:lnTo>
                    <a:pt x="5888" y="4697"/>
                  </a:lnTo>
                  <a:lnTo>
                    <a:pt x="5890" y="4688"/>
                  </a:lnTo>
                  <a:lnTo>
                    <a:pt x="5898" y="4636"/>
                  </a:lnTo>
                  <a:lnTo>
                    <a:pt x="5900" y="4627"/>
                  </a:lnTo>
                  <a:lnTo>
                    <a:pt x="5911" y="4575"/>
                  </a:lnTo>
                  <a:lnTo>
                    <a:pt x="5913" y="4566"/>
                  </a:lnTo>
                  <a:lnTo>
                    <a:pt x="5926" y="4515"/>
                  </a:lnTo>
                  <a:lnTo>
                    <a:pt x="5928" y="4506"/>
                  </a:lnTo>
                  <a:lnTo>
                    <a:pt x="5943" y="4455"/>
                  </a:lnTo>
                  <a:lnTo>
                    <a:pt x="5946" y="4446"/>
                  </a:lnTo>
                  <a:lnTo>
                    <a:pt x="5962" y="4396"/>
                  </a:lnTo>
                  <a:lnTo>
                    <a:pt x="5965" y="4387"/>
                  </a:lnTo>
                  <a:lnTo>
                    <a:pt x="5984" y="4338"/>
                  </a:lnTo>
                  <a:lnTo>
                    <a:pt x="5987" y="4329"/>
                  </a:lnTo>
                  <a:lnTo>
                    <a:pt x="6007" y="4280"/>
                  </a:lnTo>
                  <a:lnTo>
                    <a:pt x="6011" y="4272"/>
                  </a:lnTo>
                  <a:lnTo>
                    <a:pt x="6033" y="4224"/>
                  </a:lnTo>
                  <a:lnTo>
                    <a:pt x="6037" y="4215"/>
                  </a:lnTo>
                  <a:lnTo>
                    <a:pt x="6061" y="4168"/>
                  </a:lnTo>
                  <a:lnTo>
                    <a:pt x="6065" y="4160"/>
                  </a:lnTo>
                  <a:lnTo>
                    <a:pt x="6091" y="4113"/>
                  </a:lnTo>
                  <a:lnTo>
                    <a:pt x="6096" y="4105"/>
                  </a:lnTo>
                  <a:lnTo>
                    <a:pt x="6123" y="4060"/>
                  </a:lnTo>
                  <a:lnTo>
                    <a:pt x="6128" y="4052"/>
                  </a:lnTo>
                  <a:lnTo>
                    <a:pt x="6157" y="4007"/>
                  </a:lnTo>
                  <a:lnTo>
                    <a:pt x="6163" y="3999"/>
                  </a:lnTo>
                  <a:lnTo>
                    <a:pt x="6193" y="3956"/>
                  </a:lnTo>
                  <a:lnTo>
                    <a:pt x="6199" y="3949"/>
                  </a:lnTo>
                  <a:lnTo>
                    <a:pt x="6231" y="3907"/>
                  </a:lnTo>
                  <a:lnTo>
                    <a:pt x="6237" y="3899"/>
                  </a:lnTo>
                  <a:lnTo>
                    <a:pt x="6271" y="3859"/>
                  </a:lnTo>
                  <a:lnTo>
                    <a:pt x="6277" y="3852"/>
                  </a:lnTo>
                  <a:lnTo>
                    <a:pt x="6312" y="3812"/>
                  </a:lnTo>
                  <a:lnTo>
                    <a:pt x="6318" y="3805"/>
                  </a:lnTo>
                  <a:lnTo>
                    <a:pt x="6355" y="3767"/>
                  </a:lnTo>
                  <a:lnTo>
                    <a:pt x="6361" y="3761"/>
                  </a:lnTo>
                  <a:lnTo>
                    <a:pt x="6399" y="3724"/>
                  </a:lnTo>
                  <a:lnTo>
                    <a:pt x="6406" y="3718"/>
                  </a:lnTo>
                  <a:lnTo>
                    <a:pt x="6446" y="3683"/>
                  </a:lnTo>
                  <a:lnTo>
                    <a:pt x="6453" y="3677"/>
                  </a:lnTo>
                  <a:lnTo>
                    <a:pt x="6493" y="3643"/>
                  </a:lnTo>
                  <a:lnTo>
                    <a:pt x="6501" y="3637"/>
                  </a:lnTo>
                  <a:lnTo>
                    <a:pt x="6543" y="3605"/>
                  </a:lnTo>
                  <a:lnTo>
                    <a:pt x="6550" y="3599"/>
                  </a:lnTo>
                  <a:lnTo>
                    <a:pt x="6593" y="3569"/>
                  </a:lnTo>
                  <a:lnTo>
                    <a:pt x="6601" y="3563"/>
                  </a:lnTo>
                  <a:lnTo>
                    <a:pt x="6646" y="3534"/>
                  </a:lnTo>
                  <a:lnTo>
                    <a:pt x="6654" y="3529"/>
                  </a:lnTo>
                  <a:lnTo>
                    <a:pt x="6699" y="3502"/>
                  </a:lnTo>
                  <a:lnTo>
                    <a:pt x="6707" y="3497"/>
                  </a:lnTo>
                  <a:lnTo>
                    <a:pt x="6754" y="3471"/>
                  </a:lnTo>
                  <a:lnTo>
                    <a:pt x="6762" y="3467"/>
                  </a:lnTo>
                  <a:lnTo>
                    <a:pt x="6809" y="3443"/>
                  </a:lnTo>
                  <a:lnTo>
                    <a:pt x="6818" y="3439"/>
                  </a:lnTo>
                  <a:lnTo>
                    <a:pt x="6866" y="3417"/>
                  </a:lnTo>
                  <a:lnTo>
                    <a:pt x="6874" y="3413"/>
                  </a:lnTo>
                  <a:lnTo>
                    <a:pt x="6923" y="3393"/>
                  </a:lnTo>
                  <a:lnTo>
                    <a:pt x="6932" y="3390"/>
                  </a:lnTo>
                  <a:lnTo>
                    <a:pt x="6981" y="3371"/>
                  </a:lnTo>
                  <a:lnTo>
                    <a:pt x="6990" y="3368"/>
                  </a:lnTo>
                  <a:lnTo>
                    <a:pt x="7040" y="3352"/>
                  </a:lnTo>
                  <a:lnTo>
                    <a:pt x="7049" y="3349"/>
                  </a:lnTo>
                  <a:lnTo>
                    <a:pt x="7100" y="3334"/>
                  </a:lnTo>
                  <a:lnTo>
                    <a:pt x="7109" y="3332"/>
                  </a:lnTo>
                  <a:lnTo>
                    <a:pt x="7160" y="3319"/>
                  </a:lnTo>
                  <a:lnTo>
                    <a:pt x="7169" y="3317"/>
                  </a:lnTo>
                  <a:lnTo>
                    <a:pt x="7221" y="3306"/>
                  </a:lnTo>
                  <a:lnTo>
                    <a:pt x="7230" y="3304"/>
                  </a:lnTo>
                  <a:lnTo>
                    <a:pt x="7282" y="3296"/>
                  </a:lnTo>
                  <a:lnTo>
                    <a:pt x="7291" y="3294"/>
                  </a:lnTo>
                  <a:lnTo>
                    <a:pt x="7343" y="3287"/>
                  </a:lnTo>
                  <a:lnTo>
                    <a:pt x="7353" y="3286"/>
                  </a:lnTo>
                  <a:lnTo>
                    <a:pt x="7405" y="3281"/>
                  </a:lnTo>
                  <a:lnTo>
                    <a:pt x="7415" y="3280"/>
                  </a:lnTo>
                  <a:lnTo>
                    <a:pt x="7468" y="3277"/>
                  </a:lnTo>
                  <a:lnTo>
                    <a:pt x="7477" y="3277"/>
                  </a:lnTo>
                  <a:lnTo>
                    <a:pt x="7530" y="3276"/>
                  </a:lnTo>
                  <a:lnTo>
                    <a:pt x="7540" y="3276"/>
                  </a:lnTo>
                  <a:lnTo>
                    <a:pt x="7593" y="3277"/>
                  </a:lnTo>
                  <a:lnTo>
                    <a:pt x="7602" y="3277"/>
                  </a:lnTo>
                  <a:lnTo>
                    <a:pt x="7655" y="3280"/>
                  </a:lnTo>
                  <a:lnTo>
                    <a:pt x="7665" y="3281"/>
                  </a:lnTo>
                  <a:lnTo>
                    <a:pt x="7717" y="3286"/>
                  </a:lnTo>
                  <a:lnTo>
                    <a:pt x="7727" y="3287"/>
                  </a:lnTo>
                  <a:lnTo>
                    <a:pt x="7779" y="3294"/>
                  </a:lnTo>
                  <a:lnTo>
                    <a:pt x="7788" y="3296"/>
                  </a:lnTo>
                  <a:lnTo>
                    <a:pt x="7840" y="3304"/>
                  </a:lnTo>
                  <a:lnTo>
                    <a:pt x="7849" y="3306"/>
                  </a:lnTo>
                  <a:lnTo>
                    <a:pt x="7901" y="3317"/>
                  </a:lnTo>
                  <a:lnTo>
                    <a:pt x="7910" y="3319"/>
                  </a:lnTo>
                  <a:lnTo>
                    <a:pt x="7961" y="3332"/>
                  </a:lnTo>
                  <a:lnTo>
                    <a:pt x="7970" y="3334"/>
                  </a:lnTo>
                  <a:lnTo>
                    <a:pt x="8021" y="3349"/>
                  </a:lnTo>
                  <a:lnTo>
                    <a:pt x="8030" y="3352"/>
                  </a:lnTo>
                  <a:lnTo>
                    <a:pt x="8080" y="3368"/>
                  </a:lnTo>
                  <a:lnTo>
                    <a:pt x="8089" y="3371"/>
                  </a:lnTo>
                  <a:lnTo>
                    <a:pt x="8139" y="3390"/>
                  </a:lnTo>
                  <a:lnTo>
                    <a:pt x="8147" y="3393"/>
                  </a:lnTo>
                  <a:lnTo>
                    <a:pt x="8196" y="3413"/>
                  </a:lnTo>
                  <a:lnTo>
                    <a:pt x="8205" y="3417"/>
                  </a:lnTo>
                  <a:lnTo>
                    <a:pt x="8253" y="3439"/>
                  </a:lnTo>
                  <a:lnTo>
                    <a:pt x="8261" y="3443"/>
                  </a:lnTo>
                  <a:lnTo>
                    <a:pt x="8309" y="3467"/>
                  </a:lnTo>
                  <a:lnTo>
                    <a:pt x="8317" y="3471"/>
                  </a:lnTo>
                  <a:lnTo>
                    <a:pt x="8363" y="3497"/>
                  </a:lnTo>
                  <a:lnTo>
                    <a:pt x="8372" y="3502"/>
                  </a:lnTo>
                  <a:lnTo>
                    <a:pt x="8417" y="3529"/>
                  </a:lnTo>
                  <a:lnTo>
                    <a:pt x="8426" y="3534"/>
                  </a:lnTo>
                  <a:lnTo>
                    <a:pt x="8470" y="3563"/>
                  </a:lnTo>
                  <a:lnTo>
                    <a:pt x="8478" y="3569"/>
                  </a:lnTo>
                  <a:lnTo>
                    <a:pt x="8521" y="3599"/>
                  </a:lnTo>
                  <a:lnTo>
                    <a:pt x="8528" y="3605"/>
                  </a:lnTo>
                  <a:lnTo>
                    <a:pt x="8570" y="3637"/>
                  </a:lnTo>
                  <a:lnTo>
                    <a:pt x="8578" y="3643"/>
                  </a:lnTo>
                  <a:lnTo>
                    <a:pt x="8618" y="3677"/>
                  </a:lnTo>
                  <a:lnTo>
                    <a:pt x="8625" y="3683"/>
                  </a:lnTo>
                  <a:lnTo>
                    <a:pt x="8665" y="3718"/>
                  </a:lnTo>
                  <a:lnTo>
                    <a:pt x="8671" y="3724"/>
                  </a:lnTo>
                  <a:lnTo>
                    <a:pt x="8709" y="3761"/>
                  </a:lnTo>
                  <a:lnTo>
                    <a:pt x="8716" y="3768"/>
                  </a:lnTo>
                  <a:lnTo>
                    <a:pt x="8752" y="3806"/>
                  </a:lnTo>
                  <a:lnTo>
                    <a:pt x="8759" y="3813"/>
                  </a:lnTo>
                  <a:lnTo>
                    <a:pt x="8794" y="3852"/>
                  </a:lnTo>
                  <a:lnTo>
                    <a:pt x="8800" y="3859"/>
                  </a:lnTo>
                  <a:lnTo>
                    <a:pt x="8834" y="3900"/>
                  </a:lnTo>
                  <a:lnTo>
                    <a:pt x="8839" y="3907"/>
                  </a:lnTo>
                  <a:lnTo>
                    <a:pt x="8872" y="3949"/>
                  </a:lnTo>
                  <a:lnTo>
                    <a:pt x="8877" y="3956"/>
                  </a:lnTo>
                  <a:lnTo>
                    <a:pt x="8908" y="4000"/>
                  </a:lnTo>
                  <a:lnTo>
                    <a:pt x="8913" y="4007"/>
                  </a:lnTo>
                  <a:lnTo>
                    <a:pt x="8942" y="4052"/>
                  </a:lnTo>
                  <a:lnTo>
                    <a:pt x="8947" y="4060"/>
                  </a:lnTo>
                  <a:lnTo>
                    <a:pt x="8974" y="4105"/>
                  </a:lnTo>
                  <a:lnTo>
                    <a:pt x="8978" y="4112"/>
                  </a:lnTo>
                  <a:lnTo>
                    <a:pt x="9004" y="4159"/>
                  </a:lnTo>
                  <a:lnTo>
                    <a:pt x="9009" y="4167"/>
                  </a:lnTo>
                  <a:lnTo>
                    <a:pt x="9033" y="4215"/>
                  </a:lnTo>
                  <a:lnTo>
                    <a:pt x="9037" y="4223"/>
                  </a:lnTo>
                  <a:lnTo>
                    <a:pt x="9059" y="4271"/>
                  </a:lnTo>
                  <a:lnTo>
                    <a:pt x="9063" y="4280"/>
                  </a:lnTo>
                  <a:lnTo>
                    <a:pt x="9083" y="4329"/>
                  </a:lnTo>
                  <a:lnTo>
                    <a:pt x="9087" y="4338"/>
                  </a:lnTo>
                  <a:lnTo>
                    <a:pt x="9105" y="4387"/>
                  </a:lnTo>
                  <a:lnTo>
                    <a:pt x="9108" y="4396"/>
                  </a:lnTo>
                  <a:lnTo>
                    <a:pt x="9125" y="4446"/>
                  </a:lnTo>
                  <a:lnTo>
                    <a:pt x="9127" y="4455"/>
                  </a:lnTo>
                  <a:lnTo>
                    <a:pt x="9142" y="4506"/>
                  </a:lnTo>
                  <a:lnTo>
                    <a:pt x="9145" y="4515"/>
                  </a:lnTo>
                  <a:lnTo>
                    <a:pt x="9157" y="4566"/>
                  </a:lnTo>
                  <a:lnTo>
                    <a:pt x="9159" y="4575"/>
                  </a:lnTo>
                  <a:lnTo>
                    <a:pt x="9170" y="4627"/>
                  </a:lnTo>
                  <a:lnTo>
                    <a:pt x="9172" y="4636"/>
                  </a:lnTo>
                  <a:lnTo>
                    <a:pt x="9181" y="4688"/>
                  </a:lnTo>
                  <a:lnTo>
                    <a:pt x="9182" y="4697"/>
                  </a:lnTo>
                  <a:lnTo>
                    <a:pt x="9189" y="4750"/>
                  </a:lnTo>
                  <a:lnTo>
                    <a:pt x="9190" y="4759"/>
                  </a:lnTo>
                  <a:lnTo>
                    <a:pt x="9195" y="4812"/>
                  </a:lnTo>
                  <a:lnTo>
                    <a:pt x="9196" y="4821"/>
                  </a:lnTo>
                  <a:lnTo>
                    <a:pt x="9199" y="4874"/>
                  </a:lnTo>
                  <a:close/>
                  <a:moveTo>
                    <a:pt x="8697" y="5028"/>
                  </a:moveTo>
                  <a:lnTo>
                    <a:pt x="8699" y="4985"/>
                  </a:lnTo>
                  <a:lnTo>
                    <a:pt x="8700" y="4941"/>
                  </a:lnTo>
                  <a:lnTo>
                    <a:pt x="8699" y="4897"/>
                  </a:lnTo>
                  <a:lnTo>
                    <a:pt x="8697" y="4854"/>
                  </a:lnTo>
                  <a:lnTo>
                    <a:pt x="8693" y="4810"/>
                  </a:lnTo>
                  <a:lnTo>
                    <a:pt x="8687" y="4767"/>
                  </a:lnTo>
                  <a:lnTo>
                    <a:pt x="8680" y="4724"/>
                  </a:lnTo>
                  <a:lnTo>
                    <a:pt x="8671" y="4682"/>
                  </a:lnTo>
                  <a:lnTo>
                    <a:pt x="8660" y="4640"/>
                  </a:lnTo>
                  <a:lnTo>
                    <a:pt x="8648" y="4598"/>
                  </a:lnTo>
                  <a:lnTo>
                    <a:pt x="8635" y="4557"/>
                  </a:lnTo>
                  <a:lnTo>
                    <a:pt x="8620" y="4516"/>
                  </a:lnTo>
                  <a:lnTo>
                    <a:pt x="8603" y="4476"/>
                  </a:lnTo>
                  <a:lnTo>
                    <a:pt x="8585" y="4437"/>
                  </a:lnTo>
                  <a:lnTo>
                    <a:pt x="8565" y="4398"/>
                  </a:lnTo>
                  <a:lnTo>
                    <a:pt x="8544" y="4359"/>
                  </a:lnTo>
                  <a:lnTo>
                    <a:pt x="8521" y="4321"/>
                  </a:lnTo>
                  <a:lnTo>
                    <a:pt x="8497" y="4285"/>
                  </a:lnTo>
                  <a:lnTo>
                    <a:pt x="8472" y="4249"/>
                  </a:lnTo>
                  <a:lnTo>
                    <a:pt x="8445" y="4215"/>
                  </a:lnTo>
                  <a:lnTo>
                    <a:pt x="8418" y="4181"/>
                  </a:lnTo>
                  <a:lnTo>
                    <a:pt x="8389" y="4149"/>
                  </a:lnTo>
                  <a:lnTo>
                    <a:pt x="8359" y="4117"/>
                  </a:lnTo>
                  <a:lnTo>
                    <a:pt x="8327" y="4087"/>
                  </a:lnTo>
                  <a:lnTo>
                    <a:pt x="8295" y="4058"/>
                  </a:lnTo>
                  <a:lnTo>
                    <a:pt x="8262" y="4031"/>
                  </a:lnTo>
                  <a:lnTo>
                    <a:pt x="8227" y="4004"/>
                  </a:lnTo>
                  <a:lnTo>
                    <a:pt x="8192" y="3979"/>
                  </a:lnTo>
                  <a:lnTo>
                    <a:pt x="8155" y="3955"/>
                  </a:lnTo>
                  <a:lnTo>
                    <a:pt x="8118" y="3933"/>
                  </a:lnTo>
                  <a:lnTo>
                    <a:pt x="8080" y="3912"/>
                  </a:lnTo>
                  <a:lnTo>
                    <a:pt x="8041" y="3892"/>
                  </a:lnTo>
                  <a:lnTo>
                    <a:pt x="8001" y="3874"/>
                  </a:lnTo>
                  <a:lnTo>
                    <a:pt x="7960" y="3857"/>
                  </a:lnTo>
                  <a:lnTo>
                    <a:pt x="7919" y="3842"/>
                  </a:lnTo>
                  <a:lnTo>
                    <a:pt x="7878" y="3828"/>
                  </a:lnTo>
                  <a:lnTo>
                    <a:pt x="7836" y="3816"/>
                  </a:lnTo>
                  <a:lnTo>
                    <a:pt x="7794" y="3805"/>
                  </a:lnTo>
                  <a:lnTo>
                    <a:pt x="7751" y="3797"/>
                  </a:lnTo>
                  <a:lnTo>
                    <a:pt x="7708" y="3789"/>
                  </a:lnTo>
                  <a:lnTo>
                    <a:pt x="7665" y="3783"/>
                  </a:lnTo>
                  <a:lnTo>
                    <a:pt x="7622" y="3779"/>
                  </a:lnTo>
                  <a:lnTo>
                    <a:pt x="7579" y="3777"/>
                  </a:lnTo>
                  <a:lnTo>
                    <a:pt x="7535" y="3776"/>
                  </a:lnTo>
                  <a:lnTo>
                    <a:pt x="7491" y="3777"/>
                  </a:lnTo>
                  <a:lnTo>
                    <a:pt x="7448" y="3779"/>
                  </a:lnTo>
                  <a:lnTo>
                    <a:pt x="7405" y="3783"/>
                  </a:lnTo>
                  <a:lnTo>
                    <a:pt x="7362" y="3789"/>
                  </a:lnTo>
                  <a:lnTo>
                    <a:pt x="7319" y="3797"/>
                  </a:lnTo>
                  <a:lnTo>
                    <a:pt x="7276" y="3805"/>
                  </a:lnTo>
                  <a:lnTo>
                    <a:pt x="7234" y="3816"/>
                  </a:lnTo>
                  <a:lnTo>
                    <a:pt x="7192" y="3828"/>
                  </a:lnTo>
                  <a:lnTo>
                    <a:pt x="7151" y="3842"/>
                  </a:lnTo>
                  <a:lnTo>
                    <a:pt x="7110" y="3857"/>
                  </a:lnTo>
                  <a:lnTo>
                    <a:pt x="7070" y="3874"/>
                  </a:lnTo>
                  <a:lnTo>
                    <a:pt x="7030" y="3892"/>
                  </a:lnTo>
                  <a:lnTo>
                    <a:pt x="6991" y="3911"/>
                  </a:lnTo>
                  <a:lnTo>
                    <a:pt x="6953" y="3933"/>
                  </a:lnTo>
                  <a:lnTo>
                    <a:pt x="6915" y="3955"/>
                  </a:lnTo>
                  <a:lnTo>
                    <a:pt x="6879" y="3979"/>
                  </a:lnTo>
                  <a:lnTo>
                    <a:pt x="6843" y="4004"/>
                  </a:lnTo>
                  <a:lnTo>
                    <a:pt x="6809" y="4031"/>
                  </a:lnTo>
                  <a:lnTo>
                    <a:pt x="6775" y="4059"/>
                  </a:lnTo>
                  <a:lnTo>
                    <a:pt x="6743" y="4088"/>
                  </a:lnTo>
                  <a:lnTo>
                    <a:pt x="6712" y="4118"/>
                  </a:lnTo>
                  <a:lnTo>
                    <a:pt x="6682" y="4149"/>
                  </a:lnTo>
                  <a:lnTo>
                    <a:pt x="6653" y="4181"/>
                  </a:lnTo>
                  <a:lnTo>
                    <a:pt x="6625" y="4215"/>
                  </a:lnTo>
                  <a:lnTo>
                    <a:pt x="6598" y="4249"/>
                  </a:lnTo>
                  <a:lnTo>
                    <a:pt x="6573" y="4285"/>
                  </a:lnTo>
                  <a:lnTo>
                    <a:pt x="6549" y="4321"/>
                  </a:lnTo>
                  <a:lnTo>
                    <a:pt x="6527" y="4359"/>
                  </a:lnTo>
                  <a:lnTo>
                    <a:pt x="6505" y="4397"/>
                  </a:lnTo>
                  <a:lnTo>
                    <a:pt x="6486" y="4436"/>
                  </a:lnTo>
                  <a:lnTo>
                    <a:pt x="6468" y="4476"/>
                  </a:lnTo>
                  <a:lnTo>
                    <a:pt x="6451" y="4516"/>
                  </a:lnTo>
                  <a:lnTo>
                    <a:pt x="6436" y="4557"/>
                  </a:lnTo>
                  <a:lnTo>
                    <a:pt x="6422" y="4598"/>
                  </a:lnTo>
                  <a:lnTo>
                    <a:pt x="6410" y="4640"/>
                  </a:lnTo>
                  <a:lnTo>
                    <a:pt x="6399" y="4682"/>
                  </a:lnTo>
                  <a:lnTo>
                    <a:pt x="6391" y="4725"/>
                  </a:lnTo>
                  <a:lnTo>
                    <a:pt x="6383" y="4768"/>
                  </a:lnTo>
                  <a:lnTo>
                    <a:pt x="6377" y="4811"/>
                  </a:lnTo>
                  <a:lnTo>
                    <a:pt x="6373" y="4854"/>
                  </a:lnTo>
                  <a:lnTo>
                    <a:pt x="6371" y="4897"/>
                  </a:lnTo>
                  <a:lnTo>
                    <a:pt x="6370" y="4941"/>
                  </a:lnTo>
                  <a:lnTo>
                    <a:pt x="6371" y="4985"/>
                  </a:lnTo>
                  <a:lnTo>
                    <a:pt x="6373" y="5028"/>
                  </a:lnTo>
                  <a:lnTo>
                    <a:pt x="6377" y="5071"/>
                  </a:lnTo>
                  <a:lnTo>
                    <a:pt x="6383" y="5114"/>
                  </a:lnTo>
                  <a:lnTo>
                    <a:pt x="6391" y="5157"/>
                  </a:lnTo>
                  <a:lnTo>
                    <a:pt x="6399" y="5200"/>
                  </a:lnTo>
                  <a:lnTo>
                    <a:pt x="6410" y="5242"/>
                  </a:lnTo>
                  <a:lnTo>
                    <a:pt x="6422" y="5284"/>
                  </a:lnTo>
                  <a:lnTo>
                    <a:pt x="6436" y="5325"/>
                  </a:lnTo>
                  <a:lnTo>
                    <a:pt x="6451" y="5366"/>
                  </a:lnTo>
                  <a:lnTo>
                    <a:pt x="6468" y="5407"/>
                  </a:lnTo>
                  <a:lnTo>
                    <a:pt x="6486" y="5447"/>
                  </a:lnTo>
                  <a:lnTo>
                    <a:pt x="6506" y="5486"/>
                  </a:lnTo>
                  <a:lnTo>
                    <a:pt x="6527" y="5524"/>
                  </a:lnTo>
                  <a:lnTo>
                    <a:pt x="6549" y="5561"/>
                  </a:lnTo>
                  <a:lnTo>
                    <a:pt x="6573" y="5598"/>
                  </a:lnTo>
                  <a:lnTo>
                    <a:pt x="6598" y="5633"/>
                  </a:lnTo>
                  <a:lnTo>
                    <a:pt x="6625" y="5668"/>
                  </a:lnTo>
                  <a:lnTo>
                    <a:pt x="6652" y="5701"/>
                  </a:lnTo>
                  <a:lnTo>
                    <a:pt x="6681" y="5733"/>
                  </a:lnTo>
                  <a:lnTo>
                    <a:pt x="6711" y="5765"/>
                  </a:lnTo>
                  <a:lnTo>
                    <a:pt x="6743" y="5795"/>
                  </a:lnTo>
                  <a:lnTo>
                    <a:pt x="6775" y="5824"/>
                  </a:lnTo>
                  <a:lnTo>
                    <a:pt x="6809" y="5851"/>
                  </a:lnTo>
                  <a:lnTo>
                    <a:pt x="6843" y="5878"/>
                  </a:lnTo>
                  <a:lnTo>
                    <a:pt x="6879" y="5903"/>
                  </a:lnTo>
                  <a:lnTo>
                    <a:pt x="6915" y="5927"/>
                  </a:lnTo>
                  <a:lnTo>
                    <a:pt x="6953" y="5950"/>
                  </a:lnTo>
                  <a:lnTo>
                    <a:pt x="6992" y="5971"/>
                  </a:lnTo>
                  <a:lnTo>
                    <a:pt x="7031" y="5991"/>
                  </a:lnTo>
                  <a:lnTo>
                    <a:pt x="7070" y="6009"/>
                  </a:lnTo>
                  <a:lnTo>
                    <a:pt x="7110" y="6026"/>
                  </a:lnTo>
                  <a:lnTo>
                    <a:pt x="7151" y="6041"/>
                  </a:lnTo>
                  <a:lnTo>
                    <a:pt x="7192" y="6054"/>
                  </a:lnTo>
                  <a:lnTo>
                    <a:pt x="7234" y="6066"/>
                  </a:lnTo>
                  <a:lnTo>
                    <a:pt x="7276" y="6077"/>
                  </a:lnTo>
                  <a:lnTo>
                    <a:pt x="7318" y="6086"/>
                  </a:lnTo>
                  <a:lnTo>
                    <a:pt x="7361" y="6093"/>
                  </a:lnTo>
                  <a:lnTo>
                    <a:pt x="7404" y="6099"/>
                  </a:lnTo>
                  <a:lnTo>
                    <a:pt x="7448" y="6103"/>
                  </a:lnTo>
                  <a:lnTo>
                    <a:pt x="7491" y="6105"/>
                  </a:lnTo>
                  <a:lnTo>
                    <a:pt x="7535" y="6106"/>
                  </a:lnTo>
                  <a:lnTo>
                    <a:pt x="7579" y="6105"/>
                  </a:lnTo>
                  <a:lnTo>
                    <a:pt x="7622" y="6103"/>
                  </a:lnTo>
                  <a:lnTo>
                    <a:pt x="7666" y="6099"/>
                  </a:lnTo>
                  <a:lnTo>
                    <a:pt x="7709" y="6093"/>
                  </a:lnTo>
                  <a:lnTo>
                    <a:pt x="7752" y="6086"/>
                  </a:lnTo>
                  <a:lnTo>
                    <a:pt x="7794" y="6077"/>
                  </a:lnTo>
                  <a:lnTo>
                    <a:pt x="7836" y="6066"/>
                  </a:lnTo>
                  <a:lnTo>
                    <a:pt x="7878" y="6054"/>
                  </a:lnTo>
                  <a:lnTo>
                    <a:pt x="7919" y="6041"/>
                  </a:lnTo>
                  <a:lnTo>
                    <a:pt x="7960" y="6026"/>
                  </a:lnTo>
                  <a:lnTo>
                    <a:pt x="8000" y="6009"/>
                  </a:lnTo>
                  <a:lnTo>
                    <a:pt x="8040" y="5991"/>
                  </a:lnTo>
                  <a:lnTo>
                    <a:pt x="8079" y="5971"/>
                  </a:lnTo>
                  <a:lnTo>
                    <a:pt x="8118" y="5949"/>
                  </a:lnTo>
                  <a:lnTo>
                    <a:pt x="8156" y="5927"/>
                  </a:lnTo>
                  <a:lnTo>
                    <a:pt x="8192" y="5903"/>
                  </a:lnTo>
                  <a:lnTo>
                    <a:pt x="8227" y="5878"/>
                  </a:lnTo>
                  <a:lnTo>
                    <a:pt x="8262" y="5851"/>
                  </a:lnTo>
                  <a:lnTo>
                    <a:pt x="8295" y="5824"/>
                  </a:lnTo>
                  <a:lnTo>
                    <a:pt x="8328" y="5795"/>
                  </a:lnTo>
                  <a:lnTo>
                    <a:pt x="8359" y="5765"/>
                  </a:lnTo>
                  <a:lnTo>
                    <a:pt x="8389" y="5734"/>
                  </a:lnTo>
                  <a:lnTo>
                    <a:pt x="8418" y="5701"/>
                  </a:lnTo>
                  <a:lnTo>
                    <a:pt x="8445" y="5668"/>
                  </a:lnTo>
                  <a:lnTo>
                    <a:pt x="8472" y="5633"/>
                  </a:lnTo>
                  <a:lnTo>
                    <a:pt x="8497" y="5598"/>
                  </a:lnTo>
                  <a:lnTo>
                    <a:pt x="8521" y="5562"/>
                  </a:lnTo>
                  <a:lnTo>
                    <a:pt x="8543" y="5524"/>
                  </a:lnTo>
                  <a:lnTo>
                    <a:pt x="8565" y="5485"/>
                  </a:lnTo>
                  <a:lnTo>
                    <a:pt x="8585" y="5446"/>
                  </a:lnTo>
                  <a:lnTo>
                    <a:pt x="8603" y="5406"/>
                  </a:lnTo>
                  <a:lnTo>
                    <a:pt x="8620" y="5366"/>
                  </a:lnTo>
                  <a:lnTo>
                    <a:pt x="8635" y="5325"/>
                  </a:lnTo>
                  <a:lnTo>
                    <a:pt x="8648" y="5284"/>
                  </a:lnTo>
                  <a:lnTo>
                    <a:pt x="8660" y="5242"/>
                  </a:lnTo>
                  <a:lnTo>
                    <a:pt x="8671" y="5200"/>
                  </a:lnTo>
                  <a:lnTo>
                    <a:pt x="8680" y="5158"/>
                  </a:lnTo>
                  <a:lnTo>
                    <a:pt x="8687" y="5115"/>
                  </a:lnTo>
                  <a:lnTo>
                    <a:pt x="8693" y="5072"/>
                  </a:lnTo>
                  <a:lnTo>
                    <a:pt x="8697" y="5028"/>
                  </a:lnTo>
                  <a:close/>
                  <a:moveTo>
                    <a:pt x="8308" y="5182"/>
                  </a:moveTo>
                  <a:lnTo>
                    <a:pt x="8276" y="5189"/>
                  </a:lnTo>
                  <a:lnTo>
                    <a:pt x="8243" y="5191"/>
                  </a:lnTo>
                  <a:lnTo>
                    <a:pt x="7785" y="5191"/>
                  </a:lnTo>
                  <a:lnTo>
                    <a:pt x="7785" y="5649"/>
                  </a:lnTo>
                  <a:lnTo>
                    <a:pt x="7783" y="5682"/>
                  </a:lnTo>
                  <a:lnTo>
                    <a:pt x="7776" y="5714"/>
                  </a:lnTo>
                  <a:lnTo>
                    <a:pt x="7766" y="5745"/>
                  </a:lnTo>
                  <a:lnTo>
                    <a:pt x="7752" y="5774"/>
                  </a:lnTo>
                  <a:lnTo>
                    <a:pt x="7733" y="5801"/>
                  </a:lnTo>
                  <a:lnTo>
                    <a:pt x="7712" y="5826"/>
                  </a:lnTo>
                  <a:lnTo>
                    <a:pt x="7687" y="5847"/>
                  </a:lnTo>
                  <a:lnTo>
                    <a:pt x="7660" y="5866"/>
                  </a:lnTo>
                  <a:lnTo>
                    <a:pt x="7631" y="5880"/>
                  </a:lnTo>
                  <a:lnTo>
                    <a:pt x="7600" y="5890"/>
                  </a:lnTo>
                  <a:lnTo>
                    <a:pt x="7568" y="5897"/>
                  </a:lnTo>
                  <a:lnTo>
                    <a:pt x="7535" y="5899"/>
                  </a:lnTo>
                  <a:lnTo>
                    <a:pt x="7502" y="5897"/>
                  </a:lnTo>
                  <a:lnTo>
                    <a:pt x="7470" y="5890"/>
                  </a:lnTo>
                  <a:lnTo>
                    <a:pt x="7439" y="5880"/>
                  </a:lnTo>
                  <a:lnTo>
                    <a:pt x="7410" y="5866"/>
                  </a:lnTo>
                  <a:lnTo>
                    <a:pt x="7383" y="5847"/>
                  </a:lnTo>
                  <a:lnTo>
                    <a:pt x="7358" y="5826"/>
                  </a:lnTo>
                  <a:lnTo>
                    <a:pt x="7337" y="5801"/>
                  </a:lnTo>
                  <a:lnTo>
                    <a:pt x="7318" y="5774"/>
                  </a:lnTo>
                  <a:lnTo>
                    <a:pt x="7304" y="5745"/>
                  </a:lnTo>
                  <a:lnTo>
                    <a:pt x="7294" y="5714"/>
                  </a:lnTo>
                  <a:lnTo>
                    <a:pt x="7287" y="5682"/>
                  </a:lnTo>
                  <a:lnTo>
                    <a:pt x="7285" y="5649"/>
                  </a:lnTo>
                  <a:lnTo>
                    <a:pt x="7285" y="5191"/>
                  </a:lnTo>
                  <a:lnTo>
                    <a:pt x="6828" y="5191"/>
                  </a:lnTo>
                  <a:lnTo>
                    <a:pt x="6795" y="5189"/>
                  </a:lnTo>
                  <a:lnTo>
                    <a:pt x="6763" y="5182"/>
                  </a:lnTo>
                  <a:lnTo>
                    <a:pt x="6732" y="5172"/>
                  </a:lnTo>
                  <a:lnTo>
                    <a:pt x="6703" y="5158"/>
                  </a:lnTo>
                  <a:lnTo>
                    <a:pt x="6676" y="5139"/>
                  </a:lnTo>
                  <a:lnTo>
                    <a:pt x="6651" y="5118"/>
                  </a:lnTo>
                  <a:lnTo>
                    <a:pt x="6630" y="5093"/>
                  </a:lnTo>
                  <a:lnTo>
                    <a:pt x="6611" y="5066"/>
                  </a:lnTo>
                  <a:lnTo>
                    <a:pt x="6597" y="5037"/>
                  </a:lnTo>
                  <a:lnTo>
                    <a:pt x="6587" y="5006"/>
                  </a:lnTo>
                  <a:lnTo>
                    <a:pt x="6580" y="4974"/>
                  </a:lnTo>
                  <a:lnTo>
                    <a:pt x="6578" y="4941"/>
                  </a:lnTo>
                  <a:lnTo>
                    <a:pt x="6580" y="4908"/>
                  </a:lnTo>
                  <a:lnTo>
                    <a:pt x="6587" y="4876"/>
                  </a:lnTo>
                  <a:lnTo>
                    <a:pt x="6597" y="4845"/>
                  </a:lnTo>
                  <a:lnTo>
                    <a:pt x="6611" y="4816"/>
                  </a:lnTo>
                  <a:lnTo>
                    <a:pt x="6630" y="4789"/>
                  </a:lnTo>
                  <a:lnTo>
                    <a:pt x="6651" y="4764"/>
                  </a:lnTo>
                  <a:lnTo>
                    <a:pt x="6676" y="4743"/>
                  </a:lnTo>
                  <a:lnTo>
                    <a:pt x="6703" y="4724"/>
                  </a:lnTo>
                  <a:lnTo>
                    <a:pt x="6732" y="4710"/>
                  </a:lnTo>
                  <a:lnTo>
                    <a:pt x="6763" y="4700"/>
                  </a:lnTo>
                  <a:lnTo>
                    <a:pt x="6795" y="4693"/>
                  </a:lnTo>
                  <a:lnTo>
                    <a:pt x="6828" y="4691"/>
                  </a:lnTo>
                  <a:lnTo>
                    <a:pt x="7285" y="4691"/>
                  </a:lnTo>
                  <a:lnTo>
                    <a:pt x="7285" y="4234"/>
                  </a:lnTo>
                  <a:lnTo>
                    <a:pt x="7287" y="4201"/>
                  </a:lnTo>
                  <a:lnTo>
                    <a:pt x="7294" y="4169"/>
                  </a:lnTo>
                  <a:lnTo>
                    <a:pt x="7304" y="4138"/>
                  </a:lnTo>
                  <a:lnTo>
                    <a:pt x="7318" y="4109"/>
                  </a:lnTo>
                  <a:lnTo>
                    <a:pt x="7337" y="4082"/>
                  </a:lnTo>
                  <a:lnTo>
                    <a:pt x="7358" y="4057"/>
                  </a:lnTo>
                  <a:lnTo>
                    <a:pt x="7383" y="4036"/>
                  </a:lnTo>
                  <a:lnTo>
                    <a:pt x="7410" y="4017"/>
                  </a:lnTo>
                  <a:lnTo>
                    <a:pt x="7439" y="4003"/>
                  </a:lnTo>
                  <a:lnTo>
                    <a:pt x="7470" y="3993"/>
                  </a:lnTo>
                  <a:lnTo>
                    <a:pt x="7502" y="3986"/>
                  </a:lnTo>
                  <a:lnTo>
                    <a:pt x="7535" y="3984"/>
                  </a:lnTo>
                  <a:lnTo>
                    <a:pt x="7568" y="3986"/>
                  </a:lnTo>
                  <a:lnTo>
                    <a:pt x="7600" y="3993"/>
                  </a:lnTo>
                  <a:lnTo>
                    <a:pt x="7631" y="4003"/>
                  </a:lnTo>
                  <a:lnTo>
                    <a:pt x="7660" y="4017"/>
                  </a:lnTo>
                  <a:lnTo>
                    <a:pt x="7687" y="4036"/>
                  </a:lnTo>
                  <a:lnTo>
                    <a:pt x="7712" y="4057"/>
                  </a:lnTo>
                  <a:lnTo>
                    <a:pt x="7733" y="4082"/>
                  </a:lnTo>
                  <a:lnTo>
                    <a:pt x="7752" y="4109"/>
                  </a:lnTo>
                  <a:lnTo>
                    <a:pt x="7766" y="4138"/>
                  </a:lnTo>
                  <a:lnTo>
                    <a:pt x="7776" y="4169"/>
                  </a:lnTo>
                  <a:lnTo>
                    <a:pt x="7783" y="4201"/>
                  </a:lnTo>
                  <a:lnTo>
                    <a:pt x="7785" y="4234"/>
                  </a:lnTo>
                  <a:lnTo>
                    <a:pt x="7785" y="4691"/>
                  </a:lnTo>
                  <a:lnTo>
                    <a:pt x="8243" y="4691"/>
                  </a:lnTo>
                  <a:lnTo>
                    <a:pt x="8276" y="4693"/>
                  </a:lnTo>
                  <a:lnTo>
                    <a:pt x="8308" y="4700"/>
                  </a:lnTo>
                  <a:lnTo>
                    <a:pt x="8339" y="4710"/>
                  </a:lnTo>
                  <a:lnTo>
                    <a:pt x="8368" y="4724"/>
                  </a:lnTo>
                  <a:lnTo>
                    <a:pt x="8395" y="4743"/>
                  </a:lnTo>
                  <a:lnTo>
                    <a:pt x="8420" y="4764"/>
                  </a:lnTo>
                  <a:lnTo>
                    <a:pt x="8441" y="4789"/>
                  </a:lnTo>
                  <a:lnTo>
                    <a:pt x="8460" y="4816"/>
                  </a:lnTo>
                  <a:lnTo>
                    <a:pt x="8474" y="4845"/>
                  </a:lnTo>
                  <a:lnTo>
                    <a:pt x="8484" y="4876"/>
                  </a:lnTo>
                  <a:lnTo>
                    <a:pt x="8491" y="4908"/>
                  </a:lnTo>
                  <a:lnTo>
                    <a:pt x="8493" y="4941"/>
                  </a:lnTo>
                  <a:lnTo>
                    <a:pt x="8491" y="4974"/>
                  </a:lnTo>
                  <a:lnTo>
                    <a:pt x="8484" y="5006"/>
                  </a:lnTo>
                  <a:lnTo>
                    <a:pt x="8474" y="5037"/>
                  </a:lnTo>
                  <a:lnTo>
                    <a:pt x="8460" y="5066"/>
                  </a:lnTo>
                  <a:lnTo>
                    <a:pt x="8441" y="5093"/>
                  </a:lnTo>
                  <a:lnTo>
                    <a:pt x="8420" y="5118"/>
                  </a:lnTo>
                  <a:lnTo>
                    <a:pt x="8395" y="5139"/>
                  </a:lnTo>
                  <a:lnTo>
                    <a:pt x="8368" y="5158"/>
                  </a:lnTo>
                  <a:lnTo>
                    <a:pt x="8339" y="5172"/>
                  </a:lnTo>
                  <a:lnTo>
                    <a:pt x="8308" y="5182"/>
                  </a:lnTo>
                  <a:close/>
                  <a:moveTo>
                    <a:pt x="2179" y="6937"/>
                  </a:moveTo>
                  <a:lnTo>
                    <a:pt x="1808" y="7140"/>
                  </a:lnTo>
                  <a:lnTo>
                    <a:pt x="1533" y="7387"/>
                  </a:lnTo>
                  <a:lnTo>
                    <a:pt x="1364" y="7673"/>
                  </a:lnTo>
                  <a:lnTo>
                    <a:pt x="1296" y="8051"/>
                  </a:lnTo>
                  <a:lnTo>
                    <a:pt x="1288" y="8083"/>
                  </a:lnTo>
                  <a:lnTo>
                    <a:pt x="1276" y="8113"/>
                  </a:lnTo>
                  <a:lnTo>
                    <a:pt x="1260" y="8142"/>
                  </a:lnTo>
                  <a:lnTo>
                    <a:pt x="1241" y="8168"/>
                  </a:lnTo>
                  <a:lnTo>
                    <a:pt x="1218" y="8192"/>
                  </a:lnTo>
                  <a:lnTo>
                    <a:pt x="1193" y="8212"/>
                  </a:lnTo>
                  <a:lnTo>
                    <a:pt x="1165" y="8229"/>
                  </a:lnTo>
                  <a:lnTo>
                    <a:pt x="1135" y="8242"/>
                  </a:lnTo>
                  <a:lnTo>
                    <a:pt x="1103" y="8251"/>
                  </a:lnTo>
                  <a:lnTo>
                    <a:pt x="1071" y="8256"/>
                  </a:lnTo>
                  <a:lnTo>
                    <a:pt x="1038" y="8257"/>
                  </a:lnTo>
                  <a:lnTo>
                    <a:pt x="1006" y="8253"/>
                  </a:lnTo>
                  <a:lnTo>
                    <a:pt x="974" y="8245"/>
                  </a:lnTo>
                  <a:lnTo>
                    <a:pt x="944" y="8233"/>
                  </a:lnTo>
                  <a:lnTo>
                    <a:pt x="915" y="8217"/>
                  </a:lnTo>
                  <a:lnTo>
                    <a:pt x="889" y="8198"/>
                  </a:lnTo>
                  <a:lnTo>
                    <a:pt x="865" y="8175"/>
                  </a:lnTo>
                  <a:lnTo>
                    <a:pt x="845" y="8150"/>
                  </a:lnTo>
                  <a:lnTo>
                    <a:pt x="828" y="8122"/>
                  </a:lnTo>
                  <a:lnTo>
                    <a:pt x="815" y="8092"/>
                  </a:lnTo>
                  <a:lnTo>
                    <a:pt x="806" y="8060"/>
                  </a:lnTo>
                  <a:lnTo>
                    <a:pt x="801" y="8028"/>
                  </a:lnTo>
                  <a:lnTo>
                    <a:pt x="800" y="7995"/>
                  </a:lnTo>
                  <a:lnTo>
                    <a:pt x="804" y="7963"/>
                  </a:lnTo>
                  <a:lnTo>
                    <a:pt x="880" y="7541"/>
                  </a:lnTo>
                  <a:lnTo>
                    <a:pt x="887" y="7512"/>
                  </a:lnTo>
                  <a:lnTo>
                    <a:pt x="897" y="7484"/>
                  </a:lnTo>
                  <a:lnTo>
                    <a:pt x="911" y="7457"/>
                  </a:lnTo>
                  <a:lnTo>
                    <a:pt x="1122" y="7100"/>
                  </a:lnTo>
                  <a:lnTo>
                    <a:pt x="1144" y="7069"/>
                  </a:lnTo>
                  <a:lnTo>
                    <a:pt x="1170" y="7041"/>
                  </a:lnTo>
                  <a:lnTo>
                    <a:pt x="1495" y="6749"/>
                  </a:lnTo>
                  <a:lnTo>
                    <a:pt x="1518" y="6731"/>
                  </a:lnTo>
                  <a:lnTo>
                    <a:pt x="1543" y="6715"/>
                  </a:lnTo>
                  <a:lnTo>
                    <a:pt x="1959" y="6488"/>
                  </a:lnTo>
                  <a:lnTo>
                    <a:pt x="1999" y="6470"/>
                  </a:lnTo>
                  <a:lnTo>
                    <a:pt x="2483" y="6308"/>
                  </a:lnTo>
                  <a:lnTo>
                    <a:pt x="2517" y="6299"/>
                  </a:lnTo>
                  <a:lnTo>
                    <a:pt x="3047" y="6201"/>
                  </a:lnTo>
                  <a:lnTo>
                    <a:pt x="3077" y="6198"/>
                  </a:lnTo>
                  <a:lnTo>
                    <a:pt x="3629" y="6165"/>
                  </a:lnTo>
                  <a:lnTo>
                    <a:pt x="3659" y="6165"/>
                  </a:lnTo>
                  <a:lnTo>
                    <a:pt x="4211" y="6198"/>
                  </a:lnTo>
                  <a:lnTo>
                    <a:pt x="4241" y="6201"/>
                  </a:lnTo>
                  <a:lnTo>
                    <a:pt x="4771" y="6299"/>
                  </a:lnTo>
                  <a:lnTo>
                    <a:pt x="4805" y="6308"/>
                  </a:lnTo>
                  <a:lnTo>
                    <a:pt x="5289" y="6470"/>
                  </a:lnTo>
                  <a:lnTo>
                    <a:pt x="5329" y="6488"/>
                  </a:lnTo>
                  <a:lnTo>
                    <a:pt x="5745" y="6715"/>
                  </a:lnTo>
                  <a:lnTo>
                    <a:pt x="5770" y="6731"/>
                  </a:lnTo>
                  <a:lnTo>
                    <a:pt x="5793" y="6749"/>
                  </a:lnTo>
                  <a:lnTo>
                    <a:pt x="6118" y="7041"/>
                  </a:lnTo>
                  <a:lnTo>
                    <a:pt x="6144" y="7069"/>
                  </a:lnTo>
                  <a:lnTo>
                    <a:pt x="6166" y="7100"/>
                  </a:lnTo>
                  <a:lnTo>
                    <a:pt x="6377" y="7457"/>
                  </a:lnTo>
                  <a:lnTo>
                    <a:pt x="6391" y="7484"/>
                  </a:lnTo>
                  <a:lnTo>
                    <a:pt x="6401" y="7512"/>
                  </a:lnTo>
                  <a:lnTo>
                    <a:pt x="6408" y="7541"/>
                  </a:lnTo>
                  <a:lnTo>
                    <a:pt x="6484" y="7963"/>
                  </a:lnTo>
                  <a:lnTo>
                    <a:pt x="6488" y="7995"/>
                  </a:lnTo>
                  <a:lnTo>
                    <a:pt x="6487" y="8028"/>
                  </a:lnTo>
                  <a:lnTo>
                    <a:pt x="6482" y="8060"/>
                  </a:lnTo>
                  <a:lnTo>
                    <a:pt x="6473" y="8092"/>
                  </a:lnTo>
                  <a:lnTo>
                    <a:pt x="6460" y="8122"/>
                  </a:lnTo>
                  <a:lnTo>
                    <a:pt x="6443" y="8150"/>
                  </a:lnTo>
                  <a:lnTo>
                    <a:pt x="6423" y="8175"/>
                  </a:lnTo>
                  <a:lnTo>
                    <a:pt x="6399" y="8198"/>
                  </a:lnTo>
                  <a:lnTo>
                    <a:pt x="6373" y="8217"/>
                  </a:lnTo>
                  <a:lnTo>
                    <a:pt x="6344" y="8233"/>
                  </a:lnTo>
                  <a:lnTo>
                    <a:pt x="6314" y="8245"/>
                  </a:lnTo>
                  <a:lnTo>
                    <a:pt x="6282" y="8253"/>
                  </a:lnTo>
                  <a:lnTo>
                    <a:pt x="6250" y="8257"/>
                  </a:lnTo>
                  <a:lnTo>
                    <a:pt x="6217" y="8256"/>
                  </a:lnTo>
                  <a:lnTo>
                    <a:pt x="6185" y="8251"/>
                  </a:lnTo>
                  <a:lnTo>
                    <a:pt x="6153" y="8242"/>
                  </a:lnTo>
                  <a:lnTo>
                    <a:pt x="6123" y="8229"/>
                  </a:lnTo>
                  <a:lnTo>
                    <a:pt x="6095" y="8212"/>
                  </a:lnTo>
                  <a:lnTo>
                    <a:pt x="6070" y="8192"/>
                  </a:lnTo>
                  <a:lnTo>
                    <a:pt x="6047" y="8168"/>
                  </a:lnTo>
                  <a:lnTo>
                    <a:pt x="6028" y="8142"/>
                  </a:lnTo>
                  <a:lnTo>
                    <a:pt x="6012" y="8113"/>
                  </a:lnTo>
                  <a:lnTo>
                    <a:pt x="6000" y="8083"/>
                  </a:lnTo>
                  <a:lnTo>
                    <a:pt x="5992" y="8051"/>
                  </a:lnTo>
                  <a:lnTo>
                    <a:pt x="5924" y="7673"/>
                  </a:lnTo>
                  <a:lnTo>
                    <a:pt x="5755" y="7387"/>
                  </a:lnTo>
                  <a:lnTo>
                    <a:pt x="5480" y="7140"/>
                  </a:lnTo>
                  <a:lnTo>
                    <a:pt x="5109" y="6937"/>
                  </a:lnTo>
                  <a:lnTo>
                    <a:pt x="4663" y="6787"/>
                  </a:lnTo>
                  <a:lnTo>
                    <a:pt x="4166" y="6696"/>
                  </a:lnTo>
                  <a:lnTo>
                    <a:pt x="3644" y="6665"/>
                  </a:lnTo>
                  <a:lnTo>
                    <a:pt x="3122" y="6696"/>
                  </a:lnTo>
                  <a:lnTo>
                    <a:pt x="2625" y="6787"/>
                  </a:lnTo>
                  <a:lnTo>
                    <a:pt x="2179" y="6937"/>
                  </a:lnTo>
                  <a:close/>
                  <a:moveTo>
                    <a:pt x="5426" y="3454"/>
                  </a:moveTo>
                  <a:lnTo>
                    <a:pt x="5426" y="3464"/>
                  </a:lnTo>
                  <a:lnTo>
                    <a:pt x="5427" y="3521"/>
                  </a:lnTo>
                  <a:lnTo>
                    <a:pt x="5427" y="3531"/>
                  </a:lnTo>
                  <a:lnTo>
                    <a:pt x="5426" y="3588"/>
                  </a:lnTo>
                  <a:lnTo>
                    <a:pt x="5426" y="3598"/>
                  </a:lnTo>
                  <a:lnTo>
                    <a:pt x="5422" y="3655"/>
                  </a:lnTo>
                  <a:lnTo>
                    <a:pt x="5422" y="3664"/>
                  </a:lnTo>
                  <a:lnTo>
                    <a:pt x="5416" y="3722"/>
                  </a:lnTo>
                  <a:lnTo>
                    <a:pt x="5415" y="3731"/>
                  </a:lnTo>
                  <a:lnTo>
                    <a:pt x="5408" y="3788"/>
                  </a:lnTo>
                  <a:lnTo>
                    <a:pt x="5406" y="3797"/>
                  </a:lnTo>
                  <a:lnTo>
                    <a:pt x="5397" y="3853"/>
                  </a:lnTo>
                  <a:lnTo>
                    <a:pt x="5395" y="3862"/>
                  </a:lnTo>
                  <a:lnTo>
                    <a:pt x="5383" y="3918"/>
                  </a:lnTo>
                  <a:lnTo>
                    <a:pt x="5381" y="3928"/>
                  </a:lnTo>
                  <a:lnTo>
                    <a:pt x="5367" y="3983"/>
                  </a:lnTo>
                  <a:lnTo>
                    <a:pt x="5365" y="3992"/>
                  </a:lnTo>
                  <a:lnTo>
                    <a:pt x="5349" y="4047"/>
                  </a:lnTo>
                  <a:lnTo>
                    <a:pt x="5346" y="4056"/>
                  </a:lnTo>
                  <a:lnTo>
                    <a:pt x="5329" y="4110"/>
                  </a:lnTo>
                  <a:lnTo>
                    <a:pt x="5326" y="4119"/>
                  </a:lnTo>
                  <a:lnTo>
                    <a:pt x="5306" y="4173"/>
                  </a:lnTo>
                  <a:lnTo>
                    <a:pt x="5302" y="4181"/>
                  </a:lnTo>
                  <a:lnTo>
                    <a:pt x="5280" y="4234"/>
                  </a:lnTo>
                  <a:lnTo>
                    <a:pt x="5277" y="4243"/>
                  </a:lnTo>
                  <a:lnTo>
                    <a:pt x="5253" y="4295"/>
                  </a:lnTo>
                  <a:lnTo>
                    <a:pt x="5249" y="4304"/>
                  </a:lnTo>
                  <a:lnTo>
                    <a:pt x="5223" y="4355"/>
                  </a:lnTo>
                  <a:lnTo>
                    <a:pt x="5219" y="4363"/>
                  </a:lnTo>
                  <a:lnTo>
                    <a:pt x="5191" y="4414"/>
                  </a:lnTo>
                  <a:lnTo>
                    <a:pt x="5186" y="4422"/>
                  </a:lnTo>
                  <a:lnTo>
                    <a:pt x="5156" y="4472"/>
                  </a:lnTo>
                  <a:lnTo>
                    <a:pt x="5151" y="4480"/>
                  </a:lnTo>
                  <a:lnTo>
                    <a:pt x="5119" y="4528"/>
                  </a:lnTo>
                  <a:lnTo>
                    <a:pt x="5114" y="4535"/>
                  </a:lnTo>
                  <a:lnTo>
                    <a:pt x="5081" y="4582"/>
                  </a:lnTo>
                  <a:lnTo>
                    <a:pt x="5075" y="4590"/>
                  </a:lnTo>
                  <a:lnTo>
                    <a:pt x="5040" y="4635"/>
                  </a:lnTo>
                  <a:lnTo>
                    <a:pt x="5035" y="4642"/>
                  </a:lnTo>
                  <a:lnTo>
                    <a:pt x="4998" y="4686"/>
                  </a:lnTo>
                  <a:lnTo>
                    <a:pt x="4992" y="4693"/>
                  </a:lnTo>
                  <a:lnTo>
                    <a:pt x="4954" y="4736"/>
                  </a:lnTo>
                  <a:lnTo>
                    <a:pt x="4947" y="4743"/>
                  </a:lnTo>
                  <a:lnTo>
                    <a:pt x="4908" y="4784"/>
                  </a:lnTo>
                  <a:lnTo>
                    <a:pt x="4901" y="4791"/>
                  </a:lnTo>
                  <a:lnTo>
                    <a:pt x="4860" y="4830"/>
                  </a:lnTo>
                  <a:lnTo>
                    <a:pt x="4853" y="4836"/>
                  </a:lnTo>
                  <a:lnTo>
                    <a:pt x="4810" y="4875"/>
                  </a:lnTo>
                  <a:lnTo>
                    <a:pt x="4803" y="4881"/>
                  </a:lnTo>
                  <a:lnTo>
                    <a:pt x="4759" y="4917"/>
                  </a:lnTo>
                  <a:lnTo>
                    <a:pt x="4752" y="4923"/>
                  </a:lnTo>
                  <a:lnTo>
                    <a:pt x="4706" y="4958"/>
                  </a:lnTo>
                  <a:lnTo>
                    <a:pt x="4699" y="4963"/>
                  </a:lnTo>
                  <a:lnTo>
                    <a:pt x="4652" y="4996"/>
                  </a:lnTo>
                  <a:lnTo>
                    <a:pt x="4645" y="5002"/>
                  </a:lnTo>
                  <a:lnTo>
                    <a:pt x="4596" y="5033"/>
                  </a:lnTo>
                  <a:lnTo>
                    <a:pt x="4589" y="5038"/>
                  </a:lnTo>
                  <a:lnTo>
                    <a:pt x="4539" y="5068"/>
                  </a:lnTo>
                  <a:lnTo>
                    <a:pt x="4531" y="5073"/>
                  </a:lnTo>
                  <a:lnTo>
                    <a:pt x="4480" y="5101"/>
                  </a:lnTo>
                  <a:lnTo>
                    <a:pt x="4472" y="5105"/>
                  </a:lnTo>
                  <a:lnTo>
                    <a:pt x="4421" y="5131"/>
                  </a:lnTo>
                  <a:lnTo>
                    <a:pt x="4412" y="5135"/>
                  </a:lnTo>
                  <a:lnTo>
                    <a:pt x="4360" y="5159"/>
                  </a:lnTo>
                  <a:lnTo>
                    <a:pt x="4352" y="5162"/>
                  </a:lnTo>
                  <a:lnTo>
                    <a:pt x="4299" y="5184"/>
                  </a:lnTo>
                  <a:lnTo>
                    <a:pt x="4290" y="5188"/>
                  </a:lnTo>
                  <a:lnTo>
                    <a:pt x="4237" y="5208"/>
                  </a:lnTo>
                  <a:lnTo>
                    <a:pt x="4228" y="5211"/>
                  </a:lnTo>
                  <a:lnTo>
                    <a:pt x="4173" y="5228"/>
                  </a:lnTo>
                  <a:lnTo>
                    <a:pt x="4165" y="5231"/>
                  </a:lnTo>
                  <a:lnTo>
                    <a:pt x="4110" y="5247"/>
                  </a:lnTo>
                  <a:lnTo>
                    <a:pt x="4101" y="5249"/>
                  </a:lnTo>
                  <a:lnTo>
                    <a:pt x="4045" y="5263"/>
                  </a:lnTo>
                  <a:lnTo>
                    <a:pt x="4036" y="5265"/>
                  </a:lnTo>
                  <a:lnTo>
                    <a:pt x="3980" y="5277"/>
                  </a:lnTo>
                  <a:lnTo>
                    <a:pt x="3971" y="5279"/>
                  </a:lnTo>
                  <a:lnTo>
                    <a:pt x="3915" y="5288"/>
                  </a:lnTo>
                  <a:lnTo>
                    <a:pt x="3905" y="5290"/>
                  </a:lnTo>
                  <a:lnTo>
                    <a:pt x="3849" y="5297"/>
                  </a:lnTo>
                  <a:lnTo>
                    <a:pt x="3839" y="5298"/>
                  </a:lnTo>
                  <a:lnTo>
                    <a:pt x="3782" y="5304"/>
                  </a:lnTo>
                  <a:lnTo>
                    <a:pt x="3773" y="5304"/>
                  </a:lnTo>
                  <a:lnTo>
                    <a:pt x="3716" y="5308"/>
                  </a:lnTo>
                  <a:lnTo>
                    <a:pt x="3706" y="5308"/>
                  </a:lnTo>
                  <a:lnTo>
                    <a:pt x="3649" y="5309"/>
                  </a:lnTo>
                  <a:lnTo>
                    <a:pt x="3639" y="5309"/>
                  </a:lnTo>
                  <a:lnTo>
                    <a:pt x="3582" y="5308"/>
                  </a:lnTo>
                  <a:lnTo>
                    <a:pt x="3572" y="5308"/>
                  </a:lnTo>
                  <a:lnTo>
                    <a:pt x="3515" y="5304"/>
                  </a:lnTo>
                  <a:lnTo>
                    <a:pt x="3506" y="5304"/>
                  </a:lnTo>
                  <a:lnTo>
                    <a:pt x="3449" y="5298"/>
                  </a:lnTo>
                  <a:lnTo>
                    <a:pt x="3439" y="5297"/>
                  </a:lnTo>
                  <a:lnTo>
                    <a:pt x="3383" y="5290"/>
                  </a:lnTo>
                  <a:lnTo>
                    <a:pt x="3373" y="5288"/>
                  </a:lnTo>
                  <a:lnTo>
                    <a:pt x="3317" y="5279"/>
                  </a:lnTo>
                  <a:lnTo>
                    <a:pt x="3308" y="5277"/>
                  </a:lnTo>
                  <a:lnTo>
                    <a:pt x="3252" y="5265"/>
                  </a:lnTo>
                  <a:lnTo>
                    <a:pt x="3243" y="5263"/>
                  </a:lnTo>
                  <a:lnTo>
                    <a:pt x="3187" y="5249"/>
                  </a:lnTo>
                  <a:lnTo>
                    <a:pt x="3178" y="5247"/>
                  </a:lnTo>
                  <a:lnTo>
                    <a:pt x="3123" y="5231"/>
                  </a:lnTo>
                  <a:lnTo>
                    <a:pt x="3115" y="5228"/>
                  </a:lnTo>
                  <a:lnTo>
                    <a:pt x="3060" y="5211"/>
                  </a:lnTo>
                  <a:lnTo>
                    <a:pt x="3051" y="5208"/>
                  </a:lnTo>
                  <a:lnTo>
                    <a:pt x="2998" y="5188"/>
                  </a:lnTo>
                  <a:lnTo>
                    <a:pt x="2989" y="5184"/>
                  </a:lnTo>
                  <a:lnTo>
                    <a:pt x="2936" y="5162"/>
                  </a:lnTo>
                  <a:lnTo>
                    <a:pt x="2928" y="5159"/>
                  </a:lnTo>
                  <a:lnTo>
                    <a:pt x="2876" y="5135"/>
                  </a:lnTo>
                  <a:lnTo>
                    <a:pt x="2867" y="5131"/>
                  </a:lnTo>
                  <a:lnTo>
                    <a:pt x="2816" y="5105"/>
                  </a:lnTo>
                  <a:lnTo>
                    <a:pt x="2808" y="5101"/>
                  </a:lnTo>
                  <a:lnTo>
                    <a:pt x="2757" y="5073"/>
                  </a:lnTo>
                  <a:lnTo>
                    <a:pt x="2749" y="5068"/>
                  </a:lnTo>
                  <a:lnTo>
                    <a:pt x="2699" y="5038"/>
                  </a:lnTo>
                  <a:lnTo>
                    <a:pt x="2692" y="5033"/>
                  </a:lnTo>
                  <a:lnTo>
                    <a:pt x="2643" y="5002"/>
                  </a:lnTo>
                  <a:lnTo>
                    <a:pt x="2636" y="4996"/>
                  </a:lnTo>
                  <a:lnTo>
                    <a:pt x="2589" y="4963"/>
                  </a:lnTo>
                  <a:lnTo>
                    <a:pt x="2582" y="4958"/>
                  </a:lnTo>
                  <a:lnTo>
                    <a:pt x="2536" y="4923"/>
                  </a:lnTo>
                  <a:lnTo>
                    <a:pt x="2529" y="4917"/>
                  </a:lnTo>
                  <a:lnTo>
                    <a:pt x="2485" y="4881"/>
                  </a:lnTo>
                  <a:lnTo>
                    <a:pt x="2478" y="4874"/>
                  </a:lnTo>
                  <a:lnTo>
                    <a:pt x="2435" y="4836"/>
                  </a:lnTo>
                  <a:lnTo>
                    <a:pt x="2428" y="4830"/>
                  </a:lnTo>
                  <a:lnTo>
                    <a:pt x="2387" y="4790"/>
                  </a:lnTo>
                  <a:lnTo>
                    <a:pt x="2380" y="4784"/>
                  </a:lnTo>
                  <a:lnTo>
                    <a:pt x="2341" y="4743"/>
                  </a:lnTo>
                  <a:lnTo>
                    <a:pt x="2334" y="4736"/>
                  </a:lnTo>
                  <a:lnTo>
                    <a:pt x="2296" y="4693"/>
                  </a:lnTo>
                  <a:lnTo>
                    <a:pt x="2290" y="4686"/>
                  </a:lnTo>
                  <a:lnTo>
                    <a:pt x="2254" y="4642"/>
                  </a:lnTo>
                  <a:lnTo>
                    <a:pt x="2248" y="4635"/>
                  </a:lnTo>
                  <a:lnTo>
                    <a:pt x="2213" y="4589"/>
                  </a:lnTo>
                  <a:lnTo>
                    <a:pt x="2207" y="4582"/>
                  </a:lnTo>
                  <a:lnTo>
                    <a:pt x="2174" y="4535"/>
                  </a:lnTo>
                  <a:lnTo>
                    <a:pt x="2169" y="4527"/>
                  </a:lnTo>
                  <a:lnTo>
                    <a:pt x="2137" y="4479"/>
                  </a:lnTo>
                  <a:lnTo>
                    <a:pt x="2132" y="4471"/>
                  </a:lnTo>
                  <a:lnTo>
                    <a:pt x="2103" y="4422"/>
                  </a:lnTo>
                  <a:lnTo>
                    <a:pt x="2098" y="4414"/>
                  </a:lnTo>
                  <a:lnTo>
                    <a:pt x="2070" y="4364"/>
                  </a:lnTo>
                  <a:lnTo>
                    <a:pt x="2066" y="4355"/>
                  </a:lnTo>
                  <a:lnTo>
                    <a:pt x="2040" y="4304"/>
                  </a:lnTo>
                  <a:lnTo>
                    <a:pt x="2036" y="4296"/>
                  </a:lnTo>
                  <a:lnTo>
                    <a:pt x="2012" y="4243"/>
                  </a:lnTo>
                  <a:lnTo>
                    <a:pt x="2008" y="4235"/>
                  </a:lnTo>
                  <a:lnTo>
                    <a:pt x="1986" y="4182"/>
                  </a:lnTo>
                  <a:lnTo>
                    <a:pt x="1983" y="4173"/>
                  </a:lnTo>
                  <a:lnTo>
                    <a:pt x="1963" y="4119"/>
                  </a:lnTo>
                  <a:lnTo>
                    <a:pt x="1960" y="4111"/>
                  </a:lnTo>
                  <a:lnTo>
                    <a:pt x="1942" y="4056"/>
                  </a:lnTo>
                  <a:lnTo>
                    <a:pt x="1939" y="4047"/>
                  </a:lnTo>
                  <a:lnTo>
                    <a:pt x="1923" y="3992"/>
                  </a:lnTo>
                  <a:lnTo>
                    <a:pt x="1921" y="3983"/>
                  </a:lnTo>
                  <a:lnTo>
                    <a:pt x="1907" y="3928"/>
                  </a:lnTo>
                  <a:lnTo>
                    <a:pt x="1905" y="3919"/>
                  </a:lnTo>
                  <a:lnTo>
                    <a:pt x="1893" y="3863"/>
                  </a:lnTo>
                  <a:lnTo>
                    <a:pt x="1891" y="3853"/>
                  </a:lnTo>
                  <a:lnTo>
                    <a:pt x="1882" y="3797"/>
                  </a:lnTo>
                  <a:lnTo>
                    <a:pt x="1880" y="3788"/>
                  </a:lnTo>
                  <a:lnTo>
                    <a:pt x="1873" y="3731"/>
                  </a:lnTo>
                  <a:lnTo>
                    <a:pt x="1872" y="3722"/>
                  </a:lnTo>
                  <a:lnTo>
                    <a:pt x="1866" y="3664"/>
                  </a:lnTo>
                  <a:lnTo>
                    <a:pt x="1866" y="3655"/>
                  </a:lnTo>
                  <a:lnTo>
                    <a:pt x="1862" y="3598"/>
                  </a:lnTo>
                  <a:lnTo>
                    <a:pt x="1862" y="3588"/>
                  </a:lnTo>
                  <a:lnTo>
                    <a:pt x="1861" y="3531"/>
                  </a:lnTo>
                  <a:lnTo>
                    <a:pt x="1861" y="3521"/>
                  </a:lnTo>
                  <a:lnTo>
                    <a:pt x="1862" y="3464"/>
                  </a:lnTo>
                  <a:lnTo>
                    <a:pt x="1862" y="3454"/>
                  </a:lnTo>
                  <a:lnTo>
                    <a:pt x="1866" y="3397"/>
                  </a:lnTo>
                  <a:lnTo>
                    <a:pt x="1866" y="3388"/>
                  </a:lnTo>
                  <a:lnTo>
                    <a:pt x="1872" y="3331"/>
                  </a:lnTo>
                  <a:lnTo>
                    <a:pt x="1873" y="3321"/>
                  </a:lnTo>
                  <a:lnTo>
                    <a:pt x="1880" y="3264"/>
                  </a:lnTo>
                  <a:lnTo>
                    <a:pt x="1882" y="3255"/>
                  </a:lnTo>
                  <a:lnTo>
                    <a:pt x="1891" y="3199"/>
                  </a:lnTo>
                  <a:lnTo>
                    <a:pt x="1893" y="3190"/>
                  </a:lnTo>
                  <a:lnTo>
                    <a:pt x="1905" y="3134"/>
                  </a:lnTo>
                  <a:lnTo>
                    <a:pt x="1907" y="3125"/>
                  </a:lnTo>
                  <a:lnTo>
                    <a:pt x="1921" y="3069"/>
                  </a:lnTo>
                  <a:lnTo>
                    <a:pt x="1923" y="3060"/>
                  </a:lnTo>
                  <a:lnTo>
                    <a:pt x="1939" y="3005"/>
                  </a:lnTo>
                  <a:lnTo>
                    <a:pt x="1942" y="2996"/>
                  </a:lnTo>
                  <a:lnTo>
                    <a:pt x="1960" y="2942"/>
                  </a:lnTo>
                  <a:lnTo>
                    <a:pt x="1963" y="2933"/>
                  </a:lnTo>
                  <a:lnTo>
                    <a:pt x="1983" y="2879"/>
                  </a:lnTo>
                  <a:lnTo>
                    <a:pt x="1986" y="2871"/>
                  </a:lnTo>
                  <a:lnTo>
                    <a:pt x="2008" y="2818"/>
                  </a:lnTo>
                  <a:lnTo>
                    <a:pt x="2012" y="2809"/>
                  </a:lnTo>
                  <a:lnTo>
                    <a:pt x="2036" y="2757"/>
                  </a:lnTo>
                  <a:lnTo>
                    <a:pt x="2040" y="2749"/>
                  </a:lnTo>
                  <a:lnTo>
                    <a:pt x="2066" y="2697"/>
                  </a:lnTo>
                  <a:lnTo>
                    <a:pt x="2070" y="2689"/>
                  </a:lnTo>
                  <a:lnTo>
                    <a:pt x="2098" y="2639"/>
                  </a:lnTo>
                  <a:lnTo>
                    <a:pt x="2103" y="2631"/>
                  </a:lnTo>
                  <a:lnTo>
                    <a:pt x="2132" y="2582"/>
                  </a:lnTo>
                  <a:lnTo>
                    <a:pt x="2137" y="2574"/>
                  </a:lnTo>
                  <a:lnTo>
                    <a:pt x="2169" y="2526"/>
                  </a:lnTo>
                  <a:lnTo>
                    <a:pt x="2174" y="2518"/>
                  </a:lnTo>
                  <a:lnTo>
                    <a:pt x="2207" y="2471"/>
                  </a:lnTo>
                  <a:lnTo>
                    <a:pt x="2213" y="2464"/>
                  </a:lnTo>
                  <a:lnTo>
                    <a:pt x="2248" y="2418"/>
                  </a:lnTo>
                  <a:lnTo>
                    <a:pt x="2254" y="2411"/>
                  </a:lnTo>
                  <a:lnTo>
                    <a:pt x="2290" y="2367"/>
                  </a:lnTo>
                  <a:lnTo>
                    <a:pt x="2296" y="2360"/>
                  </a:lnTo>
                  <a:lnTo>
                    <a:pt x="2334" y="2317"/>
                  </a:lnTo>
                  <a:lnTo>
                    <a:pt x="2341" y="2310"/>
                  </a:lnTo>
                  <a:lnTo>
                    <a:pt x="2380" y="2269"/>
                  </a:lnTo>
                  <a:lnTo>
                    <a:pt x="2387" y="2262"/>
                  </a:lnTo>
                  <a:lnTo>
                    <a:pt x="2428" y="2223"/>
                  </a:lnTo>
                  <a:lnTo>
                    <a:pt x="2435" y="2216"/>
                  </a:lnTo>
                  <a:lnTo>
                    <a:pt x="2478" y="2178"/>
                  </a:lnTo>
                  <a:lnTo>
                    <a:pt x="2485" y="2172"/>
                  </a:lnTo>
                  <a:lnTo>
                    <a:pt x="2529" y="2136"/>
                  </a:lnTo>
                  <a:lnTo>
                    <a:pt x="2536" y="2130"/>
                  </a:lnTo>
                  <a:lnTo>
                    <a:pt x="2582" y="2095"/>
                  </a:lnTo>
                  <a:lnTo>
                    <a:pt x="2589" y="2089"/>
                  </a:lnTo>
                  <a:lnTo>
                    <a:pt x="2636" y="2056"/>
                  </a:lnTo>
                  <a:lnTo>
                    <a:pt x="2644" y="2051"/>
                  </a:lnTo>
                  <a:lnTo>
                    <a:pt x="2692" y="2019"/>
                  </a:lnTo>
                  <a:lnTo>
                    <a:pt x="2700" y="2014"/>
                  </a:lnTo>
                  <a:lnTo>
                    <a:pt x="2749" y="1985"/>
                  </a:lnTo>
                  <a:lnTo>
                    <a:pt x="2757" y="1980"/>
                  </a:lnTo>
                  <a:lnTo>
                    <a:pt x="2807" y="1952"/>
                  </a:lnTo>
                  <a:lnTo>
                    <a:pt x="2815" y="1948"/>
                  </a:lnTo>
                  <a:lnTo>
                    <a:pt x="2867" y="1922"/>
                  </a:lnTo>
                  <a:lnTo>
                    <a:pt x="2875" y="1918"/>
                  </a:lnTo>
                  <a:lnTo>
                    <a:pt x="2927" y="1894"/>
                  </a:lnTo>
                  <a:lnTo>
                    <a:pt x="2936" y="1890"/>
                  </a:lnTo>
                  <a:lnTo>
                    <a:pt x="2989" y="1868"/>
                  </a:lnTo>
                  <a:lnTo>
                    <a:pt x="2997" y="1865"/>
                  </a:lnTo>
                  <a:lnTo>
                    <a:pt x="3051" y="1845"/>
                  </a:lnTo>
                  <a:lnTo>
                    <a:pt x="3060" y="1842"/>
                  </a:lnTo>
                  <a:lnTo>
                    <a:pt x="3114" y="1824"/>
                  </a:lnTo>
                  <a:lnTo>
                    <a:pt x="3123" y="1821"/>
                  </a:lnTo>
                  <a:lnTo>
                    <a:pt x="3178" y="1805"/>
                  </a:lnTo>
                  <a:lnTo>
                    <a:pt x="3187" y="1803"/>
                  </a:lnTo>
                  <a:lnTo>
                    <a:pt x="3243" y="1789"/>
                  </a:lnTo>
                  <a:lnTo>
                    <a:pt x="3252" y="1787"/>
                  </a:lnTo>
                  <a:lnTo>
                    <a:pt x="3308" y="1775"/>
                  </a:lnTo>
                  <a:lnTo>
                    <a:pt x="3317" y="1773"/>
                  </a:lnTo>
                  <a:lnTo>
                    <a:pt x="3373" y="1764"/>
                  </a:lnTo>
                  <a:lnTo>
                    <a:pt x="3382" y="1762"/>
                  </a:lnTo>
                  <a:lnTo>
                    <a:pt x="3439" y="1755"/>
                  </a:lnTo>
                  <a:lnTo>
                    <a:pt x="3449" y="1754"/>
                  </a:lnTo>
                  <a:lnTo>
                    <a:pt x="3506" y="1748"/>
                  </a:lnTo>
                  <a:lnTo>
                    <a:pt x="3515" y="1748"/>
                  </a:lnTo>
                  <a:lnTo>
                    <a:pt x="3572" y="1744"/>
                  </a:lnTo>
                  <a:lnTo>
                    <a:pt x="3582" y="1744"/>
                  </a:lnTo>
                  <a:lnTo>
                    <a:pt x="3639" y="1743"/>
                  </a:lnTo>
                  <a:lnTo>
                    <a:pt x="3649" y="1743"/>
                  </a:lnTo>
                  <a:lnTo>
                    <a:pt x="3706" y="1744"/>
                  </a:lnTo>
                  <a:lnTo>
                    <a:pt x="3716" y="1744"/>
                  </a:lnTo>
                  <a:lnTo>
                    <a:pt x="3773" y="1748"/>
                  </a:lnTo>
                  <a:lnTo>
                    <a:pt x="3782" y="1748"/>
                  </a:lnTo>
                  <a:lnTo>
                    <a:pt x="3839" y="1754"/>
                  </a:lnTo>
                  <a:lnTo>
                    <a:pt x="3849" y="1755"/>
                  </a:lnTo>
                  <a:lnTo>
                    <a:pt x="3906" y="1762"/>
                  </a:lnTo>
                  <a:lnTo>
                    <a:pt x="3915" y="1764"/>
                  </a:lnTo>
                  <a:lnTo>
                    <a:pt x="3971" y="1773"/>
                  </a:lnTo>
                  <a:lnTo>
                    <a:pt x="3980" y="1775"/>
                  </a:lnTo>
                  <a:lnTo>
                    <a:pt x="4036" y="1787"/>
                  </a:lnTo>
                  <a:lnTo>
                    <a:pt x="4045" y="1789"/>
                  </a:lnTo>
                  <a:lnTo>
                    <a:pt x="4101" y="1803"/>
                  </a:lnTo>
                  <a:lnTo>
                    <a:pt x="4110" y="1805"/>
                  </a:lnTo>
                  <a:lnTo>
                    <a:pt x="4165" y="1821"/>
                  </a:lnTo>
                  <a:lnTo>
                    <a:pt x="4174" y="1824"/>
                  </a:lnTo>
                  <a:lnTo>
                    <a:pt x="4228" y="1842"/>
                  </a:lnTo>
                  <a:lnTo>
                    <a:pt x="4237" y="1845"/>
                  </a:lnTo>
                  <a:lnTo>
                    <a:pt x="4291" y="1865"/>
                  </a:lnTo>
                  <a:lnTo>
                    <a:pt x="4299" y="1868"/>
                  </a:lnTo>
                  <a:lnTo>
                    <a:pt x="4352" y="1890"/>
                  </a:lnTo>
                  <a:lnTo>
                    <a:pt x="4361" y="1894"/>
                  </a:lnTo>
                  <a:lnTo>
                    <a:pt x="4413" y="1918"/>
                  </a:lnTo>
                  <a:lnTo>
                    <a:pt x="4421" y="1922"/>
                  </a:lnTo>
                  <a:lnTo>
                    <a:pt x="4473" y="1948"/>
                  </a:lnTo>
                  <a:lnTo>
                    <a:pt x="4481" y="1952"/>
                  </a:lnTo>
                  <a:lnTo>
                    <a:pt x="4531" y="1980"/>
                  </a:lnTo>
                  <a:lnTo>
                    <a:pt x="4539" y="1985"/>
                  </a:lnTo>
                  <a:lnTo>
                    <a:pt x="4588" y="2014"/>
                  </a:lnTo>
                  <a:lnTo>
                    <a:pt x="4596" y="2019"/>
                  </a:lnTo>
                  <a:lnTo>
                    <a:pt x="4644" y="2051"/>
                  </a:lnTo>
                  <a:lnTo>
                    <a:pt x="4652" y="2056"/>
                  </a:lnTo>
                  <a:lnTo>
                    <a:pt x="4699" y="2089"/>
                  </a:lnTo>
                  <a:lnTo>
                    <a:pt x="4706" y="2095"/>
                  </a:lnTo>
                  <a:lnTo>
                    <a:pt x="4752" y="2130"/>
                  </a:lnTo>
                  <a:lnTo>
                    <a:pt x="4759" y="2135"/>
                  </a:lnTo>
                  <a:lnTo>
                    <a:pt x="4803" y="2172"/>
                  </a:lnTo>
                  <a:lnTo>
                    <a:pt x="4810" y="2178"/>
                  </a:lnTo>
                  <a:lnTo>
                    <a:pt x="4853" y="2216"/>
                  </a:lnTo>
                  <a:lnTo>
                    <a:pt x="4860" y="2223"/>
                  </a:lnTo>
                  <a:lnTo>
                    <a:pt x="4901" y="2262"/>
                  </a:lnTo>
                  <a:lnTo>
                    <a:pt x="4908" y="2269"/>
                  </a:lnTo>
                  <a:lnTo>
                    <a:pt x="4947" y="2310"/>
                  </a:lnTo>
                  <a:lnTo>
                    <a:pt x="4954" y="2317"/>
                  </a:lnTo>
                  <a:lnTo>
                    <a:pt x="4992" y="2359"/>
                  </a:lnTo>
                  <a:lnTo>
                    <a:pt x="4998" y="2367"/>
                  </a:lnTo>
                  <a:lnTo>
                    <a:pt x="5035" y="2411"/>
                  </a:lnTo>
                  <a:lnTo>
                    <a:pt x="5040" y="2418"/>
                  </a:lnTo>
                  <a:lnTo>
                    <a:pt x="5075" y="2463"/>
                  </a:lnTo>
                  <a:lnTo>
                    <a:pt x="5081" y="2471"/>
                  </a:lnTo>
                  <a:lnTo>
                    <a:pt x="5114" y="2518"/>
                  </a:lnTo>
                  <a:lnTo>
                    <a:pt x="5120" y="2525"/>
                  </a:lnTo>
                  <a:lnTo>
                    <a:pt x="5151" y="2573"/>
                  </a:lnTo>
                  <a:lnTo>
                    <a:pt x="5156" y="2581"/>
                  </a:lnTo>
                  <a:lnTo>
                    <a:pt x="5186" y="2631"/>
                  </a:lnTo>
                  <a:lnTo>
                    <a:pt x="5191" y="2639"/>
                  </a:lnTo>
                  <a:lnTo>
                    <a:pt x="5219" y="2690"/>
                  </a:lnTo>
                  <a:lnTo>
                    <a:pt x="5223" y="2698"/>
                  </a:lnTo>
                  <a:lnTo>
                    <a:pt x="5249" y="2749"/>
                  </a:lnTo>
                  <a:lnTo>
                    <a:pt x="5253" y="2758"/>
                  </a:lnTo>
                  <a:lnTo>
                    <a:pt x="5277" y="2810"/>
                  </a:lnTo>
                  <a:lnTo>
                    <a:pt x="5280" y="2818"/>
                  </a:lnTo>
                  <a:lnTo>
                    <a:pt x="5302" y="2871"/>
                  </a:lnTo>
                  <a:lnTo>
                    <a:pt x="5306" y="2880"/>
                  </a:lnTo>
                  <a:lnTo>
                    <a:pt x="5326" y="2933"/>
                  </a:lnTo>
                  <a:lnTo>
                    <a:pt x="5329" y="2942"/>
                  </a:lnTo>
                  <a:lnTo>
                    <a:pt x="5346" y="2997"/>
                  </a:lnTo>
                  <a:lnTo>
                    <a:pt x="5349" y="3005"/>
                  </a:lnTo>
                  <a:lnTo>
                    <a:pt x="5365" y="3060"/>
                  </a:lnTo>
                  <a:lnTo>
                    <a:pt x="5367" y="3069"/>
                  </a:lnTo>
                  <a:lnTo>
                    <a:pt x="5381" y="3125"/>
                  </a:lnTo>
                  <a:lnTo>
                    <a:pt x="5383" y="3134"/>
                  </a:lnTo>
                  <a:lnTo>
                    <a:pt x="5395" y="3190"/>
                  </a:lnTo>
                  <a:lnTo>
                    <a:pt x="5397" y="3199"/>
                  </a:lnTo>
                  <a:lnTo>
                    <a:pt x="5406" y="3255"/>
                  </a:lnTo>
                  <a:lnTo>
                    <a:pt x="5408" y="3265"/>
                  </a:lnTo>
                  <a:lnTo>
                    <a:pt x="5415" y="3321"/>
                  </a:lnTo>
                  <a:lnTo>
                    <a:pt x="5416" y="3331"/>
                  </a:lnTo>
                  <a:lnTo>
                    <a:pt x="5422" y="3388"/>
                  </a:lnTo>
                  <a:lnTo>
                    <a:pt x="5422" y="3397"/>
                  </a:lnTo>
                  <a:lnTo>
                    <a:pt x="5426" y="3454"/>
                  </a:lnTo>
                  <a:close/>
                  <a:moveTo>
                    <a:pt x="4923" y="3622"/>
                  </a:moveTo>
                  <a:lnTo>
                    <a:pt x="4926" y="3574"/>
                  </a:lnTo>
                  <a:lnTo>
                    <a:pt x="4927" y="3526"/>
                  </a:lnTo>
                  <a:lnTo>
                    <a:pt x="4926" y="3478"/>
                  </a:lnTo>
                  <a:lnTo>
                    <a:pt x="4923" y="3430"/>
                  </a:lnTo>
                  <a:lnTo>
                    <a:pt x="4919" y="3382"/>
                  </a:lnTo>
                  <a:lnTo>
                    <a:pt x="4913" y="3335"/>
                  </a:lnTo>
                  <a:lnTo>
                    <a:pt x="4905" y="3287"/>
                  </a:lnTo>
                  <a:lnTo>
                    <a:pt x="4895" y="3241"/>
                  </a:lnTo>
                  <a:lnTo>
                    <a:pt x="4883" y="3194"/>
                  </a:lnTo>
                  <a:lnTo>
                    <a:pt x="4870" y="3148"/>
                  </a:lnTo>
                  <a:lnTo>
                    <a:pt x="4855" y="3103"/>
                  </a:lnTo>
                  <a:lnTo>
                    <a:pt x="4838" y="3058"/>
                  </a:lnTo>
                  <a:lnTo>
                    <a:pt x="4820" y="3014"/>
                  </a:lnTo>
                  <a:lnTo>
                    <a:pt x="4800" y="2970"/>
                  </a:lnTo>
                  <a:lnTo>
                    <a:pt x="4779" y="2927"/>
                  </a:lnTo>
                  <a:lnTo>
                    <a:pt x="4755" y="2885"/>
                  </a:lnTo>
                  <a:lnTo>
                    <a:pt x="4731" y="2844"/>
                  </a:lnTo>
                  <a:lnTo>
                    <a:pt x="4704" y="2804"/>
                  </a:lnTo>
                  <a:lnTo>
                    <a:pt x="4676" y="2765"/>
                  </a:lnTo>
                  <a:lnTo>
                    <a:pt x="4647" y="2726"/>
                  </a:lnTo>
                  <a:lnTo>
                    <a:pt x="4616" y="2690"/>
                  </a:lnTo>
                  <a:lnTo>
                    <a:pt x="4584" y="2654"/>
                  </a:lnTo>
                  <a:lnTo>
                    <a:pt x="4551" y="2619"/>
                  </a:lnTo>
                  <a:lnTo>
                    <a:pt x="4517" y="2586"/>
                  </a:lnTo>
                  <a:lnTo>
                    <a:pt x="4481" y="2554"/>
                  </a:lnTo>
                  <a:lnTo>
                    <a:pt x="4444" y="2524"/>
                  </a:lnTo>
                  <a:lnTo>
                    <a:pt x="4406" y="2494"/>
                  </a:lnTo>
                  <a:lnTo>
                    <a:pt x="4367" y="2467"/>
                  </a:lnTo>
                  <a:lnTo>
                    <a:pt x="4327" y="2441"/>
                  </a:lnTo>
                  <a:lnTo>
                    <a:pt x="4285" y="2416"/>
                  </a:lnTo>
                  <a:lnTo>
                    <a:pt x="4242" y="2392"/>
                  </a:lnTo>
                  <a:lnTo>
                    <a:pt x="4200" y="2370"/>
                  </a:lnTo>
                  <a:lnTo>
                    <a:pt x="4156" y="2350"/>
                  </a:lnTo>
                  <a:lnTo>
                    <a:pt x="4112" y="2332"/>
                  </a:lnTo>
                  <a:lnTo>
                    <a:pt x="4067" y="2315"/>
                  </a:lnTo>
                  <a:lnTo>
                    <a:pt x="4021" y="2300"/>
                  </a:lnTo>
                  <a:lnTo>
                    <a:pt x="3976" y="2287"/>
                  </a:lnTo>
                  <a:lnTo>
                    <a:pt x="3929" y="2275"/>
                  </a:lnTo>
                  <a:lnTo>
                    <a:pt x="3882" y="2265"/>
                  </a:lnTo>
                  <a:lnTo>
                    <a:pt x="3835" y="2257"/>
                  </a:lnTo>
                  <a:lnTo>
                    <a:pt x="3788" y="2251"/>
                  </a:lnTo>
                  <a:lnTo>
                    <a:pt x="3740" y="2247"/>
                  </a:lnTo>
                  <a:lnTo>
                    <a:pt x="3692" y="2244"/>
                  </a:lnTo>
                  <a:lnTo>
                    <a:pt x="3644" y="2243"/>
                  </a:lnTo>
                  <a:lnTo>
                    <a:pt x="3596" y="2244"/>
                  </a:lnTo>
                  <a:lnTo>
                    <a:pt x="3548" y="2247"/>
                  </a:lnTo>
                  <a:lnTo>
                    <a:pt x="3500" y="2251"/>
                  </a:lnTo>
                  <a:lnTo>
                    <a:pt x="3453" y="2257"/>
                  </a:lnTo>
                  <a:lnTo>
                    <a:pt x="3406" y="2265"/>
                  </a:lnTo>
                  <a:lnTo>
                    <a:pt x="3359" y="2275"/>
                  </a:lnTo>
                  <a:lnTo>
                    <a:pt x="3312" y="2287"/>
                  </a:lnTo>
                  <a:lnTo>
                    <a:pt x="3267" y="2300"/>
                  </a:lnTo>
                  <a:lnTo>
                    <a:pt x="3221" y="2315"/>
                  </a:lnTo>
                  <a:lnTo>
                    <a:pt x="3176" y="2332"/>
                  </a:lnTo>
                  <a:lnTo>
                    <a:pt x="3132" y="2350"/>
                  </a:lnTo>
                  <a:lnTo>
                    <a:pt x="3088" y="2370"/>
                  </a:lnTo>
                  <a:lnTo>
                    <a:pt x="3046" y="2392"/>
                  </a:lnTo>
                  <a:lnTo>
                    <a:pt x="3003" y="2416"/>
                  </a:lnTo>
                  <a:lnTo>
                    <a:pt x="2961" y="2441"/>
                  </a:lnTo>
                  <a:lnTo>
                    <a:pt x="2921" y="2467"/>
                  </a:lnTo>
                  <a:lnTo>
                    <a:pt x="2882" y="2494"/>
                  </a:lnTo>
                  <a:lnTo>
                    <a:pt x="2844" y="2524"/>
                  </a:lnTo>
                  <a:lnTo>
                    <a:pt x="2807" y="2554"/>
                  </a:lnTo>
                  <a:lnTo>
                    <a:pt x="2772" y="2586"/>
                  </a:lnTo>
                  <a:lnTo>
                    <a:pt x="2737" y="2619"/>
                  </a:lnTo>
                  <a:lnTo>
                    <a:pt x="2704" y="2654"/>
                  </a:lnTo>
                  <a:lnTo>
                    <a:pt x="2672" y="2689"/>
                  </a:lnTo>
                  <a:lnTo>
                    <a:pt x="2642" y="2726"/>
                  </a:lnTo>
                  <a:lnTo>
                    <a:pt x="2612" y="2764"/>
                  </a:lnTo>
                  <a:lnTo>
                    <a:pt x="2585" y="2803"/>
                  </a:lnTo>
                  <a:lnTo>
                    <a:pt x="2559" y="2843"/>
                  </a:lnTo>
                  <a:lnTo>
                    <a:pt x="2534" y="2885"/>
                  </a:lnTo>
                  <a:lnTo>
                    <a:pt x="2510" y="2928"/>
                  </a:lnTo>
                  <a:lnTo>
                    <a:pt x="2488" y="2970"/>
                  </a:lnTo>
                  <a:lnTo>
                    <a:pt x="2468" y="3014"/>
                  </a:lnTo>
                  <a:lnTo>
                    <a:pt x="2450" y="3058"/>
                  </a:lnTo>
                  <a:lnTo>
                    <a:pt x="2433" y="3103"/>
                  </a:lnTo>
                  <a:lnTo>
                    <a:pt x="2418" y="3149"/>
                  </a:lnTo>
                  <a:lnTo>
                    <a:pt x="2405" y="3194"/>
                  </a:lnTo>
                  <a:lnTo>
                    <a:pt x="2393" y="3241"/>
                  </a:lnTo>
                  <a:lnTo>
                    <a:pt x="2383" y="3288"/>
                  </a:lnTo>
                  <a:lnTo>
                    <a:pt x="2375" y="3335"/>
                  </a:lnTo>
                  <a:lnTo>
                    <a:pt x="2369" y="3382"/>
                  </a:lnTo>
                  <a:lnTo>
                    <a:pt x="2365" y="3430"/>
                  </a:lnTo>
                  <a:lnTo>
                    <a:pt x="2362" y="3478"/>
                  </a:lnTo>
                  <a:lnTo>
                    <a:pt x="2361" y="3526"/>
                  </a:lnTo>
                  <a:lnTo>
                    <a:pt x="2362" y="3574"/>
                  </a:lnTo>
                  <a:lnTo>
                    <a:pt x="2365" y="3622"/>
                  </a:lnTo>
                  <a:lnTo>
                    <a:pt x="2369" y="3670"/>
                  </a:lnTo>
                  <a:lnTo>
                    <a:pt x="2375" y="3718"/>
                  </a:lnTo>
                  <a:lnTo>
                    <a:pt x="2384" y="3765"/>
                  </a:lnTo>
                  <a:lnTo>
                    <a:pt x="2393" y="3812"/>
                  </a:lnTo>
                  <a:lnTo>
                    <a:pt x="2405" y="3858"/>
                  </a:lnTo>
                  <a:lnTo>
                    <a:pt x="2418" y="3904"/>
                  </a:lnTo>
                  <a:lnTo>
                    <a:pt x="2433" y="3950"/>
                  </a:lnTo>
                  <a:lnTo>
                    <a:pt x="2450" y="3995"/>
                  </a:lnTo>
                  <a:lnTo>
                    <a:pt x="2468" y="4039"/>
                  </a:lnTo>
                  <a:lnTo>
                    <a:pt x="2488" y="4083"/>
                  </a:lnTo>
                  <a:lnTo>
                    <a:pt x="2510" y="4126"/>
                  </a:lnTo>
                  <a:lnTo>
                    <a:pt x="2534" y="4168"/>
                  </a:lnTo>
                  <a:lnTo>
                    <a:pt x="2558" y="4209"/>
                  </a:lnTo>
                  <a:lnTo>
                    <a:pt x="2585" y="4250"/>
                  </a:lnTo>
                  <a:lnTo>
                    <a:pt x="2612" y="4289"/>
                  </a:lnTo>
                  <a:lnTo>
                    <a:pt x="2641" y="4327"/>
                  </a:lnTo>
                  <a:lnTo>
                    <a:pt x="2672" y="4363"/>
                  </a:lnTo>
                  <a:lnTo>
                    <a:pt x="2704" y="4399"/>
                  </a:lnTo>
                  <a:lnTo>
                    <a:pt x="2737" y="4433"/>
                  </a:lnTo>
                  <a:lnTo>
                    <a:pt x="2772" y="4467"/>
                  </a:lnTo>
                  <a:lnTo>
                    <a:pt x="2807" y="4498"/>
                  </a:lnTo>
                  <a:lnTo>
                    <a:pt x="2844" y="4529"/>
                  </a:lnTo>
                  <a:lnTo>
                    <a:pt x="2882" y="4558"/>
                  </a:lnTo>
                  <a:lnTo>
                    <a:pt x="2922" y="4586"/>
                  </a:lnTo>
                  <a:lnTo>
                    <a:pt x="2962" y="4613"/>
                  </a:lnTo>
                  <a:lnTo>
                    <a:pt x="3003" y="4637"/>
                  </a:lnTo>
                  <a:lnTo>
                    <a:pt x="3045" y="4661"/>
                  </a:lnTo>
                  <a:lnTo>
                    <a:pt x="3088" y="4682"/>
                  </a:lnTo>
                  <a:lnTo>
                    <a:pt x="3132" y="4702"/>
                  </a:lnTo>
                  <a:lnTo>
                    <a:pt x="3176" y="4720"/>
                  </a:lnTo>
                  <a:lnTo>
                    <a:pt x="3221" y="4737"/>
                  </a:lnTo>
                  <a:lnTo>
                    <a:pt x="3266" y="4752"/>
                  </a:lnTo>
                  <a:lnTo>
                    <a:pt x="3312" y="4765"/>
                  </a:lnTo>
                  <a:lnTo>
                    <a:pt x="3359" y="4777"/>
                  </a:lnTo>
                  <a:lnTo>
                    <a:pt x="3405" y="4787"/>
                  </a:lnTo>
                  <a:lnTo>
                    <a:pt x="3453" y="4795"/>
                  </a:lnTo>
                  <a:lnTo>
                    <a:pt x="3500" y="4801"/>
                  </a:lnTo>
                  <a:lnTo>
                    <a:pt x="3548" y="4805"/>
                  </a:lnTo>
                  <a:lnTo>
                    <a:pt x="3596" y="4808"/>
                  </a:lnTo>
                  <a:lnTo>
                    <a:pt x="3644" y="4809"/>
                  </a:lnTo>
                  <a:lnTo>
                    <a:pt x="3692" y="4808"/>
                  </a:lnTo>
                  <a:lnTo>
                    <a:pt x="3740" y="4805"/>
                  </a:lnTo>
                  <a:lnTo>
                    <a:pt x="3788" y="4801"/>
                  </a:lnTo>
                  <a:lnTo>
                    <a:pt x="3835" y="4795"/>
                  </a:lnTo>
                  <a:lnTo>
                    <a:pt x="3883" y="4787"/>
                  </a:lnTo>
                  <a:lnTo>
                    <a:pt x="3929" y="4777"/>
                  </a:lnTo>
                  <a:lnTo>
                    <a:pt x="3976" y="4765"/>
                  </a:lnTo>
                  <a:lnTo>
                    <a:pt x="4022" y="4752"/>
                  </a:lnTo>
                  <a:lnTo>
                    <a:pt x="4067" y="4737"/>
                  </a:lnTo>
                  <a:lnTo>
                    <a:pt x="4112" y="4720"/>
                  </a:lnTo>
                  <a:lnTo>
                    <a:pt x="4156" y="4702"/>
                  </a:lnTo>
                  <a:lnTo>
                    <a:pt x="4200" y="4682"/>
                  </a:lnTo>
                  <a:lnTo>
                    <a:pt x="4243" y="4661"/>
                  </a:lnTo>
                  <a:lnTo>
                    <a:pt x="4285" y="4637"/>
                  </a:lnTo>
                  <a:lnTo>
                    <a:pt x="4326" y="4613"/>
                  </a:lnTo>
                  <a:lnTo>
                    <a:pt x="4366" y="4586"/>
                  </a:lnTo>
                  <a:lnTo>
                    <a:pt x="4406" y="4558"/>
                  </a:lnTo>
                  <a:lnTo>
                    <a:pt x="4444" y="4529"/>
                  </a:lnTo>
                  <a:lnTo>
                    <a:pt x="4481" y="4498"/>
                  </a:lnTo>
                  <a:lnTo>
                    <a:pt x="4517" y="4466"/>
                  </a:lnTo>
                  <a:lnTo>
                    <a:pt x="4551" y="4433"/>
                  </a:lnTo>
                  <a:lnTo>
                    <a:pt x="4584" y="4399"/>
                  </a:lnTo>
                  <a:lnTo>
                    <a:pt x="4616" y="4363"/>
                  </a:lnTo>
                  <a:lnTo>
                    <a:pt x="4647" y="4326"/>
                  </a:lnTo>
                  <a:lnTo>
                    <a:pt x="4676" y="4288"/>
                  </a:lnTo>
                  <a:lnTo>
                    <a:pt x="4704" y="4249"/>
                  </a:lnTo>
                  <a:lnTo>
                    <a:pt x="4731" y="4209"/>
                  </a:lnTo>
                  <a:lnTo>
                    <a:pt x="4755" y="4168"/>
                  </a:lnTo>
                  <a:lnTo>
                    <a:pt x="4778" y="4126"/>
                  </a:lnTo>
                  <a:lnTo>
                    <a:pt x="4800" y="4083"/>
                  </a:lnTo>
                  <a:lnTo>
                    <a:pt x="4820" y="4039"/>
                  </a:lnTo>
                  <a:lnTo>
                    <a:pt x="4838" y="3995"/>
                  </a:lnTo>
                  <a:lnTo>
                    <a:pt x="4855" y="3950"/>
                  </a:lnTo>
                  <a:lnTo>
                    <a:pt x="4870" y="3904"/>
                  </a:lnTo>
                  <a:lnTo>
                    <a:pt x="4883" y="3858"/>
                  </a:lnTo>
                  <a:lnTo>
                    <a:pt x="4895" y="3812"/>
                  </a:lnTo>
                  <a:lnTo>
                    <a:pt x="4905" y="3765"/>
                  </a:lnTo>
                  <a:lnTo>
                    <a:pt x="4913" y="3718"/>
                  </a:lnTo>
                  <a:lnTo>
                    <a:pt x="4919" y="3670"/>
                  </a:lnTo>
                  <a:lnTo>
                    <a:pt x="4923" y="362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Helvetica Neue"/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749" name="Google Shape;1749;p49"/>
          <p:cNvGrpSpPr/>
          <p:nvPr/>
        </p:nvGrpSpPr>
        <p:grpSpPr>
          <a:xfrm>
            <a:off x="10060359" y="1765350"/>
            <a:ext cx="588964" cy="588110"/>
            <a:chOff x="6968299" y="1603672"/>
            <a:chExt cx="914400" cy="914400"/>
          </a:xfrm>
        </p:grpSpPr>
        <p:sp>
          <p:nvSpPr>
            <p:cNvPr id="1750" name="Google Shape;1750;p49"/>
            <p:cNvSpPr/>
            <p:nvPr/>
          </p:nvSpPr>
          <p:spPr>
            <a:xfrm>
              <a:off x="6968299" y="1603672"/>
              <a:ext cx="914400" cy="914400"/>
            </a:xfrm>
            <a:custGeom>
              <a:rect b="b" l="l" r="r" t="t"/>
              <a:pathLst>
                <a:path extrusionOk="0" h="10000" w="10000">
                  <a:moveTo>
                    <a:pt x="4200" y="7699"/>
                  </a:moveTo>
                  <a:lnTo>
                    <a:pt x="4193" y="7684"/>
                  </a:lnTo>
                  <a:lnTo>
                    <a:pt x="4096" y="7475"/>
                  </a:lnTo>
                  <a:lnTo>
                    <a:pt x="4084" y="7444"/>
                  </a:lnTo>
                  <a:lnTo>
                    <a:pt x="4077" y="7412"/>
                  </a:lnTo>
                  <a:lnTo>
                    <a:pt x="4073" y="7380"/>
                  </a:lnTo>
                  <a:lnTo>
                    <a:pt x="4074" y="7347"/>
                  </a:lnTo>
                  <a:lnTo>
                    <a:pt x="4079" y="7315"/>
                  </a:lnTo>
                  <a:lnTo>
                    <a:pt x="4088" y="7284"/>
                  </a:lnTo>
                  <a:lnTo>
                    <a:pt x="4102" y="7254"/>
                  </a:lnTo>
                  <a:lnTo>
                    <a:pt x="4119" y="7226"/>
                  </a:lnTo>
                  <a:lnTo>
                    <a:pt x="4139" y="7200"/>
                  </a:lnTo>
                  <a:lnTo>
                    <a:pt x="4163" y="7178"/>
                  </a:lnTo>
                  <a:lnTo>
                    <a:pt x="4190" y="7159"/>
                  </a:lnTo>
                  <a:lnTo>
                    <a:pt x="4218" y="7143"/>
                  </a:lnTo>
                  <a:lnTo>
                    <a:pt x="4249" y="7131"/>
                  </a:lnTo>
                  <a:lnTo>
                    <a:pt x="4281" y="7124"/>
                  </a:lnTo>
                  <a:lnTo>
                    <a:pt x="4313" y="7120"/>
                  </a:lnTo>
                  <a:lnTo>
                    <a:pt x="4346" y="7121"/>
                  </a:lnTo>
                  <a:lnTo>
                    <a:pt x="4378" y="7126"/>
                  </a:lnTo>
                  <a:lnTo>
                    <a:pt x="4409" y="7135"/>
                  </a:lnTo>
                  <a:lnTo>
                    <a:pt x="4439" y="7149"/>
                  </a:lnTo>
                  <a:lnTo>
                    <a:pt x="4467" y="7166"/>
                  </a:lnTo>
                  <a:lnTo>
                    <a:pt x="4493" y="7186"/>
                  </a:lnTo>
                  <a:lnTo>
                    <a:pt x="4515" y="7210"/>
                  </a:lnTo>
                  <a:lnTo>
                    <a:pt x="4534" y="7237"/>
                  </a:lnTo>
                  <a:lnTo>
                    <a:pt x="4550" y="7265"/>
                  </a:lnTo>
                  <a:lnTo>
                    <a:pt x="4643" y="7467"/>
                  </a:lnTo>
                  <a:lnTo>
                    <a:pt x="4731" y="7628"/>
                  </a:lnTo>
                  <a:lnTo>
                    <a:pt x="4813" y="7751"/>
                  </a:lnTo>
                  <a:lnTo>
                    <a:pt x="4886" y="7836"/>
                  </a:lnTo>
                  <a:lnTo>
                    <a:pt x="4944" y="7885"/>
                  </a:lnTo>
                  <a:lnTo>
                    <a:pt x="4981" y="7903"/>
                  </a:lnTo>
                  <a:lnTo>
                    <a:pt x="5000" y="7907"/>
                  </a:lnTo>
                  <a:lnTo>
                    <a:pt x="5019" y="7903"/>
                  </a:lnTo>
                  <a:lnTo>
                    <a:pt x="5056" y="7885"/>
                  </a:lnTo>
                  <a:lnTo>
                    <a:pt x="5114" y="7836"/>
                  </a:lnTo>
                  <a:lnTo>
                    <a:pt x="5187" y="7751"/>
                  </a:lnTo>
                  <a:lnTo>
                    <a:pt x="5269" y="7628"/>
                  </a:lnTo>
                  <a:lnTo>
                    <a:pt x="5357" y="7467"/>
                  </a:lnTo>
                  <a:lnTo>
                    <a:pt x="5450" y="7265"/>
                  </a:lnTo>
                  <a:lnTo>
                    <a:pt x="5466" y="7237"/>
                  </a:lnTo>
                  <a:lnTo>
                    <a:pt x="5485" y="7210"/>
                  </a:lnTo>
                  <a:lnTo>
                    <a:pt x="5507" y="7186"/>
                  </a:lnTo>
                  <a:lnTo>
                    <a:pt x="5533" y="7166"/>
                  </a:lnTo>
                  <a:lnTo>
                    <a:pt x="5561" y="7149"/>
                  </a:lnTo>
                  <a:lnTo>
                    <a:pt x="5591" y="7135"/>
                  </a:lnTo>
                  <a:lnTo>
                    <a:pt x="5622" y="7126"/>
                  </a:lnTo>
                  <a:lnTo>
                    <a:pt x="5654" y="7121"/>
                  </a:lnTo>
                  <a:lnTo>
                    <a:pt x="5687" y="7120"/>
                  </a:lnTo>
                  <a:lnTo>
                    <a:pt x="5719" y="7124"/>
                  </a:lnTo>
                  <a:lnTo>
                    <a:pt x="5751" y="7131"/>
                  </a:lnTo>
                  <a:lnTo>
                    <a:pt x="5782" y="7143"/>
                  </a:lnTo>
                  <a:lnTo>
                    <a:pt x="5810" y="7159"/>
                  </a:lnTo>
                  <a:lnTo>
                    <a:pt x="5837" y="7178"/>
                  </a:lnTo>
                  <a:lnTo>
                    <a:pt x="5861" y="7200"/>
                  </a:lnTo>
                  <a:lnTo>
                    <a:pt x="5881" y="7226"/>
                  </a:lnTo>
                  <a:lnTo>
                    <a:pt x="5898" y="7254"/>
                  </a:lnTo>
                  <a:lnTo>
                    <a:pt x="5912" y="7284"/>
                  </a:lnTo>
                  <a:lnTo>
                    <a:pt x="5921" y="7315"/>
                  </a:lnTo>
                  <a:lnTo>
                    <a:pt x="5926" y="7347"/>
                  </a:lnTo>
                  <a:lnTo>
                    <a:pt x="5927" y="7380"/>
                  </a:lnTo>
                  <a:lnTo>
                    <a:pt x="5923" y="7412"/>
                  </a:lnTo>
                  <a:lnTo>
                    <a:pt x="5916" y="7444"/>
                  </a:lnTo>
                  <a:lnTo>
                    <a:pt x="5904" y="7475"/>
                  </a:lnTo>
                  <a:lnTo>
                    <a:pt x="5807" y="7684"/>
                  </a:lnTo>
                  <a:lnTo>
                    <a:pt x="5800" y="7699"/>
                  </a:lnTo>
                  <a:lnTo>
                    <a:pt x="5703" y="7877"/>
                  </a:lnTo>
                  <a:lnTo>
                    <a:pt x="5692" y="7896"/>
                  </a:lnTo>
                  <a:lnTo>
                    <a:pt x="5595" y="8041"/>
                  </a:lnTo>
                  <a:lnTo>
                    <a:pt x="5577" y="8065"/>
                  </a:lnTo>
                  <a:lnTo>
                    <a:pt x="5480" y="8178"/>
                  </a:lnTo>
                  <a:lnTo>
                    <a:pt x="5450" y="8207"/>
                  </a:lnTo>
                  <a:lnTo>
                    <a:pt x="5353" y="8288"/>
                  </a:lnTo>
                  <a:lnTo>
                    <a:pt x="5330" y="8305"/>
                  </a:lnTo>
                  <a:lnTo>
                    <a:pt x="5305" y="8319"/>
                  </a:lnTo>
                  <a:lnTo>
                    <a:pt x="5209" y="8367"/>
                  </a:lnTo>
                  <a:lnTo>
                    <a:pt x="5174" y="8382"/>
                  </a:lnTo>
                  <a:lnTo>
                    <a:pt x="5138" y="8390"/>
                  </a:lnTo>
                  <a:lnTo>
                    <a:pt x="5041" y="8407"/>
                  </a:lnTo>
                  <a:lnTo>
                    <a:pt x="5014" y="8410"/>
                  </a:lnTo>
                  <a:lnTo>
                    <a:pt x="4986" y="8410"/>
                  </a:lnTo>
                  <a:lnTo>
                    <a:pt x="4959" y="8407"/>
                  </a:lnTo>
                  <a:lnTo>
                    <a:pt x="4862" y="8390"/>
                  </a:lnTo>
                  <a:lnTo>
                    <a:pt x="4826" y="8382"/>
                  </a:lnTo>
                  <a:lnTo>
                    <a:pt x="4791" y="8367"/>
                  </a:lnTo>
                  <a:lnTo>
                    <a:pt x="4695" y="8319"/>
                  </a:lnTo>
                  <a:lnTo>
                    <a:pt x="4670" y="8305"/>
                  </a:lnTo>
                  <a:lnTo>
                    <a:pt x="4647" y="8288"/>
                  </a:lnTo>
                  <a:lnTo>
                    <a:pt x="4550" y="8207"/>
                  </a:lnTo>
                  <a:lnTo>
                    <a:pt x="4520" y="8178"/>
                  </a:lnTo>
                  <a:lnTo>
                    <a:pt x="4423" y="8065"/>
                  </a:lnTo>
                  <a:lnTo>
                    <a:pt x="4405" y="8041"/>
                  </a:lnTo>
                  <a:lnTo>
                    <a:pt x="4308" y="7896"/>
                  </a:lnTo>
                  <a:lnTo>
                    <a:pt x="4297" y="7877"/>
                  </a:lnTo>
                  <a:lnTo>
                    <a:pt x="4200" y="7699"/>
                  </a:lnTo>
                  <a:close/>
                  <a:moveTo>
                    <a:pt x="5789" y="3729"/>
                  </a:moveTo>
                  <a:lnTo>
                    <a:pt x="5790" y="3759"/>
                  </a:lnTo>
                  <a:lnTo>
                    <a:pt x="5789" y="3789"/>
                  </a:lnTo>
                  <a:lnTo>
                    <a:pt x="5788" y="3818"/>
                  </a:lnTo>
                  <a:lnTo>
                    <a:pt x="5785" y="3847"/>
                  </a:lnTo>
                  <a:lnTo>
                    <a:pt x="5781" y="3876"/>
                  </a:lnTo>
                  <a:lnTo>
                    <a:pt x="5776" y="3905"/>
                  </a:lnTo>
                  <a:lnTo>
                    <a:pt x="5770" y="3934"/>
                  </a:lnTo>
                  <a:lnTo>
                    <a:pt x="5763" y="3963"/>
                  </a:lnTo>
                  <a:lnTo>
                    <a:pt x="5755" y="3991"/>
                  </a:lnTo>
                  <a:lnTo>
                    <a:pt x="5745" y="4019"/>
                  </a:lnTo>
                  <a:lnTo>
                    <a:pt x="5735" y="4047"/>
                  </a:lnTo>
                  <a:lnTo>
                    <a:pt x="5724" y="4074"/>
                  </a:lnTo>
                  <a:lnTo>
                    <a:pt x="5712" y="4101"/>
                  </a:lnTo>
                  <a:lnTo>
                    <a:pt x="5698" y="4128"/>
                  </a:lnTo>
                  <a:lnTo>
                    <a:pt x="5684" y="4154"/>
                  </a:lnTo>
                  <a:lnTo>
                    <a:pt x="5669" y="4179"/>
                  </a:lnTo>
                  <a:lnTo>
                    <a:pt x="5653" y="4204"/>
                  </a:lnTo>
                  <a:lnTo>
                    <a:pt x="5635" y="4228"/>
                  </a:lnTo>
                  <a:lnTo>
                    <a:pt x="5618" y="4252"/>
                  </a:lnTo>
                  <a:lnTo>
                    <a:pt x="5599" y="4274"/>
                  </a:lnTo>
                  <a:lnTo>
                    <a:pt x="5579" y="4296"/>
                  </a:lnTo>
                  <a:lnTo>
                    <a:pt x="5559" y="4317"/>
                  </a:lnTo>
                  <a:lnTo>
                    <a:pt x="5537" y="4338"/>
                  </a:lnTo>
                  <a:lnTo>
                    <a:pt x="5515" y="4357"/>
                  </a:lnTo>
                  <a:lnTo>
                    <a:pt x="5493" y="4376"/>
                  </a:lnTo>
                  <a:lnTo>
                    <a:pt x="5469" y="4394"/>
                  </a:lnTo>
                  <a:lnTo>
                    <a:pt x="5445" y="4411"/>
                  </a:lnTo>
                  <a:lnTo>
                    <a:pt x="5420" y="4428"/>
                  </a:lnTo>
                  <a:lnTo>
                    <a:pt x="5395" y="4443"/>
                  </a:lnTo>
                  <a:lnTo>
                    <a:pt x="5369" y="4457"/>
                  </a:lnTo>
                  <a:lnTo>
                    <a:pt x="5343" y="4471"/>
                  </a:lnTo>
                  <a:lnTo>
                    <a:pt x="5316" y="4483"/>
                  </a:lnTo>
                  <a:lnTo>
                    <a:pt x="5289" y="4494"/>
                  </a:lnTo>
                  <a:lnTo>
                    <a:pt x="5261" y="4504"/>
                  </a:lnTo>
                  <a:lnTo>
                    <a:pt x="5233" y="4514"/>
                  </a:lnTo>
                  <a:lnTo>
                    <a:pt x="5205" y="4522"/>
                  </a:lnTo>
                  <a:lnTo>
                    <a:pt x="5176" y="4529"/>
                  </a:lnTo>
                  <a:lnTo>
                    <a:pt x="5147" y="4535"/>
                  </a:lnTo>
                  <a:lnTo>
                    <a:pt x="5118" y="4540"/>
                  </a:lnTo>
                  <a:lnTo>
                    <a:pt x="5089" y="4544"/>
                  </a:lnTo>
                  <a:lnTo>
                    <a:pt x="5059" y="4547"/>
                  </a:lnTo>
                  <a:lnTo>
                    <a:pt x="5030" y="4548"/>
                  </a:lnTo>
                  <a:lnTo>
                    <a:pt x="5000" y="4549"/>
                  </a:lnTo>
                  <a:lnTo>
                    <a:pt x="4970" y="4548"/>
                  </a:lnTo>
                  <a:lnTo>
                    <a:pt x="4941" y="4547"/>
                  </a:lnTo>
                  <a:lnTo>
                    <a:pt x="4911" y="4544"/>
                  </a:lnTo>
                  <a:lnTo>
                    <a:pt x="4882" y="4540"/>
                  </a:lnTo>
                  <a:lnTo>
                    <a:pt x="4853" y="4535"/>
                  </a:lnTo>
                  <a:lnTo>
                    <a:pt x="4824" y="4529"/>
                  </a:lnTo>
                  <a:lnTo>
                    <a:pt x="4795" y="4522"/>
                  </a:lnTo>
                  <a:lnTo>
                    <a:pt x="4767" y="4514"/>
                  </a:lnTo>
                  <a:lnTo>
                    <a:pt x="4739" y="4504"/>
                  </a:lnTo>
                  <a:lnTo>
                    <a:pt x="4711" y="4494"/>
                  </a:lnTo>
                  <a:lnTo>
                    <a:pt x="4684" y="4483"/>
                  </a:lnTo>
                  <a:lnTo>
                    <a:pt x="4657" y="4471"/>
                  </a:lnTo>
                  <a:lnTo>
                    <a:pt x="4631" y="4457"/>
                  </a:lnTo>
                  <a:lnTo>
                    <a:pt x="4605" y="4443"/>
                  </a:lnTo>
                  <a:lnTo>
                    <a:pt x="4580" y="4428"/>
                  </a:lnTo>
                  <a:lnTo>
                    <a:pt x="4555" y="4411"/>
                  </a:lnTo>
                  <a:lnTo>
                    <a:pt x="4531" y="4394"/>
                  </a:lnTo>
                  <a:lnTo>
                    <a:pt x="4507" y="4376"/>
                  </a:lnTo>
                  <a:lnTo>
                    <a:pt x="4485" y="4357"/>
                  </a:lnTo>
                  <a:lnTo>
                    <a:pt x="4463" y="4338"/>
                  </a:lnTo>
                  <a:lnTo>
                    <a:pt x="4441" y="4317"/>
                  </a:lnTo>
                  <a:lnTo>
                    <a:pt x="4421" y="4296"/>
                  </a:lnTo>
                  <a:lnTo>
                    <a:pt x="4401" y="4274"/>
                  </a:lnTo>
                  <a:lnTo>
                    <a:pt x="4382" y="4252"/>
                  </a:lnTo>
                  <a:lnTo>
                    <a:pt x="4365" y="4228"/>
                  </a:lnTo>
                  <a:lnTo>
                    <a:pt x="4347" y="4204"/>
                  </a:lnTo>
                  <a:lnTo>
                    <a:pt x="4331" y="4179"/>
                  </a:lnTo>
                  <a:lnTo>
                    <a:pt x="4316" y="4154"/>
                  </a:lnTo>
                  <a:lnTo>
                    <a:pt x="4302" y="4128"/>
                  </a:lnTo>
                  <a:lnTo>
                    <a:pt x="4288" y="4101"/>
                  </a:lnTo>
                  <a:lnTo>
                    <a:pt x="4276" y="4074"/>
                  </a:lnTo>
                  <a:lnTo>
                    <a:pt x="4265" y="4047"/>
                  </a:lnTo>
                  <a:lnTo>
                    <a:pt x="4255" y="4019"/>
                  </a:lnTo>
                  <a:lnTo>
                    <a:pt x="4245" y="3991"/>
                  </a:lnTo>
                  <a:lnTo>
                    <a:pt x="4237" y="3963"/>
                  </a:lnTo>
                  <a:lnTo>
                    <a:pt x="4230" y="3934"/>
                  </a:lnTo>
                  <a:lnTo>
                    <a:pt x="4224" y="3905"/>
                  </a:lnTo>
                  <a:lnTo>
                    <a:pt x="4219" y="3876"/>
                  </a:lnTo>
                  <a:lnTo>
                    <a:pt x="4215" y="3847"/>
                  </a:lnTo>
                  <a:lnTo>
                    <a:pt x="4212" y="3818"/>
                  </a:lnTo>
                  <a:lnTo>
                    <a:pt x="4211" y="3789"/>
                  </a:lnTo>
                  <a:lnTo>
                    <a:pt x="4210" y="3759"/>
                  </a:lnTo>
                  <a:lnTo>
                    <a:pt x="4211" y="3729"/>
                  </a:lnTo>
                  <a:lnTo>
                    <a:pt x="4212" y="3700"/>
                  </a:lnTo>
                  <a:lnTo>
                    <a:pt x="4215" y="3670"/>
                  </a:lnTo>
                  <a:lnTo>
                    <a:pt x="4219" y="3641"/>
                  </a:lnTo>
                  <a:lnTo>
                    <a:pt x="4224" y="3612"/>
                  </a:lnTo>
                  <a:lnTo>
                    <a:pt x="4230" y="3583"/>
                  </a:lnTo>
                  <a:lnTo>
                    <a:pt x="4237" y="3554"/>
                  </a:lnTo>
                  <a:lnTo>
                    <a:pt x="4245" y="3526"/>
                  </a:lnTo>
                  <a:lnTo>
                    <a:pt x="4255" y="3498"/>
                  </a:lnTo>
                  <a:lnTo>
                    <a:pt x="4265" y="3470"/>
                  </a:lnTo>
                  <a:lnTo>
                    <a:pt x="4276" y="3443"/>
                  </a:lnTo>
                  <a:lnTo>
                    <a:pt x="4288" y="3416"/>
                  </a:lnTo>
                  <a:lnTo>
                    <a:pt x="4302" y="3390"/>
                  </a:lnTo>
                  <a:lnTo>
                    <a:pt x="4316" y="3364"/>
                  </a:lnTo>
                  <a:lnTo>
                    <a:pt x="4331" y="3338"/>
                  </a:lnTo>
                  <a:lnTo>
                    <a:pt x="4347" y="3314"/>
                  </a:lnTo>
                  <a:lnTo>
                    <a:pt x="4365" y="3289"/>
                  </a:lnTo>
                  <a:lnTo>
                    <a:pt x="4382" y="3266"/>
                  </a:lnTo>
                  <a:lnTo>
                    <a:pt x="4401" y="3243"/>
                  </a:lnTo>
                  <a:lnTo>
                    <a:pt x="4421" y="3221"/>
                  </a:lnTo>
                  <a:lnTo>
                    <a:pt x="4441" y="3200"/>
                  </a:lnTo>
                  <a:lnTo>
                    <a:pt x="4463" y="3179"/>
                  </a:lnTo>
                  <a:lnTo>
                    <a:pt x="4485" y="3160"/>
                  </a:lnTo>
                  <a:lnTo>
                    <a:pt x="4507" y="3141"/>
                  </a:lnTo>
                  <a:lnTo>
                    <a:pt x="4531" y="3123"/>
                  </a:lnTo>
                  <a:lnTo>
                    <a:pt x="4555" y="3106"/>
                  </a:lnTo>
                  <a:lnTo>
                    <a:pt x="4580" y="3089"/>
                  </a:lnTo>
                  <a:lnTo>
                    <a:pt x="4605" y="3074"/>
                  </a:lnTo>
                  <a:lnTo>
                    <a:pt x="4631" y="3060"/>
                  </a:lnTo>
                  <a:lnTo>
                    <a:pt x="4657" y="3046"/>
                  </a:lnTo>
                  <a:lnTo>
                    <a:pt x="4684" y="3034"/>
                  </a:lnTo>
                  <a:lnTo>
                    <a:pt x="4711" y="3023"/>
                  </a:lnTo>
                  <a:lnTo>
                    <a:pt x="4739" y="3013"/>
                  </a:lnTo>
                  <a:lnTo>
                    <a:pt x="4767" y="3004"/>
                  </a:lnTo>
                  <a:lnTo>
                    <a:pt x="4795" y="2996"/>
                  </a:lnTo>
                  <a:lnTo>
                    <a:pt x="4824" y="2989"/>
                  </a:lnTo>
                  <a:lnTo>
                    <a:pt x="4853" y="2983"/>
                  </a:lnTo>
                  <a:lnTo>
                    <a:pt x="4882" y="2978"/>
                  </a:lnTo>
                  <a:lnTo>
                    <a:pt x="4911" y="2974"/>
                  </a:lnTo>
                  <a:lnTo>
                    <a:pt x="4941" y="2971"/>
                  </a:lnTo>
                  <a:lnTo>
                    <a:pt x="4970" y="2970"/>
                  </a:lnTo>
                  <a:lnTo>
                    <a:pt x="5000" y="2969"/>
                  </a:lnTo>
                  <a:lnTo>
                    <a:pt x="5030" y="2970"/>
                  </a:lnTo>
                  <a:lnTo>
                    <a:pt x="5059" y="2971"/>
                  </a:lnTo>
                  <a:lnTo>
                    <a:pt x="5089" y="2974"/>
                  </a:lnTo>
                  <a:lnTo>
                    <a:pt x="5118" y="2978"/>
                  </a:lnTo>
                  <a:lnTo>
                    <a:pt x="5147" y="2983"/>
                  </a:lnTo>
                  <a:lnTo>
                    <a:pt x="5176" y="2989"/>
                  </a:lnTo>
                  <a:lnTo>
                    <a:pt x="5205" y="2996"/>
                  </a:lnTo>
                  <a:lnTo>
                    <a:pt x="5233" y="3004"/>
                  </a:lnTo>
                  <a:lnTo>
                    <a:pt x="5261" y="3013"/>
                  </a:lnTo>
                  <a:lnTo>
                    <a:pt x="5289" y="3023"/>
                  </a:lnTo>
                  <a:lnTo>
                    <a:pt x="5316" y="3034"/>
                  </a:lnTo>
                  <a:lnTo>
                    <a:pt x="5343" y="3046"/>
                  </a:lnTo>
                  <a:lnTo>
                    <a:pt x="5369" y="3060"/>
                  </a:lnTo>
                  <a:lnTo>
                    <a:pt x="5395" y="3074"/>
                  </a:lnTo>
                  <a:lnTo>
                    <a:pt x="5420" y="3089"/>
                  </a:lnTo>
                  <a:lnTo>
                    <a:pt x="5445" y="3106"/>
                  </a:lnTo>
                  <a:lnTo>
                    <a:pt x="5469" y="3123"/>
                  </a:lnTo>
                  <a:lnTo>
                    <a:pt x="5493" y="3141"/>
                  </a:lnTo>
                  <a:lnTo>
                    <a:pt x="5515" y="3160"/>
                  </a:lnTo>
                  <a:lnTo>
                    <a:pt x="5537" y="3179"/>
                  </a:lnTo>
                  <a:lnTo>
                    <a:pt x="5559" y="3200"/>
                  </a:lnTo>
                  <a:lnTo>
                    <a:pt x="5579" y="3221"/>
                  </a:lnTo>
                  <a:lnTo>
                    <a:pt x="5599" y="3243"/>
                  </a:lnTo>
                  <a:lnTo>
                    <a:pt x="5618" y="3266"/>
                  </a:lnTo>
                  <a:lnTo>
                    <a:pt x="5635" y="3289"/>
                  </a:lnTo>
                  <a:lnTo>
                    <a:pt x="5653" y="3314"/>
                  </a:lnTo>
                  <a:lnTo>
                    <a:pt x="5669" y="3338"/>
                  </a:lnTo>
                  <a:lnTo>
                    <a:pt x="5684" y="3364"/>
                  </a:lnTo>
                  <a:lnTo>
                    <a:pt x="5698" y="3390"/>
                  </a:lnTo>
                  <a:lnTo>
                    <a:pt x="5712" y="3416"/>
                  </a:lnTo>
                  <a:lnTo>
                    <a:pt x="5724" y="3443"/>
                  </a:lnTo>
                  <a:lnTo>
                    <a:pt x="5735" y="3470"/>
                  </a:lnTo>
                  <a:lnTo>
                    <a:pt x="5745" y="3498"/>
                  </a:lnTo>
                  <a:lnTo>
                    <a:pt x="5755" y="3526"/>
                  </a:lnTo>
                  <a:lnTo>
                    <a:pt x="5763" y="3554"/>
                  </a:lnTo>
                  <a:lnTo>
                    <a:pt x="5770" y="3583"/>
                  </a:lnTo>
                  <a:lnTo>
                    <a:pt x="5776" y="3612"/>
                  </a:lnTo>
                  <a:lnTo>
                    <a:pt x="5781" y="3641"/>
                  </a:lnTo>
                  <a:lnTo>
                    <a:pt x="5785" y="3670"/>
                  </a:lnTo>
                  <a:lnTo>
                    <a:pt x="5788" y="3700"/>
                  </a:lnTo>
                  <a:lnTo>
                    <a:pt x="5789" y="372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Helvetica Neue"/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51" name="Google Shape;1751;p49"/>
            <p:cNvSpPr/>
            <p:nvPr/>
          </p:nvSpPr>
          <p:spPr>
            <a:xfrm>
              <a:off x="6968299" y="1603672"/>
              <a:ext cx="914400" cy="914400"/>
            </a:xfrm>
            <a:custGeom>
              <a:rect b="b" l="l" r="r" t="t"/>
              <a:pathLst>
                <a:path extrusionOk="0" h="10000" w="10000">
                  <a:moveTo>
                    <a:pt x="4553" y="1072"/>
                  </a:moveTo>
                  <a:lnTo>
                    <a:pt x="4572" y="1056"/>
                  </a:lnTo>
                  <a:lnTo>
                    <a:pt x="4851" y="849"/>
                  </a:lnTo>
                  <a:lnTo>
                    <a:pt x="4878" y="832"/>
                  </a:lnTo>
                  <a:lnTo>
                    <a:pt x="4907" y="818"/>
                  </a:lnTo>
                  <a:lnTo>
                    <a:pt x="4937" y="808"/>
                  </a:lnTo>
                  <a:lnTo>
                    <a:pt x="4968" y="802"/>
                  </a:lnTo>
                  <a:lnTo>
                    <a:pt x="5000" y="800"/>
                  </a:lnTo>
                  <a:lnTo>
                    <a:pt x="5032" y="802"/>
                  </a:lnTo>
                  <a:lnTo>
                    <a:pt x="5063" y="808"/>
                  </a:lnTo>
                  <a:lnTo>
                    <a:pt x="5093" y="818"/>
                  </a:lnTo>
                  <a:lnTo>
                    <a:pt x="5122" y="832"/>
                  </a:lnTo>
                  <a:lnTo>
                    <a:pt x="5149" y="849"/>
                  </a:lnTo>
                  <a:lnTo>
                    <a:pt x="5428" y="1056"/>
                  </a:lnTo>
                  <a:lnTo>
                    <a:pt x="5447" y="1072"/>
                  </a:lnTo>
                  <a:lnTo>
                    <a:pt x="5706" y="1306"/>
                  </a:lnTo>
                  <a:lnTo>
                    <a:pt x="5723" y="1322"/>
                  </a:lnTo>
                  <a:lnTo>
                    <a:pt x="5960" y="1582"/>
                  </a:lnTo>
                  <a:lnTo>
                    <a:pt x="5974" y="1600"/>
                  </a:lnTo>
                  <a:lnTo>
                    <a:pt x="6189" y="1884"/>
                  </a:lnTo>
                  <a:lnTo>
                    <a:pt x="6202" y="1902"/>
                  </a:lnTo>
                  <a:lnTo>
                    <a:pt x="6394" y="2210"/>
                  </a:lnTo>
                  <a:lnTo>
                    <a:pt x="6404" y="2229"/>
                  </a:lnTo>
                  <a:lnTo>
                    <a:pt x="6573" y="2559"/>
                  </a:lnTo>
                  <a:lnTo>
                    <a:pt x="6581" y="2578"/>
                  </a:lnTo>
                  <a:lnTo>
                    <a:pt x="6726" y="2930"/>
                  </a:lnTo>
                  <a:lnTo>
                    <a:pt x="6733" y="2948"/>
                  </a:lnTo>
                  <a:lnTo>
                    <a:pt x="6854" y="3321"/>
                  </a:lnTo>
                  <a:lnTo>
                    <a:pt x="6859" y="3339"/>
                  </a:lnTo>
                  <a:lnTo>
                    <a:pt x="6955" y="3731"/>
                  </a:lnTo>
                  <a:lnTo>
                    <a:pt x="6959" y="3748"/>
                  </a:lnTo>
                  <a:lnTo>
                    <a:pt x="7030" y="4160"/>
                  </a:lnTo>
                  <a:lnTo>
                    <a:pt x="7032" y="4176"/>
                  </a:lnTo>
                  <a:lnTo>
                    <a:pt x="7077" y="4605"/>
                  </a:lnTo>
                  <a:lnTo>
                    <a:pt x="7078" y="4621"/>
                  </a:lnTo>
                  <a:lnTo>
                    <a:pt x="7098" y="5067"/>
                  </a:lnTo>
                  <a:lnTo>
                    <a:pt x="7098" y="5082"/>
                  </a:lnTo>
                  <a:lnTo>
                    <a:pt x="7090" y="5543"/>
                  </a:lnTo>
                  <a:lnTo>
                    <a:pt x="7090" y="5557"/>
                  </a:lnTo>
                  <a:lnTo>
                    <a:pt x="7055" y="6034"/>
                  </a:lnTo>
                  <a:lnTo>
                    <a:pt x="7050" y="6069"/>
                  </a:lnTo>
                  <a:lnTo>
                    <a:pt x="7040" y="6103"/>
                  </a:lnTo>
                  <a:lnTo>
                    <a:pt x="7025" y="6136"/>
                  </a:lnTo>
                  <a:lnTo>
                    <a:pt x="7006" y="6166"/>
                  </a:lnTo>
                  <a:lnTo>
                    <a:pt x="6983" y="6193"/>
                  </a:lnTo>
                  <a:lnTo>
                    <a:pt x="6643" y="6533"/>
                  </a:lnTo>
                  <a:lnTo>
                    <a:pt x="7417" y="7178"/>
                  </a:lnTo>
                  <a:lnTo>
                    <a:pt x="7441" y="7201"/>
                  </a:lnTo>
                  <a:lnTo>
                    <a:pt x="7462" y="7227"/>
                  </a:lnTo>
                  <a:lnTo>
                    <a:pt x="7479" y="7255"/>
                  </a:lnTo>
                  <a:lnTo>
                    <a:pt x="7492" y="7285"/>
                  </a:lnTo>
                  <a:lnTo>
                    <a:pt x="7501" y="7317"/>
                  </a:lnTo>
                  <a:lnTo>
                    <a:pt x="7506" y="7349"/>
                  </a:lnTo>
                  <a:lnTo>
                    <a:pt x="7507" y="7383"/>
                  </a:lnTo>
                  <a:lnTo>
                    <a:pt x="7503" y="7415"/>
                  </a:lnTo>
                  <a:lnTo>
                    <a:pt x="7495" y="7447"/>
                  </a:lnTo>
                  <a:lnTo>
                    <a:pt x="7482" y="7478"/>
                  </a:lnTo>
                  <a:lnTo>
                    <a:pt x="7466" y="7507"/>
                  </a:lnTo>
                  <a:lnTo>
                    <a:pt x="7446" y="7533"/>
                  </a:lnTo>
                  <a:lnTo>
                    <a:pt x="7423" y="7557"/>
                  </a:lnTo>
                  <a:lnTo>
                    <a:pt x="7397" y="7577"/>
                  </a:lnTo>
                  <a:lnTo>
                    <a:pt x="7369" y="7594"/>
                  </a:lnTo>
                  <a:lnTo>
                    <a:pt x="7338" y="7606"/>
                  </a:lnTo>
                  <a:lnTo>
                    <a:pt x="7306" y="7615"/>
                  </a:lnTo>
                  <a:lnTo>
                    <a:pt x="7273" y="7619"/>
                  </a:lnTo>
                  <a:lnTo>
                    <a:pt x="7240" y="7619"/>
                  </a:lnTo>
                  <a:lnTo>
                    <a:pt x="7208" y="7615"/>
                  </a:lnTo>
                  <a:lnTo>
                    <a:pt x="7176" y="7606"/>
                  </a:lnTo>
                  <a:lnTo>
                    <a:pt x="7145" y="7594"/>
                  </a:lnTo>
                  <a:lnTo>
                    <a:pt x="6242" y="7143"/>
                  </a:lnTo>
                  <a:lnTo>
                    <a:pt x="6212" y="7125"/>
                  </a:lnTo>
                  <a:lnTo>
                    <a:pt x="6185" y="7104"/>
                  </a:lnTo>
                  <a:lnTo>
                    <a:pt x="6162" y="7079"/>
                  </a:lnTo>
                  <a:lnTo>
                    <a:pt x="6141" y="7050"/>
                  </a:lnTo>
                  <a:lnTo>
                    <a:pt x="6136" y="7040"/>
                  </a:lnTo>
                  <a:lnTo>
                    <a:pt x="6080" y="7096"/>
                  </a:lnTo>
                  <a:lnTo>
                    <a:pt x="6055" y="7117"/>
                  </a:lnTo>
                  <a:lnTo>
                    <a:pt x="6028" y="7136"/>
                  </a:lnTo>
                  <a:lnTo>
                    <a:pt x="5999" y="7150"/>
                  </a:lnTo>
                  <a:lnTo>
                    <a:pt x="5968" y="7160"/>
                  </a:lnTo>
                  <a:lnTo>
                    <a:pt x="5936" y="7167"/>
                  </a:lnTo>
                  <a:lnTo>
                    <a:pt x="5903" y="7169"/>
                  </a:lnTo>
                  <a:lnTo>
                    <a:pt x="4097" y="7169"/>
                  </a:lnTo>
                  <a:lnTo>
                    <a:pt x="4064" y="7167"/>
                  </a:lnTo>
                  <a:lnTo>
                    <a:pt x="4032" y="7160"/>
                  </a:lnTo>
                  <a:lnTo>
                    <a:pt x="4001" y="7150"/>
                  </a:lnTo>
                  <a:lnTo>
                    <a:pt x="3972" y="7136"/>
                  </a:lnTo>
                  <a:lnTo>
                    <a:pt x="3945" y="7117"/>
                  </a:lnTo>
                  <a:lnTo>
                    <a:pt x="3920" y="7096"/>
                  </a:lnTo>
                  <a:lnTo>
                    <a:pt x="3864" y="7040"/>
                  </a:lnTo>
                  <a:lnTo>
                    <a:pt x="3859" y="7050"/>
                  </a:lnTo>
                  <a:lnTo>
                    <a:pt x="3838" y="7079"/>
                  </a:lnTo>
                  <a:lnTo>
                    <a:pt x="3815" y="7104"/>
                  </a:lnTo>
                  <a:lnTo>
                    <a:pt x="3788" y="7125"/>
                  </a:lnTo>
                  <a:lnTo>
                    <a:pt x="3758" y="7143"/>
                  </a:lnTo>
                  <a:lnTo>
                    <a:pt x="2855" y="7594"/>
                  </a:lnTo>
                  <a:lnTo>
                    <a:pt x="2824" y="7606"/>
                  </a:lnTo>
                  <a:lnTo>
                    <a:pt x="2792" y="7615"/>
                  </a:lnTo>
                  <a:lnTo>
                    <a:pt x="2760" y="7619"/>
                  </a:lnTo>
                  <a:lnTo>
                    <a:pt x="2727" y="7619"/>
                  </a:lnTo>
                  <a:lnTo>
                    <a:pt x="2694" y="7615"/>
                  </a:lnTo>
                  <a:lnTo>
                    <a:pt x="2662" y="7606"/>
                  </a:lnTo>
                  <a:lnTo>
                    <a:pt x="2631" y="7594"/>
                  </a:lnTo>
                  <a:lnTo>
                    <a:pt x="2603" y="7577"/>
                  </a:lnTo>
                  <a:lnTo>
                    <a:pt x="2577" y="7557"/>
                  </a:lnTo>
                  <a:lnTo>
                    <a:pt x="2554" y="7533"/>
                  </a:lnTo>
                  <a:lnTo>
                    <a:pt x="2534" y="7507"/>
                  </a:lnTo>
                  <a:lnTo>
                    <a:pt x="2518" y="7478"/>
                  </a:lnTo>
                  <a:lnTo>
                    <a:pt x="2505" y="7447"/>
                  </a:lnTo>
                  <a:lnTo>
                    <a:pt x="2497" y="7415"/>
                  </a:lnTo>
                  <a:lnTo>
                    <a:pt x="2493" y="7383"/>
                  </a:lnTo>
                  <a:lnTo>
                    <a:pt x="2494" y="7349"/>
                  </a:lnTo>
                  <a:lnTo>
                    <a:pt x="2499" y="7317"/>
                  </a:lnTo>
                  <a:lnTo>
                    <a:pt x="2508" y="7285"/>
                  </a:lnTo>
                  <a:lnTo>
                    <a:pt x="2521" y="7255"/>
                  </a:lnTo>
                  <a:lnTo>
                    <a:pt x="2538" y="7227"/>
                  </a:lnTo>
                  <a:lnTo>
                    <a:pt x="2559" y="7201"/>
                  </a:lnTo>
                  <a:lnTo>
                    <a:pt x="2583" y="7178"/>
                  </a:lnTo>
                  <a:lnTo>
                    <a:pt x="3357" y="6533"/>
                  </a:lnTo>
                  <a:lnTo>
                    <a:pt x="3017" y="6193"/>
                  </a:lnTo>
                  <a:lnTo>
                    <a:pt x="2994" y="6166"/>
                  </a:lnTo>
                  <a:lnTo>
                    <a:pt x="2975" y="6136"/>
                  </a:lnTo>
                  <a:lnTo>
                    <a:pt x="2960" y="6103"/>
                  </a:lnTo>
                  <a:lnTo>
                    <a:pt x="2950" y="6069"/>
                  </a:lnTo>
                  <a:lnTo>
                    <a:pt x="2945" y="6034"/>
                  </a:lnTo>
                  <a:lnTo>
                    <a:pt x="2910" y="5557"/>
                  </a:lnTo>
                  <a:lnTo>
                    <a:pt x="2910" y="5543"/>
                  </a:lnTo>
                  <a:lnTo>
                    <a:pt x="2902" y="5082"/>
                  </a:lnTo>
                  <a:lnTo>
                    <a:pt x="2902" y="5067"/>
                  </a:lnTo>
                  <a:lnTo>
                    <a:pt x="2922" y="4621"/>
                  </a:lnTo>
                  <a:lnTo>
                    <a:pt x="2923" y="4605"/>
                  </a:lnTo>
                  <a:lnTo>
                    <a:pt x="2968" y="4176"/>
                  </a:lnTo>
                  <a:lnTo>
                    <a:pt x="2970" y="4160"/>
                  </a:lnTo>
                  <a:lnTo>
                    <a:pt x="3041" y="3748"/>
                  </a:lnTo>
                  <a:lnTo>
                    <a:pt x="3045" y="3731"/>
                  </a:lnTo>
                  <a:lnTo>
                    <a:pt x="3141" y="3339"/>
                  </a:lnTo>
                  <a:lnTo>
                    <a:pt x="3146" y="3321"/>
                  </a:lnTo>
                  <a:lnTo>
                    <a:pt x="3267" y="2948"/>
                  </a:lnTo>
                  <a:lnTo>
                    <a:pt x="3274" y="2930"/>
                  </a:lnTo>
                  <a:lnTo>
                    <a:pt x="3419" y="2578"/>
                  </a:lnTo>
                  <a:lnTo>
                    <a:pt x="3427" y="2559"/>
                  </a:lnTo>
                  <a:lnTo>
                    <a:pt x="3596" y="2229"/>
                  </a:lnTo>
                  <a:lnTo>
                    <a:pt x="3606" y="2210"/>
                  </a:lnTo>
                  <a:lnTo>
                    <a:pt x="3798" y="1902"/>
                  </a:lnTo>
                  <a:lnTo>
                    <a:pt x="3811" y="1884"/>
                  </a:lnTo>
                  <a:lnTo>
                    <a:pt x="4026" y="1600"/>
                  </a:lnTo>
                  <a:lnTo>
                    <a:pt x="4040" y="1582"/>
                  </a:lnTo>
                  <a:lnTo>
                    <a:pt x="4277" y="1322"/>
                  </a:lnTo>
                  <a:lnTo>
                    <a:pt x="4294" y="1306"/>
                  </a:lnTo>
                  <a:lnTo>
                    <a:pt x="4553" y="1072"/>
                  </a:lnTo>
                  <a:close/>
                  <a:moveTo>
                    <a:pt x="5362" y="1668"/>
                  </a:moveTo>
                  <a:lnTo>
                    <a:pt x="5121" y="1451"/>
                  </a:lnTo>
                  <a:lnTo>
                    <a:pt x="5000" y="1361"/>
                  </a:lnTo>
                  <a:lnTo>
                    <a:pt x="4879" y="1451"/>
                  </a:lnTo>
                  <a:lnTo>
                    <a:pt x="4638" y="1668"/>
                  </a:lnTo>
                  <a:lnTo>
                    <a:pt x="4418" y="1910"/>
                  </a:lnTo>
                  <a:lnTo>
                    <a:pt x="4217" y="2176"/>
                  </a:lnTo>
                  <a:lnTo>
                    <a:pt x="4036" y="2466"/>
                  </a:lnTo>
                  <a:lnTo>
                    <a:pt x="3877" y="2778"/>
                  </a:lnTo>
                  <a:lnTo>
                    <a:pt x="3740" y="3111"/>
                  </a:lnTo>
                  <a:lnTo>
                    <a:pt x="3625" y="3467"/>
                  </a:lnTo>
                  <a:lnTo>
                    <a:pt x="3533" y="3842"/>
                  </a:lnTo>
                  <a:lnTo>
                    <a:pt x="3465" y="4237"/>
                  </a:lnTo>
                  <a:lnTo>
                    <a:pt x="3421" y="4650"/>
                  </a:lnTo>
                  <a:lnTo>
                    <a:pt x="3402" y="5081"/>
                  </a:lnTo>
                  <a:lnTo>
                    <a:pt x="3409" y="5528"/>
                  </a:lnTo>
                  <a:lnTo>
                    <a:pt x="3435" y="5883"/>
                  </a:lnTo>
                  <a:lnTo>
                    <a:pt x="3448" y="5864"/>
                  </a:lnTo>
                  <a:lnTo>
                    <a:pt x="3469" y="5839"/>
                  </a:lnTo>
                  <a:lnTo>
                    <a:pt x="3494" y="5818"/>
                  </a:lnTo>
                  <a:lnTo>
                    <a:pt x="3521" y="5799"/>
                  </a:lnTo>
                  <a:lnTo>
                    <a:pt x="3550" y="5785"/>
                  </a:lnTo>
                  <a:lnTo>
                    <a:pt x="3581" y="5775"/>
                  </a:lnTo>
                  <a:lnTo>
                    <a:pt x="3613" y="5768"/>
                  </a:lnTo>
                  <a:lnTo>
                    <a:pt x="3646" y="5766"/>
                  </a:lnTo>
                  <a:lnTo>
                    <a:pt x="3679" y="5768"/>
                  </a:lnTo>
                  <a:lnTo>
                    <a:pt x="3711" y="5775"/>
                  </a:lnTo>
                  <a:lnTo>
                    <a:pt x="3742" y="5785"/>
                  </a:lnTo>
                  <a:lnTo>
                    <a:pt x="3771" y="5799"/>
                  </a:lnTo>
                  <a:lnTo>
                    <a:pt x="3798" y="5818"/>
                  </a:lnTo>
                  <a:lnTo>
                    <a:pt x="3823" y="5839"/>
                  </a:lnTo>
                  <a:lnTo>
                    <a:pt x="3844" y="5864"/>
                  </a:lnTo>
                  <a:lnTo>
                    <a:pt x="3863" y="5891"/>
                  </a:lnTo>
                  <a:lnTo>
                    <a:pt x="3877" y="5920"/>
                  </a:lnTo>
                  <a:lnTo>
                    <a:pt x="3887" y="5951"/>
                  </a:lnTo>
                  <a:lnTo>
                    <a:pt x="3894" y="5983"/>
                  </a:lnTo>
                  <a:lnTo>
                    <a:pt x="3896" y="6016"/>
                  </a:lnTo>
                  <a:lnTo>
                    <a:pt x="3896" y="6083"/>
                  </a:lnTo>
                  <a:lnTo>
                    <a:pt x="3937" y="6049"/>
                  </a:lnTo>
                  <a:lnTo>
                    <a:pt x="3963" y="6030"/>
                  </a:lnTo>
                  <a:lnTo>
                    <a:pt x="3992" y="6014"/>
                  </a:lnTo>
                  <a:lnTo>
                    <a:pt x="4023" y="6002"/>
                  </a:lnTo>
                  <a:lnTo>
                    <a:pt x="4054" y="5995"/>
                  </a:lnTo>
                  <a:lnTo>
                    <a:pt x="4087" y="5991"/>
                  </a:lnTo>
                  <a:lnTo>
                    <a:pt x="4120" y="5992"/>
                  </a:lnTo>
                  <a:lnTo>
                    <a:pt x="4152" y="5997"/>
                  </a:lnTo>
                  <a:lnTo>
                    <a:pt x="4183" y="6006"/>
                  </a:lnTo>
                  <a:lnTo>
                    <a:pt x="4213" y="6020"/>
                  </a:lnTo>
                  <a:lnTo>
                    <a:pt x="4241" y="6037"/>
                  </a:lnTo>
                  <a:lnTo>
                    <a:pt x="4266" y="6057"/>
                  </a:lnTo>
                  <a:lnTo>
                    <a:pt x="4289" y="6081"/>
                  </a:lnTo>
                  <a:lnTo>
                    <a:pt x="4308" y="6107"/>
                  </a:lnTo>
                  <a:lnTo>
                    <a:pt x="4324" y="6136"/>
                  </a:lnTo>
                  <a:lnTo>
                    <a:pt x="4336" y="6167"/>
                  </a:lnTo>
                  <a:lnTo>
                    <a:pt x="4343" y="6198"/>
                  </a:lnTo>
                  <a:lnTo>
                    <a:pt x="4347" y="6231"/>
                  </a:lnTo>
                  <a:lnTo>
                    <a:pt x="4346" y="6264"/>
                  </a:lnTo>
                  <a:lnTo>
                    <a:pt x="4341" y="6296"/>
                  </a:lnTo>
                  <a:lnTo>
                    <a:pt x="4332" y="6327"/>
                  </a:lnTo>
                  <a:lnTo>
                    <a:pt x="4318" y="6357"/>
                  </a:lnTo>
                  <a:lnTo>
                    <a:pt x="4301" y="6385"/>
                  </a:lnTo>
                  <a:lnTo>
                    <a:pt x="4281" y="6410"/>
                  </a:lnTo>
                  <a:lnTo>
                    <a:pt x="4257" y="6433"/>
                  </a:lnTo>
                  <a:lnTo>
                    <a:pt x="4098" y="6566"/>
                  </a:lnTo>
                  <a:lnTo>
                    <a:pt x="4201" y="6669"/>
                  </a:lnTo>
                  <a:lnTo>
                    <a:pt x="5799" y="6669"/>
                  </a:lnTo>
                  <a:lnTo>
                    <a:pt x="5902" y="6566"/>
                  </a:lnTo>
                  <a:lnTo>
                    <a:pt x="5743" y="6433"/>
                  </a:lnTo>
                  <a:lnTo>
                    <a:pt x="5719" y="6410"/>
                  </a:lnTo>
                  <a:lnTo>
                    <a:pt x="5699" y="6385"/>
                  </a:lnTo>
                  <a:lnTo>
                    <a:pt x="5682" y="6357"/>
                  </a:lnTo>
                  <a:lnTo>
                    <a:pt x="5668" y="6327"/>
                  </a:lnTo>
                  <a:lnTo>
                    <a:pt x="5659" y="6296"/>
                  </a:lnTo>
                  <a:lnTo>
                    <a:pt x="5654" y="6264"/>
                  </a:lnTo>
                  <a:lnTo>
                    <a:pt x="5653" y="6231"/>
                  </a:lnTo>
                  <a:lnTo>
                    <a:pt x="5657" y="6198"/>
                  </a:lnTo>
                  <a:lnTo>
                    <a:pt x="5664" y="6167"/>
                  </a:lnTo>
                  <a:lnTo>
                    <a:pt x="5676" y="6136"/>
                  </a:lnTo>
                  <a:lnTo>
                    <a:pt x="5692" y="6107"/>
                  </a:lnTo>
                  <a:lnTo>
                    <a:pt x="5711" y="6081"/>
                  </a:lnTo>
                  <a:lnTo>
                    <a:pt x="5734" y="6057"/>
                  </a:lnTo>
                  <a:lnTo>
                    <a:pt x="5759" y="6037"/>
                  </a:lnTo>
                  <a:lnTo>
                    <a:pt x="5787" y="6020"/>
                  </a:lnTo>
                  <a:lnTo>
                    <a:pt x="5817" y="6006"/>
                  </a:lnTo>
                  <a:lnTo>
                    <a:pt x="5848" y="5997"/>
                  </a:lnTo>
                  <a:lnTo>
                    <a:pt x="5880" y="5992"/>
                  </a:lnTo>
                  <a:lnTo>
                    <a:pt x="5913" y="5991"/>
                  </a:lnTo>
                  <a:lnTo>
                    <a:pt x="5946" y="5995"/>
                  </a:lnTo>
                  <a:lnTo>
                    <a:pt x="5977" y="6002"/>
                  </a:lnTo>
                  <a:lnTo>
                    <a:pt x="6008" y="6014"/>
                  </a:lnTo>
                  <a:lnTo>
                    <a:pt x="6037" y="6030"/>
                  </a:lnTo>
                  <a:lnTo>
                    <a:pt x="6063" y="6049"/>
                  </a:lnTo>
                  <a:lnTo>
                    <a:pt x="6104" y="6083"/>
                  </a:lnTo>
                  <a:lnTo>
                    <a:pt x="6104" y="6016"/>
                  </a:lnTo>
                  <a:lnTo>
                    <a:pt x="6106" y="5983"/>
                  </a:lnTo>
                  <a:lnTo>
                    <a:pt x="6113" y="5951"/>
                  </a:lnTo>
                  <a:lnTo>
                    <a:pt x="6123" y="5920"/>
                  </a:lnTo>
                  <a:lnTo>
                    <a:pt x="6137" y="5891"/>
                  </a:lnTo>
                  <a:lnTo>
                    <a:pt x="6156" y="5864"/>
                  </a:lnTo>
                  <a:lnTo>
                    <a:pt x="6177" y="5839"/>
                  </a:lnTo>
                  <a:lnTo>
                    <a:pt x="6202" y="5818"/>
                  </a:lnTo>
                  <a:lnTo>
                    <a:pt x="6229" y="5799"/>
                  </a:lnTo>
                  <a:lnTo>
                    <a:pt x="6258" y="5785"/>
                  </a:lnTo>
                  <a:lnTo>
                    <a:pt x="6289" y="5775"/>
                  </a:lnTo>
                  <a:lnTo>
                    <a:pt x="6321" y="5768"/>
                  </a:lnTo>
                  <a:lnTo>
                    <a:pt x="6354" y="5766"/>
                  </a:lnTo>
                  <a:lnTo>
                    <a:pt x="6387" y="5768"/>
                  </a:lnTo>
                  <a:lnTo>
                    <a:pt x="6419" y="5775"/>
                  </a:lnTo>
                  <a:lnTo>
                    <a:pt x="6450" y="5785"/>
                  </a:lnTo>
                  <a:lnTo>
                    <a:pt x="6479" y="5799"/>
                  </a:lnTo>
                  <a:lnTo>
                    <a:pt x="6506" y="5818"/>
                  </a:lnTo>
                  <a:lnTo>
                    <a:pt x="6531" y="5839"/>
                  </a:lnTo>
                  <a:lnTo>
                    <a:pt x="6552" y="5864"/>
                  </a:lnTo>
                  <a:lnTo>
                    <a:pt x="6565" y="5883"/>
                  </a:lnTo>
                  <a:lnTo>
                    <a:pt x="6591" y="5528"/>
                  </a:lnTo>
                  <a:lnTo>
                    <a:pt x="6598" y="5081"/>
                  </a:lnTo>
                  <a:lnTo>
                    <a:pt x="6579" y="4650"/>
                  </a:lnTo>
                  <a:lnTo>
                    <a:pt x="6535" y="4237"/>
                  </a:lnTo>
                  <a:lnTo>
                    <a:pt x="6467" y="3842"/>
                  </a:lnTo>
                  <a:lnTo>
                    <a:pt x="6375" y="3467"/>
                  </a:lnTo>
                  <a:lnTo>
                    <a:pt x="6260" y="3111"/>
                  </a:lnTo>
                  <a:lnTo>
                    <a:pt x="6123" y="2778"/>
                  </a:lnTo>
                  <a:lnTo>
                    <a:pt x="5964" y="2466"/>
                  </a:lnTo>
                  <a:lnTo>
                    <a:pt x="5783" y="2176"/>
                  </a:lnTo>
                  <a:lnTo>
                    <a:pt x="5582" y="1910"/>
                  </a:lnTo>
                  <a:lnTo>
                    <a:pt x="5362" y="1668"/>
                  </a:lnTo>
                  <a:close/>
                  <a:moveTo>
                    <a:pt x="6039" y="3715"/>
                  </a:moveTo>
                  <a:lnTo>
                    <a:pt x="6039" y="3725"/>
                  </a:lnTo>
                  <a:lnTo>
                    <a:pt x="6040" y="3754"/>
                  </a:lnTo>
                  <a:lnTo>
                    <a:pt x="6040" y="3764"/>
                  </a:lnTo>
                  <a:lnTo>
                    <a:pt x="6039" y="3793"/>
                  </a:lnTo>
                  <a:lnTo>
                    <a:pt x="6039" y="3803"/>
                  </a:lnTo>
                  <a:lnTo>
                    <a:pt x="6037" y="3832"/>
                  </a:lnTo>
                  <a:lnTo>
                    <a:pt x="6037" y="3842"/>
                  </a:lnTo>
                  <a:lnTo>
                    <a:pt x="6034" y="3871"/>
                  </a:lnTo>
                  <a:lnTo>
                    <a:pt x="6033" y="3880"/>
                  </a:lnTo>
                  <a:lnTo>
                    <a:pt x="6029" y="3910"/>
                  </a:lnTo>
                  <a:lnTo>
                    <a:pt x="6027" y="3919"/>
                  </a:lnTo>
                  <a:lnTo>
                    <a:pt x="6022" y="3948"/>
                  </a:lnTo>
                  <a:lnTo>
                    <a:pt x="6021" y="3957"/>
                  </a:lnTo>
                  <a:lnTo>
                    <a:pt x="6015" y="3986"/>
                  </a:lnTo>
                  <a:lnTo>
                    <a:pt x="6013" y="3995"/>
                  </a:lnTo>
                  <a:lnTo>
                    <a:pt x="6005" y="4023"/>
                  </a:lnTo>
                  <a:lnTo>
                    <a:pt x="6003" y="4032"/>
                  </a:lnTo>
                  <a:lnTo>
                    <a:pt x="5995" y="4061"/>
                  </a:lnTo>
                  <a:lnTo>
                    <a:pt x="5992" y="4069"/>
                  </a:lnTo>
                  <a:lnTo>
                    <a:pt x="5983" y="4097"/>
                  </a:lnTo>
                  <a:lnTo>
                    <a:pt x="5980" y="4106"/>
                  </a:lnTo>
                  <a:lnTo>
                    <a:pt x="5970" y="4134"/>
                  </a:lnTo>
                  <a:lnTo>
                    <a:pt x="5966" y="4142"/>
                  </a:lnTo>
                  <a:lnTo>
                    <a:pt x="5955" y="4170"/>
                  </a:lnTo>
                  <a:lnTo>
                    <a:pt x="5951" y="4178"/>
                  </a:lnTo>
                  <a:lnTo>
                    <a:pt x="5939" y="4205"/>
                  </a:lnTo>
                  <a:lnTo>
                    <a:pt x="5935" y="4213"/>
                  </a:lnTo>
                  <a:lnTo>
                    <a:pt x="5922" y="4240"/>
                  </a:lnTo>
                  <a:lnTo>
                    <a:pt x="5918" y="4248"/>
                  </a:lnTo>
                  <a:lnTo>
                    <a:pt x="5903" y="4274"/>
                  </a:lnTo>
                  <a:lnTo>
                    <a:pt x="5898" y="4283"/>
                  </a:lnTo>
                  <a:lnTo>
                    <a:pt x="5883" y="4308"/>
                  </a:lnTo>
                  <a:lnTo>
                    <a:pt x="5878" y="4316"/>
                  </a:lnTo>
                  <a:lnTo>
                    <a:pt x="5862" y="4341"/>
                  </a:lnTo>
                  <a:lnTo>
                    <a:pt x="5856" y="4349"/>
                  </a:lnTo>
                  <a:lnTo>
                    <a:pt x="5839" y="4373"/>
                  </a:lnTo>
                  <a:lnTo>
                    <a:pt x="5834" y="4381"/>
                  </a:lnTo>
                  <a:lnTo>
                    <a:pt x="5816" y="4404"/>
                  </a:lnTo>
                  <a:lnTo>
                    <a:pt x="5810" y="4411"/>
                  </a:lnTo>
                  <a:lnTo>
                    <a:pt x="5791" y="4434"/>
                  </a:lnTo>
                  <a:lnTo>
                    <a:pt x="5785" y="4441"/>
                  </a:lnTo>
                  <a:lnTo>
                    <a:pt x="5765" y="4463"/>
                  </a:lnTo>
                  <a:lnTo>
                    <a:pt x="5759" y="4470"/>
                  </a:lnTo>
                  <a:lnTo>
                    <a:pt x="5738" y="4491"/>
                  </a:lnTo>
                  <a:lnTo>
                    <a:pt x="5732" y="4497"/>
                  </a:lnTo>
                  <a:lnTo>
                    <a:pt x="5711" y="4518"/>
                  </a:lnTo>
                  <a:lnTo>
                    <a:pt x="5704" y="4524"/>
                  </a:lnTo>
                  <a:lnTo>
                    <a:pt x="5682" y="4544"/>
                  </a:lnTo>
                  <a:lnTo>
                    <a:pt x="5675" y="4550"/>
                  </a:lnTo>
                  <a:lnTo>
                    <a:pt x="5652" y="4569"/>
                  </a:lnTo>
                  <a:lnTo>
                    <a:pt x="5645" y="4574"/>
                  </a:lnTo>
                  <a:lnTo>
                    <a:pt x="5622" y="4592"/>
                  </a:lnTo>
                  <a:lnTo>
                    <a:pt x="5614" y="4598"/>
                  </a:lnTo>
                  <a:lnTo>
                    <a:pt x="5590" y="4615"/>
                  </a:lnTo>
                  <a:lnTo>
                    <a:pt x="5583" y="4620"/>
                  </a:lnTo>
                  <a:lnTo>
                    <a:pt x="5558" y="4636"/>
                  </a:lnTo>
                  <a:lnTo>
                    <a:pt x="5550" y="4641"/>
                  </a:lnTo>
                  <a:lnTo>
                    <a:pt x="5525" y="4657"/>
                  </a:lnTo>
                  <a:lnTo>
                    <a:pt x="5516" y="4662"/>
                  </a:lnTo>
                  <a:lnTo>
                    <a:pt x="5490" y="4676"/>
                  </a:lnTo>
                  <a:lnTo>
                    <a:pt x="5481" y="4681"/>
                  </a:lnTo>
                  <a:lnTo>
                    <a:pt x="5455" y="4694"/>
                  </a:lnTo>
                  <a:lnTo>
                    <a:pt x="5447" y="4698"/>
                  </a:lnTo>
                  <a:lnTo>
                    <a:pt x="5420" y="4710"/>
                  </a:lnTo>
                  <a:lnTo>
                    <a:pt x="5411" y="4714"/>
                  </a:lnTo>
                  <a:lnTo>
                    <a:pt x="5384" y="4725"/>
                  </a:lnTo>
                  <a:lnTo>
                    <a:pt x="5376" y="4729"/>
                  </a:lnTo>
                  <a:lnTo>
                    <a:pt x="5348" y="4739"/>
                  </a:lnTo>
                  <a:lnTo>
                    <a:pt x="5339" y="4742"/>
                  </a:lnTo>
                  <a:lnTo>
                    <a:pt x="5311" y="4751"/>
                  </a:lnTo>
                  <a:lnTo>
                    <a:pt x="5302" y="4754"/>
                  </a:lnTo>
                  <a:lnTo>
                    <a:pt x="5274" y="4762"/>
                  </a:lnTo>
                  <a:lnTo>
                    <a:pt x="5265" y="4764"/>
                  </a:lnTo>
                  <a:lnTo>
                    <a:pt x="5237" y="4772"/>
                  </a:lnTo>
                  <a:lnTo>
                    <a:pt x="5227" y="4774"/>
                  </a:lnTo>
                  <a:lnTo>
                    <a:pt x="5199" y="4780"/>
                  </a:lnTo>
                  <a:lnTo>
                    <a:pt x="5189" y="4781"/>
                  </a:lnTo>
                  <a:lnTo>
                    <a:pt x="5160" y="4786"/>
                  </a:lnTo>
                  <a:lnTo>
                    <a:pt x="5151" y="4788"/>
                  </a:lnTo>
                  <a:lnTo>
                    <a:pt x="5122" y="4792"/>
                  </a:lnTo>
                  <a:lnTo>
                    <a:pt x="5112" y="4793"/>
                  </a:lnTo>
                  <a:lnTo>
                    <a:pt x="5083" y="4796"/>
                  </a:lnTo>
                  <a:lnTo>
                    <a:pt x="5074" y="4796"/>
                  </a:lnTo>
                  <a:lnTo>
                    <a:pt x="5044" y="4798"/>
                  </a:lnTo>
                  <a:lnTo>
                    <a:pt x="5034" y="4798"/>
                  </a:lnTo>
                  <a:lnTo>
                    <a:pt x="5005" y="4799"/>
                  </a:lnTo>
                  <a:lnTo>
                    <a:pt x="4995" y="4799"/>
                  </a:lnTo>
                  <a:lnTo>
                    <a:pt x="4966" y="4798"/>
                  </a:lnTo>
                  <a:lnTo>
                    <a:pt x="4956" y="4798"/>
                  </a:lnTo>
                  <a:lnTo>
                    <a:pt x="4926" y="4796"/>
                  </a:lnTo>
                  <a:lnTo>
                    <a:pt x="4917" y="4796"/>
                  </a:lnTo>
                  <a:lnTo>
                    <a:pt x="4888" y="4793"/>
                  </a:lnTo>
                  <a:lnTo>
                    <a:pt x="4878" y="4792"/>
                  </a:lnTo>
                  <a:lnTo>
                    <a:pt x="4849" y="4788"/>
                  </a:lnTo>
                  <a:lnTo>
                    <a:pt x="4840" y="4786"/>
                  </a:lnTo>
                  <a:lnTo>
                    <a:pt x="4811" y="4781"/>
                  </a:lnTo>
                  <a:lnTo>
                    <a:pt x="4801" y="4780"/>
                  </a:lnTo>
                  <a:lnTo>
                    <a:pt x="4773" y="4774"/>
                  </a:lnTo>
                  <a:lnTo>
                    <a:pt x="4763" y="4772"/>
                  </a:lnTo>
                  <a:lnTo>
                    <a:pt x="4735" y="4764"/>
                  </a:lnTo>
                  <a:lnTo>
                    <a:pt x="4726" y="4762"/>
                  </a:lnTo>
                  <a:lnTo>
                    <a:pt x="4698" y="4754"/>
                  </a:lnTo>
                  <a:lnTo>
                    <a:pt x="4689" y="4751"/>
                  </a:lnTo>
                  <a:lnTo>
                    <a:pt x="4661" y="4742"/>
                  </a:lnTo>
                  <a:lnTo>
                    <a:pt x="4652" y="4739"/>
                  </a:lnTo>
                  <a:lnTo>
                    <a:pt x="4624" y="4729"/>
                  </a:lnTo>
                  <a:lnTo>
                    <a:pt x="4616" y="4725"/>
                  </a:lnTo>
                  <a:lnTo>
                    <a:pt x="4589" y="4714"/>
                  </a:lnTo>
                  <a:lnTo>
                    <a:pt x="4580" y="4710"/>
                  </a:lnTo>
                  <a:lnTo>
                    <a:pt x="4553" y="4698"/>
                  </a:lnTo>
                  <a:lnTo>
                    <a:pt x="4545" y="4694"/>
                  </a:lnTo>
                  <a:lnTo>
                    <a:pt x="4519" y="4681"/>
                  </a:lnTo>
                  <a:lnTo>
                    <a:pt x="4510" y="4676"/>
                  </a:lnTo>
                  <a:lnTo>
                    <a:pt x="4484" y="4662"/>
                  </a:lnTo>
                  <a:lnTo>
                    <a:pt x="4475" y="4657"/>
                  </a:lnTo>
                  <a:lnTo>
                    <a:pt x="4450" y="4641"/>
                  </a:lnTo>
                  <a:lnTo>
                    <a:pt x="4442" y="4636"/>
                  </a:lnTo>
                  <a:lnTo>
                    <a:pt x="4417" y="4620"/>
                  </a:lnTo>
                  <a:lnTo>
                    <a:pt x="4410" y="4615"/>
                  </a:lnTo>
                  <a:lnTo>
                    <a:pt x="4386" y="4598"/>
                  </a:lnTo>
                  <a:lnTo>
                    <a:pt x="4378" y="4592"/>
                  </a:lnTo>
                  <a:lnTo>
                    <a:pt x="4355" y="4574"/>
                  </a:lnTo>
                  <a:lnTo>
                    <a:pt x="4348" y="4569"/>
                  </a:lnTo>
                  <a:lnTo>
                    <a:pt x="4325" y="4550"/>
                  </a:lnTo>
                  <a:lnTo>
                    <a:pt x="4318" y="4544"/>
                  </a:lnTo>
                  <a:lnTo>
                    <a:pt x="4296" y="4524"/>
                  </a:lnTo>
                  <a:lnTo>
                    <a:pt x="4289" y="4518"/>
                  </a:lnTo>
                  <a:lnTo>
                    <a:pt x="4268" y="4497"/>
                  </a:lnTo>
                  <a:lnTo>
                    <a:pt x="4262" y="4491"/>
                  </a:lnTo>
                  <a:lnTo>
                    <a:pt x="4241" y="4470"/>
                  </a:lnTo>
                  <a:lnTo>
                    <a:pt x="4235" y="4463"/>
                  </a:lnTo>
                  <a:lnTo>
                    <a:pt x="4215" y="4441"/>
                  </a:lnTo>
                  <a:lnTo>
                    <a:pt x="4209" y="4434"/>
                  </a:lnTo>
                  <a:lnTo>
                    <a:pt x="4190" y="4411"/>
                  </a:lnTo>
                  <a:lnTo>
                    <a:pt x="4184" y="4404"/>
                  </a:lnTo>
                  <a:lnTo>
                    <a:pt x="4166" y="4381"/>
                  </a:lnTo>
                  <a:lnTo>
                    <a:pt x="4161" y="4373"/>
                  </a:lnTo>
                  <a:lnTo>
                    <a:pt x="4144" y="4349"/>
                  </a:lnTo>
                  <a:lnTo>
                    <a:pt x="4138" y="4341"/>
                  </a:lnTo>
                  <a:lnTo>
                    <a:pt x="4122" y="4316"/>
                  </a:lnTo>
                  <a:lnTo>
                    <a:pt x="4117" y="4308"/>
                  </a:lnTo>
                  <a:lnTo>
                    <a:pt x="4102" y="4283"/>
                  </a:lnTo>
                  <a:lnTo>
                    <a:pt x="4097" y="4274"/>
                  </a:lnTo>
                  <a:lnTo>
                    <a:pt x="4082" y="4248"/>
                  </a:lnTo>
                  <a:lnTo>
                    <a:pt x="4078" y="4240"/>
                  </a:lnTo>
                  <a:lnTo>
                    <a:pt x="4065" y="4213"/>
                  </a:lnTo>
                  <a:lnTo>
                    <a:pt x="4061" y="4205"/>
                  </a:lnTo>
                  <a:lnTo>
                    <a:pt x="4049" y="4178"/>
                  </a:lnTo>
                  <a:lnTo>
                    <a:pt x="4045" y="4170"/>
                  </a:lnTo>
                  <a:lnTo>
                    <a:pt x="4034" y="4142"/>
                  </a:lnTo>
                  <a:lnTo>
                    <a:pt x="4030" y="4134"/>
                  </a:lnTo>
                  <a:lnTo>
                    <a:pt x="4020" y="4106"/>
                  </a:lnTo>
                  <a:lnTo>
                    <a:pt x="4017" y="4097"/>
                  </a:lnTo>
                  <a:lnTo>
                    <a:pt x="4008" y="4069"/>
                  </a:lnTo>
                  <a:lnTo>
                    <a:pt x="4005" y="4061"/>
                  </a:lnTo>
                  <a:lnTo>
                    <a:pt x="3997" y="4032"/>
                  </a:lnTo>
                  <a:lnTo>
                    <a:pt x="3995" y="4023"/>
                  </a:lnTo>
                  <a:lnTo>
                    <a:pt x="3987" y="3995"/>
                  </a:lnTo>
                  <a:lnTo>
                    <a:pt x="3985" y="3986"/>
                  </a:lnTo>
                  <a:lnTo>
                    <a:pt x="3979" y="3957"/>
                  </a:lnTo>
                  <a:lnTo>
                    <a:pt x="3978" y="3948"/>
                  </a:lnTo>
                  <a:lnTo>
                    <a:pt x="3973" y="3919"/>
                  </a:lnTo>
                  <a:lnTo>
                    <a:pt x="3971" y="3910"/>
                  </a:lnTo>
                  <a:lnTo>
                    <a:pt x="3967" y="3880"/>
                  </a:lnTo>
                  <a:lnTo>
                    <a:pt x="3966" y="3871"/>
                  </a:lnTo>
                  <a:lnTo>
                    <a:pt x="3963" y="3842"/>
                  </a:lnTo>
                  <a:lnTo>
                    <a:pt x="3963" y="3832"/>
                  </a:lnTo>
                  <a:lnTo>
                    <a:pt x="3961" y="3803"/>
                  </a:lnTo>
                  <a:lnTo>
                    <a:pt x="3961" y="3793"/>
                  </a:lnTo>
                  <a:lnTo>
                    <a:pt x="3960" y="3764"/>
                  </a:lnTo>
                  <a:lnTo>
                    <a:pt x="3960" y="3754"/>
                  </a:lnTo>
                  <a:lnTo>
                    <a:pt x="3961" y="3725"/>
                  </a:lnTo>
                  <a:lnTo>
                    <a:pt x="3961" y="3715"/>
                  </a:lnTo>
                  <a:lnTo>
                    <a:pt x="3963" y="3685"/>
                  </a:lnTo>
                  <a:lnTo>
                    <a:pt x="3963" y="3676"/>
                  </a:lnTo>
                  <a:lnTo>
                    <a:pt x="3966" y="3647"/>
                  </a:lnTo>
                  <a:lnTo>
                    <a:pt x="3967" y="3637"/>
                  </a:lnTo>
                  <a:lnTo>
                    <a:pt x="3971" y="3608"/>
                  </a:lnTo>
                  <a:lnTo>
                    <a:pt x="3973" y="3599"/>
                  </a:lnTo>
                  <a:lnTo>
                    <a:pt x="3978" y="3570"/>
                  </a:lnTo>
                  <a:lnTo>
                    <a:pt x="3979" y="3560"/>
                  </a:lnTo>
                  <a:lnTo>
                    <a:pt x="3985" y="3532"/>
                  </a:lnTo>
                  <a:lnTo>
                    <a:pt x="3987" y="3522"/>
                  </a:lnTo>
                  <a:lnTo>
                    <a:pt x="3995" y="3494"/>
                  </a:lnTo>
                  <a:lnTo>
                    <a:pt x="3997" y="3485"/>
                  </a:lnTo>
                  <a:lnTo>
                    <a:pt x="4005" y="3457"/>
                  </a:lnTo>
                  <a:lnTo>
                    <a:pt x="4008" y="3448"/>
                  </a:lnTo>
                  <a:lnTo>
                    <a:pt x="4017" y="3420"/>
                  </a:lnTo>
                  <a:lnTo>
                    <a:pt x="4020" y="3411"/>
                  </a:lnTo>
                  <a:lnTo>
                    <a:pt x="4030" y="3383"/>
                  </a:lnTo>
                  <a:lnTo>
                    <a:pt x="4034" y="3375"/>
                  </a:lnTo>
                  <a:lnTo>
                    <a:pt x="4045" y="3348"/>
                  </a:lnTo>
                  <a:lnTo>
                    <a:pt x="4049" y="3339"/>
                  </a:lnTo>
                  <a:lnTo>
                    <a:pt x="4061" y="3312"/>
                  </a:lnTo>
                  <a:lnTo>
                    <a:pt x="4065" y="3304"/>
                  </a:lnTo>
                  <a:lnTo>
                    <a:pt x="4078" y="3278"/>
                  </a:lnTo>
                  <a:lnTo>
                    <a:pt x="4083" y="3269"/>
                  </a:lnTo>
                  <a:lnTo>
                    <a:pt x="4097" y="3243"/>
                  </a:lnTo>
                  <a:lnTo>
                    <a:pt x="4101" y="3236"/>
                  </a:lnTo>
                  <a:lnTo>
                    <a:pt x="4117" y="3210"/>
                  </a:lnTo>
                  <a:lnTo>
                    <a:pt x="4122" y="3202"/>
                  </a:lnTo>
                  <a:lnTo>
                    <a:pt x="4138" y="3177"/>
                  </a:lnTo>
                  <a:lnTo>
                    <a:pt x="4143" y="3169"/>
                  </a:lnTo>
                  <a:lnTo>
                    <a:pt x="4160" y="3145"/>
                  </a:lnTo>
                  <a:lnTo>
                    <a:pt x="4166" y="3137"/>
                  </a:lnTo>
                  <a:lnTo>
                    <a:pt x="4184" y="3114"/>
                  </a:lnTo>
                  <a:lnTo>
                    <a:pt x="4190" y="3106"/>
                  </a:lnTo>
                  <a:lnTo>
                    <a:pt x="4209" y="3084"/>
                  </a:lnTo>
                  <a:lnTo>
                    <a:pt x="4215" y="3077"/>
                  </a:lnTo>
                  <a:lnTo>
                    <a:pt x="4234" y="3055"/>
                  </a:lnTo>
                  <a:lnTo>
                    <a:pt x="4241" y="3048"/>
                  </a:lnTo>
                  <a:lnTo>
                    <a:pt x="4261" y="3026"/>
                  </a:lnTo>
                  <a:lnTo>
                    <a:pt x="4268" y="3020"/>
                  </a:lnTo>
                  <a:lnTo>
                    <a:pt x="4289" y="2999"/>
                  </a:lnTo>
                  <a:lnTo>
                    <a:pt x="4296" y="2993"/>
                  </a:lnTo>
                  <a:lnTo>
                    <a:pt x="4318" y="2973"/>
                  </a:lnTo>
                  <a:lnTo>
                    <a:pt x="4325" y="2967"/>
                  </a:lnTo>
                  <a:lnTo>
                    <a:pt x="4348" y="2949"/>
                  </a:lnTo>
                  <a:lnTo>
                    <a:pt x="4355" y="2943"/>
                  </a:lnTo>
                  <a:lnTo>
                    <a:pt x="4378" y="2925"/>
                  </a:lnTo>
                  <a:lnTo>
                    <a:pt x="4386" y="2919"/>
                  </a:lnTo>
                  <a:lnTo>
                    <a:pt x="4410" y="2902"/>
                  </a:lnTo>
                  <a:lnTo>
                    <a:pt x="4417" y="2897"/>
                  </a:lnTo>
                  <a:lnTo>
                    <a:pt x="4442" y="2881"/>
                  </a:lnTo>
                  <a:lnTo>
                    <a:pt x="4450" y="2876"/>
                  </a:lnTo>
                  <a:lnTo>
                    <a:pt x="4475" y="2860"/>
                  </a:lnTo>
                  <a:lnTo>
                    <a:pt x="4484" y="2855"/>
                  </a:lnTo>
                  <a:lnTo>
                    <a:pt x="4510" y="2841"/>
                  </a:lnTo>
                  <a:lnTo>
                    <a:pt x="4519" y="2836"/>
                  </a:lnTo>
                  <a:lnTo>
                    <a:pt x="4545" y="2823"/>
                  </a:lnTo>
                  <a:lnTo>
                    <a:pt x="4554" y="2819"/>
                  </a:lnTo>
                  <a:lnTo>
                    <a:pt x="4581" y="2807"/>
                  </a:lnTo>
                  <a:lnTo>
                    <a:pt x="4589" y="2803"/>
                  </a:lnTo>
                  <a:lnTo>
                    <a:pt x="4616" y="2792"/>
                  </a:lnTo>
                  <a:lnTo>
                    <a:pt x="4625" y="2788"/>
                  </a:lnTo>
                  <a:lnTo>
                    <a:pt x="4653" y="2778"/>
                  </a:lnTo>
                  <a:lnTo>
                    <a:pt x="4662" y="2775"/>
                  </a:lnTo>
                  <a:lnTo>
                    <a:pt x="4690" y="2766"/>
                  </a:lnTo>
                  <a:lnTo>
                    <a:pt x="4698" y="2763"/>
                  </a:lnTo>
                  <a:lnTo>
                    <a:pt x="4727" y="2755"/>
                  </a:lnTo>
                  <a:lnTo>
                    <a:pt x="4736" y="2753"/>
                  </a:lnTo>
                  <a:lnTo>
                    <a:pt x="4764" y="2746"/>
                  </a:lnTo>
                  <a:lnTo>
                    <a:pt x="4773" y="2744"/>
                  </a:lnTo>
                  <a:lnTo>
                    <a:pt x="4802" y="2738"/>
                  </a:lnTo>
                  <a:lnTo>
                    <a:pt x="4811" y="2736"/>
                  </a:lnTo>
                  <a:lnTo>
                    <a:pt x="4840" y="2731"/>
                  </a:lnTo>
                  <a:lnTo>
                    <a:pt x="4850" y="2730"/>
                  </a:lnTo>
                  <a:lnTo>
                    <a:pt x="4879" y="2726"/>
                  </a:lnTo>
                  <a:lnTo>
                    <a:pt x="4888" y="2725"/>
                  </a:lnTo>
                  <a:lnTo>
                    <a:pt x="4918" y="2722"/>
                  </a:lnTo>
                  <a:lnTo>
                    <a:pt x="4927" y="2722"/>
                  </a:lnTo>
                  <a:lnTo>
                    <a:pt x="4956" y="2720"/>
                  </a:lnTo>
                  <a:lnTo>
                    <a:pt x="4966" y="2720"/>
                  </a:lnTo>
                  <a:lnTo>
                    <a:pt x="4995" y="2719"/>
                  </a:lnTo>
                  <a:lnTo>
                    <a:pt x="5005" y="2719"/>
                  </a:lnTo>
                  <a:lnTo>
                    <a:pt x="5034" y="2720"/>
                  </a:lnTo>
                  <a:lnTo>
                    <a:pt x="5044" y="2720"/>
                  </a:lnTo>
                  <a:lnTo>
                    <a:pt x="5073" y="2722"/>
                  </a:lnTo>
                  <a:lnTo>
                    <a:pt x="5082" y="2722"/>
                  </a:lnTo>
                  <a:lnTo>
                    <a:pt x="5112" y="2725"/>
                  </a:lnTo>
                  <a:lnTo>
                    <a:pt x="5121" y="2726"/>
                  </a:lnTo>
                  <a:lnTo>
                    <a:pt x="5150" y="2730"/>
                  </a:lnTo>
                  <a:lnTo>
                    <a:pt x="5160" y="2731"/>
                  </a:lnTo>
                  <a:lnTo>
                    <a:pt x="5189" y="2736"/>
                  </a:lnTo>
                  <a:lnTo>
                    <a:pt x="5198" y="2738"/>
                  </a:lnTo>
                  <a:lnTo>
                    <a:pt x="5227" y="2744"/>
                  </a:lnTo>
                  <a:lnTo>
                    <a:pt x="5236" y="2746"/>
                  </a:lnTo>
                  <a:lnTo>
                    <a:pt x="5264" y="2753"/>
                  </a:lnTo>
                  <a:lnTo>
                    <a:pt x="5273" y="2755"/>
                  </a:lnTo>
                  <a:lnTo>
                    <a:pt x="5302" y="2763"/>
                  </a:lnTo>
                  <a:lnTo>
                    <a:pt x="5310" y="2766"/>
                  </a:lnTo>
                  <a:lnTo>
                    <a:pt x="5338" y="2775"/>
                  </a:lnTo>
                  <a:lnTo>
                    <a:pt x="5347" y="2778"/>
                  </a:lnTo>
                  <a:lnTo>
                    <a:pt x="5375" y="2788"/>
                  </a:lnTo>
                  <a:lnTo>
                    <a:pt x="5384" y="2792"/>
                  </a:lnTo>
                  <a:lnTo>
                    <a:pt x="5411" y="2803"/>
                  </a:lnTo>
                  <a:lnTo>
                    <a:pt x="5419" y="2807"/>
                  </a:lnTo>
                  <a:lnTo>
                    <a:pt x="5446" y="2819"/>
                  </a:lnTo>
                  <a:lnTo>
                    <a:pt x="5455" y="2823"/>
                  </a:lnTo>
                  <a:lnTo>
                    <a:pt x="5481" y="2836"/>
                  </a:lnTo>
                  <a:lnTo>
                    <a:pt x="5490" y="2841"/>
                  </a:lnTo>
                  <a:lnTo>
                    <a:pt x="5516" y="2855"/>
                  </a:lnTo>
                  <a:lnTo>
                    <a:pt x="5525" y="2860"/>
                  </a:lnTo>
                  <a:lnTo>
                    <a:pt x="5550" y="2876"/>
                  </a:lnTo>
                  <a:lnTo>
                    <a:pt x="5558" y="2881"/>
                  </a:lnTo>
                  <a:lnTo>
                    <a:pt x="5583" y="2897"/>
                  </a:lnTo>
                  <a:lnTo>
                    <a:pt x="5590" y="2902"/>
                  </a:lnTo>
                  <a:lnTo>
                    <a:pt x="5614" y="2919"/>
                  </a:lnTo>
                  <a:lnTo>
                    <a:pt x="5622" y="2925"/>
                  </a:lnTo>
                  <a:lnTo>
                    <a:pt x="5645" y="2943"/>
                  </a:lnTo>
                  <a:lnTo>
                    <a:pt x="5652" y="2949"/>
                  </a:lnTo>
                  <a:lnTo>
                    <a:pt x="5675" y="2967"/>
                  </a:lnTo>
                  <a:lnTo>
                    <a:pt x="5682" y="2973"/>
                  </a:lnTo>
                  <a:lnTo>
                    <a:pt x="5704" y="2993"/>
                  </a:lnTo>
                  <a:lnTo>
                    <a:pt x="5711" y="2999"/>
                  </a:lnTo>
                  <a:lnTo>
                    <a:pt x="5732" y="3020"/>
                  </a:lnTo>
                  <a:lnTo>
                    <a:pt x="5739" y="3026"/>
                  </a:lnTo>
                  <a:lnTo>
                    <a:pt x="5759" y="3048"/>
                  </a:lnTo>
                  <a:lnTo>
                    <a:pt x="5766" y="3055"/>
                  </a:lnTo>
                  <a:lnTo>
                    <a:pt x="5785" y="3077"/>
                  </a:lnTo>
                  <a:lnTo>
                    <a:pt x="5791" y="3084"/>
                  </a:lnTo>
                  <a:lnTo>
                    <a:pt x="5810" y="3106"/>
                  </a:lnTo>
                  <a:lnTo>
                    <a:pt x="5816" y="3114"/>
                  </a:lnTo>
                  <a:lnTo>
                    <a:pt x="5834" y="3137"/>
                  </a:lnTo>
                  <a:lnTo>
                    <a:pt x="5840" y="3145"/>
                  </a:lnTo>
                  <a:lnTo>
                    <a:pt x="5857" y="3169"/>
                  </a:lnTo>
                  <a:lnTo>
                    <a:pt x="5862" y="3177"/>
                  </a:lnTo>
                  <a:lnTo>
                    <a:pt x="5878" y="3202"/>
                  </a:lnTo>
                  <a:lnTo>
                    <a:pt x="5883" y="3210"/>
                  </a:lnTo>
                  <a:lnTo>
                    <a:pt x="5899" y="3236"/>
                  </a:lnTo>
                  <a:lnTo>
                    <a:pt x="5903" y="3243"/>
                  </a:lnTo>
                  <a:lnTo>
                    <a:pt x="5917" y="3269"/>
                  </a:lnTo>
                  <a:lnTo>
                    <a:pt x="5922" y="3278"/>
                  </a:lnTo>
                  <a:lnTo>
                    <a:pt x="5935" y="3304"/>
                  </a:lnTo>
                  <a:lnTo>
                    <a:pt x="5939" y="3312"/>
                  </a:lnTo>
                  <a:lnTo>
                    <a:pt x="5951" y="3339"/>
                  </a:lnTo>
                  <a:lnTo>
                    <a:pt x="5955" y="3348"/>
                  </a:lnTo>
                  <a:lnTo>
                    <a:pt x="5966" y="3375"/>
                  </a:lnTo>
                  <a:lnTo>
                    <a:pt x="5970" y="3383"/>
                  </a:lnTo>
                  <a:lnTo>
                    <a:pt x="5980" y="3411"/>
                  </a:lnTo>
                  <a:lnTo>
                    <a:pt x="5983" y="3420"/>
                  </a:lnTo>
                  <a:lnTo>
                    <a:pt x="5992" y="3448"/>
                  </a:lnTo>
                  <a:lnTo>
                    <a:pt x="5995" y="3457"/>
                  </a:lnTo>
                  <a:lnTo>
                    <a:pt x="6003" y="3485"/>
                  </a:lnTo>
                  <a:lnTo>
                    <a:pt x="6005" y="3494"/>
                  </a:lnTo>
                  <a:lnTo>
                    <a:pt x="6013" y="3522"/>
                  </a:lnTo>
                  <a:lnTo>
                    <a:pt x="6015" y="3532"/>
                  </a:lnTo>
                  <a:lnTo>
                    <a:pt x="6021" y="3560"/>
                  </a:lnTo>
                  <a:lnTo>
                    <a:pt x="6022" y="3570"/>
                  </a:lnTo>
                  <a:lnTo>
                    <a:pt x="6027" y="3599"/>
                  </a:lnTo>
                  <a:lnTo>
                    <a:pt x="6029" y="3608"/>
                  </a:lnTo>
                  <a:lnTo>
                    <a:pt x="6033" y="3637"/>
                  </a:lnTo>
                  <a:lnTo>
                    <a:pt x="6034" y="3647"/>
                  </a:lnTo>
                  <a:lnTo>
                    <a:pt x="6037" y="3676"/>
                  </a:lnTo>
                  <a:lnTo>
                    <a:pt x="6037" y="3685"/>
                  </a:lnTo>
                  <a:lnTo>
                    <a:pt x="6039" y="3715"/>
                  </a:lnTo>
                  <a:close/>
                  <a:moveTo>
                    <a:pt x="5538" y="3799"/>
                  </a:moveTo>
                  <a:lnTo>
                    <a:pt x="5540" y="3779"/>
                  </a:lnTo>
                  <a:lnTo>
                    <a:pt x="5540" y="3759"/>
                  </a:lnTo>
                  <a:lnTo>
                    <a:pt x="5540" y="3739"/>
                  </a:lnTo>
                  <a:lnTo>
                    <a:pt x="5538" y="3719"/>
                  </a:lnTo>
                  <a:lnTo>
                    <a:pt x="5537" y="3698"/>
                  </a:lnTo>
                  <a:lnTo>
                    <a:pt x="5534" y="3679"/>
                  </a:lnTo>
                  <a:lnTo>
                    <a:pt x="5530" y="3659"/>
                  </a:lnTo>
                  <a:lnTo>
                    <a:pt x="5526" y="3639"/>
                  </a:lnTo>
                  <a:lnTo>
                    <a:pt x="5521" y="3619"/>
                  </a:lnTo>
                  <a:lnTo>
                    <a:pt x="5516" y="3600"/>
                  </a:lnTo>
                  <a:lnTo>
                    <a:pt x="5509" y="3581"/>
                  </a:lnTo>
                  <a:lnTo>
                    <a:pt x="5502" y="3562"/>
                  </a:lnTo>
                  <a:lnTo>
                    <a:pt x="5495" y="3543"/>
                  </a:lnTo>
                  <a:lnTo>
                    <a:pt x="5486" y="3525"/>
                  </a:lnTo>
                  <a:lnTo>
                    <a:pt x="5477" y="3507"/>
                  </a:lnTo>
                  <a:lnTo>
                    <a:pt x="5467" y="3488"/>
                  </a:lnTo>
                  <a:lnTo>
                    <a:pt x="5456" y="3471"/>
                  </a:lnTo>
                  <a:lnTo>
                    <a:pt x="5446" y="3454"/>
                  </a:lnTo>
                  <a:lnTo>
                    <a:pt x="5434" y="3437"/>
                  </a:lnTo>
                  <a:lnTo>
                    <a:pt x="5422" y="3422"/>
                  </a:lnTo>
                  <a:lnTo>
                    <a:pt x="5409" y="3406"/>
                  </a:lnTo>
                  <a:lnTo>
                    <a:pt x="5396" y="3391"/>
                  </a:lnTo>
                  <a:lnTo>
                    <a:pt x="5382" y="3377"/>
                  </a:lnTo>
                  <a:lnTo>
                    <a:pt x="5367" y="3363"/>
                  </a:lnTo>
                  <a:lnTo>
                    <a:pt x="5352" y="3349"/>
                  </a:lnTo>
                  <a:lnTo>
                    <a:pt x="5337" y="3336"/>
                  </a:lnTo>
                  <a:lnTo>
                    <a:pt x="5321" y="3324"/>
                  </a:lnTo>
                  <a:lnTo>
                    <a:pt x="5304" y="3312"/>
                  </a:lnTo>
                  <a:lnTo>
                    <a:pt x="5287" y="3301"/>
                  </a:lnTo>
                  <a:lnTo>
                    <a:pt x="5270" y="3290"/>
                  </a:lnTo>
                  <a:lnTo>
                    <a:pt x="5253" y="3281"/>
                  </a:lnTo>
                  <a:lnTo>
                    <a:pt x="5235" y="3272"/>
                  </a:lnTo>
                  <a:lnTo>
                    <a:pt x="5216" y="3264"/>
                  </a:lnTo>
                  <a:lnTo>
                    <a:pt x="5198" y="3256"/>
                  </a:lnTo>
                  <a:lnTo>
                    <a:pt x="5179" y="3249"/>
                  </a:lnTo>
                  <a:lnTo>
                    <a:pt x="5160" y="3243"/>
                  </a:lnTo>
                  <a:lnTo>
                    <a:pt x="5140" y="3237"/>
                  </a:lnTo>
                  <a:lnTo>
                    <a:pt x="5121" y="3232"/>
                  </a:lnTo>
                  <a:lnTo>
                    <a:pt x="5101" y="3228"/>
                  </a:lnTo>
                  <a:lnTo>
                    <a:pt x="5081" y="3225"/>
                  </a:lnTo>
                  <a:lnTo>
                    <a:pt x="5061" y="3222"/>
                  </a:lnTo>
                  <a:lnTo>
                    <a:pt x="5041" y="3221"/>
                  </a:lnTo>
                  <a:lnTo>
                    <a:pt x="5020" y="3219"/>
                  </a:lnTo>
                  <a:lnTo>
                    <a:pt x="5000" y="3219"/>
                  </a:lnTo>
                  <a:lnTo>
                    <a:pt x="4980" y="3219"/>
                  </a:lnTo>
                  <a:lnTo>
                    <a:pt x="4959" y="3221"/>
                  </a:lnTo>
                  <a:lnTo>
                    <a:pt x="4939" y="3222"/>
                  </a:lnTo>
                  <a:lnTo>
                    <a:pt x="4919" y="3225"/>
                  </a:lnTo>
                  <a:lnTo>
                    <a:pt x="4899" y="3228"/>
                  </a:lnTo>
                  <a:lnTo>
                    <a:pt x="4879" y="3232"/>
                  </a:lnTo>
                  <a:lnTo>
                    <a:pt x="4860" y="3237"/>
                  </a:lnTo>
                  <a:lnTo>
                    <a:pt x="4840" y="3243"/>
                  </a:lnTo>
                  <a:lnTo>
                    <a:pt x="4821" y="3249"/>
                  </a:lnTo>
                  <a:lnTo>
                    <a:pt x="4802" y="3256"/>
                  </a:lnTo>
                  <a:lnTo>
                    <a:pt x="4784" y="3264"/>
                  </a:lnTo>
                  <a:lnTo>
                    <a:pt x="4765" y="3272"/>
                  </a:lnTo>
                  <a:lnTo>
                    <a:pt x="4747" y="3281"/>
                  </a:lnTo>
                  <a:lnTo>
                    <a:pt x="4730" y="3290"/>
                  </a:lnTo>
                  <a:lnTo>
                    <a:pt x="4713" y="3301"/>
                  </a:lnTo>
                  <a:lnTo>
                    <a:pt x="4696" y="3312"/>
                  </a:lnTo>
                  <a:lnTo>
                    <a:pt x="4679" y="3324"/>
                  </a:lnTo>
                  <a:lnTo>
                    <a:pt x="4663" y="3336"/>
                  </a:lnTo>
                  <a:lnTo>
                    <a:pt x="4648" y="3349"/>
                  </a:lnTo>
                  <a:lnTo>
                    <a:pt x="4633" y="3363"/>
                  </a:lnTo>
                  <a:lnTo>
                    <a:pt x="4618" y="3377"/>
                  </a:lnTo>
                  <a:lnTo>
                    <a:pt x="4604" y="3391"/>
                  </a:lnTo>
                  <a:lnTo>
                    <a:pt x="4591" y="3406"/>
                  </a:lnTo>
                  <a:lnTo>
                    <a:pt x="4578" y="3422"/>
                  </a:lnTo>
                  <a:lnTo>
                    <a:pt x="4566" y="3437"/>
                  </a:lnTo>
                  <a:lnTo>
                    <a:pt x="4554" y="3454"/>
                  </a:lnTo>
                  <a:lnTo>
                    <a:pt x="4544" y="3471"/>
                  </a:lnTo>
                  <a:lnTo>
                    <a:pt x="4533" y="3488"/>
                  </a:lnTo>
                  <a:lnTo>
                    <a:pt x="4523" y="3507"/>
                  </a:lnTo>
                  <a:lnTo>
                    <a:pt x="4514" y="3525"/>
                  </a:lnTo>
                  <a:lnTo>
                    <a:pt x="4505" y="3543"/>
                  </a:lnTo>
                  <a:lnTo>
                    <a:pt x="4498" y="3562"/>
                  </a:lnTo>
                  <a:lnTo>
                    <a:pt x="4491" y="3581"/>
                  </a:lnTo>
                  <a:lnTo>
                    <a:pt x="4484" y="3600"/>
                  </a:lnTo>
                  <a:lnTo>
                    <a:pt x="4479" y="3619"/>
                  </a:lnTo>
                  <a:lnTo>
                    <a:pt x="4474" y="3639"/>
                  </a:lnTo>
                  <a:lnTo>
                    <a:pt x="4470" y="3659"/>
                  </a:lnTo>
                  <a:lnTo>
                    <a:pt x="4466" y="3679"/>
                  </a:lnTo>
                  <a:lnTo>
                    <a:pt x="4463" y="3698"/>
                  </a:lnTo>
                  <a:lnTo>
                    <a:pt x="4462" y="3719"/>
                  </a:lnTo>
                  <a:lnTo>
                    <a:pt x="4460" y="3739"/>
                  </a:lnTo>
                  <a:lnTo>
                    <a:pt x="4460" y="3759"/>
                  </a:lnTo>
                  <a:lnTo>
                    <a:pt x="4460" y="3779"/>
                  </a:lnTo>
                  <a:lnTo>
                    <a:pt x="4462" y="3799"/>
                  </a:lnTo>
                  <a:lnTo>
                    <a:pt x="4463" y="3819"/>
                  </a:lnTo>
                  <a:lnTo>
                    <a:pt x="4466" y="3839"/>
                  </a:lnTo>
                  <a:lnTo>
                    <a:pt x="4470" y="3859"/>
                  </a:lnTo>
                  <a:lnTo>
                    <a:pt x="4474" y="3878"/>
                  </a:lnTo>
                  <a:lnTo>
                    <a:pt x="4479" y="3898"/>
                  </a:lnTo>
                  <a:lnTo>
                    <a:pt x="4484" y="3917"/>
                  </a:lnTo>
                  <a:lnTo>
                    <a:pt x="4491" y="3937"/>
                  </a:lnTo>
                  <a:lnTo>
                    <a:pt x="4498" y="3956"/>
                  </a:lnTo>
                  <a:lnTo>
                    <a:pt x="4505" y="3975"/>
                  </a:lnTo>
                  <a:lnTo>
                    <a:pt x="4514" y="3993"/>
                  </a:lnTo>
                  <a:lnTo>
                    <a:pt x="4523" y="4012"/>
                  </a:lnTo>
                  <a:lnTo>
                    <a:pt x="4533" y="4030"/>
                  </a:lnTo>
                  <a:lnTo>
                    <a:pt x="4543" y="4047"/>
                  </a:lnTo>
                  <a:lnTo>
                    <a:pt x="4554" y="4063"/>
                  </a:lnTo>
                  <a:lnTo>
                    <a:pt x="4566" y="4080"/>
                  </a:lnTo>
                  <a:lnTo>
                    <a:pt x="4578" y="4095"/>
                  </a:lnTo>
                  <a:lnTo>
                    <a:pt x="4591" y="4111"/>
                  </a:lnTo>
                  <a:lnTo>
                    <a:pt x="4604" y="4126"/>
                  </a:lnTo>
                  <a:lnTo>
                    <a:pt x="4618" y="4140"/>
                  </a:lnTo>
                  <a:lnTo>
                    <a:pt x="4633" y="4154"/>
                  </a:lnTo>
                  <a:lnTo>
                    <a:pt x="4648" y="4168"/>
                  </a:lnTo>
                  <a:lnTo>
                    <a:pt x="4663" y="4181"/>
                  </a:lnTo>
                  <a:lnTo>
                    <a:pt x="4679" y="4193"/>
                  </a:lnTo>
                  <a:lnTo>
                    <a:pt x="4696" y="4205"/>
                  </a:lnTo>
                  <a:lnTo>
                    <a:pt x="4713" y="4216"/>
                  </a:lnTo>
                  <a:lnTo>
                    <a:pt x="4730" y="4227"/>
                  </a:lnTo>
                  <a:lnTo>
                    <a:pt x="4748" y="4236"/>
                  </a:lnTo>
                  <a:lnTo>
                    <a:pt x="4766" y="4245"/>
                  </a:lnTo>
                  <a:lnTo>
                    <a:pt x="4784" y="4254"/>
                  </a:lnTo>
                  <a:lnTo>
                    <a:pt x="4803" y="4261"/>
                  </a:lnTo>
                  <a:lnTo>
                    <a:pt x="4822" y="4268"/>
                  </a:lnTo>
                  <a:lnTo>
                    <a:pt x="4841" y="4275"/>
                  </a:lnTo>
                  <a:lnTo>
                    <a:pt x="4860" y="4280"/>
                  </a:lnTo>
                  <a:lnTo>
                    <a:pt x="4880" y="4285"/>
                  </a:lnTo>
                  <a:lnTo>
                    <a:pt x="4900" y="4289"/>
                  </a:lnTo>
                  <a:lnTo>
                    <a:pt x="4920" y="4293"/>
                  </a:lnTo>
                  <a:lnTo>
                    <a:pt x="4939" y="4296"/>
                  </a:lnTo>
                  <a:lnTo>
                    <a:pt x="4960" y="4297"/>
                  </a:lnTo>
                  <a:lnTo>
                    <a:pt x="4980" y="4299"/>
                  </a:lnTo>
                  <a:lnTo>
                    <a:pt x="5000" y="4299"/>
                  </a:lnTo>
                  <a:lnTo>
                    <a:pt x="5020" y="4299"/>
                  </a:lnTo>
                  <a:lnTo>
                    <a:pt x="5040" y="4297"/>
                  </a:lnTo>
                  <a:lnTo>
                    <a:pt x="5061" y="4296"/>
                  </a:lnTo>
                  <a:lnTo>
                    <a:pt x="5080" y="4293"/>
                  </a:lnTo>
                  <a:lnTo>
                    <a:pt x="5100" y="4289"/>
                  </a:lnTo>
                  <a:lnTo>
                    <a:pt x="5120" y="4285"/>
                  </a:lnTo>
                  <a:lnTo>
                    <a:pt x="5140" y="4280"/>
                  </a:lnTo>
                  <a:lnTo>
                    <a:pt x="5159" y="4275"/>
                  </a:lnTo>
                  <a:lnTo>
                    <a:pt x="5178" y="4268"/>
                  </a:lnTo>
                  <a:lnTo>
                    <a:pt x="5197" y="4261"/>
                  </a:lnTo>
                  <a:lnTo>
                    <a:pt x="5216" y="4254"/>
                  </a:lnTo>
                  <a:lnTo>
                    <a:pt x="5234" y="4245"/>
                  </a:lnTo>
                  <a:lnTo>
                    <a:pt x="5252" y="4236"/>
                  </a:lnTo>
                  <a:lnTo>
                    <a:pt x="5270" y="4227"/>
                  </a:lnTo>
                  <a:lnTo>
                    <a:pt x="5287" y="4216"/>
                  </a:lnTo>
                  <a:lnTo>
                    <a:pt x="5304" y="4205"/>
                  </a:lnTo>
                  <a:lnTo>
                    <a:pt x="5321" y="4193"/>
                  </a:lnTo>
                  <a:lnTo>
                    <a:pt x="5337" y="4181"/>
                  </a:lnTo>
                  <a:lnTo>
                    <a:pt x="5352" y="4168"/>
                  </a:lnTo>
                  <a:lnTo>
                    <a:pt x="5367" y="4154"/>
                  </a:lnTo>
                  <a:lnTo>
                    <a:pt x="5382" y="4140"/>
                  </a:lnTo>
                  <a:lnTo>
                    <a:pt x="5396" y="4126"/>
                  </a:lnTo>
                  <a:lnTo>
                    <a:pt x="5409" y="4111"/>
                  </a:lnTo>
                  <a:lnTo>
                    <a:pt x="5422" y="4095"/>
                  </a:lnTo>
                  <a:lnTo>
                    <a:pt x="5434" y="4080"/>
                  </a:lnTo>
                  <a:lnTo>
                    <a:pt x="5446" y="4063"/>
                  </a:lnTo>
                  <a:lnTo>
                    <a:pt x="5457" y="4047"/>
                  </a:lnTo>
                  <a:lnTo>
                    <a:pt x="5467" y="4030"/>
                  </a:lnTo>
                  <a:lnTo>
                    <a:pt x="5477" y="4012"/>
                  </a:lnTo>
                  <a:lnTo>
                    <a:pt x="5486" y="3993"/>
                  </a:lnTo>
                  <a:lnTo>
                    <a:pt x="5495" y="3975"/>
                  </a:lnTo>
                  <a:lnTo>
                    <a:pt x="5502" y="3956"/>
                  </a:lnTo>
                  <a:lnTo>
                    <a:pt x="5509" y="3937"/>
                  </a:lnTo>
                  <a:lnTo>
                    <a:pt x="5516" y="3917"/>
                  </a:lnTo>
                  <a:lnTo>
                    <a:pt x="5521" y="3898"/>
                  </a:lnTo>
                  <a:lnTo>
                    <a:pt x="5526" y="3878"/>
                  </a:lnTo>
                  <a:lnTo>
                    <a:pt x="5530" y="3859"/>
                  </a:lnTo>
                  <a:lnTo>
                    <a:pt x="5534" y="3839"/>
                  </a:lnTo>
                  <a:lnTo>
                    <a:pt x="5537" y="3819"/>
                  </a:lnTo>
                  <a:lnTo>
                    <a:pt x="5538" y="379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Helvetica Neue"/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752" name="Google Shape;1752;p49"/>
          <p:cNvSpPr txBox="1"/>
          <p:nvPr>
            <p:ph idx="12" type="sldNum"/>
          </p:nvPr>
        </p:nvSpPr>
        <p:spPr>
          <a:xfrm>
            <a:off x="288823" y="6385929"/>
            <a:ext cx="469366" cy="298862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753" name="Google Shape;1753;p49"/>
          <p:cNvSpPr txBox="1"/>
          <p:nvPr>
            <p:ph idx="11" type="ftr"/>
          </p:nvPr>
        </p:nvSpPr>
        <p:spPr>
          <a:xfrm>
            <a:off x="972044" y="6385929"/>
            <a:ext cx="10924988" cy="319344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1" name="Shape 1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Google Shape;182;p5"/>
          <p:cNvSpPr txBox="1"/>
          <p:nvPr>
            <p:ph type="title"/>
          </p:nvPr>
        </p:nvSpPr>
        <p:spPr>
          <a:xfrm>
            <a:off x="295275" y="365125"/>
            <a:ext cx="11601450" cy="579438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Helvetica Neue"/>
              <a:buNone/>
            </a:pPr>
            <a:r>
              <a:rPr lang="en-US"/>
              <a:t>Meridian at a Glance</a:t>
            </a:r>
            <a:endParaRPr/>
          </a:p>
        </p:txBody>
      </p:sp>
      <p:sp>
        <p:nvSpPr>
          <p:cNvPr id="183" name="Google Shape;183;p5"/>
          <p:cNvSpPr txBox="1"/>
          <p:nvPr>
            <p:ph idx="12" type="sldNum"/>
          </p:nvPr>
        </p:nvSpPr>
        <p:spPr>
          <a:xfrm>
            <a:off x="288823" y="6385929"/>
            <a:ext cx="469366" cy="298862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grpSp>
        <p:nvGrpSpPr>
          <p:cNvPr id="184" name="Google Shape;184;p5"/>
          <p:cNvGrpSpPr/>
          <p:nvPr/>
        </p:nvGrpSpPr>
        <p:grpSpPr>
          <a:xfrm>
            <a:off x="295276" y="2280290"/>
            <a:ext cx="666256" cy="666256"/>
            <a:chOff x="8624067" y="1760585"/>
            <a:chExt cx="633600" cy="633600"/>
          </a:xfrm>
        </p:grpSpPr>
        <p:sp>
          <p:nvSpPr>
            <p:cNvPr id="185" name="Google Shape;185;p5"/>
            <p:cNvSpPr/>
            <p:nvPr/>
          </p:nvSpPr>
          <p:spPr>
            <a:xfrm>
              <a:off x="8624067" y="1760585"/>
              <a:ext cx="633600" cy="633600"/>
            </a:xfrm>
            <a:custGeom>
              <a:rect b="b" l="l" r="r" t="t"/>
              <a:pathLst>
                <a:path extrusionOk="0" h="10000" w="10000">
                  <a:moveTo>
                    <a:pt x="6327" y="3494"/>
                  </a:moveTo>
                  <a:lnTo>
                    <a:pt x="6335" y="3539"/>
                  </a:lnTo>
                  <a:lnTo>
                    <a:pt x="6344" y="3640"/>
                  </a:lnTo>
                  <a:lnTo>
                    <a:pt x="6345" y="3672"/>
                  </a:lnTo>
                  <a:lnTo>
                    <a:pt x="6341" y="3705"/>
                  </a:lnTo>
                  <a:lnTo>
                    <a:pt x="6334" y="3737"/>
                  </a:lnTo>
                  <a:lnTo>
                    <a:pt x="6322" y="3767"/>
                  </a:lnTo>
                  <a:lnTo>
                    <a:pt x="6306" y="3796"/>
                  </a:lnTo>
                  <a:lnTo>
                    <a:pt x="6287" y="3822"/>
                  </a:lnTo>
                  <a:lnTo>
                    <a:pt x="6264" y="3846"/>
                  </a:lnTo>
                  <a:lnTo>
                    <a:pt x="6239" y="3866"/>
                  </a:lnTo>
                  <a:lnTo>
                    <a:pt x="6211" y="3883"/>
                  </a:lnTo>
                  <a:lnTo>
                    <a:pt x="6181" y="3897"/>
                  </a:lnTo>
                  <a:lnTo>
                    <a:pt x="6150" y="3906"/>
                  </a:lnTo>
                  <a:lnTo>
                    <a:pt x="6117" y="3911"/>
                  </a:lnTo>
                  <a:lnTo>
                    <a:pt x="6085" y="3912"/>
                  </a:lnTo>
                  <a:lnTo>
                    <a:pt x="6052" y="3908"/>
                  </a:lnTo>
                  <a:lnTo>
                    <a:pt x="6020" y="3901"/>
                  </a:lnTo>
                  <a:lnTo>
                    <a:pt x="5990" y="3889"/>
                  </a:lnTo>
                  <a:lnTo>
                    <a:pt x="5961" y="3873"/>
                  </a:lnTo>
                  <a:lnTo>
                    <a:pt x="5935" y="3854"/>
                  </a:lnTo>
                  <a:lnTo>
                    <a:pt x="5911" y="3831"/>
                  </a:lnTo>
                  <a:lnTo>
                    <a:pt x="5891" y="3806"/>
                  </a:lnTo>
                  <a:lnTo>
                    <a:pt x="5874" y="3778"/>
                  </a:lnTo>
                  <a:lnTo>
                    <a:pt x="5860" y="3748"/>
                  </a:lnTo>
                  <a:lnTo>
                    <a:pt x="5851" y="3717"/>
                  </a:lnTo>
                  <a:lnTo>
                    <a:pt x="5846" y="3684"/>
                  </a:lnTo>
                  <a:lnTo>
                    <a:pt x="5839" y="3607"/>
                  </a:lnTo>
                  <a:lnTo>
                    <a:pt x="5825" y="3557"/>
                  </a:lnTo>
                  <a:lnTo>
                    <a:pt x="5802" y="3510"/>
                  </a:lnTo>
                  <a:lnTo>
                    <a:pt x="5770" y="3464"/>
                  </a:lnTo>
                  <a:lnTo>
                    <a:pt x="5726" y="3418"/>
                  </a:lnTo>
                  <a:lnTo>
                    <a:pt x="5671" y="3373"/>
                  </a:lnTo>
                  <a:lnTo>
                    <a:pt x="5606" y="3331"/>
                  </a:lnTo>
                  <a:lnTo>
                    <a:pt x="5531" y="3293"/>
                  </a:lnTo>
                  <a:lnTo>
                    <a:pt x="5450" y="3260"/>
                  </a:lnTo>
                  <a:lnTo>
                    <a:pt x="5362" y="3232"/>
                  </a:lnTo>
                  <a:lnTo>
                    <a:pt x="5272" y="3210"/>
                  </a:lnTo>
                  <a:lnTo>
                    <a:pt x="5250" y="3207"/>
                  </a:lnTo>
                  <a:lnTo>
                    <a:pt x="5250" y="4557"/>
                  </a:lnTo>
                  <a:lnTo>
                    <a:pt x="5319" y="4575"/>
                  </a:lnTo>
                  <a:lnTo>
                    <a:pt x="5329" y="4577"/>
                  </a:lnTo>
                  <a:lnTo>
                    <a:pt x="5455" y="4614"/>
                  </a:lnTo>
                  <a:lnTo>
                    <a:pt x="5467" y="4618"/>
                  </a:lnTo>
                  <a:lnTo>
                    <a:pt x="5589" y="4660"/>
                  </a:lnTo>
                  <a:lnTo>
                    <a:pt x="5603" y="4665"/>
                  </a:lnTo>
                  <a:lnTo>
                    <a:pt x="5719" y="4714"/>
                  </a:lnTo>
                  <a:lnTo>
                    <a:pt x="5735" y="4721"/>
                  </a:lnTo>
                  <a:lnTo>
                    <a:pt x="5845" y="4775"/>
                  </a:lnTo>
                  <a:lnTo>
                    <a:pt x="5863" y="4785"/>
                  </a:lnTo>
                  <a:lnTo>
                    <a:pt x="5965" y="4847"/>
                  </a:lnTo>
                  <a:lnTo>
                    <a:pt x="5986" y="4860"/>
                  </a:lnTo>
                  <a:lnTo>
                    <a:pt x="6078" y="4929"/>
                  </a:lnTo>
                  <a:lnTo>
                    <a:pt x="6100" y="4947"/>
                  </a:lnTo>
                  <a:lnTo>
                    <a:pt x="6183" y="5024"/>
                  </a:lnTo>
                  <a:lnTo>
                    <a:pt x="6205" y="5048"/>
                  </a:lnTo>
                  <a:lnTo>
                    <a:pt x="6275" y="5134"/>
                  </a:lnTo>
                  <a:lnTo>
                    <a:pt x="6296" y="5163"/>
                  </a:lnTo>
                  <a:lnTo>
                    <a:pt x="6353" y="5258"/>
                  </a:lnTo>
                  <a:lnTo>
                    <a:pt x="6371" y="5293"/>
                  </a:lnTo>
                  <a:lnTo>
                    <a:pt x="6413" y="5397"/>
                  </a:lnTo>
                  <a:lnTo>
                    <a:pt x="6425" y="5435"/>
                  </a:lnTo>
                  <a:lnTo>
                    <a:pt x="6451" y="5549"/>
                  </a:lnTo>
                  <a:lnTo>
                    <a:pt x="6457" y="5587"/>
                  </a:lnTo>
                  <a:lnTo>
                    <a:pt x="6466" y="5712"/>
                  </a:lnTo>
                  <a:lnTo>
                    <a:pt x="6466" y="5748"/>
                  </a:lnTo>
                  <a:lnTo>
                    <a:pt x="6457" y="5874"/>
                  </a:lnTo>
                  <a:lnTo>
                    <a:pt x="6452" y="5911"/>
                  </a:lnTo>
                  <a:lnTo>
                    <a:pt x="6426" y="6030"/>
                  </a:lnTo>
                  <a:lnTo>
                    <a:pt x="6415" y="6065"/>
                  </a:lnTo>
                  <a:lnTo>
                    <a:pt x="6373" y="6175"/>
                  </a:lnTo>
                  <a:lnTo>
                    <a:pt x="6358" y="6208"/>
                  </a:lnTo>
                  <a:lnTo>
                    <a:pt x="6301" y="6310"/>
                  </a:lnTo>
                  <a:lnTo>
                    <a:pt x="6282" y="6338"/>
                  </a:lnTo>
                  <a:lnTo>
                    <a:pt x="6212" y="6433"/>
                  </a:lnTo>
                  <a:lnTo>
                    <a:pt x="6192" y="6456"/>
                  </a:lnTo>
                  <a:lnTo>
                    <a:pt x="6109" y="6542"/>
                  </a:lnTo>
                  <a:lnTo>
                    <a:pt x="6088" y="6561"/>
                  </a:lnTo>
                  <a:lnTo>
                    <a:pt x="5995" y="6638"/>
                  </a:lnTo>
                  <a:lnTo>
                    <a:pt x="5973" y="6654"/>
                  </a:lnTo>
                  <a:lnTo>
                    <a:pt x="5871" y="6721"/>
                  </a:lnTo>
                  <a:lnTo>
                    <a:pt x="5850" y="6733"/>
                  </a:lnTo>
                  <a:lnTo>
                    <a:pt x="5740" y="6791"/>
                  </a:lnTo>
                  <a:lnTo>
                    <a:pt x="5718" y="6800"/>
                  </a:lnTo>
                  <a:lnTo>
                    <a:pt x="5601" y="6848"/>
                  </a:lnTo>
                  <a:lnTo>
                    <a:pt x="5580" y="6855"/>
                  </a:lnTo>
                  <a:lnTo>
                    <a:pt x="5458" y="6893"/>
                  </a:lnTo>
                  <a:lnTo>
                    <a:pt x="5437" y="6898"/>
                  </a:lnTo>
                  <a:lnTo>
                    <a:pt x="5311" y="6925"/>
                  </a:lnTo>
                  <a:lnTo>
                    <a:pt x="5291" y="6929"/>
                  </a:lnTo>
                  <a:lnTo>
                    <a:pt x="5250" y="6934"/>
                  </a:lnTo>
                  <a:lnTo>
                    <a:pt x="5250" y="7190"/>
                  </a:lnTo>
                  <a:lnTo>
                    <a:pt x="5248" y="7223"/>
                  </a:lnTo>
                  <a:lnTo>
                    <a:pt x="5241" y="7255"/>
                  </a:lnTo>
                  <a:lnTo>
                    <a:pt x="5231" y="7286"/>
                  </a:lnTo>
                  <a:lnTo>
                    <a:pt x="5217" y="7315"/>
                  </a:lnTo>
                  <a:lnTo>
                    <a:pt x="5198" y="7342"/>
                  </a:lnTo>
                  <a:lnTo>
                    <a:pt x="5177" y="7367"/>
                  </a:lnTo>
                  <a:lnTo>
                    <a:pt x="5152" y="7388"/>
                  </a:lnTo>
                  <a:lnTo>
                    <a:pt x="5125" y="7407"/>
                  </a:lnTo>
                  <a:lnTo>
                    <a:pt x="5096" y="7421"/>
                  </a:lnTo>
                  <a:lnTo>
                    <a:pt x="5065" y="7431"/>
                  </a:lnTo>
                  <a:lnTo>
                    <a:pt x="5033" y="7438"/>
                  </a:lnTo>
                  <a:lnTo>
                    <a:pt x="5000" y="7440"/>
                  </a:lnTo>
                  <a:lnTo>
                    <a:pt x="4967" y="7438"/>
                  </a:lnTo>
                  <a:lnTo>
                    <a:pt x="4935" y="7431"/>
                  </a:lnTo>
                  <a:lnTo>
                    <a:pt x="4904" y="7421"/>
                  </a:lnTo>
                  <a:lnTo>
                    <a:pt x="4875" y="7407"/>
                  </a:lnTo>
                  <a:lnTo>
                    <a:pt x="4848" y="7388"/>
                  </a:lnTo>
                  <a:lnTo>
                    <a:pt x="4823" y="7367"/>
                  </a:lnTo>
                  <a:lnTo>
                    <a:pt x="4802" y="7342"/>
                  </a:lnTo>
                  <a:lnTo>
                    <a:pt x="4783" y="7315"/>
                  </a:lnTo>
                  <a:lnTo>
                    <a:pt x="4769" y="7286"/>
                  </a:lnTo>
                  <a:lnTo>
                    <a:pt x="4759" y="7255"/>
                  </a:lnTo>
                  <a:lnTo>
                    <a:pt x="4752" y="7223"/>
                  </a:lnTo>
                  <a:lnTo>
                    <a:pt x="4750" y="7190"/>
                  </a:lnTo>
                  <a:lnTo>
                    <a:pt x="4750" y="6940"/>
                  </a:lnTo>
                  <a:lnTo>
                    <a:pt x="4719" y="6937"/>
                  </a:lnTo>
                  <a:lnTo>
                    <a:pt x="4703" y="6935"/>
                  </a:lnTo>
                  <a:lnTo>
                    <a:pt x="4577" y="6915"/>
                  </a:lnTo>
                  <a:lnTo>
                    <a:pt x="4560" y="6912"/>
                  </a:lnTo>
                  <a:lnTo>
                    <a:pt x="4438" y="6884"/>
                  </a:lnTo>
                  <a:lnTo>
                    <a:pt x="4419" y="6879"/>
                  </a:lnTo>
                  <a:lnTo>
                    <a:pt x="4302" y="6843"/>
                  </a:lnTo>
                  <a:lnTo>
                    <a:pt x="4282" y="6836"/>
                  </a:lnTo>
                  <a:lnTo>
                    <a:pt x="4171" y="6791"/>
                  </a:lnTo>
                  <a:lnTo>
                    <a:pt x="4149" y="6781"/>
                  </a:lnTo>
                  <a:lnTo>
                    <a:pt x="4047" y="6727"/>
                  </a:lnTo>
                  <a:lnTo>
                    <a:pt x="4023" y="6712"/>
                  </a:lnTo>
                  <a:lnTo>
                    <a:pt x="3930" y="6649"/>
                  </a:lnTo>
                  <a:lnTo>
                    <a:pt x="3905" y="6629"/>
                  </a:lnTo>
                  <a:lnTo>
                    <a:pt x="3823" y="6556"/>
                  </a:lnTo>
                  <a:lnTo>
                    <a:pt x="3798" y="6531"/>
                  </a:lnTo>
                  <a:lnTo>
                    <a:pt x="3727" y="6449"/>
                  </a:lnTo>
                  <a:lnTo>
                    <a:pt x="3705" y="6417"/>
                  </a:lnTo>
                  <a:lnTo>
                    <a:pt x="3648" y="6325"/>
                  </a:lnTo>
                  <a:lnTo>
                    <a:pt x="3630" y="6289"/>
                  </a:lnTo>
                  <a:lnTo>
                    <a:pt x="3587" y="6186"/>
                  </a:lnTo>
                  <a:lnTo>
                    <a:pt x="3575" y="6147"/>
                  </a:lnTo>
                  <a:lnTo>
                    <a:pt x="3549" y="6033"/>
                  </a:lnTo>
                  <a:lnTo>
                    <a:pt x="3543" y="5995"/>
                  </a:lnTo>
                  <a:lnTo>
                    <a:pt x="3534" y="5870"/>
                  </a:lnTo>
                  <a:lnTo>
                    <a:pt x="3533" y="5837"/>
                  </a:lnTo>
                  <a:lnTo>
                    <a:pt x="3537" y="5805"/>
                  </a:lnTo>
                  <a:lnTo>
                    <a:pt x="3546" y="5773"/>
                  </a:lnTo>
                  <a:lnTo>
                    <a:pt x="3558" y="5743"/>
                  </a:lnTo>
                  <a:lnTo>
                    <a:pt x="3574" y="5715"/>
                  </a:lnTo>
                  <a:lnTo>
                    <a:pt x="3594" y="5689"/>
                  </a:lnTo>
                  <a:lnTo>
                    <a:pt x="3617" y="5665"/>
                  </a:lnTo>
                  <a:lnTo>
                    <a:pt x="3643" y="5645"/>
                  </a:lnTo>
                  <a:lnTo>
                    <a:pt x="3671" y="5629"/>
                  </a:lnTo>
                  <a:lnTo>
                    <a:pt x="3701" y="5616"/>
                  </a:lnTo>
                  <a:lnTo>
                    <a:pt x="3732" y="5607"/>
                  </a:lnTo>
                  <a:lnTo>
                    <a:pt x="3765" y="5603"/>
                  </a:lnTo>
                  <a:lnTo>
                    <a:pt x="3798" y="5602"/>
                  </a:lnTo>
                  <a:lnTo>
                    <a:pt x="3830" y="5606"/>
                  </a:lnTo>
                  <a:lnTo>
                    <a:pt x="3862" y="5615"/>
                  </a:lnTo>
                  <a:lnTo>
                    <a:pt x="3892" y="5627"/>
                  </a:lnTo>
                  <a:lnTo>
                    <a:pt x="3920" y="5643"/>
                  </a:lnTo>
                  <a:lnTo>
                    <a:pt x="3946" y="5663"/>
                  </a:lnTo>
                  <a:lnTo>
                    <a:pt x="3970" y="5686"/>
                  </a:lnTo>
                  <a:lnTo>
                    <a:pt x="3990" y="5712"/>
                  </a:lnTo>
                  <a:lnTo>
                    <a:pt x="4006" y="5740"/>
                  </a:lnTo>
                  <a:lnTo>
                    <a:pt x="4019" y="5770"/>
                  </a:lnTo>
                  <a:lnTo>
                    <a:pt x="4028" y="5801"/>
                  </a:lnTo>
                  <a:lnTo>
                    <a:pt x="4032" y="5834"/>
                  </a:lnTo>
                  <a:lnTo>
                    <a:pt x="4040" y="5939"/>
                  </a:lnTo>
                  <a:lnTo>
                    <a:pt x="4057" y="6014"/>
                  </a:lnTo>
                  <a:lnTo>
                    <a:pt x="4084" y="6080"/>
                  </a:lnTo>
                  <a:lnTo>
                    <a:pt x="4121" y="6139"/>
                  </a:lnTo>
                  <a:lnTo>
                    <a:pt x="4167" y="6194"/>
                  </a:lnTo>
                  <a:lnTo>
                    <a:pt x="4224" y="6245"/>
                  </a:lnTo>
                  <a:lnTo>
                    <a:pt x="4293" y="6291"/>
                  </a:lnTo>
                  <a:lnTo>
                    <a:pt x="4372" y="6333"/>
                  </a:lnTo>
                  <a:lnTo>
                    <a:pt x="4460" y="6369"/>
                  </a:lnTo>
                  <a:lnTo>
                    <a:pt x="4558" y="6399"/>
                  </a:lnTo>
                  <a:lnTo>
                    <a:pt x="4662" y="6423"/>
                  </a:lnTo>
                  <a:lnTo>
                    <a:pt x="4750" y="6436"/>
                  </a:lnTo>
                  <a:lnTo>
                    <a:pt x="4750" y="4953"/>
                  </a:lnTo>
                  <a:lnTo>
                    <a:pt x="4720" y="4946"/>
                  </a:lnTo>
                  <a:lnTo>
                    <a:pt x="4718" y="4946"/>
                  </a:lnTo>
                  <a:lnTo>
                    <a:pt x="4602" y="4916"/>
                  </a:lnTo>
                  <a:lnTo>
                    <a:pt x="4596" y="4915"/>
                  </a:lnTo>
                  <a:lnTo>
                    <a:pt x="4479" y="4882"/>
                  </a:lnTo>
                  <a:lnTo>
                    <a:pt x="4470" y="4879"/>
                  </a:lnTo>
                  <a:lnTo>
                    <a:pt x="4354" y="4842"/>
                  </a:lnTo>
                  <a:lnTo>
                    <a:pt x="4342" y="4838"/>
                  </a:lnTo>
                  <a:lnTo>
                    <a:pt x="4229" y="4796"/>
                  </a:lnTo>
                  <a:lnTo>
                    <a:pt x="4214" y="4790"/>
                  </a:lnTo>
                  <a:lnTo>
                    <a:pt x="4106" y="4741"/>
                  </a:lnTo>
                  <a:lnTo>
                    <a:pt x="4087" y="4731"/>
                  </a:lnTo>
                  <a:lnTo>
                    <a:pt x="3987" y="4675"/>
                  </a:lnTo>
                  <a:lnTo>
                    <a:pt x="3964" y="4661"/>
                  </a:lnTo>
                  <a:lnTo>
                    <a:pt x="3873" y="4596"/>
                  </a:lnTo>
                  <a:lnTo>
                    <a:pt x="3847" y="4575"/>
                  </a:lnTo>
                  <a:lnTo>
                    <a:pt x="3768" y="4501"/>
                  </a:lnTo>
                  <a:lnTo>
                    <a:pt x="3741" y="4471"/>
                  </a:lnTo>
                  <a:lnTo>
                    <a:pt x="3676" y="4386"/>
                  </a:lnTo>
                  <a:lnTo>
                    <a:pt x="3651" y="4347"/>
                  </a:lnTo>
                  <a:lnTo>
                    <a:pt x="3602" y="4251"/>
                  </a:lnTo>
                  <a:lnTo>
                    <a:pt x="3584" y="4206"/>
                  </a:lnTo>
                  <a:lnTo>
                    <a:pt x="3553" y="4096"/>
                  </a:lnTo>
                  <a:lnTo>
                    <a:pt x="3545" y="4050"/>
                  </a:lnTo>
                  <a:lnTo>
                    <a:pt x="3534" y="3927"/>
                  </a:lnTo>
                  <a:lnTo>
                    <a:pt x="3533" y="3890"/>
                  </a:lnTo>
                  <a:lnTo>
                    <a:pt x="3541" y="3764"/>
                  </a:lnTo>
                  <a:lnTo>
                    <a:pt x="3544" y="3733"/>
                  </a:lnTo>
                  <a:lnTo>
                    <a:pt x="3566" y="3615"/>
                  </a:lnTo>
                  <a:lnTo>
                    <a:pt x="3574" y="3583"/>
                  </a:lnTo>
                  <a:lnTo>
                    <a:pt x="3610" y="3472"/>
                  </a:lnTo>
                  <a:lnTo>
                    <a:pt x="3622" y="3441"/>
                  </a:lnTo>
                  <a:lnTo>
                    <a:pt x="3671" y="3339"/>
                  </a:lnTo>
                  <a:lnTo>
                    <a:pt x="3687" y="3309"/>
                  </a:lnTo>
                  <a:lnTo>
                    <a:pt x="3749" y="3215"/>
                  </a:lnTo>
                  <a:lnTo>
                    <a:pt x="3769" y="3188"/>
                  </a:lnTo>
                  <a:lnTo>
                    <a:pt x="3843" y="3103"/>
                  </a:lnTo>
                  <a:lnTo>
                    <a:pt x="3866" y="3080"/>
                  </a:lnTo>
                  <a:lnTo>
                    <a:pt x="3951" y="3004"/>
                  </a:lnTo>
                  <a:lnTo>
                    <a:pt x="3975" y="2985"/>
                  </a:lnTo>
                  <a:lnTo>
                    <a:pt x="4072" y="2918"/>
                  </a:lnTo>
                  <a:lnTo>
                    <a:pt x="4097" y="2903"/>
                  </a:lnTo>
                  <a:lnTo>
                    <a:pt x="4204" y="2846"/>
                  </a:lnTo>
                  <a:lnTo>
                    <a:pt x="4228" y="2834"/>
                  </a:lnTo>
                  <a:lnTo>
                    <a:pt x="4346" y="2787"/>
                  </a:lnTo>
                  <a:lnTo>
                    <a:pt x="4369" y="2779"/>
                  </a:lnTo>
                  <a:lnTo>
                    <a:pt x="4496" y="2741"/>
                  </a:lnTo>
                  <a:lnTo>
                    <a:pt x="4518" y="2736"/>
                  </a:lnTo>
                  <a:lnTo>
                    <a:pt x="4654" y="2709"/>
                  </a:lnTo>
                  <a:lnTo>
                    <a:pt x="4674" y="2706"/>
                  </a:lnTo>
                  <a:lnTo>
                    <a:pt x="4779" y="2694"/>
                  </a:lnTo>
                  <a:lnTo>
                    <a:pt x="4783" y="2685"/>
                  </a:lnTo>
                  <a:lnTo>
                    <a:pt x="4802" y="2658"/>
                  </a:lnTo>
                  <a:lnTo>
                    <a:pt x="4823" y="2633"/>
                  </a:lnTo>
                  <a:lnTo>
                    <a:pt x="4848" y="2612"/>
                  </a:lnTo>
                  <a:lnTo>
                    <a:pt x="4875" y="2593"/>
                  </a:lnTo>
                  <a:lnTo>
                    <a:pt x="4904" y="2579"/>
                  </a:lnTo>
                  <a:lnTo>
                    <a:pt x="4935" y="2569"/>
                  </a:lnTo>
                  <a:lnTo>
                    <a:pt x="4967" y="2562"/>
                  </a:lnTo>
                  <a:lnTo>
                    <a:pt x="5000" y="2560"/>
                  </a:lnTo>
                  <a:lnTo>
                    <a:pt x="5033" y="2562"/>
                  </a:lnTo>
                  <a:lnTo>
                    <a:pt x="5065" y="2569"/>
                  </a:lnTo>
                  <a:lnTo>
                    <a:pt x="5096" y="2579"/>
                  </a:lnTo>
                  <a:lnTo>
                    <a:pt x="5125" y="2593"/>
                  </a:lnTo>
                  <a:lnTo>
                    <a:pt x="5152" y="2612"/>
                  </a:lnTo>
                  <a:lnTo>
                    <a:pt x="5177" y="2633"/>
                  </a:lnTo>
                  <a:lnTo>
                    <a:pt x="5198" y="2658"/>
                  </a:lnTo>
                  <a:lnTo>
                    <a:pt x="5217" y="2685"/>
                  </a:lnTo>
                  <a:lnTo>
                    <a:pt x="5222" y="2696"/>
                  </a:lnTo>
                  <a:lnTo>
                    <a:pt x="5240" y="2698"/>
                  </a:lnTo>
                  <a:lnTo>
                    <a:pt x="5256" y="2700"/>
                  </a:lnTo>
                  <a:lnTo>
                    <a:pt x="5365" y="2719"/>
                  </a:lnTo>
                  <a:lnTo>
                    <a:pt x="5381" y="2723"/>
                  </a:lnTo>
                  <a:lnTo>
                    <a:pt x="5489" y="2749"/>
                  </a:lnTo>
                  <a:lnTo>
                    <a:pt x="5506" y="2753"/>
                  </a:lnTo>
                  <a:lnTo>
                    <a:pt x="5611" y="2787"/>
                  </a:lnTo>
                  <a:lnTo>
                    <a:pt x="5629" y="2793"/>
                  </a:lnTo>
                  <a:lnTo>
                    <a:pt x="5730" y="2834"/>
                  </a:lnTo>
                  <a:lnTo>
                    <a:pt x="5749" y="2843"/>
                  </a:lnTo>
                  <a:lnTo>
                    <a:pt x="5844" y="2892"/>
                  </a:lnTo>
                  <a:lnTo>
                    <a:pt x="5865" y="2904"/>
                  </a:lnTo>
                  <a:lnTo>
                    <a:pt x="5952" y="2960"/>
                  </a:lnTo>
                  <a:lnTo>
                    <a:pt x="5975" y="2976"/>
                  </a:lnTo>
                  <a:lnTo>
                    <a:pt x="6053" y="3039"/>
                  </a:lnTo>
                  <a:lnTo>
                    <a:pt x="6076" y="3061"/>
                  </a:lnTo>
                  <a:lnTo>
                    <a:pt x="6144" y="3132"/>
                  </a:lnTo>
                  <a:lnTo>
                    <a:pt x="6167" y="3160"/>
                  </a:lnTo>
                  <a:lnTo>
                    <a:pt x="6223" y="3238"/>
                  </a:lnTo>
                  <a:lnTo>
                    <a:pt x="6243" y="3274"/>
                  </a:lnTo>
                  <a:lnTo>
                    <a:pt x="6285" y="3359"/>
                  </a:lnTo>
                  <a:lnTo>
                    <a:pt x="6301" y="3401"/>
                  </a:lnTo>
                  <a:lnTo>
                    <a:pt x="6327" y="3494"/>
                  </a:lnTo>
                  <a:close/>
                  <a:moveTo>
                    <a:pt x="5309" y="5092"/>
                  </a:moveTo>
                  <a:lnTo>
                    <a:pt x="5250" y="5075"/>
                  </a:lnTo>
                  <a:lnTo>
                    <a:pt x="5250" y="6427"/>
                  </a:lnTo>
                  <a:lnTo>
                    <a:pt x="5322" y="6412"/>
                  </a:lnTo>
                  <a:lnTo>
                    <a:pt x="5423" y="6381"/>
                  </a:lnTo>
                  <a:lnTo>
                    <a:pt x="5519" y="6342"/>
                  </a:lnTo>
                  <a:lnTo>
                    <a:pt x="5608" y="6296"/>
                  </a:lnTo>
                  <a:lnTo>
                    <a:pt x="5688" y="6243"/>
                  </a:lnTo>
                  <a:lnTo>
                    <a:pt x="5760" y="6184"/>
                  </a:lnTo>
                  <a:lnTo>
                    <a:pt x="5821" y="6121"/>
                  </a:lnTo>
                  <a:lnTo>
                    <a:pt x="5872" y="6053"/>
                  </a:lnTo>
                  <a:lnTo>
                    <a:pt x="5912" y="5980"/>
                  </a:lnTo>
                  <a:lnTo>
                    <a:pt x="5941" y="5903"/>
                  </a:lnTo>
                  <a:lnTo>
                    <a:pt x="5960" y="5820"/>
                  </a:lnTo>
                  <a:lnTo>
                    <a:pt x="5966" y="5730"/>
                  </a:lnTo>
                  <a:lnTo>
                    <a:pt x="5960" y="5643"/>
                  </a:lnTo>
                  <a:lnTo>
                    <a:pt x="5942" y="5567"/>
                  </a:lnTo>
                  <a:lnTo>
                    <a:pt x="5915" y="5499"/>
                  </a:lnTo>
                  <a:lnTo>
                    <a:pt x="5877" y="5437"/>
                  </a:lnTo>
                  <a:lnTo>
                    <a:pt x="5829" y="5378"/>
                  </a:lnTo>
                  <a:lnTo>
                    <a:pt x="5769" y="5322"/>
                  </a:lnTo>
                  <a:lnTo>
                    <a:pt x="5697" y="5269"/>
                  </a:lnTo>
                  <a:lnTo>
                    <a:pt x="5614" y="5219"/>
                  </a:lnTo>
                  <a:lnTo>
                    <a:pt x="5521" y="5173"/>
                  </a:lnTo>
                  <a:lnTo>
                    <a:pt x="5418" y="5130"/>
                  </a:lnTo>
                  <a:lnTo>
                    <a:pt x="5309" y="5092"/>
                  </a:lnTo>
                  <a:close/>
                  <a:moveTo>
                    <a:pt x="4727" y="4432"/>
                  </a:moveTo>
                  <a:lnTo>
                    <a:pt x="4750" y="4438"/>
                  </a:lnTo>
                  <a:lnTo>
                    <a:pt x="4750" y="3200"/>
                  </a:lnTo>
                  <a:lnTo>
                    <a:pt x="4741" y="3201"/>
                  </a:lnTo>
                  <a:lnTo>
                    <a:pt x="4626" y="3224"/>
                  </a:lnTo>
                  <a:lnTo>
                    <a:pt x="4522" y="3255"/>
                  </a:lnTo>
                  <a:lnTo>
                    <a:pt x="4428" y="3293"/>
                  </a:lnTo>
                  <a:lnTo>
                    <a:pt x="4345" y="3337"/>
                  </a:lnTo>
                  <a:lnTo>
                    <a:pt x="4273" y="3387"/>
                  </a:lnTo>
                  <a:lnTo>
                    <a:pt x="4211" y="3443"/>
                  </a:lnTo>
                  <a:lnTo>
                    <a:pt x="4158" y="3503"/>
                  </a:lnTo>
                  <a:lnTo>
                    <a:pt x="4115" y="3569"/>
                  </a:lnTo>
                  <a:lnTo>
                    <a:pt x="4081" y="3641"/>
                  </a:lnTo>
                  <a:lnTo>
                    <a:pt x="4055" y="3721"/>
                  </a:lnTo>
                  <a:lnTo>
                    <a:pt x="4039" y="3808"/>
                  </a:lnTo>
                  <a:lnTo>
                    <a:pt x="4034" y="3901"/>
                  </a:lnTo>
                  <a:lnTo>
                    <a:pt x="4041" y="3982"/>
                  </a:lnTo>
                  <a:lnTo>
                    <a:pt x="4059" y="4045"/>
                  </a:lnTo>
                  <a:lnTo>
                    <a:pt x="4086" y="4100"/>
                  </a:lnTo>
                  <a:lnTo>
                    <a:pt x="4125" y="4150"/>
                  </a:lnTo>
                  <a:lnTo>
                    <a:pt x="4177" y="4199"/>
                  </a:lnTo>
                  <a:lnTo>
                    <a:pt x="4243" y="4246"/>
                  </a:lnTo>
                  <a:lnTo>
                    <a:pt x="4322" y="4290"/>
                  </a:lnTo>
                  <a:lnTo>
                    <a:pt x="4412" y="4331"/>
                  </a:lnTo>
                  <a:lnTo>
                    <a:pt x="4511" y="4368"/>
                  </a:lnTo>
                  <a:lnTo>
                    <a:pt x="4617" y="4401"/>
                  </a:lnTo>
                  <a:lnTo>
                    <a:pt x="4727" y="443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Helvetica Neue"/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6" name="Google Shape;186;p5"/>
            <p:cNvSpPr/>
            <p:nvPr/>
          </p:nvSpPr>
          <p:spPr>
            <a:xfrm>
              <a:off x="8624067" y="1760585"/>
              <a:ext cx="633600" cy="633600"/>
            </a:xfrm>
            <a:custGeom>
              <a:rect b="b" l="l" r="r" t="t"/>
              <a:pathLst>
                <a:path extrusionOk="0" h="10000" w="10000">
                  <a:moveTo>
                    <a:pt x="8897" y="4858"/>
                  </a:moveTo>
                  <a:lnTo>
                    <a:pt x="8900" y="4995"/>
                  </a:lnTo>
                  <a:lnTo>
                    <a:pt x="8900" y="5005"/>
                  </a:lnTo>
                  <a:lnTo>
                    <a:pt x="8897" y="5142"/>
                  </a:lnTo>
                  <a:lnTo>
                    <a:pt x="8897" y="5151"/>
                  </a:lnTo>
                  <a:lnTo>
                    <a:pt x="8889" y="5288"/>
                  </a:lnTo>
                  <a:lnTo>
                    <a:pt x="8889" y="5297"/>
                  </a:lnTo>
                  <a:lnTo>
                    <a:pt x="8876" y="5433"/>
                  </a:lnTo>
                  <a:lnTo>
                    <a:pt x="8875" y="5443"/>
                  </a:lnTo>
                  <a:lnTo>
                    <a:pt x="8857" y="5578"/>
                  </a:lnTo>
                  <a:lnTo>
                    <a:pt x="8855" y="5587"/>
                  </a:lnTo>
                  <a:lnTo>
                    <a:pt x="8833" y="5721"/>
                  </a:lnTo>
                  <a:lnTo>
                    <a:pt x="8831" y="5731"/>
                  </a:lnTo>
                  <a:lnTo>
                    <a:pt x="8803" y="5864"/>
                  </a:lnTo>
                  <a:lnTo>
                    <a:pt x="8801" y="5873"/>
                  </a:lnTo>
                  <a:lnTo>
                    <a:pt x="8768" y="6005"/>
                  </a:lnTo>
                  <a:lnTo>
                    <a:pt x="8766" y="6014"/>
                  </a:lnTo>
                  <a:lnTo>
                    <a:pt x="8728" y="6145"/>
                  </a:lnTo>
                  <a:lnTo>
                    <a:pt x="8725" y="6154"/>
                  </a:lnTo>
                  <a:lnTo>
                    <a:pt x="8683" y="6283"/>
                  </a:lnTo>
                  <a:lnTo>
                    <a:pt x="8680" y="6292"/>
                  </a:lnTo>
                  <a:lnTo>
                    <a:pt x="8632" y="6420"/>
                  </a:lnTo>
                  <a:lnTo>
                    <a:pt x="8629" y="6428"/>
                  </a:lnTo>
                  <a:lnTo>
                    <a:pt x="8577" y="6554"/>
                  </a:lnTo>
                  <a:lnTo>
                    <a:pt x="8573" y="6563"/>
                  </a:lnTo>
                  <a:lnTo>
                    <a:pt x="8516" y="6687"/>
                  </a:lnTo>
                  <a:lnTo>
                    <a:pt x="8512" y="6695"/>
                  </a:lnTo>
                  <a:lnTo>
                    <a:pt x="8450" y="6818"/>
                  </a:lnTo>
                  <a:lnTo>
                    <a:pt x="8446" y="6826"/>
                  </a:lnTo>
                  <a:lnTo>
                    <a:pt x="8380" y="6946"/>
                  </a:lnTo>
                  <a:lnTo>
                    <a:pt x="8375" y="6954"/>
                  </a:lnTo>
                  <a:lnTo>
                    <a:pt x="8304" y="7071"/>
                  </a:lnTo>
                  <a:lnTo>
                    <a:pt x="8299" y="7079"/>
                  </a:lnTo>
                  <a:lnTo>
                    <a:pt x="8225" y="7194"/>
                  </a:lnTo>
                  <a:lnTo>
                    <a:pt x="8219" y="7202"/>
                  </a:lnTo>
                  <a:lnTo>
                    <a:pt x="8140" y="7313"/>
                  </a:lnTo>
                  <a:lnTo>
                    <a:pt x="8135" y="7321"/>
                  </a:lnTo>
                  <a:lnTo>
                    <a:pt x="8052" y="7429"/>
                  </a:lnTo>
                  <a:lnTo>
                    <a:pt x="8046" y="7436"/>
                  </a:lnTo>
                  <a:lnTo>
                    <a:pt x="7959" y="7541"/>
                  </a:lnTo>
                  <a:lnTo>
                    <a:pt x="7953" y="7548"/>
                  </a:lnTo>
                  <a:lnTo>
                    <a:pt x="7862" y="7650"/>
                  </a:lnTo>
                  <a:lnTo>
                    <a:pt x="7856" y="7657"/>
                  </a:lnTo>
                  <a:lnTo>
                    <a:pt x="7761" y="7755"/>
                  </a:lnTo>
                  <a:lnTo>
                    <a:pt x="7755" y="7761"/>
                  </a:lnTo>
                  <a:lnTo>
                    <a:pt x="7657" y="7856"/>
                  </a:lnTo>
                  <a:lnTo>
                    <a:pt x="7650" y="7862"/>
                  </a:lnTo>
                  <a:lnTo>
                    <a:pt x="7548" y="7953"/>
                  </a:lnTo>
                  <a:lnTo>
                    <a:pt x="7541" y="7959"/>
                  </a:lnTo>
                  <a:lnTo>
                    <a:pt x="7436" y="8046"/>
                  </a:lnTo>
                  <a:lnTo>
                    <a:pt x="7429" y="8052"/>
                  </a:lnTo>
                  <a:lnTo>
                    <a:pt x="7321" y="8135"/>
                  </a:lnTo>
                  <a:lnTo>
                    <a:pt x="7313" y="8140"/>
                  </a:lnTo>
                  <a:lnTo>
                    <a:pt x="7202" y="8219"/>
                  </a:lnTo>
                  <a:lnTo>
                    <a:pt x="7194" y="8225"/>
                  </a:lnTo>
                  <a:lnTo>
                    <a:pt x="7079" y="8299"/>
                  </a:lnTo>
                  <a:lnTo>
                    <a:pt x="7071" y="8304"/>
                  </a:lnTo>
                  <a:lnTo>
                    <a:pt x="6954" y="8375"/>
                  </a:lnTo>
                  <a:lnTo>
                    <a:pt x="6946" y="8380"/>
                  </a:lnTo>
                  <a:lnTo>
                    <a:pt x="6826" y="8446"/>
                  </a:lnTo>
                  <a:lnTo>
                    <a:pt x="6818" y="8450"/>
                  </a:lnTo>
                  <a:lnTo>
                    <a:pt x="6695" y="8512"/>
                  </a:lnTo>
                  <a:lnTo>
                    <a:pt x="6687" y="8516"/>
                  </a:lnTo>
                  <a:lnTo>
                    <a:pt x="6563" y="8573"/>
                  </a:lnTo>
                  <a:lnTo>
                    <a:pt x="6554" y="8577"/>
                  </a:lnTo>
                  <a:lnTo>
                    <a:pt x="6428" y="8629"/>
                  </a:lnTo>
                  <a:lnTo>
                    <a:pt x="6420" y="8632"/>
                  </a:lnTo>
                  <a:lnTo>
                    <a:pt x="6292" y="8680"/>
                  </a:lnTo>
                  <a:lnTo>
                    <a:pt x="6283" y="8683"/>
                  </a:lnTo>
                  <a:lnTo>
                    <a:pt x="6154" y="8725"/>
                  </a:lnTo>
                  <a:lnTo>
                    <a:pt x="6145" y="8728"/>
                  </a:lnTo>
                  <a:lnTo>
                    <a:pt x="6014" y="8766"/>
                  </a:lnTo>
                  <a:lnTo>
                    <a:pt x="6005" y="8768"/>
                  </a:lnTo>
                  <a:lnTo>
                    <a:pt x="5873" y="8801"/>
                  </a:lnTo>
                  <a:lnTo>
                    <a:pt x="5864" y="8803"/>
                  </a:lnTo>
                  <a:lnTo>
                    <a:pt x="5731" y="8831"/>
                  </a:lnTo>
                  <a:lnTo>
                    <a:pt x="5721" y="8833"/>
                  </a:lnTo>
                  <a:lnTo>
                    <a:pt x="5587" y="8855"/>
                  </a:lnTo>
                  <a:lnTo>
                    <a:pt x="5578" y="8857"/>
                  </a:lnTo>
                  <a:lnTo>
                    <a:pt x="5443" y="8875"/>
                  </a:lnTo>
                  <a:lnTo>
                    <a:pt x="5433" y="8876"/>
                  </a:lnTo>
                  <a:lnTo>
                    <a:pt x="5297" y="8889"/>
                  </a:lnTo>
                  <a:lnTo>
                    <a:pt x="5288" y="8889"/>
                  </a:lnTo>
                  <a:lnTo>
                    <a:pt x="5151" y="8897"/>
                  </a:lnTo>
                  <a:lnTo>
                    <a:pt x="5142" y="8897"/>
                  </a:lnTo>
                  <a:lnTo>
                    <a:pt x="5005" y="8900"/>
                  </a:lnTo>
                  <a:lnTo>
                    <a:pt x="4995" y="8900"/>
                  </a:lnTo>
                  <a:lnTo>
                    <a:pt x="4858" y="8897"/>
                  </a:lnTo>
                  <a:lnTo>
                    <a:pt x="4849" y="8897"/>
                  </a:lnTo>
                  <a:lnTo>
                    <a:pt x="4712" y="8889"/>
                  </a:lnTo>
                  <a:lnTo>
                    <a:pt x="4703" y="8889"/>
                  </a:lnTo>
                  <a:lnTo>
                    <a:pt x="4567" y="8876"/>
                  </a:lnTo>
                  <a:lnTo>
                    <a:pt x="4557" y="8875"/>
                  </a:lnTo>
                  <a:lnTo>
                    <a:pt x="4422" y="8857"/>
                  </a:lnTo>
                  <a:lnTo>
                    <a:pt x="4413" y="8855"/>
                  </a:lnTo>
                  <a:lnTo>
                    <a:pt x="4279" y="8833"/>
                  </a:lnTo>
                  <a:lnTo>
                    <a:pt x="4269" y="8831"/>
                  </a:lnTo>
                  <a:lnTo>
                    <a:pt x="4136" y="8803"/>
                  </a:lnTo>
                  <a:lnTo>
                    <a:pt x="4127" y="8801"/>
                  </a:lnTo>
                  <a:lnTo>
                    <a:pt x="3995" y="8768"/>
                  </a:lnTo>
                  <a:lnTo>
                    <a:pt x="3986" y="8766"/>
                  </a:lnTo>
                  <a:lnTo>
                    <a:pt x="3855" y="8728"/>
                  </a:lnTo>
                  <a:lnTo>
                    <a:pt x="3846" y="8725"/>
                  </a:lnTo>
                  <a:lnTo>
                    <a:pt x="3717" y="8683"/>
                  </a:lnTo>
                  <a:lnTo>
                    <a:pt x="3708" y="8680"/>
                  </a:lnTo>
                  <a:lnTo>
                    <a:pt x="3580" y="8632"/>
                  </a:lnTo>
                  <a:lnTo>
                    <a:pt x="3572" y="8629"/>
                  </a:lnTo>
                  <a:lnTo>
                    <a:pt x="3446" y="8577"/>
                  </a:lnTo>
                  <a:lnTo>
                    <a:pt x="3437" y="8573"/>
                  </a:lnTo>
                  <a:lnTo>
                    <a:pt x="3313" y="8516"/>
                  </a:lnTo>
                  <a:lnTo>
                    <a:pt x="3305" y="8512"/>
                  </a:lnTo>
                  <a:lnTo>
                    <a:pt x="3182" y="8450"/>
                  </a:lnTo>
                  <a:lnTo>
                    <a:pt x="3174" y="8446"/>
                  </a:lnTo>
                  <a:lnTo>
                    <a:pt x="3054" y="8380"/>
                  </a:lnTo>
                  <a:lnTo>
                    <a:pt x="3046" y="8375"/>
                  </a:lnTo>
                  <a:lnTo>
                    <a:pt x="2929" y="8304"/>
                  </a:lnTo>
                  <a:lnTo>
                    <a:pt x="2921" y="8299"/>
                  </a:lnTo>
                  <a:lnTo>
                    <a:pt x="2806" y="8225"/>
                  </a:lnTo>
                  <a:lnTo>
                    <a:pt x="2798" y="8219"/>
                  </a:lnTo>
                  <a:lnTo>
                    <a:pt x="2687" y="8140"/>
                  </a:lnTo>
                  <a:lnTo>
                    <a:pt x="2679" y="8135"/>
                  </a:lnTo>
                  <a:lnTo>
                    <a:pt x="2571" y="8052"/>
                  </a:lnTo>
                  <a:lnTo>
                    <a:pt x="2564" y="8046"/>
                  </a:lnTo>
                  <a:lnTo>
                    <a:pt x="2459" y="7959"/>
                  </a:lnTo>
                  <a:lnTo>
                    <a:pt x="2452" y="7953"/>
                  </a:lnTo>
                  <a:lnTo>
                    <a:pt x="2350" y="7862"/>
                  </a:lnTo>
                  <a:lnTo>
                    <a:pt x="2343" y="7856"/>
                  </a:lnTo>
                  <a:lnTo>
                    <a:pt x="2245" y="7761"/>
                  </a:lnTo>
                  <a:lnTo>
                    <a:pt x="2239" y="7755"/>
                  </a:lnTo>
                  <a:lnTo>
                    <a:pt x="2144" y="7657"/>
                  </a:lnTo>
                  <a:lnTo>
                    <a:pt x="2138" y="7650"/>
                  </a:lnTo>
                  <a:lnTo>
                    <a:pt x="2047" y="7548"/>
                  </a:lnTo>
                  <a:lnTo>
                    <a:pt x="2041" y="7541"/>
                  </a:lnTo>
                  <a:lnTo>
                    <a:pt x="1954" y="7436"/>
                  </a:lnTo>
                  <a:lnTo>
                    <a:pt x="1948" y="7429"/>
                  </a:lnTo>
                  <a:lnTo>
                    <a:pt x="1865" y="7321"/>
                  </a:lnTo>
                  <a:lnTo>
                    <a:pt x="1860" y="7313"/>
                  </a:lnTo>
                  <a:lnTo>
                    <a:pt x="1781" y="7202"/>
                  </a:lnTo>
                  <a:lnTo>
                    <a:pt x="1775" y="7194"/>
                  </a:lnTo>
                  <a:lnTo>
                    <a:pt x="1701" y="7079"/>
                  </a:lnTo>
                  <a:lnTo>
                    <a:pt x="1696" y="7071"/>
                  </a:lnTo>
                  <a:lnTo>
                    <a:pt x="1625" y="6954"/>
                  </a:lnTo>
                  <a:lnTo>
                    <a:pt x="1620" y="6946"/>
                  </a:lnTo>
                  <a:lnTo>
                    <a:pt x="1554" y="6826"/>
                  </a:lnTo>
                  <a:lnTo>
                    <a:pt x="1550" y="6818"/>
                  </a:lnTo>
                  <a:lnTo>
                    <a:pt x="1488" y="6695"/>
                  </a:lnTo>
                  <a:lnTo>
                    <a:pt x="1484" y="6687"/>
                  </a:lnTo>
                  <a:lnTo>
                    <a:pt x="1427" y="6563"/>
                  </a:lnTo>
                  <a:lnTo>
                    <a:pt x="1423" y="6554"/>
                  </a:lnTo>
                  <a:lnTo>
                    <a:pt x="1371" y="6428"/>
                  </a:lnTo>
                  <a:lnTo>
                    <a:pt x="1368" y="6420"/>
                  </a:lnTo>
                  <a:lnTo>
                    <a:pt x="1320" y="6292"/>
                  </a:lnTo>
                  <a:lnTo>
                    <a:pt x="1317" y="6283"/>
                  </a:lnTo>
                  <a:lnTo>
                    <a:pt x="1275" y="6154"/>
                  </a:lnTo>
                  <a:lnTo>
                    <a:pt x="1272" y="6145"/>
                  </a:lnTo>
                  <a:lnTo>
                    <a:pt x="1234" y="6014"/>
                  </a:lnTo>
                  <a:lnTo>
                    <a:pt x="1232" y="6005"/>
                  </a:lnTo>
                  <a:lnTo>
                    <a:pt x="1199" y="5873"/>
                  </a:lnTo>
                  <a:lnTo>
                    <a:pt x="1197" y="5864"/>
                  </a:lnTo>
                  <a:lnTo>
                    <a:pt x="1169" y="5731"/>
                  </a:lnTo>
                  <a:lnTo>
                    <a:pt x="1167" y="5721"/>
                  </a:lnTo>
                  <a:lnTo>
                    <a:pt x="1145" y="5587"/>
                  </a:lnTo>
                  <a:lnTo>
                    <a:pt x="1143" y="5578"/>
                  </a:lnTo>
                  <a:lnTo>
                    <a:pt x="1125" y="5443"/>
                  </a:lnTo>
                  <a:lnTo>
                    <a:pt x="1124" y="5433"/>
                  </a:lnTo>
                  <a:lnTo>
                    <a:pt x="1111" y="5297"/>
                  </a:lnTo>
                  <a:lnTo>
                    <a:pt x="1111" y="5288"/>
                  </a:lnTo>
                  <a:lnTo>
                    <a:pt x="1103" y="5151"/>
                  </a:lnTo>
                  <a:lnTo>
                    <a:pt x="1103" y="5142"/>
                  </a:lnTo>
                  <a:lnTo>
                    <a:pt x="1100" y="5005"/>
                  </a:lnTo>
                  <a:lnTo>
                    <a:pt x="1100" y="4995"/>
                  </a:lnTo>
                  <a:lnTo>
                    <a:pt x="1103" y="4858"/>
                  </a:lnTo>
                  <a:lnTo>
                    <a:pt x="1103" y="4849"/>
                  </a:lnTo>
                  <a:lnTo>
                    <a:pt x="1111" y="4712"/>
                  </a:lnTo>
                  <a:lnTo>
                    <a:pt x="1111" y="4703"/>
                  </a:lnTo>
                  <a:lnTo>
                    <a:pt x="1124" y="4567"/>
                  </a:lnTo>
                  <a:lnTo>
                    <a:pt x="1125" y="4557"/>
                  </a:lnTo>
                  <a:lnTo>
                    <a:pt x="1143" y="4422"/>
                  </a:lnTo>
                  <a:lnTo>
                    <a:pt x="1145" y="4413"/>
                  </a:lnTo>
                  <a:lnTo>
                    <a:pt x="1167" y="4279"/>
                  </a:lnTo>
                  <a:lnTo>
                    <a:pt x="1169" y="4269"/>
                  </a:lnTo>
                  <a:lnTo>
                    <a:pt x="1197" y="4136"/>
                  </a:lnTo>
                  <a:lnTo>
                    <a:pt x="1199" y="4127"/>
                  </a:lnTo>
                  <a:lnTo>
                    <a:pt x="1232" y="3995"/>
                  </a:lnTo>
                  <a:lnTo>
                    <a:pt x="1234" y="3986"/>
                  </a:lnTo>
                  <a:lnTo>
                    <a:pt x="1272" y="3855"/>
                  </a:lnTo>
                  <a:lnTo>
                    <a:pt x="1275" y="3846"/>
                  </a:lnTo>
                  <a:lnTo>
                    <a:pt x="1317" y="3717"/>
                  </a:lnTo>
                  <a:lnTo>
                    <a:pt x="1320" y="3708"/>
                  </a:lnTo>
                  <a:lnTo>
                    <a:pt x="1368" y="3580"/>
                  </a:lnTo>
                  <a:lnTo>
                    <a:pt x="1371" y="3572"/>
                  </a:lnTo>
                  <a:lnTo>
                    <a:pt x="1423" y="3446"/>
                  </a:lnTo>
                  <a:lnTo>
                    <a:pt x="1427" y="3437"/>
                  </a:lnTo>
                  <a:lnTo>
                    <a:pt x="1484" y="3313"/>
                  </a:lnTo>
                  <a:lnTo>
                    <a:pt x="1488" y="3305"/>
                  </a:lnTo>
                  <a:lnTo>
                    <a:pt x="1550" y="3182"/>
                  </a:lnTo>
                  <a:lnTo>
                    <a:pt x="1554" y="3174"/>
                  </a:lnTo>
                  <a:lnTo>
                    <a:pt x="1620" y="3054"/>
                  </a:lnTo>
                  <a:lnTo>
                    <a:pt x="1625" y="3046"/>
                  </a:lnTo>
                  <a:lnTo>
                    <a:pt x="1696" y="2929"/>
                  </a:lnTo>
                  <a:lnTo>
                    <a:pt x="1701" y="2921"/>
                  </a:lnTo>
                  <a:lnTo>
                    <a:pt x="1775" y="2806"/>
                  </a:lnTo>
                  <a:lnTo>
                    <a:pt x="1781" y="2798"/>
                  </a:lnTo>
                  <a:lnTo>
                    <a:pt x="1860" y="2687"/>
                  </a:lnTo>
                  <a:lnTo>
                    <a:pt x="1865" y="2679"/>
                  </a:lnTo>
                  <a:lnTo>
                    <a:pt x="1948" y="2571"/>
                  </a:lnTo>
                  <a:lnTo>
                    <a:pt x="1954" y="2564"/>
                  </a:lnTo>
                  <a:lnTo>
                    <a:pt x="2041" y="2459"/>
                  </a:lnTo>
                  <a:lnTo>
                    <a:pt x="2047" y="2452"/>
                  </a:lnTo>
                  <a:lnTo>
                    <a:pt x="2138" y="2350"/>
                  </a:lnTo>
                  <a:lnTo>
                    <a:pt x="2144" y="2343"/>
                  </a:lnTo>
                  <a:lnTo>
                    <a:pt x="2239" y="2245"/>
                  </a:lnTo>
                  <a:lnTo>
                    <a:pt x="2245" y="2239"/>
                  </a:lnTo>
                  <a:lnTo>
                    <a:pt x="2343" y="2144"/>
                  </a:lnTo>
                  <a:lnTo>
                    <a:pt x="2350" y="2138"/>
                  </a:lnTo>
                  <a:lnTo>
                    <a:pt x="2452" y="2047"/>
                  </a:lnTo>
                  <a:lnTo>
                    <a:pt x="2459" y="2041"/>
                  </a:lnTo>
                  <a:lnTo>
                    <a:pt x="2564" y="1954"/>
                  </a:lnTo>
                  <a:lnTo>
                    <a:pt x="2571" y="1948"/>
                  </a:lnTo>
                  <a:lnTo>
                    <a:pt x="2679" y="1865"/>
                  </a:lnTo>
                  <a:lnTo>
                    <a:pt x="2687" y="1860"/>
                  </a:lnTo>
                  <a:lnTo>
                    <a:pt x="2798" y="1781"/>
                  </a:lnTo>
                  <a:lnTo>
                    <a:pt x="2806" y="1775"/>
                  </a:lnTo>
                  <a:lnTo>
                    <a:pt x="2921" y="1701"/>
                  </a:lnTo>
                  <a:lnTo>
                    <a:pt x="2929" y="1696"/>
                  </a:lnTo>
                  <a:lnTo>
                    <a:pt x="3046" y="1625"/>
                  </a:lnTo>
                  <a:lnTo>
                    <a:pt x="3054" y="1620"/>
                  </a:lnTo>
                  <a:lnTo>
                    <a:pt x="3174" y="1554"/>
                  </a:lnTo>
                  <a:lnTo>
                    <a:pt x="3182" y="1550"/>
                  </a:lnTo>
                  <a:lnTo>
                    <a:pt x="3305" y="1488"/>
                  </a:lnTo>
                  <a:lnTo>
                    <a:pt x="3313" y="1484"/>
                  </a:lnTo>
                  <a:lnTo>
                    <a:pt x="3437" y="1427"/>
                  </a:lnTo>
                  <a:lnTo>
                    <a:pt x="3446" y="1423"/>
                  </a:lnTo>
                  <a:lnTo>
                    <a:pt x="3572" y="1371"/>
                  </a:lnTo>
                  <a:lnTo>
                    <a:pt x="3580" y="1368"/>
                  </a:lnTo>
                  <a:lnTo>
                    <a:pt x="3708" y="1320"/>
                  </a:lnTo>
                  <a:lnTo>
                    <a:pt x="3717" y="1317"/>
                  </a:lnTo>
                  <a:lnTo>
                    <a:pt x="3846" y="1275"/>
                  </a:lnTo>
                  <a:lnTo>
                    <a:pt x="3855" y="1272"/>
                  </a:lnTo>
                  <a:lnTo>
                    <a:pt x="3986" y="1234"/>
                  </a:lnTo>
                  <a:lnTo>
                    <a:pt x="3995" y="1232"/>
                  </a:lnTo>
                  <a:lnTo>
                    <a:pt x="4127" y="1199"/>
                  </a:lnTo>
                  <a:lnTo>
                    <a:pt x="4136" y="1197"/>
                  </a:lnTo>
                  <a:lnTo>
                    <a:pt x="4269" y="1169"/>
                  </a:lnTo>
                  <a:lnTo>
                    <a:pt x="4279" y="1167"/>
                  </a:lnTo>
                  <a:lnTo>
                    <a:pt x="4413" y="1145"/>
                  </a:lnTo>
                  <a:lnTo>
                    <a:pt x="4422" y="1143"/>
                  </a:lnTo>
                  <a:lnTo>
                    <a:pt x="4557" y="1125"/>
                  </a:lnTo>
                  <a:lnTo>
                    <a:pt x="4567" y="1124"/>
                  </a:lnTo>
                  <a:lnTo>
                    <a:pt x="4703" y="1111"/>
                  </a:lnTo>
                  <a:lnTo>
                    <a:pt x="4712" y="1111"/>
                  </a:lnTo>
                  <a:lnTo>
                    <a:pt x="4849" y="1103"/>
                  </a:lnTo>
                  <a:lnTo>
                    <a:pt x="4858" y="1103"/>
                  </a:lnTo>
                  <a:lnTo>
                    <a:pt x="4995" y="1100"/>
                  </a:lnTo>
                  <a:lnTo>
                    <a:pt x="5005" y="1100"/>
                  </a:lnTo>
                  <a:lnTo>
                    <a:pt x="5142" y="1103"/>
                  </a:lnTo>
                  <a:lnTo>
                    <a:pt x="5151" y="1103"/>
                  </a:lnTo>
                  <a:lnTo>
                    <a:pt x="5288" y="1111"/>
                  </a:lnTo>
                  <a:lnTo>
                    <a:pt x="5297" y="1111"/>
                  </a:lnTo>
                  <a:lnTo>
                    <a:pt x="5433" y="1124"/>
                  </a:lnTo>
                  <a:lnTo>
                    <a:pt x="5443" y="1125"/>
                  </a:lnTo>
                  <a:lnTo>
                    <a:pt x="5578" y="1143"/>
                  </a:lnTo>
                  <a:lnTo>
                    <a:pt x="5587" y="1145"/>
                  </a:lnTo>
                  <a:lnTo>
                    <a:pt x="5721" y="1167"/>
                  </a:lnTo>
                  <a:lnTo>
                    <a:pt x="5731" y="1169"/>
                  </a:lnTo>
                  <a:lnTo>
                    <a:pt x="5864" y="1197"/>
                  </a:lnTo>
                  <a:lnTo>
                    <a:pt x="5873" y="1199"/>
                  </a:lnTo>
                  <a:lnTo>
                    <a:pt x="6005" y="1232"/>
                  </a:lnTo>
                  <a:lnTo>
                    <a:pt x="6014" y="1234"/>
                  </a:lnTo>
                  <a:lnTo>
                    <a:pt x="6145" y="1272"/>
                  </a:lnTo>
                  <a:lnTo>
                    <a:pt x="6154" y="1275"/>
                  </a:lnTo>
                  <a:lnTo>
                    <a:pt x="6283" y="1317"/>
                  </a:lnTo>
                  <a:lnTo>
                    <a:pt x="6292" y="1320"/>
                  </a:lnTo>
                  <a:lnTo>
                    <a:pt x="6420" y="1368"/>
                  </a:lnTo>
                  <a:lnTo>
                    <a:pt x="6428" y="1371"/>
                  </a:lnTo>
                  <a:lnTo>
                    <a:pt x="6554" y="1423"/>
                  </a:lnTo>
                  <a:lnTo>
                    <a:pt x="6563" y="1427"/>
                  </a:lnTo>
                  <a:lnTo>
                    <a:pt x="6687" y="1484"/>
                  </a:lnTo>
                  <a:lnTo>
                    <a:pt x="6695" y="1488"/>
                  </a:lnTo>
                  <a:lnTo>
                    <a:pt x="6818" y="1550"/>
                  </a:lnTo>
                  <a:lnTo>
                    <a:pt x="6826" y="1554"/>
                  </a:lnTo>
                  <a:lnTo>
                    <a:pt x="6946" y="1620"/>
                  </a:lnTo>
                  <a:lnTo>
                    <a:pt x="6954" y="1625"/>
                  </a:lnTo>
                  <a:lnTo>
                    <a:pt x="7071" y="1696"/>
                  </a:lnTo>
                  <a:lnTo>
                    <a:pt x="7079" y="1701"/>
                  </a:lnTo>
                  <a:lnTo>
                    <a:pt x="7194" y="1775"/>
                  </a:lnTo>
                  <a:lnTo>
                    <a:pt x="7202" y="1781"/>
                  </a:lnTo>
                  <a:lnTo>
                    <a:pt x="7313" y="1860"/>
                  </a:lnTo>
                  <a:lnTo>
                    <a:pt x="7321" y="1865"/>
                  </a:lnTo>
                  <a:lnTo>
                    <a:pt x="7429" y="1948"/>
                  </a:lnTo>
                  <a:lnTo>
                    <a:pt x="7436" y="1954"/>
                  </a:lnTo>
                  <a:lnTo>
                    <a:pt x="7541" y="2041"/>
                  </a:lnTo>
                  <a:lnTo>
                    <a:pt x="7548" y="2047"/>
                  </a:lnTo>
                  <a:lnTo>
                    <a:pt x="7650" y="2138"/>
                  </a:lnTo>
                  <a:lnTo>
                    <a:pt x="7657" y="2144"/>
                  </a:lnTo>
                  <a:lnTo>
                    <a:pt x="7755" y="2239"/>
                  </a:lnTo>
                  <a:lnTo>
                    <a:pt x="7761" y="2245"/>
                  </a:lnTo>
                  <a:lnTo>
                    <a:pt x="7856" y="2343"/>
                  </a:lnTo>
                  <a:lnTo>
                    <a:pt x="7862" y="2350"/>
                  </a:lnTo>
                  <a:lnTo>
                    <a:pt x="7953" y="2452"/>
                  </a:lnTo>
                  <a:lnTo>
                    <a:pt x="7959" y="2459"/>
                  </a:lnTo>
                  <a:lnTo>
                    <a:pt x="8046" y="2564"/>
                  </a:lnTo>
                  <a:lnTo>
                    <a:pt x="8052" y="2571"/>
                  </a:lnTo>
                  <a:lnTo>
                    <a:pt x="8135" y="2679"/>
                  </a:lnTo>
                  <a:lnTo>
                    <a:pt x="8140" y="2687"/>
                  </a:lnTo>
                  <a:lnTo>
                    <a:pt x="8219" y="2798"/>
                  </a:lnTo>
                  <a:lnTo>
                    <a:pt x="8225" y="2806"/>
                  </a:lnTo>
                  <a:lnTo>
                    <a:pt x="8299" y="2921"/>
                  </a:lnTo>
                  <a:lnTo>
                    <a:pt x="8304" y="2929"/>
                  </a:lnTo>
                  <a:lnTo>
                    <a:pt x="8375" y="3046"/>
                  </a:lnTo>
                  <a:lnTo>
                    <a:pt x="8380" y="3054"/>
                  </a:lnTo>
                  <a:lnTo>
                    <a:pt x="8446" y="3174"/>
                  </a:lnTo>
                  <a:lnTo>
                    <a:pt x="8450" y="3182"/>
                  </a:lnTo>
                  <a:lnTo>
                    <a:pt x="8512" y="3305"/>
                  </a:lnTo>
                  <a:lnTo>
                    <a:pt x="8516" y="3313"/>
                  </a:lnTo>
                  <a:lnTo>
                    <a:pt x="8573" y="3437"/>
                  </a:lnTo>
                  <a:lnTo>
                    <a:pt x="8577" y="3446"/>
                  </a:lnTo>
                  <a:lnTo>
                    <a:pt x="8629" y="3572"/>
                  </a:lnTo>
                  <a:lnTo>
                    <a:pt x="8632" y="3580"/>
                  </a:lnTo>
                  <a:lnTo>
                    <a:pt x="8680" y="3708"/>
                  </a:lnTo>
                  <a:lnTo>
                    <a:pt x="8683" y="3717"/>
                  </a:lnTo>
                  <a:lnTo>
                    <a:pt x="8725" y="3846"/>
                  </a:lnTo>
                  <a:lnTo>
                    <a:pt x="8728" y="3855"/>
                  </a:lnTo>
                  <a:lnTo>
                    <a:pt x="8766" y="3986"/>
                  </a:lnTo>
                  <a:lnTo>
                    <a:pt x="8768" y="3995"/>
                  </a:lnTo>
                  <a:lnTo>
                    <a:pt x="8801" y="4127"/>
                  </a:lnTo>
                  <a:lnTo>
                    <a:pt x="8803" y="4136"/>
                  </a:lnTo>
                  <a:lnTo>
                    <a:pt x="8831" y="4269"/>
                  </a:lnTo>
                  <a:lnTo>
                    <a:pt x="8833" y="4279"/>
                  </a:lnTo>
                  <a:lnTo>
                    <a:pt x="8855" y="4413"/>
                  </a:lnTo>
                  <a:lnTo>
                    <a:pt x="8857" y="4422"/>
                  </a:lnTo>
                  <a:lnTo>
                    <a:pt x="8875" y="4557"/>
                  </a:lnTo>
                  <a:lnTo>
                    <a:pt x="8876" y="4567"/>
                  </a:lnTo>
                  <a:lnTo>
                    <a:pt x="8889" y="4703"/>
                  </a:lnTo>
                  <a:lnTo>
                    <a:pt x="8889" y="4712"/>
                  </a:lnTo>
                  <a:lnTo>
                    <a:pt x="8897" y="4849"/>
                  </a:lnTo>
                  <a:lnTo>
                    <a:pt x="8897" y="4858"/>
                  </a:lnTo>
                  <a:close/>
                  <a:moveTo>
                    <a:pt x="8398" y="5128"/>
                  </a:moveTo>
                  <a:lnTo>
                    <a:pt x="8400" y="5000"/>
                  </a:lnTo>
                  <a:lnTo>
                    <a:pt x="8398" y="4872"/>
                  </a:lnTo>
                  <a:lnTo>
                    <a:pt x="8390" y="4745"/>
                  </a:lnTo>
                  <a:lnTo>
                    <a:pt x="8378" y="4618"/>
                  </a:lnTo>
                  <a:lnTo>
                    <a:pt x="8362" y="4492"/>
                  </a:lnTo>
                  <a:lnTo>
                    <a:pt x="8340" y="4367"/>
                  </a:lnTo>
                  <a:lnTo>
                    <a:pt x="8315" y="4243"/>
                  </a:lnTo>
                  <a:lnTo>
                    <a:pt x="8284" y="4120"/>
                  </a:lnTo>
                  <a:lnTo>
                    <a:pt x="8249" y="3998"/>
                  </a:lnTo>
                  <a:lnTo>
                    <a:pt x="8209" y="3878"/>
                  </a:lnTo>
                  <a:lnTo>
                    <a:pt x="8165" y="3759"/>
                  </a:lnTo>
                  <a:lnTo>
                    <a:pt x="8117" y="3641"/>
                  </a:lnTo>
                  <a:lnTo>
                    <a:pt x="8064" y="3526"/>
                  </a:lnTo>
                  <a:lnTo>
                    <a:pt x="8006" y="3412"/>
                  </a:lnTo>
                  <a:lnTo>
                    <a:pt x="7944" y="3300"/>
                  </a:lnTo>
                  <a:lnTo>
                    <a:pt x="7879" y="3190"/>
                  </a:lnTo>
                  <a:lnTo>
                    <a:pt x="7809" y="3084"/>
                  </a:lnTo>
                  <a:lnTo>
                    <a:pt x="7735" y="2980"/>
                  </a:lnTo>
                  <a:lnTo>
                    <a:pt x="7658" y="2879"/>
                  </a:lnTo>
                  <a:lnTo>
                    <a:pt x="7577" y="2782"/>
                  </a:lnTo>
                  <a:lnTo>
                    <a:pt x="7492" y="2687"/>
                  </a:lnTo>
                  <a:lnTo>
                    <a:pt x="7404" y="2596"/>
                  </a:lnTo>
                  <a:lnTo>
                    <a:pt x="7313" y="2508"/>
                  </a:lnTo>
                  <a:lnTo>
                    <a:pt x="7218" y="2423"/>
                  </a:lnTo>
                  <a:lnTo>
                    <a:pt x="7121" y="2342"/>
                  </a:lnTo>
                  <a:lnTo>
                    <a:pt x="7020" y="2265"/>
                  </a:lnTo>
                  <a:lnTo>
                    <a:pt x="6916" y="2191"/>
                  </a:lnTo>
                  <a:lnTo>
                    <a:pt x="6810" y="2121"/>
                  </a:lnTo>
                  <a:lnTo>
                    <a:pt x="6700" y="2056"/>
                  </a:lnTo>
                  <a:lnTo>
                    <a:pt x="6588" y="1994"/>
                  </a:lnTo>
                  <a:lnTo>
                    <a:pt x="6474" y="1936"/>
                  </a:lnTo>
                  <a:lnTo>
                    <a:pt x="6359" y="1883"/>
                  </a:lnTo>
                  <a:lnTo>
                    <a:pt x="6241" y="1835"/>
                  </a:lnTo>
                  <a:lnTo>
                    <a:pt x="6122" y="1791"/>
                  </a:lnTo>
                  <a:lnTo>
                    <a:pt x="6002" y="1751"/>
                  </a:lnTo>
                  <a:lnTo>
                    <a:pt x="5880" y="1716"/>
                  </a:lnTo>
                  <a:lnTo>
                    <a:pt x="5757" y="1685"/>
                  </a:lnTo>
                  <a:lnTo>
                    <a:pt x="5633" y="1660"/>
                  </a:lnTo>
                  <a:lnTo>
                    <a:pt x="5508" y="1638"/>
                  </a:lnTo>
                  <a:lnTo>
                    <a:pt x="5382" y="1622"/>
                  </a:lnTo>
                  <a:lnTo>
                    <a:pt x="5255" y="1610"/>
                  </a:lnTo>
                  <a:lnTo>
                    <a:pt x="5128" y="1602"/>
                  </a:lnTo>
                  <a:lnTo>
                    <a:pt x="5000" y="1600"/>
                  </a:lnTo>
                  <a:lnTo>
                    <a:pt x="4872" y="1602"/>
                  </a:lnTo>
                  <a:lnTo>
                    <a:pt x="4745" y="1610"/>
                  </a:lnTo>
                  <a:lnTo>
                    <a:pt x="4618" y="1622"/>
                  </a:lnTo>
                  <a:lnTo>
                    <a:pt x="4492" y="1638"/>
                  </a:lnTo>
                  <a:lnTo>
                    <a:pt x="4367" y="1660"/>
                  </a:lnTo>
                  <a:lnTo>
                    <a:pt x="4243" y="1685"/>
                  </a:lnTo>
                  <a:lnTo>
                    <a:pt x="4120" y="1716"/>
                  </a:lnTo>
                  <a:lnTo>
                    <a:pt x="3998" y="1751"/>
                  </a:lnTo>
                  <a:lnTo>
                    <a:pt x="3878" y="1791"/>
                  </a:lnTo>
                  <a:lnTo>
                    <a:pt x="3759" y="1835"/>
                  </a:lnTo>
                  <a:lnTo>
                    <a:pt x="3641" y="1883"/>
                  </a:lnTo>
                  <a:lnTo>
                    <a:pt x="3526" y="1936"/>
                  </a:lnTo>
                  <a:lnTo>
                    <a:pt x="3412" y="1994"/>
                  </a:lnTo>
                  <a:lnTo>
                    <a:pt x="3300" y="2056"/>
                  </a:lnTo>
                  <a:lnTo>
                    <a:pt x="3190" y="2121"/>
                  </a:lnTo>
                  <a:lnTo>
                    <a:pt x="3084" y="2191"/>
                  </a:lnTo>
                  <a:lnTo>
                    <a:pt x="2980" y="2265"/>
                  </a:lnTo>
                  <a:lnTo>
                    <a:pt x="2879" y="2342"/>
                  </a:lnTo>
                  <a:lnTo>
                    <a:pt x="2782" y="2423"/>
                  </a:lnTo>
                  <a:lnTo>
                    <a:pt x="2687" y="2508"/>
                  </a:lnTo>
                  <a:lnTo>
                    <a:pt x="2596" y="2596"/>
                  </a:lnTo>
                  <a:lnTo>
                    <a:pt x="2508" y="2687"/>
                  </a:lnTo>
                  <a:lnTo>
                    <a:pt x="2423" y="2782"/>
                  </a:lnTo>
                  <a:lnTo>
                    <a:pt x="2342" y="2879"/>
                  </a:lnTo>
                  <a:lnTo>
                    <a:pt x="2265" y="2980"/>
                  </a:lnTo>
                  <a:lnTo>
                    <a:pt x="2191" y="3084"/>
                  </a:lnTo>
                  <a:lnTo>
                    <a:pt x="2121" y="3190"/>
                  </a:lnTo>
                  <a:lnTo>
                    <a:pt x="2056" y="3300"/>
                  </a:lnTo>
                  <a:lnTo>
                    <a:pt x="1994" y="3412"/>
                  </a:lnTo>
                  <a:lnTo>
                    <a:pt x="1936" y="3526"/>
                  </a:lnTo>
                  <a:lnTo>
                    <a:pt x="1883" y="3641"/>
                  </a:lnTo>
                  <a:lnTo>
                    <a:pt x="1835" y="3759"/>
                  </a:lnTo>
                  <a:lnTo>
                    <a:pt x="1791" y="3878"/>
                  </a:lnTo>
                  <a:lnTo>
                    <a:pt x="1751" y="3998"/>
                  </a:lnTo>
                  <a:lnTo>
                    <a:pt x="1716" y="4120"/>
                  </a:lnTo>
                  <a:lnTo>
                    <a:pt x="1685" y="4243"/>
                  </a:lnTo>
                  <a:lnTo>
                    <a:pt x="1660" y="4367"/>
                  </a:lnTo>
                  <a:lnTo>
                    <a:pt x="1638" y="4492"/>
                  </a:lnTo>
                  <a:lnTo>
                    <a:pt x="1622" y="4618"/>
                  </a:lnTo>
                  <a:lnTo>
                    <a:pt x="1610" y="4745"/>
                  </a:lnTo>
                  <a:lnTo>
                    <a:pt x="1602" y="4872"/>
                  </a:lnTo>
                  <a:lnTo>
                    <a:pt x="1600" y="5000"/>
                  </a:lnTo>
                  <a:lnTo>
                    <a:pt x="1602" y="5128"/>
                  </a:lnTo>
                  <a:lnTo>
                    <a:pt x="1610" y="5255"/>
                  </a:lnTo>
                  <a:lnTo>
                    <a:pt x="1622" y="5382"/>
                  </a:lnTo>
                  <a:lnTo>
                    <a:pt x="1638" y="5508"/>
                  </a:lnTo>
                  <a:lnTo>
                    <a:pt x="1660" y="5633"/>
                  </a:lnTo>
                  <a:lnTo>
                    <a:pt x="1685" y="5757"/>
                  </a:lnTo>
                  <a:lnTo>
                    <a:pt x="1716" y="5880"/>
                  </a:lnTo>
                  <a:lnTo>
                    <a:pt x="1751" y="6002"/>
                  </a:lnTo>
                  <a:lnTo>
                    <a:pt x="1791" y="6122"/>
                  </a:lnTo>
                  <a:lnTo>
                    <a:pt x="1835" y="6241"/>
                  </a:lnTo>
                  <a:lnTo>
                    <a:pt x="1883" y="6359"/>
                  </a:lnTo>
                  <a:lnTo>
                    <a:pt x="1936" y="6474"/>
                  </a:lnTo>
                  <a:lnTo>
                    <a:pt x="1994" y="6588"/>
                  </a:lnTo>
                  <a:lnTo>
                    <a:pt x="2056" y="6700"/>
                  </a:lnTo>
                  <a:lnTo>
                    <a:pt x="2121" y="6810"/>
                  </a:lnTo>
                  <a:lnTo>
                    <a:pt x="2191" y="6916"/>
                  </a:lnTo>
                  <a:lnTo>
                    <a:pt x="2265" y="7020"/>
                  </a:lnTo>
                  <a:lnTo>
                    <a:pt x="2342" y="7121"/>
                  </a:lnTo>
                  <a:lnTo>
                    <a:pt x="2423" y="7218"/>
                  </a:lnTo>
                  <a:lnTo>
                    <a:pt x="2508" y="7313"/>
                  </a:lnTo>
                  <a:lnTo>
                    <a:pt x="2596" y="7404"/>
                  </a:lnTo>
                  <a:lnTo>
                    <a:pt x="2687" y="7492"/>
                  </a:lnTo>
                  <a:lnTo>
                    <a:pt x="2782" y="7577"/>
                  </a:lnTo>
                  <a:lnTo>
                    <a:pt x="2879" y="7658"/>
                  </a:lnTo>
                  <a:lnTo>
                    <a:pt x="2980" y="7735"/>
                  </a:lnTo>
                  <a:lnTo>
                    <a:pt x="3084" y="7809"/>
                  </a:lnTo>
                  <a:lnTo>
                    <a:pt x="3190" y="7879"/>
                  </a:lnTo>
                  <a:lnTo>
                    <a:pt x="3300" y="7944"/>
                  </a:lnTo>
                  <a:lnTo>
                    <a:pt x="3412" y="8006"/>
                  </a:lnTo>
                  <a:lnTo>
                    <a:pt x="3526" y="8064"/>
                  </a:lnTo>
                  <a:lnTo>
                    <a:pt x="3641" y="8117"/>
                  </a:lnTo>
                  <a:lnTo>
                    <a:pt x="3759" y="8165"/>
                  </a:lnTo>
                  <a:lnTo>
                    <a:pt x="3878" y="8209"/>
                  </a:lnTo>
                  <a:lnTo>
                    <a:pt x="3998" y="8249"/>
                  </a:lnTo>
                  <a:lnTo>
                    <a:pt x="4120" y="8284"/>
                  </a:lnTo>
                  <a:lnTo>
                    <a:pt x="4243" y="8315"/>
                  </a:lnTo>
                  <a:lnTo>
                    <a:pt x="4367" y="8340"/>
                  </a:lnTo>
                  <a:lnTo>
                    <a:pt x="4492" y="8362"/>
                  </a:lnTo>
                  <a:lnTo>
                    <a:pt x="4618" y="8378"/>
                  </a:lnTo>
                  <a:lnTo>
                    <a:pt x="4745" y="8390"/>
                  </a:lnTo>
                  <a:lnTo>
                    <a:pt x="4872" y="8398"/>
                  </a:lnTo>
                  <a:lnTo>
                    <a:pt x="5000" y="8400"/>
                  </a:lnTo>
                  <a:lnTo>
                    <a:pt x="5128" y="8398"/>
                  </a:lnTo>
                  <a:lnTo>
                    <a:pt x="5255" y="8390"/>
                  </a:lnTo>
                  <a:lnTo>
                    <a:pt x="5382" y="8378"/>
                  </a:lnTo>
                  <a:lnTo>
                    <a:pt x="5508" y="8362"/>
                  </a:lnTo>
                  <a:lnTo>
                    <a:pt x="5633" y="8340"/>
                  </a:lnTo>
                  <a:lnTo>
                    <a:pt x="5757" y="8315"/>
                  </a:lnTo>
                  <a:lnTo>
                    <a:pt x="5880" y="8284"/>
                  </a:lnTo>
                  <a:lnTo>
                    <a:pt x="6002" y="8249"/>
                  </a:lnTo>
                  <a:lnTo>
                    <a:pt x="6122" y="8209"/>
                  </a:lnTo>
                  <a:lnTo>
                    <a:pt x="6241" y="8165"/>
                  </a:lnTo>
                  <a:lnTo>
                    <a:pt x="6359" y="8117"/>
                  </a:lnTo>
                  <a:lnTo>
                    <a:pt x="6474" y="8064"/>
                  </a:lnTo>
                  <a:lnTo>
                    <a:pt x="6588" y="8006"/>
                  </a:lnTo>
                  <a:lnTo>
                    <a:pt x="6700" y="7944"/>
                  </a:lnTo>
                  <a:lnTo>
                    <a:pt x="6810" y="7879"/>
                  </a:lnTo>
                  <a:lnTo>
                    <a:pt x="6916" y="7809"/>
                  </a:lnTo>
                  <a:lnTo>
                    <a:pt x="7020" y="7735"/>
                  </a:lnTo>
                  <a:lnTo>
                    <a:pt x="7121" y="7658"/>
                  </a:lnTo>
                  <a:lnTo>
                    <a:pt x="7218" y="7577"/>
                  </a:lnTo>
                  <a:lnTo>
                    <a:pt x="7313" y="7492"/>
                  </a:lnTo>
                  <a:lnTo>
                    <a:pt x="7404" y="7404"/>
                  </a:lnTo>
                  <a:lnTo>
                    <a:pt x="7492" y="7313"/>
                  </a:lnTo>
                  <a:lnTo>
                    <a:pt x="7577" y="7218"/>
                  </a:lnTo>
                  <a:lnTo>
                    <a:pt x="7658" y="7121"/>
                  </a:lnTo>
                  <a:lnTo>
                    <a:pt x="7735" y="7020"/>
                  </a:lnTo>
                  <a:lnTo>
                    <a:pt x="7809" y="6916"/>
                  </a:lnTo>
                  <a:lnTo>
                    <a:pt x="7879" y="6810"/>
                  </a:lnTo>
                  <a:lnTo>
                    <a:pt x="7944" y="6700"/>
                  </a:lnTo>
                  <a:lnTo>
                    <a:pt x="8006" y="6588"/>
                  </a:lnTo>
                  <a:lnTo>
                    <a:pt x="8064" y="6474"/>
                  </a:lnTo>
                  <a:lnTo>
                    <a:pt x="8117" y="6359"/>
                  </a:lnTo>
                  <a:lnTo>
                    <a:pt x="8165" y="6241"/>
                  </a:lnTo>
                  <a:lnTo>
                    <a:pt x="8209" y="6122"/>
                  </a:lnTo>
                  <a:lnTo>
                    <a:pt x="8249" y="6002"/>
                  </a:lnTo>
                  <a:lnTo>
                    <a:pt x="8284" y="5880"/>
                  </a:lnTo>
                  <a:lnTo>
                    <a:pt x="8315" y="5757"/>
                  </a:lnTo>
                  <a:lnTo>
                    <a:pt x="8340" y="5633"/>
                  </a:lnTo>
                  <a:lnTo>
                    <a:pt x="8362" y="5508"/>
                  </a:lnTo>
                  <a:lnTo>
                    <a:pt x="8378" y="5382"/>
                  </a:lnTo>
                  <a:lnTo>
                    <a:pt x="8390" y="5255"/>
                  </a:lnTo>
                  <a:lnTo>
                    <a:pt x="8398" y="5128"/>
                  </a:lnTo>
                  <a:close/>
                  <a:moveTo>
                    <a:pt x="7946" y="4892"/>
                  </a:moveTo>
                  <a:lnTo>
                    <a:pt x="7948" y="4997"/>
                  </a:lnTo>
                  <a:lnTo>
                    <a:pt x="7948" y="5003"/>
                  </a:lnTo>
                  <a:lnTo>
                    <a:pt x="7946" y="5108"/>
                  </a:lnTo>
                  <a:lnTo>
                    <a:pt x="7946" y="5114"/>
                  </a:lnTo>
                  <a:lnTo>
                    <a:pt x="7940" y="5218"/>
                  </a:lnTo>
                  <a:lnTo>
                    <a:pt x="7939" y="5224"/>
                  </a:lnTo>
                  <a:lnTo>
                    <a:pt x="7930" y="5328"/>
                  </a:lnTo>
                  <a:lnTo>
                    <a:pt x="7929" y="5334"/>
                  </a:lnTo>
                  <a:lnTo>
                    <a:pt x="7915" y="5437"/>
                  </a:lnTo>
                  <a:lnTo>
                    <a:pt x="7915" y="5443"/>
                  </a:lnTo>
                  <a:lnTo>
                    <a:pt x="7897" y="5546"/>
                  </a:lnTo>
                  <a:lnTo>
                    <a:pt x="7896" y="5551"/>
                  </a:lnTo>
                  <a:lnTo>
                    <a:pt x="7875" y="5654"/>
                  </a:lnTo>
                  <a:lnTo>
                    <a:pt x="7873" y="5659"/>
                  </a:lnTo>
                  <a:lnTo>
                    <a:pt x="7848" y="5760"/>
                  </a:lnTo>
                  <a:lnTo>
                    <a:pt x="7847" y="5766"/>
                  </a:lnTo>
                  <a:lnTo>
                    <a:pt x="7818" y="5866"/>
                  </a:lnTo>
                  <a:lnTo>
                    <a:pt x="7816" y="5871"/>
                  </a:lnTo>
                  <a:lnTo>
                    <a:pt x="7784" y="5971"/>
                  </a:lnTo>
                  <a:lnTo>
                    <a:pt x="7782" y="5976"/>
                  </a:lnTo>
                  <a:lnTo>
                    <a:pt x="7746" y="6074"/>
                  </a:lnTo>
                  <a:lnTo>
                    <a:pt x="7744" y="6079"/>
                  </a:lnTo>
                  <a:lnTo>
                    <a:pt x="7703" y="6176"/>
                  </a:lnTo>
                  <a:lnTo>
                    <a:pt x="7701" y="6181"/>
                  </a:lnTo>
                  <a:lnTo>
                    <a:pt x="7658" y="6276"/>
                  </a:lnTo>
                  <a:lnTo>
                    <a:pt x="7655" y="6281"/>
                  </a:lnTo>
                  <a:lnTo>
                    <a:pt x="7608" y="6375"/>
                  </a:lnTo>
                  <a:lnTo>
                    <a:pt x="7605" y="6380"/>
                  </a:lnTo>
                  <a:lnTo>
                    <a:pt x="7554" y="6472"/>
                  </a:lnTo>
                  <a:lnTo>
                    <a:pt x="7552" y="6476"/>
                  </a:lnTo>
                  <a:lnTo>
                    <a:pt x="7497" y="6566"/>
                  </a:lnTo>
                  <a:lnTo>
                    <a:pt x="7494" y="6571"/>
                  </a:lnTo>
                  <a:lnTo>
                    <a:pt x="7437" y="6659"/>
                  </a:lnTo>
                  <a:lnTo>
                    <a:pt x="7434" y="6664"/>
                  </a:lnTo>
                  <a:lnTo>
                    <a:pt x="7373" y="6749"/>
                  </a:lnTo>
                  <a:lnTo>
                    <a:pt x="7370" y="6754"/>
                  </a:lnTo>
                  <a:lnTo>
                    <a:pt x="7306" y="6837"/>
                  </a:lnTo>
                  <a:lnTo>
                    <a:pt x="7303" y="6841"/>
                  </a:lnTo>
                  <a:lnTo>
                    <a:pt x="7236" y="6922"/>
                  </a:lnTo>
                  <a:lnTo>
                    <a:pt x="7233" y="6926"/>
                  </a:lnTo>
                  <a:lnTo>
                    <a:pt x="7163" y="7004"/>
                  </a:lnTo>
                  <a:lnTo>
                    <a:pt x="7159" y="7008"/>
                  </a:lnTo>
                  <a:lnTo>
                    <a:pt x="7087" y="7083"/>
                  </a:lnTo>
                  <a:lnTo>
                    <a:pt x="7083" y="7087"/>
                  </a:lnTo>
                  <a:lnTo>
                    <a:pt x="7008" y="7159"/>
                  </a:lnTo>
                  <a:lnTo>
                    <a:pt x="7004" y="7163"/>
                  </a:lnTo>
                  <a:lnTo>
                    <a:pt x="6926" y="7233"/>
                  </a:lnTo>
                  <a:lnTo>
                    <a:pt x="6922" y="7236"/>
                  </a:lnTo>
                  <a:lnTo>
                    <a:pt x="6841" y="7303"/>
                  </a:lnTo>
                  <a:lnTo>
                    <a:pt x="6837" y="7306"/>
                  </a:lnTo>
                  <a:lnTo>
                    <a:pt x="6754" y="7370"/>
                  </a:lnTo>
                  <a:lnTo>
                    <a:pt x="6749" y="7373"/>
                  </a:lnTo>
                  <a:lnTo>
                    <a:pt x="6664" y="7434"/>
                  </a:lnTo>
                  <a:lnTo>
                    <a:pt x="6659" y="7437"/>
                  </a:lnTo>
                  <a:lnTo>
                    <a:pt x="6571" y="7494"/>
                  </a:lnTo>
                  <a:lnTo>
                    <a:pt x="6566" y="7497"/>
                  </a:lnTo>
                  <a:lnTo>
                    <a:pt x="6476" y="7552"/>
                  </a:lnTo>
                  <a:lnTo>
                    <a:pt x="6472" y="7554"/>
                  </a:lnTo>
                  <a:lnTo>
                    <a:pt x="6380" y="7605"/>
                  </a:lnTo>
                  <a:lnTo>
                    <a:pt x="6375" y="7608"/>
                  </a:lnTo>
                  <a:lnTo>
                    <a:pt x="6281" y="7655"/>
                  </a:lnTo>
                  <a:lnTo>
                    <a:pt x="6276" y="7658"/>
                  </a:lnTo>
                  <a:lnTo>
                    <a:pt x="6181" y="7701"/>
                  </a:lnTo>
                  <a:lnTo>
                    <a:pt x="6176" y="7703"/>
                  </a:lnTo>
                  <a:lnTo>
                    <a:pt x="6079" y="7744"/>
                  </a:lnTo>
                  <a:lnTo>
                    <a:pt x="6074" y="7746"/>
                  </a:lnTo>
                  <a:lnTo>
                    <a:pt x="5976" y="7782"/>
                  </a:lnTo>
                  <a:lnTo>
                    <a:pt x="5971" y="7784"/>
                  </a:lnTo>
                  <a:lnTo>
                    <a:pt x="5871" y="7816"/>
                  </a:lnTo>
                  <a:lnTo>
                    <a:pt x="5866" y="7818"/>
                  </a:lnTo>
                  <a:lnTo>
                    <a:pt x="5766" y="7847"/>
                  </a:lnTo>
                  <a:lnTo>
                    <a:pt x="5760" y="7848"/>
                  </a:lnTo>
                  <a:lnTo>
                    <a:pt x="5659" y="7873"/>
                  </a:lnTo>
                  <a:lnTo>
                    <a:pt x="5654" y="7875"/>
                  </a:lnTo>
                  <a:lnTo>
                    <a:pt x="5551" y="7896"/>
                  </a:lnTo>
                  <a:lnTo>
                    <a:pt x="5546" y="7897"/>
                  </a:lnTo>
                  <a:lnTo>
                    <a:pt x="5443" y="7915"/>
                  </a:lnTo>
                  <a:lnTo>
                    <a:pt x="5437" y="7915"/>
                  </a:lnTo>
                  <a:lnTo>
                    <a:pt x="5334" y="7929"/>
                  </a:lnTo>
                  <a:lnTo>
                    <a:pt x="5328" y="7930"/>
                  </a:lnTo>
                  <a:lnTo>
                    <a:pt x="5224" y="7939"/>
                  </a:lnTo>
                  <a:lnTo>
                    <a:pt x="5218" y="7940"/>
                  </a:lnTo>
                  <a:lnTo>
                    <a:pt x="5114" y="7946"/>
                  </a:lnTo>
                  <a:lnTo>
                    <a:pt x="5108" y="7946"/>
                  </a:lnTo>
                  <a:lnTo>
                    <a:pt x="5003" y="7948"/>
                  </a:lnTo>
                  <a:lnTo>
                    <a:pt x="4997" y="7948"/>
                  </a:lnTo>
                  <a:lnTo>
                    <a:pt x="4892" y="7946"/>
                  </a:lnTo>
                  <a:lnTo>
                    <a:pt x="4886" y="7946"/>
                  </a:lnTo>
                  <a:lnTo>
                    <a:pt x="4782" y="7940"/>
                  </a:lnTo>
                  <a:lnTo>
                    <a:pt x="4776" y="7939"/>
                  </a:lnTo>
                  <a:lnTo>
                    <a:pt x="4672" y="7930"/>
                  </a:lnTo>
                  <a:lnTo>
                    <a:pt x="4666" y="7929"/>
                  </a:lnTo>
                  <a:lnTo>
                    <a:pt x="4563" y="7915"/>
                  </a:lnTo>
                  <a:lnTo>
                    <a:pt x="4557" y="7915"/>
                  </a:lnTo>
                  <a:lnTo>
                    <a:pt x="4454" y="7897"/>
                  </a:lnTo>
                  <a:lnTo>
                    <a:pt x="4449" y="7896"/>
                  </a:lnTo>
                  <a:lnTo>
                    <a:pt x="4346" y="7875"/>
                  </a:lnTo>
                  <a:lnTo>
                    <a:pt x="4341" y="7873"/>
                  </a:lnTo>
                  <a:lnTo>
                    <a:pt x="4240" y="7848"/>
                  </a:lnTo>
                  <a:lnTo>
                    <a:pt x="4234" y="7847"/>
                  </a:lnTo>
                  <a:lnTo>
                    <a:pt x="4134" y="7818"/>
                  </a:lnTo>
                  <a:lnTo>
                    <a:pt x="4129" y="7816"/>
                  </a:lnTo>
                  <a:lnTo>
                    <a:pt x="4029" y="7784"/>
                  </a:lnTo>
                  <a:lnTo>
                    <a:pt x="4024" y="7782"/>
                  </a:lnTo>
                  <a:lnTo>
                    <a:pt x="3926" y="7746"/>
                  </a:lnTo>
                  <a:lnTo>
                    <a:pt x="3921" y="7744"/>
                  </a:lnTo>
                  <a:lnTo>
                    <a:pt x="3824" y="7703"/>
                  </a:lnTo>
                  <a:lnTo>
                    <a:pt x="3819" y="7701"/>
                  </a:lnTo>
                  <a:lnTo>
                    <a:pt x="3724" y="7658"/>
                  </a:lnTo>
                  <a:lnTo>
                    <a:pt x="3719" y="7655"/>
                  </a:lnTo>
                  <a:lnTo>
                    <a:pt x="3625" y="7608"/>
                  </a:lnTo>
                  <a:lnTo>
                    <a:pt x="3620" y="7605"/>
                  </a:lnTo>
                  <a:lnTo>
                    <a:pt x="3528" y="7554"/>
                  </a:lnTo>
                  <a:lnTo>
                    <a:pt x="3524" y="7552"/>
                  </a:lnTo>
                  <a:lnTo>
                    <a:pt x="3434" y="7497"/>
                  </a:lnTo>
                  <a:lnTo>
                    <a:pt x="3429" y="7494"/>
                  </a:lnTo>
                  <a:lnTo>
                    <a:pt x="3341" y="7437"/>
                  </a:lnTo>
                  <a:lnTo>
                    <a:pt x="3336" y="7434"/>
                  </a:lnTo>
                  <a:lnTo>
                    <a:pt x="3251" y="7373"/>
                  </a:lnTo>
                  <a:lnTo>
                    <a:pt x="3246" y="7370"/>
                  </a:lnTo>
                  <a:lnTo>
                    <a:pt x="3163" y="7306"/>
                  </a:lnTo>
                  <a:lnTo>
                    <a:pt x="3159" y="7303"/>
                  </a:lnTo>
                  <a:lnTo>
                    <a:pt x="3078" y="7236"/>
                  </a:lnTo>
                  <a:lnTo>
                    <a:pt x="3074" y="7233"/>
                  </a:lnTo>
                  <a:lnTo>
                    <a:pt x="2996" y="7163"/>
                  </a:lnTo>
                  <a:lnTo>
                    <a:pt x="2992" y="7159"/>
                  </a:lnTo>
                  <a:lnTo>
                    <a:pt x="2917" y="7087"/>
                  </a:lnTo>
                  <a:lnTo>
                    <a:pt x="2913" y="7083"/>
                  </a:lnTo>
                  <a:lnTo>
                    <a:pt x="2841" y="7008"/>
                  </a:lnTo>
                  <a:lnTo>
                    <a:pt x="2837" y="7004"/>
                  </a:lnTo>
                  <a:lnTo>
                    <a:pt x="2767" y="6926"/>
                  </a:lnTo>
                  <a:lnTo>
                    <a:pt x="2764" y="6922"/>
                  </a:lnTo>
                  <a:lnTo>
                    <a:pt x="2697" y="6841"/>
                  </a:lnTo>
                  <a:lnTo>
                    <a:pt x="2694" y="6837"/>
                  </a:lnTo>
                  <a:lnTo>
                    <a:pt x="2630" y="6754"/>
                  </a:lnTo>
                  <a:lnTo>
                    <a:pt x="2627" y="6749"/>
                  </a:lnTo>
                  <a:lnTo>
                    <a:pt x="2566" y="6664"/>
                  </a:lnTo>
                  <a:lnTo>
                    <a:pt x="2563" y="6659"/>
                  </a:lnTo>
                  <a:lnTo>
                    <a:pt x="2506" y="6571"/>
                  </a:lnTo>
                  <a:lnTo>
                    <a:pt x="2503" y="6566"/>
                  </a:lnTo>
                  <a:lnTo>
                    <a:pt x="2448" y="6476"/>
                  </a:lnTo>
                  <a:lnTo>
                    <a:pt x="2446" y="6472"/>
                  </a:lnTo>
                  <a:lnTo>
                    <a:pt x="2395" y="6380"/>
                  </a:lnTo>
                  <a:lnTo>
                    <a:pt x="2392" y="6375"/>
                  </a:lnTo>
                  <a:lnTo>
                    <a:pt x="2345" y="6281"/>
                  </a:lnTo>
                  <a:lnTo>
                    <a:pt x="2342" y="6276"/>
                  </a:lnTo>
                  <a:lnTo>
                    <a:pt x="2299" y="6181"/>
                  </a:lnTo>
                  <a:lnTo>
                    <a:pt x="2297" y="6176"/>
                  </a:lnTo>
                  <a:lnTo>
                    <a:pt x="2256" y="6079"/>
                  </a:lnTo>
                  <a:lnTo>
                    <a:pt x="2254" y="6074"/>
                  </a:lnTo>
                  <a:lnTo>
                    <a:pt x="2218" y="5976"/>
                  </a:lnTo>
                  <a:lnTo>
                    <a:pt x="2216" y="5971"/>
                  </a:lnTo>
                  <a:lnTo>
                    <a:pt x="2184" y="5871"/>
                  </a:lnTo>
                  <a:lnTo>
                    <a:pt x="2182" y="5866"/>
                  </a:lnTo>
                  <a:lnTo>
                    <a:pt x="2153" y="5766"/>
                  </a:lnTo>
                  <a:lnTo>
                    <a:pt x="2152" y="5760"/>
                  </a:lnTo>
                  <a:lnTo>
                    <a:pt x="2127" y="5659"/>
                  </a:lnTo>
                  <a:lnTo>
                    <a:pt x="2125" y="5654"/>
                  </a:lnTo>
                  <a:lnTo>
                    <a:pt x="2104" y="5551"/>
                  </a:lnTo>
                  <a:lnTo>
                    <a:pt x="2103" y="5546"/>
                  </a:lnTo>
                  <a:lnTo>
                    <a:pt x="2085" y="5443"/>
                  </a:lnTo>
                  <a:lnTo>
                    <a:pt x="2085" y="5437"/>
                  </a:lnTo>
                  <a:lnTo>
                    <a:pt x="2071" y="5334"/>
                  </a:lnTo>
                  <a:lnTo>
                    <a:pt x="2070" y="5328"/>
                  </a:lnTo>
                  <a:lnTo>
                    <a:pt x="2061" y="5224"/>
                  </a:lnTo>
                  <a:lnTo>
                    <a:pt x="2060" y="5218"/>
                  </a:lnTo>
                  <a:lnTo>
                    <a:pt x="2054" y="5114"/>
                  </a:lnTo>
                  <a:lnTo>
                    <a:pt x="2054" y="5108"/>
                  </a:lnTo>
                  <a:lnTo>
                    <a:pt x="2052" y="5003"/>
                  </a:lnTo>
                  <a:lnTo>
                    <a:pt x="2052" y="4997"/>
                  </a:lnTo>
                  <a:lnTo>
                    <a:pt x="2054" y="4892"/>
                  </a:lnTo>
                  <a:lnTo>
                    <a:pt x="2054" y="4886"/>
                  </a:lnTo>
                  <a:lnTo>
                    <a:pt x="2060" y="4782"/>
                  </a:lnTo>
                  <a:lnTo>
                    <a:pt x="2061" y="4776"/>
                  </a:lnTo>
                  <a:lnTo>
                    <a:pt x="2070" y="4672"/>
                  </a:lnTo>
                  <a:lnTo>
                    <a:pt x="2071" y="4666"/>
                  </a:lnTo>
                  <a:lnTo>
                    <a:pt x="2085" y="4563"/>
                  </a:lnTo>
                  <a:lnTo>
                    <a:pt x="2085" y="4557"/>
                  </a:lnTo>
                  <a:lnTo>
                    <a:pt x="2103" y="4454"/>
                  </a:lnTo>
                  <a:lnTo>
                    <a:pt x="2104" y="4449"/>
                  </a:lnTo>
                  <a:lnTo>
                    <a:pt x="2125" y="4346"/>
                  </a:lnTo>
                  <a:lnTo>
                    <a:pt x="2127" y="4341"/>
                  </a:lnTo>
                  <a:lnTo>
                    <a:pt x="2152" y="4240"/>
                  </a:lnTo>
                  <a:lnTo>
                    <a:pt x="2153" y="4234"/>
                  </a:lnTo>
                  <a:lnTo>
                    <a:pt x="2182" y="4134"/>
                  </a:lnTo>
                  <a:lnTo>
                    <a:pt x="2184" y="4129"/>
                  </a:lnTo>
                  <a:lnTo>
                    <a:pt x="2216" y="4029"/>
                  </a:lnTo>
                  <a:lnTo>
                    <a:pt x="2218" y="4024"/>
                  </a:lnTo>
                  <a:lnTo>
                    <a:pt x="2254" y="3926"/>
                  </a:lnTo>
                  <a:lnTo>
                    <a:pt x="2256" y="3921"/>
                  </a:lnTo>
                  <a:lnTo>
                    <a:pt x="2297" y="3824"/>
                  </a:lnTo>
                  <a:lnTo>
                    <a:pt x="2299" y="3819"/>
                  </a:lnTo>
                  <a:lnTo>
                    <a:pt x="2342" y="3724"/>
                  </a:lnTo>
                  <a:lnTo>
                    <a:pt x="2345" y="3719"/>
                  </a:lnTo>
                  <a:lnTo>
                    <a:pt x="2392" y="3625"/>
                  </a:lnTo>
                  <a:lnTo>
                    <a:pt x="2395" y="3620"/>
                  </a:lnTo>
                  <a:lnTo>
                    <a:pt x="2446" y="3528"/>
                  </a:lnTo>
                  <a:lnTo>
                    <a:pt x="2448" y="3524"/>
                  </a:lnTo>
                  <a:lnTo>
                    <a:pt x="2503" y="3434"/>
                  </a:lnTo>
                  <a:lnTo>
                    <a:pt x="2506" y="3429"/>
                  </a:lnTo>
                  <a:lnTo>
                    <a:pt x="2563" y="3341"/>
                  </a:lnTo>
                  <a:lnTo>
                    <a:pt x="2566" y="3336"/>
                  </a:lnTo>
                  <a:lnTo>
                    <a:pt x="2627" y="3251"/>
                  </a:lnTo>
                  <a:lnTo>
                    <a:pt x="2630" y="3246"/>
                  </a:lnTo>
                  <a:lnTo>
                    <a:pt x="2694" y="3163"/>
                  </a:lnTo>
                  <a:lnTo>
                    <a:pt x="2697" y="3159"/>
                  </a:lnTo>
                  <a:lnTo>
                    <a:pt x="2764" y="3078"/>
                  </a:lnTo>
                  <a:lnTo>
                    <a:pt x="2767" y="3074"/>
                  </a:lnTo>
                  <a:lnTo>
                    <a:pt x="2837" y="2996"/>
                  </a:lnTo>
                  <a:lnTo>
                    <a:pt x="2841" y="2992"/>
                  </a:lnTo>
                  <a:lnTo>
                    <a:pt x="2913" y="2917"/>
                  </a:lnTo>
                  <a:lnTo>
                    <a:pt x="2917" y="2913"/>
                  </a:lnTo>
                  <a:lnTo>
                    <a:pt x="2992" y="2841"/>
                  </a:lnTo>
                  <a:lnTo>
                    <a:pt x="2996" y="2837"/>
                  </a:lnTo>
                  <a:lnTo>
                    <a:pt x="3074" y="2767"/>
                  </a:lnTo>
                  <a:lnTo>
                    <a:pt x="3078" y="2764"/>
                  </a:lnTo>
                  <a:lnTo>
                    <a:pt x="3159" y="2697"/>
                  </a:lnTo>
                  <a:lnTo>
                    <a:pt x="3163" y="2694"/>
                  </a:lnTo>
                  <a:lnTo>
                    <a:pt x="3246" y="2630"/>
                  </a:lnTo>
                  <a:lnTo>
                    <a:pt x="3251" y="2627"/>
                  </a:lnTo>
                  <a:lnTo>
                    <a:pt x="3336" y="2566"/>
                  </a:lnTo>
                  <a:lnTo>
                    <a:pt x="3341" y="2563"/>
                  </a:lnTo>
                  <a:lnTo>
                    <a:pt x="3429" y="2506"/>
                  </a:lnTo>
                  <a:lnTo>
                    <a:pt x="3434" y="2503"/>
                  </a:lnTo>
                  <a:lnTo>
                    <a:pt x="3524" y="2448"/>
                  </a:lnTo>
                  <a:lnTo>
                    <a:pt x="3528" y="2446"/>
                  </a:lnTo>
                  <a:lnTo>
                    <a:pt x="3620" y="2395"/>
                  </a:lnTo>
                  <a:lnTo>
                    <a:pt x="3625" y="2392"/>
                  </a:lnTo>
                  <a:lnTo>
                    <a:pt x="3719" y="2345"/>
                  </a:lnTo>
                  <a:lnTo>
                    <a:pt x="3724" y="2342"/>
                  </a:lnTo>
                  <a:lnTo>
                    <a:pt x="3819" y="2299"/>
                  </a:lnTo>
                  <a:lnTo>
                    <a:pt x="3824" y="2297"/>
                  </a:lnTo>
                  <a:lnTo>
                    <a:pt x="3921" y="2256"/>
                  </a:lnTo>
                  <a:lnTo>
                    <a:pt x="3926" y="2254"/>
                  </a:lnTo>
                  <a:lnTo>
                    <a:pt x="4024" y="2218"/>
                  </a:lnTo>
                  <a:lnTo>
                    <a:pt x="4029" y="2216"/>
                  </a:lnTo>
                  <a:lnTo>
                    <a:pt x="4129" y="2184"/>
                  </a:lnTo>
                  <a:lnTo>
                    <a:pt x="4134" y="2182"/>
                  </a:lnTo>
                  <a:lnTo>
                    <a:pt x="4234" y="2153"/>
                  </a:lnTo>
                  <a:lnTo>
                    <a:pt x="4240" y="2152"/>
                  </a:lnTo>
                  <a:lnTo>
                    <a:pt x="4341" y="2127"/>
                  </a:lnTo>
                  <a:lnTo>
                    <a:pt x="4346" y="2125"/>
                  </a:lnTo>
                  <a:lnTo>
                    <a:pt x="4449" y="2104"/>
                  </a:lnTo>
                  <a:lnTo>
                    <a:pt x="4454" y="2103"/>
                  </a:lnTo>
                  <a:lnTo>
                    <a:pt x="4557" y="2085"/>
                  </a:lnTo>
                  <a:lnTo>
                    <a:pt x="4563" y="2085"/>
                  </a:lnTo>
                  <a:lnTo>
                    <a:pt x="4666" y="2071"/>
                  </a:lnTo>
                  <a:lnTo>
                    <a:pt x="4672" y="2070"/>
                  </a:lnTo>
                  <a:lnTo>
                    <a:pt x="4776" y="2061"/>
                  </a:lnTo>
                  <a:lnTo>
                    <a:pt x="4782" y="2060"/>
                  </a:lnTo>
                  <a:lnTo>
                    <a:pt x="4886" y="2054"/>
                  </a:lnTo>
                  <a:lnTo>
                    <a:pt x="4892" y="2054"/>
                  </a:lnTo>
                  <a:lnTo>
                    <a:pt x="4997" y="2052"/>
                  </a:lnTo>
                  <a:lnTo>
                    <a:pt x="5003" y="2052"/>
                  </a:lnTo>
                  <a:lnTo>
                    <a:pt x="5108" y="2054"/>
                  </a:lnTo>
                  <a:lnTo>
                    <a:pt x="5114" y="2054"/>
                  </a:lnTo>
                  <a:lnTo>
                    <a:pt x="5218" y="2060"/>
                  </a:lnTo>
                  <a:lnTo>
                    <a:pt x="5224" y="2061"/>
                  </a:lnTo>
                  <a:lnTo>
                    <a:pt x="5328" y="2070"/>
                  </a:lnTo>
                  <a:lnTo>
                    <a:pt x="5334" y="2071"/>
                  </a:lnTo>
                  <a:lnTo>
                    <a:pt x="5437" y="2085"/>
                  </a:lnTo>
                  <a:lnTo>
                    <a:pt x="5443" y="2085"/>
                  </a:lnTo>
                  <a:lnTo>
                    <a:pt x="5546" y="2103"/>
                  </a:lnTo>
                  <a:lnTo>
                    <a:pt x="5551" y="2104"/>
                  </a:lnTo>
                  <a:lnTo>
                    <a:pt x="5654" y="2125"/>
                  </a:lnTo>
                  <a:lnTo>
                    <a:pt x="5659" y="2127"/>
                  </a:lnTo>
                  <a:lnTo>
                    <a:pt x="5760" y="2152"/>
                  </a:lnTo>
                  <a:lnTo>
                    <a:pt x="5766" y="2153"/>
                  </a:lnTo>
                  <a:lnTo>
                    <a:pt x="5866" y="2182"/>
                  </a:lnTo>
                  <a:lnTo>
                    <a:pt x="5871" y="2184"/>
                  </a:lnTo>
                  <a:lnTo>
                    <a:pt x="5971" y="2216"/>
                  </a:lnTo>
                  <a:lnTo>
                    <a:pt x="5976" y="2218"/>
                  </a:lnTo>
                  <a:lnTo>
                    <a:pt x="6074" y="2254"/>
                  </a:lnTo>
                  <a:lnTo>
                    <a:pt x="6079" y="2256"/>
                  </a:lnTo>
                  <a:lnTo>
                    <a:pt x="6176" y="2297"/>
                  </a:lnTo>
                  <a:lnTo>
                    <a:pt x="6181" y="2299"/>
                  </a:lnTo>
                  <a:lnTo>
                    <a:pt x="6276" y="2342"/>
                  </a:lnTo>
                  <a:lnTo>
                    <a:pt x="6281" y="2345"/>
                  </a:lnTo>
                  <a:lnTo>
                    <a:pt x="6375" y="2392"/>
                  </a:lnTo>
                  <a:lnTo>
                    <a:pt x="6380" y="2395"/>
                  </a:lnTo>
                  <a:lnTo>
                    <a:pt x="6472" y="2446"/>
                  </a:lnTo>
                  <a:lnTo>
                    <a:pt x="6476" y="2448"/>
                  </a:lnTo>
                  <a:lnTo>
                    <a:pt x="6566" y="2503"/>
                  </a:lnTo>
                  <a:lnTo>
                    <a:pt x="6571" y="2506"/>
                  </a:lnTo>
                  <a:lnTo>
                    <a:pt x="6659" y="2563"/>
                  </a:lnTo>
                  <a:lnTo>
                    <a:pt x="6664" y="2566"/>
                  </a:lnTo>
                  <a:lnTo>
                    <a:pt x="6749" y="2627"/>
                  </a:lnTo>
                  <a:lnTo>
                    <a:pt x="6754" y="2630"/>
                  </a:lnTo>
                  <a:lnTo>
                    <a:pt x="6837" y="2694"/>
                  </a:lnTo>
                  <a:lnTo>
                    <a:pt x="6841" y="2697"/>
                  </a:lnTo>
                  <a:lnTo>
                    <a:pt x="6922" y="2764"/>
                  </a:lnTo>
                  <a:lnTo>
                    <a:pt x="6926" y="2767"/>
                  </a:lnTo>
                  <a:lnTo>
                    <a:pt x="7004" y="2837"/>
                  </a:lnTo>
                  <a:lnTo>
                    <a:pt x="7008" y="2841"/>
                  </a:lnTo>
                  <a:lnTo>
                    <a:pt x="7083" y="2913"/>
                  </a:lnTo>
                  <a:lnTo>
                    <a:pt x="7087" y="2917"/>
                  </a:lnTo>
                  <a:lnTo>
                    <a:pt x="7159" y="2992"/>
                  </a:lnTo>
                  <a:lnTo>
                    <a:pt x="7163" y="2996"/>
                  </a:lnTo>
                  <a:lnTo>
                    <a:pt x="7233" y="3074"/>
                  </a:lnTo>
                  <a:lnTo>
                    <a:pt x="7236" y="3078"/>
                  </a:lnTo>
                  <a:lnTo>
                    <a:pt x="7303" y="3159"/>
                  </a:lnTo>
                  <a:lnTo>
                    <a:pt x="7306" y="3163"/>
                  </a:lnTo>
                  <a:lnTo>
                    <a:pt x="7370" y="3246"/>
                  </a:lnTo>
                  <a:lnTo>
                    <a:pt x="7373" y="3251"/>
                  </a:lnTo>
                  <a:lnTo>
                    <a:pt x="7434" y="3336"/>
                  </a:lnTo>
                  <a:lnTo>
                    <a:pt x="7437" y="3341"/>
                  </a:lnTo>
                  <a:lnTo>
                    <a:pt x="7494" y="3429"/>
                  </a:lnTo>
                  <a:lnTo>
                    <a:pt x="7497" y="3434"/>
                  </a:lnTo>
                  <a:lnTo>
                    <a:pt x="7552" y="3524"/>
                  </a:lnTo>
                  <a:lnTo>
                    <a:pt x="7554" y="3528"/>
                  </a:lnTo>
                  <a:lnTo>
                    <a:pt x="7605" y="3620"/>
                  </a:lnTo>
                  <a:lnTo>
                    <a:pt x="7608" y="3625"/>
                  </a:lnTo>
                  <a:lnTo>
                    <a:pt x="7655" y="3719"/>
                  </a:lnTo>
                  <a:lnTo>
                    <a:pt x="7658" y="3724"/>
                  </a:lnTo>
                  <a:lnTo>
                    <a:pt x="7701" y="3819"/>
                  </a:lnTo>
                  <a:lnTo>
                    <a:pt x="7703" y="3824"/>
                  </a:lnTo>
                  <a:lnTo>
                    <a:pt x="7744" y="3921"/>
                  </a:lnTo>
                  <a:lnTo>
                    <a:pt x="7746" y="3926"/>
                  </a:lnTo>
                  <a:lnTo>
                    <a:pt x="7782" y="4024"/>
                  </a:lnTo>
                  <a:lnTo>
                    <a:pt x="7784" y="4029"/>
                  </a:lnTo>
                  <a:lnTo>
                    <a:pt x="7816" y="4129"/>
                  </a:lnTo>
                  <a:lnTo>
                    <a:pt x="7818" y="4134"/>
                  </a:lnTo>
                  <a:lnTo>
                    <a:pt x="7847" y="4234"/>
                  </a:lnTo>
                  <a:lnTo>
                    <a:pt x="7848" y="4240"/>
                  </a:lnTo>
                  <a:lnTo>
                    <a:pt x="7873" y="4341"/>
                  </a:lnTo>
                  <a:lnTo>
                    <a:pt x="7875" y="4346"/>
                  </a:lnTo>
                  <a:lnTo>
                    <a:pt x="7896" y="4449"/>
                  </a:lnTo>
                  <a:lnTo>
                    <a:pt x="7897" y="4454"/>
                  </a:lnTo>
                  <a:lnTo>
                    <a:pt x="7915" y="4557"/>
                  </a:lnTo>
                  <a:lnTo>
                    <a:pt x="7915" y="4563"/>
                  </a:lnTo>
                  <a:lnTo>
                    <a:pt x="7929" y="4666"/>
                  </a:lnTo>
                  <a:lnTo>
                    <a:pt x="7930" y="4672"/>
                  </a:lnTo>
                  <a:lnTo>
                    <a:pt x="7939" y="4776"/>
                  </a:lnTo>
                  <a:lnTo>
                    <a:pt x="7940" y="4782"/>
                  </a:lnTo>
                  <a:lnTo>
                    <a:pt x="7946" y="4886"/>
                  </a:lnTo>
                  <a:lnTo>
                    <a:pt x="7946" y="4892"/>
                  </a:lnTo>
                  <a:close/>
                  <a:moveTo>
                    <a:pt x="7646" y="5099"/>
                  </a:moveTo>
                  <a:lnTo>
                    <a:pt x="7648" y="5000"/>
                  </a:lnTo>
                  <a:lnTo>
                    <a:pt x="7646" y="4901"/>
                  </a:lnTo>
                  <a:lnTo>
                    <a:pt x="7641" y="4801"/>
                  </a:lnTo>
                  <a:lnTo>
                    <a:pt x="7631" y="4703"/>
                  </a:lnTo>
                  <a:lnTo>
                    <a:pt x="7618" y="4605"/>
                  </a:lnTo>
                  <a:lnTo>
                    <a:pt x="7602" y="4507"/>
                  </a:lnTo>
                  <a:lnTo>
                    <a:pt x="7582" y="4410"/>
                  </a:lnTo>
                  <a:lnTo>
                    <a:pt x="7558" y="4315"/>
                  </a:lnTo>
                  <a:lnTo>
                    <a:pt x="7531" y="4220"/>
                  </a:lnTo>
                  <a:lnTo>
                    <a:pt x="7500" y="4126"/>
                  </a:lnTo>
                  <a:lnTo>
                    <a:pt x="7465" y="4033"/>
                  </a:lnTo>
                  <a:lnTo>
                    <a:pt x="7427" y="3942"/>
                  </a:lnTo>
                  <a:lnTo>
                    <a:pt x="7386" y="3852"/>
                  </a:lnTo>
                  <a:lnTo>
                    <a:pt x="7341" y="3763"/>
                  </a:lnTo>
                  <a:lnTo>
                    <a:pt x="7293" y="3676"/>
                  </a:lnTo>
                  <a:lnTo>
                    <a:pt x="7242" y="3590"/>
                  </a:lnTo>
                  <a:lnTo>
                    <a:pt x="7187" y="3507"/>
                  </a:lnTo>
                  <a:lnTo>
                    <a:pt x="7130" y="3427"/>
                  </a:lnTo>
                  <a:lnTo>
                    <a:pt x="7070" y="3348"/>
                  </a:lnTo>
                  <a:lnTo>
                    <a:pt x="7007" y="3272"/>
                  </a:lnTo>
                  <a:lnTo>
                    <a:pt x="6941" y="3198"/>
                  </a:lnTo>
                  <a:lnTo>
                    <a:pt x="6873" y="3127"/>
                  </a:lnTo>
                  <a:lnTo>
                    <a:pt x="6802" y="3059"/>
                  </a:lnTo>
                  <a:lnTo>
                    <a:pt x="6728" y="2993"/>
                  </a:lnTo>
                  <a:lnTo>
                    <a:pt x="6652" y="2930"/>
                  </a:lnTo>
                  <a:lnTo>
                    <a:pt x="6573" y="2870"/>
                  </a:lnTo>
                  <a:lnTo>
                    <a:pt x="6493" y="2813"/>
                  </a:lnTo>
                  <a:lnTo>
                    <a:pt x="6410" y="2758"/>
                  </a:lnTo>
                  <a:lnTo>
                    <a:pt x="6324" y="2707"/>
                  </a:lnTo>
                  <a:lnTo>
                    <a:pt x="6237" y="2659"/>
                  </a:lnTo>
                  <a:lnTo>
                    <a:pt x="6148" y="2614"/>
                  </a:lnTo>
                  <a:lnTo>
                    <a:pt x="6058" y="2573"/>
                  </a:lnTo>
                  <a:lnTo>
                    <a:pt x="5967" y="2535"/>
                  </a:lnTo>
                  <a:lnTo>
                    <a:pt x="5874" y="2500"/>
                  </a:lnTo>
                  <a:lnTo>
                    <a:pt x="5780" y="2469"/>
                  </a:lnTo>
                  <a:lnTo>
                    <a:pt x="5685" y="2442"/>
                  </a:lnTo>
                  <a:lnTo>
                    <a:pt x="5590" y="2418"/>
                  </a:lnTo>
                  <a:lnTo>
                    <a:pt x="5493" y="2398"/>
                  </a:lnTo>
                  <a:lnTo>
                    <a:pt x="5395" y="2382"/>
                  </a:lnTo>
                  <a:lnTo>
                    <a:pt x="5297" y="2369"/>
                  </a:lnTo>
                  <a:lnTo>
                    <a:pt x="5199" y="2359"/>
                  </a:lnTo>
                  <a:lnTo>
                    <a:pt x="5099" y="2354"/>
                  </a:lnTo>
                  <a:lnTo>
                    <a:pt x="5000" y="2352"/>
                  </a:lnTo>
                  <a:lnTo>
                    <a:pt x="4901" y="2354"/>
                  </a:lnTo>
                  <a:lnTo>
                    <a:pt x="4801" y="2359"/>
                  </a:lnTo>
                  <a:lnTo>
                    <a:pt x="4703" y="2369"/>
                  </a:lnTo>
                  <a:lnTo>
                    <a:pt x="4605" y="2382"/>
                  </a:lnTo>
                  <a:lnTo>
                    <a:pt x="4507" y="2398"/>
                  </a:lnTo>
                  <a:lnTo>
                    <a:pt x="4410" y="2418"/>
                  </a:lnTo>
                  <a:lnTo>
                    <a:pt x="4315" y="2442"/>
                  </a:lnTo>
                  <a:lnTo>
                    <a:pt x="4220" y="2469"/>
                  </a:lnTo>
                  <a:lnTo>
                    <a:pt x="4126" y="2500"/>
                  </a:lnTo>
                  <a:lnTo>
                    <a:pt x="4033" y="2535"/>
                  </a:lnTo>
                  <a:lnTo>
                    <a:pt x="3942" y="2573"/>
                  </a:lnTo>
                  <a:lnTo>
                    <a:pt x="3852" y="2614"/>
                  </a:lnTo>
                  <a:lnTo>
                    <a:pt x="3763" y="2659"/>
                  </a:lnTo>
                  <a:lnTo>
                    <a:pt x="3676" y="2707"/>
                  </a:lnTo>
                  <a:lnTo>
                    <a:pt x="3590" y="2758"/>
                  </a:lnTo>
                  <a:lnTo>
                    <a:pt x="3507" y="2813"/>
                  </a:lnTo>
                  <a:lnTo>
                    <a:pt x="3427" y="2870"/>
                  </a:lnTo>
                  <a:lnTo>
                    <a:pt x="3348" y="2930"/>
                  </a:lnTo>
                  <a:lnTo>
                    <a:pt x="3272" y="2993"/>
                  </a:lnTo>
                  <a:lnTo>
                    <a:pt x="3198" y="3059"/>
                  </a:lnTo>
                  <a:lnTo>
                    <a:pt x="3127" y="3127"/>
                  </a:lnTo>
                  <a:lnTo>
                    <a:pt x="3059" y="3198"/>
                  </a:lnTo>
                  <a:lnTo>
                    <a:pt x="2993" y="3272"/>
                  </a:lnTo>
                  <a:lnTo>
                    <a:pt x="2930" y="3348"/>
                  </a:lnTo>
                  <a:lnTo>
                    <a:pt x="2870" y="3427"/>
                  </a:lnTo>
                  <a:lnTo>
                    <a:pt x="2813" y="3507"/>
                  </a:lnTo>
                  <a:lnTo>
                    <a:pt x="2758" y="3590"/>
                  </a:lnTo>
                  <a:lnTo>
                    <a:pt x="2707" y="3676"/>
                  </a:lnTo>
                  <a:lnTo>
                    <a:pt x="2659" y="3763"/>
                  </a:lnTo>
                  <a:lnTo>
                    <a:pt x="2614" y="3852"/>
                  </a:lnTo>
                  <a:lnTo>
                    <a:pt x="2573" y="3942"/>
                  </a:lnTo>
                  <a:lnTo>
                    <a:pt x="2535" y="4033"/>
                  </a:lnTo>
                  <a:lnTo>
                    <a:pt x="2500" y="4126"/>
                  </a:lnTo>
                  <a:lnTo>
                    <a:pt x="2469" y="4220"/>
                  </a:lnTo>
                  <a:lnTo>
                    <a:pt x="2442" y="4315"/>
                  </a:lnTo>
                  <a:lnTo>
                    <a:pt x="2418" y="4410"/>
                  </a:lnTo>
                  <a:lnTo>
                    <a:pt x="2398" y="4507"/>
                  </a:lnTo>
                  <a:lnTo>
                    <a:pt x="2382" y="4605"/>
                  </a:lnTo>
                  <a:lnTo>
                    <a:pt x="2369" y="4703"/>
                  </a:lnTo>
                  <a:lnTo>
                    <a:pt x="2359" y="4801"/>
                  </a:lnTo>
                  <a:lnTo>
                    <a:pt x="2354" y="4901"/>
                  </a:lnTo>
                  <a:lnTo>
                    <a:pt x="2352" y="5000"/>
                  </a:lnTo>
                  <a:lnTo>
                    <a:pt x="2354" y="5099"/>
                  </a:lnTo>
                  <a:lnTo>
                    <a:pt x="2359" y="5199"/>
                  </a:lnTo>
                  <a:lnTo>
                    <a:pt x="2369" y="5297"/>
                  </a:lnTo>
                  <a:lnTo>
                    <a:pt x="2382" y="5395"/>
                  </a:lnTo>
                  <a:lnTo>
                    <a:pt x="2398" y="5493"/>
                  </a:lnTo>
                  <a:lnTo>
                    <a:pt x="2418" y="5590"/>
                  </a:lnTo>
                  <a:lnTo>
                    <a:pt x="2442" y="5685"/>
                  </a:lnTo>
                  <a:lnTo>
                    <a:pt x="2469" y="5780"/>
                  </a:lnTo>
                  <a:lnTo>
                    <a:pt x="2500" y="5874"/>
                  </a:lnTo>
                  <a:lnTo>
                    <a:pt x="2535" y="5967"/>
                  </a:lnTo>
                  <a:lnTo>
                    <a:pt x="2573" y="6058"/>
                  </a:lnTo>
                  <a:lnTo>
                    <a:pt x="2614" y="6148"/>
                  </a:lnTo>
                  <a:lnTo>
                    <a:pt x="2659" y="6237"/>
                  </a:lnTo>
                  <a:lnTo>
                    <a:pt x="2707" y="6324"/>
                  </a:lnTo>
                  <a:lnTo>
                    <a:pt x="2758" y="6410"/>
                  </a:lnTo>
                  <a:lnTo>
                    <a:pt x="2813" y="6493"/>
                  </a:lnTo>
                  <a:lnTo>
                    <a:pt x="2870" y="6573"/>
                  </a:lnTo>
                  <a:lnTo>
                    <a:pt x="2930" y="6652"/>
                  </a:lnTo>
                  <a:lnTo>
                    <a:pt x="2993" y="6728"/>
                  </a:lnTo>
                  <a:lnTo>
                    <a:pt x="3059" y="6802"/>
                  </a:lnTo>
                  <a:lnTo>
                    <a:pt x="3127" y="6873"/>
                  </a:lnTo>
                  <a:lnTo>
                    <a:pt x="3198" y="6941"/>
                  </a:lnTo>
                  <a:lnTo>
                    <a:pt x="3272" y="7007"/>
                  </a:lnTo>
                  <a:lnTo>
                    <a:pt x="3348" y="7070"/>
                  </a:lnTo>
                  <a:lnTo>
                    <a:pt x="3427" y="7130"/>
                  </a:lnTo>
                  <a:lnTo>
                    <a:pt x="3507" y="7187"/>
                  </a:lnTo>
                  <a:lnTo>
                    <a:pt x="3590" y="7242"/>
                  </a:lnTo>
                  <a:lnTo>
                    <a:pt x="3676" y="7293"/>
                  </a:lnTo>
                  <a:lnTo>
                    <a:pt x="3763" y="7341"/>
                  </a:lnTo>
                  <a:lnTo>
                    <a:pt x="3852" y="7386"/>
                  </a:lnTo>
                  <a:lnTo>
                    <a:pt x="3942" y="7427"/>
                  </a:lnTo>
                  <a:lnTo>
                    <a:pt x="4033" y="7465"/>
                  </a:lnTo>
                  <a:lnTo>
                    <a:pt x="4126" y="7500"/>
                  </a:lnTo>
                  <a:lnTo>
                    <a:pt x="4220" y="7531"/>
                  </a:lnTo>
                  <a:lnTo>
                    <a:pt x="4315" y="7558"/>
                  </a:lnTo>
                  <a:lnTo>
                    <a:pt x="4410" y="7582"/>
                  </a:lnTo>
                  <a:lnTo>
                    <a:pt x="4507" y="7602"/>
                  </a:lnTo>
                  <a:lnTo>
                    <a:pt x="4605" y="7618"/>
                  </a:lnTo>
                  <a:lnTo>
                    <a:pt x="4703" y="7631"/>
                  </a:lnTo>
                  <a:lnTo>
                    <a:pt x="4801" y="7641"/>
                  </a:lnTo>
                  <a:lnTo>
                    <a:pt x="4901" y="7646"/>
                  </a:lnTo>
                  <a:lnTo>
                    <a:pt x="5000" y="7648"/>
                  </a:lnTo>
                  <a:lnTo>
                    <a:pt x="5099" y="7646"/>
                  </a:lnTo>
                  <a:lnTo>
                    <a:pt x="5199" y="7641"/>
                  </a:lnTo>
                  <a:lnTo>
                    <a:pt x="5297" y="7631"/>
                  </a:lnTo>
                  <a:lnTo>
                    <a:pt x="5395" y="7618"/>
                  </a:lnTo>
                  <a:lnTo>
                    <a:pt x="5493" y="7602"/>
                  </a:lnTo>
                  <a:lnTo>
                    <a:pt x="5590" y="7582"/>
                  </a:lnTo>
                  <a:lnTo>
                    <a:pt x="5685" y="7558"/>
                  </a:lnTo>
                  <a:lnTo>
                    <a:pt x="5780" y="7531"/>
                  </a:lnTo>
                  <a:lnTo>
                    <a:pt x="5874" y="7500"/>
                  </a:lnTo>
                  <a:lnTo>
                    <a:pt x="5967" y="7465"/>
                  </a:lnTo>
                  <a:lnTo>
                    <a:pt x="6058" y="7427"/>
                  </a:lnTo>
                  <a:lnTo>
                    <a:pt x="6148" y="7386"/>
                  </a:lnTo>
                  <a:lnTo>
                    <a:pt x="6237" y="7341"/>
                  </a:lnTo>
                  <a:lnTo>
                    <a:pt x="6324" y="7293"/>
                  </a:lnTo>
                  <a:lnTo>
                    <a:pt x="6410" y="7242"/>
                  </a:lnTo>
                  <a:lnTo>
                    <a:pt x="6493" y="7187"/>
                  </a:lnTo>
                  <a:lnTo>
                    <a:pt x="6573" y="7130"/>
                  </a:lnTo>
                  <a:lnTo>
                    <a:pt x="6652" y="7070"/>
                  </a:lnTo>
                  <a:lnTo>
                    <a:pt x="6728" y="7007"/>
                  </a:lnTo>
                  <a:lnTo>
                    <a:pt x="6802" y="6941"/>
                  </a:lnTo>
                  <a:lnTo>
                    <a:pt x="6873" y="6873"/>
                  </a:lnTo>
                  <a:lnTo>
                    <a:pt x="6941" y="6802"/>
                  </a:lnTo>
                  <a:lnTo>
                    <a:pt x="7007" y="6728"/>
                  </a:lnTo>
                  <a:lnTo>
                    <a:pt x="7070" y="6652"/>
                  </a:lnTo>
                  <a:lnTo>
                    <a:pt x="7130" y="6573"/>
                  </a:lnTo>
                  <a:lnTo>
                    <a:pt x="7187" y="6493"/>
                  </a:lnTo>
                  <a:lnTo>
                    <a:pt x="7242" y="6410"/>
                  </a:lnTo>
                  <a:lnTo>
                    <a:pt x="7293" y="6324"/>
                  </a:lnTo>
                  <a:lnTo>
                    <a:pt x="7341" y="6237"/>
                  </a:lnTo>
                  <a:lnTo>
                    <a:pt x="7386" y="6148"/>
                  </a:lnTo>
                  <a:lnTo>
                    <a:pt x="7427" y="6058"/>
                  </a:lnTo>
                  <a:lnTo>
                    <a:pt x="7465" y="5967"/>
                  </a:lnTo>
                  <a:lnTo>
                    <a:pt x="7500" y="5874"/>
                  </a:lnTo>
                  <a:lnTo>
                    <a:pt x="7531" y="5780"/>
                  </a:lnTo>
                  <a:lnTo>
                    <a:pt x="7558" y="5685"/>
                  </a:lnTo>
                  <a:lnTo>
                    <a:pt x="7582" y="5590"/>
                  </a:lnTo>
                  <a:lnTo>
                    <a:pt x="7602" y="5493"/>
                  </a:lnTo>
                  <a:lnTo>
                    <a:pt x="7618" y="5395"/>
                  </a:lnTo>
                  <a:lnTo>
                    <a:pt x="7631" y="5297"/>
                  </a:lnTo>
                  <a:lnTo>
                    <a:pt x="7641" y="5199"/>
                  </a:lnTo>
                  <a:lnTo>
                    <a:pt x="7646" y="5099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Helvetica Neue"/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87" name="Google Shape;187;p5"/>
          <p:cNvGrpSpPr/>
          <p:nvPr/>
        </p:nvGrpSpPr>
        <p:grpSpPr>
          <a:xfrm>
            <a:off x="3245215" y="2280290"/>
            <a:ext cx="666256" cy="666256"/>
            <a:chOff x="9756372" y="861060"/>
            <a:chExt cx="633600" cy="633600"/>
          </a:xfrm>
        </p:grpSpPr>
        <p:sp>
          <p:nvSpPr>
            <p:cNvPr id="188" name="Google Shape;188;p5"/>
            <p:cNvSpPr/>
            <p:nvPr/>
          </p:nvSpPr>
          <p:spPr>
            <a:xfrm>
              <a:off x="9756372" y="861060"/>
              <a:ext cx="633600" cy="633600"/>
            </a:xfrm>
            <a:custGeom>
              <a:rect b="b" l="l" r="r" t="t"/>
              <a:pathLst>
                <a:path extrusionOk="0" h="10000" w="10000">
                  <a:moveTo>
                    <a:pt x="6975" y="7901"/>
                  </a:moveTo>
                  <a:lnTo>
                    <a:pt x="3025" y="7901"/>
                  </a:lnTo>
                  <a:lnTo>
                    <a:pt x="3083" y="7508"/>
                  </a:lnTo>
                  <a:lnTo>
                    <a:pt x="3244" y="7175"/>
                  </a:lnTo>
                  <a:lnTo>
                    <a:pt x="3491" y="6903"/>
                  </a:lnTo>
                  <a:lnTo>
                    <a:pt x="3808" y="6692"/>
                  </a:lnTo>
                  <a:lnTo>
                    <a:pt x="4177" y="6541"/>
                  </a:lnTo>
                  <a:lnTo>
                    <a:pt x="4580" y="6450"/>
                  </a:lnTo>
                  <a:lnTo>
                    <a:pt x="5000" y="6420"/>
                  </a:lnTo>
                  <a:lnTo>
                    <a:pt x="5420" y="6450"/>
                  </a:lnTo>
                  <a:lnTo>
                    <a:pt x="5823" y="6541"/>
                  </a:lnTo>
                  <a:lnTo>
                    <a:pt x="6192" y="6692"/>
                  </a:lnTo>
                  <a:lnTo>
                    <a:pt x="6509" y="6903"/>
                  </a:lnTo>
                  <a:lnTo>
                    <a:pt x="6756" y="7175"/>
                  </a:lnTo>
                  <a:lnTo>
                    <a:pt x="6917" y="7508"/>
                  </a:lnTo>
                  <a:lnTo>
                    <a:pt x="6975" y="7901"/>
                  </a:lnTo>
                  <a:close/>
                  <a:moveTo>
                    <a:pt x="6110" y="3168"/>
                  </a:moveTo>
                  <a:lnTo>
                    <a:pt x="6111" y="3210"/>
                  </a:lnTo>
                  <a:lnTo>
                    <a:pt x="6110" y="3252"/>
                  </a:lnTo>
                  <a:lnTo>
                    <a:pt x="6108" y="3293"/>
                  </a:lnTo>
                  <a:lnTo>
                    <a:pt x="6104" y="3335"/>
                  </a:lnTo>
                  <a:lnTo>
                    <a:pt x="6099" y="3376"/>
                  </a:lnTo>
                  <a:lnTo>
                    <a:pt x="6092" y="3417"/>
                  </a:lnTo>
                  <a:lnTo>
                    <a:pt x="6083" y="3457"/>
                  </a:lnTo>
                  <a:lnTo>
                    <a:pt x="6073" y="3498"/>
                  </a:lnTo>
                  <a:lnTo>
                    <a:pt x="6062" y="3538"/>
                  </a:lnTo>
                  <a:lnTo>
                    <a:pt x="6049" y="3577"/>
                  </a:lnTo>
                  <a:lnTo>
                    <a:pt x="6034" y="3616"/>
                  </a:lnTo>
                  <a:lnTo>
                    <a:pt x="6018" y="3654"/>
                  </a:lnTo>
                  <a:lnTo>
                    <a:pt x="6001" y="3692"/>
                  </a:lnTo>
                  <a:lnTo>
                    <a:pt x="5982" y="3729"/>
                  </a:lnTo>
                  <a:lnTo>
                    <a:pt x="5962" y="3766"/>
                  </a:lnTo>
                  <a:lnTo>
                    <a:pt x="5941" y="3802"/>
                  </a:lnTo>
                  <a:lnTo>
                    <a:pt x="5918" y="3836"/>
                  </a:lnTo>
                  <a:lnTo>
                    <a:pt x="5894" y="3870"/>
                  </a:lnTo>
                  <a:lnTo>
                    <a:pt x="5868" y="3903"/>
                  </a:lnTo>
                  <a:lnTo>
                    <a:pt x="5842" y="3935"/>
                  </a:lnTo>
                  <a:lnTo>
                    <a:pt x="5814" y="3966"/>
                  </a:lnTo>
                  <a:lnTo>
                    <a:pt x="5786" y="3996"/>
                  </a:lnTo>
                  <a:lnTo>
                    <a:pt x="5756" y="4024"/>
                  </a:lnTo>
                  <a:lnTo>
                    <a:pt x="5725" y="4052"/>
                  </a:lnTo>
                  <a:lnTo>
                    <a:pt x="5693" y="4078"/>
                  </a:lnTo>
                  <a:lnTo>
                    <a:pt x="5660" y="4104"/>
                  </a:lnTo>
                  <a:lnTo>
                    <a:pt x="5626" y="4128"/>
                  </a:lnTo>
                  <a:lnTo>
                    <a:pt x="5591" y="4151"/>
                  </a:lnTo>
                  <a:lnTo>
                    <a:pt x="5555" y="4172"/>
                  </a:lnTo>
                  <a:lnTo>
                    <a:pt x="5519" y="4192"/>
                  </a:lnTo>
                  <a:lnTo>
                    <a:pt x="5482" y="4211"/>
                  </a:lnTo>
                  <a:lnTo>
                    <a:pt x="5444" y="4228"/>
                  </a:lnTo>
                  <a:lnTo>
                    <a:pt x="5406" y="4244"/>
                  </a:lnTo>
                  <a:lnTo>
                    <a:pt x="5367" y="4259"/>
                  </a:lnTo>
                  <a:lnTo>
                    <a:pt x="5327" y="4272"/>
                  </a:lnTo>
                  <a:lnTo>
                    <a:pt x="5288" y="4283"/>
                  </a:lnTo>
                  <a:lnTo>
                    <a:pt x="5247" y="4293"/>
                  </a:lnTo>
                  <a:lnTo>
                    <a:pt x="5207" y="4302"/>
                  </a:lnTo>
                  <a:lnTo>
                    <a:pt x="5166" y="4309"/>
                  </a:lnTo>
                  <a:lnTo>
                    <a:pt x="5125" y="4314"/>
                  </a:lnTo>
                  <a:lnTo>
                    <a:pt x="5083" y="4318"/>
                  </a:lnTo>
                  <a:lnTo>
                    <a:pt x="5042" y="4320"/>
                  </a:lnTo>
                  <a:lnTo>
                    <a:pt x="5000" y="4321"/>
                  </a:lnTo>
                  <a:lnTo>
                    <a:pt x="4958" y="4320"/>
                  </a:lnTo>
                  <a:lnTo>
                    <a:pt x="4917" y="4318"/>
                  </a:lnTo>
                  <a:lnTo>
                    <a:pt x="4875" y="4314"/>
                  </a:lnTo>
                  <a:lnTo>
                    <a:pt x="4834" y="4309"/>
                  </a:lnTo>
                  <a:lnTo>
                    <a:pt x="4793" y="4302"/>
                  </a:lnTo>
                  <a:lnTo>
                    <a:pt x="4753" y="4293"/>
                  </a:lnTo>
                  <a:lnTo>
                    <a:pt x="4712" y="4283"/>
                  </a:lnTo>
                  <a:lnTo>
                    <a:pt x="4673" y="4272"/>
                  </a:lnTo>
                  <a:lnTo>
                    <a:pt x="4633" y="4259"/>
                  </a:lnTo>
                  <a:lnTo>
                    <a:pt x="4594" y="4244"/>
                  </a:lnTo>
                  <a:lnTo>
                    <a:pt x="4556" y="4228"/>
                  </a:lnTo>
                  <a:lnTo>
                    <a:pt x="4518" y="4211"/>
                  </a:lnTo>
                  <a:lnTo>
                    <a:pt x="4481" y="4192"/>
                  </a:lnTo>
                  <a:lnTo>
                    <a:pt x="4445" y="4172"/>
                  </a:lnTo>
                  <a:lnTo>
                    <a:pt x="4409" y="4151"/>
                  </a:lnTo>
                  <a:lnTo>
                    <a:pt x="4374" y="4128"/>
                  </a:lnTo>
                  <a:lnTo>
                    <a:pt x="4340" y="4104"/>
                  </a:lnTo>
                  <a:lnTo>
                    <a:pt x="4307" y="4078"/>
                  </a:lnTo>
                  <a:lnTo>
                    <a:pt x="4275" y="4052"/>
                  </a:lnTo>
                  <a:lnTo>
                    <a:pt x="4244" y="4024"/>
                  </a:lnTo>
                  <a:lnTo>
                    <a:pt x="4214" y="3996"/>
                  </a:lnTo>
                  <a:lnTo>
                    <a:pt x="4186" y="3966"/>
                  </a:lnTo>
                  <a:lnTo>
                    <a:pt x="4158" y="3935"/>
                  </a:lnTo>
                  <a:lnTo>
                    <a:pt x="4132" y="3903"/>
                  </a:lnTo>
                  <a:lnTo>
                    <a:pt x="4106" y="3870"/>
                  </a:lnTo>
                  <a:lnTo>
                    <a:pt x="4082" y="3836"/>
                  </a:lnTo>
                  <a:lnTo>
                    <a:pt x="4059" y="3802"/>
                  </a:lnTo>
                  <a:lnTo>
                    <a:pt x="4038" y="3766"/>
                  </a:lnTo>
                  <a:lnTo>
                    <a:pt x="4018" y="3729"/>
                  </a:lnTo>
                  <a:lnTo>
                    <a:pt x="3999" y="3692"/>
                  </a:lnTo>
                  <a:lnTo>
                    <a:pt x="3982" y="3654"/>
                  </a:lnTo>
                  <a:lnTo>
                    <a:pt x="3966" y="3616"/>
                  </a:lnTo>
                  <a:lnTo>
                    <a:pt x="3951" y="3577"/>
                  </a:lnTo>
                  <a:lnTo>
                    <a:pt x="3938" y="3538"/>
                  </a:lnTo>
                  <a:lnTo>
                    <a:pt x="3927" y="3498"/>
                  </a:lnTo>
                  <a:lnTo>
                    <a:pt x="3917" y="3457"/>
                  </a:lnTo>
                  <a:lnTo>
                    <a:pt x="3908" y="3417"/>
                  </a:lnTo>
                  <a:lnTo>
                    <a:pt x="3901" y="3376"/>
                  </a:lnTo>
                  <a:lnTo>
                    <a:pt x="3896" y="3335"/>
                  </a:lnTo>
                  <a:lnTo>
                    <a:pt x="3892" y="3293"/>
                  </a:lnTo>
                  <a:lnTo>
                    <a:pt x="3890" y="3252"/>
                  </a:lnTo>
                  <a:lnTo>
                    <a:pt x="3889" y="3210"/>
                  </a:lnTo>
                  <a:lnTo>
                    <a:pt x="3890" y="3168"/>
                  </a:lnTo>
                  <a:lnTo>
                    <a:pt x="3892" y="3127"/>
                  </a:lnTo>
                  <a:lnTo>
                    <a:pt x="3896" y="3085"/>
                  </a:lnTo>
                  <a:lnTo>
                    <a:pt x="3901" y="3044"/>
                  </a:lnTo>
                  <a:lnTo>
                    <a:pt x="3908" y="3003"/>
                  </a:lnTo>
                  <a:lnTo>
                    <a:pt x="3917" y="2963"/>
                  </a:lnTo>
                  <a:lnTo>
                    <a:pt x="3927" y="2923"/>
                  </a:lnTo>
                  <a:lnTo>
                    <a:pt x="3938" y="2883"/>
                  </a:lnTo>
                  <a:lnTo>
                    <a:pt x="3951" y="2844"/>
                  </a:lnTo>
                  <a:lnTo>
                    <a:pt x="3966" y="2805"/>
                  </a:lnTo>
                  <a:lnTo>
                    <a:pt x="3982" y="2766"/>
                  </a:lnTo>
                  <a:lnTo>
                    <a:pt x="3999" y="2729"/>
                  </a:lnTo>
                  <a:lnTo>
                    <a:pt x="4018" y="2692"/>
                  </a:lnTo>
                  <a:lnTo>
                    <a:pt x="4038" y="2655"/>
                  </a:lnTo>
                  <a:lnTo>
                    <a:pt x="4059" y="2619"/>
                  </a:lnTo>
                  <a:lnTo>
                    <a:pt x="4082" y="2584"/>
                  </a:lnTo>
                  <a:lnTo>
                    <a:pt x="4106" y="2550"/>
                  </a:lnTo>
                  <a:lnTo>
                    <a:pt x="4132" y="2518"/>
                  </a:lnTo>
                  <a:lnTo>
                    <a:pt x="4158" y="2486"/>
                  </a:lnTo>
                  <a:lnTo>
                    <a:pt x="4186" y="2455"/>
                  </a:lnTo>
                  <a:lnTo>
                    <a:pt x="4214" y="2425"/>
                  </a:lnTo>
                  <a:lnTo>
                    <a:pt x="4244" y="2396"/>
                  </a:lnTo>
                  <a:lnTo>
                    <a:pt x="4275" y="2368"/>
                  </a:lnTo>
                  <a:lnTo>
                    <a:pt x="4307" y="2342"/>
                  </a:lnTo>
                  <a:lnTo>
                    <a:pt x="4340" y="2317"/>
                  </a:lnTo>
                  <a:lnTo>
                    <a:pt x="4374" y="2293"/>
                  </a:lnTo>
                  <a:lnTo>
                    <a:pt x="4409" y="2270"/>
                  </a:lnTo>
                  <a:lnTo>
                    <a:pt x="4445" y="2248"/>
                  </a:lnTo>
                  <a:lnTo>
                    <a:pt x="4481" y="2228"/>
                  </a:lnTo>
                  <a:lnTo>
                    <a:pt x="4518" y="2209"/>
                  </a:lnTo>
                  <a:lnTo>
                    <a:pt x="4556" y="2192"/>
                  </a:lnTo>
                  <a:lnTo>
                    <a:pt x="4594" y="2176"/>
                  </a:lnTo>
                  <a:lnTo>
                    <a:pt x="4633" y="2162"/>
                  </a:lnTo>
                  <a:lnTo>
                    <a:pt x="4673" y="2149"/>
                  </a:lnTo>
                  <a:lnTo>
                    <a:pt x="4712" y="2137"/>
                  </a:lnTo>
                  <a:lnTo>
                    <a:pt x="4753" y="2127"/>
                  </a:lnTo>
                  <a:lnTo>
                    <a:pt x="4793" y="2119"/>
                  </a:lnTo>
                  <a:lnTo>
                    <a:pt x="4834" y="2112"/>
                  </a:lnTo>
                  <a:lnTo>
                    <a:pt x="4875" y="2106"/>
                  </a:lnTo>
                  <a:lnTo>
                    <a:pt x="4917" y="2102"/>
                  </a:lnTo>
                  <a:lnTo>
                    <a:pt x="4958" y="2100"/>
                  </a:lnTo>
                  <a:lnTo>
                    <a:pt x="5000" y="2099"/>
                  </a:lnTo>
                  <a:lnTo>
                    <a:pt x="5042" y="2100"/>
                  </a:lnTo>
                  <a:lnTo>
                    <a:pt x="5083" y="2102"/>
                  </a:lnTo>
                  <a:lnTo>
                    <a:pt x="5125" y="2106"/>
                  </a:lnTo>
                  <a:lnTo>
                    <a:pt x="5166" y="2112"/>
                  </a:lnTo>
                  <a:lnTo>
                    <a:pt x="5207" y="2119"/>
                  </a:lnTo>
                  <a:lnTo>
                    <a:pt x="5247" y="2127"/>
                  </a:lnTo>
                  <a:lnTo>
                    <a:pt x="5288" y="2137"/>
                  </a:lnTo>
                  <a:lnTo>
                    <a:pt x="5327" y="2149"/>
                  </a:lnTo>
                  <a:lnTo>
                    <a:pt x="5367" y="2162"/>
                  </a:lnTo>
                  <a:lnTo>
                    <a:pt x="5406" y="2176"/>
                  </a:lnTo>
                  <a:lnTo>
                    <a:pt x="5444" y="2192"/>
                  </a:lnTo>
                  <a:lnTo>
                    <a:pt x="5482" y="2209"/>
                  </a:lnTo>
                  <a:lnTo>
                    <a:pt x="5519" y="2228"/>
                  </a:lnTo>
                  <a:lnTo>
                    <a:pt x="5555" y="2248"/>
                  </a:lnTo>
                  <a:lnTo>
                    <a:pt x="5591" y="2270"/>
                  </a:lnTo>
                  <a:lnTo>
                    <a:pt x="5626" y="2293"/>
                  </a:lnTo>
                  <a:lnTo>
                    <a:pt x="5660" y="2317"/>
                  </a:lnTo>
                  <a:lnTo>
                    <a:pt x="5693" y="2342"/>
                  </a:lnTo>
                  <a:lnTo>
                    <a:pt x="5725" y="2368"/>
                  </a:lnTo>
                  <a:lnTo>
                    <a:pt x="5756" y="2396"/>
                  </a:lnTo>
                  <a:lnTo>
                    <a:pt x="5786" y="2425"/>
                  </a:lnTo>
                  <a:lnTo>
                    <a:pt x="5814" y="2455"/>
                  </a:lnTo>
                  <a:lnTo>
                    <a:pt x="5842" y="2486"/>
                  </a:lnTo>
                  <a:lnTo>
                    <a:pt x="5868" y="2518"/>
                  </a:lnTo>
                  <a:lnTo>
                    <a:pt x="5894" y="2550"/>
                  </a:lnTo>
                  <a:lnTo>
                    <a:pt x="5918" y="2584"/>
                  </a:lnTo>
                  <a:lnTo>
                    <a:pt x="5941" y="2619"/>
                  </a:lnTo>
                  <a:lnTo>
                    <a:pt x="5962" y="2655"/>
                  </a:lnTo>
                  <a:lnTo>
                    <a:pt x="5982" y="2692"/>
                  </a:lnTo>
                  <a:lnTo>
                    <a:pt x="6001" y="2729"/>
                  </a:lnTo>
                  <a:lnTo>
                    <a:pt x="6018" y="2766"/>
                  </a:lnTo>
                  <a:lnTo>
                    <a:pt x="6034" y="2805"/>
                  </a:lnTo>
                  <a:lnTo>
                    <a:pt x="6049" y="2844"/>
                  </a:lnTo>
                  <a:lnTo>
                    <a:pt x="6062" y="2883"/>
                  </a:lnTo>
                  <a:lnTo>
                    <a:pt x="6073" y="2923"/>
                  </a:lnTo>
                  <a:lnTo>
                    <a:pt x="6083" y="2963"/>
                  </a:lnTo>
                  <a:lnTo>
                    <a:pt x="6092" y="3003"/>
                  </a:lnTo>
                  <a:lnTo>
                    <a:pt x="6099" y="3044"/>
                  </a:lnTo>
                  <a:lnTo>
                    <a:pt x="6104" y="3085"/>
                  </a:lnTo>
                  <a:lnTo>
                    <a:pt x="6108" y="3127"/>
                  </a:lnTo>
                  <a:lnTo>
                    <a:pt x="6110" y="3168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Helvetica Neue"/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9" name="Google Shape;189;p5"/>
            <p:cNvSpPr/>
            <p:nvPr/>
          </p:nvSpPr>
          <p:spPr>
            <a:xfrm>
              <a:off x="9756372" y="861060"/>
              <a:ext cx="633600" cy="633600"/>
            </a:xfrm>
            <a:custGeom>
              <a:rect b="b" l="l" r="r" t="t"/>
              <a:pathLst>
                <a:path extrusionOk="0" h="10000" w="10000">
                  <a:moveTo>
                    <a:pt x="1564" y="7097"/>
                  </a:moveTo>
                  <a:lnTo>
                    <a:pt x="1423" y="7252"/>
                  </a:lnTo>
                  <a:lnTo>
                    <a:pt x="1335" y="7434"/>
                  </a:lnTo>
                  <a:lnTo>
                    <a:pt x="1297" y="7690"/>
                  </a:lnTo>
                  <a:lnTo>
                    <a:pt x="1291" y="7722"/>
                  </a:lnTo>
                  <a:lnTo>
                    <a:pt x="1280" y="7753"/>
                  </a:lnTo>
                  <a:lnTo>
                    <a:pt x="1265" y="7782"/>
                  </a:lnTo>
                  <a:lnTo>
                    <a:pt x="1246" y="7809"/>
                  </a:lnTo>
                  <a:lnTo>
                    <a:pt x="1224" y="7833"/>
                  </a:lnTo>
                  <a:lnTo>
                    <a:pt x="1199" y="7855"/>
                  </a:lnTo>
                  <a:lnTo>
                    <a:pt x="1172" y="7872"/>
                  </a:lnTo>
                  <a:lnTo>
                    <a:pt x="1142" y="7886"/>
                  </a:lnTo>
                  <a:lnTo>
                    <a:pt x="1111" y="7896"/>
                  </a:lnTo>
                  <a:lnTo>
                    <a:pt x="1079" y="7902"/>
                  </a:lnTo>
                  <a:lnTo>
                    <a:pt x="1046" y="7904"/>
                  </a:lnTo>
                  <a:lnTo>
                    <a:pt x="1014" y="7901"/>
                  </a:lnTo>
                  <a:lnTo>
                    <a:pt x="982" y="7895"/>
                  </a:lnTo>
                  <a:lnTo>
                    <a:pt x="951" y="7884"/>
                  </a:lnTo>
                  <a:lnTo>
                    <a:pt x="922" y="7869"/>
                  </a:lnTo>
                  <a:lnTo>
                    <a:pt x="895" y="7850"/>
                  </a:lnTo>
                  <a:lnTo>
                    <a:pt x="871" y="7828"/>
                  </a:lnTo>
                  <a:lnTo>
                    <a:pt x="849" y="7803"/>
                  </a:lnTo>
                  <a:lnTo>
                    <a:pt x="832" y="7776"/>
                  </a:lnTo>
                  <a:lnTo>
                    <a:pt x="818" y="7746"/>
                  </a:lnTo>
                  <a:lnTo>
                    <a:pt x="808" y="7715"/>
                  </a:lnTo>
                  <a:lnTo>
                    <a:pt x="802" y="7683"/>
                  </a:lnTo>
                  <a:lnTo>
                    <a:pt x="800" y="7650"/>
                  </a:lnTo>
                  <a:lnTo>
                    <a:pt x="803" y="7618"/>
                  </a:lnTo>
                  <a:lnTo>
                    <a:pt x="846" y="7323"/>
                  </a:lnTo>
                  <a:lnTo>
                    <a:pt x="854" y="7286"/>
                  </a:lnTo>
                  <a:lnTo>
                    <a:pt x="868" y="7250"/>
                  </a:lnTo>
                  <a:lnTo>
                    <a:pt x="989" y="7001"/>
                  </a:lnTo>
                  <a:lnTo>
                    <a:pt x="1007" y="6970"/>
                  </a:lnTo>
                  <a:lnTo>
                    <a:pt x="1029" y="6942"/>
                  </a:lnTo>
                  <a:lnTo>
                    <a:pt x="1215" y="6738"/>
                  </a:lnTo>
                  <a:lnTo>
                    <a:pt x="1237" y="6716"/>
                  </a:lnTo>
                  <a:lnTo>
                    <a:pt x="1261" y="6698"/>
                  </a:lnTo>
                  <a:lnTo>
                    <a:pt x="1498" y="6539"/>
                  </a:lnTo>
                  <a:lnTo>
                    <a:pt x="1520" y="6527"/>
                  </a:lnTo>
                  <a:lnTo>
                    <a:pt x="1542" y="6516"/>
                  </a:lnTo>
                  <a:lnTo>
                    <a:pt x="1819" y="6403"/>
                  </a:lnTo>
                  <a:lnTo>
                    <a:pt x="1859" y="6390"/>
                  </a:lnTo>
                  <a:lnTo>
                    <a:pt x="2161" y="6322"/>
                  </a:lnTo>
                  <a:lnTo>
                    <a:pt x="2198" y="6317"/>
                  </a:lnTo>
                  <a:lnTo>
                    <a:pt x="2513" y="6294"/>
                  </a:lnTo>
                  <a:lnTo>
                    <a:pt x="2549" y="6294"/>
                  </a:lnTo>
                  <a:lnTo>
                    <a:pt x="2864" y="6317"/>
                  </a:lnTo>
                  <a:lnTo>
                    <a:pt x="2901" y="6322"/>
                  </a:lnTo>
                  <a:lnTo>
                    <a:pt x="3203" y="6390"/>
                  </a:lnTo>
                  <a:lnTo>
                    <a:pt x="3243" y="6403"/>
                  </a:lnTo>
                  <a:lnTo>
                    <a:pt x="3520" y="6516"/>
                  </a:lnTo>
                  <a:lnTo>
                    <a:pt x="3542" y="6527"/>
                  </a:lnTo>
                  <a:lnTo>
                    <a:pt x="3564" y="6539"/>
                  </a:lnTo>
                  <a:lnTo>
                    <a:pt x="3575" y="6547"/>
                  </a:lnTo>
                  <a:lnTo>
                    <a:pt x="3669" y="6484"/>
                  </a:lnTo>
                  <a:lnTo>
                    <a:pt x="3691" y="6471"/>
                  </a:lnTo>
                  <a:lnTo>
                    <a:pt x="3713" y="6461"/>
                  </a:lnTo>
                  <a:lnTo>
                    <a:pt x="4082" y="6309"/>
                  </a:lnTo>
                  <a:lnTo>
                    <a:pt x="4122" y="6297"/>
                  </a:lnTo>
                  <a:lnTo>
                    <a:pt x="4525" y="6206"/>
                  </a:lnTo>
                  <a:lnTo>
                    <a:pt x="4562" y="6201"/>
                  </a:lnTo>
                  <a:lnTo>
                    <a:pt x="4982" y="6170"/>
                  </a:lnTo>
                  <a:lnTo>
                    <a:pt x="5018" y="6170"/>
                  </a:lnTo>
                  <a:lnTo>
                    <a:pt x="5438" y="6201"/>
                  </a:lnTo>
                  <a:lnTo>
                    <a:pt x="5475" y="6206"/>
                  </a:lnTo>
                  <a:lnTo>
                    <a:pt x="5878" y="6297"/>
                  </a:lnTo>
                  <a:lnTo>
                    <a:pt x="5918" y="6309"/>
                  </a:lnTo>
                  <a:lnTo>
                    <a:pt x="6287" y="6461"/>
                  </a:lnTo>
                  <a:lnTo>
                    <a:pt x="6309" y="6471"/>
                  </a:lnTo>
                  <a:lnTo>
                    <a:pt x="6331" y="6484"/>
                  </a:lnTo>
                  <a:lnTo>
                    <a:pt x="6425" y="6547"/>
                  </a:lnTo>
                  <a:lnTo>
                    <a:pt x="6436" y="6539"/>
                  </a:lnTo>
                  <a:lnTo>
                    <a:pt x="6458" y="6527"/>
                  </a:lnTo>
                  <a:lnTo>
                    <a:pt x="6480" y="6516"/>
                  </a:lnTo>
                  <a:lnTo>
                    <a:pt x="6757" y="6403"/>
                  </a:lnTo>
                  <a:lnTo>
                    <a:pt x="6797" y="6390"/>
                  </a:lnTo>
                  <a:lnTo>
                    <a:pt x="7099" y="6322"/>
                  </a:lnTo>
                  <a:lnTo>
                    <a:pt x="7136" y="6317"/>
                  </a:lnTo>
                  <a:lnTo>
                    <a:pt x="7451" y="6294"/>
                  </a:lnTo>
                  <a:lnTo>
                    <a:pt x="7487" y="6294"/>
                  </a:lnTo>
                  <a:lnTo>
                    <a:pt x="7802" y="6317"/>
                  </a:lnTo>
                  <a:lnTo>
                    <a:pt x="7839" y="6322"/>
                  </a:lnTo>
                  <a:lnTo>
                    <a:pt x="8141" y="6390"/>
                  </a:lnTo>
                  <a:lnTo>
                    <a:pt x="8181" y="6403"/>
                  </a:lnTo>
                  <a:lnTo>
                    <a:pt x="8458" y="6516"/>
                  </a:lnTo>
                  <a:lnTo>
                    <a:pt x="8480" y="6527"/>
                  </a:lnTo>
                  <a:lnTo>
                    <a:pt x="8502" y="6539"/>
                  </a:lnTo>
                  <a:lnTo>
                    <a:pt x="8739" y="6698"/>
                  </a:lnTo>
                  <a:lnTo>
                    <a:pt x="8763" y="6716"/>
                  </a:lnTo>
                  <a:lnTo>
                    <a:pt x="8785" y="6738"/>
                  </a:lnTo>
                  <a:lnTo>
                    <a:pt x="8971" y="6942"/>
                  </a:lnTo>
                  <a:lnTo>
                    <a:pt x="8993" y="6970"/>
                  </a:lnTo>
                  <a:lnTo>
                    <a:pt x="9011" y="7001"/>
                  </a:lnTo>
                  <a:lnTo>
                    <a:pt x="9132" y="7250"/>
                  </a:lnTo>
                  <a:lnTo>
                    <a:pt x="9146" y="7286"/>
                  </a:lnTo>
                  <a:lnTo>
                    <a:pt x="9154" y="7323"/>
                  </a:lnTo>
                  <a:lnTo>
                    <a:pt x="9197" y="7618"/>
                  </a:lnTo>
                  <a:lnTo>
                    <a:pt x="9200" y="7650"/>
                  </a:lnTo>
                  <a:lnTo>
                    <a:pt x="9198" y="7683"/>
                  </a:lnTo>
                  <a:lnTo>
                    <a:pt x="9192" y="7715"/>
                  </a:lnTo>
                  <a:lnTo>
                    <a:pt x="9182" y="7746"/>
                  </a:lnTo>
                  <a:lnTo>
                    <a:pt x="9168" y="7776"/>
                  </a:lnTo>
                  <a:lnTo>
                    <a:pt x="9151" y="7803"/>
                  </a:lnTo>
                  <a:lnTo>
                    <a:pt x="9129" y="7828"/>
                  </a:lnTo>
                  <a:lnTo>
                    <a:pt x="9105" y="7850"/>
                  </a:lnTo>
                  <a:lnTo>
                    <a:pt x="9078" y="7869"/>
                  </a:lnTo>
                  <a:lnTo>
                    <a:pt x="9049" y="7884"/>
                  </a:lnTo>
                  <a:lnTo>
                    <a:pt x="9018" y="7895"/>
                  </a:lnTo>
                  <a:lnTo>
                    <a:pt x="8986" y="7901"/>
                  </a:lnTo>
                  <a:lnTo>
                    <a:pt x="8954" y="7904"/>
                  </a:lnTo>
                  <a:lnTo>
                    <a:pt x="8921" y="7902"/>
                  </a:lnTo>
                  <a:lnTo>
                    <a:pt x="8889" y="7896"/>
                  </a:lnTo>
                  <a:lnTo>
                    <a:pt x="8858" y="7886"/>
                  </a:lnTo>
                  <a:lnTo>
                    <a:pt x="8828" y="7872"/>
                  </a:lnTo>
                  <a:lnTo>
                    <a:pt x="8801" y="7855"/>
                  </a:lnTo>
                  <a:lnTo>
                    <a:pt x="8776" y="7833"/>
                  </a:lnTo>
                  <a:lnTo>
                    <a:pt x="8754" y="7809"/>
                  </a:lnTo>
                  <a:lnTo>
                    <a:pt x="8735" y="7782"/>
                  </a:lnTo>
                  <a:lnTo>
                    <a:pt x="8720" y="7753"/>
                  </a:lnTo>
                  <a:lnTo>
                    <a:pt x="8709" y="7722"/>
                  </a:lnTo>
                  <a:lnTo>
                    <a:pt x="8703" y="7690"/>
                  </a:lnTo>
                  <a:lnTo>
                    <a:pt x="8665" y="7434"/>
                  </a:lnTo>
                  <a:lnTo>
                    <a:pt x="8577" y="7252"/>
                  </a:lnTo>
                  <a:lnTo>
                    <a:pt x="8436" y="7097"/>
                  </a:lnTo>
                  <a:lnTo>
                    <a:pt x="8245" y="6969"/>
                  </a:lnTo>
                  <a:lnTo>
                    <a:pt x="8011" y="6873"/>
                  </a:lnTo>
                  <a:lnTo>
                    <a:pt x="7748" y="6814"/>
                  </a:lnTo>
                  <a:lnTo>
                    <a:pt x="7469" y="6794"/>
                  </a:lnTo>
                  <a:lnTo>
                    <a:pt x="7190" y="6814"/>
                  </a:lnTo>
                  <a:lnTo>
                    <a:pt x="6927" y="6873"/>
                  </a:lnTo>
                  <a:lnTo>
                    <a:pt x="6848" y="6905"/>
                  </a:lnTo>
                  <a:lnTo>
                    <a:pt x="6941" y="7007"/>
                  </a:lnTo>
                  <a:lnTo>
                    <a:pt x="6963" y="7035"/>
                  </a:lnTo>
                  <a:lnTo>
                    <a:pt x="6981" y="7066"/>
                  </a:lnTo>
                  <a:lnTo>
                    <a:pt x="7142" y="7399"/>
                  </a:lnTo>
                  <a:lnTo>
                    <a:pt x="7156" y="7435"/>
                  </a:lnTo>
                  <a:lnTo>
                    <a:pt x="7165" y="7472"/>
                  </a:lnTo>
                  <a:lnTo>
                    <a:pt x="7222" y="7865"/>
                  </a:lnTo>
                  <a:lnTo>
                    <a:pt x="7225" y="7897"/>
                  </a:lnTo>
                  <a:lnTo>
                    <a:pt x="7223" y="7930"/>
                  </a:lnTo>
                  <a:lnTo>
                    <a:pt x="7217" y="7962"/>
                  </a:lnTo>
                  <a:lnTo>
                    <a:pt x="7207" y="7993"/>
                  </a:lnTo>
                  <a:lnTo>
                    <a:pt x="7193" y="8023"/>
                  </a:lnTo>
                  <a:lnTo>
                    <a:pt x="7176" y="8050"/>
                  </a:lnTo>
                  <a:lnTo>
                    <a:pt x="7154" y="8075"/>
                  </a:lnTo>
                  <a:lnTo>
                    <a:pt x="7130" y="8097"/>
                  </a:lnTo>
                  <a:lnTo>
                    <a:pt x="7103" y="8116"/>
                  </a:lnTo>
                  <a:lnTo>
                    <a:pt x="7074" y="8131"/>
                  </a:lnTo>
                  <a:lnTo>
                    <a:pt x="7043" y="8142"/>
                  </a:lnTo>
                  <a:lnTo>
                    <a:pt x="7011" y="8148"/>
                  </a:lnTo>
                  <a:lnTo>
                    <a:pt x="6979" y="8151"/>
                  </a:lnTo>
                  <a:lnTo>
                    <a:pt x="6946" y="8149"/>
                  </a:lnTo>
                  <a:lnTo>
                    <a:pt x="6914" y="8143"/>
                  </a:lnTo>
                  <a:lnTo>
                    <a:pt x="6883" y="8133"/>
                  </a:lnTo>
                  <a:lnTo>
                    <a:pt x="6853" y="8119"/>
                  </a:lnTo>
                  <a:lnTo>
                    <a:pt x="6826" y="8102"/>
                  </a:lnTo>
                  <a:lnTo>
                    <a:pt x="6801" y="8080"/>
                  </a:lnTo>
                  <a:lnTo>
                    <a:pt x="6779" y="8056"/>
                  </a:lnTo>
                  <a:lnTo>
                    <a:pt x="6760" y="8029"/>
                  </a:lnTo>
                  <a:lnTo>
                    <a:pt x="6745" y="8000"/>
                  </a:lnTo>
                  <a:lnTo>
                    <a:pt x="6734" y="7969"/>
                  </a:lnTo>
                  <a:lnTo>
                    <a:pt x="6728" y="7937"/>
                  </a:lnTo>
                  <a:lnTo>
                    <a:pt x="6676" y="7582"/>
                  </a:lnTo>
                  <a:lnTo>
                    <a:pt x="6547" y="7317"/>
                  </a:lnTo>
                  <a:lnTo>
                    <a:pt x="6424" y="7182"/>
                  </a:lnTo>
                  <a:lnTo>
                    <a:pt x="6361" y="7252"/>
                  </a:lnTo>
                  <a:lnTo>
                    <a:pt x="6273" y="7434"/>
                  </a:lnTo>
                  <a:lnTo>
                    <a:pt x="6235" y="7690"/>
                  </a:lnTo>
                  <a:lnTo>
                    <a:pt x="6229" y="7722"/>
                  </a:lnTo>
                  <a:lnTo>
                    <a:pt x="6218" y="7753"/>
                  </a:lnTo>
                  <a:lnTo>
                    <a:pt x="6203" y="7782"/>
                  </a:lnTo>
                  <a:lnTo>
                    <a:pt x="6184" y="7809"/>
                  </a:lnTo>
                  <a:lnTo>
                    <a:pt x="6162" y="7833"/>
                  </a:lnTo>
                  <a:lnTo>
                    <a:pt x="6137" y="7855"/>
                  </a:lnTo>
                  <a:lnTo>
                    <a:pt x="6110" y="7872"/>
                  </a:lnTo>
                  <a:lnTo>
                    <a:pt x="6080" y="7886"/>
                  </a:lnTo>
                  <a:lnTo>
                    <a:pt x="6049" y="7896"/>
                  </a:lnTo>
                  <a:lnTo>
                    <a:pt x="6017" y="7902"/>
                  </a:lnTo>
                  <a:lnTo>
                    <a:pt x="5984" y="7904"/>
                  </a:lnTo>
                  <a:lnTo>
                    <a:pt x="5952" y="7901"/>
                  </a:lnTo>
                  <a:lnTo>
                    <a:pt x="5920" y="7895"/>
                  </a:lnTo>
                  <a:lnTo>
                    <a:pt x="5889" y="7884"/>
                  </a:lnTo>
                  <a:lnTo>
                    <a:pt x="5860" y="7869"/>
                  </a:lnTo>
                  <a:lnTo>
                    <a:pt x="5833" y="7850"/>
                  </a:lnTo>
                  <a:lnTo>
                    <a:pt x="5809" y="7828"/>
                  </a:lnTo>
                  <a:lnTo>
                    <a:pt x="5787" y="7803"/>
                  </a:lnTo>
                  <a:lnTo>
                    <a:pt x="5770" y="7776"/>
                  </a:lnTo>
                  <a:lnTo>
                    <a:pt x="5756" y="7746"/>
                  </a:lnTo>
                  <a:lnTo>
                    <a:pt x="5746" y="7715"/>
                  </a:lnTo>
                  <a:lnTo>
                    <a:pt x="5740" y="7683"/>
                  </a:lnTo>
                  <a:lnTo>
                    <a:pt x="5738" y="7650"/>
                  </a:lnTo>
                  <a:lnTo>
                    <a:pt x="5741" y="7618"/>
                  </a:lnTo>
                  <a:lnTo>
                    <a:pt x="5784" y="7323"/>
                  </a:lnTo>
                  <a:lnTo>
                    <a:pt x="5792" y="7286"/>
                  </a:lnTo>
                  <a:lnTo>
                    <a:pt x="5806" y="7250"/>
                  </a:lnTo>
                  <a:lnTo>
                    <a:pt x="5927" y="7001"/>
                  </a:lnTo>
                  <a:lnTo>
                    <a:pt x="5945" y="6970"/>
                  </a:lnTo>
                  <a:lnTo>
                    <a:pt x="5967" y="6942"/>
                  </a:lnTo>
                  <a:lnTo>
                    <a:pt x="6015" y="6889"/>
                  </a:lnTo>
                  <a:lnTo>
                    <a:pt x="5748" y="6780"/>
                  </a:lnTo>
                  <a:lnTo>
                    <a:pt x="5384" y="6698"/>
                  </a:lnTo>
                  <a:lnTo>
                    <a:pt x="5000" y="6670"/>
                  </a:lnTo>
                  <a:lnTo>
                    <a:pt x="4616" y="6698"/>
                  </a:lnTo>
                  <a:lnTo>
                    <a:pt x="4252" y="6780"/>
                  </a:lnTo>
                  <a:lnTo>
                    <a:pt x="3985" y="6889"/>
                  </a:lnTo>
                  <a:lnTo>
                    <a:pt x="4033" y="6942"/>
                  </a:lnTo>
                  <a:lnTo>
                    <a:pt x="4055" y="6970"/>
                  </a:lnTo>
                  <a:lnTo>
                    <a:pt x="4073" y="7001"/>
                  </a:lnTo>
                  <a:lnTo>
                    <a:pt x="4194" y="7250"/>
                  </a:lnTo>
                  <a:lnTo>
                    <a:pt x="4208" y="7286"/>
                  </a:lnTo>
                  <a:lnTo>
                    <a:pt x="4216" y="7323"/>
                  </a:lnTo>
                  <a:lnTo>
                    <a:pt x="4259" y="7618"/>
                  </a:lnTo>
                  <a:lnTo>
                    <a:pt x="4262" y="7650"/>
                  </a:lnTo>
                  <a:lnTo>
                    <a:pt x="4260" y="7683"/>
                  </a:lnTo>
                  <a:lnTo>
                    <a:pt x="4254" y="7715"/>
                  </a:lnTo>
                  <a:lnTo>
                    <a:pt x="4244" y="7746"/>
                  </a:lnTo>
                  <a:lnTo>
                    <a:pt x="4230" y="7776"/>
                  </a:lnTo>
                  <a:lnTo>
                    <a:pt x="4213" y="7803"/>
                  </a:lnTo>
                  <a:lnTo>
                    <a:pt x="4191" y="7828"/>
                  </a:lnTo>
                  <a:lnTo>
                    <a:pt x="4167" y="7850"/>
                  </a:lnTo>
                  <a:lnTo>
                    <a:pt x="4140" y="7869"/>
                  </a:lnTo>
                  <a:lnTo>
                    <a:pt x="4111" y="7884"/>
                  </a:lnTo>
                  <a:lnTo>
                    <a:pt x="4080" y="7895"/>
                  </a:lnTo>
                  <a:lnTo>
                    <a:pt x="4048" y="7901"/>
                  </a:lnTo>
                  <a:lnTo>
                    <a:pt x="4016" y="7904"/>
                  </a:lnTo>
                  <a:lnTo>
                    <a:pt x="3983" y="7902"/>
                  </a:lnTo>
                  <a:lnTo>
                    <a:pt x="3951" y="7896"/>
                  </a:lnTo>
                  <a:lnTo>
                    <a:pt x="3920" y="7886"/>
                  </a:lnTo>
                  <a:lnTo>
                    <a:pt x="3890" y="7872"/>
                  </a:lnTo>
                  <a:lnTo>
                    <a:pt x="3863" y="7855"/>
                  </a:lnTo>
                  <a:lnTo>
                    <a:pt x="3838" y="7833"/>
                  </a:lnTo>
                  <a:lnTo>
                    <a:pt x="3816" y="7809"/>
                  </a:lnTo>
                  <a:lnTo>
                    <a:pt x="3797" y="7782"/>
                  </a:lnTo>
                  <a:lnTo>
                    <a:pt x="3782" y="7753"/>
                  </a:lnTo>
                  <a:lnTo>
                    <a:pt x="3771" y="7722"/>
                  </a:lnTo>
                  <a:lnTo>
                    <a:pt x="3765" y="7690"/>
                  </a:lnTo>
                  <a:lnTo>
                    <a:pt x="3727" y="7434"/>
                  </a:lnTo>
                  <a:lnTo>
                    <a:pt x="3639" y="7252"/>
                  </a:lnTo>
                  <a:lnTo>
                    <a:pt x="3576" y="7182"/>
                  </a:lnTo>
                  <a:lnTo>
                    <a:pt x="3453" y="7317"/>
                  </a:lnTo>
                  <a:lnTo>
                    <a:pt x="3324" y="7582"/>
                  </a:lnTo>
                  <a:lnTo>
                    <a:pt x="3272" y="7937"/>
                  </a:lnTo>
                  <a:lnTo>
                    <a:pt x="3266" y="7969"/>
                  </a:lnTo>
                  <a:lnTo>
                    <a:pt x="3255" y="8000"/>
                  </a:lnTo>
                  <a:lnTo>
                    <a:pt x="3240" y="8029"/>
                  </a:lnTo>
                  <a:lnTo>
                    <a:pt x="3221" y="8056"/>
                  </a:lnTo>
                  <a:lnTo>
                    <a:pt x="3199" y="8080"/>
                  </a:lnTo>
                  <a:lnTo>
                    <a:pt x="3174" y="8102"/>
                  </a:lnTo>
                  <a:lnTo>
                    <a:pt x="3147" y="8119"/>
                  </a:lnTo>
                  <a:lnTo>
                    <a:pt x="3117" y="8133"/>
                  </a:lnTo>
                  <a:lnTo>
                    <a:pt x="3086" y="8143"/>
                  </a:lnTo>
                  <a:lnTo>
                    <a:pt x="3054" y="8149"/>
                  </a:lnTo>
                  <a:lnTo>
                    <a:pt x="3021" y="8151"/>
                  </a:lnTo>
                  <a:lnTo>
                    <a:pt x="2989" y="8148"/>
                  </a:lnTo>
                  <a:lnTo>
                    <a:pt x="2957" y="8142"/>
                  </a:lnTo>
                  <a:lnTo>
                    <a:pt x="2926" y="8131"/>
                  </a:lnTo>
                  <a:lnTo>
                    <a:pt x="2897" y="8116"/>
                  </a:lnTo>
                  <a:lnTo>
                    <a:pt x="2870" y="8097"/>
                  </a:lnTo>
                  <a:lnTo>
                    <a:pt x="2846" y="8075"/>
                  </a:lnTo>
                  <a:lnTo>
                    <a:pt x="2824" y="8050"/>
                  </a:lnTo>
                  <a:lnTo>
                    <a:pt x="2807" y="8023"/>
                  </a:lnTo>
                  <a:lnTo>
                    <a:pt x="2793" y="7993"/>
                  </a:lnTo>
                  <a:lnTo>
                    <a:pt x="2783" y="7962"/>
                  </a:lnTo>
                  <a:lnTo>
                    <a:pt x="2777" y="7930"/>
                  </a:lnTo>
                  <a:lnTo>
                    <a:pt x="2775" y="7897"/>
                  </a:lnTo>
                  <a:lnTo>
                    <a:pt x="2778" y="7865"/>
                  </a:lnTo>
                  <a:lnTo>
                    <a:pt x="2835" y="7472"/>
                  </a:lnTo>
                  <a:lnTo>
                    <a:pt x="2844" y="7435"/>
                  </a:lnTo>
                  <a:lnTo>
                    <a:pt x="2858" y="7399"/>
                  </a:lnTo>
                  <a:lnTo>
                    <a:pt x="3019" y="7066"/>
                  </a:lnTo>
                  <a:lnTo>
                    <a:pt x="3037" y="7035"/>
                  </a:lnTo>
                  <a:lnTo>
                    <a:pt x="3059" y="7007"/>
                  </a:lnTo>
                  <a:lnTo>
                    <a:pt x="3152" y="6905"/>
                  </a:lnTo>
                  <a:lnTo>
                    <a:pt x="3073" y="6873"/>
                  </a:lnTo>
                  <a:lnTo>
                    <a:pt x="2810" y="6814"/>
                  </a:lnTo>
                  <a:lnTo>
                    <a:pt x="2531" y="6794"/>
                  </a:lnTo>
                  <a:lnTo>
                    <a:pt x="2252" y="6814"/>
                  </a:lnTo>
                  <a:lnTo>
                    <a:pt x="1989" y="6873"/>
                  </a:lnTo>
                  <a:lnTo>
                    <a:pt x="1755" y="6969"/>
                  </a:lnTo>
                  <a:lnTo>
                    <a:pt x="1564" y="7097"/>
                  </a:lnTo>
                  <a:close/>
                  <a:moveTo>
                    <a:pt x="8580" y="4119"/>
                  </a:moveTo>
                  <a:lnTo>
                    <a:pt x="8582" y="4151"/>
                  </a:lnTo>
                  <a:lnTo>
                    <a:pt x="8582" y="4161"/>
                  </a:lnTo>
                  <a:lnTo>
                    <a:pt x="8583" y="4193"/>
                  </a:lnTo>
                  <a:lnTo>
                    <a:pt x="8583" y="4203"/>
                  </a:lnTo>
                  <a:lnTo>
                    <a:pt x="8582" y="4235"/>
                  </a:lnTo>
                  <a:lnTo>
                    <a:pt x="8582" y="4244"/>
                  </a:lnTo>
                  <a:lnTo>
                    <a:pt x="8580" y="4277"/>
                  </a:lnTo>
                  <a:lnTo>
                    <a:pt x="8579" y="4286"/>
                  </a:lnTo>
                  <a:lnTo>
                    <a:pt x="8576" y="4318"/>
                  </a:lnTo>
                  <a:lnTo>
                    <a:pt x="8575" y="4327"/>
                  </a:lnTo>
                  <a:lnTo>
                    <a:pt x="8571" y="4359"/>
                  </a:lnTo>
                  <a:lnTo>
                    <a:pt x="8570" y="4369"/>
                  </a:lnTo>
                  <a:lnTo>
                    <a:pt x="8564" y="4400"/>
                  </a:lnTo>
                  <a:lnTo>
                    <a:pt x="8563" y="4410"/>
                  </a:lnTo>
                  <a:lnTo>
                    <a:pt x="8556" y="4441"/>
                  </a:lnTo>
                  <a:lnTo>
                    <a:pt x="8554" y="4450"/>
                  </a:lnTo>
                  <a:lnTo>
                    <a:pt x="8546" y="4481"/>
                  </a:lnTo>
                  <a:lnTo>
                    <a:pt x="8544" y="4490"/>
                  </a:lnTo>
                  <a:lnTo>
                    <a:pt x="8535" y="4521"/>
                  </a:lnTo>
                  <a:lnTo>
                    <a:pt x="8532" y="4530"/>
                  </a:lnTo>
                  <a:lnTo>
                    <a:pt x="8522" y="4561"/>
                  </a:lnTo>
                  <a:lnTo>
                    <a:pt x="8519" y="4570"/>
                  </a:lnTo>
                  <a:lnTo>
                    <a:pt x="8508" y="4600"/>
                  </a:lnTo>
                  <a:lnTo>
                    <a:pt x="8504" y="4609"/>
                  </a:lnTo>
                  <a:lnTo>
                    <a:pt x="8492" y="4639"/>
                  </a:lnTo>
                  <a:lnTo>
                    <a:pt x="8488" y="4647"/>
                  </a:lnTo>
                  <a:lnTo>
                    <a:pt x="8475" y="4677"/>
                  </a:lnTo>
                  <a:lnTo>
                    <a:pt x="8471" y="4685"/>
                  </a:lnTo>
                  <a:lnTo>
                    <a:pt x="8456" y="4714"/>
                  </a:lnTo>
                  <a:lnTo>
                    <a:pt x="8452" y="4722"/>
                  </a:lnTo>
                  <a:lnTo>
                    <a:pt x="8436" y="4751"/>
                  </a:lnTo>
                  <a:lnTo>
                    <a:pt x="8431" y="4759"/>
                  </a:lnTo>
                  <a:lnTo>
                    <a:pt x="8414" y="4787"/>
                  </a:lnTo>
                  <a:lnTo>
                    <a:pt x="8409" y="4795"/>
                  </a:lnTo>
                  <a:lnTo>
                    <a:pt x="8391" y="4822"/>
                  </a:lnTo>
                  <a:lnTo>
                    <a:pt x="8386" y="4830"/>
                  </a:lnTo>
                  <a:lnTo>
                    <a:pt x="8367" y="4856"/>
                  </a:lnTo>
                  <a:lnTo>
                    <a:pt x="8362" y="4864"/>
                  </a:lnTo>
                  <a:lnTo>
                    <a:pt x="8342" y="4889"/>
                  </a:lnTo>
                  <a:lnTo>
                    <a:pt x="8336" y="4896"/>
                  </a:lnTo>
                  <a:lnTo>
                    <a:pt x="8316" y="4921"/>
                  </a:lnTo>
                  <a:lnTo>
                    <a:pt x="8310" y="4928"/>
                  </a:lnTo>
                  <a:lnTo>
                    <a:pt x="8288" y="4952"/>
                  </a:lnTo>
                  <a:lnTo>
                    <a:pt x="8282" y="4959"/>
                  </a:lnTo>
                  <a:lnTo>
                    <a:pt x="8260" y="4982"/>
                  </a:lnTo>
                  <a:lnTo>
                    <a:pt x="8253" y="4989"/>
                  </a:lnTo>
                  <a:lnTo>
                    <a:pt x="8230" y="5011"/>
                  </a:lnTo>
                  <a:lnTo>
                    <a:pt x="8223" y="5017"/>
                  </a:lnTo>
                  <a:lnTo>
                    <a:pt x="8199" y="5039"/>
                  </a:lnTo>
                  <a:lnTo>
                    <a:pt x="8192" y="5045"/>
                  </a:lnTo>
                  <a:lnTo>
                    <a:pt x="8167" y="5065"/>
                  </a:lnTo>
                  <a:lnTo>
                    <a:pt x="8160" y="5071"/>
                  </a:lnTo>
                  <a:lnTo>
                    <a:pt x="8135" y="5091"/>
                  </a:lnTo>
                  <a:lnTo>
                    <a:pt x="8127" y="5096"/>
                  </a:lnTo>
                  <a:lnTo>
                    <a:pt x="8101" y="5115"/>
                  </a:lnTo>
                  <a:lnTo>
                    <a:pt x="8093" y="5120"/>
                  </a:lnTo>
                  <a:lnTo>
                    <a:pt x="8066" y="5138"/>
                  </a:lnTo>
                  <a:lnTo>
                    <a:pt x="8058" y="5143"/>
                  </a:lnTo>
                  <a:lnTo>
                    <a:pt x="8030" y="5160"/>
                  </a:lnTo>
                  <a:lnTo>
                    <a:pt x="8022" y="5165"/>
                  </a:lnTo>
                  <a:lnTo>
                    <a:pt x="7993" y="5181"/>
                  </a:lnTo>
                  <a:lnTo>
                    <a:pt x="7985" y="5185"/>
                  </a:lnTo>
                  <a:lnTo>
                    <a:pt x="7956" y="5200"/>
                  </a:lnTo>
                  <a:lnTo>
                    <a:pt x="7948" y="5204"/>
                  </a:lnTo>
                  <a:lnTo>
                    <a:pt x="7918" y="5217"/>
                  </a:lnTo>
                  <a:lnTo>
                    <a:pt x="7910" y="5221"/>
                  </a:lnTo>
                  <a:lnTo>
                    <a:pt x="7880" y="5233"/>
                  </a:lnTo>
                  <a:lnTo>
                    <a:pt x="7871" y="5237"/>
                  </a:lnTo>
                  <a:lnTo>
                    <a:pt x="7841" y="5248"/>
                  </a:lnTo>
                  <a:lnTo>
                    <a:pt x="7832" y="5251"/>
                  </a:lnTo>
                  <a:lnTo>
                    <a:pt x="7801" y="5261"/>
                  </a:lnTo>
                  <a:lnTo>
                    <a:pt x="7792" y="5264"/>
                  </a:lnTo>
                  <a:lnTo>
                    <a:pt x="7761" y="5273"/>
                  </a:lnTo>
                  <a:lnTo>
                    <a:pt x="7752" y="5275"/>
                  </a:lnTo>
                  <a:lnTo>
                    <a:pt x="7721" y="5283"/>
                  </a:lnTo>
                  <a:lnTo>
                    <a:pt x="7712" y="5285"/>
                  </a:lnTo>
                  <a:lnTo>
                    <a:pt x="7681" y="5292"/>
                  </a:lnTo>
                  <a:lnTo>
                    <a:pt x="7671" y="5293"/>
                  </a:lnTo>
                  <a:lnTo>
                    <a:pt x="7640" y="5299"/>
                  </a:lnTo>
                  <a:lnTo>
                    <a:pt x="7630" y="5300"/>
                  </a:lnTo>
                  <a:lnTo>
                    <a:pt x="7598" y="5304"/>
                  </a:lnTo>
                  <a:lnTo>
                    <a:pt x="7589" y="5305"/>
                  </a:lnTo>
                  <a:lnTo>
                    <a:pt x="7557" y="5308"/>
                  </a:lnTo>
                  <a:lnTo>
                    <a:pt x="7548" y="5309"/>
                  </a:lnTo>
                  <a:lnTo>
                    <a:pt x="7515" y="5311"/>
                  </a:lnTo>
                  <a:lnTo>
                    <a:pt x="7506" y="5311"/>
                  </a:lnTo>
                  <a:lnTo>
                    <a:pt x="7474" y="5312"/>
                  </a:lnTo>
                  <a:lnTo>
                    <a:pt x="7464" y="5312"/>
                  </a:lnTo>
                  <a:lnTo>
                    <a:pt x="7432" y="5311"/>
                  </a:lnTo>
                  <a:lnTo>
                    <a:pt x="7422" y="5311"/>
                  </a:lnTo>
                  <a:lnTo>
                    <a:pt x="7390" y="5309"/>
                  </a:lnTo>
                  <a:lnTo>
                    <a:pt x="7381" y="5308"/>
                  </a:lnTo>
                  <a:lnTo>
                    <a:pt x="7348" y="5305"/>
                  </a:lnTo>
                  <a:lnTo>
                    <a:pt x="7339" y="5304"/>
                  </a:lnTo>
                  <a:lnTo>
                    <a:pt x="7307" y="5300"/>
                  </a:lnTo>
                  <a:lnTo>
                    <a:pt x="7298" y="5299"/>
                  </a:lnTo>
                  <a:lnTo>
                    <a:pt x="7266" y="5293"/>
                  </a:lnTo>
                  <a:lnTo>
                    <a:pt x="7257" y="5292"/>
                  </a:lnTo>
                  <a:lnTo>
                    <a:pt x="7225" y="5285"/>
                  </a:lnTo>
                  <a:lnTo>
                    <a:pt x="7216" y="5283"/>
                  </a:lnTo>
                  <a:lnTo>
                    <a:pt x="7185" y="5275"/>
                  </a:lnTo>
                  <a:lnTo>
                    <a:pt x="7176" y="5273"/>
                  </a:lnTo>
                  <a:lnTo>
                    <a:pt x="7145" y="5264"/>
                  </a:lnTo>
                  <a:lnTo>
                    <a:pt x="7136" y="5261"/>
                  </a:lnTo>
                  <a:lnTo>
                    <a:pt x="7105" y="5251"/>
                  </a:lnTo>
                  <a:lnTo>
                    <a:pt x="7096" y="5248"/>
                  </a:lnTo>
                  <a:lnTo>
                    <a:pt x="7066" y="5237"/>
                  </a:lnTo>
                  <a:lnTo>
                    <a:pt x="7057" y="5233"/>
                  </a:lnTo>
                  <a:lnTo>
                    <a:pt x="7028" y="5221"/>
                  </a:lnTo>
                  <a:lnTo>
                    <a:pt x="7019" y="5217"/>
                  </a:lnTo>
                  <a:lnTo>
                    <a:pt x="6990" y="5203"/>
                  </a:lnTo>
                  <a:lnTo>
                    <a:pt x="6981" y="5199"/>
                  </a:lnTo>
                  <a:lnTo>
                    <a:pt x="6952" y="5185"/>
                  </a:lnTo>
                  <a:lnTo>
                    <a:pt x="6944" y="5180"/>
                  </a:lnTo>
                  <a:lnTo>
                    <a:pt x="6916" y="5165"/>
                  </a:lnTo>
                  <a:lnTo>
                    <a:pt x="6908" y="5160"/>
                  </a:lnTo>
                  <a:lnTo>
                    <a:pt x="6880" y="5143"/>
                  </a:lnTo>
                  <a:lnTo>
                    <a:pt x="6872" y="5139"/>
                  </a:lnTo>
                  <a:lnTo>
                    <a:pt x="6845" y="5121"/>
                  </a:lnTo>
                  <a:lnTo>
                    <a:pt x="6837" y="5115"/>
                  </a:lnTo>
                  <a:lnTo>
                    <a:pt x="6811" y="5097"/>
                  </a:lnTo>
                  <a:lnTo>
                    <a:pt x="6803" y="5091"/>
                  </a:lnTo>
                  <a:lnTo>
                    <a:pt x="6778" y="5072"/>
                  </a:lnTo>
                  <a:lnTo>
                    <a:pt x="6770" y="5066"/>
                  </a:lnTo>
                  <a:lnTo>
                    <a:pt x="6746" y="5045"/>
                  </a:lnTo>
                  <a:lnTo>
                    <a:pt x="6738" y="5039"/>
                  </a:lnTo>
                  <a:lnTo>
                    <a:pt x="6714" y="5018"/>
                  </a:lnTo>
                  <a:lnTo>
                    <a:pt x="6708" y="5011"/>
                  </a:lnTo>
                  <a:lnTo>
                    <a:pt x="6684" y="4989"/>
                  </a:lnTo>
                  <a:lnTo>
                    <a:pt x="6678" y="4982"/>
                  </a:lnTo>
                  <a:lnTo>
                    <a:pt x="6655" y="4959"/>
                  </a:lnTo>
                  <a:lnTo>
                    <a:pt x="6649" y="4952"/>
                  </a:lnTo>
                  <a:lnTo>
                    <a:pt x="6627" y="4928"/>
                  </a:lnTo>
                  <a:lnTo>
                    <a:pt x="6621" y="4921"/>
                  </a:lnTo>
                  <a:lnTo>
                    <a:pt x="6601" y="4896"/>
                  </a:lnTo>
                  <a:lnTo>
                    <a:pt x="6595" y="4889"/>
                  </a:lnTo>
                  <a:lnTo>
                    <a:pt x="6575" y="4864"/>
                  </a:lnTo>
                  <a:lnTo>
                    <a:pt x="6570" y="4856"/>
                  </a:lnTo>
                  <a:lnTo>
                    <a:pt x="6551" y="4830"/>
                  </a:lnTo>
                  <a:lnTo>
                    <a:pt x="6546" y="4822"/>
                  </a:lnTo>
                  <a:lnTo>
                    <a:pt x="6528" y="4795"/>
                  </a:lnTo>
                  <a:lnTo>
                    <a:pt x="6523" y="4787"/>
                  </a:lnTo>
                  <a:lnTo>
                    <a:pt x="6506" y="4759"/>
                  </a:lnTo>
                  <a:lnTo>
                    <a:pt x="6500" y="4750"/>
                  </a:lnTo>
                  <a:lnTo>
                    <a:pt x="6485" y="4721"/>
                  </a:lnTo>
                  <a:lnTo>
                    <a:pt x="6481" y="4713"/>
                  </a:lnTo>
                  <a:lnTo>
                    <a:pt x="6466" y="4684"/>
                  </a:lnTo>
                  <a:lnTo>
                    <a:pt x="6462" y="4676"/>
                  </a:lnTo>
                  <a:lnTo>
                    <a:pt x="6449" y="4646"/>
                  </a:lnTo>
                  <a:lnTo>
                    <a:pt x="6445" y="4638"/>
                  </a:lnTo>
                  <a:lnTo>
                    <a:pt x="6433" y="4608"/>
                  </a:lnTo>
                  <a:lnTo>
                    <a:pt x="6430" y="4599"/>
                  </a:lnTo>
                  <a:lnTo>
                    <a:pt x="6419" y="4569"/>
                  </a:lnTo>
                  <a:lnTo>
                    <a:pt x="6416" y="4560"/>
                  </a:lnTo>
                  <a:lnTo>
                    <a:pt x="6406" y="4530"/>
                  </a:lnTo>
                  <a:lnTo>
                    <a:pt x="6403" y="4521"/>
                  </a:lnTo>
                  <a:lnTo>
                    <a:pt x="6394" y="4490"/>
                  </a:lnTo>
                  <a:lnTo>
                    <a:pt x="6392" y="4481"/>
                  </a:lnTo>
                  <a:lnTo>
                    <a:pt x="6384" y="4450"/>
                  </a:lnTo>
                  <a:lnTo>
                    <a:pt x="6382" y="4441"/>
                  </a:lnTo>
                  <a:lnTo>
                    <a:pt x="6375" y="4409"/>
                  </a:lnTo>
                  <a:lnTo>
                    <a:pt x="6374" y="4400"/>
                  </a:lnTo>
                  <a:lnTo>
                    <a:pt x="6368" y="4369"/>
                  </a:lnTo>
                  <a:lnTo>
                    <a:pt x="6367" y="4359"/>
                  </a:lnTo>
                  <a:lnTo>
                    <a:pt x="6363" y="4327"/>
                  </a:lnTo>
                  <a:lnTo>
                    <a:pt x="6362" y="4318"/>
                  </a:lnTo>
                  <a:lnTo>
                    <a:pt x="6359" y="4286"/>
                  </a:lnTo>
                  <a:lnTo>
                    <a:pt x="6358" y="4277"/>
                  </a:lnTo>
                  <a:lnTo>
                    <a:pt x="6356" y="4244"/>
                  </a:lnTo>
                  <a:lnTo>
                    <a:pt x="6356" y="4235"/>
                  </a:lnTo>
                  <a:lnTo>
                    <a:pt x="6355" y="4203"/>
                  </a:lnTo>
                  <a:lnTo>
                    <a:pt x="6355" y="4193"/>
                  </a:lnTo>
                  <a:lnTo>
                    <a:pt x="6356" y="4161"/>
                  </a:lnTo>
                  <a:lnTo>
                    <a:pt x="6356" y="4151"/>
                  </a:lnTo>
                  <a:lnTo>
                    <a:pt x="6358" y="4119"/>
                  </a:lnTo>
                  <a:lnTo>
                    <a:pt x="6359" y="4110"/>
                  </a:lnTo>
                  <a:lnTo>
                    <a:pt x="6362" y="4077"/>
                  </a:lnTo>
                  <a:lnTo>
                    <a:pt x="6363" y="4068"/>
                  </a:lnTo>
                  <a:lnTo>
                    <a:pt x="6367" y="4036"/>
                  </a:lnTo>
                  <a:lnTo>
                    <a:pt x="6368" y="4027"/>
                  </a:lnTo>
                  <a:lnTo>
                    <a:pt x="6374" y="3995"/>
                  </a:lnTo>
                  <a:lnTo>
                    <a:pt x="6375" y="3986"/>
                  </a:lnTo>
                  <a:lnTo>
                    <a:pt x="6382" y="3954"/>
                  </a:lnTo>
                  <a:lnTo>
                    <a:pt x="6384" y="3945"/>
                  </a:lnTo>
                  <a:lnTo>
                    <a:pt x="6392" y="3914"/>
                  </a:lnTo>
                  <a:lnTo>
                    <a:pt x="6394" y="3905"/>
                  </a:lnTo>
                  <a:lnTo>
                    <a:pt x="6403" y="3874"/>
                  </a:lnTo>
                  <a:lnTo>
                    <a:pt x="6406" y="3865"/>
                  </a:lnTo>
                  <a:lnTo>
                    <a:pt x="6416" y="3835"/>
                  </a:lnTo>
                  <a:lnTo>
                    <a:pt x="6419" y="3826"/>
                  </a:lnTo>
                  <a:lnTo>
                    <a:pt x="6430" y="3796"/>
                  </a:lnTo>
                  <a:lnTo>
                    <a:pt x="6433" y="3787"/>
                  </a:lnTo>
                  <a:lnTo>
                    <a:pt x="6445" y="3757"/>
                  </a:lnTo>
                  <a:lnTo>
                    <a:pt x="6449" y="3749"/>
                  </a:lnTo>
                  <a:lnTo>
                    <a:pt x="6462" y="3720"/>
                  </a:lnTo>
                  <a:lnTo>
                    <a:pt x="6466" y="3711"/>
                  </a:lnTo>
                  <a:lnTo>
                    <a:pt x="6481" y="3682"/>
                  </a:lnTo>
                  <a:lnTo>
                    <a:pt x="6485" y="3674"/>
                  </a:lnTo>
                  <a:lnTo>
                    <a:pt x="6501" y="3646"/>
                  </a:lnTo>
                  <a:lnTo>
                    <a:pt x="6506" y="3637"/>
                  </a:lnTo>
                  <a:lnTo>
                    <a:pt x="6523" y="3609"/>
                  </a:lnTo>
                  <a:lnTo>
                    <a:pt x="6528" y="3601"/>
                  </a:lnTo>
                  <a:lnTo>
                    <a:pt x="6545" y="3574"/>
                  </a:lnTo>
                  <a:lnTo>
                    <a:pt x="6551" y="3566"/>
                  </a:lnTo>
                  <a:lnTo>
                    <a:pt x="6569" y="3540"/>
                  </a:lnTo>
                  <a:lnTo>
                    <a:pt x="6575" y="3532"/>
                  </a:lnTo>
                  <a:lnTo>
                    <a:pt x="6595" y="3507"/>
                  </a:lnTo>
                  <a:lnTo>
                    <a:pt x="6600" y="3499"/>
                  </a:lnTo>
                  <a:lnTo>
                    <a:pt x="6621" y="3474"/>
                  </a:lnTo>
                  <a:lnTo>
                    <a:pt x="6627" y="3467"/>
                  </a:lnTo>
                  <a:lnTo>
                    <a:pt x="6649" y="3443"/>
                  </a:lnTo>
                  <a:lnTo>
                    <a:pt x="6655" y="3436"/>
                  </a:lnTo>
                  <a:lnTo>
                    <a:pt x="6677" y="3413"/>
                  </a:lnTo>
                  <a:lnTo>
                    <a:pt x="6684" y="3406"/>
                  </a:lnTo>
                  <a:lnTo>
                    <a:pt x="6707" y="3384"/>
                  </a:lnTo>
                  <a:lnTo>
                    <a:pt x="6714" y="3378"/>
                  </a:lnTo>
                  <a:lnTo>
                    <a:pt x="6738" y="3356"/>
                  </a:lnTo>
                  <a:lnTo>
                    <a:pt x="6745" y="3350"/>
                  </a:lnTo>
                  <a:lnTo>
                    <a:pt x="6770" y="3329"/>
                  </a:lnTo>
                  <a:lnTo>
                    <a:pt x="6778" y="3324"/>
                  </a:lnTo>
                  <a:lnTo>
                    <a:pt x="6803" y="3304"/>
                  </a:lnTo>
                  <a:lnTo>
                    <a:pt x="6811" y="3298"/>
                  </a:lnTo>
                  <a:lnTo>
                    <a:pt x="6837" y="3280"/>
                  </a:lnTo>
                  <a:lnTo>
                    <a:pt x="6845" y="3274"/>
                  </a:lnTo>
                  <a:lnTo>
                    <a:pt x="6872" y="3257"/>
                  </a:lnTo>
                  <a:lnTo>
                    <a:pt x="6880" y="3252"/>
                  </a:lnTo>
                  <a:lnTo>
                    <a:pt x="6908" y="3235"/>
                  </a:lnTo>
                  <a:lnTo>
                    <a:pt x="6917" y="3230"/>
                  </a:lnTo>
                  <a:lnTo>
                    <a:pt x="6945" y="3214"/>
                  </a:lnTo>
                  <a:lnTo>
                    <a:pt x="6953" y="3210"/>
                  </a:lnTo>
                  <a:lnTo>
                    <a:pt x="6982" y="3195"/>
                  </a:lnTo>
                  <a:lnTo>
                    <a:pt x="6991" y="3191"/>
                  </a:lnTo>
                  <a:lnTo>
                    <a:pt x="7020" y="3178"/>
                  </a:lnTo>
                  <a:lnTo>
                    <a:pt x="7028" y="3174"/>
                  </a:lnTo>
                  <a:lnTo>
                    <a:pt x="7058" y="3162"/>
                  </a:lnTo>
                  <a:lnTo>
                    <a:pt x="7067" y="3159"/>
                  </a:lnTo>
                  <a:lnTo>
                    <a:pt x="7097" y="3148"/>
                  </a:lnTo>
                  <a:lnTo>
                    <a:pt x="7106" y="3145"/>
                  </a:lnTo>
                  <a:lnTo>
                    <a:pt x="7136" y="3135"/>
                  </a:lnTo>
                  <a:lnTo>
                    <a:pt x="7145" y="3132"/>
                  </a:lnTo>
                  <a:lnTo>
                    <a:pt x="7176" y="3123"/>
                  </a:lnTo>
                  <a:lnTo>
                    <a:pt x="7185" y="3121"/>
                  </a:lnTo>
                  <a:lnTo>
                    <a:pt x="7216" y="3113"/>
                  </a:lnTo>
                  <a:lnTo>
                    <a:pt x="7225" y="3111"/>
                  </a:lnTo>
                  <a:lnTo>
                    <a:pt x="7257" y="3104"/>
                  </a:lnTo>
                  <a:lnTo>
                    <a:pt x="7266" y="3103"/>
                  </a:lnTo>
                  <a:lnTo>
                    <a:pt x="7298" y="3097"/>
                  </a:lnTo>
                  <a:lnTo>
                    <a:pt x="7307" y="3096"/>
                  </a:lnTo>
                  <a:lnTo>
                    <a:pt x="7339" y="3092"/>
                  </a:lnTo>
                  <a:lnTo>
                    <a:pt x="7348" y="3091"/>
                  </a:lnTo>
                  <a:lnTo>
                    <a:pt x="7381" y="3088"/>
                  </a:lnTo>
                  <a:lnTo>
                    <a:pt x="7390" y="3087"/>
                  </a:lnTo>
                  <a:lnTo>
                    <a:pt x="7422" y="3085"/>
                  </a:lnTo>
                  <a:lnTo>
                    <a:pt x="7432" y="3085"/>
                  </a:lnTo>
                  <a:lnTo>
                    <a:pt x="7464" y="3084"/>
                  </a:lnTo>
                  <a:lnTo>
                    <a:pt x="7474" y="3084"/>
                  </a:lnTo>
                  <a:lnTo>
                    <a:pt x="7506" y="3085"/>
                  </a:lnTo>
                  <a:lnTo>
                    <a:pt x="7515" y="3085"/>
                  </a:lnTo>
                  <a:lnTo>
                    <a:pt x="7548" y="3087"/>
                  </a:lnTo>
                  <a:lnTo>
                    <a:pt x="7557" y="3088"/>
                  </a:lnTo>
                  <a:lnTo>
                    <a:pt x="7589" y="3091"/>
                  </a:lnTo>
                  <a:lnTo>
                    <a:pt x="7598" y="3092"/>
                  </a:lnTo>
                  <a:lnTo>
                    <a:pt x="7630" y="3096"/>
                  </a:lnTo>
                  <a:lnTo>
                    <a:pt x="7640" y="3097"/>
                  </a:lnTo>
                  <a:lnTo>
                    <a:pt x="7671" y="3103"/>
                  </a:lnTo>
                  <a:lnTo>
                    <a:pt x="7680" y="3104"/>
                  </a:lnTo>
                  <a:lnTo>
                    <a:pt x="7712" y="3111"/>
                  </a:lnTo>
                  <a:lnTo>
                    <a:pt x="7721" y="3113"/>
                  </a:lnTo>
                  <a:lnTo>
                    <a:pt x="7752" y="3121"/>
                  </a:lnTo>
                  <a:lnTo>
                    <a:pt x="7761" y="3123"/>
                  </a:lnTo>
                  <a:lnTo>
                    <a:pt x="7792" y="3132"/>
                  </a:lnTo>
                  <a:lnTo>
                    <a:pt x="7801" y="3135"/>
                  </a:lnTo>
                  <a:lnTo>
                    <a:pt x="7831" y="3145"/>
                  </a:lnTo>
                  <a:lnTo>
                    <a:pt x="7840" y="3148"/>
                  </a:lnTo>
                  <a:lnTo>
                    <a:pt x="7870" y="3159"/>
                  </a:lnTo>
                  <a:lnTo>
                    <a:pt x="7879" y="3162"/>
                  </a:lnTo>
                  <a:lnTo>
                    <a:pt x="7909" y="3174"/>
                  </a:lnTo>
                  <a:lnTo>
                    <a:pt x="7917" y="3178"/>
                  </a:lnTo>
                  <a:lnTo>
                    <a:pt x="7947" y="3191"/>
                  </a:lnTo>
                  <a:lnTo>
                    <a:pt x="7955" y="3195"/>
                  </a:lnTo>
                  <a:lnTo>
                    <a:pt x="7984" y="3210"/>
                  </a:lnTo>
                  <a:lnTo>
                    <a:pt x="7992" y="3214"/>
                  </a:lnTo>
                  <a:lnTo>
                    <a:pt x="8021" y="3229"/>
                  </a:lnTo>
                  <a:lnTo>
                    <a:pt x="8030" y="3235"/>
                  </a:lnTo>
                  <a:lnTo>
                    <a:pt x="8058" y="3252"/>
                  </a:lnTo>
                  <a:lnTo>
                    <a:pt x="8066" y="3257"/>
                  </a:lnTo>
                  <a:lnTo>
                    <a:pt x="8093" y="3275"/>
                  </a:lnTo>
                  <a:lnTo>
                    <a:pt x="8101" y="3280"/>
                  </a:lnTo>
                  <a:lnTo>
                    <a:pt x="8127" y="3299"/>
                  </a:lnTo>
                  <a:lnTo>
                    <a:pt x="8135" y="3304"/>
                  </a:lnTo>
                  <a:lnTo>
                    <a:pt x="8160" y="3324"/>
                  </a:lnTo>
                  <a:lnTo>
                    <a:pt x="8167" y="3330"/>
                  </a:lnTo>
                  <a:lnTo>
                    <a:pt x="8192" y="3350"/>
                  </a:lnTo>
                  <a:lnTo>
                    <a:pt x="8199" y="3356"/>
                  </a:lnTo>
                  <a:lnTo>
                    <a:pt x="8223" y="3378"/>
                  </a:lnTo>
                  <a:lnTo>
                    <a:pt x="8230" y="3384"/>
                  </a:lnTo>
                  <a:lnTo>
                    <a:pt x="8253" y="3407"/>
                  </a:lnTo>
                  <a:lnTo>
                    <a:pt x="8260" y="3413"/>
                  </a:lnTo>
                  <a:lnTo>
                    <a:pt x="8282" y="3437"/>
                  </a:lnTo>
                  <a:lnTo>
                    <a:pt x="8289" y="3443"/>
                  </a:lnTo>
                  <a:lnTo>
                    <a:pt x="8310" y="3467"/>
                  </a:lnTo>
                  <a:lnTo>
                    <a:pt x="8316" y="3475"/>
                  </a:lnTo>
                  <a:lnTo>
                    <a:pt x="8337" y="3499"/>
                  </a:lnTo>
                  <a:lnTo>
                    <a:pt x="8343" y="3507"/>
                  </a:lnTo>
                  <a:lnTo>
                    <a:pt x="8362" y="3532"/>
                  </a:lnTo>
                  <a:lnTo>
                    <a:pt x="8368" y="3540"/>
                  </a:lnTo>
                  <a:lnTo>
                    <a:pt x="8386" y="3566"/>
                  </a:lnTo>
                  <a:lnTo>
                    <a:pt x="8392" y="3574"/>
                  </a:lnTo>
                  <a:lnTo>
                    <a:pt x="8410" y="3601"/>
                  </a:lnTo>
                  <a:lnTo>
                    <a:pt x="8414" y="3609"/>
                  </a:lnTo>
                  <a:lnTo>
                    <a:pt x="8431" y="3637"/>
                  </a:lnTo>
                  <a:lnTo>
                    <a:pt x="8436" y="3645"/>
                  </a:lnTo>
                  <a:lnTo>
                    <a:pt x="8451" y="3673"/>
                  </a:lnTo>
                  <a:lnTo>
                    <a:pt x="8456" y="3681"/>
                  </a:lnTo>
                  <a:lnTo>
                    <a:pt x="8470" y="3710"/>
                  </a:lnTo>
                  <a:lnTo>
                    <a:pt x="8474" y="3719"/>
                  </a:lnTo>
                  <a:lnTo>
                    <a:pt x="8488" y="3748"/>
                  </a:lnTo>
                  <a:lnTo>
                    <a:pt x="8492" y="3757"/>
                  </a:lnTo>
                  <a:lnTo>
                    <a:pt x="8504" y="3786"/>
                  </a:lnTo>
                  <a:lnTo>
                    <a:pt x="8508" y="3795"/>
                  </a:lnTo>
                  <a:lnTo>
                    <a:pt x="8519" y="3825"/>
                  </a:lnTo>
                  <a:lnTo>
                    <a:pt x="8522" y="3834"/>
                  </a:lnTo>
                  <a:lnTo>
                    <a:pt x="8532" y="3865"/>
                  </a:lnTo>
                  <a:lnTo>
                    <a:pt x="8535" y="3874"/>
                  </a:lnTo>
                  <a:lnTo>
                    <a:pt x="8544" y="3905"/>
                  </a:lnTo>
                  <a:lnTo>
                    <a:pt x="8546" y="3914"/>
                  </a:lnTo>
                  <a:lnTo>
                    <a:pt x="8554" y="3945"/>
                  </a:lnTo>
                  <a:lnTo>
                    <a:pt x="8556" y="3954"/>
                  </a:lnTo>
                  <a:lnTo>
                    <a:pt x="8563" y="3986"/>
                  </a:lnTo>
                  <a:lnTo>
                    <a:pt x="8564" y="3995"/>
                  </a:lnTo>
                  <a:lnTo>
                    <a:pt x="8570" y="4027"/>
                  </a:lnTo>
                  <a:lnTo>
                    <a:pt x="8571" y="4036"/>
                  </a:lnTo>
                  <a:lnTo>
                    <a:pt x="8575" y="4068"/>
                  </a:lnTo>
                  <a:lnTo>
                    <a:pt x="8576" y="4077"/>
                  </a:lnTo>
                  <a:lnTo>
                    <a:pt x="8579" y="4110"/>
                  </a:lnTo>
                  <a:lnTo>
                    <a:pt x="8580" y="4119"/>
                  </a:lnTo>
                  <a:close/>
                  <a:moveTo>
                    <a:pt x="8079" y="4266"/>
                  </a:moveTo>
                  <a:lnTo>
                    <a:pt x="8081" y="4244"/>
                  </a:lnTo>
                  <a:lnTo>
                    <a:pt x="8083" y="4221"/>
                  </a:lnTo>
                  <a:lnTo>
                    <a:pt x="8083" y="4198"/>
                  </a:lnTo>
                  <a:lnTo>
                    <a:pt x="8083" y="4175"/>
                  </a:lnTo>
                  <a:lnTo>
                    <a:pt x="8081" y="4152"/>
                  </a:lnTo>
                  <a:lnTo>
                    <a:pt x="8079" y="4129"/>
                  </a:lnTo>
                  <a:lnTo>
                    <a:pt x="8076" y="4106"/>
                  </a:lnTo>
                  <a:lnTo>
                    <a:pt x="8072" y="4084"/>
                  </a:lnTo>
                  <a:lnTo>
                    <a:pt x="8068" y="4061"/>
                  </a:lnTo>
                  <a:lnTo>
                    <a:pt x="8062" y="4039"/>
                  </a:lnTo>
                  <a:lnTo>
                    <a:pt x="8056" y="4017"/>
                  </a:lnTo>
                  <a:lnTo>
                    <a:pt x="8049" y="3995"/>
                  </a:lnTo>
                  <a:lnTo>
                    <a:pt x="8041" y="3974"/>
                  </a:lnTo>
                  <a:lnTo>
                    <a:pt x="8032" y="3953"/>
                  </a:lnTo>
                  <a:lnTo>
                    <a:pt x="8022" y="3932"/>
                  </a:lnTo>
                  <a:lnTo>
                    <a:pt x="8012" y="3912"/>
                  </a:lnTo>
                  <a:lnTo>
                    <a:pt x="8001" y="3891"/>
                  </a:lnTo>
                  <a:lnTo>
                    <a:pt x="7988" y="3871"/>
                  </a:lnTo>
                  <a:lnTo>
                    <a:pt x="7976" y="3852"/>
                  </a:lnTo>
                  <a:lnTo>
                    <a:pt x="7962" y="3833"/>
                  </a:lnTo>
                  <a:lnTo>
                    <a:pt x="7948" y="3814"/>
                  </a:lnTo>
                  <a:lnTo>
                    <a:pt x="7934" y="3797"/>
                  </a:lnTo>
                  <a:lnTo>
                    <a:pt x="7918" y="3780"/>
                  </a:lnTo>
                  <a:lnTo>
                    <a:pt x="7903" y="3763"/>
                  </a:lnTo>
                  <a:lnTo>
                    <a:pt x="7886" y="3747"/>
                  </a:lnTo>
                  <a:lnTo>
                    <a:pt x="7869" y="3732"/>
                  </a:lnTo>
                  <a:lnTo>
                    <a:pt x="7851" y="3717"/>
                  </a:lnTo>
                  <a:lnTo>
                    <a:pt x="7833" y="3703"/>
                  </a:lnTo>
                  <a:lnTo>
                    <a:pt x="7815" y="3690"/>
                  </a:lnTo>
                  <a:lnTo>
                    <a:pt x="7795" y="3677"/>
                  </a:lnTo>
                  <a:lnTo>
                    <a:pt x="7776" y="3666"/>
                  </a:lnTo>
                  <a:lnTo>
                    <a:pt x="7757" y="3655"/>
                  </a:lnTo>
                  <a:lnTo>
                    <a:pt x="7736" y="3645"/>
                  </a:lnTo>
                  <a:lnTo>
                    <a:pt x="7715" y="3635"/>
                  </a:lnTo>
                  <a:lnTo>
                    <a:pt x="7693" y="3626"/>
                  </a:lnTo>
                  <a:lnTo>
                    <a:pt x="7672" y="3618"/>
                  </a:lnTo>
                  <a:lnTo>
                    <a:pt x="7650" y="3611"/>
                  </a:lnTo>
                  <a:lnTo>
                    <a:pt x="7628" y="3605"/>
                  </a:lnTo>
                  <a:lnTo>
                    <a:pt x="7605" y="3599"/>
                  </a:lnTo>
                  <a:lnTo>
                    <a:pt x="7583" y="3595"/>
                  </a:lnTo>
                  <a:lnTo>
                    <a:pt x="7560" y="3591"/>
                  </a:lnTo>
                  <a:lnTo>
                    <a:pt x="7538" y="3588"/>
                  </a:lnTo>
                  <a:lnTo>
                    <a:pt x="7515" y="3586"/>
                  </a:lnTo>
                  <a:lnTo>
                    <a:pt x="7492" y="3584"/>
                  </a:lnTo>
                  <a:lnTo>
                    <a:pt x="7469" y="3584"/>
                  </a:lnTo>
                  <a:lnTo>
                    <a:pt x="7446" y="3584"/>
                  </a:lnTo>
                  <a:lnTo>
                    <a:pt x="7423" y="3586"/>
                  </a:lnTo>
                  <a:lnTo>
                    <a:pt x="7400" y="3588"/>
                  </a:lnTo>
                  <a:lnTo>
                    <a:pt x="7377" y="3591"/>
                  </a:lnTo>
                  <a:lnTo>
                    <a:pt x="7354" y="3595"/>
                  </a:lnTo>
                  <a:lnTo>
                    <a:pt x="7332" y="3599"/>
                  </a:lnTo>
                  <a:lnTo>
                    <a:pt x="7310" y="3605"/>
                  </a:lnTo>
                  <a:lnTo>
                    <a:pt x="7288" y="3611"/>
                  </a:lnTo>
                  <a:lnTo>
                    <a:pt x="7266" y="3618"/>
                  </a:lnTo>
                  <a:lnTo>
                    <a:pt x="7244" y="3626"/>
                  </a:lnTo>
                  <a:lnTo>
                    <a:pt x="7223" y="3635"/>
                  </a:lnTo>
                  <a:lnTo>
                    <a:pt x="7202" y="3645"/>
                  </a:lnTo>
                  <a:lnTo>
                    <a:pt x="7181" y="3655"/>
                  </a:lnTo>
                  <a:lnTo>
                    <a:pt x="7162" y="3666"/>
                  </a:lnTo>
                  <a:lnTo>
                    <a:pt x="7142" y="3678"/>
                  </a:lnTo>
                  <a:lnTo>
                    <a:pt x="7123" y="3690"/>
                  </a:lnTo>
                  <a:lnTo>
                    <a:pt x="7104" y="3704"/>
                  </a:lnTo>
                  <a:lnTo>
                    <a:pt x="7086" y="3718"/>
                  </a:lnTo>
                  <a:lnTo>
                    <a:pt x="7068" y="3732"/>
                  </a:lnTo>
                  <a:lnTo>
                    <a:pt x="7051" y="3747"/>
                  </a:lnTo>
                  <a:lnTo>
                    <a:pt x="7034" y="3763"/>
                  </a:lnTo>
                  <a:lnTo>
                    <a:pt x="7018" y="3780"/>
                  </a:lnTo>
                  <a:lnTo>
                    <a:pt x="7003" y="3797"/>
                  </a:lnTo>
                  <a:lnTo>
                    <a:pt x="6989" y="3815"/>
                  </a:lnTo>
                  <a:lnTo>
                    <a:pt x="6975" y="3833"/>
                  </a:lnTo>
                  <a:lnTo>
                    <a:pt x="6961" y="3852"/>
                  </a:lnTo>
                  <a:lnTo>
                    <a:pt x="6949" y="3871"/>
                  </a:lnTo>
                  <a:lnTo>
                    <a:pt x="6937" y="3891"/>
                  </a:lnTo>
                  <a:lnTo>
                    <a:pt x="6926" y="3910"/>
                  </a:lnTo>
                  <a:lnTo>
                    <a:pt x="6916" y="3931"/>
                  </a:lnTo>
                  <a:lnTo>
                    <a:pt x="6906" y="3952"/>
                  </a:lnTo>
                  <a:lnTo>
                    <a:pt x="6897" y="3973"/>
                  </a:lnTo>
                  <a:lnTo>
                    <a:pt x="6889" y="3995"/>
                  </a:lnTo>
                  <a:lnTo>
                    <a:pt x="6882" y="4017"/>
                  </a:lnTo>
                  <a:lnTo>
                    <a:pt x="6876" y="4039"/>
                  </a:lnTo>
                  <a:lnTo>
                    <a:pt x="6870" y="4061"/>
                  </a:lnTo>
                  <a:lnTo>
                    <a:pt x="6866" y="4083"/>
                  </a:lnTo>
                  <a:lnTo>
                    <a:pt x="6862" y="4106"/>
                  </a:lnTo>
                  <a:lnTo>
                    <a:pt x="6859" y="4129"/>
                  </a:lnTo>
                  <a:lnTo>
                    <a:pt x="6857" y="4152"/>
                  </a:lnTo>
                  <a:lnTo>
                    <a:pt x="6855" y="4175"/>
                  </a:lnTo>
                  <a:lnTo>
                    <a:pt x="6855" y="4198"/>
                  </a:lnTo>
                  <a:lnTo>
                    <a:pt x="6855" y="4221"/>
                  </a:lnTo>
                  <a:lnTo>
                    <a:pt x="6857" y="4244"/>
                  </a:lnTo>
                  <a:lnTo>
                    <a:pt x="6859" y="4267"/>
                  </a:lnTo>
                  <a:lnTo>
                    <a:pt x="6862" y="4289"/>
                  </a:lnTo>
                  <a:lnTo>
                    <a:pt x="6866" y="4312"/>
                  </a:lnTo>
                  <a:lnTo>
                    <a:pt x="6870" y="4334"/>
                  </a:lnTo>
                  <a:lnTo>
                    <a:pt x="6876" y="4357"/>
                  </a:lnTo>
                  <a:lnTo>
                    <a:pt x="6882" y="4379"/>
                  </a:lnTo>
                  <a:lnTo>
                    <a:pt x="6889" y="4401"/>
                  </a:lnTo>
                  <a:lnTo>
                    <a:pt x="6897" y="4422"/>
                  </a:lnTo>
                  <a:lnTo>
                    <a:pt x="6906" y="4444"/>
                  </a:lnTo>
                  <a:lnTo>
                    <a:pt x="6916" y="4465"/>
                  </a:lnTo>
                  <a:lnTo>
                    <a:pt x="6926" y="4486"/>
                  </a:lnTo>
                  <a:lnTo>
                    <a:pt x="6937" y="4505"/>
                  </a:lnTo>
                  <a:lnTo>
                    <a:pt x="6948" y="4524"/>
                  </a:lnTo>
                  <a:lnTo>
                    <a:pt x="6961" y="4544"/>
                  </a:lnTo>
                  <a:lnTo>
                    <a:pt x="6974" y="4562"/>
                  </a:lnTo>
                  <a:lnTo>
                    <a:pt x="6988" y="4580"/>
                  </a:lnTo>
                  <a:lnTo>
                    <a:pt x="7003" y="4598"/>
                  </a:lnTo>
                  <a:lnTo>
                    <a:pt x="7018" y="4615"/>
                  </a:lnTo>
                  <a:lnTo>
                    <a:pt x="7034" y="4632"/>
                  </a:lnTo>
                  <a:lnTo>
                    <a:pt x="7051" y="4647"/>
                  </a:lnTo>
                  <a:lnTo>
                    <a:pt x="7068" y="4663"/>
                  </a:lnTo>
                  <a:lnTo>
                    <a:pt x="7085" y="4677"/>
                  </a:lnTo>
                  <a:lnTo>
                    <a:pt x="7104" y="4691"/>
                  </a:lnTo>
                  <a:lnTo>
                    <a:pt x="7123" y="4705"/>
                  </a:lnTo>
                  <a:lnTo>
                    <a:pt x="7142" y="4717"/>
                  </a:lnTo>
                  <a:lnTo>
                    <a:pt x="7162" y="4730"/>
                  </a:lnTo>
                  <a:lnTo>
                    <a:pt x="7183" y="4741"/>
                  </a:lnTo>
                  <a:lnTo>
                    <a:pt x="7203" y="4751"/>
                  </a:lnTo>
                  <a:lnTo>
                    <a:pt x="7224" y="4761"/>
                  </a:lnTo>
                  <a:lnTo>
                    <a:pt x="7245" y="4770"/>
                  </a:lnTo>
                  <a:lnTo>
                    <a:pt x="7266" y="4778"/>
                  </a:lnTo>
                  <a:lnTo>
                    <a:pt x="7288" y="4785"/>
                  </a:lnTo>
                  <a:lnTo>
                    <a:pt x="7310" y="4791"/>
                  </a:lnTo>
                  <a:lnTo>
                    <a:pt x="7332" y="4797"/>
                  </a:lnTo>
                  <a:lnTo>
                    <a:pt x="7355" y="4801"/>
                  </a:lnTo>
                  <a:lnTo>
                    <a:pt x="7377" y="4805"/>
                  </a:lnTo>
                  <a:lnTo>
                    <a:pt x="7400" y="4808"/>
                  </a:lnTo>
                  <a:lnTo>
                    <a:pt x="7423" y="4810"/>
                  </a:lnTo>
                  <a:lnTo>
                    <a:pt x="7446" y="4812"/>
                  </a:lnTo>
                  <a:lnTo>
                    <a:pt x="7469" y="4812"/>
                  </a:lnTo>
                  <a:lnTo>
                    <a:pt x="7492" y="4812"/>
                  </a:lnTo>
                  <a:lnTo>
                    <a:pt x="7515" y="4810"/>
                  </a:lnTo>
                  <a:lnTo>
                    <a:pt x="7537" y="4808"/>
                  </a:lnTo>
                  <a:lnTo>
                    <a:pt x="7560" y="4805"/>
                  </a:lnTo>
                  <a:lnTo>
                    <a:pt x="7583" y="4801"/>
                  </a:lnTo>
                  <a:lnTo>
                    <a:pt x="7605" y="4797"/>
                  </a:lnTo>
                  <a:lnTo>
                    <a:pt x="7627" y="4791"/>
                  </a:lnTo>
                  <a:lnTo>
                    <a:pt x="7649" y="4785"/>
                  </a:lnTo>
                  <a:lnTo>
                    <a:pt x="7671" y="4777"/>
                  </a:lnTo>
                  <a:lnTo>
                    <a:pt x="7693" y="4769"/>
                  </a:lnTo>
                  <a:lnTo>
                    <a:pt x="7714" y="4761"/>
                  </a:lnTo>
                  <a:lnTo>
                    <a:pt x="7735" y="4751"/>
                  </a:lnTo>
                  <a:lnTo>
                    <a:pt x="7756" y="4741"/>
                  </a:lnTo>
                  <a:lnTo>
                    <a:pt x="7776" y="4730"/>
                  </a:lnTo>
                  <a:lnTo>
                    <a:pt x="7795" y="4718"/>
                  </a:lnTo>
                  <a:lnTo>
                    <a:pt x="7815" y="4705"/>
                  </a:lnTo>
                  <a:lnTo>
                    <a:pt x="7833" y="4692"/>
                  </a:lnTo>
                  <a:lnTo>
                    <a:pt x="7852" y="4678"/>
                  </a:lnTo>
                  <a:lnTo>
                    <a:pt x="7869" y="4663"/>
                  </a:lnTo>
                  <a:lnTo>
                    <a:pt x="7886" y="4648"/>
                  </a:lnTo>
                  <a:lnTo>
                    <a:pt x="7903" y="4632"/>
                  </a:lnTo>
                  <a:lnTo>
                    <a:pt x="7919" y="4615"/>
                  </a:lnTo>
                  <a:lnTo>
                    <a:pt x="7934" y="4598"/>
                  </a:lnTo>
                  <a:lnTo>
                    <a:pt x="7949" y="4581"/>
                  </a:lnTo>
                  <a:lnTo>
                    <a:pt x="7963" y="4562"/>
                  </a:lnTo>
                  <a:lnTo>
                    <a:pt x="7976" y="4544"/>
                  </a:lnTo>
                  <a:lnTo>
                    <a:pt x="7989" y="4524"/>
                  </a:lnTo>
                  <a:lnTo>
                    <a:pt x="8001" y="4505"/>
                  </a:lnTo>
                  <a:lnTo>
                    <a:pt x="8012" y="4485"/>
                  </a:lnTo>
                  <a:lnTo>
                    <a:pt x="8022" y="4464"/>
                  </a:lnTo>
                  <a:lnTo>
                    <a:pt x="8032" y="4443"/>
                  </a:lnTo>
                  <a:lnTo>
                    <a:pt x="8040" y="4422"/>
                  </a:lnTo>
                  <a:lnTo>
                    <a:pt x="8048" y="4400"/>
                  </a:lnTo>
                  <a:lnTo>
                    <a:pt x="8056" y="4378"/>
                  </a:lnTo>
                  <a:lnTo>
                    <a:pt x="8062" y="4356"/>
                  </a:lnTo>
                  <a:lnTo>
                    <a:pt x="8068" y="4334"/>
                  </a:lnTo>
                  <a:lnTo>
                    <a:pt x="8072" y="4312"/>
                  </a:lnTo>
                  <a:lnTo>
                    <a:pt x="8076" y="4289"/>
                  </a:lnTo>
                  <a:lnTo>
                    <a:pt x="8079" y="4266"/>
                  </a:lnTo>
                  <a:close/>
                  <a:moveTo>
                    <a:pt x="6360" y="3154"/>
                  </a:moveTo>
                  <a:lnTo>
                    <a:pt x="6360" y="3164"/>
                  </a:lnTo>
                  <a:lnTo>
                    <a:pt x="6361" y="3205"/>
                  </a:lnTo>
                  <a:lnTo>
                    <a:pt x="6361" y="3215"/>
                  </a:lnTo>
                  <a:lnTo>
                    <a:pt x="6360" y="3256"/>
                  </a:lnTo>
                  <a:lnTo>
                    <a:pt x="6360" y="3266"/>
                  </a:lnTo>
                  <a:lnTo>
                    <a:pt x="6357" y="3307"/>
                  </a:lnTo>
                  <a:lnTo>
                    <a:pt x="6357" y="3317"/>
                  </a:lnTo>
                  <a:lnTo>
                    <a:pt x="6353" y="3358"/>
                  </a:lnTo>
                  <a:lnTo>
                    <a:pt x="6352" y="3367"/>
                  </a:lnTo>
                  <a:lnTo>
                    <a:pt x="6346" y="3408"/>
                  </a:lnTo>
                  <a:lnTo>
                    <a:pt x="6345" y="3418"/>
                  </a:lnTo>
                  <a:lnTo>
                    <a:pt x="6338" y="3459"/>
                  </a:lnTo>
                  <a:lnTo>
                    <a:pt x="6336" y="3468"/>
                  </a:lnTo>
                  <a:lnTo>
                    <a:pt x="6328" y="3508"/>
                  </a:lnTo>
                  <a:lnTo>
                    <a:pt x="6326" y="3518"/>
                  </a:lnTo>
                  <a:lnTo>
                    <a:pt x="6316" y="3558"/>
                  </a:lnTo>
                  <a:lnTo>
                    <a:pt x="6314" y="3567"/>
                  </a:lnTo>
                  <a:lnTo>
                    <a:pt x="6302" y="3607"/>
                  </a:lnTo>
                  <a:lnTo>
                    <a:pt x="6299" y="3616"/>
                  </a:lnTo>
                  <a:lnTo>
                    <a:pt x="6286" y="3655"/>
                  </a:lnTo>
                  <a:lnTo>
                    <a:pt x="6283" y="3664"/>
                  </a:lnTo>
                  <a:lnTo>
                    <a:pt x="6269" y="3703"/>
                  </a:lnTo>
                  <a:lnTo>
                    <a:pt x="6265" y="3712"/>
                  </a:lnTo>
                  <a:lnTo>
                    <a:pt x="6249" y="3750"/>
                  </a:lnTo>
                  <a:lnTo>
                    <a:pt x="6246" y="3759"/>
                  </a:lnTo>
                  <a:lnTo>
                    <a:pt x="6228" y="3797"/>
                  </a:lnTo>
                  <a:lnTo>
                    <a:pt x="6224" y="3805"/>
                  </a:lnTo>
                  <a:lnTo>
                    <a:pt x="6205" y="3842"/>
                  </a:lnTo>
                  <a:lnTo>
                    <a:pt x="6201" y="3851"/>
                  </a:lnTo>
                  <a:lnTo>
                    <a:pt x="6181" y="3887"/>
                  </a:lnTo>
                  <a:lnTo>
                    <a:pt x="6176" y="3895"/>
                  </a:lnTo>
                  <a:lnTo>
                    <a:pt x="6155" y="3931"/>
                  </a:lnTo>
                  <a:lnTo>
                    <a:pt x="6150" y="3939"/>
                  </a:lnTo>
                  <a:lnTo>
                    <a:pt x="6127" y="3973"/>
                  </a:lnTo>
                  <a:lnTo>
                    <a:pt x="6122" y="3981"/>
                  </a:lnTo>
                  <a:lnTo>
                    <a:pt x="6097" y="4015"/>
                  </a:lnTo>
                  <a:lnTo>
                    <a:pt x="6092" y="4023"/>
                  </a:lnTo>
                  <a:lnTo>
                    <a:pt x="6067" y="4055"/>
                  </a:lnTo>
                  <a:lnTo>
                    <a:pt x="6061" y="4063"/>
                  </a:lnTo>
                  <a:lnTo>
                    <a:pt x="6034" y="4095"/>
                  </a:lnTo>
                  <a:lnTo>
                    <a:pt x="6028" y="4102"/>
                  </a:lnTo>
                  <a:lnTo>
                    <a:pt x="6001" y="4133"/>
                  </a:lnTo>
                  <a:lnTo>
                    <a:pt x="5994" y="4139"/>
                  </a:lnTo>
                  <a:lnTo>
                    <a:pt x="5965" y="4169"/>
                  </a:lnTo>
                  <a:lnTo>
                    <a:pt x="5959" y="4176"/>
                  </a:lnTo>
                  <a:lnTo>
                    <a:pt x="5929" y="4205"/>
                  </a:lnTo>
                  <a:lnTo>
                    <a:pt x="5922" y="4211"/>
                  </a:lnTo>
                  <a:lnTo>
                    <a:pt x="5891" y="4239"/>
                  </a:lnTo>
                  <a:lnTo>
                    <a:pt x="5884" y="4245"/>
                  </a:lnTo>
                  <a:lnTo>
                    <a:pt x="5852" y="4271"/>
                  </a:lnTo>
                  <a:lnTo>
                    <a:pt x="5845" y="4277"/>
                  </a:lnTo>
                  <a:lnTo>
                    <a:pt x="5812" y="4302"/>
                  </a:lnTo>
                  <a:lnTo>
                    <a:pt x="5804" y="4308"/>
                  </a:lnTo>
                  <a:lnTo>
                    <a:pt x="5770" y="4332"/>
                  </a:lnTo>
                  <a:lnTo>
                    <a:pt x="5762" y="4337"/>
                  </a:lnTo>
                  <a:lnTo>
                    <a:pt x="5727" y="4360"/>
                  </a:lnTo>
                  <a:lnTo>
                    <a:pt x="5719" y="4365"/>
                  </a:lnTo>
                  <a:lnTo>
                    <a:pt x="5684" y="4386"/>
                  </a:lnTo>
                  <a:lnTo>
                    <a:pt x="5677" y="4390"/>
                  </a:lnTo>
                  <a:lnTo>
                    <a:pt x="5640" y="4411"/>
                  </a:lnTo>
                  <a:lnTo>
                    <a:pt x="5632" y="4415"/>
                  </a:lnTo>
                  <a:lnTo>
                    <a:pt x="5595" y="4434"/>
                  </a:lnTo>
                  <a:lnTo>
                    <a:pt x="5586" y="4438"/>
                  </a:lnTo>
                  <a:lnTo>
                    <a:pt x="5549" y="4456"/>
                  </a:lnTo>
                  <a:lnTo>
                    <a:pt x="5540" y="4459"/>
                  </a:lnTo>
                  <a:lnTo>
                    <a:pt x="5502" y="4475"/>
                  </a:lnTo>
                  <a:lnTo>
                    <a:pt x="5493" y="4479"/>
                  </a:lnTo>
                  <a:lnTo>
                    <a:pt x="5454" y="4493"/>
                  </a:lnTo>
                  <a:lnTo>
                    <a:pt x="5445" y="4496"/>
                  </a:lnTo>
                  <a:lnTo>
                    <a:pt x="5406" y="4509"/>
                  </a:lnTo>
                  <a:lnTo>
                    <a:pt x="5397" y="4512"/>
                  </a:lnTo>
                  <a:lnTo>
                    <a:pt x="5357" y="4523"/>
                  </a:lnTo>
                  <a:lnTo>
                    <a:pt x="5348" y="4526"/>
                  </a:lnTo>
                  <a:lnTo>
                    <a:pt x="5308" y="4536"/>
                  </a:lnTo>
                  <a:lnTo>
                    <a:pt x="5298" y="4538"/>
                  </a:lnTo>
                  <a:lnTo>
                    <a:pt x="5258" y="4546"/>
                  </a:lnTo>
                  <a:lnTo>
                    <a:pt x="5249" y="4548"/>
                  </a:lnTo>
                  <a:lnTo>
                    <a:pt x="5208" y="4555"/>
                  </a:lnTo>
                  <a:lnTo>
                    <a:pt x="5198" y="4556"/>
                  </a:lnTo>
                  <a:lnTo>
                    <a:pt x="5157" y="4562"/>
                  </a:lnTo>
                  <a:lnTo>
                    <a:pt x="5148" y="4563"/>
                  </a:lnTo>
                  <a:lnTo>
                    <a:pt x="5107" y="4567"/>
                  </a:lnTo>
                  <a:lnTo>
                    <a:pt x="5097" y="4567"/>
                  </a:lnTo>
                  <a:lnTo>
                    <a:pt x="5056" y="4570"/>
                  </a:lnTo>
                  <a:lnTo>
                    <a:pt x="5046" y="4570"/>
                  </a:lnTo>
                  <a:lnTo>
                    <a:pt x="5005" y="4571"/>
                  </a:lnTo>
                  <a:lnTo>
                    <a:pt x="4995" y="4571"/>
                  </a:lnTo>
                  <a:lnTo>
                    <a:pt x="4954" y="4570"/>
                  </a:lnTo>
                  <a:lnTo>
                    <a:pt x="4944" y="4570"/>
                  </a:lnTo>
                  <a:lnTo>
                    <a:pt x="4903" y="4567"/>
                  </a:lnTo>
                  <a:lnTo>
                    <a:pt x="4893" y="4567"/>
                  </a:lnTo>
                  <a:lnTo>
                    <a:pt x="4852" y="4563"/>
                  </a:lnTo>
                  <a:lnTo>
                    <a:pt x="4843" y="4562"/>
                  </a:lnTo>
                  <a:lnTo>
                    <a:pt x="4802" y="4556"/>
                  </a:lnTo>
                  <a:lnTo>
                    <a:pt x="4792" y="4555"/>
                  </a:lnTo>
                  <a:lnTo>
                    <a:pt x="4751" y="4548"/>
                  </a:lnTo>
                  <a:lnTo>
                    <a:pt x="4742" y="4546"/>
                  </a:lnTo>
                  <a:lnTo>
                    <a:pt x="4702" y="4538"/>
                  </a:lnTo>
                  <a:lnTo>
                    <a:pt x="4692" y="4536"/>
                  </a:lnTo>
                  <a:lnTo>
                    <a:pt x="4652" y="4526"/>
                  </a:lnTo>
                  <a:lnTo>
                    <a:pt x="4643" y="4523"/>
                  </a:lnTo>
                  <a:lnTo>
                    <a:pt x="4603" y="4512"/>
                  </a:lnTo>
                  <a:lnTo>
                    <a:pt x="4594" y="4509"/>
                  </a:lnTo>
                  <a:lnTo>
                    <a:pt x="4555" y="4496"/>
                  </a:lnTo>
                  <a:lnTo>
                    <a:pt x="4546" y="4493"/>
                  </a:lnTo>
                  <a:lnTo>
                    <a:pt x="4507" y="4479"/>
                  </a:lnTo>
                  <a:lnTo>
                    <a:pt x="4498" y="4475"/>
                  </a:lnTo>
                  <a:lnTo>
                    <a:pt x="4460" y="4459"/>
                  </a:lnTo>
                  <a:lnTo>
                    <a:pt x="4451" y="4456"/>
                  </a:lnTo>
                  <a:lnTo>
                    <a:pt x="4414" y="4438"/>
                  </a:lnTo>
                  <a:lnTo>
                    <a:pt x="4405" y="4434"/>
                  </a:lnTo>
                  <a:lnTo>
                    <a:pt x="4368" y="4415"/>
                  </a:lnTo>
                  <a:lnTo>
                    <a:pt x="4360" y="4411"/>
                  </a:lnTo>
                  <a:lnTo>
                    <a:pt x="4323" y="4390"/>
                  </a:lnTo>
                  <a:lnTo>
                    <a:pt x="4316" y="4386"/>
                  </a:lnTo>
                  <a:lnTo>
                    <a:pt x="4281" y="4365"/>
                  </a:lnTo>
                  <a:lnTo>
                    <a:pt x="4273" y="4360"/>
                  </a:lnTo>
                  <a:lnTo>
                    <a:pt x="4238" y="4337"/>
                  </a:lnTo>
                  <a:lnTo>
                    <a:pt x="4230" y="4332"/>
                  </a:lnTo>
                  <a:lnTo>
                    <a:pt x="4196" y="4308"/>
                  </a:lnTo>
                  <a:lnTo>
                    <a:pt x="4188" y="4302"/>
                  </a:lnTo>
                  <a:lnTo>
                    <a:pt x="4155" y="4277"/>
                  </a:lnTo>
                  <a:lnTo>
                    <a:pt x="4148" y="4271"/>
                  </a:lnTo>
                  <a:lnTo>
                    <a:pt x="4116" y="4245"/>
                  </a:lnTo>
                  <a:lnTo>
                    <a:pt x="4109" y="4239"/>
                  </a:lnTo>
                  <a:lnTo>
                    <a:pt x="4078" y="4211"/>
                  </a:lnTo>
                  <a:lnTo>
                    <a:pt x="4071" y="4205"/>
                  </a:lnTo>
                  <a:lnTo>
                    <a:pt x="4041" y="4176"/>
                  </a:lnTo>
                  <a:lnTo>
                    <a:pt x="4035" y="4169"/>
                  </a:lnTo>
                  <a:lnTo>
                    <a:pt x="4006" y="4139"/>
                  </a:lnTo>
                  <a:lnTo>
                    <a:pt x="3999" y="4133"/>
                  </a:lnTo>
                  <a:lnTo>
                    <a:pt x="3972" y="4102"/>
                  </a:lnTo>
                  <a:lnTo>
                    <a:pt x="3966" y="4095"/>
                  </a:lnTo>
                  <a:lnTo>
                    <a:pt x="3939" y="4063"/>
                  </a:lnTo>
                  <a:lnTo>
                    <a:pt x="3933" y="4055"/>
                  </a:lnTo>
                  <a:lnTo>
                    <a:pt x="3908" y="4023"/>
                  </a:lnTo>
                  <a:lnTo>
                    <a:pt x="3903" y="4015"/>
                  </a:lnTo>
                  <a:lnTo>
                    <a:pt x="3878" y="3981"/>
                  </a:lnTo>
                  <a:lnTo>
                    <a:pt x="3873" y="3973"/>
                  </a:lnTo>
                  <a:lnTo>
                    <a:pt x="3850" y="3939"/>
                  </a:lnTo>
                  <a:lnTo>
                    <a:pt x="3845" y="3931"/>
                  </a:lnTo>
                  <a:lnTo>
                    <a:pt x="3824" y="3895"/>
                  </a:lnTo>
                  <a:lnTo>
                    <a:pt x="3819" y="3887"/>
                  </a:lnTo>
                  <a:lnTo>
                    <a:pt x="3799" y="3851"/>
                  </a:lnTo>
                  <a:lnTo>
                    <a:pt x="3795" y="3842"/>
                  </a:lnTo>
                  <a:lnTo>
                    <a:pt x="3776" y="3805"/>
                  </a:lnTo>
                  <a:lnTo>
                    <a:pt x="3772" y="3797"/>
                  </a:lnTo>
                  <a:lnTo>
                    <a:pt x="3754" y="3759"/>
                  </a:lnTo>
                  <a:lnTo>
                    <a:pt x="3751" y="3750"/>
                  </a:lnTo>
                  <a:lnTo>
                    <a:pt x="3735" y="3712"/>
                  </a:lnTo>
                  <a:lnTo>
                    <a:pt x="3731" y="3703"/>
                  </a:lnTo>
                  <a:lnTo>
                    <a:pt x="3717" y="3664"/>
                  </a:lnTo>
                  <a:lnTo>
                    <a:pt x="3714" y="3655"/>
                  </a:lnTo>
                  <a:lnTo>
                    <a:pt x="3701" y="3616"/>
                  </a:lnTo>
                  <a:lnTo>
                    <a:pt x="3698" y="3607"/>
                  </a:lnTo>
                  <a:lnTo>
                    <a:pt x="3686" y="3567"/>
                  </a:lnTo>
                  <a:lnTo>
                    <a:pt x="3684" y="3558"/>
                  </a:lnTo>
                  <a:lnTo>
                    <a:pt x="3674" y="3518"/>
                  </a:lnTo>
                  <a:lnTo>
                    <a:pt x="3672" y="3508"/>
                  </a:lnTo>
                  <a:lnTo>
                    <a:pt x="3664" y="3468"/>
                  </a:lnTo>
                  <a:lnTo>
                    <a:pt x="3662" y="3459"/>
                  </a:lnTo>
                  <a:lnTo>
                    <a:pt x="3655" y="3418"/>
                  </a:lnTo>
                  <a:lnTo>
                    <a:pt x="3654" y="3408"/>
                  </a:lnTo>
                  <a:lnTo>
                    <a:pt x="3648" y="3367"/>
                  </a:lnTo>
                  <a:lnTo>
                    <a:pt x="3647" y="3358"/>
                  </a:lnTo>
                  <a:lnTo>
                    <a:pt x="3643" y="3317"/>
                  </a:lnTo>
                  <a:lnTo>
                    <a:pt x="3643" y="3307"/>
                  </a:lnTo>
                  <a:lnTo>
                    <a:pt x="3640" y="3266"/>
                  </a:lnTo>
                  <a:lnTo>
                    <a:pt x="3640" y="3256"/>
                  </a:lnTo>
                  <a:lnTo>
                    <a:pt x="3639" y="3215"/>
                  </a:lnTo>
                  <a:lnTo>
                    <a:pt x="3639" y="3205"/>
                  </a:lnTo>
                  <a:lnTo>
                    <a:pt x="3640" y="3164"/>
                  </a:lnTo>
                  <a:lnTo>
                    <a:pt x="3640" y="3154"/>
                  </a:lnTo>
                  <a:lnTo>
                    <a:pt x="3643" y="3113"/>
                  </a:lnTo>
                  <a:lnTo>
                    <a:pt x="3643" y="3103"/>
                  </a:lnTo>
                  <a:lnTo>
                    <a:pt x="3647" y="3062"/>
                  </a:lnTo>
                  <a:lnTo>
                    <a:pt x="3648" y="3053"/>
                  </a:lnTo>
                  <a:lnTo>
                    <a:pt x="3654" y="3012"/>
                  </a:lnTo>
                  <a:lnTo>
                    <a:pt x="3655" y="3002"/>
                  </a:lnTo>
                  <a:lnTo>
                    <a:pt x="3662" y="2962"/>
                  </a:lnTo>
                  <a:lnTo>
                    <a:pt x="3664" y="2952"/>
                  </a:lnTo>
                  <a:lnTo>
                    <a:pt x="3672" y="2912"/>
                  </a:lnTo>
                  <a:lnTo>
                    <a:pt x="3674" y="2903"/>
                  </a:lnTo>
                  <a:lnTo>
                    <a:pt x="3684" y="2863"/>
                  </a:lnTo>
                  <a:lnTo>
                    <a:pt x="3687" y="2853"/>
                  </a:lnTo>
                  <a:lnTo>
                    <a:pt x="3698" y="2814"/>
                  </a:lnTo>
                  <a:lnTo>
                    <a:pt x="3701" y="2805"/>
                  </a:lnTo>
                  <a:lnTo>
                    <a:pt x="3714" y="2765"/>
                  </a:lnTo>
                  <a:lnTo>
                    <a:pt x="3717" y="2757"/>
                  </a:lnTo>
                  <a:lnTo>
                    <a:pt x="3731" y="2718"/>
                  </a:lnTo>
                  <a:lnTo>
                    <a:pt x="3735" y="2709"/>
                  </a:lnTo>
                  <a:lnTo>
                    <a:pt x="3751" y="2671"/>
                  </a:lnTo>
                  <a:lnTo>
                    <a:pt x="3754" y="2662"/>
                  </a:lnTo>
                  <a:lnTo>
                    <a:pt x="3772" y="2624"/>
                  </a:lnTo>
                  <a:lnTo>
                    <a:pt x="3776" y="2616"/>
                  </a:lnTo>
                  <a:lnTo>
                    <a:pt x="3795" y="2579"/>
                  </a:lnTo>
                  <a:lnTo>
                    <a:pt x="3799" y="2570"/>
                  </a:lnTo>
                  <a:lnTo>
                    <a:pt x="3819" y="2534"/>
                  </a:lnTo>
                  <a:lnTo>
                    <a:pt x="3824" y="2526"/>
                  </a:lnTo>
                  <a:lnTo>
                    <a:pt x="3845" y="2491"/>
                  </a:lnTo>
                  <a:lnTo>
                    <a:pt x="3850" y="2483"/>
                  </a:lnTo>
                  <a:lnTo>
                    <a:pt x="3873" y="2448"/>
                  </a:lnTo>
                  <a:lnTo>
                    <a:pt x="3878" y="2440"/>
                  </a:lnTo>
                  <a:lnTo>
                    <a:pt x="3902" y="2406"/>
                  </a:lnTo>
                  <a:lnTo>
                    <a:pt x="3908" y="2398"/>
                  </a:lnTo>
                  <a:lnTo>
                    <a:pt x="3933" y="2365"/>
                  </a:lnTo>
                  <a:lnTo>
                    <a:pt x="3939" y="2358"/>
                  </a:lnTo>
                  <a:lnTo>
                    <a:pt x="3966" y="2326"/>
                  </a:lnTo>
                  <a:lnTo>
                    <a:pt x="3972" y="2319"/>
                  </a:lnTo>
                  <a:lnTo>
                    <a:pt x="3999" y="2288"/>
                  </a:lnTo>
                  <a:lnTo>
                    <a:pt x="4006" y="2281"/>
                  </a:lnTo>
                  <a:lnTo>
                    <a:pt x="4035" y="2251"/>
                  </a:lnTo>
                  <a:lnTo>
                    <a:pt x="4041" y="2245"/>
                  </a:lnTo>
                  <a:lnTo>
                    <a:pt x="4071" y="2216"/>
                  </a:lnTo>
                  <a:lnTo>
                    <a:pt x="4078" y="2210"/>
                  </a:lnTo>
                  <a:lnTo>
                    <a:pt x="4109" y="2182"/>
                  </a:lnTo>
                  <a:lnTo>
                    <a:pt x="4116" y="2176"/>
                  </a:lnTo>
                  <a:lnTo>
                    <a:pt x="4148" y="2149"/>
                  </a:lnTo>
                  <a:lnTo>
                    <a:pt x="4155" y="2144"/>
                  </a:lnTo>
                  <a:lnTo>
                    <a:pt x="4188" y="2118"/>
                  </a:lnTo>
                  <a:lnTo>
                    <a:pt x="4196" y="2113"/>
                  </a:lnTo>
                  <a:lnTo>
                    <a:pt x="4230" y="2089"/>
                  </a:lnTo>
                  <a:lnTo>
                    <a:pt x="4237" y="2084"/>
                  </a:lnTo>
                  <a:lnTo>
                    <a:pt x="4272" y="2061"/>
                  </a:lnTo>
                  <a:lnTo>
                    <a:pt x="4280" y="2056"/>
                  </a:lnTo>
                  <a:lnTo>
                    <a:pt x="4316" y="2034"/>
                  </a:lnTo>
                  <a:lnTo>
                    <a:pt x="4324" y="2029"/>
                  </a:lnTo>
                  <a:lnTo>
                    <a:pt x="4360" y="2009"/>
                  </a:lnTo>
                  <a:lnTo>
                    <a:pt x="4369" y="2005"/>
                  </a:lnTo>
                  <a:lnTo>
                    <a:pt x="4406" y="1986"/>
                  </a:lnTo>
                  <a:lnTo>
                    <a:pt x="4414" y="1982"/>
                  </a:lnTo>
                  <a:lnTo>
                    <a:pt x="4452" y="1965"/>
                  </a:lnTo>
                  <a:lnTo>
                    <a:pt x="4460" y="1961"/>
                  </a:lnTo>
                  <a:lnTo>
                    <a:pt x="4499" y="1945"/>
                  </a:lnTo>
                  <a:lnTo>
                    <a:pt x="4507" y="1942"/>
                  </a:lnTo>
                  <a:lnTo>
                    <a:pt x="4546" y="1927"/>
                  </a:lnTo>
                  <a:lnTo>
                    <a:pt x="4555" y="1924"/>
                  </a:lnTo>
                  <a:lnTo>
                    <a:pt x="4594" y="1911"/>
                  </a:lnTo>
                  <a:lnTo>
                    <a:pt x="4603" y="1908"/>
                  </a:lnTo>
                  <a:lnTo>
                    <a:pt x="4643" y="1897"/>
                  </a:lnTo>
                  <a:lnTo>
                    <a:pt x="4652" y="1895"/>
                  </a:lnTo>
                  <a:lnTo>
                    <a:pt x="4692" y="1885"/>
                  </a:lnTo>
                  <a:lnTo>
                    <a:pt x="4701" y="1882"/>
                  </a:lnTo>
                  <a:lnTo>
                    <a:pt x="4742" y="1874"/>
                  </a:lnTo>
                  <a:lnTo>
                    <a:pt x="4751" y="1872"/>
                  </a:lnTo>
                  <a:lnTo>
                    <a:pt x="4792" y="1865"/>
                  </a:lnTo>
                  <a:lnTo>
                    <a:pt x="4801" y="1864"/>
                  </a:lnTo>
                  <a:lnTo>
                    <a:pt x="4842" y="1858"/>
                  </a:lnTo>
                  <a:lnTo>
                    <a:pt x="4852" y="1857"/>
                  </a:lnTo>
                  <a:lnTo>
                    <a:pt x="4893" y="1853"/>
                  </a:lnTo>
                  <a:lnTo>
                    <a:pt x="4902" y="1853"/>
                  </a:lnTo>
                  <a:lnTo>
                    <a:pt x="4944" y="1850"/>
                  </a:lnTo>
                  <a:lnTo>
                    <a:pt x="4954" y="1850"/>
                  </a:lnTo>
                  <a:lnTo>
                    <a:pt x="4995" y="1849"/>
                  </a:lnTo>
                  <a:lnTo>
                    <a:pt x="5005" y="1849"/>
                  </a:lnTo>
                  <a:lnTo>
                    <a:pt x="5046" y="1850"/>
                  </a:lnTo>
                  <a:lnTo>
                    <a:pt x="5056" y="1850"/>
                  </a:lnTo>
                  <a:lnTo>
                    <a:pt x="5098" y="1853"/>
                  </a:lnTo>
                  <a:lnTo>
                    <a:pt x="5107" y="1853"/>
                  </a:lnTo>
                  <a:lnTo>
                    <a:pt x="5148" y="1857"/>
                  </a:lnTo>
                  <a:lnTo>
                    <a:pt x="5158" y="1858"/>
                  </a:lnTo>
                  <a:lnTo>
                    <a:pt x="5199" y="1864"/>
                  </a:lnTo>
                  <a:lnTo>
                    <a:pt x="5208" y="1865"/>
                  </a:lnTo>
                  <a:lnTo>
                    <a:pt x="5249" y="1872"/>
                  </a:lnTo>
                  <a:lnTo>
                    <a:pt x="5258" y="1874"/>
                  </a:lnTo>
                  <a:lnTo>
                    <a:pt x="5299" y="1882"/>
                  </a:lnTo>
                  <a:lnTo>
                    <a:pt x="5308" y="1885"/>
                  </a:lnTo>
                  <a:lnTo>
                    <a:pt x="5348" y="1895"/>
                  </a:lnTo>
                  <a:lnTo>
                    <a:pt x="5357" y="1897"/>
                  </a:lnTo>
                  <a:lnTo>
                    <a:pt x="5397" y="1908"/>
                  </a:lnTo>
                  <a:lnTo>
                    <a:pt x="5406" y="1911"/>
                  </a:lnTo>
                  <a:lnTo>
                    <a:pt x="5445" y="1924"/>
                  </a:lnTo>
                  <a:lnTo>
                    <a:pt x="5454" y="1927"/>
                  </a:lnTo>
                  <a:lnTo>
                    <a:pt x="5493" y="1942"/>
                  </a:lnTo>
                  <a:lnTo>
                    <a:pt x="5501" y="1945"/>
                  </a:lnTo>
                  <a:lnTo>
                    <a:pt x="5540" y="1961"/>
                  </a:lnTo>
                  <a:lnTo>
                    <a:pt x="5548" y="1965"/>
                  </a:lnTo>
                  <a:lnTo>
                    <a:pt x="5586" y="1982"/>
                  </a:lnTo>
                  <a:lnTo>
                    <a:pt x="5594" y="1986"/>
                  </a:lnTo>
                  <a:lnTo>
                    <a:pt x="5631" y="2005"/>
                  </a:lnTo>
                  <a:lnTo>
                    <a:pt x="5640" y="2009"/>
                  </a:lnTo>
                  <a:lnTo>
                    <a:pt x="5676" y="2029"/>
                  </a:lnTo>
                  <a:lnTo>
                    <a:pt x="5684" y="2034"/>
                  </a:lnTo>
                  <a:lnTo>
                    <a:pt x="5720" y="2056"/>
                  </a:lnTo>
                  <a:lnTo>
                    <a:pt x="5728" y="2061"/>
                  </a:lnTo>
                  <a:lnTo>
                    <a:pt x="5763" y="2084"/>
                  </a:lnTo>
                  <a:lnTo>
                    <a:pt x="5770" y="2089"/>
                  </a:lnTo>
                  <a:lnTo>
                    <a:pt x="5804" y="2113"/>
                  </a:lnTo>
                  <a:lnTo>
                    <a:pt x="5812" y="2118"/>
                  </a:lnTo>
                  <a:lnTo>
                    <a:pt x="5845" y="2144"/>
                  </a:lnTo>
                  <a:lnTo>
                    <a:pt x="5852" y="2149"/>
                  </a:lnTo>
                  <a:lnTo>
                    <a:pt x="5884" y="2176"/>
                  </a:lnTo>
                  <a:lnTo>
                    <a:pt x="5891" y="2182"/>
                  </a:lnTo>
                  <a:lnTo>
                    <a:pt x="5922" y="2210"/>
                  </a:lnTo>
                  <a:lnTo>
                    <a:pt x="5929" y="2216"/>
                  </a:lnTo>
                  <a:lnTo>
                    <a:pt x="5959" y="2245"/>
                  </a:lnTo>
                  <a:lnTo>
                    <a:pt x="5965" y="2251"/>
                  </a:lnTo>
                  <a:lnTo>
                    <a:pt x="5994" y="2281"/>
                  </a:lnTo>
                  <a:lnTo>
                    <a:pt x="6001" y="2288"/>
                  </a:lnTo>
                  <a:lnTo>
                    <a:pt x="6028" y="2319"/>
                  </a:lnTo>
                  <a:lnTo>
                    <a:pt x="6034" y="2326"/>
                  </a:lnTo>
                  <a:lnTo>
                    <a:pt x="6061" y="2358"/>
                  </a:lnTo>
                  <a:lnTo>
                    <a:pt x="6067" y="2365"/>
                  </a:lnTo>
                  <a:lnTo>
                    <a:pt x="6092" y="2398"/>
                  </a:lnTo>
                  <a:lnTo>
                    <a:pt x="6098" y="2406"/>
                  </a:lnTo>
                  <a:lnTo>
                    <a:pt x="6122" y="2440"/>
                  </a:lnTo>
                  <a:lnTo>
                    <a:pt x="6127" y="2448"/>
                  </a:lnTo>
                  <a:lnTo>
                    <a:pt x="6150" y="2483"/>
                  </a:lnTo>
                  <a:lnTo>
                    <a:pt x="6155" y="2491"/>
                  </a:lnTo>
                  <a:lnTo>
                    <a:pt x="6176" y="2526"/>
                  </a:lnTo>
                  <a:lnTo>
                    <a:pt x="6181" y="2534"/>
                  </a:lnTo>
                  <a:lnTo>
                    <a:pt x="6201" y="2570"/>
                  </a:lnTo>
                  <a:lnTo>
                    <a:pt x="6205" y="2579"/>
                  </a:lnTo>
                  <a:lnTo>
                    <a:pt x="6224" y="2616"/>
                  </a:lnTo>
                  <a:lnTo>
                    <a:pt x="6228" y="2624"/>
                  </a:lnTo>
                  <a:lnTo>
                    <a:pt x="6246" y="2662"/>
                  </a:lnTo>
                  <a:lnTo>
                    <a:pt x="6249" y="2671"/>
                  </a:lnTo>
                  <a:lnTo>
                    <a:pt x="6265" y="2709"/>
                  </a:lnTo>
                  <a:lnTo>
                    <a:pt x="6269" y="2718"/>
                  </a:lnTo>
                  <a:lnTo>
                    <a:pt x="6283" y="2757"/>
                  </a:lnTo>
                  <a:lnTo>
                    <a:pt x="6286" y="2765"/>
                  </a:lnTo>
                  <a:lnTo>
                    <a:pt x="6299" y="2805"/>
                  </a:lnTo>
                  <a:lnTo>
                    <a:pt x="6302" y="2814"/>
                  </a:lnTo>
                  <a:lnTo>
                    <a:pt x="6313" y="2853"/>
                  </a:lnTo>
                  <a:lnTo>
                    <a:pt x="6316" y="2863"/>
                  </a:lnTo>
                  <a:lnTo>
                    <a:pt x="6326" y="2903"/>
                  </a:lnTo>
                  <a:lnTo>
                    <a:pt x="6328" y="2912"/>
                  </a:lnTo>
                  <a:lnTo>
                    <a:pt x="6336" y="2952"/>
                  </a:lnTo>
                  <a:lnTo>
                    <a:pt x="6338" y="2962"/>
                  </a:lnTo>
                  <a:lnTo>
                    <a:pt x="6345" y="3002"/>
                  </a:lnTo>
                  <a:lnTo>
                    <a:pt x="6346" y="3012"/>
                  </a:lnTo>
                  <a:lnTo>
                    <a:pt x="6352" y="3053"/>
                  </a:lnTo>
                  <a:lnTo>
                    <a:pt x="6353" y="3062"/>
                  </a:lnTo>
                  <a:lnTo>
                    <a:pt x="6357" y="3103"/>
                  </a:lnTo>
                  <a:lnTo>
                    <a:pt x="6357" y="3113"/>
                  </a:lnTo>
                  <a:lnTo>
                    <a:pt x="6360" y="3154"/>
                  </a:lnTo>
                  <a:close/>
                  <a:moveTo>
                    <a:pt x="5859" y="3275"/>
                  </a:moveTo>
                  <a:lnTo>
                    <a:pt x="5860" y="3242"/>
                  </a:lnTo>
                  <a:lnTo>
                    <a:pt x="5861" y="3210"/>
                  </a:lnTo>
                  <a:lnTo>
                    <a:pt x="5860" y="3178"/>
                  </a:lnTo>
                  <a:lnTo>
                    <a:pt x="5859" y="3145"/>
                  </a:lnTo>
                  <a:lnTo>
                    <a:pt x="5856" y="3113"/>
                  </a:lnTo>
                  <a:lnTo>
                    <a:pt x="5851" y="3082"/>
                  </a:lnTo>
                  <a:lnTo>
                    <a:pt x="5846" y="3050"/>
                  </a:lnTo>
                  <a:lnTo>
                    <a:pt x="5839" y="3019"/>
                  </a:lnTo>
                  <a:lnTo>
                    <a:pt x="5832" y="2988"/>
                  </a:lnTo>
                  <a:lnTo>
                    <a:pt x="5823" y="2957"/>
                  </a:lnTo>
                  <a:lnTo>
                    <a:pt x="5813" y="2926"/>
                  </a:lnTo>
                  <a:lnTo>
                    <a:pt x="5802" y="2896"/>
                  </a:lnTo>
                  <a:lnTo>
                    <a:pt x="5789" y="2867"/>
                  </a:lnTo>
                  <a:lnTo>
                    <a:pt x="5776" y="2837"/>
                  </a:lnTo>
                  <a:lnTo>
                    <a:pt x="5761" y="2809"/>
                  </a:lnTo>
                  <a:lnTo>
                    <a:pt x="5745" y="2780"/>
                  </a:lnTo>
                  <a:lnTo>
                    <a:pt x="5729" y="2752"/>
                  </a:lnTo>
                  <a:lnTo>
                    <a:pt x="5711" y="2725"/>
                  </a:lnTo>
                  <a:lnTo>
                    <a:pt x="5693" y="2699"/>
                  </a:lnTo>
                  <a:lnTo>
                    <a:pt x="5673" y="2674"/>
                  </a:lnTo>
                  <a:lnTo>
                    <a:pt x="5653" y="2649"/>
                  </a:lnTo>
                  <a:lnTo>
                    <a:pt x="5631" y="2625"/>
                  </a:lnTo>
                  <a:lnTo>
                    <a:pt x="5609" y="2602"/>
                  </a:lnTo>
                  <a:lnTo>
                    <a:pt x="5586" y="2580"/>
                  </a:lnTo>
                  <a:lnTo>
                    <a:pt x="5562" y="2558"/>
                  </a:lnTo>
                  <a:lnTo>
                    <a:pt x="5537" y="2537"/>
                  </a:lnTo>
                  <a:lnTo>
                    <a:pt x="5511" y="2518"/>
                  </a:lnTo>
                  <a:lnTo>
                    <a:pt x="5485" y="2499"/>
                  </a:lnTo>
                  <a:lnTo>
                    <a:pt x="5457" y="2481"/>
                  </a:lnTo>
                  <a:lnTo>
                    <a:pt x="5430" y="2464"/>
                  </a:lnTo>
                  <a:lnTo>
                    <a:pt x="5402" y="2449"/>
                  </a:lnTo>
                  <a:lnTo>
                    <a:pt x="5373" y="2434"/>
                  </a:lnTo>
                  <a:lnTo>
                    <a:pt x="5344" y="2421"/>
                  </a:lnTo>
                  <a:lnTo>
                    <a:pt x="5314" y="2409"/>
                  </a:lnTo>
                  <a:lnTo>
                    <a:pt x="5284" y="2398"/>
                  </a:lnTo>
                  <a:lnTo>
                    <a:pt x="5254" y="2388"/>
                  </a:lnTo>
                  <a:lnTo>
                    <a:pt x="5223" y="2379"/>
                  </a:lnTo>
                  <a:lnTo>
                    <a:pt x="5191" y="2371"/>
                  </a:lnTo>
                  <a:lnTo>
                    <a:pt x="5160" y="2364"/>
                  </a:lnTo>
                  <a:lnTo>
                    <a:pt x="5128" y="2359"/>
                  </a:lnTo>
                  <a:lnTo>
                    <a:pt x="5096" y="2355"/>
                  </a:lnTo>
                  <a:lnTo>
                    <a:pt x="5064" y="2351"/>
                  </a:lnTo>
                  <a:lnTo>
                    <a:pt x="5032" y="2350"/>
                  </a:lnTo>
                  <a:lnTo>
                    <a:pt x="5000" y="2349"/>
                  </a:lnTo>
                  <a:lnTo>
                    <a:pt x="4968" y="2350"/>
                  </a:lnTo>
                  <a:lnTo>
                    <a:pt x="4936" y="2351"/>
                  </a:lnTo>
                  <a:lnTo>
                    <a:pt x="4904" y="2355"/>
                  </a:lnTo>
                  <a:lnTo>
                    <a:pt x="4872" y="2359"/>
                  </a:lnTo>
                  <a:lnTo>
                    <a:pt x="4840" y="2364"/>
                  </a:lnTo>
                  <a:lnTo>
                    <a:pt x="4809" y="2371"/>
                  </a:lnTo>
                  <a:lnTo>
                    <a:pt x="4777" y="2379"/>
                  </a:lnTo>
                  <a:lnTo>
                    <a:pt x="4746" y="2388"/>
                  </a:lnTo>
                  <a:lnTo>
                    <a:pt x="4716" y="2398"/>
                  </a:lnTo>
                  <a:lnTo>
                    <a:pt x="4686" y="2409"/>
                  </a:lnTo>
                  <a:lnTo>
                    <a:pt x="4656" y="2421"/>
                  </a:lnTo>
                  <a:lnTo>
                    <a:pt x="4627" y="2434"/>
                  </a:lnTo>
                  <a:lnTo>
                    <a:pt x="4598" y="2449"/>
                  </a:lnTo>
                  <a:lnTo>
                    <a:pt x="4570" y="2464"/>
                  </a:lnTo>
                  <a:lnTo>
                    <a:pt x="4543" y="2481"/>
                  </a:lnTo>
                  <a:lnTo>
                    <a:pt x="4515" y="2499"/>
                  </a:lnTo>
                  <a:lnTo>
                    <a:pt x="4489" y="2518"/>
                  </a:lnTo>
                  <a:lnTo>
                    <a:pt x="4463" y="2537"/>
                  </a:lnTo>
                  <a:lnTo>
                    <a:pt x="4438" y="2558"/>
                  </a:lnTo>
                  <a:lnTo>
                    <a:pt x="4414" y="2580"/>
                  </a:lnTo>
                  <a:lnTo>
                    <a:pt x="4391" y="2602"/>
                  </a:lnTo>
                  <a:lnTo>
                    <a:pt x="4369" y="2625"/>
                  </a:lnTo>
                  <a:lnTo>
                    <a:pt x="4347" y="2649"/>
                  </a:lnTo>
                  <a:lnTo>
                    <a:pt x="4327" y="2674"/>
                  </a:lnTo>
                  <a:lnTo>
                    <a:pt x="4307" y="2699"/>
                  </a:lnTo>
                  <a:lnTo>
                    <a:pt x="4289" y="2725"/>
                  </a:lnTo>
                  <a:lnTo>
                    <a:pt x="4271" y="2752"/>
                  </a:lnTo>
                  <a:lnTo>
                    <a:pt x="4255" y="2780"/>
                  </a:lnTo>
                  <a:lnTo>
                    <a:pt x="4239" y="2809"/>
                  </a:lnTo>
                  <a:lnTo>
                    <a:pt x="4224" y="2837"/>
                  </a:lnTo>
                  <a:lnTo>
                    <a:pt x="4211" y="2867"/>
                  </a:lnTo>
                  <a:lnTo>
                    <a:pt x="4198" y="2896"/>
                  </a:lnTo>
                  <a:lnTo>
                    <a:pt x="4187" y="2926"/>
                  </a:lnTo>
                  <a:lnTo>
                    <a:pt x="4177" y="2957"/>
                  </a:lnTo>
                  <a:lnTo>
                    <a:pt x="4168" y="2988"/>
                  </a:lnTo>
                  <a:lnTo>
                    <a:pt x="4161" y="3019"/>
                  </a:lnTo>
                  <a:lnTo>
                    <a:pt x="4154" y="3050"/>
                  </a:lnTo>
                  <a:lnTo>
                    <a:pt x="4149" y="3082"/>
                  </a:lnTo>
                  <a:lnTo>
                    <a:pt x="4144" y="3113"/>
                  </a:lnTo>
                  <a:lnTo>
                    <a:pt x="4141" y="3145"/>
                  </a:lnTo>
                  <a:lnTo>
                    <a:pt x="4140" y="3178"/>
                  </a:lnTo>
                  <a:lnTo>
                    <a:pt x="4139" y="3210"/>
                  </a:lnTo>
                  <a:lnTo>
                    <a:pt x="4140" y="3242"/>
                  </a:lnTo>
                  <a:lnTo>
                    <a:pt x="4141" y="3275"/>
                  </a:lnTo>
                  <a:lnTo>
                    <a:pt x="4144" y="3307"/>
                  </a:lnTo>
                  <a:lnTo>
                    <a:pt x="4149" y="3339"/>
                  </a:lnTo>
                  <a:lnTo>
                    <a:pt x="4154" y="3370"/>
                  </a:lnTo>
                  <a:lnTo>
                    <a:pt x="4161" y="3402"/>
                  </a:lnTo>
                  <a:lnTo>
                    <a:pt x="4168" y="3433"/>
                  </a:lnTo>
                  <a:lnTo>
                    <a:pt x="4177" y="3464"/>
                  </a:lnTo>
                  <a:lnTo>
                    <a:pt x="4187" y="3495"/>
                  </a:lnTo>
                  <a:lnTo>
                    <a:pt x="4198" y="3525"/>
                  </a:lnTo>
                  <a:lnTo>
                    <a:pt x="4211" y="3554"/>
                  </a:lnTo>
                  <a:lnTo>
                    <a:pt x="4224" y="3584"/>
                  </a:lnTo>
                  <a:lnTo>
                    <a:pt x="4239" y="3612"/>
                  </a:lnTo>
                  <a:lnTo>
                    <a:pt x="4254" y="3641"/>
                  </a:lnTo>
                  <a:lnTo>
                    <a:pt x="4271" y="3668"/>
                  </a:lnTo>
                  <a:lnTo>
                    <a:pt x="4289" y="3695"/>
                  </a:lnTo>
                  <a:lnTo>
                    <a:pt x="4307" y="3721"/>
                  </a:lnTo>
                  <a:lnTo>
                    <a:pt x="4327" y="3747"/>
                  </a:lnTo>
                  <a:lnTo>
                    <a:pt x="4347" y="3772"/>
                  </a:lnTo>
                  <a:lnTo>
                    <a:pt x="4369" y="3796"/>
                  </a:lnTo>
                  <a:lnTo>
                    <a:pt x="4391" y="3819"/>
                  </a:lnTo>
                  <a:lnTo>
                    <a:pt x="4414" y="3841"/>
                  </a:lnTo>
                  <a:lnTo>
                    <a:pt x="4438" y="3862"/>
                  </a:lnTo>
                  <a:lnTo>
                    <a:pt x="4463" y="3883"/>
                  </a:lnTo>
                  <a:lnTo>
                    <a:pt x="4489" y="3902"/>
                  </a:lnTo>
                  <a:lnTo>
                    <a:pt x="4515" y="3921"/>
                  </a:lnTo>
                  <a:lnTo>
                    <a:pt x="4542" y="3939"/>
                  </a:lnTo>
                  <a:lnTo>
                    <a:pt x="4570" y="3956"/>
                  </a:lnTo>
                  <a:lnTo>
                    <a:pt x="4599" y="3972"/>
                  </a:lnTo>
                  <a:lnTo>
                    <a:pt x="4627" y="3986"/>
                  </a:lnTo>
                  <a:lnTo>
                    <a:pt x="4656" y="3999"/>
                  </a:lnTo>
                  <a:lnTo>
                    <a:pt x="4686" y="4012"/>
                  </a:lnTo>
                  <a:lnTo>
                    <a:pt x="4716" y="4023"/>
                  </a:lnTo>
                  <a:lnTo>
                    <a:pt x="4746" y="4033"/>
                  </a:lnTo>
                  <a:lnTo>
                    <a:pt x="4777" y="4042"/>
                  </a:lnTo>
                  <a:lnTo>
                    <a:pt x="4808" y="4049"/>
                  </a:lnTo>
                  <a:lnTo>
                    <a:pt x="4840" y="4056"/>
                  </a:lnTo>
                  <a:lnTo>
                    <a:pt x="4871" y="4061"/>
                  </a:lnTo>
                  <a:lnTo>
                    <a:pt x="4903" y="4066"/>
                  </a:lnTo>
                  <a:lnTo>
                    <a:pt x="4935" y="4069"/>
                  </a:lnTo>
                  <a:lnTo>
                    <a:pt x="4968" y="4070"/>
                  </a:lnTo>
                  <a:lnTo>
                    <a:pt x="5000" y="4071"/>
                  </a:lnTo>
                  <a:lnTo>
                    <a:pt x="5032" y="4070"/>
                  </a:lnTo>
                  <a:lnTo>
                    <a:pt x="5065" y="4069"/>
                  </a:lnTo>
                  <a:lnTo>
                    <a:pt x="5097" y="4066"/>
                  </a:lnTo>
                  <a:lnTo>
                    <a:pt x="5129" y="4061"/>
                  </a:lnTo>
                  <a:lnTo>
                    <a:pt x="5160" y="4056"/>
                  </a:lnTo>
                  <a:lnTo>
                    <a:pt x="5192" y="4049"/>
                  </a:lnTo>
                  <a:lnTo>
                    <a:pt x="5223" y="4042"/>
                  </a:lnTo>
                  <a:lnTo>
                    <a:pt x="5254" y="4033"/>
                  </a:lnTo>
                  <a:lnTo>
                    <a:pt x="5284" y="4023"/>
                  </a:lnTo>
                  <a:lnTo>
                    <a:pt x="5314" y="4012"/>
                  </a:lnTo>
                  <a:lnTo>
                    <a:pt x="5344" y="3999"/>
                  </a:lnTo>
                  <a:lnTo>
                    <a:pt x="5373" y="3986"/>
                  </a:lnTo>
                  <a:lnTo>
                    <a:pt x="5401" y="3972"/>
                  </a:lnTo>
                  <a:lnTo>
                    <a:pt x="5430" y="3956"/>
                  </a:lnTo>
                  <a:lnTo>
                    <a:pt x="5458" y="3939"/>
                  </a:lnTo>
                  <a:lnTo>
                    <a:pt x="5485" y="3921"/>
                  </a:lnTo>
                  <a:lnTo>
                    <a:pt x="5511" y="3902"/>
                  </a:lnTo>
                  <a:lnTo>
                    <a:pt x="5537" y="3883"/>
                  </a:lnTo>
                  <a:lnTo>
                    <a:pt x="5562" y="3862"/>
                  </a:lnTo>
                  <a:lnTo>
                    <a:pt x="5586" y="3841"/>
                  </a:lnTo>
                  <a:lnTo>
                    <a:pt x="5609" y="3819"/>
                  </a:lnTo>
                  <a:lnTo>
                    <a:pt x="5631" y="3796"/>
                  </a:lnTo>
                  <a:lnTo>
                    <a:pt x="5653" y="3772"/>
                  </a:lnTo>
                  <a:lnTo>
                    <a:pt x="5673" y="3747"/>
                  </a:lnTo>
                  <a:lnTo>
                    <a:pt x="5693" y="3721"/>
                  </a:lnTo>
                  <a:lnTo>
                    <a:pt x="5711" y="3695"/>
                  </a:lnTo>
                  <a:lnTo>
                    <a:pt x="5729" y="3668"/>
                  </a:lnTo>
                  <a:lnTo>
                    <a:pt x="5746" y="3641"/>
                  </a:lnTo>
                  <a:lnTo>
                    <a:pt x="5761" y="3612"/>
                  </a:lnTo>
                  <a:lnTo>
                    <a:pt x="5776" y="3584"/>
                  </a:lnTo>
                  <a:lnTo>
                    <a:pt x="5789" y="3554"/>
                  </a:lnTo>
                  <a:lnTo>
                    <a:pt x="5802" y="3525"/>
                  </a:lnTo>
                  <a:lnTo>
                    <a:pt x="5813" y="3495"/>
                  </a:lnTo>
                  <a:lnTo>
                    <a:pt x="5823" y="3464"/>
                  </a:lnTo>
                  <a:lnTo>
                    <a:pt x="5832" y="3433"/>
                  </a:lnTo>
                  <a:lnTo>
                    <a:pt x="5839" y="3402"/>
                  </a:lnTo>
                  <a:lnTo>
                    <a:pt x="5846" y="3370"/>
                  </a:lnTo>
                  <a:lnTo>
                    <a:pt x="5851" y="3339"/>
                  </a:lnTo>
                  <a:lnTo>
                    <a:pt x="5856" y="3307"/>
                  </a:lnTo>
                  <a:lnTo>
                    <a:pt x="5859" y="3275"/>
                  </a:lnTo>
                  <a:close/>
                  <a:moveTo>
                    <a:pt x="3642" y="4119"/>
                  </a:moveTo>
                  <a:lnTo>
                    <a:pt x="3644" y="4151"/>
                  </a:lnTo>
                  <a:lnTo>
                    <a:pt x="3644" y="4161"/>
                  </a:lnTo>
                  <a:lnTo>
                    <a:pt x="3645" y="4193"/>
                  </a:lnTo>
                  <a:lnTo>
                    <a:pt x="3645" y="4203"/>
                  </a:lnTo>
                  <a:lnTo>
                    <a:pt x="3644" y="4235"/>
                  </a:lnTo>
                  <a:lnTo>
                    <a:pt x="3644" y="4244"/>
                  </a:lnTo>
                  <a:lnTo>
                    <a:pt x="3642" y="4277"/>
                  </a:lnTo>
                  <a:lnTo>
                    <a:pt x="3641" y="4286"/>
                  </a:lnTo>
                  <a:lnTo>
                    <a:pt x="3638" y="4318"/>
                  </a:lnTo>
                  <a:lnTo>
                    <a:pt x="3637" y="4327"/>
                  </a:lnTo>
                  <a:lnTo>
                    <a:pt x="3633" y="4359"/>
                  </a:lnTo>
                  <a:lnTo>
                    <a:pt x="3632" y="4369"/>
                  </a:lnTo>
                  <a:lnTo>
                    <a:pt x="3626" y="4400"/>
                  </a:lnTo>
                  <a:lnTo>
                    <a:pt x="3625" y="4409"/>
                  </a:lnTo>
                  <a:lnTo>
                    <a:pt x="3618" y="4441"/>
                  </a:lnTo>
                  <a:lnTo>
                    <a:pt x="3616" y="4450"/>
                  </a:lnTo>
                  <a:lnTo>
                    <a:pt x="3608" y="4481"/>
                  </a:lnTo>
                  <a:lnTo>
                    <a:pt x="3606" y="4490"/>
                  </a:lnTo>
                  <a:lnTo>
                    <a:pt x="3597" y="4521"/>
                  </a:lnTo>
                  <a:lnTo>
                    <a:pt x="3594" y="4530"/>
                  </a:lnTo>
                  <a:lnTo>
                    <a:pt x="3584" y="4560"/>
                  </a:lnTo>
                  <a:lnTo>
                    <a:pt x="3581" y="4569"/>
                  </a:lnTo>
                  <a:lnTo>
                    <a:pt x="3570" y="4599"/>
                  </a:lnTo>
                  <a:lnTo>
                    <a:pt x="3567" y="4608"/>
                  </a:lnTo>
                  <a:lnTo>
                    <a:pt x="3555" y="4638"/>
                  </a:lnTo>
                  <a:lnTo>
                    <a:pt x="3551" y="4646"/>
                  </a:lnTo>
                  <a:lnTo>
                    <a:pt x="3538" y="4676"/>
                  </a:lnTo>
                  <a:lnTo>
                    <a:pt x="3534" y="4684"/>
                  </a:lnTo>
                  <a:lnTo>
                    <a:pt x="3519" y="4713"/>
                  </a:lnTo>
                  <a:lnTo>
                    <a:pt x="3515" y="4721"/>
                  </a:lnTo>
                  <a:lnTo>
                    <a:pt x="3500" y="4750"/>
                  </a:lnTo>
                  <a:lnTo>
                    <a:pt x="3494" y="4759"/>
                  </a:lnTo>
                  <a:lnTo>
                    <a:pt x="3477" y="4787"/>
                  </a:lnTo>
                  <a:lnTo>
                    <a:pt x="3472" y="4795"/>
                  </a:lnTo>
                  <a:lnTo>
                    <a:pt x="3454" y="4822"/>
                  </a:lnTo>
                  <a:lnTo>
                    <a:pt x="3449" y="4830"/>
                  </a:lnTo>
                  <a:lnTo>
                    <a:pt x="3430" y="4856"/>
                  </a:lnTo>
                  <a:lnTo>
                    <a:pt x="3425" y="4864"/>
                  </a:lnTo>
                  <a:lnTo>
                    <a:pt x="3405" y="4889"/>
                  </a:lnTo>
                  <a:lnTo>
                    <a:pt x="3399" y="4896"/>
                  </a:lnTo>
                  <a:lnTo>
                    <a:pt x="3379" y="4921"/>
                  </a:lnTo>
                  <a:lnTo>
                    <a:pt x="3373" y="4928"/>
                  </a:lnTo>
                  <a:lnTo>
                    <a:pt x="3351" y="4952"/>
                  </a:lnTo>
                  <a:lnTo>
                    <a:pt x="3345" y="4959"/>
                  </a:lnTo>
                  <a:lnTo>
                    <a:pt x="3322" y="4982"/>
                  </a:lnTo>
                  <a:lnTo>
                    <a:pt x="3316" y="4989"/>
                  </a:lnTo>
                  <a:lnTo>
                    <a:pt x="3292" y="5011"/>
                  </a:lnTo>
                  <a:lnTo>
                    <a:pt x="3286" y="5018"/>
                  </a:lnTo>
                  <a:lnTo>
                    <a:pt x="3262" y="5039"/>
                  </a:lnTo>
                  <a:lnTo>
                    <a:pt x="3254" y="5045"/>
                  </a:lnTo>
                  <a:lnTo>
                    <a:pt x="3230" y="5066"/>
                  </a:lnTo>
                  <a:lnTo>
                    <a:pt x="3222" y="5072"/>
                  </a:lnTo>
                  <a:lnTo>
                    <a:pt x="3197" y="5091"/>
                  </a:lnTo>
                  <a:lnTo>
                    <a:pt x="3189" y="5097"/>
                  </a:lnTo>
                  <a:lnTo>
                    <a:pt x="3163" y="5115"/>
                  </a:lnTo>
                  <a:lnTo>
                    <a:pt x="3155" y="5121"/>
                  </a:lnTo>
                  <a:lnTo>
                    <a:pt x="3128" y="5139"/>
                  </a:lnTo>
                  <a:lnTo>
                    <a:pt x="3120" y="5143"/>
                  </a:lnTo>
                  <a:lnTo>
                    <a:pt x="3092" y="5160"/>
                  </a:lnTo>
                  <a:lnTo>
                    <a:pt x="3084" y="5165"/>
                  </a:lnTo>
                  <a:lnTo>
                    <a:pt x="3056" y="5180"/>
                  </a:lnTo>
                  <a:lnTo>
                    <a:pt x="3048" y="5185"/>
                  </a:lnTo>
                  <a:lnTo>
                    <a:pt x="3019" y="5199"/>
                  </a:lnTo>
                  <a:lnTo>
                    <a:pt x="3010" y="5203"/>
                  </a:lnTo>
                  <a:lnTo>
                    <a:pt x="2981" y="5217"/>
                  </a:lnTo>
                  <a:lnTo>
                    <a:pt x="2972" y="5221"/>
                  </a:lnTo>
                  <a:lnTo>
                    <a:pt x="2943" y="5233"/>
                  </a:lnTo>
                  <a:lnTo>
                    <a:pt x="2934" y="5237"/>
                  </a:lnTo>
                  <a:lnTo>
                    <a:pt x="2904" y="5248"/>
                  </a:lnTo>
                  <a:lnTo>
                    <a:pt x="2895" y="5251"/>
                  </a:lnTo>
                  <a:lnTo>
                    <a:pt x="2864" y="5261"/>
                  </a:lnTo>
                  <a:lnTo>
                    <a:pt x="2855" y="5264"/>
                  </a:lnTo>
                  <a:lnTo>
                    <a:pt x="2824" y="5273"/>
                  </a:lnTo>
                  <a:lnTo>
                    <a:pt x="2815" y="5275"/>
                  </a:lnTo>
                  <a:lnTo>
                    <a:pt x="2784" y="5283"/>
                  </a:lnTo>
                  <a:lnTo>
                    <a:pt x="2775" y="5285"/>
                  </a:lnTo>
                  <a:lnTo>
                    <a:pt x="2743" y="5292"/>
                  </a:lnTo>
                  <a:lnTo>
                    <a:pt x="2734" y="5293"/>
                  </a:lnTo>
                  <a:lnTo>
                    <a:pt x="2702" y="5299"/>
                  </a:lnTo>
                  <a:lnTo>
                    <a:pt x="2693" y="5300"/>
                  </a:lnTo>
                  <a:lnTo>
                    <a:pt x="2661" y="5304"/>
                  </a:lnTo>
                  <a:lnTo>
                    <a:pt x="2652" y="5305"/>
                  </a:lnTo>
                  <a:lnTo>
                    <a:pt x="2619" y="5308"/>
                  </a:lnTo>
                  <a:lnTo>
                    <a:pt x="2610" y="5309"/>
                  </a:lnTo>
                  <a:lnTo>
                    <a:pt x="2578" y="5311"/>
                  </a:lnTo>
                  <a:lnTo>
                    <a:pt x="2568" y="5311"/>
                  </a:lnTo>
                  <a:lnTo>
                    <a:pt x="2536" y="5312"/>
                  </a:lnTo>
                  <a:lnTo>
                    <a:pt x="2526" y="5312"/>
                  </a:lnTo>
                  <a:lnTo>
                    <a:pt x="2494" y="5311"/>
                  </a:lnTo>
                  <a:lnTo>
                    <a:pt x="2485" y="5311"/>
                  </a:lnTo>
                  <a:lnTo>
                    <a:pt x="2452" y="5309"/>
                  </a:lnTo>
                  <a:lnTo>
                    <a:pt x="2443" y="5308"/>
                  </a:lnTo>
                  <a:lnTo>
                    <a:pt x="2411" y="5305"/>
                  </a:lnTo>
                  <a:lnTo>
                    <a:pt x="2402" y="5304"/>
                  </a:lnTo>
                  <a:lnTo>
                    <a:pt x="2370" y="5300"/>
                  </a:lnTo>
                  <a:lnTo>
                    <a:pt x="2360" y="5299"/>
                  </a:lnTo>
                  <a:lnTo>
                    <a:pt x="2329" y="5293"/>
                  </a:lnTo>
                  <a:lnTo>
                    <a:pt x="2319" y="5292"/>
                  </a:lnTo>
                  <a:lnTo>
                    <a:pt x="2288" y="5285"/>
                  </a:lnTo>
                  <a:lnTo>
                    <a:pt x="2279" y="5283"/>
                  </a:lnTo>
                  <a:lnTo>
                    <a:pt x="2248" y="5275"/>
                  </a:lnTo>
                  <a:lnTo>
                    <a:pt x="2239" y="5273"/>
                  </a:lnTo>
                  <a:lnTo>
                    <a:pt x="2208" y="5264"/>
                  </a:lnTo>
                  <a:lnTo>
                    <a:pt x="2199" y="5261"/>
                  </a:lnTo>
                  <a:lnTo>
                    <a:pt x="2168" y="5251"/>
                  </a:lnTo>
                  <a:lnTo>
                    <a:pt x="2159" y="5248"/>
                  </a:lnTo>
                  <a:lnTo>
                    <a:pt x="2129" y="5237"/>
                  </a:lnTo>
                  <a:lnTo>
                    <a:pt x="2120" y="5233"/>
                  </a:lnTo>
                  <a:lnTo>
                    <a:pt x="2090" y="5221"/>
                  </a:lnTo>
                  <a:lnTo>
                    <a:pt x="2082" y="5217"/>
                  </a:lnTo>
                  <a:lnTo>
                    <a:pt x="2052" y="5204"/>
                  </a:lnTo>
                  <a:lnTo>
                    <a:pt x="2044" y="5200"/>
                  </a:lnTo>
                  <a:lnTo>
                    <a:pt x="2015" y="5185"/>
                  </a:lnTo>
                  <a:lnTo>
                    <a:pt x="2007" y="5181"/>
                  </a:lnTo>
                  <a:lnTo>
                    <a:pt x="1978" y="5165"/>
                  </a:lnTo>
                  <a:lnTo>
                    <a:pt x="1970" y="5160"/>
                  </a:lnTo>
                  <a:lnTo>
                    <a:pt x="1942" y="5143"/>
                  </a:lnTo>
                  <a:lnTo>
                    <a:pt x="1934" y="5138"/>
                  </a:lnTo>
                  <a:lnTo>
                    <a:pt x="1907" y="5120"/>
                  </a:lnTo>
                  <a:lnTo>
                    <a:pt x="1899" y="5115"/>
                  </a:lnTo>
                  <a:lnTo>
                    <a:pt x="1873" y="5096"/>
                  </a:lnTo>
                  <a:lnTo>
                    <a:pt x="1865" y="5091"/>
                  </a:lnTo>
                  <a:lnTo>
                    <a:pt x="1840" y="5071"/>
                  </a:lnTo>
                  <a:lnTo>
                    <a:pt x="1833" y="5065"/>
                  </a:lnTo>
                  <a:lnTo>
                    <a:pt x="1808" y="5045"/>
                  </a:lnTo>
                  <a:lnTo>
                    <a:pt x="1801" y="5039"/>
                  </a:lnTo>
                  <a:lnTo>
                    <a:pt x="1777" y="5017"/>
                  </a:lnTo>
                  <a:lnTo>
                    <a:pt x="1770" y="5011"/>
                  </a:lnTo>
                  <a:lnTo>
                    <a:pt x="1747" y="4989"/>
                  </a:lnTo>
                  <a:lnTo>
                    <a:pt x="1740" y="4982"/>
                  </a:lnTo>
                  <a:lnTo>
                    <a:pt x="1718" y="4959"/>
                  </a:lnTo>
                  <a:lnTo>
                    <a:pt x="1712" y="4952"/>
                  </a:lnTo>
                  <a:lnTo>
                    <a:pt x="1690" y="4928"/>
                  </a:lnTo>
                  <a:lnTo>
                    <a:pt x="1684" y="4921"/>
                  </a:lnTo>
                  <a:lnTo>
                    <a:pt x="1664" y="4896"/>
                  </a:lnTo>
                  <a:lnTo>
                    <a:pt x="1658" y="4889"/>
                  </a:lnTo>
                  <a:lnTo>
                    <a:pt x="1638" y="4864"/>
                  </a:lnTo>
                  <a:lnTo>
                    <a:pt x="1633" y="4856"/>
                  </a:lnTo>
                  <a:lnTo>
                    <a:pt x="1614" y="4830"/>
                  </a:lnTo>
                  <a:lnTo>
                    <a:pt x="1609" y="4822"/>
                  </a:lnTo>
                  <a:lnTo>
                    <a:pt x="1591" y="4795"/>
                  </a:lnTo>
                  <a:lnTo>
                    <a:pt x="1586" y="4787"/>
                  </a:lnTo>
                  <a:lnTo>
                    <a:pt x="1569" y="4759"/>
                  </a:lnTo>
                  <a:lnTo>
                    <a:pt x="1564" y="4751"/>
                  </a:lnTo>
                  <a:lnTo>
                    <a:pt x="1548" y="4722"/>
                  </a:lnTo>
                  <a:lnTo>
                    <a:pt x="1544" y="4714"/>
                  </a:lnTo>
                  <a:lnTo>
                    <a:pt x="1529" y="4685"/>
                  </a:lnTo>
                  <a:lnTo>
                    <a:pt x="1525" y="4677"/>
                  </a:lnTo>
                  <a:lnTo>
                    <a:pt x="1512" y="4647"/>
                  </a:lnTo>
                  <a:lnTo>
                    <a:pt x="1508" y="4639"/>
                  </a:lnTo>
                  <a:lnTo>
                    <a:pt x="1496" y="4609"/>
                  </a:lnTo>
                  <a:lnTo>
                    <a:pt x="1492" y="4600"/>
                  </a:lnTo>
                  <a:lnTo>
                    <a:pt x="1481" y="4570"/>
                  </a:lnTo>
                  <a:lnTo>
                    <a:pt x="1478" y="4561"/>
                  </a:lnTo>
                  <a:lnTo>
                    <a:pt x="1468" y="4530"/>
                  </a:lnTo>
                  <a:lnTo>
                    <a:pt x="1465" y="4521"/>
                  </a:lnTo>
                  <a:lnTo>
                    <a:pt x="1456" y="4490"/>
                  </a:lnTo>
                  <a:lnTo>
                    <a:pt x="1454" y="4481"/>
                  </a:lnTo>
                  <a:lnTo>
                    <a:pt x="1446" y="4450"/>
                  </a:lnTo>
                  <a:lnTo>
                    <a:pt x="1444" y="4441"/>
                  </a:lnTo>
                  <a:lnTo>
                    <a:pt x="1437" y="4410"/>
                  </a:lnTo>
                  <a:lnTo>
                    <a:pt x="1436" y="4400"/>
                  </a:lnTo>
                  <a:lnTo>
                    <a:pt x="1430" y="4369"/>
                  </a:lnTo>
                  <a:lnTo>
                    <a:pt x="1429" y="4359"/>
                  </a:lnTo>
                  <a:lnTo>
                    <a:pt x="1425" y="4327"/>
                  </a:lnTo>
                  <a:lnTo>
                    <a:pt x="1424" y="4318"/>
                  </a:lnTo>
                  <a:lnTo>
                    <a:pt x="1421" y="4286"/>
                  </a:lnTo>
                  <a:lnTo>
                    <a:pt x="1420" y="4277"/>
                  </a:lnTo>
                  <a:lnTo>
                    <a:pt x="1418" y="4244"/>
                  </a:lnTo>
                  <a:lnTo>
                    <a:pt x="1418" y="4235"/>
                  </a:lnTo>
                  <a:lnTo>
                    <a:pt x="1417" y="4203"/>
                  </a:lnTo>
                  <a:lnTo>
                    <a:pt x="1417" y="4193"/>
                  </a:lnTo>
                  <a:lnTo>
                    <a:pt x="1418" y="4161"/>
                  </a:lnTo>
                  <a:lnTo>
                    <a:pt x="1418" y="4151"/>
                  </a:lnTo>
                  <a:lnTo>
                    <a:pt x="1420" y="4119"/>
                  </a:lnTo>
                  <a:lnTo>
                    <a:pt x="1421" y="4110"/>
                  </a:lnTo>
                  <a:lnTo>
                    <a:pt x="1424" y="4077"/>
                  </a:lnTo>
                  <a:lnTo>
                    <a:pt x="1425" y="4068"/>
                  </a:lnTo>
                  <a:lnTo>
                    <a:pt x="1429" y="4036"/>
                  </a:lnTo>
                  <a:lnTo>
                    <a:pt x="1430" y="4027"/>
                  </a:lnTo>
                  <a:lnTo>
                    <a:pt x="1436" y="3995"/>
                  </a:lnTo>
                  <a:lnTo>
                    <a:pt x="1437" y="3986"/>
                  </a:lnTo>
                  <a:lnTo>
                    <a:pt x="1444" y="3954"/>
                  </a:lnTo>
                  <a:lnTo>
                    <a:pt x="1446" y="3945"/>
                  </a:lnTo>
                  <a:lnTo>
                    <a:pt x="1454" y="3914"/>
                  </a:lnTo>
                  <a:lnTo>
                    <a:pt x="1456" y="3905"/>
                  </a:lnTo>
                  <a:lnTo>
                    <a:pt x="1465" y="3874"/>
                  </a:lnTo>
                  <a:lnTo>
                    <a:pt x="1468" y="3865"/>
                  </a:lnTo>
                  <a:lnTo>
                    <a:pt x="1478" y="3834"/>
                  </a:lnTo>
                  <a:lnTo>
                    <a:pt x="1481" y="3825"/>
                  </a:lnTo>
                  <a:lnTo>
                    <a:pt x="1492" y="3795"/>
                  </a:lnTo>
                  <a:lnTo>
                    <a:pt x="1496" y="3786"/>
                  </a:lnTo>
                  <a:lnTo>
                    <a:pt x="1508" y="3757"/>
                  </a:lnTo>
                  <a:lnTo>
                    <a:pt x="1512" y="3748"/>
                  </a:lnTo>
                  <a:lnTo>
                    <a:pt x="1526" y="3719"/>
                  </a:lnTo>
                  <a:lnTo>
                    <a:pt x="1530" y="3710"/>
                  </a:lnTo>
                  <a:lnTo>
                    <a:pt x="1544" y="3681"/>
                  </a:lnTo>
                  <a:lnTo>
                    <a:pt x="1549" y="3673"/>
                  </a:lnTo>
                  <a:lnTo>
                    <a:pt x="1564" y="3645"/>
                  </a:lnTo>
                  <a:lnTo>
                    <a:pt x="1569" y="3637"/>
                  </a:lnTo>
                  <a:lnTo>
                    <a:pt x="1586" y="3609"/>
                  </a:lnTo>
                  <a:lnTo>
                    <a:pt x="1590" y="3601"/>
                  </a:lnTo>
                  <a:lnTo>
                    <a:pt x="1608" y="3574"/>
                  </a:lnTo>
                  <a:lnTo>
                    <a:pt x="1614" y="3566"/>
                  </a:lnTo>
                  <a:lnTo>
                    <a:pt x="1632" y="3540"/>
                  </a:lnTo>
                  <a:lnTo>
                    <a:pt x="1638" y="3532"/>
                  </a:lnTo>
                  <a:lnTo>
                    <a:pt x="1657" y="3507"/>
                  </a:lnTo>
                  <a:lnTo>
                    <a:pt x="1663" y="3499"/>
                  </a:lnTo>
                  <a:lnTo>
                    <a:pt x="1684" y="3475"/>
                  </a:lnTo>
                  <a:lnTo>
                    <a:pt x="1690" y="3467"/>
                  </a:lnTo>
                  <a:lnTo>
                    <a:pt x="1711" y="3443"/>
                  </a:lnTo>
                  <a:lnTo>
                    <a:pt x="1718" y="3437"/>
                  </a:lnTo>
                  <a:lnTo>
                    <a:pt x="1740" y="3413"/>
                  </a:lnTo>
                  <a:lnTo>
                    <a:pt x="1747" y="3407"/>
                  </a:lnTo>
                  <a:lnTo>
                    <a:pt x="1770" y="3384"/>
                  </a:lnTo>
                  <a:lnTo>
                    <a:pt x="1777" y="3378"/>
                  </a:lnTo>
                  <a:lnTo>
                    <a:pt x="1801" y="3356"/>
                  </a:lnTo>
                  <a:lnTo>
                    <a:pt x="1808" y="3350"/>
                  </a:lnTo>
                  <a:lnTo>
                    <a:pt x="1833" y="3330"/>
                  </a:lnTo>
                  <a:lnTo>
                    <a:pt x="1840" y="3324"/>
                  </a:lnTo>
                  <a:lnTo>
                    <a:pt x="1865" y="3304"/>
                  </a:lnTo>
                  <a:lnTo>
                    <a:pt x="1873" y="3299"/>
                  </a:lnTo>
                  <a:lnTo>
                    <a:pt x="1899" y="3280"/>
                  </a:lnTo>
                  <a:lnTo>
                    <a:pt x="1907" y="3275"/>
                  </a:lnTo>
                  <a:lnTo>
                    <a:pt x="1934" y="3257"/>
                  </a:lnTo>
                  <a:lnTo>
                    <a:pt x="1942" y="3252"/>
                  </a:lnTo>
                  <a:lnTo>
                    <a:pt x="1970" y="3235"/>
                  </a:lnTo>
                  <a:lnTo>
                    <a:pt x="1979" y="3229"/>
                  </a:lnTo>
                  <a:lnTo>
                    <a:pt x="2008" y="3214"/>
                  </a:lnTo>
                  <a:lnTo>
                    <a:pt x="2016" y="3210"/>
                  </a:lnTo>
                  <a:lnTo>
                    <a:pt x="2045" y="3195"/>
                  </a:lnTo>
                  <a:lnTo>
                    <a:pt x="2053" y="3191"/>
                  </a:lnTo>
                  <a:lnTo>
                    <a:pt x="2083" y="3178"/>
                  </a:lnTo>
                  <a:lnTo>
                    <a:pt x="2091" y="3174"/>
                  </a:lnTo>
                  <a:lnTo>
                    <a:pt x="2121" y="3162"/>
                  </a:lnTo>
                  <a:lnTo>
                    <a:pt x="2130" y="3159"/>
                  </a:lnTo>
                  <a:lnTo>
                    <a:pt x="2160" y="3148"/>
                  </a:lnTo>
                  <a:lnTo>
                    <a:pt x="2169" y="3145"/>
                  </a:lnTo>
                  <a:lnTo>
                    <a:pt x="2199" y="3135"/>
                  </a:lnTo>
                  <a:lnTo>
                    <a:pt x="2208" y="3132"/>
                  </a:lnTo>
                  <a:lnTo>
                    <a:pt x="2239" y="3123"/>
                  </a:lnTo>
                  <a:lnTo>
                    <a:pt x="2248" y="3121"/>
                  </a:lnTo>
                  <a:lnTo>
                    <a:pt x="2279" y="3113"/>
                  </a:lnTo>
                  <a:lnTo>
                    <a:pt x="2288" y="3111"/>
                  </a:lnTo>
                  <a:lnTo>
                    <a:pt x="2320" y="3104"/>
                  </a:lnTo>
                  <a:lnTo>
                    <a:pt x="2329" y="3103"/>
                  </a:lnTo>
                  <a:lnTo>
                    <a:pt x="2360" y="3097"/>
                  </a:lnTo>
                  <a:lnTo>
                    <a:pt x="2370" y="3096"/>
                  </a:lnTo>
                  <a:lnTo>
                    <a:pt x="2402" y="3092"/>
                  </a:lnTo>
                  <a:lnTo>
                    <a:pt x="2411" y="3091"/>
                  </a:lnTo>
                  <a:lnTo>
                    <a:pt x="2443" y="3088"/>
                  </a:lnTo>
                  <a:lnTo>
                    <a:pt x="2452" y="3087"/>
                  </a:lnTo>
                  <a:lnTo>
                    <a:pt x="2485" y="3085"/>
                  </a:lnTo>
                  <a:lnTo>
                    <a:pt x="2494" y="3085"/>
                  </a:lnTo>
                  <a:lnTo>
                    <a:pt x="2526" y="3084"/>
                  </a:lnTo>
                  <a:lnTo>
                    <a:pt x="2536" y="3084"/>
                  </a:lnTo>
                  <a:lnTo>
                    <a:pt x="2568" y="3085"/>
                  </a:lnTo>
                  <a:lnTo>
                    <a:pt x="2578" y="3085"/>
                  </a:lnTo>
                  <a:lnTo>
                    <a:pt x="2610" y="3087"/>
                  </a:lnTo>
                  <a:lnTo>
                    <a:pt x="2619" y="3088"/>
                  </a:lnTo>
                  <a:lnTo>
                    <a:pt x="2652" y="3091"/>
                  </a:lnTo>
                  <a:lnTo>
                    <a:pt x="2661" y="3092"/>
                  </a:lnTo>
                  <a:lnTo>
                    <a:pt x="2693" y="3096"/>
                  </a:lnTo>
                  <a:lnTo>
                    <a:pt x="2702" y="3097"/>
                  </a:lnTo>
                  <a:lnTo>
                    <a:pt x="2734" y="3103"/>
                  </a:lnTo>
                  <a:lnTo>
                    <a:pt x="2743" y="3104"/>
                  </a:lnTo>
                  <a:lnTo>
                    <a:pt x="2775" y="3111"/>
                  </a:lnTo>
                  <a:lnTo>
                    <a:pt x="2784" y="3113"/>
                  </a:lnTo>
                  <a:lnTo>
                    <a:pt x="2815" y="3121"/>
                  </a:lnTo>
                  <a:lnTo>
                    <a:pt x="2824" y="3123"/>
                  </a:lnTo>
                  <a:lnTo>
                    <a:pt x="2855" y="3132"/>
                  </a:lnTo>
                  <a:lnTo>
                    <a:pt x="2864" y="3135"/>
                  </a:lnTo>
                  <a:lnTo>
                    <a:pt x="2894" y="3145"/>
                  </a:lnTo>
                  <a:lnTo>
                    <a:pt x="2903" y="3148"/>
                  </a:lnTo>
                  <a:lnTo>
                    <a:pt x="2933" y="3159"/>
                  </a:lnTo>
                  <a:lnTo>
                    <a:pt x="2942" y="3162"/>
                  </a:lnTo>
                  <a:lnTo>
                    <a:pt x="2972" y="3174"/>
                  </a:lnTo>
                  <a:lnTo>
                    <a:pt x="2980" y="3178"/>
                  </a:lnTo>
                  <a:lnTo>
                    <a:pt x="3009" y="3191"/>
                  </a:lnTo>
                  <a:lnTo>
                    <a:pt x="3018" y="3195"/>
                  </a:lnTo>
                  <a:lnTo>
                    <a:pt x="3047" y="3210"/>
                  </a:lnTo>
                  <a:lnTo>
                    <a:pt x="3055" y="3214"/>
                  </a:lnTo>
                  <a:lnTo>
                    <a:pt x="3083" y="3230"/>
                  </a:lnTo>
                  <a:lnTo>
                    <a:pt x="3092" y="3235"/>
                  </a:lnTo>
                  <a:lnTo>
                    <a:pt x="3120" y="3252"/>
                  </a:lnTo>
                  <a:lnTo>
                    <a:pt x="3128" y="3257"/>
                  </a:lnTo>
                  <a:lnTo>
                    <a:pt x="3155" y="3274"/>
                  </a:lnTo>
                  <a:lnTo>
                    <a:pt x="3163" y="3280"/>
                  </a:lnTo>
                  <a:lnTo>
                    <a:pt x="3189" y="3298"/>
                  </a:lnTo>
                  <a:lnTo>
                    <a:pt x="3197" y="3304"/>
                  </a:lnTo>
                  <a:lnTo>
                    <a:pt x="3222" y="3324"/>
                  </a:lnTo>
                  <a:lnTo>
                    <a:pt x="3230" y="3329"/>
                  </a:lnTo>
                  <a:lnTo>
                    <a:pt x="3255" y="3350"/>
                  </a:lnTo>
                  <a:lnTo>
                    <a:pt x="3262" y="3356"/>
                  </a:lnTo>
                  <a:lnTo>
                    <a:pt x="3286" y="3378"/>
                  </a:lnTo>
                  <a:lnTo>
                    <a:pt x="3293" y="3384"/>
                  </a:lnTo>
                  <a:lnTo>
                    <a:pt x="3316" y="3406"/>
                  </a:lnTo>
                  <a:lnTo>
                    <a:pt x="3323" y="3413"/>
                  </a:lnTo>
                  <a:lnTo>
                    <a:pt x="3345" y="3436"/>
                  </a:lnTo>
                  <a:lnTo>
                    <a:pt x="3351" y="3443"/>
                  </a:lnTo>
                  <a:lnTo>
                    <a:pt x="3373" y="3467"/>
                  </a:lnTo>
                  <a:lnTo>
                    <a:pt x="3379" y="3474"/>
                  </a:lnTo>
                  <a:lnTo>
                    <a:pt x="3400" y="3499"/>
                  </a:lnTo>
                  <a:lnTo>
                    <a:pt x="3405" y="3507"/>
                  </a:lnTo>
                  <a:lnTo>
                    <a:pt x="3425" y="3532"/>
                  </a:lnTo>
                  <a:lnTo>
                    <a:pt x="3431" y="3540"/>
                  </a:lnTo>
                  <a:lnTo>
                    <a:pt x="3449" y="3566"/>
                  </a:lnTo>
                  <a:lnTo>
                    <a:pt x="3455" y="3574"/>
                  </a:lnTo>
                  <a:lnTo>
                    <a:pt x="3472" y="3601"/>
                  </a:lnTo>
                  <a:lnTo>
                    <a:pt x="3477" y="3609"/>
                  </a:lnTo>
                  <a:lnTo>
                    <a:pt x="3494" y="3637"/>
                  </a:lnTo>
                  <a:lnTo>
                    <a:pt x="3499" y="3646"/>
                  </a:lnTo>
                  <a:lnTo>
                    <a:pt x="3515" y="3674"/>
                  </a:lnTo>
                  <a:lnTo>
                    <a:pt x="3519" y="3682"/>
                  </a:lnTo>
                  <a:lnTo>
                    <a:pt x="3534" y="3711"/>
                  </a:lnTo>
                  <a:lnTo>
                    <a:pt x="3538" y="3720"/>
                  </a:lnTo>
                  <a:lnTo>
                    <a:pt x="3551" y="3749"/>
                  </a:lnTo>
                  <a:lnTo>
                    <a:pt x="3555" y="3757"/>
                  </a:lnTo>
                  <a:lnTo>
                    <a:pt x="3567" y="3787"/>
                  </a:lnTo>
                  <a:lnTo>
                    <a:pt x="3570" y="3796"/>
                  </a:lnTo>
                  <a:lnTo>
                    <a:pt x="3581" y="3826"/>
                  </a:lnTo>
                  <a:lnTo>
                    <a:pt x="3584" y="3835"/>
                  </a:lnTo>
                  <a:lnTo>
                    <a:pt x="3594" y="3865"/>
                  </a:lnTo>
                  <a:lnTo>
                    <a:pt x="3597" y="3874"/>
                  </a:lnTo>
                  <a:lnTo>
                    <a:pt x="3606" y="3905"/>
                  </a:lnTo>
                  <a:lnTo>
                    <a:pt x="3608" y="3914"/>
                  </a:lnTo>
                  <a:lnTo>
                    <a:pt x="3616" y="3945"/>
                  </a:lnTo>
                  <a:lnTo>
                    <a:pt x="3618" y="3954"/>
                  </a:lnTo>
                  <a:lnTo>
                    <a:pt x="3625" y="3986"/>
                  </a:lnTo>
                  <a:lnTo>
                    <a:pt x="3626" y="3995"/>
                  </a:lnTo>
                  <a:lnTo>
                    <a:pt x="3632" y="4027"/>
                  </a:lnTo>
                  <a:lnTo>
                    <a:pt x="3633" y="4036"/>
                  </a:lnTo>
                  <a:lnTo>
                    <a:pt x="3637" y="4068"/>
                  </a:lnTo>
                  <a:lnTo>
                    <a:pt x="3638" y="4077"/>
                  </a:lnTo>
                  <a:lnTo>
                    <a:pt x="3641" y="4110"/>
                  </a:lnTo>
                  <a:lnTo>
                    <a:pt x="3642" y="4119"/>
                  </a:lnTo>
                  <a:close/>
                  <a:moveTo>
                    <a:pt x="3141" y="4267"/>
                  </a:moveTo>
                  <a:lnTo>
                    <a:pt x="3143" y="4244"/>
                  </a:lnTo>
                  <a:lnTo>
                    <a:pt x="3145" y="4221"/>
                  </a:lnTo>
                  <a:lnTo>
                    <a:pt x="3145" y="4198"/>
                  </a:lnTo>
                  <a:lnTo>
                    <a:pt x="3145" y="4175"/>
                  </a:lnTo>
                  <a:lnTo>
                    <a:pt x="3143" y="4152"/>
                  </a:lnTo>
                  <a:lnTo>
                    <a:pt x="3141" y="4129"/>
                  </a:lnTo>
                  <a:lnTo>
                    <a:pt x="3138" y="4106"/>
                  </a:lnTo>
                  <a:lnTo>
                    <a:pt x="3134" y="4083"/>
                  </a:lnTo>
                  <a:lnTo>
                    <a:pt x="3130" y="4061"/>
                  </a:lnTo>
                  <a:lnTo>
                    <a:pt x="3124" y="4039"/>
                  </a:lnTo>
                  <a:lnTo>
                    <a:pt x="3118" y="4017"/>
                  </a:lnTo>
                  <a:lnTo>
                    <a:pt x="3111" y="3995"/>
                  </a:lnTo>
                  <a:lnTo>
                    <a:pt x="3103" y="3973"/>
                  </a:lnTo>
                  <a:lnTo>
                    <a:pt x="3094" y="3952"/>
                  </a:lnTo>
                  <a:lnTo>
                    <a:pt x="3084" y="3931"/>
                  </a:lnTo>
                  <a:lnTo>
                    <a:pt x="3074" y="3910"/>
                  </a:lnTo>
                  <a:lnTo>
                    <a:pt x="3063" y="3891"/>
                  </a:lnTo>
                  <a:lnTo>
                    <a:pt x="3051" y="3871"/>
                  </a:lnTo>
                  <a:lnTo>
                    <a:pt x="3039" y="3852"/>
                  </a:lnTo>
                  <a:lnTo>
                    <a:pt x="3025" y="3833"/>
                  </a:lnTo>
                  <a:lnTo>
                    <a:pt x="3011" y="3815"/>
                  </a:lnTo>
                  <a:lnTo>
                    <a:pt x="2997" y="3797"/>
                  </a:lnTo>
                  <a:lnTo>
                    <a:pt x="2982" y="3780"/>
                  </a:lnTo>
                  <a:lnTo>
                    <a:pt x="2966" y="3763"/>
                  </a:lnTo>
                  <a:lnTo>
                    <a:pt x="2949" y="3747"/>
                  </a:lnTo>
                  <a:lnTo>
                    <a:pt x="2932" y="3732"/>
                  </a:lnTo>
                  <a:lnTo>
                    <a:pt x="2914" y="3718"/>
                  </a:lnTo>
                  <a:lnTo>
                    <a:pt x="2896" y="3704"/>
                  </a:lnTo>
                  <a:lnTo>
                    <a:pt x="2877" y="3690"/>
                  </a:lnTo>
                  <a:lnTo>
                    <a:pt x="2858" y="3678"/>
                  </a:lnTo>
                  <a:lnTo>
                    <a:pt x="2838" y="3666"/>
                  </a:lnTo>
                  <a:lnTo>
                    <a:pt x="2819" y="3655"/>
                  </a:lnTo>
                  <a:lnTo>
                    <a:pt x="2798" y="3645"/>
                  </a:lnTo>
                  <a:lnTo>
                    <a:pt x="2777" y="3635"/>
                  </a:lnTo>
                  <a:lnTo>
                    <a:pt x="2756" y="3626"/>
                  </a:lnTo>
                  <a:lnTo>
                    <a:pt x="2734" y="3618"/>
                  </a:lnTo>
                  <a:lnTo>
                    <a:pt x="2712" y="3611"/>
                  </a:lnTo>
                  <a:lnTo>
                    <a:pt x="2690" y="3605"/>
                  </a:lnTo>
                  <a:lnTo>
                    <a:pt x="2668" y="3599"/>
                  </a:lnTo>
                  <a:lnTo>
                    <a:pt x="2646" y="3595"/>
                  </a:lnTo>
                  <a:lnTo>
                    <a:pt x="2623" y="3591"/>
                  </a:lnTo>
                  <a:lnTo>
                    <a:pt x="2600" y="3588"/>
                  </a:lnTo>
                  <a:lnTo>
                    <a:pt x="2577" y="3586"/>
                  </a:lnTo>
                  <a:lnTo>
                    <a:pt x="2554" y="3584"/>
                  </a:lnTo>
                  <a:lnTo>
                    <a:pt x="2531" y="3584"/>
                  </a:lnTo>
                  <a:lnTo>
                    <a:pt x="2508" y="3584"/>
                  </a:lnTo>
                  <a:lnTo>
                    <a:pt x="2485" y="3586"/>
                  </a:lnTo>
                  <a:lnTo>
                    <a:pt x="2462" y="3588"/>
                  </a:lnTo>
                  <a:lnTo>
                    <a:pt x="2440" y="3591"/>
                  </a:lnTo>
                  <a:lnTo>
                    <a:pt x="2417" y="3595"/>
                  </a:lnTo>
                  <a:lnTo>
                    <a:pt x="2395" y="3599"/>
                  </a:lnTo>
                  <a:lnTo>
                    <a:pt x="2372" y="3605"/>
                  </a:lnTo>
                  <a:lnTo>
                    <a:pt x="2350" y="3611"/>
                  </a:lnTo>
                  <a:lnTo>
                    <a:pt x="2328" y="3618"/>
                  </a:lnTo>
                  <a:lnTo>
                    <a:pt x="2307" y="3626"/>
                  </a:lnTo>
                  <a:lnTo>
                    <a:pt x="2285" y="3635"/>
                  </a:lnTo>
                  <a:lnTo>
                    <a:pt x="2264" y="3645"/>
                  </a:lnTo>
                  <a:lnTo>
                    <a:pt x="2243" y="3655"/>
                  </a:lnTo>
                  <a:lnTo>
                    <a:pt x="2224" y="3666"/>
                  </a:lnTo>
                  <a:lnTo>
                    <a:pt x="2205" y="3677"/>
                  </a:lnTo>
                  <a:lnTo>
                    <a:pt x="2185" y="3690"/>
                  </a:lnTo>
                  <a:lnTo>
                    <a:pt x="2167" y="3703"/>
                  </a:lnTo>
                  <a:lnTo>
                    <a:pt x="2149" y="3717"/>
                  </a:lnTo>
                  <a:lnTo>
                    <a:pt x="2131" y="3732"/>
                  </a:lnTo>
                  <a:lnTo>
                    <a:pt x="2114" y="3747"/>
                  </a:lnTo>
                  <a:lnTo>
                    <a:pt x="2097" y="3763"/>
                  </a:lnTo>
                  <a:lnTo>
                    <a:pt x="2082" y="3780"/>
                  </a:lnTo>
                  <a:lnTo>
                    <a:pt x="2066" y="3797"/>
                  </a:lnTo>
                  <a:lnTo>
                    <a:pt x="2052" y="3814"/>
                  </a:lnTo>
                  <a:lnTo>
                    <a:pt x="2038" y="3833"/>
                  </a:lnTo>
                  <a:lnTo>
                    <a:pt x="2024" y="3852"/>
                  </a:lnTo>
                  <a:lnTo>
                    <a:pt x="2012" y="3871"/>
                  </a:lnTo>
                  <a:lnTo>
                    <a:pt x="1999" y="3891"/>
                  </a:lnTo>
                  <a:lnTo>
                    <a:pt x="1988" y="3912"/>
                  </a:lnTo>
                  <a:lnTo>
                    <a:pt x="1978" y="3932"/>
                  </a:lnTo>
                  <a:lnTo>
                    <a:pt x="1968" y="3953"/>
                  </a:lnTo>
                  <a:lnTo>
                    <a:pt x="1959" y="3974"/>
                  </a:lnTo>
                  <a:lnTo>
                    <a:pt x="1951" y="3995"/>
                  </a:lnTo>
                  <a:lnTo>
                    <a:pt x="1944" y="4017"/>
                  </a:lnTo>
                  <a:lnTo>
                    <a:pt x="1938" y="4039"/>
                  </a:lnTo>
                  <a:lnTo>
                    <a:pt x="1932" y="4061"/>
                  </a:lnTo>
                  <a:lnTo>
                    <a:pt x="1928" y="4084"/>
                  </a:lnTo>
                  <a:lnTo>
                    <a:pt x="1924" y="4106"/>
                  </a:lnTo>
                  <a:lnTo>
                    <a:pt x="1921" y="4129"/>
                  </a:lnTo>
                  <a:lnTo>
                    <a:pt x="1919" y="4152"/>
                  </a:lnTo>
                  <a:lnTo>
                    <a:pt x="1917" y="4175"/>
                  </a:lnTo>
                  <a:lnTo>
                    <a:pt x="1917" y="4198"/>
                  </a:lnTo>
                  <a:lnTo>
                    <a:pt x="1917" y="4221"/>
                  </a:lnTo>
                  <a:lnTo>
                    <a:pt x="1919" y="4244"/>
                  </a:lnTo>
                  <a:lnTo>
                    <a:pt x="1921" y="4266"/>
                  </a:lnTo>
                  <a:lnTo>
                    <a:pt x="1924" y="4289"/>
                  </a:lnTo>
                  <a:lnTo>
                    <a:pt x="1928" y="4312"/>
                  </a:lnTo>
                  <a:lnTo>
                    <a:pt x="1932" y="4334"/>
                  </a:lnTo>
                  <a:lnTo>
                    <a:pt x="1938" y="4356"/>
                  </a:lnTo>
                  <a:lnTo>
                    <a:pt x="1944" y="4378"/>
                  </a:lnTo>
                  <a:lnTo>
                    <a:pt x="1952" y="4400"/>
                  </a:lnTo>
                  <a:lnTo>
                    <a:pt x="1960" y="4422"/>
                  </a:lnTo>
                  <a:lnTo>
                    <a:pt x="1968" y="4443"/>
                  </a:lnTo>
                  <a:lnTo>
                    <a:pt x="1978" y="4464"/>
                  </a:lnTo>
                  <a:lnTo>
                    <a:pt x="1988" y="4485"/>
                  </a:lnTo>
                  <a:lnTo>
                    <a:pt x="1999" y="4505"/>
                  </a:lnTo>
                  <a:lnTo>
                    <a:pt x="2011" y="4524"/>
                  </a:lnTo>
                  <a:lnTo>
                    <a:pt x="2024" y="4544"/>
                  </a:lnTo>
                  <a:lnTo>
                    <a:pt x="2037" y="4562"/>
                  </a:lnTo>
                  <a:lnTo>
                    <a:pt x="2051" y="4581"/>
                  </a:lnTo>
                  <a:lnTo>
                    <a:pt x="2066" y="4598"/>
                  </a:lnTo>
                  <a:lnTo>
                    <a:pt x="2081" y="4615"/>
                  </a:lnTo>
                  <a:lnTo>
                    <a:pt x="2097" y="4632"/>
                  </a:lnTo>
                  <a:lnTo>
                    <a:pt x="2114" y="4648"/>
                  </a:lnTo>
                  <a:lnTo>
                    <a:pt x="2131" y="4663"/>
                  </a:lnTo>
                  <a:lnTo>
                    <a:pt x="2148" y="4678"/>
                  </a:lnTo>
                  <a:lnTo>
                    <a:pt x="2167" y="4692"/>
                  </a:lnTo>
                  <a:lnTo>
                    <a:pt x="2185" y="4705"/>
                  </a:lnTo>
                  <a:lnTo>
                    <a:pt x="2205" y="4718"/>
                  </a:lnTo>
                  <a:lnTo>
                    <a:pt x="2224" y="4730"/>
                  </a:lnTo>
                  <a:lnTo>
                    <a:pt x="2244" y="4741"/>
                  </a:lnTo>
                  <a:lnTo>
                    <a:pt x="2265" y="4751"/>
                  </a:lnTo>
                  <a:lnTo>
                    <a:pt x="2286" y="4761"/>
                  </a:lnTo>
                  <a:lnTo>
                    <a:pt x="2307" y="4769"/>
                  </a:lnTo>
                  <a:lnTo>
                    <a:pt x="2329" y="4777"/>
                  </a:lnTo>
                  <a:lnTo>
                    <a:pt x="2351" y="4785"/>
                  </a:lnTo>
                  <a:lnTo>
                    <a:pt x="2373" y="4791"/>
                  </a:lnTo>
                  <a:lnTo>
                    <a:pt x="2395" y="4797"/>
                  </a:lnTo>
                  <a:lnTo>
                    <a:pt x="2417" y="4801"/>
                  </a:lnTo>
                  <a:lnTo>
                    <a:pt x="2440" y="4805"/>
                  </a:lnTo>
                  <a:lnTo>
                    <a:pt x="2463" y="4808"/>
                  </a:lnTo>
                  <a:lnTo>
                    <a:pt x="2485" y="4810"/>
                  </a:lnTo>
                  <a:lnTo>
                    <a:pt x="2508" y="4812"/>
                  </a:lnTo>
                  <a:lnTo>
                    <a:pt x="2531" y="4812"/>
                  </a:lnTo>
                  <a:lnTo>
                    <a:pt x="2554" y="4812"/>
                  </a:lnTo>
                  <a:lnTo>
                    <a:pt x="2577" y="4810"/>
                  </a:lnTo>
                  <a:lnTo>
                    <a:pt x="2600" y="4808"/>
                  </a:lnTo>
                  <a:lnTo>
                    <a:pt x="2623" y="4805"/>
                  </a:lnTo>
                  <a:lnTo>
                    <a:pt x="2645" y="4801"/>
                  </a:lnTo>
                  <a:lnTo>
                    <a:pt x="2668" y="4797"/>
                  </a:lnTo>
                  <a:lnTo>
                    <a:pt x="2690" y="4791"/>
                  </a:lnTo>
                  <a:lnTo>
                    <a:pt x="2712" y="4785"/>
                  </a:lnTo>
                  <a:lnTo>
                    <a:pt x="2734" y="4778"/>
                  </a:lnTo>
                  <a:lnTo>
                    <a:pt x="2755" y="4770"/>
                  </a:lnTo>
                  <a:lnTo>
                    <a:pt x="2776" y="4761"/>
                  </a:lnTo>
                  <a:lnTo>
                    <a:pt x="2797" y="4751"/>
                  </a:lnTo>
                  <a:lnTo>
                    <a:pt x="2817" y="4741"/>
                  </a:lnTo>
                  <a:lnTo>
                    <a:pt x="2838" y="4730"/>
                  </a:lnTo>
                  <a:lnTo>
                    <a:pt x="2858" y="4717"/>
                  </a:lnTo>
                  <a:lnTo>
                    <a:pt x="2877" y="4705"/>
                  </a:lnTo>
                  <a:lnTo>
                    <a:pt x="2896" y="4691"/>
                  </a:lnTo>
                  <a:lnTo>
                    <a:pt x="2915" y="4677"/>
                  </a:lnTo>
                  <a:lnTo>
                    <a:pt x="2932" y="4663"/>
                  </a:lnTo>
                  <a:lnTo>
                    <a:pt x="2949" y="4647"/>
                  </a:lnTo>
                  <a:lnTo>
                    <a:pt x="2966" y="4632"/>
                  </a:lnTo>
                  <a:lnTo>
                    <a:pt x="2982" y="4615"/>
                  </a:lnTo>
                  <a:lnTo>
                    <a:pt x="2997" y="4598"/>
                  </a:lnTo>
                  <a:lnTo>
                    <a:pt x="3012" y="4580"/>
                  </a:lnTo>
                  <a:lnTo>
                    <a:pt x="3026" y="4562"/>
                  </a:lnTo>
                  <a:lnTo>
                    <a:pt x="3039" y="4544"/>
                  </a:lnTo>
                  <a:lnTo>
                    <a:pt x="3052" y="4524"/>
                  </a:lnTo>
                  <a:lnTo>
                    <a:pt x="3063" y="4505"/>
                  </a:lnTo>
                  <a:lnTo>
                    <a:pt x="3074" y="4486"/>
                  </a:lnTo>
                  <a:lnTo>
                    <a:pt x="3084" y="4465"/>
                  </a:lnTo>
                  <a:lnTo>
                    <a:pt x="3094" y="4444"/>
                  </a:lnTo>
                  <a:lnTo>
                    <a:pt x="3103" y="4422"/>
                  </a:lnTo>
                  <a:lnTo>
                    <a:pt x="3111" y="4401"/>
                  </a:lnTo>
                  <a:lnTo>
                    <a:pt x="3118" y="4379"/>
                  </a:lnTo>
                  <a:lnTo>
                    <a:pt x="3124" y="4357"/>
                  </a:lnTo>
                  <a:lnTo>
                    <a:pt x="3130" y="4334"/>
                  </a:lnTo>
                  <a:lnTo>
                    <a:pt x="3134" y="4312"/>
                  </a:lnTo>
                  <a:lnTo>
                    <a:pt x="3138" y="4289"/>
                  </a:lnTo>
                  <a:lnTo>
                    <a:pt x="3141" y="4267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Helvetica Neue"/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90" name="Google Shape;190;p5"/>
          <p:cNvGrpSpPr/>
          <p:nvPr/>
        </p:nvGrpSpPr>
        <p:grpSpPr>
          <a:xfrm>
            <a:off x="6195154" y="2280290"/>
            <a:ext cx="666256" cy="666256"/>
            <a:chOff x="6359457" y="1760585"/>
            <a:chExt cx="633600" cy="633600"/>
          </a:xfrm>
        </p:grpSpPr>
        <p:sp>
          <p:nvSpPr>
            <p:cNvPr id="191" name="Google Shape;191;p5"/>
            <p:cNvSpPr/>
            <p:nvPr/>
          </p:nvSpPr>
          <p:spPr>
            <a:xfrm>
              <a:off x="6359457" y="1760585"/>
              <a:ext cx="633600" cy="633600"/>
            </a:xfrm>
            <a:custGeom>
              <a:rect b="b" l="l" r="r" t="t"/>
              <a:pathLst>
                <a:path extrusionOk="0" h="10000" w="10000">
                  <a:moveTo>
                    <a:pt x="7068" y="3540"/>
                  </a:moveTo>
                  <a:lnTo>
                    <a:pt x="7068" y="3563"/>
                  </a:lnTo>
                  <a:lnTo>
                    <a:pt x="7066" y="3586"/>
                  </a:lnTo>
                  <a:lnTo>
                    <a:pt x="7064" y="3608"/>
                  </a:lnTo>
                  <a:lnTo>
                    <a:pt x="7061" y="3631"/>
                  </a:lnTo>
                  <a:lnTo>
                    <a:pt x="7057" y="3653"/>
                  </a:lnTo>
                  <a:lnTo>
                    <a:pt x="7053" y="3676"/>
                  </a:lnTo>
                  <a:lnTo>
                    <a:pt x="7047" y="3698"/>
                  </a:lnTo>
                  <a:lnTo>
                    <a:pt x="7041" y="3719"/>
                  </a:lnTo>
                  <a:lnTo>
                    <a:pt x="7034" y="3741"/>
                  </a:lnTo>
                  <a:lnTo>
                    <a:pt x="7026" y="3762"/>
                  </a:lnTo>
                  <a:lnTo>
                    <a:pt x="7018" y="3783"/>
                  </a:lnTo>
                  <a:lnTo>
                    <a:pt x="7008" y="3804"/>
                  </a:lnTo>
                  <a:lnTo>
                    <a:pt x="6998" y="3824"/>
                  </a:lnTo>
                  <a:lnTo>
                    <a:pt x="6987" y="3844"/>
                  </a:lnTo>
                  <a:lnTo>
                    <a:pt x="6975" y="3864"/>
                  </a:lnTo>
                  <a:lnTo>
                    <a:pt x="6963" y="3883"/>
                  </a:lnTo>
                  <a:lnTo>
                    <a:pt x="6949" y="3901"/>
                  </a:lnTo>
                  <a:lnTo>
                    <a:pt x="6935" y="3919"/>
                  </a:lnTo>
                  <a:lnTo>
                    <a:pt x="6921" y="3937"/>
                  </a:lnTo>
                  <a:lnTo>
                    <a:pt x="6906" y="3954"/>
                  </a:lnTo>
                  <a:lnTo>
                    <a:pt x="6890" y="3970"/>
                  </a:lnTo>
                  <a:lnTo>
                    <a:pt x="6874" y="3986"/>
                  </a:lnTo>
                  <a:lnTo>
                    <a:pt x="6857" y="4001"/>
                  </a:lnTo>
                  <a:lnTo>
                    <a:pt x="6839" y="4015"/>
                  </a:lnTo>
                  <a:lnTo>
                    <a:pt x="6821" y="4029"/>
                  </a:lnTo>
                  <a:lnTo>
                    <a:pt x="6803" y="4043"/>
                  </a:lnTo>
                  <a:lnTo>
                    <a:pt x="6784" y="4055"/>
                  </a:lnTo>
                  <a:lnTo>
                    <a:pt x="6764" y="4067"/>
                  </a:lnTo>
                  <a:lnTo>
                    <a:pt x="6744" y="4078"/>
                  </a:lnTo>
                  <a:lnTo>
                    <a:pt x="6724" y="4088"/>
                  </a:lnTo>
                  <a:lnTo>
                    <a:pt x="6703" y="4098"/>
                  </a:lnTo>
                  <a:lnTo>
                    <a:pt x="6682" y="4106"/>
                  </a:lnTo>
                  <a:lnTo>
                    <a:pt x="6661" y="4114"/>
                  </a:lnTo>
                  <a:lnTo>
                    <a:pt x="6639" y="4121"/>
                  </a:lnTo>
                  <a:lnTo>
                    <a:pt x="6618" y="4127"/>
                  </a:lnTo>
                  <a:lnTo>
                    <a:pt x="6596" y="4133"/>
                  </a:lnTo>
                  <a:lnTo>
                    <a:pt x="6573" y="4137"/>
                  </a:lnTo>
                  <a:lnTo>
                    <a:pt x="6551" y="4141"/>
                  </a:lnTo>
                  <a:lnTo>
                    <a:pt x="6528" y="4144"/>
                  </a:lnTo>
                  <a:lnTo>
                    <a:pt x="6506" y="4146"/>
                  </a:lnTo>
                  <a:lnTo>
                    <a:pt x="6483" y="4148"/>
                  </a:lnTo>
                  <a:lnTo>
                    <a:pt x="6460" y="4148"/>
                  </a:lnTo>
                  <a:lnTo>
                    <a:pt x="6437" y="4148"/>
                  </a:lnTo>
                  <a:lnTo>
                    <a:pt x="6414" y="4146"/>
                  </a:lnTo>
                  <a:lnTo>
                    <a:pt x="6392" y="4144"/>
                  </a:lnTo>
                  <a:lnTo>
                    <a:pt x="6369" y="4141"/>
                  </a:lnTo>
                  <a:lnTo>
                    <a:pt x="6347" y="4137"/>
                  </a:lnTo>
                  <a:lnTo>
                    <a:pt x="6324" y="4133"/>
                  </a:lnTo>
                  <a:lnTo>
                    <a:pt x="6302" y="4127"/>
                  </a:lnTo>
                  <a:lnTo>
                    <a:pt x="6281" y="4121"/>
                  </a:lnTo>
                  <a:lnTo>
                    <a:pt x="6259" y="4114"/>
                  </a:lnTo>
                  <a:lnTo>
                    <a:pt x="6238" y="4106"/>
                  </a:lnTo>
                  <a:lnTo>
                    <a:pt x="6217" y="4098"/>
                  </a:lnTo>
                  <a:lnTo>
                    <a:pt x="6196" y="4088"/>
                  </a:lnTo>
                  <a:lnTo>
                    <a:pt x="6176" y="4078"/>
                  </a:lnTo>
                  <a:lnTo>
                    <a:pt x="6156" y="4067"/>
                  </a:lnTo>
                  <a:lnTo>
                    <a:pt x="6136" y="4055"/>
                  </a:lnTo>
                  <a:lnTo>
                    <a:pt x="6117" y="4043"/>
                  </a:lnTo>
                  <a:lnTo>
                    <a:pt x="6099" y="4029"/>
                  </a:lnTo>
                  <a:lnTo>
                    <a:pt x="6081" y="4015"/>
                  </a:lnTo>
                  <a:lnTo>
                    <a:pt x="6063" y="4001"/>
                  </a:lnTo>
                  <a:lnTo>
                    <a:pt x="6046" y="3986"/>
                  </a:lnTo>
                  <a:lnTo>
                    <a:pt x="6030" y="3970"/>
                  </a:lnTo>
                  <a:lnTo>
                    <a:pt x="6014" y="3954"/>
                  </a:lnTo>
                  <a:lnTo>
                    <a:pt x="5999" y="3937"/>
                  </a:lnTo>
                  <a:lnTo>
                    <a:pt x="5985" y="3919"/>
                  </a:lnTo>
                  <a:lnTo>
                    <a:pt x="5971" y="3901"/>
                  </a:lnTo>
                  <a:lnTo>
                    <a:pt x="5957" y="3883"/>
                  </a:lnTo>
                  <a:lnTo>
                    <a:pt x="5945" y="3864"/>
                  </a:lnTo>
                  <a:lnTo>
                    <a:pt x="5933" y="3844"/>
                  </a:lnTo>
                  <a:lnTo>
                    <a:pt x="5922" y="3824"/>
                  </a:lnTo>
                  <a:lnTo>
                    <a:pt x="5912" y="3804"/>
                  </a:lnTo>
                  <a:lnTo>
                    <a:pt x="5902" y="3783"/>
                  </a:lnTo>
                  <a:lnTo>
                    <a:pt x="5894" y="3762"/>
                  </a:lnTo>
                  <a:lnTo>
                    <a:pt x="5886" y="3741"/>
                  </a:lnTo>
                  <a:lnTo>
                    <a:pt x="5879" y="3719"/>
                  </a:lnTo>
                  <a:lnTo>
                    <a:pt x="5873" y="3698"/>
                  </a:lnTo>
                  <a:lnTo>
                    <a:pt x="5867" y="3676"/>
                  </a:lnTo>
                  <a:lnTo>
                    <a:pt x="5863" y="3653"/>
                  </a:lnTo>
                  <a:lnTo>
                    <a:pt x="5859" y="3631"/>
                  </a:lnTo>
                  <a:lnTo>
                    <a:pt x="5856" y="3608"/>
                  </a:lnTo>
                  <a:lnTo>
                    <a:pt x="5854" y="3586"/>
                  </a:lnTo>
                  <a:lnTo>
                    <a:pt x="5852" y="3563"/>
                  </a:lnTo>
                  <a:lnTo>
                    <a:pt x="5852" y="3540"/>
                  </a:lnTo>
                  <a:lnTo>
                    <a:pt x="5852" y="3517"/>
                  </a:lnTo>
                  <a:lnTo>
                    <a:pt x="5854" y="3494"/>
                  </a:lnTo>
                  <a:lnTo>
                    <a:pt x="5856" y="3472"/>
                  </a:lnTo>
                  <a:lnTo>
                    <a:pt x="5859" y="3449"/>
                  </a:lnTo>
                  <a:lnTo>
                    <a:pt x="5863" y="3427"/>
                  </a:lnTo>
                  <a:lnTo>
                    <a:pt x="5867" y="3404"/>
                  </a:lnTo>
                  <a:lnTo>
                    <a:pt x="5873" y="3382"/>
                  </a:lnTo>
                  <a:lnTo>
                    <a:pt x="5879" y="3361"/>
                  </a:lnTo>
                  <a:lnTo>
                    <a:pt x="5886" y="3339"/>
                  </a:lnTo>
                  <a:lnTo>
                    <a:pt x="5894" y="3318"/>
                  </a:lnTo>
                  <a:lnTo>
                    <a:pt x="5902" y="3297"/>
                  </a:lnTo>
                  <a:lnTo>
                    <a:pt x="5912" y="3276"/>
                  </a:lnTo>
                  <a:lnTo>
                    <a:pt x="5922" y="3256"/>
                  </a:lnTo>
                  <a:lnTo>
                    <a:pt x="5933" y="3236"/>
                  </a:lnTo>
                  <a:lnTo>
                    <a:pt x="5945" y="3216"/>
                  </a:lnTo>
                  <a:lnTo>
                    <a:pt x="5957" y="3197"/>
                  </a:lnTo>
                  <a:lnTo>
                    <a:pt x="5971" y="3179"/>
                  </a:lnTo>
                  <a:lnTo>
                    <a:pt x="5985" y="3161"/>
                  </a:lnTo>
                  <a:lnTo>
                    <a:pt x="5999" y="3143"/>
                  </a:lnTo>
                  <a:lnTo>
                    <a:pt x="6014" y="3126"/>
                  </a:lnTo>
                  <a:lnTo>
                    <a:pt x="6030" y="3110"/>
                  </a:lnTo>
                  <a:lnTo>
                    <a:pt x="6046" y="3094"/>
                  </a:lnTo>
                  <a:lnTo>
                    <a:pt x="6063" y="3079"/>
                  </a:lnTo>
                  <a:lnTo>
                    <a:pt x="6081" y="3065"/>
                  </a:lnTo>
                  <a:lnTo>
                    <a:pt x="6099" y="3051"/>
                  </a:lnTo>
                  <a:lnTo>
                    <a:pt x="6117" y="3037"/>
                  </a:lnTo>
                  <a:lnTo>
                    <a:pt x="6136" y="3025"/>
                  </a:lnTo>
                  <a:lnTo>
                    <a:pt x="6156" y="3013"/>
                  </a:lnTo>
                  <a:lnTo>
                    <a:pt x="6176" y="3002"/>
                  </a:lnTo>
                  <a:lnTo>
                    <a:pt x="6196" y="2992"/>
                  </a:lnTo>
                  <a:lnTo>
                    <a:pt x="6217" y="2982"/>
                  </a:lnTo>
                  <a:lnTo>
                    <a:pt x="6238" y="2974"/>
                  </a:lnTo>
                  <a:lnTo>
                    <a:pt x="6259" y="2966"/>
                  </a:lnTo>
                  <a:lnTo>
                    <a:pt x="6281" y="2959"/>
                  </a:lnTo>
                  <a:lnTo>
                    <a:pt x="6302" y="2953"/>
                  </a:lnTo>
                  <a:lnTo>
                    <a:pt x="6324" y="2947"/>
                  </a:lnTo>
                  <a:lnTo>
                    <a:pt x="6347" y="2943"/>
                  </a:lnTo>
                  <a:lnTo>
                    <a:pt x="6369" y="2939"/>
                  </a:lnTo>
                  <a:lnTo>
                    <a:pt x="6392" y="2936"/>
                  </a:lnTo>
                  <a:lnTo>
                    <a:pt x="6414" y="2934"/>
                  </a:lnTo>
                  <a:lnTo>
                    <a:pt x="6437" y="2932"/>
                  </a:lnTo>
                  <a:lnTo>
                    <a:pt x="6460" y="2932"/>
                  </a:lnTo>
                  <a:lnTo>
                    <a:pt x="6483" y="2932"/>
                  </a:lnTo>
                  <a:lnTo>
                    <a:pt x="6506" y="2934"/>
                  </a:lnTo>
                  <a:lnTo>
                    <a:pt x="6528" y="2936"/>
                  </a:lnTo>
                  <a:lnTo>
                    <a:pt x="6551" y="2939"/>
                  </a:lnTo>
                  <a:lnTo>
                    <a:pt x="6573" y="2943"/>
                  </a:lnTo>
                  <a:lnTo>
                    <a:pt x="6596" y="2947"/>
                  </a:lnTo>
                  <a:lnTo>
                    <a:pt x="6618" y="2953"/>
                  </a:lnTo>
                  <a:lnTo>
                    <a:pt x="6639" y="2959"/>
                  </a:lnTo>
                  <a:lnTo>
                    <a:pt x="6661" y="2966"/>
                  </a:lnTo>
                  <a:lnTo>
                    <a:pt x="6682" y="2974"/>
                  </a:lnTo>
                  <a:lnTo>
                    <a:pt x="6703" y="2982"/>
                  </a:lnTo>
                  <a:lnTo>
                    <a:pt x="6724" y="2992"/>
                  </a:lnTo>
                  <a:lnTo>
                    <a:pt x="6744" y="3002"/>
                  </a:lnTo>
                  <a:lnTo>
                    <a:pt x="6764" y="3013"/>
                  </a:lnTo>
                  <a:lnTo>
                    <a:pt x="6784" y="3025"/>
                  </a:lnTo>
                  <a:lnTo>
                    <a:pt x="6803" y="3037"/>
                  </a:lnTo>
                  <a:lnTo>
                    <a:pt x="6821" y="3051"/>
                  </a:lnTo>
                  <a:lnTo>
                    <a:pt x="6839" y="3065"/>
                  </a:lnTo>
                  <a:lnTo>
                    <a:pt x="6857" y="3079"/>
                  </a:lnTo>
                  <a:lnTo>
                    <a:pt x="6874" y="3094"/>
                  </a:lnTo>
                  <a:lnTo>
                    <a:pt x="6890" y="3110"/>
                  </a:lnTo>
                  <a:lnTo>
                    <a:pt x="6906" y="3126"/>
                  </a:lnTo>
                  <a:lnTo>
                    <a:pt x="6921" y="3143"/>
                  </a:lnTo>
                  <a:lnTo>
                    <a:pt x="6935" y="3161"/>
                  </a:lnTo>
                  <a:lnTo>
                    <a:pt x="6949" y="3179"/>
                  </a:lnTo>
                  <a:lnTo>
                    <a:pt x="6963" y="3197"/>
                  </a:lnTo>
                  <a:lnTo>
                    <a:pt x="6975" y="3216"/>
                  </a:lnTo>
                  <a:lnTo>
                    <a:pt x="6987" y="3236"/>
                  </a:lnTo>
                  <a:lnTo>
                    <a:pt x="6998" y="3256"/>
                  </a:lnTo>
                  <a:lnTo>
                    <a:pt x="7008" y="3276"/>
                  </a:lnTo>
                  <a:lnTo>
                    <a:pt x="7018" y="3297"/>
                  </a:lnTo>
                  <a:lnTo>
                    <a:pt x="7026" y="3318"/>
                  </a:lnTo>
                  <a:lnTo>
                    <a:pt x="7034" y="3339"/>
                  </a:lnTo>
                  <a:lnTo>
                    <a:pt x="7041" y="3361"/>
                  </a:lnTo>
                  <a:lnTo>
                    <a:pt x="7047" y="3382"/>
                  </a:lnTo>
                  <a:lnTo>
                    <a:pt x="7053" y="3404"/>
                  </a:lnTo>
                  <a:lnTo>
                    <a:pt x="7057" y="3427"/>
                  </a:lnTo>
                  <a:lnTo>
                    <a:pt x="7061" y="3449"/>
                  </a:lnTo>
                  <a:lnTo>
                    <a:pt x="7064" y="3472"/>
                  </a:lnTo>
                  <a:lnTo>
                    <a:pt x="7066" y="3494"/>
                  </a:lnTo>
                  <a:lnTo>
                    <a:pt x="7068" y="3517"/>
                  </a:lnTo>
                  <a:lnTo>
                    <a:pt x="7068" y="354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Helvetica Neue"/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2" name="Google Shape;192;p5"/>
            <p:cNvSpPr/>
            <p:nvPr/>
          </p:nvSpPr>
          <p:spPr>
            <a:xfrm>
              <a:off x="6359457" y="1760585"/>
              <a:ext cx="633600" cy="633600"/>
            </a:xfrm>
            <a:custGeom>
              <a:rect b="b" l="l" r="r" t="t"/>
              <a:pathLst>
                <a:path extrusionOk="0" h="10000" w="10000">
                  <a:moveTo>
                    <a:pt x="8889" y="4712"/>
                  </a:moveTo>
                  <a:lnTo>
                    <a:pt x="8897" y="4849"/>
                  </a:lnTo>
                  <a:lnTo>
                    <a:pt x="8897" y="4858"/>
                  </a:lnTo>
                  <a:lnTo>
                    <a:pt x="8900" y="4995"/>
                  </a:lnTo>
                  <a:lnTo>
                    <a:pt x="8900" y="4999"/>
                  </a:lnTo>
                  <a:lnTo>
                    <a:pt x="8900" y="5000"/>
                  </a:lnTo>
                  <a:lnTo>
                    <a:pt x="8900" y="5001"/>
                  </a:lnTo>
                  <a:lnTo>
                    <a:pt x="8900" y="5005"/>
                  </a:lnTo>
                  <a:lnTo>
                    <a:pt x="8897" y="5142"/>
                  </a:lnTo>
                  <a:lnTo>
                    <a:pt x="8897" y="5151"/>
                  </a:lnTo>
                  <a:lnTo>
                    <a:pt x="8889" y="5288"/>
                  </a:lnTo>
                  <a:lnTo>
                    <a:pt x="8889" y="5297"/>
                  </a:lnTo>
                  <a:lnTo>
                    <a:pt x="8876" y="5433"/>
                  </a:lnTo>
                  <a:lnTo>
                    <a:pt x="8875" y="5443"/>
                  </a:lnTo>
                  <a:lnTo>
                    <a:pt x="8857" y="5578"/>
                  </a:lnTo>
                  <a:lnTo>
                    <a:pt x="8855" y="5587"/>
                  </a:lnTo>
                  <a:lnTo>
                    <a:pt x="8833" y="5721"/>
                  </a:lnTo>
                  <a:lnTo>
                    <a:pt x="8831" y="5731"/>
                  </a:lnTo>
                  <a:lnTo>
                    <a:pt x="8803" y="5864"/>
                  </a:lnTo>
                  <a:lnTo>
                    <a:pt x="8801" y="5873"/>
                  </a:lnTo>
                  <a:lnTo>
                    <a:pt x="8768" y="6005"/>
                  </a:lnTo>
                  <a:lnTo>
                    <a:pt x="8766" y="6014"/>
                  </a:lnTo>
                  <a:lnTo>
                    <a:pt x="8728" y="6145"/>
                  </a:lnTo>
                  <a:lnTo>
                    <a:pt x="8725" y="6154"/>
                  </a:lnTo>
                  <a:lnTo>
                    <a:pt x="8683" y="6283"/>
                  </a:lnTo>
                  <a:lnTo>
                    <a:pt x="8680" y="6292"/>
                  </a:lnTo>
                  <a:lnTo>
                    <a:pt x="8632" y="6420"/>
                  </a:lnTo>
                  <a:lnTo>
                    <a:pt x="8629" y="6428"/>
                  </a:lnTo>
                  <a:lnTo>
                    <a:pt x="8577" y="6554"/>
                  </a:lnTo>
                  <a:lnTo>
                    <a:pt x="8573" y="6563"/>
                  </a:lnTo>
                  <a:lnTo>
                    <a:pt x="8516" y="6687"/>
                  </a:lnTo>
                  <a:lnTo>
                    <a:pt x="8512" y="6695"/>
                  </a:lnTo>
                  <a:lnTo>
                    <a:pt x="8450" y="6818"/>
                  </a:lnTo>
                  <a:lnTo>
                    <a:pt x="8446" y="6826"/>
                  </a:lnTo>
                  <a:lnTo>
                    <a:pt x="8380" y="6946"/>
                  </a:lnTo>
                  <a:lnTo>
                    <a:pt x="8375" y="6954"/>
                  </a:lnTo>
                  <a:lnTo>
                    <a:pt x="8304" y="7071"/>
                  </a:lnTo>
                  <a:lnTo>
                    <a:pt x="8299" y="7079"/>
                  </a:lnTo>
                  <a:lnTo>
                    <a:pt x="8225" y="7194"/>
                  </a:lnTo>
                  <a:lnTo>
                    <a:pt x="8219" y="7202"/>
                  </a:lnTo>
                  <a:lnTo>
                    <a:pt x="8140" y="7313"/>
                  </a:lnTo>
                  <a:lnTo>
                    <a:pt x="8135" y="7321"/>
                  </a:lnTo>
                  <a:lnTo>
                    <a:pt x="8052" y="7429"/>
                  </a:lnTo>
                  <a:lnTo>
                    <a:pt x="8046" y="7436"/>
                  </a:lnTo>
                  <a:lnTo>
                    <a:pt x="7959" y="7541"/>
                  </a:lnTo>
                  <a:lnTo>
                    <a:pt x="7953" y="7548"/>
                  </a:lnTo>
                  <a:lnTo>
                    <a:pt x="7862" y="7650"/>
                  </a:lnTo>
                  <a:lnTo>
                    <a:pt x="7856" y="7657"/>
                  </a:lnTo>
                  <a:lnTo>
                    <a:pt x="7761" y="7755"/>
                  </a:lnTo>
                  <a:lnTo>
                    <a:pt x="7755" y="7761"/>
                  </a:lnTo>
                  <a:lnTo>
                    <a:pt x="7657" y="7856"/>
                  </a:lnTo>
                  <a:lnTo>
                    <a:pt x="7650" y="7862"/>
                  </a:lnTo>
                  <a:lnTo>
                    <a:pt x="7548" y="7953"/>
                  </a:lnTo>
                  <a:lnTo>
                    <a:pt x="7541" y="7959"/>
                  </a:lnTo>
                  <a:lnTo>
                    <a:pt x="7436" y="8046"/>
                  </a:lnTo>
                  <a:lnTo>
                    <a:pt x="7429" y="8052"/>
                  </a:lnTo>
                  <a:lnTo>
                    <a:pt x="7321" y="8135"/>
                  </a:lnTo>
                  <a:lnTo>
                    <a:pt x="7313" y="8140"/>
                  </a:lnTo>
                  <a:lnTo>
                    <a:pt x="7202" y="8219"/>
                  </a:lnTo>
                  <a:lnTo>
                    <a:pt x="7194" y="8225"/>
                  </a:lnTo>
                  <a:lnTo>
                    <a:pt x="7079" y="8299"/>
                  </a:lnTo>
                  <a:lnTo>
                    <a:pt x="7071" y="8304"/>
                  </a:lnTo>
                  <a:lnTo>
                    <a:pt x="6954" y="8375"/>
                  </a:lnTo>
                  <a:lnTo>
                    <a:pt x="6946" y="8380"/>
                  </a:lnTo>
                  <a:lnTo>
                    <a:pt x="6826" y="8446"/>
                  </a:lnTo>
                  <a:lnTo>
                    <a:pt x="6818" y="8450"/>
                  </a:lnTo>
                  <a:lnTo>
                    <a:pt x="6695" y="8512"/>
                  </a:lnTo>
                  <a:lnTo>
                    <a:pt x="6687" y="8516"/>
                  </a:lnTo>
                  <a:lnTo>
                    <a:pt x="6563" y="8573"/>
                  </a:lnTo>
                  <a:lnTo>
                    <a:pt x="6554" y="8577"/>
                  </a:lnTo>
                  <a:lnTo>
                    <a:pt x="6428" y="8629"/>
                  </a:lnTo>
                  <a:lnTo>
                    <a:pt x="6420" y="8632"/>
                  </a:lnTo>
                  <a:lnTo>
                    <a:pt x="6292" y="8680"/>
                  </a:lnTo>
                  <a:lnTo>
                    <a:pt x="6283" y="8683"/>
                  </a:lnTo>
                  <a:lnTo>
                    <a:pt x="6154" y="8725"/>
                  </a:lnTo>
                  <a:lnTo>
                    <a:pt x="6145" y="8728"/>
                  </a:lnTo>
                  <a:lnTo>
                    <a:pt x="6014" y="8766"/>
                  </a:lnTo>
                  <a:lnTo>
                    <a:pt x="6005" y="8768"/>
                  </a:lnTo>
                  <a:lnTo>
                    <a:pt x="5873" y="8801"/>
                  </a:lnTo>
                  <a:lnTo>
                    <a:pt x="5864" y="8803"/>
                  </a:lnTo>
                  <a:lnTo>
                    <a:pt x="5731" y="8831"/>
                  </a:lnTo>
                  <a:lnTo>
                    <a:pt x="5721" y="8833"/>
                  </a:lnTo>
                  <a:lnTo>
                    <a:pt x="5587" y="8855"/>
                  </a:lnTo>
                  <a:lnTo>
                    <a:pt x="5578" y="8857"/>
                  </a:lnTo>
                  <a:lnTo>
                    <a:pt x="5443" y="8875"/>
                  </a:lnTo>
                  <a:lnTo>
                    <a:pt x="5433" y="8876"/>
                  </a:lnTo>
                  <a:lnTo>
                    <a:pt x="5297" y="8889"/>
                  </a:lnTo>
                  <a:lnTo>
                    <a:pt x="5288" y="8889"/>
                  </a:lnTo>
                  <a:lnTo>
                    <a:pt x="5151" y="8897"/>
                  </a:lnTo>
                  <a:lnTo>
                    <a:pt x="5142" y="8897"/>
                  </a:lnTo>
                  <a:lnTo>
                    <a:pt x="5005" y="8900"/>
                  </a:lnTo>
                  <a:lnTo>
                    <a:pt x="4995" y="8900"/>
                  </a:lnTo>
                  <a:lnTo>
                    <a:pt x="4858" y="8897"/>
                  </a:lnTo>
                  <a:lnTo>
                    <a:pt x="4849" y="8897"/>
                  </a:lnTo>
                  <a:lnTo>
                    <a:pt x="4712" y="8889"/>
                  </a:lnTo>
                  <a:lnTo>
                    <a:pt x="4703" y="8889"/>
                  </a:lnTo>
                  <a:lnTo>
                    <a:pt x="4567" y="8876"/>
                  </a:lnTo>
                  <a:lnTo>
                    <a:pt x="4557" y="8875"/>
                  </a:lnTo>
                  <a:lnTo>
                    <a:pt x="4422" y="8857"/>
                  </a:lnTo>
                  <a:lnTo>
                    <a:pt x="4413" y="8855"/>
                  </a:lnTo>
                  <a:lnTo>
                    <a:pt x="4279" y="8833"/>
                  </a:lnTo>
                  <a:lnTo>
                    <a:pt x="4269" y="8831"/>
                  </a:lnTo>
                  <a:lnTo>
                    <a:pt x="4136" y="8803"/>
                  </a:lnTo>
                  <a:lnTo>
                    <a:pt x="4127" y="8801"/>
                  </a:lnTo>
                  <a:lnTo>
                    <a:pt x="3995" y="8768"/>
                  </a:lnTo>
                  <a:lnTo>
                    <a:pt x="3986" y="8766"/>
                  </a:lnTo>
                  <a:lnTo>
                    <a:pt x="3855" y="8728"/>
                  </a:lnTo>
                  <a:lnTo>
                    <a:pt x="3846" y="8725"/>
                  </a:lnTo>
                  <a:lnTo>
                    <a:pt x="3717" y="8683"/>
                  </a:lnTo>
                  <a:lnTo>
                    <a:pt x="3708" y="8680"/>
                  </a:lnTo>
                  <a:lnTo>
                    <a:pt x="3580" y="8632"/>
                  </a:lnTo>
                  <a:lnTo>
                    <a:pt x="3572" y="8629"/>
                  </a:lnTo>
                  <a:lnTo>
                    <a:pt x="3446" y="8577"/>
                  </a:lnTo>
                  <a:lnTo>
                    <a:pt x="3437" y="8573"/>
                  </a:lnTo>
                  <a:lnTo>
                    <a:pt x="3313" y="8516"/>
                  </a:lnTo>
                  <a:lnTo>
                    <a:pt x="3305" y="8512"/>
                  </a:lnTo>
                  <a:lnTo>
                    <a:pt x="3182" y="8450"/>
                  </a:lnTo>
                  <a:lnTo>
                    <a:pt x="3174" y="8446"/>
                  </a:lnTo>
                  <a:lnTo>
                    <a:pt x="3054" y="8380"/>
                  </a:lnTo>
                  <a:lnTo>
                    <a:pt x="3046" y="8375"/>
                  </a:lnTo>
                  <a:lnTo>
                    <a:pt x="2929" y="8304"/>
                  </a:lnTo>
                  <a:lnTo>
                    <a:pt x="2921" y="8299"/>
                  </a:lnTo>
                  <a:lnTo>
                    <a:pt x="2806" y="8225"/>
                  </a:lnTo>
                  <a:lnTo>
                    <a:pt x="2798" y="8219"/>
                  </a:lnTo>
                  <a:lnTo>
                    <a:pt x="2687" y="8140"/>
                  </a:lnTo>
                  <a:lnTo>
                    <a:pt x="2679" y="8135"/>
                  </a:lnTo>
                  <a:lnTo>
                    <a:pt x="2571" y="8052"/>
                  </a:lnTo>
                  <a:lnTo>
                    <a:pt x="2564" y="8046"/>
                  </a:lnTo>
                  <a:lnTo>
                    <a:pt x="2459" y="7959"/>
                  </a:lnTo>
                  <a:lnTo>
                    <a:pt x="2452" y="7953"/>
                  </a:lnTo>
                  <a:lnTo>
                    <a:pt x="2350" y="7862"/>
                  </a:lnTo>
                  <a:lnTo>
                    <a:pt x="2343" y="7856"/>
                  </a:lnTo>
                  <a:lnTo>
                    <a:pt x="2245" y="7761"/>
                  </a:lnTo>
                  <a:lnTo>
                    <a:pt x="2239" y="7755"/>
                  </a:lnTo>
                  <a:lnTo>
                    <a:pt x="2144" y="7657"/>
                  </a:lnTo>
                  <a:lnTo>
                    <a:pt x="2138" y="7650"/>
                  </a:lnTo>
                  <a:lnTo>
                    <a:pt x="2047" y="7548"/>
                  </a:lnTo>
                  <a:lnTo>
                    <a:pt x="2041" y="7541"/>
                  </a:lnTo>
                  <a:lnTo>
                    <a:pt x="1954" y="7436"/>
                  </a:lnTo>
                  <a:lnTo>
                    <a:pt x="1948" y="7429"/>
                  </a:lnTo>
                  <a:lnTo>
                    <a:pt x="1865" y="7321"/>
                  </a:lnTo>
                  <a:lnTo>
                    <a:pt x="1860" y="7313"/>
                  </a:lnTo>
                  <a:lnTo>
                    <a:pt x="1781" y="7202"/>
                  </a:lnTo>
                  <a:lnTo>
                    <a:pt x="1775" y="7194"/>
                  </a:lnTo>
                  <a:lnTo>
                    <a:pt x="1701" y="7079"/>
                  </a:lnTo>
                  <a:lnTo>
                    <a:pt x="1696" y="7071"/>
                  </a:lnTo>
                  <a:lnTo>
                    <a:pt x="1625" y="6954"/>
                  </a:lnTo>
                  <a:lnTo>
                    <a:pt x="1620" y="6946"/>
                  </a:lnTo>
                  <a:lnTo>
                    <a:pt x="1554" y="6826"/>
                  </a:lnTo>
                  <a:lnTo>
                    <a:pt x="1550" y="6818"/>
                  </a:lnTo>
                  <a:lnTo>
                    <a:pt x="1488" y="6695"/>
                  </a:lnTo>
                  <a:lnTo>
                    <a:pt x="1484" y="6687"/>
                  </a:lnTo>
                  <a:lnTo>
                    <a:pt x="1427" y="6563"/>
                  </a:lnTo>
                  <a:lnTo>
                    <a:pt x="1423" y="6554"/>
                  </a:lnTo>
                  <a:lnTo>
                    <a:pt x="1371" y="6428"/>
                  </a:lnTo>
                  <a:lnTo>
                    <a:pt x="1368" y="6420"/>
                  </a:lnTo>
                  <a:lnTo>
                    <a:pt x="1320" y="6292"/>
                  </a:lnTo>
                  <a:lnTo>
                    <a:pt x="1317" y="6283"/>
                  </a:lnTo>
                  <a:lnTo>
                    <a:pt x="1275" y="6154"/>
                  </a:lnTo>
                  <a:lnTo>
                    <a:pt x="1272" y="6145"/>
                  </a:lnTo>
                  <a:lnTo>
                    <a:pt x="1234" y="6014"/>
                  </a:lnTo>
                  <a:lnTo>
                    <a:pt x="1232" y="6005"/>
                  </a:lnTo>
                  <a:lnTo>
                    <a:pt x="1199" y="5873"/>
                  </a:lnTo>
                  <a:lnTo>
                    <a:pt x="1197" y="5864"/>
                  </a:lnTo>
                  <a:lnTo>
                    <a:pt x="1169" y="5731"/>
                  </a:lnTo>
                  <a:lnTo>
                    <a:pt x="1167" y="5721"/>
                  </a:lnTo>
                  <a:lnTo>
                    <a:pt x="1145" y="5587"/>
                  </a:lnTo>
                  <a:lnTo>
                    <a:pt x="1143" y="5578"/>
                  </a:lnTo>
                  <a:lnTo>
                    <a:pt x="1125" y="5443"/>
                  </a:lnTo>
                  <a:lnTo>
                    <a:pt x="1124" y="5433"/>
                  </a:lnTo>
                  <a:lnTo>
                    <a:pt x="1111" y="5297"/>
                  </a:lnTo>
                  <a:lnTo>
                    <a:pt x="1111" y="5288"/>
                  </a:lnTo>
                  <a:lnTo>
                    <a:pt x="1103" y="5151"/>
                  </a:lnTo>
                  <a:lnTo>
                    <a:pt x="1103" y="5142"/>
                  </a:lnTo>
                  <a:lnTo>
                    <a:pt x="1100" y="5005"/>
                  </a:lnTo>
                  <a:lnTo>
                    <a:pt x="1100" y="5001"/>
                  </a:lnTo>
                  <a:lnTo>
                    <a:pt x="1100" y="5000"/>
                  </a:lnTo>
                  <a:lnTo>
                    <a:pt x="1100" y="4999"/>
                  </a:lnTo>
                  <a:lnTo>
                    <a:pt x="1100" y="4995"/>
                  </a:lnTo>
                  <a:lnTo>
                    <a:pt x="1103" y="4858"/>
                  </a:lnTo>
                  <a:lnTo>
                    <a:pt x="1103" y="4849"/>
                  </a:lnTo>
                  <a:lnTo>
                    <a:pt x="1111" y="4712"/>
                  </a:lnTo>
                  <a:lnTo>
                    <a:pt x="1111" y="4703"/>
                  </a:lnTo>
                  <a:lnTo>
                    <a:pt x="1124" y="4567"/>
                  </a:lnTo>
                  <a:lnTo>
                    <a:pt x="1125" y="4557"/>
                  </a:lnTo>
                  <a:lnTo>
                    <a:pt x="1143" y="4422"/>
                  </a:lnTo>
                  <a:lnTo>
                    <a:pt x="1145" y="4413"/>
                  </a:lnTo>
                  <a:lnTo>
                    <a:pt x="1167" y="4279"/>
                  </a:lnTo>
                  <a:lnTo>
                    <a:pt x="1169" y="4269"/>
                  </a:lnTo>
                  <a:lnTo>
                    <a:pt x="1197" y="4136"/>
                  </a:lnTo>
                  <a:lnTo>
                    <a:pt x="1199" y="4127"/>
                  </a:lnTo>
                  <a:lnTo>
                    <a:pt x="1232" y="3995"/>
                  </a:lnTo>
                  <a:lnTo>
                    <a:pt x="1234" y="3986"/>
                  </a:lnTo>
                  <a:lnTo>
                    <a:pt x="1272" y="3855"/>
                  </a:lnTo>
                  <a:lnTo>
                    <a:pt x="1275" y="3846"/>
                  </a:lnTo>
                  <a:lnTo>
                    <a:pt x="1317" y="3717"/>
                  </a:lnTo>
                  <a:lnTo>
                    <a:pt x="1320" y="3708"/>
                  </a:lnTo>
                  <a:lnTo>
                    <a:pt x="1368" y="3580"/>
                  </a:lnTo>
                  <a:lnTo>
                    <a:pt x="1371" y="3572"/>
                  </a:lnTo>
                  <a:lnTo>
                    <a:pt x="1423" y="3446"/>
                  </a:lnTo>
                  <a:lnTo>
                    <a:pt x="1427" y="3437"/>
                  </a:lnTo>
                  <a:lnTo>
                    <a:pt x="1484" y="3313"/>
                  </a:lnTo>
                  <a:lnTo>
                    <a:pt x="1488" y="3305"/>
                  </a:lnTo>
                  <a:lnTo>
                    <a:pt x="1550" y="3182"/>
                  </a:lnTo>
                  <a:lnTo>
                    <a:pt x="1554" y="3174"/>
                  </a:lnTo>
                  <a:lnTo>
                    <a:pt x="1620" y="3054"/>
                  </a:lnTo>
                  <a:lnTo>
                    <a:pt x="1625" y="3046"/>
                  </a:lnTo>
                  <a:lnTo>
                    <a:pt x="1696" y="2929"/>
                  </a:lnTo>
                  <a:lnTo>
                    <a:pt x="1701" y="2921"/>
                  </a:lnTo>
                  <a:lnTo>
                    <a:pt x="1775" y="2806"/>
                  </a:lnTo>
                  <a:lnTo>
                    <a:pt x="1781" y="2798"/>
                  </a:lnTo>
                  <a:lnTo>
                    <a:pt x="1860" y="2687"/>
                  </a:lnTo>
                  <a:lnTo>
                    <a:pt x="1865" y="2679"/>
                  </a:lnTo>
                  <a:lnTo>
                    <a:pt x="1948" y="2571"/>
                  </a:lnTo>
                  <a:lnTo>
                    <a:pt x="1954" y="2564"/>
                  </a:lnTo>
                  <a:lnTo>
                    <a:pt x="2041" y="2459"/>
                  </a:lnTo>
                  <a:lnTo>
                    <a:pt x="2047" y="2452"/>
                  </a:lnTo>
                  <a:lnTo>
                    <a:pt x="2138" y="2350"/>
                  </a:lnTo>
                  <a:lnTo>
                    <a:pt x="2144" y="2343"/>
                  </a:lnTo>
                  <a:lnTo>
                    <a:pt x="2239" y="2245"/>
                  </a:lnTo>
                  <a:lnTo>
                    <a:pt x="2245" y="2239"/>
                  </a:lnTo>
                  <a:lnTo>
                    <a:pt x="2343" y="2144"/>
                  </a:lnTo>
                  <a:lnTo>
                    <a:pt x="2350" y="2138"/>
                  </a:lnTo>
                  <a:lnTo>
                    <a:pt x="2452" y="2047"/>
                  </a:lnTo>
                  <a:lnTo>
                    <a:pt x="2459" y="2041"/>
                  </a:lnTo>
                  <a:lnTo>
                    <a:pt x="2564" y="1954"/>
                  </a:lnTo>
                  <a:lnTo>
                    <a:pt x="2571" y="1948"/>
                  </a:lnTo>
                  <a:lnTo>
                    <a:pt x="2679" y="1865"/>
                  </a:lnTo>
                  <a:lnTo>
                    <a:pt x="2687" y="1860"/>
                  </a:lnTo>
                  <a:lnTo>
                    <a:pt x="2798" y="1781"/>
                  </a:lnTo>
                  <a:lnTo>
                    <a:pt x="2806" y="1775"/>
                  </a:lnTo>
                  <a:lnTo>
                    <a:pt x="2921" y="1701"/>
                  </a:lnTo>
                  <a:lnTo>
                    <a:pt x="2929" y="1696"/>
                  </a:lnTo>
                  <a:lnTo>
                    <a:pt x="3046" y="1625"/>
                  </a:lnTo>
                  <a:lnTo>
                    <a:pt x="3054" y="1620"/>
                  </a:lnTo>
                  <a:lnTo>
                    <a:pt x="3174" y="1554"/>
                  </a:lnTo>
                  <a:lnTo>
                    <a:pt x="3182" y="1550"/>
                  </a:lnTo>
                  <a:lnTo>
                    <a:pt x="3305" y="1488"/>
                  </a:lnTo>
                  <a:lnTo>
                    <a:pt x="3313" y="1484"/>
                  </a:lnTo>
                  <a:lnTo>
                    <a:pt x="3437" y="1427"/>
                  </a:lnTo>
                  <a:lnTo>
                    <a:pt x="3446" y="1423"/>
                  </a:lnTo>
                  <a:lnTo>
                    <a:pt x="3572" y="1371"/>
                  </a:lnTo>
                  <a:lnTo>
                    <a:pt x="3580" y="1368"/>
                  </a:lnTo>
                  <a:lnTo>
                    <a:pt x="3708" y="1320"/>
                  </a:lnTo>
                  <a:lnTo>
                    <a:pt x="3717" y="1317"/>
                  </a:lnTo>
                  <a:lnTo>
                    <a:pt x="3846" y="1275"/>
                  </a:lnTo>
                  <a:lnTo>
                    <a:pt x="3855" y="1272"/>
                  </a:lnTo>
                  <a:lnTo>
                    <a:pt x="3986" y="1234"/>
                  </a:lnTo>
                  <a:lnTo>
                    <a:pt x="3995" y="1232"/>
                  </a:lnTo>
                  <a:lnTo>
                    <a:pt x="4127" y="1199"/>
                  </a:lnTo>
                  <a:lnTo>
                    <a:pt x="4136" y="1197"/>
                  </a:lnTo>
                  <a:lnTo>
                    <a:pt x="4269" y="1169"/>
                  </a:lnTo>
                  <a:lnTo>
                    <a:pt x="4279" y="1167"/>
                  </a:lnTo>
                  <a:lnTo>
                    <a:pt x="4413" y="1145"/>
                  </a:lnTo>
                  <a:lnTo>
                    <a:pt x="4422" y="1143"/>
                  </a:lnTo>
                  <a:lnTo>
                    <a:pt x="4557" y="1125"/>
                  </a:lnTo>
                  <a:lnTo>
                    <a:pt x="4567" y="1124"/>
                  </a:lnTo>
                  <a:lnTo>
                    <a:pt x="4703" y="1111"/>
                  </a:lnTo>
                  <a:lnTo>
                    <a:pt x="4712" y="1111"/>
                  </a:lnTo>
                  <a:lnTo>
                    <a:pt x="4849" y="1103"/>
                  </a:lnTo>
                  <a:lnTo>
                    <a:pt x="4858" y="1103"/>
                  </a:lnTo>
                  <a:lnTo>
                    <a:pt x="4995" y="1100"/>
                  </a:lnTo>
                  <a:lnTo>
                    <a:pt x="5005" y="1100"/>
                  </a:lnTo>
                  <a:lnTo>
                    <a:pt x="5142" y="1103"/>
                  </a:lnTo>
                  <a:lnTo>
                    <a:pt x="5151" y="1103"/>
                  </a:lnTo>
                  <a:lnTo>
                    <a:pt x="5288" y="1111"/>
                  </a:lnTo>
                  <a:lnTo>
                    <a:pt x="5297" y="1111"/>
                  </a:lnTo>
                  <a:lnTo>
                    <a:pt x="5433" y="1124"/>
                  </a:lnTo>
                  <a:lnTo>
                    <a:pt x="5443" y="1125"/>
                  </a:lnTo>
                  <a:lnTo>
                    <a:pt x="5578" y="1143"/>
                  </a:lnTo>
                  <a:lnTo>
                    <a:pt x="5587" y="1145"/>
                  </a:lnTo>
                  <a:lnTo>
                    <a:pt x="5721" y="1167"/>
                  </a:lnTo>
                  <a:lnTo>
                    <a:pt x="5731" y="1169"/>
                  </a:lnTo>
                  <a:lnTo>
                    <a:pt x="5864" y="1197"/>
                  </a:lnTo>
                  <a:lnTo>
                    <a:pt x="5873" y="1199"/>
                  </a:lnTo>
                  <a:lnTo>
                    <a:pt x="6005" y="1232"/>
                  </a:lnTo>
                  <a:lnTo>
                    <a:pt x="6014" y="1234"/>
                  </a:lnTo>
                  <a:lnTo>
                    <a:pt x="6145" y="1272"/>
                  </a:lnTo>
                  <a:lnTo>
                    <a:pt x="6154" y="1275"/>
                  </a:lnTo>
                  <a:lnTo>
                    <a:pt x="6283" y="1317"/>
                  </a:lnTo>
                  <a:lnTo>
                    <a:pt x="6292" y="1320"/>
                  </a:lnTo>
                  <a:lnTo>
                    <a:pt x="6420" y="1368"/>
                  </a:lnTo>
                  <a:lnTo>
                    <a:pt x="6428" y="1371"/>
                  </a:lnTo>
                  <a:lnTo>
                    <a:pt x="6554" y="1423"/>
                  </a:lnTo>
                  <a:lnTo>
                    <a:pt x="6563" y="1427"/>
                  </a:lnTo>
                  <a:lnTo>
                    <a:pt x="6687" y="1484"/>
                  </a:lnTo>
                  <a:lnTo>
                    <a:pt x="6695" y="1488"/>
                  </a:lnTo>
                  <a:lnTo>
                    <a:pt x="6818" y="1550"/>
                  </a:lnTo>
                  <a:lnTo>
                    <a:pt x="6826" y="1554"/>
                  </a:lnTo>
                  <a:lnTo>
                    <a:pt x="6946" y="1620"/>
                  </a:lnTo>
                  <a:lnTo>
                    <a:pt x="6954" y="1625"/>
                  </a:lnTo>
                  <a:lnTo>
                    <a:pt x="7071" y="1696"/>
                  </a:lnTo>
                  <a:lnTo>
                    <a:pt x="7079" y="1701"/>
                  </a:lnTo>
                  <a:lnTo>
                    <a:pt x="7194" y="1775"/>
                  </a:lnTo>
                  <a:lnTo>
                    <a:pt x="7202" y="1781"/>
                  </a:lnTo>
                  <a:lnTo>
                    <a:pt x="7313" y="1860"/>
                  </a:lnTo>
                  <a:lnTo>
                    <a:pt x="7321" y="1865"/>
                  </a:lnTo>
                  <a:lnTo>
                    <a:pt x="7429" y="1948"/>
                  </a:lnTo>
                  <a:lnTo>
                    <a:pt x="7436" y="1954"/>
                  </a:lnTo>
                  <a:lnTo>
                    <a:pt x="7541" y="2041"/>
                  </a:lnTo>
                  <a:lnTo>
                    <a:pt x="7548" y="2047"/>
                  </a:lnTo>
                  <a:lnTo>
                    <a:pt x="7650" y="2138"/>
                  </a:lnTo>
                  <a:lnTo>
                    <a:pt x="7657" y="2144"/>
                  </a:lnTo>
                  <a:lnTo>
                    <a:pt x="7755" y="2239"/>
                  </a:lnTo>
                  <a:lnTo>
                    <a:pt x="7761" y="2245"/>
                  </a:lnTo>
                  <a:lnTo>
                    <a:pt x="7856" y="2343"/>
                  </a:lnTo>
                  <a:lnTo>
                    <a:pt x="7862" y="2350"/>
                  </a:lnTo>
                  <a:lnTo>
                    <a:pt x="7953" y="2452"/>
                  </a:lnTo>
                  <a:lnTo>
                    <a:pt x="7959" y="2459"/>
                  </a:lnTo>
                  <a:lnTo>
                    <a:pt x="8046" y="2564"/>
                  </a:lnTo>
                  <a:lnTo>
                    <a:pt x="8052" y="2571"/>
                  </a:lnTo>
                  <a:lnTo>
                    <a:pt x="8135" y="2679"/>
                  </a:lnTo>
                  <a:lnTo>
                    <a:pt x="8140" y="2687"/>
                  </a:lnTo>
                  <a:lnTo>
                    <a:pt x="8219" y="2798"/>
                  </a:lnTo>
                  <a:lnTo>
                    <a:pt x="8225" y="2806"/>
                  </a:lnTo>
                  <a:lnTo>
                    <a:pt x="8299" y="2921"/>
                  </a:lnTo>
                  <a:lnTo>
                    <a:pt x="8304" y="2929"/>
                  </a:lnTo>
                  <a:lnTo>
                    <a:pt x="8375" y="3046"/>
                  </a:lnTo>
                  <a:lnTo>
                    <a:pt x="8380" y="3054"/>
                  </a:lnTo>
                  <a:lnTo>
                    <a:pt x="8446" y="3174"/>
                  </a:lnTo>
                  <a:lnTo>
                    <a:pt x="8450" y="3182"/>
                  </a:lnTo>
                  <a:lnTo>
                    <a:pt x="8512" y="3305"/>
                  </a:lnTo>
                  <a:lnTo>
                    <a:pt x="8516" y="3313"/>
                  </a:lnTo>
                  <a:lnTo>
                    <a:pt x="8573" y="3437"/>
                  </a:lnTo>
                  <a:lnTo>
                    <a:pt x="8577" y="3446"/>
                  </a:lnTo>
                  <a:lnTo>
                    <a:pt x="8629" y="3572"/>
                  </a:lnTo>
                  <a:lnTo>
                    <a:pt x="8632" y="3580"/>
                  </a:lnTo>
                  <a:lnTo>
                    <a:pt x="8680" y="3708"/>
                  </a:lnTo>
                  <a:lnTo>
                    <a:pt x="8683" y="3717"/>
                  </a:lnTo>
                  <a:lnTo>
                    <a:pt x="8725" y="3846"/>
                  </a:lnTo>
                  <a:lnTo>
                    <a:pt x="8728" y="3855"/>
                  </a:lnTo>
                  <a:lnTo>
                    <a:pt x="8766" y="3986"/>
                  </a:lnTo>
                  <a:lnTo>
                    <a:pt x="8768" y="3995"/>
                  </a:lnTo>
                  <a:lnTo>
                    <a:pt x="8801" y="4127"/>
                  </a:lnTo>
                  <a:lnTo>
                    <a:pt x="8803" y="4136"/>
                  </a:lnTo>
                  <a:lnTo>
                    <a:pt x="8831" y="4269"/>
                  </a:lnTo>
                  <a:lnTo>
                    <a:pt x="8833" y="4279"/>
                  </a:lnTo>
                  <a:lnTo>
                    <a:pt x="8855" y="4413"/>
                  </a:lnTo>
                  <a:lnTo>
                    <a:pt x="8857" y="4422"/>
                  </a:lnTo>
                  <a:lnTo>
                    <a:pt x="8875" y="4557"/>
                  </a:lnTo>
                  <a:lnTo>
                    <a:pt x="8876" y="4567"/>
                  </a:lnTo>
                  <a:lnTo>
                    <a:pt x="8889" y="4703"/>
                  </a:lnTo>
                  <a:lnTo>
                    <a:pt x="8889" y="4712"/>
                  </a:lnTo>
                  <a:close/>
                  <a:moveTo>
                    <a:pt x="8390" y="5255"/>
                  </a:moveTo>
                  <a:lnTo>
                    <a:pt x="8391" y="5250"/>
                  </a:lnTo>
                  <a:lnTo>
                    <a:pt x="6949" y="5250"/>
                  </a:lnTo>
                  <a:lnTo>
                    <a:pt x="6948" y="5280"/>
                  </a:lnTo>
                  <a:lnTo>
                    <a:pt x="6948" y="5285"/>
                  </a:lnTo>
                  <a:lnTo>
                    <a:pt x="6942" y="5421"/>
                  </a:lnTo>
                  <a:lnTo>
                    <a:pt x="6942" y="5425"/>
                  </a:lnTo>
                  <a:lnTo>
                    <a:pt x="6934" y="5560"/>
                  </a:lnTo>
                  <a:lnTo>
                    <a:pt x="6933" y="5565"/>
                  </a:lnTo>
                  <a:lnTo>
                    <a:pt x="6923" y="5699"/>
                  </a:lnTo>
                  <a:lnTo>
                    <a:pt x="6922" y="5704"/>
                  </a:lnTo>
                  <a:lnTo>
                    <a:pt x="6909" y="5837"/>
                  </a:lnTo>
                  <a:lnTo>
                    <a:pt x="6909" y="5841"/>
                  </a:lnTo>
                  <a:lnTo>
                    <a:pt x="6894" y="5973"/>
                  </a:lnTo>
                  <a:lnTo>
                    <a:pt x="6893" y="5978"/>
                  </a:lnTo>
                  <a:lnTo>
                    <a:pt x="6875" y="6109"/>
                  </a:lnTo>
                  <a:lnTo>
                    <a:pt x="6875" y="6113"/>
                  </a:lnTo>
                  <a:lnTo>
                    <a:pt x="6855" y="6243"/>
                  </a:lnTo>
                  <a:lnTo>
                    <a:pt x="6854" y="6247"/>
                  </a:lnTo>
                  <a:lnTo>
                    <a:pt x="6832" y="6375"/>
                  </a:lnTo>
                  <a:lnTo>
                    <a:pt x="6831" y="6380"/>
                  </a:lnTo>
                  <a:lnTo>
                    <a:pt x="6817" y="6453"/>
                  </a:lnTo>
                  <a:lnTo>
                    <a:pt x="7920" y="6453"/>
                  </a:lnTo>
                  <a:lnTo>
                    <a:pt x="7953" y="6455"/>
                  </a:lnTo>
                  <a:lnTo>
                    <a:pt x="7985" y="6462"/>
                  </a:lnTo>
                  <a:lnTo>
                    <a:pt x="8016" y="6472"/>
                  </a:lnTo>
                  <a:lnTo>
                    <a:pt x="8045" y="6486"/>
                  </a:lnTo>
                  <a:lnTo>
                    <a:pt x="8054" y="6493"/>
                  </a:lnTo>
                  <a:lnTo>
                    <a:pt x="8064" y="6474"/>
                  </a:lnTo>
                  <a:lnTo>
                    <a:pt x="8117" y="6359"/>
                  </a:lnTo>
                  <a:lnTo>
                    <a:pt x="8165" y="6241"/>
                  </a:lnTo>
                  <a:lnTo>
                    <a:pt x="8209" y="6122"/>
                  </a:lnTo>
                  <a:lnTo>
                    <a:pt x="8249" y="6002"/>
                  </a:lnTo>
                  <a:lnTo>
                    <a:pt x="8284" y="5880"/>
                  </a:lnTo>
                  <a:lnTo>
                    <a:pt x="8315" y="5757"/>
                  </a:lnTo>
                  <a:lnTo>
                    <a:pt x="8340" y="5633"/>
                  </a:lnTo>
                  <a:lnTo>
                    <a:pt x="8362" y="5508"/>
                  </a:lnTo>
                  <a:lnTo>
                    <a:pt x="8378" y="5382"/>
                  </a:lnTo>
                  <a:lnTo>
                    <a:pt x="8390" y="5255"/>
                  </a:lnTo>
                  <a:close/>
                  <a:moveTo>
                    <a:pt x="8016" y="3528"/>
                  </a:moveTo>
                  <a:lnTo>
                    <a:pt x="7985" y="3538"/>
                  </a:lnTo>
                  <a:lnTo>
                    <a:pt x="7953" y="3545"/>
                  </a:lnTo>
                  <a:lnTo>
                    <a:pt x="7920" y="3547"/>
                  </a:lnTo>
                  <a:lnTo>
                    <a:pt x="7218" y="3547"/>
                  </a:lnTo>
                  <a:lnTo>
                    <a:pt x="7218" y="3566"/>
                  </a:lnTo>
                  <a:lnTo>
                    <a:pt x="7217" y="3571"/>
                  </a:lnTo>
                  <a:lnTo>
                    <a:pt x="7216" y="3594"/>
                  </a:lnTo>
                  <a:lnTo>
                    <a:pt x="7216" y="3600"/>
                  </a:lnTo>
                  <a:lnTo>
                    <a:pt x="7214" y="3622"/>
                  </a:lnTo>
                  <a:lnTo>
                    <a:pt x="7213" y="3628"/>
                  </a:lnTo>
                  <a:lnTo>
                    <a:pt x="7210" y="3650"/>
                  </a:lnTo>
                  <a:lnTo>
                    <a:pt x="7209" y="3656"/>
                  </a:lnTo>
                  <a:lnTo>
                    <a:pt x="7205" y="3678"/>
                  </a:lnTo>
                  <a:lnTo>
                    <a:pt x="7204" y="3684"/>
                  </a:lnTo>
                  <a:lnTo>
                    <a:pt x="7200" y="3706"/>
                  </a:lnTo>
                  <a:lnTo>
                    <a:pt x="7198" y="3712"/>
                  </a:lnTo>
                  <a:lnTo>
                    <a:pt x="7193" y="3734"/>
                  </a:lnTo>
                  <a:lnTo>
                    <a:pt x="7192" y="3739"/>
                  </a:lnTo>
                  <a:lnTo>
                    <a:pt x="7185" y="3761"/>
                  </a:lnTo>
                  <a:lnTo>
                    <a:pt x="7184" y="3766"/>
                  </a:lnTo>
                  <a:lnTo>
                    <a:pt x="7177" y="3788"/>
                  </a:lnTo>
                  <a:lnTo>
                    <a:pt x="7175" y="3793"/>
                  </a:lnTo>
                  <a:lnTo>
                    <a:pt x="7167" y="3814"/>
                  </a:lnTo>
                  <a:lnTo>
                    <a:pt x="7165" y="3819"/>
                  </a:lnTo>
                  <a:lnTo>
                    <a:pt x="7156" y="3840"/>
                  </a:lnTo>
                  <a:lnTo>
                    <a:pt x="7154" y="3845"/>
                  </a:lnTo>
                  <a:lnTo>
                    <a:pt x="7145" y="3866"/>
                  </a:lnTo>
                  <a:lnTo>
                    <a:pt x="7142" y="3871"/>
                  </a:lnTo>
                  <a:lnTo>
                    <a:pt x="7132" y="3891"/>
                  </a:lnTo>
                  <a:lnTo>
                    <a:pt x="7129" y="3896"/>
                  </a:lnTo>
                  <a:lnTo>
                    <a:pt x="7118" y="3916"/>
                  </a:lnTo>
                  <a:lnTo>
                    <a:pt x="7115" y="3922"/>
                  </a:lnTo>
                  <a:lnTo>
                    <a:pt x="7103" y="3941"/>
                  </a:lnTo>
                  <a:lnTo>
                    <a:pt x="7100" y="3946"/>
                  </a:lnTo>
                  <a:lnTo>
                    <a:pt x="7088" y="3965"/>
                  </a:lnTo>
                  <a:lnTo>
                    <a:pt x="7085" y="3970"/>
                  </a:lnTo>
                  <a:lnTo>
                    <a:pt x="7072" y="3988"/>
                  </a:lnTo>
                  <a:lnTo>
                    <a:pt x="7068" y="3993"/>
                  </a:lnTo>
                  <a:lnTo>
                    <a:pt x="7054" y="4011"/>
                  </a:lnTo>
                  <a:lnTo>
                    <a:pt x="7051" y="4015"/>
                  </a:lnTo>
                  <a:lnTo>
                    <a:pt x="7036" y="4033"/>
                  </a:lnTo>
                  <a:lnTo>
                    <a:pt x="7033" y="4037"/>
                  </a:lnTo>
                  <a:lnTo>
                    <a:pt x="7018" y="4054"/>
                  </a:lnTo>
                  <a:lnTo>
                    <a:pt x="7014" y="4058"/>
                  </a:lnTo>
                  <a:lnTo>
                    <a:pt x="6998" y="4074"/>
                  </a:lnTo>
                  <a:lnTo>
                    <a:pt x="6994" y="4078"/>
                  </a:lnTo>
                  <a:lnTo>
                    <a:pt x="6978" y="4094"/>
                  </a:lnTo>
                  <a:lnTo>
                    <a:pt x="6974" y="4098"/>
                  </a:lnTo>
                  <a:lnTo>
                    <a:pt x="6957" y="4113"/>
                  </a:lnTo>
                  <a:lnTo>
                    <a:pt x="6953" y="4116"/>
                  </a:lnTo>
                  <a:lnTo>
                    <a:pt x="6935" y="4131"/>
                  </a:lnTo>
                  <a:lnTo>
                    <a:pt x="6931" y="4134"/>
                  </a:lnTo>
                  <a:lnTo>
                    <a:pt x="6913" y="4148"/>
                  </a:lnTo>
                  <a:lnTo>
                    <a:pt x="6908" y="4152"/>
                  </a:lnTo>
                  <a:lnTo>
                    <a:pt x="6908" y="4152"/>
                  </a:lnTo>
                  <a:lnTo>
                    <a:pt x="6909" y="4159"/>
                  </a:lnTo>
                  <a:lnTo>
                    <a:pt x="6909" y="4163"/>
                  </a:lnTo>
                  <a:lnTo>
                    <a:pt x="6922" y="4296"/>
                  </a:lnTo>
                  <a:lnTo>
                    <a:pt x="6923" y="4301"/>
                  </a:lnTo>
                  <a:lnTo>
                    <a:pt x="6933" y="4435"/>
                  </a:lnTo>
                  <a:lnTo>
                    <a:pt x="6934" y="4440"/>
                  </a:lnTo>
                  <a:lnTo>
                    <a:pt x="6942" y="4575"/>
                  </a:lnTo>
                  <a:lnTo>
                    <a:pt x="6942" y="4579"/>
                  </a:lnTo>
                  <a:lnTo>
                    <a:pt x="6948" y="4715"/>
                  </a:lnTo>
                  <a:lnTo>
                    <a:pt x="6948" y="4720"/>
                  </a:lnTo>
                  <a:lnTo>
                    <a:pt x="6949" y="4750"/>
                  </a:lnTo>
                  <a:lnTo>
                    <a:pt x="8391" y="4750"/>
                  </a:lnTo>
                  <a:lnTo>
                    <a:pt x="8390" y="4745"/>
                  </a:lnTo>
                  <a:lnTo>
                    <a:pt x="8378" y="4618"/>
                  </a:lnTo>
                  <a:lnTo>
                    <a:pt x="8362" y="4492"/>
                  </a:lnTo>
                  <a:lnTo>
                    <a:pt x="8340" y="4367"/>
                  </a:lnTo>
                  <a:lnTo>
                    <a:pt x="8315" y="4243"/>
                  </a:lnTo>
                  <a:lnTo>
                    <a:pt x="8284" y="4120"/>
                  </a:lnTo>
                  <a:lnTo>
                    <a:pt x="8249" y="3998"/>
                  </a:lnTo>
                  <a:lnTo>
                    <a:pt x="8209" y="3878"/>
                  </a:lnTo>
                  <a:lnTo>
                    <a:pt x="8165" y="3759"/>
                  </a:lnTo>
                  <a:lnTo>
                    <a:pt x="8117" y="3641"/>
                  </a:lnTo>
                  <a:lnTo>
                    <a:pt x="8064" y="3526"/>
                  </a:lnTo>
                  <a:lnTo>
                    <a:pt x="8054" y="3507"/>
                  </a:lnTo>
                  <a:lnTo>
                    <a:pt x="8045" y="3514"/>
                  </a:lnTo>
                  <a:lnTo>
                    <a:pt x="8016" y="3528"/>
                  </a:lnTo>
                  <a:close/>
                  <a:moveTo>
                    <a:pt x="7735" y="7020"/>
                  </a:moveTo>
                  <a:lnTo>
                    <a:pt x="7783" y="6953"/>
                  </a:lnTo>
                  <a:lnTo>
                    <a:pt x="6699" y="6953"/>
                  </a:lnTo>
                  <a:lnTo>
                    <a:pt x="6683" y="7010"/>
                  </a:lnTo>
                  <a:lnTo>
                    <a:pt x="6681" y="7015"/>
                  </a:lnTo>
                  <a:lnTo>
                    <a:pt x="6646" y="7130"/>
                  </a:lnTo>
                  <a:lnTo>
                    <a:pt x="6645" y="7135"/>
                  </a:lnTo>
                  <a:lnTo>
                    <a:pt x="6608" y="7247"/>
                  </a:lnTo>
                  <a:lnTo>
                    <a:pt x="6606" y="7253"/>
                  </a:lnTo>
                  <a:lnTo>
                    <a:pt x="6567" y="7361"/>
                  </a:lnTo>
                  <a:lnTo>
                    <a:pt x="6565" y="7367"/>
                  </a:lnTo>
                  <a:lnTo>
                    <a:pt x="6524" y="7472"/>
                  </a:lnTo>
                  <a:lnTo>
                    <a:pt x="6522" y="7478"/>
                  </a:lnTo>
                  <a:lnTo>
                    <a:pt x="6480" y="7579"/>
                  </a:lnTo>
                  <a:lnTo>
                    <a:pt x="6477" y="7586"/>
                  </a:lnTo>
                  <a:lnTo>
                    <a:pt x="6433" y="7684"/>
                  </a:lnTo>
                  <a:lnTo>
                    <a:pt x="6430" y="7690"/>
                  </a:lnTo>
                  <a:lnTo>
                    <a:pt x="6384" y="7785"/>
                  </a:lnTo>
                  <a:lnTo>
                    <a:pt x="6381" y="7791"/>
                  </a:lnTo>
                  <a:lnTo>
                    <a:pt x="6333" y="7882"/>
                  </a:lnTo>
                  <a:lnTo>
                    <a:pt x="6330" y="7889"/>
                  </a:lnTo>
                  <a:lnTo>
                    <a:pt x="6281" y="7976"/>
                  </a:lnTo>
                  <a:lnTo>
                    <a:pt x="6276" y="7983"/>
                  </a:lnTo>
                  <a:lnTo>
                    <a:pt x="6226" y="8066"/>
                  </a:lnTo>
                  <a:lnTo>
                    <a:pt x="6221" y="8074"/>
                  </a:lnTo>
                  <a:lnTo>
                    <a:pt x="6169" y="8153"/>
                  </a:lnTo>
                  <a:lnTo>
                    <a:pt x="6164" y="8160"/>
                  </a:lnTo>
                  <a:lnTo>
                    <a:pt x="6131" y="8206"/>
                  </a:lnTo>
                  <a:lnTo>
                    <a:pt x="6241" y="8165"/>
                  </a:lnTo>
                  <a:lnTo>
                    <a:pt x="6359" y="8117"/>
                  </a:lnTo>
                  <a:lnTo>
                    <a:pt x="6474" y="8064"/>
                  </a:lnTo>
                  <a:lnTo>
                    <a:pt x="6588" y="8006"/>
                  </a:lnTo>
                  <a:lnTo>
                    <a:pt x="6700" y="7944"/>
                  </a:lnTo>
                  <a:lnTo>
                    <a:pt x="6810" y="7879"/>
                  </a:lnTo>
                  <a:lnTo>
                    <a:pt x="6916" y="7809"/>
                  </a:lnTo>
                  <a:lnTo>
                    <a:pt x="7020" y="7735"/>
                  </a:lnTo>
                  <a:lnTo>
                    <a:pt x="7121" y="7658"/>
                  </a:lnTo>
                  <a:lnTo>
                    <a:pt x="7218" y="7577"/>
                  </a:lnTo>
                  <a:lnTo>
                    <a:pt x="7313" y="7492"/>
                  </a:lnTo>
                  <a:lnTo>
                    <a:pt x="7404" y="7404"/>
                  </a:lnTo>
                  <a:lnTo>
                    <a:pt x="7492" y="7313"/>
                  </a:lnTo>
                  <a:lnTo>
                    <a:pt x="7577" y="7218"/>
                  </a:lnTo>
                  <a:lnTo>
                    <a:pt x="7658" y="7121"/>
                  </a:lnTo>
                  <a:lnTo>
                    <a:pt x="7735" y="7020"/>
                  </a:lnTo>
                  <a:close/>
                  <a:moveTo>
                    <a:pt x="7033" y="3043"/>
                  </a:moveTo>
                  <a:lnTo>
                    <a:pt x="7036" y="3047"/>
                  </a:lnTo>
                  <a:lnTo>
                    <a:pt x="7783" y="3047"/>
                  </a:lnTo>
                  <a:lnTo>
                    <a:pt x="7735" y="2980"/>
                  </a:lnTo>
                  <a:lnTo>
                    <a:pt x="7658" y="2879"/>
                  </a:lnTo>
                  <a:lnTo>
                    <a:pt x="7577" y="2782"/>
                  </a:lnTo>
                  <a:lnTo>
                    <a:pt x="7492" y="2687"/>
                  </a:lnTo>
                  <a:lnTo>
                    <a:pt x="7404" y="2596"/>
                  </a:lnTo>
                  <a:lnTo>
                    <a:pt x="7313" y="2508"/>
                  </a:lnTo>
                  <a:lnTo>
                    <a:pt x="7218" y="2423"/>
                  </a:lnTo>
                  <a:lnTo>
                    <a:pt x="7121" y="2342"/>
                  </a:lnTo>
                  <a:lnTo>
                    <a:pt x="7020" y="2265"/>
                  </a:lnTo>
                  <a:lnTo>
                    <a:pt x="6916" y="2191"/>
                  </a:lnTo>
                  <a:lnTo>
                    <a:pt x="6810" y="2121"/>
                  </a:lnTo>
                  <a:lnTo>
                    <a:pt x="6700" y="2056"/>
                  </a:lnTo>
                  <a:lnTo>
                    <a:pt x="6588" y="1994"/>
                  </a:lnTo>
                  <a:lnTo>
                    <a:pt x="6474" y="1936"/>
                  </a:lnTo>
                  <a:lnTo>
                    <a:pt x="6359" y="1883"/>
                  </a:lnTo>
                  <a:lnTo>
                    <a:pt x="6241" y="1835"/>
                  </a:lnTo>
                  <a:lnTo>
                    <a:pt x="6131" y="1794"/>
                  </a:lnTo>
                  <a:lnTo>
                    <a:pt x="6164" y="1840"/>
                  </a:lnTo>
                  <a:lnTo>
                    <a:pt x="6169" y="1847"/>
                  </a:lnTo>
                  <a:lnTo>
                    <a:pt x="6221" y="1926"/>
                  </a:lnTo>
                  <a:lnTo>
                    <a:pt x="6226" y="1934"/>
                  </a:lnTo>
                  <a:lnTo>
                    <a:pt x="6276" y="2017"/>
                  </a:lnTo>
                  <a:lnTo>
                    <a:pt x="6281" y="2024"/>
                  </a:lnTo>
                  <a:lnTo>
                    <a:pt x="6330" y="2111"/>
                  </a:lnTo>
                  <a:lnTo>
                    <a:pt x="6333" y="2118"/>
                  </a:lnTo>
                  <a:lnTo>
                    <a:pt x="6381" y="2209"/>
                  </a:lnTo>
                  <a:lnTo>
                    <a:pt x="6384" y="2215"/>
                  </a:lnTo>
                  <a:lnTo>
                    <a:pt x="6430" y="2310"/>
                  </a:lnTo>
                  <a:lnTo>
                    <a:pt x="6433" y="2316"/>
                  </a:lnTo>
                  <a:lnTo>
                    <a:pt x="6477" y="2414"/>
                  </a:lnTo>
                  <a:lnTo>
                    <a:pt x="6480" y="2421"/>
                  </a:lnTo>
                  <a:lnTo>
                    <a:pt x="6522" y="2522"/>
                  </a:lnTo>
                  <a:lnTo>
                    <a:pt x="6524" y="2528"/>
                  </a:lnTo>
                  <a:lnTo>
                    <a:pt x="6565" y="2633"/>
                  </a:lnTo>
                  <a:lnTo>
                    <a:pt x="6567" y="2639"/>
                  </a:lnTo>
                  <a:lnTo>
                    <a:pt x="6606" y="2747"/>
                  </a:lnTo>
                  <a:lnTo>
                    <a:pt x="6608" y="2753"/>
                  </a:lnTo>
                  <a:lnTo>
                    <a:pt x="6623" y="2800"/>
                  </a:lnTo>
                  <a:lnTo>
                    <a:pt x="6626" y="2800"/>
                  </a:lnTo>
                  <a:lnTo>
                    <a:pt x="6632" y="2802"/>
                  </a:lnTo>
                  <a:lnTo>
                    <a:pt x="6654" y="2807"/>
                  </a:lnTo>
                  <a:lnTo>
                    <a:pt x="6659" y="2808"/>
                  </a:lnTo>
                  <a:lnTo>
                    <a:pt x="6681" y="2815"/>
                  </a:lnTo>
                  <a:lnTo>
                    <a:pt x="6686" y="2816"/>
                  </a:lnTo>
                  <a:lnTo>
                    <a:pt x="6708" y="2823"/>
                  </a:lnTo>
                  <a:lnTo>
                    <a:pt x="6713" y="2825"/>
                  </a:lnTo>
                  <a:lnTo>
                    <a:pt x="6734" y="2833"/>
                  </a:lnTo>
                  <a:lnTo>
                    <a:pt x="6739" y="2835"/>
                  </a:lnTo>
                  <a:lnTo>
                    <a:pt x="6760" y="2844"/>
                  </a:lnTo>
                  <a:lnTo>
                    <a:pt x="6765" y="2846"/>
                  </a:lnTo>
                  <a:lnTo>
                    <a:pt x="6786" y="2855"/>
                  </a:lnTo>
                  <a:lnTo>
                    <a:pt x="6791" y="2858"/>
                  </a:lnTo>
                  <a:lnTo>
                    <a:pt x="6811" y="2868"/>
                  </a:lnTo>
                  <a:lnTo>
                    <a:pt x="6816" y="2871"/>
                  </a:lnTo>
                  <a:lnTo>
                    <a:pt x="6836" y="2882"/>
                  </a:lnTo>
                  <a:lnTo>
                    <a:pt x="6842" y="2885"/>
                  </a:lnTo>
                  <a:lnTo>
                    <a:pt x="6861" y="2897"/>
                  </a:lnTo>
                  <a:lnTo>
                    <a:pt x="6866" y="2900"/>
                  </a:lnTo>
                  <a:lnTo>
                    <a:pt x="6885" y="2912"/>
                  </a:lnTo>
                  <a:lnTo>
                    <a:pt x="6890" y="2915"/>
                  </a:lnTo>
                  <a:lnTo>
                    <a:pt x="6908" y="2928"/>
                  </a:lnTo>
                  <a:lnTo>
                    <a:pt x="6913" y="2932"/>
                  </a:lnTo>
                  <a:lnTo>
                    <a:pt x="6931" y="2946"/>
                  </a:lnTo>
                  <a:lnTo>
                    <a:pt x="6935" y="2949"/>
                  </a:lnTo>
                  <a:lnTo>
                    <a:pt x="6953" y="2964"/>
                  </a:lnTo>
                  <a:lnTo>
                    <a:pt x="6957" y="2967"/>
                  </a:lnTo>
                  <a:lnTo>
                    <a:pt x="6974" y="2982"/>
                  </a:lnTo>
                  <a:lnTo>
                    <a:pt x="6978" y="2986"/>
                  </a:lnTo>
                  <a:lnTo>
                    <a:pt x="6994" y="3002"/>
                  </a:lnTo>
                  <a:lnTo>
                    <a:pt x="6998" y="3006"/>
                  </a:lnTo>
                  <a:lnTo>
                    <a:pt x="7014" y="3022"/>
                  </a:lnTo>
                  <a:lnTo>
                    <a:pt x="7018" y="3026"/>
                  </a:lnTo>
                  <a:lnTo>
                    <a:pt x="7033" y="3043"/>
                  </a:lnTo>
                  <a:close/>
                  <a:moveTo>
                    <a:pt x="6918" y="3557"/>
                  </a:moveTo>
                  <a:lnTo>
                    <a:pt x="6918" y="3547"/>
                  </a:lnTo>
                  <a:lnTo>
                    <a:pt x="6817" y="3547"/>
                  </a:lnTo>
                  <a:lnTo>
                    <a:pt x="6831" y="3620"/>
                  </a:lnTo>
                  <a:lnTo>
                    <a:pt x="6832" y="3625"/>
                  </a:lnTo>
                  <a:lnTo>
                    <a:pt x="6854" y="3753"/>
                  </a:lnTo>
                  <a:lnTo>
                    <a:pt x="6855" y="3757"/>
                  </a:lnTo>
                  <a:lnTo>
                    <a:pt x="6857" y="3769"/>
                  </a:lnTo>
                  <a:lnTo>
                    <a:pt x="6857" y="3769"/>
                  </a:lnTo>
                  <a:lnTo>
                    <a:pt x="6865" y="3754"/>
                  </a:lnTo>
                  <a:lnTo>
                    <a:pt x="6873" y="3739"/>
                  </a:lnTo>
                  <a:lnTo>
                    <a:pt x="6880" y="3723"/>
                  </a:lnTo>
                  <a:lnTo>
                    <a:pt x="6886" y="3708"/>
                  </a:lnTo>
                  <a:lnTo>
                    <a:pt x="6892" y="3692"/>
                  </a:lnTo>
                  <a:lnTo>
                    <a:pt x="6898" y="3675"/>
                  </a:lnTo>
                  <a:lnTo>
                    <a:pt x="6902" y="3659"/>
                  </a:lnTo>
                  <a:lnTo>
                    <a:pt x="6907" y="3642"/>
                  </a:lnTo>
                  <a:lnTo>
                    <a:pt x="6910" y="3626"/>
                  </a:lnTo>
                  <a:lnTo>
                    <a:pt x="6913" y="3609"/>
                  </a:lnTo>
                  <a:lnTo>
                    <a:pt x="6915" y="3592"/>
                  </a:lnTo>
                  <a:lnTo>
                    <a:pt x="6917" y="3575"/>
                  </a:lnTo>
                  <a:lnTo>
                    <a:pt x="6918" y="3557"/>
                  </a:lnTo>
                  <a:close/>
                  <a:moveTo>
                    <a:pt x="6443" y="5397"/>
                  </a:moveTo>
                  <a:lnTo>
                    <a:pt x="6448" y="5265"/>
                  </a:lnTo>
                  <a:lnTo>
                    <a:pt x="6449" y="5250"/>
                  </a:lnTo>
                  <a:lnTo>
                    <a:pt x="3551" y="5250"/>
                  </a:lnTo>
                  <a:lnTo>
                    <a:pt x="3552" y="5265"/>
                  </a:lnTo>
                  <a:lnTo>
                    <a:pt x="3557" y="5397"/>
                  </a:lnTo>
                  <a:lnTo>
                    <a:pt x="3565" y="5528"/>
                  </a:lnTo>
                  <a:lnTo>
                    <a:pt x="3576" y="5657"/>
                  </a:lnTo>
                  <a:lnTo>
                    <a:pt x="3588" y="5786"/>
                  </a:lnTo>
                  <a:lnTo>
                    <a:pt x="3603" y="5914"/>
                  </a:lnTo>
                  <a:lnTo>
                    <a:pt x="3620" y="6040"/>
                  </a:lnTo>
                  <a:lnTo>
                    <a:pt x="3639" y="6165"/>
                  </a:lnTo>
                  <a:lnTo>
                    <a:pt x="3660" y="6288"/>
                  </a:lnTo>
                  <a:lnTo>
                    <a:pt x="3684" y="6409"/>
                  </a:lnTo>
                  <a:lnTo>
                    <a:pt x="3693" y="6453"/>
                  </a:lnTo>
                  <a:lnTo>
                    <a:pt x="6307" y="6453"/>
                  </a:lnTo>
                  <a:lnTo>
                    <a:pt x="6316" y="6409"/>
                  </a:lnTo>
                  <a:lnTo>
                    <a:pt x="6340" y="6288"/>
                  </a:lnTo>
                  <a:lnTo>
                    <a:pt x="6361" y="6165"/>
                  </a:lnTo>
                  <a:lnTo>
                    <a:pt x="6380" y="6040"/>
                  </a:lnTo>
                  <a:lnTo>
                    <a:pt x="6397" y="5914"/>
                  </a:lnTo>
                  <a:lnTo>
                    <a:pt x="6412" y="5786"/>
                  </a:lnTo>
                  <a:lnTo>
                    <a:pt x="6424" y="5657"/>
                  </a:lnTo>
                  <a:lnTo>
                    <a:pt x="6435" y="5528"/>
                  </a:lnTo>
                  <a:lnTo>
                    <a:pt x="6443" y="5397"/>
                  </a:lnTo>
                  <a:close/>
                  <a:moveTo>
                    <a:pt x="5702" y="3547"/>
                  </a:moveTo>
                  <a:lnTo>
                    <a:pt x="3693" y="3547"/>
                  </a:lnTo>
                  <a:lnTo>
                    <a:pt x="3684" y="3591"/>
                  </a:lnTo>
                  <a:lnTo>
                    <a:pt x="3660" y="3712"/>
                  </a:lnTo>
                  <a:lnTo>
                    <a:pt x="3639" y="3835"/>
                  </a:lnTo>
                  <a:lnTo>
                    <a:pt x="3620" y="3960"/>
                  </a:lnTo>
                  <a:lnTo>
                    <a:pt x="3603" y="4086"/>
                  </a:lnTo>
                  <a:lnTo>
                    <a:pt x="3588" y="4214"/>
                  </a:lnTo>
                  <a:lnTo>
                    <a:pt x="3576" y="4343"/>
                  </a:lnTo>
                  <a:lnTo>
                    <a:pt x="3565" y="4472"/>
                  </a:lnTo>
                  <a:lnTo>
                    <a:pt x="3557" y="4603"/>
                  </a:lnTo>
                  <a:lnTo>
                    <a:pt x="3552" y="4735"/>
                  </a:lnTo>
                  <a:lnTo>
                    <a:pt x="3551" y="4750"/>
                  </a:lnTo>
                  <a:lnTo>
                    <a:pt x="6449" y="4750"/>
                  </a:lnTo>
                  <a:lnTo>
                    <a:pt x="6448" y="4735"/>
                  </a:lnTo>
                  <a:lnTo>
                    <a:pt x="6443" y="4603"/>
                  </a:lnTo>
                  <a:lnTo>
                    <a:pt x="6435" y="4472"/>
                  </a:lnTo>
                  <a:lnTo>
                    <a:pt x="6424" y="4343"/>
                  </a:lnTo>
                  <a:lnTo>
                    <a:pt x="6420" y="4297"/>
                  </a:lnTo>
                  <a:lnTo>
                    <a:pt x="6406" y="4296"/>
                  </a:lnTo>
                  <a:lnTo>
                    <a:pt x="6400" y="4296"/>
                  </a:lnTo>
                  <a:lnTo>
                    <a:pt x="6378" y="4294"/>
                  </a:lnTo>
                  <a:lnTo>
                    <a:pt x="6372" y="4293"/>
                  </a:lnTo>
                  <a:lnTo>
                    <a:pt x="6350" y="4290"/>
                  </a:lnTo>
                  <a:lnTo>
                    <a:pt x="6344" y="4289"/>
                  </a:lnTo>
                  <a:lnTo>
                    <a:pt x="6322" y="4285"/>
                  </a:lnTo>
                  <a:lnTo>
                    <a:pt x="6316" y="4284"/>
                  </a:lnTo>
                  <a:lnTo>
                    <a:pt x="6294" y="4280"/>
                  </a:lnTo>
                  <a:lnTo>
                    <a:pt x="6288" y="4278"/>
                  </a:lnTo>
                  <a:lnTo>
                    <a:pt x="6266" y="4273"/>
                  </a:lnTo>
                  <a:lnTo>
                    <a:pt x="6261" y="4272"/>
                  </a:lnTo>
                  <a:lnTo>
                    <a:pt x="6239" y="4265"/>
                  </a:lnTo>
                  <a:lnTo>
                    <a:pt x="6234" y="4264"/>
                  </a:lnTo>
                  <a:lnTo>
                    <a:pt x="6212" y="4257"/>
                  </a:lnTo>
                  <a:lnTo>
                    <a:pt x="6207" y="4255"/>
                  </a:lnTo>
                  <a:lnTo>
                    <a:pt x="6186" y="4247"/>
                  </a:lnTo>
                  <a:lnTo>
                    <a:pt x="6181" y="4245"/>
                  </a:lnTo>
                  <a:lnTo>
                    <a:pt x="6160" y="4236"/>
                  </a:lnTo>
                  <a:lnTo>
                    <a:pt x="6155" y="4234"/>
                  </a:lnTo>
                  <a:lnTo>
                    <a:pt x="6134" y="4225"/>
                  </a:lnTo>
                  <a:lnTo>
                    <a:pt x="6129" y="4222"/>
                  </a:lnTo>
                  <a:lnTo>
                    <a:pt x="6109" y="4212"/>
                  </a:lnTo>
                  <a:lnTo>
                    <a:pt x="6104" y="4209"/>
                  </a:lnTo>
                  <a:lnTo>
                    <a:pt x="6084" y="4198"/>
                  </a:lnTo>
                  <a:lnTo>
                    <a:pt x="6078" y="4195"/>
                  </a:lnTo>
                  <a:lnTo>
                    <a:pt x="6059" y="4183"/>
                  </a:lnTo>
                  <a:lnTo>
                    <a:pt x="6054" y="4180"/>
                  </a:lnTo>
                  <a:lnTo>
                    <a:pt x="6035" y="4168"/>
                  </a:lnTo>
                  <a:lnTo>
                    <a:pt x="6030" y="4165"/>
                  </a:lnTo>
                  <a:lnTo>
                    <a:pt x="6012" y="4152"/>
                  </a:lnTo>
                  <a:lnTo>
                    <a:pt x="6007" y="4148"/>
                  </a:lnTo>
                  <a:lnTo>
                    <a:pt x="5989" y="4134"/>
                  </a:lnTo>
                  <a:lnTo>
                    <a:pt x="5985" y="4131"/>
                  </a:lnTo>
                  <a:lnTo>
                    <a:pt x="5967" y="4116"/>
                  </a:lnTo>
                  <a:lnTo>
                    <a:pt x="5963" y="4113"/>
                  </a:lnTo>
                  <a:lnTo>
                    <a:pt x="5946" y="4098"/>
                  </a:lnTo>
                  <a:lnTo>
                    <a:pt x="5942" y="4094"/>
                  </a:lnTo>
                  <a:lnTo>
                    <a:pt x="5926" y="4078"/>
                  </a:lnTo>
                  <a:lnTo>
                    <a:pt x="5922" y="4074"/>
                  </a:lnTo>
                  <a:lnTo>
                    <a:pt x="5906" y="4058"/>
                  </a:lnTo>
                  <a:lnTo>
                    <a:pt x="5902" y="4054"/>
                  </a:lnTo>
                  <a:lnTo>
                    <a:pt x="5887" y="4037"/>
                  </a:lnTo>
                  <a:lnTo>
                    <a:pt x="5884" y="4033"/>
                  </a:lnTo>
                  <a:lnTo>
                    <a:pt x="5869" y="4015"/>
                  </a:lnTo>
                  <a:lnTo>
                    <a:pt x="5866" y="4011"/>
                  </a:lnTo>
                  <a:lnTo>
                    <a:pt x="5852" y="3993"/>
                  </a:lnTo>
                  <a:lnTo>
                    <a:pt x="5848" y="3988"/>
                  </a:lnTo>
                  <a:lnTo>
                    <a:pt x="5835" y="3970"/>
                  </a:lnTo>
                  <a:lnTo>
                    <a:pt x="5832" y="3965"/>
                  </a:lnTo>
                  <a:lnTo>
                    <a:pt x="5820" y="3946"/>
                  </a:lnTo>
                  <a:lnTo>
                    <a:pt x="5817" y="3941"/>
                  </a:lnTo>
                  <a:lnTo>
                    <a:pt x="5805" y="3922"/>
                  </a:lnTo>
                  <a:lnTo>
                    <a:pt x="5802" y="3916"/>
                  </a:lnTo>
                  <a:lnTo>
                    <a:pt x="5791" y="3896"/>
                  </a:lnTo>
                  <a:lnTo>
                    <a:pt x="5788" y="3891"/>
                  </a:lnTo>
                  <a:lnTo>
                    <a:pt x="5778" y="3871"/>
                  </a:lnTo>
                  <a:lnTo>
                    <a:pt x="5775" y="3866"/>
                  </a:lnTo>
                  <a:lnTo>
                    <a:pt x="5766" y="3845"/>
                  </a:lnTo>
                  <a:lnTo>
                    <a:pt x="5764" y="3840"/>
                  </a:lnTo>
                  <a:lnTo>
                    <a:pt x="5755" y="3819"/>
                  </a:lnTo>
                  <a:lnTo>
                    <a:pt x="5753" y="3814"/>
                  </a:lnTo>
                  <a:lnTo>
                    <a:pt x="5745" y="3793"/>
                  </a:lnTo>
                  <a:lnTo>
                    <a:pt x="5743" y="3788"/>
                  </a:lnTo>
                  <a:lnTo>
                    <a:pt x="5736" y="3766"/>
                  </a:lnTo>
                  <a:lnTo>
                    <a:pt x="5735" y="3761"/>
                  </a:lnTo>
                  <a:lnTo>
                    <a:pt x="5728" y="3739"/>
                  </a:lnTo>
                  <a:lnTo>
                    <a:pt x="5727" y="3734"/>
                  </a:lnTo>
                  <a:lnTo>
                    <a:pt x="5722" y="3712"/>
                  </a:lnTo>
                  <a:lnTo>
                    <a:pt x="5720" y="3706"/>
                  </a:lnTo>
                  <a:lnTo>
                    <a:pt x="5716" y="3684"/>
                  </a:lnTo>
                  <a:lnTo>
                    <a:pt x="5715" y="3678"/>
                  </a:lnTo>
                  <a:lnTo>
                    <a:pt x="5711" y="3656"/>
                  </a:lnTo>
                  <a:lnTo>
                    <a:pt x="5710" y="3650"/>
                  </a:lnTo>
                  <a:lnTo>
                    <a:pt x="5707" y="3628"/>
                  </a:lnTo>
                  <a:lnTo>
                    <a:pt x="5706" y="3622"/>
                  </a:lnTo>
                  <a:lnTo>
                    <a:pt x="5704" y="3600"/>
                  </a:lnTo>
                  <a:lnTo>
                    <a:pt x="5704" y="3594"/>
                  </a:lnTo>
                  <a:lnTo>
                    <a:pt x="5703" y="3571"/>
                  </a:lnTo>
                  <a:lnTo>
                    <a:pt x="5702" y="3566"/>
                  </a:lnTo>
                  <a:lnTo>
                    <a:pt x="5702" y="3547"/>
                  </a:lnTo>
                  <a:close/>
                  <a:moveTo>
                    <a:pt x="6374" y="3990"/>
                  </a:moveTo>
                  <a:lnTo>
                    <a:pt x="6384" y="3992"/>
                  </a:lnTo>
                  <a:lnTo>
                    <a:pt x="6380" y="3960"/>
                  </a:lnTo>
                  <a:lnTo>
                    <a:pt x="6361" y="3835"/>
                  </a:lnTo>
                  <a:lnTo>
                    <a:pt x="6340" y="3712"/>
                  </a:lnTo>
                  <a:lnTo>
                    <a:pt x="6316" y="3591"/>
                  </a:lnTo>
                  <a:lnTo>
                    <a:pt x="6307" y="3547"/>
                  </a:lnTo>
                  <a:lnTo>
                    <a:pt x="6002" y="3547"/>
                  </a:lnTo>
                  <a:lnTo>
                    <a:pt x="6002" y="3557"/>
                  </a:lnTo>
                  <a:lnTo>
                    <a:pt x="6003" y="3575"/>
                  </a:lnTo>
                  <a:lnTo>
                    <a:pt x="6005" y="3592"/>
                  </a:lnTo>
                  <a:lnTo>
                    <a:pt x="6007" y="3609"/>
                  </a:lnTo>
                  <a:lnTo>
                    <a:pt x="6010" y="3626"/>
                  </a:lnTo>
                  <a:lnTo>
                    <a:pt x="6013" y="3642"/>
                  </a:lnTo>
                  <a:lnTo>
                    <a:pt x="6018" y="3659"/>
                  </a:lnTo>
                  <a:lnTo>
                    <a:pt x="6022" y="3675"/>
                  </a:lnTo>
                  <a:lnTo>
                    <a:pt x="6028" y="3692"/>
                  </a:lnTo>
                  <a:lnTo>
                    <a:pt x="6034" y="3708"/>
                  </a:lnTo>
                  <a:lnTo>
                    <a:pt x="6040" y="3723"/>
                  </a:lnTo>
                  <a:lnTo>
                    <a:pt x="6047" y="3739"/>
                  </a:lnTo>
                  <a:lnTo>
                    <a:pt x="6055" y="3754"/>
                  </a:lnTo>
                  <a:lnTo>
                    <a:pt x="6063" y="3769"/>
                  </a:lnTo>
                  <a:lnTo>
                    <a:pt x="6072" y="3784"/>
                  </a:lnTo>
                  <a:lnTo>
                    <a:pt x="6081" y="3798"/>
                  </a:lnTo>
                  <a:lnTo>
                    <a:pt x="6091" y="3812"/>
                  </a:lnTo>
                  <a:lnTo>
                    <a:pt x="6102" y="3826"/>
                  </a:lnTo>
                  <a:lnTo>
                    <a:pt x="6113" y="3839"/>
                  </a:lnTo>
                  <a:lnTo>
                    <a:pt x="6124" y="3852"/>
                  </a:lnTo>
                  <a:lnTo>
                    <a:pt x="6136" y="3864"/>
                  </a:lnTo>
                  <a:lnTo>
                    <a:pt x="6148" y="3876"/>
                  </a:lnTo>
                  <a:lnTo>
                    <a:pt x="6161" y="3887"/>
                  </a:lnTo>
                  <a:lnTo>
                    <a:pt x="6174" y="3898"/>
                  </a:lnTo>
                  <a:lnTo>
                    <a:pt x="6188" y="3909"/>
                  </a:lnTo>
                  <a:lnTo>
                    <a:pt x="6202" y="3919"/>
                  </a:lnTo>
                  <a:lnTo>
                    <a:pt x="6216" y="3928"/>
                  </a:lnTo>
                  <a:lnTo>
                    <a:pt x="6231" y="3937"/>
                  </a:lnTo>
                  <a:lnTo>
                    <a:pt x="6246" y="3945"/>
                  </a:lnTo>
                  <a:lnTo>
                    <a:pt x="6261" y="3953"/>
                  </a:lnTo>
                  <a:lnTo>
                    <a:pt x="6277" y="3960"/>
                  </a:lnTo>
                  <a:lnTo>
                    <a:pt x="6292" y="3966"/>
                  </a:lnTo>
                  <a:lnTo>
                    <a:pt x="6308" y="3972"/>
                  </a:lnTo>
                  <a:lnTo>
                    <a:pt x="6325" y="3978"/>
                  </a:lnTo>
                  <a:lnTo>
                    <a:pt x="6341" y="3982"/>
                  </a:lnTo>
                  <a:lnTo>
                    <a:pt x="6358" y="3987"/>
                  </a:lnTo>
                  <a:lnTo>
                    <a:pt x="6374" y="3990"/>
                  </a:lnTo>
                  <a:close/>
                  <a:moveTo>
                    <a:pt x="6134" y="7087"/>
                  </a:moveTo>
                  <a:lnTo>
                    <a:pt x="6169" y="6981"/>
                  </a:lnTo>
                  <a:lnTo>
                    <a:pt x="6178" y="6953"/>
                  </a:lnTo>
                  <a:lnTo>
                    <a:pt x="3822" y="6953"/>
                  </a:lnTo>
                  <a:lnTo>
                    <a:pt x="3831" y="6981"/>
                  </a:lnTo>
                  <a:lnTo>
                    <a:pt x="3866" y="7087"/>
                  </a:lnTo>
                  <a:lnTo>
                    <a:pt x="3903" y="7189"/>
                  </a:lnTo>
                  <a:lnTo>
                    <a:pt x="3941" y="7288"/>
                  </a:lnTo>
                  <a:lnTo>
                    <a:pt x="3981" y="7384"/>
                  </a:lnTo>
                  <a:lnTo>
                    <a:pt x="4022" y="7475"/>
                  </a:lnTo>
                  <a:lnTo>
                    <a:pt x="4064" y="7563"/>
                  </a:lnTo>
                  <a:lnTo>
                    <a:pt x="4108" y="7647"/>
                  </a:lnTo>
                  <a:lnTo>
                    <a:pt x="4153" y="7727"/>
                  </a:lnTo>
                  <a:lnTo>
                    <a:pt x="4199" y="7803"/>
                  </a:lnTo>
                  <a:lnTo>
                    <a:pt x="4246" y="7874"/>
                  </a:lnTo>
                  <a:lnTo>
                    <a:pt x="4294" y="7941"/>
                  </a:lnTo>
                  <a:lnTo>
                    <a:pt x="4342" y="8004"/>
                  </a:lnTo>
                  <a:lnTo>
                    <a:pt x="4391" y="8062"/>
                  </a:lnTo>
                  <a:lnTo>
                    <a:pt x="4440" y="8115"/>
                  </a:lnTo>
                  <a:lnTo>
                    <a:pt x="4490" y="8163"/>
                  </a:lnTo>
                  <a:lnTo>
                    <a:pt x="4539" y="8206"/>
                  </a:lnTo>
                  <a:lnTo>
                    <a:pt x="4587" y="8245"/>
                  </a:lnTo>
                  <a:lnTo>
                    <a:pt x="4636" y="8279"/>
                  </a:lnTo>
                  <a:lnTo>
                    <a:pt x="4683" y="8309"/>
                  </a:lnTo>
                  <a:lnTo>
                    <a:pt x="4731" y="8334"/>
                  </a:lnTo>
                  <a:lnTo>
                    <a:pt x="4777" y="8354"/>
                  </a:lnTo>
                  <a:lnTo>
                    <a:pt x="4823" y="8371"/>
                  </a:lnTo>
                  <a:lnTo>
                    <a:pt x="4868" y="8384"/>
                  </a:lnTo>
                  <a:lnTo>
                    <a:pt x="4912" y="8393"/>
                  </a:lnTo>
                  <a:lnTo>
                    <a:pt x="4956" y="8398"/>
                  </a:lnTo>
                  <a:lnTo>
                    <a:pt x="5000" y="8400"/>
                  </a:lnTo>
                  <a:lnTo>
                    <a:pt x="5044" y="8398"/>
                  </a:lnTo>
                  <a:lnTo>
                    <a:pt x="5088" y="8393"/>
                  </a:lnTo>
                  <a:lnTo>
                    <a:pt x="5132" y="8384"/>
                  </a:lnTo>
                  <a:lnTo>
                    <a:pt x="5177" y="8371"/>
                  </a:lnTo>
                  <a:lnTo>
                    <a:pt x="5223" y="8354"/>
                  </a:lnTo>
                  <a:lnTo>
                    <a:pt x="5269" y="8334"/>
                  </a:lnTo>
                  <a:lnTo>
                    <a:pt x="5317" y="8309"/>
                  </a:lnTo>
                  <a:lnTo>
                    <a:pt x="5364" y="8279"/>
                  </a:lnTo>
                  <a:lnTo>
                    <a:pt x="5413" y="8245"/>
                  </a:lnTo>
                  <a:lnTo>
                    <a:pt x="5461" y="8206"/>
                  </a:lnTo>
                  <a:lnTo>
                    <a:pt x="5510" y="8163"/>
                  </a:lnTo>
                  <a:lnTo>
                    <a:pt x="5560" y="8115"/>
                  </a:lnTo>
                  <a:lnTo>
                    <a:pt x="5609" y="8062"/>
                  </a:lnTo>
                  <a:lnTo>
                    <a:pt x="5658" y="8004"/>
                  </a:lnTo>
                  <a:lnTo>
                    <a:pt x="5706" y="7941"/>
                  </a:lnTo>
                  <a:lnTo>
                    <a:pt x="5754" y="7874"/>
                  </a:lnTo>
                  <a:lnTo>
                    <a:pt x="5801" y="7803"/>
                  </a:lnTo>
                  <a:lnTo>
                    <a:pt x="5847" y="7727"/>
                  </a:lnTo>
                  <a:lnTo>
                    <a:pt x="5892" y="7647"/>
                  </a:lnTo>
                  <a:lnTo>
                    <a:pt x="5936" y="7563"/>
                  </a:lnTo>
                  <a:lnTo>
                    <a:pt x="5978" y="7475"/>
                  </a:lnTo>
                  <a:lnTo>
                    <a:pt x="6019" y="7384"/>
                  </a:lnTo>
                  <a:lnTo>
                    <a:pt x="6059" y="7288"/>
                  </a:lnTo>
                  <a:lnTo>
                    <a:pt x="6097" y="7189"/>
                  </a:lnTo>
                  <a:lnTo>
                    <a:pt x="6134" y="7087"/>
                  </a:lnTo>
                  <a:close/>
                  <a:moveTo>
                    <a:pt x="6109" y="2868"/>
                  </a:moveTo>
                  <a:lnTo>
                    <a:pt x="6116" y="2864"/>
                  </a:lnTo>
                  <a:lnTo>
                    <a:pt x="6097" y="2811"/>
                  </a:lnTo>
                  <a:lnTo>
                    <a:pt x="6059" y="2712"/>
                  </a:lnTo>
                  <a:lnTo>
                    <a:pt x="6019" y="2616"/>
                  </a:lnTo>
                  <a:lnTo>
                    <a:pt x="5978" y="2525"/>
                  </a:lnTo>
                  <a:lnTo>
                    <a:pt x="5936" y="2437"/>
                  </a:lnTo>
                  <a:lnTo>
                    <a:pt x="5892" y="2353"/>
                  </a:lnTo>
                  <a:lnTo>
                    <a:pt x="5847" y="2273"/>
                  </a:lnTo>
                  <a:lnTo>
                    <a:pt x="5801" y="2197"/>
                  </a:lnTo>
                  <a:lnTo>
                    <a:pt x="5754" y="2126"/>
                  </a:lnTo>
                  <a:lnTo>
                    <a:pt x="5706" y="2059"/>
                  </a:lnTo>
                  <a:lnTo>
                    <a:pt x="5658" y="1996"/>
                  </a:lnTo>
                  <a:lnTo>
                    <a:pt x="5609" y="1938"/>
                  </a:lnTo>
                  <a:lnTo>
                    <a:pt x="5560" y="1885"/>
                  </a:lnTo>
                  <a:lnTo>
                    <a:pt x="5510" y="1837"/>
                  </a:lnTo>
                  <a:lnTo>
                    <a:pt x="5461" y="1794"/>
                  </a:lnTo>
                  <a:lnTo>
                    <a:pt x="5413" y="1755"/>
                  </a:lnTo>
                  <a:lnTo>
                    <a:pt x="5364" y="1721"/>
                  </a:lnTo>
                  <a:lnTo>
                    <a:pt x="5317" y="1691"/>
                  </a:lnTo>
                  <a:lnTo>
                    <a:pt x="5269" y="1666"/>
                  </a:lnTo>
                  <a:lnTo>
                    <a:pt x="5223" y="1646"/>
                  </a:lnTo>
                  <a:lnTo>
                    <a:pt x="5177" y="1629"/>
                  </a:lnTo>
                  <a:lnTo>
                    <a:pt x="5132" y="1616"/>
                  </a:lnTo>
                  <a:lnTo>
                    <a:pt x="5088" y="1607"/>
                  </a:lnTo>
                  <a:lnTo>
                    <a:pt x="5044" y="1602"/>
                  </a:lnTo>
                  <a:lnTo>
                    <a:pt x="5000" y="1600"/>
                  </a:lnTo>
                  <a:lnTo>
                    <a:pt x="4956" y="1602"/>
                  </a:lnTo>
                  <a:lnTo>
                    <a:pt x="4912" y="1607"/>
                  </a:lnTo>
                  <a:lnTo>
                    <a:pt x="4868" y="1616"/>
                  </a:lnTo>
                  <a:lnTo>
                    <a:pt x="4823" y="1629"/>
                  </a:lnTo>
                  <a:lnTo>
                    <a:pt x="4777" y="1646"/>
                  </a:lnTo>
                  <a:lnTo>
                    <a:pt x="4731" y="1666"/>
                  </a:lnTo>
                  <a:lnTo>
                    <a:pt x="4683" y="1691"/>
                  </a:lnTo>
                  <a:lnTo>
                    <a:pt x="4636" y="1721"/>
                  </a:lnTo>
                  <a:lnTo>
                    <a:pt x="4587" y="1755"/>
                  </a:lnTo>
                  <a:lnTo>
                    <a:pt x="4539" y="1794"/>
                  </a:lnTo>
                  <a:lnTo>
                    <a:pt x="4490" y="1837"/>
                  </a:lnTo>
                  <a:lnTo>
                    <a:pt x="4440" y="1885"/>
                  </a:lnTo>
                  <a:lnTo>
                    <a:pt x="4391" y="1938"/>
                  </a:lnTo>
                  <a:lnTo>
                    <a:pt x="4342" y="1996"/>
                  </a:lnTo>
                  <a:lnTo>
                    <a:pt x="4294" y="2059"/>
                  </a:lnTo>
                  <a:lnTo>
                    <a:pt x="4246" y="2126"/>
                  </a:lnTo>
                  <a:lnTo>
                    <a:pt x="4199" y="2197"/>
                  </a:lnTo>
                  <a:lnTo>
                    <a:pt x="4153" y="2273"/>
                  </a:lnTo>
                  <a:lnTo>
                    <a:pt x="4108" y="2353"/>
                  </a:lnTo>
                  <a:lnTo>
                    <a:pt x="4064" y="2437"/>
                  </a:lnTo>
                  <a:lnTo>
                    <a:pt x="4022" y="2525"/>
                  </a:lnTo>
                  <a:lnTo>
                    <a:pt x="3981" y="2616"/>
                  </a:lnTo>
                  <a:lnTo>
                    <a:pt x="3941" y="2712"/>
                  </a:lnTo>
                  <a:lnTo>
                    <a:pt x="3903" y="2811"/>
                  </a:lnTo>
                  <a:lnTo>
                    <a:pt x="3866" y="2913"/>
                  </a:lnTo>
                  <a:lnTo>
                    <a:pt x="3831" y="3019"/>
                  </a:lnTo>
                  <a:lnTo>
                    <a:pt x="3822" y="3047"/>
                  </a:lnTo>
                  <a:lnTo>
                    <a:pt x="5884" y="3047"/>
                  </a:lnTo>
                  <a:lnTo>
                    <a:pt x="5887" y="3043"/>
                  </a:lnTo>
                  <a:lnTo>
                    <a:pt x="5902" y="3026"/>
                  </a:lnTo>
                  <a:lnTo>
                    <a:pt x="5906" y="3022"/>
                  </a:lnTo>
                  <a:lnTo>
                    <a:pt x="5922" y="3006"/>
                  </a:lnTo>
                  <a:lnTo>
                    <a:pt x="5926" y="3002"/>
                  </a:lnTo>
                  <a:lnTo>
                    <a:pt x="5942" y="2986"/>
                  </a:lnTo>
                  <a:lnTo>
                    <a:pt x="5946" y="2982"/>
                  </a:lnTo>
                  <a:lnTo>
                    <a:pt x="5963" y="2967"/>
                  </a:lnTo>
                  <a:lnTo>
                    <a:pt x="5967" y="2964"/>
                  </a:lnTo>
                  <a:lnTo>
                    <a:pt x="5985" y="2949"/>
                  </a:lnTo>
                  <a:lnTo>
                    <a:pt x="5989" y="2946"/>
                  </a:lnTo>
                  <a:lnTo>
                    <a:pt x="6007" y="2932"/>
                  </a:lnTo>
                  <a:lnTo>
                    <a:pt x="6012" y="2928"/>
                  </a:lnTo>
                  <a:lnTo>
                    <a:pt x="6030" y="2915"/>
                  </a:lnTo>
                  <a:lnTo>
                    <a:pt x="6035" y="2912"/>
                  </a:lnTo>
                  <a:lnTo>
                    <a:pt x="6054" y="2900"/>
                  </a:lnTo>
                  <a:lnTo>
                    <a:pt x="6059" y="2897"/>
                  </a:lnTo>
                  <a:lnTo>
                    <a:pt x="6078" y="2885"/>
                  </a:lnTo>
                  <a:lnTo>
                    <a:pt x="6084" y="2882"/>
                  </a:lnTo>
                  <a:lnTo>
                    <a:pt x="6104" y="2871"/>
                  </a:lnTo>
                  <a:lnTo>
                    <a:pt x="6109" y="2868"/>
                  </a:lnTo>
                  <a:close/>
                  <a:moveTo>
                    <a:pt x="2217" y="3047"/>
                  </a:moveTo>
                  <a:lnTo>
                    <a:pt x="3301" y="3047"/>
                  </a:lnTo>
                  <a:lnTo>
                    <a:pt x="3317" y="2990"/>
                  </a:lnTo>
                  <a:lnTo>
                    <a:pt x="3319" y="2985"/>
                  </a:lnTo>
                  <a:lnTo>
                    <a:pt x="3354" y="2870"/>
                  </a:lnTo>
                  <a:lnTo>
                    <a:pt x="3355" y="2865"/>
                  </a:lnTo>
                  <a:lnTo>
                    <a:pt x="3392" y="2753"/>
                  </a:lnTo>
                  <a:lnTo>
                    <a:pt x="3394" y="2747"/>
                  </a:lnTo>
                  <a:lnTo>
                    <a:pt x="3433" y="2639"/>
                  </a:lnTo>
                  <a:lnTo>
                    <a:pt x="3435" y="2633"/>
                  </a:lnTo>
                  <a:lnTo>
                    <a:pt x="3476" y="2528"/>
                  </a:lnTo>
                  <a:lnTo>
                    <a:pt x="3478" y="2522"/>
                  </a:lnTo>
                  <a:lnTo>
                    <a:pt x="3520" y="2421"/>
                  </a:lnTo>
                  <a:lnTo>
                    <a:pt x="3523" y="2414"/>
                  </a:lnTo>
                  <a:lnTo>
                    <a:pt x="3567" y="2316"/>
                  </a:lnTo>
                  <a:lnTo>
                    <a:pt x="3570" y="2310"/>
                  </a:lnTo>
                  <a:lnTo>
                    <a:pt x="3616" y="2215"/>
                  </a:lnTo>
                  <a:lnTo>
                    <a:pt x="3619" y="2209"/>
                  </a:lnTo>
                  <a:lnTo>
                    <a:pt x="3667" y="2118"/>
                  </a:lnTo>
                  <a:lnTo>
                    <a:pt x="3670" y="2111"/>
                  </a:lnTo>
                  <a:lnTo>
                    <a:pt x="3719" y="2024"/>
                  </a:lnTo>
                  <a:lnTo>
                    <a:pt x="3724" y="2017"/>
                  </a:lnTo>
                  <a:lnTo>
                    <a:pt x="3774" y="1934"/>
                  </a:lnTo>
                  <a:lnTo>
                    <a:pt x="3779" y="1926"/>
                  </a:lnTo>
                  <a:lnTo>
                    <a:pt x="3831" y="1847"/>
                  </a:lnTo>
                  <a:lnTo>
                    <a:pt x="3836" y="1840"/>
                  </a:lnTo>
                  <a:lnTo>
                    <a:pt x="3869" y="1794"/>
                  </a:lnTo>
                  <a:lnTo>
                    <a:pt x="3759" y="1835"/>
                  </a:lnTo>
                  <a:lnTo>
                    <a:pt x="3641" y="1883"/>
                  </a:lnTo>
                  <a:lnTo>
                    <a:pt x="3526" y="1936"/>
                  </a:lnTo>
                  <a:lnTo>
                    <a:pt x="3412" y="1994"/>
                  </a:lnTo>
                  <a:lnTo>
                    <a:pt x="3300" y="2056"/>
                  </a:lnTo>
                  <a:lnTo>
                    <a:pt x="3190" y="2121"/>
                  </a:lnTo>
                  <a:lnTo>
                    <a:pt x="3084" y="2191"/>
                  </a:lnTo>
                  <a:lnTo>
                    <a:pt x="2980" y="2265"/>
                  </a:lnTo>
                  <a:lnTo>
                    <a:pt x="2879" y="2342"/>
                  </a:lnTo>
                  <a:lnTo>
                    <a:pt x="2782" y="2423"/>
                  </a:lnTo>
                  <a:lnTo>
                    <a:pt x="2687" y="2508"/>
                  </a:lnTo>
                  <a:lnTo>
                    <a:pt x="2596" y="2596"/>
                  </a:lnTo>
                  <a:lnTo>
                    <a:pt x="2508" y="2687"/>
                  </a:lnTo>
                  <a:lnTo>
                    <a:pt x="2423" y="2782"/>
                  </a:lnTo>
                  <a:lnTo>
                    <a:pt x="2342" y="2879"/>
                  </a:lnTo>
                  <a:lnTo>
                    <a:pt x="2265" y="2980"/>
                  </a:lnTo>
                  <a:lnTo>
                    <a:pt x="2217" y="3047"/>
                  </a:lnTo>
                  <a:close/>
                  <a:moveTo>
                    <a:pt x="3759" y="8165"/>
                  </a:moveTo>
                  <a:lnTo>
                    <a:pt x="3869" y="8206"/>
                  </a:lnTo>
                  <a:lnTo>
                    <a:pt x="3836" y="8160"/>
                  </a:lnTo>
                  <a:lnTo>
                    <a:pt x="3831" y="8153"/>
                  </a:lnTo>
                  <a:lnTo>
                    <a:pt x="3779" y="8074"/>
                  </a:lnTo>
                  <a:lnTo>
                    <a:pt x="3774" y="8066"/>
                  </a:lnTo>
                  <a:lnTo>
                    <a:pt x="3724" y="7983"/>
                  </a:lnTo>
                  <a:lnTo>
                    <a:pt x="3719" y="7976"/>
                  </a:lnTo>
                  <a:lnTo>
                    <a:pt x="3670" y="7889"/>
                  </a:lnTo>
                  <a:lnTo>
                    <a:pt x="3667" y="7882"/>
                  </a:lnTo>
                  <a:lnTo>
                    <a:pt x="3619" y="7791"/>
                  </a:lnTo>
                  <a:lnTo>
                    <a:pt x="3616" y="7785"/>
                  </a:lnTo>
                  <a:lnTo>
                    <a:pt x="3570" y="7690"/>
                  </a:lnTo>
                  <a:lnTo>
                    <a:pt x="3567" y="7684"/>
                  </a:lnTo>
                  <a:lnTo>
                    <a:pt x="3523" y="7586"/>
                  </a:lnTo>
                  <a:lnTo>
                    <a:pt x="3520" y="7579"/>
                  </a:lnTo>
                  <a:lnTo>
                    <a:pt x="3478" y="7478"/>
                  </a:lnTo>
                  <a:lnTo>
                    <a:pt x="3476" y="7472"/>
                  </a:lnTo>
                  <a:lnTo>
                    <a:pt x="3435" y="7367"/>
                  </a:lnTo>
                  <a:lnTo>
                    <a:pt x="3433" y="7361"/>
                  </a:lnTo>
                  <a:lnTo>
                    <a:pt x="3394" y="7253"/>
                  </a:lnTo>
                  <a:lnTo>
                    <a:pt x="3392" y="7247"/>
                  </a:lnTo>
                  <a:lnTo>
                    <a:pt x="3355" y="7135"/>
                  </a:lnTo>
                  <a:lnTo>
                    <a:pt x="3354" y="7130"/>
                  </a:lnTo>
                  <a:lnTo>
                    <a:pt x="3319" y="7015"/>
                  </a:lnTo>
                  <a:lnTo>
                    <a:pt x="3317" y="7010"/>
                  </a:lnTo>
                  <a:lnTo>
                    <a:pt x="3301" y="6953"/>
                  </a:lnTo>
                  <a:lnTo>
                    <a:pt x="2217" y="6953"/>
                  </a:lnTo>
                  <a:lnTo>
                    <a:pt x="2265" y="7020"/>
                  </a:lnTo>
                  <a:lnTo>
                    <a:pt x="2342" y="7121"/>
                  </a:lnTo>
                  <a:lnTo>
                    <a:pt x="2423" y="7218"/>
                  </a:lnTo>
                  <a:lnTo>
                    <a:pt x="2508" y="7313"/>
                  </a:lnTo>
                  <a:lnTo>
                    <a:pt x="2596" y="7404"/>
                  </a:lnTo>
                  <a:lnTo>
                    <a:pt x="2687" y="7492"/>
                  </a:lnTo>
                  <a:lnTo>
                    <a:pt x="2782" y="7577"/>
                  </a:lnTo>
                  <a:lnTo>
                    <a:pt x="2879" y="7658"/>
                  </a:lnTo>
                  <a:lnTo>
                    <a:pt x="2980" y="7735"/>
                  </a:lnTo>
                  <a:lnTo>
                    <a:pt x="3084" y="7809"/>
                  </a:lnTo>
                  <a:lnTo>
                    <a:pt x="3190" y="7879"/>
                  </a:lnTo>
                  <a:lnTo>
                    <a:pt x="3300" y="7944"/>
                  </a:lnTo>
                  <a:lnTo>
                    <a:pt x="3412" y="8006"/>
                  </a:lnTo>
                  <a:lnTo>
                    <a:pt x="3526" y="8064"/>
                  </a:lnTo>
                  <a:lnTo>
                    <a:pt x="3641" y="8117"/>
                  </a:lnTo>
                  <a:lnTo>
                    <a:pt x="3759" y="8165"/>
                  </a:lnTo>
                  <a:close/>
                  <a:moveTo>
                    <a:pt x="1610" y="4745"/>
                  </a:moveTo>
                  <a:lnTo>
                    <a:pt x="1609" y="4750"/>
                  </a:lnTo>
                  <a:lnTo>
                    <a:pt x="3051" y="4750"/>
                  </a:lnTo>
                  <a:lnTo>
                    <a:pt x="3052" y="4720"/>
                  </a:lnTo>
                  <a:lnTo>
                    <a:pt x="3052" y="4715"/>
                  </a:lnTo>
                  <a:lnTo>
                    <a:pt x="3058" y="4579"/>
                  </a:lnTo>
                  <a:lnTo>
                    <a:pt x="3058" y="4575"/>
                  </a:lnTo>
                  <a:lnTo>
                    <a:pt x="3066" y="4440"/>
                  </a:lnTo>
                  <a:lnTo>
                    <a:pt x="3067" y="4435"/>
                  </a:lnTo>
                  <a:lnTo>
                    <a:pt x="3077" y="4301"/>
                  </a:lnTo>
                  <a:lnTo>
                    <a:pt x="3078" y="4296"/>
                  </a:lnTo>
                  <a:lnTo>
                    <a:pt x="3091" y="4163"/>
                  </a:lnTo>
                  <a:lnTo>
                    <a:pt x="3091" y="4159"/>
                  </a:lnTo>
                  <a:lnTo>
                    <a:pt x="3106" y="4027"/>
                  </a:lnTo>
                  <a:lnTo>
                    <a:pt x="3107" y="4022"/>
                  </a:lnTo>
                  <a:lnTo>
                    <a:pt x="3125" y="3891"/>
                  </a:lnTo>
                  <a:lnTo>
                    <a:pt x="3125" y="3887"/>
                  </a:lnTo>
                  <a:lnTo>
                    <a:pt x="3145" y="3757"/>
                  </a:lnTo>
                  <a:lnTo>
                    <a:pt x="3146" y="3753"/>
                  </a:lnTo>
                  <a:lnTo>
                    <a:pt x="3168" y="3625"/>
                  </a:lnTo>
                  <a:lnTo>
                    <a:pt x="3169" y="3620"/>
                  </a:lnTo>
                  <a:lnTo>
                    <a:pt x="3183" y="3547"/>
                  </a:lnTo>
                  <a:lnTo>
                    <a:pt x="2080" y="3547"/>
                  </a:lnTo>
                  <a:lnTo>
                    <a:pt x="2047" y="3545"/>
                  </a:lnTo>
                  <a:lnTo>
                    <a:pt x="2015" y="3538"/>
                  </a:lnTo>
                  <a:lnTo>
                    <a:pt x="1984" y="3528"/>
                  </a:lnTo>
                  <a:lnTo>
                    <a:pt x="1955" y="3514"/>
                  </a:lnTo>
                  <a:lnTo>
                    <a:pt x="1946" y="3507"/>
                  </a:lnTo>
                  <a:lnTo>
                    <a:pt x="1936" y="3526"/>
                  </a:lnTo>
                  <a:lnTo>
                    <a:pt x="1883" y="3641"/>
                  </a:lnTo>
                  <a:lnTo>
                    <a:pt x="1835" y="3759"/>
                  </a:lnTo>
                  <a:lnTo>
                    <a:pt x="1791" y="3878"/>
                  </a:lnTo>
                  <a:lnTo>
                    <a:pt x="1751" y="3998"/>
                  </a:lnTo>
                  <a:lnTo>
                    <a:pt x="1716" y="4120"/>
                  </a:lnTo>
                  <a:lnTo>
                    <a:pt x="1685" y="4243"/>
                  </a:lnTo>
                  <a:lnTo>
                    <a:pt x="1660" y="4367"/>
                  </a:lnTo>
                  <a:lnTo>
                    <a:pt x="1638" y="4492"/>
                  </a:lnTo>
                  <a:lnTo>
                    <a:pt x="1622" y="4618"/>
                  </a:lnTo>
                  <a:lnTo>
                    <a:pt x="1610" y="4745"/>
                  </a:lnTo>
                  <a:close/>
                  <a:moveTo>
                    <a:pt x="1936" y="6474"/>
                  </a:moveTo>
                  <a:lnTo>
                    <a:pt x="1946" y="6493"/>
                  </a:lnTo>
                  <a:lnTo>
                    <a:pt x="1955" y="6486"/>
                  </a:lnTo>
                  <a:lnTo>
                    <a:pt x="1984" y="6472"/>
                  </a:lnTo>
                  <a:lnTo>
                    <a:pt x="2015" y="6462"/>
                  </a:lnTo>
                  <a:lnTo>
                    <a:pt x="2047" y="6455"/>
                  </a:lnTo>
                  <a:lnTo>
                    <a:pt x="2080" y="6453"/>
                  </a:lnTo>
                  <a:lnTo>
                    <a:pt x="3183" y="6453"/>
                  </a:lnTo>
                  <a:lnTo>
                    <a:pt x="3169" y="6380"/>
                  </a:lnTo>
                  <a:lnTo>
                    <a:pt x="3168" y="6375"/>
                  </a:lnTo>
                  <a:lnTo>
                    <a:pt x="3146" y="6247"/>
                  </a:lnTo>
                  <a:lnTo>
                    <a:pt x="3145" y="6243"/>
                  </a:lnTo>
                  <a:lnTo>
                    <a:pt x="3125" y="6113"/>
                  </a:lnTo>
                  <a:lnTo>
                    <a:pt x="3125" y="6109"/>
                  </a:lnTo>
                  <a:lnTo>
                    <a:pt x="3107" y="5978"/>
                  </a:lnTo>
                  <a:lnTo>
                    <a:pt x="3106" y="5973"/>
                  </a:lnTo>
                  <a:lnTo>
                    <a:pt x="3091" y="5841"/>
                  </a:lnTo>
                  <a:lnTo>
                    <a:pt x="3091" y="5837"/>
                  </a:lnTo>
                  <a:lnTo>
                    <a:pt x="3078" y="5704"/>
                  </a:lnTo>
                  <a:lnTo>
                    <a:pt x="3077" y="5699"/>
                  </a:lnTo>
                  <a:lnTo>
                    <a:pt x="3067" y="5565"/>
                  </a:lnTo>
                  <a:lnTo>
                    <a:pt x="3066" y="5560"/>
                  </a:lnTo>
                  <a:lnTo>
                    <a:pt x="3058" y="5425"/>
                  </a:lnTo>
                  <a:lnTo>
                    <a:pt x="3058" y="5421"/>
                  </a:lnTo>
                  <a:lnTo>
                    <a:pt x="3052" y="5285"/>
                  </a:lnTo>
                  <a:lnTo>
                    <a:pt x="3052" y="5280"/>
                  </a:lnTo>
                  <a:lnTo>
                    <a:pt x="3051" y="5250"/>
                  </a:lnTo>
                  <a:lnTo>
                    <a:pt x="1609" y="5250"/>
                  </a:lnTo>
                  <a:lnTo>
                    <a:pt x="1610" y="5255"/>
                  </a:lnTo>
                  <a:lnTo>
                    <a:pt x="1622" y="5382"/>
                  </a:lnTo>
                  <a:lnTo>
                    <a:pt x="1638" y="5508"/>
                  </a:lnTo>
                  <a:lnTo>
                    <a:pt x="1660" y="5633"/>
                  </a:lnTo>
                  <a:lnTo>
                    <a:pt x="1685" y="5757"/>
                  </a:lnTo>
                  <a:lnTo>
                    <a:pt x="1716" y="5880"/>
                  </a:lnTo>
                  <a:lnTo>
                    <a:pt x="1751" y="6002"/>
                  </a:lnTo>
                  <a:lnTo>
                    <a:pt x="1791" y="6122"/>
                  </a:lnTo>
                  <a:lnTo>
                    <a:pt x="1835" y="6241"/>
                  </a:lnTo>
                  <a:lnTo>
                    <a:pt x="1883" y="6359"/>
                  </a:lnTo>
                  <a:lnTo>
                    <a:pt x="1936" y="6474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Helvetica Neue"/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93" name="Google Shape;193;p5"/>
          <p:cNvSpPr txBox="1"/>
          <p:nvPr/>
        </p:nvSpPr>
        <p:spPr>
          <a:xfrm>
            <a:off x="295277" y="3021885"/>
            <a:ext cx="2751632" cy="351055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rm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Arial"/>
              <a:buNone/>
            </a:pPr>
            <a:r>
              <a:rPr b="1" lang="en-US" sz="18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Revenue</a:t>
            </a:r>
            <a:endParaRPr/>
          </a:p>
        </p:txBody>
      </p:sp>
      <p:sp>
        <p:nvSpPr>
          <p:cNvPr id="194" name="Google Shape;194;p5"/>
          <p:cNvSpPr txBox="1"/>
          <p:nvPr/>
        </p:nvSpPr>
        <p:spPr>
          <a:xfrm>
            <a:off x="295276" y="3634589"/>
            <a:ext cx="2751632" cy="166892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Arial"/>
              <a:buNone/>
            </a:pPr>
            <a:r>
              <a:rPr lang="en-US" sz="16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$242M in FY2025 revenue, compounding at 11% over three years on healthy 61% gross margins.</a:t>
            </a:r>
            <a:endParaRPr/>
          </a:p>
          <a:p>
            <a:pPr indent="0" lvl="0" mar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Arial"/>
              <a:buNone/>
            </a:pPr>
            <a:r>
              <a:rPr b="1" lang="en-US" sz="1600">
                <a:solidFill>
                  <a:srgbClr val="FF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Strong, profitable core</a:t>
            </a:r>
            <a:endParaRPr/>
          </a:p>
        </p:txBody>
      </p:sp>
      <p:cxnSp>
        <p:nvCxnSpPr>
          <p:cNvPr id="195" name="Google Shape;195;p5"/>
          <p:cNvCxnSpPr/>
          <p:nvPr/>
        </p:nvCxnSpPr>
        <p:spPr>
          <a:xfrm>
            <a:off x="295277" y="3456505"/>
            <a:ext cx="2751632" cy="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miter lim="8000"/>
            <a:headEnd len="sm" w="sm" type="none"/>
            <a:tailEnd len="sm" w="sm" type="none"/>
          </a:ln>
        </p:spPr>
      </p:cxnSp>
      <p:sp>
        <p:nvSpPr>
          <p:cNvPr id="196" name="Google Shape;196;p5"/>
          <p:cNvSpPr txBox="1"/>
          <p:nvPr/>
        </p:nvSpPr>
        <p:spPr>
          <a:xfrm>
            <a:off x="3245215" y="3021885"/>
            <a:ext cx="2751632" cy="351055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rm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Arial"/>
              <a:buNone/>
            </a:pPr>
            <a:r>
              <a:rPr b="1" lang="en-US" sz="18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Customers</a:t>
            </a:r>
            <a:endParaRPr/>
          </a:p>
        </p:txBody>
      </p:sp>
      <p:sp>
        <p:nvSpPr>
          <p:cNvPr id="197" name="Google Shape;197;p5"/>
          <p:cNvSpPr txBox="1"/>
          <p:nvPr/>
        </p:nvSpPr>
        <p:spPr>
          <a:xfrm>
            <a:off x="3245215" y="3634589"/>
            <a:ext cx="2751632" cy="166892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Arial"/>
              <a:buNone/>
            </a:pPr>
            <a:r>
              <a:rPr lang="en-US" sz="16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38,000 active business customers across nine industries, with net revenue retention of 112%.</a:t>
            </a:r>
            <a:endParaRPr/>
          </a:p>
          <a:p>
            <a:pPr indent="0" lvl="0" mar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Arial"/>
              <a:buNone/>
            </a:pPr>
            <a:r>
              <a:rPr b="1" lang="en-US" sz="1600">
                <a:solidFill>
                  <a:srgbClr val="FF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Loyal, expanding base</a:t>
            </a:r>
            <a:endParaRPr/>
          </a:p>
        </p:txBody>
      </p:sp>
      <p:cxnSp>
        <p:nvCxnSpPr>
          <p:cNvPr id="198" name="Google Shape;198;p5"/>
          <p:cNvCxnSpPr/>
          <p:nvPr/>
        </p:nvCxnSpPr>
        <p:spPr>
          <a:xfrm>
            <a:off x="3245215" y="3456505"/>
            <a:ext cx="2751632" cy="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miter lim="8000"/>
            <a:headEnd len="sm" w="sm" type="none"/>
            <a:tailEnd len="sm" w="sm" type="none"/>
          </a:ln>
        </p:spPr>
      </p:cxnSp>
      <p:sp>
        <p:nvSpPr>
          <p:cNvPr id="199" name="Google Shape;199;p5"/>
          <p:cNvSpPr txBox="1"/>
          <p:nvPr/>
        </p:nvSpPr>
        <p:spPr>
          <a:xfrm>
            <a:off x="6195154" y="3021885"/>
            <a:ext cx="2751632" cy="351055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rm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Arial"/>
              <a:buNone/>
            </a:pPr>
            <a:r>
              <a:rPr b="1" lang="en-US" sz="18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Footprint</a:t>
            </a:r>
            <a:endParaRPr/>
          </a:p>
        </p:txBody>
      </p:sp>
      <p:sp>
        <p:nvSpPr>
          <p:cNvPr id="200" name="Google Shape;200;p5"/>
          <p:cNvSpPr txBox="1"/>
          <p:nvPr/>
        </p:nvSpPr>
        <p:spPr>
          <a:xfrm>
            <a:off x="6195154" y="3634589"/>
            <a:ext cx="2751632" cy="166892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Arial"/>
              <a:buNone/>
            </a:pPr>
            <a:r>
              <a:rPr lang="en-US" sz="16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Operations span 11 US states, but 84% of revenue comes from just four of them today.</a:t>
            </a:r>
            <a:endParaRPr/>
          </a:p>
          <a:p>
            <a:pPr indent="0" lvl="0" mar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Arial"/>
              <a:buNone/>
            </a:pPr>
            <a:r>
              <a:rPr b="1" lang="en-US" sz="1600">
                <a:solidFill>
                  <a:srgbClr val="FF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Geographically narrow</a:t>
            </a:r>
            <a:endParaRPr/>
          </a:p>
        </p:txBody>
      </p:sp>
      <p:cxnSp>
        <p:nvCxnSpPr>
          <p:cNvPr id="201" name="Google Shape;201;p5"/>
          <p:cNvCxnSpPr/>
          <p:nvPr/>
        </p:nvCxnSpPr>
        <p:spPr>
          <a:xfrm>
            <a:off x="6195154" y="3456505"/>
            <a:ext cx="2751632" cy="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miter lim="8000"/>
            <a:headEnd len="sm" w="sm" type="none"/>
            <a:tailEnd len="sm" w="sm" type="none"/>
          </a:ln>
        </p:spPr>
      </p:cxnSp>
      <p:sp>
        <p:nvSpPr>
          <p:cNvPr id="202" name="Google Shape;202;p5"/>
          <p:cNvSpPr txBox="1"/>
          <p:nvPr/>
        </p:nvSpPr>
        <p:spPr>
          <a:xfrm>
            <a:off x="9145093" y="3021885"/>
            <a:ext cx="2751632" cy="351055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rm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Arial"/>
              <a:buNone/>
            </a:pPr>
            <a:r>
              <a:rPr b="1" lang="en-US" sz="18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People</a:t>
            </a:r>
            <a:endParaRPr/>
          </a:p>
        </p:txBody>
      </p:sp>
      <p:sp>
        <p:nvSpPr>
          <p:cNvPr id="203" name="Google Shape;203;p5"/>
          <p:cNvSpPr txBox="1"/>
          <p:nvPr/>
        </p:nvSpPr>
        <p:spPr>
          <a:xfrm>
            <a:off x="9145093" y="3634589"/>
            <a:ext cx="2751632" cy="166892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Arial"/>
              <a:buNone/>
            </a:pPr>
            <a:r>
              <a:rPr lang="en-US" sz="16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1,450 employees across three regional hubs, with a delivery model proven and ready to replicate.</a:t>
            </a:r>
            <a:endParaRPr/>
          </a:p>
          <a:p>
            <a:pPr indent="0" lvl="0" mar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Arial"/>
              <a:buNone/>
            </a:pPr>
            <a:r>
              <a:rPr b="1" lang="en-US" sz="1600">
                <a:solidFill>
                  <a:srgbClr val="FF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Scalable operating model</a:t>
            </a:r>
            <a:endParaRPr/>
          </a:p>
        </p:txBody>
      </p:sp>
      <p:cxnSp>
        <p:nvCxnSpPr>
          <p:cNvPr id="204" name="Google Shape;204;p5"/>
          <p:cNvCxnSpPr/>
          <p:nvPr/>
        </p:nvCxnSpPr>
        <p:spPr>
          <a:xfrm>
            <a:off x="9145093" y="3456505"/>
            <a:ext cx="2751632" cy="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miter lim="8000"/>
            <a:headEnd len="sm" w="sm" type="none"/>
            <a:tailEnd len="sm" w="sm" type="none"/>
          </a:ln>
        </p:spPr>
      </p:cxnSp>
      <p:grpSp>
        <p:nvGrpSpPr>
          <p:cNvPr id="205" name="Google Shape;205;p5"/>
          <p:cNvGrpSpPr/>
          <p:nvPr/>
        </p:nvGrpSpPr>
        <p:grpSpPr>
          <a:xfrm>
            <a:off x="9145093" y="2280290"/>
            <a:ext cx="666256" cy="666256"/>
            <a:chOff x="8624067" y="4459160"/>
            <a:chExt cx="633600" cy="633600"/>
          </a:xfrm>
        </p:grpSpPr>
        <p:sp>
          <p:nvSpPr>
            <p:cNvPr id="206" name="Google Shape;206;p5"/>
            <p:cNvSpPr/>
            <p:nvPr/>
          </p:nvSpPr>
          <p:spPr>
            <a:xfrm>
              <a:off x="8624067" y="4459160"/>
              <a:ext cx="633600" cy="633600"/>
            </a:xfrm>
            <a:custGeom>
              <a:rect b="b" l="l" r="r" t="t"/>
              <a:pathLst>
                <a:path extrusionOk="0" h="10000" w="10000">
                  <a:moveTo>
                    <a:pt x="6288" y="4141"/>
                  </a:moveTo>
                  <a:lnTo>
                    <a:pt x="6287" y="4189"/>
                  </a:lnTo>
                  <a:lnTo>
                    <a:pt x="6284" y="4238"/>
                  </a:lnTo>
                  <a:lnTo>
                    <a:pt x="6280" y="4286"/>
                  </a:lnTo>
                  <a:lnTo>
                    <a:pt x="6274" y="4333"/>
                  </a:lnTo>
                  <a:lnTo>
                    <a:pt x="6266" y="4381"/>
                  </a:lnTo>
                  <a:lnTo>
                    <a:pt x="6256" y="4428"/>
                  </a:lnTo>
                  <a:lnTo>
                    <a:pt x="6244" y="4474"/>
                  </a:lnTo>
                  <a:lnTo>
                    <a:pt x="6231" y="4520"/>
                  </a:lnTo>
                  <a:lnTo>
                    <a:pt x="6216" y="4566"/>
                  </a:lnTo>
                  <a:lnTo>
                    <a:pt x="6200" y="4611"/>
                  </a:lnTo>
                  <a:lnTo>
                    <a:pt x="6181" y="4656"/>
                  </a:lnTo>
                  <a:lnTo>
                    <a:pt x="6161" y="4699"/>
                  </a:lnTo>
                  <a:lnTo>
                    <a:pt x="6139" y="4743"/>
                  </a:lnTo>
                  <a:lnTo>
                    <a:pt x="6116" y="4785"/>
                  </a:lnTo>
                  <a:lnTo>
                    <a:pt x="6091" y="4826"/>
                  </a:lnTo>
                  <a:lnTo>
                    <a:pt x="6065" y="4867"/>
                  </a:lnTo>
                  <a:lnTo>
                    <a:pt x="6037" y="4906"/>
                  </a:lnTo>
                  <a:lnTo>
                    <a:pt x="6007" y="4945"/>
                  </a:lnTo>
                  <a:lnTo>
                    <a:pt x="5977" y="4982"/>
                  </a:lnTo>
                  <a:lnTo>
                    <a:pt x="5945" y="5017"/>
                  </a:lnTo>
                  <a:lnTo>
                    <a:pt x="5911" y="5052"/>
                  </a:lnTo>
                  <a:lnTo>
                    <a:pt x="5876" y="5086"/>
                  </a:lnTo>
                  <a:lnTo>
                    <a:pt x="5841" y="5118"/>
                  </a:lnTo>
                  <a:lnTo>
                    <a:pt x="5804" y="5148"/>
                  </a:lnTo>
                  <a:lnTo>
                    <a:pt x="5765" y="5178"/>
                  </a:lnTo>
                  <a:lnTo>
                    <a:pt x="5726" y="5206"/>
                  </a:lnTo>
                  <a:lnTo>
                    <a:pt x="5685" y="5232"/>
                  </a:lnTo>
                  <a:lnTo>
                    <a:pt x="5644" y="5257"/>
                  </a:lnTo>
                  <a:lnTo>
                    <a:pt x="5602" y="5280"/>
                  </a:lnTo>
                  <a:lnTo>
                    <a:pt x="5558" y="5302"/>
                  </a:lnTo>
                  <a:lnTo>
                    <a:pt x="5515" y="5322"/>
                  </a:lnTo>
                  <a:lnTo>
                    <a:pt x="5470" y="5341"/>
                  </a:lnTo>
                  <a:lnTo>
                    <a:pt x="5425" y="5357"/>
                  </a:lnTo>
                  <a:lnTo>
                    <a:pt x="5379" y="5372"/>
                  </a:lnTo>
                  <a:lnTo>
                    <a:pt x="5333" y="5385"/>
                  </a:lnTo>
                  <a:lnTo>
                    <a:pt x="5287" y="5397"/>
                  </a:lnTo>
                  <a:lnTo>
                    <a:pt x="5240" y="5407"/>
                  </a:lnTo>
                  <a:lnTo>
                    <a:pt x="5192" y="5415"/>
                  </a:lnTo>
                  <a:lnTo>
                    <a:pt x="5145" y="5421"/>
                  </a:lnTo>
                  <a:lnTo>
                    <a:pt x="5097" y="5425"/>
                  </a:lnTo>
                  <a:lnTo>
                    <a:pt x="5048" y="5428"/>
                  </a:lnTo>
                  <a:lnTo>
                    <a:pt x="5000" y="5429"/>
                  </a:lnTo>
                  <a:lnTo>
                    <a:pt x="4952" y="5428"/>
                  </a:lnTo>
                  <a:lnTo>
                    <a:pt x="4903" y="5425"/>
                  </a:lnTo>
                  <a:lnTo>
                    <a:pt x="4855" y="5421"/>
                  </a:lnTo>
                  <a:lnTo>
                    <a:pt x="4808" y="5415"/>
                  </a:lnTo>
                  <a:lnTo>
                    <a:pt x="4760" y="5407"/>
                  </a:lnTo>
                  <a:lnTo>
                    <a:pt x="4713" y="5397"/>
                  </a:lnTo>
                  <a:lnTo>
                    <a:pt x="4667" y="5385"/>
                  </a:lnTo>
                  <a:lnTo>
                    <a:pt x="4621" y="5372"/>
                  </a:lnTo>
                  <a:lnTo>
                    <a:pt x="4575" y="5357"/>
                  </a:lnTo>
                  <a:lnTo>
                    <a:pt x="4530" y="5341"/>
                  </a:lnTo>
                  <a:lnTo>
                    <a:pt x="4485" y="5322"/>
                  </a:lnTo>
                  <a:lnTo>
                    <a:pt x="4442" y="5302"/>
                  </a:lnTo>
                  <a:lnTo>
                    <a:pt x="4398" y="5280"/>
                  </a:lnTo>
                  <a:lnTo>
                    <a:pt x="4356" y="5257"/>
                  </a:lnTo>
                  <a:lnTo>
                    <a:pt x="4315" y="5232"/>
                  </a:lnTo>
                  <a:lnTo>
                    <a:pt x="4274" y="5206"/>
                  </a:lnTo>
                  <a:lnTo>
                    <a:pt x="4235" y="5178"/>
                  </a:lnTo>
                  <a:lnTo>
                    <a:pt x="4196" y="5148"/>
                  </a:lnTo>
                  <a:lnTo>
                    <a:pt x="4159" y="5118"/>
                  </a:lnTo>
                  <a:lnTo>
                    <a:pt x="4124" y="5086"/>
                  </a:lnTo>
                  <a:lnTo>
                    <a:pt x="4089" y="5052"/>
                  </a:lnTo>
                  <a:lnTo>
                    <a:pt x="4055" y="5017"/>
                  </a:lnTo>
                  <a:lnTo>
                    <a:pt x="4023" y="4982"/>
                  </a:lnTo>
                  <a:lnTo>
                    <a:pt x="3993" y="4945"/>
                  </a:lnTo>
                  <a:lnTo>
                    <a:pt x="3963" y="4906"/>
                  </a:lnTo>
                  <a:lnTo>
                    <a:pt x="3935" y="4867"/>
                  </a:lnTo>
                  <a:lnTo>
                    <a:pt x="3909" y="4826"/>
                  </a:lnTo>
                  <a:lnTo>
                    <a:pt x="3884" y="4785"/>
                  </a:lnTo>
                  <a:lnTo>
                    <a:pt x="3861" y="4743"/>
                  </a:lnTo>
                  <a:lnTo>
                    <a:pt x="3839" y="4699"/>
                  </a:lnTo>
                  <a:lnTo>
                    <a:pt x="3819" y="4656"/>
                  </a:lnTo>
                  <a:lnTo>
                    <a:pt x="3800" y="4611"/>
                  </a:lnTo>
                  <a:lnTo>
                    <a:pt x="3784" y="4566"/>
                  </a:lnTo>
                  <a:lnTo>
                    <a:pt x="3769" y="4520"/>
                  </a:lnTo>
                  <a:lnTo>
                    <a:pt x="3756" y="4474"/>
                  </a:lnTo>
                  <a:lnTo>
                    <a:pt x="3744" y="4428"/>
                  </a:lnTo>
                  <a:lnTo>
                    <a:pt x="3734" y="4381"/>
                  </a:lnTo>
                  <a:lnTo>
                    <a:pt x="3726" y="4333"/>
                  </a:lnTo>
                  <a:lnTo>
                    <a:pt x="3720" y="4286"/>
                  </a:lnTo>
                  <a:lnTo>
                    <a:pt x="3716" y="4238"/>
                  </a:lnTo>
                  <a:lnTo>
                    <a:pt x="3713" y="4189"/>
                  </a:lnTo>
                  <a:lnTo>
                    <a:pt x="3712" y="4141"/>
                  </a:lnTo>
                  <a:lnTo>
                    <a:pt x="3713" y="4093"/>
                  </a:lnTo>
                  <a:lnTo>
                    <a:pt x="3716" y="4044"/>
                  </a:lnTo>
                  <a:lnTo>
                    <a:pt x="3720" y="3996"/>
                  </a:lnTo>
                  <a:lnTo>
                    <a:pt x="3726" y="3949"/>
                  </a:lnTo>
                  <a:lnTo>
                    <a:pt x="3734" y="3901"/>
                  </a:lnTo>
                  <a:lnTo>
                    <a:pt x="3744" y="3854"/>
                  </a:lnTo>
                  <a:lnTo>
                    <a:pt x="3756" y="3808"/>
                  </a:lnTo>
                  <a:lnTo>
                    <a:pt x="3769" y="3762"/>
                  </a:lnTo>
                  <a:lnTo>
                    <a:pt x="3784" y="3716"/>
                  </a:lnTo>
                  <a:lnTo>
                    <a:pt x="3800" y="3671"/>
                  </a:lnTo>
                  <a:lnTo>
                    <a:pt x="3819" y="3626"/>
                  </a:lnTo>
                  <a:lnTo>
                    <a:pt x="3839" y="3583"/>
                  </a:lnTo>
                  <a:lnTo>
                    <a:pt x="3861" y="3539"/>
                  </a:lnTo>
                  <a:lnTo>
                    <a:pt x="3884" y="3497"/>
                  </a:lnTo>
                  <a:lnTo>
                    <a:pt x="3909" y="3456"/>
                  </a:lnTo>
                  <a:lnTo>
                    <a:pt x="3935" y="3415"/>
                  </a:lnTo>
                  <a:lnTo>
                    <a:pt x="3963" y="3376"/>
                  </a:lnTo>
                  <a:lnTo>
                    <a:pt x="3993" y="3338"/>
                  </a:lnTo>
                  <a:lnTo>
                    <a:pt x="4023" y="3301"/>
                  </a:lnTo>
                  <a:lnTo>
                    <a:pt x="4055" y="3265"/>
                  </a:lnTo>
                  <a:lnTo>
                    <a:pt x="4089" y="3230"/>
                  </a:lnTo>
                  <a:lnTo>
                    <a:pt x="4124" y="3197"/>
                  </a:lnTo>
                  <a:lnTo>
                    <a:pt x="4159" y="3165"/>
                  </a:lnTo>
                  <a:lnTo>
                    <a:pt x="4196" y="3135"/>
                  </a:lnTo>
                  <a:lnTo>
                    <a:pt x="4235" y="3105"/>
                  </a:lnTo>
                  <a:lnTo>
                    <a:pt x="4274" y="3077"/>
                  </a:lnTo>
                  <a:lnTo>
                    <a:pt x="4315" y="3051"/>
                  </a:lnTo>
                  <a:lnTo>
                    <a:pt x="4356" y="3026"/>
                  </a:lnTo>
                  <a:lnTo>
                    <a:pt x="4398" y="3002"/>
                  </a:lnTo>
                  <a:lnTo>
                    <a:pt x="4442" y="2981"/>
                  </a:lnTo>
                  <a:lnTo>
                    <a:pt x="4485" y="2960"/>
                  </a:lnTo>
                  <a:lnTo>
                    <a:pt x="4530" y="2942"/>
                  </a:lnTo>
                  <a:lnTo>
                    <a:pt x="4575" y="2925"/>
                  </a:lnTo>
                  <a:lnTo>
                    <a:pt x="4621" y="2910"/>
                  </a:lnTo>
                  <a:lnTo>
                    <a:pt x="4667" y="2897"/>
                  </a:lnTo>
                  <a:lnTo>
                    <a:pt x="4713" y="2885"/>
                  </a:lnTo>
                  <a:lnTo>
                    <a:pt x="4760" y="2875"/>
                  </a:lnTo>
                  <a:lnTo>
                    <a:pt x="4808" y="2867"/>
                  </a:lnTo>
                  <a:lnTo>
                    <a:pt x="4855" y="2861"/>
                  </a:lnTo>
                  <a:lnTo>
                    <a:pt x="4903" y="2857"/>
                  </a:lnTo>
                  <a:lnTo>
                    <a:pt x="4952" y="2854"/>
                  </a:lnTo>
                  <a:lnTo>
                    <a:pt x="5000" y="2853"/>
                  </a:lnTo>
                  <a:lnTo>
                    <a:pt x="5048" y="2854"/>
                  </a:lnTo>
                  <a:lnTo>
                    <a:pt x="5097" y="2857"/>
                  </a:lnTo>
                  <a:lnTo>
                    <a:pt x="5145" y="2861"/>
                  </a:lnTo>
                  <a:lnTo>
                    <a:pt x="5192" y="2867"/>
                  </a:lnTo>
                  <a:lnTo>
                    <a:pt x="5240" y="2875"/>
                  </a:lnTo>
                  <a:lnTo>
                    <a:pt x="5287" y="2885"/>
                  </a:lnTo>
                  <a:lnTo>
                    <a:pt x="5333" y="2897"/>
                  </a:lnTo>
                  <a:lnTo>
                    <a:pt x="5379" y="2910"/>
                  </a:lnTo>
                  <a:lnTo>
                    <a:pt x="5425" y="2925"/>
                  </a:lnTo>
                  <a:lnTo>
                    <a:pt x="5470" y="2942"/>
                  </a:lnTo>
                  <a:lnTo>
                    <a:pt x="5515" y="2960"/>
                  </a:lnTo>
                  <a:lnTo>
                    <a:pt x="5558" y="2981"/>
                  </a:lnTo>
                  <a:lnTo>
                    <a:pt x="5602" y="3002"/>
                  </a:lnTo>
                  <a:lnTo>
                    <a:pt x="5644" y="3026"/>
                  </a:lnTo>
                  <a:lnTo>
                    <a:pt x="5685" y="3051"/>
                  </a:lnTo>
                  <a:lnTo>
                    <a:pt x="5726" y="3077"/>
                  </a:lnTo>
                  <a:lnTo>
                    <a:pt x="5765" y="3105"/>
                  </a:lnTo>
                  <a:lnTo>
                    <a:pt x="5804" y="3135"/>
                  </a:lnTo>
                  <a:lnTo>
                    <a:pt x="5841" y="3165"/>
                  </a:lnTo>
                  <a:lnTo>
                    <a:pt x="5876" y="3197"/>
                  </a:lnTo>
                  <a:lnTo>
                    <a:pt x="5911" y="3230"/>
                  </a:lnTo>
                  <a:lnTo>
                    <a:pt x="5945" y="3265"/>
                  </a:lnTo>
                  <a:lnTo>
                    <a:pt x="5977" y="3301"/>
                  </a:lnTo>
                  <a:lnTo>
                    <a:pt x="6007" y="3338"/>
                  </a:lnTo>
                  <a:lnTo>
                    <a:pt x="6037" y="3376"/>
                  </a:lnTo>
                  <a:lnTo>
                    <a:pt x="6065" y="3415"/>
                  </a:lnTo>
                  <a:lnTo>
                    <a:pt x="6091" y="3456"/>
                  </a:lnTo>
                  <a:lnTo>
                    <a:pt x="6116" y="3497"/>
                  </a:lnTo>
                  <a:lnTo>
                    <a:pt x="6139" y="3539"/>
                  </a:lnTo>
                  <a:lnTo>
                    <a:pt x="6161" y="3583"/>
                  </a:lnTo>
                  <a:lnTo>
                    <a:pt x="6181" y="3626"/>
                  </a:lnTo>
                  <a:lnTo>
                    <a:pt x="6200" y="3671"/>
                  </a:lnTo>
                  <a:lnTo>
                    <a:pt x="6216" y="3716"/>
                  </a:lnTo>
                  <a:lnTo>
                    <a:pt x="6231" y="3762"/>
                  </a:lnTo>
                  <a:lnTo>
                    <a:pt x="6244" y="3808"/>
                  </a:lnTo>
                  <a:lnTo>
                    <a:pt x="6256" y="3854"/>
                  </a:lnTo>
                  <a:lnTo>
                    <a:pt x="6266" y="3901"/>
                  </a:lnTo>
                  <a:lnTo>
                    <a:pt x="6274" y="3949"/>
                  </a:lnTo>
                  <a:lnTo>
                    <a:pt x="6280" y="3996"/>
                  </a:lnTo>
                  <a:lnTo>
                    <a:pt x="6284" y="4044"/>
                  </a:lnTo>
                  <a:lnTo>
                    <a:pt x="6287" y="4093"/>
                  </a:lnTo>
                  <a:lnTo>
                    <a:pt x="6288" y="414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Helvetica Neue"/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7" name="Google Shape;207;p5"/>
            <p:cNvSpPr/>
            <p:nvPr/>
          </p:nvSpPr>
          <p:spPr>
            <a:xfrm>
              <a:off x="8624067" y="4459160"/>
              <a:ext cx="633600" cy="633600"/>
            </a:xfrm>
            <a:custGeom>
              <a:rect b="b" l="l" r="r" t="t"/>
              <a:pathLst>
                <a:path extrusionOk="0" h="10000" w="10000">
                  <a:moveTo>
                    <a:pt x="8897" y="4849"/>
                  </a:moveTo>
                  <a:lnTo>
                    <a:pt x="8897" y="4858"/>
                  </a:lnTo>
                  <a:lnTo>
                    <a:pt x="8900" y="4995"/>
                  </a:lnTo>
                  <a:lnTo>
                    <a:pt x="8900" y="5005"/>
                  </a:lnTo>
                  <a:lnTo>
                    <a:pt x="8897" y="5142"/>
                  </a:lnTo>
                  <a:lnTo>
                    <a:pt x="8897" y="5151"/>
                  </a:lnTo>
                  <a:lnTo>
                    <a:pt x="8889" y="5288"/>
                  </a:lnTo>
                  <a:lnTo>
                    <a:pt x="8889" y="5297"/>
                  </a:lnTo>
                  <a:lnTo>
                    <a:pt x="8876" y="5433"/>
                  </a:lnTo>
                  <a:lnTo>
                    <a:pt x="8875" y="5443"/>
                  </a:lnTo>
                  <a:lnTo>
                    <a:pt x="8857" y="5578"/>
                  </a:lnTo>
                  <a:lnTo>
                    <a:pt x="8855" y="5587"/>
                  </a:lnTo>
                  <a:lnTo>
                    <a:pt x="8833" y="5721"/>
                  </a:lnTo>
                  <a:lnTo>
                    <a:pt x="8831" y="5731"/>
                  </a:lnTo>
                  <a:lnTo>
                    <a:pt x="8803" y="5864"/>
                  </a:lnTo>
                  <a:lnTo>
                    <a:pt x="8801" y="5873"/>
                  </a:lnTo>
                  <a:lnTo>
                    <a:pt x="8768" y="6005"/>
                  </a:lnTo>
                  <a:lnTo>
                    <a:pt x="8766" y="6014"/>
                  </a:lnTo>
                  <a:lnTo>
                    <a:pt x="8728" y="6145"/>
                  </a:lnTo>
                  <a:lnTo>
                    <a:pt x="8725" y="6154"/>
                  </a:lnTo>
                  <a:lnTo>
                    <a:pt x="8683" y="6283"/>
                  </a:lnTo>
                  <a:lnTo>
                    <a:pt x="8680" y="6292"/>
                  </a:lnTo>
                  <a:lnTo>
                    <a:pt x="8632" y="6420"/>
                  </a:lnTo>
                  <a:lnTo>
                    <a:pt x="8629" y="6428"/>
                  </a:lnTo>
                  <a:lnTo>
                    <a:pt x="8577" y="6554"/>
                  </a:lnTo>
                  <a:lnTo>
                    <a:pt x="8573" y="6563"/>
                  </a:lnTo>
                  <a:lnTo>
                    <a:pt x="8516" y="6687"/>
                  </a:lnTo>
                  <a:lnTo>
                    <a:pt x="8512" y="6695"/>
                  </a:lnTo>
                  <a:lnTo>
                    <a:pt x="8450" y="6818"/>
                  </a:lnTo>
                  <a:lnTo>
                    <a:pt x="8446" y="6826"/>
                  </a:lnTo>
                  <a:lnTo>
                    <a:pt x="8380" y="6946"/>
                  </a:lnTo>
                  <a:lnTo>
                    <a:pt x="8375" y="6954"/>
                  </a:lnTo>
                  <a:lnTo>
                    <a:pt x="8304" y="7071"/>
                  </a:lnTo>
                  <a:lnTo>
                    <a:pt x="8299" y="7079"/>
                  </a:lnTo>
                  <a:lnTo>
                    <a:pt x="8225" y="7194"/>
                  </a:lnTo>
                  <a:lnTo>
                    <a:pt x="8219" y="7202"/>
                  </a:lnTo>
                  <a:lnTo>
                    <a:pt x="8140" y="7313"/>
                  </a:lnTo>
                  <a:lnTo>
                    <a:pt x="8135" y="7321"/>
                  </a:lnTo>
                  <a:lnTo>
                    <a:pt x="8052" y="7429"/>
                  </a:lnTo>
                  <a:lnTo>
                    <a:pt x="8046" y="7436"/>
                  </a:lnTo>
                  <a:lnTo>
                    <a:pt x="7959" y="7541"/>
                  </a:lnTo>
                  <a:lnTo>
                    <a:pt x="7953" y="7548"/>
                  </a:lnTo>
                  <a:lnTo>
                    <a:pt x="7862" y="7650"/>
                  </a:lnTo>
                  <a:lnTo>
                    <a:pt x="7856" y="7657"/>
                  </a:lnTo>
                  <a:lnTo>
                    <a:pt x="7761" y="7755"/>
                  </a:lnTo>
                  <a:lnTo>
                    <a:pt x="7755" y="7761"/>
                  </a:lnTo>
                  <a:lnTo>
                    <a:pt x="7657" y="7856"/>
                  </a:lnTo>
                  <a:lnTo>
                    <a:pt x="7650" y="7862"/>
                  </a:lnTo>
                  <a:lnTo>
                    <a:pt x="7562" y="7941"/>
                  </a:lnTo>
                  <a:lnTo>
                    <a:pt x="7550" y="7955"/>
                  </a:lnTo>
                  <a:lnTo>
                    <a:pt x="7527" y="7979"/>
                  </a:lnTo>
                  <a:lnTo>
                    <a:pt x="7501" y="7999"/>
                  </a:lnTo>
                  <a:lnTo>
                    <a:pt x="7474" y="8015"/>
                  </a:lnTo>
                  <a:lnTo>
                    <a:pt x="7436" y="8046"/>
                  </a:lnTo>
                  <a:lnTo>
                    <a:pt x="7429" y="8052"/>
                  </a:lnTo>
                  <a:lnTo>
                    <a:pt x="7321" y="8135"/>
                  </a:lnTo>
                  <a:lnTo>
                    <a:pt x="7313" y="8140"/>
                  </a:lnTo>
                  <a:lnTo>
                    <a:pt x="7202" y="8219"/>
                  </a:lnTo>
                  <a:lnTo>
                    <a:pt x="7194" y="8225"/>
                  </a:lnTo>
                  <a:lnTo>
                    <a:pt x="7079" y="8299"/>
                  </a:lnTo>
                  <a:lnTo>
                    <a:pt x="7071" y="8304"/>
                  </a:lnTo>
                  <a:lnTo>
                    <a:pt x="6954" y="8375"/>
                  </a:lnTo>
                  <a:lnTo>
                    <a:pt x="6946" y="8380"/>
                  </a:lnTo>
                  <a:lnTo>
                    <a:pt x="6826" y="8446"/>
                  </a:lnTo>
                  <a:lnTo>
                    <a:pt x="6818" y="8450"/>
                  </a:lnTo>
                  <a:lnTo>
                    <a:pt x="6695" y="8512"/>
                  </a:lnTo>
                  <a:lnTo>
                    <a:pt x="6687" y="8516"/>
                  </a:lnTo>
                  <a:lnTo>
                    <a:pt x="6563" y="8573"/>
                  </a:lnTo>
                  <a:lnTo>
                    <a:pt x="6554" y="8577"/>
                  </a:lnTo>
                  <a:lnTo>
                    <a:pt x="6428" y="8629"/>
                  </a:lnTo>
                  <a:lnTo>
                    <a:pt x="6420" y="8632"/>
                  </a:lnTo>
                  <a:lnTo>
                    <a:pt x="6292" y="8680"/>
                  </a:lnTo>
                  <a:lnTo>
                    <a:pt x="6283" y="8683"/>
                  </a:lnTo>
                  <a:lnTo>
                    <a:pt x="6154" y="8725"/>
                  </a:lnTo>
                  <a:lnTo>
                    <a:pt x="6145" y="8728"/>
                  </a:lnTo>
                  <a:lnTo>
                    <a:pt x="6014" y="8766"/>
                  </a:lnTo>
                  <a:lnTo>
                    <a:pt x="6005" y="8768"/>
                  </a:lnTo>
                  <a:lnTo>
                    <a:pt x="5873" y="8801"/>
                  </a:lnTo>
                  <a:lnTo>
                    <a:pt x="5864" y="8803"/>
                  </a:lnTo>
                  <a:lnTo>
                    <a:pt x="5731" y="8831"/>
                  </a:lnTo>
                  <a:lnTo>
                    <a:pt x="5721" y="8833"/>
                  </a:lnTo>
                  <a:lnTo>
                    <a:pt x="5587" y="8855"/>
                  </a:lnTo>
                  <a:lnTo>
                    <a:pt x="5578" y="8857"/>
                  </a:lnTo>
                  <a:lnTo>
                    <a:pt x="5443" y="8875"/>
                  </a:lnTo>
                  <a:lnTo>
                    <a:pt x="5433" y="8876"/>
                  </a:lnTo>
                  <a:lnTo>
                    <a:pt x="5297" y="8889"/>
                  </a:lnTo>
                  <a:lnTo>
                    <a:pt x="5288" y="8889"/>
                  </a:lnTo>
                  <a:lnTo>
                    <a:pt x="5151" y="8897"/>
                  </a:lnTo>
                  <a:lnTo>
                    <a:pt x="5142" y="8897"/>
                  </a:lnTo>
                  <a:lnTo>
                    <a:pt x="5005" y="8900"/>
                  </a:lnTo>
                  <a:lnTo>
                    <a:pt x="4995" y="8900"/>
                  </a:lnTo>
                  <a:lnTo>
                    <a:pt x="4858" y="8897"/>
                  </a:lnTo>
                  <a:lnTo>
                    <a:pt x="4849" y="8897"/>
                  </a:lnTo>
                  <a:lnTo>
                    <a:pt x="4712" y="8889"/>
                  </a:lnTo>
                  <a:lnTo>
                    <a:pt x="4703" y="8889"/>
                  </a:lnTo>
                  <a:lnTo>
                    <a:pt x="4567" y="8876"/>
                  </a:lnTo>
                  <a:lnTo>
                    <a:pt x="4557" y="8875"/>
                  </a:lnTo>
                  <a:lnTo>
                    <a:pt x="4422" y="8857"/>
                  </a:lnTo>
                  <a:lnTo>
                    <a:pt x="4413" y="8855"/>
                  </a:lnTo>
                  <a:lnTo>
                    <a:pt x="4279" y="8833"/>
                  </a:lnTo>
                  <a:lnTo>
                    <a:pt x="4269" y="8831"/>
                  </a:lnTo>
                  <a:lnTo>
                    <a:pt x="4136" y="8803"/>
                  </a:lnTo>
                  <a:lnTo>
                    <a:pt x="4127" y="8801"/>
                  </a:lnTo>
                  <a:lnTo>
                    <a:pt x="3995" y="8768"/>
                  </a:lnTo>
                  <a:lnTo>
                    <a:pt x="3986" y="8766"/>
                  </a:lnTo>
                  <a:lnTo>
                    <a:pt x="3855" y="8728"/>
                  </a:lnTo>
                  <a:lnTo>
                    <a:pt x="3846" y="8725"/>
                  </a:lnTo>
                  <a:lnTo>
                    <a:pt x="3717" y="8683"/>
                  </a:lnTo>
                  <a:lnTo>
                    <a:pt x="3708" y="8680"/>
                  </a:lnTo>
                  <a:lnTo>
                    <a:pt x="3580" y="8632"/>
                  </a:lnTo>
                  <a:lnTo>
                    <a:pt x="3572" y="8629"/>
                  </a:lnTo>
                  <a:lnTo>
                    <a:pt x="3446" y="8577"/>
                  </a:lnTo>
                  <a:lnTo>
                    <a:pt x="3437" y="8573"/>
                  </a:lnTo>
                  <a:lnTo>
                    <a:pt x="3313" y="8516"/>
                  </a:lnTo>
                  <a:lnTo>
                    <a:pt x="3305" y="8512"/>
                  </a:lnTo>
                  <a:lnTo>
                    <a:pt x="3182" y="8450"/>
                  </a:lnTo>
                  <a:lnTo>
                    <a:pt x="3174" y="8446"/>
                  </a:lnTo>
                  <a:lnTo>
                    <a:pt x="3054" y="8380"/>
                  </a:lnTo>
                  <a:lnTo>
                    <a:pt x="3046" y="8375"/>
                  </a:lnTo>
                  <a:lnTo>
                    <a:pt x="2929" y="8304"/>
                  </a:lnTo>
                  <a:lnTo>
                    <a:pt x="2921" y="8299"/>
                  </a:lnTo>
                  <a:lnTo>
                    <a:pt x="2806" y="8225"/>
                  </a:lnTo>
                  <a:lnTo>
                    <a:pt x="2798" y="8219"/>
                  </a:lnTo>
                  <a:lnTo>
                    <a:pt x="2687" y="8140"/>
                  </a:lnTo>
                  <a:lnTo>
                    <a:pt x="2679" y="8135"/>
                  </a:lnTo>
                  <a:lnTo>
                    <a:pt x="2571" y="8052"/>
                  </a:lnTo>
                  <a:lnTo>
                    <a:pt x="2564" y="8046"/>
                  </a:lnTo>
                  <a:lnTo>
                    <a:pt x="2526" y="8015"/>
                  </a:lnTo>
                  <a:lnTo>
                    <a:pt x="2499" y="7999"/>
                  </a:lnTo>
                  <a:lnTo>
                    <a:pt x="2473" y="7979"/>
                  </a:lnTo>
                  <a:lnTo>
                    <a:pt x="2450" y="7955"/>
                  </a:lnTo>
                  <a:lnTo>
                    <a:pt x="2438" y="7941"/>
                  </a:lnTo>
                  <a:lnTo>
                    <a:pt x="2350" y="7862"/>
                  </a:lnTo>
                  <a:lnTo>
                    <a:pt x="2343" y="7856"/>
                  </a:lnTo>
                  <a:lnTo>
                    <a:pt x="2245" y="7761"/>
                  </a:lnTo>
                  <a:lnTo>
                    <a:pt x="2239" y="7755"/>
                  </a:lnTo>
                  <a:lnTo>
                    <a:pt x="2144" y="7657"/>
                  </a:lnTo>
                  <a:lnTo>
                    <a:pt x="2138" y="7650"/>
                  </a:lnTo>
                  <a:lnTo>
                    <a:pt x="2047" y="7548"/>
                  </a:lnTo>
                  <a:lnTo>
                    <a:pt x="2041" y="7541"/>
                  </a:lnTo>
                  <a:lnTo>
                    <a:pt x="1954" y="7436"/>
                  </a:lnTo>
                  <a:lnTo>
                    <a:pt x="1948" y="7429"/>
                  </a:lnTo>
                  <a:lnTo>
                    <a:pt x="1865" y="7321"/>
                  </a:lnTo>
                  <a:lnTo>
                    <a:pt x="1860" y="7313"/>
                  </a:lnTo>
                  <a:lnTo>
                    <a:pt x="1781" y="7202"/>
                  </a:lnTo>
                  <a:lnTo>
                    <a:pt x="1775" y="7194"/>
                  </a:lnTo>
                  <a:lnTo>
                    <a:pt x="1701" y="7079"/>
                  </a:lnTo>
                  <a:lnTo>
                    <a:pt x="1696" y="7071"/>
                  </a:lnTo>
                  <a:lnTo>
                    <a:pt x="1625" y="6954"/>
                  </a:lnTo>
                  <a:lnTo>
                    <a:pt x="1620" y="6946"/>
                  </a:lnTo>
                  <a:lnTo>
                    <a:pt x="1554" y="6826"/>
                  </a:lnTo>
                  <a:lnTo>
                    <a:pt x="1550" y="6818"/>
                  </a:lnTo>
                  <a:lnTo>
                    <a:pt x="1488" y="6695"/>
                  </a:lnTo>
                  <a:lnTo>
                    <a:pt x="1484" y="6687"/>
                  </a:lnTo>
                  <a:lnTo>
                    <a:pt x="1427" y="6563"/>
                  </a:lnTo>
                  <a:lnTo>
                    <a:pt x="1423" y="6554"/>
                  </a:lnTo>
                  <a:lnTo>
                    <a:pt x="1371" y="6428"/>
                  </a:lnTo>
                  <a:lnTo>
                    <a:pt x="1368" y="6420"/>
                  </a:lnTo>
                  <a:lnTo>
                    <a:pt x="1320" y="6292"/>
                  </a:lnTo>
                  <a:lnTo>
                    <a:pt x="1317" y="6283"/>
                  </a:lnTo>
                  <a:lnTo>
                    <a:pt x="1275" y="6154"/>
                  </a:lnTo>
                  <a:lnTo>
                    <a:pt x="1272" y="6145"/>
                  </a:lnTo>
                  <a:lnTo>
                    <a:pt x="1234" y="6014"/>
                  </a:lnTo>
                  <a:lnTo>
                    <a:pt x="1232" y="6005"/>
                  </a:lnTo>
                  <a:lnTo>
                    <a:pt x="1199" y="5873"/>
                  </a:lnTo>
                  <a:lnTo>
                    <a:pt x="1197" y="5864"/>
                  </a:lnTo>
                  <a:lnTo>
                    <a:pt x="1169" y="5731"/>
                  </a:lnTo>
                  <a:lnTo>
                    <a:pt x="1167" y="5721"/>
                  </a:lnTo>
                  <a:lnTo>
                    <a:pt x="1145" y="5587"/>
                  </a:lnTo>
                  <a:lnTo>
                    <a:pt x="1143" y="5578"/>
                  </a:lnTo>
                  <a:lnTo>
                    <a:pt x="1125" y="5443"/>
                  </a:lnTo>
                  <a:lnTo>
                    <a:pt x="1124" y="5433"/>
                  </a:lnTo>
                  <a:lnTo>
                    <a:pt x="1111" y="5297"/>
                  </a:lnTo>
                  <a:lnTo>
                    <a:pt x="1111" y="5288"/>
                  </a:lnTo>
                  <a:lnTo>
                    <a:pt x="1103" y="5151"/>
                  </a:lnTo>
                  <a:lnTo>
                    <a:pt x="1103" y="5142"/>
                  </a:lnTo>
                  <a:lnTo>
                    <a:pt x="1100" y="5005"/>
                  </a:lnTo>
                  <a:lnTo>
                    <a:pt x="1100" y="4995"/>
                  </a:lnTo>
                  <a:lnTo>
                    <a:pt x="1103" y="4858"/>
                  </a:lnTo>
                  <a:lnTo>
                    <a:pt x="1103" y="4849"/>
                  </a:lnTo>
                  <a:lnTo>
                    <a:pt x="1111" y="4712"/>
                  </a:lnTo>
                  <a:lnTo>
                    <a:pt x="1111" y="4703"/>
                  </a:lnTo>
                  <a:lnTo>
                    <a:pt x="1124" y="4567"/>
                  </a:lnTo>
                  <a:lnTo>
                    <a:pt x="1125" y="4557"/>
                  </a:lnTo>
                  <a:lnTo>
                    <a:pt x="1143" y="4422"/>
                  </a:lnTo>
                  <a:lnTo>
                    <a:pt x="1145" y="4413"/>
                  </a:lnTo>
                  <a:lnTo>
                    <a:pt x="1167" y="4279"/>
                  </a:lnTo>
                  <a:lnTo>
                    <a:pt x="1169" y="4269"/>
                  </a:lnTo>
                  <a:lnTo>
                    <a:pt x="1197" y="4136"/>
                  </a:lnTo>
                  <a:lnTo>
                    <a:pt x="1199" y="4127"/>
                  </a:lnTo>
                  <a:lnTo>
                    <a:pt x="1232" y="3995"/>
                  </a:lnTo>
                  <a:lnTo>
                    <a:pt x="1234" y="3986"/>
                  </a:lnTo>
                  <a:lnTo>
                    <a:pt x="1272" y="3855"/>
                  </a:lnTo>
                  <a:lnTo>
                    <a:pt x="1275" y="3846"/>
                  </a:lnTo>
                  <a:lnTo>
                    <a:pt x="1317" y="3717"/>
                  </a:lnTo>
                  <a:lnTo>
                    <a:pt x="1320" y="3708"/>
                  </a:lnTo>
                  <a:lnTo>
                    <a:pt x="1368" y="3580"/>
                  </a:lnTo>
                  <a:lnTo>
                    <a:pt x="1371" y="3572"/>
                  </a:lnTo>
                  <a:lnTo>
                    <a:pt x="1423" y="3446"/>
                  </a:lnTo>
                  <a:lnTo>
                    <a:pt x="1427" y="3437"/>
                  </a:lnTo>
                  <a:lnTo>
                    <a:pt x="1484" y="3313"/>
                  </a:lnTo>
                  <a:lnTo>
                    <a:pt x="1488" y="3305"/>
                  </a:lnTo>
                  <a:lnTo>
                    <a:pt x="1550" y="3182"/>
                  </a:lnTo>
                  <a:lnTo>
                    <a:pt x="1554" y="3174"/>
                  </a:lnTo>
                  <a:lnTo>
                    <a:pt x="1620" y="3054"/>
                  </a:lnTo>
                  <a:lnTo>
                    <a:pt x="1625" y="3046"/>
                  </a:lnTo>
                  <a:lnTo>
                    <a:pt x="1696" y="2929"/>
                  </a:lnTo>
                  <a:lnTo>
                    <a:pt x="1701" y="2921"/>
                  </a:lnTo>
                  <a:lnTo>
                    <a:pt x="1775" y="2806"/>
                  </a:lnTo>
                  <a:lnTo>
                    <a:pt x="1781" y="2798"/>
                  </a:lnTo>
                  <a:lnTo>
                    <a:pt x="1860" y="2687"/>
                  </a:lnTo>
                  <a:lnTo>
                    <a:pt x="1865" y="2679"/>
                  </a:lnTo>
                  <a:lnTo>
                    <a:pt x="1948" y="2571"/>
                  </a:lnTo>
                  <a:lnTo>
                    <a:pt x="1954" y="2564"/>
                  </a:lnTo>
                  <a:lnTo>
                    <a:pt x="2041" y="2459"/>
                  </a:lnTo>
                  <a:lnTo>
                    <a:pt x="2047" y="2452"/>
                  </a:lnTo>
                  <a:lnTo>
                    <a:pt x="2138" y="2350"/>
                  </a:lnTo>
                  <a:lnTo>
                    <a:pt x="2144" y="2343"/>
                  </a:lnTo>
                  <a:lnTo>
                    <a:pt x="2239" y="2245"/>
                  </a:lnTo>
                  <a:lnTo>
                    <a:pt x="2245" y="2239"/>
                  </a:lnTo>
                  <a:lnTo>
                    <a:pt x="2343" y="2144"/>
                  </a:lnTo>
                  <a:lnTo>
                    <a:pt x="2350" y="2138"/>
                  </a:lnTo>
                  <a:lnTo>
                    <a:pt x="2452" y="2047"/>
                  </a:lnTo>
                  <a:lnTo>
                    <a:pt x="2459" y="2041"/>
                  </a:lnTo>
                  <a:lnTo>
                    <a:pt x="2564" y="1954"/>
                  </a:lnTo>
                  <a:lnTo>
                    <a:pt x="2571" y="1948"/>
                  </a:lnTo>
                  <a:lnTo>
                    <a:pt x="2679" y="1865"/>
                  </a:lnTo>
                  <a:lnTo>
                    <a:pt x="2687" y="1860"/>
                  </a:lnTo>
                  <a:lnTo>
                    <a:pt x="2798" y="1781"/>
                  </a:lnTo>
                  <a:lnTo>
                    <a:pt x="2806" y="1775"/>
                  </a:lnTo>
                  <a:lnTo>
                    <a:pt x="2921" y="1701"/>
                  </a:lnTo>
                  <a:lnTo>
                    <a:pt x="2929" y="1696"/>
                  </a:lnTo>
                  <a:lnTo>
                    <a:pt x="3046" y="1625"/>
                  </a:lnTo>
                  <a:lnTo>
                    <a:pt x="3054" y="1620"/>
                  </a:lnTo>
                  <a:lnTo>
                    <a:pt x="3174" y="1554"/>
                  </a:lnTo>
                  <a:lnTo>
                    <a:pt x="3182" y="1550"/>
                  </a:lnTo>
                  <a:lnTo>
                    <a:pt x="3305" y="1488"/>
                  </a:lnTo>
                  <a:lnTo>
                    <a:pt x="3313" y="1484"/>
                  </a:lnTo>
                  <a:lnTo>
                    <a:pt x="3437" y="1427"/>
                  </a:lnTo>
                  <a:lnTo>
                    <a:pt x="3446" y="1423"/>
                  </a:lnTo>
                  <a:lnTo>
                    <a:pt x="3572" y="1371"/>
                  </a:lnTo>
                  <a:lnTo>
                    <a:pt x="3580" y="1368"/>
                  </a:lnTo>
                  <a:lnTo>
                    <a:pt x="3708" y="1320"/>
                  </a:lnTo>
                  <a:lnTo>
                    <a:pt x="3717" y="1317"/>
                  </a:lnTo>
                  <a:lnTo>
                    <a:pt x="3846" y="1275"/>
                  </a:lnTo>
                  <a:lnTo>
                    <a:pt x="3855" y="1272"/>
                  </a:lnTo>
                  <a:lnTo>
                    <a:pt x="3986" y="1234"/>
                  </a:lnTo>
                  <a:lnTo>
                    <a:pt x="3995" y="1232"/>
                  </a:lnTo>
                  <a:lnTo>
                    <a:pt x="4127" y="1199"/>
                  </a:lnTo>
                  <a:lnTo>
                    <a:pt x="4136" y="1197"/>
                  </a:lnTo>
                  <a:lnTo>
                    <a:pt x="4269" y="1169"/>
                  </a:lnTo>
                  <a:lnTo>
                    <a:pt x="4279" y="1167"/>
                  </a:lnTo>
                  <a:lnTo>
                    <a:pt x="4413" y="1145"/>
                  </a:lnTo>
                  <a:lnTo>
                    <a:pt x="4422" y="1143"/>
                  </a:lnTo>
                  <a:lnTo>
                    <a:pt x="4557" y="1125"/>
                  </a:lnTo>
                  <a:lnTo>
                    <a:pt x="4567" y="1124"/>
                  </a:lnTo>
                  <a:lnTo>
                    <a:pt x="4703" y="1111"/>
                  </a:lnTo>
                  <a:lnTo>
                    <a:pt x="4712" y="1111"/>
                  </a:lnTo>
                  <a:lnTo>
                    <a:pt x="4849" y="1103"/>
                  </a:lnTo>
                  <a:lnTo>
                    <a:pt x="4858" y="1103"/>
                  </a:lnTo>
                  <a:lnTo>
                    <a:pt x="4995" y="1100"/>
                  </a:lnTo>
                  <a:lnTo>
                    <a:pt x="5005" y="1100"/>
                  </a:lnTo>
                  <a:lnTo>
                    <a:pt x="5142" y="1103"/>
                  </a:lnTo>
                  <a:lnTo>
                    <a:pt x="5151" y="1103"/>
                  </a:lnTo>
                  <a:lnTo>
                    <a:pt x="5288" y="1111"/>
                  </a:lnTo>
                  <a:lnTo>
                    <a:pt x="5297" y="1111"/>
                  </a:lnTo>
                  <a:lnTo>
                    <a:pt x="5433" y="1124"/>
                  </a:lnTo>
                  <a:lnTo>
                    <a:pt x="5443" y="1125"/>
                  </a:lnTo>
                  <a:lnTo>
                    <a:pt x="5578" y="1143"/>
                  </a:lnTo>
                  <a:lnTo>
                    <a:pt x="5587" y="1145"/>
                  </a:lnTo>
                  <a:lnTo>
                    <a:pt x="5721" y="1167"/>
                  </a:lnTo>
                  <a:lnTo>
                    <a:pt x="5731" y="1169"/>
                  </a:lnTo>
                  <a:lnTo>
                    <a:pt x="5864" y="1197"/>
                  </a:lnTo>
                  <a:lnTo>
                    <a:pt x="5873" y="1199"/>
                  </a:lnTo>
                  <a:lnTo>
                    <a:pt x="6005" y="1232"/>
                  </a:lnTo>
                  <a:lnTo>
                    <a:pt x="6014" y="1234"/>
                  </a:lnTo>
                  <a:lnTo>
                    <a:pt x="6145" y="1272"/>
                  </a:lnTo>
                  <a:lnTo>
                    <a:pt x="6154" y="1275"/>
                  </a:lnTo>
                  <a:lnTo>
                    <a:pt x="6283" y="1317"/>
                  </a:lnTo>
                  <a:lnTo>
                    <a:pt x="6292" y="1320"/>
                  </a:lnTo>
                  <a:lnTo>
                    <a:pt x="6420" y="1368"/>
                  </a:lnTo>
                  <a:lnTo>
                    <a:pt x="6428" y="1371"/>
                  </a:lnTo>
                  <a:lnTo>
                    <a:pt x="6554" y="1423"/>
                  </a:lnTo>
                  <a:lnTo>
                    <a:pt x="6563" y="1427"/>
                  </a:lnTo>
                  <a:lnTo>
                    <a:pt x="6687" y="1484"/>
                  </a:lnTo>
                  <a:lnTo>
                    <a:pt x="6695" y="1488"/>
                  </a:lnTo>
                  <a:lnTo>
                    <a:pt x="6818" y="1550"/>
                  </a:lnTo>
                  <a:lnTo>
                    <a:pt x="6826" y="1554"/>
                  </a:lnTo>
                  <a:lnTo>
                    <a:pt x="6946" y="1620"/>
                  </a:lnTo>
                  <a:lnTo>
                    <a:pt x="6954" y="1625"/>
                  </a:lnTo>
                  <a:lnTo>
                    <a:pt x="7071" y="1696"/>
                  </a:lnTo>
                  <a:lnTo>
                    <a:pt x="7079" y="1701"/>
                  </a:lnTo>
                  <a:lnTo>
                    <a:pt x="7194" y="1775"/>
                  </a:lnTo>
                  <a:lnTo>
                    <a:pt x="7202" y="1781"/>
                  </a:lnTo>
                  <a:lnTo>
                    <a:pt x="7313" y="1860"/>
                  </a:lnTo>
                  <a:lnTo>
                    <a:pt x="7321" y="1865"/>
                  </a:lnTo>
                  <a:lnTo>
                    <a:pt x="7429" y="1948"/>
                  </a:lnTo>
                  <a:lnTo>
                    <a:pt x="7436" y="1954"/>
                  </a:lnTo>
                  <a:lnTo>
                    <a:pt x="7541" y="2041"/>
                  </a:lnTo>
                  <a:lnTo>
                    <a:pt x="7548" y="2047"/>
                  </a:lnTo>
                  <a:lnTo>
                    <a:pt x="7650" y="2138"/>
                  </a:lnTo>
                  <a:lnTo>
                    <a:pt x="7657" y="2144"/>
                  </a:lnTo>
                  <a:lnTo>
                    <a:pt x="7755" y="2239"/>
                  </a:lnTo>
                  <a:lnTo>
                    <a:pt x="7761" y="2245"/>
                  </a:lnTo>
                  <a:lnTo>
                    <a:pt x="7856" y="2343"/>
                  </a:lnTo>
                  <a:lnTo>
                    <a:pt x="7862" y="2350"/>
                  </a:lnTo>
                  <a:lnTo>
                    <a:pt x="7953" y="2452"/>
                  </a:lnTo>
                  <a:lnTo>
                    <a:pt x="7959" y="2459"/>
                  </a:lnTo>
                  <a:lnTo>
                    <a:pt x="8046" y="2564"/>
                  </a:lnTo>
                  <a:lnTo>
                    <a:pt x="8052" y="2571"/>
                  </a:lnTo>
                  <a:lnTo>
                    <a:pt x="8135" y="2679"/>
                  </a:lnTo>
                  <a:lnTo>
                    <a:pt x="8140" y="2687"/>
                  </a:lnTo>
                  <a:lnTo>
                    <a:pt x="8219" y="2798"/>
                  </a:lnTo>
                  <a:lnTo>
                    <a:pt x="8225" y="2806"/>
                  </a:lnTo>
                  <a:lnTo>
                    <a:pt x="8299" y="2921"/>
                  </a:lnTo>
                  <a:lnTo>
                    <a:pt x="8304" y="2929"/>
                  </a:lnTo>
                  <a:lnTo>
                    <a:pt x="8375" y="3046"/>
                  </a:lnTo>
                  <a:lnTo>
                    <a:pt x="8380" y="3054"/>
                  </a:lnTo>
                  <a:lnTo>
                    <a:pt x="8446" y="3174"/>
                  </a:lnTo>
                  <a:lnTo>
                    <a:pt x="8450" y="3182"/>
                  </a:lnTo>
                  <a:lnTo>
                    <a:pt x="8512" y="3305"/>
                  </a:lnTo>
                  <a:lnTo>
                    <a:pt x="8516" y="3313"/>
                  </a:lnTo>
                  <a:lnTo>
                    <a:pt x="8573" y="3437"/>
                  </a:lnTo>
                  <a:lnTo>
                    <a:pt x="8577" y="3446"/>
                  </a:lnTo>
                  <a:lnTo>
                    <a:pt x="8629" y="3572"/>
                  </a:lnTo>
                  <a:lnTo>
                    <a:pt x="8632" y="3580"/>
                  </a:lnTo>
                  <a:lnTo>
                    <a:pt x="8680" y="3708"/>
                  </a:lnTo>
                  <a:lnTo>
                    <a:pt x="8683" y="3717"/>
                  </a:lnTo>
                  <a:lnTo>
                    <a:pt x="8725" y="3846"/>
                  </a:lnTo>
                  <a:lnTo>
                    <a:pt x="8728" y="3855"/>
                  </a:lnTo>
                  <a:lnTo>
                    <a:pt x="8766" y="3986"/>
                  </a:lnTo>
                  <a:lnTo>
                    <a:pt x="8768" y="3995"/>
                  </a:lnTo>
                  <a:lnTo>
                    <a:pt x="8801" y="4127"/>
                  </a:lnTo>
                  <a:lnTo>
                    <a:pt x="8803" y="4136"/>
                  </a:lnTo>
                  <a:lnTo>
                    <a:pt x="8831" y="4269"/>
                  </a:lnTo>
                  <a:lnTo>
                    <a:pt x="8833" y="4279"/>
                  </a:lnTo>
                  <a:lnTo>
                    <a:pt x="8855" y="4413"/>
                  </a:lnTo>
                  <a:lnTo>
                    <a:pt x="8857" y="4422"/>
                  </a:lnTo>
                  <a:lnTo>
                    <a:pt x="8875" y="4557"/>
                  </a:lnTo>
                  <a:lnTo>
                    <a:pt x="8876" y="4567"/>
                  </a:lnTo>
                  <a:lnTo>
                    <a:pt x="8889" y="4703"/>
                  </a:lnTo>
                  <a:lnTo>
                    <a:pt x="8889" y="4712"/>
                  </a:lnTo>
                  <a:lnTo>
                    <a:pt x="8897" y="4849"/>
                  </a:lnTo>
                  <a:close/>
                  <a:moveTo>
                    <a:pt x="8390" y="5255"/>
                  </a:moveTo>
                  <a:lnTo>
                    <a:pt x="8398" y="5128"/>
                  </a:lnTo>
                  <a:lnTo>
                    <a:pt x="8400" y="5000"/>
                  </a:lnTo>
                  <a:lnTo>
                    <a:pt x="8398" y="4872"/>
                  </a:lnTo>
                  <a:lnTo>
                    <a:pt x="8390" y="4745"/>
                  </a:lnTo>
                  <a:lnTo>
                    <a:pt x="8378" y="4618"/>
                  </a:lnTo>
                  <a:lnTo>
                    <a:pt x="8362" y="4492"/>
                  </a:lnTo>
                  <a:lnTo>
                    <a:pt x="8340" y="4367"/>
                  </a:lnTo>
                  <a:lnTo>
                    <a:pt x="8315" y="4243"/>
                  </a:lnTo>
                  <a:lnTo>
                    <a:pt x="8284" y="4120"/>
                  </a:lnTo>
                  <a:lnTo>
                    <a:pt x="8249" y="3998"/>
                  </a:lnTo>
                  <a:lnTo>
                    <a:pt x="8209" y="3878"/>
                  </a:lnTo>
                  <a:lnTo>
                    <a:pt x="8165" y="3759"/>
                  </a:lnTo>
                  <a:lnTo>
                    <a:pt x="8117" y="3641"/>
                  </a:lnTo>
                  <a:lnTo>
                    <a:pt x="8064" y="3526"/>
                  </a:lnTo>
                  <a:lnTo>
                    <a:pt x="8006" y="3412"/>
                  </a:lnTo>
                  <a:lnTo>
                    <a:pt x="7944" y="3300"/>
                  </a:lnTo>
                  <a:lnTo>
                    <a:pt x="7879" y="3190"/>
                  </a:lnTo>
                  <a:lnTo>
                    <a:pt x="7809" y="3084"/>
                  </a:lnTo>
                  <a:lnTo>
                    <a:pt x="7735" y="2980"/>
                  </a:lnTo>
                  <a:lnTo>
                    <a:pt x="7658" y="2879"/>
                  </a:lnTo>
                  <a:lnTo>
                    <a:pt x="7577" y="2782"/>
                  </a:lnTo>
                  <a:lnTo>
                    <a:pt x="7492" y="2687"/>
                  </a:lnTo>
                  <a:lnTo>
                    <a:pt x="7404" y="2596"/>
                  </a:lnTo>
                  <a:lnTo>
                    <a:pt x="7313" y="2508"/>
                  </a:lnTo>
                  <a:lnTo>
                    <a:pt x="7218" y="2423"/>
                  </a:lnTo>
                  <a:lnTo>
                    <a:pt x="7121" y="2342"/>
                  </a:lnTo>
                  <a:lnTo>
                    <a:pt x="7020" y="2265"/>
                  </a:lnTo>
                  <a:lnTo>
                    <a:pt x="6916" y="2191"/>
                  </a:lnTo>
                  <a:lnTo>
                    <a:pt x="6810" y="2121"/>
                  </a:lnTo>
                  <a:lnTo>
                    <a:pt x="6700" y="2056"/>
                  </a:lnTo>
                  <a:lnTo>
                    <a:pt x="6588" y="1994"/>
                  </a:lnTo>
                  <a:lnTo>
                    <a:pt x="6474" y="1936"/>
                  </a:lnTo>
                  <a:lnTo>
                    <a:pt x="6359" y="1883"/>
                  </a:lnTo>
                  <a:lnTo>
                    <a:pt x="6241" y="1835"/>
                  </a:lnTo>
                  <a:lnTo>
                    <a:pt x="6122" y="1791"/>
                  </a:lnTo>
                  <a:lnTo>
                    <a:pt x="6002" y="1751"/>
                  </a:lnTo>
                  <a:lnTo>
                    <a:pt x="5880" y="1716"/>
                  </a:lnTo>
                  <a:lnTo>
                    <a:pt x="5757" y="1685"/>
                  </a:lnTo>
                  <a:lnTo>
                    <a:pt x="5633" y="1660"/>
                  </a:lnTo>
                  <a:lnTo>
                    <a:pt x="5508" y="1638"/>
                  </a:lnTo>
                  <a:lnTo>
                    <a:pt x="5382" y="1622"/>
                  </a:lnTo>
                  <a:lnTo>
                    <a:pt x="5255" y="1610"/>
                  </a:lnTo>
                  <a:lnTo>
                    <a:pt x="5128" y="1602"/>
                  </a:lnTo>
                  <a:lnTo>
                    <a:pt x="5000" y="1600"/>
                  </a:lnTo>
                  <a:lnTo>
                    <a:pt x="4872" y="1602"/>
                  </a:lnTo>
                  <a:lnTo>
                    <a:pt x="4745" y="1610"/>
                  </a:lnTo>
                  <a:lnTo>
                    <a:pt x="4618" y="1622"/>
                  </a:lnTo>
                  <a:lnTo>
                    <a:pt x="4492" y="1638"/>
                  </a:lnTo>
                  <a:lnTo>
                    <a:pt x="4367" y="1660"/>
                  </a:lnTo>
                  <a:lnTo>
                    <a:pt x="4243" y="1685"/>
                  </a:lnTo>
                  <a:lnTo>
                    <a:pt x="4120" y="1716"/>
                  </a:lnTo>
                  <a:lnTo>
                    <a:pt x="3998" y="1751"/>
                  </a:lnTo>
                  <a:lnTo>
                    <a:pt x="3878" y="1791"/>
                  </a:lnTo>
                  <a:lnTo>
                    <a:pt x="3759" y="1835"/>
                  </a:lnTo>
                  <a:lnTo>
                    <a:pt x="3641" y="1883"/>
                  </a:lnTo>
                  <a:lnTo>
                    <a:pt x="3526" y="1936"/>
                  </a:lnTo>
                  <a:lnTo>
                    <a:pt x="3412" y="1994"/>
                  </a:lnTo>
                  <a:lnTo>
                    <a:pt x="3300" y="2056"/>
                  </a:lnTo>
                  <a:lnTo>
                    <a:pt x="3190" y="2121"/>
                  </a:lnTo>
                  <a:lnTo>
                    <a:pt x="3084" y="2191"/>
                  </a:lnTo>
                  <a:lnTo>
                    <a:pt x="2980" y="2265"/>
                  </a:lnTo>
                  <a:lnTo>
                    <a:pt x="2879" y="2342"/>
                  </a:lnTo>
                  <a:lnTo>
                    <a:pt x="2782" y="2423"/>
                  </a:lnTo>
                  <a:lnTo>
                    <a:pt x="2687" y="2508"/>
                  </a:lnTo>
                  <a:lnTo>
                    <a:pt x="2596" y="2596"/>
                  </a:lnTo>
                  <a:lnTo>
                    <a:pt x="2508" y="2687"/>
                  </a:lnTo>
                  <a:lnTo>
                    <a:pt x="2423" y="2782"/>
                  </a:lnTo>
                  <a:lnTo>
                    <a:pt x="2342" y="2879"/>
                  </a:lnTo>
                  <a:lnTo>
                    <a:pt x="2265" y="2980"/>
                  </a:lnTo>
                  <a:lnTo>
                    <a:pt x="2191" y="3084"/>
                  </a:lnTo>
                  <a:lnTo>
                    <a:pt x="2121" y="3190"/>
                  </a:lnTo>
                  <a:lnTo>
                    <a:pt x="2056" y="3300"/>
                  </a:lnTo>
                  <a:lnTo>
                    <a:pt x="1994" y="3412"/>
                  </a:lnTo>
                  <a:lnTo>
                    <a:pt x="1936" y="3526"/>
                  </a:lnTo>
                  <a:lnTo>
                    <a:pt x="1883" y="3641"/>
                  </a:lnTo>
                  <a:lnTo>
                    <a:pt x="1835" y="3759"/>
                  </a:lnTo>
                  <a:lnTo>
                    <a:pt x="1791" y="3878"/>
                  </a:lnTo>
                  <a:lnTo>
                    <a:pt x="1751" y="3998"/>
                  </a:lnTo>
                  <a:lnTo>
                    <a:pt x="1716" y="4120"/>
                  </a:lnTo>
                  <a:lnTo>
                    <a:pt x="1685" y="4243"/>
                  </a:lnTo>
                  <a:lnTo>
                    <a:pt x="1660" y="4367"/>
                  </a:lnTo>
                  <a:lnTo>
                    <a:pt x="1638" y="4492"/>
                  </a:lnTo>
                  <a:lnTo>
                    <a:pt x="1622" y="4618"/>
                  </a:lnTo>
                  <a:lnTo>
                    <a:pt x="1610" y="4745"/>
                  </a:lnTo>
                  <a:lnTo>
                    <a:pt x="1602" y="4872"/>
                  </a:lnTo>
                  <a:lnTo>
                    <a:pt x="1600" y="5000"/>
                  </a:lnTo>
                  <a:lnTo>
                    <a:pt x="1602" y="5128"/>
                  </a:lnTo>
                  <a:lnTo>
                    <a:pt x="1610" y="5255"/>
                  </a:lnTo>
                  <a:lnTo>
                    <a:pt x="1622" y="5382"/>
                  </a:lnTo>
                  <a:lnTo>
                    <a:pt x="1638" y="5508"/>
                  </a:lnTo>
                  <a:lnTo>
                    <a:pt x="1660" y="5633"/>
                  </a:lnTo>
                  <a:lnTo>
                    <a:pt x="1685" y="5757"/>
                  </a:lnTo>
                  <a:lnTo>
                    <a:pt x="1716" y="5880"/>
                  </a:lnTo>
                  <a:lnTo>
                    <a:pt x="1751" y="6002"/>
                  </a:lnTo>
                  <a:lnTo>
                    <a:pt x="1791" y="6122"/>
                  </a:lnTo>
                  <a:lnTo>
                    <a:pt x="1835" y="6241"/>
                  </a:lnTo>
                  <a:lnTo>
                    <a:pt x="1883" y="6359"/>
                  </a:lnTo>
                  <a:lnTo>
                    <a:pt x="1936" y="6474"/>
                  </a:lnTo>
                  <a:lnTo>
                    <a:pt x="1994" y="6588"/>
                  </a:lnTo>
                  <a:lnTo>
                    <a:pt x="2056" y="6700"/>
                  </a:lnTo>
                  <a:lnTo>
                    <a:pt x="2121" y="6810"/>
                  </a:lnTo>
                  <a:lnTo>
                    <a:pt x="2191" y="6916"/>
                  </a:lnTo>
                  <a:lnTo>
                    <a:pt x="2265" y="7020"/>
                  </a:lnTo>
                  <a:lnTo>
                    <a:pt x="2342" y="7121"/>
                  </a:lnTo>
                  <a:lnTo>
                    <a:pt x="2423" y="7218"/>
                  </a:lnTo>
                  <a:lnTo>
                    <a:pt x="2502" y="7306"/>
                  </a:lnTo>
                  <a:lnTo>
                    <a:pt x="2692" y="7022"/>
                  </a:lnTo>
                  <a:lnTo>
                    <a:pt x="2715" y="6991"/>
                  </a:lnTo>
                  <a:lnTo>
                    <a:pt x="2744" y="6965"/>
                  </a:lnTo>
                  <a:lnTo>
                    <a:pt x="3040" y="6728"/>
                  </a:lnTo>
                  <a:lnTo>
                    <a:pt x="3062" y="6712"/>
                  </a:lnTo>
                  <a:lnTo>
                    <a:pt x="3087" y="6699"/>
                  </a:lnTo>
                  <a:lnTo>
                    <a:pt x="3465" y="6515"/>
                  </a:lnTo>
                  <a:lnTo>
                    <a:pt x="3503" y="6500"/>
                  </a:lnTo>
                  <a:lnTo>
                    <a:pt x="3944" y="6369"/>
                  </a:lnTo>
                  <a:lnTo>
                    <a:pt x="3975" y="6362"/>
                  </a:lnTo>
                  <a:lnTo>
                    <a:pt x="4457" y="6283"/>
                  </a:lnTo>
                  <a:lnTo>
                    <a:pt x="4484" y="6280"/>
                  </a:lnTo>
                  <a:lnTo>
                    <a:pt x="4987" y="6254"/>
                  </a:lnTo>
                  <a:lnTo>
                    <a:pt x="5013" y="6254"/>
                  </a:lnTo>
                  <a:lnTo>
                    <a:pt x="5516" y="6280"/>
                  </a:lnTo>
                  <a:lnTo>
                    <a:pt x="5543" y="6283"/>
                  </a:lnTo>
                  <a:lnTo>
                    <a:pt x="6025" y="6362"/>
                  </a:lnTo>
                  <a:lnTo>
                    <a:pt x="6056" y="6369"/>
                  </a:lnTo>
                  <a:lnTo>
                    <a:pt x="6497" y="6500"/>
                  </a:lnTo>
                  <a:lnTo>
                    <a:pt x="6535" y="6515"/>
                  </a:lnTo>
                  <a:lnTo>
                    <a:pt x="6913" y="6699"/>
                  </a:lnTo>
                  <a:lnTo>
                    <a:pt x="6938" y="6712"/>
                  </a:lnTo>
                  <a:lnTo>
                    <a:pt x="6960" y="6728"/>
                  </a:lnTo>
                  <a:lnTo>
                    <a:pt x="7256" y="6965"/>
                  </a:lnTo>
                  <a:lnTo>
                    <a:pt x="7285" y="6991"/>
                  </a:lnTo>
                  <a:lnTo>
                    <a:pt x="7308" y="7022"/>
                  </a:lnTo>
                  <a:lnTo>
                    <a:pt x="7498" y="7306"/>
                  </a:lnTo>
                  <a:lnTo>
                    <a:pt x="7577" y="7218"/>
                  </a:lnTo>
                  <a:lnTo>
                    <a:pt x="7658" y="7121"/>
                  </a:lnTo>
                  <a:lnTo>
                    <a:pt x="7735" y="7020"/>
                  </a:lnTo>
                  <a:lnTo>
                    <a:pt x="7809" y="6916"/>
                  </a:lnTo>
                  <a:lnTo>
                    <a:pt x="7879" y="6810"/>
                  </a:lnTo>
                  <a:lnTo>
                    <a:pt x="7944" y="6700"/>
                  </a:lnTo>
                  <a:lnTo>
                    <a:pt x="8006" y="6588"/>
                  </a:lnTo>
                  <a:lnTo>
                    <a:pt x="8064" y="6474"/>
                  </a:lnTo>
                  <a:lnTo>
                    <a:pt x="8117" y="6359"/>
                  </a:lnTo>
                  <a:lnTo>
                    <a:pt x="8165" y="6241"/>
                  </a:lnTo>
                  <a:lnTo>
                    <a:pt x="8209" y="6122"/>
                  </a:lnTo>
                  <a:lnTo>
                    <a:pt x="8249" y="6002"/>
                  </a:lnTo>
                  <a:lnTo>
                    <a:pt x="8284" y="5880"/>
                  </a:lnTo>
                  <a:lnTo>
                    <a:pt x="8315" y="5757"/>
                  </a:lnTo>
                  <a:lnTo>
                    <a:pt x="8340" y="5633"/>
                  </a:lnTo>
                  <a:lnTo>
                    <a:pt x="8362" y="5508"/>
                  </a:lnTo>
                  <a:lnTo>
                    <a:pt x="8378" y="5382"/>
                  </a:lnTo>
                  <a:lnTo>
                    <a:pt x="8390" y="5255"/>
                  </a:lnTo>
                  <a:close/>
                  <a:moveTo>
                    <a:pt x="6916" y="7809"/>
                  </a:moveTo>
                  <a:lnTo>
                    <a:pt x="7020" y="7735"/>
                  </a:lnTo>
                  <a:lnTo>
                    <a:pt x="7086" y="7685"/>
                  </a:lnTo>
                  <a:lnTo>
                    <a:pt x="7058" y="7547"/>
                  </a:lnTo>
                  <a:lnTo>
                    <a:pt x="6914" y="7331"/>
                  </a:lnTo>
                  <a:lnTo>
                    <a:pt x="6670" y="7136"/>
                  </a:lnTo>
                  <a:lnTo>
                    <a:pt x="6335" y="6974"/>
                  </a:lnTo>
                  <a:lnTo>
                    <a:pt x="5929" y="6853"/>
                  </a:lnTo>
                  <a:lnTo>
                    <a:pt x="5476" y="6778"/>
                  </a:lnTo>
                  <a:lnTo>
                    <a:pt x="5000" y="6754"/>
                  </a:lnTo>
                  <a:lnTo>
                    <a:pt x="4524" y="6778"/>
                  </a:lnTo>
                  <a:lnTo>
                    <a:pt x="4071" y="6853"/>
                  </a:lnTo>
                  <a:lnTo>
                    <a:pt x="3665" y="6974"/>
                  </a:lnTo>
                  <a:lnTo>
                    <a:pt x="3330" y="7136"/>
                  </a:lnTo>
                  <a:lnTo>
                    <a:pt x="3086" y="7331"/>
                  </a:lnTo>
                  <a:lnTo>
                    <a:pt x="2942" y="7547"/>
                  </a:lnTo>
                  <a:lnTo>
                    <a:pt x="2914" y="7685"/>
                  </a:lnTo>
                  <a:lnTo>
                    <a:pt x="2980" y="7735"/>
                  </a:lnTo>
                  <a:lnTo>
                    <a:pt x="3084" y="7809"/>
                  </a:lnTo>
                  <a:lnTo>
                    <a:pt x="3190" y="7879"/>
                  </a:lnTo>
                  <a:lnTo>
                    <a:pt x="3300" y="7944"/>
                  </a:lnTo>
                  <a:lnTo>
                    <a:pt x="3412" y="8006"/>
                  </a:lnTo>
                  <a:lnTo>
                    <a:pt x="3526" y="8064"/>
                  </a:lnTo>
                  <a:lnTo>
                    <a:pt x="3641" y="8117"/>
                  </a:lnTo>
                  <a:lnTo>
                    <a:pt x="3759" y="8165"/>
                  </a:lnTo>
                  <a:lnTo>
                    <a:pt x="3878" y="8209"/>
                  </a:lnTo>
                  <a:lnTo>
                    <a:pt x="3998" y="8249"/>
                  </a:lnTo>
                  <a:lnTo>
                    <a:pt x="4120" y="8284"/>
                  </a:lnTo>
                  <a:lnTo>
                    <a:pt x="4243" y="8315"/>
                  </a:lnTo>
                  <a:lnTo>
                    <a:pt x="4367" y="8340"/>
                  </a:lnTo>
                  <a:lnTo>
                    <a:pt x="4492" y="8362"/>
                  </a:lnTo>
                  <a:lnTo>
                    <a:pt x="4618" y="8378"/>
                  </a:lnTo>
                  <a:lnTo>
                    <a:pt x="4745" y="8390"/>
                  </a:lnTo>
                  <a:lnTo>
                    <a:pt x="4872" y="8398"/>
                  </a:lnTo>
                  <a:lnTo>
                    <a:pt x="5000" y="8400"/>
                  </a:lnTo>
                  <a:lnTo>
                    <a:pt x="5128" y="8398"/>
                  </a:lnTo>
                  <a:lnTo>
                    <a:pt x="5255" y="8390"/>
                  </a:lnTo>
                  <a:lnTo>
                    <a:pt x="5382" y="8378"/>
                  </a:lnTo>
                  <a:lnTo>
                    <a:pt x="5508" y="8362"/>
                  </a:lnTo>
                  <a:lnTo>
                    <a:pt x="5633" y="8340"/>
                  </a:lnTo>
                  <a:lnTo>
                    <a:pt x="5757" y="8315"/>
                  </a:lnTo>
                  <a:lnTo>
                    <a:pt x="5880" y="8284"/>
                  </a:lnTo>
                  <a:lnTo>
                    <a:pt x="6002" y="8249"/>
                  </a:lnTo>
                  <a:lnTo>
                    <a:pt x="6122" y="8209"/>
                  </a:lnTo>
                  <a:lnTo>
                    <a:pt x="6241" y="8165"/>
                  </a:lnTo>
                  <a:lnTo>
                    <a:pt x="6359" y="8117"/>
                  </a:lnTo>
                  <a:lnTo>
                    <a:pt x="6474" y="8064"/>
                  </a:lnTo>
                  <a:lnTo>
                    <a:pt x="6588" y="8006"/>
                  </a:lnTo>
                  <a:lnTo>
                    <a:pt x="6700" y="7944"/>
                  </a:lnTo>
                  <a:lnTo>
                    <a:pt x="6810" y="7879"/>
                  </a:lnTo>
                  <a:lnTo>
                    <a:pt x="6916" y="7809"/>
                  </a:lnTo>
                  <a:close/>
                  <a:moveTo>
                    <a:pt x="6537" y="4088"/>
                  </a:moveTo>
                  <a:lnTo>
                    <a:pt x="6538" y="4136"/>
                  </a:lnTo>
                  <a:lnTo>
                    <a:pt x="6538" y="4146"/>
                  </a:lnTo>
                  <a:lnTo>
                    <a:pt x="6537" y="4194"/>
                  </a:lnTo>
                  <a:lnTo>
                    <a:pt x="6537" y="4203"/>
                  </a:lnTo>
                  <a:lnTo>
                    <a:pt x="6534" y="4252"/>
                  </a:lnTo>
                  <a:lnTo>
                    <a:pt x="6533" y="4261"/>
                  </a:lnTo>
                  <a:lnTo>
                    <a:pt x="6529" y="4309"/>
                  </a:lnTo>
                  <a:lnTo>
                    <a:pt x="6528" y="4318"/>
                  </a:lnTo>
                  <a:lnTo>
                    <a:pt x="6522" y="4366"/>
                  </a:lnTo>
                  <a:lnTo>
                    <a:pt x="6520" y="4375"/>
                  </a:lnTo>
                  <a:lnTo>
                    <a:pt x="6512" y="4422"/>
                  </a:lnTo>
                  <a:lnTo>
                    <a:pt x="6510" y="4431"/>
                  </a:lnTo>
                  <a:lnTo>
                    <a:pt x="6501" y="4478"/>
                  </a:lnTo>
                  <a:lnTo>
                    <a:pt x="6499" y="4488"/>
                  </a:lnTo>
                  <a:lnTo>
                    <a:pt x="6487" y="4534"/>
                  </a:lnTo>
                  <a:lnTo>
                    <a:pt x="6485" y="4543"/>
                  </a:lnTo>
                  <a:lnTo>
                    <a:pt x="6471" y="4589"/>
                  </a:lnTo>
                  <a:lnTo>
                    <a:pt x="6469" y="4598"/>
                  </a:lnTo>
                  <a:lnTo>
                    <a:pt x="6454" y="4644"/>
                  </a:lnTo>
                  <a:lnTo>
                    <a:pt x="6451" y="4653"/>
                  </a:lnTo>
                  <a:lnTo>
                    <a:pt x="6434" y="4698"/>
                  </a:lnTo>
                  <a:lnTo>
                    <a:pt x="6431" y="4707"/>
                  </a:lnTo>
                  <a:lnTo>
                    <a:pt x="6412" y="4751"/>
                  </a:lnTo>
                  <a:lnTo>
                    <a:pt x="6409" y="4760"/>
                  </a:lnTo>
                  <a:lnTo>
                    <a:pt x="6388" y="4803"/>
                  </a:lnTo>
                  <a:lnTo>
                    <a:pt x="6384" y="4812"/>
                  </a:lnTo>
                  <a:lnTo>
                    <a:pt x="6363" y="4855"/>
                  </a:lnTo>
                  <a:lnTo>
                    <a:pt x="6358" y="4863"/>
                  </a:lnTo>
                  <a:lnTo>
                    <a:pt x="6335" y="4906"/>
                  </a:lnTo>
                  <a:lnTo>
                    <a:pt x="6330" y="4914"/>
                  </a:lnTo>
                  <a:lnTo>
                    <a:pt x="6305" y="4955"/>
                  </a:lnTo>
                  <a:lnTo>
                    <a:pt x="6300" y="4963"/>
                  </a:lnTo>
                  <a:lnTo>
                    <a:pt x="6274" y="5004"/>
                  </a:lnTo>
                  <a:lnTo>
                    <a:pt x="6268" y="5012"/>
                  </a:lnTo>
                  <a:lnTo>
                    <a:pt x="6241" y="5051"/>
                  </a:lnTo>
                  <a:lnTo>
                    <a:pt x="6235" y="5058"/>
                  </a:lnTo>
                  <a:lnTo>
                    <a:pt x="6206" y="5097"/>
                  </a:lnTo>
                  <a:lnTo>
                    <a:pt x="6200" y="5104"/>
                  </a:lnTo>
                  <a:lnTo>
                    <a:pt x="6169" y="5141"/>
                  </a:lnTo>
                  <a:lnTo>
                    <a:pt x="6163" y="5148"/>
                  </a:lnTo>
                  <a:lnTo>
                    <a:pt x="6131" y="5184"/>
                  </a:lnTo>
                  <a:lnTo>
                    <a:pt x="6125" y="5191"/>
                  </a:lnTo>
                  <a:lnTo>
                    <a:pt x="6091" y="5226"/>
                  </a:lnTo>
                  <a:lnTo>
                    <a:pt x="6085" y="5232"/>
                  </a:lnTo>
                  <a:lnTo>
                    <a:pt x="6050" y="5266"/>
                  </a:lnTo>
                  <a:lnTo>
                    <a:pt x="6043" y="5272"/>
                  </a:lnTo>
                  <a:lnTo>
                    <a:pt x="6007" y="5304"/>
                  </a:lnTo>
                  <a:lnTo>
                    <a:pt x="6000" y="5310"/>
                  </a:lnTo>
                  <a:lnTo>
                    <a:pt x="5963" y="5341"/>
                  </a:lnTo>
                  <a:lnTo>
                    <a:pt x="5956" y="5347"/>
                  </a:lnTo>
                  <a:lnTo>
                    <a:pt x="5917" y="5376"/>
                  </a:lnTo>
                  <a:lnTo>
                    <a:pt x="5910" y="5382"/>
                  </a:lnTo>
                  <a:lnTo>
                    <a:pt x="5871" y="5409"/>
                  </a:lnTo>
                  <a:lnTo>
                    <a:pt x="5863" y="5415"/>
                  </a:lnTo>
                  <a:lnTo>
                    <a:pt x="5822" y="5441"/>
                  </a:lnTo>
                  <a:lnTo>
                    <a:pt x="5814" y="5446"/>
                  </a:lnTo>
                  <a:lnTo>
                    <a:pt x="5773" y="5471"/>
                  </a:lnTo>
                  <a:lnTo>
                    <a:pt x="5765" y="5476"/>
                  </a:lnTo>
                  <a:lnTo>
                    <a:pt x="5722" y="5499"/>
                  </a:lnTo>
                  <a:lnTo>
                    <a:pt x="5714" y="5504"/>
                  </a:lnTo>
                  <a:lnTo>
                    <a:pt x="5671" y="5525"/>
                  </a:lnTo>
                  <a:lnTo>
                    <a:pt x="5662" y="5529"/>
                  </a:lnTo>
                  <a:lnTo>
                    <a:pt x="5619" y="5550"/>
                  </a:lnTo>
                  <a:lnTo>
                    <a:pt x="5610" y="5553"/>
                  </a:lnTo>
                  <a:lnTo>
                    <a:pt x="5566" y="5572"/>
                  </a:lnTo>
                  <a:lnTo>
                    <a:pt x="5557" y="5575"/>
                  </a:lnTo>
                  <a:lnTo>
                    <a:pt x="5512" y="5592"/>
                  </a:lnTo>
                  <a:lnTo>
                    <a:pt x="5503" y="5595"/>
                  </a:lnTo>
                  <a:lnTo>
                    <a:pt x="5457" y="5610"/>
                  </a:lnTo>
                  <a:lnTo>
                    <a:pt x="5448" y="5612"/>
                  </a:lnTo>
                  <a:lnTo>
                    <a:pt x="5402" y="5626"/>
                  </a:lnTo>
                  <a:lnTo>
                    <a:pt x="5393" y="5628"/>
                  </a:lnTo>
                  <a:lnTo>
                    <a:pt x="5347" y="5640"/>
                  </a:lnTo>
                  <a:lnTo>
                    <a:pt x="5337" y="5642"/>
                  </a:lnTo>
                  <a:lnTo>
                    <a:pt x="5290" y="5651"/>
                  </a:lnTo>
                  <a:lnTo>
                    <a:pt x="5281" y="5653"/>
                  </a:lnTo>
                  <a:lnTo>
                    <a:pt x="5234" y="5661"/>
                  </a:lnTo>
                  <a:lnTo>
                    <a:pt x="5225" y="5663"/>
                  </a:lnTo>
                  <a:lnTo>
                    <a:pt x="5177" y="5669"/>
                  </a:lnTo>
                  <a:lnTo>
                    <a:pt x="5168" y="5670"/>
                  </a:lnTo>
                  <a:lnTo>
                    <a:pt x="5120" y="5674"/>
                  </a:lnTo>
                  <a:lnTo>
                    <a:pt x="5111" y="5675"/>
                  </a:lnTo>
                  <a:lnTo>
                    <a:pt x="5062" y="5678"/>
                  </a:lnTo>
                  <a:lnTo>
                    <a:pt x="5053" y="5678"/>
                  </a:lnTo>
                  <a:lnTo>
                    <a:pt x="5005" y="5679"/>
                  </a:lnTo>
                  <a:lnTo>
                    <a:pt x="4995" y="5679"/>
                  </a:lnTo>
                  <a:lnTo>
                    <a:pt x="4947" y="5678"/>
                  </a:lnTo>
                  <a:lnTo>
                    <a:pt x="4938" y="5678"/>
                  </a:lnTo>
                  <a:lnTo>
                    <a:pt x="4889" y="5675"/>
                  </a:lnTo>
                  <a:lnTo>
                    <a:pt x="4880" y="5674"/>
                  </a:lnTo>
                  <a:lnTo>
                    <a:pt x="4832" y="5670"/>
                  </a:lnTo>
                  <a:lnTo>
                    <a:pt x="4823" y="5669"/>
                  </a:lnTo>
                  <a:lnTo>
                    <a:pt x="4775" y="5663"/>
                  </a:lnTo>
                  <a:lnTo>
                    <a:pt x="4766" y="5661"/>
                  </a:lnTo>
                  <a:lnTo>
                    <a:pt x="4719" y="5653"/>
                  </a:lnTo>
                  <a:lnTo>
                    <a:pt x="4710" y="5651"/>
                  </a:lnTo>
                  <a:lnTo>
                    <a:pt x="4663" y="5642"/>
                  </a:lnTo>
                  <a:lnTo>
                    <a:pt x="4653" y="5640"/>
                  </a:lnTo>
                  <a:lnTo>
                    <a:pt x="4607" y="5628"/>
                  </a:lnTo>
                  <a:lnTo>
                    <a:pt x="4598" y="5626"/>
                  </a:lnTo>
                  <a:lnTo>
                    <a:pt x="4552" y="5612"/>
                  </a:lnTo>
                  <a:lnTo>
                    <a:pt x="4543" y="5610"/>
                  </a:lnTo>
                  <a:lnTo>
                    <a:pt x="4497" y="5595"/>
                  </a:lnTo>
                  <a:lnTo>
                    <a:pt x="4488" y="5592"/>
                  </a:lnTo>
                  <a:lnTo>
                    <a:pt x="4443" y="5575"/>
                  </a:lnTo>
                  <a:lnTo>
                    <a:pt x="4434" y="5572"/>
                  </a:lnTo>
                  <a:lnTo>
                    <a:pt x="4390" y="5553"/>
                  </a:lnTo>
                  <a:lnTo>
                    <a:pt x="4381" y="5550"/>
                  </a:lnTo>
                  <a:lnTo>
                    <a:pt x="4338" y="5529"/>
                  </a:lnTo>
                  <a:lnTo>
                    <a:pt x="4329" y="5525"/>
                  </a:lnTo>
                  <a:lnTo>
                    <a:pt x="4286" y="5504"/>
                  </a:lnTo>
                  <a:lnTo>
                    <a:pt x="4278" y="5499"/>
                  </a:lnTo>
                  <a:lnTo>
                    <a:pt x="4235" y="5476"/>
                  </a:lnTo>
                  <a:lnTo>
                    <a:pt x="4227" y="5471"/>
                  </a:lnTo>
                  <a:lnTo>
                    <a:pt x="4186" y="5446"/>
                  </a:lnTo>
                  <a:lnTo>
                    <a:pt x="4178" y="5441"/>
                  </a:lnTo>
                  <a:lnTo>
                    <a:pt x="4137" y="5415"/>
                  </a:lnTo>
                  <a:lnTo>
                    <a:pt x="4129" y="5409"/>
                  </a:lnTo>
                  <a:lnTo>
                    <a:pt x="4090" y="5382"/>
                  </a:lnTo>
                  <a:lnTo>
                    <a:pt x="4083" y="5376"/>
                  </a:lnTo>
                  <a:lnTo>
                    <a:pt x="4044" y="5347"/>
                  </a:lnTo>
                  <a:lnTo>
                    <a:pt x="4037" y="5341"/>
                  </a:lnTo>
                  <a:lnTo>
                    <a:pt x="4000" y="5310"/>
                  </a:lnTo>
                  <a:lnTo>
                    <a:pt x="3993" y="5304"/>
                  </a:lnTo>
                  <a:lnTo>
                    <a:pt x="3957" y="5272"/>
                  </a:lnTo>
                  <a:lnTo>
                    <a:pt x="3950" y="5266"/>
                  </a:lnTo>
                  <a:lnTo>
                    <a:pt x="3915" y="5232"/>
                  </a:lnTo>
                  <a:lnTo>
                    <a:pt x="3909" y="5226"/>
                  </a:lnTo>
                  <a:lnTo>
                    <a:pt x="3875" y="5191"/>
                  </a:lnTo>
                  <a:lnTo>
                    <a:pt x="3869" y="5184"/>
                  </a:lnTo>
                  <a:lnTo>
                    <a:pt x="3837" y="5148"/>
                  </a:lnTo>
                  <a:lnTo>
                    <a:pt x="3831" y="5141"/>
                  </a:lnTo>
                  <a:lnTo>
                    <a:pt x="3800" y="5104"/>
                  </a:lnTo>
                  <a:lnTo>
                    <a:pt x="3794" y="5097"/>
                  </a:lnTo>
                  <a:lnTo>
                    <a:pt x="3765" y="5058"/>
                  </a:lnTo>
                  <a:lnTo>
                    <a:pt x="3759" y="5051"/>
                  </a:lnTo>
                  <a:lnTo>
                    <a:pt x="3732" y="5012"/>
                  </a:lnTo>
                  <a:lnTo>
                    <a:pt x="3726" y="5004"/>
                  </a:lnTo>
                  <a:lnTo>
                    <a:pt x="3700" y="4963"/>
                  </a:lnTo>
                  <a:lnTo>
                    <a:pt x="3695" y="4955"/>
                  </a:lnTo>
                  <a:lnTo>
                    <a:pt x="3670" y="4914"/>
                  </a:lnTo>
                  <a:lnTo>
                    <a:pt x="3665" y="4906"/>
                  </a:lnTo>
                  <a:lnTo>
                    <a:pt x="3642" y="4863"/>
                  </a:lnTo>
                  <a:lnTo>
                    <a:pt x="3637" y="4855"/>
                  </a:lnTo>
                  <a:lnTo>
                    <a:pt x="3616" y="4812"/>
                  </a:lnTo>
                  <a:lnTo>
                    <a:pt x="3612" y="4803"/>
                  </a:lnTo>
                  <a:lnTo>
                    <a:pt x="3591" y="4760"/>
                  </a:lnTo>
                  <a:lnTo>
                    <a:pt x="3588" y="4751"/>
                  </a:lnTo>
                  <a:lnTo>
                    <a:pt x="3569" y="4707"/>
                  </a:lnTo>
                  <a:lnTo>
                    <a:pt x="3566" y="4698"/>
                  </a:lnTo>
                  <a:lnTo>
                    <a:pt x="3549" y="4653"/>
                  </a:lnTo>
                  <a:lnTo>
                    <a:pt x="3546" y="4644"/>
                  </a:lnTo>
                  <a:lnTo>
                    <a:pt x="3531" y="4598"/>
                  </a:lnTo>
                  <a:lnTo>
                    <a:pt x="3529" y="4589"/>
                  </a:lnTo>
                  <a:lnTo>
                    <a:pt x="3515" y="4543"/>
                  </a:lnTo>
                  <a:lnTo>
                    <a:pt x="3513" y="4534"/>
                  </a:lnTo>
                  <a:lnTo>
                    <a:pt x="3501" y="4488"/>
                  </a:lnTo>
                  <a:lnTo>
                    <a:pt x="3499" y="4478"/>
                  </a:lnTo>
                  <a:lnTo>
                    <a:pt x="3490" y="4431"/>
                  </a:lnTo>
                  <a:lnTo>
                    <a:pt x="3488" y="4422"/>
                  </a:lnTo>
                  <a:lnTo>
                    <a:pt x="3480" y="4375"/>
                  </a:lnTo>
                  <a:lnTo>
                    <a:pt x="3478" y="4366"/>
                  </a:lnTo>
                  <a:lnTo>
                    <a:pt x="3472" y="4318"/>
                  </a:lnTo>
                  <a:lnTo>
                    <a:pt x="3471" y="4309"/>
                  </a:lnTo>
                  <a:lnTo>
                    <a:pt x="3467" y="4261"/>
                  </a:lnTo>
                  <a:lnTo>
                    <a:pt x="3466" y="4252"/>
                  </a:lnTo>
                  <a:lnTo>
                    <a:pt x="3463" y="4203"/>
                  </a:lnTo>
                  <a:lnTo>
                    <a:pt x="3463" y="4194"/>
                  </a:lnTo>
                  <a:lnTo>
                    <a:pt x="3462" y="4146"/>
                  </a:lnTo>
                  <a:lnTo>
                    <a:pt x="3462" y="4136"/>
                  </a:lnTo>
                  <a:lnTo>
                    <a:pt x="3463" y="4088"/>
                  </a:lnTo>
                  <a:lnTo>
                    <a:pt x="3463" y="4079"/>
                  </a:lnTo>
                  <a:lnTo>
                    <a:pt x="3466" y="4030"/>
                  </a:lnTo>
                  <a:lnTo>
                    <a:pt x="3467" y="4021"/>
                  </a:lnTo>
                  <a:lnTo>
                    <a:pt x="3471" y="3973"/>
                  </a:lnTo>
                  <a:lnTo>
                    <a:pt x="3472" y="3964"/>
                  </a:lnTo>
                  <a:lnTo>
                    <a:pt x="3478" y="3916"/>
                  </a:lnTo>
                  <a:lnTo>
                    <a:pt x="3480" y="3907"/>
                  </a:lnTo>
                  <a:lnTo>
                    <a:pt x="3488" y="3860"/>
                  </a:lnTo>
                  <a:lnTo>
                    <a:pt x="3490" y="3851"/>
                  </a:lnTo>
                  <a:lnTo>
                    <a:pt x="3499" y="3804"/>
                  </a:lnTo>
                  <a:lnTo>
                    <a:pt x="3501" y="3794"/>
                  </a:lnTo>
                  <a:lnTo>
                    <a:pt x="3513" y="3748"/>
                  </a:lnTo>
                  <a:lnTo>
                    <a:pt x="3515" y="3739"/>
                  </a:lnTo>
                  <a:lnTo>
                    <a:pt x="3529" y="3693"/>
                  </a:lnTo>
                  <a:lnTo>
                    <a:pt x="3531" y="3684"/>
                  </a:lnTo>
                  <a:lnTo>
                    <a:pt x="3546" y="3638"/>
                  </a:lnTo>
                  <a:lnTo>
                    <a:pt x="3549" y="3629"/>
                  </a:lnTo>
                  <a:lnTo>
                    <a:pt x="3566" y="3584"/>
                  </a:lnTo>
                  <a:lnTo>
                    <a:pt x="3569" y="3575"/>
                  </a:lnTo>
                  <a:lnTo>
                    <a:pt x="3588" y="3531"/>
                  </a:lnTo>
                  <a:lnTo>
                    <a:pt x="3591" y="3522"/>
                  </a:lnTo>
                  <a:lnTo>
                    <a:pt x="3612" y="3479"/>
                  </a:lnTo>
                  <a:lnTo>
                    <a:pt x="3616" y="3470"/>
                  </a:lnTo>
                  <a:lnTo>
                    <a:pt x="3637" y="3427"/>
                  </a:lnTo>
                  <a:lnTo>
                    <a:pt x="3642" y="3419"/>
                  </a:lnTo>
                  <a:lnTo>
                    <a:pt x="3665" y="3376"/>
                  </a:lnTo>
                  <a:lnTo>
                    <a:pt x="3670" y="3368"/>
                  </a:lnTo>
                  <a:lnTo>
                    <a:pt x="3695" y="3327"/>
                  </a:lnTo>
                  <a:lnTo>
                    <a:pt x="3700" y="3319"/>
                  </a:lnTo>
                  <a:lnTo>
                    <a:pt x="3726" y="3278"/>
                  </a:lnTo>
                  <a:lnTo>
                    <a:pt x="3732" y="3270"/>
                  </a:lnTo>
                  <a:lnTo>
                    <a:pt x="3760" y="3231"/>
                  </a:lnTo>
                  <a:lnTo>
                    <a:pt x="3765" y="3223"/>
                  </a:lnTo>
                  <a:lnTo>
                    <a:pt x="3795" y="3185"/>
                  </a:lnTo>
                  <a:lnTo>
                    <a:pt x="3800" y="3178"/>
                  </a:lnTo>
                  <a:lnTo>
                    <a:pt x="3831" y="3141"/>
                  </a:lnTo>
                  <a:lnTo>
                    <a:pt x="3837" y="3134"/>
                  </a:lnTo>
                  <a:lnTo>
                    <a:pt x="3869" y="3098"/>
                  </a:lnTo>
                  <a:lnTo>
                    <a:pt x="3876" y="3091"/>
                  </a:lnTo>
                  <a:lnTo>
                    <a:pt x="3909" y="3057"/>
                  </a:lnTo>
                  <a:lnTo>
                    <a:pt x="3916" y="3050"/>
                  </a:lnTo>
                  <a:lnTo>
                    <a:pt x="3950" y="3017"/>
                  </a:lnTo>
                  <a:lnTo>
                    <a:pt x="3957" y="3010"/>
                  </a:lnTo>
                  <a:lnTo>
                    <a:pt x="3993" y="2978"/>
                  </a:lnTo>
                  <a:lnTo>
                    <a:pt x="4000" y="2972"/>
                  </a:lnTo>
                  <a:lnTo>
                    <a:pt x="4037" y="2942"/>
                  </a:lnTo>
                  <a:lnTo>
                    <a:pt x="4045" y="2936"/>
                  </a:lnTo>
                  <a:lnTo>
                    <a:pt x="4083" y="2907"/>
                  </a:lnTo>
                  <a:lnTo>
                    <a:pt x="4090" y="2901"/>
                  </a:lnTo>
                  <a:lnTo>
                    <a:pt x="4130" y="2873"/>
                  </a:lnTo>
                  <a:lnTo>
                    <a:pt x="4137" y="2868"/>
                  </a:lnTo>
                  <a:lnTo>
                    <a:pt x="4178" y="2842"/>
                  </a:lnTo>
                  <a:lnTo>
                    <a:pt x="4186" y="2837"/>
                  </a:lnTo>
                  <a:lnTo>
                    <a:pt x="4227" y="2812"/>
                  </a:lnTo>
                  <a:lnTo>
                    <a:pt x="4234" y="2808"/>
                  </a:lnTo>
                  <a:lnTo>
                    <a:pt x="4277" y="2784"/>
                  </a:lnTo>
                  <a:lnTo>
                    <a:pt x="4285" y="2779"/>
                  </a:lnTo>
                  <a:lnTo>
                    <a:pt x="4328" y="2758"/>
                  </a:lnTo>
                  <a:lnTo>
                    <a:pt x="4337" y="2753"/>
                  </a:lnTo>
                  <a:lnTo>
                    <a:pt x="4381" y="2733"/>
                  </a:lnTo>
                  <a:lnTo>
                    <a:pt x="4389" y="2729"/>
                  </a:lnTo>
                  <a:lnTo>
                    <a:pt x="4434" y="2711"/>
                  </a:lnTo>
                  <a:lnTo>
                    <a:pt x="4443" y="2708"/>
                  </a:lnTo>
                  <a:lnTo>
                    <a:pt x="4488" y="2691"/>
                  </a:lnTo>
                  <a:lnTo>
                    <a:pt x="4497" y="2688"/>
                  </a:lnTo>
                  <a:lnTo>
                    <a:pt x="4542" y="2673"/>
                  </a:lnTo>
                  <a:lnTo>
                    <a:pt x="4551" y="2670"/>
                  </a:lnTo>
                  <a:lnTo>
                    <a:pt x="4598" y="2657"/>
                  </a:lnTo>
                  <a:lnTo>
                    <a:pt x="4607" y="2654"/>
                  </a:lnTo>
                  <a:lnTo>
                    <a:pt x="4653" y="2643"/>
                  </a:lnTo>
                  <a:lnTo>
                    <a:pt x="4662" y="2640"/>
                  </a:lnTo>
                  <a:lnTo>
                    <a:pt x="4709" y="2631"/>
                  </a:lnTo>
                  <a:lnTo>
                    <a:pt x="4719" y="2629"/>
                  </a:lnTo>
                  <a:lnTo>
                    <a:pt x="4766" y="2621"/>
                  </a:lnTo>
                  <a:lnTo>
                    <a:pt x="4775" y="2619"/>
                  </a:lnTo>
                  <a:lnTo>
                    <a:pt x="4823" y="2613"/>
                  </a:lnTo>
                  <a:lnTo>
                    <a:pt x="4832" y="2612"/>
                  </a:lnTo>
                  <a:lnTo>
                    <a:pt x="4880" y="2608"/>
                  </a:lnTo>
                  <a:lnTo>
                    <a:pt x="4889" y="2607"/>
                  </a:lnTo>
                  <a:lnTo>
                    <a:pt x="4938" y="2604"/>
                  </a:lnTo>
                  <a:lnTo>
                    <a:pt x="4947" y="2604"/>
                  </a:lnTo>
                  <a:lnTo>
                    <a:pt x="4995" y="2603"/>
                  </a:lnTo>
                  <a:lnTo>
                    <a:pt x="5005" y="2603"/>
                  </a:lnTo>
                  <a:lnTo>
                    <a:pt x="5053" y="2604"/>
                  </a:lnTo>
                  <a:lnTo>
                    <a:pt x="5062" y="2604"/>
                  </a:lnTo>
                  <a:lnTo>
                    <a:pt x="5111" y="2607"/>
                  </a:lnTo>
                  <a:lnTo>
                    <a:pt x="5120" y="2608"/>
                  </a:lnTo>
                  <a:lnTo>
                    <a:pt x="5168" y="2612"/>
                  </a:lnTo>
                  <a:lnTo>
                    <a:pt x="5177" y="2613"/>
                  </a:lnTo>
                  <a:lnTo>
                    <a:pt x="5225" y="2619"/>
                  </a:lnTo>
                  <a:lnTo>
                    <a:pt x="5234" y="2621"/>
                  </a:lnTo>
                  <a:lnTo>
                    <a:pt x="5281" y="2629"/>
                  </a:lnTo>
                  <a:lnTo>
                    <a:pt x="5291" y="2631"/>
                  </a:lnTo>
                  <a:lnTo>
                    <a:pt x="5338" y="2640"/>
                  </a:lnTo>
                  <a:lnTo>
                    <a:pt x="5347" y="2643"/>
                  </a:lnTo>
                  <a:lnTo>
                    <a:pt x="5393" y="2654"/>
                  </a:lnTo>
                  <a:lnTo>
                    <a:pt x="5402" y="2657"/>
                  </a:lnTo>
                  <a:lnTo>
                    <a:pt x="5449" y="2670"/>
                  </a:lnTo>
                  <a:lnTo>
                    <a:pt x="5458" y="2673"/>
                  </a:lnTo>
                  <a:lnTo>
                    <a:pt x="5503" y="2688"/>
                  </a:lnTo>
                  <a:lnTo>
                    <a:pt x="5512" y="2691"/>
                  </a:lnTo>
                  <a:lnTo>
                    <a:pt x="5557" y="2708"/>
                  </a:lnTo>
                  <a:lnTo>
                    <a:pt x="5566" y="2711"/>
                  </a:lnTo>
                  <a:lnTo>
                    <a:pt x="5611" y="2729"/>
                  </a:lnTo>
                  <a:lnTo>
                    <a:pt x="5619" y="2733"/>
                  </a:lnTo>
                  <a:lnTo>
                    <a:pt x="5663" y="2753"/>
                  </a:lnTo>
                  <a:lnTo>
                    <a:pt x="5672" y="2758"/>
                  </a:lnTo>
                  <a:lnTo>
                    <a:pt x="5715" y="2779"/>
                  </a:lnTo>
                  <a:lnTo>
                    <a:pt x="5723" y="2784"/>
                  </a:lnTo>
                  <a:lnTo>
                    <a:pt x="5766" y="2808"/>
                  </a:lnTo>
                  <a:lnTo>
                    <a:pt x="5773" y="2812"/>
                  </a:lnTo>
                  <a:lnTo>
                    <a:pt x="5814" y="2837"/>
                  </a:lnTo>
                  <a:lnTo>
                    <a:pt x="5822" y="2842"/>
                  </a:lnTo>
                  <a:lnTo>
                    <a:pt x="5863" y="2868"/>
                  </a:lnTo>
                  <a:lnTo>
                    <a:pt x="5870" y="2873"/>
                  </a:lnTo>
                  <a:lnTo>
                    <a:pt x="5910" y="2901"/>
                  </a:lnTo>
                  <a:lnTo>
                    <a:pt x="5917" y="2907"/>
                  </a:lnTo>
                  <a:lnTo>
                    <a:pt x="5955" y="2936"/>
                  </a:lnTo>
                  <a:lnTo>
                    <a:pt x="5963" y="2942"/>
                  </a:lnTo>
                  <a:lnTo>
                    <a:pt x="6000" y="2972"/>
                  </a:lnTo>
                  <a:lnTo>
                    <a:pt x="6007" y="2978"/>
                  </a:lnTo>
                  <a:lnTo>
                    <a:pt x="6043" y="3010"/>
                  </a:lnTo>
                  <a:lnTo>
                    <a:pt x="6050" y="3017"/>
                  </a:lnTo>
                  <a:lnTo>
                    <a:pt x="6084" y="3050"/>
                  </a:lnTo>
                  <a:lnTo>
                    <a:pt x="6091" y="3057"/>
                  </a:lnTo>
                  <a:lnTo>
                    <a:pt x="6124" y="3091"/>
                  </a:lnTo>
                  <a:lnTo>
                    <a:pt x="6131" y="3098"/>
                  </a:lnTo>
                  <a:lnTo>
                    <a:pt x="6163" y="3134"/>
                  </a:lnTo>
                  <a:lnTo>
                    <a:pt x="6169" y="3141"/>
                  </a:lnTo>
                  <a:lnTo>
                    <a:pt x="6200" y="3178"/>
                  </a:lnTo>
                  <a:lnTo>
                    <a:pt x="6205" y="3185"/>
                  </a:lnTo>
                  <a:lnTo>
                    <a:pt x="6235" y="3223"/>
                  </a:lnTo>
                  <a:lnTo>
                    <a:pt x="6240" y="3231"/>
                  </a:lnTo>
                  <a:lnTo>
                    <a:pt x="6268" y="3270"/>
                  </a:lnTo>
                  <a:lnTo>
                    <a:pt x="6274" y="3278"/>
                  </a:lnTo>
                  <a:lnTo>
                    <a:pt x="6300" y="3319"/>
                  </a:lnTo>
                  <a:lnTo>
                    <a:pt x="6305" y="3327"/>
                  </a:lnTo>
                  <a:lnTo>
                    <a:pt x="6330" y="3368"/>
                  </a:lnTo>
                  <a:lnTo>
                    <a:pt x="6335" y="3376"/>
                  </a:lnTo>
                  <a:lnTo>
                    <a:pt x="6358" y="3419"/>
                  </a:lnTo>
                  <a:lnTo>
                    <a:pt x="6363" y="3427"/>
                  </a:lnTo>
                  <a:lnTo>
                    <a:pt x="6384" y="3470"/>
                  </a:lnTo>
                  <a:lnTo>
                    <a:pt x="6388" y="3479"/>
                  </a:lnTo>
                  <a:lnTo>
                    <a:pt x="6409" y="3522"/>
                  </a:lnTo>
                  <a:lnTo>
                    <a:pt x="6412" y="3531"/>
                  </a:lnTo>
                  <a:lnTo>
                    <a:pt x="6431" y="3575"/>
                  </a:lnTo>
                  <a:lnTo>
                    <a:pt x="6434" y="3584"/>
                  </a:lnTo>
                  <a:lnTo>
                    <a:pt x="6451" y="3629"/>
                  </a:lnTo>
                  <a:lnTo>
                    <a:pt x="6454" y="3638"/>
                  </a:lnTo>
                  <a:lnTo>
                    <a:pt x="6469" y="3684"/>
                  </a:lnTo>
                  <a:lnTo>
                    <a:pt x="6471" y="3693"/>
                  </a:lnTo>
                  <a:lnTo>
                    <a:pt x="6485" y="3739"/>
                  </a:lnTo>
                  <a:lnTo>
                    <a:pt x="6487" y="3748"/>
                  </a:lnTo>
                  <a:lnTo>
                    <a:pt x="6499" y="3794"/>
                  </a:lnTo>
                  <a:lnTo>
                    <a:pt x="6501" y="3804"/>
                  </a:lnTo>
                  <a:lnTo>
                    <a:pt x="6510" y="3851"/>
                  </a:lnTo>
                  <a:lnTo>
                    <a:pt x="6512" y="3860"/>
                  </a:lnTo>
                  <a:lnTo>
                    <a:pt x="6520" y="3907"/>
                  </a:lnTo>
                  <a:lnTo>
                    <a:pt x="6522" y="3916"/>
                  </a:lnTo>
                  <a:lnTo>
                    <a:pt x="6528" y="3964"/>
                  </a:lnTo>
                  <a:lnTo>
                    <a:pt x="6529" y="3973"/>
                  </a:lnTo>
                  <a:lnTo>
                    <a:pt x="6533" y="4021"/>
                  </a:lnTo>
                  <a:lnTo>
                    <a:pt x="6534" y="4030"/>
                  </a:lnTo>
                  <a:lnTo>
                    <a:pt x="6537" y="4079"/>
                  </a:lnTo>
                  <a:lnTo>
                    <a:pt x="6537" y="4088"/>
                  </a:lnTo>
                  <a:close/>
                  <a:moveTo>
                    <a:pt x="6037" y="4180"/>
                  </a:moveTo>
                  <a:lnTo>
                    <a:pt x="6038" y="4141"/>
                  </a:lnTo>
                  <a:lnTo>
                    <a:pt x="6037" y="4102"/>
                  </a:lnTo>
                  <a:lnTo>
                    <a:pt x="6035" y="4063"/>
                  </a:lnTo>
                  <a:lnTo>
                    <a:pt x="6031" y="4024"/>
                  </a:lnTo>
                  <a:lnTo>
                    <a:pt x="6026" y="3986"/>
                  </a:lnTo>
                  <a:lnTo>
                    <a:pt x="6020" y="3948"/>
                  </a:lnTo>
                  <a:lnTo>
                    <a:pt x="6012" y="3910"/>
                  </a:lnTo>
                  <a:lnTo>
                    <a:pt x="6003" y="3872"/>
                  </a:lnTo>
                  <a:lnTo>
                    <a:pt x="5992" y="3835"/>
                  </a:lnTo>
                  <a:lnTo>
                    <a:pt x="5980" y="3798"/>
                  </a:lnTo>
                  <a:lnTo>
                    <a:pt x="5967" y="3762"/>
                  </a:lnTo>
                  <a:lnTo>
                    <a:pt x="5952" y="3726"/>
                  </a:lnTo>
                  <a:lnTo>
                    <a:pt x="5936" y="3691"/>
                  </a:lnTo>
                  <a:lnTo>
                    <a:pt x="5918" y="3656"/>
                  </a:lnTo>
                  <a:lnTo>
                    <a:pt x="5899" y="3622"/>
                  </a:lnTo>
                  <a:lnTo>
                    <a:pt x="5879" y="3589"/>
                  </a:lnTo>
                  <a:lnTo>
                    <a:pt x="5858" y="3556"/>
                  </a:lnTo>
                  <a:lnTo>
                    <a:pt x="5836" y="3524"/>
                  </a:lnTo>
                  <a:lnTo>
                    <a:pt x="5812" y="3494"/>
                  </a:lnTo>
                  <a:lnTo>
                    <a:pt x="5787" y="3464"/>
                  </a:lnTo>
                  <a:lnTo>
                    <a:pt x="5761" y="3435"/>
                  </a:lnTo>
                  <a:lnTo>
                    <a:pt x="5735" y="3407"/>
                  </a:lnTo>
                  <a:lnTo>
                    <a:pt x="5707" y="3381"/>
                  </a:lnTo>
                  <a:lnTo>
                    <a:pt x="5678" y="3355"/>
                  </a:lnTo>
                  <a:lnTo>
                    <a:pt x="5648" y="3330"/>
                  </a:lnTo>
                  <a:lnTo>
                    <a:pt x="5617" y="3307"/>
                  </a:lnTo>
                  <a:lnTo>
                    <a:pt x="5585" y="3284"/>
                  </a:lnTo>
                  <a:lnTo>
                    <a:pt x="5553" y="3263"/>
                  </a:lnTo>
                  <a:lnTo>
                    <a:pt x="5519" y="3242"/>
                  </a:lnTo>
                  <a:lnTo>
                    <a:pt x="5484" y="3223"/>
                  </a:lnTo>
                  <a:lnTo>
                    <a:pt x="5450" y="3206"/>
                  </a:lnTo>
                  <a:lnTo>
                    <a:pt x="5414" y="3189"/>
                  </a:lnTo>
                  <a:lnTo>
                    <a:pt x="5379" y="3175"/>
                  </a:lnTo>
                  <a:lnTo>
                    <a:pt x="5342" y="3161"/>
                  </a:lnTo>
                  <a:lnTo>
                    <a:pt x="5306" y="3149"/>
                  </a:lnTo>
                  <a:lnTo>
                    <a:pt x="5269" y="3138"/>
                  </a:lnTo>
                  <a:lnTo>
                    <a:pt x="5231" y="3129"/>
                  </a:lnTo>
                  <a:lnTo>
                    <a:pt x="5193" y="3121"/>
                  </a:lnTo>
                  <a:lnTo>
                    <a:pt x="5155" y="3115"/>
                  </a:lnTo>
                  <a:lnTo>
                    <a:pt x="5117" y="3110"/>
                  </a:lnTo>
                  <a:lnTo>
                    <a:pt x="5078" y="3106"/>
                  </a:lnTo>
                  <a:lnTo>
                    <a:pt x="5039" y="3104"/>
                  </a:lnTo>
                  <a:lnTo>
                    <a:pt x="5000" y="3103"/>
                  </a:lnTo>
                  <a:lnTo>
                    <a:pt x="4961" y="3104"/>
                  </a:lnTo>
                  <a:lnTo>
                    <a:pt x="4922" y="3106"/>
                  </a:lnTo>
                  <a:lnTo>
                    <a:pt x="4883" y="3110"/>
                  </a:lnTo>
                  <a:lnTo>
                    <a:pt x="4845" y="3115"/>
                  </a:lnTo>
                  <a:lnTo>
                    <a:pt x="4807" y="3121"/>
                  </a:lnTo>
                  <a:lnTo>
                    <a:pt x="4769" y="3129"/>
                  </a:lnTo>
                  <a:lnTo>
                    <a:pt x="4731" y="3138"/>
                  </a:lnTo>
                  <a:lnTo>
                    <a:pt x="4694" y="3149"/>
                  </a:lnTo>
                  <a:lnTo>
                    <a:pt x="4658" y="3161"/>
                  </a:lnTo>
                  <a:lnTo>
                    <a:pt x="4621" y="3175"/>
                  </a:lnTo>
                  <a:lnTo>
                    <a:pt x="4586" y="3189"/>
                  </a:lnTo>
                  <a:lnTo>
                    <a:pt x="4550" y="3206"/>
                  </a:lnTo>
                  <a:lnTo>
                    <a:pt x="4516" y="3223"/>
                  </a:lnTo>
                  <a:lnTo>
                    <a:pt x="4481" y="3242"/>
                  </a:lnTo>
                  <a:lnTo>
                    <a:pt x="4447" y="3263"/>
                  </a:lnTo>
                  <a:lnTo>
                    <a:pt x="4415" y="3284"/>
                  </a:lnTo>
                  <a:lnTo>
                    <a:pt x="4383" y="3307"/>
                  </a:lnTo>
                  <a:lnTo>
                    <a:pt x="4352" y="3330"/>
                  </a:lnTo>
                  <a:lnTo>
                    <a:pt x="4322" y="3355"/>
                  </a:lnTo>
                  <a:lnTo>
                    <a:pt x="4293" y="3381"/>
                  </a:lnTo>
                  <a:lnTo>
                    <a:pt x="4265" y="3407"/>
                  </a:lnTo>
                  <a:lnTo>
                    <a:pt x="4239" y="3435"/>
                  </a:lnTo>
                  <a:lnTo>
                    <a:pt x="4213" y="3464"/>
                  </a:lnTo>
                  <a:lnTo>
                    <a:pt x="4188" y="3494"/>
                  </a:lnTo>
                  <a:lnTo>
                    <a:pt x="4164" y="3524"/>
                  </a:lnTo>
                  <a:lnTo>
                    <a:pt x="4142" y="3556"/>
                  </a:lnTo>
                  <a:lnTo>
                    <a:pt x="4121" y="3589"/>
                  </a:lnTo>
                  <a:lnTo>
                    <a:pt x="4101" y="3622"/>
                  </a:lnTo>
                  <a:lnTo>
                    <a:pt x="4082" y="3656"/>
                  </a:lnTo>
                  <a:lnTo>
                    <a:pt x="4064" y="3691"/>
                  </a:lnTo>
                  <a:lnTo>
                    <a:pt x="4048" y="3726"/>
                  </a:lnTo>
                  <a:lnTo>
                    <a:pt x="4033" y="3762"/>
                  </a:lnTo>
                  <a:lnTo>
                    <a:pt x="4020" y="3798"/>
                  </a:lnTo>
                  <a:lnTo>
                    <a:pt x="4008" y="3835"/>
                  </a:lnTo>
                  <a:lnTo>
                    <a:pt x="3997" y="3872"/>
                  </a:lnTo>
                  <a:lnTo>
                    <a:pt x="3988" y="3910"/>
                  </a:lnTo>
                  <a:lnTo>
                    <a:pt x="3980" y="3948"/>
                  </a:lnTo>
                  <a:lnTo>
                    <a:pt x="3974" y="3986"/>
                  </a:lnTo>
                  <a:lnTo>
                    <a:pt x="3969" y="4024"/>
                  </a:lnTo>
                  <a:lnTo>
                    <a:pt x="3965" y="4063"/>
                  </a:lnTo>
                  <a:lnTo>
                    <a:pt x="3963" y="4102"/>
                  </a:lnTo>
                  <a:lnTo>
                    <a:pt x="3962" y="4141"/>
                  </a:lnTo>
                  <a:lnTo>
                    <a:pt x="3963" y="4180"/>
                  </a:lnTo>
                  <a:lnTo>
                    <a:pt x="3965" y="4219"/>
                  </a:lnTo>
                  <a:lnTo>
                    <a:pt x="3969" y="4258"/>
                  </a:lnTo>
                  <a:lnTo>
                    <a:pt x="3974" y="4296"/>
                  </a:lnTo>
                  <a:lnTo>
                    <a:pt x="3980" y="4334"/>
                  </a:lnTo>
                  <a:lnTo>
                    <a:pt x="3988" y="4372"/>
                  </a:lnTo>
                  <a:lnTo>
                    <a:pt x="3997" y="4410"/>
                  </a:lnTo>
                  <a:lnTo>
                    <a:pt x="4008" y="4447"/>
                  </a:lnTo>
                  <a:lnTo>
                    <a:pt x="4020" y="4484"/>
                  </a:lnTo>
                  <a:lnTo>
                    <a:pt x="4033" y="4520"/>
                  </a:lnTo>
                  <a:lnTo>
                    <a:pt x="4048" y="4556"/>
                  </a:lnTo>
                  <a:lnTo>
                    <a:pt x="4064" y="4591"/>
                  </a:lnTo>
                  <a:lnTo>
                    <a:pt x="4082" y="4626"/>
                  </a:lnTo>
                  <a:lnTo>
                    <a:pt x="4101" y="4660"/>
                  </a:lnTo>
                  <a:lnTo>
                    <a:pt x="4121" y="4694"/>
                  </a:lnTo>
                  <a:lnTo>
                    <a:pt x="4142" y="4726"/>
                  </a:lnTo>
                  <a:lnTo>
                    <a:pt x="4165" y="4758"/>
                  </a:lnTo>
                  <a:lnTo>
                    <a:pt x="4188" y="4789"/>
                  </a:lnTo>
                  <a:lnTo>
                    <a:pt x="4213" y="4818"/>
                  </a:lnTo>
                  <a:lnTo>
                    <a:pt x="4239" y="4847"/>
                  </a:lnTo>
                  <a:lnTo>
                    <a:pt x="4266" y="4875"/>
                  </a:lnTo>
                  <a:lnTo>
                    <a:pt x="4294" y="4902"/>
                  </a:lnTo>
                  <a:lnTo>
                    <a:pt x="4323" y="4928"/>
                  </a:lnTo>
                  <a:lnTo>
                    <a:pt x="4352" y="4953"/>
                  </a:lnTo>
                  <a:lnTo>
                    <a:pt x="4383" y="4976"/>
                  </a:lnTo>
                  <a:lnTo>
                    <a:pt x="4415" y="4999"/>
                  </a:lnTo>
                  <a:lnTo>
                    <a:pt x="4447" y="5020"/>
                  </a:lnTo>
                  <a:lnTo>
                    <a:pt x="4481" y="5040"/>
                  </a:lnTo>
                  <a:lnTo>
                    <a:pt x="4515" y="5059"/>
                  </a:lnTo>
                  <a:lnTo>
                    <a:pt x="4550" y="5077"/>
                  </a:lnTo>
                  <a:lnTo>
                    <a:pt x="4585" y="5093"/>
                  </a:lnTo>
                  <a:lnTo>
                    <a:pt x="4621" y="5108"/>
                  </a:lnTo>
                  <a:lnTo>
                    <a:pt x="4657" y="5121"/>
                  </a:lnTo>
                  <a:lnTo>
                    <a:pt x="4694" y="5133"/>
                  </a:lnTo>
                  <a:lnTo>
                    <a:pt x="4731" y="5144"/>
                  </a:lnTo>
                  <a:lnTo>
                    <a:pt x="4769" y="5153"/>
                  </a:lnTo>
                  <a:lnTo>
                    <a:pt x="4807" y="5161"/>
                  </a:lnTo>
                  <a:lnTo>
                    <a:pt x="4845" y="5167"/>
                  </a:lnTo>
                  <a:lnTo>
                    <a:pt x="4883" y="5172"/>
                  </a:lnTo>
                  <a:lnTo>
                    <a:pt x="4922" y="5176"/>
                  </a:lnTo>
                  <a:lnTo>
                    <a:pt x="4961" y="5178"/>
                  </a:lnTo>
                  <a:lnTo>
                    <a:pt x="5000" y="5179"/>
                  </a:lnTo>
                  <a:lnTo>
                    <a:pt x="5039" y="5178"/>
                  </a:lnTo>
                  <a:lnTo>
                    <a:pt x="5078" y="5176"/>
                  </a:lnTo>
                  <a:lnTo>
                    <a:pt x="5117" y="5172"/>
                  </a:lnTo>
                  <a:lnTo>
                    <a:pt x="5155" y="5167"/>
                  </a:lnTo>
                  <a:lnTo>
                    <a:pt x="5193" y="5161"/>
                  </a:lnTo>
                  <a:lnTo>
                    <a:pt x="5231" y="5153"/>
                  </a:lnTo>
                  <a:lnTo>
                    <a:pt x="5269" y="5144"/>
                  </a:lnTo>
                  <a:lnTo>
                    <a:pt x="5306" y="5133"/>
                  </a:lnTo>
                  <a:lnTo>
                    <a:pt x="5343" y="5121"/>
                  </a:lnTo>
                  <a:lnTo>
                    <a:pt x="5379" y="5108"/>
                  </a:lnTo>
                  <a:lnTo>
                    <a:pt x="5415" y="5093"/>
                  </a:lnTo>
                  <a:lnTo>
                    <a:pt x="5450" y="5077"/>
                  </a:lnTo>
                  <a:lnTo>
                    <a:pt x="5485" y="5059"/>
                  </a:lnTo>
                  <a:lnTo>
                    <a:pt x="5519" y="5040"/>
                  </a:lnTo>
                  <a:lnTo>
                    <a:pt x="5553" y="5020"/>
                  </a:lnTo>
                  <a:lnTo>
                    <a:pt x="5585" y="4999"/>
                  </a:lnTo>
                  <a:lnTo>
                    <a:pt x="5617" y="4976"/>
                  </a:lnTo>
                  <a:lnTo>
                    <a:pt x="5648" y="4953"/>
                  </a:lnTo>
                  <a:lnTo>
                    <a:pt x="5677" y="4928"/>
                  </a:lnTo>
                  <a:lnTo>
                    <a:pt x="5706" y="4902"/>
                  </a:lnTo>
                  <a:lnTo>
                    <a:pt x="5734" y="4875"/>
                  </a:lnTo>
                  <a:lnTo>
                    <a:pt x="5761" y="4847"/>
                  </a:lnTo>
                  <a:lnTo>
                    <a:pt x="5787" y="4818"/>
                  </a:lnTo>
                  <a:lnTo>
                    <a:pt x="5812" y="4789"/>
                  </a:lnTo>
                  <a:lnTo>
                    <a:pt x="5835" y="4758"/>
                  </a:lnTo>
                  <a:lnTo>
                    <a:pt x="5858" y="4726"/>
                  </a:lnTo>
                  <a:lnTo>
                    <a:pt x="5879" y="4694"/>
                  </a:lnTo>
                  <a:lnTo>
                    <a:pt x="5899" y="4660"/>
                  </a:lnTo>
                  <a:lnTo>
                    <a:pt x="5918" y="4626"/>
                  </a:lnTo>
                  <a:lnTo>
                    <a:pt x="5936" y="4591"/>
                  </a:lnTo>
                  <a:lnTo>
                    <a:pt x="5952" y="4556"/>
                  </a:lnTo>
                  <a:lnTo>
                    <a:pt x="5967" y="4520"/>
                  </a:lnTo>
                  <a:lnTo>
                    <a:pt x="5980" y="4484"/>
                  </a:lnTo>
                  <a:lnTo>
                    <a:pt x="5992" y="4447"/>
                  </a:lnTo>
                  <a:lnTo>
                    <a:pt x="6003" y="4410"/>
                  </a:lnTo>
                  <a:lnTo>
                    <a:pt x="6012" y="4372"/>
                  </a:lnTo>
                  <a:lnTo>
                    <a:pt x="6020" y="4334"/>
                  </a:lnTo>
                  <a:lnTo>
                    <a:pt x="6026" y="4296"/>
                  </a:lnTo>
                  <a:lnTo>
                    <a:pt x="6031" y="4258"/>
                  </a:lnTo>
                  <a:lnTo>
                    <a:pt x="6035" y="4219"/>
                  </a:lnTo>
                  <a:lnTo>
                    <a:pt x="6037" y="418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Helvetica Neue"/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208" name="Google Shape;208;p5"/>
          <p:cNvSpPr txBox="1"/>
          <p:nvPr>
            <p:ph idx="11" type="ftr"/>
          </p:nvPr>
        </p:nvSpPr>
        <p:spPr>
          <a:xfrm>
            <a:off x="972044" y="6385929"/>
            <a:ext cx="10924988" cy="319344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57" name="Shape 17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8" name="Google Shape;1758;p50"/>
          <p:cNvSpPr txBox="1"/>
          <p:nvPr>
            <p:ph type="title"/>
          </p:nvPr>
        </p:nvSpPr>
        <p:spPr>
          <a:xfrm>
            <a:off x="294968" y="365126"/>
            <a:ext cx="11602064" cy="578772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Helvetica Neue"/>
              <a:buNone/>
            </a:pPr>
            <a:r>
              <a:rPr lang="en-US"/>
              <a:t>Decisions We Need Today</a:t>
            </a:r>
            <a:endParaRPr/>
          </a:p>
        </p:txBody>
      </p:sp>
      <p:sp>
        <p:nvSpPr>
          <p:cNvPr id="1759" name="Google Shape;1759;p50"/>
          <p:cNvSpPr/>
          <p:nvPr/>
        </p:nvSpPr>
        <p:spPr>
          <a:xfrm>
            <a:off x="400169" y="1546033"/>
            <a:ext cx="71121" cy="4788728"/>
          </a:xfrm>
          <a:prstGeom prst="rect">
            <a:avLst/>
          </a:prstGeom>
          <a:solidFill>
            <a:srgbClr val="9A9A9A"/>
          </a:solidFill>
          <a:ln cap="rnd" cmpd="sng" w="9525">
            <a:solidFill>
              <a:srgbClr val="9A9A9A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rgbClr val="FFFFFF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grpSp>
        <p:nvGrpSpPr>
          <p:cNvPr id="1760" name="Google Shape;1760;p50"/>
          <p:cNvGrpSpPr/>
          <p:nvPr/>
        </p:nvGrpSpPr>
        <p:grpSpPr>
          <a:xfrm>
            <a:off x="294968" y="1733341"/>
            <a:ext cx="11602064" cy="742478"/>
            <a:chOff x="294968" y="1546033"/>
            <a:chExt cx="11602064" cy="742478"/>
          </a:xfrm>
        </p:grpSpPr>
        <p:sp>
          <p:nvSpPr>
            <p:cNvPr id="1761" name="Google Shape;1761;p50"/>
            <p:cNvSpPr/>
            <p:nvPr/>
          </p:nvSpPr>
          <p:spPr>
            <a:xfrm>
              <a:off x="1096201" y="1546033"/>
              <a:ext cx="10739987" cy="742478"/>
            </a:xfrm>
            <a:prstGeom prst="rect">
              <a:avLst/>
            </a:prstGeom>
            <a:solidFill>
              <a:srgbClr val="FFFFFF"/>
            </a:solidFill>
            <a:ln cap="rnd" cmpd="sng" w="9525">
              <a:solidFill>
                <a:srgbClr val="BEBEBE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457200" spcFirstLastPara="1" rIns="72000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800">
                  <a:solidFill>
                    <a:schemeClr val="dk1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Approve the $48M, three-year Project Horizon investment and its phased funding.</a:t>
              </a:r>
              <a:endParaRPr/>
            </a:p>
          </p:txBody>
        </p:sp>
        <p:sp>
          <p:nvSpPr>
            <p:cNvPr id="1762" name="Google Shape;1762;p50"/>
            <p:cNvSpPr/>
            <p:nvPr/>
          </p:nvSpPr>
          <p:spPr>
            <a:xfrm>
              <a:off x="1035356" y="1572819"/>
              <a:ext cx="60844" cy="688906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45700" lIns="457200" spcFirstLastPara="1" rIns="0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2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763" name="Google Shape;1763;p50"/>
            <p:cNvSpPr/>
            <p:nvPr/>
          </p:nvSpPr>
          <p:spPr>
            <a:xfrm>
              <a:off x="11836188" y="1572819"/>
              <a:ext cx="60844" cy="688906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45700" lIns="457200" spcFirstLastPara="1" rIns="0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2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764" name="Google Shape;1764;p50"/>
            <p:cNvSpPr/>
            <p:nvPr/>
          </p:nvSpPr>
          <p:spPr>
            <a:xfrm rot="10800000">
              <a:off x="294968" y="2155529"/>
              <a:ext cx="105201" cy="49423"/>
            </a:xfrm>
            <a:prstGeom prst="rtTriangle">
              <a:avLst/>
            </a:prstGeom>
            <a:solidFill>
              <a:schemeClr val="accent3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2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765" name="Google Shape;1765;p50"/>
            <p:cNvSpPr/>
            <p:nvPr/>
          </p:nvSpPr>
          <p:spPr>
            <a:xfrm>
              <a:off x="471291" y="1629592"/>
              <a:ext cx="105201" cy="49423"/>
            </a:xfrm>
            <a:prstGeom prst="rtTriangle">
              <a:avLst/>
            </a:prstGeom>
            <a:solidFill>
              <a:schemeClr val="accent3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2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766" name="Google Shape;1766;p50"/>
            <p:cNvSpPr/>
            <p:nvPr/>
          </p:nvSpPr>
          <p:spPr>
            <a:xfrm>
              <a:off x="294968" y="1679015"/>
              <a:ext cx="281524" cy="476514"/>
            </a:xfrm>
            <a:prstGeom prst="round2DiagRect">
              <a:avLst>
                <a:gd fmla="val 16667" name="adj1"/>
                <a:gd fmla="val 0" name="adj2"/>
              </a:avLst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6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767" name="Google Shape;1767;p50"/>
            <p:cNvSpPr/>
            <p:nvPr/>
          </p:nvSpPr>
          <p:spPr>
            <a:xfrm>
              <a:off x="725793" y="1599614"/>
              <a:ext cx="631404" cy="635316"/>
            </a:xfrm>
            <a:prstGeom prst="ellipse">
              <a:avLst/>
            </a:prstGeom>
            <a:solidFill>
              <a:srgbClr val="FFFFFF"/>
            </a:solidFill>
            <a:ln cap="flat" cmpd="sng" w="19050">
              <a:solidFill>
                <a:schemeClr val="accent1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ctr">
                <a:lnSpc>
                  <a:spcPct val="95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7F7F7F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cxnSp>
          <p:nvCxnSpPr>
            <p:cNvPr id="1768" name="Google Shape;1768;p50"/>
            <p:cNvCxnSpPr/>
            <p:nvPr/>
          </p:nvCxnSpPr>
          <p:spPr>
            <a:xfrm>
              <a:off x="576492" y="1917272"/>
              <a:ext cx="122672" cy="0"/>
            </a:xfrm>
            <a:prstGeom prst="straightConnector1">
              <a:avLst/>
            </a:prstGeom>
            <a:noFill/>
            <a:ln cap="rnd" cmpd="sng" w="9525">
              <a:solidFill>
                <a:srgbClr val="7F7F7F"/>
              </a:solidFill>
              <a:prstDash val="solid"/>
              <a:round/>
              <a:headEnd len="sm" w="sm" type="none"/>
              <a:tailEnd len="med" w="med" type="oval"/>
            </a:ln>
          </p:spPr>
        </p:cxnSp>
        <p:grpSp>
          <p:nvGrpSpPr>
            <p:cNvPr id="1769" name="Google Shape;1769;p50"/>
            <p:cNvGrpSpPr/>
            <p:nvPr/>
          </p:nvGrpSpPr>
          <p:grpSpPr>
            <a:xfrm>
              <a:off x="806314" y="1682284"/>
              <a:ext cx="470362" cy="469976"/>
              <a:chOff x="6359457" y="2660110"/>
              <a:chExt cx="633600" cy="633600"/>
            </a:xfrm>
          </p:grpSpPr>
          <p:sp>
            <p:nvSpPr>
              <p:cNvPr id="1770" name="Google Shape;1770;p50"/>
              <p:cNvSpPr/>
              <p:nvPr/>
            </p:nvSpPr>
            <p:spPr>
              <a:xfrm>
                <a:off x="6359457" y="2660110"/>
                <a:ext cx="633600" cy="633600"/>
              </a:xfrm>
              <a:custGeom>
                <a:rect b="b" l="l" r="r" t="t"/>
                <a:pathLst>
                  <a:path extrusionOk="0" h="10000" w="10000">
                    <a:moveTo>
                      <a:pt x="4352" y="6694"/>
                    </a:moveTo>
                    <a:lnTo>
                      <a:pt x="4322" y="6667"/>
                    </a:lnTo>
                    <a:lnTo>
                      <a:pt x="3275" y="5619"/>
                    </a:lnTo>
                    <a:lnTo>
                      <a:pt x="3249" y="5590"/>
                    </a:lnTo>
                    <a:lnTo>
                      <a:pt x="3227" y="5557"/>
                    </a:lnTo>
                    <a:lnTo>
                      <a:pt x="3210" y="5522"/>
                    </a:lnTo>
                    <a:lnTo>
                      <a:pt x="3197" y="5485"/>
                    </a:lnTo>
                    <a:lnTo>
                      <a:pt x="3190" y="5446"/>
                    </a:lnTo>
                    <a:lnTo>
                      <a:pt x="3187" y="5407"/>
                    </a:lnTo>
                    <a:lnTo>
                      <a:pt x="3190" y="5368"/>
                    </a:lnTo>
                    <a:lnTo>
                      <a:pt x="3197" y="5329"/>
                    </a:lnTo>
                    <a:lnTo>
                      <a:pt x="3210" y="5292"/>
                    </a:lnTo>
                    <a:lnTo>
                      <a:pt x="3227" y="5257"/>
                    </a:lnTo>
                    <a:lnTo>
                      <a:pt x="3249" y="5224"/>
                    </a:lnTo>
                    <a:lnTo>
                      <a:pt x="3275" y="5195"/>
                    </a:lnTo>
                    <a:lnTo>
                      <a:pt x="3304" y="5169"/>
                    </a:lnTo>
                    <a:lnTo>
                      <a:pt x="3337" y="5147"/>
                    </a:lnTo>
                    <a:lnTo>
                      <a:pt x="3372" y="5130"/>
                    </a:lnTo>
                    <a:lnTo>
                      <a:pt x="3409" y="5117"/>
                    </a:lnTo>
                    <a:lnTo>
                      <a:pt x="3448" y="5110"/>
                    </a:lnTo>
                    <a:lnTo>
                      <a:pt x="3487" y="5107"/>
                    </a:lnTo>
                    <a:lnTo>
                      <a:pt x="3526" y="5110"/>
                    </a:lnTo>
                    <a:lnTo>
                      <a:pt x="3565" y="5117"/>
                    </a:lnTo>
                    <a:lnTo>
                      <a:pt x="3602" y="5130"/>
                    </a:lnTo>
                    <a:lnTo>
                      <a:pt x="3637" y="5147"/>
                    </a:lnTo>
                    <a:lnTo>
                      <a:pt x="3670" y="5169"/>
                    </a:lnTo>
                    <a:lnTo>
                      <a:pt x="3699" y="5195"/>
                    </a:lnTo>
                    <a:lnTo>
                      <a:pt x="4522" y="6019"/>
                    </a:lnTo>
                    <a:lnTo>
                      <a:pt x="6289" y="4043"/>
                    </a:lnTo>
                    <a:lnTo>
                      <a:pt x="6317" y="4015"/>
                    </a:lnTo>
                    <a:lnTo>
                      <a:pt x="6349" y="3992"/>
                    </a:lnTo>
                    <a:lnTo>
                      <a:pt x="6383" y="3973"/>
                    </a:lnTo>
                    <a:lnTo>
                      <a:pt x="6419" y="3958"/>
                    </a:lnTo>
                    <a:lnTo>
                      <a:pt x="6457" y="3948"/>
                    </a:lnTo>
                    <a:lnTo>
                      <a:pt x="6496" y="3943"/>
                    </a:lnTo>
                    <a:lnTo>
                      <a:pt x="6536" y="3944"/>
                    </a:lnTo>
                    <a:lnTo>
                      <a:pt x="6574" y="3949"/>
                    </a:lnTo>
                    <a:lnTo>
                      <a:pt x="6612" y="3960"/>
                    </a:lnTo>
                    <a:lnTo>
                      <a:pt x="6648" y="3975"/>
                    </a:lnTo>
                    <a:lnTo>
                      <a:pt x="6682" y="3995"/>
                    </a:lnTo>
                    <a:lnTo>
                      <a:pt x="6713" y="4019"/>
                    </a:lnTo>
                    <a:lnTo>
                      <a:pt x="6741" y="4047"/>
                    </a:lnTo>
                    <a:lnTo>
                      <a:pt x="6764" y="4079"/>
                    </a:lnTo>
                    <a:lnTo>
                      <a:pt x="6783" y="4113"/>
                    </a:lnTo>
                    <a:lnTo>
                      <a:pt x="6798" y="4149"/>
                    </a:lnTo>
                    <a:lnTo>
                      <a:pt x="6808" y="4187"/>
                    </a:lnTo>
                    <a:lnTo>
                      <a:pt x="6813" y="4226"/>
                    </a:lnTo>
                    <a:lnTo>
                      <a:pt x="6812" y="4266"/>
                    </a:lnTo>
                    <a:lnTo>
                      <a:pt x="6807" y="4304"/>
                    </a:lnTo>
                    <a:lnTo>
                      <a:pt x="6796" y="4342"/>
                    </a:lnTo>
                    <a:lnTo>
                      <a:pt x="6781" y="4378"/>
                    </a:lnTo>
                    <a:lnTo>
                      <a:pt x="6761" y="4412"/>
                    </a:lnTo>
                    <a:lnTo>
                      <a:pt x="6737" y="4443"/>
                    </a:lnTo>
                    <a:lnTo>
                      <a:pt x="4758" y="6655"/>
                    </a:lnTo>
                    <a:lnTo>
                      <a:pt x="4728" y="6683"/>
                    </a:lnTo>
                    <a:lnTo>
                      <a:pt x="4696" y="6708"/>
                    </a:lnTo>
                    <a:lnTo>
                      <a:pt x="4660" y="6727"/>
                    </a:lnTo>
                    <a:lnTo>
                      <a:pt x="4622" y="6742"/>
                    </a:lnTo>
                    <a:lnTo>
                      <a:pt x="4583" y="6751"/>
                    </a:lnTo>
                    <a:lnTo>
                      <a:pt x="4542" y="6755"/>
                    </a:lnTo>
                    <a:lnTo>
                      <a:pt x="4502" y="6753"/>
                    </a:lnTo>
                    <a:lnTo>
                      <a:pt x="4462" y="6746"/>
                    </a:lnTo>
                    <a:lnTo>
                      <a:pt x="4423" y="6734"/>
                    </a:lnTo>
                    <a:lnTo>
                      <a:pt x="4386" y="6716"/>
                    </a:lnTo>
                    <a:lnTo>
                      <a:pt x="4352" y="6694"/>
                    </a:lnTo>
                    <a:close/>
                    <a:moveTo>
                      <a:pt x="3939" y="1100"/>
                    </a:moveTo>
                    <a:lnTo>
                      <a:pt x="3952" y="1100"/>
                    </a:lnTo>
                    <a:lnTo>
                      <a:pt x="6048" y="1100"/>
                    </a:lnTo>
                    <a:lnTo>
                      <a:pt x="6061" y="1100"/>
                    </a:lnTo>
                    <a:lnTo>
                      <a:pt x="6074" y="1101"/>
                    </a:lnTo>
                    <a:lnTo>
                      <a:pt x="6087" y="1102"/>
                    </a:lnTo>
                    <a:lnTo>
                      <a:pt x="6100" y="1104"/>
                    </a:lnTo>
                    <a:lnTo>
                      <a:pt x="6113" y="1106"/>
                    </a:lnTo>
                    <a:lnTo>
                      <a:pt x="6125" y="1109"/>
                    </a:lnTo>
                    <a:lnTo>
                      <a:pt x="6138" y="1112"/>
                    </a:lnTo>
                    <a:lnTo>
                      <a:pt x="6150" y="1115"/>
                    </a:lnTo>
                    <a:lnTo>
                      <a:pt x="6163" y="1120"/>
                    </a:lnTo>
                    <a:lnTo>
                      <a:pt x="6175" y="1124"/>
                    </a:lnTo>
                    <a:lnTo>
                      <a:pt x="6187" y="1129"/>
                    </a:lnTo>
                    <a:lnTo>
                      <a:pt x="6199" y="1135"/>
                    </a:lnTo>
                    <a:lnTo>
                      <a:pt x="6211" y="1141"/>
                    </a:lnTo>
                    <a:lnTo>
                      <a:pt x="6222" y="1147"/>
                    </a:lnTo>
                    <a:lnTo>
                      <a:pt x="6233" y="1154"/>
                    </a:lnTo>
                    <a:lnTo>
                      <a:pt x="6244" y="1161"/>
                    </a:lnTo>
                    <a:lnTo>
                      <a:pt x="6255" y="1168"/>
                    </a:lnTo>
                    <a:lnTo>
                      <a:pt x="6265" y="1176"/>
                    </a:lnTo>
                    <a:lnTo>
                      <a:pt x="6275" y="1185"/>
                    </a:lnTo>
                    <a:lnTo>
                      <a:pt x="6285" y="1193"/>
                    </a:lnTo>
                    <a:lnTo>
                      <a:pt x="6295" y="1202"/>
                    </a:lnTo>
                    <a:lnTo>
                      <a:pt x="6304" y="1212"/>
                    </a:lnTo>
                    <a:lnTo>
                      <a:pt x="6312" y="1222"/>
                    </a:lnTo>
                    <a:lnTo>
                      <a:pt x="6321" y="1232"/>
                    </a:lnTo>
                    <a:lnTo>
                      <a:pt x="6329" y="1242"/>
                    </a:lnTo>
                    <a:lnTo>
                      <a:pt x="6336" y="1253"/>
                    </a:lnTo>
                    <a:lnTo>
                      <a:pt x="6343" y="1264"/>
                    </a:lnTo>
                    <a:lnTo>
                      <a:pt x="6350" y="1275"/>
                    </a:lnTo>
                    <a:lnTo>
                      <a:pt x="6356" y="1286"/>
                    </a:lnTo>
                    <a:lnTo>
                      <a:pt x="6362" y="1298"/>
                    </a:lnTo>
                    <a:lnTo>
                      <a:pt x="6368" y="1310"/>
                    </a:lnTo>
                    <a:lnTo>
                      <a:pt x="6373" y="1322"/>
                    </a:lnTo>
                    <a:lnTo>
                      <a:pt x="6377" y="1334"/>
                    </a:lnTo>
                    <a:lnTo>
                      <a:pt x="6382" y="1347"/>
                    </a:lnTo>
                    <a:lnTo>
                      <a:pt x="6385" y="1359"/>
                    </a:lnTo>
                    <a:lnTo>
                      <a:pt x="6388" y="1372"/>
                    </a:lnTo>
                    <a:lnTo>
                      <a:pt x="6391" y="1384"/>
                    </a:lnTo>
                    <a:lnTo>
                      <a:pt x="6393" y="1397"/>
                    </a:lnTo>
                    <a:lnTo>
                      <a:pt x="6395" y="1410"/>
                    </a:lnTo>
                    <a:lnTo>
                      <a:pt x="6396" y="1423"/>
                    </a:lnTo>
                    <a:lnTo>
                      <a:pt x="6397" y="1436"/>
                    </a:lnTo>
                    <a:lnTo>
                      <a:pt x="6397" y="1449"/>
                    </a:lnTo>
                    <a:lnTo>
                      <a:pt x="6397" y="2264"/>
                    </a:lnTo>
                    <a:lnTo>
                      <a:pt x="6397" y="2277"/>
                    </a:lnTo>
                    <a:lnTo>
                      <a:pt x="6396" y="2290"/>
                    </a:lnTo>
                    <a:lnTo>
                      <a:pt x="6395" y="2303"/>
                    </a:lnTo>
                    <a:lnTo>
                      <a:pt x="6393" y="2316"/>
                    </a:lnTo>
                    <a:lnTo>
                      <a:pt x="6391" y="2329"/>
                    </a:lnTo>
                    <a:lnTo>
                      <a:pt x="6388" y="2342"/>
                    </a:lnTo>
                    <a:lnTo>
                      <a:pt x="6385" y="2354"/>
                    </a:lnTo>
                    <a:lnTo>
                      <a:pt x="6382" y="2367"/>
                    </a:lnTo>
                    <a:lnTo>
                      <a:pt x="6377" y="2380"/>
                    </a:lnTo>
                    <a:lnTo>
                      <a:pt x="6373" y="2392"/>
                    </a:lnTo>
                    <a:lnTo>
                      <a:pt x="6368" y="2404"/>
                    </a:lnTo>
                    <a:lnTo>
                      <a:pt x="6362" y="2416"/>
                    </a:lnTo>
                    <a:lnTo>
                      <a:pt x="6356" y="2428"/>
                    </a:lnTo>
                    <a:lnTo>
                      <a:pt x="6350" y="2439"/>
                    </a:lnTo>
                    <a:lnTo>
                      <a:pt x="6343" y="2450"/>
                    </a:lnTo>
                    <a:lnTo>
                      <a:pt x="6336" y="2461"/>
                    </a:lnTo>
                    <a:lnTo>
                      <a:pt x="6329" y="2472"/>
                    </a:lnTo>
                    <a:lnTo>
                      <a:pt x="6321" y="2482"/>
                    </a:lnTo>
                    <a:lnTo>
                      <a:pt x="6312" y="2492"/>
                    </a:lnTo>
                    <a:lnTo>
                      <a:pt x="6304" y="2502"/>
                    </a:lnTo>
                    <a:lnTo>
                      <a:pt x="6295" y="2511"/>
                    </a:lnTo>
                    <a:lnTo>
                      <a:pt x="6285" y="2520"/>
                    </a:lnTo>
                    <a:lnTo>
                      <a:pt x="6275" y="2529"/>
                    </a:lnTo>
                    <a:lnTo>
                      <a:pt x="6265" y="2537"/>
                    </a:lnTo>
                    <a:lnTo>
                      <a:pt x="6255" y="2545"/>
                    </a:lnTo>
                    <a:lnTo>
                      <a:pt x="6244" y="2553"/>
                    </a:lnTo>
                    <a:lnTo>
                      <a:pt x="6233" y="2560"/>
                    </a:lnTo>
                    <a:lnTo>
                      <a:pt x="6222" y="2567"/>
                    </a:lnTo>
                    <a:lnTo>
                      <a:pt x="6211" y="2573"/>
                    </a:lnTo>
                    <a:lnTo>
                      <a:pt x="6199" y="2579"/>
                    </a:lnTo>
                    <a:lnTo>
                      <a:pt x="6187" y="2584"/>
                    </a:lnTo>
                    <a:lnTo>
                      <a:pt x="6175" y="2589"/>
                    </a:lnTo>
                    <a:lnTo>
                      <a:pt x="6163" y="2594"/>
                    </a:lnTo>
                    <a:lnTo>
                      <a:pt x="6150" y="2598"/>
                    </a:lnTo>
                    <a:lnTo>
                      <a:pt x="6138" y="2601"/>
                    </a:lnTo>
                    <a:lnTo>
                      <a:pt x="6125" y="2604"/>
                    </a:lnTo>
                    <a:lnTo>
                      <a:pt x="6113" y="2607"/>
                    </a:lnTo>
                    <a:lnTo>
                      <a:pt x="6100" y="2609"/>
                    </a:lnTo>
                    <a:lnTo>
                      <a:pt x="6087" y="2611"/>
                    </a:lnTo>
                    <a:lnTo>
                      <a:pt x="6074" y="2612"/>
                    </a:lnTo>
                    <a:lnTo>
                      <a:pt x="6061" y="2613"/>
                    </a:lnTo>
                    <a:lnTo>
                      <a:pt x="6048" y="2613"/>
                    </a:lnTo>
                    <a:lnTo>
                      <a:pt x="3952" y="2613"/>
                    </a:lnTo>
                    <a:lnTo>
                      <a:pt x="3939" y="2613"/>
                    </a:lnTo>
                    <a:lnTo>
                      <a:pt x="3926" y="2612"/>
                    </a:lnTo>
                    <a:lnTo>
                      <a:pt x="3913" y="2611"/>
                    </a:lnTo>
                    <a:lnTo>
                      <a:pt x="3900" y="2609"/>
                    </a:lnTo>
                    <a:lnTo>
                      <a:pt x="3887" y="2607"/>
                    </a:lnTo>
                    <a:lnTo>
                      <a:pt x="3875" y="2604"/>
                    </a:lnTo>
                    <a:lnTo>
                      <a:pt x="3862" y="2601"/>
                    </a:lnTo>
                    <a:lnTo>
                      <a:pt x="3850" y="2598"/>
                    </a:lnTo>
                    <a:lnTo>
                      <a:pt x="3837" y="2594"/>
                    </a:lnTo>
                    <a:lnTo>
                      <a:pt x="3825" y="2589"/>
                    </a:lnTo>
                    <a:lnTo>
                      <a:pt x="3813" y="2584"/>
                    </a:lnTo>
                    <a:lnTo>
                      <a:pt x="3801" y="2579"/>
                    </a:lnTo>
                    <a:lnTo>
                      <a:pt x="3789" y="2573"/>
                    </a:lnTo>
                    <a:lnTo>
                      <a:pt x="3778" y="2567"/>
                    </a:lnTo>
                    <a:lnTo>
                      <a:pt x="3767" y="2560"/>
                    </a:lnTo>
                    <a:lnTo>
                      <a:pt x="3756" y="2553"/>
                    </a:lnTo>
                    <a:lnTo>
                      <a:pt x="3745" y="2545"/>
                    </a:lnTo>
                    <a:lnTo>
                      <a:pt x="3735" y="2537"/>
                    </a:lnTo>
                    <a:lnTo>
                      <a:pt x="3725" y="2529"/>
                    </a:lnTo>
                    <a:lnTo>
                      <a:pt x="3715" y="2520"/>
                    </a:lnTo>
                    <a:lnTo>
                      <a:pt x="3705" y="2511"/>
                    </a:lnTo>
                    <a:lnTo>
                      <a:pt x="3696" y="2502"/>
                    </a:lnTo>
                    <a:lnTo>
                      <a:pt x="3688" y="2492"/>
                    </a:lnTo>
                    <a:lnTo>
                      <a:pt x="3679" y="2482"/>
                    </a:lnTo>
                    <a:lnTo>
                      <a:pt x="3671" y="2472"/>
                    </a:lnTo>
                    <a:lnTo>
                      <a:pt x="3664" y="2461"/>
                    </a:lnTo>
                    <a:lnTo>
                      <a:pt x="3657" y="2450"/>
                    </a:lnTo>
                    <a:lnTo>
                      <a:pt x="3650" y="2439"/>
                    </a:lnTo>
                    <a:lnTo>
                      <a:pt x="3644" y="2428"/>
                    </a:lnTo>
                    <a:lnTo>
                      <a:pt x="3638" y="2416"/>
                    </a:lnTo>
                    <a:lnTo>
                      <a:pt x="3632" y="2404"/>
                    </a:lnTo>
                    <a:lnTo>
                      <a:pt x="3627" y="2392"/>
                    </a:lnTo>
                    <a:lnTo>
                      <a:pt x="3623" y="2380"/>
                    </a:lnTo>
                    <a:lnTo>
                      <a:pt x="3618" y="2367"/>
                    </a:lnTo>
                    <a:lnTo>
                      <a:pt x="3615" y="2354"/>
                    </a:lnTo>
                    <a:lnTo>
                      <a:pt x="3612" y="2342"/>
                    </a:lnTo>
                    <a:lnTo>
                      <a:pt x="3609" y="2329"/>
                    </a:lnTo>
                    <a:lnTo>
                      <a:pt x="3607" y="2316"/>
                    </a:lnTo>
                    <a:lnTo>
                      <a:pt x="3605" y="2303"/>
                    </a:lnTo>
                    <a:lnTo>
                      <a:pt x="3604" y="2290"/>
                    </a:lnTo>
                    <a:lnTo>
                      <a:pt x="3603" y="2277"/>
                    </a:lnTo>
                    <a:lnTo>
                      <a:pt x="3603" y="2264"/>
                    </a:lnTo>
                    <a:lnTo>
                      <a:pt x="3603" y="1449"/>
                    </a:lnTo>
                    <a:lnTo>
                      <a:pt x="3603" y="1436"/>
                    </a:lnTo>
                    <a:lnTo>
                      <a:pt x="3604" y="1423"/>
                    </a:lnTo>
                    <a:lnTo>
                      <a:pt x="3605" y="1410"/>
                    </a:lnTo>
                    <a:lnTo>
                      <a:pt x="3607" y="1397"/>
                    </a:lnTo>
                    <a:lnTo>
                      <a:pt x="3609" y="1384"/>
                    </a:lnTo>
                    <a:lnTo>
                      <a:pt x="3612" y="1372"/>
                    </a:lnTo>
                    <a:lnTo>
                      <a:pt x="3615" y="1359"/>
                    </a:lnTo>
                    <a:lnTo>
                      <a:pt x="3618" y="1347"/>
                    </a:lnTo>
                    <a:lnTo>
                      <a:pt x="3623" y="1334"/>
                    </a:lnTo>
                    <a:lnTo>
                      <a:pt x="3627" y="1322"/>
                    </a:lnTo>
                    <a:lnTo>
                      <a:pt x="3632" y="1310"/>
                    </a:lnTo>
                    <a:lnTo>
                      <a:pt x="3638" y="1298"/>
                    </a:lnTo>
                    <a:lnTo>
                      <a:pt x="3644" y="1286"/>
                    </a:lnTo>
                    <a:lnTo>
                      <a:pt x="3650" y="1275"/>
                    </a:lnTo>
                    <a:lnTo>
                      <a:pt x="3657" y="1264"/>
                    </a:lnTo>
                    <a:lnTo>
                      <a:pt x="3664" y="1253"/>
                    </a:lnTo>
                    <a:lnTo>
                      <a:pt x="3671" y="1242"/>
                    </a:lnTo>
                    <a:lnTo>
                      <a:pt x="3679" y="1232"/>
                    </a:lnTo>
                    <a:lnTo>
                      <a:pt x="3688" y="1222"/>
                    </a:lnTo>
                    <a:lnTo>
                      <a:pt x="3696" y="1212"/>
                    </a:lnTo>
                    <a:lnTo>
                      <a:pt x="3705" y="1202"/>
                    </a:lnTo>
                    <a:lnTo>
                      <a:pt x="3715" y="1193"/>
                    </a:lnTo>
                    <a:lnTo>
                      <a:pt x="3725" y="1185"/>
                    </a:lnTo>
                    <a:lnTo>
                      <a:pt x="3735" y="1176"/>
                    </a:lnTo>
                    <a:lnTo>
                      <a:pt x="3745" y="1168"/>
                    </a:lnTo>
                    <a:lnTo>
                      <a:pt x="3756" y="1161"/>
                    </a:lnTo>
                    <a:lnTo>
                      <a:pt x="3767" y="1154"/>
                    </a:lnTo>
                    <a:lnTo>
                      <a:pt x="3778" y="1147"/>
                    </a:lnTo>
                    <a:lnTo>
                      <a:pt x="3789" y="1141"/>
                    </a:lnTo>
                    <a:lnTo>
                      <a:pt x="3801" y="1135"/>
                    </a:lnTo>
                    <a:lnTo>
                      <a:pt x="3813" y="1129"/>
                    </a:lnTo>
                    <a:lnTo>
                      <a:pt x="3825" y="1124"/>
                    </a:lnTo>
                    <a:lnTo>
                      <a:pt x="3837" y="1120"/>
                    </a:lnTo>
                    <a:lnTo>
                      <a:pt x="3850" y="1115"/>
                    </a:lnTo>
                    <a:lnTo>
                      <a:pt x="3862" y="1112"/>
                    </a:lnTo>
                    <a:lnTo>
                      <a:pt x="3875" y="1109"/>
                    </a:lnTo>
                    <a:lnTo>
                      <a:pt x="3887" y="1106"/>
                    </a:lnTo>
                    <a:lnTo>
                      <a:pt x="3900" y="1104"/>
                    </a:lnTo>
                    <a:lnTo>
                      <a:pt x="3913" y="1102"/>
                    </a:lnTo>
                    <a:lnTo>
                      <a:pt x="3926" y="1101"/>
                    </a:lnTo>
                    <a:lnTo>
                      <a:pt x="3939" y="110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Helvetica Neue"/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771" name="Google Shape;1771;p50"/>
              <p:cNvSpPr/>
              <p:nvPr/>
            </p:nvSpPr>
            <p:spPr>
              <a:xfrm>
                <a:off x="6359457" y="2660110"/>
                <a:ext cx="633600" cy="633600"/>
              </a:xfrm>
              <a:custGeom>
                <a:rect b="b" l="l" r="r" t="t"/>
                <a:pathLst>
                  <a:path extrusionOk="0" h="10000" w="10000">
                    <a:moveTo>
                      <a:pt x="3934" y="850"/>
                    </a:moveTo>
                    <a:lnTo>
                      <a:pt x="3947" y="850"/>
                    </a:lnTo>
                    <a:lnTo>
                      <a:pt x="3952" y="850"/>
                    </a:lnTo>
                    <a:lnTo>
                      <a:pt x="6048" y="850"/>
                    </a:lnTo>
                    <a:lnTo>
                      <a:pt x="6053" y="850"/>
                    </a:lnTo>
                    <a:lnTo>
                      <a:pt x="6066" y="850"/>
                    </a:lnTo>
                    <a:lnTo>
                      <a:pt x="6075" y="851"/>
                    </a:lnTo>
                    <a:lnTo>
                      <a:pt x="6088" y="851"/>
                    </a:lnTo>
                    <a:lnTo>
                      <a:pt x="6097" y="852"/>
                    </a:lnTo>
                    <a:lnTo>
                      <a:pt x="6110" y="853"/>
                    </a:lnTo>
                    <a:lnTo>
                      <a:pt x="6120" y="854"/>
                    </a:lnTo>
                    <a:lnTo>
                      <a:pt x="6133" y="856"/>
                    </a:lnTo>
                    <a:lnTo>
                      <a:pt x="6142" y="857"/>
                    </a:lnTo>
                    <a:lnTo>
                      <a:pt x="6155" y="860"/>
                    </a:lnTo>
                    <a:lnTo>
                      <a:pt x="6164" y="861"/>
                    </a:lnTo>
                    <a:lnTo>
                      <a:pt x="6177" y="864"/>
                    </a:lnTo>
                    <a:lnTo>
                      <a:pt x="6186" y="866"/>
                    </a:lnTo>
                    <a:lnTo>
                      <a:pt x="6198" y="869"/>
                    </a:lnTo>
                    <a:lnTo>
                      <a:pt x="6208" y="872"/>
                    </a:lnTo>
                    <a:lnTo>
                      <a:pt x="6220" y="875"/>
                    </a:lnTo>
                    <a:lnTo>
                      <a:pt x="6229" y="878"/>
                    </a:lnTo>
                    <a:lnTo>
                      <a:pt x="6241" y="882"/>
                    </a:lnTo>
                    <a:lnTo>
                      <a:pt x="6250" y="885"/>
                    </a:lnTo>
                    <a:lnTo>
                      <a:pt x="6263" y="890"/>
                    </a:lnTo>
                    <a:lnTo>
                      <a:pt x="6271" y="893"/>
                    </a:lnTo>
                    <a:lnTo>
                      <a:pt x="6283" y="898"/>
                    </a:lnTo>
                    <a:lnTo>
                      <a:pt x="6292" y="902"/>
                    </a:lnTo>
                    <a:lnTo>
                      <a:pt x="6304" y="908"/>
                    </a:lnTo>
                    <a:lnTo>
                      <a:pt x="6313" y="912"/>
                    </a:lnTo>
                    <a:lnTo>
                      <a:pt x="6324" y="918"/>
                    </a:lnTo>
                    <a:lnTo>
                      <a:pt x="6333" y="922"/>
                    </a:lnTo>
                    <a:lnTo>
                      <a:pt x="6344" y="929"/>
                    </a:lnTo>
                    <a:lnTo>
                      <a:pt x="6349" y="932"/>
                    </a:lnTo>
                    <a:lnTo>
                      <a:pt x="6361" y="939"/>
                    </a:lnTo>
                    <a:lnTo>
                      <a:pt x="6369" y="944"/>
                    </a:lnTo>
                    <a:lnTo>
                      <a:pt x="6380" y="951"/>
                    </a:lnTo>
                    <a:lnTo>
                      <a:pt x="6388" y="956"/>
                    </a:lnTo>
                    <a:lnTo>
                      <a:pt x="6399" y="964"/>
                    </a:lnTo>
                    <a:lnTo>
                      <a:pt x="6407" y="970"/>
                    </a:lnTo>
                    <a:lnTo>
                      <a:pt x="6417" y="977"/>
                    </a:lnTo>
                    <a:lnTo>
                      <a:pt x="6424" y="983"/>
                    </a:lnTo>
                    <a:lnTo>
                      <a:pt x="6435" y="992"/>
                    </a:lnTo>
                    <a:lnTo>
                      <a:pt x="6442" y="998"/>
                    </a:lnTo>
                    <a:lnTo>
                      <a:pt x="6452" y="1007"/>
                    </a:lnTo>
                    <a:lnTo>
                      <a:pt x="6459" y="1013"/>
                    </a:lnTo>
                    <a:lnTo>
                      <a:pt x="6468" y="1022"/>
                    </a:lnTo>
                    <a:lnTo>
                      <a:pt x="6475" y="1029"/>
                    </a:lnTo>
                    <a:lnTo>
                      <a:pt x="6484" y="1038"/>
                    </a:lnTo>
                    <a:lnTo>
                      <a:pt x="6490" y="1045"/>
                    </a:lnTo>
                    <a:lnTo>
                      <a:pt x="6499" y="1055"/>
                    </a:lnTo>
                    <a:lnTo>
                      <a:pt x="6505" y="1062"/>
                    </a:lnTo>
                    <a:lnTo>
                      <a:pt x="6514" y="1073"/>
                    </a:lnTo>
                    <a:lnTo>
                      <a:pt x="6520" y="1080"/>
                    </a:lnTo>
                    <a:lnTo>
                      <a:pt x="6527" y="1090"/>
                    </a:lnTo>
                    <a:lnTo>
                      <a:pt x="6533" y="1098"/>
                    </a:lnTo>
                    <a:lnTo>
                      <a:pt x="6541" y="1109"/>
                    </a:lnTo>
                    <a:lnTo>
                      <a:pt x="6546" y="1117"/>
                    </a:lnTo>
                    <a:lnTo>
                      <a:pt x="6553" y="1128"/>
                    </a:lnTo>
                    <a:lnTo>
                      <a:pt x="6558" y="1136"/>
                    </a:lnTo>
                    <a:lnTo>
                      <a:pt x="6565" y="1148"/>
                    </a:lnTo>
                    <a:lnTo>
                      <a:pt x="6568" y="1153"/>
                    </a:lnTo>
                    <a:lnTo>
                      <a:pt x="6575" y="1164"/>
                    </a:lnTo>
                    <a:lnTo>
                      <a:pt x="6579" y="1173"/>
                    </a:lnTo>
                    <a:lnTo>
                      <a:pt x="6585" y="1184"/>
                    </a:lnTo>
                    <a:lnTo>
                      <a:pt x="6589" y="1193"/>
                    </a:lnTo>
                    <a:lnTo>
                      <a:pt x="6595" y="1205"/>
                    </a:lnTo>
                    <a:lnTo>
                      <a:pt x="6599" y="1214"/>
                    </a:lnTo>
                    <a:lnTo>
                      <a:pt x="6604" y="1226"/>
                    </a:lnTo>
                    <a:lnTo>
                      <a:pt x="6607" y="1234"/>
                    </a:lnTo>
                    <a:lnTo>
                      <a:pt x="6612" y="1247"/>
                    </a:lnTo>
                    <a:lnTo>
                      <a:pt x="6615" y="1256"/>
                    </a:lnTo>
                    <a:lnTo>
                      <a:pt x="6619" y="1268"/>
                    </a:lnTo>
                    <a:lnTo>
                      <a:pt x="6622" y="1277"/>
                    </a:lnTo>
                    <a:lnTo>
                      <a:pt x="6625" y="1289"/>
                    </a:lnTo>
                    <a:lnTo>
                      <a:pt x="6628" y="1299"/>
                    </a:lnTo>
                    <a:lnTo>
                      <a:pt x="6631" y="1311"/>
                    </a:lnTo>
                    <a:lnTo>
                      <a:pt x="6633" y="1320"/>
                    </a:lnTo>
                    <a:lnTo>
                      <a:pt x="6636" y="1333"/>
                    </a:lnTo>
                    <a:lnTo>
                      <a:pt x="6637" y="1342"/>
                    </a:lnTo>
                    <a:lnTo>
                      <a:pt x="6640" y="1355"/>
                    </a:lnTo>
                    <a:lnTo>
                      <a:pt x="6641" y="1364"/>
                    </a:lnTo>
                    <a:lnTo>
                      <a:pt x="6643" y="1377"/>
                    </a:lnTo>
                    <a:lnTo>
                      <a:pt x="6644" y="1387"/>
                    </a:lnTo>
                    <a:lnTo>
                      <a:pt x="6645" y="1400"/>
                    </a:lnTo>
                    <a:lnTo>
                      <a:pt x="6646" y="1409"/>
                    </a:lnTo>
                    <a:lnTo>
                      <a:pt x="6646" y="1422"/>
                    </a:lnTo>
                    <a:lnTo>
                      <a:pt x="6647" y="1431"/>
                    </a:lnTo>
                    <a:lnTo>
                      <a:pt x="6647" y="1444"/>
                    </a:lnTo>
                    <a:lnTo>
                      <a:pt x="6647" y="1449"/>
                    </a:lnTo>
                    <a:lnTo>
                      <a:pt x="6647" y="1665"/>
                    </a:lnTo>
                    <a:lnTo>
                      <a:pt x="7096" y="1665"/>
                    </a:lnTo>
                    <a:lnTo>
                      <a:pt x="7101" y="1665"/>
                    </a:lnTo>
                    <a:lnTo>
                      <a:pt x="7127" y="1666"/>
                    </a:lnTo>
                    <a:lnTo>
                      <a:pt x="7136" y="1666"/>
                    </a:lnTo>
                    <a:lnTo>
                      <a:pt x="7162" y="1667"/>
                    </a:lnTo>
                    <a:lnTo>
                      <a:pt x="7172" y="1668"/>
                    </a:lnTo>
                    <a:lnTo>
                      <a:pt x="7197" y="1670"/>
                    </a:lnTo>
                    <a:lnTo>
                      <a:pt x="7207" y="1672"/>
                    </a:lnTo>
                    <a:lnTo>
                      <a:pt x="7233" y="1675"/>
                    </a:lnTo>
                    <a:lnTo>
                      <a:pt x="7242" y="1676"/>
                    </a:lnTo>
                    <a:lnTo>
                      <a:pt x="7268" y="1681"/>
                    </a:lnTo>
                    <a:lnTo>
                      <a:pt x="7277" y="1682"/>
                    </a:lnTo>
                    <a:lnTo>
                      <a:pt x="7302" y="1688"/>
                    </a:lnTo>
                    <a:lnTo>
                      <a:pt x="7311" y="1690"/>
                    </a:lnTo>
                    <a:lnTo>
                      <a:pt x="7337" y="1696"/>
                    </a:lnTo>
                    <a:lnTo>
                      <a:pt x="7346" y="1699"/>
                    </a:lnTo>
                    <a:lnTo>
                      <a:pt x="7371" y="1706"/>
                    </a:lnTo>
                    <a:lnTo>
                      <a:pt x="7380" y="1709"/>
                    </a:lnTo>
                    <a:lnTo>
                      <a:pt x="7405" y="1717"/>
                    </a:lnTo>
                    <a:lnTo>
                      <a:pt x="7414" y="1720"/>
                    </a:lnTo>
                    <a:lnTo>
                      <a:pt x="7438" y="1729"/>
                    </a:lnTo>
                    <a:lnTo>
                      <a:pt x="7447" y="1732"/>
                    </a:lnTo>
                    <a:lnTo>
                      <a:pt x="7471" y="1742"/>
                    </a:lnTo>
                    <a:lnTo>
                      <a:pt x="7480" y="1746"/>
                    </a:lnTo>
                    <a:lnTo>
                      <a:pt x="7504" y="1757"/>
                    </a:lnTo>
                    <a:lnTo>
                      <a:pt x="7512" y="1762"/>
                    </a:lnTo>
                    <a:lnTo>
                      <a:pt x="7536" y="1773"/>
                    </a:lnTo>
                    <a:lnTo>
                      <a:pt x="7544" y="1778"/>
                    </a:lnTo>
                    <a:lnTo>
                      <a:pt x="7567" y="1791"/>
                    </a:lnTo>
                    <a:lnTo>
                      <a:pt x="7574" y="1795"/>
                    </a:lnTo>
                    <a:lnTo>
                      <a:pt x="7596" y="1808"/>
                    </a:lnTo>
                    <a:lnTo>
                      <a:pt x="7604" y="1813"/>
                    </a:lnTo>
                    <a:lnTo>
                      <a:pt x="7626" y="1827"/>
                    </a:lnTo>
                    <a:lnTo>
                      <a:pt x="7634" y="1833"/>
                    </a:lnTo>
                    <a:lnTo>
                      <a:pt x="7655" y="1848"/>
                    </a:lnTo>
                    <a:lnTo>
                      <a:pt x="7663" y="1853"/>
                    </a:lnTo>
                    <a:lnTo>
                      <a:pt x="7683" y="1869"/>
                    </a:lnTo>
                    <a:lnTo>
                      <a:pt x="7691" y="1875"/>
                    </a:lnTo>
                    <a:lnTo>
                      <a:pt x="7711" y="1892"/>
                    </a:lnTo>
                    <a:lnTo>
                      <a:pt x="7718" y="1898"/>
                    </a:lnTo>
                    <a:lnTo>
                      <a:pt x="7737" y="1915"/>
                    </a:lnTo>
                    <a:lnTo>
                      <a:pt x="7744" y="1922"/>
                    </a:lnTo>
                    <a:lnTo>
                      <a:pt x="7763" y="1940"/>
                    </a:lnTo>
                    <a:lnTo>
                      <a:pt x="7769" y="1946"/>
                    </a:lnTo>
                    <a:lnTo>
                      <a:pt x="7787" y="1965"/>
                    </a:lnTo>
                    <a:lnTo>
                      <a:pt x="7794" y="1972"/>
                    </a:lnTo>
                    <a:lnTo>
                      <a:pt x="7811" y="1991"/>
                    </a:lnTo>
                    <a:lnTo>
                      <a:pt x="7817" y="1998"/>
                    </a:lnTo>
                    <a:lnTo>
                      <a:pt x="7834" y="2018"/>
                    </a:lnTo>
                    <a:lnTo>
                      <a:pt x="7840" y="2026"/>
                    </a:lnTo>
                    <a:lnTo>
                      <a:pt x="7856" y="2046"/>
                    </a:lnTo>
                    <a:lnTo>
                      <a:pt x="7861" y="2054"/>
                    </a:lnTo>
                    <a:lnTo>
                      <a:pt x="7876" y="2075"/>
                    </a:lnTo>
                    <a:lnTo>
                      <a:pt x="7882" y="2083"/>
                    </a:lnTo>
                    <a:lnTo>
                      <a:pt x="7896" y="2105"/>
                    </a:lnTo>
                    <a:lnTo>
                      <a:pt x="7901" y="2113"/>
                    </a:lnTo>
                    <a:lnTo>
                      <a:pt x="7914" y="2135"/>
                    </a:lnTo>
                    <a:lnTo>
                      <a:pt x="7918" y="2142"/>
                    </a:lnTo>
                    <a:lnTo>
                      <a:pt x="7931" y="2165"/>
                    </a:lnTo>
                    <a:lnTo>
                      <a:pt x="7936" y="2173"/>
                    </a:lnTo>
                    <a:lnTo>
                      <a:pt x="7947" y="2197"/>
                    </a:lnTo>
                    <a:lnTo>
                      <a:pt x="7952" y="2205"/>
                    </a:lnTo>
                    <a:lnTo>
                      <a:pt x="7963" y="2229"/>
                    </a:lnTo>
                    <a:lnTo>
                      <a:pt x="7967" y="2238"/>
                    </a:lnTo>
                    <a:lnTo>
                      <a:pt x="7977" y="2262"/>
                    </a:lnTo>
                    <a:lnTo>
                      <a:pt x="7980" y="2271"/>
                    </a:lnTo>
                    <a:lnTo>
                      <a:pt x="7989" y="2295"/>
                    </a:lnTo>
                    <a:lnTo>
                      <a:pt x="7992" y="2304"/>
                    </a:lnTo>
                    <a:lnTo>
                      <a:pt x="8000" y="2329"/>
                    </a:lnTo>
                    <a:lnTo>
                      <a:pt x="8003" y="2338"/>
                    </a:lnTo>
                    <a:lnTo>
                      <a:pt x="8010" y="2363"/>
                    </a:lnTo>
                    <a:lnTo>
                      <a:pt x="8013" y="2372"/>
                    </a:lnTo>
                    <a:lnTo>
                      <a:pt x="8019" y="2398"/>
                    </a:lnTo>
                    <a:lnTo>
                      <a:pt x="8021" y="2407"/>
                    </a:lnTo>
                    <a:lnTo>
                      <a:pt x="8027" y="2432"/>
                    </a:lnTo>
                    <a:lnTo>
                      <a:pt x="8028" y="2441"/>
                    </a:lnTo>
                    <a:lnTo>
                      <a:pt x="8033" y="2467"/>
                    </a:lnTo>
                    <a:lnTo>
                      <a:pt x="8034" y="2476"/>
                    </a:lnTo>
                    <a:lnTo>
                      <a:pt x="8037" y="2502"/>
                    </a:lnTo>
                    <a:lnTo>
                      <a:pt x="8039" y="2512"/>
                    </a:lnTo>
                    <a:lnTo>
                      <a:pt x="8041" y="2537"/>
                    </a:lnTo>
                    <a:lnTo>
                      <a:pt x="8042" y="2547"/>
                    </a:lnTo>
                    <a:lnTo>
                      <a:pt x="8043" y="2573"/>
                    </a:lnTo>
                    <a:lnTo>
                      <a:pt x="8043" y="2582"/>
                    </a:lnTo>
                    <a:lnTo>
                      <a:pt x="8044" y="2608"/>
                    </a:lnTo>
                    <a:lnTo>
                      <a:pt x="8044" y="2613"/>
                    </a:lnTo>
                    <a:lnTo>
                      <a:pt x="8044" y="8201"/>
                    </a:lnTo>
                    <a:lnTo>
                      <a:pt x="8044" y="8206"/>
                    </a:lnTo>
                    <a:lnTo>
                      <a:pt x="8043" y="8232"/>
                    </a:lnTo>
                    <a:lnTo>
                      <a:pt x="8043" y="8241"/>
                    </a:lnTo>
                    <a:lnTo>
                      <a:pt x="8042" y="8267"/>
                    </a:lnTo>
                    <a:lnTo>
                      <a:pt x="8041" y="8277"/>
                    </a:lnTo>
                    <a:lnTo>
                      <a:pt x="8039" y="8303"/>
                    </a:lnTo>
                    <a:lnTo>
                      <a:pt x="8037" y="8312"/>
                    </a:lnTo>
                    <a:lnTo>
                      <a:pt x="8034" y="8338"/>
                    </a:lnTo>
                    <a:lnTo>
                      <a:pt x="8033" y="8347"/>
                    </a:lnTo>
                    <a:lnTo>
                      <a:pt x="8028" y="8373"/>
                    </a:lnTo>
                    <a:lnTo>
                      <a:pt x="8027" y="8382"/>
                    </a:lnTo>
                    <a:lnTo>
                      <a:pt x="8021" y="8408"/>
                    </a:lnTo>
                    <a:lnTo>
                      <a:pt x="8019" y="8417"/>
                    </a:lnTo>
                    <a:lnTo>
                      <a:pt x="8013" y="8442"/>
                    </a:lnTo>
                    <a:lnTo>
                      <a:pt x="8010" y="8452"/>
                    </a:lnTo>
                    <a:lnTo>
                      <a:pt x="8003" y="8477"/>
                    </a:lnTo>
                    <a:lnTo>
                      <a:pt x="8000" y="8486"/>
                    </a:lnTo>
                    <a:lnTo>
                      <a:pt x="7992" y="8510"/>
                    </a:lnTo>
                    <a:lnTo>
                      <a:pt x="7989" y="8519"/>
                    </a:lnTo>
                    <a:lnTo>
                      <a:pt x="7980" y="8544"/>
                    </a:lnTo>
                    <a:lnTo>
                      <a:pt x="7977" y="8553"/>
                    </a:lnTo>
                    <a:lnTo>
                      <a:pt x="7967" y="8577"/>
                    </a:lnTo>
                    <a:lnTo>
                      <a:pt x="7963" y="8586"/>
                    </a:lnTo>
                    <a:lnTo>
                      <a:pt x="7952" y="8609"/>
                    </a:lnTo>
                    <a:lnTo>
                      <a:pt x="7947" y="8618"/>
                    </a:lnTo>
                    <a:lnTo>
                      <a:pt x="7936" y="8642"/>
                    </a:lnTo>
                    <a:lnTo>
                      <a:pt x="7931" y="8650"/>
                    </a:lnTo>
                    <a:lnTo>
                      <a:pt x="7918" y="8673"/>
                    </a:lnTo>
                    <a:lnTo>
                      <a:pt x="7914" y="8680"/>
                    </a:lnTo>
                    <a:lnTo>
                      <a:pt x="7901" y="8702"/>
                    </a:lnTo>
                    <a:lnTo>
                      <a:pt x="7896" y="8710"/>
                    </a:lnTo>
                    <a:lnTo>
                      <a:pt x="7882" y="8732"/>
                    </a:lnTo>
                    <a:lnTo>
                      <a:pt x="7876" y="8740"/>
                    </a:lnTo>
                    <a:lnTo>
                      <a:pt x="7861" y="8761"/>
                    </a:lnTo>
                    <a:lnTo>
                      <a:pt x="7856" y="8769"/>
                    </a:lnTo>
                    <a:lnTo>
                      <a:pt x="7840" y="8789"/>
                    </a:lnTo>
                    <a:lnTo>
                      <a:pt x="7834" y="8797"/>
                    </a:lnTo>
                    <a:lnTo>
                      <a:pt x="7817" y="8817"/>
                    </a:lnTo>
                    <a:lnTo>
                      <a:pt x="7811" y="8824"/>
                    </a:lnTo>
                    <a:lnTo>
                      <a:pt x="7794" y="8843"/>
                    </a:lnTo>
                    <a:lnTo>
                      <a:pt x="7787" y="8850"/>
                    </a:lnTo>
                    <a:lnTo>
                      <a:pt x="7769" y="8869"/>
                    </a:lnTo>
                    <a:lnTo>
                      <a:pt x="7763" y="8875"/>
                    </a:lnTo>
                    <a:lnTo>
                      <a:pt x="7744" y="8893"/>
                    </a:lnTo>
                    <a:lnTo>
                      <a:pt x="7737" y="8900"/>
                    </a:lnTo>
                    <a:lnTo>
                      <a:pt x="7718" y="8917"/>
                    </a:lnTo>
                    <a:lnTo>
                      <a:pt x="7711" y="8923"/>
                    </a:lnTo>
                    <a:lnTo>
                      <a:pt x="7691" y="8940"/>
                    </a:lnTo>
                    <a:lnTo>
                      <a:pt x="7683" y="8946"/>
                    </a:lnTo>
                    <a:lnTo>
                      <a:pt x="7663" y="8962"/>
                    </a:lnTo>
                    <a:lnTo>
                      <a:pt x="7655" y="8967"/>
                    </a:lnTo>
                    <a:lnTo>
                      <a:pt x="7634" y="8982"/>
                    </a:lnTo>
                    <a:lnTo>
                      <a:pt x="7626" y="8988"/>
                    </a:lnTo>
                    <a:lnTo>
                      <a:pt x="7604" y="9002"/>
                    </a:lnTo>
                    <a:lnTo>
                      <a:pt x="7596" y="9007"/>
                    </a:lnTo>
                    <a:lnTo>
                      <a:pt x="7574" y="9020"/>
                    </a:lnTo>
                    <a:lnTo>
                      <a:pt x="7567" y="9024"/>
                    </a:lnTo>
                    <a:lnTo>
                      <a:pt x="7544" y="9037"/>
                    </a:lnTo>
                    <a:lnTo>
                      <a:pt x="7536" y="9042"/>
                    </a:lnTo>
                    <a:lnTo>
                      <a:pt x="7512" y="9053"/>
                    </a:lnTo>
                    <a:lnTo>
                      <a:pt x="7504" y="9058"/>
                    </a:lnTo>
                    <a:lnTo>
                      <a:pt x="7480" y="9069"/>
                    </a:lnTo>
                    <a:lnTo>
                      <a:pt x="7471" y="9073"/>
                    </a:lnTo>
                    <a:lnTo>
                      <a:pt x="7447" y="9083"/>
                    </a:lnTo>
                    <a:lnTo>
                      <a:pt x="7438" y="9086"/>
                    </a:lnTo>
                    <a:lnTo>
                      <a:pt x="7414" y="9095"/>
                    </a:lnTo>
                    <a:lnTo>
                      <a:pt x="7405" y="9098"/>
                    </a:lnTo>
                    <a:lnTo>
                      <a:pt x="7380" y="9106"/>
                    </a:lnTo>
                    <a:lnTo>
                      <a:pt x="7371" y="9109"/>
                    </a:lnTo>
                    <a:lnTo>
                      <a:pt x="7346" y="9116"/>
                    </a:lnTo>
                    <a:lnTo>
                      <a:pt x="7337" y="9119"/>
                    </a:lnTo>
                    <a:lnTo>
                      <a:pt x="7311" y="9125"/>
                    </a:lnTo>
                    <a:lnTo>
                      <a:pt x="7302" y="9127"/>
                    </a:lnTo>
                    <a:lnTo>
                      <a:pt x="7277" y="9133"/>
                    </a:lnTo>
                    <a:lnTo>
                      <a:pt x="7268" y="9134"/>
                    </a:lnTo>
                    <a:lnTo>
                      <a:pt x="7242" y="9139"/>
                    </a:lnTo>
                    <a:lnTo>
                      <a:pt x="7233" y="9140"/>
                    </a:lnTo>
                    <a:lnTo>
                      <a:pt x="7207" y="9143"/>
                    </a:lnTo>
                    <a:lnTo>
                      <a:pt x="7197" y="9145"/>
                    </a:lnTo>
                    <a:lnTo>
                      <a:pt x="7172" y="9147"/>
                    </a:lnTo>
                    <a:lnTo>
                      <a:pt x="7162" y="9148"/>
                    </a:lnTo>
                    <a:lnTo>
                      <a:pt x="7136" y="9149"/>
                    </a:lnTo>
                    <a:lnTo>
                      <a:pt x="7127" y="9149"/>
                    </a:lnTo>
                    <a:lnTo>
                      <a:pt x="7101" y="9150"/>
                    </a:lnTo>
                    <a:lnTo>
                      <a:pt x="7096" y="9150"/>
                    </a:lnTo>
                    <a:lnTo>
                      <a:pt x="2904" y="9150"/>
                    </a:lnTo>
                    <a:lnTo>
                      <a:pt x="2899" y="9150"/>
                    </a:lnTo>
                    <a:lnTo>
                      <a:pt x="2873" y="9149"/>
                    </a:lnTo>
                    <a:lnTo>
                      <a:pt x="2864" y="9149"/>
                    </a:lnTo>
                    <a:lnTo>
                      <a:pt x="2838" y="9148"/>
                    </a:lnTo>
                    <a:lnTo>
                      <a:pt x="2828" y="9147"/>
                    </a:lnTo>
                    <a:lnTo>
                      <a:pt x="2803" y="9145"/>
                    </a:lnTo>
                    <a:lnTo>
                      <a:pt x="2793" y="9143"/>
                    </a:lnTo>
                    <a:lnTo>
                      <a:pt x="2767" y="9140"/>
                    </a:lnTo>
                    <a:lnTo>
                      <a:pt x="2758" y="9139"/>
                    </a:lnTo>
                    <a:lnTo>
                      <a:pt x="2732" y="9134"/>
                    </a:lnTo>
                    <a:lnTo>
                      <a:pt x="2723" y="9133"/>
                    </a:lnTo>
                    <a:lnTo>
                      <a:pt x="2698" y="9127"/>
                    </a:lnTo>
                    <a:lnTo>
                      <a:pt x="2689" y="9125"/>
                    </a:lnTo>
                    <a:lnTo>
                      <a:pt x="2663" y="9119"/>
                    </a:lnTo>
                    <a:lnTo>
                      <a:pt x="2654" y="9116"/>
                    </a:lnTo>
                    <a:lnTo>
                      <a:pt x="2629" y="9109"/>
                    </a:lnTo>
                    <a:lnTo>
                      <a:pt x="2620" y="9106"/>
                    </a:lnTo>
                    <a:lnTo>
                      <a:pt x="2595" y="9098"/>
                    </a:lnTo>
                    <a:lnTo>
                      <a:pt x="2586" y="9095"/>
                    </a:lnTo>
                    <a:lnTo>
                      <a:pt x="2562" y="9086"/>
                    </a:lnTo>
                    <a:lnTo>
                      <a:pt x="2553" y="9083"/>
                    </a:lnTo>
                    <a:lnTo>
                      <a:pt x="2529" y="9073"/>
                    </a:lnTo>
                    <a:lnTo>
                      <a:pt x="2520" y="9069"/>
                    </a:lnTo>
                    <a:lnTo>
                      <a:pt x="2496" y="9058"/>
                    </a:lnTo>
                    <a:lnTo>
                      <a:pt x="2488" y="9053"/>
                    </a:lnTo>
                    <a:lnTo>
                      <a:pt x="2464" y="9042"/>
                    </a:lnTo>
                    <a:lnTo>
                      <a:pt x="2456" y="9037"/>
                    </a:lnTo>
                    <a:lnTo>
                      <a:pt x="2433" y="9024"/>
                    </a:lnTo>
                    <a:lnTo>
                      <a:pt x="2426" y="9020"/>
                    </a:lnTo>
                    <a:lnTo>
                      <a:pt x="2404" y="9007"/>
                    </a:lnTo>
                    <a:lnTo>
                      <a:pt x="2396" y="9002"/>
                    </a:lnTo>
                    <a:lnTo>
                      <a:pt x="2374" y="8988"/>
                    </a:lnTo>
                    <a:lnTo>
                      <a:pt x="2366" y="8982"/>
                    </a:lnTo>
                    <a:lnTo>
                      <a:pt x="2345" y="8967"/>
                    </a:lnTo>
                    <a:lnTo>
                      <a:pt x="2337" y="8962"/>
                    </a:lnTo>
                    <a:lnTo>
                      <a:pt x="2317" y="8946"/>
                    </a:lnTo>
                    <a:lnTo>
                      <a:pt x="2309" y="8940"/>
                    </a:lnTo>
                    <a:lnTo>
                      <a:pt x="2289" y="8923"/>
                    </a:lnTo>
                    <a:lnTo>
                      <a:pt x="2282" y="8917"/>
                    </a:lnTo>
                    <a:lnTo>
                      <a:pt x="2263" y="8900"/>
                    </a:lnTo>
                    <a:lnTo>
                      <a:pt x="2256" y="8893"/>
                    </a:lnTo>
                    <a:lnTo>
                      <a:pt x="2237" y="8875"/>
                    </a:lnTo>
                    <a:lnTo>
                      <a:pt x="2231" y="8869"/>
                    </a:lnTo>
                    <a:lnTo>
                      <a:pt x="2213" y="8850"/>
                    </a:lnTo>
                    <a:lnTo>
                      <a:pt x="2206" y="8843"/>
                    </a:lnTo>
                    <a:lnTo>
                      <a:pt x="2189" y="8824"/>
                    </a:lnTo>
                    <a:lnTo>
                      <a:pt x="2183" y="8817"/>
                    </a:lnTo>
                    <a:lnTo>
                      <a:pt x="2166" y="8797"/>
                    </a:lnTo>
                    <a:lnTo>
                      <a:pt x="2160" y="8789"/>
                    </a:lnTo>
                    <a:lnTo>
                      <a:pt x="2144" y="8769"/>
                    </a:lnTo>
                    <a:lnTo>
                      <a:pt x="2139" y="8761"/>
                    </a:lnTo>
                    <a:lnTo>
                      <a:pt x="2124" y="8740"/>
                    </a:lnTo>
                    <a:lnTo>
                      <a:pt x="2118" y="8732"/>
                    </a:lnTo>
                    <a:lnTo>
                      <a:pt x="2104" y="8710"/>
                    </a:lnTo>
                    <a:lnTo>
                      <a:pt x="2099" y="8702"/>
                    </a:lnTo>
                    <a:lnTo>
                      <a:pt x="2086" y="8680"/>
                    </a:lnTo>
                    <a:lnTo>
                      <a:pt x="2082" y="8673"/>
                    </a:lnTo>
                    <a:lnTo>
                      <a:pt x="2069" y="8650"/>
                    </a:lnTo>
                    <a:lnTo>
                      <a:pt x="2064" y="8642"/>
                    </a:lnTo>
                    <a:lnTo>
                      <a:pt x="2053" y="8618"/>
                    </a:lnTo>
                    <a:lnTo>
                      <a:pt x="2048" y="8609"/>
                    </a:lnTo>
                    <a:lnTo>
                      <a:pt x="2037" y="8586"/>
                    </a:lnTo>
                    <a:lnTo>
                      <a:pt x="2033" y="8577"/>
                    </a:lnTo>
                    <a:lnTo>
                      <a:pt x="2023" y="8553"/>
                    </a:lnTo>
                    <a:lnTo>
                      <a:pt x="2020" y="8544"/>
                    </a:lnTo>
                    <a:lnTo>
                      <a:pt x="2011" y="8519"/>
                    </a:lnTo>
                    <a:lnTo>
                      <a:pt x="2008" y="8510"/>
                    </a:lnTo>
                    <a:lnTo>
                      <a:pt x="2000" y="8486"/>
                    </a:lnTo>
                    <a:lnTo>
                      <a:pt x="1997" y="8477"/>
                    </a:lnTo>
                    <a:lnTo>
                      <a:pt x="1990" y="8452"/>
                    </a:lnTo>
                    <a:lnTo>
                      <a:pt x="1987" y="8442"/>
                    </a:lnTo>
                    <a:lnTo>
                      <a:pt x="1981" y="8417"/>
                    </a:lnTo>
                    <a:lnTo>
                      <a:pt x="1979" y="8408"/>
                    </a:lnTo>
                    <a:lnTo>
                      <a:pt x="1973" y="8382"/>
                    </a:lnTo>
                    <a:lnTo>
                      <a:pt x="1972" y="8373"/>
                    </a:lnTo>
                    <a:lnTo>
                      <a:pt x="1967" y="8347"/>
                    </a:lnTo>
                    <a:lnTo>
                      <a:pt x="1966" y="8338"/>
                    </a:lnTo>
                    <a:lnTo>
                      <a:pt x="1963" y="8312"/>
                    </a:lnTo>
                    <a:lnTo>
                      <a:pt x="1961" y="8303"/>
                    </a:lnTo>
                    <a:lnTo>
                      <a:pt x="1959" y="8277"/>
                    </a:lnTo>
                    <a:lnTo>
                      <a:pt x="1958" y="8267"/>
                    </a:lnTo>
                    <a:lnTo>
                      <a:pt x="1957" y="8241"/>
                    </a:lnTo>
                    <a:lnTo>
                      <a:pt x="1957" y="8232"/>
                    </a:lnTo>
                    <a:lnTo>
                      <a:pt x="1956" y="8206"/>
                    </a:lnTo>
                    <a:lnTo>
                      <a:pt x="1956" y="8201"/>
                    </a:lnTo>
                    <a:lnTo>
                      <a:pt x="1956" y="2613"/>
                    </a:lnTo>
                    <a:lnTo>
                      <a:pt x="1956" y="2608"/>
                    </a:lnTo>
                    <a:lnTo>
                      <a:pt x="1957" y="2582"/>
                    </a:lnTo>
                    <a:lnTo>
                      <a:pt x="1957" y="2573"/>
                    </a:lnTo>
                    <a:lnTo>
                      <a:pt x="1958" y="2547"/>
                    </a:lnTo>
                    <a:lnTo>
                      <a:pt x="1959" y="2537"/>
                    </a:lnTo>
                    <a:lnTo>
                      <a:pt x="1961" y="2512"/>
                    </a:lnTo>
                    <a:lnTo>
                      <a:pt x="1963" y="2502"/>
                    </a:lnTo>
                    <a:lnTo>
                      <a:pt x="1966" y="2476"/>
                    </a:lnTo>
                    <a:lnTo>
                      <a:pt x="1967" y="2467"/>
                    </a:lnTo>
                    <a:lnTo>
                      <a:pt x="1972" y="2441"/>
                    </a:lnTo>
                    <a:lnTo>
                      <a:pt x="1973" y="2432"/>
                    </a:lnTo>
                    <a:lnTo>
                      <a:pt x="1979" y="2407"/>
                    </a:lnTo>
                    <a:lnTo>
                      <a:pt x="1981" y="2398"/>
                    </a:lnTo>
                    <a:lnTo>
                      <a:pt x="1987" y="2372"/>
                    </a:lnTo>
                    <a:lnTo>
                      <a:pt x="1990" y="2363"/>
                    </a:lnTo>
                    <a:lnTo>
                      <a:pt x="1997" y="2338"/>
                    </a:lnTo>
                    <a:lnTo>
                      <a:pt x="2000" y="2329"/>
                    </a:lnTo>
                    <a:lnTo>
                      <a:pt x="2008" y="2304"/>
                    </a:lnTo>
                    <a:lnTo>
                      <a:pt x="2011" y="2295"/>
                    </a:lnTo>
                    <a:lnTo>
                      <a:pt x="2020" y="2271"/>
                    </a:lnTo>
                    <a:lnTo>
                      <a:pt x="2023" y="2262"/>
                    </a:lnTo>
                    <a:lnTo>
                      <a:pt x="2033" y="2238"/>
                    </a:lnTo>
                    <a:lnTo>
                      <a:pt x="2037" y="2229"/>
                    </a:lnTo>
                    <a:lnTo>
                      <a:pt x="2048" y="2205"/>
                    </a:lnTo>
                    <a:lnTo>
                      <a:pt x="2053" y="2197"/>
                    </a:lnTo>
                    <a:lnTo>
                      <a:pt x="2064" y="2173"/>
                    </a:lnTo>
                    <a:lnTo>
                      <a:pt x="2069" y="2165"/>
                    </a:lnTo>
                    <a:lnTo>
                      <a:pt x="2082" y="2142"/>
                    </a:lnTo>
                    <a:lnTo>
                      <a:pt x="2086" y="2135"/>
                    </a:lnTo>
                    <a:lnTo>
                      <a:pt x="2099" y="2113"/>
                    </a:lnTo>
                    <a:lnTo>
                      <a:pt x="2104" y="2105"/>
                    </a:lnTo>
                    <a:lnTo>
                      <a:pt x="2118" y="2083"/>
                    </a:lnTo>
                    <a:lnTo>
                      <a:pt x="2124" y="2075"/>
                    </a:lnTo>
                    <a:lnTo>
                      <a:pt x="2139" y="2054"/>
                    </a:lnTo>
                    <a:lnTo>
                      <a:pt x="2144" y="2046"/>
                    </a:lnTo>
                    <a:lnTo>
                      <a:pt x="2160" y="2026"/>
                    </a:lnTo>
                    <a:lnTo>
                      <a:pt x="2166" y="2018"/>
                    </a:lnTo>
                    <a:lnTo>
                      <a:pt x="2183" y="1998"/>
                    </a:lnTo>
                    <a:lnTo>
                      <a:pt x="2189" y="1991"/>
                    </a:lnTo>
                    <a:lnTo>
                      <a:pt x="2206" y="1972"/>
                    </a:lnTo>
                    <a:lnTo>
                      <a:pt x="2213" y="1965"/>
                    </a:lnTo>
                    <a:lnTo>
                      <a:pt x="2231" y="1946"/>
                    </a:lnTo>
                    <a:lnTo>
                      <a:pt x="2237" y="1940"/>
                    </a:lnTo>
                    <a:lnTo>
                      <a:pt x="2256" y="1922"/>
                    </a:lnTo>
                    <a:lnTo>
                      <a:pt x="2263" y="1915"/>
                    </a:lnTo>
                    <a:lnTo>
                      <a:pt x="2282" y="1898"/>
                    </a:lnTo>
                    <a:lnTo>
                      <a:pt x="2289" y="1892"/>
                    </a:lnTo>
                    <a:lnTo>
                      <a:pt x="2309" y="1875"/>
                    </a:lnTo>
                    <a:lnTo>
                      <a:pt x="2317" y="1869"/>
                    </a:lnTo>
                    <a:lnTo>
                      <a:pt x="2337" y="1853"/>
                    </a:lnTo>
                    <a:lnTo>
                      <a:pt x="2345" y="1848"/>
                    </a:lnTo>
                    <a:lnTo>
                      <a:pt x="2366" y="1833"/>
                    </a:lnTo>
                    <a:lnTo>
                      <a:pt x="2374" y="1827"/>
                    </a:lnTo>
                    <a:lnTo>
                      <a:pt x="2396" y="1813"/>
                    </a:lnTo>
                    <a:lnTo>
                      <a:pt x="2404" y="1808"/>
                    </a:lnTo>
                    <a:lnTo>
                      <a:pt x="2426" y="1795"/>
                    </a:lnTo>
                    <a:lnTo>
                      <a:pt x="2433" y="1791"/>
                    </a:lnTo>
                    <a:lnTo>
                      <a:pt x="2456" y="1778"/>
                    </a:lnTo>
                    <a:lnTo>
                      <a:pt x="2464" y="1773"/>
                    </a:lnTo>
                    <a:lnTo>
                      <a:pt x="2488" y="1762"/>
                    </a:lnTo>
                    <a:lnTo>
                      <a:pt x="2496" y="1757"/>
                    </a:lnTo>
                    <a:lnTo>
                      <a:pt x="2520" y="1746"/>
                    </a:lnTo>
                    <a:lnTo>
                      <a:pt x="2529" y="1742"/>
                    </a:lnTo>
                    <a:lnTo>
                      <a:pt x="2553" y="1732"/>
                    </a:lnTo>
                    <a:lnTo>
                      <a:pt x="2562" y="1729"/>
                    </a:lnTo>
                    <a:lnTo>
                      <a:pt x="2586" y="1720"/>
                    </a:lnTo>
                    <a:lnTo>
                      <a:pt x="2595" y="1717"/>
                    </a:lnTo>
                    <a:lnTo>
                      <a:pt x="2620" y="1709"/>
                    </a:lnTo>
                    <a:lnTo>
                      <a:pt x="2629" y="1706"/>
                    </a:lnTo>
                    <a:lnTo>
                      <a:pt x="2654" y="1699"/>
                    </a:lnTo>
                    <a:lnTo>
                      <a:pt x="2663" y="1696"/>
                    </a:lnTo>
                    <a:lnTo>
                      <a:pt x="2689" y="1690"/>
                    </a:lnTo>
                    <a:lnTo>
                      <a:pt x="2698" y="1688"/>
                    </a:lnTo>
                    <a:lnTo>
                      <a:pt x="2723" y="1682"/>
                    </a:lnTo>
                    <a:lnTo>
                      <a:pt x="2732" y="1681"/>
                    </a:lnTo>
                    <a:lnTo>
                      <a:pt x="2758" y="1676"/>
                    </a:lnTo>
                    <a:lnTo>
                      <a:pt x="2767" y="1675"/>
                    </a:lnTo>
                    <a:lnTo>
                      <a:pt x="2793" y="1672"/>
                    </a:lnTo>
                    <a:lnTo>
                      <a:pt x="2803" y="1670"/>
                    </a:lnTo>
                    <a:lnTo>
                      <a:pt x="2828" y="1668"/>
                    </a:lnTo>
                    <a:lnTo>
                      <a:pt x="2838" y="1667"/>
                    </a:lnTo>
                    <a:lnTo>
                      <a:pt x="2864" y="1666"/>
                    </a:lnTo>
                    <a:lnTo>
                      <a:pt x="2873" y="1666"/>
                    </a:lnTo>
                    <a:lnTo>
                      <a:pt x="2899" y="1665"/>
                    </a:lnTo>
                    <a:lnTo>
                      <a:pt x="2904" y="1665"/>
                    </a:lnTo>
                    <a:lnTo>
                      <a:pt x="3353" y="1665"/>
                    </a:lnTo>
                    <a:lnTo>
                      <a:pt x="3353" y="1449"/>
                    </a:lnTo>
                    <a:lnTo>
                      <a:pt x="3353" y="1444"/>
                    </a:lnTo>
                    <a:lnTo>
                      <a:pt x="3353" y="1431"/>
                    </a:lnTo>
                    <a:lnTo>
                      <a:pt x="3354" y="1422"/>
                    </a:lnTo>
                    <a:lnTo>
                      <a:pt x="3354" y="1409"/>
                    </a:lnTo>
                    <a:lnTo>
                      <a:pt x="3355" y="1400"/>
                    </a:lnTo>
                    <a:lnTo>
                      <a:pt x="3356" y="1387"/>
                    </a:lnTo>
                    <a:lnTo>
                      <a:pt x="3357" y="1377"/>
                    </a:lnTo>
                    <a:lnTo>
                      <a:pt x="3359" y="1364"/>
                    </a:lnTo>
                    <a:lnTo>
                      <a:pt x="3360" y="1355"/>
                    </a:lnTo>
                    <a:lnTo>
                      <a:pt x="3363" y="1342"/>
                    </a:lnTo>
                    <a:lnTo>
                      <a:pt x="3364" y="1333"/>
                    </a:lnTo>
                    <a:lnTo>
                      <a:pt x="3367" y="1320"/>
                    </a:lnTo>
                    <a:lnTo>
                      <a:pt x="3369" y="1311"/>
                    </a:lnTo>
                    <a:lnTo>
                      <a:pt x="3372" y="1299"/>
                    </a:lnTo>
                    <a:lnTo>
                      <a:pt x="3375" y="1289"/>
                    </a:lnTo>
                    <a:lnTo>
                      <a:pt x="3378" y="1277"/>
                    </a:lnTo>
                    <a:lnTo>
                      <a:pt x="3381" y="1268"/>
                    </a:lnTo>
                    <a:lnTo>
                      <a:pt x="3385" y="1256"/>
                    </a:lnTo>
                    <a:lnTo>
                      <a:pt x="3388" y="1247"/>
                    </a:lnTo>
                    <a:lnTo>
                      <a:pt x="3393" y="1234"/>
                    </a:lnTo>
                    <a:lnTo>
                      <a:pt x="3396" y="1226"/>
                    </a:lnTo>
                    <a:lnTo>
                      <a:pt x="3401" y="1214"/>
                    </a:lnTo>
                    <a:lnTo>
                      <a:pt x="3405" y="1205"/>
                    </a:lnTo>
                    <a:lnTo>
                      <a:pt x="3411" y="1193"/>
                    </a:lnTo>
                    <a:lnTo>
                      <a:pt x="3415" y="1184"/>
                    </a:lnTo>
                    <a:lnTo>
                      <a:pt x="3421" y="1173"/>
                    </a:lnTo>
                    <a:lnTo>
                      <a:pt x="3425" y="1164"/>
                    </a:lnTo>
                    <a:lnTo>
                      <a:pt x="3432" y="1153"/>
                    </a:lnTo>
                    <a:lnTo>
                      <a:pt x="3435" y="1148"/>
                    </a:lnTo>
                    <a:lnTo>
                      <a:pt x="3442" y="1136"/>
                    </a:lnTo>
                    <a:lnTo>
                      <a:pt x="3447" y="1128"/>
                    </a:lnTo>
                    <a:lnTo>
                      <a:pt x="3454" y="1117"/>
                    </a:lnTo>
                    <a:lnTo>
                      <a:pt x="3459" y="1109"/>
                    </a:lnTo>
                    <a:lnTo>
                      <a:pt x="3467" y="1098"/>
                    </a:lnTo>
                    <a:lnTo>
                      <a:pt x="3473" y="1090"/>
                    </a:lnTo>
                    <a:lnTo>
                      <a:pt x="3480" y="1080"/>
                    </a:lnTo>
                    <a:lnTo>
                      <a:pt x="3486" y="1073"/>
                    </a:lnTo>
                    <a:lnTo>
                      <a:pt x="3495" y="1062"/>
                    </a:lnTo>
                    <a:lnTo>
                      <a:pt x="3501" y="1055"/>
                    </a:lnTo>
                    <a:lnTo>
                      <a:pt x="3510" y="1045"/>
                    </a:lnTo>
                    <a:lnTo>
                      <a:pt x="3516" y="1038"/>
                    </a:lnTo>
                    <a:lnTo>
                      <a:pt x="3525" y="1029"/>
                    </a:lnTo>
                    <a:lnTo>
                      <a:pt x="3532" y="1022"/>
                    </a:lnTo>
                    <a:lnTo>
                      <a:pt x="3541" y="1013"/>
                    </a:lnTo>
                    <a:lnTo>
                      <a:pt x="3548" y="1007"/>
                    </a:lnTo>
                    <a:lnTo>
                      <a:pt x="3558" y="998"/>
                    </a:lnTo>
                    <a:lnTo>
                      <a:pt x="3565" y="992"/>
                    </a:lnTo>
                    <a:lnTo>
                      <a:pt x="3576" y="983"/>
                    </a:lnTo>
                    <a:lnTo>
                      <a:pt x="3583" y="977"/>
                    </a:lnTo>
                    <a:lnTo>
                      <a:pt x="3593" y="970"/>
                    </a:lnTo>
                    <a:lnTo>
                      <a:pt x="3601" y="964"/>
                    </a:lnTo>
                    <a:lnTo>
                      <a:pt x="3612" y="956"/>
                    </a:lnTo>
                    <a:lnTo>
                      <a:pt x="3620" y="951"/>
                    </a:lnTo>
                    <a:lnTo>
                      <a:pt x="3631" y="944"/>
                    </a:lnTo>
                    <a:lnTo>
                      <a:pt x="3639" y="939"/>
                    </a:lnTo>
                    <a:lnTo>
                      <a:pt x="3651" y="932"/>
                    </a:lnTo>
                    <a:lnTo>
                      <a:pt x="3656" y="929"/>
                    </a:lnTo>
                    <a:lnTo>
                      <a:pt x="3667" y="922"/>
                    </a:lnTo>
                    <a:lnTo>
                      <a:pt x="3676" y="918"/>
                    </a:lnTo>
                    <a:lnTo>
                      <a:pt x="3687" y="912"/>
                    </a:lnTo>
                    <a:lnTo>
                      <a:pt x="3696" y="908"/>
                    </a:lnTo>
                    <a:lnTo>
                      <a:pt x="3708" y="902"/>
                    </a:lnTo>
                    <a:lnTo>
                      <a:pt x="3717" y="898"/>
                    </a:lnTo>
                    <a:lnTo>
                      <a:pt x="3729" y="893"/>
                    </a:lnTo>
                    <a:lnTo>
                      <a:pt x="3737" y="890"/>
                    </a:lnTo>
                    <a:lnTo>
                      <a:pt x="3750" y="885"/>
                    </a:lnTo>
                    <a:lnTo>
                      <a:pt x="3759" y="882"/>
                    </a:lnTo>
                    <a:lnTo>
                      <a:pt x="3771" y="878"/>
                    </a:lnTo>
                    <a:lnTo>
                      <a:pt x="3780" y="875"/>
                    </a:lnTo>
                    <a:lnTo>
                      <a:pt x="3792" y="872"/>
                    </a:lnTo>
                    <a:lnTo>
                      <a:pt x="3802" y="869"/>
                    </a:lnTo>
                    <a:lnTo>
                      <a:pt x="3814" y="866"/>
                    </a:lnTo>
                    <a:lnTo>
                      <a:pt x="3823" y="864"/>
                    </a:lnTo>
                    <a:lnTo>
                      <a:pt x="3836" y="861"/>
                    </a:lnTo>
                    <a:lnTo>
                      <a:pt x="3845" y="860"/>
                    </a:lnTo>
                    <a:lnTo>
                      <a:pt x="3858" y="857"/>
                    </a:lnTo>
                    <a:lnTo>
                      <a:pt x="3867" y="856"/>
                    </a:lnTo>
                    <a:lnTo>
                      <a:pt x="3880" y="854"/>
                    </a:lnTo>
                    <a:lnTo>
                      <a:pt x="3890" y="853"/>
                    </a:lnTo>
                    <a:lnTo>
                      <a:pt x="3903" y="852"/>
                    </a:lnTo>
                    <a:lnTo>
                      <a:pt x="3912" y="851"/>
                    </a:lnTo>
                    <a:lnTo>
                      <a:pt x="3925" y="851"/>
                    </a:lnTo>
                    <a:lnTo>
                      <a:pt x="3934" y="850"/>
                    </a:lnTo>
                    <a:close/>
                    <a:moveTo>
                      <a:pt x="3353" y="2264"/>
                    </a:moveTo>
                    <a:lnTo>
                      <a:pt x="3353" y="2165"/>
                    </a:lnTo>
                    <a:lnTo>
                      <a:pt x="2906" y="2165"/>
                    </a:lnTo>
                    <a:lnTo>
                      <a:pt x="2887" y="2165"/>
                    </a:lnTo>
                    <a:lnTo>
                      <a:pt x="2871" y="2166"/>
                    </a:lnTo>
                    <a:lnTo>
                      <a:pt x="2854" y="2168"/>
                    </a:lnTo>
                    <a:lnTo>
                      <a:pt x="2837" y="2170"/>
                    </a:lnTo>
                    <a:lnTo>
                      <a:pt x="2821" y="2173"/>
                    </a:lnTo>
                    <a:lnTo>
                      <a:pt x="2804" y="2176"/>
                    </a:lnTo>
                    <a:lnTo>
                      <a:pt x="2788" y="2180"/>
                    </a:lnTo>
                    <a:lnTo>
                      <a:pt x="2772" y="2185"/>
                    </a:lnTo>
                    <a:lnTo>
                      <a:pt x="2756" y="2190"/>
                    </a:lnTo>
                    <a:lnTo>
                      <a:pt x="2741" y="2196"/>
                    </a:lnTo>
                    <a:lnTo>
                      <a:pt x="2726" y="2202"/>
                    </a:lnTo>
                    <a:lnTo>
                      <a:pt x="2710" y="2209"/>
                    </a:lnTo>
                    <a:lnTo>
                      <a:pt x="2696" y="2217"/>
                    </a:lnTo>
                    <a:lnTo>
                      <a:pt x="2680" y="2225"/>
                    </a:lnTo>
                    <a:lnTo>
                      <a:pt x="2665" y="2234"/>
                    </a:lnTo>
                    <a:lnTo>
                      <a:pt x="2651" y="2243"/>
                    </a:lnTo>
                    <a:lnTo>
                      <a:pt x="2638" y="2253"/>
                    </a:lnTo>
                    <a:lnTo>
                      <a:pt x="2625" y="2263"/>
                    </a:lnTo>
                    <a:lnTo>
                      <a:pt x="2612" y="2274"/>
                    </a:lnTo>
                    <a:lnTo>
                      <a:pt x="2599" y="2285"/>
                    </a:lnTo>
                    <a:lnTo>
                      <a:pt x="2587" y="2296"/>
                    </a:lnTo>
                    <a:lnTo>
                      <a:pt x="2576" y="2308"/>
                    </a:lnTo>
                    <a:lnTo>
                      <a:pt x="2565" y="2321"/>
                    </a:lnTo>
                    <a:lnTo>
                      <a:pt x="2554" y="2334"/>
                    </a:lnTo>
                    <a:lnTo>
                      <a:pt x="2544" y="2347"/>
                    </a:lnTo>
                    <a:lnTo>
                      <a:pt x="2534" y="2360"/>
                    </a:lnTo>
                    <a:lnTo>
                      <a:pt x="2525" y="2374"/>
                    </a:lnTo>
                    <a:lnTo>
                      <a:pt x="2516" y="2389"/>
                    </a:lnTo>
                    <a:lnTo>
                      <a:pt x="2508" y="2405"/>
                    </a:lnTo>
                    <a:lnTo>
                      <a:pt x="2500" y="2419"/>
                    </a:lnTo>
                    <a:lnTo>
                      <a:pt x="2493" y="2435"/>
                    </a:lnTo>
                    <a:lnTo>
                      <a:pt x="2487" y="2450"/>
                    </a:lnTo>
                    <a:lnTo>
                      <a:pt x="2481" y="2465"/>
                    </a:lnTo>
                    <a:lnTo>
                      <a:pt x="2476" y="2481"/>
                    </a:lnTo>
                    <a:lnTo>
                      <a:pt x="2471" y="2497"/>
                    </a:lnTo>
                    <a:lnTo>
                      <a:pt x="2467" y="2513"/>
                    </a:lnTo>
                    <a:lnTo>
                      <a:pt x="2464" y="2530"/>
                    </a:lnTo>
                    <a:lnTo>
                      <a:pt x="2461" y="2546"/>
                    </a:lnTo>
                    <a:lnTo>
                      <a:pt x="2459" y="2563"/>
                    </a:lnTo>
                    <a:lnTo>
                      <a:pt x="2457" y="2580"/>
                    </a:lnTo>
                    <a:lnTo>
                      <a:pt x="2456" y="2596"/>
                    </a:lnTo>
                    <a:lnTo>
                      <a:pt x="2456" y="2615"/>
                    </a:lnTo>
                    <a:lnTo>
                      <a:pt x="2456" y="8199"/>
                    </a:lnTo>
                    <a:lnTo>
                      <a:pt x="2456" y="8218"/>
                    </a:lnTo>
                    <a:lnTo>
                      <a:pt x="2457" y="8235"/>
                    </a:lnTo>
                    <a:lnTo>
                      <a:pt x="2459" y="8252"/>
                    </a:lnTo>
                    <a:lnTo>
                      <a:pt x="2461" y="8269"/>
                    </a:lnTo>
                    <a:lnTo>
                      <a:pt x="2464" y="8285"/>
                    </a:lnTo>
                    <a:lnTo>
                      <a:pt x="2467" y="8302"/>
                    </a:lnTo>
                    <a:lnTo>
                      <a:pt x="2471" y="8318"/>
                    </a:lnTo>
                    <a:lnTo>
                      <a:pt x="2476" y="8334"/>
                    </a:lnTo>
                    <a:lnTo>
                      <a:pt x="2481" y="8350"/>
                    </a:lnTo>
                    <a:lnTo>
                      <a:pt x="2487" y="8365"/>
                    </a:lnTo>
                    <a:lnTo>
                      <a:pt x="2493" y="8380"/>
                    </a:lnTo>
                    <a:lnTo>
                      <a:pt x="2500" y="8396"/>
                    </a:lnTo>
                    <a:lnTo>
                      <a:pt x="2508" y="8410"/>
                    </a:lnTo>
                    <a:lnTo>
                      <a:pt x="2516" y="8426"/>
                    </a:lnTo>
                    <a:lnTo>
                      <a:pt x="2525" y="8441"/>
                    </a:lnTo>
                    <a:lnTo>
                      <a:pt x="2534" y="8455"/>
                    </a:lnTo>
                    <a:lnTo>
                      <a:pt x="2544" y="8468"/>
                    </a:lnTo>
                    <a:lnTo>
                      <a:pt x="2554" y="8481"/>
                    </a:lnTo>
                    <a:lnTo>
                      <a:pt x="2565" y="8494"/>
                    </a:lnTo>
                    <a:lnTo>
                      <a:pt x="2576" y="8507"/>
                    </a:lnTo>
                    <a:lnTo>
                      <a:pt x="2587" y="8519"/>
                    </a:lnTo>
                    <a:lnTo>
                      <a:pt x="2599" y="8530"/>
                    </a:lnTo>
                    <a:lnTo>
                      <a:pt x="2612" y="8541"/>
                    </a:lnTo>
                    <a:lnTo>
                      <a:pt x="2625" y="8552"/>
                    </a:lnTo>
                    <a:lnTo>
                      <a:pt x="2638" y="8562"/>
                    </a:lnTo>
                    <a:lnTo>
                      <a:pt x="2651" y="8572"/>
                    </a:lnTo>
                    <a:lnTo>
                      <a:pt x="2665" y="8581"/>
                    </a:lnTo>
                    <a:lnTo>
                      <a:pt x="2680" y="8590"/>
                    </a:lnTo>
                    <a:lnTo>
                      <a:pt x="2696" y="8598"/>
                    </a:lnTo>
                    <a:lnTo>
                      <a:pt x="2710" y="8606"/>
                    </a:lnTo>
                    <a:lnTo>
                      <a:pt x="2726" y="8613"/>
                    </a:lnTo>
                    <a:lnTo>
                      <a:pt x="2741" y="8619"/>
                    </a:lnTo>
                    <a:lnTo>
                      <a:pt x="2756" y="8625"/>
                    </a:lnTo>
                    <a:lnTo>
                      <a:pt x="2772" y="8630"/>
                    </a:lnTo>
                    <a:lnTo>
                      <a:pt x="2788" y="8635"/>
                    </a:lnTo>
                    <a:lnTo>
                      <a:pt x="2804" y="8639"/>
                    </a:lnTo>
                    <a:lnTo>
                      <a:pt x="2821" y="8642"/>
                    </a:lnTo>
                    <a:lnTo>
                      <a:pt x="2837" y="8645"/>
                    </a:lnTo>
                    <a:lnTo>
                      <a:pt x="2854" y="8647"/>
                    </a:lnTo>
                    <a:lnTo>
                      <a:pt x="2871" y="8649"/>
                    </a:lnTo>
                    <a:lnTo>
                      <a:pt x="2887" y="8650"/>
                    </a:lnTo>
                    <a:lnTo>
                      <a:pt x="2906" y="8650"/>
                    </a:lnTo>
                    <a:lnTo>
                      <a:pt x="7094" y="8650"/>
                    </a:lnTo>
                    <a:lnTo>
                      <a:pt x="7113" y="8650"/>
                    </a:lnTo>
                    <a:lnTo>
                      <a:pt x="7129" y="8649"/>
                    </a:lnTo>
                    <a:lnTo>
                      <a:pt x="7146" y="8647"/>
                    </a:lnTo>
                    <a:lnTo>
                      <a:pt x="7163" y="8645"/>
                    </a:lnTo>
                    <a:lnTo>
                      <a:pt x="7179" y="8642"/>
                    </a:lnTo>
                    <a:lnTo>
                      <a:pt x="7196" y="8639"/>
                    </a:lnTo>
                    <a:lnTo>
                      <a:pt x="7212" y="8635"/>
                    </a:lnTo>
                    <a:lnTo>
                      <a:pt x="7228" y="8630"/>
                    </a:lnTo>
                    <a:lnTo>
                      <a:pt x="7244" y="8625"/>
                    </a:lnTo>
                    <a:lnTo>
                      <a:pt x="7259" y="8619"/>
                    </a:lnTo>
                    <a:lnTo>
                      <a:pt x="7274" y="8613"/>
                    </a:lnTo>
                    <a:lnTo>
                      <a:pt x="7290" y="8606"/>
                    </a:lnTo>
                    <a:lnTo>
                      <a:pt x="7304" y="8598"/>
                    </a:lnTo>
                    <a:lnTo>
                      <a:pt x="7320" y="8590"/>
                    </a:lnTo>
                    <a:lnTo>
                      <a:pt x="7335" y="8581"/>
                    </a:lnTo>
                    <a:lnTo>
                      <a:pt x="7349" y="8572"/>
                    </a:lnTo>
                    <a:lnTo>
                      <a:pt x="7362" y="8562"/>
                    </a:lnTo>
                    <a:lnTo>
                      <a:pt x="7375" y="8552"/>
                    </a:lnTo>
                    <a:lnTo>
                      <a:pt x="7388" y="8541"/>
                    </a:lnTo>
                    <a:lnTo>
                      <a:pt x="7401" y="8530"/>
                    </a:lnTo>
                    <a:lnTo>
                      <a:pt x="7413" y="8519"/>
                    </a:lnTo>
                    <a:lnTo>
                      <a:pt x="7424" y="8507"/>
                    </a:lnTo>
                    <a:lnTo>
                      <a:pt x="7435" y="8494"/>
                    </a:lnTo>
                    <a:lnTo>
                      <a:pt x="7446" y="8481"/>
                    </a:lnTo>
                    <a:lnTo>
                      <a:pt x="7456" y="8468"/>
                    </a:lnTo>
                    <a:lnTo>
                      <a:pt x="7466" y="8455"/>
                    </a:lnTo>
                    <a:lnTo>
                      <a:pt x="7475" y="8441"/>
                    </a:lnTo>
                    <a:lnTo>
                      <a:pt x="7484" y="8426"/>
                    </a:lnTo>
                    <a:lnTo>
                      <a:pt x="7492" y="8410"/>
                    </a:lnTo>
                    <a:lnTo>
                      <a:pt x="7500" y="8396"/>
                    </a:lnTo>
                    <a:lnTo>
                      <a:pt x="7507" y="8380"/>
                    </a:lnTo>
                    <a:lnTo>
                      <a:pt x="7513" y="8365"/>
                    </a:lnTo>
                    <a:lnTo>
                      <a:pt x="7519" y="8350"/>
                    </a:lnTo>
                    <a:lnTo>
                      <a:pt x="7524" y="8334"/>
                    </a:lnTo>
                    <a:lnTo>
                      <a:pt x="7529" y="8318"/>
                    </a:lnTo>
                    <a:lnTo>
                      <a:pt x="7533" y="8302"/>
                    </a:lnTo>
                    <a:lnTo>
                      <a:pt x="7536" y="8285"/>
                    </a:lnTo>
                    <a:lnTo>
                      <a:pt x="7539" y="8269"/>
                    </a:lnTo>
                    <a:lnTo>
                      <a:pt x="7541" y="8252"/>
                    </a:lnTo>
                    <a:lnTo>
                      <a:pt x="7543" y="8235"/>
                    </a:lnTo>
                    <a:lnTo>
                      <a:pt x="7544" y="8218"/>
                    </a:lnTo>
                    <a:lnTo>
                      <a:pt x="7544" y="8199"/>
                    </a:lnTo>
                    <a:lnTo>
                      <a:pt x="7544" y="2615"/>
                    </a:lnTo>
                    <a:lnTo>
                      <a:pt x="7544" y="2596"/>
                    </a:lnTo>
                    <a:lnTo>
                      <a:pt x="7543" y="2580"/>
                    </a:lnTo>
                    <a:lnTo>
                      <a:pt x="7541" y="2563"/>
                    </a:lnTo>
                    <a:lnTo>
                      <a:pt x="7539" y="2546"/>
                    </a:lnTo>
                    <a:lnTo>
                      <a:pt x="7536" y="2530"/>
                    </a:lnTo>
                    <a:lnTo>
                      <a:pt x="7533" y="2513"/>
                    </a:lnTo>
                    <a:lnTo>
                      <a:pt x="7529" y="2497"/>
                    </a:lnTo>
                    <a:lnTo>
                      <a:pt x="7524" y="2481"/>
                    </a:lnTo>
                    <a:lnTo>
                      <a:pt x="7519" y="2465"/>
                    </a:lnTo>
                    <a:lnTo>
                      <a:pt x="7513" y="2450"/>
                    </a:lnTo>
                    <a:lnTo>
                      <a:pt x="7507" y="2435"/>
                    </a:lnTo>
                    <a:lnTo>
                      <a:pt x="7500" y="2419"/>
                    </a:lnTo>
                    <a:lnTo>
                      <a:pt x="7492" y="2405"/>
                    </a:lnTo>
                    <a:lnTo>
                      <a:pt x="7484" y="2389"/>
                    </a:lnTo>
                    <a:lnTo>
                      <a:pt x="7475" y="2374"/>
                    </a:lnTo>
                    <a:lnTo>
                      <a:pt x="7466" y="2360"/>
                    </a:lnTo>
                    <a:lnTo>
                      <a:pt x="7456" y="2347"/>
                    </a:lnTo>
                    <a:lnTo>
                      <a:pt x="7446" y="2334"/>
                    </a:lnTo>
                    <a:lnTo>
                      <a:pt x="7435" y="2321"/>
                    </a:lnTo>
                    <a:lnTo>
                      <a:pt x="7424" y="2308"/>
                    </a:lnTo>
                    <a:lnTo>
                      <a:pt x="7413" y="2296"/>
                    </a:lnTo>
                    <a:lnTo>
                      <a:pt x="7401" y="2285"/>
                    </a:lnTo>
                    <a:lnTo>
                      <a:pt x="7388" y="2274"/>
                    </a:lnTo>
                    <a:lnTo>
                      <a:pt x="7375" y="2263"/>
                    </a:lnTo>
                    <a:lnTo>
                      <a:pt x="7362" y="2253"/>
                    </a:lnTo>
                    <a:lnTo>
                      <a:pt x="7349" y="2243"/>
                    </a:lnTo>
                    <a:lnTo>
                      <a:pt x="7335" y="2234"/>
                    </a:lnTo>
                    <a:lnTo>
                      <a:pt x="7320" y="2225"/>
                    </a:lnTo>
                    <a:lnTo>
                      <a:pt x="7304" y="2217"/>
                    </a:lnTo>
                    <a:lnTo>
                      <a:pt x="7290" y="2209"/>
                    </a:lnTo>
                    <a:lnTo>
                      <a:pt x="7274" y="2202"/>
                    </a:lnTo>
                    <a:lnTo>
                      <a:pt x="7259" y="2196"/>
                    </a:lnTo>
                    <a:lnTo>
                      <a:pt x="7244" y="2190"/>
                    </a:lnTo>
                    <a:lnTo>
                      <a:pt x="7228" y="2185"/>
                    </a:lnTo>
                    <a:lnTo>
                      <a:pt x="7212" y="2180"/>
                    </a:lnTo>
                    <a:lnTo>
                      <a:pt x="7196" y="2176"/>
                    </a:lnTo>
                    <a:lnTo>
                      <a:pt x="7179" y="2173"/>
                    </a:lnTo>
                    <a:lnTo>
                      <a:pt x="7163" y="2170"/>
                    </a:lnTo>
                    <a:lnTo>
                      <a:pt x="7146" y="2168"/>
                    </a:lnTo>
                    <a:lnTo>
                      <a:pt x="7129" y="2166"/>
                    </a:lnTo>
                    <a:lnTo>
                      <a:pt x="7113" y="2165"/>
                    </a:lnTo>
                    <a:lnTo>
                      <a:pt x="7094" y="2165"/>
                    </a:lnTo>
                    <a:lnTo>
                      <a:pt x="6647" y="2165"/>
                    </a:lnTo>
                    <a:lnTo>
                      <a:pt x="6647" y="2264"/>
                    </a:lnTo>
                    <a:lnTo>
                      <a:pt x="6647" y="2269"/>
                    </a:lnTo>
                    <a:lnTo>
                      <a:pt x="6647" y="2282"/>
                    </a:lnTo>
                    <a:lnTo>
                      <a:pt x="6646" y="2291"/>
                    </a:lnTo>
                    <a:lnTo>
                      <a:pt x="6646" y="2304"/>
                    </a:lnTo>
                    <a:lnTo>
                      <a:pt x="6645" y="2313"/>
                    </a:lnTo>
                    <a:lnTo>
                      <a:pt x="6644" y="2326"/>
                    </a:lnTo>
                    <a:lnTo>
                      <a:pt x="6643" y="2336"/>
                    </a:lnTo>
                    <a:lnTo>
                      <a:pt x="6641" y="2349"/>
                    </a:lnTo>
                    <a:lnTo>
                      <a:pt x="6640" y="2358"/>
                    </a:lnTo>
                    <a:lnTo>
                      <a:pt x="6637" y="2371"/>
                    </a:lnTo>
                    <a:lnTo>
                      <a:pt x="6636" y="2380"/>
                    </a:lnTo>
                    <a:lnTo>
                      <a:pt x="6633" y="2393"/>
                    </a:lnTo>
                    <a:lnTo>
                      <a:pt x="6631" y="2402"/>
                    </a:lnTo>
                    <a:lnTo>
                      <a:pt x="6628" y="2414"/>
                    </a:lnTo>
                    <a:lnTo>
                      <a:pt x="6625" y="2423"/>
                    </a:lnTo>
                    <a:lnTo>
                      <a:pt x="6622" y="2436"/>
                    </a:lnTo>
                    <a:lnTo>
                      <a:pt x="6619" y="2445"/>
                    </a:lnTo>
                    <a:lnTo>
                      <a:pt x="6615" y="2458"/>
                    </a:lnTo>
                    <a:lnTo>
                      <a:pt x="6612" y="2466"/>
                    </a:lnTo>
                    <a:lnTo>
                      <a:pt x="6607" y="2479"/>
                    </a:lnTo>
                    <a:lnTo>
                      <a:pt x="6604" y="2488"/>
                    </a:lnTo>
                    <a:lnTo>
                      <a:pt x="6599" y="2500"/>
                    </a:lnTo>
                    <a:lnTo>
                      <a:pt x="6595" y="2509"/>
                    </a:lnTo>
                    <a:lnTo>
                      <a:pt x="6589" y="2520"/>
                    </a:lnTo>
                    <a:lnTo>
                      <a:pt x="6585" y="2529"/>
                    </a:lnTo>
                    <a:lnTo>
                      <a:pt x="6579" y="2541"/>
                    </a:lnTo>
                    <a:lnTo>
                      <a:pt x="6575" y="2549"/>
                    </a:lnTo>
                    <a:lnTo>
                      <a:pt x="6568" y="2561"/>
                    </a:lnTo>
                    <a:lnTo>
                      <a:pt x="6565" y="2567"/>
                    </a:lnTo>
                    <a:lnTo>
                      <a:pt x="6558" y="2578"/>
                    </a:lnTo>
                    <a:lnTo>
                      <a:pt x="6553" y="2586"/>
                    </a:lnTo>
                    <a:lnTo>
                      <a:pt x="6546" y="2597"/>
                    </a:lnTo>
                    <a:lnTo>
                      <a:pt x="6540" y="2606"/>
                    </a:lnTo>
                    <a:lnTo>
                      <a:pt x="6533" y="2616"/>
                    </a:lnTo>
                    <a:lnTo>
                      <a:pt x="6527" y="2624"/>
                    </a:lnTo>
                    <a:lnTo>
                      <a:pt x="6519" y="2634"/>
                    </a:lnTo>
                    <a:lnTo>
                      <a:pt x="6513" y="2642"/>
                    </a:lnTo>
                    <a:lnTo>
                      <a:pt x="6505" y="2652"/>
                    </a:lnTo>
                    <a:lnTo>
                      <a:pt x="6498" y="2659"/>
                    </a:lnTo>
                    <a:lnTo>
                      <a:pt x="6490" y="2669"/>
                    </a:lnTo>
                    <a:lnTo>
                      <a:pt x="6483" y="2676"/>
                    </a:lnTo>
                    <a:lnTo>
                      <a:pt x="6474" y="2685"/>
                    </a:lnTo>
                    <a:lnTo>
                      <a:pt x="6468" y="2692"/>
                    </a:lnTo>
                    <a:lnTo>
                      <a:pt x="6458" y="2701"/>
                    </a:lnTo>
                    <a:lnTo>
                      <a:pt x="6451" y="2707"/>
                    </a:lnTo>
                    <a:lnTo>
                      <a:pt x="6442" y="2716"/>
                    </a:lnTo>
                    <a:lnTo>
                      <a:pt x="6435" y="2722"/>
                    </a:lnTo>
                    <a:lnTo>
                      <a:pt x="6425" y="2730"/>
                    </a:lnTo>
                    <a:lnTo>
                      <a:pt x="6417" y="2736"/>
                    </a:lnTo>
                    <a:lnTo>
                      <a:pt x="6407" y="2744"/>
                    </a:lnTo>
                    <a:lnTo>
                      <a:pt x="6400" y="2749"/>
                    </a:lnTo>
                    <a:lnTo>
                      <a:pt x="6389" y="2757"/>
                    </a:lnTo>
                    <a:lnTo>
                      <a:pt x="6382" y="2762"/>
                    </a:lnTo>
                    <a:lnTo>
                      <a:pt x="6371" y="2769"/>
                    </a:lnTo>
                    <a:lnTo>
                      <a:pt x="6363" y="2774"/>
                    </a:lnTo>
                    <a:lnTo>
                      <a:pt x="6352" y="2781"/>
                    </a:lnTo>
                    <a:lnTo>
                      <a:pt x="6341" y="2787"/>
                    </a:lnTo>
                    <a:lnTo>
                      <a:pt x="6330" y="2793"/>
                    </a:lnTo>
                    <a:lnTo>
                      <a:pt x="6322" y="2797"/>
                    </a:lnTo>
                    <a:lnTo>
                      <a:pt x="6310" y="2803"/>
                    </a:lnTo>
                    <a:lnTo>
                      <a:pt x="6302" y="2807"/>
                    </a:lnTo>
                    <a:lnTo>
                      <a:pt x="6290" y="2812"/>
                    </a:lnTo>
                    <a:lnTo>
                      <a:pt x="6281" y="2816"/>
                    </a:lnTo>
                    <a:lnTo>
                      <a:pt x="6269" y="2821"/>
                    </a:lnTo>
                    <a:lnTo>
                      <a:pt x="6261" y="2824"/>
                    </a:lnTo>
                    <a:lnTo>
                      <a:pt x="6249" y="2828"/>
                    </a:lnTo>
                    <a:lnTo>
                      <a:pt x="6240" y="2831"/>
                    </a:lnTo>
                    <a:lnTo>
                      <a:pt x="6228" y="2835"/>
                    </a:lnTo>
                    <a:lnTo>
                      <a:pt x="6219" y="2838"/>
                    </a:lnTo>
                    <a:lnTo>
                      <a:pt x="6206" y="2842"/>
                    </a:lnTo>
                    <a:lnTo>
                      <a:pt x="6198" y="2844"/>
                    </a:lnTo>
                    <a:lnTo>
                      <a:pt x="6185" y="2847"/>
                    </a:lnTo>
                    <a:lnTo>
                      <a:pt x="6176" y="2849"/>
                    </a:lnTo>
                    <a:lnTo>
                      <a:pt x="6163" y="2852"/>
                    </a:lnTo>
                    <a:lnTo>
                      <a:pt x="6154" y="2853"/>
                    </a:lnTo>
                    <a:lnTo>
                      <a:pt x="6141" y="2856"/>
                    </a:lnTo>
                    <a:lnTo>
                      <a:pt x="6132" y="2857"/>
                    </a:lnTo>
                    <a:lnTo>
                      <a:pt x="6119" y="2859"/>
                    </a:lnTo>
                    <a:lnTo>
                      <a:pt x="6110" y="2860"/>
                    </a:lnTo>
                    <a:lnTo>
                      <a:pt x="6097" y="2861"/>
                    </a:lnTo>
                    <a:lnTo>
                      <a:pt x="6088" y="2862"/>
                    </a:lnTo>
                    <a:lnTo>
                      <a:pt x="6075" y="2862"/>
                    </a:lnTo>
                    <a:lnTo>
                      <a:pt x="6066" y="2863"/>
                    </a:lnTo>
                    <a:lnTo>
                      <a:pt x="6053" y="2863"/>
                    </a:lnTo>
                    <a:lnTo>
                      <a:pt x="6048" y="2863"/>
                    </a:lnTo>
                    <a:lnTo>
                      <a:pt x="3952" y="2863"/>
                    </a:lnTo>
                    <a:lnTo>
                      <a:pt x="3947" y="2863"/>
                    </a:lnTo>
                    <a:lnTo>
                      <a:pt x="3934" y="2863"/>
                    </a:lnTo>
                    <a:lnTo>
                      <a:pt x="3925" y="2862"/>
                    </a:lnTo>
                    <a:lnTo>
                      <a:pt x="3912" y="2862"/>
                    </a:lnTo>
                    <a:lnTo>
                      <a:pt x="3903" y="2861"/>
                    </a:lnTo>
                    <a:lnTo>
                      <a:pt x="3890" y="2860"/>
                    </a:lnTo>
                    <a:lnTo>
                      <a:pt x="3881" y="2859"/>
                    </a:lnTo>
                    <a:lnTo>
                      <a:pt x="3868" y="2857"/>
                    </a:lnTo>
                    <a:lnTo>
                      <a:pt x="3859" y="2856"/>
                    </a:lnTo>
                    <a:lnTo>
                      <a:pt x="3846" y="2853"/>
                    </a:lnTo>
                    <a:lnTo>
                      <a:pt x="3837" y="2852"/>
                    </a:lnTo>
                    <a:lnTo>
                      <a:pt x="3824" y="2849"/>
                    </a:lnTo>
                    <a:lnTo>
                      <a:pt x="3815" y="2847"/>
                    </a:lnTo>
                    <a:lnTo>
                      <a:pt x="3802" y="2844"/>
                    </a:lnTo>
                    <a:lnTo>
                      <a:pt x="3794" y="2842"/>
                    </a:lnTo>
                    <a:lnTo>
                      <a:pt x="3781" y="2838"/>
                    </a:lnTo>
                    <a:lnTo>
                      <a:pt x="3772" y="2835"/>
                    </a:lnTo>
                    <a:lnTo>
                      <a:pt x="3760" y="2831"/>
                    </a:lnTo>
                    <a:lnTo>
                      <a:pt x="3751" y="2828"/>
                    </a:lnTo>
                    <a:lnTo>
                      <a:pt x="3739" y="2824"/>
                    </a:lnTo>
                    <a:lnTo>
                      <a:pt x="3731" y="2821"/>
                    </a:lnTo>
                    <a:lnTo>
                      <a:pt x="3719" y="2816"/>
                    </a:lnTo>
                    <a:lnTo>
                      <a:pt x="3710" y="2812"/>
                    </a:lnTo>
                    <a:lnTo>
                      <a:pt x="3698" y="2807"/>
                    </a:lnTo>
                    <a:lnTo>
                      <a:pt x="3690" y="2803"/>
                    </a:lnTo>
                    <a:lnTo>
                      <a:pt x="3678" y="2797"/>
                    </a:lnTo>
                    <a:lnTo>
                      <a:pt x="3670" y="2793"/>
                    </a:lnTo>
                    <a:lnTo>
                      <a:pt x="3659" y="2787"/>
                    </a:lnTo>
                    <a:lnTo>
                      <a:pt x="3648" y="2781"/>
                    </a:lnTo>
                    <a:lnTo>
                      <a:pt x="3637" y="2774"/>
                    </a:lnTo>
                    <a:lnTo>
                      <a:pt x="3629" y="2769"/>
                    </a:lnTo>
                    <a:lnTo>
                      <a:pt x="3618" y="2762"/>
                    </a:lnTo>
                    <a:lnTo>
                      <a:pt x="3611" y="2757"/>
                    </a:lnTo>
                    <a:lnTo>
                      <a:pt x="3600" y="2749"/>
                    </a:lnTo>
                    <a:lnTo>
                      <a:pt x="3593" y="2744"/>
                    </a:lnTo>
                    <a:lnTo>
                      <a:pt x="3583" y="2736"/>
                    </a:lnTo>
                    <a:lnTo>
                      <a:pt x="3575" y="2730"/>
                    </a:lnTo>
                    <a:lnTo>
                      <a:pt x="3565" y="2722"/>
                    </a:lnTo>
                    <a:lnTo>
                      <a:pt x="3558" y="2716"/>
                    </a:lnTo>
                    <a:lnTo>
                      <a:pt x="3549" y="2707"/>
                    </a:lnTo>
                    <a:lnTo>
                      <a:pt x="3542" y="2701"/>
                    </a:lnTo>
                    <a:lnTo>
                      <a:pt x="3532" y="2692"/>
                    </a:lnTo>
                    <a:lnTo>
                      <a:pt x="3526" y="2685"/>
                    </a:lnTo>
                    <a:lnTo>
                      <a:pt x="3517" y="2676"/>
                    </a:lnTo>
                    <a:lnTo>
                      <a:pt x="3510" y="2669"/>
                    </a:lnTo>
                    <a:lnTo>
                      <a:pt x="3502" y="2659"/>
                    </a:lnTo>
                    <a:lnTo>
                      <a:pt x="3495" y="2652"/>
                    </a:lnTo>
                    <a:lnTo>
                      <a:pt x="3487" y="2642"/>
                    </a:lnTo>
                    <a:lnTo>
                      <a:pt x="3481" y="2634"/>
                    </a:lnTo>
                    <a:lnTo>
                      <a:pt x="3473" y="2624"/>
                    </a:lnTo>
                    <a:lnTo>
                      <a:pt x="3467" y="2616"/>
                    </a:lnTo>
                    <a:lnTo>
                      <a:pt x="3460" y="2606"/>
                    </a:lnTo>
                    <a:lnTo>
                      <a:pt x="3454" y="2597"/>
                    </a:lnTo>
                    <a:lnTo>
                      <a:pt x="3447" y="2586"/>
                    </a:lnTo>
                    <a:lnTo>
                      <a:pt x="3442" y="2578"/>
                    </a:lnTo>
                    <a:lnTo>
                      <a:pt x="3435" y="2567"/>
                    </a:lnTo>
                    <a:lnTo>
                      <a:pt x="3432" y="2561"/>
                    </a:lnTo>
                    <a:lnTo>
                      <a:pt x="3425" y="2549"/>
                    </a:lnTo>
                    <a:lnTo>
                      <a:pt x="3421" y="2541"/>
                    </a:lnTo>
                    <a:lnTo>
                      <a:pt x="3415" y="2529"/>
                    </a:lnTo>
                    <a:lnTo>
                      <a:pt x="3411" y="2520"/>
                    </a:lnTo>
                    <a:lnTo>
                      <a:pt x="3405" y="2509"/>
                    </a:lnTo>
                    <a:lnTo>
                      <a:pt x="3401" y="2500"/>
                    </a:lnTo>
                    <a:lnTo>
                      <a:pt x="3396" y="2488"/>
                    </a:lnTo>
                    <a:lnTo>
                      <a:pt x="3393" y="2479"/>
                    </a:lnTo>
                    <a:lnTo>
                      <a:pt x="3388" y="2466"/>
                    </a:lnTo>
                    <a:lnTo>
                      <a:pt x="3385" y="2458"/>
                    </a:lnTo>
                    <a:lnTo>
                      <a:pt x="3381" y="2445"/>
                    </a:lnTo>
                    <a:lnTo>
                      <a:pt x="3378" y="2436"/>
                    </a:lnTo>
                    <a:lnTo>
                      <a:pt x="3375" y="2423"/>
                    </a:lnTo>
                    <a:lnTo>
                      <a:pt x="3372" y="2414"/>
                    </a:lnTo>
                    <a:lnTo>
                      <a:pt x="3369" y="2402"/>
                    </a:lnTo>
                    <a:lnTo>
                      <a:pt x="3367" y="2393"/>
                    </a:lnTo>
                    <a:lnTo>
                      <a:pt x="3364" y="2380"/>
                    </a:lnTo>
                    <a:lnTo>
                      <a:pt x="3363" y="2371"/>
                    </a:lnTo>
                    <a:lnTo>
                      <a:pt x="3360" y="2358"/>
                    </a:lnTo>
                    <a:lnTo>
                      <a:pt x="3359" y="2349"/>
                    </a:lnTo>
                    <a:lnTo>
                      <a:pt x="3357" y="2336"/>
                    </a:lnTo>
                    <a:lnTo>
                      <a:pt x="3356" y="2326"/>
                    </a:lnTo>
                    <a:lnTo>
                      <a:pt x="3355" y="2313"/>
                    </a:lnTo>
                    <a:lnTo>
                      <a:pt x="3354" y="2304"/>
                    </a:lnTo>
                    <a:lnTo>
                      <a:pt x="3354" y="2291"/>
                    </a:lnTo>
                    <a:lnTo>
                      <a:pt x="3353" y="2282"/>
                    </a:lnTo>
                    <a:lnTo>
                      <a:pt x="3353" y="2269"/>
                    </a:lnTo>
                    <a:lnTo>
                      <a:pt x="3353" y="2264"/>
                    </a:lnTo>
                    <a:close/>
                    <a:moveTo>
                      <a:pt x="6046" y="1350"/>
                    </a:moveTo>
                    <a:lnTo>
                      <a:pt x="3954" y="1350"/>
                    </a:lnTo>
                    <a:lnTo>
                      <a:pt x="3948" y="1350"/>
                    </a:lnTo>
                    <a:lnTo>
                      <a:pt x="3945" y="1350"/>
                    </a:lnTo>
                    <a:lnTo>
                      <a:pt x="3941" y="1351"/>
                    </a:lnTo>
                    <a:lnTo>
                      <a:pt x="3937" y="1351"/>
                    </a:lnTo>
                    <a:lnTo>
                      <a:pt x="3934" y="1352"/>
                    </a:lnTo>
                    <a:lnTo>
                      <a:pt x="3930" y="1352"/>
                    </a:lnTo>
                    <a:lnTo>
                      <a:pt x="3927" y="1353"/>
                    </a:lnTo>
                    <a:lnTo>
                      <a:pt x="3924" y="1354"/>
                    </a:lnTo>
                    <a:lnTo>
                      <a:pt x="3920" y="1355"/>
                    </a:lnTo>
                    <a:lnTo>
                      <a:pt x="3917" y="1357"/>
                    </a:lnTo>
                    <a:lnTo>
                      <a:pt x="3914" y="1358"/>
                    </a:lnTo>
                    <a:lnTo>
                      <a:pt x="3911" y="1359"/>
                    </a:lnTo>
                    <a:lnTo>
                      <a:pt x="3907" y="1361"/>
                    </a:lnTo>
                    <a:lnTo>
                      <a:pt x="3903" y="1364"/>
                    </a:lnTo>
                    <a:lnTo>
                      <a:pt x="3898" y="1366"/>
                    </a:lnTo>
                    <a:lnTo>
                      <a:pt x="3896" y="1368"/>
                    </a:lnTo>
                    <a:lnTo>
                      <a:pt x="3893" y="1370"/>
                    </a:lnTo>
                    <a:lnTo>
                      <a:pt x="3890" y="1372"/>
                    </a:lnTo>
                    <a:lnTo>
                      <a:pt x="3887" y="1374"/>
                    </a:lnTo>
                    <a:lnTo>
                      <a:pt x="3885" y="1377"/>
                    </a:lnTo>
                    <a:lnTo>
                      <a:pt x="3882" y="1379"/>
                    </a:lnTo>
                    <a:lnTo>
                      <a:pt x="3880" y="1382"/>
                    </a:lnTo>
                    <a:lnTo>
                      <a:pt x="3877" y="1384"/>
                    </a:lnTo>
                    <a:lnTo>
                      <a:pt x="3875" y="1387"/>
                    </a:lnTo>
                    <a:lnTo>
                      <a:pt x="3873" y="1390"/>
                    </a:lnTo>
                    <a:lnTo>
                      <a:pt x="3871" y="1393"/>
                    </a:lnTo>
                    <a:lnTo>
                      <a:pt x="3869" y="1395"/>
                    </a:lnTo>
                    <a:lnTo>
                      <a:pt x="3867" y="1400"/>
                    </a:lnTo>
                    <a:lnTo>
                      <a:pt x="3864" y="1404"/>
                    </a:lnTo>
                    <a:lnTo>
                      <a:pt x="3862" y="1408"/>
                    </a:lnTo>
                    <a:lnTo>
                      <a:pt x="3861" y="1411"/>
                    </a:lnTo>
                    <a:lnTo>
                      <a:pt x="3860" y="1414"/>
                    </a:lnTo>
                    <a:lnTo>
                      <a:pt x="3858" y="1417"/>
                    </a:lnTo>
                    <a:lnTo>
                      <a:pt x="3857" y="1421"/>
                    </a:lnTo>
                    <a:lnTo>
                      <a:pt x="3856" y="1424"/>
                    </a:lnTo>
                    <a:lnTo>
                      <a:pt x="3855" y="1427"/>
                    </a:lnTo>
                    <a:lnTo>
                      <a:pt x="3855" y="1431"/>
                    </a:lnTo>
                    <a:lnTo>
                      <a:pt x="3854" y="1434"/>
                    </a:lnTo>
                    <a:lnTo>
                      <a:pt x="3854" y="1438"/>
                    </a:lnTo>
                    <a:lnTo>
                      <a:pt x="3853" y="1442"/>
                    </a:lnTo>
                    <a:lnTo>
                      <a:pt x="3853" y="1445"/>
                    </a:lnTo>
                    <a:lnTo>
                      <a:pt x="3853" y="1451"/>
                    </a:lnTo>
                    <a:lnTo>
                      <a:pt x="3853" y="1665"/>
                    </a:lnTo>
                    <a:lnTo>
                      <a:pt x="6147" y="1665"/>
                    </a:lnTo>
                    <a:lnTo>
                      <a:pt x="6147" y="1451"/>
                    </a:lnTo>
                    <a:lnTo>
                      <a:pt x="6147" y="1445"/>
                    </a:lnTo>
                    <a:lnTo>
                      <a:pt x="6147" y="1442"/>
                    </a:lnTo>
                    <a:lnTo>
                      <a:pt x="6146" y="1438"/>
                    </a:lnTo>
                    <a:lnTo>
                      <a:pt x="6146" y="1434"/>
                    </a:lnTo>
                    <a:lnTo>
                      <a:pt x="6145" y="1431"/>
                    </a:lnTo>
                    <a:lnTo>
                      <a:pt x="6145" y="1427"/>
                    </a:lnTo>
                    <a:lnTo>
                      <a:pt x="6144" y="1424"/>
                    </a:lnTo>
                    <a:lnTo>
                      <a:pt x="6143" y="1421"/>
                    </a:lnTo>
                    <a:lnTo>
                      <a:pt x="6142" y="1417"/>
                    </a:lnTo>
                    <a:lnTo>
                      <a:pt x="6140" y="1414"/>
                    </a:lnTo>
                    <a:lnTo>
                      <a:pt x="6139" y="1411"/>
                    </a:lnTo>
                    <a:lnTo>
                      <a:pt x="6138" y="1408"/>
                    </a:lnTo>
                    <a:lnTo>
                      <a:pt x="6136" y="1404"/>
                    </a:lnTo>
                    <a:lnTo>
                      <a:pt x="6133" y="1400"/>
                    </a:lnTo>
                    <a:lnTo>
                      <a:pt x="6131" y="1395"/>
                    </a:lnTo>
                    <a:lnTo>
                      <a:pt x="6129" y="1393"/>
                    </a:lnTo>
                    <a:lnTo>
                      <a:pt x="6127" y="1390"/>
                    </a:lnTo>
                    <a:lnTo>
                      <a:pt x="6125" y="1387"/>
                    </a:lnTo>
                    <a:lnTo>
                      <a:pt x="6123" y="1384"/>
                    </a:lnTo>
                    <a:lnTo>
                      <a:pt x="6120" y="1382"/>
                    </a:lnTo>
                    <a:lnTo>
                      <a:pt x="6118" y="1379"/>
                    </a:lnTo>
                    <a:lnTo>
                      <a:pt x="6115" y="1377"/>
                    </a:lnTo>
                    <a:lnTo>
                      <a:pt x="6113" y="1374"/>
                    </a:lnTo>
                    <a:lnTo>
                      <a:pt x="6110" y="1372"/>
                    </a:lnTo>
                    <a:lnTo>
                      <a:pt x="6107" y="1370"/>
                    </a:lnTo>
                    <a:lnTo>
                      <a:pt x="6104" y="1368"/>
                    </a:lnTo>
                    <a:lnTo>
                      <a:pt x="6102" y="1366"/>
                    </a:lnTo>
                    <a:lnTo>
                      <a:pt x="6097" y="1364"/>
                    </a:lnTo>
                    <a:lnTo>
                      <a:pt x="6093" y="1361"/>
                    </a:lnTo>
                    <a:lnTo>
                      <a:pt x="6089" y="1359"/>
                    </a:lnTo>
                    <a:lnTo>
                      <a:pt x="6086" y="1358"/>
                    </a:lnTo>
                    <a:lnTo>
                      <a:pt x="6083" y="1357"/>
                    </a:lnTo>
                    <a:lnTo>
                      <a:pt x="6080" y="1355"/>
                    </a:lnTo>
                    <a:lnTo>
                      <a:pt x="6076" y="1354"/>
                    </a:lnTo>
                    <a:lnTo>
                      <a:pt x="6073" y="1353"/>
                    </a:lnTo>
                    <a:lnTo>
                      <a:pt x="6070" y="1352"/>
                    </a:lnTo>
                    <a:lnTo>
                      <a:pt x="6066" y="1352"/>
                    </a:lnTo>
                    <a:lnTo>
                      <a:pt x="6063" y="1351"/>
                    </a:lnTo>
                    <a:lnTo>
                      <a:pt x="6059" y="1351"/>
                    </a:lnTo>
                    <a:lnTo>
                      <a:pt x="6055" y="1350"/>
                    </a:lnTo>
                    <a:lnTo>
                      <a:pt x="6052" y="1350"/>
                    </a:lnTo>
                    <a:lnTo>
                      <a:pt x="6046" y="1350"/>
                    </a:lnTo>
                    <a:close/>
                    <a:moveTo>
                      <a:pt x="6147" y="2262"/>
                    </a:moveTo>
                    <a:lnTo>
                      <a:pt x="6147" y="2165"/>
                    </a:lnTo>
                    <a:lnTo>
                      <a:pt x="3853" y="2165"/>
                    </a:lnTo>
                    <a:lnTo>
                      <a:pt x="3853" y="2262"/>
                    </a:lnTo>
                    <a:lnTo>
                      <a:pt x="3853" y="2268"/>
                    </a:lnTo>
                    <a:lnTo>
                      <a:pt x="3853" y="2271"/>
                    </a:lnTo>
                    <a:lnTo>
                      <a:pt x="3854" y="2275"/>
                    </a:lnTo>
                    <a:lnTo>
                      <a:pt x="3854" y="2279"/>
                    </a:lnTo>
                    <a:lnTo>
                      <a:pt x="3855" y="2283"/>
                    </a:lnTo>
                    <a:lnTo>
                      <a:pt x="3856" y="2286"/>
                    </a:lnTo>
                    <a:lnTo>
                      <a:pt x="3856" y="2290"/>
                    </a:lnTo>
                    <a:lnTo>
                      <a:pt x="3857" y="2294"/>
                    </a:lnTo>
                    <a:lnTo>
                      <a:pt x="3859" y="2297"/>
                    </a:lnTo>
                    <a:lnTo>
                      <a:pt x="3860" y="2300"/>
                    </a:lnTo>
                    <a:lnTo>
                      <a:pt x="3861" y="2304"/>
                    </a:lnTo>
                    <a:lnTo>
                      <a:pt x="3863" y="2307"/>
                    </a:lnTo>
                    <a:lnTo>
                      <a:pt x="3864" y="2310"/>
                    </a:lnTo>
                    <a:lnTo>
                      <a:pt x="3867" y="2314"/>
                    </a:lnTo>
                    <a:lnTo>
                      <a:pt x="3869" y="2318"/>
                    </a:lnTo>
                    <a:lnTo>
                      <a:pt x="3871" y="2321"/>
                    </a:lnTo>
                    <a:lnTo>
                      <a:pt x="3873" y="2323"/>
                    </a:lnTo>
                    <a:lnTo>
                      <a:pt x="3875" y="2326"/>
                    </a:lnTo>
                    <a:lnTo>
                      <a:pt x="3877" y="2329"/>
                    </a:lnTo>
                    <a:lnTo>
                      <a:pt x="3879" y="2331"/>
                    </a:lnTo>
                    <a:lnTo>
                      <a:pt x="3882" y="2334"/>
                    </a:lnTo>
                    <a:lnTo>
                      <a:pt x="3884" y="2337"/>
                    </a:lnTo>
                    <a:lnTo>
                      <a:pt x="3887" y="2339"/>
                    </a:lnTo>
                    <a:lnTo>
                      <a:pt x="3890" y="2342"/>
                    </a:lnTo>
                    <a:lnTo>
                      <a:pt x="3894" y="2344"/>
                    </a:lnTo>
                    <a:lnTo>
                      <a:pt x="3897" y="2347"/>
                    </a:lnTo>
                    <a:lnTo>
                      <a:pt x="3901" y="2349"/>
                    </a:lnTo>
                    <a:lnTo>
                      <a:pt x="3903" y="2350"/>
                    </a:lnTo>
                    <a:lnTo>
                      <a:pt x="3905" y="2351"/>
                    </a:lnTo>
                    <a:lnTo>
                      <a:pt x="3908" y="2353"/>
                    </a:lnTo>
                    <a:lnTo>
                      <a:pt x="3912" y="2355"/>
                    </a:lnTo>
                    <a:lnTo>
                      <a:pt x="3915" y="2356"/>
                    </a:lnTo>
                    <a:lnTo>
                      <a:pt x="3919" y="2357"/>
                    </a:lnTo>
                    <a:lnTo>
                      <a:pt x="3922" y="2359"/>
                    </a:lnTo>
                    <a:lnTo>
                      <a:pt x="3926" y="2360"/>
                    </a:lnTo>
                    <a:lnTo>
                      <a:pt x="3930" y="2360"/>
                    </a:lnTo>
                    <a:lnTo>
                      <a:pt x="3933" y="2361"/>
                    </a:lnTo>
                    <a:lnTo>
                      <a:pt x="3937" y="2362"/>
                    </a:lnTo>
                    <a:lnTo>
                      <a:pt x="3941" y="2362"/>
                    </a:lnTo>
                    <a:lnTo>
                      <a:pt x="3945" y="2363"/>
                    </a:lnTo>
                    <a:lnTo>
                      <a:pt x="3948" y="2363"/>
                    </a:lnTo>
                    <a:lnTo>
                      <a:pt x="3954" y="2363"/>
                    </a:lnTo>
                    <a:lnTo>
                      <a:pt x="6046" y="2363"/>
                    </a:lnTo>
                    <a:lnTo>
                      <a:pt x="6052" y="2363"/>
                    </a:lnTo>
                    <a:lnTo>
                      <a:pt x="6055" y="2363"/>
                    </a:lnTo>
                    <a:lnTo>
                      <a:pt x="6059" y="2362"/>
                    </a:lnTo>
                    <a:lnTo>
                      <a:pt x="6063" y="2362"/>
                    </a:lnTo>
                    <a:lnTo>
                      <a:pt x="6067" y="2361"/>
                    </a:lnTo>
                    <a:lnTo>
                      <a:pt x="6070" y="2360"/>
                    </a:lnTo>
                    <a:lnTo>
                      <a:pt x="6074" y="2360"/>
                    </a:lnTo>
                    <a:lnTo>
                      <a:pt x="6078" y="2359"/>
                    </a:lnTo>
                    <a:lnTo>
                      <a:pt x="6081" y="2357"/>
                    </a:lnTo>
                    <a:lnTo>
                      <a:pt x="6085" y="2356"/>
                    </a:lnTo>
                    <a:lnTo>
                      <a:pt x="6088" y="2355"/>
                    </a:lnTo>
                    <a:lnTo>
                      <a:pt x="6092" y="2353"/>
                    </a:lnTo>
                    <a:lnTo>
                      <a:pt x="6095" y="2351"/>
                    </a:lnTo>
                    <a:lnTo>
                      <a:pt x="6097" y="2350"/>
                    </a:lnTo>
                    <a:lnTo>
                      <a:pt x="6099" y="2349"/>
                    </a:lnTo>
                    <a:lnTo>
                      <a:pt x="6103" y="2347"/>
                    </a:lnTo>
                    <a:lnTo>
                      <a:pt x="6106" y="2344"/>
                    </a:lnTo>
                    <a:lnTo>
                      <a:pt x="6110" y="2342"/>
                    </a:lnTo>
                    <a:lnTo>
                      <a:pt x="6113" y="2339"/>
                    </a:lnTo>
                    <a:lnTo>
                      <a:pt x="6116" y="2337"/>
                    </a:lnTo>
                    <a:lnTo>
                      <a:pt x="6118" y="2334"/>
                    </a:lnTo>
                    <a:lnTo>
                      <a:pt x="6121" y="2331"/>
                    </a:lnTo>
                    <a:lnTo>
                      <a:pt x="6123" y="2329"/>
                    </a:lnTo>
                    <a:lnTo>
                      <a:pt x="6125" y="2326"/>
                    </a:lnTo>
                    <a:lnTo>
                      <a:pt x="6127" y="2323"/>
                    </a:lnTo>
                    <a:lnTo>
                      <a:pt x="6129" y="2321"/>
                    </a:lnTo>
                    <a:lnTo>
                      <a:pt x="6131" y="2318"/>
                    </a:lnTo>
                    <a:lnTo>
                      <a:pt x="6133" y="2314"/>
                    </a:lnTo>
                    <a:lnTo>
                      <a:pt x="6136" y="2310"/>
                    </a:lnTo>
                    <a:lnTo>
                      <a:pt x="6137" y="2307"/>
                    </a:lnTo>
                    <a:lnTo>
                      <a:pt x="6139" y="2304"/>
                    </a:lnTo>
                    <a:lnTo>
                      <a:pt x="6140" y="2300"/>
                    </a:lnTo>
                    <a:lnTo>
                      <a:pt x="6141" y="2297"/>
                    </a:lnTo>
                    <a:lnTo>
                      <a:pt x="6143" y="2294"/>
                    </a:lnTo>
                    <a:lnTo>
                      <a:pt x="6144" y="2290"/>
                    </a:lnTo>
                    <a:lnTo>
                      <a:pt x="6144" y="2286"/>
                    </a:lnTo>
                    <a:lnTo>
                      <a:pt x="6145" y="2283"/>
                    </a:lnTo>
                    <a:lnTo>
                      <a:pt x="6146" y="2279"/>
                    </a:lnTo>
                    <a:lnTo>
                      <a:pt x="6146" y="2275"/>
                    </a:lnTo>
                    <a:lnTo>
                      <a:pt x="6147" y="2271"/>
                    </a:lnTo>
                    <a:lnTo>
                      <a:pt x="6147" y="2268"/>
                    </a:lnTo>
                    <a:lnTo>
                      <a:pt x="6147" y="2262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Helvetica Neue"/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</p:grpSp>
      <p:grpSp>
        <p:nvGrpSpPr>
          <p:cNvPr id="1772" name="Google Shape;1772;p50"/>
          <p:cNvGrpSpPr/>
          <p:nvPr/>
        </p:nvGrpSpPr>
        <p:grpSpPr>
          <a:xfrm>
            <a:off x="294968" y="2647904"/>
            <a:ext cx="11602064" cy="742478"/>
            <a:chOff x="294968" y="2534093"/>
            <a:chExt cx="11602064" cy="742478"/>
          </a:xfrm>
        </p:grpSpPr>
        <p:sp>
          <p:nvSpPr>
            <p:cNvPr id="1773" name="Google Shape;1773;p50"/>
            <p:cNvSpPr/>
            <p:nvPr/>
          </p:nvSpPr>
          <p:spPr>
            <a:xfrm>
              <a:off x="1096201" y="2534093"/>
              <a:ext cx="10739987" cy="742478"/>
            </a:xfrm>
            <a:prstGeom prst="rect">
              <a:avLst/>
            </a:prstGeom>
            <a:solidFill>
              <a:srgbClr val="FFFFFF"/>
            </a:solidFill>
            <a:ln cap="rnd" cmpd="sng" w="9525">
              <a:solidFill>
                <a:srgbClr val="BEBEBE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457200" spcFirstLastPara="1" rIns="72000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800">
                  <a:solidFill>
                    <a:schemeClr val="dk1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Confirm the United Kingdom and Germany as the phase-one entry markets.</a:t>
              </a:r>
              <a:endParaRPr/>
            </a:p>
          </p:txBody>
        </p:sp>
        <p:sp>
          <p:nvSpPr>
            <p:cNvPr id="1774" name="Google Shape;1774;p50"/>
            <p:cNvSpPr/>
            <p:nvPr/>
          </p:nvSpPr>
          <p:spPr>
            <a:xfrm>
              <a:off x="1035356" y="2560879"/>
              <a:ext cx="60844" cy="688906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45700" lIns="457200" spcFirstLastPara="1" rIns="0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2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775" name="Google Shape;1775;p50"/>
            <p:cNvSpPr/>
            <p:nvPr/>
          </p:nvSpPr>
          <p:spPr>
            <a:xfrm>
              <a:off x="11836188" y="2560879"/>
              <a:ext cx="60844" cy="688906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45700" lIns="457200" spcFirstLastPara="1" rIns="0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2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776" name="Google Shape;1776;p50"/>
            <p:cNvSpPr/>
            <p:nvPr/>
          </p:nvSpPr>
          <p:spPr>
            <a:xfrm rot="10800000">
              <a:off x="294968" y="3143589"/>
              <a:ext cx="105201" cy="49423"/>
            </a:xfrm>
            <a:prstGeom prst="rtTriangle">
              <a:avLst/>
            </a:prstGeom>
            <a:solidFill>
              <a:schemeClr val="accent3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2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777" name="Google Shape;1777;p50"/>
            <p:cNvSpPr/>
            <p:nvPr/>
          </p:nvSpPr>
          <p:spPr>
            <a:xfrm>
              <a:off x="471291" y="2617652"/>
              <a:ext cx="105201" cy="49423"/>
            </a:xfrm>
            <a:prstGeom prst="rtTriangle">
              <a:avLst/>
            </a:prstGeom>
            <a:solidFill>
              <a:schemeClr val="accent3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2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778" name="Google Shape;1778;p50"/>
            <p:cNvSpPr/>
            <p:nvPr/>
          </p:nvSpPr>
          <p:spPr>
            <a:xfrm>
              <a:off x="294968" y="2667075"/>
              <a:ext cx="281524" cy="476514"/>
            </a:xfrm>
            <a:prstGeom prst="round2DiagRect">
              <a:avLst>
                <a:gd fmla="val 16667" name="adj1"/>
                <a:gd fmla="val 0" name="adj2"/>
              </a:avLst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6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779" name="Google Shape;1779;p50"/>
            <p:cNvSpPr/>
            <p:nvPr/>
          </p:nvSpPr>
          <p:spPr>
            <a:xfrm>
              <a:off x="725793" y="2587674"/>
              <a:ext cx="631404" cy="635316"/>
            </a:xfrm>
            <a:prstGeom prst="ellipse">
              <a:avLst/>
            </a:prstGeom>
            <a:solidFill>
              <a:srgbClr val="FFFFFF"/>
            </a:solidFill>
            <a:ln cap="flat" cmpd="sng" w="19050">
              <a:solidFill>
                <a:schemeClr val="accent1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ctr">
                <a:lnSpc>
                  <a:spcPct val="95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7F7F7F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cxnSp>
          <p:nvCxnSpPr>
            <p:cNvPr id="1780" name="Google Shape;1780;p50"/>
            <p:cNvCxnSpPr/>
            <p:nvPr/>
          </p:nvCxnSpPr>
          <p:spPr>
            <a:xfrm>
              <a:off x="576492" y="2905332"/>
              <a:ext cx="122672" cy="0"/>
            </a:xfrm>
            <a:prstGeom prst="straightConnector1">
              <a:avLst/>
            </a:prstGeom>
            <a:noFill/>
            <a:ln cap="rnd" cmpd="sng" w="9525">
              <a:solidFill>
                <a:srgbClr val="7F7F7F"/>
              </a:solidFill>
              <a:prstDash val="solid"/>
              <a:round/>
              <a:headEnd len="sm" w="sm" type="none"/>
              <a:tailEnd len="med" w="med" type="oval"/>
            </a:ln>
          </p:spPr>
        </p:cxnSp>
        <p:grpSp>
          <p:nvGrpSpPr>
            <p:cNvPr id="1781" name="Google Shape;1781;p50"/>
            <p:cNvGrpSpPr/>
            <p:nvPr/>
          </p:nvGrpSpPr>
          <p:grpSpPr>
            <a:xfrm>
              <a:off x="806314" y="2670344"/>
              <a:ext cx="470362" cy="469976"/>
              <a:chOff x="6359457" y="1760585"/>
              <a:chExt cx="633600" cy="633600"/>
            </a:xfrm>
          </p:grpSpPr>
          <p:sp>
            <p:nvSpPr>
              <p:cNvPr id="1782" name="Google Shape;1782;p50"/>
              <p:cNvSpPr/>
              <p:nvPr/>
            </p:nvSpPr>
            <p:spPr>
              <a:xfrm>
                <a:off x="6359457" y="1760585"/>
                <a:ext cx="633600" cy="633600"/>
              </a:xfrm>
              <a:custGeom>
                <a:rect b="b" l="l" r="r" t="t"/>
                <a:pathLst>
                  <a:path extrusionOk="0" h="10000" w="10000">
                    <a:moveTo>
                      <a:pt x="7068" y="3540"/>
                    </a:moveTo>
                    <a:lnTo>
                      <a:pt x="7068" y="3563"/>
                    </a:lnTo>
                    <a:lnTo>
                      <a:pt x="7066" y="3586"/>
                    </a:lnTo>
                    <a:lnTo>
                      <a:pt x="7064" y="3608"/>
                    </a:lnTo>
                    <a:lnTo>
                      <a:pt x="7061" y="3631"/>
                    </a:lnTo>
                    <a:lnTo>
                      <a:pt x="7057" y="3653"/>
                    </a:lnTo>
                    <a:lnTo>
                      <a:pt x="7053" y="3676"/>
                    </a:lnTo>
                    <a:lnTo>
                      <a:pt x="7047" y="3698"/>
                    </a:lnTo>
                    <a:lnTo>
                      <a:pt x="7041" y="3719"/>
                    </a:lnTo>
                    <a:lnTo>
                      <a:pt x="7034" y="3741"/>
                    </a:lnTo>
                    <a:lnTo>
                      <a:pt x="7026" y="3762"/>
                    </a:lnTo>
                    <a:lnTo>
                      <a:pt x="7018" y="3783"/>
                    </a:lnTo>
                    <a:lnTo>
                      <a:pt x="7008" y="3804"/>
                    </a:lnTo>
                    <a:lnTo>
                      <a:pt x="6998" y="3824"/>
                    </a:lnTo>
                    <a:lnTo>
                      <a:pt x="6987" y="3844"/>
                    </a:lnTo>
                    <a:lnTo>
                      <a:pt x="6975" y="3864"/>
                    </a:lnTo>
                    <a:lnTo>
                      <a:pt x="6963" y="3883"/>
                    </a:lnTo>
                    <a:lnTo>
                      <a:pt x="6949" y="3901"/>
                    </a:lnTo>
                    <a:lnTo>
                      <a:pt x="6935" y="3919"/>
                    </a:lnTo>
                    <a:lnTo>
                      <a:pt x="6921" y="3937"/>
                    </a:lnTo>
                    <a:lnTo>
                      <a:pt x="6906" y="3954"/>
                    </a:lnTo>
                    <a:lnTo>
                      <a:pt x="6890" y="3970"/>
                    </a:lnTo>
                    <a:lnTo>
                      <a:pt x="6874" y="3986"/>
                    </a:lnTo>
                    <a:lnTo>
                      <a:pt x="6857" y="4001"/>
                    </a:lnTo>
                    <a:lnTo>
                      <a:pt x="6839" y="4015"/>
                    </a:lnTo>
                    <a:lnTo>
                      <a:pt x="6821" y="4029"/>
                    </a:lnTo>
                    <a:lnTo>
                      <a:pt x="6803" y="4043"/>
                    </a:lnTo>
                    <a:lnTo>
                      <a:pt x="6784" y="4055"/>
                    </a:lnTo>
                    <a:lnTo>
                      <a:pt x="6764" y="4067"/>
                    </a:lnTo>
                    <a:lnTo>
                      <a:pt x="6744" y="4078"/>
                    </a:lnTo>
                    <a:lnTo>
                      <a:pt x="6724" y="4088"/>
                    </a:lnTo>
                    <a:lnTo>
                      <a:pt x="6703" y="4098"/>
                    </a:lnTo>
                    <a:lnTo>
                      <a:pt x="6682" y="4106"/>
                    </a:lnTo>
                    <a:lnTo>
                      <a:pt x="6661" y="4114"/>
                    </a:lnTo>
                    <a:lnTo>
                      <a:pt x="6639" y="4121"/>
                    </a:lnTo>
                    <a:lnTo>
                      <a:pt x="6618" y="4127"/>
                    </a:lnTo>
                    <a:lnTo>
                      <a:pt x="6596" y="4133"/>
                    </a:lnTo>
                    <a:lnTo>
                      <a:pt x="6573" y="4137"/>
                    </a:lnTo>
                    <a:lnTo>
                      <a:pt x="6551" y="4141"/>
                    </a:lnTo>
                    <a:lnTo>
                      <a:pt x="6528" y="4144"/>
                    </a:lnTo>
                    <a:lnTo>
                      <a:pt x="6506" y="4146"/>
                    </a:lnTo>
                    <a:lnTo>
                      <a:pt x="6483" y="4148"/>
                    </a:lnTo>
                    <a:lnTo>
                      <a:pt x="6460" y="4148"/>
                    </a:lnTo>
                    <a:lnTo>
                      <a:pt x="6437" y="4148"/>
                    </a:lnTo>
                    <a:lnTo>
                      <a:pt x="6414" y="4146"/>
                    </a:lnTo>
                    <a:lnTo>
                      <a:pt x="6392" y="4144"/>
                    </a:lnTo>
                    <a:lnTo>
                      <a:pt x="6369" y="4141"/>
                    </a:lnTo>
                    <a:lnTo>
                      <a:pt x="6347" y="4137"/>
                    </a:lnTo>
                    <a:lnTo>
                      <a:pt x="6324" y="4133"/>
                    </a:lnTo>
                    <a:lnTo>
                      <a:pt x="6302" y="4127"/>
                    </a:lnTo>
                    <a:lnTo>
                      <a:pt x="6281" y="4121"/>
                    </a:lnTo>
                    <a:lnTo>
                      <a:pt x="6259" y="4114"/>
                    </a:lnTo>
                    <a:lnTo>
                      <a:pt x="6238" y="4106"/>
                    </a:lnTo>
                    <a:lnTo>
                      <a:pt x="6217" y="4098"/>
                    </a:lnTo>
                    <a:lnTo>
                      <a:pt x="6196" y="4088"/>
                    </a:lnTo>
                    <a:lnTo>
                      <a:pt x="6176" y="4078"/>
                    </a:lnTo>
                    <a:lnTo>
                      <a:pt x="6156" y="4067"/>
                    </a:lnTo>
                    <a:lnTo>
                      <a:pt x="6136" y="4055"/>
                    </a:lnTo>
                    <a:lnTo>
                      <a:pt x="6117" y="4043"/>
                    </a:lnTo>
                    <a:lnTo>
                      <a:pt x="6099" y="4029"/>
                    </a:lnTo>
                    <a:lnTo>
                      <a:pt x="6081" y="4015"/>
                    </a:lnTo>
                    <a:lnTo>
                      <a:pt x="6063" y="4001"/>
                    </a:lnTo>
                    <a:lnTo>
                      <a:pt x="6046" y="3986"/>
                    </a:lnTo>
                    <a:lnTo>
                      <a:pt x="6030" y="3970"/>
                    </a:lnTo>
                    <a:lnTo>
                      <a:pt x="6014" y="3954"/>
                    </a:lnTo>
                    <a:lnTo>
                      <a:pt x="5999" y="3937"/>
                    </a:lnTo>
                    <a:lnTo>
                      <a:pt x="5985" y="3919"/>
                    </a:lnTo>
                    <a:lnTo>
                      <a:pt x="5971" y="3901"/>
                    </a:lnTo>
                    <a:lnTo>
                      <a:pt x="5957" y="3883"/>
                    </a:lnTo>
                    <a:lnTo>
                      <a:pt x="5945" y="3864"/>
                    </a:lnTo>
                    <a:lnTo>
                      <a:pt x="5933" y="3844"/>
                    </a:lnTo>
                    <a:lnTo>
                      <a:pt x="5922" y="3824"/>
                    </a:lnTo>
                    <a:lnTo>
                      <a:pt x="5912" y="3804"/>
                    </a:lnTo>
                    <a:lnTo>
                      <a:pt x="5902" y="3783"/>
                    </a:lnTo>
                    <a:lnTo>
                      <a:pt x="5894" y="3762"/>
                    </a:lnTo>
                    <a:lnTo>
                      <a:pt x="5886" y="3741"/>
                    </a:lnTo>
                    <a:lnTo>
                      <a:pt x="5879" y="3719"/>
                    </a:lnTo>
                    <a:lnTo>
                      <a:pt x="5873" y="3698"/>
                    </a:lnTo>
                    <a:lnTo>
                      <a:pt x="5867" y="3676"/>
                    </a:lnTo>
                    <a:lnTo>
                      <a:pt x="5863" y="3653"/>
                    </a:lnTo>
                    <a:lnTo>
                      <a:pt x="5859" y="3631"/>
                    </a:lnTo>
                    <a:lnTo>
                      <a:pt x="5856" y="3608"/>
                    </a:lnTo>
                    <a:lnTo>
                      <a:pt x="5854" y="3586"/>
                    </a:lnTo>
                    <a:lnTo>
                      <a:pt x="5852" y="3563"/>
                    </a:lnTo>
                    <a:lnTo>
                      <a:pt x="5852" y="3540"/>
                    </a:lnTo>
                    <a:lnTo>
                      <a:pt x="5852" y="3517"/>
                    </a:lnTo>
                    <a:lnTo>
                      <a:pt x="5854" y="3494"/>
                    </a:lnTo>
                    <a:lnTo>
                      <a:pt x="5856" y="3472"/>
                    </a:lnTo>
                    <a:lnTo>
                      <a:pt x="5859" y="3449"/>
                    </a:lnTo>
                    <a:lnTo>
                      <a:pt x="5863" y="3427"/>
                    </a:lnTo>
                    <a:lnTo>
                      <a:pt x="5867" y="3404"/>
                    </a:lnTo>
                    <a:lnTo>
                      <a:pt x="5873" y="3382"/>
                    </a:lnTo>
                    <a:lnTo>
                      <a:pt x="5879" y="3361"/>
                    </a:lnTo>
                    <a:lnTo>
                      <a:pt x="5886" y="3339"/>
                    </a:lnTo>
                    <a:lnTo>
                      <a:pt x="5894" y="3318"/>
                    </a:lnTo>
                    <a:lnTo>
                      <a:pt x="5902" y="3297"/>
                    </a:lnTo>
                    <a:lnTo>
                      <a:pt x="5912" y="3276"/>
                    </a:lnTo>
                    <a:lnTo>
                      <a:pt x="5922" y="3256"/>
                    </a:lnTo>
                    <a:lnTo>
                      <a:pt x="5933" y="3236"/>
                    </a:lnTo>
                    <a:lnTo>
                      <a:pt x="5945" y="3216"/>
                    </a:lnTo>
                    <a:lnTo>
                      <a:pt x="5957" y="3197"/>
                    </a:lnTo>
                    <a:lnTo>
                      <a:pt x="5971" y="3179"/>
                    </a:lnTo>
                    <a:lnTo>
                      <a:pt x="5985" y="3161"/>
                    </a:lnTo>
                    <a:lnTo>
                      <a:pt x="5999" y="3143"/>
                    </a:lnTo>
                    <a:lnTo>
                      <a:pt x="6014" y="3126"/>
                    </a:lnTo>
                    <a:lnTo>
                      <a:pt x="6030" y="3110"/>
                    </a:lnTo>
                    <a:lnTo>
                      <a:pt x="6046" y="3094"/>
                    </a:lnTo>
                    <a:lnTo>
                      <a:pt x="6063" y="3079"/>
                    </a:lnTo>
                    <a:lnTo>
                      <a:pt x="6081" y="3065"/>
                    </a:lnTo>
                    <a:lnTo>
                      <a:pt x="6099" y="3051"/>
                    </a:lnTo>
                    <a:lnTo>
                      <a:pt x="6117" y="3037"/>
                    </a:lnTo>
                    <a:lnTo>
                      <a:pt x="6136" y="3025"/>
                    </a:lnTo>
                    <a:lnTo>
                      <a:pt x="6156" y="3013"/>
                    </a:lnTo>
                    <a:lnTo>
                      <a:pt x="6176" y="3002"/>
                    </a:lnTo>
                    <a:lnTo>
                      <a:pt x="6196" y="2992"/>
                    </a:lnTo>
                    <a:lnTo>
                      <a:pt x="6217" y="2982"/>
                    </a:lnTo>
                    <a:lnTo>
                      <a:pt x="6238" y="2974"/>
                    </a:lnTo>
                    <a:lnTo>
                      <a:pt x="6259" y="2966"/>
                    </a:lnTo>
                    <a:lnTo>
                      <a:pt x="6281" y="2959"/>
                    </a:lnTo>
                    <a:lnTo>
                      <a:pt x="6302" y="2953"/>
                    </a:lnTo>
                    <a:lnTo>
                      <a:pt x="6324" y="2947"/>
                    </a:lnTo>
                    <a:lnTo>
                      <a:pt x="6347" y="2943"/>
                    </a:lnTo>
                    <a:lnTo>
                      <a:pt x="6369" y="2939"/>
                    </a:lnTo>
                    <a:lnTo>
                      <a:pt x="6392" y="2936"/>
                    </a:lnTo>
                    <a:lnTo>
                      <a:pt x="6414" y="2934"/>
                    </a:lnTo>
                    <a:lnTo>
                      <a:pt x="6437" y="2932"/>
                    </a:lnTo>
                    <a:lnTo>
                      <a:pt x="6460" y="2932"/>
                    </a:lnTo>
                    <a:lnTo>
                      <a:pt x="6483" y="2932"/>
                    </a:lnTo>
                    <a:lnTo>
                      <a:pt x="6506" y="2934"/>
                    </a:lnTo>
                    <a:lnTo>
                      <a:pt x="6528" y="2936"/>
                    </a:lnTo>
                    <a:lnTo>
                      <a:pt x="6551" y="2939"/>
                    </a:lnTo>
                    <a:lnTo>
                      <a:pt x="6573" y="2943"/>
                    </a:lnTo>
                    <a:lnTo>
                      <a:pt x="6596" y="2947"/>
                    </a:lnTo>
                    <a:lnTo>
                      <a:pt x="6618" y="2953"/>
                    </a:lnTo>
                    <a:lnTo>
                      <a:pt x="6639" y="2959"/>
                    </a:lnTo>
                    <a:lnTo>
                      <a:pt x="6661" y="2966"/>
                    </a:lnTo>
                    <a:lnTo>
                      <a:pt x="6682" y="2974"/>
                    </a:lnTo>
                    <a:lnTo>
                      <a:pt x="6703" y="2982"/>
                    </a:lnTo>
                    <a:lnTo>
                      <a:pt x="6724" y="2992"/>
                    </a:lnTo>
                    <a:lnTo>
                      <a:pt x="6744" y="3002"/>
                    </a:lnTo>
                    <a:lnTo>
                      <a:pt x="6764" y="3013"/>
                    </a:lnTo>
                    <a:lnTo>
                      <a:pt x="6784" y="3025"/>
                    </a:lnTo>
                    <a:lnTo>
                      <a:pt x="6803" y="3037"/>
                    </a:lnTo>
                    <a:lnTo>
                      <a:pt x="6821" y="3051"/>
                    </a:lnTo>
                    <a:lnTo>
                      <a:pt x="6839" y="3065"/>
                    </a:lnTo>
                    <a:lnTo>
                      <a:pt x="6857" y="3079"/>
                    </a:lnTo>
                    <a:lnTo>
                      <a:pt x="6874" y="3094"/>
                    </a:lnTo>
                    <a:lnTo>
                      <a:pt x="6890" y="3110"/>
                    </a:lnTo>
                    <a:lnTo>
                      <a:pt x="6906" y="3126"/>
                    </a:lnTo>
                    <a:lnTo>
                      <a:pt x="6921" y="3143"/>
                    </a:lnTo>
                    <a:lnTo>
                      <a:pt x="6935" y="3161"/>
                    </a:lnTo>
                    <a:lnTo>
                      <a:pt x="6949" y="3179"/>
                    </a:lnTo>
                    <a:lnTo>
                      <a:pt x="6963" y="3197"/>
                    </a:lnTo>
                    <a:lnTo>
                      <a:pt x="6975" y="3216"/>
                    </a:lnTo>
                    <a:lnTo>
                      <a:pt x="6987" y="3236"/>
                    </a:lnTo>
                    <a:lnTo>
                      <a:pt x="6998" y="3256"/>
                    </a:lnTo>
                    <a:lnTo>
                      <a:pt x="7008" y="3276"/>
                    </a:lnTo>
                    <a:lnTo>
                      <a:pt x="7018" y="3297"/>
                    </a:lnTo>
                    <a:lnTo>
                      <a:pt x="7026" y="3318"/>
                    </a:lnTo>
                    <a:lnTo>
                      <a:pt x="7034" y="3339"/>
                    </a:lnTo>
                    <a:lnTo>
                      <a:pt x="7041" y="3361"/>
                    </a:lnTo>
                    <a:lnTo>
                      <a:pt x="7047" y="3382"/>
                    </a:lnTo>
                    <a:lnTo>
                      <a:pt x="7053" y="3404"/>
                    </a:lnTo>
                    <a:lnTo>
                      <a:pt x="7057" y="3427"/>
                    </a:lnTo>
                    <a:lnTo>
                      <a:pt x="7061" y="3449"/>
                    </a:lnTo>
                    <a:lnTo>
                      <a:pt x="7064" y="3472"/>
                    </a:lnTo>
                    <a:lnTo>
                      <a:pt x="7066" y="3494"/>
                    </a:lnTo>
                    <a:lnTo>
                      <a:pt x="7068" y="3517"/>
                    </a:lnTo>
                    <a:lnTo>
                      <a:pt x="7068" y="354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Helvetica Neue"/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783" name="Google Shape;1783;p50"/>
              <p:cNvSpPr/>
              <p:nvPr/>
            </p:nvSpPr>
            <p:spPr>
              <a:xfrm>
                <a:off x="6359457" y="1760585"/>
                <a:ext cx="633600" cy="633600"/>
              </a:xfrm>
              <a:custGeom>
                <a:rect b="b" l="l" r="r" t="t"/>
                <a:pathLst>
                  <a:path extrusionOk="0" h="10000" w="10000">
                    <a:moveTo>
                      <a:pt x="8889" y="4712"/>
                    </a:moveTo>
                    <a:lnTo>
                      <a:pt x="8897" y="4849"/>
                    </a:lnTo>
                    <a:lnTo>
                      <a:pt x="8897" y="4858"/>
                    </a:lnTo>
                    <a:lnTo>
                      <a:pt x="8900" y="4995"/>
                    </a:lnTo>
                    <a:lnTo>
                      <a:pt x="8900" y="4999"/>
                    </a:lnTo>
                    <a:lnTo>
                      <a:pt x="8900" y="5000"/>
                    </a:lnTo>
                    <a:lnTo>
                      <a:pt x="8900" y="5001"/>
                    </a:lnTo>
                    <a:lnTo>
                      <a:pt x="8900" y="5005"/>
                    </a:lnTo>
                    <a:lnTo>
                      <a:pt x="8897" y="5142"/>
                    </a:lnTo>
                    <a:lnTo>
                      <a:pt x="8897" y="5151"/>
                    </a:lnTo>
                    <a:lnTo>
                      <a:pt x="8889" y="5288"/>
                    </a:lnTo>
                    <a:lnTo>
                      <a:pt x="8889" y="5297"/>
                    </a:lnTo>
                    <a:lnTo>
                      <a:pt x="8876" y="5433"/>
                    </a:lnTo>
                    <a:lnTo>
                      <a:pt x="8875" y="5443"/>
                    </a:lnTo>
                    <a:lnTo>
                      <a:pt x="8857" y="5578"/>
                    </a:lnTo>
                    <a:lnTo>
                      <a:pt x="8855" y="5587"/>
                    </a:lnTo>
                    <a:lnTo>
                      <a:pt x="8833" y="5721"/>
                    </a:lnTo>
                    <a:lnTo>
                      <a:pt x="8831" y="5731"/>
                    </a:lnTo>
                    <a:lnTo>
                      <a:pt x="8803" y="5864"/>
                    </a:lnTo>
                    <a:lnTo>
                      <a:pt x="8801" y="5873"/>
                    </a:lnTo>
                    <a:lnTo>
                      <a:pt x="8768" y="6005"/>
                    </a:lnTo>
                    <a:lnTo>
                      <a:pt x="8766" y="6014"/>
                    </a:lnTo>
                    <a:lnTo>
                      <a:pt x="8728" y="6145"/>
                    </a:lnTo>
                    <a:lnTo>
                      <a:pt x="8725" y="6154"/>
                    </a:lnTo>
                    <a:lnTo>
                      <a:pt x="8683" y="6283"/>
                    </a:lnTo>
                    <a:lnTo>
                      <a:pt x="8680" y="6292"/>
                    </a:lnTo>
                    <a:lnTo>
                      <a:pt x="8632" y="6420"/>
                    </a:lnTo>
                    <a:lnTo>
                      <a:pt x="8629" y="6428"/>
                    </a:lnTo>
                    <a:lnTo>
                      <a:pt x="8577" y="6554"/>
                    </a:lnTo>
                    <a:lnTo>
                      <a:pt x="8573" y="6563"/>
                    </a:lnTo>
                    <a:lnTo>
                      <a:pt x="8516" y="6687"/>
                    </a:lnTo>
                    <a:lnTo>
                      <a:pt x="8512" y="6695"/>
                    </a:lnTo>
                    <a:lnTo>
                      <a:pt x="8450" y="6818"/>
                    </a:lnTo>
                    <a:lnTo>
                      <a:pt x="8446" y="6826"/>
                    </a:lnTo>
                    <a:lnTo>
                      <a:pt x="8380" y="6946"/>
                    </a:lnTo>
                    <a:lnTo>
                      <a:pt x="8375" y="6954"/>
                    </a:lnTo>
                    <a:lnTo>
                      <a:pt x="8304" y="7071"/>
                    </a:lnTo>
                    <a:lnTo>
                      <a:pt x="8299" y="7079"/>
                    </a:lnTo>
                    <a:lnTo>
                      <a:pt x="8225" y="7194"/>
                    </a:lnTo>
                    <a:lnTo>
                      <a:pt x="8219" y="7202"/>
                    </a:lnTo>
                    <a:lnTo>
                      <a:pt x="8140" y="7313"/>
                    </a:lnTo>
                    <a:lnTo>
                      <a:pt x="8135" y="7321"/>
                    </a:lnTo>
                    <a:lnTo>
                      <a:pt x="8052" y="7429"/>
                    </a:lnTo>
                    <a:lnTo>
                      <a:pt x="8046" y="7436"/>
                    </a:lnTo>
                    <a:lnTo>
                      <a:pt x="7959" y="7541"/>
                    </a:lnTo>
                    <a:lnTo>
                      <a:pt x="7953" y="7548"/>
                    </a:lnTo>
                    <a:lnTo>
                      <a:pt x="7862" y="7650"/>
                    </a:lnTo>
                    <a:lnTo>
                      <a:pt x="7856" y="7657"/>
                    </a:lnTo>
                    <a:lnTo>
                      <a:pt x="7761" y="7755"/>
                    </a:lnTo>
                    <a:lnTo>
                      <a:pt x="7755" y="7761"/>
                    </a:lnTo>
                    <a:lnTo>
                      <a:pt x="7657" y="7856"/>
                    </a:lnTo>
                    <a:lnTo>
                      <a:pt x="7650" y="7862"/>
                    </a:lnTo>
                    <a:lnTo>
                      <a:pt x="7548" y="7953"/>
                    </a:lnTo>
                    <a:lnTo>
                      <a:pt x="7541" y="7959"/>
                    </a:lnTo>
                    <a:lnTo>
                      <a:pt x="7436" y="8046"/>
                    </a:lnTo>
                    <a:lnTo>
                      <a:pt x="7429" y="8052"/>
                    </a:lnTo>
                    <a:lnTo>
                      <a:pt x="7321" y="8135"/>
                    </a:lnTo>
                    <a:lnTo>
                      <a:pt x="7313" y="8140"/>
                    </a:lnTo>
                    <a:lnTo>
                      <a:pt x="7202" y="8219"/>
                    </a:lnTo>
                    <a:lnTo>
                      <a:pt x="7194" y="8225"/>
                    </a:lnTo>
                    <a:lnTo>
                      <a:pt x="7079" y="8299"/>
                    </a:lnTo>
                    <a:lnTo>
                      <a:pt x="7071" y="8304"/>
                    </a:lnTo>
                    <a:lnTo>
                      <a:pt x="6954" y="8375"/>
                    </a:lnTo>
                    <a:lnTo>
                      <a:pt x="6946" y="8380"/>
                    </a:lnTo>
                    <a:lnTo>
                      <a:pt x="6826" y="8446"/>
                    </a:lnTo>
                    <a:lnTo>
                      <a:pt x="6818" y="8450"/>
                    </a:lnTo>
                    <a:lnTo>
                      <a:pt x="6695" y="8512"/>
                    </a:lnTo>
                    <a:lnTo>
                      <a:pt x="6687" y="8516"/>
                    </a:lnTo>
                    <a:lnTo>
                      <a:pt x="6563" y="8573"/>
                    </a:lnTo>
                    <a:lnTo>
                      <a:pt x="6554" y="8577"/>
                    </a:lnTo>
                    <a:lnTo>
                      <a:pt x="6428" y="8629"/>
                    </a:lnTo>
                    <a:lnTo>
                      <a:pt x="6420" y="8632"/>
                    </a:lnTo>
                    <a:lnTo>
                      <a:pt x="6292" y="8680"/>
                    </a:lnTo>
                    <a:lnTo>
                      <a:pt x="6283" y="8683"/>
                    </a:lnTo>
                    <a:lnTo>
                      <a:pt x="6154" y="8725"/>
                    </a:lnTo>
                    <a:lnTo>
                      <a:pt x="6145" y="8728"/>
                    </a:lnTo>
                    <a:lnTo>
                      <a:pt x="6014" y="8766"/>
                    </a:lnTo>
                    <a:lnTo>
                      <a:pt x="6005" y="8768"/>
                    </a:lnTo>
                    <a:lnTo>
                      <a:pt x="5873" y="8801"/>
                    </a:lnTo>
                    <a:lnTo>
                      <a:pt x="5864" y="8803"/>
                    </a:lnTo>
                    <a:lnTo>
                      <a:pt x="5731" y="8831"/>
                    </a:lnTo>
                    <a:lnTo>
                      <a:pt x="5721" y="8833"/>
                    </a:lnTo>
                    <a:lnTo>
                      <a:pt x="5587" y="8855"/>
                    </a:lnTo>
                    <a:lnTo>
                      <a:pt x="5578" y="8857"/>
                    </a:lnTo>
                    <a:lnTo>
                      <a:pt x="5443" y="8875"/>
                    </a:lnTo>
                    <a:lnTo>
                      <a:pt x="5433" y="8876"/>
                    </a:lnTo>
                    <a:lnTo>
                      <a:pt x="5297" y="8889"/>
                    </a:lnTo>
                    <a:lnTo>
                      <a:pt x="5288" y="8889"/>
                    </a:lnTo>
                    <a:lnTo>
                      <a:pt x="5151" y="8897"/>
                    </a:lnTo>
                    <a:lnTo>
                      <a:pt x="5142" y="8897"/>
                    </a:lnTo>
                    <a:lnTo>
                      <a:pt x="5005" y="8900"/>
                    </a:lnTo>
                    <a:lnTo>
                      <a:pt x="4995" y="8900"/>
                    </a:lnTo>
                    <a:lnTo>
                      <a:pt x="4858" y="8897"/>
                    </a:lnTo>
                    <a:lnTo>
                      <a:pt x="4849" y="8897"/>
                    </a:lnTo>
                    <a:lnTo>
                      <a:pt x="4712" y="8889"/>
                    </a:lnTo>
                    <a:lnTo>
                      <a:pt x="4703" y="8889"/>
                    </a:lnTo>
                    <a:lnTo>
                      <a:pt x="4567" y="8876"/>
                    </a:lnTo>
                    <a:lnTo>
                      <a:pt x="4557" y="8875"/>
                    </a:lnTo>
                    <a:lnTo>
                      <a:pt x="4422" y="8857"/>
                    </a:lnTo>
                    <a:lnTo>
                      <a:pt x="4413" y="8855"/>
                    </a:lnTo>
                    <a:lnTo>
                      <a:pt x="4279" y="8833"/>
                    </a:lnTo>
                    <a:lnTo>
                      <a:pt x="4269" y="8831"/>
                    </a:lnTo>
                    <a:lnTo>
                      <a:pt x="4136" y="8803"/>
                    </a:lnTo>
                    <a:lnTo>
                      <a:pt x="4127" y="8801"/>
                    </a:lnTo>
                    <a:lnTo>
                      <a:pt x="3995" y="8768"/>
                    </a:lnTo>
                    <a:lnTo>
                      <a:pt x="3986" y="8766"/>
                    </a:lnTo>
                    <a:lnTo>
                      <a:pt x="3855" y="8728"/>
                    </a:lnTo>
                    <a:lnTo>
                      <a:pt x="3846" y="8725"/>
                    </a:lnTo>
                    <a:lnTo>
                      <a:pt x="3717" y="8683"/>
                    </a:lnTo>
                    <a:lnTo>
                      <a:pt x="3708" y="8680"/>
                    </a:lnTo>
                    <a:lnTo>
                      <a:pt x="3580" y="8632"/>
                    </a:lnTo>
                    <a:lnTo>
                      <a:pt x="3572" y="8629"/>
                    </a:lnTo>
                    <a:lnTo>
                      <a:pt x="3446" y="8577"/>
                    </a:lnTo>
                    <a:lnTo>
                      <a:pt x="3437" y="8573"/>
                    </a:lnTo>
                    <a:lnTo>
                      <a:pt x="3313" y="8516"/>
                    </a:lnTo>
                    <a:lnTo>
                      <a:pt x="3305" y="8512"/>
                    </a:lnTo>
                    <a:lnTo>
                      <a:pt x="3182" y="8450"/>
                    </a:lnTo>
                    <a:lnTo>
                      <a:pt x="3174" y="8446"/>
                    </a:lnTo>
                    <a:lnTo>
                      <a:pt x="3054" y="8380"/>
                    </a:lnTo>
                    <a:lnTo>
                      <a:pt x="3046" y="8375"/>
                    </a:lnTo>
                    <a:lnTo>
                      <a:pt x="2929" y="8304"/>
                    </a:lnTo>
                    <a:lnTo>
                      <a:pt x="2921" y="8299"/>
                    </a:lnTo>
                    <a:lnTo>
                      <a:pt x="2806" y="8225"/>
                    </a:lnTo>
                    <a:lnTo>
                      <a:pt x="2798" y="8219"/>
                    </a:lnTo>
                    <a:lnTo>
                      <a:pt x="2687" y="8140"/>
                    </a:lnTo>
                    <a:lnTo>
                      <a:pt x="2679" y="8135"/>
                    </a:lnTo>
                    <a:lnTo>
                      <a:pt x="2571" y="8052"/>
                    </a:lnTo>
                    <a:lnTo>
                      <a:pt x="2564" y="8046"/>
                    </a:lnTo>
                    <a:lnTo>
                      <a:pt x="2459" y="7959"/>
                    </a:lnTo>
                    <a:lnTo>
                      <a:pt x="2452" y="7953"/>
                    </a:lnTo>
                    <a:lnTo>
                      <a:pt x="2350" y="7862"/>
                    </a:lnTo>
                    <a:lnTo>
                      <a:pt x="2343" y="7856"/>
                    </a:lnTo>
                    <a:lnTo>
                      <a:pt x="2245" y="7761"/>
                    </a:lnTo>
                    <a:lnTo>
                      <a:pt x="2239" y="7755"/>
                    </a:lnTo>
                    <a:lnTo>
                      <a:pt x="2144" y="7657"/>
                    </a:lnTo>
                    <a:lnTo>
                      <a:pt x="2138" y="7650"/>
                    </a:lnTo>
                    <a:lnTo>
                      <a:pt x="2047" y="7548"/>
                    </a:lnTo>
                    <a:lnTo>
                      <a:pt x="2041" y="7541"/>
                    </a:lnTo>
                    <a:lnTo>
                      <a:pt x="1954" y="7436"/>
                    </a:lnTo>
                    <a:lnTo>
                      <a:pt x="1948" y="7429"/>
                    </a:lnTo>
                    <a:lnTo>
                      <a:pt x="1865" y="7321"/>
                    </a:lnTo>
                    <a:lnTo>
                      <a:pt x="1860" y="7313"/>
                    </a:lnTo>
                    <a:lnTo>
                      <a:pt x="1781" y="7202"/>
                    </a:lnTo>
                    <a:lnTo>
                      <a:pt x="1775" y="7194"/>
                    </a:lnTo>
                    <a:lnTo>
                      <a:pt x="1701" y="7079"/>
                    </a:lnTo>
                    <a:lnTo>
                      <a:pt x="1696" y="7071"/>
                    </a:lnTo>
                    <a:lnTo>
                      <a:pt x="1625" y="6954"/>
                    </a:lnTo>
                    <a:lnTo>
                      <a:pt x="1620" y="6946"/>
                    </a:lnTo>
                    <a:lnTo>
                      <a:pt x="1554" y="6826"/>
                    </a:lnTo>
                    <a:lnTo>
                      <a:pt x="1550" y="6818"/>
                    </a:lnTo>
                    <a:lnTo>
                      <a:pt x="1488" y="6695"/>
                    </a:lnTo>
                    <a:lnTo>
                      <a:pt x="1484" y="6687"/>
                    </a:lnTo>
                    <a:lnTo>
                      <a:pt x="1427" y="6563"/>
                    </a:lnTo>
                    <a:lnTo>
                      <a:pt x="1423" y="6554"/>
                    </a:lnTo>
                    <a:lnTo>
                      <a:pt x="1371" y="6428"/>
                    </a:lnTo>
                    <a:lnTo>
                      <a:pt x="1368" y="6420"/>
                    </a:lnTo>
                    <a:lnTo>
                      <a:pt x="1320" y="6292"/>
                    </a:lnTo>
                    <a:lnTo>
                      <a:pt x="1317" y="6283"/>
                    </a:lnTo>
                    <a:lnTo>
                      <a:pt x="1275" y="6154"/>
                    </a:lnTo>
                    <a:lnTo>
                      <a:pt x="1272" y="6145"/>
                    </a:lnTo>
                    <a:lnTo>
                      <a:pt x="1234" y="6014"/>
                    </a:lnTo>
                    <a:lnTo>
                      <a:pt x="1232" y="6005"/>
                    </a:lnTo>
                    <a:lnTo>
                      <a:pt x="1199" y="5873"/>
                    </a:lnTo>
                    <a:lnTo>
                      <a:pt x="1197" y="5864"/>
                    </a:lnTo>
                    <a:lnTo>
                      <a:pt x="1169" y="5731"/>
                    </a:lnTo>
                    <a:lnTo>
                      <a:pt x="1167" y="5721"/>
                    </a:lnTo>
                    <a:lnTo>
                      <a:pt x="1145" y="5587"/>
                    </a:lnTo>
                    <a:lnTo>
                      <a:pt x="1143" y="5578"/>
                    </a:lnTo>
                    <a:lnTo>
                      <a:pt x="1125" y="5443"/>
                    </a:lnTo>
                    <a:lnTo>
                      <a:pt x="1124" y="5433"/>
                    </a:lnTo>
                    <a:lnTo>
                      <a:pt x="1111" y="5297"/>
                    </a:lnTo>
                    <a:lnTo>
                      <a:pt x="1111" y="5288"/>
                    </a:lnTo>
                    <a:lnTo>
                      <a:pt x="1103" y="5151"/>
                    </a:lnTo>
                    <a:lnTo>
                      <a:pt x="1103" y="5142"/>
                    </a:lnTo>
                    <a:lnTo>
                      <a:pt x="1100" y="5005"/>
                    </a:lnTo>
                    <a:lnTo>
                      <a:pt x="1100" y="5001"/>
                    </a:lnTo>
                    <a:lnTo>
                      <a:pt x="1100" y="5000"/>
                    </a:lnTo>
                    <a:lnTo>
                      <a:pt x="1100" y="4999"/>
                    </a:lnTo>
                    <a:lnTo>
                      <a:pt x="1100" y="4995"/>
                    </a:lnTo>
                    <a:lnTo>
                      <a:pt x="1103" y="4858"/>
                    </a:lnTo>
                    <a:lnTo>
                      <a:pt x="1103" y="4849"/>
                    </a:lnTo>
                    <a:lnTo>
                      <a:pt x="1111" y="4712"/>
                    </a:lnTo>
                    <a:lnTo>
                      <a:pt x="1111" y="4703"/>
                    </a:lnTo>
                    <a:lnTo>
                      <a:pt x="1124" y="4567"/>
                    </a:lnTo>
                    <a:lnTo>
                      <a:pt x="1125" y="4557"/>
                    </a:lnTo>
                    <a:lnTo>
                      <a:pt x="1143" y="4422"/>
                    </a:lnTo>
                    <a:lnTo>
                      <a:pt x="1145" y="4413"/>
                    </a:lnTo>
                    <a:lnTo>
                      <a:pt x="1167" y="4279"/>
                    </a:lnTo>
                    <a:lnTo>
                      <a:pt x="1169" y="4269"/>
                    </a:lnTo>
                    <a:lnTo>
                      <a:pt x="1197" y="4136"/>
                    </a:lnTo>
                    <a:lnTo>
                      <a:pt x="1199" y="4127"/>
                    </a:lnTo>
                    <a:lnTo>
                      <a:pt x="1232" y="3995"/>
                    </a:lnTo>
                    <a:lnTo>
                      <a:pt x="1234" y="3986"/>
                    </a:lnTo>
                    <a:lnTo>
                      <a:pt x="1272" y="3855"/>
                    </a:lnTo>
                    <a:lnTo>
                      <a:pt x="1275" y="3846"/>
                    </a:lnTo>
                    <a:lnTo>
                      <a:pt x="1317" y="3717"/>
                    </a:lnTo>
                    <a:lnTo>
                      <a:pt x="1320" y="3708"/>
                    </a:lnTo>
                    <a:lnTo>
                      <a:pt x="1368" y="3580"/>
                    </a:lnTo>
                    <a:lnTo>
                      <a:pt x="1371" y="3572"/>
                    </a:lnTo>
                    <a:lnTo>
                      <a:pt x="1423" y="3446"/>
                    </a:lnTo>
                    <a:lnTo>
                      <a:pt x="1427" y="3437"/>
                    </a:lnTo>
                    <a:lnTo>
                      <a:pt x="1484" y="3313"/>
                    </a:lnTo>
                    <a:lnTo>
                      <a:pt x="1488" y="3305"/>
                    </a:lnTo>
                    <a:lnTo>
                      <a:pt x="1550" y="3182"/>
                    </a:lnTo>
                    <a:lnTo>
                      <a:pt x="1554" y="3174"/>
                    </a:lnTo>
                    <a:lnTo>
                      <a:pt x="1620" y="3054"/>
                    </a:lnTo>
                    <a:lnTo>
                      <a:pt x="1625" y="3046"/>
                    </a:lnTo>
                    <a:lnTo>
                      <a:pt x="1696" y="2929"/>
                    </a:lnTo>
                    <a:lnTo>
                      <a:pt x="1701" y="2921"/>
                    </a:lnTo>
                    <a:lnTo>
                      <a:pt x="1775" y="2806"/>
                    </a:lnTo>
                    <a:lnTo>
                      <a:pt x="1781" y="2798"/>
                    </a:lnTo>
                    <a:lnTo>
                      <a:pt x="1860" y="2687"/>
                    </a:lnTo>
                    <a:lnTo>
                      <a:pt x="1865" y="2679"/>
                    </a:lnTo>
                    <a:lnTo>
                      <a:pt x="1948" y="2571"/>
                    </a:lnTo>
                    <a:lnTo>
                      <a:pt x="1954" y="2564"/>
                    </a:lnTo>
                    <a:lnTo>
                      <a:pt x="2041" y="2459"/>
                    </a:lnTo>
                    <a:lnTo>
                      <a:pt x="2047" y="2452"/>
                    </a:lnTo>
                    <a:lnTo>
                      <a:pt x="2138" y="2350"/>
                    </a:lnTo>
                    <a:lnTo>
                      <a:pt x="2144" y="2343"/>
                    </a:lnTo>
                    <a:lnTo>
                      <a:pt x="2239" y="2245"/>
                    </a:lnTo>
                    <a:lnTo>
                      <a:pt x="2245" y="2239"/>
                    </a:lnTo>
                    <a:lnTo>
                      <a:pt x="2343" y="2144"/>
                    </a:lnTo>
                    <a:lnTo>
                      <a:pt x="2350" y="2138"/>
                    </a:lnTo>
                    <a:lnTo>
                      <a:pt x="2452" y="2047"/>
                    </a:lnTo>
                    <a:lnTo>
                      <a:pt x="2459" y="2041"/>
                    </a:lnTo>
                    <a:lnTo>
                      <a:pt x="2564" y="1954"/>
                    </a:lnTo>
                    <a:lnTo>
                      <a:pt x="2571" y="1948"/>
                    </a:lnTo>
                    <a:lnTo>
                      <a:pt x="2679" y="1865"/>
                    </a:lnTo>
                    <a:lnTo>
                      <a:pt x="2687" y="1860"/>
                    </a:lnTo>
                    <a:lnTo>
                      <a:pt x="2798" y="1781"/>
                    </a:lnTo>
                    <a:lnTo>
                      <a:pt x="2806" y="1775"/>
                    </a:lnTo>
                    <a:lnTo>
                      <a:pt x="2921" y="1701"/>
                    </a:lnTo>
                    <a:lnTo>
                      <a:pt x="2929" y="1696"/>
                    </a:lnTo>
                    <a:lnTo>
                      <a:pt x="3046" y="1625"/>
                    </a:lnTo>
                    <a:lnTo>
                      <a:pt x="3054" y="1620"/>
                    </a:lnTo>
                    <a:lnTo>
                      <a:pt x="3174" y="1554"/>
                    </a:lnTo>
                    <a:lnTo>
                      <a:pt x="3182" y="1550"/>
                    </a:lnTo>
                    <a:lnTo>
                      <a:pt x="3305" y="1488"/>
                    </a:lnTo>
                    <a:lnTo>
                      <a:pt x="3313" y="1484"/>
                    </a:lnTo>
                    <a:lnTo>
                      <a:pt x="3437" y="1427"/>
                    </a:lnTo>
                    <a:lnTo>
                      <a:pt x="3446" y="1423"/>
                    </a:lnTo>
                    <a:lnTo>
                      <a:pt x="3572" y="1371"/>
                    </a:lnTo>
                    <a:lnTo>
                      <a:pt x="3580" y="1368"/>
                    </a:lnTo>
                    <a:lnTo>
                      <a:pt x="3708" y="1320"/>
                    </a:lnTo>
                    <a:lnTo>
                      <a:pt x="3717" y="1317"/>
                    </a:lnTo>
                    <a:lnTo>
                      <a:pt x="3846" y="1275"/>
                    </a:lnTo>
                    <a:lnTo>
                      <a:pt x="3855" y="1272"/>
                    </a:lnTo>
                    <a:lnTo>
                      <a:pt x="3986" y="1234"/>
                    </a:lnTo>
                    <a:lnTo>
                      <a:pt x="3995" y="1232"/>
                    </a:lnTo>
                    <a:lnTo>
                      <a:pt x="4127" y="1199"/>
                    </a:lnTo>
                    <a:lnTo>
                      <a:pt x="4136" y="1197"/>
                    </a:lnTo>
                    <a:lnTo>
                      <a:pt x="4269" y="1169"/>
                    </a:lnTo>
                    <a:lnTo>
                      <a:pt x="4279" y="1167"/>
                    </a:lnTo>
                    <a:lnTo>
                      <a:pt x="4413" y="1145"/>
                    </a:lnTo>
                    <a:lnTo>
                      <a:pt x="4422" y="1143"/>
                    </a:lnTo>
                    <a:lnTo>
                      <a:pt x="4557" y="1125"/>
                    </a:lnTo>
                    <a:lnTo>
                      <a:pt x="4567" y="1124"/>
                    </a:lnTo>
                    <a:lnTo>
                      <a:pt x="4703" y="1111"/>
                    </a:lnTo>
                    <a:lnTo>
                      <a:pt x="4712" y="1111"/>
                    </a:lnTo>
                    <a:lnTo>
                      <a:pt x="4849" y="1103"/>
                    </a:lnTo>
                    <a:lnTo>
                      <a:pt x="4858" y="1103"/>
                    </a:lnTo>
                    <a:lnTo>
                      <a:pt x="4995" y="1100"/>
                    </a:lnTo>
                    <a:lnTo>
                      <a:pt x="5005" y="1100"/>
                    </a:lnTo>
                    <a:lnTo>
                      <a:pt x="5142" y="1103"/>
                    </a:lnTo>
                    <a:lnTo>
                      <a:pt x="5151" y="1103"/>
                    </a:lnTo>
                    <a:lnTo>
                      <a:pt x="5288" y="1111"/>
                    </a:lnTo>
                    <a:lnTo>
                      <a:pt x="5297" y="1111"/>
                    </a:lnTo>
                    <a:lnTo>
                      <a:pt x="5433" y="1124"/>
                    </a:lnTo>
                    <a:lnTo>
                      <a:pt x="5443" y="1125"/>
                    </a:lnTo>
                    <a:lnTo>
                      <a:pt x="5578" y="1143"/>
                    </a:lnTo>
                    <a:lnTo>
                      <a:pt x="5587" y="1145"/>
                    </a:lnTo>
                    <a:lnTo>
                      <a:pt x="5721" y="1167"/>
                    </a:lnTo>
                    <a:lnTo>
                      <a:pt x="5731" y="1169"/>
                    </a:lnTo>
                    <a:lnTo>
                      <a:pt x="5864" y="1197"/>
                    </a:lnTo>
                    <a:lnTo>
                      <a:pt x="5873" y="1199"/>
                    </a:lnTo>
                    <a:lnTo>
                      <a:pt x="6005" y="1232"/>
                    </a:lnTo>
                    <a:lnTo>
                      <a:pt x="6014" y="1234"/>
                    </a:lnTo>
                    <a:lnTo>
                      <a:pt x="6145" y="1272"/>
                    </a:lnTo>
                    <a:lnTo>
                      <a:pt x="6154" y="1275"/>
                    </a:lnTo>
                    <a:lnTo>
                      <a:pt x="6283" y="1317"/>
                    </a:lnTo>
                    <a:lnTo>
                      <a:pt x="6292" y="1320"/>
                    </a:lnTo>
                    <a:lnTo>
                      <a:pt x="6420" y="1368"/>
                    </a:lnTo>
                    <a:lnTo>
                      <a:pt x="6428" y="1371"/>
                    </a:lnTo>
                    <a:lnTo>
                      <a:pt x="6554" y="1423"/>
                    </a:lnTo>
                    <a:lnTo>
                      <a:pt x="6563" y="1427"/>
                    </a:lnTo>
                    <a:lnTo>
                      <a:pt x="6687" y="1484"/>
                    </a:lnTo>
                    <a:lnTo>
                      <a:pt x="6695" y="1488"/>
                    </a:lnTo>
                    <a:lnTo>
                      <a:pt x="6818" y="1550"/>
                    </a:lnTo>
                    <a:lnTo>
                      <a:pt x="6826" y="1554"/>
                    </a:lnTo>
                    <a:lnTo>
                      <a:pt x="6946" y="1620"/>
                    </a:lnTo>
                    <a:lnTo>
                      <a:pt x="6954" y="1625"/>
                    </a:lnTo>
                    <a:lnTo>
                      <a:pt x="7071" y="1696"/>
                    </a:lnTo>
                    <a:lnTo>
                      <a:pt x="7079" y="1701"/>
                    </a:lnTo>
                    <a:lnTo>
                      <a:pt x="7194" y="1775"/>
                    </a:lnTo>
                    <a:lnTo>
                      <a:pt x="7202" y="1781"/>
                    </a:lnTo>
                    <a:lnTo>
                      <a:pt x="7313" y="1860"/>
                    </a:lnTo>
                    <a:lnTo>
                      <a:pt x="7321" y="1865"/>
                    </a:lnTo>
                    <a:lnTo>
                      <a:pt x="7429" y="1948"/>
                    </a:lnTo>
                    <a:lnTo>
                      <a:pt x="7436" y="1954"/>
                    </a:lnTo>
                    <a:lnTo>
                      <a:pt x="7541" y="2041"/>
                    </a:lnTo>
                    <a:lnTo>
                      <a:pt x="7548" y="2047"/>
                    </a:lnTo>
                    <a:lnTo>
                      <a:pt x="7650" y="2138"/>
                    </a:lnTo>
                    <a:lnTo>
                      <a:pt x="7657" y="2144"/>
                    </a:lnTo>
                    <a:lnTo>
                      <a:pt x="7755" y="2239"/>
                    </a:lnTo>
                    <a:lnTo>
                      <a:pt x="7761" y="2245"/>
                    </a:lnTo>
                    <a:lnTo>
                      <a:pt x="7856" y="2343"/>
                    </a:lnTo>
                    <a:lnTo>
                      <a:pt x="7862" y="2350"/>
                    </a:lnTo>
                    <a:lnTo>
                      <a:pt x="7953" y="2452"/>
                    </a:lnTo>
                    <a:lnTo>
                      <a:pt x="7959" y="2459"/>
                    </a:lnTo>
                    <a:lnTo>
                      <a:pt x="8046" y="2564"/>
                    </a:lnTo>
                    <a:lnTo>
                      <a:pt x="8052" y="2571"/>
                    </a:lnTo>
                    <a:lnTo>
                      <a:pt x="8135" y="2679"/>
                    </a:lnTo>
                    <a:lnTo>
                      <a:pt x="8140" y="2687"/>
                    </a:lnTo>
                    <a:lnTo>
                      <a:pt x="8219" y="2798"/>
                    </a:lnTo>
                    <a:lnTo>
                      <a:pt x="8225" y="2806"/>
                    </a:lnTo>
                    <a:lnTo>
                      <a:pt x="8299" y="2921"/>
                    </a:lnTo>
                    <a:lnTo>
                      <a:pt x="8304" y="2929"/>
                    </a:lnTo>
                    <a:lnTo>
                      <a:pt x="8375" y="3046"/>
                    </a:lnTo>
                    <a:lnTo>
                      <a:pt x="8380" y="3054"/>
                    </a:lnTo>
                    <a:lnTo>
                      <a:pt x="8446" y="3174"/>
                    </a:lnTo>
                    <a:lnTo>
                      <a:pt x="8450" y="3182"/>
                    </a:lnTo>
                    <a:lnTo>
                      <a:pt x="8512" y="3305"/>
                    </a:lnTo>
                    <a:lnTo>
                      <a:pt x="8516" y="3313"/>
                    </a:lnTo>
                    <a:lnTo>
                      <a:pt x="8573" y="3437"/>
                    </a:lnTo>
                    <a:lnTo>
                      <a:pt x="8577" y="3446"/>
                    </a:lnTo>
                    <a:lnTo>
                      <a:pt x="8629" y="3572"/>
                    </a:lnTo>
                    <a:lnTo>
                      <a:pt x="8632" y="3580"/>
                    </a:lnTo>
                    <a:lnTo>
                      <a:pt x="8680" y="3708"/>
                    </a:lnTo>
                    <a:lnTo>
                      <a:pt x="8683" y="3717"/>
                    </a:lnTo>
                    <a:lnTo>
                      <a:pt x="8725" y="3846"/>
                    </a:lnTo>
                    <a:lnTo>
                      <a:pt x="8728" y="3855"/>
                    </a:lnTo>
                    <a:lnTo>
                      <a:pt x="8766" y="3986"/>
                    </a:lnTo>
                    <a:lnTo>
                      <a:pt x="8768" y="3995"/>
                    </a:lnTo>
                    <a:lnTo>
                      <a:pt x="8801" y="4127"/>
                    </a:lnTo>
                    <a:lnTo>
                      <a:pt x="8803" y="4136"/>
                    </a:lnTo>
                    <a:lnTo>
                      <a:pt x="8831" y="4269"/>
                    </a:lnTo>
                    <a:lnTo>
                      <a:pt x="8833" y="4279"/>
                    </a:lnTo>
                    <a:lnTo>
                      <a:pt x="8855" y="4413"/>
                    </a:lnTo>
                    <a:lnTo>
                      <a:pt x="8857" y="4422"/>
                    </a:lnTo>
                    <a:lnTo>
                      <a:pt x="8875" y="4557"/>
                    </a:lnTo>
                    <a:lnTo>
                      <a:pt x="8876" y="4567"/>
                    </a:lnTo>
                    <a:lnTo>
                      <a:pt x="8889" y="4703"/>
                    </a:lnTo>
                    <a:lnTo>
                      <a:pt x="8889" y="4712"/>
                    </a:lnTo>
                    <a:close/>
                    <a:moveTo>
                      <a:pt x="8390" y="5255"/>
                    </a:moveTo>
                    <a:lnTo>
                      <a:pt x="8391" y="5250"/>
                    </a:lnTo>
                    <a:lnTo>
                      <a:pt x="6949" y="5250"/>
                    </a:lnTo>
                    <a:lnTo>
                      <a:pt x="6948" y="5280"/>
                    </a:lnTo>
                    <a:lnTo>
                      <a:pt x="6948" y="5285"/>
                    </a:lnTo>
                    <a:lnTo>
                      <a:pt x="6942" y="5421"/>
                    </a:lnTo>
                    <a:lnTo>
                      <a:pt x="6942" y="5425"/>
                    </a:lnTo>
                    <a:lnTo>
                      <a:pt x="6934" y="5560"/>
                    </a:lnTo>
                    <a:lnTo>
                      <a:pt x="6933" y="5565"/>
                    </a:lnTo>
                    <a:lnTo>
                      <a:pt x="6923" y="5699"/>
                    </a:lnTo>
                    <a:lnTo>
                      <a:pt x="6922" y="5704"/>
                    </a:lnTo>
                    <a:lnTo>
                      <a:pt x="6909" y="5837"/>
                    </a:lnTo>
                    <a:lnTo>
                      <a:pt x="6909" y="5841"/>
                    </a:lnTo>
                    <a:lnTo>
                      <a:pt x="6894" y="5973"/>
                    </a:lnTo>
                    <a:lnTo>
                      <a:pt x="6893" y="5978"/>
                    </a:lnTo>
                    <a:lnTo>
                      <a:pt x="6875" y="6109"/>
                    </a:lnTo>
                    <a:lnTo>
                      <a:pt x="6875" y="6113"/>
                    </a:lnTo>
                    <a:lnTo>
                      <a:pt x="6855" y="6243"/>
                    </a:lnTo>
                    <a:lnTo>
                      <a:pt x="6854" y="6247"/>
                    </a:lnTo>
                    <a:lnTo>
                      <a:pt x="6832" y="6375"/>
                    </a:lnTo>
                    <a:lnTo>
                      <a:pt x="6831" y="6380"/>
                    </a:lnTo>
                    <a:lnTo>
                      <a:pt x="6817" y="6453"/>
                    </a:lnTo>
                    <a:lnTo>
                      <a:pt x="7920" y="6453"/>
                    </a:lnTo>
                    <a:lnTo>
                      <a:pt x="7953" y="6455"/>
                    </a:lnTo>
                    <a:lnTo>
                      <a:pt x="7985" y="6462"/>
                    </a:lnTo>
                    <a:lnTo>
                      <a:pt x="8016" y="6472"/>
                    </a:lnTo>
                    <a:lnTo>
                      <a:pt x="8045" y="6486"/>
                    </a:lnTo>
                    <a:lnTo>
                      <a:pt x="8054" y="6493"/>
                    </a:lnTo>
                    <a:lnTo>
                      <a:pt x="8064" y="6474"/>
                    </a:lnTo>
                    <a:lnTo>
                      <a:pt x="8117" y="6359"/>
                    </a:lnTo>
                    <a:lnTo>
                      <a:pt x="8165" y="6241"/>
                    </a:lnTo>
                    <a:lnTo>
                      <a:pt x="8209" y="6122"/>
                    </a:lnTo>
                    <a:lnTo>
                      <a:pt x="8249" y="6002"/>
                    </a:lnTo>
                    <a:lnTo>
                      <a:pt x="8284" y="5880"/>
                    </a:lnTo>
                    <a:lnTo>
                      <a:pt x="8315" y="5757"/>
                    </a:lnTo>
                    <a:lnTo>
                      <a:pt x="8340" y="5633"/>
                    </a:lnTo>
                    <a:lnTo>
                      <a:pt x="8362" y="5508"/>
                    </a:lnTo>
                    <a:lnTo>
                      <a:pt x="8378" y="5382"/>
                    </a:lnTo>
                    <a:lnTo>
                      <a:pt x="8390" y="5255"/>
                    </a:lnTo>
                    <a:close/>
                    <a:moveTo>
                      <a:pt x="8016" y="3528"/>
                    </a:moveTo>
                    <a:lnTo>
                      <a:pt x="7985" y="3538"/>
                    </a:lnTo>
                    <a:lnTo>
                      <a:pt x="7953" y="3545"/>
                    </a:lnTo>
                    <a:lnTo>
                      <a:pt x="7920" y="3547"/>
                    </a:lnTo>
                    <a:lnTo>
                      <a:pt x="7218" y="3547"/>
                    </a:lnTo>
                    <a:lnTo>
                      <a:pt x="7218" y="3566"/>
                    </a:lnTo>
                    <a:lnTo>
                      <a:pt x="7217" y="3571"/>
                    </a:lnTo>
                    <a:lnTo>
                      <a:pt x="7216" y="3594"/>
                    </a:lnTo>
                    <a:lnTo>
                      <a:pt x="7216" y="3600"/>
                    </a:lnTo>
                    <a:lnTo>
                      <a:pt x="7214" y="3622"/>
                    </a:lnTo>
                    <a:lnTo>
                      <a:pt x="7213" y="3628"/>
                    </a:lnTo>
                    <a:lnTo>
                      <a:pt x="7210" y="3650"/>
                    </a:lnTo>
                    <a:lnTo>
                      <a:pt x="7209" y="3656"/>
                    </a:lnTo>
                    <a:lnTo>
                      <a:pt x="7205" y="3678"/>
                    </a:lnTo>
                    <a:lnTo>
                      <a:pt x="7204" y="3684"/>
                    </a:lnTo>
                    <a:lnTo>
                      <a:pt x="7200" y="3706"/>
                    </a:lnTo>
                    <a:lnTo>
                      <a:pt x="7198" y="3712"/>
                    </a:lnTo>
                    <a:lnTo>
                      <a:pt x="7193" y="3734"/>
                    </a:lnTo>
                    <a:lnTo>
                      <a:pt x="7192" y="3739"/>
                    </a:lnTo>
                    <a:lnTo>
                      <a:pt x="7185" y="3761"/>
                    </a:lnTo>
                    <a:lnTo>
                      <a:pt x="7184" y="3766"/>
                    </a:lnTo>
                    <a:lnTo>
                      <a:pt x="7177" y="3788"/>
                    </a:lnTo>
                    <a:lnTo>
                      <a:pt x="7175" y="3793"/>
                    </a:lnTo>
                    <a:lnTo>
                      <a:pt x="7167" y="3814"/>
                    </a:lnTo>
                    <a:lnTo>
                      <a:pt x="7165" y="3819"/>
                    </a:lnTo>
                    <a:lnTo>
                      <a:pt x="7156" y="3840"/>
                    </a:lnTo>
                    <a:lnTo>
                      <a:pt x="7154" y="3845"/>
                    </a:lnTo>
                    <a:lnTo>
                      <a:pt x="7145" y="3866"/>
                    </a:lnTo>
                    <a:lnTo>
                      <a:pt x="7142" y="3871"/>
                    </a:lnTo>
                    <a:lnTo>
                      <a:pt x="7132" y="3891"/>
                    </a:lnTo>
                    <a:lnTo>
                      <a:pt x="7129" y="3896"/>
                    </a:lnTo>
                    <a:lnTo>
                      <a:pt x="7118" y="3916"/>
                    </a:lnTo>
                    <a:lnTo>
                      <a:pt x="7115" y="3922"/>
                    </a:lnTo>
                    <a:lnTo>
                      <a:pt x="7103" y="3941"/>
                    </a:lnTo>
                    <a:lnTo>
                      <a:pt x="7100" y="3946"/>
                    </a:lnTo>
                    <a:lnTo>
                      <a:pt x="7088" y="3965"/>
                    </a:lnTo>
                    <a:lnTo>
                      <a:pt x="7085" y="3970"/>
                    </a:lnTo>
                    <a:lnTo>
                      <a:pt x="7072" y="3988"/>
                    </a:lnTo>
                    <a:lnTo>
                      <a:pt x="7068" y="3993"/>
                    </a:lnTo>
                    <a:lnTo>
                      <a:pt x="7054" y="4011"/>
                    </a:lnTo>
                    <a:lnTo>
                      <a:pt x="7051" y="4015"/>
                    </a:lnTo>
                    <a:lnTo>
                      <a:pt x="7036" y="4033"/>
                    </a:lnTo>
                    <a:lnTo>
                      <a:pt x="7033" y="4037"/>
                    </a:lnTo>
                    <a:lnTo>
                      <a:pt x="7018" y="4054"/>
                    </a:lnTo>
                    <a:lnTo>
                      <a:pt x="7014" y="4058"/>
                    </a:lnTo>
                    <a:lnTo>
                      <a:pt x="6998" y="4074"/>
                    </a:lnTo>
                    <a:lnTo>
                      <a:pt x="6994" y="4078"/>
                    </a:lnTo>
                    <a:lnTo>
                      <a:pt x="6978" y="4094"/>
                    </a:lnTo>
                    <a:lnTo>
                      <a:pt x="6974" y="4098"/>
                    </a:lnTo>
                    <a:lnTo>
                      <a:pt x="6957" y="4113"/>
                    </a:lnTo>
                    <a:lnTo>
                      <a:pt x="6953" y="4116"/>
                    </a:lnTo>
                    <a:lnTo>
                      <a:pt x="6935" y="4131"/>
                    </a:lnTo>
                    <a:lnTo>
                      <a:pt x="6931" y="4134"/>
                    </a:lnTo>
                    <a:lnTo>
                      <a:pt x="6913" y="4148"/>
                    </a:lnTo>
                    <a:lnTo>
                      <a:pt x="6908" y="4152"/>
                    </a:lnTo>
                    <a:lnTo>
                      <a:pt x="6908" y="4152"/>
                    </a:lnTo>
                    <a:lnTo>
                      <a:pt x="6909" y="4159"/>
                    </a:lnTo>
                    <a:lnTo>
                      <a:pt x="6909" y="4163"/>
                    </a:lnTo>
                    <a:lnTo>
                      <a:pt x="6922" y="4296"/>
                    </a:lnTo>
                    <a:lnTo>
                      <a:pt x="6923" y="4301"/>
                    </a:lnTo>
                    <a:lnTo>
                      <a:pt x="6933" y="4435"/>
                    </a:lnTo>
                    <a:lnTo>
                      <a:pt x="6934" y="4440"/>
                    </a:lnTo>
                    <a:lnTo>
                      <a:pt x="6942" y="4575"/>
                    </a:lnTo>
                    <a:lnTo>
                      <a:pt x="6942" y="4579"/>
                    </a:lnTo>
                    <a:lnTo>
                      <a:pt x="6948" y="4715"/>
                    </a:lnTo>
                    <a:lnTo>
                      <a:pt x="6948" y="4720"/>
                    </a:lnTo>
                    <a:lnTo>
                      <a:pt x="6949" y="4750"/>
                    </a:lnTo>
                    <a:lnTo>
                      <a:pt x="8391" y="4750"/>
                    </a:lnTo>
                    <a:lnTo>
                      <a:pt x="8390" y="4745"/>
                    </a:lnTo>
                    <a:lnTo>
                      <a:pt x="8378" y="4618"/>
                    </a:lnTo>
                    <a:lnTo>
                      <a:pt x="8362" y="4492"/>
                    </a:lnTo>
                    <a:lnTo>
                      <a:pt x="8340" y="4367"/>
                    </a:lnTo>
                    <a:lnTo>
                      <a:pt x="8315" y="4243"/>
                    </a:lnTo>
                    <a:lnTo>
                      <a:pt x="8284" y="4120"/>
                    </a:lnTo>
                    <a:lnTo>
                      <a:pt x="8249" y="3998"/>
                    </a:lnTo>
                    <a:lnTo>
                      <a:pt x="8209" y="3878"/>
                    </a:lnTo>
                    <a:lnTo>
                      <a:pt x="8165" y="3759"/>
                    </a:lnTo>
                    <a:lnTo>
                      <a:pt x="8117" y="3641"/>
                    </a:lnTo>
                    <a:lnTo>
                      <a:pt x="8064" y="3526"/>
                    </a:lnTo>
                    <a:lnTo>
                      <a:pt x="8054" y="3507"/>
                    </a:lnTo>
                    <a:lnTo>
                      <a:pt x="8045" y="3514"/>
                    </a:lnTo>
                    <a:lnTo>
                      <a:pt x="8016" y="3528"/>
                    </a:lnTo>
                    <a:close/>
                    <a:moveTo>
                      <a:pt x="7735" y="7020"/>
                    </a:moveTo>
                    <a:lnTo>
                      <a:pt x="7783" y="6953"/>
                    </a:lnTo>
                    <a:lnTo>
                      <a:pt x="6699" y="6953"/>
                    </a:lnTo>
                    <a:lnTo>
                      <a:pt x="6683" y="7010"/>
                    </a:lnTo>
                    <a:lnTo>
                      <a:pt x="6681" y="7015"/>
                    </a:lnTo>
                    <a:lnTo>
                      <a:pt x="6646" y="7130"/>
                    </a:lnTo>
                    <a:lnTo>
                      <a:pt x="6645" y="7135"/>
                    </a:lnTo>
                    <a:lnTo>
                      <a:pt x="6608" y="7247"/>
                    </a:lnTo>
                    <a:lnTo>
                      <a:pt x="6606" y="7253"/>
                    </a:lnTo>
                    <a:lnTo>
                      <a:pt x="6567" y="7361"/>
                    </a:lnTo>
                    <a:lnTo>
                      <a:pt x="6565" y="7367"/>
                    </a:lnTo>
                    <a:lnTo>
                      <a:pt x="6524" y="7472"/>
                    </a:lnTo>
                    <a:lnTo>
                      <a:pt x="6522" y="7478"/>
                    </a:lnTo>
                    <a:lnTo>
                      <a:pt x="6480" y="7579"/>
                    </a:lnTo>
                    <a:lnTo>
                      <a:pt x="6477" y="7586"/>
                    </a:lnTo>
                    <a:lnTo>
                      <a:pt x="6433" y="7684"/>
                    </a:lnTo>
                    <a:lnTo>
                      <a:pt x="6430" y="7690"/>
                    </a:lnTo>
                    <a:lnTo>
                      <a:pt x="6384" y="7785"/>
                    </a:lnTo>
                    <a:lnTo>
                      <a:pt x="6381" y="7791"/>
                    </a:lnTo>
                    <a:lnTo>
                      <a:pt x="6333" y="7882"/>
                    </a:lnTo>
                    <a:lnTo>
                      <a:pt x="6330" y="7889"/>
                    </a:lnTo>
                    <a:lnTo>
                      <a:pt x="6281" y="7976"/>
                    </a:lnTo>
                    <a:lnTo>
                      <a:pt x="6276" y="7983"/>
                    </a:lnTo>
                    <a:lnTo>
                      <a:pt x="6226" y="8066"/>
                    </a:lnTo>
                    <a:lnTo>
                      <a:pt x="6221" y="8074"/>
                    </a:lnTo>
                    <a:lnTo>
                      <a:pt x="6169" y="8153"/>
                    </a:lnTo>
                    <a:lnTo>
                      <a:pt x="6164" y="8160"/>
                    </a:lnTo>
                    <a:lnTo>
                      <a:pt x="6131" y="8206"/>
                    </a:lnTo>
                    <a:lnTo>
                      <a:pt x="6241" y="8165"/>
                    </a:lnTo>
                    <a:lnTo>
                      <a:pt x="6359" y="8117"/>
                    </a:lnTo>
                    <a:lnTo>
                      <a:pt x="6474" y="8064"/>
                    </a:lnTo>
                    <a:lnTo>
                      <a:pt x="6588" y="8006"/>
                    </a:lnTo>
                    <a:lnTo>
                      <a:pt x="6700" y="7944"/>
                    </a:lnTo>
                    <a:lnTo>
                      <a:pt x="6810" y="7879"/>
                    </a:lnTo>
                    <a:lnTo>
                      <a:pt x="6916" y="7809"/>
                    </a:lnTo>
                    <a:lnTo>
                      <a:pt x="7020" y="7735"/>
                    </a:lnTo>
                    <a:lnTo>
                      <a:pt x="7121" y="7658"/>
                    </a:lnTo>
                    <a:lnTo>
                      <a:pt x="7218" y="7577"/>
                    </a:lnTo>
                    <a:lnTo>
                      <a:pt x="7313" y="7492"/>
                    </a:lnTo>
                    <a:lnTo>
                      <a:pt x="7404" y="7404"/>
                    </a:lnTo>
                    <a:lnTo>
                      <a:pt x="7492" y="7313"/>
                    </a:lnTo>
                    <a:lnTo>
                      <a:pt x="7577" y="7218"/>
                    </a:lnTo>
                    <a:lnTo>
                      <a:pt x="7658" y="7121"/>
                    </a:lnTo>
                    <a:lnTo>
                      <a:pt x="7735" y="7020"/>
                    </a:lnTo>
                    <a:close/>
                    <a:moveTo>
                      <a:pt x="7033" y="3043"/>
                    </a:moveTo>
                    <a:lnTo>
                      <a:pt x="7036" y="3047"/>
                    </a:lnTo>
                    <a:lnTo>
                      <a:pt x="7783" y="3047"/>
                    </a:lnTo>
                    <a:lnTo>
                      <a:pt x="7735" y="2980"/>
                    </a:lnTo>
                    <a:lnTo>
                      <a:pt x="7658" y="2879"/>
                    </a:lnTo>
                    <a:lnTo>
                      <a:pt x="7577" y="2782"/>
                    </a:lnTo>
                    <a:lnTo>
                      <a:pt x="7492" y="2687"/>
                    </a:lnTo>
                    <a:lnTo>
                      <a:pt x="7404" y="2596"/>
                    </a:lnTo>
                    <a:lnTo>
                      <a:pt x="7313" y="2508"/>
                    </a:lnTo>
                    <a:lnTo>
                      <a:pt x="7218" y="2423"/>
                    </a:lnTo>
                    <a:lnTo>
                      <a:pt x="7121" y="2342"/>
                    </a:lnTo>
                    <a:lnTo>
                      <a:pt x="7020" y="2265"/>
                    </a:lnTo>
                    <a:lnTo>
                      <a:pt x="6916" y="2191"/>
                    </a:lnTo>
                    <a:lnTo>
                      <a:pt x="6810" y="2121"/>
                    </a:lnTo>
                    <a:lnTo>
                      <a:pt x="6700" y="2056"/>
                    </a:lnTo>
                    <a:lnTo>
                      <a:pt x="6588" y="1994"/>
                    </a:lnTo>
                    <a:lnTo>
                      <a:pt x="6474" y="1936"/>
                    </a:lnTo>
                    <a:lnTo>
                      <a:pt x="6359" y="1883"/>
                    </a:lnTo>
                    <a:lnTo>
                      <a:pt x="6241" y="1835"/>
                    </a:lnTo>
                    <a:lnTo>
                      <a:pt x="6131" y="1794"/>
                    </a:lnTo>
                    <a:lnTo>
                      <a:pt x="6164" y="1840"/>
                    </a:lnTo>
                    <a:lnTo>
                      <a:pt x="6169" y="1847"/>
                    </a:lnTo>
                    <a:lnTo>
                      <a:pt x="6221" y="1926"/>
                    </a:lnTo>
                    <a:lnTo>
                      <a:pt x="6226" y="1934"/>
                    </a:lnTo>
                    <a:lnTo>
                      <a:pt x="6276" y="2017"/>
                    </a:lnTo>
                    <a:lnTo>
                      <a:pt x="6281" y="2024"/>
                    </a:lnTo>
                    <a:lnTo>
                      <a:pt x="6330" y="2111"/>
                    </a:lnTo>
                    <a:lnTo>
                      <a:pt x="6333" y="2118"/>
                    </a:lnTo>
                    <a:lnTo>
                      <a:pt x="6381" y="2209"/>
                    </a:lnTo>
                    <a:lnTo>
                      <a:pt x="6384" y="2215"/>
                    </a:lnTo>
                    <a:lnTo>
                      <a:pt x="6430" y="2310"/>
                    </a:lnTo>
                    <a:lnTo>
                      <a:pt x="6433" y="2316"/>
                    </a:lnTo>
                    <a:lnTo>
                      <a:pt x="6477" y="2414"/>
                    </a:lnTo>
                    <a:lnTo>
                      <a:pt x="6480" y="2421"/>
                    </a:lnTo>
                    <a:lnTo>
                      <a:pt x="6522" y="2522"/>
                    </a:lnTo>
                    <a:lnTo>
                      <a:pt x="6524" y="2528"/>
                    </a:lnTo>
                    <a:lnTo>
                      <a:pt x="6565" y="2633"/>
                    </a:lnTo>
                    <a:lnTo>
                      <a:pt x="6567" y="2639"/>
                    </a:lnTo>
                    <a:lnTo>
                      <a:pt x="6606" y="2747"/>
                    </a:lnTo>
                    <a:lnTo>
                      <a:pt x="6608" y="2753"/>
                    </a:lnTo>
                    <a:lnTo>
                      <a:pt x="6623" y="2800"/>
                    </a:lnTo>
                    <a:lnTo>
                      <a:pt x="6626" y="2800"/>
                    </a:lnTo>
                    <a:lnTo>
                      <a:pt x="6632" y="2802"/>
                    </a:lnTo>
                    <a:lnTo>
                      <a:pt x="6654" y="2807"/>
                    </a:lnTo>
                    <a:lnTo>
                      <a:pt x="6659" y="2808"/>
                    </a:lnTo>
                    <a:lnTo>
                      <a:pt x="6681" y="2815"/>
                    </a:lnTo>
                    <a:lnTo>
                      <a:pt x="6686" y="2816"/>
                    </a:lnTo>
                    <a:lnTo>
                      <a:pt x="6708" y="2823"/>
                    </a:lnTo>
                    <a:lnTo>
                      <a:pt x="6713" y="2825"/>
                    </a:lnTo>
                    <a:lnTo>
                      <a:pt x="6734" y="2833"/>
                    </a:lnTo>
                    <a:lnTo>
                      <a:pt x="6739" y="2835"/>
                    </a:lnTo>
                    <a:lnTo>
                      <a:pt x="6760" y="2844"/>
                    </a:lnTo>
                    <a:lnTo>
                      <a:pt x="6765" y="2846"/>
                    </a:lnTo>
                    <a:lnTo>
                      <a:pt x="6786" y="2855"/>
                    </a:lnTo>
                    <a:lnTo>
                      <a:pt x="6791" y="2858"/>
                    </a:lnTo>
                    <a:lnTo>
                      <a:pt x="6811" y="2868"/>
                    </a:lnTo>
                    <a:lnTo>
                      <a:pt x="6816" y="2871"/>
                    </a:lnTo>
                    <a:lnTo>
                      <a:pt x="6836" y="2882"/>
                    </a:lnTo>
                    <a:lnTo>
                      <a:pt x="6842" y="2885"/>
                    </a:lnTo>
                    <a:lnTo>
                      <a:pt x="6861" y="2897"/>
                    </a:lnTo>
                    <a:lnTo>
                      <a:pt x="6866" y="2900"/>
                    </a:lnTo>
                    <a:lnTo>
                      <a:pt x="6885" y="2912"/>
                    </a:lnTo>
                    <a:lnTo>
                      <a:pt x="6890" y="2915"/>
                    </a:lnTo>
                    <a:lnTo>
                      <a:pt x="6908" y="2928"/>
                    </a:lnTo>
                    <a:lnTo>
                      <a:pt x="6913" y="2932"/>
                    </a:lnTo>
                    <a:lnTo>
                      <a:pt x="6931" y="2946"/>
                    </a:lnTo>
                    <a:lnTo>
                      <a:pt x="6935" y="2949"/>
                    </a:lnTo>
                    <a:lnTo>
                      <a:pt x="6953" y="2964"/>
                    </a:lnTo>
                    <a:lnTo>
                      <a:pt x="6957" y="2967"/>
                    </a:lnTo>
                    <a:lnTo>
                      <a:pt x="6974" y="2982"/>
                    </a:lnTo>
                    <a:lnTo>
                      <a:pt x="6978" y="2986"/>
                    </a:lnTo>
                    <a:lnTo>
                      <a:pt x="6994" y="3002"/>
                    </a:lnTo>
                    <a:lnTo>
                      <a:pt x="6998" y="3006"/>
                    </a:lnTo>
                    <a:lnTo>
                      <a:pt x="7014" y="3022"/>
                    </a:lnTo>
                    <a:lnTo>
                      <a:pt x="7018" y="3026"/>
                    </a:lnTo>
                    <a:lnTo>
                      <a:pt x="7033" y="3043"/>
                    </a:lnTo>
                    <a:close/>
                    <a:moveTo>
                      <a:pt x="6918" y="3557"/>
                    </a:moveTo>
                    <a:lnTo>
                      <a:pt x="6918" y="3547"/>
                    </a:lnTo>
                    <a:lnTo>
                      <a:pt x="6817" y="3547"/>
                    </a:lnTo>
                    <a:lnTo>
                      <a:pt x="6831" y="3620"/>
                    </a:lnTo>
                    <a:lnTo>
                      <a:pt x="6832" y="3625"/>
                    </a:lnTo>
                    <a:lnTo>
                      <a:pt x="6854" y="3753"/>
                    </a:lnTo>
                    <a:lnTo>
                      <a:pt x="6855" y="3757"/>
                    </a:lnTo>
                    <a:lnTo>
                      <a:pt x="6857" y="3769"/>
                    </a:lnTo>
                    <a:lnTo>
                      <a:pt x="6857" y="3769"/>
                    </a:lnTo>
                    <a:lnTo>
                      <a:pt x="6865" y="3754"/>
                    </a:lnTo>
                    <a:lnTo>
                      <a:pt x="6873" y="3739"/>
                    </a:lnTo>
                    <a:lnTo>
                      <a:pt x="6880" y="3723"/>
                    </a:lnTo>
                    <a:lnTo>
                      <a:pt x="6886" y="3708"/>
                    </a:lnTo>
                    <a:lnTo>
                      <a:pt x="6892" y="3692"/>
                    </a:lnTo>
                    <a:lnTo>
                      <a:pt x="6898" y="3675"/>
                    </a:lnTo>
                    <a:lnTo>
                      <a:pt x="6902" y="3659"/>
                    </a:lnTo>
                    <a:lnTo>
                      <a:pt x="6907" y="3642"/>
                    </a:lnTo>
                    <a:lnTo>
                      <a:pt x="6910" y="3626"/>
                    </a:lnTo>
                    <a:lnTo>
                      <a:pt x="6913" y="3609"/>
                    </a:lnTo>
                    <a:lnTo>
                      <a:pt x="6915" y="3592"/>
                    </a:lnTo>
                    <a:lnTo>
                      <a:pt x="6917" y="3575"/>
                    </a:lnTo>
                    <a:lnTo>
                      <a:pt x="6918" y="3557"/>
                    </a:lnTo>
                    <a:close/>
                    <a:moveTo>
                      <a:pt x="6443" y="5397"/>
                    </a:moveTo>
                    <a:lnTo>
                      <a:pt x="6448" y="5265"/>
                    </a:lnTo>
                    <a:lnTo>
                      <a:pt x="6449" y="5250"/>
                    </a:lnTo>
                    <a:lnTo>
                      <a:pt x="3551" y="5250"/>
                    </a:lnTo>
                    <a:lnTo>
                      <a:pt x="3552" y="5265"/>
                    </a:lnTo>
                    <a:lnTo>
                      <a:pt x="3557" y="5397"/>
                    </a:lnTo>
                    <a:lnTo>
                      <a:pt x="3565" y="5528"/>
                    </a:lnTo>
                    <a:lnTo>
                      <a:pt x="3576" y="5657"/>
                    </a:lnTo>
                    <a:lnTo>
                      <a:pt x="3588" y="5786"/>
                    </a:lnTo>
                    <a:lnTo>
                      <a:pt x="3603" y="5914"/>
                    </a:lnTo>
                    <a:lnTo>
                      <a:pt x="3620" y="6040"/>
                    </a:lnTo>
                    <a:lnTo>
                      <a:pt x="3639" y="6165"/>
                    </a:lnTo>
                    <a:lnTo>
                      <a:pt x="3660" y="6288"/>
                    </a:lnTo>
                    <a:lnTo>
                      <a:pt x="3684" y="6409"/>
                    </a:lnTo>
                    <a:lnTo>
                      <a:pt x="3693" y="6453"/>
                    </a:lnTo>
                    <a:lnTo>
                      <a:pt x="6307" y="6453"/>
                    </a:lnTo>
                    <a:lnTo>
                      <a:pt x="6316" y="6409"/>
                    </a:lnTo>
                    <a:lnTo>
                      <a:pt x="6340" y="6288"/>
                    </a:lnTo>
                    <a:lnTo>
                      <a:pt x="6361" y="6165"/>
                    </a:lnTo>
                    <a:lnTo>
                      <a:pt x="6380" y="6040"/>
                    </a:lnTo>
                    <a:lnTo>
                      <a:pt x="6397" y="5914"/>
                    </a:lnTo>
                    <a:lnTo>
                      <a:pt x="6412" y="5786"/>
                    </a:lnTo>
                    <a:lnTo>
                      <a:pt x="6424" y="5657"/>
                    </a:lnTo>
                    <a:lnTo>
                      <a:pt x="6435" y="5528"/>
                    </a:lnTo>
                    <a:lnTo>
                      <a:pt x="6443" y="5397"/>
                    </a:lnTo>
                    <a:close/>
                    <a:moveTo>
                      <a:pt x="5702" y="3547"/>
                    </a:moveTo>
                    <a:lnTo>
                      <a:pt x="3693" y="3547"/>
                    </a:lnTo>
                    <a:lnTo>
                      <a:pt x="3684" y="3591"/>
                    </a:lnTo>
                    <a:lnTo>
                      <a:pt x="3660" y="3712"/>
                    </a:lnTo>
                    <a:lnTo>
                      <a:pt x="3639" y="3835"/>
                    </a:lnTo>
                    <a:lnTo>
                      <a:pt x="3620" y="3960"/>
                    </a:lnTo>
                    <a:lnTo>
                      <a:pt x="3603" y="4086"/>
                    </a:lnTo>
                    <a:lnTo>
                      <a:pt x="3588" y="4214"/>
                    </a:lnTo>
                    <a:lnTo>
                      <a:pt x="3576" y="4343"/>
                    </a:lnTo>
                    <a:lnTo>
                      <a:pt x="3565" y="4472"/>
                    </a:lnTo>
                    <a:lnTo>
                      <a:pt x="3557" y="4603"/>
                    </a:lnTo>
                    <a:lnTo>
                      <a:pt x="3552" y="4735"/>
                    </a:lnTo>
                    <a:lnTo>
                      <a:pt x="3551" y="4750"/>
                    </a:lnTo>
                    <a:lnTo>
                      <a:pt x="6449" y="4750"/>
                    </a:lnTo>
                    <a:lnTo>
                      <a:pt x="6448" y="4735"/>
                    </a:lnTo>
                    <a:lnTo>
                      <a:pt x="6443" y="4603"/>
                    </a:lnTo>
                    <a:lnTo>
                      <a:pt x="6435" y="4472"/>
                    </a:lnTo>
                    <a:lnTo>
                      <a:pt x="6424" y="4343"/>
                    </a:lnTo>
                    <a:lnTo>
                      <a:pt x="6420" y="4297"/>
                    </a:lnTo>
                    <a:lnTo>
                      <a:pt x="6406" y="4296"/>
                    </a:lnTo>
                    <a:lnTo>
                      <a:pt x="6400" y="4296"/>
                    </a:lnTo>
                    <a:lnTo>
                      <a:pt x="6378" y="4294"/>
                    </a:lnTo>
                    <a:lnTo>
                      <a:pt x="6372" y="4293"/>
                    </a:lnTo>
                    <a:lnTo>
                      <a:pt x="6350" y="4290"/>
                    </a:lnTo>
                    <a:lnTo>
                      <a:pt x="6344" y="4289"/>
                    </a:lnTo>
                    <a:lnTo>
                      <a:pt x="6322" y="4285"/>
                    </a:lnTo>
                    <a:lnTo>
                      <a:pt x="6316" y="4284"/>
                    </a:lnTo>
                    <a:lnTo>
                      <a:pt x="6294" y="4280"/>
                    </a:lnTo>
                    <a:lnTo>
                      <a:pt x="6288" y="4278"/>
                    </a:lnTo>
                    <a:lnTo>
                      <a:pt x="6266" y="4273"/>
                    </a:lnTo>
                    <a:lnTo>
                      <a:pt x="6261" y="4272"/>
                    </a:lnTo>
                    <a:lnTo>
                      <a:pt x="6239" y="4265"/>
                    </a:lnTo>
                    <a:lnTo>
                      <a:pt x="6234" y="4264"/>
                    </a:lnTo>
                    <a:lnTo>
                      <a:pt x="6212" y="4257"/>
                    </a:lnTo>
                    <a:lnTo>
                      <a:pt x="6207" y="4255"/>
                    </a:lnTo>
                    <a:lnTo>
                      <a:pt x="6186" y="4247"/>
                    </a:lnTo>
                    <a:lnTo>
                      <a:pt x="6181" y="4245"/>
                    </a:lnTo>
                    <a:lnTo>
                      <a:pt x="6160" y="4236"/>
                    </a:lnTo>
                    <a:lnTo>
                      <a:pt x="6155" y="4234"/>
                    </a:lnTo>
                    <a:lnTo>
                      <a:pt x="6134" y="4225"/>
                    </a:lnTo>
                    <a:lnTo>
                      <a:pt x="6129" y="4222"/>
                    </a:lnTo>
                    <a:lnTo>
                      <a:pt x="6109" y="4212"/>
                    </a:lnTo>
                    <a:lnTo>
                      <a:pt x="6104" y="4209"/>
                    </a:lnTo>
                    <a:lnTo>
                      <a:pt x="6084" y="4198"/>
                    </a:lnTo>
                    <a:lnTo>
                      <a:pt x="6078" y="4195"/>
                    </a:lnTo>
                    <a:lnTo>
                      <a:pt x="6059" y="4183"/>
                    </a:lnTo>
                    <a:lnTo>
                      <a:pt x="6054" y="4180"/>
                    </a:lnTo>
                    <a:lnTo>
                      <a:pt x="6035" y="4168"/>
                    </a:lnTo>
                    <a:lnTo>
                      <a:pt x="6030" y="4165"/>
                    </a:lnTo>
                    <a:lnTo>
                      <a:pt x="6012" y="4152"/>
                    </a:lnTo>
                    <a:lnTo>
                      <a:pt x="6007" y="4148"/>
                    </a:lnTo>
                    <a:lnTo>
                      <a:pt x="5989" y="4134"/>
                    </a:lnTo>
                    <a:lnTo>
                      <a:pt x="5985" y="4131"/>
                    </a:lnTo>
                    <a:lnTo>
                      <a:pt x="5967" y="4116"/>
                    </a:lnTo>
                    <a:lnTo>
                      <a:pt x="5963" y="4113"/>
                    </a:lnTo>
                    <a:lnTo>
                      <a:pt x="5946" y="4098"/>
                    </a:lnTo>
                    <a:lnTo>
                      <a:pt x="5942" y="4094"/>
                    </a:lnTo>
                    <a:lnTo>
                      <a:pt x="5926" y="4078"/>
                    </a:lnTo>
                    <a:lnTo>
                      <a:pt x="5922" y="4074"/>
                    </a:lnTo>
                    <a:lnTo>
                      <a:pt x="5906" y="4058"/>
                    </a:lnTo>
                    <a:lnTo>
                      <a:pt x="5902" y="4054"/>
                    </a:lnTo>
                    <a:lnTo>
                      <a:pt x="5887" y="4037"/>
                    </a:lnTo>
                    <a:lnTo>
                      <a:pt x="5884" y="4033"/>
                    </a:lnTo>
                    <a:lnTo>
                      <a:pt x="5869" y="4015"/>
                    </a:lnTo>
                    <a:lnTo>
                      <a:pt x="5866" y="4011"/>
                    </a:lnTo>
                    <a:lnTo>
                      <a:pt x="5852" y="3993"/>
                    </a:lnTo>
                    <a:lnTo>
                      <a:pt x="5848" y="3988"/>
                    </a:lnTo>
                    <a:lnTo>
                      <a:pt x="5835" y="3970"/>
                    </a:lnTo>
                    <a:lnTo>
                      <a:pt x="5832" y="3965"/>
                    </a:lnTo>
                    <a:lnTo>
                      <a:pt x="5820" y="3946"/>
                    </a:lnTo>
                    <a:lnTo>
                      <a:pt x="5817" y="3941"/>
                    </a:lnTo>
                    <a:lnTo>
                      <a:pt x="5805" y="3922"/>
                    </a:lnTo>
                    <a:lnTo>
                      <a:pt x="5802" y="3916"/>
                    </a:lnTo>
                    <a:lnTo>
                      <a:pt x="5791" y="3896"/>
                    </a:lnTo>
                    <a:lnTo>
                      <a:pt x="5788" y="3891"/>
                    </a:lnTo>
                    <a:lnTo>
                      <a:pt x="5778" y="3871"/>
                    </a:lnTo>
                    <a:lnTo>
                      <a:pt x="5775" y="3866"/>
                    </a:lnTo>
                    <a:lnTo>
                      <a:pt x="5766" y="3845"/>
                    </a:lnTo>
                    <a:lnTo>
                      <a:pt x="5764" y="3840"/>
                    </a:lnTo>
                    <a:lnTo>
                      <a:pt x="5755" y="3819"/>
                    </a:lnTo>
                    <a:lnTo>
                      <a:pt x="5753" y="3814"/>
                    </a:lnTo>
                    <a:lnTo>
                      <a:pt x="5745" y="3793"/>
                    </a:lnTo>
                    <a:lnTo>
                      <a:pt x="5743" y="3788"/>
                    </a:lnTo>
                    <a:lnTo>
                      <a:pt x="5736" y="3766"/>
                    </a:lnTo>
                    <a:lnTo>
                      <a:pt x="5735" y="3761"/>
                    </a:lnTo>
                    <a:lnTo>
                      <a:pt x="5728" y="3739"/>
                    </a:lnTo>
                    <a:lnTo>
                      <a:pt x="5727" y="3734"/>
                    </a:lnTo>
                    <a:lnTo>
                      <a:pt x="5722" y="3712"/>
                    </a:lnTo>
                    <a:lnTo>
                      <a:pt x="5720" y="3706"/>
                    </a:lnTo>
                    <a:lnTo>
                      <a:pt x="5716" y="3684"/>
                    </a:lnTo>
                    <a:lnTo>
                      <a:pt x="5715" y="3678"/>
                    </a:lnTo>
                    <a:lnTo>
                      <a:pt x="5711" y="3656"/>
                    </a:lnTo>
                    <a:lnTo>
                      <a:pt x="5710" y="3650"/>
                    </a:lnTo>
                    <a:lnTo>
                      <a:pt x="5707" y="3628"/>
                    </a:lnTo>
                    <a:lnTo>
                      <a:pt x="5706" y="3622"/>
                    </a:lnTo>
                    <a:lnTo>
                      <a:pt x="5704" y="3600"/>
                    </a:lnTo>
                    <a:lnTo>
                      <a:pt x="5704" y="3594"/>
                    </a:lnTo>
                    <a:lnTo>
                      <a:pt x="5703" y="3571"/>
                    </a:lnTo>
                    <a:lnTo>
                      <a:pt x="5702" y="3566"/>
                    </a:lnTo>
                    <a:lnTo>
                      <a:pt x="5702" y="3547"/>
                    </a:lnTo>
                    <a:close/>
                    <a:moveTo>
                      <a:pt x="6374" y="3990"/>
                    </a:moveTo>
                    <a:lnTo>
                      <a:pt x="6384" y="3992"/>
                    </a:lnTo>
                    <a:lnTo>
                      <a:pt x="6380" y="3960"/>
                    </a:lnTo>
                    <a:lnTo>
                      <a:pt x="6361" y="3835"/>
                    </a:lnTo>
                    <a:lnTo>
                      <a:pt x="6340" y="3712"/>
                    </a:lnTo>
                    <a:lnTo>
                      <a:pt x="6316" y="3591"/>
                    </a:lnTo>
                    <a:lnTo>
                      <a:pt x="6307" y="3547"/>
                    </a:lnTo>
                    <a:lnTo>
                      <a:pt x="6002" y="3547"/>
                    </a:lnTo>
                    <a:lnTo>
                      <a:pt x="6002" y="3557"/>
                    </a:lnTo>
                    <a:lnTo>
                      <a:pt x="6003" y="3575"/>
                    </a:lnTo>
                    <a:lnTo>
                      <a:pt x="6005" y="3592"/>
                    </a:lnTo>
                    <a:lnTo>
                      <a:pt x="6007" y="3609"/>
                    </a:lnTo>
                    <a:lnTo>
                      <a:pt x="6010" y="3626"/>
                    </a:lnTo>
                    <a:lnTo>
                      <a:pt x="6013" y="3642"/>
                    </a:lnTo>
                    <a:lnTo>
                      <a:pt x="6018" y="3659"/>
                    </a:lnTo>
                    <a:lnTo>
                      <a:pt x="6022" y="3675"/>
                    </a:lnTo>
                    <a:lnTo>
                      <a:pt x="6028" y="3692"/>
                    </a:lnTo>
                    <a:lnTo>
                      <a:pt x="6034" y="3708"/>
                    </a:lnTo>
                    <a:lnTo>
                      <a:pt x="6040" y="3723"/>
                    </a:lnTo>
                    <a:lnTo>
                      <a:pt x="6047" y="3739"/>
                    </a:lnTo>
                    <a:lnTo>
                      <a:pt x="6055" y="3754"/>
                    </a:lnTo>
                    <a:lnTo>
                      <a:pt x="6063" y="3769"/>
                    </a:lnTo>
                    <a:lnTo>
                      <a:pt x="6072" y="3784"/>
                    </a:lnTo>
                    <a:lnTo>
                      <a:pt x="6081" y="3798"/>
                    </a:lnTo>
                    <a:lnTo>
                      <a:pt x="6091" y="3812"/>
                    </a:lnTo>
                    <a:lnTo>
                      <a:pt x="6102" y="3826"/>
                    </a:lnTo>
                    <a:lnTo>
                      <a:pt x="6113" y="3839"/>
                    </a:lnTo>
                    <a:lnTo>
                      <a:pt x="6124" y="3852"/>
                    </a:lnTo>
                    <a:lnTo>
                      <a:pt x="6136" y="3864"/>
                    </a:lnTo>
                    <a:lnTo>
                      <a:pt x="6148" y="3876"/>
                    </a:lnTo>
                    <a:lnTo>
                      <a:pt x="6161" y="3887"/>
                    </a:lnTo>
                    <a:lnTo>
                      <a:pt x="6174" y="3898"/>
                    </a:lnTo>
                    <a:lnTo>
                      <a:pt x="6188" y="3909"/>
                    </a:lnTo>
                    <a:lnTo>
                      <a:pt x="6202" y="3919"/>
                    </a:lnTo>
                    <a:lnTo>
                      <a:pt x="6216" y="3928"/>
                    </a:lnTo>
                    <a:lnTo>
                      <a:pt x="6231" y="3937"/>
                    </a:lnTo>
                    <a:lnTo>
                      <a:pt x="6246" y="3945"/>
                    </a:lnTo>
                    <a:lnTo>
                      <a:pt x="6261" y="3953"/>
                    </a:lnTo>
                    <a:lnTo>
                      <a:pt x="6277" y="3960"/>
                    </a:lnTo>
                    <a:lnTo>
                      <a:pt x="6292" y="3966"/>
                    </a:lnTo>
                    <a:lnTo>
                      <a:pt x="6308" y="3972"/>
                    </a:lnTo>
                    <a:lnTo>
                      <a:pt x="6325" y="3978"/>
                    </a:lnTo>
                    <a:lnTo>
                      <a:pt x="6341" y="3982"/>
                    </a:lnTo>
                    <a:lnTo>
                      <a:pt x="6358" y="3987"/>
                    </a:lnTo>
                    <a:lnTo>
                      <a:pt x="6374" y="3990"/>
                    </a:lnTo>
                    <a:close/>
                    <a:moveTo>
                      <a:pt x="6134" y="7087"/>
                    </a:moveTo>
                    <a:lnTo>
                      <a:pt x="6169" y="6981"/>
                    </a:lnTo>
                    <a:lnTo>
                      <a:pt x="6178" y="6953"/>
                    </a:lnTo>
                    <a:lnTo>
                      <a:pt x="3822" y="6953"/>
                    </a:lnTo>
                    <a:lnTo>
                      <a:pt x="3831" y="6981"/>
                    </a:lnTo>
                    <a:lnTo>
                      <a:pt x="3866" y="7087"/>
                    </a:lnTo>
                    <a:lnTo>
                      <a:pt x="3903" y="7189"/>
                    </a:lnTo>
                    <a:lnTo>
                      <a:pt x="3941" y="7288"/>
                    </a:lnTo>
                    <a:lnTo>
                      <a:pt x="3981" y="7384"/>
                    </a:lnTo>
                    <a:lnTo>
                      <a:pt x="4022" y="7475"/>
                    </a:lnTo>
                    <a:lnTo>
                      <a:pt x="4064" y="7563"/>
                    </a:lnTo>
                    <a:lnTo>
                      <a:pt x="4108" y="7647"/>
                    </a:lnTo>
                    <a:lnTo>
                      <a:pt x="4153" y="7727"/>
                    </a:lnTo>
                    <a:lnTo>
                      <a:pt x="4199" y="7803"/>
                    </a:lnTo>
                    <a:lnTo>
                      <a:pt x="4246" y="7874"/>
                    </a:lnTo>
                    <a:lnTo>
                      <a:pt x="4294" y="7941"/>
                    </a:lnTo>
                    <a:lnTo>
                      <a:pt x="4342" y="8004"/>
                    </a:lnTo>
                    <a:lnTo>
                      <a:pt x="4391" y="8062"/>
                    </a:lnTo>
                    <a:lnTo>
                      <a:pt x="4440" y="8115"/>
                    </a:lnTo>
                    <a:lnTo>
                      <a:pt x="4490" y="8163"/>
                    </a:lnTo>
                    <a:lnTo>
                      <a:pt x="4539" y="8206"/>
                    </a:lnTo>
                    <a:lnTo>
                      <a:pt x="4587" y="8245"/>
                    </a:lnTo>
                    <a:lnTo>
                      <a:pt x="4636" y="8279"/>
                    </a:lnTo>
                    <a:lnTo>
                      <a:pt x="4683" y="8309"/>
                    </a:lnTo>
                    <a:lnTo>
                      <a:pt x="4731" y="8334"/>
                    </a:lnTo>
                    <a:lnTo>
                      <a:pt x="4777" y="8354"/>
                    </a:lnTo>
                    <a:lnTo>
                      <a:pt x="4823" y="8371"/>
                    </a:lnTo>
                    <a:lnTo>
                      <a:pt x="4868" y="8384"/>
                    </a:lnTo>
                    <a:lnTo>
                      <a:pt x="4912" y="8393"/>
                    </a:lnTo>
                    <a:lnTo>
                      <a:pt x="4956" y="8398"/>
                    </a:lnTo>
                    <a:lnTo>
                      <a:pt x="5000" y="8400"/>
                    </a:lnTo>
                    <a:lnTo>
                      <a:pt x="5044" y="8398"/>
                    </a:lnTo>
                    <a:lnTo>
                      <a:pt x="5088" y="8393"/>
                    </a:lnTo>
                    <a:lnTo>
                      <a:pt x="5132" y="8384"/>
                    </a:lnTo>
                    <a:lnTo>
                      <a:pt x="5177" y="8371"/>
                    </a:lnTo>
                    <a:lnTo>
                      <a:pt x="5223" y="8354"/>
                    </a:lnTo>
                    <a:lnTo>
                      <a:pt x="5269" y="8334"/>
                    </a:lnTo>
                    <a:lnTo>
                      <a:pt x="5317" y="8309"/>
                    </a:lnTo>
                    <a:lnTo>
                      <a:pt x="5364" y="8279"/>
                    </a:lnTo>
                    <a:lnTo>
                      <a:pt x="5413" y="8245"/>
                    </a:lnTo>
                    <a:lnTo>
                      <a:pt x="5461" y="8206"/>
                    </a:lnTo>
                    <a:lnTo>
                      <a:pt x="5510" y="8163"/>
                    </a:lnTo>
                    <a:lnTo>
                      <a:pt x="5560" y="8115"/>
                    </a:lnTo>
                    <a:lnTo>
                      <a:pt x="5609" y="8062"/>
                    </a:lnTo>
                    <a:lnTo>
                      <a:pt x="5658" y="8004"/>
                    </a:lnTo>
                    <a:lnTo>
                      <a:pt x="5706" y="7941"/>
                    </a:lnTo>
                    <a:lnTo>
                      <a:pt x="5754" y="7874"/>
                    </a:lnTo>
                    <a:lnTo>
                      <a:pt x="5801" y="7803"/>
                    </a:lnTo>
                    <a:lnTo>
                      <a:pt x="5847" y="7727"/>
                    </a:lnTo>
                    <a:lnTo>
                      <a:pt x="5892" y="7647"/>
                    </a:lnTo>
                    <a:lnTo>
                      <a:pt x="5936" y="7563"/>
                    </a:lnTo>
                    <a:lnTo>
                      <a:pt x="5978" y="7475"/>
                    </a:lnTo>
                    <a:lnTo>
                      <a:pt x="6019" y="7384"/>
                    </a:lnTo>
                    <a:lnTo>
                      <a:pt x="6059" y="7288"/>
                    </a:lnTo>
                    <a:lnTo>
                      <a:pt x="6097" y="7189"/>
                    </a:lnTo>
                    <a:lnTo>
                      <a:pt x="6134" y="7087"/>
                    </a:lnTo>
                    <a:close/>
                    <a:moveTo>
                      <a:pt x="6109" y="2868"/>
                    </a:moveTo>
                    <a:lnTo>
                      <a:pt x="6116" y="2864"/>
                    </a:lnTo>
                    <a:lnTo>
                      <a:pt x="6097" y="2811"/>
                    </a:lnTo>
                    <a:lnTo>
                      <a:pt x="6059" y="2712"/>
                    </a:lnTo>
                    <a:lnTo>
                      <a:pt x="6019" y="2616"/>
                    </a:lnTo>
                    <a:lnTo>
                      <a:pt x="5978" y="2525"/>
                    </a:lnTo>
                    <a:lnTo>
                      <a:pt x="5936" y="2437"/>
                    </a:lnTo>
                    <a:lnTo>
                      <a:pt x="5892" y="2353"/>
                    </a:lnTo>
                    <a:lnTo>
                      <a:pt x="5847" y="2273"/>
                    </a:lnTo>
                    <a:lnTo>
                      <a:pt x="5801" y="2197"/>
                    </a:lnTo>
                    <a:lnTo>
                      <a:pt x="5754" y="2126"/>
                    </a:lnTo>
                    <a:lnTo>
                      <a:pt x="5706" y="2059"/>
                    </a:lnTo>
                    <a:lnTo>
                      <a:pt x="5658" y="1996"/>
                    </a:lnTo>
                    <a:lnTo>
                      <a:pt x="5609" y="1938"/>
                    </a:lnTo>
                    <a:lnTo>
                      <a:pt x="5560" y="1885"/>
                    </a:lnTo>
                    <a:lnTo>
                      <a:pt x="5510" y="1837"/>
                    </a:lnTo>
                    <a:lnTo>
                      <a:pt x="5461" y="1794"/>
                    </a:lnTo>
                    <a:lnTo>
                      <a:pt x="5413" y="1755"/>
                    </a:lnTo>
                    <a:lnTo>
                      <a:pt x="5364" y="1721"/>
                    </a:lnTo>
                    <a:lnTo>
                      <a:pt x="5317" y="1691"/>
                    </a:lnTo>
                    <a:lnTo>
                      <a:pt x="5269" y="1666"/>
                    </a:lnTo>
                    <a:lnTo>
                      <a:pt x="5223" y="1646"/>
                    </a:lnTo>
                    <a:lnTo>
                      <a:pt x="5177" y="1629"/>
                    </a:lnTo>
                    <a:lnTo>
                      <a:pt x="5132" y="1616"/>
                    </a:lnTo>
                    <a:lnTo>
                      <a:pt x="5088" y="1607"/>
                    </a:lnTo>
                    <a:lnTo>
                      <a:pt x="5044" y="1602"/>
                    </a:lnTo>
                    <a:lnTo>
                      <a:pt x="5000" y="1600"/>
                    </a:lnTo>
                    <a:lnTo>
                      <a:pt x="4956" y="1602"/>
                    </a:lnTo>
                    <a:lnTo>
                      <a:pt x="4912" y="1607"/>
                    </a:lnTo>
                    <a:lnTo>
                      <a:pt x="4868" y="1616"/>
                    </a:lnTo>
                    <a:lnTo>
                      <a:pt x="4823" y="1629"/>
                    </a:lnTo>
                    <a:lnTo>
                      <a:pt x="4777" y="1646"/>
                    </a:lnTo>
                    <a:lnTo>
                      <a:pt x="4731" y="1666"/>
                    </a:lnTo>
                    <a:lnTo>
                      <a:pt x="4683" y="1691"/>
                    </a:lnTo>
                    <a:lnTo>
                      <a:pt x="4636" y="1721"/>
                    </a:lnTo>
                    <a:lnTo>
                      <a:pt x="4587" y="1755"/>
                    </a:lnTo>
                    <a:lnTo>
                      <a:pt x="4539" y="1794"/>
                    </a:lnTo>
                    <a:lnTo>
                      <a:pt x="4490" y="1837"/>
                    </a:lnTo>
                    <a:lnTo>
                      <a:pt x="4440" y="1885"/>
                    </a:lnTo>
                    <a:lnTo>
                      <a:pt x="4391" y="1938"/>
                    </a:lnTo>
                    <a:lnTo>
                      <a:pt x="4342" y="1996"/>
                    </a:lnTo>
                    <a:lnTo>
                      <a:pt x="4294" y="2059"/>
                    </a:lnTo>
                    <a:lnTo>
                      <a:pt x="4246" y="2126"/>
                    </a:lnTo>
                    <a:lnTo>
                      <a:pt x="4199" y="2197"/>
                    </a:lnTo>
                    <a:lnTo>
                      <a:pt x="4153" y="2273"/>
                    </a:lnTo>
                    <a:lnTo>
                      <a:pt x="4108" y="2353"/>
                    </a:lnTo>
                    <a:lnTo>
                      <a:pt x="4064" y="2437"/>
                    </a:lnTo>
                    <a:lnTo>
                      <a:pt x="4022" y="2525"/>
                    </a:lnTo>
                    <a:lnTo>
                      <a:pt x="3981" y="2616"/>
                    </a:lnTo>
                    <a:lnTo>
                      <a:pt x="3941" y="2712"/>
                    </a:lnTo>
                    <a:lnTo>
                      <a:pt x="3903" y="2811"/>
                    </a:lnTo>
                    <a:lnTo>
                      <a:pt x="3866" y="2913"/>
                    </a:lnTo>
                    <a:lnTo>
                      <a:pt x="3831" y="3019"/>
                    </a:lnTo>
                    <a:lnTo>
                      <a:pt x="3822" y="3047"/>
                    </a:lnTo>
                    <a:lnTo>
                      <a:pt x="5884" y="3047"/>
                    </a:lnTo>
                    <a:lnTo>
                      <a:pt x="5887" y="3043"/>
                    </a:lnTo>
                    <a:lnTo>
                      <a:pt x="5902" y="3026"/>
                    </a:lnTo>
                    <a:lnTo>
                      <a:pt x="5906" y="3022"/>
                    </a:lnTo>
                    <a:lnTo>
                      <a:pt x="5922" y="3006"/>
                    </a:lnTo>
                    <a:lnTo>
                      <a:pt x="5926" y="3002"/>
                    </a:lnTo>
                    <a:lnTo>
                      <a:pt x="5942" y="2986"/>
                    </a:lnTo>
                    <a:lnTo>
                      <a:pt x="5946" y="2982"/>
                    </a:lnTo>
                    <a:lnTo>
                      <a:pt x="5963" y="2967"/>
                    </a:lnTo>
                    <a:lnTo>
                      <a:pt x="5967" y="2964"/>
                    </a:lnTo>
                    <a:lnTo>
                      <a:pt x="5985" y="2949"/>
                    </a:lnTo>
                    <a:lnTo>
                      <a:pt x="5989" y="2946"/>
                    </a:lnTo>
                    <a:lnTo>
                      <a:pt x="6007" y="2932"/>
                    </a:lnTo>
                    <a:lnTo>
                      <a:pt x="6012" y="2928"/>
                    </a:lnTo>
                    <a:lnTo>
                      <a:pt x="6030" y="2915"/>
                    </a:lnTo>
                    <a:lnTo>
                      <a:pt x="6035" y="2912"/>
                    </a:lnTo>
                    <a:lnTo>
                      <a:pt x="6054" y="2900"/>
                    </a:lnTo>
                    <a:lnTo>
                      <a:pt x="6059" y="2897"/>
                    </a:lnTo>
                    <a:lnTo>
                      <a:pt x="6078" y="2885"/>
                    </a:lnTo>
                    <a:lnTo>
                      <a:pt x="6084" y="2882"/>
                    </a:lnTo>
                    <a:lnTo>
                      <a:pt x="6104" y="2871"/>
                    </a:lnTo>
                    <a:lnTo>
                      <a:pt x="6109" y="2868"/>
                    </a:lnTo>
                    <a:close/>
                    <a:moveTo>
                      <a:pt x="2217" y="3047"/>
                    </a:moveTo>
                    <a:lnTo>
                      <a:pt x="3301" y="3047"/>
                    </a:lnTo>
                    <a:lnTo>
                      <a:pt x="3317" y="2990"/>
                    </a:lnTo>
                    <a:lnTo>
                      <a:pt x="3319" y="2985"/>
                    </a:lnTo>
                    <a:lnTo>
                      <a:pt x="3354" y="2870"/>
                    </a:lnTo>
                    <a:lnTo>
                      <a:pt x="3355" y="2865"/>
                    </a:lnTo>
                    <a:lnTo>
                      <a:pt x="3392" y="2753"/>
                    </a:lnTo>
                    <a:lnTo>
                      <a:pt x="3394" y="2747"/>
                    </a:lnTo>
                    <a:lnTo>
                      <a:pt x="3433" y="2639"/>
                    </a:lnTo>
                    <a:lnTo>
                      <a:pt x="3435" y="2633"/>
                    </a:lnTo>
                    <a:lnTo>
                      <a:pt x="3476" y="2528"/>
                    </a:lnTo>
                    <a:lnTo>
                      <a:pt x="3478" y="2522"/>
                    </a:lnTo>
                    <a:lnTo>
                      <a:pt x="3520" y="2421"/>
                    </a:lnTo>
                    <a:lnTo>
                      <a:pt x="3523" y="2414"/>
                    </a:lnTo>
                    <a:lnTo>
                      <a:pt x="3567" y="2316"/>
                    </a:lnTo>
                    <a:lnTo>
                      <a:pt x="3570" y="2310"/>
                    </a:lnTo>
                    <a:lnTo>
                      <a:pt x="3616" y="2215"/>
                    </a:lnTo>
                    <a:lnTo>
                      <a:pt x="3619" y="2209"/>
                    </a:lnTo>
                    <a:lnTo>
                      <a:pt x="3667" y="2118"/>
                    </a:lnTo>
                    <a:lnTo>
                      <a:pt x="3670" y="2111"/>
                    </a:lnTo>
                    <a:lnTo>
                      <a:pt x="3719" y="2024"/>
                    </a:lnTo>
                    <a:lnTo>
                      <a:pt x="3724" y="2017"/>
                    </a:lnTo>
                    <a:lnTo>
                      <a:pt x="3774" y="1934"/>
                    </a:lnTo>
                    <a:lnTo>
                      <a:pt x="3779" y="1926"/>
                    </a:lnTo>
                    <a:lnTo>
                      <a:pt x="3831" y="1847"/>
                    </a:lnTo>
                    <a:lnTo>
                      <a:pt x="3836" y="1840"/>
                    </a:lnTo>
                    <a:lnTo>
                      <a:pt x="3869" y="1794"/>
                    </a:lnTo>
                    <a:lnTo>
                      <a:pt x="3759" y="1835"/>
                    </a:lnTo>
                    <a:lnTo>
                      <a:pt x="3641" y="1883"/>
                    </a:lnTo>
                    <a:lnTo>
                      <a:pt x="3526" y="1936"/>
                    </a:lnTo>
                    <a:lnTo>
                      <a:pt x="3412" y="1994"/>
                    </a:lnTo>
                    <a:lnTo>
                      <a:pt x="3300" y="2056"/>
                    </a:lnTo>
                    <a:lnTo>
                      <a:pt x="3190" y="2121"/>
                    </a:lnTo>
                    <a:lnTo>
                      <a:pt x="3084" y="2191"/>
                    </a:lnTo>
                    <a:lnTo>
                      <a:pt x="2980" y="2265"/>
                    </a:lnTo>
                    <a:lnTo>
                      <a:pt x="2879" y="2342"/>
                    </a:lnTo>
                    <a:lnTo>
                      <a:pt x="2782" y="2423"/>
                    </a:lnTo>
                    <a:lnTo>
                      <a:pt x="2687" y="2508"/>
                    </a:lnTo>
                    <a:lnTo>
                      <a:pt x="2596" y="2596"/>
                    </a:lnTo>
                    <a:lnTo>
                      <a:pt x="2508" y="2687"/>
                    </a:lnTo>
                    <a:lnTo>
                      <a:pt x="2423" y="2782"/>
                    </a:lnTo>
                    <a:lnTo>
                      <a:pt x="2342" y="2879"/>
                    </a:lnTo>
                    <a:lnTo>
                      <a:pt x="2265" y="2980"/>
                    </a:lnTo>
                    <a:lnTo>
                      <a:pt x="2217" y="3047"/>
                    </a:lnTo>
                    <a:close/>
                    <a:moveTo>
                      <a:pt x="3759" y="8165"/>
                    </a:moveTo>
                    <a:lnTo>
                      <a:pt x="3869" y="8206"/>
                    </a:lnTo>
                    <a:lnTo>
                      <a:pt x="3836" y="8160"/>
                    </a:lnTo>
                    <a:lnTo>
                      <a:pt x="3831" y="8153"/>
                    </a:lnTo>
                    <a:lnTo>
                      <a:pt x="3779" y="8074"/>
                    </a:lnTo>
                    <a:lnTo>
                      <a:pt x="3774" y="8066"/>
                    </a:lnTo>
                    <a:lnTo>
                      <a:pt x="3724" y="7983"/>
                    </a:lnTo>
                    <a:lnTo>
                      <a:pt x="3719" y="7976"/>
                    </a:lnTo>
                    <a:lnTo>
                      <a:pt x="3670" y="7889"/>
                    </a:lnTo>
                    <a:lnTo>
                      <a:pt x="3667" y="7882"/>
                    </a:lnTo>
                    <a:lnTo>
                      <a:pt x="3619" y="7791"/>
                    </a:lnTo>
                    <a:lnTo>
                      <a:pt x="3616" y="7785"/>
                    </a:lnTo>
                    <a:lnTo>
                      <a:pt x="3570" y="7690"/>
                    </a:lnTo>
                    <a:lnTo>
                      <a:pt x="3567" y="7684"/>
                    </a:lnTo>
                    <a:lnTo>
                      <a:pt x="3523" y="7586"/>
                    </a:lnTo>
                    <a:lnTo>
                      <a:pt x="3520" y="7579"/>
                    </a:lnTo>
                    <a:lnTo>
                      <a:pt x="3478" y="7478"/>
                    </a:lnTo>
                    <a:lnTo>
                      <a:pt x="3476" y="7472"/>
                    </a:lnTo>
                    <a:lnTo>
                      <a:pt x="3435" y="7367"/>
                    </a:lnTo>
                    <a:lnTo>
                      <a:pt x="3433" y="7361"/>
                    </a:lnTo>
                    <a:lnTo>
                      <a:pt x="3394" y="7253"/>
                    </a:lnTo>
                    <a:lnTo>
                      <a:pt x="3392" y="7247"/>
                    </a:lnTo>
                    <a:lnTo>
                      <a:pt x="3355" y="7135"/>
                    </a:lnTo>
                    <a:lnTo>
                      <a:pt x="3354" y="7130"/>
                    </a:lnTo>
                    <a:lnTo>
                      <a:pt x="3319" y="7015"/>
                    </a:lnTo>
                    <a:lnTo>
                      <a:pt x="3317" y="7010"/>
                    </a:lnTo>
                    <a:lnTo>
                      <a:pt x="3301" y="6953"/>
                    </a:lnTo>
                    <a:lnTo>
                      <a:pt x="2217" y="6953"/>
                    </a:lnTo>
                    <a:lnTo>
                      <a:pt x="2265" y="7020"/>
                    </a:lnTo>
                    <a:lnTo>
                      <a:pt x="2342" y="7121"/>
                    </a:lnTo>
                    <a:lnTo>
                      <a:pt x="2423" y="7218"/>
                    </a:lnTo>
                    <a:lnTo>
                      <a:pt x="2508" y="7313"/>
                    </a:lnTo>
                    <a:lnTo>
                      <a:pt x="2596" y="7404"/>
                    </a:lnTo>
                    <a:lnTo>
                      <a:pt x="2687" y="7492"/>
                    </a:lnTo>
                    <a:lnTo>
                      <a:pt x="2782" y="7577"/>
                    </a:lnTo>
                    <a:lnTo>
                      <a:pt x="2879" y="7658"/>
                    </a:lnTo>
                    <a:lnTo>
                      <a:pt x="2980" y="7735"/>
                    </a:lnTo>
                    <a:lnTo>
                      <a:pt x="3084" y="7809"/>
                    </a:lnTo>
                    <a:lnTo>
                      <a:pt x="3190" y="7879"/>
                    </a:lnTo>
                    <a:lnTo>
                      <a:pt x="3300" y="7944"/>
                    </a:lnTo>
                    <a:lnTo>
                      <a:pt x="3412" y="8006"/>
                    </a:lnTo>
                    <a:lnTo>
                      <a:pt x="3526" y="8064"/>
                    </a:lnTo>
                    <a:lnTo>
                      <a:pt x="3641" y="8117"/>
                    </a:lnTo>
                    <a:lnTo>
                      <a:pt x="3759" y="8165"/>
                    </a:lnTo>
                    <a:close/>
                    <a:moveTo>
                      <a:pt x="1610" y="4745"/>
                    </a:moveTo>
                    <a:lnTo>
                      <a:pt x="1609" y="4750"/>
                    </a:lnTo>
                    <a:lnTo>
                      <a:pt x="3051" y="4750"/>
                    </a:lnTo>
                    <a:lnTo>
                      <a:pt x="3052" y="4720"/>
                    </a:lnTo>
                    <a:lnTo>
                      <a:pt x="3052" y="4715"/>
                    </a:lnTo>
                    <a:lnTo>
                      <a:pt x="3058" y="4579"/>
                    </a:lnTo>
                    <a:lnTo>
                      <a:pt x="3058" y="4575"/>
                    </a:lnTo>
                    <a:lnTo>
                      <a:pt x="3066" y="4440"/>
                    </a:lnTo>
                    <a:lnTo>
                      <a:pt x="3067" y="4435"/>
                    </a:lnTo>
                    <a:lnTo>
                      <a:pt x="3077" y="4301"/>
                    </a:lnTo>
                    <a:lnTo>
                      <a:pt x="3078" y="4296"/>
                    </a:lnTo>
                    <a:lnTo>
                      <a:pt x="3091" y="4163"/>
                    </a:lnTo>
                    <a:lnTo>
                      <a:pt x="3091" y="4159"/>
                    </a:lnTo>
                    <a:lnTo>
                      <a:pt x="3106" y="4027"/>
                    </a:lnTo>
                    <a:lnTo>
                      <a:pt x="3107" y="4022"/>
                    </a:lnTo>
                    <a:lnTo>
                      <a:pt x="3125" y="3891"/>
                    </a:lnTo>
                    <a:lnTo>
                      <a:pt x="3125" y="3887"/>
                    </a:lnTo>
                    <a:lnTo>
                      <a:pt x="3145" y="3757"/>
                    </a:lnTo>
                    <a:lnTo>
                      <a:pt x="3146" y="3753"/>
                    </a:lnTo>
                    <a:lnTo>
                      <a:pt x="3168" y="3625"/>
                    </a:lnTo>
                    <a:lnTo>
                      <a:pt x="3169" y="3620"/>
                    </a:lnTo>
                    <a:lnTo>
                      <a:pt x="3183" y="3547"/>
                    </a:lnTo>
                    <a:lnTo>
                      <a:pt x="2080" y="3547"/>
                    </a:lnTo>
                    <a:lnTo>
                      <a:pt x="2047" y="3545"/>
                    </a:lnTo>
                    <a:lnTo>
                      <a:pt x="2015" y="3538"/>
                    </a:lnTo>
                    <a:lnTo>
                      <a:pt x="1984" y="3528"/>
                    </a:lnTo>
                    <a:lnTo>
                      <a:pt x="1955" y="3514"/>
                    </a:lnTo>
                    <a:lnTo>
                      <a:pt x="1946" y="3507"/>
                    </a:lnTo>
                    <a:lnTo>
                      <a:pt x="1936" y="3526"/>
                    </a:lnTo>
                    <a:lnTo>
                      <a:pt x="1883" y="3641"/>
                    </a:lnTo>
                    <a:lnTo>
                      <a:pt x="1835" y="3759"/>
                    </a:lnTo>
                    <a:lnTo>
                      <a:pt x="1791" y="3878"/>
                    </a:lnTo>
                    <a:lnTo>
                      <a:pt x="1751" y="3998"/>
                    </a:lnTo>
                    <a:lnTo>
                      <a:pt x="1716" y="4120"/>
                    </a:lnTo>
                    <a:lnTo>
                      <a:pt x="1685" y="4243"/>
                    </a:lnTo>
                    <a:lnTo>
                      <a:pt x="1660" y="4367"/>
                    </a:lnTo>
                    <a:lnTo>
                      <a:pt x="1638" y="4492"/>
                    </a:lnTo>
                    <a:lnTo>
                      <a:pt x="1622" y="4618"/>
                    </a:lnTo>
                    <a:lnTo>
                      <a:pt x="1610" y="4745"/>
                    </a:lnTo>
                    <a:close/>
                    <a:moveTo>
                      <a:pt x="1936" y="6474"/>
                    </a:moveTo>
                    <a:lnTo>
                      <a:pt x="1946" y="6493"/>
                    </a:lnTo>
                    <a:lnTo>
                      <a:pt x="1955" y="6486"/>
                    </a:lnTo>
                    <a:lnTo>
                      <a:pt x="1984" y="6472"/>
                    </a:lnTo>
                    <a:lnTo>
                      <a:pt x="2015" y="6462"/>
                    </a:lnTo>
                    <a:lnTo>
                      <a:pt x="2047" y="6455"/>
                    </a:lnTo>
                    <a:lnTo>
                      <a:pt x="2080" y="6453"/>
                    </a:lnTo>
                    <a:lnTo>
                      <a:pt x="3183" y="6453"/>
                    </a:lnTo>
                    <a:lnTo>
                      <a:pt x="3169" y="6380"/>
                    </a:lnTo>
                    <a:lnTo>
                      <a:pt x="3168" y="6375"/>
                    </a:lnTo>
                    <a:lnTo>
                      <a:pt x="3146" y="6247"/>
                    </a:lnTo>
                    <a:lnTo>
                      <a:pt x="3145" y="6243"/>
                    </a:lnTo>
                    <a:lnTo>
                      <a:pt x="3125" y="6113"/>
                    </a:lnTo>
                    <a:lnTo>
                      <a:pt x="3125" y="6109"/>
                    </a:lnTo>
                    <a:lnTo>
                      <a:pt x="3107" y="5978"/>
                    </a:lnTo>
                    <a:lnTo>
                      <a:pt x="3106" y="5973"/>
                    </a:lnTo>
                    <a:lnTo>
                      <a:pt x="3091" y="5841"/>
                    </a:lnTo>
                    <a:lnTo>
                      <a:pt x="3091" y="5837"/>
                    </a:lnTo>
                    <a:lnTo>
                      <a:pt x="3078" y="5704"/>
                    </a:lnTo>
                    <a:lnTo>
                      <a:pt x="3077" y="5699"/>
                    </a:lnTo>
                    <a:lnTo>
                      <a:pt x="3067" y="5565"/>
                    </a:lnTo>
                    <a:lnTo>
                      <a:pt x="3066" y="5560"/>
                    </a:lnTo>
                    <a:lnTo>
                      <a:pt x="3058" y="5425"/>
                    </a:lnTo>
                    <a:lnTo>
                      <a:pt x="3058" y="5421"/>
                    </a:lnTo>
                    <a:lnTo>
                      <a:pt x="3052" y="5285"/>
                    </a:lnTo>
                    <a:lnTo>
                      <a:pt x="3052" y="5280"/>
                    </a:lnTo>
                    <a:lnTo>
                      <a:pt x="3051" y="5250"/>
                    </a:lnTo>
                    <a:lnTo>
                      <a:pt x="1609" y="5250"/>
                    </a:lnTo>
                    <a:lnTo>
                      <a:pt x="1610" y="5255"/>
                    </a:lnTo>
                    <a:lnTo>
                      <a:pt x="1622" y="5382"/>
                    </a:lnTo>
                    <a:lnTo>
                      <a:pt x="1638" y="5508"/>
                    </a:lnTo>
                    <a:lnTo>
                      <a:pt x="1660" y="5633"/>
                    </a:lnTo>
                    <a:lnTo>
                      <a:pt x="1685" y="5757"/>
                    </a:lnTo>
                    <a:lnTo>
                      <a:pt x="1716" y="5880"/>
                    </a:lnTo>
                    <a:lnTo>
                      <a:pt x="1751" y="6002"/>
                    </a:lnTo>
                    <a:lnTo>
                      <a:pt x="1791" y="6122"/>
                    </a:lnTo>
                    <a:lnTo>
                      <a:pt x="1835" y="6241"/>
                    </a:lnTo>
                    <a:lnTo>
                      <a:pt x="1883" y="6359"/>
                    </a:lnTo>
                    <a:lnTo>
                      <a:pt x="1936" y="6474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Helvetica Neue"/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</p:grpSp>
      <p:grpSp>
        <p:nvGrpSpPr>
          <p:cNvPr id="1784" name="Google Shape;1784;p50"/>
          <p:cNvGrpSpPr/>
          <p:nvPr/>
        </p:nvGrpSpPr>
        <p:grpSpPr>
          <a:xfrm>
            <a:off x="294968" y="3562467"/>
            <a:ext cx="11602064" cy="742478"/>
            <a:chOff x="294968" y="3522153"/>
            <a:chExt cx="11602064" cy="742478"/>
          </a:xfrm>
        </p:grpSpPr>
        <p:sp>
          <p:nvSpPr>
            <p:cNvPr id="1785" name="Google Shape;1785;p50"/>
            <p:cNvSpPr/>
            <p:nvPr/>
          </p:nvSpPr>
          <p:spPr>
            <a:xfrm>
              <a:off x="1096201" y="3522153"/>
              <a:ext cx="10739987" cy="742478"/>
            </a:xfrm>
            <a:prstGeom prst="rect">
              <a:avLst/>
            </a:prstGeom>
            <a:solidFill>
              <a:srgbClr val="FFFFFF"/>
            </a:solidFill>
            <a:ln cap="rnd" cmpd="sng" w="9525">
              <a:solidFill>
                <a:srgbClr val="BEBEBE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457200" spcFirstLastPara="1" rIns="72000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800">
                  <a:solidFill>
                    <a:schemeClr val="dk1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Endorse the hub-and-spoke operating model and central-versus-local split.</a:t>
              </a:r>
              <a:endParaRPr/>
            </a:p>
          </p:txBody>
        </p:sp>
        <p:sp>
          <p:nvSpPr>
            <p:cNvPr id="1786" name="Google Shape;1786;p50"/>
            <p:cNvSpPr/>
            <p:nvPr/>
          </p:nvSpPr>
          <p:spPr>
            <a:xfrm>
              <a:off x="1035356" y="3548939"/>
              <a:ext cx="60844" cy="688906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45700" lIns="457200" spcFirstLastPara="1" rIns="0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2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787" name="Google Shape;1787;p50"/>
            <p:cNvSpPr/>
            <p:nvPr/>
          </p:nvSpPr>
          <p:spPr>
            <a:xfrm>
              <a:off x="11836188" y="3548939"/>
              <a:ext cx="60844" cy="688906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45700" lIns="457200" spcFirstLastPara="1" rIns="0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2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788" name="Google Shape;1788;p50"/>
            <p:cNvSpPr/>
            <p:nvPr/>
          </p:nvSpPr>
          <p:spPr>
            <a:xfrm rot="10800000">
              <a:off x="294968" y="4131649"/>
              <a:ext cx="105201" cy="49423"/>
            </a:xfrm>
            <a:prstGeom prst="rtTriangle">
              <a:avLst/>
            </a:prstGeom>
            <a:solidFill>
              <a:schemeClr val="accent3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2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789" name="Google Shape;1789;p50"/>
            <p:cNvSpPr/>
            <p:nvPr/>
          </p:nvSpPr>
          <p:spPr>
            <a:xfrm>
              <a:off x="471291" y="3605712"/>
              <a:ext cx="105201" cy="49423"/>
            </a:xfrm>
            <a:prstGeom prst="rtTriangle">
              <a:avLst/>
            </a:prstGeom>
            <a:solidFill>
              <a:schemeClr val="accent3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2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790" name="Google Shape;1790;p50"/>
            <p:cNvSpPr/>
            <p:nvPr/>
          </p:nvSpPr>
          <p:spPr>
            <a:xfrm>
              <a:off x="294968" y="3655135"/>
              <a:ext cx="281524" cy="476514"/>
            </a:xfrm>
            <a:prstGeom prst="round2DiagRect">
              <a:avLst>
                <a:gd fmla="val 16667" name="adj1"/>
                <a:gd fmla="val 0" name="adj2"/>
              </a:avLst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6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791" name="Google Shape;1791;p50"/>
            <p:cNvSpPr/>
            <p:nvPr/>
          </p:nvSpPr>
          <p:spPr>
            <a:xfrm>
              <a:off x="725793" y="3575734"/>
              <a:ext cx="631404" cy="635316"/>
            </a:xfrm>
            <a:prstGeom prst="ellipse">
              <a:avLst/>
            </a:prstGeom>
            <a:solidFill>
              <a:srgbClr val="FFFFFF"/>
            </a:solidFill>
            <a:ln cap="flat" cmpd="sng" w="19050">
              <a:solidFill>
                <a:schemeClr val="accent1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ctr">
                <a:lnSpc>
                  <a:spcPct val="95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7F7F7F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cxnSp>
          <p:nvCxnSpPr>
            <p:cNvPr id="1792" name="Google Shape;1792;p50"/>
            <p:cNvCxnSpPr/>
            <p:nvPr/>
          </p:nvCxnSpPr>
          <p:spPr>
            <a:xfrm>
              <a:off x="576492" y="3893392"/>
              <a:ext cx="122672" cy="0"/>
            </a:xfrm>
            <a:prstGeom prst="straightConnector1">
              <a:avLst/>
            </a:prstGeom>
            <a:noFill/>
            <a:ln cap="rnd" cmpd="sng" w="9525">
              <a:solidFill>
                <a:srgbClr val="7F7F7F"/>
              </a:solidFill>
              <a:prstDash val="solid"/>
              <a:round/>
              <a:headEnd len="sm" w="sm" type="none"/>
              <a:tailEnd len="med" w="med" type="oval"/>
            </a:ln>
          </p:spPr>
        </p:cxnSp>
        <p:grpSp>
          <p:nvGrpSpPr>
            <p:cNvPr id="1793" name="Google Shape;1793;p50"/>
            <p:cNvGrpSpPr/>
            <p:nvPr/>
          </p:nvGrpSpPr>
          <p:grpSpPr>
            <a:xfrm>
              <a:off x="806314" y="3658404"/>
              <a:ext cx="470362" cy="469976"/>
              <a:chOff x="697932" y="4459160"/>
              <a:chExt cx="633600" cy="633600"/>
            </a:xfrm>
          </p:grpSpPr>
          <p:sp>
            <p:nvSpPr>
              <p:cNvPr id="1794" name="Google Shape;1794;p50"/>
              <p:cNvSpPr/>
              <p:nvPr/>
            </p:nvSpPr>
            <p:spPr>
              <a:xfrm>
                <a:off x="697932" y="4459160"/>
                <a:ext cx="633600" cy="633600"/>
              </a:xfrm>
              <a:custGeom>
                <a:rect b="b" l="l" r="r" t="t"/>
                <a:pathLst>
                  <a:path extrusionOk="0" h="10000" w="10000">
                    <a:moveTo>
                      <a:pt x="6173" y="7412"/>
                    </a:moveTo>
                    <a:lnTo>
                      <a:pt x="6172" y="7456"/>
                    </a:lnTo>
                    <a:lnTo>
                      <a:pt x="6170" y="7500"/>
                    </a:lnTo>
                    <a:lnTo>
                      <a:pt x="6166" y="7544"/>
                    </a:lnTo>
                    <a:lnTo>
                      <a:pt x="6160" y="7587"/>
                    </a:lnTo>
                    <a:lnTo>
                      <a:pt x="6153" y="7630"/>
                    </a:lnTo>
                    <a:lnTo>
                      <a:pt x="6144" y="7673"/>
                    </a:lnTo>
                    <a:lnTo>
                      <a:pt x="6133" y="7716"/>
                    </a:lnTo>
                    <a:lnTo>
                      <a:pt x="6121" y="7757"/>
                    </a:lnTo>
                    <a:lnTo>
                      <a:pt x="6107" y="7799"/>
                    </a:lnTo>
                    <a:lnTo>
                      <a:pt x="6092" y="7840"/>
                    </a:lnTo>
                    <a:lnTo>
                      <a:pt x="6075" y="7880"/>
                    </a:lnTo>
                    <a:lnTo>
                      <a:pt x="6057" y="7920"/>
                    </a:lnTo>
                    <a:lnTo>
                      <a:pt x="6037" y="7959"/>
                    </a:lnTo>
                    <a:lnTo>
                      <a:pt x="6016" y="7998"/>
                    </a:lnTo>
                    <a:lnTo>
                      <a:pt x="5993" y="8036"/>
                    </a:lnTo>
                    <a:lnTo>
                      <a:pt x="5969" y="8073"/>
                    </a:lnTo>
                    <a:lnTo>
                      <a:pt x="5944" y="8109"/>
                    </a:lnTo>
                    <a:lnTo>
                      <a:pt x="5917" y="8144"/>
                    </a:lnTo>
                    <a:lnTo>
                      <a:pt x="5889" y="8177"/>
                    </a:lnTo>
                    <a:lnTo>
                      <a:pt x="5860" y="8210"/>
                    </a:lnTo>
                    <a:lnTo>
                      <a:pt x="5830" y="8242"/>
                    </a:lnTo>
                    <a:lnTo>
                      <a:pt x="5798" y="8272"/>
                    </a:lnTo>
                    <a:lnTo>
                      <a:pt x="5766" y="8301"/>
                    </a:lnTo>
                    <a:lnTo>
                      <a:pt x="5732" y="8329"/>
                    </a:lnTo>
                    <a:lnTo>
                      <a:pt x="5697" y="8356"/>
                    </a:lnTo>
                    <a:lnTo>
                      <a:pt x="5661" y="8381"/>
                    </a:lnTo>
                    <a:lnTo>
                      <a:pt x="5625" y="8405"/>
                    </a:lnTo>
                    <a:lnTo>
                      <a:pt x="5587" y="8428"/>
                    </a:lnTo>
                    <a:lnTo>
                      <a:pt x="5548" y="8449"/>
                    </a:lnTo>
                    <a:lnTo>
                      <a:pt x="5509" y="8469"/>
                    </a:lnTo>
                    <a:lnTo>
                      <a:pt x="5469" y="8487"/>
                    </a:lnTo>
                    <a:lnTo>
                      <a:pt x="5428" y="8504"/>
                    </a:lnTo>
                    <a:lnTo>
                      <a:pt x="5387" y="8519"/>
                    </a:lnTo>
                    <a:lnTo>
                      <a:pt x="5346" y="8533"/>
                    </a:lnTo>
                    <a:lnTo>
                      <a:pt x="5304" y="8545"/>
                    </a:lnTo>
                    <a:lnTo>
                      <a:pt x="5261" y="8556"/>
                    </a:lnTo>
                    <a:lnTo>
                      <a:pt x="5218" y="8565"/>
                    </a:lnTo>
                    <a:lnTo>
                      <a:pt x="5175" y="8572"/>
                    </a:lnTo>
                    <a:lnTo>
                      <a:pt x="5132" y="8578"/>
                    </a:lnTo>
                    <a:lnTo>
                      <a:pt x="5088" y="8582"/>
                    </a:lnTo>
                    <a:lnTo>
                      <a:pt x="5044" y="8584"/>
                    </a:lnTo>
                    <a:lnTo>
                      <a:pt x="5000" y="8585"/>
                    </a:lnTo>
                    <a:lnTo>
                      <a:pt x="4956" y="8584"/>
                    </a:lnTo>
                    <a:lnTo>
                      <a:pt x="4912" y="8582"/>
                    </a:lnTo>
                    <a:lnTo>
                      <a:pt x="4868" y="8578"/>
                    </a:lnTo>
                    <a:lnTo>
                      <a:pt x="4825" y="8572"/>
                    </a:lnTo>
                    <a:lnTo>
                      <a:pt x="4782" y="8565"/>
                    </a:lnTo>
                    <a:lnTo>
                      <a:pt x="4739" y="8556"/>
                    </a:lnTo>
                    <a:lnTo>
                      <a:pt x="4696" y="8545"/>
                    </a:lnTo>
                    <a:lnTo>
                      <a:pt x="4654" y="8533"/>
                    </a:lnTo>
                    <a:lnTo>
                      <a:pt x="4613" y="8519"/>
                    </a:lnTo>
                    <a:lnTo>
                      <a:pt x="4572" y="8504"/>
                    </a:lnTo>
                    <a:lnTo>
                      <a:pt x="4531" y="8487"/>
                    </a:lnTo>
                    <a:lnTo>
                      <a:pt x="4491" y="8469"/>
                    </a:lnTo>
                    <a:lnTo>
                      <a:pt x="4452" y="8449"/>
                    </a:lnTo>
                    <a:lnTo>
                      <a:pt x="4413" y="8428"/>
                    </a:lnTo>
                    <a:lnTo>
                      <a:pt x="4375" y="8405"/>
                    </a:lnTo>
                    <a:lnTo>
                      <a:pt x="4339" y="8381"/>
                    </a:lnTo>
                    <a:lnTo>
                      <a:pt x="4303" y="8356"/>
                    </a:lnTo>
                    <a:lnTo>
                      <a:pt x="4268" y="8329"/>
                    </a:lnTo>
                    <a:lnTo>
                      <a:pt x="4234" y="8301"/>
                    </a:lnTo>
                    <a:lnTo>
                      <a:pt x="4202" y="8272"/>
                    </a:lnTo>
                    <a:lnTo>
                      <a:pt x="4170" y="8242"/>
                    </a:lnTo>
                    <a:lnTo>
                      <a:pt x="4140" y="8210"/>
                    </a:lnTo>
                    <a:lnTo>
                      <a:pt x="4111" y="8177"/>
                    </a:lnTo>
                    <a:lnTo>
                      <a:pt x="4083" y="8144"/>
                    </a:lnTo>
                    <a:lnTo>
                      <a:pt x="4056" y="8109"/>
                    </a:lnTo>
                    <a:lnTo>
                      <a:pt x="4031" y="8073"/>
                    </a:lnTo>
                    <a:lnTo>
                      <a:pt x="4007" y="8036"/>
                    </a:lnTo>
                    <a:lnTo>
                      <a:pt x="3984" y="7998"/>
                    </a:lnTo>
                    <a:lnTo>
                      <a:pt x="3963" y="7959"/>
                    </a:lnTo>
                    <a:lnTo>
                      <a:pt x="3943" y="7920"/>
                    </a:lnTo>
                    <a:lnTo>
                      <a:pt x="3925" y="7880"/>
                    </a:lnTo>
                    <a:lnTo>
                      <a:pt x="3908" y="7840"/>
                    </a:lnTo>
                    <a:lnTo>
                      <a:pt x="3893" y="7799"/>
                    </a:lnTo>
                    <a:lnTo>
                      <a:pt x="3879" y="7757"/>
                    </a:lnTo>
                    <a:lnTo>
                      <a:pt x="3867" y="7716"/>
                    </a:lnTo>
                    <a:lnTo>
                      <a:pt x="3856" y="7673"/>
                    </a:lnTo>
                    <a:lnTo>
                      <a:pt x="3847" y="7630"/>
                    </a:lnTo>
                    <a:lnTo>
                      <a:pt x="3840" y="7587"/>
                    </a:lnTo>
                    <a:lnTo>
                      <a:pt x="3834" y="7544"/>
                    </a:lnTo>
                    <a:lnTo>
                      <a:pt x="3830" y="7500"/>
                    </a:lnTo>
                    <a:lnTo>
                      <a:pt x="3828" y="7456"/>
                    </a:lnTo>
                    <a:lnTo>
                      <a:pt x="3827" y="7412"/>
                    </a:lnTo>
                    <a:lnTo>
                      <a:pt x="3828" y="7368"/>
                    </a:lnTo>
                    <a:lnTo>
                      <a:pt x="3830" y="7324"/>
                    </a:lnTo>
                    <a:lnTo>
                      <a:pt x="3834" y="7280"/>
                    </a:lnTo>
                    <a:lnTo>
                      <a:pt x="3840" y="7237"/>
                    </a:lnTo>
                    <a:lnTo>
                      <a:pt x="3847" y="7193"/>
                    </a:lnTo>
                    <a:lnTo>
                      <a:pt x="3856" y="7151"/>
                    </a:lnTo>
                    <a:lnTo>
                      <a:pt x="3867" y="7108"/>
                    </a:lnTo>
                    <a:lnTo>
                      <a:pt x="3879" y="7066"/>
                    </a:lnTo>
                    <a:lnTo>
                      <a:pt x="3893" y="7024"/>
                    </a:lnTo>
                    <a:lnTo>
                      <a:pt x="3908" y="6983"/>
                    </a:lnTo>
                    <a:lnTo>
                      <a:pt x="3925" y="6943"/>
                    </a:lnTo>
                    <a:lnTo>
                      <a:pt x="3943" y="6903"/>
                    </a:lnTo>
                    <a:lnTo>
                      <a:pt x="3963" y="6864"/>
                    </a:lnTo>
                    <a:lnTo>
                      <a:pt x="3984" y="6825"/>
                    </a:lnTo>
                    <a:lnTo>
                      <a:pt x="4007" y="6787"/>
                    </a:lnTo>
                    <a:lnTo>
                      <a:pt x="4031" y="6751"/>
                    </a:lnTo>
                    <a:lnTo>
                      <a:pt x="4056" y="6715"/>
                    </a:lnTo>
                    <a:lnTo>
                      <a:pt x="4083" y="6680"/>
                    </a:lnTo>
                    <a:lnTo>
                      <a:pt x="4111" y="6646"/>
                    </a:lnTo>
                    <a:lnTo>
                      <a:pt x="4140" y="6614"/>
                    </a:lnTo>
                    <a:lnTo>
                      <a:pt x="4170" y="6582"/>
                    </a:lnTo>
                    <a:lnTo>
                      <a:pt x="4202" y="6552"/>
                    </a:lnTo>
                    <a:lnTo>
                      <a:pt x="4234" y="6523"/>
                    </a:lnTo>
                    <a:lnTo>
                      <a:pt x="4268" y="6495"/>
                    </a:lnTo>
                    <a:lnTo>
                      <a:pt x="4303" y="6468"/>
                    </a:lnTo>
                    <a:lnTo>
                      <a:pt x="4339" y="6443"/>
                    </a:lnTo>
                    <a:lnTo>
                      <a:pt x="4375" y="6419"/>
                    </a:lnTo>
                    <a:lnTo>
                      <a:pt x="4413" y="6396"/>
                    </a:lnTo>
                    <a:lnTo>
                      <a:pt x="4452" y="6375"/>
                    </a:lnTo>
                    <a:lnTo>
                      <a:pt x="4491" y="6355"/>
                    </a:lnTo>
                    <a:lnTo>
                      <a:pt x="4531" y="6336"/>
                    </a:lnTo>
                    <a:lnTo>
                      <a:pt x="4572" y="6320"/>
                    </a:lnTo>
                    <a:lnTo>
                      <a:pt x="4613" y="6304"/>
                    </a:lnTo>
                    <a:lnTo>
                      <a:pt x="4654" y="6291"/>
                    </a:lnTo>
                    <a:lnTo>
                      <a:pt x="4696" y="6278"/>
                    </a:lnTo>
                    <a:lnTo>
                      <a:pt x="4739" y="6268"/>
                    </a:lnTo>
                    <a:lnTo>
                      <a:pt x="4782" y="6259"/>
                    </a:lnTo>
                    <a:lnTo>
                      <a:pt x="4825" y="6251"/>
                    </a:lnTo>
                    <a:lnTo>
                      <a:pt x="4868" y="6246"/>
                    </a:lnTo>
                    <a:lnTo>
                      <a:pt x="4912" y="6241"/>
                    </a:lnTo>
                    <a:lnTo>
                      <a:pt x="4956" y="6239"/>
                    </a:lnTo>
                    <a:lnTo>
                      <a:pt x="5000" y="6238"/>
                    </a:lnTo>
                    <a:lnTo>
                      <a:pt x="5044" y="6239"/>
                    </a:lnTo>
                    <a:lnTo>
                      <a:pt x="5088" y="6241"/>
                    </a:lnTo>
                    <a:lnTo>
                      <a:pt x="5132" y="6246"/>
                    </a:lnTo>
                    <a:lnTo>
                      <a:pt x="5175" y="6251"/>
                    </a:lnTo>
                    <a:lnTo>
                      <a:pt x="5218" y="6259"/>
                    </a:lnTo>
                    <a:lnTo>
                      <a:pt x="5261" y="6268"/>
                    </a:lnTo>
                    <a:lnTo>
                      <a:pt x="5304" y="6278"/>
                    </a:lnTo>
                    <a:lnTo>
                      <a:pt x="5346" y="6291"/>
                    </a:lnTo>
                    <a:lnTo>
                      <a:pt x="5387" y="6304"/>
                    </a:lnTo>
                    <a:lnTo>
                      <a:pt x="5428" y="6320"/>
                    </a:lnTo>
                    <a:lnTo>
                      <a:pt x="5469" y="6336"/>
                    </a:lnTo>
                    <a:lnTo>
                      <a:pt x="5509" y="6355"/>
                    </a:lnTo>
                    <a:lnTo>
                      <a:pt x="5548" y="6375"/>
                    </a:lnTo>
                    <a:lnTo>
                      <a:pt x="5587" y="6396"/>
                    </a:lnTo>
                    <a:lnTo>
                      <a:pt x="5625" y="6419"/>
                    </a:lnTo>
                    <a:lnTo>
                      <a:pt x="5661" y="6443"/>
                    </a:lnTo>
                    <a:lnTo>
                      <a:pt x="5697" y="6468"/>
                    </a:lnTo>
                    <a:lnTo>
                      <a:pt x="5732" y="6495"/>
                    </a:lnTo>
                    <a:lnTo>
                      <a:pt x="5766" y="6523"/>
                    </a:lnTo>
                    <a:lnTo>
                      <a:pt x="5798" y="6552"/>
                    </a:lnTo>
                    <a:lnTo>
                      <a:pt x="5830" y="6582"/>
                    </a:lnTo>
                    <a:lnTo>
                      <a:pt x="5860" y="6614"/>
                    </a:lnTo>
                    <a:lnTo>
                      <a:pt x="5889" y="6646"/>
                    </a:lnTo>
                    <a:lnTo>
                      <a:pt x="5917" y="6680"/>
                    </a:lnTo>
                    <a:lnTo>
                      <a:pt x="5944" y="6715"/>
                    </a:lnTo>
                    <a:lnTo>
                      <a:pt x="5969" y="6751"/>
                    </a:lnTo>
                    <a:lnTo>
                      <a:pt x="5993" y="6787"/>
                    </a:lnTo>
                    <a:lnTo>
                      <a:pt x="6016" y="6825"/>
                    </a:lnTo>
                    <a:lnTo>
                      <a:pt x="6037" y="6864"/>
                    </a:lnTo>
                    <a:lnTo>
                      <a:pt x="6057" y="6903"/>
                    </a:lnTo>
                    <a:lnTo>
                      <a:pt x="6075" y="6943"/>
                    </a:lnTo>
                    <a:lnTo>
                      <a:pt x="6092" y="6983"/>
                    </a:lnTo>
                    <a:lnTo>
                      <a:pt x="6107" y="7024"/>
                    </a:lnTo>
                    <a:lnTo>
                      <a:pt x="6121" y="7066"/>
                    </a:lnTo>
                    <a:lnTo>
                      <a:pt x="6133" y="7108"/>
                    </a:lnTo>
                    <a:lnTo>
                      <a:pt x="6144" y="7151"/>
                    </a:lnTo>
                    <a:lnTo>
                      <a:pt x="6153" y="7193"/>
                    </a:lnTo>
                    <a:lnTo>
                      <a:pt x="6160" y="7237"/>
                    </a:lnTo>
                    <a:lnTo>
                      <a:pt x="6166" y="7280"/>
                    </a:lnTo>
                    <a:lnTo>
                      <a:pt x="6170" y="7324"/>
                    </a:lnTo>
                    <a:lnTo>
                      <a:pt x="6172" y="7368"/>
                    </a:lnTo>
                    <a:lnTo>
                      <a:pt x="6173" y="7412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Helvetica Neue"/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795" name="Google Shape;1795;p50"/>
              <p:cNvSpPr/>
              <p:nvPr/>
            </p:nvSpPr>
            <p:spPr>
              <a:xfrm>
                <a:off x="697932" y="4459160"/>
                <a:ext cx="633600" cy="633600"/>
              </a:xfrm>
              <a:custGeom>
                <a:rect b="b" l="l" r="r" t="t"/>
                <a:pathLst>
                  <a:path extrusionOk="0" h="10000" w="10000">
                    <a:moveTo>
                      <a:pt x="3685" y="2405"/>
                    </a:moveTo>
                    <a:lnTo>
                      <a:pt x="3685" y="2414"/>
                    </a:lnTo>
                    <a:lnTo>
                      <a:pt x="3686" y="2453"/>
                    </a:lnTo>
                    <a:lnTo>
                      <a:pt x="3686" y="2463"/>
                    </a:lnTo>
                    <a:lnTo>
                      <a:pt x="3686" y="2469"/>
                    </a:lnTo>
                    <a:lnTo>
                      <a:pt x="6314" y="2469"/>
                    </a:lnTo>
                    <a:lnTo>
                      <a:pt x="6314" y="2463"/>
                    </a:lnTo>
                    <a:lnTo>
                      <a:pt x="6314" y="2453"/>
                    </a:lnTo>
                    <a:lnTo>
                      <a:pt x="6315" y="2414"/>
                    </a:lnTo>
                    <a:lnTo>
                      <a:pt x="6315" y="2405"/>
                    </a:lnTo>
                    <a:lnTo>
                      <a:pt x="6317" y="2366"/>
                    </a:lnTo>
                    <a:lnTo>
                      <a:pt x="6318" y="2356"/>
                    </a:lnTo>
                    <a:lnTo>
                      <a:pt x="6322" y="2318"/>
                    </a:lnTo>
                    <a:lnTo>
                      <a:pt x="6323" y="2308"/>
                    </a:lnTo>
                    <a:lnTo>
                      <a:pt x="6328" y="2270"/>
                    </a:lnTo>
                    <a:lnTo>
                      <a:pt x="6329" y="2260"/>
                    </a:lnTo>
                    <a:lnTo>
                      <a:pt x="6336" y="2222"/>
                    </a:lnTo>
                    <a:lnTo>
                      <a:pt x="6337" y="2213"/>
                    </a:lnTo>
                    <a:lnTo>
                      <a:pt x="6345" y="2175"/>
                    </a:lnTo>
                    <a:lnTo>
                      <a:pt x="6347" y="2166"/>
                    </a:lnTo>
                    <a:lnTo>
                      <a:pt x="6357" y="2128"/>
                    </a:lnTo>
                    <a:lnTo>
                      <a:pt x="6359" y="2119"/>
                    </a:lnTo>
                    <a:lnTo>
                      <a:pt x="6370" y="2081"/>
                    </a:lnTo>
                    <a:lnTo>
                      <a:pt x="6373" y="2073"/>
                    </a:lnTo>
                    <a:lnTo>
                      <a:pt x="6385" y="2036"/>
                    </a:lnTo>
                    <a:lnTo>
                      <a:pt x="6388" y="2027"/>
                    </a:lnTo>
                    <a:lnTo>
                      <a:pt x="6402" y="1990"/>
                    </a:lnTo>
                    <a:lnTo>
                      <a:pt x="6405" y="1981"/>
                    </a:lnTo>
                    <a:lnTo>
                      <a:pt x="6420" y="1945"/>
                    </a:lnTo>
                    <a:lnTo>
                      <a:pt x="6424" y="1937"/>
                    </a:lnTo>
                    <a:lnTo>
                      <a:pt x="6440" y="1901"/>
                    </a:lnTo>
                    <a:lnTo>
                      <a:pt x="6444" y="1893"/>
                    </a:lnTo>
                    <a:lnTo>
                      <a:pt x="6462" y="1858"/>
                    </a:lnTo>
                    <a:lnTo>
                      <a:pt x="6467" y="1850"/>
                    </a:lnTo>
                    <a:lnTo>
                      <a:pt x="6486" y="1815"/>
                    </a:lnTo>
                    <a:lnTo>
                      <a:pt x="6490" y="1808"/>
                    </a:lnTo>
                    <a:lnTo>
                      <a:pt x="6510" y="1774"/>
                    </a:lnTo>
                    <a:lnTo>
                      <a:pt x="6515" y="1766"/>
                    </a:lnTo>
                    <a:lnTo>
                      <a:pt x="6537" y="1734"/>
                    </a:lnTo>
                    <a:lnTo>
                      <a:pt x="6542" y="1726"/>
                    </a:lnTo>
                    <a:lnTo>
                      <a:pt x="6564" y="1694"/>
                    </a:lnTo>
                    <a:lnTo>
                      <a:pt x="6570" y="1687"/>
                    </a:lnTo>
                    <a:lnTo>
                      <a:pt x="6594" y="1656"/>
                    </a:lnTo>
                    <a:lnTo>
                      <a:pt x="6599" y="1648"/>
                    </a:lnTo>
                    <a:lnTo>
                      <a:pt x="6624" y="1618"/>
                    </a:lnTo>
                    <a:lnTo>
                      <a:pt x="6630" y="1611"/>
                    </a:lnTo>
                    <a:lnTo>
                      <a:pt x="6656" y="1582"/>
                    </a:lnTo>
                    <a:lnTo>
                      <a:pt x="6663" y="1575"/>
                    </a:lnTo>
                    <a:lnTo>
                      <a:pt x="6690" y="1547"/>
                    </a:lnTo>
                    <a:lnTo>
                      <a:pt x="6696" y="1541"/>
                    </a:lnTo>
                    <a:lnTo>
                      <a:pt x="6724" y="1514"/>
                    </a:lnTo>
                    <a:lnTo>
                      <a:pt x="6731" y="1507"/>
                    </a:lnTo>
                    <a:lnTo>
                      <a:pt x="6760" y="1481"/>
                    </a:lnTo>
                    <a:lnTo>
                      <a:pt x="6767" y="1475"/>
                    </a:lnTo>
                    <a:lnTo>
                      <a:pt x="6797" y="1450"/>
                    </a:lnTo>
                    <a:lnTo>
                      <a:pt x="6805" y="1444"/>
                    </a:lnTo>
                    <a:lnTo>
                      <a:pt x="6836" y="1421"/>
                    </a:lnTo>
                    <a:lnTo>
                      <a:pt x="6843" y="1415"/>
                    </a:lnTo>
                    <a:lnTo>
                      <a:pt x="6875" y="1392"/>
                    </a:lnTo>
                    <a:lnTo>
                      <a:pt x="6883" y="1387"/>
                    </a:lnTo>
                    <a:lnTo>
                      <a:pt x="6916" y="1366"/>
                    </a:lnTo>
                    <a:lnTo>
                      <a:pt x="6924" y="1361"/>
                    </a:lnTo>
                    <a:lnTo>
                      <a:pt x="6958" y="1340"/>
                    </a:lnTo>
                    <a:lnTo>
                      <a:pt x="6964" y="1337"/>
                    </a:lnTo>
                    <a:lnTo>
                      <a:pt x="6999" y="1318"/>
                    </a:lnTo>
                    <a:lnTo>
                      <a:pt x="7007" y="1313"/>
                    </a:lnTo>
                    <a:lnTo>
                      <a:pt x="7042" y="1295"/>
                    </a:lnTo>
                    <a:lnTo>
                      <a:pt x="7050" y="1291"/>
                    </a:lnTo>
                    <a:lnTo>
                      <a:pt x="7086" y="1275"/>
                    </a:lnTo>
                    <a:lnTo>
                      <a:pt x="7094" y="1271"/>
                    </a:lnTo>
                    <a:lnTo>
                      <a:pt x="7130" y="1256"/>
                    </a:lnTo>
                    <a:lnTo>
                      <a:pt x="7139" y="1253"/>
                    </a:lnTo>
                    <a:lnTo>
                      <a:pt x="7176" y="1239"/>
                    </a:lnTo>
                    <a:lnTo>
                      <a:pt x="7185" y="1236"/>
                    </a:lnTo>
                    <a:lnTo>
                      <a:pt x="7222" y="1224"/>
                    </a:lnTo>
                    <a:lnTo>
                      <a:pt x="7230" y="1221"/>
                    </a:lnTo>
                    <a:lnTo>
                      <a:pt x="7268" y="1210"/>
                    </a:lnTo>
                    <a:lnTo>
                      <a:pt x="7277" y="1208"/>
                    </a:lnTo>
                    <a:lnTo>
                      <a:pt x="7315" y="1198"/>
                    </a:lnTo>
                    <a:lnTo>
                      <a:pt x="7324" y="1196"/>
                    </a:lnTo>
                    <a:lnTo>
                      <a:pt x="7362" y="1188"/>
                    </a:lnTo>
                    <a:lnTo>
                      <a:pt x="7371" y="1187"/>
                    </a:lnTo>
                    <a:lnTo>
                      <a:pt x="7409" y="1180"/>
                    </a:lnTo>
                    <a:lnTo>
                      <a:pt x="7419" y="1179"/>
                    </a:lnTo>
                    <a:lnTo>
                      <a:pt x="7457" y="1174"/>
                    </a:lnTo>
                    <a:lnTo>
                      <a:pt x="7467" y="1173"/>
                    </a:lnTo>
                    <a:lnTo>
                      <a:pt x="7505" y="1169"/>
                    </a:lnTo>
                    <a:lnTo>
                      <a:pt x="7515" y="1168"/>
                    </a:lnTo>
                    <a:lnTo>
                      <a:pt x="7554" y="1166"/>
                    </a:lnTo>
                    <a:lnTo>
                      <a:pt x="7563" y="1166"/>
                    </a:lnTo>
                    <a:lnTo>
                      <a:pt x="7602" y="1165"/>
                    </a:lnTo>
                    <a:lnTo>
                      <a:pt x="7612" y="1165"/>
                    </a:lnTo>
                    <a:lnTo>
                      <a:pt x="7651" y="1166"/>
                    </a:lnTo>
                    <a:lnTo>
                      <a:pt x="7660" y="1166"/>
                    </a:lnTo>
                    <a:lnTo>
                      <a:pt x="7699" y="1168"/>
                    </a:lnTo>
                    <a:lnTo>
                      <a:pt x="7709" y="1169"/>
                    </a:lnTo>
                    <a:lnTo>
                      <a:pt x="7747" y="1173"/>
                    </a:lnTo>
                    <a:lnTo>
                      <a:pt x="7757" y="1174"/>
                    </a:lnTo>
                    <a:lnTo>
                      <a:pt x="7795" y="1179"/>
                    </a:lnTo>
                    <a:lnTo>
                      <a:pt x="7805" y="1180"/>
                    </a:lnTo>
                    <a:lnTo>
                      <a:pt x="7843" y="1187"/>
                    </a:lnTo>
                    <a:lnTo>
                      <a:pt x="7852" y="1188"/>
                    </a:lnTo>
                    <a:lnTo>
                      <a:pt x="7890" y="1196"/>
                    </a:lnTo>
                    <a:lnTo>
                      <a:pt x="7899" y="1198"/>
                    </a:lnTo>
                    <a:lnTo>
                      <a:pt x="7937" y="1208"/>
                    </a:lnTo>
                    <a:lnTo>
                      <a:pt x="7946" y="1210"/>
                    </a:lnTo>
                    <a:lnTo>
                      <a:pt x="7984" y="1221"/>
                    </a:lnTo>
                    <a:lnTo>
                      <a:pt x="7993" y="1224"/>
                    </a:lnTo>
                    <a:lnTo>
                      <a:pt x="8030" y="1236"/>
                    </a:lnTo>
                    <a:lnTo>
                      <a:pt x="8038" y="1239"/>
                    </a:lnTo>
                    <a:lnTo>
                      <a:pt x="8075" y="1253"/>
                    </a:lnTo>
                    <a:lnTo>
                      <a:pt x="8084" y="1256"/>
                    </a:lnTo>
                    <a:lnTo>
                      <a:pt x="8120" y="1271"/>
                    </a:lnTo>
                    <a:lnTo>
                      <a:pt x="8128" y="1275"/>
                    </a:lnTo>
                    <a:lnTo>
                      <a:pt x="8164" y="1291"/>
                    </a:lnTo>
                    <a:lnTo>
                      <a:pt x="8172" y="1295"/>
                    </a:lnTo>
                    <a:lnTo>
                      <a:pt x="8207" y="1313"/>
                    </a:lnTo>
                    <a:lnTo>
                      <a:pt x="8216" y="1317"/>
                    </a:lnTo>
                    <a:lnTo>
                      <a:pt x="8250" y="1336"/>
                    </a:lnTo>
                    <a:lnTo>
                      <a:pt x="8258" y="1341"/>
                    </a:lnTo>
                    <a:lnTo>
                      <a:pt x="8291" y="1361"/>
                    </a:lnTo>
                    <a:lnTo>
                      <a:pt x="8299" y="1366"/>
                    </a:lnTo>
                    <a:lnTo>
                      <a:pt x="8332" y="1387"/>
                    </a:lnTo>
                    <a:lnTo>
                      <a:pt x="8340" y="1393"/>
                    </a:lnTo>
                    <a:lnTo>
                      <a:pt x="8372" y="1415"/>
                    </a:lnTo>
                    <a:lnTo>
                      <a:pt x="8379" y="1421"/>
                    </a:lnTo>
                    <a:lnTo>
                      <a:pt x="8410" y="1444"/>
                    </a:lnTo>
                    <a:lnTo>
                      <a:pt x="8417" y="1450"/>
                    </a:lnTo>
                    <a:lnTo>
                      <a:pt x="8447" y="1475"/>
                    </a:lnTo>
                    <a:lnTo>
                      <a:pt x="8454" y="1481"/>
                    </a:lnTo>
                    <a:lnTo>
                      <a:pt x="8483" y="1507"/>
                    </a:lnTo>
                    <a:lnTo>
                      <a:pt x="8490" y="1514"/>
                    </a:lnTo>
                    <a:lnTo>
                      <a:pt x="8518" y="1541"/>
                    </a:lnTo>
                    <a:lnTo>
                      <a:pt x="8525" y="1547"/>
                    </a:lnTo>
                    <a:lnTo>
                      <a:pt x="8552" y="1575"/>
                    </a:lnTo>
                    <a:lnTo>
                      <a:pt x="8558" y="1582"/>
                    </a:lnTo>
                    <a:lnTo>
                      <a:pt x="8584" y="1611"/>
                    </a:lnTo>
                    <a:lnTo>
                      <a:pt x="8590" y="1618"/>
                    </a:lnTo>
                    <a:lnTo>
                      <a:pt x="8615" y="1648"/>
                    </a:lnTo>
                    <a:lnTo>
                      <a:pt x="8621" y="1656"/>
                    </a:lnTo>
                    <a:lnTo>
                      <a:pt x="8645" y="1687"/>
                    </a:lnTo>
                    <a:lnTo>
                      <a:pt x="8650" y="1694"/>
                    </a:lnTo>
                    <a:lnTo>
                      <a:pt x="8673" y="1726"/>
                    </a:lnTo>
                    <a:lnTo>
                      <a:pt x="8678" y="1734"/>
                    </a:lnTo>
                    <a:lnTo>
                      <a:pt x="8699" y="1767"/>
                    </a:lnTo>
                    <a:lnTo>
                      <a:pt x="8704" y="1775"/>
                    </a:lnTo>
                    <a:lnTo>
                      <a:pt x="8725" y="1809"/>
                    </a:lnTo>
                    <a:lnTo>
                      <a:pt x="8728" y="1815"/>
                    </a:lnTo>
                    <a:lnTo>
                      <a:pt x="8747" y="1850"/>
                    </a:lnTo>
                    <a:lnTo>
                      <a:pt x="8752" y="1858"/>
                    </a:lnTo>
                    <a:lnTo>
                      <a:pt x="8770" y="1893"/>
                    </a:lnTo>
                    <a:lnTo>
                      <a:pt x="8774" y="1901"/>
                    </a:lnTo>
                    <a:lnTo>
                      <a:pt x="8790" y="1937"/>
                    </a:lnTo>
                    <a:lnTo>
                      <a:pt x="8794" y="1945"/>
                    </a:lnTo>
                    <a:lnTo>
                      <a:pt x="8809" y="1981"/>
                    </a:lnTo>
                    <a:lnTo>
                      <a:pt x="8812" y="1990"/>
                    </a:lnTo>
                    <a:lnTo>
                      <a:pt x="8826" y="2027"/>
                    </a:lnTo>
                    <a:lnTo>
                      <a:pt x="8829" y="2036"/>
                    </a:lnTo>
                    <a:lnTo>
                      <a:pt x="8841" y="2073"/>
                    </a:lnTo>
                    <a:lnTo>
                      <a:pt x="8844" y="2081"/>
                    </a:lnTo>
                    <a:lnTo>
                      <a:pt x="8855" y="2119"/>
                    </a:lnTo>
                    <a:lnTo>
                      <a:pt x="8857" y="2128"/>
                    </a:lnTo>
                    <a:lnTo>
                      <a:pt x="8867" y="2166"/>
                    </a:lnTo>
                    <a:lnTo>
                      <a:pt x="8869" y="2175"/>
                    </a:lnTo>
                    <a:lnTo>
                      <a:pt x="8877" y="2213"/>
                    </a:lnTo>
                    <a:lnTo>
                      <a:pt x="8878" y="2222"/>
                    </a:lnTo>
                    <a:lnTo>
                      <a:pt x="8885" y="2260"/>
                    </a:lnTo>
                    <a:lnTo>
                      <a:pt x="8886" y="2270"/>
                    </a:lnTo>
                    <a:lnTo>
                      <a:pt x="8891" y="2308"/>
                    </a:lnTo>
                    <a:lnTo>
                      <a:pt x="8892" y="2318"/>
                    </a:lnTo>
                    <a:lnTo>
                      <a:pt x="8896" y="2356"/>
                    </a:lnTo>
                    <a:lnTo>
                      <a:pt x="8897" y="2366"/>
                    </a:lnTo>
                    <a:lnTo>
                      <a:pt x="8899" y="2405"/>
                    </a:lnTo>
                    <a:lnTo>
                      <a:pt x="8899" y="2414"/>
                    </a:lnTo>
                    <a:lnTo>
                      <a:pt x="8900" y="2453"/>
                    </a:lnTo>
                    <a:lnTo>
                      <a:pt x="8900" y="2463"/>
                    </a:lnTo>
                    <a:lnTo>
                      <a:pt x="8899" y="2502"/>
                    </a:lnTo>
                    <a:lnTo>
                      <a:pt x="8899" y="2511"/>
                    </a:lnTo>
                    <a:lnTo>
                      <a:pt x="8897" y="2550"/>
                    </a:lnTo>
                    <a:lnTo>
                      <a:pt x="8896" y="2560"/>
                    </a:lnTo>
                    <a:lnTo>
                      <a:pt x="8892" y="2598"/>
                    </a:lnTo>
                    <a:lnTo>
                      <a:pt x="8891" y="2608"/>
                    </a:lnTo>
                    <a:lnTo>
                      <a:pt x="8886" y="2646"/>
                    </a:lnTo>
                    <a:lnTo>
                      <a:pt x="8885" y="2656"/>
                    </a:lnTo>
                    <a:lnTo>
                      <a:pt x="8878" y="2694"/>
                    </a:lnTo>
                    <a:lnTo>
                      <a:pt x="8877" y="2703"/>
                    </a:lnTo>
                    <a:lnTo>
                      <a:pt x="8869" y="2741"/>
                    </a:lnTo>
                    <a:lnTo>
                      <a:pt x="8867" y="2750"/>
                    </a:lnTo>
                    <a:lnTo>
                      <a:pt x="8857" y="2788"/>
                    </a:lnTo>
                    <a:lnTo>
                      <a:pt x="8855" y="2797"/>
                    </a:lnTo>
                    <a:lnTo>
                      <a:pt x="8844" y="2835"/>
                    </a:lnTo>
                    <a:lnTo>
                      <a:pt x="8841" y="2843"/>
                    </a:lnTo>
                    <a:lnTo>
                      <a:pt x="8829" y="2880"/>
                    </a:lnTo>
                    <a:lnTo>
                      <a:pt x="8826" y="2889"/>
                    </a:lnTo>
                    <a:lnTo>
                      <a:pt x="8812" y="2926"/>
                    </a:lnTo>
                    <a:lnTo>
                      <a:pt x="8809" y="2935"/>
                    </a:lnTo>
                    <a:lnTo>
                      <a:pt x="8794" y="2971"/>
                    </a:lnTo>
                    <a:lnTo>
                      <a:pt x="8790" y="2979"/>
                    </a:lnTo>
                    <a:lnTo>
                      <a:pt x="8774" y="3015"/>
                    </a:lnTo>
                    <a:lnTo>
                      <a:pt x="8770" y="3023"/>
                    </a:lnTo>
                    <a:lnTo>
                      <a:pt x="8752" y="3058"/>
                    </a:lnTo>
                    <a:lnTo>
                      <a:pt x="8747" y="3066"/>
                    </a:lnTo>
                    <a:lnTo>
                      <a:pt x="8728" y="3101"/>
                    </a:lnTo>
                    <a:lnTo>
                      <a:pt x="8725" y="3107"/>
                    </a:lnTo>
                    <a:lnTo>
                      <a:pt x="8704" y="3141"/>
                    </a:lnTo>
                    <a:lnTo>
                      <a:pt x="8699" y="3149"/>
                    </a:lnTo>
                    <a:lnTo>
                      <a:pt x="8678" y="3182"/>
                    </a:lnTo>
                    <a:lnTo>
                      <a:pt x="8673" y="3190"/>
                    </a:lnTo>
                    <a:lnTo>
                      <a:pt x="8650" y="3222"/>
                    </a:lnTo>
                    <a:lnTo>
                      <a:pt x="8645" y="3229"/>
                    </a:lnTo>
                    <a:lnTo>
                      <a:pt x="8621" y="3260"/>
                    </a:lnTo>
                    <a:lnTo>
                      <a:pt x="8615" y="3268"/>
                    </a:lnTo>
                    <a:lnTo>
                      <a:pt x="8590" y="3298"/>
                    </a:lnTo>
                    <a:lnTo>
                      <a:pt x="8584" y="3305"/>
                    </a:lnTo>
                    <a:lnTo>
                      <a:pt x="8558" y="3334"/>
                    </a:lnTo>
                    <a:lnTo>
                      <a:pt x="8552" y="3341"/>
                    </a:lnTo>
                    <a:lnTo>
                      <a:pt x="8525" y="3369"/>
                    </a:lnTo>
                    <a:lnTo>
                      <a:pt x="8518" y="3375"/>
                    </a:lnTo>
                    <a:lnTo>
                      <a:pt x="8490" y="3402"/>
                    </a:lnTo>
                    <a:lnTo>
                      <a:pt x="8483" y="3409"/>
                    </a:lnTo>
                    <a:lnTo>
                      <a:pt x="8454" y="3435"/>
                    </a:lnTo>
                    <a:lnTo>
                      <a:pt x="8447" y="3441"/>
                    </a:lnTo>
                    <a:lnTo>
                      <a:pt x="8417" y="3466"/>
                    </a:lnTo>
                    <a:lnTo>
                      <a:pt x="8410" y="3472"/>
                    </a:lnTo>
                    <a:lnTo>
                      <a:pt x="8379" y="3495"/>
                    </a:lnTo>
                    <a:lnTo>
                      <a:pt x="8372" y="3501"/>
                    </a:lnTo>
                    <a:lnTo>
                      <a:pt x="8340" y="3523"/>
                    </a:lnTo>
                    <a:lnTo>
                      <a:pt x="8332" y="3529"/>
                    </a:lnTo>
                    <a:lnTo>
                      <a:pt x="8299" y="3550"/>
                    </a:lnTo>
                    <a:lnTo>
                      <a:pt x="8291" y="3555"/>
                    </a:lnTo>
                    <a:lnTo>
                      <a:pt x="8258" y="3575"/>
                    </a:lnTo>
                    <a:lnTo>
                      <a:pt x="8250" y="3580"/>
                    </a:lnTo>
                    <a:lnTo>
                      <a:pt x="8216" y="3599"/>
                    </a:lnTo>
                    <a:lnTo>
                      <a:pt x="8207" y="3603"/>
                    </a:lnTo>
                    <a:lnTo>
                      <a:pt x="8172" y="3621"/>
                    </a:lnTo>
                    <a:lnTo>
                      <a:pt x="8164" y="3625"/>
                    </a:lnTo>
                    <a:lnTo>
                      <a:pt x="8128" y="3641"/>
                    </a:lnTo>
                    <a:lnTo>
                      <a:pt x="8120" y="3645"/>
                    </a:lnTo>
                    <a:lnTo>
                      <a:pt x="8084" y="3660"/>
                    </a:lnTo>
                    <a:lnTo>
                      <a:pt x="8075" y="3663"/>
                    </a:lnTo>
                    <a:lnTo>
                      <a:pt x="8038" y="3677"/>
                    </a:lnTo>
                    <a:lnTo>
                      <a:pt x="8030" y="3680"/>
                    </a:lnTo>
                    <a:lnTo>
                      <a:pt x="7993" y="3692"/>
                    </a:lnTo>
                    <a:lnTo>
                      <a:pt x="7984" y="3695"/>
                    </a:lnTo>
                    <a:lnTo>
                      <a:pt x="7946" y="3706"/>
                    </a:lnTo>
                    <a:lnTo>
                      <a:pt x="7937" y="3708"/>
                    </a:lnTo>
                    <a:lnTo>
                      <a:pt x="7899" y="3718"/>
                    </a:lnTo>
                    <a:lnTo>
                      <a:pt x="7890" y="3720"/>
                    </a:lnTo>
                    <a:lnTo>
                      <a:pt x="7852" y="3728"/>
                    </a:lnTo>
                    <a:lnTo>
                      <a:pt x="7843" y="3729"/>
                    </a:lnTo>
                    <a:lnTo>
                      <a:pt x="7805" y="3736"/>
                    </a:lnTo>
                    <a:lnTo>
                      <a:pt x="7795" y="3737"/>
                    </a:lnTo>
                    <a:lnTo>
                      <a:pt x="7757" y="3742"/>
                    </a:lnTo>
                    <a:lnTo>
                      <a:pt x="7747" y="3743"/>
                    </a:lnTo>
                    <a:lnTo>
                      <a:pt x="7709" y="3747"/>
                    </a:lnTo>
                    <a:lnTo>
                      <a:pt x="7699" y="3748"/>
                    </a:lnTo>
                    <a:lnTo>
                      <a:pt x="7660" y="3750"/>
                    </a:lnTo>
                    <a:lnTo>
                      <a:pt x="7651" y="3750"/>
                    </a:lnTo>
                    <a:lnTo>
                      <a:pt x="7612" y="3751"/>
                    </a:lnTo>
                    <a:lnTo>
                      <a:pt x="7602" y="3751"/>
                    </a:lnTo>
                    <a:lnTo>
                      <a:pt x="7563" y="3750"/>
                    </a:lnTo>
                    <a:lnTo>
                      <a:pt x="7554" y="3750"/>
                    </a:lnTo>
                    <a:lnTo>
                      <a:pt x="7515" y="3748"/>
                    </a:lnTo>
                    <a:lnTo>
                      <a:pt x="7505" y="3747"/>
                    </a:lnTo>
                    <a:lnTo>
                      <a:pt x="7467" y="3743"/>
                    </a:lnTo>
                    <a:lnTo>
                      <a:pt x="7457" y="3742"/>
                    </a:lnTo>
                    <a:lnTo>
                      <a:pt x="7419" y="3737"/>
                    </a:lnTo>
                    <a:lnTo>
                      <a:pt x="7409" y="3736"/>
                    </a:lnTo>
                    <a:lnTo>
                      <a:pt x="7371" y="3729"/>
                    </a:lnTo>
                    <a:lnTo>
                      <a:pt x="7362" y="3728"/>
                    </a:lnTo>
                    <a:lnTo>
                      <a:pt x="7342" y="3723"/>
                    </a:lnTo>
                    <a:lnTo>
                      <a:pt x="5798" y="6233"/>
                    </a:lnTo>
                    <a:lnTo>
                      <a:pt x="5799" y="6234"/>
                    </a:lnTo>
                    <a:lnTo>
                      <a:pt x="5806" y="6239"/>
                    </a:lnTo>
                    <a:lnTo>
                      <a:pt x="5842" y="6265"/>
                    </a:lnTo>
                    <a:lnTo>
                      <a:pt x="5849" y="6270"/>
                    </a:lnTo>
                    <a:lnTo>
                      <a:pt x="5884" y="6297"/>
                    </a:lnTo>
                    <a:lnTo>
                      <a:pt x="5891" y="6303"/>
                    </a:lnTo>
                    <a:lnTo>
                      <a:pt x="5925" y="6330"/>
                    </a:lnTo>
                    <a:lnTo>
                      <a:pt x="5932" y="6337"/>
                    </a:lnTo>
                    <a:lnTo>
                      <a:pt x="5965" y="6366"/>
                    </a:lnTo>
                    <a:lnTo>
                      <a:pt x="5972" y="6372"/>
                    </a:lnTo>
                    <a:lnTo>
                      <a:pt x="6003" y="6402"/>
                    </a:lnTo>
                    <a:lnTo>
                      <a:pt x="6010" y="6409"/>
                    </a:lnTo>
                    <a:lnTo>
                      <a:pt x="6040" y="6440"/>
                    </a:lnTo>
                    <a:lnTo>
                      <a:pt x="6046" y="6447"/>
                    </a:lnTo>
                    <a:lnTo>
                      <a:pt x="6075" y="6480"/>
                    </a:lnTo>
                    <a:lnTo>
                      <a:pt x="6082" y="6487"/>
                    </a:lnTo>
                    <a:lnTo>
                      <a:pt x="6109" y="6521"/>
                    </a:lnTo>
                    <a:lnTo>
                      <a:pt x="6115" y="6528"/>
                    </a:lnTo>
                    <a:lnTo>
                      <a:pt x="6142" y="6563"/>
                    </a:lnTo>
                    <a:lnTo>
                      <a:pt x="6147" y="6570"/>
                    </a:lnTo>
                    <a:lnTo>
                      <a:pt x="6173" y="6606"/>
                    </a:lnTo>
                    <a:lnTo>
                      <a:pt x="6178" y="6613"/>
                    </a:lnTo>
                    <a:lnTo>
                      <a:pt x="6202" y="6650"/>
                    </a:lnTo>
                    <a:lnTo>
                      <a:pt x="6207" y="6658"/>
                    </a:lnTo>
                    <a:lnTo>
                      <a:pt x="6230" y="6696"/>
                    </a:lnTo>
                    <a:lnTo>
                      <a:pt x="6235" y="6704"/>
                    </a:lnTo>
                    <a:lnTo>
                      <a:pt x="6256" y="6742"/>
                    </a:lnTo>
                    <a:lnTo>
                      <a:pt x="6260" y="6751"/>
                    </a:lnTo>
                    <a:lnTo>
                      <a:pt x="6280" y="6790"/>
                    </a:lnTo>
                    <a:lnTo>
                      <a:pt x="6284" y="6799"/>
                    </a:lnTo>
                    <a:lnTo>
                      <a:pt x="6303" y="6839"/>
                    </a:lnTo>
                    <a:lnTo>
                      <a:pt x="6306" y="6847"/>
                    </a:lnTo>
                    <a:lnTo>
                      <a:pt x="6323" y="6888"/>
                    </a:lnTo>
                    <a:lnTo>
                      <a:pt x="6327" y="6896"/>
                    </a:lnTo>
                    <a:lnTo>
                      <a:pt x="6342" y="6938"/>
                    </a:lnTo>
                    <a:lnTo>
                      <a:pt x="6345" y="6946"/>
                    </a:lnTo>
                    <a:lnTo>
                      <a:pt x="6359" y="6988"/>
                    </a:lnTo>
                    <a:lnTo>
                      <a:pt x="6361" y="6997"/>
                    </a:lnTo>
                    <a:lnTo>
                      <a:pt x="6373" y="7039"/>
                    </a:lnTo>
                    <a:lnTo>
                      <a:pt x="6376" y="7048"/>
                    </a:lnTo>
                    <a:lnTo>
                      <a:pt x="6386" y="7091"/>
                    </a:lnTo>
                    <a:lnTo>
                      <a:pt x="6388" y="7100"/>
                    </a:lnTo>
                    <a:lnTo>
                      <a:pt x="6397" y="7143"/>
                    </a:lnTo>
                    <a:lnTo>
                      <a:pt x="6399" y="7152"/>
                    </a:lnTo>
                    <a:lnTo>
                      <a:pt x="6406" y="7195"/>
                    </a:lnTo>
                    <a:lnTo>
                      <a:pt x="6408" y="7204"/>
                    </a:lnTo>
                    <a:lnTo>
                      <a:pt x="6413" y="7248"/>
                    </a:lnTo>
                    <a:lnTo>
                      <a:pt x="6415" y="7257"/>
                    </a:lnTo>
                    <a:lnTo>
                      <a:pt x="6419" y="7301"/>
                    </a:lnTo>
                    <a:lnTo>
                      <a:pt x="6419" y="7310"/>
                    </a:lnTo>
                    <a:lnTo>
                      <a:pt x="6422" y="7354"/>
                    </a:lnTo>
                    <a:lnTo>
                      <a:pt x="6422" y="7363"/>
                    </a:lnTo>
                    <a:lnTo>
                      <a:pt x="6423" y="7407"/>
                    </a:lnTo>
                    <a:lnTo>
                      <a:pt x="6423" y="7417"/>
                    </a:lnTo>
                    <a:lnTo>
                      <a:pt x="6422" y="7461"/>
                    </a:lnTo>
                    <a:lnTo>
                      <a:pt x="6422" y="7470"/>
                    </a:lnTo>
                    <a:lnTo>
                      <a:pt x="6419" y="7514"/>
                    </a:lnTo>
                    <a:lnTo>
                      <a:pt x="6419" y="7523"/>
                    </a:lnTo>
                    <a:lnTo>
                      <a:pt x="6415" y="7567"/>
                    </a:lnTo>
                    <a:lnTo>
                      <a:pt x="6413" y="7576"/>
                    </a:lnTo>
                    <a:lnTo>
                      <a:pt x="6408" y="7620"/>
                    </a:lnTo>
                    <a:lnTo>
                      <a:pt x="6406" y="7629"/>
                    </a:lnTo>
                    <a:lnTo>
                      <a:pt x="6399" y="7672"/>
                    </a:lnTo>
                    <a:lnTo>
                      <a:pt x="6397" y="7681"/>
                    </a:lnTo>
                    <a:lnTo>
                      <a:pt x="6388" y="7724"/>
                    </a:lnTo>
                    <a:lnTo>
                      <a:pt x="6386" y="7733"/>
                    </a:lnTo>
                    <a:lnTo>
                      <a:pt x="6376" y="7776"/>
                    </a:lnTo>
                    <a:lnTo>
                      <a:pt x="6373" y="7785"/>
                    </a:lnTo>
                    <a:lnTo>
                      <a:pt x="6361" y="7827"/>
                    </a:lnTo>
                    <a:lnTo>
                      <a:pt x="6359" y="7836"/>
                    </a:lnTo>
                    <a:lnTo>
                      <a:pt x="6345" y="7877"/>
                    </a:lnTo>
                    <a:lnTo>
                      <a:pt x="6342" y="7886"/>
                    </a:lnTo>
                    <a:lnTo>
                      <a:pt x="6327" y="7927"/>
                    </a:lnTo>
                    <a:lnTo>
                      <a:pt x="6323" y="7936"/>
                    </a:lnTo>
                    <a:lnTo>
                      <a:pt x="6306" y="7976"/>
                    </a:lnTo>
                    <a:lnTo>
                      <a:pt x="6303" y="7985"/>
                    </a:lnTo>
                    <a:lnTo>
                      <a:pt x="6284" y="8025"/>
                    </a:lnTo>
                    <a:lnTo>
                      <a:pt x="6280" y="8033"/>
                    </a:lnTo>
                    <a:lnTo>
                      <a:pt x="6260" y="8072"/>
                    </a:lnTo>
                    <a:lnTo>
                      <a:pt x="6256" y="8081"/>
                    </a:lnTo>
                    <a:lnTo>
                      <a:pt x="6235" y="8119"/>
                    </a:lnTo>
                    <a:lnTo>
                      <a:pt x="6230" y="8127"/>
                    </a:lnTo>
                    <a:lnTo>
                      <a:pt x="6208" y="8165"/>
                    </a:lnTo>
                    <a:lnTo>
                      <a:pt x="6203" y="8173"/>
                    </a:lnTo>
                    <a:lnTo>
                      <a:pt x="6178" y="8209"/>
                    </a:lnTo>
                    <a:lnTo>
                      <a:pt x="6173" y="8217"/>
                    </a:lnTo>
                    <a:lnTo>
                      <a:pt x="6148" y="8253"/>
                    </a:lnTo>
                    <a:lnTo>
                      <a:pt x="6142" y="8261"/>
                    </a:lnTo>
                    <a:lnTo>
                      <a:pt x="6116" y="8296"/>
                    </a:lnTo>
                    <a:lnTo>
                      <a:pt x="6110" y="8303"/>
                    </a:lnTo>
                    <a:lnTo>
                      <a:pt x="6082" y="8337"/>
                    </a:lnTo>
                    <a:lnTo>
                      <a:pt x="6076" y="8344"/>
                    </a:lnTo>
                    <a:lnTo>
                      <a:pt x="6047" y="8376"/>
                    </a:lnTo>
                    <a:lnTo>
                      <a:pt x="6040" y="8383"/>
                    </a:lnTo>
                    <a:lnTo>
                      <a:pt x="6010" y="8415"/>
                    </a:lnTo>
                    <a:lnTo>
                      <a:pt x="6003" y="8421"/>
                    </a:lnTo>
                    <a:lnTo>
                      <a:pt x="5972" y="8452"/>
                    </a:lnTo>
                    <a:lnTo>
                      <a:pt x="5965" y="8458"/>
                    </a:lnTo>
                    <a:lnTo>
                      <a:pt x="5932" y="8487"/>
                    </a:lnTo>
                    <a:lnTo>
                      <a:pt x="5925" y="8493"/>
                    </a:lnTo>
                    <a:lnTo>
                      <a:pt x="5892" y="8521"/>
                    </a:lnTo>
                    <a:lnTo>
                      <a:pt x="5884" y="8527"/>
                    </a:lnTo>
                    <a:lnTo>
                      <a:pt x="5850" y="8554"/>
                    </a:lnTo>
                    <a:lnTo>
                      <a:pt x="5842" y="8559"/>
                    </a:lnTo>
                    <a:lnTo>
                      <a:pt x="5806" y="8585"/>
                    </a:lnTo>
                    <a:lnTo>
                      <a:pt x="5799" y="8590"/>
                    </a:lnTo>
                    <a:lnTo>
                      <a:pt x="5762" y="8614"/>
                    </a:lnTo>
                    <a:lnTo>
                      <a:pt x="5754" y="8619"/>
                    </a:lnTo>
                    <a:lnTo>
                      <a:pt x="5716" y="8642"/>
                    </a:lnTo>
                    <a:lnTo>
                      <a:pt x="5708" y="8647"/>
                    </a:lnTo>
                    <a:lnTo>
                      <a:pt x="5669" y="8668"/>
                    </a:lnTo>
                    <a:lnTo>
                      <a:pt x="5661" y="8673"/>
                    </a:lnTo>
                    <a:lnTo>
                      <a:pt x="5621" y="8692"/>
                    </a:lnTo>
                    <a:lnTo>
                      <a:pt x="5613" y="8696"/>
                    </a:lnTo>
                    <a:lnTo>
                      <a:pt x="5573" y="8715"/>
                    </a:lnTo>
                    <a:lnTo>
                      <a:pt x="5564" y="8718"/>
                    </a:lnTo>
                    <a:lnTo>
                      <a:pt x="5524" y="8735"/>
                    </a:lnTo>
                    <a:lnTo>
                      <a:pt x="5515" y="8739"/>
                    </a:lnTo>
                    <a:lnTo>
                      <a:pt x="5474" y="8754"/>
                    </a:lnTo>
                    <a:lnTo>
                      <a:pt x="5465" y="8757"/>
                    </a:lnTo>
                    <a:lnTo>
                      <a:pt x="5424" y="8771"/>
                    </a:lnTo>
                    <a:lnTo>
                      <a:pt x="5415" y="8773"/>
                    </a:lnTo>
                    <a:lnTo>
                      <a:pt x="5373" y="8785"/>
                    </a:lnTo>
                    <a:lnTo>
                      <a:pt x="5364" y="8788"/>
                    </a:lnTo>
                    <a:lnTo>
                      <a:pt x="5321" y="8798"/>
                    </a:lnTo>
                    <a:lnTo>
                      <a:pt x="5312" y="8800"/>
                    </a:lnTo>
                    <a:lnTo>
                      <a:pt x="5269" y="8809"/>
                    </a:lnTo>
                    <a:lnTo>
                      <a:pt x="5260" y="8811"/>
                    </a:lnTo>
                    <a:lnTo>
                      <a:pt x="5217" y="8818"/>
                    </a:lnTo>
                    <a:lnTo>
                      <a:pt x="5208" y="8820"/>
                    </a:lnTo>
                    <a:lnTo>
                      <a:pt x="5164" y="8825"/>
                    </a:lnTo>
                    <a:lnTo>
                      <a:pt x="5155" y="8827"/>
                    </a:lnTo>
                    <a:lnTo>
                      <a:pt x="5111" y="8831"/>
                    </a:lnTo>
                    <a:lnTo>
                      <a:pt x="5102" y="8831"/>
                    </a:lnTo>
                    <a:lnTo>
                      <a:pt x="5058" y="8834"/>
                    </a:lnTo>
                    <a:lnTo>
                      <a:pt x="5049" y="8834"/>
                    </a:lnTo>
                    <a:lnTo>
                      <a:pt x="5005" y="8835"/>
                    </a:lnTo>
                    <a:lnTo>
                      <a:pt x="4995" y="8835"/>
                    </a:lnTo>
                    <a:lnTo>
                      <a:pt x="4951" y="8834"/>
                    </a:lnTo>
                    <a:lnTo>
                      <a:pt x="4942" y="8834"/>
                    </a:lnTo>
                    <a:lnTo>
                      <a:pt x="4898" y="8831"/>
                    </a:lnTo>
                    <a:lnTo>
                      <a:pt x="4889" y="8831"/>
                    </a:lnTo>
                    <a:lnTo>
                      <a:pt x="4845" y="8827"/>
                    </a:lnTo>
                    <a:lnTo>
                      <a:pt x="4836" y="8825"/>
                    </a:lnTo>
                    <a:lnTo>
                      <a:pt x="4792" y="8820"/>
                    </a:lnTo>
                    <a:lnTo>
                      <a:pt x="4783" y="8818"/>
                    </a:lnTo>
                    <a:lnTo>
                      <a:pt x="4740" y="8811"/>
                    </a:lnTo>
                    <a:lnTo>
                      <a:pt x="4731" y="8809"/>
                    </a:lnTo>
                    <a:lnTo>
                      <a:pt x="4688" y="8800"/>
                    </a:lnTo>
                    <a:lnTo>
                      <a:pt x="4679" y="8798"/>
                    </a:lnTo>
                    <a:lnTo>
                      <a:pt x="4636" y="8788"/>
                    </a:lnTo>
                    <a:lnTo>
                      <a:pt x="4627" y="8785"/>
                    </a:lnTo>
                    <a:lnTo>
                      <a:pt x="4585" y="8773"/>
                    </a:lnTo>
                    <a:lnTo>
                      <a:pt x="4576" y="8771"/>
                    </a:lnTo>
                    <a:lnTo>
                      <a:pt x="4535" y="8757"/>
                    </a:lnTo>
                    <a:lnTo>
                      <a:pt x="4526" y="8754"/>
                    </a:lnTo>
                    <a:lnTo>
                      <a:pt x="4485" y="8739"/>
                    </a:lnTo>
                    <a:lnTo>
                      <a:pt x="4476" y="8735"/>
                    </a:lnTo>
                    <a:lnTo>
                      <a:pt x="4436" y="8718"/>
                    </a:lnTo>
                    <a:lnTo>
                      <a:pt x="4427" y="8715"/>
                    </a:lnTo>
                    <a:lnTo>
                      <a:pt x="4387" y="8696"/>
                    </a:lnTo>
                    <a:lnTo>
                      <a:pt x="4379" y="8692"/>
                    </a:lnTo>
                    <a:lnTo>
                      <a:pt x="4339" y="8673"/>
                    </a:lnTo>
                    <a:lnTo>
                      <a:pt x="4331" y="8668"/>
                    </a:lnTo>
                    <a:lnTo>
                      <a:pt x="4292" y="8647"/>
                    </a:lnTo>
                    <a:lnTo>
                      <a:pt x="4284" y="8642"/>
                    </a:lnTo>
                    <a:lnTo>
                      <a:pt x="4246" y="8619"/>
                    </a:lnTo>
                    <a:lnTo>
                      <a:pt x="4238" y="8614"/>
                    </a:lnTo>
                    <a:lnTo>
                      <a:pt x="4201" y="8590"/>
                    </a:lnTo>
                    <a:lnTo>
                      <a:pt x="4194" y="8585"/>
                    </a:lnTo>
                    <a:lnTo>
                      <a:pt x="4158" y="8559"/>
                    </a:lnTo>
                    <a:lnTo>
                      <a:pt x="4150" y="8554"/>
                    </a:lnTo>
                    <a:lnTo>
                      <a:pt x="4116" y="8527"/>
                    </a:lnTo>
                    <a:lnTo>
                      <a:pt x="4108" y="8521"/>
                    </a:lnTo>
                    <a:lnTo>
                      <a:pt x="4075" y="8493"/>
                    </a:lnTo>
                    <a:lnTo>
                      <a:pt x="4068" y="8487"/>
                    </a:lnTo>
                    <a:lnTo>
                      <a:pt x="4035" y="8458"/>
                    </a:lnTo>
                    <a:lnTo>
                      <a:pt x="4028" y="8452"/>
                    </a:lnTo>
                    <a:lnTo>
                      <a:pt x="3997" y="8421"/>
                    </a:lnTo>
                    <a:lnTo>
                      <a:pt x="3990" y="8415"/>
                    </a:lnTo>
                    <a:lnTo>
                      <a:pt x="3960" y="8383"/>
                    </a:lnTo>
                    <a:lnTo>
                      <a:pt x="3953" y="8376"/>
                    </a:lnTo>
                    <a:lnTo>
                      <a:pt x="3924" y="8344"/>
                    </a:lnTo>
                    <a:lnTo>
                      <a:pt x="3918" y="8337"/>
                    </a:lnTo>
                    <a:lnTo>
                      <a:pt x="3890" y="8303"/>
                    </a:lnTo>
                    <a:lnTo>
                      <a:pt x="3884" y="8296"/>
                    </a:lnTo>
                    <a:lnTo>
                      <a:pt x="3858" y="8261"/>
                    </a:lnTo>
                    <a:lnTo>
                      <a:pt x="3852" y="8253"/>
                    </a:lnTo>
                    <a:lnTo>
                      <a:pt x="3827" y="8217"/>
                    </a:lnTo>
                    <a:lnTo>
                      <a:pt x="3822" y="8209"/>
                    </a:lnTo>
                    <a:lnTo>
                      <a:pt x="3797" y="8173"/>
                    </a:lnTo>
                    <a:lnTo>
                      <a:pt x="3792" y="8165"/>
                    </a:lnTo>
                    <a:lnTo>
                      <a:pt x="3770" y="8127"/>
                    </a:lnTo>
                    <a:lnTo>
                      <a:pt x="3765" y="8119"/>
                    </a:lnTo>
                    <a:lnTo>
                      <a:pt x="3744" y="8081"/>
                    </a:lnTo>
                    <a:lnTo>
                      <a:pt x="3740" y="8072"/>
                    </a:lnTo>
                    <a:lnTo>
                      <a:pt x="3720" y="8033"/>
                    </a:lnTo>
                    <a:lnTo>
                      <a:pt x="3716" y="8025"/>
                    </a:lnTo>
                    <a:lnTo>
                      <a:pt x="3697" y="7985"/>
                    </a:lnTo>
                    <a:lnTo>
                      <a:pt x="3694" y="7976"/>
                    </a:lnTo>
                    <a:lnTo>
                      <a:pt x="3677" y="7936"/>
                    </a:lnTo>
                    <a:lnTo>
                      <a:pt x="3673" y="7927"/>
                    </a:lnTo>
                    <a:lnTo>
                      <a:pt x="3658" y="7886"/>
                    </a:lnTo>
                    <a:lnTo>
                      <a:pt x="3655" y="7877"/>
                    </a:lnTo>
                    <a:lnTo>
                      <a:pt x="3641" y="7836"/>
                    </a:lnTo>
                    <a:lnTo>
                      <a:pt x="3639" y="7827"/>
                    </a:lnTo>
                    <a:lnTo>
                      <a:pt x="3627" y="7785"/>
                    </a:lnTo>
                    <a:lnTo>
                      <a:pt x="3624" y="7776"/>
                    </a:lnTo>
                    <a:lnTo>
                      <a:pt x="3614" y="7733"/>
                    </a:lnTo>
                    <a:lnTo>
                      <a:pt x="3612" y="7724"/>
                    </a:lnTo>
                    <a:lnTo>
                      <a:pt x="3603" y="7681"/>
                    </a:lnTo>
                    <a:lnTo>
                      <a:pt x="3601" y="7672"/>
                    </a:lnTo>
                    <a:lnTo>
                      <a:pt x="3594" y="7629"/>
                    </a:lnTo>
                    <a:lnTo>
                      <a:pt x="3592" y="7620"/>
                    </a:lnTo>
                    <a:lnTo>
                      <a:pt x="3587" y="7576"/>
                    </a:lnTo>
                    <a:lnTo>
                      <a:pt x="3585" y="7567"/>
                    </a:lnTo>
                    <a:lnTo>
                      <a:pt x="3581" y="7523"/>
                    </a:lnTo>
                    <a:lnTo>
                      <a:pt x="3581" y="7514"/>
                    </a:lnTo>
                    <a:lnTo>
                      <a:pt x="3578" y="7470"/>
                    </a:lnTo>
                    <a:lnTo>
                      <a:pt x="3578" y="7461"/>
                    </a:lnTo>
                    <a:lnTo>
                      <a:pt x="3577" y="7417"/>
                    </a:lnTo>
                    <a:lnTo>
                      <a:pt x="3577" y="7407"/>
                    </a:lnTo>
                    <a:lnTo>
                      <a:pt x="3578" y="7363"/>
                    </a:lnTo>
                    <a:lnTo>
                      <a:pt x="3578" y="7354"/>
                    </a:lnTo>
                    <a:lnTo>
                      <a:pt x="3581" y="7310"/>
                    </a:lnTo>
                    <a:lnTo>
                      <a:pt x="3581" y="7301"/>
                    </a:lnTo>
                    <a:lnTo>
                      <a:pt x="3585" y="7257"/>
                    </a:lnTo>
                    <a:lnTo>
                      <a:pt x="3587" y="7248"/>
                    </a:lnTo>
                    <a:lnTo>
                      <a:pt x="3592" y="7204"/>
                    </a:lnTo>
                    <a:lnTo>
                      <a:pt x="3594" y="7195"/>
                    </a:lnTo>
                    <a:lnTo>
                      <a:pt x="3601" y="7152"/>
                    </a:lnTo>
                    <a:lnTo>
                      <a:pt x="3603" y="7143"/>
                    </a:lnTo>
                    <a:lnTo>
                      <a:pt x="3612" y="7100"/>
                    </a:lnTo>
                    <a:lnTo>
                      <a:pt x="3614" y="7091"/>
                    </a:lnTo>
                    <a:lnTo>
                      <a:pt x="3624" y="7048"/>
                    </a:lnTo>
                    <a:lnTo>
                      <a:pt x="3627" y="7039"/>
                    </a:lnTo>
                    <a:lnTo>
                      <a:pt x="3639" y="6997"/>
                    </a:lnTo>
                    <a:lnTo>
                      <a:pt x="3641" y="6988"/>
                    </a:lnTo>
                    <a:lnTo>
                      <a:pt x="3655" y="6946"/>
                    </a:lnTo>
                    <a:lnTo>
                      <a:pt x="3658" y="6938"/>
                    </a:lnTo>
                    <a:lnTo>
                      <a:pt x="3673" y="6896"/>
                    </a:lnTo>
                    <a:lnTo>
                      <a:pt x="3677" y="6888"/>
                    </a:lnTo>
                    <a:lnTo>
                      <a:pt x="3694" y="6847"/>
                    </a:lnTo>
                    <a:lnTo>
                      <a:pt x="3697" y="6839"/>
                    </a:lnTo>
                    <a:lnTo>
                      <a:pt x="3716" y="6799"/>
                    </a:lnTo>
                    <a:lnTo>
                      <a:pt x="3720" y="6790"/>
                    </a:lnTo>
                    <a:lnTo>
                      <a:pt x="3740" y="6751"/>
                    </a:lnTo>
                    <a:lnTo>
                      <a:pt x="3744" y="6742"/>
                    </a:lnTo>
                    <a:lnTo>
                      <a:pt x="3765" y="6704"/>
                    </a:lnTo>
                    <a:lnTo>
                      <a:pt x="3770" y="6696"/>
                    </a:lnTo>
                    <a:lnTo>
                      <a:pt x="3793" y="6658"/>
                    </a:lnTo>
                    <a:lnTo>
                      <a:pt x="3798" y="6650"/>
                    </a:lnTo>
                    <a:lnTo>
                      <a:pt x="3822" y="6613"/>
                    </a:lnTo>
                    <a:lnTo>
                      <a:pt x="3827" y="6606"/>
                    </a:lnTo>
                    <a:lnTo>
                      <a:pt x="3853" y="6570"/>
                    </a:lnTo>
                    <a:lnTo>
                      <a:pt x="3858" y="6563"/>
                    </a:lnTo>
                    <a:lnTo>
                      <a:pt x="3885" y="6528"/>
                    </a:lnTo>
                    <a:lnTo>
                      <a:pt x="3891" y="6521"/>
                    </a:lnTo>
                    <a:lnTo>
                      <a:pt x="3918" y="6487"/>
                    </a:lnTo>
                    <a:lnTo>
                      <a:pt x="3925" y="6480"/>
                    </a:lnTo>
                    <a:lnTo>
                      <a:pt x="3954" y="6447"/>
                    </a:lnTo>
                    <a:lnTo>
                      <a:pt x="3960" y="6440"/>
                    </a:lnTo>
                    <a:lnTo>
                      <a:pt x="3990" y="6409"/>
                    </a:lnTo>
                    <a:lnTo>
                      <a:pt x="3997" y="6402"/>
                    </a:lnTo>
                    <a:lnTo>
                      <a:pt x="4028" y="6372"/>
                    </a:lnTo>
                    <a:lnTo>
                      <a:pt x="4035" y="6366"/>
                    </a:lnTo>
                    <a:lnTo>
                      <a:pt x="4068" y="6337"/>
                    </a:lnTo>
                    <a:lnTo>
                      <a:pt x="4075" y="6330"/>
                    </a:lnTo>
                    <a:lnTo>
                      <a:pt x="4109" y="6303"/>
                    </a:lnTo>
                    <a:lnTo>
                      <a:pt x="4116" y="6297"/>
                    </a:lnTo>
                    <a:lnTo>
                      <a:pt x="4151" y="6270"/>
                    </a:lnTo>
                    <a:lnTo>
                      <a:pt x="4158" y="6265"/>
                    </a:lnTo>
                    <a:lnTo>
                      <a:pt x="4194" y="6239"/>
                    </a:lnTo>
                    <a:lnTo>
                      <a:pt x="4201" y="6234"/>
                    </a:lnTo>
                    <a:lnTo>
                      <a:pt x="4202" y="6233"/>
                    </a:lnTo>
                    <a:lnTo>
                      <a:pt x="2658" y="3723"/>
                    </a:lnTo>
                    <a:lnTo>
                      <a:pt x="2638" y="3728"/>
                    </a:lnTo>
                    <a:lnTo>
                      <a:pt x="2629" y="3729"/>
                    </a:lnTo>
                    <a:lnTo>
                      <a:pt x="2591" y="3736"/>
                    </a:lnTo>
                    <a:lnTo>
                      <a:pt x="2581" y="3737"/>
                    </a:lnTo>
                    <a:lnTo>
                      <a:pt x="2543" y="3742"/>
                    </a:lnTo>
                    <a:lnTo>
                      <a:pt x="2533" y="3743"/>
                    </a:lnTo>
                    <a:lnTo>
                      <a:pt x="2495" y="3747"/>
                    </a:lnTo>
                    <a:lnTo>
                      <a:pt x="2485" y="3748"/>
                    </a:lnTo>
                    <a:lnTo>
                      <a:pt x="2446" y="3750"/>
                    </a:lnTo>
                    <a:lnTo>
                      <a:pt x="2437" y="3750"/>
                    </a:lnTo>
                    <a:lnTo>
                      <a:pt x="2398" y="3751"/>
                    </a:lnTo>
                    <a:lnTo>
                      <a:pt x="2388" y="3751"/>
                    </a:lnTo>
                    <a:lnTo>
                      <a:pt x="2349" y="3750"/>
                    </a:lnTo>
                    <a:lnTo>
                      <a:pt x="2340" y="3750"/>
                    </a:lnTo>
                    <a:lnTo>
                      <a:pt x="2301" y="3748"/>
                    </a:lnTo>
                    <a:lnTo>
                      <a:pt x="2291" y="3747"/>
                    </a:lnTo>
                    <a:lnTo>
                      <a:pt x="2253" y="3743"/>
                    </a:lnTo>
                    <a:lnTo>
                      <a:pt x="2243" y="3742"/>
                    </a:lnTo>
                    <a:lnTo>
                      <a:pt x="2205" y="3737"/>
                    </a:lnTo>
                    <a:lnTo>
                      <a:pt x="2195" y="3736"/>
                    </a:lnTo>
                    <a:lnTo>
                      <a:pt x="2157" y="3729"/>
                    </a:lnTo>
                    <a:lnTo>
                      <a:pt x="2148" y="3728"/>
                    </a:lnTo>
                    <a:lnTo>
                      <a:pt x="2110" y="3720"/>
                    </a:lnTo>
                    <a:lnTo>
                      <a:pt x="2101" y="3718"/>
                    </a:lnTo>
                    <a:lnTo>
                      <a:pt x="2063" y="3708"/>
                    </a:lnTo>
                    <a:lnTo>
                      <a:pt x="2054" y="3706"/>
                    </a:lnTo>
                    <a:lnTo>
                      <a:pt x="2016" y="3695"/>
                    </a:lnTo>
                    <a:lnTo>
                      <a:pt x="2007" y="3692"/>
                    </a:lnTo>
                    <a:lnTo>
                      <a:pt x="1970" y="3680"/>
                    </a:lnTo>
                    <a:lnTo>
                      <a:pt x="1962" y="3677"/>
                    </a:lnTo>
                    <a:lnTo>
                      <a:pt x="1925" y="3663"/>
                    </a:lnTo>
                    <a:lnTo>
                      <a:pt x="1916" y="3660"/>
                    </a:lnTo>
                    <a:lnTo>
                      <a:pt x="1880" y="3645"/>
                    </a:lnTo>
                    <a:lnTo>
                      <a:pt x="1872" y="3641"/>
                    </a:lnTo>
                    <a:lnTo>
                      <a:pt x="1836" y="3625"/>
                    </a:lnTo>
                    <a:lnTo>
                      <a:pt x="1828" y="3621"/>
                    </a:lnTo>
                    <a:lnTo>
                      <a:pt x="1793" y="3603"/>
                    </a:lnTo>
                    <a:lnTo>
                      <a:pt x="1784" y="3599"/>
                    </a:lnTo>
                    <a:lnTo>
                      <a:pt x="1750" y="3580"/>
                    </a:lnTo>
                    <a:lnTo>
                      <a:pt x="1742" y="3575"/>
                    </a:lnTo>
                    <a:lnTo>
                      <a:pt x="1709" y="3555"/>
                    </a:lnTo>
                    <a:lnTo>
                      <a:pt x="1701" y="3550"/>
                    </a:lnTo>
                    <a:lnTo>
                      <a:pt x="1668" y="3529"/>
                    </a:lnTo>
                    <a:lnTo>
                      <a:pt x="1660" y="3523"/>
                    </a:lnTo>
                    <a:lnTo>
                      <a:pt x="1628" y="3501"/>
                    </a:lnTo>
                    <a:lnTo>
                      <a:pt x="1621" y="3495"/>
                    </a:lnTo>
                    <a:lnTo>
                      <a:pt x="1590" y="3472"/>
                    </a:lnTo>
                    <a:lnTo>
                      <a:pt x="1583" y="3466"/>
                    </a:lnTo>
                    <a:lnTo>
                      <a:pt x="1553" y="3441"/>
                    </a:lnTo>
                    <a:lnTo>
                      <a:pt x="1546" y="3435"/>
                    </a:lnTo>
                    <a:lnTo>
                      <a:pt x="1517" y="3409"/>
                    </a:lnTo>
                    <a:lnTo>
                      <a:pt x="1510" y="3402"/>
                    </a:lnTo>
                    <a:lnTo>
                      <a:pt x="1482" y="3375"/>
                    </a:lnTo>
                    <a:lnTo>
                      <a:pt x="1475" y="3369"/>
                    </a:lnTo>
                    <a:lnTo>
                      <a:pt x="1448" y="3341"/>
                    </a:lnTo>
                    <a:lnTo>
                      <a:pt x="1442" y="3334"/>
                    </a:lnTo>
                    <a:lnTo>
                      <a:pt x="1416" y="3305"/>
                    </a:lnTo>
                    <a:lnTo>
                      <a:pt x="1410" y="3298"/>
                    </a:lnTo>
                    <a:lnTo>
                      <a:pt x="1385" y="3268"/>
                    </a:lnTo>
                    <a:lnTo>
                      <a:pt x="1379" y="3260"/>
                    </a:lnTo>
                    <a:lnTo>
                      <a:pt x="1355" y="3229"/>
                    </a:lnTo>
                    <a:lnTo>
                      <a:pt x="1350" y="3222"/>
                    </a:lnTo>
                    <a:lnTo>
                      <a:pt x="1327" y="3190"/>
                    </a:lnTo>
                    <a:lnTo>
                      <a:pt x="1322" y="3182"/>
                    </a:lnTo>
                    <a:lnTo>
                      <a:pt x="1301" y="3149"/>
                    </a:lnTo>
                    <a:lnTo>
                      <a:pt x="1296" y="3141"/>
                    </a:lnTo>
                    <a:lnTo>
                      <a:pt x="1275" y="3107"/>
                    </a:lnTo>
                    <a:lnTo>
                      <a:pt x="1272" y="3101"/>
                    </a:lnTo>
                    <a:lnTo>
                      <a:pt x="1253" y="3066"/>
                    </a:lnTo>
                    <a:lnTo>
                      <a:pt x="1248" y="3058"/>
                    </a:lnTo>
                    <a:lnTo>
                      <a:pt x="1230" y="3023"/>
                    </a:lnTo>
                    <a:lnTo>
                      <a:pt x="1226" y="3015"/>
                    </a:lnTo>
                    <a:lnTo>
                      <a:pt x="1210" y="2979"/>
                    </a:lnTo>
                    <a:lnTo>
                      <a:pt x="1206" y="2971"/>
                    </a:lnTo>
                    <a:lnTo>
                      <a:pt x="1191" y="2935"/>
                    </a:lnTo>
                    <a:lnTo>
                      <a:pt x="1188" y="2926"/>
                    </a:lnTo>
                    <a:lnTo>
                      <a:pt x="1174" y="2889"/>
                    </a:lnTo>
                    <a:lnTo>
                      <a:pt x="1171" y="2880"/>
                    </a:lnTo>
                    <a:lnTo>
                      <a:pt x="1159" y="2843"/>
                    </a:lnTo>
                    <a:lnTo>
                      <a:pt x="1156" y="2835"/>
                    </a:lnTo>
                    <a:lnTo>
                      <a:pt x="1145" y="2797"/>
                    </a:lnTo>
                    <a:lnTo>
                      <a:pt x="1143" y="2788"/>
                    </a:lnTo>
                    <a:lnTo>
                      <a:pt x="1133" y="2750"/>
                    </a:lnTo>
                    <a:lnTo>
                      <a:pt x="1131" y="2741"/>
                    </a:lnTo>
                    <a:lnTo>
                      <a:pt x="1123" y="2703"/>
                    </a:lnTo>
                    <a:lnTo>
                      <a:pt x="1122" y="2694"/>
                    </a:lnTo>
                    <a:lnTo>
                      <a:pt x="1115" y="2656"/>
                    </a:lnTo>
                    <a:lnTo>
                      <a:pt x="1114" y="2646"/>
                    </a:lnTo>
                    <a:lnTo>
                      <a:pt x="1109" y="2608"/>
                    </a:lnTo>
                    <a:lnTo>
                      <a:pt x="1108" y="2598"/>
                    </a:lnTo>
                    <a:lnTo>
                      <a:pt x="1104" y="2560"/>
                    </a:lnTo>
                    <a:lnTo>
                      <a:pt x="1103" y="2550"/>
                    </a:lnTo>
                    <a:lnTo>
                      <a:pt x="1101" y="2511"/>
                    </a:lnTo>
                    <a:lnTo>
                      <a:pt x="1101" y="2502"/>
                    </a:lnTo>
                    <a:lnTo>
                      <a:pt x="1100" y="2463"/>
                    </a:lnTo>
                    <a:lnTo>
                      <a:pt x="1100" y="2453"/>
                    </a:lnTo>
                    <a:lnTo>
                      <a:pt x="1101" y="2414"/>
                    </a:lnTo>
                    <a:lnTo>
                      <a:pt x="1101" y="2405"/>
                    </a:lnTo>
                    <a:lnTo>
                      <a:pt x="1103" y="2366"/>
                    </a:lnTo>
                    <a:lnTo>
                      <a:pt x="1104" y="2356"/>
                    </a:lnTo>
                    <a:lnTo>
                      <a:pt x="1108" y="2318"/>
                    </a:lnTo>
                    <a:lnTo>
                      <a:pt x="1109" y="2308"/>
                    </a:lnTo>
                    <a:lnTo>
                      <a:pt x="1114" y="2270"/>
                    </a:lnTo>
                    <a:lnTo>
                      <a:pt x="1115" y="2260"/>
                    </a:lnTo>
                    <a:lnTo>
                      <a:pt x="1122" y="2222"/>
                    </a:lnTo>
                    <a:lnTo>
                      <a:pt x="1123" y="2213"/>
                    </a:lnTo>
                    <a:lnTo>
                      <a:pt x="1131" y="2175"/>
                    </a:lnTo>
                    <a:lnTo>
                      <a:pt x="1133" y="2166"/>
                    </a:lnTo>
                    <a:lnTo>
                      <a:pt x="1143" y="2128"/>
                    </a:lnTo>
                    <a:lnTo>
                      <a:pt x="1145" y="2119"/>
                    </a:lnTo>
                    <a:lnTo>
                      <a:pt x="1156" y="2081"/>
                    </a:lnTo>
                    <a:lnTo>
                      <a:pt x="1159" y="2073"/>
                    </a:lnTo>
                    <a:lnTo>
                      <a:pt x="1171" y="2036"/>
                    </a:lnTo>
                    <a:lnTo>
                      <a:pt x="1174" y="2027"/>
                    </a:lnTo>
                    <a:lnTo>
                      <a:pt x="1188" y="1990"/>
                    </a:lnTo>
                    <a:lnTo>
                      <a:pt x="1191" y="1981"/>
                    </a:lnTo>
                    <a:lnTo>
                      <a:pt x="1206" y="1945"/>
                    </a:lnTo>
                    <a:lnTo>
                      <a:pt x="1210" y="1937"/>
                    </a:lnTo>
                    <a:lnTo>
                      <a:pt x="1226" y="1901"/>
                    </a:lnTo>
                    <a:lnTo>
                      <a:pt x="1230" y="1893"/>
                    </a:lnTo>
                    <a:lnTo>
                      <a:pt x="1248" y="1858"/>
                    </a:lnTo>
                    <a:lnTo>
                      <a:pt x="1253" y="1850"/>
                    </a:lnTo>
                    <a:lnTo>
                      <a:pt x="1272" y="1815"/>
                    </a:lnTo>
                    <a:lnTo>
                      <a:pt x="1275" y="1809"/>
                    </a:lnTo>
                    <a:lnTo>
                      <a:pt x="1296" y="1775"/>
                    </a:lnTo>
                    <a:lnTo>
                      <a:pt x="1301" y="1767"/>
                    </a:lnTo>
                    <a:lnTo>
                      <a:pt x="1322" y="1734"/>
                    </a:lnTo>
                    <a:lnTo>
                      <a:pt x="1327" y="1726"/>
                    </a:lnTo>
                    <a:lnTo>
                      <a:pt x="1350" y="1694"/>
                    </a:lnTo>
                    <a:lnTo>
                      <a:pt x="1355" y="1687"/>
                    </a:lnTo>
                    <a:lnTo>
                      <a:pt x="1379" y="1656"/>
                    </a:lnTo>
                    <a:lnTo>
                      <a:pt x="1385" y="1648"/>
                    </a:lnTo>
                    <a:lnTo>
                      <a:pt x="1410" y="1618"/>
                    </a:lnTo>
                    <a:lnTo>
                      <a:pt x="1416" y="1611"/>
                    </a:lnTo>
                    <a:lnTo>
                      <a:pt x="1442" y="1582"/>
                    </a:lnTo>
                    <a:lnTo>
                      <a:pt x="1448" y="1575"/>
                    </a:lnTo>
                    <a:lnTo>
                      <a:pt x="1475" y="1547"/>
                    </a:lnTo>
                    <a:lnTo>
                      <a:pt x="1482" y="1541"/>
                    </a:lnTo>
                    <a:lnTo>
                      <a:pt x="1510" y="1514"/>
                    </a:lnTo>
                    <a:lnTo>
                      <a:pt x="1517" y="1507"/>
                    </a:lnTo>
                    <a:lnTo>
                      <a:pt x="1546" y="1481"/>
                    </a:lnTo>
                    <a:lnTo>
                      <a:pt x="1553" y="1475"/>
                    </a:lnTo>
                    <a:lnTo>
                      <a:pt x="1583" y="1450"/>
                    </a:lnTo>
                    <a:lnTo>
                      <a:pt x="1590" y="1444"/>
                    </a:lnTo>
                    <a:lnTo>
                      <a:pt x="1621" y="1421"/>
                    </a:lnTo>
                    <a:lnTo>
                      <a:pt x="1628" y="1415"/>
                    </a:lnTo>
                    <a:lnTo>
                      <a:pt x="1660" y="1393"/>
                    </a:lnTo>
                    <a:lnTo>
                      <a:pt x="1668" y="1387"/>
                    </a:lnTo>
                    <a:lnTo>
                      <a:pt x="1701" y="1366"/>
                    </a:lnTo>
                    <a:lnTo>
                      <a:pt x="1709" y="1361"/>
                    </a:lnTo>
                    <a:lnTo>
                      <a:pt x="1742" y="1341"/>
                    </a:lnTo>
                    <a:lnTo>
                      <a:pt x="1750" y="1336"/>
                    </a:lnTo>
                    <a:lnTo>
                      <a:pt x="1784" y="1317"/>
                    </a:lnTo>
                    <a:lnTo>
                      <a:pt x="1793" y="1313"/>
                    </a:lnTo>
                    <a:lnTo>
                      <a:pt x="1828" y="1295"/>
                    </a:lnTo>
                    <a:lnTo>
                      <a:pt x="1836" y="1291"/>
                    </a:lnTo>
                    <a:lnTo>
                      <a:pt x="1872" y="1275"/>
                    </a:lnTo>
                    <a:lnTo>
                      <a:pt x="1880" y="1271"/>
                    </a:lnTo>
                    <a:lnTo>
                      <a:pt x="1916" y="1256"/>
                    </a:lnTo>
                    <a:lnTo>
                      <a:pt x="1925" y="1253"/>
                    </a:lnTo>
                    <a:lnTo>
                      <a:pt x="1962" y="1239"/>
                    </a:lnTo>
                    <a:lnTo>
                      <a:pt x="1970" y="1236"/>
                    </a:lnTo>
                    <a:lnTo>
                      <a:pt x="2007" y="1224"/>
                    </a:lnTo>
                    <a:lnTo>
                      <a:pt x="2016" y="1221"/>
                    </a:lnTo>
                    <a:lnTo>
                      <a:pt x="2054" y="1210"/>
                    </a:lnTo>
                    <a:lnTo>
                      <a:pt x="2063" y="1208"/>
                    </a:lnTo>
                    <a:lnTo>
                      <a:pt x="2101" y="1198"/>
                    </a:lnTo>
                    <a:lnTo>
                      <a:pt x="2110" y="1196"/>
                    </a:lnTo>
                    <a:lnTo>
                      <a:pt x="2148" y="1188"/>
                    </a:lnTo>
                    <a:lnTo>
                      <a:pt x="2157" y="1187"/>
                    </a:lnTo>
                    <a:lnTo>
                      <a:pt x="2195" y="1180"/>
                    </a:lnTo>
                    <a:lnTo>
                      <a:pt x="2205" y="1179"/>
                    </a:lnTo>
                    <a:lnTo>
                      <a:pt x="2243" y="1174"/>
                    </a:lnTo>
                    <a:lnTo>
                      <a:pt x="2253" y="1173"/>
                    </a:lnTo>
                    <a:lnTo>
                      <a:pt x="2291" y="1169"/>
                    </a:lnTo>
                    <a:lnTo>
                      <a:pt x="2301" y="1168"/>
                    </a:lnTo>
                    <a:lnTo>
                      <a:pt x="2340" y="1166"/>
                    </a:lnTo>
                    <a:lnTo>
                      <a:pt x="2349" y="1166"/>
                    </a:lnTo>
                    <a:lnTo>
                      <a:pt x="2388" y="1165"/>
                    </a:lnTo>
                    <a:lnTo>
                      <a:pt x="2398" y="1165"/>
                    </a:lnTo>
                    <a:lnTo>
                      <a:pt x="2437" y="1166"/>
                    </a:lnTo>
                    <a:lnTo>
                      <a:pt x="2446" y="1166"/>
                    </a:lnTo>
                    <a:lnTo>
                      <a:pt x="2485" y="1168"/>
                    </a:lnTo>
                    <a:lnTo>
                      <a:pt x="2495" y="1169"/>
                    </a:lnTo>
                    <a:lnTo>
                      <a:pt x="2533" y="1173"/>
                    </a:lnTo>
                    <a:lnTo>
                      <a:pt x="2543" y="1174"/>
                    </a:lnTo>
                    <a:lnTo>
                      <a:pt x="2581" y="1179"/>
                    </a:lnTo>
                    <a:lnTo>
                      <a:pt x="2591" y="1180"/>
                    </a:lnTo>
                    <a:lnTo>
                      <a:pt x="2629" y="1187"/>
                    </a:lnTo>
                    <a:lnTo>
                      <a:pt x="2638" y="1188"/>
                    </a:lnTo>
                    <a:lnTo>
                      <a:pt x="2676" y="1196"/>
                    </a:lnTo>
                    <a:lnTo>
                      <a:pt x="2685" y="1198"/>
                    </a:lnTo>
                    <a:lnTo>
                      <a:pt x="2723" y="1208"/>
                    </a:lnTo>
                    <a:lnTo>
                      <a:pt x="2732" y="1210"/>
                    </a:lnTo>
                    <a:lnTo>
                      <a:pt x="2770" y="1221"/>
                    </a:lnTo>
                    <a:lnTo>
                      <a:pt x="2778" y="1224"/>
                    </a:lnTo>
                    <a:lnTo>
                      <a:pt x="2815" y="1236"/>
                    </a:lnTo>
                    <a:lnTo>
                      <a:pt x="2824" y="1239"/>
                    </a:lnTo>
                    <a:lnTo>
                      <a:pt x="2861" y="1253"/>
                    </a:lnTo>
                    <a:lnTo>
                      <a:pt x="2870" y="1256"/>
                    </a:lnTo>
                    <a:lnTo>
                      <a:pt x="2906" y="1271"/>
                    </a:lnTo>
                    <a:lnTo>
                      <a:pt x="2914" y="1275"/>
                    </a:lnTo>
                    <a:lnTo>
                      <a:pt x="2950" y="1291"/>
                    </a:lnTo>
                    <a:lnTo>
                      <a:pt x="2958" y="1295"/>
                    </a:lnTo>
                    <a:lnTo>
                      <a:pt x="2993" y="1313"/>
                    </a:lnTo>
                    <a:lnTo>
                      <a:pt x="3001" y="1318"/>
                    </a:lnTo>
                    <a:lnTo>
                      <a:pt x="3036" y="1337"/>
                    </a:lnTo>
                    <a:lnTo>
                      <a:pt x="3042" y="1340"/>
                    </a:lnTo>
                    <a:lnTo>
                      <a:pt x="3076" y="1361"/>
                    </a:lnTo>
                    <a:lnTo>
                      <a:pt x="3084" y="1366"/>
                    </a:lnTo>
                    <a:lnTo>
                      <a:pt x="3117" y="1387"/>
                    </a:lnTo>
                    <a:lnTo>
                      <a:pt x="3125" y="1392"/>
                    </a:lnTo>
                    <a:lnTo>
                      <a:pt x="3157" y="1415"/>
                    </a:lnTo>
                    <a:lnTo>
                      <a:pt x="3164" y="1421"/>
                    </a:lnTo>
                    <a:lnTo>
                      <a:pt x="3195" y="1444"/>
                    </a:lnTo>
                    <a:lnTo>
                      <a:pt x="3203" y="1450"/>
                    </a:lnTo>
                    <a:lnTo>
                      <a:pt x="3233" y="1475"/>
                    </a:lnTo>
                    <a:lnTo>
                      <a:pt x="3240" y="1481"/>
                    </a:lnTo>
                    <a:lnTo>
                      <a:pt x="3269" y="1507"/>
                    </a:lnTo>
                    <a:lnTo>
                      <a:pt x="3276" y="1514"/>
                    </a:lnTo>
                    <a:lnTo>
                      <a:pt x="3304" y="1541"/>
                    </a:lnTo>
                    <a:lnTo>
                      <a:pt x="3310" y="1547"/>
                    </a:lnTo>
                    <a:lnTo>
                      <a:pt x="3337" y="1575"/>
                    </a:lnTo>
                    <a:lnTo>
                      <a:pt x="3344" y="1582"/>
                    </a:lnTo>
                    <a:lnTo>
                      <a:pt x="3370" y="1611"/>
                    </a:lnTo>
                    <a:lnTo>
                      <a:pt x="3376" y="1618"/>
                    </a:lnTo>
                    <a:lnTo>
                      <a:pt x="3401" y="1648"/>
                    </a:lnTo>
                    <a:lnTo>
                      <a:pt x="3406" y="1656"/>
                    </a:lnTo>
                    <a:lnTo>
                      <a:pt x="3430" y="1687"/>
                    </a:lnTo>
                    <a:lnTo>
                      <a:pt x="3436" y="1694"/>
                    </a:lnTo>
                    <a:lnTo>
                      <a:pt x="3458" y="1726"/>
                    </a:lnTo>
                    <a:lnTo>
                      <a:pt x="3463" y="1734"/>
                    </a:lnTo>
                    <a:lnTo>
                      <a:pt x="3485" y="1766"/>
                    </a:lnTo>
                    <a:lnTo>
                      <a:pt x="3490" y="1774"/>
                    </a:lnTo>
                    <a:lnTo>
                      <a:pt x="3510" y="1808"/>
                    </a:lnTo>
                    <a:lnTo>
                      <a:pt x="3514" y="1815"/>
                    </a:lnTo>
                    <a:lnTo>
                      <a:pt x="3533" y="1850"/>
                    </a:lnTo>
                    <a:lnTo>
                      <a:pt x="3538" y="1858"/>
                    </a:lnTo>
                    <a:lnTo>
                      <a:pt x="3556" y="1893"/>
                    </a:lnTo>
                    <a:lnTo>
                      <a:pt x="3560" y="1901"/>
                    </a:lnTo>
                    <a:lnTo>
                      <a:pt x="3576" y="1937"/>
                    </a:lnTo>
                    <a:lnTo>
                      <a:pt x="3580" y="1945"/>
                    </a:lnTo>
                    <a:lnTo>
                      <a:pt x="3595" y="1981"/>
                    </a:lnTo>
                    <a:lnTo>
                      <a:pt x="3598" y="1990"/>
                    </a:lnTo>
                    <a:lnTo>
                      <a:pt x="3612" y="2027"/>
                    </a:lnTo>
                    <a:lnTo>
                      <a:pt x="3615" y="2036"/>
                    </a:lnTo>
                    <a:lnTo>
                      <a:pt x="3627" y="2073"/>
                    </a:lnTo>
                    <a:lnTo>
                      <a:pt x="3630" y="2081"/>
                    </a:lnTo>
                    <a:lnTo>
                      <a:pt x="3641" y="2119"/>
                    </a:lnTo>
                    <a:lnTo>
                      <a:pt x="3643" y="2128"/>
                    </a:lnTo>
                    <a:lnTo>
                      <a:pt x="3653" y="2166"/>
                    </a:lnTo>
                    <a:lnTo>
                      <a:pt x="3655" y="2175"/>
                    </a:lnTo>
                    <a:lnTo>
                      <a:pt x="3663" y="2213"/>
                    </a:lnTo>
                    <a:lnTo>
                      <a:pt x="3664" y="2222"/>
                    </a:lnTo>
                    <a:lnTo>
                      <a:pt x="3671" y="2260"/>
                    </a:lnTo>
                    <a:lnTo>
                      <a:pt x="3672" y="2270"/>
                    </a:lnTo>
                    <a:lnTo>
                      <a:pt x="3677" y="2308"/>
                    </a:lnTo>
                    <a:lnTo>
                      <a:pt x="3678" y="2318"/>
                    </a:lnTo>
                    <a:lnTo>
                      <a:pt x="3682" y="2356"/>
                    </a:lnTo>
                    <a:lnTo>
                      <a:pt x="3683" y="2366"/>
                    </a:lnTo>
                    <a:lnTo>
                      <a:pt x="3685" y="2405"/>
                    </a:lnTo>
                    <a:close/>
                    <a:moveTo>
                      <a:pt x="8395" y="2547"/>
                    </a:moveTo>
                    <a:lnTo>
                      <a:pt x="8398" y="2517"/>
                    </a:lnTo>
                    <a:lnTo>
                      <a:pt x="8399" y="2488"/>
                    </a:lnTo>
                    <a:lnTo>
                      <a:pt x="8400" y="2458"/>
                    </a:lnTo>
                    <a:lnTo>
                      <a:pt x="8399" y="2428"/>
                    </a:lnTo>
                    <a:lnTo>
                      <a:pt x="8398" y="2399"/>
                    </a:lnTo>
                    <a:lnTo>
                      <a:pt x="8395" y="2369"/>
                    </a:lnTo>
                    <a:lnTo>
                      <a:pt x="8391" y="2340"/>
                    </a:lnTo>
                    <a:lnTo>
                      <a:pt x="8386" y="2310"/>
                    </a:lnTo>
                    <a:lnTo>
                      <a:pt x="8380" y="2282"/>
                    </a:lnTo>
                    <a:lnTo>
                      <a:pt x="8373" y="2253"/>
                    </a:lnTo>
                    <a:lnTo>
                      <a:pt x="8365" y="2225"/>
                    </a:lnTo>
                    <a:lnTo>
                      <a:pt x="8356" y="2197"/>
                    </a:lnTo>
                    <a:lnTo>
                      <a:pt x="8345" y="2169"/>
                    </a:lnTo>
                    <a:lnTo>
                      <a:pt x="8334" y="2142"/>
                    </a:lnTo>
                    <a:lnTo>
                      <a:pt x="8322" y="2115"/>
                    </a:lnTo>
                    <a:lnTo>
                      <a:pt x="8308" y="2089"/>
                    </a:lnTo>
                    <a:lnTo>
                      <a:pt x="8293" y="2062"/>
                    </a:lnTo>
                    <a:lnTo>
                      <a:pt x="8278" y="2036"/>
                    </a:lnTo>
                    <a:lnTo>
                      <a:pt x="8262" y="2011"/>
                    </a:lnTo>
                    <a:lnTo>
                      <a:pt x="8245" y="1987"/>
                    </a:lnTo>
                    <a:lnTo>
                      <a:pt x="8227" y="1963"/>
                    </a:lnTo>
                    <a:lnTo>
                      <a:pt x="8208" y="1940"/>
                    </a:lnTo>
                    <a:lnTo>
                      <a:pt x="8188" y="1918"/>
                    </a:lnTo>
                    <a:lnTo>
                      <a:pt x="8168" y="1897"/>
                    </a:lnTo>
                    <a:lnTo>
                      <a:pt x="8146" y="1877"/>
                    </a:lnTo>
                    <a:lnTo>
                      <a:pt x="8124" y="1857"/>
                    </a:lnTo>
                    <a:lnTo>
                      <a:pt x="8102" y="1838"/>
                    </a:lnTo>
                    <a:lnTo>
                      <a:pt x="8078" y="1820"/>
                    </a:lnTo>
                    <a:lnTo>
                      <a:pt x="8054" y="1803"/>
                    </a:lnTo>
                    <a:lnTo>
                      <a:pt x="8030" y="1787"/>
                    </a:lnTo>
                    <a:lnTo>
                      <a:pt x="8004" y="1772"/>
                    </a:lnTo>
                    <a:lnTo>
                      <a:pt x="7978" y="1757"/>
                    </a:lnTo>
                    <a:lnTo>
                      <a:pt x="7951" y="1744"/>
                    </a:lnTo>
                    <a:lnTo>
                      <a:pt x="7924" y="1731"/>
                    </a:lnTo>
                    <a:lnTo>
                      <a:pt x="7897" y="1720"/>
                    </a:lnTo>
                    <a:lnTo>
                      <a:pt x="7869" y="1709"/>
                    </a:lnTo>
                    <a:lnTo>
                      <a:pt x="7841" y="1700"/>
                    </a:lnTo>
                    <a:lnTo>
                      <a:pt x="7812" y="1692"/>
                    </a:lnTo>
                    <a:lnTo>
                      <a:pt x="7784" y="1685"/>
                    </a:lnTo>
                    <a:lnTo>
                      <a:pt x="7755" y="1679"/>
                    </a:lnTo>
                    <a:lnTo>
                      <a:pt x="7725" y="1674"/>
                    </a:lnTo>
                    <a:lnTo>
                      <a:pt x="7696" y="1670"/>
                    </a:lnTo>
                    <a:lnTo>
                      <a:pt x="7666" y="1667"/>
                    </a:lnTo>
                    <a:lnTo>
                      <a:pt x="7637" y="1666"/>
                    </a:lnTo>
                    <a:lnTo>
                      <a:pt x="7607" y="1665"/>
                    </a:lnTo>
                    <a:lnTo>
                      <a:pt x="7577" y="1666"/>
                    </a:lnTo>
                    <a:lnTo>
                      <a:pt x="7548" y="1667"/>
                    </a:lnTo>
                    <a:lnTo>
                      <a:pt x="7518" y="1670"/>
                    </a:lnTo>
                    <a:lnTo>
                      <a:pt x="7489" y="1674"/>
                    </a:lnTo>
                    <a:lnTo>
                      <a:pt x="7459" y="1679"/>
                    </a:lnTo>
                    <a:lnTo>
                      <a:pt x="7431" y="1685"/>
                    </a:lnTo>
                    <a:lnTo>
                      <a:pt x="7402" y="1692"/>
                    </a:lnTo>
                    <a:lnTo>
                      <a:pt x="7374" y="1700"/>
                    </a:lnTo>
                    <a:lnTo>
                      <a:pt x="7346" y="1709"/>
                    </a:lnTo>
                    <a:lnTo>
                      <a:pt x="7318" y="1720"/>
                    </a:lnTo>
                    <a:lnTo>
                      <a:pt x="7291" y="1731"/>
                    </a:lnTo>
                    <a:lnTo>
                      <a:pt x="7264" y="1743"/>
                    </a:lnTo>
                    <a:lnTo>
                      <a:pt x="7238" y="1757"/>
                    </a:lnTo>
                    <a:lnTo>
                      <a:pt x="7211" y="1772"/>
                    </a:lnTo>
                    <a:lnTo>
                      <a:pt x="7185" y="1787"/>
                    </a:lnTo>
                    <a:lnTo>
                      <a:pt x="7160" y="1803"/>
                    </a:lnTo>
                    <a:lnTo>
                      <a:pt x="7136" y="1820"/>
                    </a:lnTo>
                    <a:lnTo>
                      <a:pt x="7113" y="1838"/>
                    </a:lnTo>
                    <a:lnTo>
                      <a:pt x="7090" y="1857"/>
                    </a:lnTo>
                    <a:lnTo>
                      <a:pt x="7068" y="1877"/>
                    </a:lnTo>
                    <a:lnTo>
                      <a:pt x="7047" y="1897"/>
                    </a:lnTo>
                    <a:lnTo>
                      <a:pt x="7026" y="1918"/>
                    </a:lnTo>
                    <a:lnTo>
                      <a:pt x="7007" y="1941"/>
                    </a:lnTo>
                    <a:lnTo>
                      <a:pt x="6988" y="1963"/>
                    </a:lnTo>
                    <a:lnTo>
                      <a:pt x="6970" y="1987"/>
                    </a:lnTo>
                    <a:lnTo>
                      <a:pt x="6952" y="2011"/>
                    </a:lnTo>
                    <a:lnTo>
                      <a:pt x="6936" y="2036"/>
                    </a:lnTo>
                    <a:lnTo>
                      <a:pt x="6920" y="2062"/>
                    </a:lnTo>
                    <a:lnTo>
                      <a:pt x="6906" y="2089"/>
                    </a:lnTo>
                    <a:lnTo>
                      <a:pt x="6892" y="2115"/>
                    </a:lnTo>
                    <a:lnTo>
                      <a:pt x="6880" y="2142"/>
                    </a:lnTo>
                    <a:lnTo>
                      <a:pt x="6869" y="2169"/>
                    </a:lnTo>
                    <a:lnTo>
                      <a:pt x="6858" y="2197"/>
                    </a:lnTo>
                    <a:lnTo>
                      <a:pt x="6849" y="2225"/>
                    </a:lnTo>
                    <a:lnTo>
                      <a:pt x="6841" y="2253"/>
                    </a:lnTo>
                    <a:lnTo>
                      <a:pt x="6834" y="2282"/>
                    </a:lnTo>
                    <a:lnTo>
                      <a:pt x="6828" y="2310"/>
                    </a:lnTo>
                    <a:lnTo>
                      <a:pt x="6823" y="2340"/>
                    </a:lnTo>
                    <a:lnTo>
                      <a:pt x="6819" y="2369"/>
                    </a:lnTo>
                    <a:lnTo>
                      <a:pt x="6816" y="2399"/>
                    </a:lnTo>
                    <a:lnTo>
                      <a:pt x="6815" y="2428"/>
                    </a:lnTo>
                    <a:lnTo>
                      <a:pt x="6814" y="2458"/>
                    </a:lnTo>
                    <a:lnTo>
                      <a:pt x="6814" y="2469"/>
                    </a:lnTo>
                    <a:lnTo>
                      <a:pt x="7607" y="2469"/>
                    </a:lnTo>
                    <a:lnTo>
                      <a:pt x="7640" y="2471"/>
                    </a:lnTo>
                    <a:lnTo>
                      <a:pt x="7672" y="2478"/>
                    </a:lnTo>
                    <a:lnTo>
                      <a:pt x="7703" y="2488"/>
                    </a:lnTo>
                    <a:lnTo>
                      <a:pt x="7732" y="2502"/>
                    </a:lnTo>
                    <a:lnTo>
                      <a:pt x="7759" y="2521"/>
                    </a:lnTo>
                    <a:lnTo>
                      <a:pt x="7784" y="2542"/>
                    </a:lnTo>
                    <a:lnTo>
                      <a:pt x="7805" y="2567"/>
                    </a:lnTo>
                    <a:lnTo>
                      <a:pt x="7824" y="2594"/>
                    </a:lnTo>
                    <a:lnTo>
                      <a:pt x="7838" y="2623"/>
                    </a:lnTo>
                    <a:lnTo>
                      <a:pt x="7848" y="2654"/>
                    </a:lnTo>
                    <a:lnTo>
                      <a:pt x="7855" y="2686"/>
                    </a:lnTo>
                    <a:lnTo>
                      <a:pt x="7857" y="2719"/>
                    </a:lnTo>
                    <a:lnTo>
                      <a:pt x="7855" y="2752"/>
                    </a:lnTo>
                    <a:lnTo>
                      <a:pt x="7848" y="2784"/>
                    </a:lnTo>
                    <a:lnTo>
                      <a:pt x="7838" y="2815"/>
                    </a:lnTo>
                    <a:lnTo>
                      <a:pt x="7824" y="2844"/>
                    </a:lnTo>
                    <a:lnTo>
                      <a:pt x="7805" y="2871"/>
                    </a:lnTo>
                    <a:lnTo>
                      <a:pt x="7784" y="2896"/>
                    </a:lnTo>
                    <a:lnTo>
                      <a:pt x="7759" y="2917"/>
                    </a:lnTo>
                    <a:lnTo>
                      <a:pt x="7732" y="2936"/>
                    </a:lnTo>
                    <a:lnTo>
                      <a:pt x="7703" y="2950"/>
                    </a:lnTo>
                    <a:lnTo>
                      <a:pt x="7672" y="2960"/>
                    </a:lnTo>
                    <a:lnTo>
                      <a:pt x="7640" y="2967"/>
                    </a:lnTo>
                    <a:lnTo>
                      <a:pt x="7607" y="2969"/>
                    </a:lnTo>
                    <a:lnTo>
                      <a:pt x="7001" y="2969"/>
                    </a:lnTo>
                    <a:lnTo>
                      <a:pt x="7007" y="2975"/>
                    </a:lnTo>
                    <a:lnTo>
                      <a:pt x="7026" y="2998"/>
                    </a:lnTo>
                    <a:lnTo>
                      <a:pt x="7047" y="3019"/>
                    </a:lnTo>
                    <a:lnTo>
                      <a:pt x="7068" y="3039"/>
                    </a:lnTo>
                    <a:lnTo>
                      <a:pt x="7090" y="3059"/>
                    </a:lnTo>
                    <a:lnTo>
                      <a:pt x="7113" y="3078"/>
                    </a:lnTo>
                    <a:lnTo>
                      <a:pt x="7136" y="3096"/>
                    </a:lnTo>
                    <a:lnTo>
                      <a:pt x="7140" y="3099"/>
                    </a:lnTo>
                    <a:lnTo>
                      <a:pt x="7152" y="3082"/>
                    </a:lnTo>
                    <a:lnTo>
                      <a:pt x="7174" y="3058"/>
                    </a:lnTo>
                    <a:lnTo>
                      <a:pt x="7199" y="3037"/>
                    </a:lnTo>
                    <a:lnTo>
                      <a:pt x="7227" y="3020"/>
                    </a:lnTo>
                    <a:lnTo>
                      <a:pt x="7257" y="3006"/>
                    </a:lnTo>
                    <a:lnTo>
                      <a:pt x="7288" y="2997"/>
                    </a:lnTo>
                    <a:lnTo>
                      <a:pt x="7320" y="2991"/>
                    </a:lnTo>
                    <a:lnTo>
                      <a:pt x="7353" y="2990"/>
                    </a:lnTo>
                    <a:lnTo>
                      <a:pt x="7386" y="2993"/>
                    </a:lnTo>
                    <a:lnTo>
                      <a:pt x="7417" y="3000"/>
                    </a:lnTo>
                    <a:lnTo>
                      <a:pt x="7448" y="3012"/>
                    </a:lnTo>
                    <a:lnTo>
                      <a:pt x="7477" y="3027"/>
                    </a:lnTo>
                    <a:lnTo>
                      <a:pt x="7504" y="3046"/>
                    </a:lnTo>
                    <a:lnTo>
                      <a:pt x="7528" y="3068"/>
                    </a:lnTo>
                    <a:lnTo>
                      <a:pt x="7549" y="3093"/>
                    </a:lnTo>
                    <a:lnTo>
                      <a:pt x="7566" y="3121"/>
                    </a:lnTo>
                    <a:lnTo>
                      <a:pt x="7580" y="3151"/>
                    </a:lnTo>
                    <a:lnTo>
                      <a:pt x="7589" y="3182"/>
                    </a:lnTo>
                    <a:lnTo>
                      <a:pt x="7595" y="3214"/>
                    </a:lnTo>
                    <a:lnTo>
                      <a:pt x="7596" y="3247"/>
                    </a:lnTo>
                    <a:lnTo>
                      <a:pt x="7596" y="3251"/>
                    </a:lnTo>
                    <a:lnTo>
                      <a:pt x="7607" y="3251"/>
                    </a:lnTo>
                    <a:lnTo>
                      <a:pt x="7637" y="3250"/>
                    </a:lnTo>
                    <a:lnTo>
                      <a:pt x="7666" y="3249"/>
                    </a:lnTo>
                    <a:lnTo>
                      <a:pt x="7696" y="3246"/>
                    </a:lnTo>
                    <a:lnTo>
                      <a:pt x="7725" y="3242"/>
                    </a:lnTo>
                    <a:lnTo>
                      <a:pt x="7755" y="3237"/>
                    </a:lnTo>
                    <a:lnTo>
                      <a:pt x="7784" y="3231"/>
                    </a:lnTo>
                    <a:lnTo>
                      <a:pt x="7812" y="3224"/>
                    </a:lnTo>
                    <a:lnTo>
                      <a:pt x="7841" y="3216"/>
                    </a:lnTo>
                    <a:lnTo>
                      <a:pt x="7869" y="3207"/>
                    </a:lnTo>
                    <a:lnTo>
                      <a:pt x="7897" y="3196"/>
                    </a:lnTo>
                    <a:lnTo>
                      <a:pt x="7924" y="3185"/>
                    </a:lnTo>
                    <a:lnTo>
                      <a:pt x="7951" y="3172"/>
                    </a:lnTo>
                    <a:lnTo>
                      <a:pt x="7978" y="3159"/>
                    </a:lnTo>
                    <a:lnTo>
                      <a:pt x="8004" y="3144"/>
                    </a:lnTo>
                    <a:lnTo>
                      <a:pt x="8030" y="3129"/>
                    </a:lnTo>
                    <a:lnTo>
                      <a:pt x="8054" y="3113"/>
                    </a:lnTo>
                    <a:lnTo>
                      <a:pt x="8078" y="3096"/>
                    </a:lnTo>
                    <a:lnTo>
                      <a:pt x="8102" y="3078"/>
                    </a:lnTo>
                    <a:lnTo>
                      <a:pt x="8124" y="3059"/>
                    </a:lnTo>
                    <a:lnTo>
                      <a:pt x="8146" y="3039"/>
                    </a:lnTo>
                    <a:lnTo>
                      <a:pt x="8168" y="3019"/>
                    </a:lnTo>
                    <a:lnTo>
                      <a:pt x="8188" y="2998"/>
                    </a:lnTo>
                    <a:lnTo>
                      <a:pt x="8208" y="2976"/>
                    </a:lnTo>
                    <a:lnTo>
                      <a:pt x="8227" y="2953"/>
                    </a:lnTo>
                    <a:lnTo>
                      <a:pt x="8245" y="2929"/>
                    </a:lnTo>
                    <a:lnTo>
                      <a:pt x="8262" y="2905"/>
                    </a:lnTo>
                    <a:lnTo>
                      <a:pt x="8278" y="2880"/>
                    </a:lnTo>
                    <a:lnTo>
                      <a:pt x="8293" y="2854"/>
                    </a:lnTo>
                    <a:lnTo>
                      <a:pt x="8308" y="2827"/>
                    </a:lnTo>
                    <a:lnTo>
                      <a:pt x="8322" y="2801"/>
                    </a:lnTo>
                    <a:lnTo>
                      <a:pt x="8334" y="2774"/>
                    </a:lnTo>
                    <a:lnTo>
                      <a:pt x="8345" y="2747"/>
                    </a:lnTo>
                    <a:lnTo>
                      <a:pt x="8356" y="2719"/>
                    </a:lnTo>
                    <a:lnTo>
                      <a:pt x="8365" y="2691"/>
                    </a:lnTo>
                    <a:lnTo>
                      <a:pt x="8373" y="2663"/>
                    </a:lnTo>
                    <a:lnTo>
                      <a:pt x="8380" y="2634"/>
                    </a:lnTo>
                    <a:lnTo>
                      <a:pt x="8386" y="2606"/>
                    </a:lnTo>
                    <a:lnTo>
                      <a:pt x="8391" y="2576"/>
                    </a:lnTo>
                    <a:lnTo>
                      <a:pt x="8395" y="2547"/>
                    </a:lnTo>
                    <a:close/>
                    <a:moveTo>
                      <a:pt x="3125" y="3524"/>
                    </a:moveTo>
                    <a:lnTo>
                      <a:pt x="3123" y="3525"/>
                    </a:lnTo>
                    <a:lnTo>
                      <a:pt x="4663" y="6029"/>
                    </a:lnTo>
                    <a:lnTo>
                      <a:pt x="4678" y="6025"/>
                    </a:lnTo>
                    <a:lnTo>
                      <a:pt x="4687" y="6023"/>
                    </a:lnTo>
                    <a:lnTo>
                      <a:pt x="4730" y="6014"/>
                    </a:lnTo>
                    <a:lnTo>
                      <a:pt x="4739" y="6012"/>
                    </a:lnTo>
                    <a:lnTo>
                      <a:pt x="4782" y="6005"/>
                    </a:lnTo>
                    <a:lnTo>
                      <a:pt x="4792" y="6004"/>
                    </a:lnTo>
                    <a:lnTo>
                      <a:pt x="4835" y="5998"/>
                    </a:lnTo>
                    <a:lnTo>
                      <a:pt x="4845" y="5997"/>
                    </a:lnTo>
                    <a:lnTo>
                      <a:pt x="4888" y="5992"/>
                    </a:lnTo>
                    <a:lnTo>
                      <a:pt x="4898" y="5992"/>
                    </a:lnTo>
                    <a:lnTo>
                      <a:pt x="4942" y="5989"/>
                    </a:lnTo>
                    <a:lnTo>
                      <a:pt x="4951" y="5989"/>
                    </a:lnTo>
                    <a:lnTo>
                      <a:pt x="4995" y="5988"/>
                    </a:lnTo>
                    <a:lnTo>
                      <a:pt x="5005" y="5988"/>
                    </a:lnTo>
                    <a:lnTo>
                      <a:pt x="5049" y="5989"/>
                    </a:lnTo>
                    <a:lnTo>
                      <a:pt x="5058" y="5989"/>
                    </a:lnTo>
                    <a:lnTo>
                      <a:pt x="5102" y="5992"/>
                    </a:lnTo>
                    <a:lnTo>
                      <a:pt x="5112" y="5992"/>
                    </a:lnTo>
                    <a:lnTo>
                      <a:pt x="5155" y="5997"/>
                    </a:lnTo>
                    <a:lnTo>
                      <a:pt x="5165" y="5998"/>
                    </a:lnTo>
                    <a:lnTo>
                      <a:pt x="5208" y="6004"/>
                    </a:lnTo>
                    <a:lnTo>
                      <a:pt x="5218" y="6005"/>
                    </a:lnTo>
                    <a:lnTo>
                      <a:pt x="5261" y="6012"/>
                    </a:lnTo>
                    <a:lnTo>
                      <a:pt x="5270" y="6014"/>
                    </a:lnTo>
                    <a:lnTo>
                      <a:pt x="5313" y="6023"/>
                    </a:lnTo>
                    <a:lnTo>
                      <a:pt x="5322" y="6025"/>
                    </a:lnTo>
                    <a:lnTo>
                      <a:pt x="5337" y="6029"/>
                    </a:lnTo>
                    <a:lnTo>
                      <a:pt x="6877" y="3525"/>
                    </a:lnTo>
                    <a:lnTo>
                      <a:pt x="6875" y="3524"/>
                    </a:lnTo>
                    <a:lnTo>
                      <a:pt x="6843" y="3501"/>
                    </a:lnTo>
                    <a:lnTo>
                      <a:pt x="6836" y="3495"/>
                    </a:lnTo>
                    <a:lnTo>
                      <a:pt x="6805" y="3472"/>
                    </a:lnTo>
                    <a:lnTo>
                      <a:pt x="6797" y="3466"/>
                    </a:lnTo>
                    <a:lnTo>
                      <a:pt x="6767" y="3441"/>
                    </a:lnTo>
                    <a:lnTo>
                      <a:pt x="6760" y="3435"/>
                    </a:lnTo>
                    <a:lnTo>
                      <a:pt x="6731" y="3409"/>
                    </a:lnTo>
                    <a:lnTo>
                      <a:pt x="6724" y="3402"/>
                    </a:lnTo>
                    <a:lnTo>
                      <a:pt x="6696" y="3375"/>
                    </a:lnTo>
                    <a:lnTo>
                      <a:pt x="6690" y="3369"/>
                    </a:lnTo>
                    <a:lnTo>
                      <a:pt x="6663" y="3341"/>
                    </a:lnTo>
                    <a:lnTo>
                      <a:pt x="6656" y="3334"/>
                    </a:lnTo>
                    <a:lnTo>
                      <a:pt x="6630" y="3305"/>
                    </a:lnTo>
                    <a:lnTo>
                      <a:pt x="6624" y="3298"/>
                    </a:lnTo>
                    <a:lnTo>
                      <a:pt x="6599" y="3268"/>
                    </a:lnTo>
                    <a:lnTo>
                      <a:pt x="6594" y="3260"/>
                    </a:lnTo>
                    <a:lnTo>
                      <a:pt x="6570" y="3229"/>
                    </a:lnTo>
                    <a:lnTo>
                      <a:pt x="6564" y="3222"/>
                    </a:lnTo>
                    <a:lnTo>
                      <a:pt x="6542" y="3190"/>
                    </a:lnTo>
                    <a:lnTo>
                      <a:pt x="6537" y="3182"/>
                    </a:lnTo>
                    <a:lnTo>
                      <a:pt x="6515" y="3150"/>
                    </a:lnTo>
                    <a:lnTo>
                      <a:pt x="6510" y="3142"/>
                    </a:lnTo>
                    <a:lnTo>
                      <a:pt x="6490" y="3108"/>
                    </a:lnTo>
                    <a:lnTo>
                      <a:pt x="6486" y="3101"/>
                    </a:lnTo>
                    <a:lnTo>
                      <a:pt x="6467" y="3066"/>
                    </a:lnTo>
                    <a:lnTo>
                      <a:pt x="6462" y="3058"/>
                    </a:lnTo>
                    <a:lnTo>
                      <a:pt x="6444" y="3023"/>
                    </a:lnTo>
                    <a:lnTo>
                      <a:pt x="6440" y="3015"/>
                    </a:lnTo>
                    <a:lnTo>
                      <a:pt x="6424" y="2979"/>
                    </a:lnTo>
                    <a:lnTo>
                      <a:pt x="6420" y="2971"/>
                    </a:lnTo>
                    <a:lnTo>
                      <a:pt x="6419" y="2969"/>
                    </a:lnTo>
                    <a:lnTo>
                      <a:pt x="3581" y="2969"/>
                    </a:lnTo>
                    <a:lnTo>
                      <a:pt x="3580" y="2971"/>
                    </a:lnTo>
                    <a:lnTo>
                      <a:pt x="3576" y="2979"/>
                    </a:lnTo>
                    <a:lnTo>
                      <a:pt x="3560" y="3015"/>
                    </a:lnTo>
                    <a:lnTo>
                      <a:pt x="3556" y="3023"/>
                    </a:lnTo>
                    <a:lnTo>
                      <a:pt x="3538" y="3058"/>
                    </a:lnTo>
                    <a:lnTo>
                      <a:pt x="3533" y="3066"/>
                    </a:lnTo>
                    <a:lnTo>
                      <a:pt x="3514" y="3101"/>
                    </a:lnTo>
                    <a:lnTo>
                      <a:pt x="3510" y="3108"/>
                    </a:lnTo>
                    <a:lnTo>
                      <a:pt x="3490" y="3142"/>
                    </a:lnTo>
                    <a:lnTo>
                      <a:pt x="3485" y="3150"/>
                    </a:lnTo>
                    <a:lnTo>
                      <a:pt x="3463" y="3182"/>
                    </a:lnTo>
                    <a:lnTo>
                      <a:pt x="3458" y="3190"/>
                    </a:lnTo>
                    <a:lnTo>
                      <a:pt x="3436" y="3222"/>
                    </a:lnTo>
                    <a:lnTo>
                      <a:pt x="3430" y="3229"/>
                    </a:lnTo>
                    <a:lnTo>
                      <a:pt x="3406" y="3260"/>
                    </a:lnTo>
                    <a:lnTo>
                      <a:pt x="3401" y="3268"/>
                    </a:lnTo>
                    <a:lnTo>
                      <a:pt x="3376" y="3298"/>
                    </a:lnTo>
                    <a:lnTo>
                      <a:pt x="3370" y="3305"/>
                    </a:lnTo>
                    <a:lnTo>
                      <a:pt x="3344" y="3334"/>
                    </a:lnTo>
                    <a:lnTo>
                      <a:pt x="3337" y="3341"/>
                    </a:lnTo>
                    <a:lnTo>
                      <a:pt x="3310" y="3369"/>
                    </a:lnTo>
                    <a:lnTo>
                      <a:pt x="3304" y="3375"/>
                    </a:lnTo>
                    <a:lnTo>
                      <a:pt x="3276" y="3402"/>
                    </a:lnTo>
                    <a:lnTo>
                      <a:pt x="3269" y="3409"/>
                    </a:lnTo>
                    <a:lnTo>
                      <a:pt x="3240" y="3435"/>
                    </a:lnTo>
                    <a:lnTo>
                      <a:pt x="3233" y="3441"/>
                    </a:lnTo>
                    <a:lnTo>
                      <a:pt x="3203" y="3466"/>
                    </a:lnTo>
                    <a:lnTo>
                      <a:pt x="3195" y="3472"/>
                    </a:lnTo>
                    <a:lnTo>
                      <a:pt x="3164" y="3495"/>
                    </a:lnTo>
                    <a:lnTo>
                      <a:pt x="3157" y="3501"/>
                    </a:lnTo>
                    <a:lnTo>
                      <a:pt x="3125" y="3524"/>
                    </a:lnTo>
                    <a:close/>
                    <a:moveTo>
                      <a:pt x="4567" y="6811"/>
                    </a:moveTo>
                    <a:lnTo>
                      <a:pt x="4545" y="6787"/>
                    </a:lnTo>
                    <a:lnTo>
                      <a:pt x="4526" y="6760"/>
                    </a:lnTo>
                    <a:lnTo>
                      <a:pt x="4465" y="6660"/>
                    </a:lnTo>
                    <a:lnTo>
                      <a:pt x="4452" y="6669"/>
                    </a:lnTo>
                    <a:lnTo>
                      <a:pt x="4424" y="6690"/>
                    </a:lnTo>
                    <a:lnTo>
                      <a:pt x="4398" y="6712"/>
                    </a:lnTo>
                    <a:lnTo>
                      <a:pt x="4372" y="6735"/>
                    </a:lnTo>
                    <a:lnTo>
                      <a:pt x="4347" y="6759"/>
                    </a:lnTo>
                    <a:lnTo>
                      <a:pt x="4323" y="6784"/>
                    </a:lnTo>
                    <a:lnTo>
                      <a:pt x="4300" y="6810"/>
                    </a:lnTo>
                    <a:lnTo>
                      <a:pt x="4278" y="6836"/>
                    </a:lnTo>
                    <a:lnTo>
                      <a:pt x="4257" y="6864"/>
                    </a:lnTo>
                    <a:lnTo>
                      <a:pt x="4237" y="6892"/>
                    </a:lnTo>
                    <a:lnTo>
                      <a:pt x="4218" y="6921"/>
                    </a:lnTo>
                    <a:lnTo>
                      <a:pt x="4200" y="6950"/>
                    </a:lnTo>
                    <a:lnTo>
                      <a:pt x="4184" y="6980"/>
                    </a:lnTo>
                    <a:lnTo>
                      <a:pt x="4168" y="7011"/>
                    </a:lnTo>
                    <a:lnTo>
                      <a:pt x="4154" y="7043"/>
                    </a:lnTo>
                    <a:lnTo>
                      <a:pt x="4141" y="7074"/>
                    </a:lnTo>
                    <a:lnTo>
                      <a:pt x="4129" y="7107"/>
                    </a:lnTo>
                    <a:lnTo>
                      <a:pt x="4118" y="7139"/>
                    </a:lnTo>
                    <a:lnTo>
                      <a:pt x="4108" y="7173"/>
                    </a:lnTo>
                    <a:lnTo>
                      <a:pt x="4100" y="7206"/>
                    </a:lnTo>
                    <a:lnTo>
                      <a:pt x="4093" y="7240"/>
                    </a:lnTo>
                    <a:lnTo>
                      <a:pt x="4087" y="7274"/>
                    </a:lnTo>
                    <a:lnTo>
                      <a:pt x="4083" y="7308"/>
                    </a:lnTo>
                    <a:lnTo>
                      <a:pt x="4080" y="7343"/>
                    </a:lnTo>
                    <a:lnTo>
                      <a:pt x="4078" y="7377"/>
                    </a:lnTo>
                    <a:lnTo>
                      <a:pt x="4077" y="7412"/>
                    </a:lnTo>
                    <a:lnTo>
                      <a:pt x="4078" y="7447"/>
                    </a:lnTo>
                    <a:lnTo>
                      <a:pt x="4080" y="7481"/>
                    </a:lnTo>
                    <a:lnTo>
                      <a:pt x="4083" y="7516"/>
                    </a:lnTo>
                    <a:lnTo>
                      <a:pt x="4087" y="7550"/>
                    </a:lnTo>
                    <a:lnTo>
                      <a:pt x="4093" y="7584"/>
                    </a:lnTo>
                    <a:lnTo>
                      <a:pt x="4100" y="7617"/>
                    </a:lnTo>
                    <a:lnTo>
                      <a:pt x="4108" y="7651"/>
                    </a:lnTo>
                    <a:lnTo>
                      <a:pt x="4118" y="7684"/>
                    </a:lnTo>
                    <a:lnTo>
                      <a:pt x="4129" y="7716"/>
                    </a:lnTo>
                    <a:lnTo>
                      <a:pt x="4141" y="7749"/>
                    </a:lnTo>
                    <a:lnTo>
                      <a:pt x="4154" y="7780"/>
                    </a:lnTo>
                    <a:lnTo>
                      <a:pt x="4168" y="7812"/>
                    </a:lnTo>
                    <a:lnTo>
                      <a:pt x="4184" y="7843"/>
                    </a:lnTo>
                    <a:lnTo>
                      <a:pt x="4201" y="7873"/>
                    </a:lnTo>
                    <a:lnTo>
                      <a:pt x="4219" y="7903"/>
                    </a:lnTo>
                    <a:lnTo>
                      <a:pt x="4238" y="7932"/>
                    </a:lnTo>
                    <a:lnTo>
                      <a:pt x="4258" y="7960"/>
                    </a:lnTo>
                    <a:lnTo>
                      <a:pt x="4279" y="7988"/>
                    </a:lnTo>
                    <a:lnTo>
                      <a:pt x="4301" y="8014"/>
                    </a:lnTo>
                    <a:lnTo>
                      <a:pt x="4323" y="8040"/>
                    </a:lnTo>
                    <a:lnTo>
                      <a:pt x="4347" y="8065"/>
                    </a:lnTo>
                    <a:lnTo>
                      <a:pt x="4372" y="8089"/>
                    </a:lnTo>
                    <a:lnTo>
                      <a:pt x="4398" y="8112"/>
                    </a:lnTo>
                    <a:lnTo>
                      <a:pt x="4424" y="8134"/>
                    </a:lnTo>
                    <a:lnTo>
                      <a:pt x="4452" y="8155"/>
                    </a:lnTo>
                    <a:lnTo>
                      <a:pt x="4480" y="8175"/>
                    </a:lnTo>
                    <a:lnTo>
                      <a:pt x="4509" y="8194"/>
                    </a:lnTo>
                    <a:lnTo>
                      <a:pt x="4538" y="8211"/>
                    </a:lnTo>
                    <a:lnTo>
                      <a:pt x="4568" y="8228"/>
                    </a:lnTo>
                    <a:lnTo>
                      <a:pt x="4599" y="8244"/>
                    </a:lnTo>
                    <a:lnTo>
                      <a:pt x="4631" y="8258"/>
                    </a:lnTo>
                    <a:lnTo>
                      <a:pt x="4663" y="8271"/>
                    </a:lnTo>
                    <a:lnTo>
                      <a:pt x="4695" y="8283"/>
                    </a:lnTo>
                    <a:lnTo>
                      <a:pt x="4728" y="8294"/>
                    </a:lnTo>
                    <a:lnTo>
                      <a:pt x="4761" y="8304"/>
                    </a:lnTo>
                    <a:lnTo>
                      <a:pt x="4794" y="8312"/>
                    </a:lnTo>
                    <a:lnTo>
                      <a:pt x="4828" y="8319"/>
                    </a:lnTo>
                    <a:lnTo>
                      <a:pt x="4862" y="8325"/>
                    </a:lnTo>
                    <a:lnTo>
                      <a:pt x="4896" y="8329"/>
                    </a:lnTo>
                    <a:lnTo>
                      <a:pt x="4931" y="8332"/>
                    </a:lnTo>
                    <a:lnTo>
                      <a:pt x="4965" y="8334"/>
                    </a:lnTo>
                    <a:lnTo>
                      <a:pt x="5000" y="8335"/>
                    </a:lnTo>
                    <a:lnTo>
                      <a:pt x="5035" y="8334"/>
                    </a:lnTo>
                    <a:lnTo>
                      <a:pt x="5069" y="8332"/>
                    </a:lnTo>
                    <a:lnTo>
                      <a:pt x="5104" y="8329"/>
                    </a:lnTo>
                    <a:lnTo>
                      <a:pt x="5138" y="8325"/>
                    </a:lnTo>
                    <a:lnTo>
                      <a:pt x="5172" y="8319"/>
                    </a:lnTo>
                    <a:lnTo>
                      <a:pt x="5206" y="8312"/>
                    </a:lnTo>
                    <a:lnTo>
                      <a:pt x="5239" y="8304"/>
                    </a:lnTo>
                    <a:lnTo>
                      <a:pt x="5272" y="8294"/>
                    </a:lnTo>
                    <a:lnTo>
                      <a:pt x="5305" y="8283"/>
                    </a:lnTo>
                    <a:lnTo>
                      <a:pt x="5337" y="8271"/>
                    </a:lnTo>
                    <a:lnTo>
                      <a:pt x="5369" y="8258"/>
                    </a:lnTo>
                    <a:lnTo>
                      <a:pt x="5401" y="8244"/>
                    </a:lnTo>
                    <a:lnTo>
                      <a:pt x="5432" y="8228"/>
                    </a:lnTo>
                    <a:lnTo>
                      <a:pt x="5462" y="8211"/>
                    </a:lnTo>
                    <a:lnTo>
                      <a:pt x="5491" y="8194"/>
                    </a:lnTo>
                    <a:lnTo>
                      <a:pt x="5520" y="8175"/>
                    </a:lnTo>
                    <a:lnTo>
                      <a:pt x="5548" y="8155"/>
                    </a:lnTo>
                    <a:lnTo>
                      <a:pt x="5576" y="8134"/>
                    </a:lnTo>
                    <a:lnTo>
                      <a:pt x="5602" y="8112"/>
                    </a:lnTo>
                    <a:lnTo>
                      <a:pt x="5628" y="8089"/>
                    </a:lnTo>
                    <a:lnTo>
                      <a:pt x="5653" y="8065"/>
                    </a:lnTo>
                    <a:lnTo>
                      <a:pt x="5677" y="8040"/>
                    </a:lnTo>
                    <a:lnTo>
                      <a:pt x="5699" y="8014"/>
                    </a:lnTo>
                    <a:lnTo>
                      <a:pt x="5721" y="7988"/>
                    </a:lnTo>
                    <a:lnTo>
                      <a:pt x="5742" y="7960"/>
                    </a:lnTo>
                    <a:lnTo>
                      <a:pt x="5762" y="7932"/>
                    </a:lnTo>
                    <a:lnTo>
                      <a:pt x="5781" y="7903"/>
                    </a:lnTo>
                    <a:lnTo>
                      <a:pt x="5799" y="7873"/>
                    </a:lnTo>
                    <a:lnTo>
                      <a:pt x="5816" y="7843"/>
                    </a:lnTo>
                    <a:lnTo>
                      <a:pt x="5832" y="7812"/>
                    </a:lnTo>
                    <a:lnTo>
                      <a:pt x="5846" y="7780"/>
                    </a:lnTo>
                    <a:lnTo>
                      <a:pt x="5859" y="7749"/>
                    </a:lnTo>
                    <a:lnTo>
                      <a:pt x="5871" y="7716"/>
                    </a:lnTo>
                    <a:lnTo>
                      <a:pt x="5882" y="7684"/>
                    </a:lnTo>
                    <a:lnTo>
                      <a:pt x="5892" y="7651"/>
                    </a:lnTo>
                    <a:lnTo>
                      <a:pt x="5900" y="7617"/>
                    </a:lnTo>
                    <a:lnTo>
                      <a:pt x="5907" y="7584"/>
                    </a:lnTo>
                    <a:lnTo>
                      <a:pt x="5913" y="7550"/>
                    </a:lnTo>
                    <a:lnTo>
                      <a:pt x="5917" y="7516"/>
                    </a:lnTo>
                    <a:lnTo>
                      <a:pt x="5920" y="7481"/>
                    </a:lnTo>
                    <a:lnTo>
                      <a:pt x="5922" y="7447"/>
                    </a:lnTo>
                    <a:lnTo>
                      <a:pt x="5923" y="7412"/>
                    </a:lnTo>
                    <a:lnTo>
                      <a:pt x="5922" y="7377"/>
                    </a:lnTo>
                    <a:lnTo>
                      <a:pt x="5920" y="7343"/>
                    </a:lnTo>
                    <a:lnTo>
                      <a:pt x="5917" y="7308"/>
                    </a:lnTo>
                    <a:lnTo>
                      <a:pt x="5913" y="7274"/>
                    </a:lnTo>
                    <a:lnTo>
                      <a:pt x="5907" y="7240"/>
                    </a:lnTo>
                    <a:lnTo>
                      <a:pt x="5900" y="7206"/>
                    </a:lnTo>
                    <a:lnTo>
                      <a:pt x="5892" y="7173"/>
                    </a:lnTo>
                    <a:lnTo>
                      <a:pt x="5882" y="7139"/>
                    </a:lnTo>
                    <a:lnTo>
                      <a:pt x="5871" y="7107"/>
                    </a:lnTo>
                    <a:lnTo>
                      <a:pt x="5859" y="7074"/>
                    </a:lnTo>
                    <a:lnTo>
                      <a:pt x="5846" y="7043"/>
                    </a:lnTo>
                    <a:lnTo>
                      <a:pt x="5832" y="7011"/>
                    </a:lnTo>
                    <a:lnTo>
                      <a:pt x="5816" y="6980"/>
                    </a:lnTo>
                    <a:lnTo>
                      <a:pt x="5800" y="6950"/>
                    </a:lnTo>
                    <a:lnTo>
                      <a:pt x="5782" y="6921"/>
                    </a:lnTo>
                    <a:lnTo>
                      <a:pt x="5763" y="6892"/>
                    </a:lnTo>
                    <a:lnTo>
                      <a:pt x="5743" y="6864"/>
                    </a:lnTo>
                    <a:lnTo>
                      <a:pt x="5722" y="6836"/>
                    </a:lnTo>
                    <a:lnTo>
                      <a:pt x="5700" y="6810"/>
                    </a:lnTo>
                    <a:lnTo>
                      <a:pt x="5677" y="6784"/>
                    </a:lnTo>
                    <a:lnTo>
                      <a:pt x="5653" y="6759"/>
                    </a:lnTo>
                    <a:lnTo>
                      <a:pt x="5628" y="6735"/>
                    </a:lnTo>
                    <a:lnTo>
                      <a:pt x="5602" y="6712"/>
                    </a:lnTo>
                    <a:lnTo>
                      <a:pt x="5576" y="6690"/>
                    </a:lnTo>
                    <a:lnTo>
                      <a:pt x="5548" y="6669"/>
                    </a:lnTo>
                    <a:lnTo>
                      <a:pt x="5535" y="6660"/>
                    </a:lnTo>
                    <a:lnTo>
                      <a:pt x="5474" y="6760"/>
                    </a:lnTo>
                    <a:lnTo>
                      <a:pt x="5455" y="6787"/>
                    </a:lnTo>
                    <a:lnTo>
                      <a:pt x="5433" y="6811"/>
                    </a:lnTo>
                    <a:lnTo>
                      <a:pt x="5408" y="6832"/>
                    </a:lnTo>
                    <a:lnTo>
                      <a:pt x="5380" y="6849"/>
                    </a:lnTo>
                    <a:lnTo>
                      <a:pt x="5350" y="6863"/>
                    </a:lnTo>
                    <a:lnTo>
                      <a:pt x="5319" y="6872"/>
                    </a:lnTo>
                    <a:lnTo>
                      <a:pt x="5287" y="6878"/>
                    </a:lnTo>
                    <a:lnTo>
                      <a:pt x="5254" y="6879"/>
                    </a:lnTo>
                    <a:lnTo>
                      <a:pt x="5221" y="6876"/>
                    </a:lnTo>
                    <a:lnTo>
                      <a:pt x="5190" y="6869"/>
                    </a:lnTo>
                    <a:lnTo>
                      <a:pt x="5159" y="6857"/>
                    </a:lnTo>
                    <a:lnTo>
                      <a:pt x="5130" y="6842"/>
                    </a:lnTo>
                    <a:lnTo>
                      <a:pt x="5103" y="6823"/>
                    </a:lnTo>
                    <a:lnTo>
                      <a:pt x="5079" y="6801"/>
                    </a:lnTo>
                    <a:lnTo>
                      <a:pt x="5058" y="6776"/>
                    </a:lnTo>
                    <a:lnTo>
                      <a:pt x="5041" y="6748"/>
                    </a:lnTo>
                    <a:lnTo>
                      <a:pt x="5027" y="6718"/>
                    </a:lnTo>
                    <a:lnTo>
                      <a:pt x="5018" y="6687"/>
                    </a:lnTo>
                    <a:lnTo>
                      <a:pt x="5012" y="6655"/>
                    </a:lnTo>
                    <a:lnTo>
                      <a:pt x="5011" y="6622"/>
                    </a:lnTo>
                    <a:lnTo>
                      <a:pt x="5014" y="6589"/>
                    </a:lnTo>
                    <a:lnTo>
                      <a:pt x="5021" y="6558"/>
                    </a:lnTo>
                    <a:lnTo>
                      <a:pt x="5033" y="6527"/>
                    </a:lnTo>
                    <a:lnTo>
                      <a:pt x="5048" y="6498"/>
                    </a:lnTo>
                    <a:lnTo>
                      <a:pt x="5053" y="6490"/>
                    </a:lnTo>
                    <a:lnTo>
                      <a:pt x="5035" y="6489"/>
                    </a:lnTo>
                    <a:lnTo>
                      <a:pt x="5000" y="6488"/>
                    </a:lnTo>
                    <a:lnTo>
                      <a:pt x="4965" y="6489"/>
                    </a:lnTo>
                    <a:lnTo>
                      <a:pt x="4947" y="6490"/>
                    </a:lnTo>
                    <a:lnTo>
                      <a:pt x="4952" y="6498"/>
                    </a:lnTo>
                    <a:lnTo>
                      <a:pt x="4967" y="6527"/>
                    </a:lnTo>
                    <a:lnTo>
                      <a:pt x="4979" y="6558"/>
                    </a:lnTo>
                    <a:lnTo>
                      <a:pt x="4986" y="6589"/>
                    </a:lnTo>
                    <a:lnTo>
                      <a:pt x="4989" y="6622"/>
                    </a:lnTo>
                    <a:lnTo>
                      <a:pt x="4988" y="6655"/>
                    </a:lnTo>
                    <a:lnTo>
                      <a:pt x="4982" y="6687"/>
                    </a:lnTo>
                    <a:lnTo>
                      <a:pt x="4973" y="6718"/>
                    </a:lnTo>
                    <a:lnTo>
                      <a:pt x="4959" y="6748"/>
                    </a:lnTo>
                    <a:lnTo>
                      <a:pt x="4942" y="6776"/>
                    </a:lnTo>
                    <a:lnTo>
                      <a:pt x="4921" y="6801"/>
                    </a:lnTo>
                    <a:lnTo>
                      <a:pt x="4897" y="6823"/>
                    </a:lnTo>
                    <a:lnTo>
                      <a:pt x="4870" y="6842"/>
                    </a:lnTo>
                    <a:lnTo>
                      <a:pt x="4841" y="6857"/>
                    </a:lnTo>
                    <a:lnTo>
                      <a:pt x="4810" y="6869"/>
                    </a:lnTo>
                    <a:lnTo>
                      <a:pt x="4779" y="6876"/>
                    </a:lnTo>
                    <a:lnTo>
                      <a:pt x="4746" y="6879"/>
                    </a:lnTo>
                    <a:lnTo>
                      <a:pt x="4713" y="6878"/>
                    </a:lnTo>
                    <a:lnTo>
                      <a:pt x="4681" y="6872"/>
                    </a:lnTo>
                    <a:lnTo>
                      <a:pt x="4650" y="6863"/>
                    </a:lnTo>
                    <a:lnTo>
                      <a:pt x="4620" y="6849"/>
                    </a:lnTo>
                    <a:lnTo>
                      <a:pt x="4592" y="6832"/>
                    </a:lnTo>
                    <a:lnTo>
                      <a:pt x="4567" y="6811"/>
                    </a:lnTo>
                    <a:close/>
                    <a:moveTo>
                      <a:pt x="2393" y="2469"/>
                    </a:moveTo>
                    <a:lnTo>
                      <a:pt x="3186" y="2469"/>
                    </a:lnTo>
                    <a:lnTo>
                      <a:pt x="3186" y="2458"/>
                    </a:lnTo>
                    <a:lnTo>
                      <a:pt x="3185" y="2428"/>
                    </a:lnTo>
                    <a:lnTo>
                      <a:pt x="3184" y="2399"/>
                    </a:lnTo>
                    <a:lnTo>
                      <a:pt x="3181" y="2369"/>
                    </a:lnTo>
                    <a:lnTo>
                      <a:pt x="3177" y="2340"/>
                    </a:lnTo>
                    <a:lnTo>
                      <a:pt x="3172" y="2310"/>
                    </a:lnTo>
                    <a:lnTo>
                      <a:pt x="3166" y="2282"/>
                    </a:lnTo>
                    <a:lnTo>
                      <a:pt x="3159" y="2253"/>
                    </a:lnTo>
                    <a:lnTo>
                      <a:pt x="3151" y="2225"/>
                    </a:lnTo>
                    <a:lnTo>
                      <a:pt x="3142" y="2197"/>
                    </a:lnTo>
                    <a:lnTo>
                      <a:pt x="3131" y="2169"/>
                    </a:lnTo>
                    <a:lnTo>
                      <a:pt x="3120" y="2142"/>
                    </a:lnTo>
                    <a:lnTo>
                      <a:pt x="3108" y="2115"/>
                    </a:lnTo>
                    <a:lnTo>
                      <a:pt x="3094" y="2089"/>
                    </a:lnTo>
                    <a:lnTo>
                      <a:pt x="3080" y="2062"/>
                    </a:lnTo>
                    <a:lnTo>
                      <a:pt x="3064" y="2036"/>
                    </a:lnTo>
                    <a:lnTo>
                      <a:pt x="3048" y="2011"/>
                    </a:lnTo>
                    <a:lnTo>
                      <a:pt x="3030" y="1987"/>
                    </a:lnTo>
                    <a:lnTo>
                      <a:pt x="3012" y="1963"/>
                    </a:lnTo>
                    <a:lnTo>
                      <a:pt x="2993" y="1941"/>
                    </a:lnTo>
                    <a:lnTo>
                      <a:pt x="2974" y="1918"/>
                    </a:lnTo>
                    <a:lnTo>
                      <a:pt x="2953" y="1897"/>
                    </a:lnTo>
                    <a:lnTo>
                      <a:pt x="2932" y="1877"/>
                    </a:lnTo>
                    <a:lnTo>
                      <a:pt x="2910" y="1857"/>
                    </a:lnTo>
                    <a:lnTo>
                      <a:pt x="2887" y="1838"/>
                    </a:lnTo>
                    <a:lnTo>
                      <a:pt x="2864" y="1820"/>
                    </a:lnTo>
                    <a:lnTo>
                      <a:pt x="2840" y="1803"/>
                    </a:lnTo>
                    <a:lnTo>
                      <a:pt x="2815" y="1787"/>
                    </a:lnTo>
                    <a:lnTo>
                      <a:pt x="2789" y="1772"/>
                    </a:lnTo>
                    <a:lnTo>
                      <a:pt x="2762" y="1757"/>
                    </a:lnTo>
                    <a:lnTo>
                      <a:pt x="2736" y="1743"/>
                    </a:lnTo>
                    <a:lnTo>
                      <a:pt x="2709" y="1731"/>
                    </a:lnTo>
                    <a:lnTo>
                      <a:pt x="2682" y="1720"/>
                    </a:lnTo>
                    <a:lnTo>
                      <a:pt x="2654" y="1709"/>
                    </a:lnTo>
                    <a:lnTo>
                      <a:pt x="2626" y="1700"/>
                    </a:lnTo>
                    <a:lnTo>
                      <a:pt x="2598" y="1692"/>
                    </a:lnTo>
                    <a:lnTo>
                      <a:pt x="2569" y="1685"/>
                    </a:lnTo>
                    <a:lnTo>
                      <a:pt x="2541" y="1679"/>
                    </a:lnTo>
                    <a:lnTo>
                      <a:pt x="2511" y="1674"/>
                    </a:lnTo>
                    <a:lnTo>
                      <a:pt x="2482" y="1670"/>
                    </a:lnTo>
                    <a:lnTo>
                      <a:pt x="2452" y="1667"/>
                    </a:lnTo>
                    <a:lnTo>
                      <a:pt x="2423" y="1666"/>
                    </a:lnTo>
                    <a:lnTo>
                      <a:pt x="2393" y="1665"/>
                    </a:lnTo>
                    <a:lnTo>
                      <a:pt x="2363" y="1666"/>
                    </a:lnTo>
                    <a:lnTo>
                      <a:pt x="2334" y="1667"/>
                    </a:lnTo>
                    <a:lnTo>
                      <a:pt x="2304" y="1670"/>
                    </a:lnTo>
                    <a:lnTo>
                      <a:pt x="2275" y="1674"/>
                    </a:lnTo>
                    <a:lnTo>
                      <a:pt x="2245" y="1679"/>
                    </a:lnTo>
                    <a:lnTo>
                      <a:pt x="2216" y="1685"/>
                    </a:lnTo>
                    <a:lnTo>
                      <a:pt x="2188" y="1692"/>
                    </a:lnTo>
                    <a:lnTo>
                      <a:pt x="2159" y="1700"/>
                    </a:lnTo>
                    <a:lnTo>
                      <a:pt x="2131" y="1709"/>
                    </a:lnTo>
                    <a:lnTo>
                      <a:pt x="2103" y="1720"/>
                    </a:lnTo>
                    <a:lnTo>
                      <a:pt x="2076" y="1731"/>
                    </a:lnTo>
                    <a:lnTo>
                      <a:pt x="2049" y="1744"/>
                    </a:lnTo>
                    <a:lnTo>
                      <a:pt x="2022" y="1757"/>
                    </a:lnTo>
                    <a:lnTo>
                      <a:pt x="1996" y="1772"/>
                    </a:lnTo>
                    <a:lnTo>
                      <a:pt x="1970" y="1787"/>
                    </a:lnTo>
                    <a:lnTo>
                      <a:pt x="1946" y="1803"/>
                    </a:lnTo>
                    <a:lnTo>
                      <a:pt x="1922" y="1820"/>
                    </a:lnTo>
                    <a:lnTo>
                      <a:pt x="1898" y="1838"/>
                    </a:lnTo>
                    <a:lnTo>
                      <a:pt x="1876" y="1857"/>
                    </a:lnTo>
                    <a:lnTo>
                      <a:pt x="1854" y="1877"/>
                    </a:lnTo>
                    <a:lnTo>
                      <a:pt x="1832" y="1897"/>
                    </a:lnTo>
                    <a:lnTo>
                      <a:pt x="1812" y="1918"/>
                    </a:lnTo>
                    <a:lnTo>
                      <a:pt x="1792" y="1940"/>
                    </a:lnTo>
                    <a:lnTo>
                      <a:pt x="1773" y="1963"/>
                    </a:lnTo>
                    <a:lnTo>
                      <a:pt x="1755" y="1987"/>
                    </a:lnTo>
                    <a:lnTo>
                      <a:pt x="1738" y="2011"/>
                    </a:lnTo>
                    <a:lnTo>
                      <a:pt x="1722" y="2036"/>
                    </a:lnTo>
                    <a:lnTo>
                      <a:pt x="1707" y="2062"/>
                    </a:lnTo>
                    <a:lnTo>
                      <a:pt x="1692" y="2089"/>
                    </a:lnTo>
                    <a:lnTo>
                      <a:pt x="1678" y="2115"/>
                    </a:lnTo>
                    <a:lnTo>
                      <a:pt x="1666" y="2142"/>
                    </a:lnTo>
                    <a:lnTo>
                      <a:pt x="1655" y="2169"/>
                    </a:lnTo>
                    <a:lnTo>
                      <a:pt x="1644" y="2197"/>
                    </a:lnTo>
                    <a:lnTo>
                      <a:pt x="1635" y="2225"/>
                    </a:lnTo>
                    <a:lnTo>
                      <a:pt x="1627" y="2253"/>
                    </a:lnTo>
                    <a:lnTo>
                      <a:pt x="1620" y="2282"/>
                    </a:lnTo>
                    <a:lnTo>
                      <a:pt x="1614" y="2310"/>
                    </a:lnTo>
                    <a:lnTo>
                      <a:pt x="1609" y="2340"/>
                    </a:lnTo>
                    <a:lnTo>
                      <a:pt x="1605" y="2369"/>
                    </a:lnTo>
                    <a:lnTo>
                      <a:pt x="1602" y="2399"/>
                    </a:lnTo>
                    <a:lnTo>
                      <a:pt x="1601" y="2428"/>
                    </a:lnTo>
                    <a:lnTo>
                      <a:pt x="1600" y="2458"/>
                    </a:lnTo>
                    <a:lnTo>
                      <a:pt x="1601" y="2488"/>
                    </a:lnTo>
                    <a:lnTo>
                      <a:pt x="1602" y="2517"/>
                    </a:lnTo>
                    <a:lnTo>
                      <a:pt x="1605" y="2547"/>
                    </a:lnTo>
                    <a:lnTo>
                      <a:pt x="1609" y="2576"/>
                    </a:lnTo>
                    <a:lnTo>
                      <a:pt x="1614" y="2606"/>
                    </a:lnTo>
                    <a:lnTo>
                      <a:pt x="1620" y="2634"/>
                    </a:lnTo>
                    <a:lnTo>
                      <a:pt x="1627" y="2663"/>
                    </a:lnTo>
                    <a:lnTo>
                      <a:pt x="1635" y="2691"/>
                    </a:lnTo>
                    <a:lnTo>
                      <a:pt x="1644" y="2719"/>
                    </a:lnTo>
                    <a:lnTo>
                      <a:pt x="1655" y="2747"/>
                    </a:lnTo>
                    <a:lnTo>
                      <a:pt x="1666" y="2774"/>
                    </a:lnTo>
                    <a:lnTo>
                      <a:pt x="1678" y="2801"/>
                    </a:lnTo>
                    <a:lnTo>
                      <a:pt x="1692" y="2827"/>
                    </a:lnTo>
                    <a:lnTo>
                      <a:pt x="1707" y="2854"/>
                    </a:lnTo>
                    <a:lnTo>
                      <a:pt x="1722" y="2880"/>
                    </a:lnTo>
                    <a:lnTo>
                      <a:pt x="1738" y="2905"/>
                    </a:lnTo>
                    <a:lnTo>
                      <a:pt x="1755" y="2929"/>
                    </a:lnTo>
                    <a:lnTo>
                      <a:pt x="1773" y="2953"/>
                    </a:lnTo>
                    <a:lnTo>
                      <a:pt x="1792" y="2976"/>
                    </a:lnTo>
                    <a:lnTo>
                      <a:pt x="1812" y="2998"/>
                    </a:lnTo>
                    <a:lnTo>
                      <a:pt x="1832" y="3019"/>
                    </a:lnTo>
                    <a:lnTo>
                      <a:pt x="1854" y="3039"/>
                    </a:lnTo>
                    <a:lnTo>
                      <a:pt x="1876" y="3059"/>
                    </a:lnTo>
                    <a:lnTo>
                      <a:pt x="1898" y="3078"/>
                    </a:lnTo>
                    <a:lnTo>
                      <a:pt x="1922" y="3096"/>
                    </a:lnTo>
                    <a:lnTo>
                      <a:pt x="1946" y="3113"/>
                    </a:lnTo>
                    <a:lnTo>
                      <a:pt x="1970" y="3129"/>
                    </a:lnTo>
                    <a:lnTo>
                      <a:pt x="1996" y="3144"/>
                    </a:lnTo>
                    <a:lnTo>
                      <a:pt x="2022" y="3159"/>
                    </a:lnTo>
                    <a:lnTo>
                      <a:pt x="2049" y="3172"/>
                    </a:lnTo>
                    <a:lnTo>
                      <a:pt x="2076" y="3185"/>
                    </a:lnTo>
                    <a:lnTo>
                      <a:pt x="2103" y="3196"/>
                    </a:lnTo>
                    <a:lnTo>
                      <a:pt x="2131" y="3207"/>
                    </a:lnTo>
                    <a:lnTo>
                      <a:pt x="2159" y="3216"/>
                    </a:lnTo>
                    <a:lnTo>
                      <a:pt x="2188" y="3224"/>
                    </a:lnTo>
                    <a:lnTo>
                      <a:pt x="2216" y="3231"/>
                    </a:lnTo>
                    <a:lnTo>
                      <a:pt x="2245" y="3237"/>
                    </a:lnTo>
                    <a:lnTo>
                      <a:pt x="2275" y="3242"/>
                    </a:lnTo>
                    <a:lnTo>
                      <a:pt x="2304" y="3246"/>
                    </a:lnTo>
                    <a:lnTo>
                      <a:pt x="2334" y="3249"/>
                    </a:lnTo>
                    <a:lnTo>
                      <a:pt x="2363" y="3250"/>
                    </a:lnTo>
                    <a:lnTo>
                      <a:pt x="2393" y="3251"/>
                    </a:lnTo>
                    <a:lnTo>
                      <a:pt x="2404" y="3251"/>
                    </a:lnTo>
                    <a:lnTo>
                      <a:pt x="2404" y="3247"/>
                    </a:lnTo>
                    <a:lnTo>
                      <a:pt x="2405" y="3214"/>
                    </a:lnTo>
                    <a:lnTo>
                      <a:pt x="2411" y="3182"/>
                    </a:lnTo>
                    <a:lnTo>
                      <a:pt x="2420" y="3151"/>
                    </a:lnTo>
                    <a:lnTo>
                      <a:pt x="2434" y="3121"/>
                    </a:lnTo>
                    <a:lnTo>
                      <a:pt x="2451" y="3093"/>
                    </a:lnTo>
                    <a:lnTo>
                      <a:pt x="2472" y="3068"/>
                    </a:lnTo>
                    <a:lnTo>
                      <a:pt x="2496" y="3046"/>
                    </a:lnTo>
                    <a:lnTo>
                      <a:pt x="2523" y="3027"/>
                    </a:lnTo>
                    <a:lnTo>
                      <a:pt x="2552" y="3012"/>
                    </a:lnTo>
                    <a:lnTo>
                      <a:pt x="2583" y="3000"/>
                    </a:lnTo>
                    <a:lnTo>
                      <a:pt x="2614" y="2993"/>
                    </a:lnTo>
                    <a:lnTo>
                      <a:pt x="2647" y="2990"/>
                    </a:lnTo>
                    <a:lnTo>
                      <a:pt x="2680" y="2991"/>
                    </a:lnTo>
                    <a:lnTo>
                      <a:pt x="2712" y="2997"/>
                    </a:lnTo>
                    <a:lnTo>
                      <a:pt x="2743" y="3006"/>
                    </a:lnTo>
                    <a:lnTo>
                      <a:pt x="2773" y="3020"/>
                    </a:lnTo>
                    <a:lnTo>
                      <a:pt x="2801" y="3037"/>
                    </a:lnTo>
                    <a:lnTo>
                      <a:pt x="2826" y="3058"/>
                    </a:lnTo>
                    <a:lnTo>
                      <a:pt x="2848" y="3082"/>
                    </a:lnTo>
                    <a:lnTo>
                      <a:pt x="2860" y="3099"/>
                    </a:lnTo>
                    <a:lnTo>
                      <a:pt x="2864" y="3096"/>
                    </a:lnTo>
                    <a:lnTo>
                      <a:pt x="2887" y="3078"/>
                    </a:lnTo>
                    <a:lnTo>
                      <a:pt x="2910" y="3059"/>
                    </a:lnTo>
                    <a:lnTo>
                      <a:pt x="2932" y="3039"/>
                    </a:lnTo>
                    <a:lnTo>
                      <a:pt x="2953" y="3019"/>
                    </a:lnTo>
                    <a:lnTo>
                      <a:pt x="2974" y="2998"/>
                    </a:lnTo>
                    <a:lnTo>
                      <a:pt x="2993" y="2975"/>
                    </a:lnTo>
                    <a:lnTo>
                      <a:pt x="2999" y="2969"/>
                    </a:lnTo>
                    <a:lnTo>
                      <a:pt x="2393" y="2969"/>
                    </a:lnTo>
                    <a:lnTo>
                      <a:pt x="2360" y="2967"/>
                    </a:lnTo>
                    <a:lnTo>
                      <a:pt x="2328" y="2960"/>
                    </a:lnTo>
                    <a:lnTo>
                      <a:pt x="2297" y="2950"/>
                    </a:lnTo>
                    <a:lnTo>
                      <a:pt x="2268" y="2936"/>
                    </a:lnTo>
                    <a:lnTo>
                      <a:pt x="2241" y="2917"/>
                    </a:lnTo>
                    <a:lnTo>
                      <a:pt x="2216" y="2896"/>
                    </a:lnTo>
                    <a:lnTo>
                      <a:pt x="2195" y="2871"/>
                    </a:lnTo>
                    <a:lnTo>
                      <a:pt x="2176" y="2844"/>
                    </a:lnTo>
                    <a:lnTo>
                      <a:pt x="2162" y="2815"/>
                    </a:lnTo>
                    <a:lnTo>
                      <a:pt x="2152" y="2784"/>
                    </a:lnTo>
                    <a:lnTo>
                      <a:pt x="2145" y="2752"/>
                    </a:lnTo>
                    <a:lnTo>
                      <a:pt x="2143" y="2719"/>
                    </a:lnTo>
                    <a:lnTo>
                      <a:pt x="2145" y="2686"/>
                    </a:lnTo>
                    <a:lnTo>
                      <a:pt x="2152" y="2654"/>
                    </a:lnTo>
                    <a:lnTo>
                      <a:pt x="2162" y="2623"/>
                    </a:lnTo>
                    <a:lnTo>
                      <a:pt x="2176" y="2594"/>
                    </a:lnTo>
                    <a:lnTo>
                      <a:pt x="2195" y="2567"/>
                    </a:lnTo>
                    <a:lnTo>
                      <a:pt x="2216" y="2542"/>
                    </a:lnTo>
                    <a:lnTo>
                      <a:pt x="2241" y="2521"/>
                    </a:lnTo>
                    <a:lnTo>
                      <a:pt x="2268" y="2502"/>
                    </a:lnTo>
                    <a:lnTo>
                      <a:pt x="2297" y="2488"/>
                    </a:lnTo>
                    <a:lnTo>
                      <a:pt x="2328" y="2478"/>
                    </a:lnTo>
                    <a:lnTo>
                      <a:pt x="2360" y="2471"/>
                    </a:lnTo>
                    <a:lnTo>
                      <a:pt x="2393" y="2469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Helvetica Neue"/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</p:grpSp>
      <p:grpSp>
        <p:nvGrpSpPr>
          <p:cNvPr id="1796" name="Google Shape;1796;p50"/>
          <p:cNvGrpSpPr/>
          <p:nvPr/>
        </p:nvGrpSpPr>
        <p:grpSpPr>
          <a:xfrm>
            <a:off x="294968" y="4477030"/>
            <a:ext cx="11602064" cy="742478"/>
            <a:chOff x="294968" y="4510213"/>
            <a:chExt cx="11602064" cy="742478"/>
          </a:xfrm>
        </p:grpSpPr>
        <p:sp>
          <p:nvSpPr>
            <p:cNvPr id="1797" name="Google Shape;1797;p50"/>
            <p:cNvSpPr/>
            <p:nvPr/>
          </p:nvSpPr>
          <p:spPr>
            <a:xfrm>
              <a:off x="1096201" y="4510213"/>
              <a:ext cx="10739987" cy="742478"/>
            </a:xfrm>
            <a:prstGeom prst="rect">
              <a:avLst/>
            </a:prstGeom>
            <a:solidFill>
              <a:srgbClr val="FFFFFF"/>
            </a:solidFill>
            <a:ln cap="rnd" cmpd="sng" w="9525">
              <a:solidFill>
                <a:srgbClr val="BEBEBE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457200" spcFirstLastPara="1" rIns="72000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800">
                  <a:solidFill>
                    <a:schemeClr val="dk1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Approve the governance model: board gates, quarterly steering, and named owners.</a:t>
              </a:r>
              <a:endParaRPr/>
            </a:p>
          </p:txBody>
        </p:sp>
        <p:sp>
          <p:nvSpPr>
            <p:cNvPr id="1798" name="Google Shape;1798;p50"/>
            <p:cNvSpPr/>
            <p:nvPr/>
          </p:nvSpPr>
          <p:spPr>
            <a:xfrm>
              <a:off x="1035356" y="4536999"/>
              <a:ext cx="60844" cy="688906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45700" lIns="457200" spcFirstLastPara="1" rIns="0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2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799" name="Google Shape;1799;p50"/>
            <p:cNvSpPr/>
            <p:nvPr/>
          </p:nvSpPr>
          <p:spPr>
            <a:xfrm>
              <a:off x="11836188" y="4536999"/>
              <a:ext cx="60844" cy="688906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45700" lIns="457200" spcFirstLastPara="1" rIns="0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2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800" name="Google Shape;1800;p50"/>
            <p:cNvSpPr/>
            <p:nvPr/>
          </p:nvSpPr>
          <p:spPr>
            <a:xfrm rot="10800000">
              <a:off x="294968" y="5119709"/>
              <a:ext cx="105201" cy="49423"/>
            </a:xfrm>
            <a:prstGeom prst="rtTriangle">
              <a:avLst/>
            </a:prstGeom>
            <a:solidFill>
              <a:schemeClr val="accent3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2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801" name="Google Shape;1801;p50"/>
            <p:cNvSpPr/>
            <p:nvPr/>
          </p:nvSpPr>
          <p:spPr>
            <a:xfrm>
              <a:off x="471291" y="4593772"/>
              <a:ext cx="105201" cy="49423"/>
            </a:xfrm>
            <a:prstGeom prst="rtTriangle">
              <a:avLst/>
            </a:prstGeom>
            <a:solidFill>
              <a:schemeClr val="accent3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2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802" name="Google Shape;1802;p50"/>
            <p:cNvSpPr/>
            <p:nvPr/>
          </p:nvSpPr>
          <p:spPr>
            <a:xfrm>
              <a:off x="294968" y="4643195"/>
              <a:ext cx="281524" cy="476514"/>
            </a:xfrm>
            <a:prstGeom prst="round2DiagRect">
              <a:avLst>
                <a:gd fmla="val 16667" name="adj1"/>
                <a:gd fmla="val 0" name="adj2"/>
              </a:avLst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6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803" name="Google Shape;1803;p50"/>
            <p:cNvSpPr/>
            <p:nvPr/>
          </p:nvSpPr>
          <p:spPr>
            <a:xfrm>
              <a:off x="725793" y="4563794"/>
              <a:ext cx="631404" cy="635316"/>
            </a:xfrm>
            <a:prstGeom prst="ellipse">
              <a:avLst/>
            </a:prstGeom>
            <a:solidFill>
              <a:srgbClr val="FFFFFF"/>
            </a:solidFill>
            <a:ln cap="flat" cmpd="sng" w="19050">
              <a:solidFill>
                <a:schemeClr val="accent1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ctr">
                <a:lnSpc>
                  <a:spcPct val="95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7F7F7F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cxnSp>
          <p:nvCxnSpPr>
            <p:cNvPr id="1804" name="Google Shape;1804;p50"/>
            <p:cNvCxnSpPr/>
            <p:nvPr/>
          </p:nvCxnSpPr>
          <p:spPr>
            <a:xfrm>
              <a:off x="576492" y="4881452"/>
              <a:ext cx="122672" cy="0"/>
            </a:xfrm>
            <a:prstGeom prst="straightConnector1">
              <a:avLst/>
            </a:prstGeom>
            <a:noFill/>
            <a:ln cap="rnd" cmpd="sng" w="9525">
              <a:solidFill>
                <a:srgbClr val="7F7F7F"/>
              </a:solidFill>
              <a:prstDash val="solid"/>
              <a:round/>
              <a:headEnd len="sm" w="sm" type="none"/>
              <a:tailEnd len="med" w="med" type="oval"/>
            </a:ln>
          </p:spPr>
        </p:cxnSp>
        <p:grpSp>
          <p:nvGrpSpPr>
            <p:cNvPr id="1805" name="Google Shape;1805;p50"/>
            <p:cNvGrpSpPr/>
            <p:nvPr/>
          </p:nvGrpSpPr>
          <p:grpSpPr>
            <a:xfrm>
              <a:off x="806314" y="4646464"/>
              <a:ext cx="470362" cy="469976"/>
              <a:chOff x="8624067" y="2660110"/>
              <a:chExt cx="633600" cy="633600"/>
            </a:xfrm>
          </p:grpSpPr>
          <p:sp>
            <p:nvSpPr>
              <p:cNvPr id="1806" name="Google Shape;1806;p50"/>
              <p:cNvSpPr/>
              <p:nvPr/>
            </p:nvSpPr>
            <p:spPr>
              <a:xfrm>
                <a:off x="8624067" y="2660110"/>
                <a:ext cx="633600" cy="633600"/>
              </a:xfrm>
              <a:custGeom>
                <a:rect b="b" l="l" r="r" t="t"/>
                <a:pathLst>
                  <a:path extrusionOk="0" h="10000" w="10000">
                    <a:moveTo>
                      <a:pt x="5456" y="2148"/>
                    </a:moveTo>
                    <a:lnTo>
                      <a:pt x="5456" y="2165"/>
                    </a:lnTo>
                    <a:lnTo>
                      <a:pt x="5455" y="2183"/>
                    </a:lnTo>
                    <a:lnTo>
                      <a:pt x="5453" y="2200"/>
                    </a:lnTo>
                    <a:lnTo>
                      <a:pt x="5451" y="2217"/>
                    </a:lnTo>
                    <a:lnTo>
                      <a:pt x="5448" y="2233"/>
                    </a:lnTo>
                    <a:lnTo>
                      <a:pt x="5445" y="2250"/>
                    </a:lnTo>
                    <a:lnTo>
                      <a:pt x="5440" y="2267"/>
                    </a:lnTo>
                    <a:lnTo>
                      <a:pt x="5436" y="2283"/>
                    </a:lnTo>
                    <a:lnTo>
                      <a:pt x="5430" y="2299"/>
                    </a:lnTo>
                    <a:lnTo>
                      <a:pt x="5425" y="2315"/>
                    </a:lnTo>
                    <a:lnTo>
                      <a:pt x="5418" y="2331"/>
                    </a:lnTo>
                    <a:lnTo>
                      <a:pt x="5411" y="2347"/>
                    </a:lnTo>
                    <a:lnTo>
                      <a:pt x="5403" y="2362"/>
                    </a:lnTo>
                    <a:lnTo>
                      <a:pt x="5395" y="2377"/>
                    </a:lnTo>
                    <a:lnTo>
                      <a:pt x="5386" y="2392"/>
                    </a:lnTo>
                    <a:lnTo>
                      <a:pt x="5377" y="2406"/>
                    </a:lnTo>
                    <a:lnTo>
                      <a:pt x="5367" y="2420"/>
                    </a:lnTo>
                    <a:lnTo>
                      <a:pt x="5356" y="2433"/>
                    </a:lnTo>
                    <a:lnTo>
                      <a:pt x="5346" y="2446"/>
                    </a:lnTo>
                    <a:lnTo>
                      <a:pt x="5334" y="2459"/>
                    </a:lnTo>
                    <a:lnTo>
                      <a:pt x="5322" y="2471"/>
                    </a:lnTo>
                    <a:lnTo>
                      <a:pt x="5310" y="2483"/>
                    </a:lnTo>
                    <a:lnTo>
                      <a:pt x="5297" y="2495"/>
                    </a:lnTo>
                    <a:lnTo>
                      <a:pt x="5284" y="2505"/>
                    </a:lnTo>
                    <a:lnTo>
                      <a:pt x="5271" y="2516"/>
                    </a:lnTo>
                    <a:lnTo>
                      <a:pt x="5257" y="2526"/>
                    </a:lnTo>
                    <a:lnTo>
                      <a:pt x="5243" y="2535"/>
                    </a:lnTo>
                    <a:lnTo>
                      <a:pt x="5228" y="2544"/>
                    </a:lnTo>
                    <a:lnTo>
                      <a:pt x="5213" y="2552"/>
                    </a:lnTo>
                    <a:lnTo>
                      <a:pt x="5198" y="2560"/>
                    </a:lnTo>
                    <a:lnTo>
                      <a:pt x="5182" y="2567"/>
                    </a:lnTo>
                    <a:lnTo>
                      <a:pt x="5167" y="2574"/>
                    </a:lnTo>
                    <a:lnTo>
                      <a:pt x="5151" y="2579"/>
                    </a:lnTo>
                    <a:lnTo>
                      <a:pt x="5134" y="2585"/>
                    </a:lnTo>
                    <a:lnTo>
                      <a:pt x="5118" y="2590"/>
                    </a:lnTo>
                    <a:lnTo>
                      <a:pt x="5102" y="2594"/>
                    </a:lnTo>
                    <a:lnTo>
                      <a:pt x="5085" y="2597"/>
                    </a:lnTo>
                    <a:lnTo>
                      <a:pt x="5068" y="2600"/>
                    </a:lnTo>
                    <a:lnTo>
                      <a:pt x="5051" y="2602"/>
                    </a:lnTo>
                    <a:lnTo>
                      <a:pt x="5034" y="2604"/>
                    </a:lnTo>
                    <a:lnTo>
                      <a:pt x="5017" y="2605"/>
                    </a:lnTo>
                    <a:lnTo>
                      <a:pt x="5000" y="2605"/>
                    </a:lnTo>
                    <a:lnTo>
                      <a:pt x="4983" y="2605"/>
                    </a:lnTo>
                    <a:lnTo>
                      <a:pt x="4966" y="2604"/>
                    </a:lnTo>
                    <a:lnTo>
                      <a:pt x="4949" y="2602"/>
                    </a:lnTo>
                    <a:lnTo>
                      <a:pt x="4932" y="2600"/>
                    </a:lnTo>
                    <a:lnTo>
                      <a:pt x="4915" y="2597"/>
                    </a:lnTo>
                    <a:lnTo>
                      <a:pt x="4898" y="2594"/>
                    </a:lnTo>
                    <a:lnTo>
                      <a:pt x="4882" y="2590"/>
                    </a:lnTo>
                    <a:lnTo>
                      <a:pt x="4866" y="2585"/>
                    </a:lnTo>
                    <a:lnTo>
                      <a:pt x="4849" y="2579"/>
                    </a:lnTo>
                    <a:lnTo>
                      <a:pt x="4833" y="2574"/>
                    </a:lnTo>
                    <a:lnTo>
                      <a:pt x="4818" y="2567"/>
                    </a:lnTo>
                    <a:lnTo>
                      <a:pt x="4802" y="2560"/>
                    </a:lnTo>
                    <a:lnTo>
                      <a:pt x="4787" y="2552"/>
                    </a:lnTo>
                    <a:lnTo>
                      <a:pt x="4772" y="2544"/>
                    </a:lnTo>
                    <a:lnTo>
                      <a:pt x="4757" y="2535"/>
                    </a:lnTo>
                    <a:lnTo>
                      <a:pt x="4743" y="2526"/>
                    </a:lnTo>
                    <a:lnTo>
                      <a:pt x="4729" y="2516"/>
                    </a:lnTo>
                    <a:lnTo>
                      <a:pt x="4716" y="2505"/>
                    </a:lnTo>
                    <a:lnTo>
                      <a:pt x="4703" y="2495"/>
                    </a:lnTo>
                    <a:lnTo>
                      <a:pt x="4690" y="2483"/>
                    </a:lnTo>
                    <a:lnTo>
                      <a:pt x="4678" y="2471"/>
                    </a:lnTo>
                    <a:lnTo>
                      <a:pt x="4666" y="2459"/>
                    </a:lnTo>
                    <a:lnTo>
                      <a:pt x="4654" y="2446"/>
                    </a:lnTo>
                    <a:lnTo>
                      <a:pt x="4644" y="2433"/>
                    </a:lnTo>
                    <a:lnTo>
                      <a:pt x="4633" y="2420"/>
                    </a:lnTo>
                    <a:lnTo>
                      <a:pt x="4623" y="2406"/>
                    </a:lnTo>
                    <a:lnTo>
                      <a:pt x="4614" y="2392"/>
                    </a:lnTo>
                    <a:lnTo>
                      <a:pt x="4605" y="2377"/>
                    </a:lnTo>
                    <a:lnTo>
                      <a:pt x="4597" y="2362"/>
                    </a:lnTo>
                    <a:lnTo>
                      <a:pt x="4589" y="2347"/>
                    </a:lnTo>
                    <a:lnTo>
                      <a:pt x="4582" y="2331"/>
                    </a:lnTo>
                    <a:lnTo>
                      <a:pt x="4575" y="2315"/>
                    </a:lnTo>
                    <a:lnTo>
                      <a:pt x="4570" y="2299"/>
                    </a:lnTo>
                    <a:lnTo>
                      <a:pt x="4564" y="2283"/>
                    </a:lnTo>
                    <a:lnTo>
                      <a:pt x="4560" y="2267"/>
                    </a:lnTo>
                    <a:lnTo>
                      <a:pt x="4555" y="2250"/>
                    </a:lnTo>
                    <a:lnTo>
                      <a:pt x="4552" y="2233"/>
                    </a:lnTo>
                    <a:lnTo>
                      <a:pt x="4549" y="2217"/>
                    </a:lnTo>
                    <a:lnTo>
                      <a:pt x="4547" y="2200"/>
                    </a:lnTo>
                    <a:lnTo>
                      <a:pt x="4545" y="2183"/>
                    </a:lnTo>
                    <a:lnTo>
                      <a:pt x="4544" y="2165"/>
                    </a:lnTo>
                    <a:lnTo>
                      <a:pt x="4544" y="2148"/>
                    </a:lnTo>
                    <a:lnTo>
                      <a:pt x="4544" y="2131"/>
                    </a:lnTo>
                    <a:lnTo>
                      <a:pt x="4545" y="2114"/>
                    </a:lnTo>
                    <a:lnTo>
                      <a:pt x="4547" y="2097"/>
                    </a:lnTo>
                    <a:lnTo>
                      <a:pt x="4549" y="2080"/>
                    </a:lnTo>
                    <a:lnTo>
                      <a:pt x="4552" y="2063"/>
                    </a:lnTo>
                    <a:lnTo>
                      <a:pt x="4555" y="2047"/>
                    </a:lnTo>
                    <a:lnTo>
                      <a:pt x="4560" y="2030"/>
                    </a:lnTo>
                    <a:lnTo>
                      <a:pt x="4564" y="2014"/>
                    </a:lnTo>
                    <a:lnTo>
                      <a:pt x="4570" y="1998"/>
                    </a:lnTo>
                    <a:lnTo>
                      <a:pt x="4575" y="1982"/>
                    </a:lnTo>
                    <a:lnTo>
                      <a:pt x="4582" y="1966"/>
                    </a:lnTo>
                    <a:lnTo>
                      <a:pt x="4589" y="1950"/>
                    </a:lnTo>
                    <a:lnTo>
                      <a:pt x="4597" y="1935"/>
                    </a:lnTo>
                    <a:lnTo>
                      <a:pt x="4605" y="1920"/>
                    </a:lnTo>
                    <a:lnTo>
                      <a:pt x="4614" y="1905"/>
                    </a:lnTo>
                    <a:lnTo>
                      <a:pt x="4623" y="1891"/>
                    </a:lnTo>
                    <a:lnTo>
                      <a:pt x="4633" y="1877"/>
                    </a:lnTo>
                    <a:lnTo>
                      <a:pt x="4644" y="1864"/>
                    </a:lnTo>
                    <a:lnTo>
                      <a:pt x="4654" y="1851"/>
                    </a:lnTo>
                    <a:lnTo>
                      <a:pt x="4666" y="1838"/>
                    </a:lnTo>
                    <a:lnTo>
                      <a:pt x="4678" y="1826"/>
                    </a:lnTo>
                    <a:lnTo>
                      <a:pt x="4690" y="1814"/>
                    </a:lnTo>
                    <a:lnTo>
                      <a:pt x="4703" y="1802"/>
                    </a:lnTo>
                    <a:lnTo>
                      <a:pt x="4716" y="1792"/>
                    </a:lnTo>
                    <a:lnTo>
                      <a:pt x="4729" y="1781"/>
                    </a:lnTo>
                    <a:lnTo>
                      <a:pt x="4743" y="1771"/>
                    </a:lnTo>
                    <a:lnTo>
                      <a:pt x="4757" y="1762"/>
                    </a:lnTo>
                    <a:lnTo>
                      <a:pt x="4772" y="1753"/>
                    </a:lnTo>
                    <a:lnTo>
                      <a:pt x="4787" y="1745"/>
                    </a:lnTo>
                    <a:lnTo>
                      <a:pt x="4802" y="1737"/>
                    </a:lnTo>
                    <a:lnTo>
                      <a:pt x="4818" y="1730"/>
                    </a:lnTo>
                    <a:lnTo>
                      <a:pt x="4833" y="1723"/>
                    </a:lnTo>
                    <a:lnTo>
                      <a:pt x="4849" y="1718"/>
                    </a:lnTo>
                    <a:lnTo>
                      <a:pt x="4866" y="1712"/>
                    </a:lnTo>
                    <a:lnTo>
                      <a:pt x="4882" y="1708"/>
                    </a:lnTo>
                    <a:lnTo>
                      <a:pt x="4898" y="1703"/>
                    </a:lnTo>
                    <a:lnTo>
                      <a:pt x="4915" y="1700"/>
                    </a:lnTo>
                    <a:lnTo>
                      <a:pt x="4932" y="1697"/>
                    </a:lnTo>
                    <a:lnTo>
                      <a:pt x="4949" y="1695"/>
                    </a:lnTo>
                    <a:lnTo>
                      <a:pt x="4966" y="1693"/>
                    </a:lnTo>
                    <a:lnTo>
                      <a:pt x="4983" y="1692"/>
                    </a:lnTo>
                    <a:lnTo>
                      <a:pt x="5000" y="1692"/>
                    </a:lnTo>
                    <a:lnTo>
                      <a:pt x="5017" y="1692"/>
                    </a:lnTo>
                    <a:lnTo>
                      <a:pt x="5034" y="1693"/>
                    </a:lnTo>
                    <a:lnTo>
                      <a:pt x="5051" y="1695"/>
                    </a:lnTo>
                    <a:lnTo>
                      <a:pt x="5068" y="1697"/>
                    </a:lnTo>
                    <a:lnTo>
                      <a:pt x="5085" y="1700"/>
                    </a:lnTo>
                    <a:lnTo>
                      <a:pt x="5102" y="1703"/>
                    </a:lnTo>
                    <a:lnTo>
                      <a:pt x="5118" y="1708"/>
                    </a:lnTo>
                    <a:lnTo>
                      <a:pt x="5134" y="1712"/>
                    </a:lnTo>
                    <a:lnTo>
                      <a:pt x="5151" y="1718"/>
                    </a:lnTo>
                    <a:lnTo>
                      <a:pt x="5167" y="1723"/>
                    </a:lnTo>
                    <a:lnTo>
                      <a:pt x="5182" y="1730"/>
                    </a:lnTo>
                    <a:lnTo>
                      <a:pt x="5198" y="1737"/>
                    </a:lnTo>
                    <a:lnTo>
                      <a:pt x="5213" y="1745"/>
                    </a:lnTo>
                    <a:lnTo>
                      <a:pt x="5228" y="1753"/>
                    </a:lnTo>
                    <a:lnTo>
                      <a:pt x="5243" y="1762"/>
                    </a:lnTo>
                    <a:lnTo>
                      <a:pt x="5257" y="1771"/>
                    </a:lnTo>
                    <a:lnTo>
                      <a:pt x="5271" y="1781"/>
                    </a:lnTo>
                    <a:lnTo>
                      <a:pt x="5284" y="1792"/>
                    </a:lnTo>
                    <a:lnTo>
                      <a:pt x="5297" y="1802"/>
                    </a:lnTo>
                    <a:lnTo>
                      <a:pt x="5310" y="1814"/>
                    </a:lnTo>
                    <a:lnTo>
                      <a:pt x="5322" y="1826"/>
                    </a:lnTo>
                    <a:lnTo>
                      <a:pt x="5334" y="1838"/>
                    </a:lnTo>
                    <a:lnTo>
                      <a:pt x="5346" y="1851"/>
                    </a:lnTo>
                    <a:lnTo>
                      <a:pt x="5356" y="1864"/>
                    </a:lnTo>
                    <a:lnTo>
                      <a:pt x="5367" y="1877"/>
                    </a:lnTo>
                    <a:lnTo>
                      <a:pt x="5377" y="1891"/>
                    </a:lnTo>
                    <a:lnTo>
                      <a:pt x="5386" y="1905"/>
                    </a:lnTo>
                    <a:lnTo>
                      <a:pt x="5395" y="1920"/>
                    </a:lnTo>
                    <a:lnTo>
                      <a:pt x="5403" y="1935"/>
                    </a:lnTo>
                    <a:lnTo>
                      <a:pt x="5411" y="1950"/>
                    </a:lnTo>
                    <a:lnTo>
                      <a:pt x="5418" y="1966"/>
                    </a:lnTo>
                    <a:lnTo>
                      <a:pt x="5425" y="1982"/>
                    </a:lnTo>
                    <a:lnTo>
                      <a:pt x="5430" y="1998"/>
                    </a:lnTo>
                    <a:lnTo>
                      <a:pt x="5436" y="2014"/>
                    </a:lnTo>
                    <a:lnTo>
                      <a:pt x="5440" y="2030"/>
                    </a:lnTo>
                    <a:lnTo>
                      <a:pt x="5445" y="2047"/>
                    </a:lnTo>
                    <a:lnTo>
                      <a:pt x="5448" y="2063"/>
                    </a:lnTo>
                    <a:lnTo>
                      <a:pt x="5451" y="2080"/>
                    </a:lnTo>
                    <a:lnTo>
                      <a:pt x="5453" y="2097"/>
                    </a:lnTo>
                    <a:lnTo>
                      <a:pt x="5455" y="2114"/>
                    </a:lnTo>
                    <a:lnTo>
                      <a:pt x="5456" y="2131"/>
                    </a:lnTo>
                    <a:lnTo>
                      <a:pt x="5456" y="2148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Helvetica Neue"/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807" name="Google Shape;1807;p50"/>
              <p:cNvSpPr/>
              <p:nvPr/>
            </p:nvSpPr>
            <p:spPr>
              <a:xfrm>
                <a:off x="8624067" y="2660110"/>
                <a:ext cx="633600" cy="633600"/>
              </a:xfrm>
              <a:custGeom>
                <a:rect b="b" l="l" r="r" t="t"/>
                <a:pathLst>
                  <a:path extrusionOk="0" h="10000" w="10000">
                    <a:moveTo>
                      <a:pt x="5605" y="2122"/>
                    </a:moveTo>
                    <a:lnTo>
                      <a:pt x="5606" y="2128"/>
                    </a:lnTo>
                    <a:lnTo>
                      <a:pt x="5606" y="2145"/>
                    </a:lnTo>
                    <a:lnTo>
                      <a:pt x="5606" y="2151"/>
                    </a:lnTo>
                    <a:lnTo>
                      <a:pt x="5606" y="2168"/>
                    </a:lnTo>
                    <a:lnTo>
                      <a:pt x="5605" y="2174"/>
                    </a:lnTo>
                    <a:lnTo>
                      <a:pt x="5604" y="2191"/>
                    </a:lnTo>
                    <a:lnTo>
                      <a:pt x="5604" y="2196"/>
                    </a:lnTo>
                    <a:lnTo>
                      <a:pt x="5602" y="2214"/>
                    </a:lnTo>
                    <a:lnTo>
                      <a:pt x="5602" y="2219"/>
                    </a:lnTo>
                    <a:lnTo>
                      <a:pt x="5600" y="2236"/>
                    </a:lnTo>
                    <a:lnTo>
                      <a:pt x="5599" y="2242"/>
                    </a:lnTo>
                    <a:lnTo>
                      <a:pt x="5596" y="2258"/>
                    </a:lnTo>
                    <a:lnTo>
                      <a:pt x="5595" y="2264"/>
                    </a:lnTo>
                    <a:lnTo>
                      <a:pt x="5591" y="2281"/>
                    </a:lnTo>
                    <a:lnTo>
                      <a:pt x="5590" y="2286"/>
                    </a:lnTo>
                    <a:lnTo>
                      <a:pt x="5586" y="2303"/>
                    </a:lnTo>
                    <a:lnTo>
                      <a:pt x="5585" y="2308"/>
                    </a:lnTo>
                    <a:lnTo>
                      <a:pt x="5580" y="2324"/>
                    </a:lnTo>
                    <a:lnTo>
                      <a:pt x="5578" y="2330"/>
                    </a:lnTo>
                    <a:lnTo>
                      <a:pt x="5573" y="2346"/>
                    </a:lnTo>
                    <a:lnTo>
                      <a:pt x="5571" y="2351"/>
                    </a:lnTo>
                    <a:lnTo>
                      <a:pt x="5565" y="2367"/>
                    </a:lnTo>
                    <a:lnTo>
                      <a:pt x="5563" y="2372"/>
                    </a:lnTo>
                    <a:lnTo>
                      <a:pt x="5557" y="2388"/>
                    </a:lnTo>
                    <a:lnTo>
                      <a:pt x="5555" y="2393"/>
                    </a:lnTo>
                    <a:lnTo>
                      <a:pt x="5547" y="2409"/>
                    </a:lnTo>
                    <a:lnTo>
                      <a:pt x="5545" y="2414"/>
                    </a:lnTo>
                    <a:lnTo>
                      <a:pt x="5537" y="2429"/>
                    </a:lnTo>
                    <a:lnTo>
                      <a:pt x="5535" y="2434"/>
                    </a:lnTo>
                    <a:lnTo>
                      <a:pt x="5527" y="2449"/>
                    </a:lnTo>
                    <a:lnTo>
                      <a:pt x="5523" y="2455"/>
                    </a:lnTo>
                    <a:lnTo>
                      <a:pt x="5514" y="2469"/>
                    </a:lnTo>
                    <a:lnTo>
                      <a:pt x="5511" y="2474"/>
                    </a:lnTo>
                    <a:lnTo>
                      <a:pt x="5502" y="2488"/>
                    </a:lnTo>
                    <a:lnTo>
                      <a:pt x="5499" y="2493"/>
                    </a:lnTo>
                    <a:lnTo>
                      <a:pt x="5489" y="2507"/>
                    </a:lnTo>
                    <a:lnTo>
                      <a:pt x="5486" y="2511"/>
                    </a:lnTo>
                    <a:lnTo>
                      <a:pt x="5475" y="2525"/>
                    </a:lnTo>
                    <a:lnTo>
                      <a:pt x="5472" y="2529"/>
                    </a:lnTo>
                    <a:lnTo>
                      <a:pt x="5461" y="2542"/>
                    </a:lnTo>
                    <a:lnTo>
                      <a:pt x="5457" y="2546"/>
                    </a:lnTo>
                    <a:lnTo>
                      <a:pt x="5446" y="2559"/>
                    </a:lnTo>
                    <a:lnTo>
                      <a:pt x="5442" y="2563"/>
                    </a:lnTo>
                    <a:lnTo>
                      <a:pt x="5430" y="2575"/>
                    </a:lnTo>
                    <a:lnTo>
                      <a:pt x="5426" y="2579"/>
                    </a:lnTo>
                    <a:lnTo>
                      <a:pt x="5414" y="2591"/>
                    </a:lnTo>
                    <a:lnTo>
                      <a:pt x="5410" y="2595"/>
                    </a:lnTo>
                    <a:lnTo>
                      <a:pt x="5397" y="2606"/>
                    </a:lnTo>
                    <a:lnTo>
                      <a:pt x="5393" y="2610"/>
                    </a:lnTo>
                    <a:lnTo>
                      <a:pt x="5380" y="2621"/>
                    </a:lnTo>
                    <a:lnTo>
                      <a:pt x="5376" y="2624"/>
                    </a:lnTo>
                    <a:lnTo>
                      <a:pt x="5362" y="2635"/>
                    </a:lnTo>
                    <a:lnTo>
                      <a:pt x="5358" y="2638"/>
                    </a:lnTo>
                    <a:lnTo>
                      <a:pt x="5344" y="2648"/>
                    </a:lnTo>
                    <a:lnTo>
                      <a:pt x="5339" y="2651"/>
                    </a:lnTo>
                    <a:lnTo>
                      <a:pt x="5325" y="2660"/>
                    </a:lnTo>
                    <a:lnTo>
                      <a:pt x="5320" y="2663"/>
                    </a:lnTo>
                    <a:lnTo>
                      <a:pt x="5306" y="2672"/>
                    </a:lnTo>
                    <a:lnTo>
                      <a:pt x="5301" y="2675"/>
                    </a:lnTo>
                    <a:lnTo>
                      <a:pt x="5286" y="2683"/>
                    </a:lnTo>
                    <a:lnTo>
                      <a:pt x="5281" y="2686"/>
                    </a:lnTo>
                    <a:lnTo>
                      <a:pt x="5266" y="2694"/>
                    </a:lnTo>
                    <a:lnTo>
                      <a:pt x="5260" y="2696"/>
                    </a:lnTo>
                    <a:lnTo>
                      <a:pt x="5250" y="2701"/>
                    </a:lnTo>
                    <a:lnTo>
                      <a:pt x="5250" y="2811"/>
                    </a:lnTo>
                    <a:lnTo>
                      <a:pt x="7738" y="2811"/>
                    </a:lnTo>
                    <a:lnTo>
                      <a:pt x="7738" y="2811"/>
                    </a:lnTo>
                    <a:lnTo>
                      <a:pt x="7738" y="2811"/>
                    </a:lnTo>
                    <a:lnTo>
                      <a:pt x="7770" y="2813"/>
                    </a:lnTo>
                    <a:lnTo>
                      <a:pt x="7770" y="2813"/>
                    </a:lnTo>
                    <a:lnTo>
                      <a:pt x="7771" y="2813"/>
                    </a:lnTo>
                    <a:lnTo>
                      <a:pt x="7781" y="2815"/>
                    </a:lnTo>
                    <a:lnTo>
                      <a:pt x="7801" y="2819"/>
                    </a:lnTo>
                    <a:lnTo>
                      <a:pt x="7802" y="2819"/>
                    </a:lnTo>
                    <a:lnTo>
                      <a:pt x="7803" y="2820"/>
                    </a:lnTo>
                    <a:lnTo>
                      <a:pt x="7814" y="2823"/>
                    </a:lnTo>
                    <a:lnTo>
                      <a:pt x="7832" y="2829"/>
                    </a:lnTo>
                    <a:lnTo>
                      <a:pt x="7833" y="2830"/>
                    </a:lnTo>
                    <a:lnTo>
                      <a:pt x="7834" y="2830"/>
                    </a:lnTo>
                    <a:lnTo>
                      <a:pt x="7845" y="2836"/>
                    </a:lnTo>
                    <a:lnTo>
                      <a:pt x="7861" y="2843"/>
                    </a:lnTo>
                    <a:lnTo>
                      <a:pt x="7862" y="2844"/>
                    </a:lnTo>
                    <a:lnTo>
                      <a:pt x="7863" y="2844"/>
                    </a:lnTo>
                    <a:lnTo>
                      <a:pt x="7874" y="2852"/>
                    </a:lnTo>
                    <a:lnTo>
                      <a:pt x="7887" y="2861"/>
                    </a:lnTo>
                    <a:lnTo>
                      <a:pt x="7889" y="2862"/>
                    </a:lnTo>
                    <a:lnTo>
                      <a:pt x="7890" y="2863"/>
                    </a:lnTo>
                    <a:lnTo>
                      <a:pt x="7900" y="2871"/>
                    </a:lnTo>
                    <a:lnTo>
                      <a:pt x="7912" y="2881"/>
                    </a:lnTo>
                    <a:lnTo>
                      <a:pt x="7913" y="2883"/>
                    </a:lnTo>
                    <a:lnTo>
                      <a:pt x="7915" y="2884"/>
                    </a:lnTo>
                    <a:lnTo>
                      <a:pt x="7923" y="2894"/>
                    </a:lnTo>
                    <a:lnTo>
                      <a:pt x="7933" y="2905"/>
                    </a:lnTo>
                    <a:lnTo>
                      <a:pt x="7935" y="2907"/>
                    </a:lnTo>
                    <a:lnTo>
                      <a:pt x="7936" y="2909"/>
                    </a:lnTo>
                    <a:lnTo>
                      <a:pt x="7943" y="2919"/>
                    </a:lnTo>
                    <a:lnTo>
                      <a:pt x="7952" y="2931"/>
                    </a:lnTo>
                    <a:lnTo>
                      <a:pt x="7953" y="2934"/>
                    </a:lnTo>
                    <a:lnTo>
                      <a:pt x="7955" y="2936"/>
                    </a:lnTo>
                    <a:lnTo>
                      <a:pt x="7960" y="2947"/>
                    </a:lnTo>
                    <a:lnTo>
                      <a:pt x="7966" y="2960"/>
                    </a:lnTo>
                    <a:lnTo>
                      <a:pt x="8878" y="5013"/>
                    </a:lnTo>
                    <a:lnTo>
                      <a:pt x="8891" y="5047"/>
                    </a:lnTo>
                    <a:lnTo>
                      <a:pt x="8898" y="5082"/>
                    </a:lnTo>
                    <a:lnTo>
                      <a:pt x="8900" y="5119"/>
                    </a:lnTo>
                    <a:lnTo>
                      <a:pt x="8899" y="5153"/>
                    </a:lnTo>
                    <a:lnTo>
                      <a:pt x="8899" y="5162"/>
                    </a:lnTo>
                    <a:lnTo>
                      <a:pt x="8897" y="5196"/>
                    </a:lnTo>
                    <a:lnTo>
                      <a:pt x="8896" y="5206"/>
                    </a:lnTo>
                    <a:lnTo>
                      <a:pt x="8893" y="5240"/>
                    </a:lnTo>
                    <a:lnTo>
                      <a:pt x="8892" y="5249"/>
                    </a:lnTo>
                    <a:lnTo>
                      <a:pt x="8888" y="5283"/>
                    </a:lnTo>
                    <a:lnTo>
                      <a:pt x="8886" y="5292"/>
                    </a:lnTo>
                    <a:lnTo>
                      <a:pt x="8881" y="5326"/>
                    </a:lnTo>
                    <a:lnTo>
                      <a:pt x="8879" y="5335"/>
                    </a:lnTo>
                    <a:lnTo>
                      <a:pt x="8872" y="5368"/>
                    </a:lnTo>
                    <a:lnTo>
                      <a:pt x="8870" y="5377"/>
                    </a:lnTo>
                    <a:lnTo>
                      <a:pt x="8862" y="5410"/>
                    </a:lnTo>
                    <a:lnTo>
                      <a:pt x="8859" y="5419"/>
                    </a:lnTo>
                    <a:lnTo>
                      <a:pt x="8850" y="5452"/>
                    </a:lnTo>
                    <a:lnTo>
                      <a:pt x="8847" y="5461"/>
                    </a:lnTo>
                    <a:lnTo>
                      <a:pt x="8837" y="5493"/>
                    </a:lnTo>
                    <a:lnTo>
                      <a:pt x="8833" y="5502"/>
                    </a:lnTo>
                    <a:lnTo>
                      <a:pt x="8822" y="5534"/>
                    </a:lnTo>
                    <a:lnTo>
                      <a:pt x="8818" y="5543"/>
                    </a:lnTo>
                    <a:lnTo>
                      <a:pt x="8805" y="5574"/>
                    </a:lnTo>
                    <a:lnTo>
                      <a:pt x="8801" y="5583"/>
                    </a:lnTo>
                    <a:lnTo>
                      <a:pt x="8787" y="5614"/>
                    </a:lnTo>
                    <a:lnTo>
                      <a:pt x="8783" y="5622"/>
                    </a:lnTo>
                    <a:lnTo>
                      <a:pt x="8768" y="5653"/>
                    </a:lnTo>
                    <a:lnTo>
                      <a:pt x="8763" y="5661"/>
                    </a:lnTo>
                    <a:lnTo>
                      <a:pt x="8747" y="5691"/>
                    </a:lnTo>
                    <a:lnTo>
                      <a:pt x="8742" y="5699"/>
                    </a:lnTo>
                    <a:lnTo>
                      <a:pt x="8725" y="5728"/>
                    </a:lnTo>
                    <a:lnTo>
                      <a:pt x="8719" y="5736"/>
                    </a:lnTo>
                    <a:lnTo>
                      <a:pt x="8701" y="5765"/>
                    </a:lnTo>
                    <a:lnTo>
                      <a:pt x="8695" y="5773"/>
                    </a:lnTo>
                    <a:lnTo>
                      <a:pt x="8676" y="5801"/>
                    </a:lnTo>
                    <a:lnTo>
                      <a:pt x="8670" y="5808"/>
                    </a:lnTo>
                    <a:lnTo>
                      <a:pt x="8649" y="5835"/>
                    </a:lnTo>
                    <a:lnTo>
                      <a:pt x="8643" y="5843"/>
                    </a:lnTo>
                    <a:lnTo>
                      <a:pt x="8621" y="5869"/>
                    </a:lnTo>
                    <a:lnTo>
                      <a:pt x="8615" y="5876"/>
                    </a:lnTo>
                    <a:lnTo>
                      <a:pt x="8593" y="5901"/>
                    </a:lnTo>
                    <a:lnTo>
                      <a:pt x="8586" y="5908"/>
                    </a:lnTo>
                    <a:lnTo>
                      <a:pt x="8563" y="5933"/>
                    </a:lnTo>
                    <a:lnTo>
                      <a:pt x="8556" y="5939"/>
                    </a:lnTo>
                    <a:lnTo>
                      <a:pt x="8531" y="5963"/>
                    </a:lnTo>
                    <a:lnTo>
                      <a:pt x="8525" y="5969"/>
                    </a:lnTo>
                    <a:lnTo>
                      <a:pt x="8499" y="5992"/>
                    </a:lnTo>
                    <a:lnTo>
                      <a:pt x="8492" y="5998"/>
                    </a:lnTo>
                    <a:lnTo>
                      <a:pt x="8466" y="6020"/>
                    </a:lnTo>
                    <a:lnTo>
                      <a:pt x="8459" y="6025"/>
                    </a:lnTo>
                    <a:lnTo>
                      <a:pt x="8432" y="6046"/>
                    </a:lnTo>
                    <a:lnTo>
                      <a:pt x="8424" y="6052"/>
                    </a:lnTo>
                    <a:lnTo>
                      <a:pt x="8397" y="6071"/>
                    </a:lnTo>
                    <a:lnTo>
                      <a:pt x="8389" y="6077"/>
                    </a:lnTo>
                    <a:lnTo>
                      <a:pt x="8360" y="6095"/>
                    </a:lnTo>
                    <a:lnTo>
                      <a:pt x="8353" y="6100"/>
                    </a:lnTo>
                    <a:lnTo>
                      <a:pt x="8323" y="6118"/>
                    </a:lnTo>
                    <a:lnTo>
                      <a:pt x="8315" y="6123"/>
                    </a:lnTo>
                    <a:lnTo>
                      <a:pt x="8285" y="6139"/>
                    </a:lnTo>
                    <a:lnTo>
                      <a:pt x="8277" y="6144"/>
                    </a:lnTo>
                    <a:lnTo>
                      <a:pt x="8246" y="6159"/>
                    </a:lnTo>
                    <a:lnTo>
                      <a:pt x="8238" y="6163"/>
                    </a:lnTo>
                    <a:lnTo>
                      <a:pt x="8207" y="6177"/>
                    </a:lnTo>
                    <a:lnTo>
                      <a:pt x="8198" y="6181"/>
                    </a:lnTo>
                    <a:lnTo>
                      <a:pt x="8167" y="6194"/>
                    </a:lnTo>
                    <a:lnTo>
                      <a:pt x="8158" y="6198"/>
                    </a:lnTo>
                    <a:lnTo>
                      <a:pt x="8126" y="6210"/>
                    </a:lnTo>
                    <a:lnTo>
                      <a:pt x="8118" y="6213"/>
                    </a:lnTo>
                    <a:lnTo>
                      <a:pt x="8085" y="6223"/>
                    </a:lnTo>
                    <a:lnTo>
                      <a:pt x="8076" y="6226"/>
                    </a:lnTo>
                    <a:lnTo>
                      <a:pt x="8044" y="6236"/>
                    </a:lnTo>
                    <a:lnTo>
                      <a:pt x="8035" y="6238"/>
                    </a:lnTo>
                    <a:lnTo>
                      <a:pt x="8002" y="6246"/>
                    </a:lnTo>
                    <a:lnTo>
                      <a:pt x="7993" y="6248"/>
                    </a:lnTo>
                    <a:lnTo>
                      <a:pt x="7959" y="6255"/>
                    </a:lnTo>
                    <a:lnTo>
                      <a:pt x="7950" y="6257"/>
                    </a:lnTo>
                    <a:lnTo>
                      <a:pt x="7917" y="6263"/>
                    </a:lnTo>
                    <a:lnTo>
                      <a:pt x="7907" y="6264"/>
                    </a:lnTo>
                    <a:lnTo>
                      <a:pt x="7874" y="6269"/>
                    </a:lnTo>
                    <a:lnTo>
                      <a:pt x="7864" y="6270"/>
                    </a:lnTo>
                    <a:lnTo>
                      <a:pt x="7830" y="6273"/>
                    </a:lnTo>
                    <a:lnTo>
                      <a:pt x="7821" y="6274"/>
                    </a:lnTo>
                    <a:lnTo>
                      <a:pt x="7787" y="6276"/>
                    </a:lnTo>
                    <a:lnTo>
                      <a:pt x="7777" y="6276"/>
                    </a:lnTo>
                    <a:lnTo>
                      <a:pt x="7743" y="6277"/>
                    </a:lnTo>
                    <a:lnTo>
                      <a:pt x="7733" y="6277"/>
                    </a:lnTo>
                    <a:lnTo>
                      <a:pt x="7699" y="6276"/>
                    </a:lnTo>
                    <a:lnTo>
                      <a:pt x="7689" y="6276"/>
                    </a:lnTo>
                    <a:lnTo>
                      <a:pt x="7655" y="6274"/>
                    </a:lnTo>
                    <a:lnTo>
                      <a:pt x="7646" y="6273"/>
                    </a:lnTo>
                    <a:lnTo>
                      <a:pt x="7611" y="6270"/>
                    </a:lnTo>
                    <a:lnTo>
                      <a:pt x="7602" y="6269"/>
                    </a:lnTo>
                    <a:lnTo>
                      <a:pt x="7568" y="6264"/>
                    </a:lnTo>
                    <a:lnTo>
                      <a:pt x="7559" y="6263"/>
                    </a:lnTo>
                    <a:lnTo>
                      <a:pt x="7525" y="6257"/>
                    </a:lnTo>
                    <a:lnTo>
                      <a:pt x="7516" y="6255"/>
                    </a:lnTo>
                    <a:lnTo>
                      <a:pt x="7483" y="6248"/>
                    </a:lnTo>
                    <a:lnTo>
                      <a:pt x="7474" y="6246"/>
                    </a:lnTo>
                    <a:lnTo>
                      <a:pt x="7441" y="6238"/>
                    </a:lnTo>
                    <a:lnTo>
                      <a:pt x="7432" y="6236"/>
                    </a:lnTo>
                    <a:lnTo>
                      <a:pt x="7399" y="6226"/>
                    </a:lnTo>
                    <a:lnTo>
                      <a:pt x="7390" y="6223"/>
                    </a:lnTo>
                    <a:lnTo>
                      <a:pt x="7358" y="6213"/>
                    </a:lnTo>
                    <a:lnTo>
                      <a:pt x="7349" y="6210"/>
                    </a:lnTo>
                    <a:lnTo>
                      <a:pt x="7317" y="6198"/>
                    </a:lnTo>
                    <a:lnTo>
                      <a:pt x="7308" y="6194"/>
                    </a:lnTo>
                    <a:lnTo>
                      <a:pt x="7277" y="6181"/>
                    </a:lnTo>
                    <a:lnTo>
                      <a:pt x="7268" y="6177"/>
                    </a:lnTo>
                    <a:lnTo>
                      <a:pt x="7237" y="6163"/>
                    </a:lnTo>
                    <a:lnTo>
                      <a:pt x="7229" y="6159"/>
                    </a:lnTo>
                    <a:lnTo>
                      <a:pt x="7198" y="6144"/>
                    </a:lnTo>
                    <a:lnTo>
                      <a:pt x="7190" y="6139"/>
                    </a:lnTo>
                    <a:lnTo>
                      <a:pt x="7160" y="6123"/>
                    </a:lnTo>
                    <a:lnTo>
                      <a:pt x="7152" y="6118"/>
                    </a:lnTo>
                    <a:lnTo>
                      <a:pt x="7122" y="6100"/>
                    </a:lnTo>
                    <a:lnTo>
                      <a:pt x="7115" y="6095"/>
                    </a:lnTo>
                    <a:lnTo>
                      <a:pt x="7086" y="6077"/>
                    </a:lnTo>
                    <a:lnTo>
                      <a:pt x="7078" y="6071"/>
                    </a:lnTo>
                    <a:lnTo>
                      <a:pt x="7051" y="6052"/>
                    </a:lnTo>
                    <a:lnTo>
                      <a:pt x="7043" y="6046"/>
                    </a:lnTo>
                    <a:lnTo>
                      <a:pt x="7016" y="6025"/>
                    </a:lnTo>
                    <a:lnTo>
                      <a:pt x="7009" y="6020"/>
                    </a:lnTo>
                    <a:lnTo>
                      <a:pt x="6983" y="5998"/>
                    </a:lnTo>
                    <a:lnTo>
                      <a:pt x="6976" y="5992"/>
                    </a:lnTo>
                    <a:lnTo>
                      <a:pt x="6950" y="5969"/>
                    </a:lnTo>
                    <a:lnTo>
                      <a:pt x="6944" y="5963"/>
                    </a:lnTo>
                    <a:lnTo>
                      <a:pt x="6919" y="5939"/>
                    </a:lnTo>
                    <a:lnTo>
                      <a:pt x="6912" y="5933"/>
                    </a:lnTo>
                    <a:lnTo>
                      <a:pt x="6889" y="5908"/>
                    </a:lnTo>
                    <a:lnTo>
                      <a:pt x="6882" y="5901"/>
                    </a:lnTo>
                    <a:lnTo>
                      <a:pt x="6860" y="5876"/>
                    </a:lnTo>
                    <a:lnTo>
                      <a:pt x="6854" y="5869"/>
                    </a:lnTo>
                    <a:lnTo>
                      <a:pt x="6832" y="5843"/>
                    </a:lnTo>
                    <a:lnTo>
                      <a:pt x="6826" y="5835"/>
                    </a:lnTo>
                    <a:lnTo>
                      <a:pt x="6805" y="5808"/>
                    </a:lnTo>
                    <a:lnTo>
                      <a:pt x="6799" y="5801"/>
                    </a:lnTo>
                    <a:lnTo>
                      <a:pt x="6780" y="5773"/>
                    </a:lnTo>
                    <a:lnTo>
                      <a:pt x="6774" y="5765"/>
                    </a:lnTo>
                    <a:lnTo>
                      <a:pt x="6756" y="5736"/>
                    </a:lnTo>
                    <a:lnTo>
                      <a:pt x="6750" y="5728"/>
                    </a:lnTo>
                    <a:lnTo>
                      <a:pt x="6733" y="5699"/>
                    </a:lnTo>
                    <a:lnTo>
                      <a:pt x="6728" y="5691"/>
                    </a:lnTo>
                    <a:lnTo>
                      <a:pt x="6712" y="5661"/>
                    </a:lnTo>
                    <a:lnTo>
                      <a:pt x="6707" y="5653"/>
                    </a:lnTo>
                    <a:lnTo>
                      <a:pt x="6692" y="5622"/>
                    </a:lnTo>
                    <a:lnTo>
                      <a:pt x="6688" y="5614"/>
                    </a:lnTo>
                    <a:lnTo>
                      <a:pt x="6674" y="5583"/>
                    </a:lnTo>
                    <a:lnTo>
                      <a:pt x="6670" y="5574"/>
                    </a:lnTo>
                    <a:lnTo>
                      <a:pt x="6657" y="5543"/>
                    </a:lnTo>
                    <a:lnTo>
                      <a:pt x="6653" y="5534"/>
                    </a:lnTo>
                    <a:lnTo>
                      <a:pt x="6642" y="5502"/>
                    </a:lnTo>
                    <a:lnTo>
                      <a:pt x="6638" y="5493"/>
                    </a:lnTo>
                    <a:lnTo>
                      <a:pt x="6628" y="5461"/>
                    </a:lnTo>
                    <a:lnTo>
                      <a:pt x="6625" y="5452"/>
                    </a:lnTo>
                    <a:lnTo>
                      <a:pt x="6616" y="5419"/>
                    </a:lnTo>
                    <a:lnTo>
                      <a:pt x="6613" y="5410"/>
                    </a:lnTo>
                    <a:lnTo>
                      <a:pt x="6605" y="5377"/>
                    </a:lnTo>
                    <a:lnTo>
                      <a:pt x="6603" y="5368"/>
                    </a:lnTo>
                    <a:lnTo>
                      <a:pt x="6596" y="5335"/>
                    </a:lnTo>
                    <a:lnTo>
                      <a:pt x="6594" y="5326"/>
                    </a:lnTo>
                    <a:lnTo>
                      <a:pt x="6589" y="5292"/>
                    </a:lnTo>
                    <a:lnTo>
                      <a:pt x="6587" y="5283"/>
                    </a:lnTo>
                    <a:lnTo>
                      <a:pt x="6583" y="5249"/>
                    </a:lnTo>
                    <a:lnTo>
                      <a:pt x="6582" y="5240"/>
                    </a:lnTo>
                    <a:lnTo>
                      <a:pt x="6579" y="5206"/>
                    </a:lnTo>
                    <a:lnTo>
                      <a:pt x="6578" y="5196"/>
                    </a:lnTo>
                    <a:lnTo>
                      <a:pt x="6576" y="5162"/>
                    </a:lnTo>
                    <a:lnTo>
                      <a:pt x="6576" y="5153"/>
                    </a:lnTo>
                    <a:lnTo>
                      <a:pt x="6575" y="5119"/>
                    </a:lnTo>
                    <a:lnTo>
                      <a:pt x="6577" y="5082"/>
                    </a:lnTo>
                    <a:lnTo>
                      <a:pt x="6584" y="5047"/>
                    </a:lnTo>
                    <a:lnTo>
                      <a:pt x="6597" y="5012"/>
                    </a:lnTo>
                    <a:lnTo>
                      <a:pt x="7353" y="3311"/>
                    </a:lnTo>
                    <a:lnTo>
                      <a:pt x="5250" y="3311"/>
                    </a:lnTo>
                    <a:lnTo>
                      <a:pt x="5250" y="7852"/>
                    </a:lnTo>
                    <a:lnTo>
                      <a:pt x="5248" y="7885"/>
                    </a:lnTo>
                    <a:lnTo>
                      <a:pt x="5241" y="7917"/>
                    </a:lnTo>
                    <a:lnTo>
                      <a:pt x="5231" y="7948"/>
                    </a:lnTo>
                    <a:lnTo>
                      <a:pt x="5217" y="7977"/>
                    </a:lnTo>
                    <a:lnTo>
                      <a:pt x="5198" y="8004"/>
                    </a:lnTo>
                    <a:lnTo>
                      <a:pt x="5177" y="8029"/>
                    </a:lnTo>
                    <a:lnTo>
                      <a:pt x="5152" y="8050"/>
                    </a:lnTo>
                    <a:lnTo>
                      <a:pt x="5141" y="8058"/>
                    </a:lnTo>
                    <a:lnTo>
                      <a:pt x="6369" y="8058"/>
                    </a:lnTo>
                    <a:lnTo>
                      <a:pt x="6402" y="8060"/>
                    </a:lnTo>
                    <a:lnTo>
                      <a:pt x="6434" y="8067"/>
                    </a:lnTo>
                    <a:lnTo>
                      <a:pt x="6465" y="8077"/>
                    </a:lnTo>
                    <a:lnTo>
                      <a:pt x="6494" y="8091"/>
                    </a:lnTo>
                    <a:lnTo>
                      <a:pt x="6521" y="8110"/>
                    </a:lnTo>
                    <a:lnTo>
                      <a:pt x="6546" y="8131"/>
                    </a:lnTo>
                    <a:lnTo>
                      <a:pt x="6567" y="8156"/>
                    </a:lnTo>
                    <a:lnTo>
                      <a:pt x="6586" y="8183"/>
                    </a:lnTo>
                    <a:lnTo>
                      <a:pt x="6600" y="8212"/>
                    </a:lnTo>
                    <a:lnTo>
                      <a:pt x="6610" y="8243"/>
                    </a:lnTo>
                    <a:lnTo>
                      <a:pt x="6617" y="8275"/>
                    </a:lnTo>
                    <a:lnTo>
                      <a:pt x="6619" y="8308"/>
                    </a:lnTo>
                    <a:lnTo>
                      <a:pt x="6617" y="8341"/>
                    </a:lnTo>
                    <a:lnTo>
                      <a:pt x="6610" y="8373"/>
                    </a:lnTo>
                    <a:lnTo>
                      <a:pt x="6600" y="8404"/>
                    </a:lnTo>
                    <a:lnTo>
                      <a:pt x="6586" y="8433"/>
                    </a:lnTo>
                    <a:lnTo>
                      <a:pt x="6567" y="8460"/>
                    </a:lnTo>
                    <a:lnTo>
                      <a:pt x="6546" y="8485"/>
                    </a:lnTo>
                    <a:lnTo>
                      <a:pt x="6521" y="8506"/>
                    </a:lnTo>
                    <a:lnTo>
                      <a:pt x="6494" y="8525"/>
                    </a:lnTo>
                    <a:lnTo>
                      <a:pt x="6465" y="8539"/>
                    </a:lnTo>
                    <a:lnTo>
                      <a:pt x="6434" y="8549"/>
                    </a:lnTo>
                    <a:lnTo>
                      <a:pt x="6402" y="8556"/>
                    </a:lnTo>
                    <a:lnTo>
                      <a:pt x="6369" y="8558"/>
                    </a:lnTo>
                    <a:lnTo>
                      <a:pt x="3631" y="8558"/>
                    </a:lnTo>
                    <a:lnTo>
                      <a:pt x="3598" y="8556"/>
                    </a:lnTo>
                    <a:lnTo>
                      <a:pt x="3566" y="8549"/>
                    </a:lnTo>
                    <a:lnTo>
                      <a:pt x="3535" y="8539"/>
                    </a:lnTo>
                    <a:lnTo>
                      <a:pt x="3506" y="8525"/>
                    </a:lnTo>
                    <a:lnTo>
                      <a:pt x="3479" y="8506"/>
                    </a:lnTo>
                    <a:lnTo>
                      <a:pt x="3454" y="8485"/>
                    </a:lnTo>
                    <a:lnTo>
                      <a:pt x="3433" y="8460"/>
                    </a:lnTo>
                    <a:lnTo>
                      <a:pt x="3414" y="8433"/>
                    </a:lnTo>
                    <a:lnTo>
                      <a:pt x="3400" y="8404"/>
                    </a:lnTo>
                    <a:lnTo>
                      <a:pt x="3390" y="8373"/>
                    </a:lnTo>
                    <a:lnTo>
                      <a:pt x="3383" y="8341"/>
                    </a:lnTo>
                    <a:lnTo>
                      <a:pt x="3381" y="8308"/>
                    </a:lnTo>
                    <a:lnTo>
                      <a:pt x="3383" y="8275"/>
                    </a:lnTo>
                    <a:lnTo>
                      <a:pt x="3390" y="8243"/>
                    </a:lnTo>
                    <a:lnTo>
                      <a:pt x="3400" y="8212"/>
                    </a:lnTo>
                    <a:lnTo>
                      <a:pt x="3414" y="8183"/>
                    </a:lnTo>
                    <a:lnTo>
                      <a:pt x="3433" y="8156"/>
                    </a:lnTo>
                    <a:lnTo>
                      <a:pt x="3454" y="8131"/>
                    </a:lnTo>
                    <a:lnTo>
                      <a:pt x="3479" y="8110"/>
                    </a:lnTo>
                    <a:lnTo>
                      <a:pt x="3506" y="8091"/>
                    </a:lnTo>
                    <a:lnTo>
                      <a:pt x="3535" y="8077"/>
                    </a:lnTo>
                    <a:lnTo>
                      <a:pt x="3566" y="8067"/>
                    </a:lnTo>
                    <a:lnTo>
                      <a:pt x="3598" y="8060"/>
                    </a:lnTo>
                    <a:lnTo>
                      <a:pt x="3631" y="8058"/>
                    </a:lnTo>
                    <a:lnTo>
                      <a:pt x="4859" y="8058"/>
                    </a:lnTo>
                    <a:lnTo>
                      <a:pt x="4848" y="8050"/>
                    </a:lnTo>
                    <a:lnTo>
                      <a:pt x="4823" y="8029"/>
                    </a:lnTo>
                    <a:lnTo>
                      <a:pt x="4802" y="8004"/>
                    </a:lnTo>
                    <a:lnTo>
                      <a:pt x="4783" y="7977"/>
                    </a:lnTo>
                    <a:lnTo>
                      <a:pt x="4769" y="7948"/>
                    </a:lnTo>
                    <a:lnTo>
                      <a:pt x="4759" y="7917"/>
                    </a:lnTo>
                    <a:lnTo>
                      <a:pt x="4752" y="7885"/>
                    </a:lnTo>
                    <a:lnTo>
                      <a:pt x="4750" y="7852"/>
                    </a:lnTo>
                    <a:lnTo>
                      <a:pt x="4750" y="3311"/>
                    </a:lnTo>
                    <a:lnTo>
                      <a:pt x="2647" y="3311"/>
                    </a:lnTo>
                    <a:lnTo>
                      <a:pt x="3403" y="5012"/>
                    </a:lnTo>
                    <a:lnTo>
                      <a:pt x="3416" y="5047"/>
                    </a:lnTo>
                    <a:lnTo>
                      <a:pt x="3423" y="5082"/>
                    </a:lnTo>
                    <a:lnTo>
                      <a:pt x="3425" y="5119"/>
                    </a:lnTo>
                    <a:lnTo>
                      <a:pt x="3424" y="5153"/>
                    </a:lnTo>
                    <a:lnTo>
                      <a:pt x="3424" y="5162"/>
                    </a:lnTo>
                    <a:lnTo>
                      <a:pt x="3422" y="5196"/>
                    </a:lnTo>
                    <a:lnTo>
                      <a:pt x="3421" y="5206"/>
                    </a:lnTo>
                    <a:lnTo>
                      <a:pt x="3418" y="5240"/>
                    </a:lnTo>
                    <a:lnTo>
                      <a:pt x="3417" y="5249"/>
                    </a:lnTo>
                    <a:lnTo>
                      <a:pt x="3413" y="5283"/>
                    </a:lnTo>
                    <a:lnTo>
                      <a:pt x="3411" y="5292"/>
                    </a:lnTo>
                    <a:lnTo>
                      <a:pt x="3406" y="5326"/>
                    </a:lnTo>
                    <a:lnTo>
                      <a:pt x="3404" y="5335"/>
                    </a:lnTo>
                    <a:lnTo>
                      <a:pt x="3397" y="5368"/>
                    </a:lnTo>
                    <a:lnTo>
                      <a:pt x="3395" y="5377"/>
                    </a:lnTo>
                    <a:lnTo>
                      <a:pt x="3387" y="5410"/>
                    </a:lnTo>
                    <a:lnTo>
                      <a:pt x="3384" y="5419"/>
                    </a:lnTo>
                    <a:lnTo>
                      <a:pt x="3375" y="5452"/>
                    </a:lnTo>
                    <a:lnTo>
                      <a:pt x="3372" y="5461"/>
                    </a:lnTo>
                    <a:lnTo>
                      <a:pt x="3362" y="5493"/>
                    </a:lnTo>
                    <a:lnTo>
                      <a:pt x="3358" y="5502"/>
                    </a:lnTo>
                    <a:lnTo>
                      <a:pt x="3347" y="5534"/>
                    </a:lnTo>
                    <a:lnTo>
                      <a:pt x="3343" y="5543"/>
                    </a:lnTo>
                    <a:lnTo>
                      <a:pt x="3330" y="5574"/>
                    </a:lnTo>
                    <a:lnTo>
                      <a:pt x="3326" y="5583"/>
                    </a:lnTo>
                    <a:lnTo>
                      <a:pt x="3312" y="5614"/>
                    </a:lnTo>
                    <a:lnTo>
                      <a:pt x="3308" y="5622"/>
                    </a:lnTo>
                    <a:lnTo>
                      <a:pt x="3293" y="5653"/>
                    </a:lnTo>
                    <a:lnTo>
                      <a:pt x="3288" y="5661"/>
                    </a:lnTo>
                    <a:lnTo>
                      <a:pt x="3272" y="5691"/>
                    </a:lnTo>
                    <a:lnTo>
                      <a:pt x="3267" y="5699"/>
                    </a:lnTo>
                    <a:lnTo>
                      <a:pt x="3250" y="5728"/>
                    </a:lnTo>
                    <a:lnTo>
                      <a:pt x="3244" y="5736"/>
                    </a:lnTo>
                    <a:lnTo>
                      <a:pt x="3226" y="5765"/>
                    </a:lnTo>
                    <a:lnTo>
                      <a:pt x="3220" y="5773"/>
                    </a:lnTo>
                    <a:lnTo>
                      <a:pt x="3201" y="5801"/>
                    </a:lnTo>
                    <a:lnTo>
                      <a:pt x="3195" y="5808"/>
                    </a:lnTo>
                    <a:lnTo>
                      <a:pt x="3174" y="5835"/>
                    </a:lnTo>
                    <a:lnTo>
                      <a:pt x="3168" y="5843"/>
                    </a:lnTo>
                    <a:lnTo>
                      <a:pt x="3146" y="5869"/>
                    </a:lnTo>
                    <a:lnTo>
                      <a:pt x="3140" y="5876"/>
                    </a:lnTo>
                    <a:lnTo>
                      <a:pt x="3118" y="5901"/>
                    </a:lnTo>
                    <a:lnTo>
                      <a:pt x="3111" y="5908"/>
                    </a:lnTo>
                    <a:lnTo>
                      <a:pt x="3088" y="5933"/>
                    </a:lnTo>
                    <a:lnTo>
                      <a:pt x="3081" y="5939"/>
                    </a:lnTo>
                    <a:lnTo>
                      <a:pt x="3056" y="5963"/>
                    </a:lnTo>
                    <a:lnTo>
                      <a:pt x="3050" y="5969"/>
                    </a:lnTo>
                    <a:lnTo>
                      <a:pt x="3024" y="5992"/>
                    </a:lnTo>
                    <a:lnTo>
                      <a:pt x="3017" y="5998"/>
                    </a:lnTo>
                    <a:lnTo>
                      <a:pt x="2991" y="6020"/>
                    </a:lnTo>
                    <a:lnTo>
                      <a:pt x="2984" y="6025"/>
                    </a:lnTo>
                    <a:lnTo>
                      <a:pt x="2957" y="6046"/>
                    </a:lnTo>
                    <a:lnTo>
                      <a:pt x="2949" y="6052"/>
                    </a:lnTo>
                    <a:lnTo>
                      <a:pt x="2922" y="6071"/>
                    </a:lnTo>
                    <a:lnTo>
                      <a:pt x="2914" y="6077"/>
                    </a:lnTo>
                    <a:lnTo>
                      <a:pt x="2885" y="6095"/>
                    </a:lnTo>
                    <a:lnTo>
                      <a:pt x="2878" y="6100"/>
                    </a:lnTo>
                    <a:lnTo>
                      <a:pt x="2848" y="6118"/>
                    </a:lnTo>
                    <a:lnTo>
                      <a:pt x="2840" y="6123"/>
                    </a:lnTo>
                    <a:lnTo>
                      <a:pt x="2810" y="6139"/>
                    </a:lnTo>
                    <a:lnTo>
                      <a:pt x="2802" y="6144"/>
                    </a:lnTo>
                    <a:lnTo>
                      <a:pt x="2771" y="6159"/>
                    </a:lnTo>
                    <a:lnTo>
                      <a:pt x="2763" y="6163"/>
                    </a:lnTo>
                    <a:lnTo>
                      <a:pt x="2732" y="6177"/>
                    </a:lnTo>
                    <a:lnTo>
                      <a:pt x="2723" y="6181"/>
                    </a:lnTo>
                    <a:lnTo>
                      <a:pt x="2692" y="6194"/>
                    </a:lnTo>
                    <a:lnTo>
                      <a:pt x="2683" y="6198"/>
                    </a:lnTo>
                    <a:lnTo>
                      <a:pt x="2651" y="6210"/>
                    </a:lnTo>
                    <a:lnTo>
                      <a:pt x="2642" y="6213"/>
                    </a:lnTo>
                    <a:lnTo>
                      <a:pt x="2610" y="6223"/>
                    </a:lnTo>
                    <a:lnTo>
                      <a:pt x="2601" y="6226"/>
                    </a:lnTo>
                    <a:lnTo>
                      <a:pt x="2568" y="6236"/>
                    </a:lnTo>
                    <a:lnTo>
                      <a:pt x="2559" y="6238"/>
                    </a:lnTo>
                    <a:lnTo>
                      <a:pt x="2526" y="6246"/>
                    </a:lnTo>
                    <a:lnTo>
                      <a:pt x="2517" y="6248"/>
                    </a:lnTo>
                    <a:lnTo>
                      <a:pt x="2484" y="6255"/>
                    </a:lnTo>
                    <a:lnTo>
                      <a:pt x="2475" y="6257"/>
                    </a:lnTo>
                    <a:lnTo>
                      <a:pt x="2441" y="6263"/>
                    </a:lnTo>
                    <a:lnTo>
                      <a:pt x="2432" y="6264"/>
                    </a:lnTo>
                    <a:lnTo>
                      <a:pt x="2398" y="6269"/>
                    </a:lnTo>
                    <a:lnTo>
                      <a:pt x="2389" y="6270"/>
                    </a:lnTo>
                    <a:lnTo>
                      <a:pt x="2354" y="6273"/>
                    </a:lnTo>
                    <a:lnTo>
                      <a:pt x="2345" y="6274"/>
                    </a:lnTo>
                    <a:lnTo>
                      <a:pt x="2311" y="6276"/>
                    </a:lnTo>
                    <a:lnTo>
                      <a:pt x="2301" y="6276"/>
                    </a:lnTo>
                    <a:lnTo>
                      <a:pt x="2267" y="6277"/>
                    </a:lnTo>
                    <a:lnTo>
                      <a:pt x="2257" y="6277"/>
                    </a:lnTo>
                    <a:lnTo>
                      <a:pt x="2223" y="6276"/>
                    </a:lnTo>
                    <a:lnTo>
                      <a:pt x="2213" y="6276"/>
                    </a:lnTo>
                    <a:lnTo>
                      <a:pt x="2179" y="6274"/>
                    </a:lnTo>
                    <a:lnTo>
                      <a:pt x="2170" y="6273"/>
                    </a:lnTo>
                    <a:lnTo>
                      <a:pt x="2136" y="6270"/>
                    </a:lnTo>
                    <a:lnTo>
                      <a:pt x="2126" y="6269"/>
                    </a:lnTo>
                    <a:lnTo>
                      <a:pt x="2093" y="6264"/>
                    </a:lnTo>
                    <a:lnTo>
                      <a:pt x="2083" y="6263"/>
                    </a:lnTo>
                    <a:lnTo>
                      <a:pt x="2050" y="6257"/>
                    </a:lnTo>
                    <a:lnTo>
                      <a:pt x="2041" y="6255"/>
                    </a:lnTo>
                    <a:lnTo>
                      <a:pt x="2007" y="6248"/>
                    </a:lnTo>
                    <a:lnTo>
                      <a:pt x="1998" y="6246"/>
                    </a:lnTo>
                    <a:lnTo>
                      <a:pt x="1965" y="6238"/>
                    </a:lnTo>
                    <a:lnTo>
                      <a:pt x="1956" y="6236"/>
                    </a:lnTo>
                    <a:lnTo>
                      <a:pt x="1924" y="6226"/>
                    </a:lnTo>
                    <a:lnTo>
                      <a:pt x="1915" y="6223"/>
                    </a:lnTo>
                    <a:lnTo>
                      <a:pt x="1882" y="6213"/>
                    </a:lnTo>
                    <a:lnTo>
                      <a:pt x="1874" y="6210"/>
                    </a:lnTo>
                    <a:lnTo>
                      <a:pt x="1842" y="6198"/>
                    </a:lnTo>
                    <a:lnTo>
                      <a:pt x="1833" y="6194"/>
                    </a:lnTo>
                    <a:lnTo>
                      <a:pt x="1802" y="6181"/>
                    </a:lnTo>
                    <a:lnTo>
                      <a:pt x="1793" y="6177"/>
                    </a:lnTo>
                    <a:lnTo>
                      <a:pt x="1762" y="6163"/>
                    </a:lnTo>
                    <a:lnTo>
                      <a:pt x="1754" y="6159"/>
                    </a:lnTo>
                    <a:lnTo>
                      <a:pt x="1723" y="6144"/>
                    </a:lnTo>
                    <a:lnTo>
                      <a:pt x="1715" y="6139"/>
                    </a:lnTo>
                    <a:lnTo>
                      <a:pt x="1685" y="6123"/>
                    </a:lnTo>
                    <a:lnTo>
                      <a:pt x="1677" y="6118"/>
                    </a:lnTo>
                    <a:lnTo>
                      <a:pt x="1647" y="6100"/>
                    </a:lnTo>
                    <a:lnTo>
                      <a:pt x="1640" y="6095"/>
                    </a:lnTo>
                    <a:lnTo>
                      <a:pt x="1611" y="6077"/>
                    </a:lnTo>
                    <a:lnTo>
                      <a:pt x="1603" y="6071"/>
                    </a:lnTo>
                    <a:lnTo>
                      <a:pt x="1576" y="6052"/>
                    </a:lnTo>
                    <a:lnTo>
                      <a:pt x="1568" y="6046"/>
                    </a:lnTo>
                    <a:lnTo>
                      <a:pt x="1541" y="6025"/>
                    </a:lnTo>
                    <a:lnTo>
                      <a:pt x="1534" y="6020"/>
                    </a:lnTo>
                    <a:lnTo>
                      <a:pt x="1508" y="5998"/>
                    </a:lnTo>
                    <a:lnTo>
                      <a:pt x="1501" y="5992"/>
                    </a:lnTo>
                    <a:lnTo>
                      <a:pt x="1475" y="5969"/>
                    </a:lnTo>
                    <a:lnTo>
                      <a:pt x="1469" y="5963"/>
                    </a:lnTo>
                    <a:lnTo>
                      <a:pt x="1444" y="5939"/>
                    </a:lnTo>
                    <a:lnTo>
                      <a:pt x="1437" y="5933"/>
                    </a:lnTo>
                    <a:lnTo>
                      <a:pt x="1414" y="5908"/>
                    </a:lnTo>
                    <a:lnTo>
                      <a:pt x="1407" y="5901"/>
                    </a:lnTo>
                    <a:lnTo>
                      <a:pt x="1385" y="5876"/>
                    </a:lnTo>
                    <a:lnTo>
                      <a:pt x="1379" y="5869"/>
                    </a:lnTo>
                    <a:lnTo>
                      <a:pt x="1357" y="5843"/>
                    </a:lnTo>
                    <a:lnTo>
                      <a:pt x="1351" y="5835"/>
                    </a:lnTo>
                    <a:lnTo>
                      <a:pt x="1330" y="5808"/>
                    </a:lnTo>
                    <a:lnTo>
                      <a:pt x="1324" y="5801"/>
                    </a:lnTo>
                    <a:lnTo>
                      <a:pt x="1305" y="5773"/>
                    </a:lnTo>
                    <a:lnTo>
                      <a:pt x="1299" y="5765"/>
                    </a:lnTo>
                    <a:lnTo>
                      <a:pt x="1281" y="5736"/>
                    </a:lnTo>
                    <a:lnTo>
                      <a:pt x="1275" y="5728"/>
                    </a:lnTo>
                    <a:lnTo>
                      <a:pt x="1258" y="5699"/>
                    </a:lnTo>
                    <a:lnTo>
                      <a:pt x="1253" y="5691"/>
                    </a:lnTo>
                    <a:lnTo>
                      <a:pt x="1237" y="5661"/>
                    </a:lnTo>
                    <a:lnTo>
                      <a:pt x="1232" y="5653"/>
                    </a:lnTo>
                    <a:lnTo>
                      <a:pt x="1217" y="5622"/>
                    </a:lnTo>
                    <a:lnTo>
                      <a:pt x="1213" y="5614"/>
                    </a:lnTo>
                    <a:lnTo>
                      <a:pt x="1199" y="5583"/>
                    </a:lnTo>
                    <a:lnTo>
                      <a:pt x="1195" y="5574"/>
                    </a:lnTo>
                    <a:lnTo>
                      <a:pt x="1182" y="5543"/>
                    </a:lnTo>
                    <a:lnTo>
                      <a:pt x="1178" y="5534"/>
                    </a:lnTo>
                    <a:lnTo>
                      <a:pt x="1167" y="5502"/>
                    </a:lnTo>
                    <a:lnTo>
                      <a:pt x="1163" y="5493"/>
                    </a:lnTo>
                    <a:lnTo>
                      <a:pt x="1153" y="5461"/>
                    </a:lnTo>
                    <a:lnTo>
                      <a:pt x="1150" y="5452"/>
                    </a:lnTo>
                    <a:lnTo>
                      <a:pt x="1141" y="5419"/>
                    </a:lnTo>
                    <a:lnTo>
                      <a:pt x="1138" y="5410"/>
                    </a:lnTo>
                    <a:lnTo>
                      <a:pt x="1130" y="5377"/>
                    </a:lnTo>
                    <a:lnTo>
                      <a:pt x="1128" y="5368"/>
                    </a:lnTo>
                    <a:lnTo>
                      <a:pt x="1121" y="5335"/>
                    </a:lnTo>
                    <a:lnTo>
                      <a:pt x="1119" y="5326"/>
                    </a:lnTo>
                    <a:lnTo>
                      <a:pt x="1114" y="5292"/>
                    </a:lnTo>
                    <a:lnTo>
                      <a:pt x="1112" y="5283"/>
                    </a:lnTo>
                    <a:lnTo>
                      <a:pt x="1108" y="5249"/>
                    </a:lnTo>
                    <a:lnTo>
                      <a:pt x="1107" y="5240"/>
                    </a:lnTo>
                    <a:lnTo>
                      <a:pt x="1104" y="5206"/>
                    </a:lnTo>
                    <a:lnTo>
                      <a:pt x="1103" y="5196"/>
                    </a:lnTo>
                    <a:lnTo>
                      <a:pt x="1101" y="5162"/>
                    </a:lnTo>
                    <a:lnTo>
                      <a:pt x="1101" y="5153"/>
                    </a:lnTo>
                    <a:lnTo>
                      <a:pt x="1100" y="5119"/>
                    </a:lnTo>
                    <a:lnTo>
                      <a:pt x="1102" y="5082"/>
                    </a:lnTo>
                    <a:lnTo>
                      <a:pt x="1109" y="5047"/>
                    </a:lnTo>
                    <a:lnTo>
                      <a:pt x="1122" y="5013"/>
                    </a:lnTo>
                    <a:lnTo>
                      <a:pt x="2034" y="2960"/>
                    </a:lnTo>
                    <a:lnTo>
                      <a:pt x="2040" y="2947"/>
                    </a:lnTo>
                    <a:lnTo>
                      <a:pt x="2045" y="2936"/>
                    </a:lnTo>
                    <a:lnTo>
                      <a:pt x="2047" y="2934"/>
                    </a:lnTo>
                    <a:lnTo>
                      <a:pt x="2048" y="2931"/>
                    </a:lnTo>
                    <a:lnTo>
                      <a:pt x="2057" y="2919"/>
                    </a:lnTo>
                    <a:lnTo>
                      <a:pt x="2064" y="2909"/>
                    </a:lnTo>
                    <a:lnTo>
                      <a:pt x="2065" y="2907"/>
                    </a:lnTo>
                    <a:lnTo>
                      <a:pt x="2067" y="2905"/>
                    </a:lnTo>
                    <a:lnTo>
                      <a:pt x="2077" y="2894"/>
                    </a:lnTo>
                    <a:lnTo>
                      <a:pt x="2085" y="2884"/>
                    </a:lnTo>
                    <a:lnTo>
                      <a:pt x="2087" y="2883"/>
                    </a:lnTo>
                    <a:lnTo>
                      <a:pt x="2088" y="2881"/>
                    </a:lnTo>
                    <a:lnTo>
                      <a:pt x="2100" y="2871"/>
                    </a:lnTo>
                    <a:lnTo>
                      <a:pt x="2110" y="2863"/>
                    </a:lnTo>
                    <a:lnTo>
                      <a:pt x="2111" y="2862"/>
                    </a:lnTo>
                    <a:lnTo>
                      <a:pt x="2113" y="2861"/>
                    </a:lnTo>
                    <a:lnTo>
                      <a:pt x="2126" y="2852"/>
                    </a:lnTo>
                    <a:lnTo>
                      <a:pt x="2137" y="2844"/>
                    </a:lnTo>
                    <a:lnTo>
                      <a:pt x="2138" y="2844"/>
                    </a:lnTo>
                    <a:lnTo>
                      <a:pt x="2139" y="2843"/>
                    </a:lnTo>
                    <a:lnTo>
                      <a:pt x="2155" y="2836"/>
                    </a:lnTo>
                    <a:lnTo>
                      <a:pt x="2166" y="2830"/>
                    </a:lnTo>
                    <a:lnTo>
                      <a:pt x="2167" y="2830"/>
                    </a:lnTo>
                    <a:lnTo>
                      <a:pt x="2168" y="2829"/>
                    </a:lnTo>
                    <a:lnTo>
                      <a:pt x="2186" y="2823"/>
                    </a:lnTo>
                    <a:lnTo>
                      <a:pt x="2197" y="2820"/>
                    </a:lnTo>
                    <a:lnTo>
                      <a:pt x="2198" y="2819"/>
                    </a:lnTo>
                    <a:lnTo>
                      <a:pt x="2199" y="2819"/>
                    </a:lnTo>
                    <a:lnTo>
                      <a:pt x="2219" y="2815"/>
                    </a:lnTo>
                    <a:lnTo>
                      <a:pt x="2229" y="2813"/>
                    </a:lnTo>
                    <a:lnTo>
                      <a:pt x="2230" y="2813"/>
                    </a:lnTo>
                    <a:lnTo>
                      <a:pt x="2230" y="2813"/>
                    </a:lnTo>
                    <a:lnTo>
                      <a:pt x="2262" y="2811"/>
                    </a:lnTo>
                    <a:lnTo>
                      <a:pt x="2262" y="2811"/>
                    </a:lnTo>
                    <a:lnTo>
                      <a:pt x="2262" y="2811"/>
                    </a:lnTo>
                    <a:lnTo>
                      <a:pt x="4750" y="2811"/>
                    </a:lnTo>
                    <a:lnTo>
                      <a:pt x="4750" y="2701"/>
                    </a:lnTo>
                    <a:lnTo>
                      <a:pt x="4740" y="2696"/>
                    </a:lnTo>
                    <a:lnTo>
                      <a:pt x="4734" y="2694"/>
                    </a:lnTo>
                    <a:lnTo>
                      <a:pt x="4719" y="2686"/>
                    </a:lnTo>
                    <a:lnTo>
                      <a:pt x="4714" y="2683"/>
                    </a:lnTo>
                    <a:lnTo>
                      <a:pt x="4699" y="2675"/>
                    </a:lnTo>
                    <a:lnTo>
                      <a:pt x="4694" y="2672"/>
                    </a:lnTo>
                    <a:lnTo>
                      <a:pt x="4680" y="2663"/>
                    </a:lnTo>
                    <a:lnTo>
                      <a:pt x="4675" y="2660"/>
                    </a:lnTo>
                    <a:lnTo>
                      <a:pt x="4661" y="2651"/>
                    </a:lnTo>
                    <a:lnTo>
                      <a:pt x="4656" y="2648"/>
                    </a:lnTo>
                    <a:lnTo>
                      <a:pt x="4642" y="2638"/>
                    </a:lnTo>
                    <a:lnTo>
                      <a:pt x="4638" y="2635"/>
                    </a:lnTo>
                    <a:lnTo>
                      <a:pt x="4624" y="2624"/>
                    </a:lnTo>
                    <a:lnTo>
                      <a:pt x="4620" y="2621"/>
                    </a:lnTo>
                    <a:lnTo>
                      <a:pt x="4607" y="2610"/>
                    </a:lnTo>
                    <a:lnTo>
                      <a:pt x="4603" y="2606"/>
                    </a:lnTo>
                    <a:lnTo>
                      <a:pt x="4590" y="2595"/>
                    </a:lnTo>
                    <a:lnTo>
                      <a:pt x="4586" y="2591"/>
                    </a:lnTo>
                    <a:lnTo>
                      <a:pt x="4574" y="2579"/>
                    </a:lnTo>
                    <a:lnTo>
                      <a:pt x="4570" y="2575"/>
                    </a:lnTo>
                    <a:lnTo>
                      <a:pt x="4558" y="2563"/>
                    </a:lnTo>
                    <a:lnTo>
                      <a:pt x="4554" y="2559"/>
                    </a:lnTo>
                    <a:lnTo>
                      <a:pt x="4543" y="2546"/>
                    </a:lnTo>
                    <a:lnTo>
                      <a:pt x="4539" y="2542"/>
                    </a:lnTo>
                    <a:lnTo>
                      <a:pt x="4528" y="2529"/>
                    </a:lnTo>
                    <a:lnTo>
                      <a:pt x="4525" y="2525"/>
                    </a:lnTo>
                    <a:lnTo>
                      <a:pt x="4514" y="2511"/>
                    </a:lnTo>
                    <a:lnTo>
                      <a:pt x="4511" y="2507"/>
                    </a:lnTo>
                    <a:lnTo>
                      <a:pt x="4501" y="2493"/>
                    </a:lnTo>
                    <a:lnTo>
                      <a:pt x="4498" y="2488"/>
                    </a:lnTo>
                    <a:lnTo>
                      <a:pt x="4489" y="2474"/>
                    </a:lnTo>
                    <a:lnTo>
                      <a:pt x="4486" y="2469"/>
                    </a:lnTo>
                    <a:lnTo>
                      <a:pt x="4477" y="2455"/>
                    </a:lnTo>
                    <a:lnTo>
                      <a:pt x="4473" y="2449"/>
                    </a:lnTo>
                    <a:lnTo>
                      <a:pt x="4465" y="2434"/>
                    </a:lnTo>
                    <a:lnTo>
                      <a:pt x="4463" y="2429"/>
                    </a:lnTo>
                    <a:lnTo>
                      <a:pt x="4455" y="2414"/>
                    </a:lnTo>
                    <a:lnTo>
                      <a:pt x="4453" y="2409"/>
                    </a:lnTo>
                    <a:lnTo>
                      <a:pt x="4445" y="2393"/>
                    </a:lnTo>
                    <a:lnTo>
                      <a:pt x="4443" y="2388"/>
                    </a:lnTo>
                    <a:lnTo>
                      <a:pt x="4437" y="2372"/>
                    </a:lnTo>
                    <a:lnTo>
                      <a:pt x="4435" y="2367"/>
                    </a:lnTo>
                    <a:lnTo>
                      <a:pt x="4429" y="2351"/>
                    </a:lnTo>
                    <a:lnTo>
                      <a:pt x="4427" y="2346"/>
                    </a:lnTo>
                    <a:lnTo>
                      <a:pt x="4422" y="2330"/>
                    </a:lnTo>
                    <a:lnTo>
                      <a:pt x="4420" y="2324"/>
                    </a:lnTo>
                    <a:lnTo>
                      <a:pt x="4415" y="2308"/>
                    </a:lnTo>
                    <a:lnTo>
                      <a:pt x="4414" y="2303"/>
                    </a:lnTo>
                    <a:lnTo>
                      <a:pt x="4410" y="2286"/>
                    </a:lnTo>
                    <a:lnTo>
                      <a:pt x="4409" y="2281"/>
                    </a:lnTo>
                    <a:lnTo>
                      <a:pt x="4405" y="2264"/>
                    </a:lnTo>
                    <a:lnTo>
                      <a:pt x="4404" y="2258"/>
                    </a:lnTo>
                    <a:lnTo>
                      <a:pt x="4401" y="2242"/>
                    </a:lnTo>
                    <a:lnTo>
                      <a:pt x="4400" y="2236"/>
                    </a:lnTo>
                    <a:lnTo>
                      <a:pt x="4398" y="2219"/>
                    </a:lnTo>
                    <a:lnTo>
                      <a:pt x="4398" y="2214"/>
                    </a:lnTo>
                    <a:lnTo>
                      <a:pt x="4396" y="2196"/>
                    </a:lnTo>
                    <a:lnTo>
                      <a:pt x="4396" y="2191"/>
                    </a:lnTo>
                    <a:lnTo>
                      <a:pt x="4395" y="2174"/>
                    </a:lnTo>
                    <a:lnTo>
                      <a:pt x="4394" y="2168"/>
                    </a:lnTo>
                    <a:lnTo>
                      <a:pt x="4394" y="2151"/>
                    </a:lnTo>
                    <a:lnTo>
                      <a:pt x="4394" y="2145"/>
                    </a:lnTo>
                    <a:lnTo>
                      <a:pt x="4394" y="2128"/>
                    </a:lnTo>
                    <a:lnTo>
                      <a:pt x="4395" y="2122"/>
                    </a:lnTo>
                    <a:lnTo>
                      <a:pt x="4396" y="2105"/>
                    </a:lnTo>
                    <a:lnTo>
                      <a:pt x="4396" y="2100"/>
                    </a:lnTo>
                    <a:lnTo>
                      <a:pt x="4398" y="2083"/>
                    </a:lnTo>
                    <a:lnTo>
                      <a:pt x="4398" y="2077"/>
                    </a:lnTo>
                    <a:lnTo>
                      <a:pt x="4400" y="2060"/>
                    </a:lnTo>
                    <a:lnTo>
                      <a:pt x="4401" y="2055"/>
                    </a:lnTo>
                    <a:lnTo>
                      <a:pt x="4404" y="2038"/>
                    </a:lnTo>
                    <a:lnTo>
                      <a:pt x="4405" y="2033"/>
                    </a:lnTo>
                    <a:lnTo>
                      <a:pt x="4409" y="2016"/>
                    </a:lnTo>
                    <a:lnTo>
                      <a:pt x="4410" y="2011"/>
                    </a:lnTo>
                    <a:lnTo>
                      <a:pt x="4414" y="1994"/>
                    </a:lnTo>
                    <a:lnTo>
                      <a:pt x="4415" y="1989"/>
                    </a:lnTo>
                    <a:lnTo>
                      <a:pt x="4420" y="1972"/>
                    </a:lnTo>
                    <a:lnTo>
                      <a:pt x="4422" y="1967"/>
                    </a:lnTo>
                    <a:lnTo>
                      <a:pt x="4427" y="1951"/>
                    </a:lnTo>
                    <a:lnTo>
                      <a:pt x="4429" y="1946"/>
                    </a:lnTo>
                    <a:lnTo>
                      <a:pt x="4435" y="1930"/>
                    </a:lnTo>
                    <a:lnTo>
                      <a:pt x="4437" y="1925"/>
                    </a:lnTo>
                    <a:lnTo>
                      <a:pt x="4443" y="1909"/>
                    </a:lnTo>
                    <a:lnTo>
                      <a:pt x="4445" y="1904"/>
                    </a:lnTo>
                    <a:lnTo>
                      <a:pt x="4453" y="1888"/>
                    </a:lnTo>
                    <a:lnTo>
                      <a:pt x="4455" y="1883"/>
                    </a:lnTo>
                    <a:lnTo>
                      <a:pt x="4463" y="1868"/>
                    </a:lnTo>
                    <a:lnTo>
                      <a:pt x="4465" y="1863"/>
                    </a:lnTo>
                    <a:lnTo>
                      <a:pt x="4473" y="1848"/>
                    </a:lnTo>
                    <a:lnTo>
                      <a:pt x="4477" y="1842"/>
                    </a:lnTo>
                    <a:lnTo>
                      <a:pt x="4486" y="1828"/>
                    </a:lnTo>
                    <a:lnTo>
                      <a:pt x="4489" y="1823"/>
                    </a:lnTo>
                    <a:lnTo>
                      <a:pt x="4498" y="1809"/>
                    </a:lnTo>
                    <a:lnTo>
                      <a:pt x="4501" y="1804"/>
                    </a:lnTo>
                    <a:lnTo>
                      <a:pt x="4511" y="1790"/>
                    </a:lnTo>
                    <a:lnTo>
                      <a:pt x="4514" y="1786"/>
                    </a:lnTo>
                    <a:lnTo>
                      <a:pt x="4525" y="1772"/>
                    </a:lnTo>
                    <a:lnTo>
                      <a:pt x="4528" y="1768"/>
                    </a:lnTo>
                    <a:lnTo>
                      <a:pt x="4539" y="1755"/>
                    </a:lnTo>
                    <a:lnTo>
                      <a:pt x="4543" y="1751"/>
                    </a:lnTo>
                    <a:lnTo>
                      <a:pt x="4554" y="1738"/>
                    </a:lnTo>
                    <a:lnTo>
                      <a:pt x="4558" y="1734"/>
                    </a:lnTo>
                    <a:lnTo>
                      <a:pt x="4570" y="1722"/>
                    </a:lnTo>
                    <a:lnTo>
                      <a:pt x="4574" y="1718"/>
                    </a:lnTo>
                    <a:lnTo>
                      <a:pt x="4586" y="1706"/>
                    </a:lnTo>
                    <a:lnTo>
                      <a:pt x="4590" y="1702"/>
                    </a:lnTo>
                    <a:lnTo>
                      <a:pt x="4603" y="1691"/>
                    </a:lnTo>
                    <a:lnTo>
                      <a:pt x="4607" y="1687"/>
                    </a:lnTo>
                    <a:lnTo>
                      <a:pt x="4620" y="1676"/>
                    </a:lnTo>
                    <a:lnTo>
                      <a:pt x="4624" y="1673"/>
                    </a:lnTo>
                    <a:lnTo>
                      <a:pt x="4638" y="1662"/>
                    </a:lnTo>
                    <a:lnTo>
                      <a:pt x="4642" y="1659"/>
                    </a:lnTo>
                    <a:lnTo>
                      <a:pt x="4656" y="1649"/>
                    </a:lnTo>
                    <a:lnTo>
                      <a:pt x="4661" y="1646"/>
                    </a:lnTo>
                    <a:lnTo>
                      <a:pt x="4675" y="1637"/>
                    </a:lnTo>
                    <a:lnTo>
                      <a:pt x="4680" y="1634"/>
                    </a:lnTo>
                    <a:lnTo>
                      <a:pt x="4694" y="1625"/>
                    </a:lnTo>
                    <a:lnTo>
                      <a:pt x="4699" y="1622"/>
                    </a:lnTo>
                    <a:lnTo>
                      <a:pt x="4714" y="1614"/>
                    </a:lnTo>
                    <a:lnTo>
                      <a:pt x="4719" y="1611"/>
                    </a:lnTo>
                    <a:lnTo>
                      <a:pt x="4734" y="1603"/>
                    </a:lnTo>
                    <a:lnTo>
                      <a:pt x="4740" y="1601"/>
                    </a:lnTo>
                    <a:lnTo>
                      <a:pt x="4755" y="1594"/>
                    </a:lnTo>
                    <a:lnTo>
                      <a:pt x="4760" y="1591"/>
                    </a:lnTo>
                    <a:lnTo>
                      <a:pt x="4776" y="1585"/>
                    </a:lnTo>
                    <a:lnTo>
                      <a:pt x="4781" y="1583"/>
                    </a:lnTo>
                    <a:lnTo>
                      <a:pt x="4797" y="1577"/>
                    </a:lnTo>
                    <a:lnTo>
                      <a:pt x="4803" y="1575"/>
                    </a:lnTo>
                    <a:lnTo>
                      <a:pt x="4819" y="1570"/>
                    </a:lnTo>
                    <a:lnTo>
                      <a:pt x="4824" y="1568"/>
                    </a:lnTo>
                    <a:lnTo>
                      <a:pt x="4840" y="1563"/>
                    </a:lnTo>
                    <a:lnTo>
                      <a:pt x="4846" y="1562"/>
                    </a:lnTo>
                    <a:lnTo>
                      <a:pt x="4862" y="1558"/>
                    </a:lnTo>
                    <a:lnTo>
                      <a:pt x="4868" y="1557"/>
                    </a:lnTo>
                    <a:lnTo>
                      <a:pt x="4885" y="1553"/>
                    </a:lnTo>
                    <a:lnTo>
                      <a:pt x="4890" y="1552"/>
                    </a:lnTo>
                    <a:lnTo>
                      <a:pt x="4907" y="1549"/>
                    </a:lnTo>
                    <a:lnTo>
                      <a:pt x="4912" y="1548"/>
                    </a:lnTo>
                    <a:lnTo>
                      <a:pt x="4929" y="1546"/>
                    </a:lnTo>
                    <a:lnTo>
                      <a:pt x="4935" y="1546"/>
                    </a:lnTo>
                    <a:lnTo>
                      <a:pt x="4952" y="1544"/>
                    </a:lnTo>
                    <a:lnTo>
                      <a:pt x="4957" y="1544"/>
                    </a:lnTo>
                    <a:lnTo>
                      <a:pt x="4974" y="1543"/>
                    </a:lnTo>
                    <a:lnTo>
                      <a:pt x="4980" y="1542"/>
                    </a:lnTo>
                    <a:lnTo>
                      <a:pt x="4997" y="1542"/>
                    </a:lnTo>
                    <a:lnTo>
                      <a:pt x="5003" y="1542"/>
                    </a:lnTo>
                    <a:lnTo>
                      <a:pt x="5020" y="1542"/>
                    </a:lnTo>
                    <a:lnTo>
                      <a:pt x="5026" y="1543"/>
                    </a:lnTo>
                    <a:lnTo>
                      <a:pt x="5043" y="1544"/>
                    </a:lnTo>
                    <a:lnTo>
                      <a:pt x="5048" y="1544"/>
                    </a:lnTo>
                    <a:lnTo>
                      <a:pt x="5065" y="1546"/>
                    </a:lnTo>
                    <a:lnTo>
                      <a:pt x="5071" y="1546"/>
                    </a:lnTo>
                    <a:lnTo>
                      <a:pt x="5088" y="1548"/>
                    </a:lnTo>
                    <a:lnTo>
                      <a:pt x="5093" y="1549"/>
                    </a:lnTo>
                    <a:lnTo>
                      <a:pt x="5110" y="1552"/>
                    </a:lnTo>
                    <a:lnTo>
                      <a:pt x="5115" y="1553"/>
                    </a:lnTo>
                    <a:lnTo>
                      <a:pt x="5132" y="1557"/>
                    </a:lnTo>
                    <a:lnTo>
                      <a:pt x="5138" y="1558"/>
                    </a:lnTo>
                    <a:lnTo>
                      <a:pt x="5154" y="1562"/>
                    </a:lnTo>
                    <a:lnTo>
                      <a:pt x="5160" y="1563"/>
                    </a:lnTo>
                    <a:lnTo>
                      <a:pt x="5176" y="1568"/>
                    </a:lnTo>
                    <a:lnTo>
                      <a:pt x="5181" y="1570"/>
                    </a:lnTo>
                    <a:lnTo>
                      <a:pt x="5197" y="1575"/>
                    </a:lnTo>
                    <a:lnTo>
                      <a:pt x="5203" y="1577"/>
                    </a:lnTo>
                    <a:lnTo>
                      <a:pt x="5219" y="1583"/>
                    </a:lnTo>
                    <a:lnTo>
                      <a:pt x="5224" y="1585"/>
                    </a:lnTo>
                    <a:lnTo>
                      <a:pt x="5240" y="1591"/>
                    </a:lnTo>
                    <a:lnTo>
                      <a:pt x="5245" y="1594"/>
                    </a:lnTo>
                    <a:lnTo>
                      <a:pt x="5260" y="1601"/>
                    </a:lnTo>
                    <a:lnTo>
                      <a:pt x="5266" y="1603"/>
                    </a:lnTo>
                    <a:lnTo>
                      <a:pt x="5281" y="1611"/>
                    </a:lnTo>
                    <a:lnTo>
                      <a:pt x="5286" y="1614"/>
                    </a:lnTo>
                    <a:lnTo>
                      <a:pt x="5301" y="1622"/>
                    </a:lnTo>
                    <a:lnTo>
                      <a:pt x="5306" y="1625"/>
                    </a:lnTo>
                    <a:lnTo>
                      <a:pt x="5320" y="1634"/>
                    </a:lnTo>
                    <a:lnTo>
                      <a:pt x="5325" y="1637"/>
                    </a:lnTo>
                    <a:lnTo>
                      <a:pt x="5339" y="1646"/>
                    </a:lnTo>
                    <a:lnTo>
                      <a:pt x="5344" y="1649"/>
                    </a:lnTo>
                    <a:lnTo>
                      <a:pt x="5358" y="1659"/>
                    </a:lnTo>
                    <a:lnTo>
                      <a:pt x="5362" y="1662"/>
                    </a:lnTo>
                    <a:lnTo>
                      <a:pt x="5376" y="1673"/>
                    </a:lnTo>
                    <a:lnTo>
                      <a:pt x="5380" y="1676"/>
                    </a:lnTo>
                    <a:lnTo>
                      <a:pt x="5393" y="1687"/>
                    </a:lnTo>
                    <a:lnTo>
                      <a:pt x="5397" y="1691"/>
                    </a:lnTo>
                    <a:lnTo>
                      <a:pt x="5410" y="1702"/>
                    </a:lnTo>
                    <a:lnTo>
                      <a:pt x="5414" y="1706"/>
                    </a:lnTo>
                    <a:lnTo>
                      <a:pt x="5426" y="1718"/>
                    </a:lnTo>
                    <a:lnTo>
                      <a:pt x="5430" y="1722"/>
                    </a:lnTo>
                    <a:lnTo>
                      <a:pt x="5442" y="1734"/>
                    </a:lnTo>
                    <a:lnTo>
                      <a:pt x="5446" y="1738"/>
                    </a:lnTo>
                    <a:lnTo>
                      <a:pt x="5457" y="1751"/>
                    </a:lnTo>
                    <a:lnTo>
                      <a:pt x="5461" y="1755"/>
                    </a:lnTo>
                    <a:lnTo>
                      <a:pt x="5472" y="1768"/>
                    </a:lnTo>
                    <a:lnTo>
                      <a:pt x="5475" y="1772"/>
                    </a:lnTo>
                    <a:lnTo>
                      <a:pt x="5486" y="1786"/>
                    </a:lnTo>
                    <a:lnTo>
                      <a:pt x="5489" y="1790"/>
                    </a:lnTo>
                    <a:lnTo>
                      <a:pt x="5499" y="1804"/>
                    </a:lnTo>
                    <a:lnTo>
                      <a:pt x="5502" y="1809"/>
                    </a:lnTo>
                    <a:lnTo>
                      <a:pt x="5511" y="1823"/>
                    </a:lnTo>
                    <a:lnTo>
                      <a:pt x="5514" y="1828"/>
                    </a:lnTo>
                    <a:lnTo>
                      <a:pt x="5523" y="1842"/>
                    </a:lnTo>
                    <a:lnTo>
                      <a:pt x="5527" y="1848"/>
                    </a:lnTo>
                    <a:lnTo>
                      <a:pt x="5535" y="1863"/>
                    </a:lnTo>
                    <a:lnTo>
                      <a:pt x="5537" y="1868"/>
                    </a:lnTo>
                    <a:lnTo>
                      <a:pt x="5545" y="1883"/>
                    </a:lnTo>
                    <a:lnTo>
                      <a:pt x="5547" y="1888"/>
                    </a:lnTo>
                    <a:lnTo>
                      <a:pt x="5555" y="1904"/>
                    </a:lnTo>
                    <a:lnTo>
                      <a:pt x="5557" y="1909"/>
                    </a:lnTo>
                    <a:lnTo>
                      <a:pt x="5563" y="1925"/>
                    </a:lnTo>
                    <a:lnTo>
                      <a:pt x="5565" y="1930"/>
                    </a:lnTo>
                    <a:lnTo>
                      <a:pt x="5571" y="1946"/>
                    </a:lnTo>
                    <a:lnTo>
                      <a:pt x="5573" y="1951"/>
                    </a:lnTo>
                    <a:lnTo>
                      <a:pt x="5578" y="1967"/>
                    </a:lnTo>
                    <a:lnTo>
                      <a:pt x="5580" y="1972"/>
                    </a:lnTo>
                    <a:lnTo>
                      <a:pt x="5585" y="1989"/>
                    </a:lnTo>
                    <a:lnTo>
                      <a:pt x="5586" y="1994"/>
                    </a:lnTo>
                    <a:lnTo>
                      <a:pt x="5590" y="2011"/>
                    </a:lnTo>
                    <a:lnTo>
                      <a:pt x="5591" y="2016"/>
                    </a:lnTo>
                    <a:lnTo>
                      <a:pt x="5595" y="2033"/>
                    </a:lnTo>
                    <a:lnTo>
                      <a:pt x="5596" y="2038"/>
                    </a:lnTo>
                    <a:lnTo>
                      <a:pt x="5599" y="2055"/>
                    </a:lnTo>
                    <a:lnTo>
                      <a:pt x="5600" y="2060"/>
                    </a:lnTo>
                    <a:lnTo>
                      <a:pt x="5602" y="2077"/>
                    </a:lnTo>
                    <a:lnTo>
                      <a:pt x="5602" y="2083"/>
                    </a:lnTo>
                    <a:lnTo>
                      <a:pt x="5604" y="2100"/>
                    </a:lnTo>
                    <a:lnTo>
                      <a:pt x="5604" y="2105"/>
                    </a:lnTo>
                    <a:lnTo>
                      <a:pt x="5605" y="2122"/>
                    </a:lnTo>
                    <a:close/>
                    <a:moveTo>
                      <a:pt x="8398" y="5163"/>
                    </a:moveTo>
                    <a:lnTo>
                      <a:pt x="7738" y="3677"/>
                    </a:lnTo>
                    <a:lnTo>
                      <a:pt x="7077" y="5163"/>
                    </a:lnTo>
                    <a:lnTo>
                      <a:pt x="7077" y="5164"/>
                    </a:lnTo>
                    <a:lnTo>
                      <a:pt x="7079" y="5188"/>
                    </a:lnTo>
                    <a:lnTo>
                      <a:pt x="7082" y="5213"/>
                    </a:lnTo>
                    <a:lnTo>
                      <a:pt x="7087" y="5237"/>
                    </a:lnTo>
                    <a:lnTo>
                      <a:pt x="7092" y="5262"/>
                    </a:lnTo>
                    <a:lnTo>
                      <a:pt x="7098" y="5286"/>
                    </a:lnTo>
                    <a:lnTo>
                      <a:pt x="7104" y="5309"/>
                    </a:lnTo>
                    <a:lnTo>
                      <a:pt x="7112" y="5333"/>
                    </a:lnTo>
                    <a:lnTo>
                      <a:pt x="7121" y="5356"/>
                    </a:lnTo>
                    <a:lnTo>
                      <a:pt x="7130" y="5379"/>
                    </a:lnTo>
                    <a:lnTo>
                      <a:pt x="7140" y="5401"/>
                    </a:lnTo>
                    <a:lnTo>
                      <a:pt x="7151" y="5423"/>
                    </a:lnTo>
                    <a:lnTo>
                      <a:pt x="7164" y="5445"/>
                    </a:lnTo>
                    <a:lnTo>
                      <a:pt x="7176" y="5466"/>
                    </a:lnTo>
                    <a:lnTo>
                      <a:pt x="7190" y="5487"/>
                    </a:lnTo>
                    <a:lnTo>
                      <a:pt x="7204" y="5507"/>
                    </a:lnTo>
                    <a:lnTo>
                      <a:pt x="7219" y="5527"/>
                    </a:lnTo>
                    <a:lnTo>
                      <a:pt x="7235" y="5546"/>
                    </a:lnTo>
                    <a:lnTo>
                      <a:pt x="7252" y="5564"/>
                    </a:lnTo>
                    <a:lnTo>
                      <a:pt x="7269" y="5582"/>
                    </a:lnTo>
                    <a:lnTo>
                      <a:pt x="7287" y="5599"/>
                    </a:lnTo>
                    <a:lnTo>
                      <a:pt x="7305" y="5616"/>
                    </a:lnTo>
                    <a:lnTo>
                      <a:pt x="7324" y="5632"/>
                    </a:lnTo>
                    <a:lnTo>
                      <a:pt x="7344" y="5647"/>
                    </a:lnTo>
                    <a:lnTo>
                      <a:pt x="7364" y="5661"/>
                    </a:lnTo>
                    <a:lnTo>
                      <a:pt x="7385" y="5675"/>
                    </a:lnTo>
                    <a:lnTo>
                      <a:pt x="7406" y="5687"/>
                    </a:lnTo>
                    <a:lnTo>
                      <a:pt x="7428" y="5699"/>
                    </a:lnTo>
                    <a:lnTo>
                      <a:pt x="7450" y="5711"/>
                    </a:lnTo>
                    <a:lnTo>
                      <a:pt x="7473" y="5721"/>
                    </a:lnTo>
                    <a:lnTo>
                      <a:pt x="7496" y="5731"/>
                    </a:lnTo>
                    <a:lnTo>
                      <a:pt x="7519" y="5739"/>
                    </a:lnTo>
                    <a:lnTo>
                      <a:pt x="7543" y="5747"/>
                    </a:lnTo>
                    <a:lnTo>
                      <a:pt x="7567" y="5754"/>
                    </a:lnTo>
                    <a:lnTo>
                      <a:pt x="7591" y="5760"/>
                    </a:lnTo>
                    <a:lnTo>
                      <a:pt x="7615" y="5765"/>
                    </a:lnTo>
                    <a:lnTo>
                      <a:pt x="7639" y="5769"/>
                    </a:lnTo>
                    <a:lnTo>
                      <a:pt x="7664" y="5773"/>
                    </a:lnTo>
                    <a:lnTo>
                      <a:pt x="7688" y="5775"/>
                    </a:lnTo>
                    <a:lnTo>
                      <a:pt x="7713" y="5776"/>
                    </a:lnTo>
                    <a:lnTo>
                      <a:pt x="7738" y="5777"/>
                    </a:lnTo>
                    <a:lnTo>
                      <a:pt x="7763" y="5776"/>
                    </a:lnTo>
                    <a:lnTo>
                      <a:pt x="7787" y="5775"/>
                    </a:lnTo>
                    <a:lnTo>
                      <a:pt x="7812" y="5773"/>
                    </a:lnTo>
                    <a:lnTo>
                      <a:pt x="7836" y="5769"/>
                    </a:lnTo>
                    <a:lnTo>
                      <a:pt x="7860" y="5765"/>
                    </a:lnTo>
                    <a:lnTo>
                      <a:pt x="7885" y="5760"/>
                    </a:lnTo>
                    <a:lnTo>
                      <a:pt x="7909" y="5754"/>
                    </a:lnTo>
                    <a:lnTo>
                      <a:pt x="7932" y="5747"/>
                    </a:lnTo>
                    <a:lnTo>
                      <a:pt x="7956" y="5739"/>
                    </a:lnTo>
                    <a:lnTo>
                      <a:pt x="7979" y="5731"/>
                    </a:lnTo>
                    <a:lnTo>
                      <a:pt x="8002" y="5721"/>
                    </a:lnTo>
                    <a:lnTo>
                      <a:pt x="8025" y="5711"/>
                    </a:lnTo>
                    <a:lnTo>
                      <a:pt x="8047" y="5699"/>
                    </a:lnTo>
                    <a:lnTo>
                      <a:pt x="8069" y="5687"/>
                    </a:lnTo>
                    <a:lnTo>
                      <a:pt x="8090" y="5675"/>
                    </a:lnTo>
                    <a:lnTo>
                      <a:pt x="8111" y="5661"/>
                    </a:lnTo>
                    <a:lnTo>
                      <a:pt x="8131" y="5647"/>
                    </a:lnTo>
                    <a:lnTo>
                      <a:pt x="8151" y="5632"/>
                    </a:lnTo>
                    <a:lnTo>
                      <a:pt x="8170" y="5616"/>
                    </a:lnTo>
                    <a:lnTo>
                      <a:pt x="8188" y="5599"/>
                    </a:lnTo>
                    <a:lnTo>
                      <a:pt x="8206" y="5582"/>
                    </a:lnTo>
                    <a:lnTo>
                      <a:pt x="8223" y="5564"/>
                    </a:lnTo>
                    <a:lnTo>
                      <a:pt x="8240" y="5546"/>
                    </a:lnTo>
                    <a:lnTo>
                      <a:pt x="8256" y="5527"/>
                    </a:lnTo>
                    <a:lnTo>
                      <a:pt x="8271" y="5507"/>
                    </a:lnTo>
                    <a:lnTo>
                      <a:pt x="8285" y="5487"/>
                    </a:lnTo>
                    <a:lnTo>
                      <a:pt x="8299" y="5466"/>
                    </a:lnTo>
                    <a:lnTo>
                      <a:pt x="8311" y="5445"/>
                    </a:lnTo>
                    <a:lnTo>
                      <a:pt x="8324" y="5423"/>
                    </a:lnTo>
                    <a:lnTo>
                      <a:pt x="8335" y="5401"/>
                    </a:lnTo>
                    <a:lnTo>
                      <a:pt x="8345" y="5379"/>
                    </a:lnTo>
                    <a:lnTo>
                      <a:pt x="8354" y="5356"/>
                    </a:lnTo>
                    <a:lnTo>
                      <a:pt x="8363" y="5333"/>
                    </a:lnTo>
                    <a:lnTo>
                      <a:pt x="8371" y="5309"/>
                    </a:lnTo>
                    <a:lnTo>
                      <a:pt x="8377" y="5286"/>
                    </a:lnTo>
                    <a:lnTo>
                      <a:pt x="8383" y="5262"/>
                    </a:lnTo>
                    <a:lnTo>
                      <a:pt x="8388" y="5237"/>
                    </a:lnTo>
                    <a:lnTo>
                      <a:pt x="8393" y="5213"/>
                    </a:lnTo>
                    <a:lnTo>
                      <a:pt x="8396" y="5188"/>
                    </a:lnTo>
                    <a:lnTo>
                      <a:pt x="8398" y="5164"/>
                    </a:lnTo>
                    <a:lnTo>
                      <a:pt x="8398" y="5163"/>
                    </a:lnTo>
                    <a:close/>
                    <a:moveTo>
                      <a:pt x="5305" y="2171"/>
                    </a:moveTo>
                    <a:lnTo>
                      <a:pt x="5306" y="2160"/>
                    </a:lnTo>
                    <a:lnTo>
                      <a:pt x="5306" y="2148"/>
                    </a:lnTo>
                    <a:lnTo>
                      <a:pt x="5306" y="2137"/>
                    </a:lnTo>
                    <a:lnTo>
                      <a:pt x="5305" y="2125"/>
                    </a:lnTo>
                    <a:lnTo>
                      <a:pt x="5304" y="2114"/>
                    </a:lnTo>
                    <a:lnTo>
                      <a:pt x="5303" y="2102"/>
                    </a:lnTo>
                    <a:lnTo>
                      <a:pt x="5301" y="2091"/>
                    </a:lnTo>
                    <a:lnTo>
                      <a:pt x="5298" y="2080"/>
                    </a:lnTo>
                    <a:lnTo>
                      <a:pt x="5296" y="2069"/>
                    </a:lnTo>
                    <a:lnTo>
                      <a:pt x="5292" y="2058"/>
                    </a:lnTo>
                    <a:lnTo>
                      <a:pt x="5289" y="2047"/>
                    </a:lnTo>
                    <a:lnTo>
                      <a:pt x="5285" y="2036"/>
                    </a:lnTo>
                    <a:lnTo>
                      <a:pt x="5280" y="2026"/>
                    </a:lnTo>
                    <a:lnTo>
                      <a:pt x="5276" y="2015"/>
                    </a:lnTo>
                    <a:lnTo>
                      <a:pt x="5270" y="2005"/>
                    </a:lnTo>
                    <a:lnTo>
                      <a:pt x="5265" y="1995"/>
                    </a:lnTo>
                    <a:lnTo>
                      <a:pt x="5259" y="1985"/>
                    </a:lnTo>
                    <a:lnTo>
                      <a:pt x="5253" y="1976"/>
                    </a:lnTo>
                    <a:lnTo>
                      <a:pt x="5246" y="1967"/>
                    </a:lnTo>
                    <a:lnTo>
                      <a:pt x="5239" y="1957"/>
                    </a:lnTo>
                    <a:lnTo>
                      <a:pt x="5232" y="1949"/>
                    </a:lnTo>
                    <a:lnTo>
                      <a:pt x="5224" y="1940"/>
                    </a:lnTo>
                    <a:lnTo>
                      <a:pt x="5216" y="1932"/>
                    </a:lnTo>
                    <a:lnTo>
                      <a:pt x="5208" y="1924"/>
                    </a:lnTo>
                    <a:lnTo>
                      <a:pt x="5199" y="1916"/>
                    </a:lnTo>
                    <a:lnTo>
                      <a:pt x="5191" y="1909"/>
                    </a:lnTo>
                    <a:lnTo>
                      <a:pt x="5181" y="1902"/>
                    </a:lnTo>
                    <a:lnTo>
                      <a:pt x="5172" y="1895"/>
                    </a:lnTo>
                    <a:lnTo>
                      <a:pt x="5163" y="1889"/>
                    </a:lnTo>
                    <a:lnTo>
                      <a:pt x="5153" y="1883"/>
                    </a:lnTo>
                    <a:lnTo>
                      <a:pt x="5143" y="1877"/>
                    </a:lnTo>
                    <a:lnTo>
                      <a:pt x="5133" y="1872"/>
                    </a:lnTo>
                    <a:lnTo>
                      <a:pt x="5122" y="1867"/>
                    </a:lnTo>
                    <a:lnTo>
                      <a:pt x="5112" y="1863"/>
                    </a:lnTo>
                    <a:lnTo>
                      <a:pt x="5101" y="1859"/>
                    </a:lnTo>
                    <a:lnTo>
                      <a:pt x="5090" y="1856"/>
                    </a:lnTo>
                    <a:lnTo>
                      <a:pt x="5079" y="1852"/>
                    </a:lnTo>
                    <a:lnTo>
                      <a:pt x="5068" y="1850"/>
                    </a:lnTo>
                    <a:lnTo>
                      <a:pt x="5057" y="1847"/>
                    </a:lnTo>
                    <a:lnTo>
                      <a:pt x="5046" y="1845"/>
                    </a:lnTo>
                    <a:lnTo>
                      <a:pt x="5034" y="1844"/>
                    </a:lnTo>
                    <a:lnTo>
                      <a:pt x="5023" y="1843"/>
                    </a:lnTo>
                    <a:lnTo>
                      <a:pt x="5012" y="1842"/>
                    </a:lnTo>
                    <a:lnTo>
                      <a:pt x="5000" y="1842"/>
                    </a:lnTo>
                    <a:lnTo>
                      <a:pt x="4988" y="1842"/>
                    </a:lnTo>
                    <a:lnTo>
                      <a:pt x="4977" y="1843"/>
                    </a:lnTo>
                    <a:lnTo>
                      <a:pt x="4966" y="1844"/>
                    </a:lnTo>
                    <a:lnTo>
                      <a:pt x="4954" y="1845"/>
                    </a:lnTo>
                    <a:lnTo>
                      <a:pt x="4943" y="1847"/>
                    </a:lnTo>
                    <a:lnTo>
                      <a:pt x="4932" y="1850"/>
                    </a:lnTo>
                    <a:lnTo>
                      <a:pt x="4921" y="1852"/>
                    </a:lnTo>
                    <a:lnTo>
                      <a:pt x="4910" y="1856"/>
                    </a:lnTo>
                    <a:lnTo>
                      <a:pt x="4899" y="1859"/>
                    </a:lnTo>
                    <a:lnTo>
                      <a:pt x="4888" y="1863"/>
                    </a:lnTo>
                    <a:lnTo>
                      <a:pt x="4878" y="1867"/>
                    </a:lnTo>
                    <a:lnTo>
                      <a:pt x="4867" y="1872"/>
                    </a:lnTo>
                    <a:lnTo>
                      <a:pt x="4857" y="1877"/>
                    </a:lnTo>
                    <a:lnTo>
                      <a:pt x="4847" y="1883"/>
                    </a:lnTo>
                    <a:lnTo>
                      <a:pt x="4837" y="1889"/>
                    </a:lnTo>
                    <a:lnTo>
                      <a:pt x="4828" y="1895"/>
                    </a:lnTo>
                    <a:lnTo>
                      <a:pt x="4819" y="1902"/>
                    </a:lnTo>
                    <a:lnTo>
                      <a:pt x="4809" y="1909"/>
                    </a:lnTo>
                    <a:lnTo>
                      <a:pt x="4801" y="1916"/>
                    </a:lnTo>
                    <a:lnTo>
                      <a:pt x="4792" y="1924"/>
                    </a:lnTo>
                    <a:lnTo>
                      <a:pt x="4784" y="1932"/>
                    </a:lnTo>
                    <a:lnTo>
                      <a:pt x="4776" y="1940"/>
                    </a:lnTo>
                    <a:lnTo>
                      <a:pt x="4768" y="1949"/>
                    </a:lnTo>
                    <a:lnTo>
                      <a:pt x="4761" y="1957"/>
                    </a:lnTo>
                    <a:lnTo>
                      <a:pt x="4754" y="1967"/>
                    </a:lnTo>
                    <a:lnTo>
                      <a:pt x="4747" y="1976"/>
                    </a:lnTo>
                    <a:lnTo>
                      <a:pt x="4741" y="1985"/>
                    </a:lnTo>
                    <a:lnTo>
                      <a:pt x="4735" y="1995"/>
                    </a:lnTo>
                    <a:lnTo>
                      <a:pt x="4730" y="2005"/>
                    </a:lnTo>
                    <a:lnTo>
                      <a:pt x="4724" y="2015"/>
                    </a:lnTo>
                    <a:lnTo>
                      <a:pt x="4720" y="2026"/>
                    </a:lnTo>
                    <a:lnTo>
                      <a:pt x="4715" y="2036"/>
                    </a:lnTo>
                    <a:lnTo>
                      <a:pt x="4711" y="2047"/>
                    </a:lnTo>
                    <a:lnTo>
                      <a:pt x="4708" y="2058"/>
                    </a:lnTo>
                    <a:lnTo>
                      <a:pt x="4704" y="2069"/>
                    </a:lnTo>
                    <a:lnTo>
                      <a:pt x="4702" y="2080"/>
                    </a:lnTo>
                    <a:lnTo>
                      <a:pt x="4699" y="2091"/>
                    </a:lnTo>
                    <a:lnTo>
                      <a:pt x="4697" y="2102"/>
                    </a:lnTo>
                    <a:lnTo>
                      <a:pt x="4696" y="2114"/>
                    </a:lnTo>
                    <a:lnTo>
                      <a:pt x="4695" y="2125"/>
                    </a:lnTo>
                    <a:lnTo>
                      <a:pt x="4694" y="2137"/>
                    </a:lnTo>
                    <a:lnTo>
                      <a:pt x="4694" y="2148"/>
                    </a:lnTo>
                    <a:lnTo>
                      <a:pt x="4694" y="2160"/>
                    </a:lnTo>
                    <a:lnTo>
                      <a:pt x="4695" y="2171"/>
                    </a:lnTo>
                    <a:lnTo>
                      <a:pt x="4696" y="2183"/>
                    </a:lnTo>
                    <a:lnTo>
                      <a:pt x="4697" y="2194"/>
                    </a:lnTo>
                    <a:lnTo>
                      <a:pt x="4699" y="2206"/>
                    </a:lnTo>
                    <a:lnTo>
                      <a:pt x="4702" y="2217"/>
                    </a:lnTo>
                    <a:lnTo>
                      <a:pt x="4704" y="2228"/>
                    </a:lnTo>
                    <a:lnTo>
                      <a:pt x="4708" y="2239"/>
                    </a:lnTo>
                    <a:lnTo>
                      <a:pt x="4711" y="2250"/>
                    </a:lnTo>
                    <a:lnTo>
                      <a:pt x="4715" y="2261"/>
                    </a:lnTo>
                    <a:lnTo>
                      <a:pt x="4720" y="2271"/>
                    </a:lnTo>
                    <a:lnTo>
                      <a:pt x="4724" y="2282"/>
                    </a:lnTo>
                    <a:lnTo>
                      <a:pt x="4730" y="2292"/>
                    </a:lnTo>
                    <a:lnTo>
                      <a:pt x="4735" y="2302"/>
                    </a:lnTo>
                    <a:lnTo>
                      <a:pt x="4741" y="2312"/>
                    </a:lnTo>
                    <a:lnTo>
                      <a:pt x="4747" y="2321"/>
                    </a:lnTo>
                    <a:lnTo>
                      <a:pt x="4750" y="2325"/>
                    </a:lnTo>
                    <a:lnTo>
                      <a:pt x="4750" y="2148"/>
                    </a:lnTo>
                    <a:lnTo>
                      <a:pt x="4752" y="2115"/>
                    </a:lnTo>
                    <a:lnTo>
                      <a:pt x="4759" y="2083"/>
                    </a:lnTo>
                    <a:lnTo>
                      <a:pt x="4769" y="2052"/>
                    </a:lnTo>
                    <a:lnTo>
                      <a:pt x="4783" y="2023"/>
                    </a:lnTo>
                    <a:lnTo>
                      <a:pt x="4802" y="1996"/>
                    </a:lnTo>
                    <a:lnTo>
                      <a:pt x="4823" y="1971"/>
                    </a:lnTo>
                    <a:lnTo>
                      <a:pt x="4848" y="1950"/>
                    </a:lnTo>
                    <a:lnTo>
                      <a:pt x="4875" y="1931"/>
                    </a:lnTo>
                    <a:lnTo>
                      <a:pt x="4904" y="1917"/>
                    </a:lnTo>
                    <a:lnTo>
                      <a:pt x="4935" y="1907"/>
                    </a:lnTo>
                    <a:lnTo>
                      <a:pt x="4967" y="1900"/>
                    </a:lnTo>
                    <a:lnTo>
                      <a:pt x="5000" y="1898"/>
                    </a:lnTo>
                    <a:lnTo>
                      <a:pt x="5033" y="1900"/>
                    </a:lnTo>
                    <a:lnTo>
                      <a:pt x="5065" y="1907"/>
                    </a:lnTo>
                    <a:lnTo>
                      <a:pt x="5096" y="1917"/>
                    </a:lnTo>
                    <a:lnTo>
                      <a:pt x="5125" y="1931"/>
                    </a:lnTo>
                    <a:lnTo>
                      <a:pt x="5152" y="1950"/>
                    </a:lnTo>
                    <a:lnTo>
                      <a:pt x="5177" y="1971"/>
                    </a:lnTo>
                    <a:lnTo>
                      <a:pt x="5198" y="1996"/>
                    </a:lnTo>
                    <a:lnTo>
                      <a:pt x="5217" y="2023"/>
                    </a:lnTo>
                    <a:lnTo>
                      <a:pt x="5231" y="2052"/>
                    </a:lnTo>
                    <a:lnTo>
                      <a:pt x="5241" y="2083"/>
                    </a:lnTo>
                    <a:lnTo>
                      <a:pt x="5248" y="2115"/>
                    </a:lnTo>
                    <a:lnTo>
                      <a:pt x="5250" y="2148"/>
                    </a:lnTo>
                    <a:lnTo>
                      <a:pt x="5250" y="2325"/>
                    </a:lnTo>
                    <a:lnTo>
                      <a:pt x="5253" y="2321"/>
                    </a:lnTo>
                    <a:lnTo>
                      <a:pt x="5259" y="2312"/>
                    </a:lnTo>
                    <a:lnTo>
                      <a:pt x="5265" y="2302"/>
                    </a:lnTo>
                    <a:lnTo>
                      <a:pt x="5270" y="2292"/>
                    </a:lnTo>
                    <a:lnTo>
                      <a:pt x="5276" y="2282"/>
                    </a:lnTo>
                    <a:lnTo>
                      <a:pt x="5280" y="2271"/>
                    </a:lnTo>
                    <a:lnTo>
                      <a:pt x="5285" y="2261"/>
                    </a:lnTo>
                    <a:lnTo>
                      <a:pt x="5289" y="2250"/>
                    </a:lnTo>
                    <a:lnTo>
                      <a:pt x="5292" y="2239"/>
                    </a:lnTo>
                    <a:lnTo>
                      <a:pt x="5296" y="2228"/>
                    </a:lnTo>
                    <a:lnTo>
                      <a:pt x="5298" y="2217"/>
                    </a:lnTo>
                    <a:lnTo>
                      <a:pt x="5301" y="2206"/>
                    </a:lnTo>
                    <a:lnTo>
                      <a:pt x="5303" y="2194"/>
                    </a:lnTo>
                    <a:lnTo>
                      <a:pt x="5304" y="2183"/>
                    </a:lnTo>
                    <a:lnTo>
                      <a:pt x="5305" y="2171"/>
                    </a:lnTo>
                    <a:close/>
                    <a:moveTo>
                      <a:pt x="2923" y="5164"/>
                    </a:moveTo>
                    <a:lnTo>
                      <a:pt x="2923" y="5163"/>
                    </a:lnTo>
                    <a:lnTo>
                      <a:pt x="2262" y="3677"/>
                    </a:lnTo>
                    <a:lnTo>
                      <a:pt x="1602" y="5163"/>
                    </a:lnTo>
                    <a:lnTo>
                      <a:pt x="1602" y="5164"/>
                    </a:lnTo>
                    <a:lnTo>
                      <a:pt x="1604" y="5188"/>
                    </a:lnTo>
                    <a:lnTo>
                      <a:pt x="1607" y="5213"/>
                    </a:lnTo>
                    <a:lnTo>
                      <a:pt x="1612" y="5237"/>
                    </a:lnTo>
                    <a:lnTo>
                      <a:pt x="1617" y="5262"/>
                    </a:lnTo>
                    <a:lnTo>
                      <a:pt x="1623" y="5286"/>
                    </a:lnTo>
                    <a:lnTo>
                      <a:pt x="1629" y="5309"/>
                    </a:lnTo>
                    <a:lnTo>
                      <a:pt x="1637" y="5333"/>
                    </a:lnTo>
                    <a:lnTo>
                      <a:pt x="1646" y="5356"/>
                    </a:lnTo>
                    <a:lnTo>
                      <a:pt x="1655" y="5379"/>
                    </a:lnTo>
                    <a:lnTo>
                      <a:pt x="1665" y="5401"/>
                    </a:lnTo>
                    <a:lnTo>
                      <a:pt x="1676" y="5423"/>
                    </a:lnTo>
                    <a:lnTo>
                      <a:pt x="1689" y="5445"/>
                    </a:lnTo>
                    <a:lnTo>
                      <a:pt x="1701" y="5466"/>
                    </a:lnTo>
                    <a:lnTo>
                      <a:pt x="1715" y="5487"/>
                    </a:lnTo>
                    <a:lnTo>
                      <a:pt x="1729" y="5507"/>
                    </a:lnTo>
                    <a:lnTo>
                      <a:pt x="1744" y="5527"/>
                    </a:lnTo>
                    <a:lnTo>
                      <a:pt x="1760" y="5546"/>
                    </a:lnTo>
                    <a:lnTo>
                      <a:pt x="1777" y="5564"/>
                    </a:lnTo>
                    <a:lnTo>
                      <a:pt x="1794" y="5582"/>
                    </a:lnTo>
                    <a:lnTo>
                      <a:pt x="1812" y="5599"/>
                    </a:lnTo>
                    <a:lnTo>
                      <a:pt x="1830" y="5616"/>
                    </a:lnTo>
                    <a:lnTo>
                      <a:pt x="1849" y="5632"/>
                    </a:lnTo>
                    <a:lnTo>
                      <a:pt x="1869" y="5647"/>
                    </a:lnTo>
                    <a:lnTo>
                      <a:pt x="1889" y="5661"/>
                    </a:lnTo>
                    <a:lnTo>
                      <a:pt x="1910" y="5675"/>
                    </a:lnTo>
                    <a:lnTo>
                      <a:pt x="1931" y="5687"/>
                    </a:lnTo>
                    <a:lnTo>
                      <a:pt x="1953" y="5699"/>
                    </a:lnTo>
                    <a:lnTo>
                      <a:pt x="1975" y="5711"/>
                    </a:lnTo>
                    <a:lnTo>
                      <a:pt x="1998" y="5721"/>
                    </a:lnTo>
                    <a:lnTo>
                      <a:pt x="2021" y="5731"/>
                    </a:lnTo>
                    <a:lnTo>
                      <a:pt x="2044" y="5739"/>
                    </a:lnTo>
                    <a:lnTo>
                      <a:pt x="2068" y="5747"/>
                    </a:lnTo>
                    <a:lnTo>
                      <a:pt x="2091" y="5754"/>
                    </a:lnTo>
                    <a:lnTo>
                      <a:pt x="2115" y="5760"/>
                    </a:lnTo>
                    <a:lnTo>
                      <a:pt x="2140" y="5765"/>
                    </a:lnTo>
                    <a:lnTo>
                      <a:pt x="2164" y="5769"/>
                    </a:lnTo>
                    <a:lnTo>
                      <a:pt x="2188" y="5773"/>
                    </a:lnTo>
                    <a:lnTo>
                      <a:pt x="2213" y="5775"/>
                    </a:lnTo>
                    <a:lnTo>
                      <a:pt x="2237" y="5776"/>
                    </a:lnTo>
                    <a:lnTo>
                      <a:pt x="2262" y="5777"/>
                    </a:lnTo>
                    <a:lnTo>
                      <a:pt x="2287" y="5776"/>
                    </a:lnTo>
                    <a:lnTo>
                      <a:pt x="2312" y="5775"/>
                    </a:lnTo>
                    <a:lnTo>
                      <a:pt x="2336" y="5773"/>
                    </a:lnTo>
                    <a:lnTo>
                      <a:pt x="2361" y="5769"/>
                    </a:lnTo>
                    <a:lnTo>
                      <a:pt x="2385" y="5765"/>
                    </a:lnTo>
                    <a:lnTo>
                      <a:pt x="2409" y="5760"/>
                    </a:lnTo>
                    <a:lnTo>
                      <a:pt x="2433" y="5754"/>
                    </a:lnTo>
                    <a:lnTo>
                      <a:pt x="2457" y="5747"/>
                    </a:lnTo>
                    <a:lnTo>
                      <a:pt x="2481" y="5739"/>
                    </a:lnTo>
                    <a:lnTo>
                      <a:pt x="2504" y="5731"/>
                    </a:lnTo>
                    <a:lnTo>
                      <a:pt x="2527" y="5721"/>
                    </a:lnTo>
                    <a:lnTo>
                      <a:pt x="2550" y="5711"/>
                    </a:lnTo>
                    <a:lnTo>
                      <a:pt x="2572" y="5699"/>
                    </a:lnTo>
                    <a:lnTo>
                      <a:pt x="2594" y="5687"/>
                    </a:lnTo>
                    <a:lnTo>
                      <a:pt x="2615" y="5675"/>
                    </a:lnTo>
                    <a:lnTo>
                      <a:pt x="2636" y="5661"/>
                    </a:lnTo>
                    <a:lnTo>
                      <a:pt x="2656" y="5647"/>
                    </a:lnTo>
                    <a:lnTo>
                      <a:pt x="2676" y="5632"/>
                    </a:lnTo>
                    <a:lnTo>
                      <a:pt x="2695" y="5616"/>
                    </a:lnTo>
                    <a:lnTo>
                      <a:pt x="2713" y="5599"/>
                    </a:lnTo>
                    <a:lnTo>
                      <a:pt x="2731" y="5582"/>
                    </a:lnTo>
                    <a:lnTo>
                      <a:pt x="2748" y="5564"/>
                    </a:lnTo>
                    <a:lnTo>
                      <a:pt x="2765" y="5546"/>
                    </a:lnTo>
                    <a:lnTo>
                      <a:pt x="2781" y="5527"/>
                    </a:lnTo>
                    <a:lnTo>
                      <a:pt x="2796" y="5507"/>
                    </a:lnTo>
                    <a:lnTo>
                      <a:pt x="2810" y="5487"/>
                    </a:lnTo>
                    <a:lnTo>
                      <a:pt x="2824" y="5466"/>
                    </a:lnTo>
                    <a:lnTo>
                      <a:pt x="2836" y="5445"/>
                    </a:lnTo>
                    <a:lnTo>
                      <a:pt x="2849" y="5423"/>
                    </a:lnTo>
                    <a:lnTo>
                      <a:pt x="2860" y="5401"/>
                    </a:lnTo>
                    <a:lnTo>
                      <a:pt x="2870" y="5379"/>
                    </a:lnTo>
                    <a:lnTo>
                      <a:pt x="2879" y="5356"/>
                    </a:lnTo>
                    <a:lnTo>
                      <a:pt x="2888" y="5333"/>
                    </a:lnTo>
                    <a:lnTo>
                      <a:pt x="2896" y="5309"/>
                    </a:lnTo>
                    <a:lnTo>
                      <a:pt x="2902" y="5286"/>
                    </a:lnTo>
                    <a:lnTo>
                      <a:pt x="2908" y="5262"/>
                    </a:lnTo>
                    <a:lnTo>
                      <a:pt x="2913" y="5237"/>
                    </a:lnTo>
                    <a:lnTo>
                      <a:pt x="2918" y="5213"/>
                    </a:lnTo>
                    <a:lnTo>
                      <a:pt x="2921" y="5188"/>
                    </a:lnTo>
                    <a:lnTo>
                      <a:pt x="2923" y="5164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Helvetica Neue"/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</p:grpSp>
      <p:grpSp>
        <p:nvGrpSpPr>
          <p:cNvPr id="1808" name="Google Shape;1808;p50"/>
          <p:cNvGrpSpPr/>
          <p:nvPr/>
        </p:nvGrpSpPr>
        <p:grpSpPr>
          <a:xfrm>
            <a:off x="294968" y="5391593"/>
            <a:ext cx="11602064" cy="742478"/>
            <a:chOff x="294968" y="5498273"/>
            <a:chExt cx="11602064" cy="742478"/>
          </a:xfrm>
        </p:grpSpPr>
        <p:sp>
          <p:nvSpPr>
            <p:cNvPr id="1809" name="Google Shape;1809;p50"/>
            <p:cNvSpPr/>
            <p:nvPr/>
          </p:nvSpPr>
          <p:spPr>
            <a:xfrm>
              <a:off x="1096201" y="5498273"/>
              <a:ext cx="10739987" cy="742478"/>
            </a:xfrm>
            <a:prstGeom prst="rect">
              <a:avLst/>
            </a:prstGeom>
            <a:solidFill>
              <a:srgbClr val="FFFFFF"/>
            </a:solidFill>
            <a:ln cap="rnd" cmpd="sng" w="9525">
              <a:solidFill>
                <a:srgbClr val="BEBEBE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457200" spcFirstLastPara="1" rIns="72000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800">
                  <a:solidFill>
                    <a:schemeClr val="dk1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Authorize the program to begin immediately to capture the Q1 2026 window.</a:t>
              </a:r>
              <a:endParaRPr/>
            </a:p>
          </p:txBody>
        </p:sp>
        <p:sp>
          <p:nvSpPr>
            <p:cNvPr id="1810" name="Google Shape;1810;p50"/>
            <p:cNvSpPr/>
            <p:nvPr/>
          </p:nvSpPr>
          <p:spPr>
            <a:xfrm>
              <a:off x="1035356" y="5525059"/>
              <a:ext cx="60844" cy="688906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45700" lIns="457200" spcFirstLastPara="1" rIns="0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2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811" name="Google Shape;1811;p50"/>
            <p:cNvSpPr/>
            <p:nvPr/>
          </p:nvSpPr>
          <p:spPr>
            <a:xfrm>
              <a:off x="11836188" y="5525059"/>
              <a:ext cx="60844" cy="688906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45700" lIns="457200" spcFirstLastPara="1" rIns="0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2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812" name="Google Shape;1812;p50"/>
            <p:cNvSpPr/>
            <p:nvPr/>
          </p:nvSpPr>
          <p:spPr>
            <a:xfrm rot="10800000">
              <a:off x="294968" y="6107769"/>
              <a:ext cx="105201" cy="49423"/>
            </a:xfrm>
            <a:prstGeom prst="rtTriangle">
              <a:avLst/>
            </a:prstGeom>
            <a:solidFill>
              <a:schemeClr val="accent3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2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813" name="Google Shape;1813;p50"/>
            <p:cNvSpPr/>
            <p:nvPr/>
          </p:nvSpPr>
          <p:spPr>
            <a:xfrm>
              <a:off x="471291" y="5581832"/>
              <a:ext cx="105201" cy="49423"/>
            </a:xfrm>
            <a:prstGeom prst="rtTriangle">
              <a:avLst/>
            </a:prstGeom>
            <a:solidFill>
              <a:schemeClr val="accent3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2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814" name="Google Shape;1814;p50"/>
            <p:cNvSpPr/>
            <p:nvPr/>
          </p:nvSpPr>
          <p:spPr>
            <a:xfrm>
              <a:off x="294968" y="5631255"/>
              <a:ext cx="281524" cy="476514"/>
            </a:xfrm>
            <a:prstGeom prst="round2DiagRect">
              <a:avLst>
                <a:gd fmla="val 16667" name="adj1"/>
                <a:gd fmla="val 0" name="adj2"/>
              </a:avLst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6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815" name="Google Shape;1815;p50"/>
            <p:cNvSpPr/>
            <p:nvPr/>
          </p:nvSpPr>
          <p:spPr>
            <a:xfrm>
              <a:off x="725793" y="5551854"/>
              <a:ext cx="631404" cy="635316"/>
            </a:xfrm>
            <a:prstGeom prst="ellipse">
              <a:avLst/>
            </a:prstGeom>
            <a:solidFill>
              <a:srgbClr val="FFFFFF"/>
            </a:solidFill>
            <a:ln cap="flat" cmpd="sng" w="19050">
              <a:solidFill>
                <a:schemeClr val="accent1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ctr">
                <a:lnSpc>
                  <a:spcPct val="95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7F7F7F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cxnSp>
          <p:nvCxnSpPr>
            <p:cNvPr id="1816" name="Google Shape;1816;p50"/>
            <p:cNvCxnSpPr/>
            <p:nvPr/>
          </p:nvCxnSpPr>
          <p:spPr>
            <a:xfrm>
              <a:off x="576492" y="5869512"/>
              <a:ext cx="122672" cy="0"/>
            </a:xfrm>
            <a:prstGeom prst="straightConnector1">
              <a:avLst/>
            </a:prstGeom>
            <a:noFill/>
            <a:ln cap="rnd" cmpd="sng" w="9525">
              <a:solidFill>
                <a:srgbClr val="7F7F7F"/>
              </a:solidFill>
              <a:prstDash val="solid"/>
              <a:round/>
              <a:headEnd len="sm" w="sm" type="none"/>
              <a:tailEnd len="med" w="med" type="oval"/>
            </a:ln>
          </p:spPr>
        </p:cxnSp>
        <p:grpSp>
          <p:nvGrpSpPr>
            <p:cNvPr id="1817" name="Google Shape;1817;p50"/>
            <p:cNvGrpSpPr/>
            <p:nvPr/>
          </p:nvGrpSpPr>
          <p:grpSpPr>
            <a:xfrm>
              <a:off x="806314" y="5634524"/>
              <a:ext cx="470362" cy="469976"/>
              <a:chOff x="8624067" y="3559635"/>
              <a:chExt cx="633600" cy="633600"/>
            </a:xfrm>
          </p:grpSpPr>
          <p:sp>
            <p:nvSpPr>
              <p:cNvPr id="1818" name="Google Shape;1818;p50"/>
              <p:cNvSpPr/>
              <p:nvPr/>
            </p:nvSpPr>
            <p:spPr>
              <a:xfrm>
                <a:off x="8624067" y="3559635"/>
                <a:ext cx="633600" cy="633600"/>
              </a:xfrm>
              <a:custGeom>
                <a:rect b="b" l="l" r="r" t="t"/>
                <a:pathLst>
                  <a:path extrusionOk="0" h="10000" w="10000">
                    <a:moveTo>
                      <a:pt x="3606" y="1747"/>
                    </a:moveTo>
                    <a:lnTo>
                      <a:pt x="7556" y="1747"/>
                    </a:lnTo>
                    <a:lnTo>
                      <a:pt x="6626" y="2909"/>
                    </a:lnTo>
                    <a:lnTo>
                      <a:pt x="7556" y="4071"/>
                    </a:lnTo>
                    <a:lnTo>
                      <a:pt x="3606" y="4071"/>
                    </a:lnTo>
                    <a:lnTo>
                      <a:pt x="3606" y="1747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Helvetica Neue"/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819" name="Google Shape;1819;p50"/>
              <p:cNvSpPr/>
              <p:nvPr/>
            </p:nvSpPr>
            <p:spPr>
              <a:xfrm>
                <a:off x="8624067" y="3559635"/>
                <a:ext cx="633600" cy="633600"/>
              </a:xfrm>
              <a:custGeom>
                <a:rect b="b" l="l" r="r" t="t"/>
                <a:pathLst>
                  <a:path extrusionOk="0" h="10000" w="10000">
                    <a:moveTo>
                      <a:pt x="3356" y="4071"/>
                    </a:moveTo>
                    <a:lnTo>
                      <a:pt x="3356" y="1747"/>
                    </a:lnTo>
                    <a:lnTo>
                      <a:pt x="3356" y="1050"/>
                    </a:lnTo>
                    <a:lnTo>
                      <a:pt x="3358" y="1017"/>
                    </a:lnTo>
                    <a:lnTo>
                      <a:pt x="3365" y="985"/>
                    </a:lnTo>
                    <a:lnTo>
                      <a:pt x="3375" y="954"/>
                    </a:lnTo>
                    <a:lnTo>
                      <a:pt x="3389" y="925"/>
                    </a:lnTo>
                    <a:lnTo>
                      <a:pt x="3408" y="898"/>
                    </a:lnTo>
                    <a:lnTo>
                      <a:pt x="3429" y="873"/>
                    </a:lnTo>
                    <a:lnTo>
                      <a:pt x="3454" y="852"/>
                    </a:lnTo>
                    <a:lnTo>
                      <a:pt x="3481" y="833"/>
                    </a:lnTo>
                    <a:lnTo>
                      <a:pt x="3510" y="819"/>
                    </a:lnTo>
                    <a:lnTo>
                      <a:pt x="3541" y="809"/>
                    </a:lnTo>
                    <a:lnTo>
                      <a:pt x="3573" y="802"/>
                    </a:lnTo>
                    <a:lnTo>
                      <a:pt x="3606" y="800"/>
                    </a:lnTo>
                    <a:lnTo>
                      <a:pt x="3639" y="802"/>
                    </a:lnTo>
                    <a:lnTo>
                      <a:pt x="3671" y="809"/>
                    </a:lnTo>
                    <a:lnTo>
                      <a:pt x="3702" y="819"/>
                    </a:lnTo>
                    <a:lnTo>
                      <a:pt x="3731" y="833"/>
                    </a:lnTo>
                    <a:lnTo>
                      <a:pt x="3758" y="852"/>
                    </a:lnTo>
                    <a:lnTo>
                      <a:pt x="3783" y="873"/>
                    </a:lnTo>
                    <a:lnTo>
                      <a:pt x="3804" y="898"/>
                    </a:lnTo>
                    <a:lnTo>
                      <a:pt x="3823" y="925"/>
                    </a:lnTo>
                    <a:lnTo>
                      <a:pt x="3837" y="954"/>
                    </a:lnTo>
                    <a:lnTo>
                      <a:pt x="3847" y="985"/>
                    </a:lnTo>
                    <a:lnTo>
                      <a:pt x="3854" y="1017"/>
                    </a:lnTo>
                    <a:lnTo>
                      <a:pt x="3856" y="1050"/>
                    </a:lnTo>
                    <a:lnTo>
                      <a:pt x="3856" y="1497"/>
                    </a:lnTo>
                    <a:lnTo>
                      <a:pt x="7556" y="1497"/>
                    </a:lnTo>
                    <a:lnTo>
                      <a:pt x="7589" y="1499"/>
                    </a:lnTo>
                    <a:lnTo>
                      <a:pt x="7621" y="1506"/>
                    </a:lnTo>
                    <a:lnTo>
                      <a:pt x="7653" y="1516"/>
                    </a:lnTo>
                    <a:lnTo>
                      <a:pt x="7682" y="1531"/>
                    </a:lnTo>
                    <a:lnTo>
                      <a:pt x="7709" y="1550"/>
                    </a:lnTo>
                    <a:lnTo>
                      <a:pt x="7734" y="1572"/>
                    </a:lnTo>
                    <a:lnTo>
                      <a:pt x="7756" y="1596"/>
                    </a:lnTo>
                    <a:lnTo>
                      <a:pt x="7774" y="1624"/>
                    </a:lnTo>
                    <a:lnTo>
                      <a:pt x="7788" y="1654"/>
                    </a:lnTo>
                    <a:lnTo>
                      <a:pt x="7798" y="1685"/>
                    </a:lnTo>
                    <a:lnTo>
                      <a:pt x="7804" y="1718"/>
                    </a:lnTo>
                    <a:lnTo>
                      <a:pt x="7806" y="1751"/>
                    </a:lnTo>
                    <a:lnTo>
                      <a:pt x="7803" y="1784"/>
                    </a:lnTo>
                    <a:lnTo>
                      <a:pt x="7796" y="1816"/>
                    </a:lnTo>
                    <a:lnTo>
                      <a:pt x="7785" y="1847"/>
                    </a:lnTo>
                    <a:lnTo>
                      <a:pt x="7770" y="1876"/>
                    </a:lnTo>
                    <a:lnTo>
                      <a:pt x="7751" y="1903"/>
                    </a:lnTo>
                    <a:lnTo>
                      <a:pt x="6946" y="2909"/>
                    </a:lnTo>
                    <a:lnTo>
                      <a:pt x="7751" y="3915"/>
                    </a:lnTo>
                    <a:lnTo>
                      <a:pt x="7770" y="3942"/>
                    </a:lnTo>
                    <a:lnTo>
                      <a:pt x="7785" y="3971"/>
                    </a:lnTo>
                    <a:lnTo>
                      <a:pt x="7796" y="4002"/>
                    </a:lnTo>
                    <a:lnTo>
                      <a:pt x="7803" y="4034"/>
                    </a:lnTo>
                    <a:lnTo>
                      <a:pt x="7806" y="4067"/>
                    </a:lnTo>
                    <a:lnTo>
                      <a:pt x="7804" y="4100"/>
                    </a:lnTo>
                    <a:lnTo>
                      <a:pt x="7798" y="4133"/>
                    </a:lnTo>
                    <a:lnTo>
                      <a:pt x="7788" y="4164"/>
                    </a:lnTo>
                    <a:lnTo>
                      <a:pt x="7774" y="4194"/>
                    </a:lnTo>
                    <a:lnTo>
                      <a:pt x="7756" y="4222"/>
                    </a:lnTo>
                    <a:lnTo>
                      <a:pt x="7734" y="4246"/>
                    </a:lnTo>
                    <a:lnTo>
                      <a:pt x="7709" y="4268"/>
                    </a:lnTo>
                    <a:lnTo>
                      <a:pt x="7682" y="4287"/>
                    </a:lnTo>
                    <a:lnTo>
                      <a:pt x="7653" y="4302"/>
                    </a:lnTo>
                    <a:lnTo>
                      <a:pt x="7621" y="4312"/>
                    </a:lnTo>
                    <a:lnTo>
                      <a:pt x="7589" y="4319"/>
                    </a:lnTo>
                    <a:lnTo>
                      <a:pt x="7556" y="4321"/>
                    </a:lnTo>
                    <a:lnTo>
                      <a:pt x="3856" y="4321"/>
                    </a:lnTo>
                    <a:lnTo>
                      <a:pt x="3856" y="8700"/>
                    </a:lnTo>
                    <a:lnTo>
                      <a:pt x="4768" y="8700"/>
                    </a:lnTo>
                    <a:lnTo>
                      <a:pt x="4801" y="8702"/>
                    </a:lnTo>
                    <a:lnTo>
                      <a:pt x="4833" y="8709"/>
                    </a:lnTo>
                    <a:lnTo>
                      <a:pt x="4864" y="8719"/>
                    </a:lnTo>
                    <a:lnTo>
                      <a:pt x="4893" y="8733"/>
                    </a:lnTo>
                    <a:lnTo>
                      <a:pt x="4920" y="8752"/>
                    </a:lnTo>
                    <a:lnTo>
                      <a:pt x="4945" y="8773"/>
                    </a:lnTo>
                    <a:lnTo>
                      <a:pt x="4966" y="8798"/>
                    </a:lnTo>
                    <a:lnTo>
                      <a:pt x="4985" y="8825"/>
                    </a:lnTo>
                    <a:lnTo>
                      <a:pt x="4999" y="8854"/>
                    </a:lnTo>
                    <a:lnTo>
                      <a:pt x="5009" y="8885"/>
                    </a:lnTo>
                    <a:lnTo>
                      <a:pt x="5016" y="8917"/>
                    </a:lnTo>
                    <a:lnTo>
                      <a:pt x="5018" y="8950"/>
                    </a:lnTo>
                    <a:lnTo>
                      <a:pt x="5016" y="8983"/>
                    </a:lnTo>
                    <a:lnTo>
                      <a:pt x="5009" y="9015"/>
                    </a:lnTo>
                    <a:lnTo>
                      <a:pt x="4999" y="9046"/>
                    </a:lnTo>
                    <a:lnTo>
                      <a:pt x="4985" y="9075"/>
                    </a:lnTo>
                    <a:lnTo>
                      <a:pt x="4966" y="9102"/>
                    </a:lnTo>
                    <a:lnTo>
                      <a:pt x="4945" y="9127"/>
                    </a:lnTo>
                    <a:lnTo>
                      <a:pt x="4920" y="9148"/>
                    </a:lnTo>
                    <a:lnTo>
                      <a:pt x="4893" y="9167"/>
                    </a:lnTo>
                    <a:lnTo>
                      <a:pt x="4864" y="9181"/>
                    </a:lnTo>
                    <a:lnTo>
                      <a:pt x="4833" y="9191"/>
                    </a:lnTo>
                    <a:lnTo>
                      <a:pt x="4801" y="9198"/>
                    </a:lnTo>
                    <a:lnTo>
                      <a:pt x="4768" y="9200"/>
                    </a:lnTo>
                    <a:lnTo>
                      <a:pt x="3606" y="9200"/>
                    </a:lnTo>
                    <a:lnTo>
                      <a:pt x="2444" y="9200"/>
                    </a:lnTo>
                    <a:lnTo>
                      <a:pt x="2411" y="9198"/>
                    </a:lnTo>
                    <a:lnTo>
                      <a:pt x="2379" y="9191"/>
                    </a:lnTo>
                    <a:lnTo>
                      <a:pt x="2348" y="9181"/>
                    </a:lnTo>
                    <a:lnTo>
                      <a:pt x="2319" y="9167"/>
                    </a:lnTo>
                    <a:lnTo>
                      <a:pt x="2292" y="9148"/>
                    </a:lnTo>
                    <a:lnTo>
                      <a:pt x="2267" y="9127"/>
                    </a:lnTo>
                    <a:lnTo>
                      <a:pt x="2246" y="9102"/>
                    </a:lnTo>
                    <a:lnTo>
                      <a:pt x="2227" y="9075"/>
                    </a:lnTo>
                    <a:lnTo>
                      <a:pt x="2213" y="9046"/>
                    </a:lnTo>
                    <a:lnTo>
                      <a:pt x="2203" y="9015"/>
                    </a:lnTo>
                    <a:lnTo>
                      <a:pt x="2196" y="8983"/>
                    </a:lnTo>
                    <a:lnTo>
                      <a:pt x="2194" y="8950"/>
                    </a:lnTo>
                    <a:lnTo>
                      <a:pt x="2196" y="8917"/>
                    </a:lnTo>
                    <a:lnTo>
                      <a:pt x="2203" y="8885"/>
                    </a:lnTo>
                    <a:lnTo>
                      <a:pt x="2213" y="8854"/>
                    </a:lnTo>
                    <a:lnTo>
                      <a:pt x="2227" y="8825"/>
                    </a:lnTo>
                    <a:lnTo>
                      <a:pt x="2246" y="8798"/>
                    </a:lnTo>
                    <a:lnTo>
                      <a:pt x="2267" y="8773"/>
                    </a:lnTo>
                    <a:lnTo>
                      <a:pt x="2292" y="8752"/>
                    </a:lnTo>
                    <a:lnTo>
                      <a:pt x="2319" y="8733"/>
                    </a:lnTo>
                    <a:lnTo>
                      <a:pt x="2348" y="8719"/>
                    </a:lnTo>
                    <a:lnTo>
                      <a:pt x="2379" y="8709"/>
                    </a:lnTo>
                    <a:lnTo>
                      <a:pt x="2411" y="8702"/>
                    </a:lnTo>
                    <a:lnTo>
                      <a:pt x="2444" y="8700"/>
                    </a:lnTo>
                    <a:lnTo>
                      <a:pt x="3356" y="8700"/>
                    </a:lnTo>
                    <a:lnTo>
                      <a:pt x="3356" y="4071"/>
                    </a:lnTo>
                    <a:close/>
                    <a:moveTo>
                      <a:pt x="7036" y="1997"/>
                    </a:moveTo>
                    <a:lnTo>
                      <a:pt x="3856" y="1997"/>
                    </a:lnTo>
                    <a:lnTo>
                      <a:pt x="3856" y="3821"/>
                    </a:lnTo>
                    <a:lnTo>
                      <a:pt x="7036" y="3821"/>
                    </a:lnTo>
                    <a:lnTo>
                      <a:pt x="6431" y="3065"/>
                    </a:lnTo>
                    <a:lnTo>
                      <a:pt x="6412" y="3038"/>
                    </a:lnTo>
                    <a:lnTo>
                      <a:pt x="6396" y="3007"/>
                    </a:lnTo>
                    <a:lnTo>
                      <a:pt x="6385" y="2976"/>
                    </a:lnTo>
                    <a:lnTo>
                      <a:pt x="6378" y="2943"/>
                    </a:lnTo>
                    <a:lnTo>
                      <a:pt x="6376" y="2909"/>
                    </a:lnTo>
                    <a:lnTo>
                      <a:pt x="6378" y="2875"/>
                    </a:lnTo>
                    <a:lnTo>
                      <a:pt x="6385" y="2842"/>
                    </a:lnTo>
                    <a:lnTo>
                      <a:pt x="6396" y="2811"/>
                    </a:lnTo>
                    <a:lnTo>
                      <a:pt x="6412" y="2780"/>
                    </a:lnTo>
                    <a:lnTo>
                      <a:pt x="6431" y="2753"/>
                    </a:lnTo>
                    <a:lnTo>
                      <a:pt x="7036" y="1997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Helvetica Neue"/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</p:grpSp>
      <p:sp>
        <p:nvSpPr>
          <p:cNvPr id="1820" name="Google Shape;1820;p50"/>
          <p:cNvSpPr txBox="1"/>
          <p:nvPr>
            <p:ph idx="12" type="sldNum"/>
          </p:nvPr>
        </p:nvSpPr>
        <p:spPr>
          <a:xfrm>
            <a:off x="288823" y="6385929"/>
            <a:ext cx="469366" cy="298862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821" name="Google Shape;1821;p50"/>
          <p:cNvSpPr txBox="1"/>
          <p:nvPr>
            <p:ph idx="11" type="ftr"/>
          </p:nvPr>
        </p:nvSpPr>
        <p:spPr>
          <a:xfrm>
            <a:off x="972044" y="6385929"/>
            <a:ext cx="10924988" cy="319344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25" name="Shape 18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26" name="Google Shape;1826;p51"/>
          <p:cNvPicPr preferRelativeResize="0"/>
          <p:nvPr>
            <p:ph idx="2" type="pic"/>
          </p:nvPr>
        </p:nvPicPr>
        <p:blipFill rotWithShape="1">
          <a:blip r:embed="rId3">
            <a:alphaModFix/>
          </a:blip>
          <a:srcRect b="7813" l="0" r="0" t="7813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2" name="Shape 2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" name="Google Shape;213;p6"/>
          <p:cNvSpPr txBox="1"/>
          <p:nvPr>
            <p:ph type="title"/>
          </p:nvPr>
        </p:nvSpPr>
        <p:spPr>
          <a:xfrm>
            <a:off x="294968" y="365126"/>
            <a:ext cx="11602064" cy="578772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Helvetica Neue"/>
              <a:buNone/>
            </a:pPr>
            <a:r>
              <a:rPr lang="en-US"/>
              <a:t>Revenue Trajectory</a:t>
            </a:r>
            <a:endParaRPr/>
          </a:p>
        </p:txBody>
      </p:sp>
      <p:sp>
        <p:nvSpPr>
          <p:cNvPr id="214" name="Google Shape;214;p6"/>
          <p:cNvSpPr txBox="1"/>
          <p:nvPr/>
        </p:nvSpPr>
        <p:spPr>
          <a:xfrm>
            <a:off x="294968" y="5433119"/>
            <a:ext cx="11591455" cy="678121"/>
          </a:xfrm>
          <a:prstGeom prst="rect">
            <a:avLst/>
          </a:prstGeom>
          <a:gradFill>
            <a:gsLst>
              <a:gs pos="0">
                <a:schemeClr val="lt1"/>
              </a:gs>
              <a:gs pos="50000">
                <a:schemeClr val="lt1"/>
              </a:gs>
              <a:gs pos="100000">
                <a:schemeClr val="lt1"/>
              </a:gs>
            </a:gsLst>
            <a:lin ang="5400000" scaled="0"/>
          </a:gradFill>
          <a:ln>
            <a:noFill/>
          </a:ln>
        </p:spPr>
        <p:txBody>
          <a:bodyPr anchorCtr="0" anchor="ctr" bIns="45700" lIns="252000" spcFirstLastPara="1" rIns="252000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8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Revenue has grown steadily, but our pace is slowing as core markets mature. Without new markets we project a plateau near $260M — far short of our $430M ambition for FY2028.</a:t>
            </a:r>
            <a:endParaRPr b="1" sz="180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graphicFrame>
        <p:nvGraphicFramePr>
          <p:cNvPr id="215" name="Google Shape;215;p6"/>
          <p:cNvGraphicFramePr/>
          <p:nvPr/>
        </p:nvGraphicFramePr>
        <p:xfrm>
          <a:off x="2355142" y="2209803"/>
          <a:ext cx="9465935" cy="1986584"/>
        </p:xfrm>
        <a:graphic>
          <a:graphicData uri="http://schemas.openxmlformats.org/drawingml/2006/chart">
            <c:chart r:id="rId3"/>
          </a:graphicData>
        </a:graphic>
      </p:graphicFrame>
      <p:sp>
        <p:nvSpPr>
          <p:cNvPr id="216" name="Google Shape;216;p6"/>
          <p:cNvSpPr txBox="1"/>
          <p:nvPr/>
        </p:nvSpPr>
        <p:spPr>
          <a:xfrm>
            <a:off x="294968" y="4292633"/>
            <a:ext cx="1856755" cy="353878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Arial"/>
              <a:buNone/>
            </a:pPr>
            <a:r>
              <a:rPr lang="en-US" sz="18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Revenue $M</a:t>
            </a:r>
            <a:endParaRPr sz="1800">
              <a:solidFill>
                <a:schemeClr val="lt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217" name="Google Shape;217;p6"/>
          <p:cNvSpPr txBox="1"/>
          <p:nvPr/>
        </p:nvSpPr>
        <p:spPr>
          <a:xfrm>
            <a:off x="294968" y="4895372"/>
            <a:ext cx="1856755" cy="325692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Arial"/>
              <a:buNone/>
            </a:pPr>
            <a:r>
              <a:rPr lang="en-US" sz="18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Plan path</a:t>
            </a:r>
            <a:endParaRPr sz="1800">
              <a:solidFill>
                <a:schemeClr val="lt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cxnSp>
        <p:nvCxnSpPr>
          <p:cNvPr id="218" name="Google Shape;218;p6"/>
          <p:cNvCxnSpPr/>
          <p:nvPr/>
        </p:nvCxnSpPr>
        <p:spPr>
          <a:xfrm>
            <a:off x="305577" y="4770942"/>
            <a:ext cx="11591455" cy="0"/>
          </a:xfrm>
          <a:prstGeom prst="straightConnector1">
            <a:avLst/>
          </a:prstGeom>
          <a:noFill/>
          <a:ln cap="flat" cmpd="sng" w="9525">
            <a:solidFill>
              <a:srgbClr val="929292"/>
            </a:solidFill>
            <a:prstDash val="dot"/>
            <a:miter lim="8000"/>
            <a:headEnd len="sm" w="sm" type="none"/>
            <a:tailEnd len="sm" w="sm" type="none"/>
          </a:ln>
        </p:spPr>
      </p:cxnSp>
      <p:sp>
        <p:nvSpPr>
          <p:cNvPr id="219" name="Google Shape;219;p6"/>
          <p:cNvSpPr/>
          <p:nvPr/>
        </p:nvSpPr>
        <p:spPr>
          <a:xfrm>
            <a:off x="3200023" y="4296750"/>
            <a:ext cx="1165090" cy="353878"/>
          </a:xfrm>
          <a:prstGeom prst="ellipse">
            <a:avLst/>
          </a:prstGeom>
          <a:noFill/>
          <a:ln cap="flat" cmpd="sng" w="12700">
            <a:solidFill>
              <a:schemeClr val="accent1"/>
            </a:solidFill>
            <a:prstDash val="dash"/>
            <a:miter lim="8000"/>
            <a:headEnd len="sm" w="sm" type="none"/>
            <a:tailEnd len="sm" w="sm" type="none"/>
          </a:ln>
        </p:spPr>
        <p:txBody>
          <a:bodyPr anchorCtr="0" anchor="ctr" bIns="45700" lIns="0" spcFirstLastPara="1" rIns="0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6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$176M</a:t>
            </a:r>
            <a:endParaRPr/>
          </a:p>
        </p:txBody>
      </p:sp>
      <p:sp>
        <p:nvSpPr>
          <p:cNvPr id="220" name="Google Shape;220;p6"/>
          <p:cNvSpPr/>
          <p:nvPr/>
        </p:nvSpPr>
        <p:spPr>
          <a:xfrm>
            <a:off x="4955443" y="4296750"/>
            <a:ext cx="1165090" cy="353878"/>
          </a:xfrm>
          <a:prstGeom prst="ellipse">
            <a:avLst/>
          </a:prstGeom>
          <a:noFill/>
          <a:ln cap="flat" cmpd="sng" w="12700">
            <a:solidFill>
              <a:schemeClr val="accent1"/>
            </a:solidFill>
            <a:prstDash val="dash"/>
            <a:miter lim="8000"/>
            <a:headEnd len="sm" w="sm" type="none"/>
            <a:tailEnd len="sm" w="sm" type="none"/>
          </a:ln>
        </p:spPr>
        <p:txBody>
          <a:bodyPr anchorCtr="0" anchor="ctr" bIns="45700" lIns="0" spcFirstLastPara="1" rIns="0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6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$198M</a:t>
            </a:r>
            <a:endParaRPr/>
          </a:p>
        </p:txBody>
      </p:sp>
      <p:sp>
        <p:nvSpPr>
          <p:cNvPr id="221" name="Google Shape;221;p6"/>
          <p:cNvSpPr/>
          <p:nvPr/>
        </p:nvSpPr>
        <p:spPr>
          <a:xfrm>
            <a:off x="8466283" y="4296750"/>
            <a:ext cx="1165090" cy="353878"/>
          </a:xfrm>
          <a:prstGeom prst="ellipse">
            <a:avLst/>
          </a:prstGeom>
          <a:noFill/>
          <a:ln cap="flat" cmpd="sng" w="12700">
            <a:solidFill>
              <a:schemeClr val="accent1"/>
            </a:solidFill>
            <a:prstDash val="dash"/>
            <a:miter lim="8000"/>
            <a:headEnd len="sm" w="sm" type="none"/>
            <a:tailEnd len="sm" w="sm" type="none"/>
          </a:ln>
        </p:spPr>
        <p:txBody>
          <a:bodyPr anchorCtr="0" anchor="ctr" bIns="45700" lIns="0" spcFirstLastPara="1" rIns="0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6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$221M</a:t>
            </a:r>
            <a:endParaRPr/>
          </a:p>
        </p:txBody>
      </p:sp>
      <p:sp>
        <p:nvSpPr>
          <p:cNvPr id="222" name="Google Shape;222;p6"/>
          <p:cNvSpPr txBox="1"/>
          <p:nvPr/>
        </p:nvSpPr>
        <p:spPr>
          <a:xfrm>
            <a:off x="3306459" y="4922212"/>
            <a:ext cx="952217" cy="325691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0" spcFirstLastPara="1" rIns="0" wrap="square" tIns="45700">
            <a:noAutofit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Arial"/>
              <a:buNone/>
            </a:pPr>
            <a:r>
              <a:rPr b="1" lang="en-US" sz="16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$242M</a:t>
            </a:r>
            <a:endParaRPr/>
          </a:p>
        </p:txBody>
      </p:sp>
      <p:sp>
        <p:nvSpPr>
          <p:cNvPr id="223" name="Google Shape;223;p6"/>
          <p:cNvSpPr txBox="1"/>
          <p:nvPr/>
        </p:nvSpPr>
        <p:spPr>
          <a:xfrm>
            <a:off x="5061879" y="4922212"/>
            <a:ext cx="952217" cy="325691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0" spcFirstLastPara="1" rIns="0" wrap="square" tIns="45700">
            <a:noAutofit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Arial"/>
              <a:buNone/>
            </a:pPr>
            <a:r>
              <a:rPr b="1" lang="en-US" sz="16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$260M</a:t>
            </a:r>
            <a:endParaRPr/>
          </a:p>
        </p:txBody>
      </p:sp>
      <p:sp>
        <p:nvSpPr>
          <p:cNvPr id="224" name="Google Shape;224;p6"/>
          <p:cNvSpPr txBox="1"/>
          <p:nvPr/>
        </p:nvSpPr>
        <p:spPr>
          <a:xfrm>
            <a:off x="8572719" y="4922212"/>
            <a:ext cx="952217" cy="325691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0" spcFirstLastPara="1" rIns="0" wrap="square" tIns="45700">
            <a:noAutofit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Arial"/>
              <a:buNone/>
            </a:pPr>
            <a:r>
              <a:rPr b="1" lang="en-US" sz="16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$176M</a:t>
            </a:r>
            <a:endParaRPr/>
          </a:p>
        </p:txBody>
      </p:sp>
      <p:sp>
        <p:nvSpPr>
          <p:cNvPr id="225" name="Google Shape;225;p6"/>
          <p:cNvSpPr/>
          <p:nvPr/>
        </p:nvSpPr>
        <p:spPr>
          <a:xfrm>
            <a:off x="10221704" y="4296750"/>
            <a:ext cx="1165090" cy="353878"/>
          </a:xfrm>
          <a:prstGeom prst="ellipse">
            <a:avLst/>
          </a:prstGeom>
          <a:noFill/>
          <a:ln cap="flat" cmpd="sng" w="12700">
            <a:solidFill>
              <a:schemeClr val="accent1"/>
            </a:solidFill>
            <a:prstDash val="dash"/>
            <a:miter lim="8000"/>
            <a:headEnd len="sm" w="sm" type="none"/>
            <a:tailEnd len="sm" w="sm" type="none"/>
          </a:ln>
        </p:spPr>
        <p:txBody>
          <a:bodyPr anchorCtr="0" anchor="ctr" bIns="45700" lIns="0" spcFirstLastPara="1" rIns="0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6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$198M</a:t>
            </a:r>
            <a:endParaRPr/>
          </a:p>
        </p:txBody>
      </p:sp>
      <p:sp>
        <p:nvSpPr>
          <p:cNvPr id="226" name="Google Shape;226;p6"/>
          <p:cNvSpPr txBox="1"/>
          <p:nvPr/>
        </p:nvSpPr>
        <p:spPr>
          <a:xfrm>
            <a:off x="10328140" y="4922212"/>
            <a:ext cx="952217" cy="325691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0" spcFirstLastPara="1" rIns="0" wrap="square" tIns="45700">
            <a:noAutofit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Arial"/>
              <a:buNone/>
            </a:pPr>
            <a:r>
              <a:rPr b="1" lang="en-US" sz="16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$221M</a:t>
            </a:r>
            <a:endParaRPr/>
          </a:p>
        </p:txBody>
      </p:sp>
      <p:sp>
        <p:nvSpPr>
          <p:cNvPr id="227" name="Google Shape;227;p6"/>
          <p:cNvSpPr/>
          <p:nvPr/>
        </p:nvSpPr>
        <p:spPr>
          <a:xfrm>
            <a:off x="6710863" y="4296750"/>
            <a:ext cx="1165090" cy="353878"/>
          </a:xfrm>
          <a:prstGeom prst="ellipse">
            <a:avLst/>
          </a:prstGeom>
          <a:noFill/>
          <a:ln cap="flat" cmpd="sng" w="12700">
            <a:solidFill>
              <a:schemeClr val="accent1"/>
            </a:solidFill>
            <a:prstDash val="dash"/>
            <a:miter lim="8000"/>
            <a:headEnd len="sm" w="sm" type="none"/>
            <a:tailEnd len="sm" w="sm" type="none"/>
          </a:ln>
        </p:spPr>
        <p:txBody>
          <a:bodyPr anchorCtr="0" anchor="ctr" bIns="45700" lIns="0" spcFirstLastPara="1" rIns="0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6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$242M</a:t>
            </a:r>
            <a:endParaRPr/>
          </a:p>
        </p:txBody>
      </p:sp>
      <p:sp>
        <p:nvSpPr>
          <p:cNvPr id="228" name="Google Shape;228;p6"/>
          <p:cNvSpPr txBox="1"/>
          <p:nvPr/>
        </p:nvSpPr>
        <p:spPr>
          <a:xfrm>
            <a:off x="6817299" y="4922212"/>
            <a:ext cx="952217" cy="325691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0" spcFirstLastPara="1" rIns="0" wrap="square" tIns="45700">
            <a:noAutofit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Arial"/>
              <a:buNone/>
            </a:pPr>
            <a:r>
              <a:rPr b="1" lang="en-US" sz="16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$260M</a:t>
            </a:r>
            <a:endParaRPr/>
          </a:p>
        </p:txBody>
      </p:sp>
      <p:sp>
        <p:nvSpPr>
          <p:cNvPr id="229" name="Google Shape;229;p6"/>
          <p:cNvSpPr txBox="1"/>
          <p:nvPr/>
        </p:nvSpPr>
        <p:spPr>
          <a:xfrm>
            <a:off x="294968" y="2209802"/>
            <a:ext cx="1856755" cy="1986586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Arial"/>
              <a:buNone/>
            </a:pPr>
            <a:r>
              <a:rPr lang="en-US" sz="18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FY22–FY26 actuals</a:t>
            </a:r>
            <a:endParaRPr sz="1800">
              <a:solidFill>
                <a:schemeClr val="lt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230" name="Google Shape;230;p6"/>
          <p:cNvSpPr txBox="1"/>
          <p:nvPr/>
        </p:nvSpPr>
        <p:spPr>
          <a:xfrm>
            <a:off x="294968" y="1353789"/>
            <a:ext cx="7796980" cy="378389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rm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Arial"/>
              <a:buNone/>
            </a:pPr>
            <a:r>
              <a:rPr b="1" lang="en-US" sz="20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Trajectory</a:t>
            </a:r>
            <a:endParaRPr/>
          </a:p>
        </p:txBody>
      </p:sp>
      <p:cxnSp>
        <p:nvCxnSpPr>
          <p:cNvPr id="231" name="Google Shape;231;p6"/>
          <p:cNvCxnSpPr/>
          <p:nvPr/>
        </p:nvCxnSpPr>
        <p:spPr>
          <a:xfrm>
            <a:off x="295277" y="1861464"/>
            <a:ext cx="636970" cy="0"/>
          </a:xfrm>
          <a:prstGeom prst="straightConnector1">
            <a:avLst/>
          </a:prstGeom>
          <a:noFill/>
          <a:ln cap="flat" cmpd="sng" w="76200">
            <a:solidFill>
              <a:schemeClr val="accent1"/>
            </a:solidFill>
            <a:prstDash val="solid"/>
            <a:miter lim="8000"/>
            <a:headEnd len="sm" w="sm" type="none"/>
            <a:tailEnd len="sm" w="sm" type="none"/>
          </a:ln>
        </p:spPr>
      </p:cxnSp>
      <p:sp>
        <p:nvSpPr>
          <p:cNvPr id="232" name="Google Shape;232;p6"/>
          <p:cNvSpPr txBox="1"/>
          <p:nvPr>
            <p:ph idx="12" type="sldNum"/>
          </p:nvPr>
        </p:nvSpPr>
        <p:spPr>
          <a:xfrm>
            <a:off x="288823" y="6385929"/>
            <a:ext cx="469366" cy="298862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233" name="Google Shape;233;p6"/>
          <p:cNvSpPr txBox="1"/>
          <p:nvPr>
            <p:ph idx="11" type="ftr"/>
          </p:nvPr>
        </p:nvSpPr>
        <p:spPr>
          <a:xfrm>
            <a:off x="972044" y="6385929"/>
            <a:ext cx="10924988" cy="319344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37" name="Shape 2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" name="Google Shape;238;p7"/>
          <p:cNvSpPr txBox="1"/>
          <p:nvPr>
            <p:ph type="title"/>
          </p:nvPr>
        </p:nvSpPr>
        <p:spPr>
          <a:xfrm>
            <a:off x="294968" y="365126"/>
            <a:ext cx="11602064" cy="578772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Helvetica Neue"/>
              <a:buNone/>
            </a:pPr>
            <a:r>
              <a:rPr lang="en-US"/>
              <a:t>Revenue by Segment</a:t>
            </a:r>
            <a:endParaRPr/>
          </a:p>
        </p:txBody>
      </p:sp>
      <p:graphicFrame>
        <p:nvGraphicFramePr>
          <p:cNvPr id="239" name="Google Shape;239;p7"/>
          <p:cNvGraphicFramePr/>
          <p:nvPr/>
        </p:nvGraphicFramePr>
        <p:xfrm>
          <a:off x="294968" y="2142069"/>
          <a:ext cx="11602063" cy="2720385"/>
        </p:xfrm>
        <a:graphic>
          <a:graphicData uri="http://schemas.openxmlformats.org/drawingml/2006/chart">
            <c:chart r:id="rId3"/>
          </a:graphicData>
        </a:graphic>
      </p:graphicFrame>
      <p:grpSp>
        <p:nvGrpSpPr>
          <p:cNvPr id="240" name="Google Shape;240;p7"/>
          <p:cNvGrpSpPr/>
          <p:nvPr/>
        </p:nvGrpSpPr>
        <p:grpSpPr>
          <a:xfrm>
            <a:off x="294968" y="5081910"/>
            <a:ext cx="11602063" cy="902826"/>
            <a:chOff x="654397" y="4954589"/>
            <a:chExt cx="10988116" cy="902826"/>
          </a:xfrm>
        </p:grpSpPr>
        <p:sp>
          <p:nvSpPr>
            <p:cNvPr id="241" name="Google Shape;241;p7"/>
            <p:cNvSpPr/>
            <p:nvPr/>
          </p:nvSpPr>
          <p:spPr>
            <a:xfrm>
              <a:off x="654397" y="5141657"/>
              <a:ext cx="1452666" cy="52869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45700" lIns="0" spcFirstLastPara="1" rIns="0" wrap="square" tIns="45700">
              <a:noAutofit/>
            </a:bodyPr>
            <a:lstStyle/>
            <a:p>
              <a:pPr indent="0" lvl="0" marL="0" marR="0" rtl="0" algn="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1800">
                  <a:solidFill>
                    <a:schemeClr val="accent1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Platform</a:t>
              </a:r>
              <a:br>
                <a:rPr b="1" lang="en-US" sz="1800">
                  <a:solidFill>
                    <a:schemeClr val="accent1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</a:br>
              <a:r>
                <a:rPr b="1" lang="en-US" sz="1800">
                  <a:solidFill>
                    <a:schemeClr val="accent1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&amp; Data</a:t>
              </a:r>
              <a:endParaRPr b="1" sz="3200">
                <a:solidFill>
                  <a:schemeClr val="accent1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242" name="Google Shape;242;p7"/>
            <p:cNvSpPr/>
            <p:nvPr/>
          </p:nvSpPr>
          <p:spPr>
            <a:xfrm>
              <a:off x="2338086" y="4954589"/>
              <a:ext cx="115747" cy="90282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243" name="Google Shape;243;p7"/>
            <p:cNvSpPr txBox="1"/>
            <p:nvPr/>
          </p:nvSpPr>
          <p:spPr>
            <a:xfrm>
              <a:off x="2592729" y="4954590"/>
              <a:ext cx="9049784" cy="90282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0" lIns="0" spcFirstLastPara="1" rIns="0" wrap="square" tIns="0">
              <a:norm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600">
                  <a:solidFill>
                    <a:schemeClr val="dk1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Core SaaS still drives most revenue, but Platform and Data are our fastest-growing lines — and the ones most ready to travel into new markets without heavy local build.</a:t>
              </a:r>
              <a:endParaRPr/>
            </a:p>
          </p:txBody>
        </p:sp>
      </p:grpSp>
      <p:sp>
        <p:nvSpPr>
          <p:cNvPr id="244" name="Google Shape;244;p7"/>
          <p:cNvSpPr txBox="1"/>
          <p:nvPr/>
        </p:nvSpPr>
        <p:spPr>
          <a:xfrm>
            <a:off x="294968" y="1353789"/>
            <a:ext cx="7796980" cy="378389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rm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Arial"/>
              <a:buNone/>
            </a:pPr>
            <a:r>
              <a:rPr b="1" lang="en-US" sz="20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FY23–FY25 by line</a:t>
            </a:r>
            <a:endParaRPr/>
          </a:p>
        </p:txBody>
      </p:sp>
      <p:cxnSp>
        <p:nvCxnSpPr>
          <p:cNvPr id="245" name="Google Shape;245;p7"/>
          <p:cNvCxnSpPr/>
          <p:nvPr/>
        </p:nvCxnSpPr>
        <p:spPr>
          <a:xfrm>
            <a:off x="295277" y="1861464"/>
            <a:ext cx="636970" cy="0"/>
          </a:xfrm>
          <a:prstGeom prst="straightConnector1">
            <a:avLst/>
          </a:prstGeom>
          <a:noFill/>
          <a:ln cap="flat" cmpd="sng" w="76200">
            <a:solidFill>
              <a:schemeClr val="accent1"/>
            </a:solidFill>
            <a:prstDash val="solid"/>
            <a:miter lim="8000"/>
            <a:headEnd len="sm" w="sm" type="none"/>
            <a:tailEnd len="sm" w="sm" type="none"/>
          </a:ln>
        </p:spPr>
      </p:cxnSp>
      <p:sp>
        <p:nvSpPr>
          <p:cNvPr id="246" name="Google Shape;246;p7"/>
          <p:cNvSpPr txBox="1"/>
          <p:nvPr>
            <p:ph idx="12" type="sldNum"/>
          </p:nvPr>
        </p:nvSpPr>
        <p:spPr>
          <a:xfrm>
            <a:off x="288823" y="6385929"/>
            <a:ext cx="469366" cy="298862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247" name="Google Shape;247;p7"/>
          <p:cNvSpPr txBox="1"/>
          <p:nvPr>
            <p:ph idx="11" type="ftr"/>
          </p:nvPr>
        </p:nvSpPr>
        <p:spPr>
          <a:xfrm>
            <a:off x="972044" y="6385929"/>
            <a:ext cx="10924988" cy="319344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51" name="Shape 2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2" name="Google Shape;252;p8"/>
          <p:cNvSpPr txBox="1"/>
          <p:nvPr>
            <p:ph type="title"/>
          </p:nvPr>
        </p:nvSpPr>
        <p:spPr>
          <a:xfrm>
            <a:off x="294968" y="365126"/>
            <a:ext cx="11602064" cy="578772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Helvetica Neue"/>
              <a:buNone/>
            </a:pPr>
            <a:r>
              <a:rPr lang="en-US"/>
              <a:t>How the Core Performs Today</a:t>
            </a:r>
            <a:endParaRPr/>
          </a:p>
        </p:txBody>
      </p:sp>
      <p:graphicFrame>
        <p:nvGraphicFramePr>
          <p:cNvPr id="253" name="Google Shape;253;p8"/>
          <p:cNvGraphicFramePr/>
          <p:nvPr/>
        </p:nvGraphicFramePr>
        <p:xfrm>
          <a:off x="294968" y="2142203"/>
          <a:ext cx="3719250" cy="2845109"/>
        </p:xfrm>
        <a:graphic>
          <a:graphicData uri="http://schemas.openxmlformats.org/drawingml/2006/chart">
            <c:chart r:id="rId3"/>
          </a:graphicData>
        </a:graphic>
      </p:graphicFrame>
      <p:sp>
        <p:nvSpPr>
          <p:cNvPr id="254" name="Google Shape;254;p8"/>
          <p:cNvSpPr txBox="1"/>
          <p:nvPr/>
        </p:nvSpPr>
        <p:spPr>
          <a:xfrm>
            <a:off x="294969" y="1585509"/>
            <a:ext cx="3719251" cy="464427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0" lIns="0" spcFirstLastPara="1" rIns="0" wrap="square" tIns="0">
            <a:norm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0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Gross margin</a:t>
            </a:r>
            <a:endParaRPr b="1" sz="2000">
              <a:solidFill>
                <a:schemeClr val="lt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255" name="Google Shape;255;p8"/>
          <p:cNvSpPr txBox="1"/>
          <p:nvPr/>
        </p:nvSpPr>
        <p:spPr>
          <a:xfrm>
            <a:off x="425629" y="4913800"/>
            <a:ext cx="3421069" cy="973857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rmAutofit lnSpcReduction="10000"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6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61% gross margin</a:t>
            </a:r>
            <a:br>
              <a:rPr b="1" lang="en-US" sz="16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lang="en-US" sz="16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Healthy unit economics give us room to fund expansion from the core business.</a:t>
            </a:r>
            <a:endParaRPr/>
          </a:p>
        </p:txBody>
      </p:sp>
      <p:graphicFrame>
        <p:nvGraphicFramePr>
          <p:cNvPr id="256" name="Google Shape;256;p8"/>
          <p:cNvGraphicFramePr/>
          <p:nvPr/>
        </p:nvGraphicFramePr>
        <p:xfrm>
          <a:off x="4249833" y="2142203"/>
          <a:ext cx="3719250" cy="2845109"/>
        </p:xfrm>
        <a:graphic>
          <a:graphicData uri="http://schemas.openxmlformats.org/drawingml/2006/chart">
            <c:chart r:id="rId4"/>
          </a:graphicData>
        </a:graphic>
      </p:graphicFrame>
      <p:sp>
        <p:nvSpPr>
          <p:cNvPr id="257" name="Google Shape;257;p8"/>
          <p:cNvSpPr txBox="1"/>
          <p:nvPr/>
        </p:nvSpPr>
        <p:spPr>
          <a:xfrm>
            <a:off x="4235225" y="1585509"/>
            <a:ext cx="3719251" cy="464427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0" lIns="0" spcFirstLastPara="1" rIns="0" wrap="square" tIns="0">
            <a:norm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0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Net retention</a:t>
            </a:r>
            <a:endParaRPr b="1" sz="2000">
              <a:solidFill>
                <a:schemeClr val="lt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258" name="Google Shape;258;p8"/>
          <p:cNvSpPr txBox="1"/>
          <p:nvPr/>
        </p:nvSpPr>
        <p:spPr>
          <a:xfrm>
            <a:off x="4394436" y="4913800"/>
            <a:ext cx="3421069" cy="973857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rm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6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88% logo retention</a:t>
            </a:r>
            <a:br>
              <a:rPr b="1" lang="en-US" sz="16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lang="en-US" sz="16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Customers stay and expand, proving the product travels across segments.</a:t>
            </a:r>
            <a:endParaRPr/>
          </a:p>
        </p:txBody>
      </p:sp>
      <p:graphicFrame>
        <p:nvGraphicFramePr>
          <p:cNvPr id="259" name="Google Shape;259;p8"/>
          <p:cNvGraphicFramePr/>
          <p:nvPr/>
        </p:nvGraphicFramePr>
        <p:xfrm>
          <a:off x="8177782" y="2142203"/>
          <a:ext cx="3719250" cy="2845109"/>
        </p:xfrm>
        <a:graphic>
          <a:graphicData uri="http://schemas.openxmlformats.org/drawingml/2006/chart">
            <c:chart r:id="rId5"/>
          </a:graphicData>
        </a:graphic>
      </p:graphicFrame>
      <p:sp>
        <p:nvSpPr>
          <p:cNvPr id="260" name="Google Shape;260;p8"/>
          <p:cNvSpPr txBox="1"/>
          <p:nvPr/>
        </p:nvSpPr>
        <p:spPr>
          <a:xfrm>
            <a:off x="8177781" y="1585509"/>
            <a:ext cx="3719251" cy="464427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0" lIns="0" spcFirstLastPara="1" rIns="0" wrap="square" tIns="0">
            <a:norm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0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Win rate</a:t>
            </a:r>
            <a:endParaRPr b="1" sz="2000">
              <a:solidFill>
                <a:schemeClr val="lt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261" name="Google Shape;261;p8"/>
          <p:cNvSpPr txBox="1"/>
          <p:nvPr/>
        </p:nvSpPr>
        <p:spPr>
          <a:xfrm>
            <a:off x="8326871" y="4913800"/>
            <a:ext cx="3421069" cy="973857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rm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6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72% qualified win rate</a:t>
            </a:r>
            <a:br>
              <a:rPr b="1" lang="en-US" sz="16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lang="en-US" sz="16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 strong competitive position we can carry into adjacent markets.</a:t>
            </a:r>
            <a:endParaRPr/>
          </a:p>
        </p:txBody>
      </p:sp>
      <p:cxnSp>
        <p:nvCxnSpPr>
          <p:cNvPr id="262" name="Google Shape;262;p8"/>
          <p:cNvCxnSpPr/>
          <p:nvPr/>
        </p:nvCxnSpPr>
        <p:spPr>
          <a:xfrm>
            <a:off x="294969" y="2146266"/>
            <a:ext cx="3733858" cy="0"/>
          </a:xfrm>
          <a:prstGeom prst="straightConnector1">
            <a:avLst/>
          </a:prstGeom>
          <a:noFill/>
          <a:ln cap="flat" cmpd="sng" w="38100">
            <a:solidFill>
              <a:schemeClr val="dk1"/>
            </a:solidFill>
            <a:prstDash val="solid"/>
            <a:miter lim="8000"/>
            <a:headEnd len="sm" w="sm" type="none"/>
            <a:tailEnd len="sm" w="sm" type="none"/>
          </a:ln>
        </p:spPr>
      </p:cxnSp>
      <p:cxnSp>
        <p:nvCxnSpPr>
          <p:cNvPr id="263" name="Google Shape;263;p8"/>
          <p:cNvCxnSpPr/>
          <p:nvPr/>
        </p:nvCxnSpPr>
        <p:spPr>
          <a:xfrm>
            <a:off x="4235225" y="2146266"/>
            <a:ext cx="3733858" cy="0"/>
          </a:xfrm>
          <a:prstGeom prst="straightConnector1">
            <a:avLst/>
          </a:prstGeom>
          <a:noFill/>
          <a:ln cap="flat" cmpd="sng" w="38100">
            <a:solidFill>
              <a:schemeClr val="dk1"/>
            </a:solidFill>
            <a:prstDash val="solid"/>
            <a:miter lim="8000"/>
            <a:headEnd len="sm" w="sm" type="none"/>
            <a:tailEnd len="sm" w="sm" type="none"/>
          </a:ln>
        </p:spPr>
      </p:cxnSp>
      <p:cxnSp>
        <p:nvCxnSpPr>
          <p:cNvPr id="264" name="Google Shape;264;p8"/>
          <p:cNvCxnSpPr/>
          <p:nvPr/>
        </p:nvCxnSpPr>
        <p:spPr>
          <a:xfrm>
            <a:off x="8163174" y="2146266"/>
            <a:ext cx="3733858" cy="0"/>
          </a:xfrm>
          <a:prstGeom prst="straightConnector1">
            <a:avLst/>
          </a:prstGeom>
          <a:noFill/>
          <a:ln cap="flat" cmpd="sng" w="38100">
            <a:solidFill>
              <a:schemeClr val="dk1"/>
            </a:solidFill>
            <a:prstDash val="solid"/>
            <a:miter lim="8000"/>
            <a:headEnd len="sm" w="sm" type="none"/>
            <a:tailEnd len="sm" w="sm" type="none"/>
          </a:ln>
        </p:spPr>
      </p:cxnSp>
      <p:cxnSp>
        <p:nvCxnSpPr>
          <p:cNvPr id="265" name="Google Shape;265;p8"/>
          <p:cNvCxnSpPr/>
          <p:nvPr/>
        </p:nvCxnSpPr>
        <p:spPr>
          <a:xfrm>
            <a:off x="4125297" y="2361235"/>
            <a:ext cx="0" cy="3588152"/>
          </a:xfrm>
          <a:prstGeom prst="straightConnector1">
            <a:avLst/>
          </a:prstGeom>
          <a:noFill/>
          <a:ln cap="flat" cmpd="sng" w="9525">
            <a:solidFill>
              <a:srgbClr val="BEBEBE"/>
            </a:solidFill>
            <a:prstDash val="solid"/>
            <a:miter lim="8000"/>
            <a:headEnd len="sm" w="sm" type="none"/>
            <a:tailEnd len="sm" w="sm" type="none"/>
          </a:ln>
        </p:spPr>
      </p:cxnSp>
      <p:cxnSp>
        <p:nvCxnSpPr>
          <p:cNvPr id="266" name="Google Shape;266;p8"/>
          <p:cNvCxnSpPr/>
          <p:nvPr/>
        </p:nvCxnSpPr>
        <p:spPr>
          <a:xfrm>
            <a:off x="8066703" y="2361235"/>
            <a:ext cx="0" cy="3588152"/>
          </a:xfrm>
          <a:prstGeom prst="straightConnector1">
            <a:avLst/>
          </a:prstGeom>
          <a:noFill/>
          <a:ln cap="flat" cmpd="sng" w="9525">
            <a:solidFill>
              <a:srgbClr val="BEBEBE"/>
            </a:solidFill>
            <a:prstDash val="solid"/>
            <a:miter lim="8000"/>
            <a:headEnd len="sm" w="sm" type="none"/>
            <a:tailEnd len="sm" w="sm" type="none"/>
          </a:ln>
        </p:spPr>
      </p:cxnSp>
      <p:sp>
        <p:nvSpPr>
          <p:cNvPr id="267" name="Google Shape;267;p8"/>
          <p:cNvSpPr txBox="1"/>
          <p:nvPr>
            <p:ph idx="12" type="sldNum"/>
          </p:nvPr>
        </p:nvSpPr>
        <p:spPr>
          <a:xfrm>
            <a:off x="288823" y="6385929"/>
            <a:ext cx="469366" cy="298862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268" name="Google Shape;268;p8"/>
          <p:cNvSpPr txBox="1"/>
          <p:nvPr>
            <p:ph idx="11" type="ftr"/>
          </p:nvPr>
        </p:nvSpPr>
        <p:spPr>
          <a:xfrm>
            <a:off x="972044" y="6385929"/>
            <a:ext cx="10924988" cy="319344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72" name="Shape 2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3" name="Google Shape;273;p9"/>
          <p:cNvSpPr txBox="1"/>
          <p:nvPr>
            <p:ph type="title"/>
          </p:nvPr>
        </p:nvSpPr>
        <p:spPr>
          <a:xfrm>
            <a:off x="294968" y="365126"/>
            <a:ext cx="11602064" cy="578772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Helvetica Neue"/>
              <a:buNone/>
            </a:pPr>
            <a:r>
              <a:rPr lang="en-US"/>
              <a:t>Our Current US Footprint</a:t>
            </a:r>
            <a:endParaRPr/>
          </a:p>
        </p:txBody>
      </p:sp>
      <p:grpSp>
        <p:nvGrpSpPr>
          <p:cNvPr id="274" name="Google Shape;274;p9"/>
          <p:cNvGrpSpPr/>
          <p:nvPr/>
        </p:nvGrpSpPr>
        <p:grpSpPr>
          <a:xfrm>
            <a:off x="-227497" y="2211110"/>
            <a:ext cx="6946756" cy="3645680"/>
            <a:chOff x="1002834" y="1264665"/>
            <a:chExt cx="8977360" cy="4711348"/>
          </a:xfrm>
        </p:grpSpPr>
        <p:sp>
          <p:nvSpPr>
            <p:cNvPr id="275" name="Google Shape;275;p9"/>
            <p:cNvSpPr/>
            <p:nvPr/>
          </p:nvSpPr>
          <p:spPr>
            <a:xfrm>
              <a:off x="4616018" y="3986266"/>
              <a:ext cx="2036663" cy="1989747"/>
            </a:xfrm>
            <a:custGeom>
              <a:rect b="b" l="l" r="r" t="t"/>
              <a:pathLst>
                <a:path extrusionOk="0" h="2196119" w="2247901">
                  <a:moveTo>
                    <a:pt x="881607" y="13377"/>
                  </a:moveTo>
                  <a:lnTo>
                    <a:pt x="1173790" y="28474"/>
                  </a:lnTo>
                  <a:lnTo>
                    <a:pt x="1157109" y="424602"/>
                  </a:lnTo>
                  <a:lnTo>
                    <a:pt x="1169885" y="422895"/>
                  </a:lnTo>
                  <a:lnTo>
                    <a:pt x="1205503" y="463522"/>
                  </a:lnTo>
                  <a:lnTo>
                    <a:pt x="1225737" y="457579"/>
                  </a:lnTo>
                  <a:lnTo>
                    <a:pt x="1278319" y="461711"/>
                  </a:lnTo>
                  <a:lnTo>
                    <a:pt x="1288811" y="501250"/>
                  </a:lnTo>
                  <a:lnTo>
                    <a:pt x="1322567" y="500108"/>
                  </a:lnTo>
                  <a:lnTo>
                    <a:pt x="1358459" y="519103"/>
                  </a:lnTo>
                  <a:lnTo>
                    <a:pt x="1391332" y="517788"/>
                  </a:lnTo>
                  <a:lnTo>
                    <a:pt x="1404562" y="534925"/>
                  </a:lnTo>
                  <a:lnTo>
                    <a:pt x="1426019" y="516450"/>
                  </a:lnTo>
                  <a:lnTo>
                    <a:pt x="1457709" y="526158"/>
                  </a:lnTo>
                  <a:lnTo>
                    <a:pt x="1470895" y="548830"/>
                  </a:lnTo>
                  <a:lnTo>
                    <a:pt x="1494568" y="552689"/>
                  </a:lnTo>
                  <a:lnTo>
                    <a:pt x="1506805" y="580900"/>
                  </a:lnTo>
                  <a:lnTo>
                    <a:pt x="1536563" y="554612"/>
                  </a:lnTo>
                  <a:lnTo>
                    <a:pt x="1575602" y="570920"/>
                  </a:lnTo>
                  <a:lnTo>
                    <a:pt x="1589991" y="587911"/>
                  </a:lnTo>
                  <a:lnTo>
                    <a:pt x="1609317" y="580349"/>
                  </a:lnTo>
                  <a:lnTo>
                    <a:pt x="1622723" y="606242"/>
                  </a:lnTo>
                  <a:lnTo>
                    <a:pt x="1665325" y="560859"/>
                  </a:lnTo>
                  <a:lnTo>
                    <a:pt x="1676994" y="584454"/>
                  </a:lnTo>
                  <a:lnTo>
                    <a:pt x="1713602" y="584740"/>
                  </a:lnTo>
                  <a:lnTo>
                    <a:pt x="1748314" y="599470"/>
                  </a:lnTo>
                  <a:lnTo>
                    <a:pt x="1761073" y="617412"/>
                  </a:lnTo>
                  <a:lnTo>
                    <a:pt x="1794138" y="586189"/>
                  </a:lnTo>
                  <a:lnTo>
                    <a:pt x="1829827" y="576140"/>
                  </a:lnTo>
                  <a:lnTo>
                    <a:pt x="1846310" y="587304"/>
                  </a:lnTo>
                  <a:lnTo>
                    <a:pt x="1885585" y="567058"/>
                  </a:lnTo>
                  <a:lnTo>
                    <a:pt x="1894781" y="578201"/>
                  </a:lnTo>
                  <a:lnTo>
                    <a:pt x="1937785" y="579056"/>
                  </a:lnTo>
                  <a:lnTo>
                    <a:pt x="1948617" y="561076"/>
                  </a:lnTo>
                  <a:lnTo>
                    <a:pt x="1991785" y="580797"/>
                  </a:lnTo>
                  <a:lnTo>
                    <a:pt x="2008534" y="604091"/>
                  </a:lnTo>
                  <a:lnTo>
                    <a:pt x="2073031" y="625557"/>
                  </a:lnTo>
                  <a:lnTo>
                    <a:pt x="2090788" y="644272"/>
                  </a:lnTo>
                  <a:lnTo>
                    <a:pt x="2123665" y="633615"/>
                  </a:lnTo>
                  <a:lnTo>
                    <a:pt x="2147717" y="642082"/>
                  </a:lnTo>
                  <a:lnTo>
                    <a:pt x="2149951" y="750459"/>
                  </a:lnTo>
                  <a:lnTo>
                    <a:pt x="2154253" y="959164"/>
                  </a:lnTo>
                  <a:lnTo>
                    <a:pt x="2192745" y="1002945"/>
                  </a:lnTo>
                  <a:lnTo>
                    <a:pt x="2194709" y="1047505"/>
                  </a:lnTo>
                  <a:lnTo>
                    <a:pt x="2243931" y="1128779"/>
                  </a:lnTo>
                  <a:lnTo>
                    <a:pt x="2247901" y="1172120"/>
                  </a:lnTo>
                  <a:lnTo>
                    <a:pt x="2231173" y="1224878"/>
                  </a:lnTo>
                  <a:lnTo>
                    <a:pt x="2214541" y="1246432"/>
                  </a:lnTo>
                  <a:lnTo>
                    <a:pt x="2220935" y="1274097"/>
                  </a:lnTo>
                  <a:lnTo>
                    <a:pt x="2209017" y="1295519"/>
                  </a:lnTo>
                  <a:lnTo>
                    <a:pt x="2223349" y="1334102"/>
                  </a:lnTo>
                  <a:lnTo>
                    <a:pt x="2183713" y="1407264"/>
                  </a:lnTo>
                  <a:lnTo>
                    <a:pt x="2199569" y="1426908"/>
                  </a:lnTo>
                  <a:lnTo>
                    <a:pt x="2170680" y="1428651"/>
                  </a:lnTo>
                  <a:lnTo>
                    <a:pt x="2079544" y="1458080"/>
                  </a:lnTo>
                  <a:lnTo>
                    <a:pt x="2046504" y="1443015"/>
                  </a:lnTo>
                  <a:lnTo>
                    <a:pt x="2040276" y="1409778"/>
                  </a:lnTo>
                  <a:lnTo>
                    <a:pt x="2017446" y="1433390"/>
                  </a:lnTo>
                  <a:lnTo>
                    <a:pt x="2000996" y="1428024"/>
                  </a:lnTo>
                  <a:lnTo>
                    <a:pt x="1992621" y="1456985"/>
                  </a:lnTo>
                  <a:lnTo>
                    <a:pt x="2011104" y="1468996"/>
                  </a:lnTo>
                  <a:lnTo>
                    <a:pt x="2014441" y="1506695"/>
                  </a:lnTo>
                  <a:lnTo>
                    <a:pt x="1981904" y="1546981"/>
                  </a:lnTo>
                  <a:lnTo>
                    <a:pt x="1928842" y="1597307"/>
                  </a:lnTo>
                  <a:lnTo>
                    <a:pt x="1821759" y="1650854"/>
                  </a:lnTo>
                  <a:lnTo>
                    <a:pt x="1811020" y="1641989"/>
                  </a:lnTo>
                  <a:lnTo>
                    <a:pt x="1778776" y="1655237"/>
                  </a:lnTo>
                  <a:lnTo>
                    <a:pt x="1777829" y="1643048"/>
                  </a:lnTo>
                  <a:lnTo>
                    <a:pt x="1733857" y="1651747"/>
                  </a:lnTo>
                  <a:lnTo>
                    <a:pt x="1713506" y="1626149"/>
                  </a:lnTo>
                  <a:lnTo>
                    <a:pt x="1700789" y="1631605"/>
                  </a:lnTo>
                  <a:lnTo>
                    <a:pt x="1747395" y="1683929"/>
                  </a:lnTo>
                  <a:lnTo>
                    <a:pt x="1713042" y="1700358"/>
                  </a:lnTo>
                  <a:lnTo>
                    <a:pt x="1680801" y="1690161"/>
                  </a:lnTo>
                  <a:lnTo>
                    <a:pt x="1675598" y="1726651"/>
                  </a:lnTo>
                  <a:lnTo>
                    <a:pt x="1634972" y="1763883"/>
                  </a:lnTo>
                  <a:lnTo>
                    <a:pt x="1592760" y="1833043"/>
                  </a:lnTo>
                  <a:lnTo>
                    <a:pt x="1565031" y="1905574"/>
                  </a:lnTo>
                  <a:lnTo>
                    <a:pt x="1545293" y="1899750"/>
                  </a:lnTo>
                  <a:lnTo>
                    <a:pt x="1539908" y="1926164"/>
                  </a:lnTo>
                  <a:lnTo>
                    <a:pt x="1560850" y="1919867"/>
                  </a:lnTo>
                  <a:lnTo>
                    <a:pt x="1550104" y="1972681"/>
                  </a:lnTo>
                  <a:lnTo>
                    <a:pt x="1536135" y="1974664"/>
                  </a:lnTo>
                  <a:lnTo>
                    <a:pt x="1534650" y="2004423"/>
                  </a:lnTo>
                  <a:lnTo>
                    <a:pt x="1551344" y="2021230"/>
                  </a:lnTo>
                  <a:lnTo>
                    <a:pt x="1555414" y="2081908"/>
                  </a:lnTo>
                  <a:lnTo>
                    <a:pt x="1575150" y="2103124"/>
                  </a:lnTo>
                  <a:lnTo>
                    <a:pt x="1579634" y="2141720"/>
                  </a:lnTo>
                  <a:lnTo>
                    <a:pt x="1595276" y="2176039"/>
                  </a:lnTo>
                  <a:lnTo>
                    <a:pt x="1538556" y="2196119"/>
                  </a:lnTo>
                  <a:lnTo>
                    <a:pt x="1515830" y="2169339"/>
                  </a:lnTo>
                  <a:lnTo>
                    <a:pt x="1472747" y="2158634"/>
                  </a:lnTo>
                  <a:lnTo>
                    <a:pt x="1415363" y="2159602"/>
                  </a:lnTo>
                  <a:lnTo>
                    <a:pt x="1366930" y="2125389"/>
                  </a:lnTo>
                  <a:lnTo>
                    <a:pt x="1329877" y="2121084"/>
                  </a:lnTo>
                  <a:lnTo>
                    <a:pt x="1302558" y="2093859"/>
                  </a:lnTo>
                  <a:lnTo>
                    <a:pt x="1264758" y="2083881"/>
                  </a:lnTo>
                  <a:lnTo>
                    <a:pt x="1239563" y="2057709"/>
                  </a:lnTo>
                  <a:lnTo>
                    <a:pt x="1224645" y="1996546"/>
                  </a:lnTo>
                  <a:lnTo>
                    <a:pt x="1193080" y="1959010"/>
                  </a:lnTo>
                  <a:lnTo>
                    <a:pt x="1198171" y="1928276"/>
                  </a:lnTo>
                  <a:lnTo>
                    <a:pt x="1184503" y="1894636"/>
                  </a:lnTo>
                  <a:lnTo>
                    <a:pt x="1190508" y="1866123"/>
                  </a:lnTo>
                  <a:lnTo>
                    <a:pt x="1168976" y="1833256"/>
                  </a:lnTo>
                  <a:lnTo>
                    <a:pt x="1150350" y="1829221"/>
                  </a:lnTo>
                  <a:lnTo>
                    <a:pt x="1120930" y="1799284"/>
                  </a:lnTo>
                  <a:lnTo>
                    <a:pt x="1112588" y="1762418"/>
                  </a:lnTo>
                  <a:lnTo>
                    <a:pt x="1087472" y="1728140"/>
                  </a:lnTo>
                  <a:lnTo>
                    <a:pt x="1050462" y="1698812"/>
                  </a:lnTo>
                  <a:lnTo>
                    <a:pt x="1034672" y="1637123"/>
                  </a:lnTo>
                  <a:lnTo>
                    <a:pt x="1017894" y="1619701"/>
                  </a:lnTo>
                  <a:lnTo>
                    <a:pt x="996873" y="1569871"/>
                  </a:lnTo>
                  <a:lnTo>
                    <a:pt x="991060" y="1529620"/>
                  </a:lnTo>
                  <a:lnTo>
                    <a:pt x="970214" y="1499703"/>
                  </a:lnTo>
                  <a:lnTo>
                    <a:pt x="933813" y="1472267"/>
                  </a:lnTo>
                  <a:lnTo>
                    <a:pt x="926062" y="1454073"/>
                  </a:lnTo>
                  <a:lnTo>
                    <a:pt x="892173" y="1436667"/>
                  </a:lnTo>
                  <a:lnTo>
                    <a:pt x="867703" y="1390803"/>
                  </a:lnTo>
                  <a:lnTo>
                    <a:pt x="791397" y="1376262"/>
                  </a:lnTo>
                  <a:lnTo>
                    <a:pt x="745139" y="1375572"/>
                  </a:lnTo>
                  <a:lnTo>
                    <a:pt x="706788" y="1357470"/>
                  </a:lnTo>
                  <a:lnTo>
                    <a:pt x="696733" y="1377950"/>
                  </a:lnTo>
                  <a:lnTo>
                    <a:pt x="653992" y="1381698"/>
                  </a:lnTo>
                  <a:lnTo>
                    <a:pt x="619257" y="1421539"/>
                  </a:lnTo>
                  <a:lnTo>
                    <a:pt x="595066" y="1487660"/>
                  </a:lnTo>
                  <a:lnTo>
                    <a:pt x="584345" y="1487987"/>
                  </a:lnTo>
                  <a:lnTo>
                    <a:pt x="557179" y="1526005"/>
                  </a:lnTo>
                  <a:lnTo>
                    <a:pt x="528013" y="1524903"/>
                  </a:lnTo>
                  <a:lnTo>
                    <a:pt x="486852" y="1490545"/>
                  </a:lnTo>
                  <a:lnTo>
                    <a:pt x="381840" y="1431769"/>
                  </a:lnTo>
                  <a:lnTo>
                    <a:pt x="362947" y="1403395"/>
                  </a:lnTo>
                  <a:lnTo>
                    <a:pt x="322890" y="1374215"/>
                  </a:lnTo>
                  <a:lnTo>
                    <a:pt x="298378" y="1313996"/>
                  </a:lnTo>
                  <a:lnTo>
                    <a:pt x="301232" y="1261802"/>
                  </a:lnTo>
                  <a:lnTo>
                    <a:pt x="275586" y="1216994"/>
                  </a:lnTo>
                  <a:lnTo>
                    <a:pt x="272356" y="1179822"/>
                  </a:lnTo>
                  <a:lnTo>
                    <a:pt x="255578" y="1154766"/>
                  </a:lnTo>
                  <a:lnTo>
                    <a:pt x="191686" y="1113896"/>
                  </a:lnTo>
                  <a:lnTo>
                    <a:pt x="160470" y="1063768"/>
                  </a:lnTo>
                  <a:lnTo>
                    <a:pt x="132961" y="1044161"/>
                  </a:lnTo>
                  <a:lnTo>
                    <a:pt x="106082" y="1001039"/>
                  </a:lnTo>
                  <a:lnTo>
                    <a:pt x="65154" y="975390"/>
                  </a:lnTo>
                  <a:lnTo>
                    <a:pt x="40983" y="918942"/>
                  </a:lnTo>
                  <a:lnTo>
                    <a:pt x="16988" y="905074"/>
                  </a:lnTo>
                  <a:lnTo>
                    <a:pt x="0" y="879610"/>
                  </a:lnTo>
                  <a:lnTo>
                    <a:pt x="6898" y="860182"/>
                  </a:lnTo>
                  <a:lnTo>
                    <a:pt x="611351" y="916576"/>
                  </a:lnTo>
                  <a:lnTo>
                    <a:pt x="626527" y="712858"/>
                  </a:lnTo>
                  <a:lnTo>
                    <a:pt x="645533" y="506901"/>
                  </a:lnTo>
                  <a:lnTo>
                    <a:pt x="684063" y="0"/>
                  </a:lnTo>
                  <a:lnTo>
                    <a:pt x="690233" y="456"/>
                  </a:lnTo>
                  <a:close/>
                </a:path>
              </a:pathLst>
            </a:custGeom>
            <a:solidFill>
              <a:schemeClr val="accent1"/>
            </a:solidFill>
            <a:ln cap="rnd" cmpd="sng" w="9525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7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276" name="Google Shape;276;p9"/>
            <p:cNvSpPr/>
            <p:nvPr/>
          </p:nvSpPr>
          <p:spPr>
            <a:xfrm>
              <a:off x="2383193" y="2442066"/>
              <a:ext cx="1168025" cy="2000573"/>
            </a:xfrm>
            <a:custGeom>
              <a:rect b="b" l="l" r="r" t="t"/>
              <a:pathLst>
                <a:path extrusionOk="0" h="2208068" w="1289170">
                  <a:moveTo>
                    <a:pt x="266513" y="41091"/>
                  </a:moveTo>
                  <a:lnTo>
                    <a:pt x="389542" y="75576"/>
                  </a:lnTo>
                  <a:lnTo>
                    <a:pt x="582021" y="132427"/>
                  </a:lnTo>
                  <a:lnTo>
                    <a:pt x="731720" y="171927"/>
                  </a:lnTo>
                  <a:lnTo>
                    <a:pt x="644171" y="514564"/>
                  </a:lnTo>
                  <a:lnTo>
                    <a:pt x="578687" y="764974"/>
                  </a:lnTo>
                  <a:lnTo>
                    <a:pt x="729934" y="992434"/>
                  </a:lnTo>
                  <a:lnTo>
                    <a:pt x="876328" y="1212581"/>
                  </a:lnTo>
                  <a:lnTo>
                    <a:pt x="994316" y="1389597"/>
                  </a:lnTo>
                  <a:lnTo>
                    <a:pt x="1080649" y="1519413"/>
                  </a:lnTo>
                  <a:lnTo>
                    <a:pt x="1235613" y="1753591"/>
                  </a:lnTo>
                  <a:lnTo>
                    <a:pt x="1230597" y="1778847"/>
                  </a:lnTo>
                  <a:lnTo>
                    <a:pt x="1250690" y="1817052"/>
                  </a:lnTo>
                  <a:lnTo>
                    <a:pt x="1262595" y="1874128"/>
                  </a:lnTo>
                  <a:lnTo>
                    <a:pt x="1289170" y="1908927"/>
                  </a:lnTo>
                  <a:lnTo>
                    <a:pt x="1264394" y="1931475"/>
                  </a:lnTo>
                  <a:lnTo>
                    <a:pt x="1235870" y="1939581"/>
                  </a:lnTo>
                  <a:lnTo>
                    <a:pt x="1209246" y="1970818"/>
                  </a:lnTo>
                  <a:lnTo>
                    <a:pt x="1206224" y="2019234"/>
                  </a:lnTo>
                  <a:lnTo>
                    <a:pt x="1195880" y="2047962"/>
                  </a:lnTo>
                  <a:lnTo>
                    <a:pt x="1156849" y="2069843"/>
                  </a:lnTo>
                  <a:lnTo>
                    <a:pt x="1152857" y="2146527"/>
                  </a:lnTo>
                  <a:lnTo>
                    <a:pt x="1175318" y="2152117"/>
                  </a:lnTo>
                  <a:lnTo>
                    <a:pt x="1177057" y="2191169"/>
                  </a:lnTo>
                  <a:lnTo>
                    <a:pt x="1164501" y="2206906"/>
                  </a:lnTo>
                  <a:lnTo>
                    <a:pt x="1130202" y="2208068"/>
                  </a:lnTo>
                  <a:lnTo>
                    <a:pt x="906195" y="2181119"/>
                  </a:lnTo>
                  <a:lnTo>
                    <a:pt x="723412" y="2159186"/>
                  </a:lnTo>
                  <a:lnTo>
                    <a:pt x="709385" y="2128531"/>
                  </a:lnTo>
                  <a:lnTo>
                    <a:pt x="717890" y="2086945"/>
                  </a:lnTo>
                  <a:lnTo>
                    <a:pt x="716428" y="2035054"/>
                  </a:lnTo>
                  <a:lnTo>
                    <a:pt x="701027" y="1994844"/>
                  </a:lnTo>
                  <a:lnTo>
                    <a:pt x="661020" y="1935099"/>
                  </a:lnTo>
                  <a:lnTo>
                    <a:pt x="606335" y="1875125"/>
                  </a:lnTo>
                  <a:lnTo>
                    <a:pt x="591003" y="1884118"/>
                  </a:lnTo>
                  <a:lnTo>
                    <a:pt x="567865" y="1870529"/>
                  </a:lnTo>
                  <a:lnTo>
                    <a:pt x="576127" y="1851813"/>
                  </a:lnTo>
                  <a:lnTo>
                    <a:pt x="557387" y="1804730"/>
                  </a:lnTo>
                  <a:lnTo>
                    <a:pt x="517120" y="1804141"/>
                  </a:lnTo>
                  <a:lnTo>
                    <a:pt x="457030" y="1758193"/>
                  </a:lnTo>
                  <a:lnTo>
                    <a:pt x="453269" y="1731887"/>
                  </a:lnTo>
                  <a:lnTo>
                    <a:pt x="415660" y="1691277"/>
                  </a:lnTo>
                  <a:lnTo>
                    <a:pt x="364320" y="1679348"/>
                  </a:lnTo>
                  <a:lnTo>
                    <a:pt x="325467" y="1655451"/>
                  </a:lnTo>
                  <a:lnTo>
                    <a:pt x="270467" y="1646854"/>
                  </a:lnTo>
                  <a:lnTo>
                    <a:pt x="249259" y="1613468"/>
                  </a:lnTo>
                  <a:lnTo>
                    <a:pt x="270010" y="1559912"/>
                  </a:lnTo>
                  <a:lnTo>
                    <a:pt x="262704" y="1548709"/>
                  </a:lnTo>
                  <a:lnTo>
                    <a:pt x="279142" y="1511371"/>
                  </a:lnTo>
                  <a:lnTo>
                    <a:pt x="245208" y="1471035"/>
                  </a:lnTo>
                  <a:lnTo>
                    <a:pt x="254206" y="1430547"/>
                  </a:lnTo>
                  <a:lnTo>
                    <a:pt x="239208" y="1424197"/>
                  </a:lnTo>
                  <a:lnTo>
                    <a:pt x="222634" y="1382590"/>
                  </a:lnTo>
                  <a:lnTo>
                    <a:pt x="206576" y="1370100"/>
                  </a:lnTo>
                  <a:lnTo>
                    <a:pt x="204718" y="1346370"/>
                  </a:lnTo>
                  <a:lnTo>
                    <a:pt x="166950" y="1248825"/>
                  </a:lnTo>
                  <a:lnTo>
                    <a:pt x="145368" y="1217228"/>
                  </a:lnTo>
                  <a:lnTo>
                    <a:pt x="157213" y="1151885"/>
                  </a:lnTo>
                  <a:lnTo>
                    <a:pt x="167604" y="1160607"/>
                  </a:lnTo>
                  <a:lnTo>
                    <a:pt x="189170" y="1125895"/>
                  </a:lnTo>
                  <a:lnTo>
                    <a:pt x="176787" y="1085205"/>
                  </a:lnTo>
                  <a:lnTo>
                    <a:pt x="148511" y="1081922"/>
                  </a:lnTo>
                  <a:lnTo>
                    <a:pt x="121899" y="1040606"/>
                  </a:lnTo>
                  <a:lnTo>
                    <a:pt x="116326" y="1012212"/>
                  </a:lnTo>
                  <a:lnTo>
                    <a:pt x="125613" y="989217"/>
                  </a:lnTo>
                  <a:lnTo>
                    <a:pt x="116922" y="952923"/>
                  </a:lnTo>
                  <a:lnTo>
                    <a:pt x="131739" y="901196"/>
                  </a:lnTo>
                  <a:lnTo>
                    <a:pt x="160145" y="909303"/>
                  </a:lnTo>
                  <a:lnTo>
                    <a:pt x="169046" y="833745"/>
                  </a:lnTo>
                  <a:lnTo>
                    <a:pt x="154419" y="837727"/>
                  </a:lnTo>
                  <a:lnTo>
                    <a:pt x="141742" y="872577"/>
                  </a:lnTo>
                  <a:lnTo>
                    <a:pt x="109566" y="871493"/>
                  </a:lnTo>
                  <a:lnTo>
                    <a:pt x="81576" y="834199"/>
                  </a:lnTo>
                  <a:lnTo>
                    <a:pt x="89255" y="786229"/>
                  </a:lnTo>
                  <a:lnTo>
                    <a:pt x="76792" y="742871"/>
                  </a:lnTo>
                  <a:lnTo>
                    <a:pt x="52912" y="711296"/>
                  </a:lnTo>
                  <a:lnTo>
                    <a:pt x="44090" y="680622"/>
                  </a:lnTo>
                  <a:lnTo>
                    <a:pt x="14852" y="616908"/>
                  </a:lnTo>
                  <a:lnTo>
                    <a:pt x="26729" y="604090"/>
                  </a:lnTo>
                  <a:lnTo>
                    <a:pt x="26010" y="532487"/>
                  </a:lnTo>
                  <a:lnTo>
                    <a:pt x="45937" y="498697"/>
                  </a:lnTo>
                  <a:lnTo>
                    <a:pt x="49454" y="440077"/>
                  </a:lnTo>
                  <a:lnTo>
                    <a:pt x="27789" y="374976"/>
                  </a:lnTo>
                  <a:lnTo>
                    <a:pt x="0" y="333669"/>
                  </a:lnTo>
                  <a:lnTo>
                    <a:pt x="3662" y="296125"/>
                  </a:lnTo>
                  <a:lnTo>
                    <a:pt x="66645" y="221750"/>
                  </a:lnTo>
                  <a:lnTo>
                    <a:pt x="82619" y="195024"/>
                  </a:lnTo>
                  <a:lnTo>
                    <a:pt x="82331" y="170363"/>
                  </a:lnTo>
                  <a:lnTo>
                    <a:pt x="113726" y="115592"/>
                  </a:lnTo>
                  <a:lnTo>
                    <a:pt x="118201" y="58487"/>
                  </a:lnTo>
                  <a:lnTo>
                    <a:pt x="106403" y="40846"/>
                  </a:lnTo>
                  <a:lnTo>
                    <a:pt x="125771" y="0"/>
                  </a:lnTo>
                  <a:close/>
                </a:path>
              </a:pathLst>
            </a:custGeom>
            <a:solidFill>
              <a:srgbClr val="D7D7D7"/>
            </a:solidFill>
            <a:ln cap="rnd" cmpd="sng" w="9525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7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277" name="Google Shape;277;p9"/>
            <p:cNvSpPr/>
            <p:nvPr/>
          </p:nvSpPr>
          <p:spPr>
            <a:xfrm>
              <a:off x="3797774" y="1464118"/>
              <a:ext cx="1485922" cy="944474"/>
            </a:xfrm>
            <a:custGeom>
              <a:rect b="b" l="l" r="r" t="t"/>
              <a:pathLst>
                <a:path extrusionOk="0" h="1042433" w="1640039">
                  <a:moveTo>
                    <a:pt x="1640039" y="237775"/>
                  </a:moveTo>
                  <a:lnTo>
                    <a:pt x="1621455" y="465606"/>
                  </a:lnTo>
                  <a:lnTo>
                    <a:pt x="1587991" y="850996"/>
                  </a:lnTo>
                  <a:lnTo>
                    <a:pt x="1572530" y="1042433"/>
                  </a:lnTo>
                  <a:lnTo>
                    <a:pt x="1570186" y="1042234"/>
                  </a:lnTo>
                  <a:lnTo>
                    <a:pt x="1305732" y="1016037"/>
                  </a:lnTo>
                  <a:lnTo>
                    <a:pt x="855974" y="961360"/>
                  </a:lnTo>
                  <a:lnTo>
                    <a:pt x="576863" y="919747"/>
                  </a:lnTo>
                  <a:lnTo>
                    <a:pt x="560803" y="1025313"/>
                  </a:lnTo>
                  <a:lnTo>
                    <a:pt x="538434" y="1000305"/>
                  </a:lnTo>
                  <a:lnTo>
                    <a:pt x="521593" y="961503"/>
                  </a:lnTo>
                  <a:lnTo>
                    <a:pt x="482071" y="997844"/>
                  </a:lnTo>
                  <a:lnTo>
                    <a:pt x="451978" y="1000719"/>
                  </a:lnTo>
                  <a:lnTo>
                    <a:pt x="446819" y="988566"/>
                  </a:lnTo>
                  <a:lnTo>
                    <a:pt x="411869" y="991661"/>
                  </a:lnTo>
                  <a:lnTo>
                    <a:pt x="394119" y="978449"/>
                  </a:lnTo>
                  <a:lnTo>
                    <a:pt x="358402" y="990314"/>
                  </a:lnTo>
                  <a:lnTo>
                    <a:pt x="314256" y="981381"/>
                  </a:lnTo>
                  <a:lnTo>
                    <a:pt x="296138" y="997360"/>
                  </a:lnTo>
                  <a:lnTo>
                    <a:pt x="281771" y="983461"/>
                  </a:lnTo>
                  <a:lnTo>
                    <a:pt x="274877" y="915492"/>
                  </a:lnTo>
                  <a:lnTo>
                    <a:pt x="245880" y="907913"/>
                  </a:lnTo>
                  <a:lnTo>
                    <a:pt x="232687" y="888507"/>
                  </a:lnTo>
                  <a:lnTo>
                    <a:pt x="240564" y="850396"/>
                  </a:lnTo>
                  <a:lnTo>
                    <a:pt x="226280" y="833038"/>
                  </a:lnTo>
                  <a:lnTo>
                    <a:pt x="210837" y="788314"/>
                  </a:lnTo>
                  <a:lnTo>
                    <a:pt x="204290" y="747523"/>
                  </a:lnTo>
                  <a:lnTo>
                    <a:pt x="211212" y="731890"/>
                  </a:lnTo>
                  <a:lnTo>
                    <a:pt x="189787" y="707475"/>
                  </a:lnTo>
                  <a:lnTo>
                    <a:pt x="171877" y="726633"/>
                  </a:lnTo>
                  <a:lnTo>
                    <a:pt x="132233" y="747210"/>
                  </a:lnTo>
                  <a:lnTo>
                    <a:pt x="106528" y="720665"/>
                  </a:lnTo>
                  <a:lnTo>
                    <a:pt x="117684" y="700244"/>
                  </a:lnTo>
                  <a:lnTo>
                    <a:pt x="111878" y="677612"/>
                  </a:lnTo>
                  <a:lnTo>
                    <a:pt x="141232" y="660785"/>
                  </a:lnTo>
                  <a:lnTo>
                    <a:pt x="132811" y="627495"/>
                  </a:lnTo>
                  <a:lnTo>
                    <a:pt x="145795" y="581493"/>
                  </a:lnTo>
                  <a:lnTo>
                    <a:pt x="179839" y="511461"/>
                  </a:lnTo>
                  <a:lnTo>
                    <a:pt x="139856" y="504720"/>
                  </a:lnTo>
                  <a:lnTo>
                    <a:pt x="140940" y="491403"/>
                  </a:lnTo>
                  <a:lnTo>
                    <a:pt x="109126" y="463615"/>
                  </a:lnTo>
                  <a:lnTo>
                    <a:pt x="107519" y="440736"/>
                  </a:lnTo>
                  <a:lnTo>
                    <a:pt x="67697" y="377370"/>
                  </a:lnTo>
                  <a:lnTo>
                    <a:pt x="67624" y="362700"/>
                  </a:lnTo>
                  <a:lnTo>
                    <a:pt x="41979" y="348365"/>
                  </a:lnTo>
                  <a:lnTo>
                    <a:pt x="21045" y="319176"/>
                  </a:lnTo>
                  <a:lnTo>
                    <a:pt x="31666" y="265065"/>
                  </a:lnTo>
                  <a:lnTo>
                    <a:pt x="0" y="200907"/>
                  </a:lnTo>
                  <a:lnTo>
                    <a:pt x="43017" y="0"/>
                  </a:lnTo>
                  <a:lnTo>
                    <a:pt x="644172" y="114869"/>
                  </a:lnTo>
                  <a:lnTo>
                    <a:pt x="916948" y="155635"/>
                  </a:lnTo>
                  <a:close/>
                </a:path>
              </a:pathLst>
            </a:custGeom>
            <a:solidFill>
              <a:srgbClr val="D7D7D7"/>
            </a:solidFill>
            <a:ln cap="rnd" cmpd="sng" w="9525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7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278" name="Google Shape;278;p9"/>
            <p:cNvSpPr/>
            <p:nvPr/>
          </p:nvSpPr>
          <p:spPr>
            <a:xfrm>
              <a:off x="4231437" y="3802186"/>
              <a:ext cx="1016753" cy="1056049"/>
            </a:xfrm>
            <a:custGeom>
              <a:rect b="b" l="l" r="r" t="t"/>
              <a:pathLst>
                <a:path extrusionOk="0" h="1165580" w="1122208">
                  <a:moveTo>
                    <a:pt x="417017" y="33356"/>
                  </a:moveTo>
                  <a:lnTo>
                    <a:pt x="504962" y="44844"/>
                  </a:lnTo>
                  <a:lnTo>
                    <a:pt x="908567" y="85763"/>
                  </a:lnTo>
                  <a:lnTo>
                    <a:pt x="1122208" y="101916"/>
                  </a:lnTo>
                  <a:lnTo>
                    <a:pt x="1114702" y="203629"/>
                  </a:lnTo>
                  <a:lnTo>
                    <a:pt x="1108531" y="203172"/>
                  </a:lnTo>
                  <a:lnTo>
                    <a:pt x="1070001" y="710074"/>
                  </a:lnTo>
                  <a:lnTo>
                    <a:pt x="1050996" y="916031"/>
                  </a:lnTo>
                  <a:lnTo>
                    <a:pt x="1035820" y="1119748"/>
                  </a:lnTo>
                  <a:lnTo>
                    <a:pt x="431367" y="1063355"/>
                  </a:lnTo>
                  <a:lnTo>
                    <a:pt x="424468" y="1082782"/>
                  </a:lnTo>
                  <a:lnTo>
                    <a:pt x="441456" y="1108246"/>
                  </a:lnTo>
                  <a:lnTo>
                    <a:pt x="155122" y="1073830"/>
                  </a:lnTo>
                  <a:lnTo>
                    <a:pt x="143270" y="1165580"/>
                  </a:lnTo>
                  <a:lnTo>
                    <a:pt x="0" y="1146430"/>
                  </a:lnTo>
                  <a:lnTo>
                    <a:pt x="159269" y="0"/>
                  </a:lnTo>
                  <a:close/>
                </a:path>
              </a:pathLst>
            </a:custGeom>
            <a:solidFill>
              <a:schemeClr val="accent1"/>
            </a:solidFill>
            <a:ln cap="rnd" cmpd="sng" w="9525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7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279" name="Google Shape;279;p9"/>
            <p:cNvSpPr/>
            <p:nvPr/>
          </p:nvSpPr>
          <p:spPr>
            <a:xfrm>
              <a:off x="3385009" y="3683801"/>
              <a:ext cx="990731" cy="1157084"/>
            </a:xfrm>
            <a:custGeom>
              <a:rect b="b" l="l" r="r" t="t"/>
              <a:pathLst>
                <a:path extrusionOk="0" h="1277094" w="1093487">
                  <a:moveTo>
                    <a:pt x="1093487" y="130663"/>
                  </a:moveTo>
                  <a:lnTo>
                    <a:pt x="934217" y="1277094"/>
                  </a:lnTo>
                  <a:lnTo>
                    <a:pt x="588488" y="1225569"/>
                  </a:lnTo>
                  <a:lnTo>
                    <a:pt x="401945" y="1117723"/>
                  </a:lnTo>
                  <a:lnTo>
                    <a:pt x="0" y="879327"/>
                  </a:lnTo>
                  <a:lnTo>
                    <a:pt x="24480" y="837543"/>
                  </a:lnTo>
                  <a:lnTo>
                    <a:pt x="58779" y="836381"/>
                  </a:lnTo>
                  <a:lnTo>
                    <a:pt x="71335" y="820644"/>
                  </a:lnTo>
                  <a:lnTo>
                    <a:pt x="69595" y="781592"/>
                  </a:lnTo>
                  <a:lnTo>
                    <a:pt x="47134" y="776002"/>
                  </a:lnTo>
                  <a:lnTo>
                    <a:pt x="51127" y="699318"/>
                  </a:lnTo>
                  <a:lnTo>
                    <a:pt x="90157" y="677437"/>
                  </a:lnTo>
                  <a:lnTo>
                    <a:pt x="100502" y="648709"/>
                  </a:lnTo>
                  <a:lnTo>
                    <a:pt x="103523" y="600293"/>
                  </a:lnTo>
                  <a:lnTo>
                    <a:pt x="130148" y="569056"/>
                  </a:lnTo>
                  <a:lnTo>
                    <a:pt x="158671" y="560950"/>
                  </a:lnTo>
                  <a:lnTo>
                    <a:pt x="183447" y="538402"/>
                  </a:lnTo>
                  <a:lnTo>
                    <a:pt x="156873" y="503603"/>
                  </a:lnTo>
                  <a:lnTo>
                    <a:pt x="144968" y="446526"/>
                  </a:lnTo>
                  <a:lnTo>
                    <a:pt x="124875" y="408322"/>
                  </a:lnTo>
                  <a:lnTo>
                    <a:pt x="129891" y="383066"/>
                  </a:lnTo>
                  <a:lnTo>
                    <a:pt x="145055" y="357537"/>
                  </a:lnTo>
                  <a:lnTo>
                    <a:pt x="148925" y="319491"/>
                  </a:lnTo>
                  <a:lnTo>
                    <a:pt x="143370" y="278423"/>
                  </a:lnTo>
                  <a:lnTo>
                    <a:pt x="157189" y="158952"/>
                  </a:lnTo>
                  <a:lnTo>
                    <a:pt x="217103" y="162805"/>
                  </a:lnTo>
                  <a:lnTo>
                    <a:pt x="231577" y="190742"/>
                  </a:lnTo>
                  <a:lnTo>
                    <a:pt x="247510" y="192690"/>
                  </a:lnTo>
                  <a:lnTo>
                    <a:pt x="270662" y="161780"/>
                  </a:lnTo>
                  <a:lnTo>
                    <a:pt x="301758" y="0"/>
                  </a:lnTo>
                  <a:lnTo>
                    <a:pt x="862547" y="95833"/>
                  </a:lnTo>
                  <a:close/>
                </a:path>
              </a:pathLst>
            </a:custGeom>
            <a:solidFill>
              <a:srgbClr val="D7D7D7"/>
            </a:solidFill>
            <a:ln cap="rnd" cmpd="sng" w="9525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7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280" name="Google Shape;280;p9"/>
            <p:cNvSpPr/>
            <p:nvPr/>
          </p:nvSpPr>
          <p:spPr>
            <a:xfrm>
              <a:off x="2907501" y="2597837"/>
              <a:ext cx="926355" cy="1433033"/>
            </a:xfrm>
            <a:custGeom>
              <a:rect b="b" l="l" r="r" t="t"/>
              <a:pathLst>
                <a:path extrusionOk="0" h="1581664" w="1022435">
                  <a:moveTo>
                    <a:pt x="585647" y="103293"/>
                  </a:moveTo>
                  <a:lnTo>
                    <a:pt x="1022435" y="195499"/>
                  </a:lnTo>
                  <a:lnTo>
                    <a:pt x="828793" y="1198597"/>
                  </a:lnTo>
                  <a:lnTo>
                    <a:pt x="797696" y="1360377"/>
                  </a:lnTo>
                  <a:lnTo>
                    <a:pt x="774544" y="1391288"/>
                  </a:lnTo>
                  <a:lnTo>
                    <a:pt x="758612" y="1389340"/>
                  </a:lnTo>
                  <a:lnTo>
                    <a:pt x="744138" y="1361402"/>
                  </a:lnTo>
                  <a:lnTo>
                    <a:pt x="684224" y="1357549"/>
                  </a:lnTo>
                  <a:lnTo>
                    <a:pt x="670405" y="1477020"/>
                  </a:lnTo>
                  <a:lnTo>
                    <a:pt x="675959" y="1518088"/>
                  </a:lnTo>
                  <a:lnTo>
                    <a:pt x="672089" y="1556134"/>
                  </a:lnTo>
                  <a:lnTo>
                    <a:pt x="656925" y="1581664"/>
                  </a:lnTo>
                  <a:lnTo>
                    <a:pt x="501961" y="1347485"/>
                  </a:lnTo>
                  <a:lnTo>
                    <a:pt x="415628" y="1217669"/>
                  </a:lnTo>
                  <a:lnTo>
                    <a:pt x="297640" y="1040653"/>
                  </a:lnTo>
                  <a:lnTo>
                    <a:pt x="151246" y="820506"/>
                  </a:lnTo>
                  <a:lnTo>
                    <a:pt x="0" y="593046"/>
                  </a:lnTo>
                  <a:lnTo>
                    <a:pt x="65483" y="342637"/>
                  </a:lnTo>
                  <a:lnTo>
                    <a:pt x="153032" y="0"/>
                  </a:lnTo>
                  <a:lnTo>
                    <a:pt x="341874" y="48503"/>
                  </a:lnTo>
                  <a:close/>
                </a:path>
              </a:pathLst>
            </a:custGeom>
            <a:solidFill>
              <a:schemeClr val="accent1"/>
            </a:solidFill>
            <a:ln cap="rnd" cmpd="sng" w="9525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7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281" name="Google Shape;281;p9"/>
            <p:cNvSpPr/>
            <p:nvPr/>
          </p:nvSpPr>
          <p:spPr>
            <a:xfrm>
              <a:off x="4375740" y="3067907"/>
              <a:ext cx="1056993" cy="837177"/>
            </a:xfrm>
            <a:custGeom>
              <a:rect b="b" l="l" r="r" t="t"/>
              <a:pathLst>
                <a:path extrusionOk="0" h="924007" w="1166622">
                  <a:moveTo>
                    <a:pt x="280908" y="21307"/>
                  </a:moveTo>
                  <a:lnTo>
                    <a:pt x="610970" y="60187"/>
                  </a:lnTo>
                  <a:lnTo>
                    <a:pt x="864206" y="82821"/>
                  </a:lnTo>
                  <a:lnTo>
                    <a:pt x="1166622" y="105306"/>
                  </a:lnTo>
                  <a:lnTo>
                    <a:pt x="1153578" y="309817"/>
                  </a:lnTo>
                  <a:lnTo>
                    <a:pt x="1116163" y="924007"/>
                  </a:lnTo>
                  <a:lnTo>
                    <a:pt x="962939" y="912353"/>
                  </a:lnTo>
                  <a:lnTo>
                    <a:pt x="749297" y="896200"/>
                  </a:lnTo>
                  <a:lnTo>
                    <a:pt x="345693" y="855281"/>
                  </a:lnTo>
                  <a:lnTo>
                    <a:pt x="257747" y="843792"/>
                  </a:lnTo>
                  <a:lnTo>
                    <a:pt x="0" y="810436"/>
                  </a:lnTo>
                  <a:lnTo>
                    <a:pt x="32662" y="573916"/>
                  </a:lnTo>
                  <a:lnTo>
                    <a:pt x="33164" y="551353"/>
                  </a:lnTo>
                  <a:lnTo>
                    <a:pt x="57805" y="379369"/>
                  </a:lnTo>
                  <a:lnTo>
                    <a:pt x="111078" y="0"/>
                  </a:lnTo>
                  <a:close/>
                </a:path>
              </a:pathLst>
            </a:custGeom>
            <a:solidFill>
              <a:srgbClr val="D7D7D7"/>
            </a:solidFill>
            <a:ln cap="rnd" cmpd="sng" w="9525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7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282" name="Google Shape;282;p9"/>
            <p:cNvSpPr/>
            <p:nvPr/>
          </p:nvSpPr>
          <p:spPr>
            <a:xfrm>
              <a:off x="4204600" y="2297435"/>
              <a:ext cx="1015808" cy="845510"/>
            </a:xfrm>
            <a:custGeom>
              <a:rect b="b" l="l" r="r" t="t"/>
              <a:pathLst>
                <a:path extrusionOk="0" h="933205" w="1121165">
                  <a:moveTo>
                    <a:pt x="406953" y="41613"/>
                  </a:moveTo>
                  <a:lnTo>
                    <a:pt x="856711" y="96290"/>
                  </a:lnTo>
                  <a:lnTo>
                    <a:pt x="1121165" y="122487"/>
                  </a:lnTo>
                  <a:lnTo>
                    <a:pt x="1087628" y="526621"/>
                  </a:lnTo>
                  <a:lnTo>
                    <a:pt x="1053096" y="933205"/>
                  </a:lnTo>
                  <a:lnTo>
                    <a:pt x="799859" y="910570"/>
                  </a:lnTo>
                  <a:lnTo>
                    <a:pt x="469798" y="871690"/>
                  </a:lnTo>
                  <a:lnTo>
                    <a:pt x="299967" y="850383"/>
                  </a:lnTo>
                  <a:lnTo>
                    <a:pt x="0" y="805722"/>
                  </a:lnTo>
                  <a:lnTo>
                    <a:pt x="32275" y="603560"/>
                  </a:lnTo>
                  <a:lnTo>
                    <a:pt x="111782" y="105566"/>
                  </a:lnTo>
                  <a:lnTo>
                    <a:pt x="127842" y="0"/>
                  </a:lnTo>
                  <a:close/>
                </a:path>
              </a:pathLst>
            </a:custGeom>
            <a:solidFill>
              <a:schemeClr val="accent1"/>
            </a:solidFill>
            <a:ln cap="rnd" cmpd="sng" w="9525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7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283" name="Google Shape;283;p9"/>
            <p:cNvSpPr/>
            <p:nvPr/>
          </p:nvSpPr>
          <p:spPr>
            <a:xfrm>
              <a:off x="2484950" y="1716087"/>
              <a:ext cx="1170157" cy="975336"/>
            </a:xfrm>
            <a:custGeom>
              <a:rect b="b" l="l" r="r" t="t"/>
              <a:pathLst>
                <a:path extrusionOk="0" h="1076496" w="1291523">
                  <a:moveTo>
                    <a:pt x="396673" y="30332"/>
                  </a:moveTo>
                  <a:lnTo>
                    <a:pt x="409859" y="31898"/>
                  </a:lnTo>
                  <a:lnTo>
                    <a:pt x="432807" y="60534"/>
                  </a:lnTo>
                  <a:lnTo>
                    <a:pt x="438611" y="87612"/>
                  </a:lnTo>
                  <a:lnTo>
                    <a:pt x="428340" y="148145"/>
                  </a:lnTo>
                  <a:lnTo>
                    <a:pt x="492433" y="189584"/>
                  </a:lnTo>
                  <a:lnTo>
                    <a:pt x="560947" y="175404"/>
                  </a:lnTo>
                  <a:lnTo>
                    <a:pt x="599206" y="182544"/>
                  </a:lnTo>
                  <a:lnTo>
                    <a:pt x="639679" y="205117"/>
                  </a:lnTo>
                  <a:lnTo>
                    <a:pt x="640685" y="219188"/>
                  </a:lnTo>
                  <a:lnTo>
                    <a:pt x="723112" y="211433"/>
                  </a:lnTo>
                  <a:lnTo>
                    <a:pt x="738552" y="225844"/>
                  </a:lnTo>
                  <a:lnTo>
                    <a:pt x="780473" y="231094"/>
                  </a:lnTo>
                  <a:lnTo>
                    <a:pt x="819234" y="220508"/>
                  </a:lnTo>
                  <a:lnTo>
                    <a:pt x="883602" y="218621"/>
                  </a:lnTo>
                  <a:lnTo>
                    <a:pt x="939428" y="228031"/>
                  </a:lnTo>
                  <a:lnTo>
                    <a:pt x="961374" y="219758"/>
                  </a:lnTo>
                  <a:lnTo>
                    <a:pt x="1245284" y="287667"/>
                  </a:lnTo>
                  <a:lnTo>
                    <a:pt x="1256674" y="325423"/>
                  </a:lnTo>
                  <a:lnTo>
                    <a:pt x="1286091" y="346689"/>
                  </a:lnTo>
                  <a:lnTo>
                    <a:pt x="1291523" y="376275"/>
                  </a:lnTo>
                  <a:lnTo>
                    <a:pt x="1249759" y="428475"/>
                  </a:lnTo>
                  <a:lnTo>
                    <a:pt x="1233687" y="461327"/>
                  </a:lnTo>
                  <a:lnTo>
                    <a:pt x="1212332" y="481626"/>
                  </a:lnTo>
                  <a:lnTo>
                    <a:pt x="1210517" y="500583"/>
                  </a:lnTo>
                  <a:lnTo>
                    <a:pt x="1189407" y="526630"/>
                  </a:lnTo>
                  <a:lnTo>
                    <a:pt x="1173362" y="529868"/>
                  </a:lnTo>
                  <a:lnTo>
                    <a:pt x="1128935" y="593974"/>
                  </a:lnTo>
                  <a:lnTo>
                    <a:pt x="1132815" y="623395"/>
                  </a:lnTo>
                  <a:lnTo>
                    <a:pt x="1159146" y="632756"/>
                  </a:lnTo>
                  <a:lnTo>
                    <a:pt x="1167107" y="651657"/>
                  </a:lnTo>
                  <a:lnTo>
                    <a:pt x="1133849" y="712710"/>
                  </a:lnTo>
                  <a:lnTo>
                    <a:pt x="1052023" y="1076496"/>
                  </a:lnTo>
                  <a:lnTo>
                    <a:pt x="808251" y="1021707"/>
                  </a:lnTo>
                  <a:lnTo>
                    <a:pt x="619408" y="973203"/>
                  </a:lnTo>
                  <a:lnTo>
                    <a:pt x="469709" y="933703"/>
                  </a:lnTo>
                  <a:lnTo>
                    <a:pt x="277230" y="876852"/>
                  </a:lnTo>
                  <a:lnTo>
                    <a:pt x="154202" y="842367"/>
                  </a:lnTo>
                  <a:lnTo>
                    <a:pt x="13460" y="801275"/>
                  </a:lnTo>
                  <a:lnTo>
                    <a:pt x="0" y="772591"/>
                  </a:lnTo>
                  <a:lnTo>
                    <a:pt x="8491" y="706213"/>
                  </a:lnTo>
                  <a:lnTo>
                    <a:pt x="24315" y="663163"/>
                  </a:lnTo>
                  <a:lnTo>
                    <a:pt x="15511" y="623039"/>
                  </a:lnTo>
                  <a:lnTo>
                    <a:pt x="39306" y="595339"/>
                  </a:lnTo>
                  <a:lnTo>
                    <a:pt x="65425" y="546166"/>
                  </a:lnTo>
                  <a:lnTo>
                    <a:pt x="103161" y="497076"/>
                  </a:lnTo>
                  <a:lnTo>
                    <a:pt x="127329" y="450837"/>
                  </a:lnTo>
                  <a:lnTo>
                    <a:pt x="192815" y="290354"/>
                  </a:lnTo>
                  <a:lnTo>
                    <a:pt x="197354" y="267318"/>
                  </a:lnTo>
                  <a:lnTo>
                    <a:pt x="232834" y="199091"/>
                  </a:lnTo>
                  <a:lnTo>
                    <a:pt x="268318" y="100780"/>
                  </a:lnTo>
                  <a:lnTo>
                    <a:pt x="277633" y="43337"/>
                  </a:lnTo>
                  <a:lnTo>
                    <a:pt x="294248" y="12469"/>
                  </a:lnTo>
                  <a:lnTo>
                    <a:pt x="356692" y="0"/>
                  </a:lnTo>
                  <a:lnTo>
                    <a:pt x="373678" y="29318"/>
                  </a:lnTo>
                  <a:close/>
                </a:path>
              </a:pathLst>
            </a:custGeom>
            <a:solidFill>
              <a:srgbClr val="D7D7D7"/>
            </a:solidFill>
            <a:ln cap="rnd" cmpd="sng" w="9525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7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284" name="Google Shape;284;p9"/>
            <p:cNvSpPr/>
            <p:nvPr/>
          </p:nvSpPr>
          <p:spPr>
            <a:xfrm>
              <a:off x="3658411" y="2774966"/>
              <a:ext cx="817968" cy="1027220"/>
            </a:xfrm>
            <a:custGeom>
              <a:rect b="b" l="l" r="r" t="t"/>
              <a:pathLst>
                <a:path extrusionOk="0" h="1133761" w="902806">
                  <a:moveTo>
                    <a:pt x="470075" y="50289"/>
                  </a:moveTo>
                  <a:lnTo>
                    <a:pt x="635114" y="76501"/>
                  </a:lnTo>
                  <a:lnTo>
                    <a:pt x="602838" y="278663"/>
                  </a:lnTo>
                  <a:lnTo>
                    <a:pt x="902806" y="323324"/>
                  </a:lnTo>
                  <a:lnTo>
                    <a:pt x="849534" y="702694"/>
                  </a:lnTo>
                  <a:lnTo>
                    <a:pt x="824892" y="874678"/>
                  </a:lnTo>
                  <a:lnTo>
                    <a:pt x="824390" y="897241"/>
                  </a:lnTo>
                  <a:lnTo>
                    <a:pt x="791728" y="1133761"/>
                  </a:lnTo>
                  <a:lnTo>
                    <a:pt x="560789" y="1098931"/>
                  </a:lnTo>
                  <a:lnTo>
                    <a:pt x="0" y="1003098"/>
                  </a:lnTo>
                  <a:lnTo>
                    <a:pt x="193642" y="0"/>
                  </a:lnTo>
                  <a:close/>
                </a:path>
              </a:pathLst>
            </a:custGeom>
            <a:solidFill>
              <a:srgbClr val="D7D7D7"/>
            </a:solidFill>
            <a:ln cap="rnd" cmpd="sng" w="9525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7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285" name="Google Shape;285;p9"/>
            <p:cNvSpPr/>
            <p:nvPr/>
          </p:nvSpPr>
          <p:spPr>
            <a:xfrm>
              <a:off x="6114348" y="1651157"/>
              <a:ext cx="940201" cy="1076811"/>
            </a:xfrm>
            <a:custGeom>
              <a:rect b="b" l="l" r="r" t="t"/>
              <a:pathLst>
                <a:path extrusionOk="0" h="1188496" w="1037717">
                  <a:moveTo>
                    <a:pt x="721212" y="527025"/>
                  </a:moveTo>
                  <a:lnTo>
                    <a:pt x="710161" y="518629"/>
                  </a:lnTo>
                  <a:lnTo>
                    <a:pt x="682581" y="536339"/>
                  </a:lnTo>
                  <a:lnTo>
                    <a:pt x="687242" y="655830"/>
                  </a:lnTo>
                  <a:lnTo>
                    <a:pt x="679231" y="668341"/>
                  </a:lnTo>
                  <a:lnTo>
                    <a:pt x="639699" y="686439"/>
                  </a:lnTo>
                  <a:lnTo>
                    <a:pt x="608676" y="730778"/>
                  </a:lnTo>
                  <a:lnTo>
                    <a:pt x="607296" y="759689"/>
                  </a:lnTo>
                  <a:lnTo>
                    <a:pt x="623683" y="761363"/>
                  </a:lnTo>
                  <a:lnTo>
                    <a:pt x="642452" y="786260"/>
                  </a:lnTo>
                  <a:lnTo>
                    <a:pt x="627167" y="817903"/>
                  </a:lnTo>
                  <a:lnTo>
                    <a:pt x="631469" y="852216"/>
                  </a:lnTo>
                  <a:lnTo>
                    <a:pt x="623803" y="927006"/>
                  </a:lnTo>
                  <a:lnTo>
                    <a:pt x="662882" y="962374"/>
                  </a:lnTo>
                  <a:lnTo>
                    <a:pt x="692970" y="964588"/>
                  </a:lnTo>
                  <a:lnTo>
                    <a:pt x="708834" y="986243"/>
                  </a:lnTo>
                  <a:lnTo>
                    <a:pt x="754014" y="1006661"/>
                  </a:lnTo>
                  <a:lnTo>
                    <a:pt x="762292" y="1033053"/>
                  </a:lnTo>
                  <a:lnTo>
                    <a:pt x="805100" y="1065696"/>
                  </a:lnTo>
                  <a:lnTo>
                    <a:pt x="828511" y="1072397"/>
                  </a:lnTo>
                  <a:lnTo>
                    <a:pt x="858557" y="1115553"/>
                  </a:lnTo>
                  <a:lnTo>
                    <a:pt x="856179" y="1148042"/>
                  </a:lnTo>
                  <a:lnTo>
                    <a:pt x="865349" y="1171030"/>
                  </a:lnTo>
                  <a:lnTo>
                    <a:pt x="842935" y="1172141"/>
                  </a:lnTo>
                  <a:lnTo>
                    <a:pt x="99435" y="1188496"/>
                  </a:lnTo>
                  <a:lnTo>
                    <a:pt x="101168" y="823401"/>
                  </a:lnTo>
                  <a:lnTo>
                    <a:pt x="68557" y="799885"/>
                  </a:lnTo>
                  <a:lnTo>
                    <a:pt x="43977" y="760833"/>
                  </a:lnTo>
                  <a:lnTo>
                    <a:pt x="83084" y="717860"/>
                  </a:lnTo>
                  <a:lnTo>
                    <a:pt x="86318" y="694592"/>
                  </a:lnTo>
                  <a:lnTo>
                    <a:pt x="81417" y="613672"/>
                  </a:lnTo>
                  <a:lnTo>
                    <a:pt x="64673" y="592519"/>
                  </a:lnTo>
                  <a:lnTo>
                    <a:pt x="53539" y="548163"/>
                  </a:lnTo>
                  <a:lnTo>
                    <a:pt x="56281" y="494002"/>
                  </a:lnTo>
                  <a:lnTo>
                    <a:pt x="51027" y="485116"/>
                  </a:lnTo>
                  <a:lnTo>
                    <a:pt x="47625" y="355932"/>
                  </a:lnTo>
                  <a:lnTo>
                    <a:pt x="21257" y="287348"/>
                  </a:lnTo>
                  <a:lnTo>
                    <a:pt x="11222" y="248705"/>
                  </a:lnTo>
                  <a:lnTo>
                    <a:pt x="7733" y="167302"/>
                  </a:lnTo>
                  <a:lnTo>
                    <a:pt x="16962" y="139955"/>
                  </a:lnTo>
                  <a:lnTo>
                    <a:pt x="0" y="76112"/>
                  </a:lnTo>
                  <a:lnTo>
                    <a:pt x="279477" y="76673"/>
                  </a:lnTo>
                  <a:lnTo>
                    <a:pt x="278794" y="0"/>
                  </a:lnTo>
                  <a:lnTo>
                    <a:pt x="305205" y="1926"/>
                  </a:lnTo>
                  <a:lnTo>
                    <a:pt x="322989" y="17044"/>
                  </a:lnTo>
                  <a:lnTo>
                    <a:pt x="342036" y="120939"/>
                  </a:lnTo>
                  <a:lnTo>
                    <a:pt x="356274" y="132809"/>
                  </a:lnTo>
                  <a:lnTo>
                    <a:pt x="400771" y="135365"/>
                  </a:lnTo>
                  <a:lnTo>
                    <a:pt x="406141" y="145148"/>
                  </a:lnTo>
                  <a:lnTo>
                    <a:pt x="458133" y="148464"/>
                  </a:lnTo>
                  <a:lnTo>
                    <a:pt x="464575" y="170289"/>
                  </a:lnTo>
                  <a:lnTo>
                    <a:pt x="508994" y="163687"/>
                  </a:lnTo>
                  <a:lnTo>
                    <a:pt x="508759" y="154903"/>
                  </a:lnTo>
                  <a:lnTo>
                    <a:pt x="543305" y="142949"/>
                  </a:lnTo>
                  <a:lnTo>
                    <a:pt x="573833" y="146410"/>
                  </a:lnTo>
                  <a:lnTo>
                    <a:pt x="609245" y="161722"/>
                  </a:lnTo>
                  <a:lnTo>
                    <a:pt x="619630" y="182249"/>
                  </a:lnTo>
                  <a:lnTo>
                    <a:pt x="639622" y="179330"/>
                  </a:lnTo>
                  <a:lnTo>
                    <a:pt x="659925" y="223678"/>
                  </a:lnTo>
                  <a:lnTo>
                    <a:pt x="668149" y="204652"/>
                  </a:lnTo>
                  <a:lnTo>
                    <a:pt x="702042" y="194486"/>
                  </a:lnTo>
                  <a:lnTo>
                    <a:pt x="708780" y="212913"/>
                  </a:lnTo>
                  <a:lnTo>
                    <a:pt x="749615" y="224345"/>
                  </a:lnTo>
                  <a:lnTo>
                    <a:pt x="750409" y="241930"/>
                  </a:lnTo>
                  <a:lnTo>
                    <a:pt x="771242" y="255296"/>
                  </a:lnTo>
                  <a:lnTo>
                    <a:pt x="811979" y="245616"/>
                  </a:lnTo>
                  <a:lnTo>
                    <a:pt x="835609" y="224584"/>
                  </a:lnTo>
                  <a:lnTo>
                    <a:pt x="868516" y="210720"/>
                  </a:lnTo>
                  <a:lnTo>
                    <a:pt x="882078" y="239726"/>
                  </a:lnTo>
                  <a:lnTo>
                    <a:pt x="904851" y="231833"/>
                  </a:lnTo>
                  <a:lnTo>
                    <a:pt x="932854" y="236819"/>
                  </a:lnTo>
                  <a:lnTo>
                    <a:pt x="964685" y="230484"/>
                  </a:lnTo>
                  <a:lnTo>
                    <a:pt x="1002879" y="253439"/>
                  </a:lnTo>
                  <a:lnTo>
                    <a:pt x="1037717" y="246729"/>
                  </a:lnTo>
                  <a:lnTo>
                    <a:pt x="1035465" y="257915"/>
                  </a:lnTo>
                  <a:lnTo>
                    <a:pt x="991447" y="286174"/>
                  </a:lnTo>
                  <a:lnTo>
                    <a:pt x="928892" y="309864"/>
                  </a:lnTo>
                  <a:lnTo>
                    <a:pt x="888752" y="333129"/>
                  </a:lnTo>
                  <a:lnTo>
                    <a:pt x="831955" y="388061"/>
                  </a:lnTo>
                  <a:lnTo>
                    <a:pt x="807835" y="421316"/>
                  </a:lnTo>
                  <a:lnTo>
                    <a:pt x="770126" y="459592"/>
                  </a:lnTo>
                  <a:lnTo>
                    <a:pt x="709843" y="510895"/>
                  </a:lnTo>
                  <a:close/>
                </a:path>
              </a:pathLst>
            </a:custGeom>
            <a:solidFill>
              <a:schemeClr val="accent1"/>
            </a:solidFill>
            <a:ln cap="rnd" cmpd="sng" w="9525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7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286" name="Google Shape;286;p9"/>
            <p:cNvSpPr/>
            <p:nvPr/>
          </p:nvSpPr>
          <p:spPr>
            <a:xfrm>
              <a:off x="3438114" y="1438329"/>
              <a:ext cx="867763" cy="1405949"/>
            </a:xfrm>
            <a:custGeom>
              <a:rect b="b" l="l" r="r" t="t"/>
              <a:pathLst>
                <a:path extrusionOk="0" h="1551771" w="957766">
                  <a:moveTo>
                    <a:pt x="439980" y="28463"/>
                  </a:moveTo>
                  <a:lnTo>
                    <a:pt x="396963" y="229370"/>
                  </a:lnTo>
                  <a:lnTo>
                    <a:pt x="428629" y="293529"/>
                  </a:lnTo>
                  <a:lnTo>
                    <a:pt x="418008" y="347639"/>
                  </a:lnTo>
                  <a:lnTo>
                    <a:pt x="438942" y="376829"/>
                  </a:lnTo>
                  <a:lnTo>
                    <a:pt x="464587" y="391164"/>
                  </a:lnTo>
                  <a:lnTo>
                    <a:pt x="464660" y="405834"/>
                  </a:lnTo>
                  <a:lnTo>
                    <a:pt x="504482" y="469200"/>
                  </a:lnTo>
                  <a:lnTo>
                    <a:pt x="506090" y="492078"/>
                  </a:lnTo>
                  <a:lnTo>
                    <a:pt x="537903" y="519866"/>
                  </a:lnTo>
                  <a:lnTo>
                    <a:pt x="536819" y="533184"/>
                  </a:lnTo>
                  <a:lnTo>
                    <a:pt x="576802" y="539925"/>
                  </a:lnTo>
                  <a:lnTo>
                    <a:pt x="542758" y="609957"/>
                  </a:lnTo>
                  <a:lnTo>
                    <a:pt x="529774" y="655958"/>
                  </a:lnTo>
                  <a:lnTo>
                    <a:pt x="538195" y="689248"/>
                  </a:lnTo>
                  <a:lnTo>
                    <a:pt x="508841" y="706076"/>
                  </a:lnTo>
                  <a:lnTo>
                    <a:pt x="514647" y="728708"/>
                  </a:lnTo>
                  <a:lnTo>
                    <a:pt x="503491" y="749129"/>
                  </a:lnTo>
                  <a:lnTo>
                    <a:pt x="529196" y="775674"/>
                  </a:lnTo>
                  <a:lnTo>
                    <a:pt x="568840" y="755097"/>
                  </a:lnTo>
                  <a:lnTo>
                    <a:pt x="586750" y="735938"/>
                  </a:lnTo>
                  <a:lnTo>
                    <a:pt x="608175" y="760354"/>
                  </a:lnTo>
                  <a:lnTo>
                    <a:pt x="601254" y="775986"/>
                  </a:lnTo>
                  <a:lnTo>
                    <a:pt x="607800" y="816777"/>
                  </a:lnTo>
                  <a:lnTo>
                    <a:pt x="623243" y="861502"/>
                  </a:lnTo>
                  <a:lnTo>
                    <a:pt x="637527" y="878859"/>
                  </a:lnTo>
                  <a:lnTo>
                    <a:pt x="629650" y="916970"/>
                  </a:lnTo>
                  <a:lnTo>
                    <a:pt x="642844" y="936377"/>
                  </a:lnTo>
                  <a:lnTo>
                    <a:pt x="671840" y="943956"/>
                  </a:lnTo>
                  <a:lnTo>
                    <a:pt x="678734" y="1011925"/>
                  </a:lnTo>
                  <a:lnTo>
                    <a:pt x="693101" y="1025824"/>
                  </a:lnTo>
                  <a:lnTo>
                    <a:pt x="711219" y="1009844"/>
                  </a:lnTo>
                  <a:lnTo>
                    <a:pt x="755365" y="1018777"/>
                  </a:lnTo>
                  <a:lnTo>
                    <a:pt x="791082" y="1006913"/>
                  </a:lnTo>
                  <a:lnTo>
                    <a:pt x="808832" y="1020125"/>
                  </a:lnTo>
                  <a:lnTo>
                    <a:pt x="843782" y="1017030"/>
                  </a:lnTo>
                  <a:lnTo>
                    <a:pt x="848941" y="1029182"/>
                  </a:lnTo>
                  <a:lnTo>
                    <a:pt x="879035" y="1026307"/>
                  </a:lnTo>
                  <a:lnTo>
                    <a:pt x="918556" y="989967"/>
                  </a:lnTo>
                  <a:lnTo>
                    <a:pt x="935398" y="1028769"/>
                  </a:lnTo>
                  <a:lnTo>
                    <a:pt x="957766" y="1053777"/>
                  </a:lnTo>
                  <a:lnTo>
                    <a:pt x="878259" y="1551771"/>
                  </a:lnTo>
                  <a:lnTo>
                    <a:pt x="713221" y="1525559"/>
                  </a:lnTo>
                  <a:lnTo>
                    <a:pt x="436787" y="1475269"/>
                  </a:lnTo>
                  <a:lnTo>
                    <a:pt x="0" y="1383063"/>
                  </a:lnTo>
                  <a:lnTo>
                    <a:pt x="81825" y="1019276"/>
                  </a:lnTo>
                  <a:lnTo>
                    <a:pt x="115083" y="958224"/>
                  </a:lnTo>
                  <a:lnTo>
                    <a:pt x="107122" y="939322"/>
                  </a:lnTo>
                  <a:lnTo>
                    <a:pt x="80791" y="929962"/>
                  </a:lnTo>
                  <a:lnTo>
                    <a:pt x="76912" y="900540"/>
                  </a:lnTo>
                  <a:lnTo>
                    <a:pt x="121338" y="836435"/>
                  </a:lnTo>
                  <a:lnTo>
                    <a:pt x="137383" y="833197"/>
                  </a:lnTo>
                  <a:lnTo>
                    <a:pt x="158494" y="807149"/>
                  </a:lnTo>
                  <a:lnTo>
                    <a:pt x="160308" y="788192"/>
                  </a:lnTo>
                  <a:lnTo>
                    <a:pt x="181663" y="767894"/>
                  </a:lnTo>
                  <a:lnTo>
                    <a:pt x="197735" y="735042"/>
                  </a:lnTo>
                  <a:lnTo>
                    <a:pt x="239499" y="682842"/>
                  </a:lnTo>
                  <a:lnTo>
                    <a:pt x="234068" y="653255"/>
                  </a:lnTo>
                  <a:lnTo>
                    <a:pt x="204650" y="631990"/>
                  </a:lnTo>
                  <a:lnTo>
                    <a:pt x="193260" y="594233"/>
                  </a:lnTo>
                  <a:lnTo>
                    <a:pt x="200251" y="559457"/>
                  </a:lnTo>
                  <a:lnTo>
                    <a:pt x="190002" y="520829"/>
                  </a:lnTo>
                  <a:lnTo>
                    <a:pt x="195897" y="505133"/>
                  </a:lnTo>
                  <a:lnTo>
                    <a:pt x="254337" y="242029"/>
                  </a:lnTo>
                  <a:lnTo>
                    <a:pt x="310332" y="0"/>
                  </a:lnTo>
                  <a:close/>
                </a:path>
              </a:pathLst>
            </a:custGeom>
            <a:solidFill>
              <a:srgbClr val="D7D7D7"/>
            </a:solidFill>
            <a:ln cap="rnd" cmpd="sng" w="9525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7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287" name="Google Shape;287;p9"/>
            <p:cNvSpPr/>
            <p:nvPr/>
          </p:nvSpPr>
          <p:spPr>
            <a:xfrm>
              <a:off x="5387015" y="3348611"/>
              <a:ext cx="1078207" cy="581892"/>
            </a:xfrm>
            <a:custGeom>
              <a:rect b="b" l="l" r="r" t="t"/>
              <a:pathLst>
                <a:path extrusionOk="0" h="642245" w="1190036">
                  <a:moveTo>
                    <a:pt x="60121" y="1430"/>
                  </a:moveTo>
                  <a:lnTo>
                    <a:pt x="1074927" y="29264"/>
                  </a:lnTo>
                  <a:lnTo>
                    <a:pt x="1090253" y="48190"/>
                  </a:lnTo>
                  <a:lnTo>
                    <a:pt x="1140215" y="63374"/>
                  </a:lnTo>
                  <a:lnTo>
                    <a:pt x="1106143" y="123121"/>
                  </a:lnTo>
                  <a:lnTo>
                    <a:pt x="1125864" y="143095"/>
                  </a:lnTo>
                  <a:lnTo>
                    <a:pt x="1151086" y="190995"/>
                  </a:lnTo>
                  <a:lnTo>
                    <a:pt x="1184459" y="200633"/>
                  </a:lnTo>
                  <a:lnTo>
                    <a:pt x="1190036" y="642245"/>
                  </a:lnTo>
                  <a:lnTo>
                    <a:pt x="313081" y="629769"/>
                  </a:lnTo>
                  <a:lnTo>
                    <a:pt x="0" y="614190"/>
                  </a:lnTo>
                  <a:lnTo>
                    <a:pt x="37415" y="0"/>
                  </a:lnTo>
                  <a:close/>
                </a:path>
              </a:pathLst>
            </a:custGeom>
            <a:solidFill>
              <a:schemeClr val="accent1"/>
            </a:solidFill>
            <a:ln cap="rnd" cmpd="sng" w="9525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7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288" name="Google Shape;288;p9"/>
            <p:cNvSpPr/>
            <p:nvPr/>
          </p:nvSpPr>
          <p:spPr>
            <a:xfrm>
              <a:off x="5190023" y="2235146"/>
              <a:ext cx="1016276" cy="679930"/>
            </a:xfrm>
            <a:custGeom>
              <a:rect b="b" l="l" r="r" t="t"/>
              <a:pathLst>
                <a:path extrusionOk="0" h="750451" w="1121682">
                  <a:moveTo>
                    <a:pt x="51342" y="0"/>
                  </a:moveTo>
                  <a:lnTo>
                    <a:pt x="1106513" y="50033"/>
                  </a:lnTo>
                  <a:lnTo>
                    <a:pt x="1103278" y="73302"/>
                  </a:lnTo>
                  <a:lnTo>
                    <a:pt x="1064171" y="116275"/>
                  </a:lnTo>
                  <a:lnTo>
                    <a:pt x="1088751" y="155327"/>
                  </a:lnTo>
                  <a:lnTo>
                    <a:pt x="1121362" y="178843"/>
                  </a:lnTo>
                  <a:lnTo>
                    <a:pt x="1119630" y="543937"/>
                  </a:lnTo>
                  <a:lnTo>
                    <a:pt x="1100367" y="548294"/>
                  </a:lnTo>
                  <a:lnTo>
                    <a:pt x="1108291" y="565072"/>
                  </a:lnTo>
                  <a:lnTo>
                    <a:pt x="1103265" y="600745"/>
                  </a:lnTo>
                  <a:lnTo>
                    <a:pt x="1121682" y="620929"/>
                  </a:lnTo>
                  <a:lnTo>
                    <a:pt x="1110321" y="635382"/>
                  </a:lnTo>
                  <a:lnTo>
                    <a:pt x="1105251" y="675544"/>
                  </a:lnTo>
                  <a:lnTo>
                    <a:pt x="1092106" y="705614"/>
                  </a:lnTo>
                  <a:lnTo>
                    <a:pt x="1119463" y="750451"/>
                  </a:lnTo>
                  <a:lnTo>
                    <a:pt x="1092659" y="744714"/>
                  </a:lnTo>
                  <a:lnTo>
                    <a:pt x="1083114" y="715604"/>
                  </a:lnTo>
                  <a:lnTo>
                    <a:pt x="1005712" y="676855"/>
                  </a:lnTo>
                  <a:lnTo>
                    <a:pt x="936130" y="675791"/>
                  </a:lnTo>
                  <a:lnTo>
                    <a:pt x="915181" y="670935"/>
                  </a:lnTo>
                  <a:lnTo>
                    <a:pt x="896975" y="690677"/>
                  </a:lnTo>
                  <a:lnTo>
                    <a:pt x="821803" y="652073"/>
                  </a:lnTo>
                  <a:lnTo>
                    <a:pt x="817221" y="641903"/>
                  </a:lnTo>
                  <a:lnTo>
                    <a:pt x="356643" y="622201"/>
                  </a:lnTo>
                  <a:lnTo>
                    <a:pt x="107022" y="604048"/>
                  </a:lnTo>
                  <a:lnTo>
                    <a:pt x="0" y="595372"/>
                  </a:lnTo>
                  <a:lnTo>
                    <a:pt x="33537" y="191237"/>
                  </a:lnTo>
                  <a:lnTo>
                    <a:pt x="35881" y="191436"/>
                  </a:lnTo>
                  <a:close/>
                </a:path>
              </a:pathLst>
            </a:custGeom>
            <a:solidFill>
              <a:srgbClr val="D7D7D7"/>
            </a:solidFill>
            <a:ln cap="rnd" cmpd="sng" w="9525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7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289" name="Google Shape;289;p9"/>
            <p:cNvSpPr/>
            <p:nvPr/>
          </p:nvSpPr>
          <p:spPr>
            <a:xfrm>
              <a:off x="5158735" y="2774570"/>
              <a:ext cx="1202195" cy="600555"/>
            </a:xfrm>
            <a:custGeom>
              <a:rect b="b" l="l" r="r" t="t"/>
              <a:pathLst>
                <a:path extrusionOk="0" h="662843" w="1326884">
                  <a:moveTo>
                    <a:pt x="141555" y="8676"/>
                  </a:moveTo>
                  <a:lnTo>
                    <a:pt x="391176" y="26829"/>
                  </a:lnTo>
                  <a:lnTo>
                    <a:pt x="851753" y="46531"/>
                  </a:lnTo>
                  <a:lnTo>
                    <a:pt x="856335" y="56701"/>
                  </a:lnTo>
                  <a:lnTo>
                    <a:pt x="931507" y="95305"/>
                  </a:lnTo>
                  <a:lnTo>
                    <a:pt x="949713" y="75563"/>
                  </a:lnTo>
                  <a:lnTo>
                    <a:pt x="970662" y="80418"/>
                  </a:lnTo>
                  <a:lnTo>
                    <a:pt x="1040244" y="81483"/>
                  </a:lnTo>
                  <a:lnTo>
                    <a:pt x="1117646" y="120232"/>
                  </a:lnTo>
                  <a:lnTo>
                    <a:pt x="1127191" y="149342"/>
                  </a:lnTo>
                  <a:lnTo>
                    <a:pt x="1153995" y="155079"/>
                  </a:lnTo>
                  <a:lnTo>
                    <a:pt x="1180581" y="246822"/>
                  </a:lnTo>
                  <a:lnTo>
                    <a:pt x="1201029" y="260280"/>
                  </a:lnTo>
                  <a:lnTo>
                    <a:pt x="1210839" y="296072"/>
                  </a:lnTo>
                  <a:lnTo>
                    <a:pt x="1201771" y="320668"/>
                  </a:lnTo>
                  <a:lnTo>
                    <a:pt x="1205858" y="348637"/>
                  </a:lnTo>
                  <a:lnTo>
                    <a:pt x="1232257" y="366538"/>
                  </a:lnTo>
                  <a:lnTo>
                    <a:pt x="1231472" y="418010"/>
                  </a:lnTo>
                  <a:lnTo>
                    <a:pt x="1246469" y="463879"/>
                  </a:lnTo>
                  <a:lnTo>
                    <a:pt x="1238223" y="516507"/>
                  </a:lnTo>
                  <a:lnTo>
                    <a:pt x="1255808" y="543347"/>
                  </a:lnTo>
                  <a:lnTo>
                    <a:pt x="1288712" y="609304"/>
                  </a:lnTo>
                  <a:lnTo>
                    <a:pt x="1326884" y="662843"/>
                  </a:lnTo>
                  <a:lnTo>
                    <a:pt x="312078" y="635009"/>
                  </a:lnTo>
                  <a:lnTo>
                    <a:pt x="289371" y="633578"/>
                  </a:lnTo>
                  <a:lnTo>
                    <a:pt x="302416" y="429068"/>
                  </a:lnTo>
                  <a:lnTo>
                    <a:pt x="0" y="406583"/>
                  </a:lnTo>
                  <a:lnTo>
                    <a:pt x="34532" y="0"/>
                  </a:lnTo>
                  <a:close/>
                </a:path>
              </a:pathLst>
            </a:custGeom>
            <a:solidFill>
              <a:srgbClr val="D7D7D7"/>
            </a:solidFill>
            <a:ln cap="rnd" cmpd="sng" w="9525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7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290" name="Google Shape;290;p9"/>
            <p:cNvSpPr/>
            <p:nvPr/>
          </p:nvSpPr>
          <p:spPr>
            <a:xfrm>
              <a:off x="5241389" y="3894525"/>
              <a:ext cx="1255791" cy="658513"/>
            </a:xfrm>
            <a:custGeom>
              <a:rect b="b" l="l" r="r" t="t"/>
              <a:pathLst>
                <a:path extrusionOk="0" h="726813" w="1386039">
                  <a:moveTo>
                    <a:pt x="473811" y="27233"/>
                  </a:moveTo>
                  <a:lnTo>
                    <a:pt x="1350766" y="39709"/>
                  </a:lnTo>
                  <a:lnTo>
                    <a:pt x="1352251" y="141687"/>
                  </a:lnTo>
                  <a:lnTo>
                    <a:pt x="1386039" y="367496"/>
                  </a:lnTo>
                  <a:lnTo>
                    <a:pt x="1382797" y="726813"/>
                  </a:lnTo>
                  <a:lnTo>
                    <a:pt x="1318300" y="705348"/>
                  </a:lnTo>
                  <a:lnTo>
                    <a:pt x="1301551" y="682054"/>
                  </a:lnTo>
                  <a:lnTo>
                    <a:pt x="1258383" y="662333"/>
                  </a:lnTo>
                  <a:lnTo>
                    <a:pt x="1247551" y="680312"/>
                  </a:lnTo>
                  <a:lnTo>
                    <a:pt x="1204547" y="679457"/>
                  </a:lnTo>
                  <a:lnTo>
                    <a:pt x="1195351" y="668314"/>
                  </a:lnTo>
                  <a:lnTo>
                    <a:pt x="1156076" y="688560"/>
                  </a:lnTo>
                  <a:lnTo>
                    <a:pt x="1139593" y="677397"/>
                  </a:lnTo>
                  <a:lnTo>
                    <a:pt x="1103904" y="687445"/>
                  </a:lnTo>
                  <a:lnTo>
                    <a:pt x="1070839" y="718668"/>
                  </a:lnTo>
                  <a:lnTo>
                    <a:pt x="1058080" y="700726"/>
                  </a:lnTo>
                  <a:lnTo>
                    <a:pt x="1023368" y="685996"/>
                  </a:lnTo>
                  <a:lnTo>
                    <a:pt x="986760" y="685711"/>
                  </a:lnTo>
                  <a:lnTo>
                    <a:pt x="975091" y="662115"/>
                  </a:lnTo>
                  <a:lnTo>
                    <a:pt x="932489" y="707498"/>
                  </a:lnTo>
                  <a:lnTo>
                    <a:pt x="919083" y="681605"/>
                  </a:lnTo>
                  <a:lnTo>
                    <a:pt x="899757" y="689167"/>
                  </a:lnTo>
                  <a:lnTo>
                    <a:pt x="885368" y="672176"/>
                  </a:lnTo>
                  <a:lnTo>
                    <a:pt x="846329" y="655868"/>
                  </a:lnTo>
                  <a:lnTo>
                    <a:pt x="816571" y="682156"/>
                  </a:lnTo>
                  <a:lnTo>
                    <a:pt x="804334" y="653945"/>
                  </a:lnTo>
                  <a:lnTo>
                    <a:pt x="780661" y="650087"/>
                  </a:lnTo>
                  <a:lnTo>
                    <a:pt x="767475" y="627414"/>
                  </a:lnTo>
                  <a:lnTo>
                    <a:pt x="735785" y="617706"/>
                  </a:lnTo>
                  <a:lnTo>
                    <a:pt x="714329" y="636181"/>
                  </a:lnTo>
                  <a:lnTo>
                    <a:pt x="701098" y="619044"/>
                  </a:lnTo>
                  <a:lnTo>
                    <a:pt x="668225" y="620359"/>
                  </a:lnTo>
                  <a:lnTo>
                    <a:pt x="632333" y="601364"/>
                  </a:lnTo>
                  <a:lnTo>
                    <a:pt x="598577" y="602506"/>
                  </a:lnTo>
                  <a:lnTo>
                    <a:pt x="588085" y="562967"/>
                  </a:lnTo>
                  <a:lnTo>
                    <a:pt x="535503" y="558835"/>
                  </a:lnTo>
                  <a:lnTo>
                    <a:pt x="515269" y="564779"/>
                  </a:lnTo>
                  <a:lnTo>
                    <a:pt x="479651" y="524151"/>
                  </a:lnTo>
                  <a:lnTo>
                    <a:pt x="466875" y="525859"/>
                  </a:lnTo>
                  <a:lnTo>
                    <a:pt x="483556" y="129730"/>
                  </a:lnTo>
                  <a:lnTo>
                    <a:pt x="191373" y="114633"/>
                  </a:lnTo>
                  <a:lnTo>
                    <a:pt x="0" y="101712"/>
                  </a:lnTo>
                  <a:lnTo>
                    <a:pt x="7506" y="0"/>
                  </a:lnTo>
                  <a:lnTo>
                    <a:pt x="160730" y="11654"/>
                  </a:lnTo>
                  <a:close/>
                </a:path>
              </a:pathLst>
            </a:custGeom>
            <a:solidFill>
              <a:srgbClr val="D7D7D7"/>
            </a:solidFill>
            <a:ln cap="rnd" cmpd="sng" w="9525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7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291" name="Google Shape;291;p9"/>
            <p:cNvSpPr/>
            <p:nvPr/>
          </p:nvSpPr>
          <p:spPr>
            <a:xfrm>
              <a:off x="5236540" y="1679549"/>
              <a:ext cx="956014" cy="600928"/>
            </a:xfrm>
            <a:custGeom>
              <a:rect b="b" l="l" r="r" t="t"/>
              <a:pathLst>
                <a:path extrusionOk="0" h="663255" w="1055170">
                  <a:moveTo>
                    <a:pt x="968851" y="44775"/>
                  </a:moveTo>
                  <a:lnTo>
                    <a:pt x="985814" y="108619"/>
                  </a:lnTo>
                  <a:lnTo>
                    <a:pt x="976585" y="135965"/>
                  </a:lnTo>
                  <a:lnTo>
                    <a:pt x="980074" y="217369"/>
                  </a:lnTo>
                  <a:lnTo>
                    <a:pt x="990109" y="256012"/>
                  </a:lnTo>
                  <a:lnTo>
                    <a:pt x="1016477" y="324595"/>
                  </a:lnTo>
                  <a:lnTo>
                    <a:pt x="1019879" y="453779"/>
                  </a:lnTo>
                  <a:lnTo>
                    <a:pt x="1025133" y="462666"/>
                  </a:lnTo>
                  <a:lnTo>
                    <a:pt x="1022391" y="516826"/>
                  </a:lnTo>
                  <a:lnTo>
                    <a:pt x="1033525" y="561182"/>
                  </a:lnTo>
                  <a:lnTo>
                    <a:pt x="1050269" y="582335"/>
                  </a:lnTo>
                  <a:lnTo>
                    <a:pt x="1055170" y="663255"/>
                  </a:lnTo>
                  <a:lnTo>
                    <a:pt x="0" y="613221"/>
                  </a:lnTo>
                  <a:lnTo>
                    <a:pt x="33463" y="227831"/>
                  </a:lnTo>
                  <a:lnTo>
                    <a:pt x="52047" y="0"/>
                  </a:lnTo>
                  <a:close/>
                </a:path>
              </a:pathLst>
            </a:custGeom>
            <a:solidFill>
              <a:srgbClr val="D7D7D7"/>
            </a:solidFill>
            <a:ln cap="rnd" cmpd="sng" w="9525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7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292" name="Google Shape;292;p9"/>
            <p:cNvSpPr/>
            <p:nvPr/>
          </p:nvSpPr>
          <p:spPr>
            <a:xfrm>
              <a:off x="6296533" y="3248571"/>
              <a:ext cx="964376" cy="844723"/>
            </a:xfrm>
            <a:custGeom>
              <a:rect b="b" l="l" r="r" t="t"/>
              <a:pathLst>
                <a:path extrusionOk="0" h="932336" w="1064399">
                  <a:moveTo>
                    <a:pt x="599663" y="1822"/>
                  </a:moveTo>
                  <a:lnTo>
                    <a:pt x="615471" y="0"/>
                  </a:lnTo>
                  <a:lnTo>
                    <a:pt x="648298" y="39966"/>
                  </a:lnTo>
                  <a:lnTo>
                    <a:pt x="665359" y="45880"/>
                  </a:lnTo>
                  <a:lnTo>
                    <a:pt x="653340" y="75607"/>
                  </a:lnTo>
                  <a:lnTo>
                    <a:pt x="656982" y="116927"/>
                  </a:lnTo>
                  <a:lnTo>
                    <a:pt x="679387" y="178660"/>
                  </a:lnTo>
                  <a:lnTo>
                    <a:pt x="729432" y="228869"/>
                  </a:lnTo>
                  <a:lnTo>
                    <a:pt x="783564" y="269727"/>
                  </a:lnTo>
                  <a:lnTo>
                    <a:pt x="797540" y="336297"/>
                  </a:lnTo>
                  <a:lnTo>
                    <a:pt x="810197" y="347929"/>
                  </a:lnTo>
                  <a:lnTo>
                    <a:pt x="827036" y="327873"/>
                  </a:lnTo>
                  <a:lnTo>
                    <a:pt x="861714" y="334795"/>
                  </a:lnTo>
                  <a:lnTo>
                    <a:pt x="884816" y="347977"/>
                  </a:lnTo>
                  <a:lnTo>
                    <a:pt x="870935" y="373537"/>
                  </a:lnTo>
                  <a:lnTo>
                    <a:pt x="876381" y="392295"/>
                  </a:lnTo>
                  <a:lnTo>
                    <a:pt x="852937" y="446492"/>
                  </a:lnTo>
                  <a:lnTo>
                    <a:pt x="854006" y="478994"/>
                  </a:lnTo>
                  <a:lnTo>
                    <a:pt x="903151" y="517549"/>
                  </a:lnTo>
                  <a:lnTo>
                    <a:pt x="922149" y="543307"/>
                  </a:lnTo>
                  <a:lnTo>
                    <a:pt x="939176" y="537718"/>
                  </a:lnTo>
                  <a:lnTo>
                    <a:pt x="993218" y="577935"/>
                  </a:lnTo>
                  <a:lnTo>
                    <a:pt x="995357" y="609249"/>
                  </a:lnTo>
                  <a:lnTo>
                    <a:pt x="1011110" y="647492"/>
                  </a:lnTo>
                  <a:lnTo>
                    <a:pt x="998948" y="661811"/>
                  </a:lnTo>
                  <a:lnTo>
                    <a:pt x="1038837" y="717466"/>
                  </a:lnTo>
                  <a:lnTo>
                    <a:pt x="1064399" y="717885"/>
                  </a:lnTo>
                  <a:lnTo>
                    <a:pt x="1057174" y="801556"/>
                  </a:lnTo>
                  <a:lnTo>
                    <a:pt x="1032766" y="794294"/>
                  </a:lnTo>
                  <a:lnTo>
                    <a:pt x="1025746" y="820622"/>
                  </a:lnTo>
                  <a:lnTo>
                    <a:pt x="1015164" y="821352"/>
                  </a:lnTo>
                  <a:lnTo>
                    <a:pt x="1006344" y="821955"/>
                  </a:lnTo>
                  <a:lnTo>
                    <a:pt x="1010654" y="872205"/>
                  </a:lnTo>
                  <a:lnTo>
                    <a:pt x="982195" y="925771"/>
                  </a:lnTo>
                  <a:lnTo>
                    <a:pt x="877397" y="932336"/>
                  </a:lnTo>
                  <a:lnTo>
                    <a:pt x="900841" y="892764"/>
                  </a:lnTo>
                  <a:lnTo>
                    <a:pt x="924110" y="866630"/>
                  </a:lnTo>
                  <a:lnTo>
                    <a:pt x="907546" y="828361"/>
                  </a:lnTo>
                  <a:lnTo>
                    <a:pt x="210649" y="854287"/>
                  </a:lnTo>
                  <a:lnTo>
                    <a:pt x="187670" y="854638"/>
                  </a:lnTo>
                  <a:lnTo>
                    <a:pt x="186185" y="752660"/>
                  </a:lnTo>
                  <a:lnTo>
                    <a:pt x="180608" y="311048"/>
                  </a:lnTo>
                  <a:lnTo>
                    <a:pt x="147235" y="301410"/>
                  </a:lnTo>
                  <a:lnTo>
                    <a:pt x="122013" y="253510"/>
                  </a:lnTo>
                  <a:lnTo>
                    <a:pt x="102292" y="233536"/>
                  </a:lnTo>
                  <a:lnTo>
                    <a:pt x="136364" y="173789"/>
                  </a:lnTo>
                  <a:lnTo>
                    <a:pt x="86402" y="158605"/>
                  </a:lnTo>
                  <a:lnTo>
                    <a:pt x="71076" y="139679"/>
                  </a:lnTo>
                  <a:lnTo>
                    <a:pt x="32904" y="86140"/>
                  </a:lnTo>
                  <a:lnTo>
                    <a:pt x="0" y="20183"/>
                  </a:lnTo>
                  <a:lnTo>
                    <a:pt x="173039" y="22085"/>
                  </a:lnTo>
                  <a:lnTo>
                    <a:pt x="382744" y="15311"/>
                  </a:lnTo>
                  <a:close/>
                </a:path>
              </a:pathLst>
            </a:custGeom>
            <a:solidFill>
              <a:srgbClr val="D7D7D7"/>
            </a:solidFill>
            <a:ln cap="rnd" cmpd="sng" w="9525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7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293" name="Google Shape;293;p9"/>
            <p:cNvSpPr/>
            <p:nvPr/>
          </p:nvSpPr>
          <p:spPr>
            <a:xfrm>
              <a:off x="2748236" y="1264665"/>
              <a:ext cx="971048" cy="712057"/>
            </a:xfrm>
            <a:custGeom>
              <a:rect b="b" l="l" r="r" t="t"/>
              <a:pathLst>
                <a:path extrusionOk="0" h="785910" w="1071763">
                  <a:moveTo>
                    <a:pt x="1071763" y="191676"/>
                  </a:moveTo>
                  <a:lnTo>
                    <a:pt x="1015768" y="433706"/>
                  </a:lnTo>
                  <a:lnTo>
                    <a:pt x="957328" y="696809"/>
                  </a:lnTo>
                  <a:lnTo>
                    <a:pt x="951433" y="712506"/>
                  </a:lnTo>
                  <a:lnTo>
                    <a:pt x="961683" y="751134"/>
                  </a:lnTo>
                  <a:lnTo>
                    <a:pt x="954692" y="785910"/>
                  </a:lnTo>
                  <a:lnTo>
                    <a:pt x="670782" y="718001"/>
                  </a:lnTo>
                  <a:lnTo>
                    <a:pt x="648836" y="726275"/>
                  </a:lnTo>
                  <a:lnTo>
                    <a:pt x="593010" y="716864"/>
                  </a:lnTo>
                  <a:lnTo>
                    <a:pt x="528642" y="718752"/>
                  </a:lnTo>
                  <a:lnTo>
                    <a:pt x="489881" y="729338"/>
                  </a:lnTo>
                  <a:lnTo>
                    <a:pt x="447960" y="724087"/>
                  </a:lnTo>
                  <a:lnTo>
                    <a:pt x="432519" y="709676"/>
                  </a:lnTo>
                  <a:lnTo>
                    <a:pt x="350093" y="717432"/>
                  </a:lnTo>
                  <a:lnTo>
                    <a:pt x="349086" y="703360"/>
                  </a:lnTo>
                  <a:lnTo>
                    <a:pt x="308614" y="680787"/>
                  </a:lnTo>
                  <a:lnTo>
                    <a:pt x="270354" y="673647"/>
                  </a:lnTo>
                  <a:lnTo>
                    <a:pt x="201841" y="687828"/>
                  </a:lnTo>
                  <a:lnTo>
                    <a:pt x="137748" y="646389"/>
                  </a:lnTo>
                  <a:lnTo>
                    <a:pt x="148019" y="585855"/>
                  </a:lnTo>
                  <a:lnTo>
                    <a:pt x="142215" y="558777"/>
                  </a:lnTo>
                  <a:lnTo>
                    <a:pt x="119267" y="530141"/>
                  </a:lnTo>
                  <a:lnTo>
                    <a:pt x="106081" y="528576"/>
                  </a:lnTo>
                  <a:lnTo>
                    <a:pt x="83086" y="527562"/>
                  </a:lnTo>
                  <a:lnTo>
                    <a:pt x="66100" y="498243"/>
                  </a:lnTo>
                  <a:lnTo>
                    <a:pt x="44012" y="483540"/>
                  </a:lnTo>
                  <a:lnTo>
                    <a:pt x="20615" y="489219"/>
                  </a:lnTo>
                  <a:lnTo>
                    <a:pt x="0" y="464454"/>
                  </a:lnTo>
                  <a:lnTo>
                    <a:pt x="13191" y="439534"/>
                  </a:lnTo>
                  <a:lnTo>
                    <a:pt x="34966" y="431097"/>
                  </a:lnTo>
                  <a:lnTo>
                    <a:pt x="20094" y="382653"/>
                  </a:lnTo>
                  <a:lnTo>
                    <a:pt x="33857" y="272485"/>
                  </a:lnTo>
                  <a:lnTo>
                    <a:pt x="27209" y="255439"/>
                  </a:lnTo>
                  <a:lnTo>
                    <a:pt x="35495" y="177220"/>
                  </a:lnTo>
                  <a:lnTo>
                    <a:pt x="18457" y="140809"/>
                  </a:lnTo>
                  <a:lnTo>
                    <a:pt x="25393" y="80716"/>
                  </a:lnTo>
                  <a:lnTo>
                    <a:pt x="51389" y="47341"/>
                  </a:lnTo>
                  <a:lnTo>
                    <a:pt x="72208" y="73341"/>
                  </a:lnTo>
                  <a:lnTo>
                    <a:pt x="118349" y="113895"/>
                  </a:lnTo>
                  <a:lnTo>
                    <a:pt x="155144" y="123844"/>
                  </a:lnTo>
                  <a:lnTo>
                    <a:pt x="188834" y="144233"/>
                  </a:lnTo>
                  <a:lnTo>
                    <a:pt x="226042" y="144896"/>
                  </a:lnTo>
                  <a:lnTo>
                    <a:pt x="237589" y="166628"/>
                  </a:lnTo>
                  <a:lnTo>
                    <a:pt x="268781" y="174559"/>
                  </a:lnTo>
                  <a:lnTo>
                    <a:pt x="278158" y="223107"/>
                  </a:lnTo>
                  <a:lnTo>
                    <a:pt x="294938" y="224488"/>
                  </a:lnTo>
                  <a:lnTo>
                    <a:pt x="281449" y="282527"/>
                  </a:lnTo>
                  <a:lnTo>
                    <a:pt x="276036" y="337201"/>
                  </a:lnTo>
                  <a:lnTo>
                    <a:pt x="290647" y="335625"/>
                  </a:lnTo>
                  <a:lnTo>
                    <a:pt x="290266" y="287340"/>
                  </a:lnTo>
                  <a:lnTo>
                    <a:pt x="306280" y="244914"/>
                  </a:lnTo>
                  <a:lnTo>
                    <a:pt x="340565" y="206572"/>
                  </a:lnTo>
                  <a:lnTo>
                    <a:pt x="328405" y="183669"/>
                  </a:lnTo>
                  <a:lnTo>
                    <a:pt x="336007" y="151521"/>
                  </a:lnTo>
                  <a:lnTo>
                    <a:pt x="333074" y="112961"/>
                  </a:lnTo>
                  <a:lnTo>
                    <a:pt x="346744" y="89447"/>
                  </a:lnTo>
                  <a:lnTo>
                    <a:pt x="346639" y="57446"/>
                  </a:lnTo>
                  <a:lnTo>
                    <a:pt x="327219" y="47304"/>
                  </a:lnTo>
                  <a:lnTo>
                    <a:pt x="314433" y="19630"/>
                  </a:lnTo>
                  <a:lnTo>
                    <a:pt x="325493" y="0"/>
                  </a:lnTo>
                  <a:close/>
                  <a:moveTo>
                    <a:pt x="292071" y="134345"/>
                  </a:moveTo>
                  <a:lnTo>
                    <a:pt x="311691" y="130843"/>
                  </a:lnTo>
                  <a:lnTo>
                    <a:pt x="297583" y="169128"/>
                  </a:lnTo>
                  <a:lnTo>
                    <a:pt x="281042" y="148328"/>
                  </a:lnTo>
                  <a:close/>
                  <a:moveTo>
                    <a:pt x="267401" y="69960"/>
                  </a:moveTo>
                  <a:lnTo>
                    <a:pt x="289015" y="48814"/>
                  </a:lnTo>
                  <a:lnTo>
                    <a:pt x="299371" y="84976"/>
                  </a:lnTo>
                  <a:lnTo>
                    <a:pt x="286019" y="109707"/>
                  </a:lnTo>
                  <a:lnTo>
                    <a:pt x="258171" y="93587"/>
                  </a:lnTo>
                  <a:close/>
                </a:path>
              </a:pathLst>
            </a:custGeom>
            <a:solidFill>
              <a:srgbClr val="D7D7D7"/>
            </a:solidFill>
            <a:ln cap="rnd" cmpd="sng" w="9525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7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294" name="Google Shape;294;p9"/>
            <p:cNvSpPr/>
            <p:nvPr/>
          </p:nvSpPr>
          <p:spPr>
            <a:xfrm>
              <a:off x="1002834" y="4739292"/>
              <a:ext cx="2083866" cy="1069098"/>
            </a:xfrm>
            <a:custGeom>
              <a:rect b="b" l="l" r="r" t="t"/>
              <a:pathLst>
                <a:path extrusionOk="0" h="1179983" w="2300000">
                  <a:moveTo>
                    <a:pt x="2243462" y="991156"/>
                  </a:moveTo>
                  <a:lnTo>
                    <a:pt x="2241280" y="980038"/>
                  </a:lnTo>
                  <a:lnTo>
                    <a:pt x="2251281" y="983934"/>
                  </a:lnTo>
                  <a:lnTo>
                    <a:pt x="2253609" y="995401"/>
                  </a:lnTo>
                  <a:lnTo>
                    <a:pt x="2243525" y="997039"/>
                  </a:lnTo>
                  <a:close/>
                  <a:moveTo>
                    <a:pt x="2228586" y="973811"/>
                  </a:moveTo>
                  <a:lnTo>
                    <a:pt x="2237977" y="979510"/>
                  </a:lnTo>
                  <a:lnTo>
                    <a:pt x="2237715" y="992185"/>
                  </a:lnTo>
                  <a:lnTo>
                    <a:pt x="2233412" y="989210"/>
                  </a:lnTo>
                  <a:close/>
                  <a:moveTo>
                    <a:pt x="2166409" y="920094"/>
                  </a:moveTo>
                  <a:lnTo>
                    <a:pt x="2174713" y="916064"/>
                  </a:lnTo>
                  <a:lnTo>
                    <a:pt x="2179235" y="917456"/>
                  </a:lnTo>
                  <a:lnTo>
                    <a:pt x="2180957" y="927531"/>
                  </a:lnTo>
                  <a:lnTo>
                    <a:pt x="2173824" y="932008"/>
                  </a:lnTo>
                  <a:lnTo>
                    <a:pt x="2165039" y="927938"/>
                  </a:lnTo>
                  <a:close/>
                  <a:moveTo>
                    <a:pt x="2145581" y="932383"/>
                  </a:moveTo>
                  <a:lnTo>
                    <a:pt x="2161967" y="930010"/>
                  </a:lnTo>
                  <a:lnTo>
                    <a:pt x="2169655" y="941462"/>
                  </a:lnTo>
                  <a:lnTo>
                    <a:pt x="2189683" y="950797"/>
                  </a:lnTo>
                  <a:lnTo>
                    <a:pt x="2197724" y="957786"/>
                  </a:lnTo>
                  <a:lnTo>
                    <a:pt x="2200305" y="964850"/>
                  </a:lnTo>
                  <a:lnTo>
                    <a:pt x="2204585" y="965119"/>
                  </a:lnTo>
                  <a:lnTo>
                    <a:pt x="2208039" y="974270"/>
                  </a:lnTo>
                  <a:lnTo>
                    <a:pt x="2217406" y="981607"/>
                  </a:lnTo>
                  <a:lnTo>
                    <a:pt x="2220763" y="989605"/>
                  </a:lnTo>
                  <a:lnTo>
                    <a:pt x="2224275" y="985769"/>
                  </a:lnTo>
                  <a:lnTo>
                    <a:pt x="2228116" y="991649"/>
                  </a:lnTo>
                  <a:lnTo>
                    <a:pt x="2236851" y="1016825"/>
                  </a:lnTo>
                  <a:lnTo>
                    <a:pt x="2235942" y="1023390"/>
                  </a:lnTo>
                  <a:lnTo>
                    <a:pt x="2225043" y="1025568"/>
                  </a:lnTo>
                  <a:lnTo>
                    <a:pt x="2218210" y="1013536"/>
                  </a:lnTo>
                  <a:lnTo>
                    <a:pt x="2214822" y="1015740"/>
                  </a:lnTo>
                  <a:lnTo>
                    <a:pt x="2204274" y="1008338"/>
                  </a:lnTo>
                  <a:lnTo>
                    <a:pt x="2202974" y="1012250"/>
                  </a:lnTo>
                  <a:lnTo>
                    <a:pt x="2195623" y="1010911"/>
                  </a:lnTo>
                  <a:lnTo>
                    <a:pt x="2199527" y="1020318"/>
                  </a:lnTo>
                  <a:lnTo>
                    <a:pt x="2204773" y="1016019"/>
                  </a:lnTo>
                  <a:lnTo>
                    <a:pt x="2209775" y="1018437"/>
                  </a:lnTo>
                  <a:lnTo>
                    <a:pt x="2211895" y="1032288"/>
                  </a:lnTo>
                  <a:lnTo>
                    <a:pt x="2204191" y="1033018"/>
                  </a:lnTo>
                  <a:lnTo>
                    <a:pt x="2188230" y="1019337"/>
                  </a:lnTo>
                  <a:lnTo>
                    <a:pt x="2182618" y="1011592"/>
                  </a:lnTo>
                  <a:lnTo>
                    <a:pt x="2180619" y="1002405"/>
                  </a:lnTo>
                  <a:lnTo>
                    <a:pt x="2172195" y="1005617"/>
                  </a:lnTo>
                  <a:lnTo>
                    <a:pt x="2170230" y="998764"/>
                  </a:lnTo>
                  <a:lnTo>
                    <a:pt x="2176582" y="996152"/>
                  </a:lnTo>
                  <a:lnTo>
                    <a:pt x="2181344" y="988121"/>
                  </a:lnTo>
                  <a:lnTo>
                    <a:pt x="2175336" y="978143"/>
                  </a:lnTo>
                  <a:lnTo>
                    <a:pt x="2166980" y="978217"/>
                  </a:lnTo>
                  <a:lnTo>
                    <a:pt x="2160783" y="961245"/>
                  </a:lnTo>
                  <a:lnTo>
                    <a:pt x="2155476" y="953390"/>
                  </a:lnTo>
                  <a:lnTo>
                    <a:pt x="2151982" y="961024"/>
                  </a:lnTo>
                  <a:lnTo>
                    <a:pt x="2147202" y="951838"/>
                  </a:lnTo>
                  <a:lnTo>
                    <a:pt x="2151293" y="945600"/>
                  </a:lnTo>
                  <a:lnTo>
                    <a:pt x="2143702" y="935650"/>
                  </a:lnTo>
                  <a:close/>
                  <a:moveTo>
                    <a:pt x="2155176" y="986265"/>
                  </a:moveTo>
                  <a:lnTo>
                    <a:pt x="2163551" y="988572"/>
                  </a:lnTo>
                  <a:lnTo>
                    <a:pt x="2166896" y="981757"/>
                  </a:lnTo>
                  <a:lnTo>
                    <a:pt x="2172514" y="982871"/>
                  </a:lnTo>
                  <a:lnTo>
                    <a:pt x="2170217" y="994082"/>
                  </a:lnTo>
                  <a:lnTo>
                    <a:pt x="2161410" y="993474"/>
                  </a:lnTo>
                  <a:close/>
                  <a:moveTo>
                    <a:pt x="2123476" y="897222"/>
                  </a:moveTo>
                  <a:lnTo>
                    <a:pt x="2116553" y="892123"/>
                  </a:lnTo>
                  <a:lnTo>
                    <a:pt x="2121224" y="886140"/>
                  </a:lnTo>
                  <a:lnTo>
                    <a:pt x="2142358" y="886779"/>
                  </a:lnTo>
                  <a:lnTo>
                    <a:pt x="2150866" y="883916"/>
                  </a:lnTo>
                  <a:lnTo>
                    <a:pt x="2160548" y="894394"/>
                  </a:lnTo>
                  <a:lnTo>
                    <a:pt x="2174767" y="901140"/>
                  </a:lnTo>
                  <a:lnTo>
                    <a:pt x="2175852" y="909055"/>
                  </a:lnTo>
                  <a:lnTo>
                    <a:pt x="2171096" y="914789"/>
                  </a:lnTo>
                  <a:lnTo>
                    <a:pt x="2162438" y="915386"/>
                  </a:lnTo>
                  <a:lnTo>
                    <a:pt x="2158052" y="921757"/>
                  </a:lnTo>
                  <a:lnTo>
                    <a:pt x="2149269" y="921167"/>
                  </a:lnTo>
                  <a:lnTo>
                    <a:pt x="2141341" y="926555"/>
                  </a:lnTo>
                  <a:lnTo>
                    <a:pt x="2135154" y="911511"/>
                  </a:lnTo>
                  <a:lnTo>
                    <a:pt x="2133081" y="901160"/>
                  </a:lnTo>
                  <a:lnTo>
                    <a:pt x="2126474" y="902629"/>
                  </a:lnTo>
                  <a:close/>
                  <a:moveTo>
                    <a:pt x="2124197" y="929009"/>
                  </a:moveTo>
                  <a:lnTo>
                    <a:pt x="2117823" y="925305"/>
                  </a:lnTo>
                  <a:lnTo>
                    <a:pt x="2109494" y="915888"/>
                  </a:lnTo>
                  <a:lnTo>
                    <a:pt x="2106637" y="907705"/>
                  </a:lnTo>
                  <a:lnTo>
                    <a:pt x="2109894" y="902534"/>
                  </a:lnTo>
                  <a:lnTo>
                    <a:pt x="2115524" y="905278"/>
                  </a:lnTo>
                  <a:lnTo>
                    <a:pt x="2114613" y="898120"/>
                  </a:lnTo>
                  <a:lnTo>
                    <a:pt x="2132137" y="906114"/>
                  </a:lnTo>
                  <a:lnTo>
                    <a:pt x="2136790" y="917298"/>
                  </a:lnTo>
                  <a:lnTo>
                    <a:pt x="2132235" y="920142"/>
                  </a:lnTo>
                  <a:lnTo>
                    <a:pt x="2132691" y="934062"/>
                  </a:lnTo>
                  <a:lnTo>
                    <a:pt x="2137301" y="936674"/>
                  </a:lnTo>
                  <a:lnTo>
                    <a:pt x="2137134" y="953104"/>
                  </a:lnTo>
                  <a:lnTo>
                    <a:pt x="2130596" y="951409"/>
                  </a:lnTo>
                  <a:lnTo>
                    <a:pt x="2132387" y="961046"/>
                  </a:lnTo>
                  <a:lnTo>
                    <a:pt x="2127460" y="957336"/>
                  </a:lnTo>
                  <a:lnTo>
                    <a:pt x="2120192" y="939461"/>
                  </a:lnTo>
                  <a:close/>
                  <a:moveTo>
                    <a:pt x="2108736" y="947229"/>
                  </a:moveTo>
                  <a:lnTo>
                    <a:pt x="2109567" y="955173"/>
                  </a:lnTo>
                  <a:lnTo>
                    <a:pt x="2103374" y="952155"/>
                  </a:lnTo>
                  <a:lnTo>
                    <a:pt x="2082051" y="926274"/>
                  </a:lnTo>
                  <a:lnTo>
                    <a:pt x="2071256" y="919734"/>
                  </a:lnTo>
                  <a:lnTo>
                    <a:pt x="2072460" y="912054"/>
                  </a:lnTo>
                  <a:lnTo>
                    <a:pt x="2064823" y="896155"/>
                  </a:lnTo>
                  <a:lnTo>
                    <a:pt x="2051996" y="885045"/>
                  </a:lnTo>
                  <a:lnTo>
                    <a:pt x="2058236" y="869501"/>
                  </a:lnTo>
                  <a:lnTo>
                    <a:pt x="2063916" y="873871"/>
                  </a:lnTo>
                  <a:lnTo>
                    <a:pt x="2073427" y="876072"/>
                  </a:lnTo>
                  <a:lnTo>
                    <a:pt x="2081220" y="874804"/>
                  </a:lnTo>
                  <a:lnTo>
                    <a:pt x="2084201" y="885297"/>
                  </a:lnTo>
                  <a:lnTo>
                    <a:pt x="2100868" y="917824"/>
                  </a:lnTo>
                  <a:close/>
                  <a:moveTo>
                    <a:pt x="2071663" y="819345"/>
                  </a:moveTo>
                  <a:lnTo>
                    <a:pt x="2084835" y="821256"/>
                  </a:lnTo>
                  <a:lnTo>
                    <a:pt x="2091489" y="818657"/>
                  </a:lnTo>
                  <a:lnTo>
                    <a:pt x="2092505" y="823841"/>
                  </a:lnTo>
                  <a:lnTo>
                    <a:pt x="2107477" y="839213"/>
                  </a:lnTo>
                  <a:lnTo>
                    <a:pt x="2099763" y="838233"/>
                  </a:lnTo>
                  <a:lnTo>
                    <a:pt x="2099735" y="844875"/>
                  </a:lnTo>
                  <a:lnTo>
                    <a:pt x="2109863" y="852217"/>
                  </a:lnTo>
                  <a:lnTo>
                    <a:pt x="2116843" y="868231"/>
                  </a:lnTo>
                  <a:lnTo>
                    <a:pt x="2110464" y="874691"/>
                  </a:lnTo>
                  <a:lnTo>
                    <a:pt x="2109528" y="881191"/>
                  </a:lnTo>
                  <a:lnTo>
                    <a:pt x="2100441" y="896529"/>
                  </a:lnTo>
                  <a:lnTo>
                    <a:pt x="2096607" y="897171"/>
                  </a:lnTo>
                  <a:lnTo>
                    <a:pt x="2091633" y="884878"/>
                  </a:lnTo>
                  <a:lnTo>
                    <a:pt x="2092129" y="876569"/>
                  </a:lnTo>
                  <a:lnTo>
                    <a:pt x="2087940" y="865621"/>
                  </a:lnTo>
                  <a:lnTo>
                    <a:pt x="2079993" y="852949"/>
                  </a:lnTo>
                  <a:lnTo>
                    <a:pt x="2078828" y="845472"/>
                  </a:lnTo>
                  <a:lnTo>
                    <a:pt x="2071408" y="828368"/>
                  </a:lnTo>
                  <a:lnTo>
                    <a:pt x="2064811" y="821937"/>
                  </a:lnTo>
                  <a:lnTo>
                    <a:pt x="2060038" y="809183"/>
                  </a:lnTo>
                  <a:close/>
                  <a:moveTo>
                    <a:pt x="2046561" y="889113"/>
                  </a:moveTo>
                  <a:lnTo>
                    <a:pt x="2051657" y="887844"/>
                  </a:lnTo>
                  <a:lnTo>
                    <a:pt x="2059985" y="898546"/>
                  </a:lnTo>
                  <a:lnTo>
                    <a:pt x="2059733" y="907528"/>
                  </a:lnTo>
                  <a:lnTo>
                    <a:pt x="2052081" y="911377"/>
                  </a:lnTo>
                  <a:lnTo>
                    <a:pt x="2050004" y="897945"/>
                  </a:lnTo>
                  <a:close/>
                  <a:moveTo>
                    <a:pt x="2017338" y="834295"/>
                  </a:moveTo>
                  <a:lnTo>
                    <a:pt x="2027956" y="832095"/>
                  </a:lnTo>
                  <a:lnTo>
                    <a:pt x="2033386" y="824547"/>
                  </a:lnTo>
                  <a:lnTo>
                    <a:pt x="2045334" y="830079"/>
                  </a:lnTo>
                  <a:lnTo>
                    <a:pt x="2042181" y="840190"/>
                  </a:lnTo>
                  <a:lnTo>
                    <a:pt x="2044929" y="842991"/>
                  </a:lnTo>
                  <a:lnTo>
                    <a:pt x="2047420" y="831879"/>
                  </a:lnTo>
                  <a:lnTo>
                    <a:pt x="2060318" y="832058"/>
                  </a:lnTo>
                  <a:lnTo>
                    <a:pt x="2068927" y="837585"/>
                  </a:lnTo>
                  <a:lnTo>
                    <a:pt x="2068515" y="851696"/>
                  </a:lnTo>
                  <a:lnTo>
                    <a:pt x="2071889" y="851978"/>
                  </a:lnTo>
                  <a:lnTo>
                    <a:pt x="2080559" y="868366"/>
                  </a:lnTo>
                  <a:lnTo>
                    <a:pt x="2071889" y="873363"/>
                  </a:lnTo>
                  <a:lnTo>
                    <a:pt x="2050948" y="863588"/>
                  </a:lnTo>
                  <a:lnTo>
                    <a:pt x="2055217" y="878029"/>
                  </a:lnTo>
                  <a:lnTo>
                    <a:pt x="2051213" y="885241"/>
                  </a:lnTo>
                  <a:lnTo>
                    <a:pt x="2044120" y="884294"/>
                  </a:lnTo>
                  <a:lnTo>
                    <a:pt x="2037962" y="876127"/>
                  </a:lnTo>
                  <a:lnTo>
                    <a:pt x="2029044" y="871721"/>
                  </a:lnTo>
                  <a:lnTo>
                    <a:pt x="2020328" y="860278"/>
                  </a:lnTo>
                  <a:lnTo>
                    <a:pt x="2011773" y="856128"/>
                  </a:lnTo>
                  <a:lnTo>
                    <a:pt x="2009646" y="845419"/>
                  </a:lnTo>
                  <a:lnTo>
                    <a:pt x="2013581" y="840615"/>
                  </a:lnTo>
                  <a:lnTo>
                    <a:pt x="2012925" y="831098"/>
                  </a:lnTo>
                  <a:close/>
                  <a:moveTo>
                    <a:pt x="1623771" y="757702"/>
                  </a:moveTo>
                  <a:lnTo>
                    <a:pt x="1610679" y="775997"/>
                  </a:lnTo>
                  <a:lnTo>
                    <a:pt x="1610014" y="782835"/>
                  </a:lnTo>
                  <a:lnTo>
                    <a:pt x="1598681" y="788098"/>
                  </a:lnTo>
                  <a:lnTo>
                    <a:pt x="1600456" y="777422"/>
                  </a:lnTo>
                  <a:lnTo>
                    <a:pt x="1612222" y="765701"/>
                  </a:lnTo>
                  <a:lnTo>
                    <a:pt x="1619158" y="753131"/>
                  </a:lnTo>
                  <a:close/>
                  <a:moveTo>
                    <a:pt x="1605733" y="732927"/>
                  </a:moveTo>
                  <a:lnTo>
                    <a:pt x="1604846" y="747327"/>
                  </a:lnTo>
                  <a:lnTo>
                    <a:pt x="1600989" y="762295"/>
                  </a:lnTo>
                  <a:lnTo>
                    <a:pt x="1594009" y="757826"/>
                  </a:lnTo>
                  <a:lnTo>
                    <a:pt x="1598493" y="740569"/>
                  </a:lnTo>
                  <a:close/>
                  <a:moveTo>
                    <a:pt x="1556363" y="74530"/>
                  </a:moveTo>
                  <a:lnTo>
                    <a:pt x="1559002" y="77313"/>
                  </a:lnTo>
                  <a:lnTo>
                    <a:pt x="1571478" y="79407"/>
                  </a:lnTo>
                  <a:lnTo>
                    <a:pt x="1577799" y="77085"/>
                  </a:lnTo>
                  <a:lnTo>
                    <a:pt x="1586704" y="76373"/>
                  </a:lnTo>
                  <a:lnTo>
                    <a:pt x="1596607" y="78110"/>
                  </a:lnTo>
                  <a:lnTo>
                    <a:pt x="1602153" y="76126"/>
                  </a:lnTo>
                  <a:lnTo>
                    <a:pt x="1608229" y="81105"/>
                  </a:lnTo>
                  <a:lnTo>
                    <a:pt x="1618962" y="86336"/>
                  </a:lnTo>
                  <a:lnTo>
                    <a:pt x="1632753" y="86342"/>
                  </a:lnTo>
                  <a:lnTo>
                    <a:pt x="1636100" y="82253"/>
                  </a:lnTo>
                  <a:lnTo>
                    <a:pt x="1644899" y="78996"/>
                  </a:lnTo>
                  <a:lnTo>
                    <a:pt x="1648194" y="73770"/>
                  </a:lnTo>
                  <a:lnTo>
                    <a:pt x="1657885" y="71810"/>
                  </a:lnTo>
                  <a:lnTo>
                    <a:pt x="1658180" y="75117"/>
                  </a:lnTo>
                  <a:lnTo>
                    <a:pt x="1663738" y="72533"/>
                  </a:lnTo>
                  <a:lnTo>
                    <a:pt x="1676418" y="76014"/>
                  </a:lnTo>
                  <a:lnTo>
                    <a:pt x="1685764" y="83249"/>
                  </a:lnTo>
                  <a:lnTo>
                    <a:pt x="1694011" y="86132"/>
                  </a:lnTo>
                  <a:lnTo>
                    <a:pt x="1696252" y="89527"/>
                  </a:lnTo>
                  <a:lnTo>
                    <a:pt x="1703389" y="89176"/>
                  </a:lnTo>
                  <a:lnTo>
                    <a:pt x="1711016" y="94326"/>
                  </a:lnTo>
                  <a:lnTo>
                    <a:pt x="1712968" y="98128"/>
                  </a:lnTo>
                  <a:lnTo>
                    <a:pt x="1716485" y="94187"/>
                  </a:lnTo>
                  <a:lnTo>
                    <a:pt x="1721868" y="95918"/>
                  </a:lnTo>
                  <a:lnTo>
                    <a:pt x="1827192" y="726004"/>
                  </a:lnTo>
                  <a:lnTo>
                    <a:pt x="1843674" y="728920"/>
                  </a:lnTo>
                  <a:lnTo>
                    <a:pt x="1844644" y="722634"/>
                  </a:lnTo>
                  <a:lnTo>
                    <a:pt x="1862418" y="728250"/>
                  </a:lnTo>
                  <a:lnTo>
                    <a:pt x="1870090" y="715723"/>
                  </a:lnTo>
                  <a:lnTo>
                    <a:pt x="1890029" y="710742"/>
                  </a:lnTo>
                  <a:lnTo>
                    <a:pt x="1889936" y="729563"/>
                  </a:lnTo>
                  <a:lnTo>
                    <a:pt x="1896297" y="734838"/>
                  </a:lnTo>
                  <a:lnTo>
                    <a:pt x="1909039" y="738430"/>
                  </a:lnTo>
                  <a:lnTo>
                    <a:pt x="1913568" y="747499"/>
                  </a:lnTo>
                  <a:lnTo>
                    <a:pt x="1955579" y="775535"/>
                  </a:lnTo>
                  <a:lnTo>
                    <a:pt x="1965984" y="796752"/>
                  </a:lnTo>
                  <a:lnTo>
                    <a:pt x="1970792" y="789116"/>
                  </a:lnTo>
                  <a:lnTo>
                    <a:pt x="1983332" y="775043"/>
                  </a:lnTo>
                  <a:lnTo>
                    <a:pt x="1991641" y="772708"/>
                  </a:lnTo>
                  <a:lnTo>
                    <a:pt x="1993636" y="763722"/>
                  </a:lnTo>
                  <a:lnTo>
                    <a:pt x="1990386" y="751723"/>
                  </a:lnTo>
                  <a:lnTo>
                    <a:pt x="1996296" y="750308"/>
                  </a:lnTo>
                  <a:lnTo>
                    <a:pt x="1995208" y="739338"/>
                  </a:lnTo>
                  <a:lnTo>
                    <a:pt x="2005042" y="734224"/>
                  </a:lnTo>
                  <a:lnTo>
                    <a:pt x="2018289" y="721205"/>
                  </a:lnTo>
                  <a:lnTo>
                    <a:pt x="2037492" y="732977"/>
                  </a:lnTo>
                  <a:lnTo>
                    <a:pt x="2038495" y="742832"/>
                  </a:lnTo>
                  <a:lnTo>
                    <a:pt x="2044659" y="751339"/>
                  </a:lnTo>
                  <a:lnTo>
                    <a:pt x="2053916" y="751228"/>
                  </a:lnTo>
                  <a:lnTo>
                    <a:pt x="2068655" y="762466"/>
                  </a:lnTo>
                  <a:lnTo>
                    <a:pt x="2068998" y="766664"/>
                  </a:lnTo>
                  <a:lnTo>
                    <a:pt x="2076104" y="772921"/>
                  </a:lnTo>
                  <a:lnTo>
                    <a:pt x="2092517" y="777748"/>
                  </a:lnTo>
                  <a:lnTo>
                    <a:pt x="2126335" y="809181"/>
                  </a:lnTo>
                  <a:lnTo>
                    <a:pt x="2132706" y="818296"/>
                  </a:lnTo>
                  <a:lnTo>
                    <a:pt x="2142924" y="826268"/>
                  </a:lnTo>
                  <a:lnTo>
                    <a:pt x="2160335" y="845407"/>
                  </a:lnTo>
                  <a:lnTo>
                    <a:pt x="2176944" y="861193"/>
                  </a:lnTo>
                  <a:lnTo>
                    <a:pt x="2175284" y="870350"/>
                  </a:lnTo>
                  <a:lnTo>
                    <a:pt x="2187447" y="869761"/>
                  </a:lnTo>
                  <a:lnTo>
                    <a:pt x="2188270" y="882099"/>
                  </a:lnTo>
                  <a:lnTo>
                    <a:pt x="2198910" y="883911"/>
                  </a:lnTo>
                  <a:lnTo>
                    <a:pt x="2204242" y="896815"/>
                  </a:lnTo>
                  <a:lnTo>
                    <a:pt x="2213253" y="893184"/>
                  </a:lnTo>
                  <a:lnTo>
                    <a:pt x="2235329" y="901085"/>
                  </a:lnTo>
                  <a:lnTo>
                    <a:pt x="2247181" y="899962"/>
                  </a:lnTo>
                  <a:lnTo>
                    <a:pt x="2255030" y="904481"/>
                  </a:lnTo>
                  <a:lnTo>
                    <a:pt x="2261151" y="904413"/>
                  </a:lnTo>
                  <a:lnTo>
                    <a:pt x="2264888" y="910290"/>
                  </a:lnTo>
                  <a:lnTo>
                    <a:pt x="2277156" y="908109"/>
                  </a:lnTo>
                  <a:lnTo>
                    <a:pt x="2283400" y="914703"/>
                  </a:lnTo>
                  <a:lnTo>
                    <a:pt x="2283022" y="931109"/>
                  </a:lnTo>
                  <a:lnTo>
                    <a:pt x="2287948" y="942915"/>
                  </a:lnTo>
                  <a:lnTo>
                    <a:pt x="2300000" y="961003"/>
                  </a:lnTo>
                  <a:lnTo>
                    <a:pt x="2297660" y="967361"/>
                  </a:lnTo>
                  <a:lnTo>
                    <a:pt x="2294876" y="988519"/>
                  </a:lnTo>
                  <a:lnTo>
                    <a:pt x="2286170" y="1006075"/>
                  </a:lnTo>
                  <a:lnTo>
                    <a:pt x="2280229" y="1000538"/>
                  </a:lnTo>
                  <a:lnTo>
                    <a:pt x="2276004" y="1004300"/>
                  </a:lnTo>
                  <a:lnTo>
                    <a:pt x="2268078" y="991898"/>
                  </a:lnTo>
                  <a:lnTo>
                    <a:pt x="2267233" y="985859"/>
                  </a:lnTo>
                  <a:lnTo>
                    <a:pt x="2260944" y="980414"/>
                  </a:lnTo>
                  <a:lnTo>
                    <a:pt x="2267141" y="970486"/>
                  </a:lnTo>
                  <a:lnTo>
                    <a:pt x="2263888" y="968791"/>
                  </a:lnTo>
                  <a:lnTo>
                    <a:pt x="2258269" y="980494"/>
                  </a:lnTo>
                  <a:lnTo>
                    <a:pt x="2251743" y="976295"/>
                  </a:lnTo>
                  <a:lnTo>
                    <a:pt x="2247486" y="981210"/>
                  </a:lnTo>
                  <a:lnTo>
                    <a:pt x="2227507" y="971789"/>
                  </a:lnTo>
                  <a:lnTo>
                    <a:pt x="2227809" y="954379"/>
                  </a:lnTo>
                  <a:lnTo>
                    <a:pt x="2219808" y="962788"/>
                  </a:lnTo>
                  <a:lnTo>
                    <a:pt x="2221856" y="970800"/>
                  </a:lnTo>
                  <a:lnTo>
                    <a:pt x="2212271" y="967085"/>
                  </a:lnTo>
                  <a:lnTo>
                    <a:pt x="2208338" y="960046"/>
                  </a:lnTo>
                  <a:lnTo>
                    <a:pt x="2211034" y="950178"/>
                  </a:lnTo>
                  <a:lnTo>
                    <a:pt x="2206879" y="942421"/>
                  </a:lnTo>
                  <a:lnTo>
                    <a:pt x="2201743" y="951461"/>
                  </a:lnTo>
                  <a:lnTo>
                    <a:pt x="2190045" y="938920"/>
                  </a:lnTo>
                  <a:lnTo>
                    <a:pt x="2186504" y="943124"/>
                  </a:lnTo>
                  <a:lnTo>
                    <a:pt x="2180040" y="931727"/>
                  </a:lnTo>
                  <a:lnTo>
                    <a:pt x="2184633" y="921717"/>
                  </a:lnTo>
                  <a:lnTo>
                    <a:pt x="2191387" y="919668"/>
                  </a:lnTo>
                  <a:lnTo>
                    <a:pt x="2186450" y="910566"/>
                  </a:lnTo>
                  <a:lnTo>
                    <a:pt x="2186164" y="896901"/>
                  </a:lnTo>
                  <a:lnTo>
                    <a:pt x="2180764" y="898938"/>
                  </a:lnTo>
                  <a:lnTo>
                    <a:pt x="2166118" y="891565"/>
                  </a:lnTo>
                  <a:lnTo>
                    <a:pt x="2154247" y="880965"/>
                  </a:lnTo>
                  <a:lnTo>
                    <a:pt x="2132783" y="877010"/>
                  </a:lnTo>
                  <a:lnTo>
                    <a:pt x="2125627" y="850501"/>
                  </a:lnTo>
                  <a:lnTo>
                    <a:pt x="2118724" y="848946"/>
                  </a:lnTo>
                  <a:lnTo>
                    <a:pt x="2116993" y="837706"/>
                  </a:lnTo>
                  <a:lnTo>
                    <a:pt x="2110039" y="836542"/>
                  </a:lnTo>
                  <a:lnTo>
                    <a:pt x="2097010" y="824550"/>
                  </a:lnTo>
                  <a:lnTo>
                    <a:pt x="2092431" y="817617"/>
                  </a:lnTo>
                  <a:lnTo>
                    <a:pt x="2076331" y="819265"/>
                  </a:lnTo>
                  <a:lnTo>
                    <a:pt x="2054256" y="804082"/>
                  </a:lnTo>
                  <a:lnTo>
                    <a:pt x="2035256" y="760006"/>
                  </a:lnTo>
                  <a:lnTo>
                    <a:pt x="2034621" y="771439"/>
                  </a:lnTo>
                  <a:lnTo>
                    <a:pt x="2038542" y="780539"/>
                  </a:lnTo>
                  <a:lnTo>
                    <a:pt x="2050002" y="797021"/>
                  </a:lnTo>
                  <a:lnTo>
                    <a:pt x="2049060" y="800376"/>
                  </a:lnTo>
                  <a:lnTo>
                    <a:pt x="2057482" y="814131"/>
                  </a:lnTo>
                  <a:lnTo>
                    <a:pt x="2059093" y="824212"/>
                  </a:lnTo>
                  <a:lnTo>
                    <a:pt x="2051853" y="823753"/>
                  </a:lnTo>
                  <a:lnTo>
                    <a:pt x="2043726" y="814180"/>
                  </a:lnTo>
                  <a:lnTo>
                    <a:pt x="2036239" y="814134"/>
                  </a:lnTo>
                  <a:lnTo>
                    <a:pt x="2027082" y="819520"/>
                  </a:lnTo>
                  <a:lnTo>
                    <a:pt x="2023390" y="803761"/>
                  </a:lnTo>
                  <a:lnTo>
                    <a:pt x="2014124" y="792083"/>
                  </a:lnTo>
                  <a:lnTo>
                    <a:pt x="2009642" y="797434"/>
                  </a:lnTo>
                  <a:lnTo>
                    <a:pt x="1984712" y="788636"/>
                  </a:lnTo>
                  <a:lnTo>
                    <a:pt x="1983766" y="793105"/>
                  </a:lnTo>
                  <a:lnTo>
                    <a:pt x="1996650" y="794734"/>
                  </a:lnTo>
                  <a:lnTo>
                    <a:pt x="2008513" y="803515"/>
                  </a:lnTo>
                  <a:lnTo>
                    <a:pt x="2012191" y="803014"/>
                  </a:lnTo>
                  <a:lnTo>
                    <a:pt x="2015456" y="811517"/>
                  </a:lnTo>
                  <a:lnTo>
                    <a:pt x="2022704" y="820597"/>
                  </a:lnTo>
                  <a:lnTo>
                    <a:pt x="2012104" y="829360"/>
                  </a:lnTo>
                  <a:lnTo>
                    <a:pt x="2004165" y="827380"/>
                  </a:lnTo>
                  <a:lnTo>
                    <a:pt x="2006136" y="836582"/>
                  </a:lnTo>
                  <a:lnTo>
                    <a:pt x="1995313" y="831772"/>
                  </a:lnTo>
                  <a:lnTo>
                    <a:pt x="1991068" y="827346"/>
                  </a:lnTo>
                  <a:lnTo>
                    <a:pt x="1985338" y="828660"/>
                  </a:lnTo>
                  <a:lnTo>
                    <a:pt x="1966545" y="818991"/>
                  </a:lnTo>
                  <a:lnTo>
                    <a:pt x="1952395" y="809750"/>
                  </a:lnTo>
                  <a:lnTo>
                    <a:pt x="1949754" y="803002"/>
                  </a:lnTo>
                  <a:lnTo>
                    <a:pt x="1941141" y="794063"/>
                  </a:lnTo>
                  <a:lnTo>
                    <a:pt x="1921930" y="790369"/>
                  </a:lnTo>
                  <a:lnTo>
                    <a:pt x="1910607" y="784588"/>
                  </a:lnTo>
                  <a:lnTo>
                    <a:pt x="1891837" y="779053"/>
                  </a:lnTo>
                  <a:lnTo>
                    <a:pt x="1879024" y="772664"/>
                  </a:lnTo>
                  <a:lnTo>
                    <a:pt x="1878226" y="763237"/>
                  </a:lnTo>
                  <a:lnTo>
                    <a:pt x="1881940" y="765604"/>
                  </a:lnTo>
                  <a:lnTo>
                    <a:pt x="1884531" y="758982"/>
                  </a:lnTo>
                  <a:lnTo>
                    <a:pt x="1878312" y="746363"/>
                  </a:lnTo>
                  <a:lnTo>
                    <a:pt x="1881508" y="738092"/>
                  </a:lnTo>
                  <a:lnTo>
                    <a:pt x="1878673" y="735181"/>
                  </a:lnTo>
                  <a:lnTo>
                    <a:pt x="1873033" y="750799"/>
                  </a:lnTo>
                  <a:lnTo>
                    <a:pt x="1857312" y="763224"/>
                  </a:lnTo>
                  <a:lnTo>
                    <a:pt x="1835938" y="763483"/>
                  </a:lnTo>
                  <a:lnTo>
                    <a:pt x="1817102" y="757801"/>
                  </a:lnTo>
                  <a:lnTo>
                    <a:pt x="1815290" y="751226"/>
                  </a:lnTo>
                  <a:lnTo>
                    <a:pt x="1807394" y="754000"/>
                  </a:lnTo>
                  <a:lnTo>
                    <a:pt x="1797964" y="750501"/>
                  </a:lnTo>
                  <a:lnTo>
                    <a:pt x="1777925" y="748896"/>
                  </a:lnTo>
                  <a:lnTo>
                    <a:pt x="1766616" y="750109"/>
                  </a:lnTo>
                  <a:lnTo>
                    <a:pt x="1741783" y="757199"/>
                  </a:lnTo>
                  <a:lnTo>
                    <a:pt x="1733028" y="760947"/>
                  </a:lnTo>
                  <a:lnTo>
                    <a:pt x="1720382" y="752605"/>
                  </a:lnTo>
                  <a:lnTo>
                    <a:pt x="1705649" y="749740"/>
                  </a:lnTo>
                  <a:lnTo>
                    <a:pt x="1700566" y="744239"/>
                  </a:lnTo>
                  <a:lnTo>
                    <a:pt x="1697814" y="734310"/>
                  </a:lnTo>
                  <a:lnTo>
                    <a:pt x="1688176" y="736090"/>
                  </a:lnTo>
                  <a:lnTo>
                    <a:pt x="1685794" y="745422"/>
                  </a:lnTo>
                  <a:lnTo>
                    <a:pt x="1667338" y="735131"/>
                  </a:lnTo>
                  <a:lnTo>
                    <a:pt x="1664098" y="730140"/>
                  </a:lnTo>
                  <a:lnTo>
                    <a:pt x="1647178" y="741480"/>
                  </a:lnTo>
                  <a:lnTo>
                    <a:pt x="1639482" y="753836"/>
                  </a:lnTo>
                  <a:lnTo>
                    <a:pt x="1634916" y="743248"/>
                  </a:lnTo>
                  <a:lnTo>
                    <a:pt x="1638107" y="736946"/>
                  </a:lnTo>
                  <a:lnTo>
                    <a:pt x="1643371" y="738023"/>
                  </a:lnTo>
                  <a:lnTo>
                    <a:pt x="1659536" y="728670"/>
                  </a:lnTo>
                  <a:lnTo>
                    <a:pt x="1656800" y="722869"/>
                  </a:lnTo>
                  <a:lnTo>
                    <a:pt x="1649219" y="726565"/>
                  </a:lnTo>
                  <a:lnTo>
                    <a:pt x="1645441" y="718953"/>
                  </a:lnTo>
                  <a:lnTo>
                    <a:pt x="1638067" y="718436"/>
                  </a:lnTo>
                  <a:lnTo>
                    <a:pt x="1629221" y="699125"/>
                  </a:lnTo>
                  <a:lnTo>
                    <a:pt x="1626894" y="704217"/>
                  </a:lnTo>
                  <a:lnTo>
                    <a:pt x="1616958" y="707607"/>
                  </a:lnTo>
                  <a:lnTo>
                    <a:pt x="1613511" y="705213"/>
                  </a:lnTo>
                  <a:lnTo>
                    <a:pt x="1610520" y="711841"/>
                  </a:lnTo>
                  <a:lnTo>
                    <a:pt x="1597673" y="710435"/>
                  </a:lnTo>
                  <a:lnTo>
                    <a:pt x="1597584" y="717610"/>
                  </a:lnTo>
                  <a:lnTo>
                    <a:pt x="1589146" y="720017"/>
                  </a:lnTo>
                  <a:lnTo>
                    <a:pt x="1584987" y="717622"/>
                  </a:lnTo>
                  <a:lnTo>
                    <a:pt x="1587139" y="704671"/>
                  </a:lnTo>
                  <a:lnTo>
                    <a:pt x="1583544" y="705258"/>
                  </a:lnTo>
                  <a:lnTo>
                    <a:pt x="1578499" y="719120"/>
                  </a:lnTo>
                  <a:lnTo>
                    <a:pt x="1586772" y="723176"/>
                  </a:lnTo>
                  <a:lnTo>
                    <a:pt x="1588078" y="732907"/>
                  </a:lnTo>
                  <a:lnTo>
                    <a:pt x="1593668" y="743134"/>
                  </a:lnTo>
                  <a:lnTo>
                    <a:pt x="1591399" y="754589"/>
                  </a:lnTo>
                  <a:lnTo>
                    <a:pt x="1584711" y="751207"/>
                  </a:lnTo>
                  <a:lnTo>
                    <a:pt x="1583181" y="756952"/>
                  </a:lnTo>
                  <a:lnTo>
                    <a:pt x="1589608" y="758845"/>
                  </a:lnTo>
                  <a:lnTo>
                    <a:pt x="1594039" y="773669"/>
                  </a:lnTo>
                  <a:lnTo>
                    <a:pt x="1585068" y="777212"/>
                  </a:lnTo>
                  <a:lnTo>
                    <a:pt x="1579860" y="774483"/>
                  </a:lnTo>
                  <a:lnTo>
                    <a:pt x="1572046" y="779041"/>
                  </a:lnTo>
                  <a:lnTo>
                    <a:pt x="1567767" y="775861"/>
                  </a:lnTo>
                  <a:lnTo>
                    <a:pt x="1557140" y="776733"/>
                  </a:lnTo>
                  <a:lnTo>
                    <a:pt x="1557263" y="771073"/>
                  </a:lnTo>
                  <a:lnTo>
                    <a:pt x="1552391" y="775053"/>
                  </a:lnTo>
                  <a:lnTo>
                    <a:pt x="1549883" y="782318"/>
                  </a:lnTo>
                  <a:lnTo>
                    <a:pt x="1545141" y="776100"/>
                  </a:lnTo>
                  <a:lnTo>
                    <a:pt x="1539867" y="785343"/>
                  </a:lnTo>
                  <a:lnTo>
                    <a:pt x="1542460" y="789392"/>
                  </a:lnTo>
                  <a:lnTo>
                    <a:pt x="1534750" y="794942"/>
                  </a:lnTo>
                  <a:lnTo>
                    <a:pt x="1527618" y="795927"/>
                  </a:lnTo>
                  <a:lnTo>
                    <a:pt x="1525005" y="803164"/>
                  </a:lnTo>
                  <a:lnTo>
                    <a:pt x="1517425" y="809779"/>
                  </a:lnTo>
                  <a:lnTo>
                    <a:pt x="1512064" y="807654"/>
                  </a:lnTo>
                  <a:lnTo>
                    <a:pt x="1506356" y="815316"/>
                  </a:lnTo>
                  <a:lnTo>
                    <a:pt x="1501600" y="815036"/>
                  </a:lnTo>
                  <a:lnTo>
                    <a:pt x="1491954" y="830641"/>
                  </a:lnTo>
                  <a:lnTo>
                    <a:pt x="1481257" y="831907"/>
                  </a:lnTo>
                  <a:lnTo>
                    <a:pt x="1477769" y="827046"/>
                  </a:lnTo>
                  <a:lnTo>
                    <a:pt x="1471329" y="835377"/>
                  </a:lnTo>
                  <a:lnTo>
                    <a:pt x="1457913" y="829020"/>
                  </a:lnTo>
                  <a:lnTo>
                    <a:pt x="1460951" y="817346"/>
                  </a:lnTo>
                  <a:lnTo>
                    <a:pt x="1469674" y="813173"/>
                  </a:lnTo>
                  <a:lnTo>
                    <a:pt x="1475374" y="813888"/>
                  </a:lnTo>
                  <a:lnTo>
                    <a:pt x="1477043" y="809355"/>
                  </a:lnTo>
                  <a:lnTo>
                    <a:pt x="1487155" y="800207"/>
                  </a:lnTo>
                  <a:lnTo>
                    <a:pt x="1487433" y="792672"/>
                  </a:lnTo>
                  <a:lnTo>
                    <a:pt x="1474153" y="802977"/>
                  </a:lnTo>
                  <a:lnTo>
                    <a:pt x="1462990" y="797009"/>
                  </a:lnTo>
                  <a:lnTo>
                    <a:pt x="1461662" y="792870"/>
                  </a:lnTo>
                  <a:lnTo>
                    <a:pt x="1467228" y="775530"/>
                  </a:lnTo>
                  <a:lnTo>
                    <a:pt x="1476641" y="763041"/>
                  </a:lnTo>
                  <a:lnTo>
                    <a:pt x="1478031" y="752861"/>
                  </a:lnTo>
                  <a:lnTo>
                    <a:pt x="1480783" y="750950"/>
                  </a:lnTo>
                  <a:lnTo>
                    <a:pt x="1481770" y="740019"/>
                  </a:lnTo>
                  <a:lnTo>
                    <a:pt x="1476885" y="728017"/>
                  </a:lnTo>
                  <a:lnTo>
                    <a:pt x="1488335" y="723366"/>
                  </a:lnTo>
                  <a:lnTo>
                    <a:pt x="1509802" y="705632"/>
                  </a:lnTo>
                  <a:lnTo>
                    <a:pt x="1515228" y="712275"/>
                  </a:lnTo>
                  <a:lnTo>
                    <a:pt x="1521997" y="713969"/>
                  </a:lnTo>
                  <a:lnTo>
                    <a:pt x="1531741" y="706502"/>
                  </a:lnTo>
                  <a:lnTo>
                    <a:pt x="1520427" y="697440"/>
                  </a:lnTo>
                  <a:lnTo>
                    <a:pt x="1515908" y="690410"/>
                  </a:lnTo>
                  <a:lnTo>
                    <a:pt x="1507301" y="691378"/>
                  </a:lnTo>
                  <a:lnTo>
                    <a:pt x="1501122" y="688123"/>
                  </a:lnTo>
                  <a:lnTo>
                    <a:pt x="1499385" y="691170"/>
                  </a:lnTo>
                  <a:lnTo>
                    <a:pt x="1489212" y="696239"/>
                  </a:lnTo>
                  <a:lnTo>
                    <a:pt x="1484647" y="705715"/>
                  </a:lnTo>
                  <a:lnTo>
                    <a:pt x="1474352" y="708080"/>
                  </a:lnTo>
                  <a:lnTo>
                    <a:pt x="1463698" y="719058"/>
                  </a:lnTo>
                  <a:lnTo>
                    <a:pt x="1462624" y="726215"/>
                  </a:lnTo>
                  <a:lnTo>
                    <a:pt x="1454402" y="729986"/>
                  </a:lnTo>
                  <a:lnTo>
                    <a:pt x="1452556" y="737891"/>
                  </a:lnTo>
                  <a:lnTo>
                    <a:pt x="1446659" y="742767"/>
                  </a:lnTo>
                  <a:lnTo>
                    <a:pt x="1443817" y="756685"/>
                  </a:lnTo>
                  <a:lnTo>
                    <a:pt x="1432240" y="765625"/>
                  </a:lnTo>
                  <a:lnTo>
                    <a:pt x="1437755" y="772834"/>
                  </a:lnTo>
                  <a:lnTo>
                    <a:pt x="1432981" y="783332"/>
                  </a:lnTo>
                  <a:lnTo>
                    <a:pt x="1422088" y="785074"/>
                  </a:lnTo>
                  <a:lnTo>
                    <a:pt x="1420936" y="798613"/>
                  </a:lnTo>
                  <a:lnTo>
                    <a:pt x="1410654" y="803324"/>
                  </a:lnTo>
                  <a:lnTo>
                    <a:pt x="1407564" y="797609"/>
                  </a:lnTo>
                  <a:lnTo>
                    <a:pt x="1402222" y="808034"/>
                  </a:lnTo>
                  <a:lnTo>
                    <a:pt x="1396153" y="808257"/>
                  </a:lnTo>
                  <a:lnTo>
                    <a:pt x="1397093" y="815815"/>
                  </a:lnTo>
                  <a:lnTo>
                    <a:pt x="1383460" y="819940"/>
                  </a:lnTo>
                  <a:lnTo>
                    <a:pt x="1380111" y="840549"/>
                  </a:lnTo>
                  <a:lnTo>
                    <a:pt x="1395639" y="842141"/>
                  </a:lnTo>
                  <a:lnTo>
                    <a:pt x="1407820" y="848078"/>
                  </a:lnTo>
                  <a:lnTo>
                    <a:pt x="1411155" y="854923"/>
                  </a:lnTo>
                  <a:lnTo>
                    <a:pt x="1405894" y="865734"/>
                  </a:lnTo>
                  <a:lnTo>
                    <a:pt x="1397375" y="872310"/>
                  </a:lnTo>
                  <a:lnTo>
                    <a:pt x="1389578" y="872477"/>
                  </a:lnTo>
                  <a:lnTo>
                    <a:pt x="1388626" y="878474"/>
                  </a:lnTo>
                  <a:lnTo>
                    <a:pt x="1383481" y="880579"/>
                  </a:lnTo>
                  <a:lnTo>
                    <a:pt x="1385599" y="888175"/>
                  </a:lnTo>
                  <a:lnTo>
                    <a:pt x="1379943" y="899294"/>
                  </a:lnTo>
                  <a:lnTo>
                    <a:pt x="1368134" y="909427"/>
                  </a:lnTo>
                  <a:lnTo>
                    <a:pt x="1361610" y="909176"/>
                  </a:lnTo>
                  <a:lnTo>
                    <a:pt x="1355124" y="912675"/>
                  </a:lnTo>
                  <a:lnTo>
                    <a:pt x="1349020" y="911654"/>
                  </a:lnTo>
                  <a:lnTo>
                    <a:pt x="1344076" y="915570"/>
                  </a:lnTo>
                  <a:lnTo>
                    <a:pt x="1345202" y="921272"/>
                  </a:lnTo>
                  <a:lnTo>
                    <a:pt x="1336111" y="923847"/>
                  </a:lnTo>
                  <a:lnTo>
                    <a:pt x="1333900" y="932022"/>
                  </a:lnTo>
                  <a:lnTo>
                    <a:pt x="1327994" y="926440"/>
                  </a:lnTo>
                  <a:lnTo>
                    <a:pt x="1320315" y="942219"/>
                  </a:lnTo>
                  <a:lnTo>
                    <a:pt x="1308961" y="940422"/>
                  </a:lnTo>
                  <a:lnTo>
                    <a:pt x="1309239" y="949106"/>
                  </a:lnTo>
                  <a:lnTo>
                    <a:pt x="1302548" y="946430"/>
                  </a:lnTo>
                  <a:lnTo>
                    <a:pt x="1297484" y="949873"/>
                  </a:lnTo>
                  <a:lnTo>
                    <a:pt x="1296723" y="961506"/>
                  </a:lnTo>
                  <a:lnTo>
                    <a:pt x="1287811" y="978998"/>
                  </a:lnTo>
                  <a:lnTo>
                    <a:pt x="1275237" y="980365"/>
                  </a:lnTo>
                  <a:lnTo>
                    <a:pt x="1264418" y="987840"/>
                  </a:lnTo>
                  <a:lnTo>
                    <a:pt x="1262431" y="992209"/>
                  </a:lnTo>
                  <a:lnTo>
                    <a:pt x="1256403" y="985317"/>
                  </a:lnTo>
                  <a:lnTo>
                    <a:pt x="1243915" y="1001626"/>
                  </a:lnTo>
                  <a:lnTo>
                    <a:pt x="1241258" y="996493"/>
                  </a:lnTo>
                  <a:lnTo>
                    <a:pt x="1234978" y="997449"/>
                  </a:lnTo>
                  <a:lnTo>
                    <a:pt x="1232668" y="1007053"/>
                  </a:lnTo>
                  <a:lnTo>
                    <a:pt x="1225943" y="1010213"/>
                  </a:lnTo>
                  <a:lnTo>
                    <a:pt x="1218464" y="1007999"/>
                  </a:lnTo>
                  <a:lnTo>
                    <a:pt x="1211542" y="1017145"/>
                  </a:lnTo>
                  <a:lnTo>
                    <a:pt x="1221801" y="1021148"/>
                  </a:lnTo>
                  <a:lnTo>
                    <a:pt x="1208289" y="1041738"/>
                  </a:lnTo>
                  <a:lnTo>
                    <a:pt x="1174556" y="1045373"/>
                  </a:lnTo>
                  <a:lnTo>
                    <a:pt x="1163173" y="1063355"/>
                  </a:lnTo>
                  <a:lnTo>
                    <a:pt x="1161335" y="1058985"/>
                  </a:lnTo>
                  <a:lnTo>
                    <a:pt x="1163975" y="1047195"/>
                  </a:lnTo>
                  <a:lnTo>
                    <a:pt x="1157715" y="1044573"/>
                  </a:lnTo>
                  <a:lnTo>
                    <a:pt x="1149027" y="1048070"/>
                  </a:lnTo>
                  <a:lnTo>
                    <a:pt x="1147182" y="1052763"/>
                  </a:lnTo>
                  <a:lnTo>
                    <a:pt x="1133409" y="1058994"/>
                  </a:lnTo>
                  <a:lnTo>
                    <a:pt x="1126794" y="1067229"/>
                  </a:lnTo>
                  <a:lnTo>
                    <a:pt x="1125930" y="1060682"/>
                  </a:lnTo>
                  <a:lnTo>
                    <a:pt x="1121590" y="1067687"/>
                  </a:lnTo>
                  <a:lnTo>
                    <a:pt x="1114653" y="1061843"/>
                  </a:lnTo>
                  <a:lnTo>
                    <a:pt x="1098956" y="1071435"/>
                  </a:lnTo>
                  <a:lnTo>
                    <a:pt x="1088459" y="1069565"/>
                  </a:lnTo>
                  <a:lnTo>
                    <a:pt x="1091215" y="1060861"/>
                  </a:lnTo>
                  <a:lnTo>
                    <a:pt x="1087833" y="1051649"/>
                  </a:lnTo>
                  <a:lnTo>
                    <a:pt x="1082607" y="1058093"/>
                  </a:lnTo>
                  <a:lnTo>
                    <a:pt x="1081936" y="1065582"/>
                  </a:lnTo>
                  <a:lnTo>
                    <a:pt x="1064379" y="1086099"/>
                  </a:lnTo>
                  <a:lnTo>
                    <a:pt x="1060356" y="1079788"/>
                  </a:lnTo>
                  <a:lnTo>
                    <a:pt x="1057552" y="1088085"/>
                  </a:lnTo>
                  <a:lnTo>
                    <a:pt x="1048017" y="1085069"/>
                  </a:lnTo>
                  <a:lnTo>
                    <a:pt x="1048660" y="1071494"/>
                  </a:lnTo>
                  <a:lnTo>
                    <a:pt x="1043231" y="1067580"/>
                  </a:lnTo>
                  <a:lnTo>
                    <a:pt x="1040339" y="1072053"/>
                  </a:lnTo>
                  <a:lnTo>
                    <a:pt x="1044666" y="1078834"/>
                  </a:lnTo>
                  <a:lnTo>
                    <a:pt x="1040629" y="1087684"/>
                  </a:lnTo>
                  <a:lnTo>
                    <a:pt x="1031978" y="1091213"/>
                  </a:lnTo>
                  <a:lnTo>
                    <a:pt x="1027755" y="1079864"/>
                  </a:lnTo>
                  <a:lnTo>
                    <a:pt x="1020682" y="1077911"/>
                  </a:lnTo>
                  <a:lnTo>
                    <a:pt x="1018719" y="1081763"/>
                  </a:lnTo>
                  <a:lnTo>
                    <a:pt x="1024934" y="1088901"/>
                  </a:lnTo>
                  <a:lnTo>
                    <a:pt x="1010101" y="1096267"/>
                  </a:lnTo>
                  <a:lnTo>
                    <a:pt x="1018617" y="1100388"/>
                  </a:lnTo>
                  <a:lnTo>
                    <a:pt x="1018079" y="1104861"/>
                  </a:lnTo>
                  <a:lnTo>
                    <a:pt x="1011169" y="1100257"/>
                  </a:lnTo>
                  <a:lnTo>
                    <a:pt x="999578" y="1107372"/>
                  </a:lnTo>
                  <a:lnTo>
                    <a:pt x="980180" y="1103497"/>
                  </a:lnTo>
                  <a:lnTo>
                    <a:pt x="969458" y="1107605"/>
                  </a:lnTo>
                  <a:lnTo>
                    <a:pt x="967770" y="1111864"/>
                  </a:lnTo>
                  <a:lnTo>
                    <a:pt x="955632" y="1114895"/>
                  </a:lnTo>
                  <a:lnTo>
                    <a:pt x="947838" y="1111472"/>
                  </a:lnTo>
                  <a:lnTo>
                    <a:pt x="947515" y="1098419"/>
                  </a:lnTo>
                  <a:lnTo>
                    <a:pt x="956407" y="1095954"/>
                  </a:lnTo>
                  <a:lnTo>
                    <a:pt x="965478" y="1082042"/>
                  </a:lnTo>
                  <a:lnTo>
                    <a:pt x="973604" y="1083201"/>
                  </a:lnTo>
                  <a:lnTo>
                    <a:pt x="992807" y="1076445"/>
                  </a:lnTo>
                  <a:lnTo>
                    <a:pt x="1006838" y="1078565"/>
                  </a:lnTo>
                  <a:lnTo>
                    <a:pt x="1010465" y="1089098"/>
                  </a:lnTo>
                  <a:lnTo>
                    <a:pt x="1015710" y="1082770"/>
                  </a:lnTo>
                  <a:lnTo>
                    <a:pt x="1016261" y="1074490"/>
                  </a:lnTo>
                  <a:lnTo>
                    <a:pt x="1024919" y="1072159"/>
                  </a:lnTo>
                  <a:lnTo>
                    <a:pt x="1033578" y="1073606"/>
                  </a:lnTo>
                  <a:lnTo>
                    <a:pt x="1048059" y="1057715"/>
                  </a:lnTo>
                  <a:lnTo>
                    <a:pt x="1063352" y="1043789"/>
                  </a:lnTo>
                  <a:lnTo>
                    <a:pt x="1082164" y="1032218"/>
                  </a:lnTo>
                  <a:lnTo>
                    <a:pt x="1102604" y="1028726"/>
                  </a:lnTo>
                  <a:lnTo>
                    <a:pt x="1110291" y="1032830"/>
                  </a:lnTo>
                  <a:lnTo>
                    <a:pt x="1118743" y="1029810"/>
                  </a:lnTo>
                  <a:lnTo>
                    <a:pt x="1120025" y="1036044"/>
                  </a:lnTo>
                  <a:lnTo>
                    <a:pt x="1114747" y="1042155"/>
                  </a:lnTo>
                  <a:lnTo>
                    <a:pt x="1118852" y="1048011"/>
                  </a:lnTo>
                  <a:lnTo>
                    <a:pt x="1121404" y="1040017"/>
                  </a:lnTo>
                  <a:lnTo>
                    <a:pt x="1131302" y="1040554"/>
                  </a:lnTo>
                  <a:lnTo>
                    <a:pt x="1133347" y="1046117"/>
                  </a:lnTo>
                  <a:lnTo>
                    <a:pt x="1139175" y="1048747"/>
                  </a:lnTo>
                  <a:lnTo>
                    <a:pt x="1140177" y="1042438"/>
                  </a:lnTo>
                  <a:lnTo>
                    <a:pt x="1130885" y="1035577"/>
                  </a:lnTo>
                  <a:lnTo>
                    <a:pt x="1130535" y="1031745"/>
                  </a:lnTo>
                  <a:lnTo>
                    <a:pt x="1139409" y="1015083"/>
                  </a:lnTo>
                  <a:lnTo>
                    <a:pt x="1149529" y="1006125"/>
                  </a:lnTo>
                  <a:lnTo>
                    <a:pt x="1162612" y="997865"/>
                  </a:lnTo>
                  <a:lnTo>
                    <a:pt x="1182434" y="991436"/>
                  </a:lnTo>
                  <a:lnTo>
                    <a:pt x="1197436" y="980580"/>
                  </a:lnTo>
                  <a:lnTo>
                    <a:pt x="1203492" y="985744"/>
                  </a:lnTo>
                  <a:lnTo>
                    <a:pt x="1208985" y="984412"/>
                  </a:lnTo>
                  <a:lnTo>
                    <a:pt x="1207537" y="976331"/>
                  </a:lnTo>
                  <a:lnTo>
                    <a:pt x="1209916" y="969014"/>
                  </a:lnTo>
                  <a:lnTo>
                    <a:pt x="1221767" y="954312"/>
                  </a:lnTo>
                  <a:lnTo>
                    <a:pt x="1236786" y="945516"/>
                  </a:lnTo>
                  <a:lnTo>
                    <a:pt x="1249186" y="933017"/>
                  </a:lnTo>
                  <a:lnTo>
                    <a:pt x="1249233" y="925469"/>
                  </a:lnTo>
                  <a:lnTo>
                    <a:pt x="1262578" y="872971"/>
                  </a:lnTo>
                  <a:lnTo>
                    <a:pt x="1277303" y="859794"/>
                  </a:lnTo>
                  <a:lnTo>
                    <a:pt x="1276624" y="848415"/>
                  </a:lnTo>
                  <a:lnTo>
                    <a:pt x="1242800" y="861810"/>
                  </a:lnTo>
                  <a:lnTo>
                    <a:pt x="1232710" y="858978"/>
                  </a:lnTo>
                  <a:lnTo>
                    <a:pt x="1230846" y="851992"/>
                  </a:lnTo>
                  <a:lnTo>
                    <a:pt x="1225354" y="848428"/>
                  </a:lnTo>
                  <a:lnTo>
                    <a:pt x="1224176" y="840745"/>
                  </a:lnTo>
                  <a:lnTo>
                    <a:pt x="1218647" y="843591"/>
                  </a:lnTo>
                  <a:lnTo>
                    <a:pt x="1214175" y="854861"/>
                  </a:lnTo>
                  <a:lnTo>
                    <a:pt x="1218300" y="870040"/>
                  </a:lnTo>
                  <a:lnTo>
                    <a:pt x="1210831" y="875705"/>
                  </a:lnTo>
                  <a:lnTo>
                    <a:pt x="1205029" y="872822"/>
                  </a:lnTo>
                  <a:lnTo>
                    <a:pt x="1195942" y="848354"/>
                  </a:lnTo>
                  <a:lnTo>
                    <a:pt x="1189378" y="835865"/>
                  </a:lnTo>
                  <a:lnTo>
                    <a:pt x="1185354" y="835398"/>
                  </a:lnTo>
                  <a:lnTo>
                    <a:pt x="1181656" y="843681"/>
                  </a:lnTo>
                  <a:lnTo>
                    <a:pt x="1178016" y="844764"/>
                  </a:lnTo>
                  <a:lnTo>
                    <a:pt x="1173687" y="837038"/>
                  </a:lnTo>
                  <a:lnTo>
                    <a:pt x="1167500" y="835137"/>
                  </a:lnTo>
                  <a:lnTo>
                    <a:pt x="1166084" y="823198"/>
                  </a:lnTo>
                  <a:lnTo>
                    <a:pt x="1145662" y="833830"/>
                  </a:lnTo>
                  <a:lnTo>
                    <a:pt x="1127501" y="840827"/>
                  </a:lnTo>
                  <a:lnTo>
                    <a:pt x="1125415" y="845853"/>
                  </a:lnTo>
                  <a:lnTo>
                    <a:pt x="1110983" y="851748"/>
                  </a:lnTo>
                  <a:lnTo>
                    <a:pt x="1105490" y="843696"/>
                  </a:lnTo>
                  <a:lnTo>
                    <a:pt x="1112666" y="836396"/>
                  </a:lnTo>
                  <a:lnTo>
                    <a:pt x="1113444" y="816721"/>
                  </a:lnTo>
                  <a:lnTo>
                    <a:pt x="1112165" y="795590"/>
                  </a:lnTo>
                  <a:lnTo>
                    <a:pt x="1122092" y="788315"/>
                  </a:lnTo>
                  <a:lnTo>
                    <a:pt x="1117535" y="770126"/>
                  </a:lnTo>
                  <a:lnTo>
                    <a:pt x="1112872" y="759516"/>
                  </a:lnTo>
                  <a:lnTo>
                    <a:pt x="1110250" y="744633"/>
                  </a:lnTo>
                  <a:lnTo>
                    <a:pt x="1104015" y="737555"/>
                  </a:lnTo>
                  <a:lnTo>
                    <a:pt x="1100222" y="749535"/>
                  </a:lnTo>
                  <a:lnTo>
                    <a:pt x="1091127" y="750736"/>
                  </a:lnTo>
                  <a:lnTo>
                    <a:pt x="1075962" y="756226"/>
                  </a:lnTo>
                  <a:lnTo>
                    <a:pt x="1058722" y="756672"/>
                  </a:lnTo>
                  <a:lnTo>
                    <a:pt x="1049789" y="754303"/>
                  </a:lnTo>
                  <a:lnTo>
                    <a:pt x="1042779" y="748806"/>
                  </a:lnTo>
                  <a:lnTo>
                    <a:pt x="1043850" y="737898"/>
                  </a:lnTo>
                  <a:lnTo>
                    <a:pt x="1037871" y="733331"/>
                  </a:lnTo>
                  <a:lnTo>
                    <a:pt x="1030296" y="716548"/>
                  </a:lnTo>
                  <a:lnTo>
                    <a:pt x="1022156" y="711886"/>
                  </a:lnTo>
                  <a:lnTo>
                    <a:pt x="1015289" y="693614"/>
                  </a:lnTo>
                  <a:lnTo>
                    <a:pt x="1023600" y="687602"/>
                  </a:lnTo>
                  <a:lnTo>
                    <a:pt x="1027749" y="674222"/>
                  </a:lnTo>
                  <a:lnTo>
                    <a:pt x="1021985" y="676142"/>
                  </a:lnTo>
                  <a:lnTo>
                    <a:pt x="1022981" y="667508"/>
                  </a:lnTo>
                  <a:lnTo>
                    <a:pt x="1026874" y="660993"/>
                  </a:lnTo>
                  <a:lnTo>
                    <a:pt x="1021594" y="653397"/>
                  </a:lnTo>
                  <a:lnTo>
                    <a:pt x="1019535" y="659895"/>
                  </a:lnTo>
                  <a:lnTo>
                    <a:pt x="1012102" y="655675"/>
                  </a:lnTo>
                  <a:lnTo>
                    <a:pt x="1013419" y="644027"/>
                  </a:lnTo>
                  <a:lnTo>
                    <a:pt x="1007578" y="641264"/>
                  </a:lnTo>
                  <a:lnTo>
                    <a:pt x="1005887" y="632824"/>
                  </a:lnTo>
                  <a:lnTo>
                    <a:pt x="1008098" y="623286"/>
                  </a:lnTo>
                  <a:lnTo>
                    <a:pt x="1001053" y="626398"/>
                  </a:lnTo>
                  <a:lnTo>
                    <a:pt x="1001996" y="616972"/>
                  </a:lnTo>
                  <a:lnTo>
                    <a:pt x="1009933" y="616363"/>
                  </a:lnTo>
                  <a:lnTo>
                    <a:pt x="1006081" y="604759"/>
                  </a:lnTo>
                  <a:lnTo>
                    <a:pt x="1016943" y="606301"/>
                  </a:lnTo>
                  <a:lnTo>
                    <a:pt x="1019575" y="593776"/>
                  </a:lnTo>
                  <a:lnTo>
                    <a:pt x="1023920" y="585842"/>
                  </a:lnTo>
                  <a:lnTo>
                    <a:pt x="1048970" y="562912"/>
                  </a:lnTo>
                  <a:lnTo>
                    <a:pt x="1054630" y="555594"/>
                  </a:lnTo>
                  <a:lnTo>
                    <a:pt x="1057207" y="557634"/>
                  </a:lnTo>
                  <a:lnTo>
                    <a:pt x="1057767" y="545858"/>
                  </a:lnTo>
                  <a:lnTo>
                    <a:pt x="1068920" y="527717"/>
                  </a:lnTo>
                  <a:lnTo>
                    <a:pt x="1076708" y="521164"/>
                  </a:lnTo>
                  <a:lnTo>
                    <a:pt x="1089089" y="520028"/>
                  </a:lnTo>
                  <a:lnTo>
                    <a:pt x="1097607" y="525008"/>
                  </a:lnTo>
                  <a:lnTo>
                    <a:pt x="1108357" y="539111"/>
                  </a:lnTo>
                  <a:lnTo>
                    <a:pt x="1116968" y="539048"/>
                  </a:lnTo>
                  <a:lnTo>
                    <a:pt x="1130373" y="529442"/>
                  </a:lnTo>
                  <a:lnTo>
                    <a:pt x="1144915" y="513859"/>
                  </a:lnTo>
                  <a:lnTo>
                    <a:pt x="1151144" y="512918"/>
                  </a:lnTo>
                  <a:lnTo>
                    <a:pt x="1151951" y="517605"/>
                  </a:lnTo>
                  <a:lnTo>
                    <a:pt x="1166183" y="519719"/>
                  </a:lnTo>
                  <a:lnTo>
                    <a:pt x="1179289" y="517779"/>
                  </a:lnTo>
                  <a:lnTo>
                    <a:pt x="1192967" y="501046"/>
                  </a:lnTo>
                  <a:lnTo>
                    <a:pt x="1193560" y="496576"/>
                  </a:lnTo>
                  <a:lnTo>
                    <a:pt x="1190319" y="478702"/>
                  </a:lnTo>
                  <a:lnTo>
                    <a:pt x="1191037" y="468564"/>
                  </a:lnTo>
                  <a:lnTo>
                    <a:pt x="1184002" y="456597"/>
                  </a:lnTo>
                  <a:lnTo>
                    <a:pt x="1182115" y="446851"/>
                  </a:lnTo>
                  <a:lnTo>
                    <a:pt x="1190377" y="450660"/>
                  </a:lnTo>
                  <a:lnTo>
                    <a:pt x="1199575" y="443950"/>
                  </a:lnTo>
                  <a:lnTo>
                    <a:pt x="1201043" y="436572"/>
                  </a:lnTo>
                  <a:lnTo>
                    <a:pt x="1192476" y="421397"/>
                  </a:lnTo>
                  <a:lnTo>
                    <a:pt x="1183225" y="431085"/>
                  </a:lnTo>
                  <a:lnTo>
                    <a:pt x="1176218" y="428175"/>
                  </a:lnTo>
                  <a:lnTo>
                    <a:pt x="1168533" y="433106"/>
                  </a:lnTo>
                  <a:lnTo>
                    <a:pt x="1160543" y="433408"/>
                  </a:lnTo>
                  <a:lnTo>
                    <a:pt x="1158007" y="437193"/>
                  </a:lnTo>
                  <a:lnTo>
                    <a:pt x="1148170" y="441722"/>
                  </a:lnTo>
                  <a:lnTo>
                    <a:pt x="1143848" y="451296"/>
                  </a:lnTo>
                  <a:lnTo>
                    <a:pt x="1138702" y="454644"/>
                  </a:lnTo>
                  <a:lnTo>
                    <a:pt x="1138576" y="442445"/>
                  </a:lnTo>
                  <a:lnTo>
                    <a:pt x="1133599" y="438953"/>
                  </a:lnTo>
                  <a:lnTo>
                    <a:pt x="1128213" y="447563"/>
                  </a:lnTo>
                  <a:lnTo>
                    <a:pt x="1126738" y="442741"/>
                  </a:lnTo>
                  <a:lnTo>
                    <a:pt x="1117885" y="434343"/>
                  </a:lnTo>
                  <a:lnTo>
                    <a:pt x="1097383" y="430995"/>
                  </a:lnTo>
                  <a:lnTo>
                    <a:pt x="1081394" y="435580"/>
                  </a:lnTo>
                  <a:lnTo>
                    <a:pt x="1075623" y="435593"/>
                  </a:lnTo>
                  <a:lnTo>
                    <a:pt x="1064636" y="428783"/>
                  </a:lnTo>
                  <a:lnTo>
                    <a:pt x="1043330" y="418919"/>
                  </a:lnTo>
                  <a:lnTo>
                    <a:pt x="1038400" y="413615"/>
                  </a:lnTo>
                  <a:lnTo>
                    <a:pt x="1037196" y="406430"/>
                  </a:lnTo>
                  <a:lnTo>
                    <a:pt x="1041248" y="397717"/>
                  </a:lnTo>
                  <a:lnTo>
                    <a:pt x="1035049" y="388265"/>
                  </a:lnTo>
                  <a:lnTo>
                    <a:pt x="1038483" y="380194"/>
                  </a:lnTo>
                  <a:lnTo>
                    <a:pt x="1044387" y="376898"/>
                  </a:lnTo>
                  <a:lnTo>
                    <a:pt x="1045207" y="365942"/>
                  </a:lnTo>
                  <a:lnTo>
                    <a:pt x="1037413" y="364193"/>
                  </a:lnTo>
                  <a:lnTo>
                    <a:pt x="1031672" y="359806"/>
                  </a:lnTo>
                  <a:lnTo>
                    <a:pt x="1019705" y="354699"/>
                  </a:lnTo>
                  <a:lnTo>
                    <a:pt x="1014490" y="347670"/>
                  </a:lnTo>
                  <a:lnTo>
                    <a:pt x="1005852" y="339777"/>
                  </a:lnTo>
                  <a:lnTo>
                    <a:pt x="1006657" y="332643"/>
                  </a:lnTo>
                  <a:lnTo>
                    <a:pt x="1024311" y="327294"/>
                  </a:lnTo>
                  <a:lnTo>
                    <a:pt x="1047281" y="316494"/>
                  </a:lnTo>
                  <a:lnTo>
                    <a:pt x="1062839" y="310379"/>
                  </a:lnTo>
                  <a:lnTo>
                    <a:pt x="1069455" y="317176"/>
                  </a:lnTo>
                  <a:lnTo>
                    <a:pt x="1077118" y="319952"/>
                  </a:lnTo>
                  <a:lnTo>
                    <a:pt x="1080440" y="313001"/>
                  </a:lnTo>
                  <a:lnTo>
                    <a:pt x="1075921" y="310902"/>
                  </a:lnTo>
                  <a:lnTo>
                    <a:pt x="1076795" y="304586"/>
                  </a:lnTo>
                  <a:lnTo>
                    <a:pt x="1097658" y="298205"/>
                  </a:lnTo>
                  <a:lnTo>
                    <a:pt x="1120207" y="294604"/>
                  </a:lnTo>
                  <a:lnTo>
                    <a:pt x="1131668" y="295972"/>
                  </a:lnTo>
                  <a:lnTo>
                    <a:pt x="1137389" y="299664"/>
                  </a:lnTo>
                  <a:lnTo>
                    <a:pt x="1132151" y="310120"/>
                  </a:lnTo>
                  <a:lnTo>
                    <a:pt x="1131946" y="318065"/>
                  </a:lnTo>
                  <a:lnTo>
                    <a:pt x="1128561" y="323157"/>
                  </a:lnTo>
                  <a:lnTo>
                    <a:pt x="1131012" y="332725"/>
                  </a:lnTo>
                  <a:lnTo>
                    <a:pt x="1138781" y="332580"/>
                  </a:lnTo>
                  <a:lnTo>
                    <a:pt x="1147994" y="335685"/>
                  </a:lnTo>
                  <a:lnTo>
                    <a:pt x="1159281" y="335666"/>
                  </a:lnTo>
                  <a:lnTo>
                    <a:pt x="1161903" y="339504"/>
                  </a:lnTo>
                  <a:lnTo>
                    <a:pt x="1169024" y="341398"/>
                  </a:lnTo>
                  <a:lnTo>
                    <a:pt x="1175875" y="339055"/>
                  </a:lnTo>
                  <a:lnTo>
                    <a:pt x="1183613" y="344014"/>
                  </a:lnTo>
                  <a:lnTo>
                    <a:pt x="1193769" y="330377"/>
                  </a:lnTo>
                  <a:lnTo>
                    <a:pt x="1199574" y="330452"/>
                  </a:lnTo>
                  <a:lnTo>
                    <a:pt x="1203060" y="333964"/>
                  </a:lnTo>
                  <a:lnTo>
                    <a:pt x="1206193" y="325712"/>
                  </a:lnTo>
                  <a:lnTo>
                    <a:pt x="1195866" y="320097"/>
                  </a:lnTo>
                  <a:lnTo>
                    <a:pt x="1184931" y="321888"/>
                  </a:lnTo>
                  <a:lnTo>
                    <a:pt x="1187638" y="310949"/>
                  </a:lnTo>
                  <a:lnTo>
                    <a:pt x="1181306" y="297887"/>
                  </a:lnTo>
                  <a:lnTo>
                    <a:pt x="1173060" y="292810"/>
                  </a:lnTo>
                  <a:lnTo>
                    <a:pt x="1172139" y="281691"/>
                  </a:lnTo>
                  <a:lnTo>
                    <a:pt x="1179407" y="280199"/>
                  </a:lnTo>
                  <a:lnTo>
                    <a:pt x="1186533" y="292261"/>
                  </a:lnTo>
                  <a:lnTo>
                    <a:pt x="1183619" y="300511"/>
                  </a:lnTo>
                  <a:lnTo>
                    <a:pt x="1186896" y="307813"/>
                  </a:lnTo>
                  <a:lnTo>
                    <a:pt x="1195103" y="316963"/>
                  </a:lnTo>
                  <a:lnTo>
                    <a:pt x="1198507" y="309144"/>
                  </a:lnTo>
                  <a:lnTo>
                    <a:pt x="1189448" y="296858"/>
                  </a:lnTo>
                  <a:lnTo>
                    <a:pt x="1196843" y="278320"/>
                  </a:lnTo>
                  <a:lnTo>
                    <a:pt x="1193698" y="274456"/>
                  </a:lnTo>
                  <a:lnTo>
                    <a:pt x="1182751" y="276942"/>
                  </a:lnTo>
                  <a:lnTo>
                    <a:pt x="1172309" y="274153"/>
                  </a:lnTo>
                  <a:lnTo>
                    <a:pt x="1171249" y="270577"/>
                  </a:lnTo>
                  <a:lnTo>
                    <a:pt x="1165335" y="273012"/>
                  </a:lnTo>
                  <a:lnTo>
                    <a:pt x="1144582" y="261106"/>
                  </a:lnTo>
                  <a:lnTo>
                    <a:pt x="1145660" y="252580"/>
                  </a:lnTo>
                  <a:lnTo>
                    <a:pt x="1142480" y="232677"/>
                  </a:lnTo>
                  <a:lnTo>
                    <a:pt x="1138525" y="224747"/>
                  </a:lnTo>
                  <a:lnTo>
                    <a:pt x="1131313" y="217321"/>
                  </a:lnTo>
                  <a:lnTo>
                    <a:pt x="1117685" y="197952"/>
                  </a:lnTo>
                  <a:lnTo>
                    <a:pt x="1111317" y="190199"/>
                  </a:lnTo>
                  <a:lnTo>
                    <a:pt x="1104015" y="187157"/>
                  </a:lnTo>
                  <a:lnTo>
                    <a:pt x="1095069" y="173829"/>
                  </a:lnTo>
                  <a:lnTo>
                    <a:pt x="1085498" y="165239"/>
                  </a:lnTo>
                  <a:lnTo>
                    <a:pt x="1085442" y="162940"/>
                  </a:lnTo>
                  <a:lnTo>
                    <a:pt x="1094335" y="161493"/>
                  </a:lnTo>
                  <a:lnTo>
                    <a:pt x="1100220" y="152134"/>
                  </a:lnTo>
                  <a:lnTo>
                    <a:pt x="1104905" y="131885"/>
                  </a:lnTo>
                  <a:lnTo>
                    <a:pt x="1126283" y="137900"/>
                  </a:lnTo>
                  <a:lnTo>
                    <a:pt x="1153493" y="138295"/>
                  </a:lnTo>
                  <a:lnTo>
                    <a:pt x="1161001" y="135910"/>
                  </a:lnTo>
                  <a:lnTo>
                    <a:pt x="1173649" y="127632"/>
                  </a:lnTo>
                  <a:lnTo>
                    <a:pt x="1186566" y="113702"/>
                  </a:lnTo>
                  <a:lnTo>
                    <a:pt x="1191307" y="98375"/>
                  </a:lnTo>
                  <a:lnTo>
                    <a:pt x="1197847" y="85606"/>
                  </a:lnTo>
                  <a:lnTo>
                    <a:pt x="1208473" y="75736"/>
                  </a:lnTo>
                  <a:lnTo>
                    <a:pt x="1213525" y="67947"/>
                  </a:lnTo>
                  <a:lnTo>
                    <a:pt x="1226325" y="56115"/>
                  </a:lnTo>
                  <a:lnTo>
                    <a:pt x="1227440" y="60004"/>
                  </a:lnTo>
                  <a:lnTo>
                    <a:pt x="1236225" y="62398"/>
                  </a:lnTo>
                  <a:lnTo>
                    <a:pt x="1250204" y="57266"/>
                  </a:lnTo>
                  <a:lnTo>
                    <a:pt x="1259302" y="51036"/>
                  </a:lnTo>
                  <a:lnTo>
                    <a:pt x="1281357" y="30773"/>
                  </a:lnTo>
                  <a:lnTo>
                    <a:pt x="1288745" y="30502"/>
                  </a:lnTo>
                  <a:lnTo>
                    <a:pt x="1289134" y="33870"/>
                  </a:lnTo>
                  <a:lnTo>
                    <a:pt x="1296811" y="32113"/>
                  </a:lnTo>
                  <a:lnTo>
                    <a:pt x="1304011" y="33592"/>
                  </a:lnTo>
                  <a:lnTo>
                    <a:pt x="1318591" y="32040"/>
                  </a:lnTo>
                  <a:lnTo>
                    <a:pt x="1333445" y="23381"/>
                  </a:lnTo>
                  <a:lnTo>
                    <a:pt x="1348772" y="3988"/>
                  </a:lnTo>
                  <a:lnTo>
                    <a:pt x="1354612" y="0"/>
                  </a:lnTo>
                  <a:lnTo>
                    <a:pt x="1355344" y="3717"/>
                  </a:lnTo>
                  <a:lnTo>
                    <a:pt x="1375938" y="13411"/>
                  </a:lnTo>
                  <a:lnTo>
                    <a:pt x="1377362" y="19357"/>
                  </a:lnTo>
                  <a:lnTo>
                    <a:pt x="1369584" y="26638"/>
                  </a:lnTo>
                  <a:lnTo>
                    <a:pt x="1366189" y="26805"/>
                  </a:lnTo>
                  <a:lnTo>
                    <a:pt x="1365700" y="37068"/>
                  </a:lnTo>
                  <a:lnTo>
                    <a:pt x="1376693" y="34379"/>
                  </a:lnTo>
                  <a:lnTo>
                    <a:pt x="1377609" y="28916"/>
                  </a:lnTo>
                  <a:lnTo>
                    <a:pt x="1382741" y="24036"/>
                  </a:lnTo>
                  <a:lnTo>
                    <a:pt x="1384221" y="27045"/>
                  </a:lnTo>
                  <a:lnTo>
                    <a:pt x="1388380" y="15499"/>
                  </a:lnTo>
                  <a:lnTo>
                    <a:pt x="1398512" y="26564"/>
                  </a:lnTo>
                  <a:lnTo>
                    <a:pt x="1396442" y="34559"/>
                  </a:lnTo>
                  <a:lnTo>
                    <a:pt x="1403020" y="37010"/>
                  </a:lnTo>
                  <a:lnTo>
                    <a:pt x="1406762" y="41913"/>
                  </a:lnTo>
                  <a:lnTo>
                    <a:pt x="1412791" y="34388"/>
                  </a:lnTo>
                  <a:lnTo>
                    <a:pt x="1422970" y="34283"/>
                  </a:lnTo>
                  <a:lnTo>
                    <a:pt x="1428794" y="31834"/>
                  </a:lnTo>
                  <a:lnTo>
                    <a:pt x="1443563" y="34605"/>
                  </a:lnTo>
                  <a:lnTo>
                    <a:pt x="1451087" y="37589"/>
                  </a:lnTo>
                  <a:lnTo>
                    <a:pt x="1447338" y="53364"/>
                  </a:lnTo>
                  <a:lnTo>
                    <a:pt x="1461333" y="57433"/>
                  </a:lnTo>
                  <a:lnTo>
                    <a:pt x="1462367" y="61476"/>
                  </a:lnTo>
                  <a:lnTo>
                    <a:pt x="1476126" y="68359"/>
                  </a:lnTo>
                  <a:lnTo>
                    <a:pt x="1476213" y="65046"/>
                  </a:lnTo>
                  <a:lnTo>
                    <a:pt x="1485993" y="60479"/>
                  </a:lnTo>
                  <a:lnTo>
                    <a:pt x="1495453" y="60641"/>
                  </a:lnTo>
                  <a:lnTo>
                    <a:pt x="1495672" y="64316"/>
                  </a:lnTo>
                  <a:lnTo>
                    <a:pt x="1501187" y="64537"/>
                  </a:lnTo>
                  <a:lnTo>
                    <a:pt x="1506784" y="59215"/>
                  </a:lnTo>
                  <a:lnTo>
                    <a:pt x="1516198" y="58148"/>
                  </a:lnTo>
                  <a:lnTo>
                    <a:pt x="1522922" y="60085"/>
                  </a:lnTo>
                  <a:lnTo>
                    <a:pt x="1532253" y="65186"/>
                  </a:lnTo>
                  <a:lnTo>
                    <a:pt x="1536423" y="63873"/>
                  </a:lnTo>
                  <a:lnTo>
                    <a:pt x="1542863" y="71272"/>
                  </a:lnTo>
                  <a:lnTo>
                    <a:pt x="1546167" y="68136"/>
                  </a:lnTo>
                  <a:lnTo>
                    <a:pt x="1551947" y="70008"/>
                  </a:lnTo>
                  <a:close/>
                  <a:moveTo>
                    <a:pt x="1423088" y="913093"/>
                  </a:moveTo>
                  <a:lnTo>
                    <a:pt x="1422847" y="916100"/>
                  </a:lnTo>
                  <a:lnTo>
                    <a:pt x="1410444" y="911375"/>
                  </a:lnTo>
                  <a:lnTo>
                    <a:pt x="1419627" y="893848"/>
                  </a:lnTo>
                  <a:lnTo>
                    <a:pt x="1427700" y="892455"/>
                  </a:lnTo>
                  <a:lnTo>
                    <a:pt x="1433360" y="876334"/>
                  </a:lnTo>
                  <a:lnTo>
                    <a:pt x="1439298" y="890689"/>
                  </a:lnTo>
                  <a:lnTo>
                    <a:pt x="1444424" y="885829"/>
                  </a:lnTo>
                  <a:lnTo>
                    <a:pt x="1454204" y="893764"/>
                  </a:lnTo>
                  <a:lnTo>
                    <a:pt x="1454191" y="904677"/>
                  </a:lnTo>
                  <a:lnTo>
                    <a:pt x="1439775" y="906122"/>
                  </a:lnTo>
                  <a:lnTo>
                    <a:pt x="1433408" y="910959"/>
                  </a:lnTo>
                  <a:close/>
                  <a:moveTo>
                    <a:pt x="1385273" y="945757"/>
                  </a:moveTo>
                  <a:lnTo>
                    <a:pt x="1395939" y="937018"/>
                  </a:lnTo>
                  <a:lnTo>
                    <a:pt x="1386594" y="934882"/>
                  </a:lnTo>
                  <a:lnTo>
                    <a:pt x="1386624" y="926980"/>
                  </a:lnTo>
                  <a:lnTo>
                    <a:pt x="1394529" y="921928"/>
                  </a:lnTo>
                  <a:lnTo>
                    <a:pt x="1400006" y="925828"/>
                  </a:lnTo>
                  <a:lnTo>
                    <a:pt x="1400618" y="933744"/>
                  </a:lnTo>
                  <a:lnTo>
                    <a:pt x="1403929" y="928551"/>
                  </a:lnTo>
                  <a:lnTo>
                    <a:pt x="1404384" y="916895"/>
                  </a:lnTo>
                  <a:lnTo>
                    <a:pt x="1411027" y="922300"/>
                  </a:lnTo>
                  <a:lnTo>
                    <a:pt x="1412360" y="914799"/>
                  </a:lnTo>
                  <a:lnTo>
                    <a:pt x="1418232" y="919417"/>
                  </a:lnTo>
                  <a:lnTo>
                    <a:pt x="1425380" y="919521"/>
                  </a:lnTo>
                  <a:lnTo>
                    <a:pt x="1430985" y="915450"/>
                  </a:lnTo>
                  <a:lnTo>
                    <a:pt x="1440053" y="922680"/>
                  </a:lnTo>
                  <a:lnTo>
                    <a:pt x="1439912" y="942618"/>
                  </a:lnTo>
                  <a:lnTo>
                    <a:pt x="1451542" y="941168"/>
                  </a:lnTo>
                  <a:lnTo>
                    <a:pt x="1443858" y="954303"/>
                  </a:lnTo>
                  <a:lnTo>
                    <a:pt x="1429817" y="948920"/>
                  </a:lnTo>
                  <a:lnTo>
                    <a:pt x="1434965" y="957624"/>
                  </a:lnTo>
                  <a:lnTo>
                    <a:pt x="1430854" y="964729"/>
                  </a:lnTo>
                  <a:lnTo>
                    <a:pt x="1423618" y="961256"/>
                  </a:lnTo>
                  <a:lnTo>
                    <a:pt x="1423230" y="974789"/>
                  </a:lnTo>
                  <a:lnTo>
                    <a:pt x="1411991" y="978370"/>
                  </a:lnTo>
                  <a:lnTo>
                    <a:pt x="1408218" y="983939"/>
                  </a:lnTo>
                  <a:lnTo>
                    <a:pt x="1401405" y="978530"/>
                  </a:lnTo>
                  <a:lnTo>
                    <a:pt x="1393718" y="992636"/>
                  </a:lnTo>
                  <a:lnTo>
                    <a:pt x="1387947" y="993986"/>
                  </a:lnTo>
                  <a:lnTo>
                    <a:pt x="1381613" y="1000194"/>
                  </a:lnTo>
                  <a:lnTo>
                    <a:pt x="1379837" y="984720"/>
                  </a:lnTo>
                  <a:lnTo>
                    <a:pt x="1370985" y="992703"/>
                  </a:lnTo>
                  <a:lnTo>
                    <a:pt x="1370747" y="987805"/>
                  </a:lnTo>
                  <a:lnTo>
                    <a:pt x="1363173" y="982638"/>
                  </a:lnTo>
                  <a:lnTo>
                    <a:pt x="1363094" y="968713"/>
                  </a:lnTo>
                  <a:lnTo>
                    <a:pt x="1355831" y="962778"/>
                  </a:lnTo>
                  <a:lnTo>
                    <a:pt x="1360715" y="946791"/>
                  </a:lnTo>
                  <a:lnTo>
                    <a:pt x="1375716" y="937176"/>
                  </a:lnTo>
                  <a:lnTo>
                    <a:pt x="1384695" y="938213"/>
                  </a:lnTo>
                  <a:close/>
                  <a:moveTo>
                    <a:pt x="1361748" y="1009292"/>
                  </a:moveTo>
                  <a:lnTo>
                    <a:pt x="1353348" y="1022874"/>
                  </a:lnTo>
                  <a:lnTo>
                    <a:pt x="1350958" y="1020517"/>
                  </a:lnTo>
                  <a:close/>
                  <a:moveTo>
                    <a:pt x="1317816" y="1053886"/>
                  </a:moveTo>
                  <a:lnTo>
                    <a:pt x="1323857" y="1054962"/>
                  </a:lnTo>
                  <a:lnTo>
                    <a:pt x="1321001" y="1069100"/>
                  </a:lnTo>
                  <a:lnTo>
                    <a:pt x="1310987" y="1066667"/>
                  </a:lnTo>
                  <a:lnTo>
                    <a:pt x="1309583" y="1061697"/>
                  </a:lnTo>
                  <a:close/>
                  <a:moveTo>
                    <a:pt x="1150119" y="1083365"/>
                  </a:moveTo>
                  <a:lnTo>
                    <a:pt x="1146039" y="1097615"/>
                  </a:lnTo>
                  <a:lnTo>
                    <a:pt x="1132612" y="1108062"/>
                  </a:lnTo>
                  <a:lnTo>
                    <a:pt x="1140632" y="1090533"/>
                  </a:lnTo>
                  <a:lnTo>
                    <a:pt x="1144448" y="1092888"/>
                  </a:lnTo>
                  <a:close/>
                  <a:moveTo>
                    <a:pt x="1126417" y="1075128"/>
                  </a:moveTo>
                  <a:lnTo>
                    <a:pt x="1133606" y="1076045"/>
                  </a:lnTo>
                  <a:lnTo>
                    <a:pt x="1132455" y="1083465"/>
                  </a:lnTo>
                  <a:lnTo>
                    <a:pt x="1124188" y="1090731"/>
                  </a:lnTo>
                  <a:lnTo>
                    <a:pt x="1118543" y="1084320"/>
                  </a:lnTo>
                  <a:lnTo>
                    <a:pt x="1113820" y="1088993"/>
                  </a:lnTo>
                  <a:lnTo>
                    <a:pt x="1113178" y="1076036"/>
                  </a:lnTo>
                  <a:lnTo>
                    <a:pt x="1115838" y="1072226"/>
                  </a:lnTo>
                  <a:close/>
                  <a:moveTo>
                    <a:pt x="1055545" y="1091190"/>
                  </a:moveTo>
                  <a:lnTo>
                    <a:pt x="1055475" y="1097253"/>
                  </a:lnTo>
                  <a:lnTo>
                    <a:pt x="1050416" y="1100259"/>
                  </a:lnTo>
                  <a:lnTo>
                    <a:pt x="1047999" y="1093422"/>
                  </a:lnTo>
                  <a:close/>
                  <a:moveTo>
                    <a:pt x="1142208" y="503159"/>
                  </a:moveTo>
                  <a:lnTo>
                    <a:pt x="1136703" y="509134"/>
                  </a:lnTo>
                  <a:lnTo>
                    <a:pt x="1136178" y="502958"/>
                  </a:lnTo>
                  <a:close/>
                  <a:moveTo>
                    <a:pt x="1028821" y="1121096"/>
                  </a:moveTo>
                  <a:lnTo>
                    <a:pt x="1036799" y="1125050"/>
                  </a:lnTo>
                  <a:lnTo>
                    <a:pt x="1035042" y="1130462"/>
                  </a:lnTo>
                  <a:lnTo>
                    <a:pt x="1028410" y="1129005"/>
                  </a:lnTo>
                  <a:close/>
                  <a:moveTo>
                    <a:pt x="918755" y="1114026"/>
                  </a:moveTo>
                  <a:lnTo>
                    <a:pt x="919959" y="1122310"/>
                  </a:lnTo>
                  <a:lnTo>
                    <a:pt x="913245" y="1124364"/>
                  </a:lnTo>
                  <a:lnTo>
                    <a:pt x="912777" y="1115845"/>
                  </a:lnTo>
                  <a:close/>
                  <a:moveTo>
                    <a:pt x="909245" y="1121997"/>
                  </a:moveTo>
                  <a:lnTo>
                    <a:pt x="895623" y="1126765"/>
                  </a:lnTo>
                  <a:lnTo>
                    <a:pt x="894142" y="1121081"/>
                  </a:lnTo>
                  <a:lnTo>
                    <a:pt x="900717" y="1115594"/>
                  </a:lnTo>
                  <a:close/>
                  <a:moveTo>
                    <a:pt x="976133" y="700743"/>
                  </a:moveTo>
                  <a:lnTo>
                    <a:pt x="984274" y="699819"/>
                  </a:lnTo>
                  <a:lnTo>
                    <a:pt x="984868" y="704955"/>
                  </a:lnTo>
                  <a:lnTo>
                    <a:pt x="991796" y="705281"/>
                  </a:lnTo>
                  <a:lnTo>
                    <a:pt x="997386" y="711076"/>
                  </a:lnTo>
                  <a:lnTo>
                    <a:pt x="994660" y="730510"/>
                  </a:lnTo>
                  <a:lnTo>
                    <a:pt x="989868" y="736048"/>
                  </a:lnTo>
                  <a:lnTo>
                    <a:pt x="980462" y="737902"/>
                  </a:lnTo>
                  <a:lnTo>
                    <a:pt x="977202" y="744135"/>
                  </a:lnTo>
                  <a:lnTo>
                    <a:pt x="966132" y="734014"/>
                  </a:lnTo>
                  <a:lnTo>
                    <a:pt x="960188" y="733078"/>
                  </a:lnTo>
                  <a:lnTo>
                    <a:pt x="949748" y="720673"/>
                  </a:lnTo>
                  <a:lnTo>
                    <a:pt x="945377" y="719664"/>
                  </a:lnTo>
                  <a:lnTo>
                    <a:pt x="939390" y="712466"/>
                  </a:lnTo>
                  <a:lnTo>
                    <a:pt x="938930" y="703072"/>
                  </a:lnTo>
                  <a:lnTo>
                    <a:pt x="943061" y="701724"/>
                  </a:lnTo>
                  <a:lnTo>
                    <a:pt x="954845" y="706775"/>
                  </a:lnTo>
                  <a:lnTo>
                    <a:pt x="962217" y="701114"/>
                  </a:lnTo>
                  <a:lnTo>
                    <a:pt x="968522" y="701757"/>
                  </a:lnTo>
                  <a:lnTo>
                    <a:pt x="972291" y="697581"/>
                  </a:lnTo>
                  <a:close/>
                  <a:moveTo>
                    <a:pt x="882208" y="1126150"/>
                  </a:moveTo>
                  <a:lnTo>
                    <a:pt x="887565" y="1132689"/>
                  </a:lnTo>
                  <a:lnTo>
                    <a:pt x="871621" y="1142220"/>
                  </a:lnTo>
                  <a:lnTo>
                    <a:pt x="871350" y="1144461"/>
                  </a:lnTo>
                  <a:lnTo>
                    <a:pt x="890054" y="1138976"/>
                  </a:lnTo>
                  <a:lnTo>
                    <a:pt x="889165" y="1144148"/>
                  </a:lnTo>
                  <a:lnTo>
                    <a:pt x="881079" y="1148906"/>
                  </a:lnTo>
                  <a:lnTo>
                    <a:pt x="869315" y="1150529"/>
                  </a:lnTo>
                  <a:lnTo>
                    <a:pt x="866841" y="1156497"/>
                  </a:lnTo>
                  <a:lnTo>
                    <a:pt x="853572" y="1160412"/>
                  </a:lnTo>
                  <a:lnTo>
                    <a:pt x="843226" y="1158417"/>
                  </a:lnTo>
                  <a:lnTo>
                    <a:pt x="835009" y="1163033"/>
                  </a:lnTo>
                  <a:lnTo>
                    <a:pt x="821027" y="1165485"/>
                  </a:lnTo>
                  <a:lnTo>
                    <a:pt x="815655" y="1158032"/>
                  </a:lnTo>
                  <a:lnTo>
                    <a:pt x="830615" y="1154306"/>
                  </a:lnTo>
                  <a:lnTo>
                    <a:pt x="834499" y="1156378"/>
                  </a:lnTo>
                  <a:lnTo>
                    <a:pt x="845886" y="1152886"/>
                  </a:lnTo>
                  <a:lnTo>
                    <a:pt x="845016" y="1145767"/>
                  </a:lnTo>
                  <a:lnTo>
                    <a:pt x="852260" y="1140141"/>
                  </a:lnTo>
                  <a:lnTo>
                    <a:pt x="859971" y="1145359"/>
                  </a:lnTo>
                  <a:lnTo>
                    <a:pt x="861832" y="1141174"/>
                  </a:lnTo>
                  <a:lnTo>
                    <a:pt x="853065" y="1137636"/>
                  </a:lnTo>
                  <a:lnTo>
                    <a:pt x="849185" y="1131744"/>
                  </a:lnTo>
                  <a:lnTo>
                    <a:pt x="855357" y="1124713"/>
                  </a:lnTo>
                  <a:lnTo>
                    <a:pt x="871731" y="1123440"/>
                  </a:lnTo>
                  <a:lnTo>
                    <a:pt x="872925" y="1133302"/>
                  </a:lnTo>
                  <a:close/>
                  <a:moveTo>
                    <a:pt x="772923" y="1160061"/>
                  </a:moveTo>
                  <a:lnTo>
                    <a:pt x="791425" y="1151269"/>
                  </a:lnTo>
                  <a:lnTo>
                    <a:pt x="793666" y="1146045"/>
                  </a:lnTo>
                  <a:lnTo>
                    <a:pt x="801074" y="1141342"/>
                  </a:lnTo>
                  <a:lnTo>
                    <a:pt x="810900" y="1140690"/>
                  </a:lnTo>
                  <a:lnTo>
                    <a:pt x="814872" y="1145131"/>
                  </a:lnTo>
                  <a:lnTo>
                    <a:pt x="814487" y="1154283"/>
                  </a:lnTo>
                  <a:lnTo>
                    <a:pt x="795143" y="1159533"/>
                  </a:lnTo>
                  <a:lnTo>
                    <a:pt x="782481" y="1171003"/>
                  </a:lnTo>
                  <a:lnTo>
                    <a:pt x="773819" y="1173810"/>
                  </a:lnTo>
                  <a:close/>
                  <a:moveTo>
                    <a:pt x="730036" y="1167227"/>
                  </a:moveTo>
                  <a:lnTo>
                    <a:pt x="730015" y="1174199"/>
                  </a:lnTo>
                  <a:lnTo>
                    <a:pt x="719601" y="1171721"/>
                  </a:lnTo>
                  <a:lnTo>
                    <a:pt x="719705" y="1167094"/>
                  </a:lnTo>
                  <a:close/>
                  <a:moveTo>
                    <a:pt x="794040" y="877465"/>
                  </a:moveTo>
                  <a:lnTo>
                    <a:pt x="787426" y="882245"/>
                  </a:lnTo>
                  <a:lnTo>
                    <a:pt x="788189" y="875818"/>
                  </a:lnTo>
                  <a:close/>
                  <a:moveTo>
                    <a:pt x="689584" y="1169831"/>
                  </a:moveTo>
                  <a:lnTo>
                    <a:pt x="690458" y="1176695"/>
                  </a:lnTo>
                  <a:lnTo>
                    <a:pt x="681737" y="1178842"/>
                  </a:lnTo>
                  <a:lnTo>
                    <a:pt x="682518" y="1172063"/>
                  </a:lnTo>
                  <a:close/>
                  <a:moveTo>
                    <a:pt x="868212" y="434085"/>
                  </a:moveTo>
                  <a:lnTo>
                    <a:pt x="888383" y="450727"/>
                  </a:lnTo>
                  <a:lnTo>
                    <a:pt x="904204" y="446308"/>
                  </a:lnTo>
                  <a:lnTo>
                    <a:pt x="910064" y="448754"/>
                  </a:lnTo>
                  <a:lnTo>
                    <a:pt x="914182" y="454987"/>
                  </a:lnTo>
                  <a:lnTo>
                    <a:pt x="913405" y="463356"/>
                  </a:lnTo>
                  <a:lnTo>
                    <a:pt x="923979" y="470947"/>
                  </a:lnTo>
                  <a:lnTo>
                    <a:pt x="926617" y="475948"/>
                  </a:lnTo>
                  <a:lnTo>
                    <a:pt x="941545" y="481862"/>
                  </a:lnTo>
                  <a:lnTo>
                    <a:pt x="950063" y="487178"/>
                  </a:lnTo>
                  <a:lnTo>
                    <a:pt x="942465" y="495703"/>
                  </a:lnTo>
                  <a:lnTo>
                    <a:pt x="935518" y="491555"/>
                  </a:lnTo>
                  <a:lnTo>
                    <a:pt x="927036" y="491247"/>
                  </a:lnTo>
                  <a:lnTo>
                    <a:pt x="921780" y="494507"/>
                  </a:lnTo>
                  <a:lnTo>
                    <a:pt x="915354" y="503288"/>
                  </a:lnTo>
                  <a:lnTo>
                    <a:pt x="912103" y="492650"/>
                  </a:lnTo>
                  <a:lnTo>
                    <a:pt x="907126" y="484637"/>
                  </a:lnTo>
                  <a:lnTo>
                    <a:pt x="901150" y="482180"/>
                  </a:lnTo>
                  <a:lnTo>
                    <a:pt x="900177" y="474479"/>
                  </a:lnTo>
                  <a:lnTo>
                    <a:pt x="887832" y="461534"/>
                  </a:lnTo>
                  <a:lnTo>
                    <a:pt x="881028" y="459143"/>
                  </a:lnTo>
                  <a:lnTo>
                    <a:pt x="868157" y="463538"/>
                  </a:lnTo>
                  <a:lnTo>
                    <a:pt x="861325" y="457138"/>
                  </a:lnTo>
                  <a:lnTo>
                    <a:pt x="860393" y="448199"/>
                  </a:lnTo>
                  <a:close/>
                  <a:moveTo>
                    <a:pt x="612943" y="1168459"/>
                  </a:moveTo>
                  <a:lnTo>
                    <a:pt x="611227" y="1176145"/>
                  </a:lnTo>
                  <a:lnTo>
                    <a:pt x="603084" y="1175115"/>
                  </a:lnTo>
                  <a:lnTo>
                    <a:pt x="606671" y="1169204"/>
                  </a:lnTo>
                  <a:close/>
                  <a:moveTo>
                    <a:pt x="560064" y="1168426"/>
                  </a:moveTo>
                  <a:lnTo>
                    <a:pt x="564373" y="1173028"/>
                  </a:lnTo>
                  <a:lnTo>
                    <a:pt x="579427" y="1177638"/>
                  </a:lnTo>
                  <a:lnTo>
                    <a:pt x="579387" y="1179983"/>
                  </a:lnTo>
                  <a:lnTo>
                    <a:pt x="560512" y="1177245"/>
                  </a:lnTo>
                  <a:close/>
                  <a:moveTo>
                    <a:pt x="535246" y="1150423"/>
                  </a:moveTo>
                  <a:lnTo>
                    <a:pt x="537247" y="1144000"/>
                  </a:lnTo>
                  <a:lnTo>
                    <a:pt x="543750" y="1143495"/>
                  </a:lnTo>
                  <a:lnTo>
                    <a:pt x="549599" y="1152629"/>
                  </a:lnTo>
                  <a:lnTo>
                    <a:pt x="544480" y="1157583"/>
                  </a:lnTo>
                  <a:lnTo>
                    <a:pt x="539804" y="1155570"/>
                  </a:lnTo>
                  <a:lnTo>
                    <a:pt x="539008" y="1162804"/>
                  </a:lnTo>
                  <a:lnTo>
                    <a:pt x="531114" y="1160848"/>
                  </a:lnTo>
                  <a:lnTo>
                    <a:pt x="512458" y="1162181"/>
                  </a:lnTo>
                  <a:lnTo>
                    <a:pt x="504043" y="1156786"/>
                  </a:lnTo>
                  <a:lnTo>
                    <a:pt x="508428" y="1152808"/>
                  </a:lnTo>
                  <a:lnTo>
                    <a:pt x="517986" y="1157015"/>
                  </a:lnTo>
                  <a:close/>
                  <a:moveTo>
                    <a:pt x="439955" y="1146417"/>
                  </a:moveTo>
                  <a:lnTo>
                    <a:pt x="447529" y="1148130"/>
                  </a:lnTo>
                  <a:lnTo>
                    <a:pt x="444459" y="1156146"/>
                  </a:lnTo>
                  <a:lnTo>
                    <a:pt x="435710" y="1151579"/>
                  </a:lnTo>
                  <a:lnTo>
                    <a:pt x="420724" y="1156554"/>
                  </a:lnTo>
                  <a:lnTo>
                    <a:pt x="421285" y="1142342"/>
                  </a:lnTo>
                  <a:lnTo>
                    <a:pt x="426195" y="1143870"/>
                  </a:lnTo>
                  <a:lnTo>
                    <a:pt x="430519" y="1134740"/>
                  </a:lnTo>
                  <a:lnTo>
                    <a:pt x="436498" y="1136672"/>
                  </a:lnTo>
                  <a:lnTo>
                    <a:pt x="433792" y="1143629"/>
                  </a:lnTo>
                  <a:close/>
                  <a:moveTo>
                    <a:pt x="415197" y="1129897"/>
                  </a:moveTo>
                  <a:lnTo>
                    <a:pt x="418279" y="1134735"/>
                  </a:lnTo>
                  <a:lnTo>
                    <a:pt x="410979" y="1144285"/>
                  </a:lnTo>
                  <a:lnTo>
                    <a:pt x="403656" y="1144980"/>
                  </a:lnTo>
                  <a:lnTo>
                    <a:pt x="406073" y="1138311"/>
                  </a:lnTo>
                  <a:close/>
                  <a:moveTo>
                    <a:pt x="376379" y="1116134"/>
                  </a:moveTo>
                  <a:lnTo>
                    <a:pt x="382898" y="1119233"/>
                  </a:lnTo>
                  <a:lnTo>
                    <a:pt x="385811" y="1129306"/>
                  </a:lnTo>
                  <a:lnTo>
                    <a:pt x="375642" y="1135617"/>
                  </a:lnTo>
                  <a:close/>
                  <a:moveTo>
                    <a:pt x="71950" y="883348"/>
                  </a:moveTo>
                  <a:lnTo>
                    <a:pt x="63032" y="883324"/>
                  </a:lnTo>
                  <a:lnTo>
                    <a:pt x="59039" y="889218"/>
                  </a:lnTo>
                  <a:lnTo>
                    <a:pt x="0" y="858339"/>
                  </a:lnTo>
                  <a:lnTo>
                    <a:pt x="15179" y="854536"/>
                  </a:lnTo>
                  <a:lnTo>
                    <a:pt x="17923" y="850077"/>
                  </a:lnTo>
                  <a:close/>
                </a:path>
              </a:pathLst>
            </a:custGeom>
            <a:solidFill>
              <a:srgbClr val="D7D7D7"/>
            </a:solidFill>
            <a:ln cap="rnd" cmpd="sng" w="9525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7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295" name="Google Shape;295;p9"/>
            <p:cNvSpPr/>
            <p:nvPr/>
          </p:nvSpPr>
          <p:spPr>
            <a:xfrm>
              <a:off x="7811639" y="4172273"/>
              <a:ext cx="784338" cy="828948"/>
            </a:xfrm>
            <a:custGeom>
              <a:rect b="b" l="l" r="r" t="t"/>
              <a:pathLst>
                <a:path extrusionOk="0" h="914925" w="865688">
                  <a:moveTo>
                    <a:pt x="407673" y="0"/>
                  </a:moveTo>
                  <a:lnTo>
                    <a:pt x="378634" y="47987"/>
                  </a:lnTo>
                  <a:lnTo>
                    <a:pt x="378771" y="69426"/>
                  </a:lnTo>
                  <a:lnTo>
                    <a:pt x="439444" y="105235"/>
                  </a:lnTo>
                  <a:lnTo>
                    <a:pt x="456070" y="99549"/>
                  </a:lnTo>
                  <a:lnTo>
                    <a:pt x="487461" y="140361"/>
                  </a:lnTo>
                  <a:lnTo>
                    <a:pt x="496143" y="162865"/>
                  </a:lnTo>
                  <a:lnTo>
                    <a:pt x="528311" y="201241"/>
                  </a:lnTo>
                  <a:lnTo>
                    <a:pt x="569999" y="221239"/>
                  </a:lnTo>
                  <a:lnTo>
                    <a:pt x="597245" y="255690"/>
                  </a:lnTo>
                  <a:lnTo>
                    <a:pt x="646844" y="283393"/>
                  </a:lnTo>
                  <a:lnTo>
                    <a:pt x="648485" y="306880"/>
                  </a:lnTo>
                  <a:lnTo>
                    <a:pt x="683304" y="340077"/>
                  </a:lnTo>
                  <a:lnTo>
                    <a:pt x="732783" y="364181"/>
                  </a:lnTo>
                  <a:lnTo>
                    <a:pt x="748872" y="395606"/>
                  </a:lnTo>
                  <a:lnTo>
                    <a:pt x="757361" y="438362"/>
                  </a:lnTo>
                  <a:lnTo>
                    <a:pt x="782561" y="449134"/>
                  </a:lnTo>
                  <a:lnTo>
                    <a:pt x="817742" y="498973"/>
                  </a:lnTo>
                  <a:lnTo>
                    <a:pt x="824059" y="532994"/>
                  </a:lnTo>
                  <a:lnTo>
                    <a:pt x="865688" y="544443"/>
                  </a:lnTo>
                  <a:lnTo>
                    <a:pt x="834840" y="619360"/>
                  </a:lnTo>
                  <a:lnTo>
                    <a:pt x="832948" y="655768"/>
                  </a:lnTo>
                  <a:lnTo>
                    <a:pt x="820069" y="689370"/>
                  </a:lnTo>
                  <a:lnTo>
                    <a:pt x="823183" y="721583"/>
                  </a:lnTo>
                  <a:lnTo>
                    <a:pt x="806699" y="738798"/>
                  </a:lnTo>
                  <a:lnTo>
                    <a:pt x="812459" y="825779"/>
                  </a:lnTo>
                  <a:lnTo>
                    <a:pt x="764236" y="825271"/>
                  </a:lnTo>
                  <a:lnTo>
                    <a:pt x="722253" y="814692"/>
                  </a:lnTo>
                  <a:lnTo>
                    <a:pt x="708547" y="832480"/>
                  </a:lnTo>
                  <a:lnTo>
                    <a:pt x="720688" y="868929"/>
                  </a:lnTo>
                  <a:lnTo>
                    <a:pt x="719161" y="910760"/>
                  </a:lnTo>
                  <a:lnTo>
                    <a:pt x="698512" y="914925"/>
                  </a:lnTo>
                  <a:lnTo>
                    <a:pt x="683728" y="873244"/>
                  </a:lnTo>
                  <a:lnTo>
                    <a:pt x="460661" y="888562"/>
                  </a:lnTo>
                  <a:lnTo>
                    <a:pt x="222751" y="904838"/>
                  </a:lnTo>
                  <a:lnTo>
                    <a:pt x="192302" y="848998"/>
                  </a:lnTo>
                  <a:lnTo>
                    <a:pt x="167091" y="795853"/>
                  </a:lnTo>
                  <a:lnTo>
                    <a:pt x="173147" y="741312"/>
                  </a:lnTo>
                  <a:lnTo>
                    <a:pt x="149307" y="682336"/>
                  </a:lnTo>
                  <a:lnTo>
                    <a:pt x="160255" y="646272"/>
                  </a:lnTo>
                  <a:lnTo>
                    <a:pt x="156377" y="620891"/>
                  </a:lnTo>
                  <a:lnTo>
                    <a:pt x="182183" y="592047"/>
                  </a:lnTo>
                  <a:lnTo>
                    <a:pt x="161289" y="582129"/>
                  </a:lnTo>
                  <a:lnTo>
                    <a:pt x="166375" y="561312"/>
                  </a:lnTo>
                  <a:lnTo>
                    <a:pt x="144146" y="531302"/>
                  </a:lnTo>
                  <a:lnTo>
                    <a:pt x="118275" y="476950"/>
                  </a:lnTo>
                  <a:lnTo>
                    <a:pt x="48179" y="225014"/>
                  </a:lnTo>
                  <a:lnTo>
                    <a:pt x="0" y="53571"/>
                  </a:lnTo>
                  <a:lnTo>
                    <a:pt x="210356" y="27906"/>
                  </a:lnTo>
                  <a:lnTo>
                    <a:pt x="325000" y="14445"/>
                  </a:lnTo>
                  <a:close/>
                </a:path>
              </a:pathLst>
            </a:custGeom>
            <a:solidFill>
              <a:schemeClr val="accent1"/>
            </a:solidFill>
            <a:ln cap="rnd" cmpd="sng" w="9525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7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296" name="Google Shape;296;p9"/>
            <p:cNvSpPr/>
            <p:nvPr/>
          </p:nvSpPr>
          <p:spPr>
            <a:xfrm>
              <a:off x="6971130" y="1835258"/>
              <a:ext cx="1102152" cy="1154456"/>
            </a:xfrm>
            <a:custGeom>
              <a:rect b="b" l="l" r="r" t="t"/>
              <a:pathLst>
                <a:path extrusionOk="0" h="1274194" w="1216465">
                  <a:moveTo>
                    <a:pt x="1097846" y="1222098"/>
                  </a:moveTo>
                  <a:lnTo>
                    <a:pt x="897250" y="1255170"/>
                  </a:lnTo>
                  <a:lnTo>
                    <a:pt x="895673" y="1241842"/>
                  </a:lnTo>
                  <a:lnTo>
                    <a:pt x="719238" y="1261605"/>
                  </a:lnTo>
                  <a:lnTo>
                    <a:pt x="594939" y="1274194"/>
                  </a:lnTo>
                  <a:lnTo>
                    <a:pt x="622562" y="1244522"/>
                  </a:lnTo>
                  <a:lnTo>
                    <a:pt x="638388" y="1196878"/>
                  </a:lnTo>
                  <a:lnTo>
                    <a:pt x="654271" y="1167186"/>
                  </a:lnTo>
                  <a:lnTo>
                    <a:pt x="664074" y="1126868"/>
                  </a:lnTo>
                  <a:lnTo>
                    <a:pt x="666426" y="1070476"/>
                  </a:lnTo>
                  <a:lnTo>
                    <a:pt x="657014" y="1010834"/>
                  </a:lnTo>
                  <a:lnTo>
                    <a:pt x="601881" y="897564"/>
                  </a:lnTo>
                  <a:lnTo>
                    <a:pt x="610938" y="851836"/>
                  </a:lnTo>
                  <a:lnTo>
                    <a:pt x="596075" y="799577"/>
                  </a:lnTo>
                  <a:lnTo>
                    <a:pt x="623706" y="741923"/>
                  </a:lnTo>
                  <a:lnTo>
                    <a:pt x="626106" y="695801"/>
                  </a:lnTo>
                  <a:lnTo>
                    <a:pt x="618891" y="671938"/>
                  </a:lnTo>
                  <a:lnTo>
                    <a:pt x="641349" y="659542"/>
                  </a:lnTo>
                  <a:lnTo>
                    <a:pt x="640999" y="626035"/>
                  </a:lnTo>
                  <a:lnTo>
                    <a:pt x="676738" y="613293"/>
                  </a:lnTo>
                  <a:lnTo>
                    <a:pt x="700815" y="573782"/>
                  </a:lnTo>
                  <a:lnTo>
                    <a:pt x="706473" y="646974"/>
                  </a:lnTo>
                  <a:lnTo>
                    <a:pt x="721696" y="648655"/>
                  </a:lnTo>
                  <a:lnTo>
                    <a:pt x="736378" y="610097"/>
                  </a:lnTo>
                  <a:lnTo>
                    <a:pt x="730223" y="548163"/>
                  </a:lnTo>
                  <a:lnTo>
                    <a:pt x="740120" y="531400"/>
                  </a:lnTo>
                  <a:lnTo>
                    <a:pt x="777729" y="517035"/>
                  </a:lnTo>
                  <a:lnTo>
                    <a:pt x="760390" y="475452"/>
                  </a:lnTo>
                  <a:lnTo>
                    <a:pt x="781614" y="436130"/>
                  </a:lnTo>
                  <a:lnTo>
                    <a:pt x="812910" y="430200"/>
                  </a:lnTo>
                  <a:lnTo>
                    <a:pt x="851121" y="449056"/>
                  </a:lnTo>
                  <a:lnTo>
                    <a:pt x="886203" y="448085"/>
                  </a:lnTo>
                  <a:lnTo>
                    <a:pt x="906758" y="474592"/>
                  </a:lnTo>
                  <a:lnTo>
                    <a:pt x="933286" y="473464"/>
                  </a:lnTo>
                  <a:lnTo>
                    <a:pt x="980746" y="494185"/>
                  </a:lnTo>
                  <a:lnTo>
                    <a:pt x="996063" y="491045"/>
                  </a:lnTo>
                  <a:lnTo>
                    <a:pt x="1025786" y="530788"/>
                  </a:lnTo>
                  <a:lnTo>
                    <a:pt x="1009474" y="556511"/>
                  </a:lnTo>
                  <a:lnTo>
                    <a:pt x="1032106" y="583771"/>
                  </a:lnTo>
                  <a:lnTo>
                    <a:pt x="1043714" y="616997"/>
                  </a:lnTo>
                  <a:lnTo>
                    <a:pt x="1045186" y="693152"/>
                  </a:lnTo>
                  <a:lnTo>
                    <a:pt x="1018625" y="715779"/>
                  </a:lnTo>
                  <a:lnTo>
                    <a:pt x="1016629" y="755361"/>
                  </a:lnTo>
                  <a:lnTo>
                    <a:pt x="983649" y="773132"/>
                  </a:lnTo>
                  <a:lnTo>
                    <a:pt x="970620" y="821990"/>
                  </a:lnTo>
                  <a:lnTo>
                    <a:pt x="980012" y="838773"/>
                  </a:lnTo>
                  <a:lnTo>
                    <a:pt x="1017063" y="850850"/>
                  </a:lnTo>
                  <a:lnTo>
                    <a:pt x="1040678" y="821880"/>
                  </a:lnTo>
                  <a:lnTo>
                    <a:pt x="1065356" y="765735"/>
                  </a:lnTo>
                  <a:lnTo>
                    <a:pt x="1112287" y="739080"/>
                  </a:lnTo>
                  <a:lnTo>
                    <a:pt x="1138857" y="751123"/>
                  </a:lnTo>
                  <a:lnTo>
                    <a:pt x="1157886" y="777701"/>
                  </a:lnTo>
                  <a:lnTo>
                    <a:pt x="1184846" y="859459"/>
                  </a:lnTo>
                  <a:lnTo>
                    <a:pt x="1193220" y="901087"/>
                  </a:lnTo>
                  <a:lnTo>
                    <a:pt x="1216465" y="949620"/>
                  </a:lnTo>
                  <a:lnTo>
                    <a:pt x="1211694" y="1024758"/>
                  </a:lnTo>
                  <a:lnTo>
                    <a:pt x="1189139" y="1039242"/>
                  </a:lnTo>
                  <a:lnTo>
                    <a:pt x="1184592" y="1012810"/>
                  </a:lnTo>
                  <a:lnTo>
                    <a:pt x="1169613" y="1022809"/>
                  </a:lnTo>
                  <a:lnTo>
                    <a:pt x="1159555" y="1086246"/>
                  </a:lnTo>
                  <a:lnTo>
                    <a:pt x="1132851" y="1113603"/>
                  </a:lnTo>
                  <a:lnTo>
                    <a:pt x="1130263" y="1161336"/>
                  </a:lnTo>
                  <a:lnTo>
                    <a:pt x="1098080" y="1205144"/>
                  </a:lnTo>
                  <a:close/>
                  <a:moveTo>
                    <a:pt x="702137" y="450763"/>
                  </a:moveTo>
                  <a:lnTo>
                    <a:pt x="707142" y="474768"/>
                  </a:lnTo>
                  <a:lnTo>
                    <a:pt x="689095" y="481225"/>
                  </a:lnTo>
                  <a:lnTo>
                    <a:pt x="693052" y="446187"/>
                  </a:lnTo>
                  <a:close/>
                  <a:moveTo>
                    <a:pt x="420336" y="608310"/>
                  </a:moveTo>
                  <a:lnTo>
                    <a:pt x="396670" y="589198"/>
                  </a:lnTo>
                  <a:lnTo>
                    <a:pt x="407372" y="559270"/>
                  </a:lnTo>
                  <a:lnTo>
                    <a:pt x="373582" y="557745"/>
                  </a:lnTo>
                  <a:lnTo>
                    <a:pt x="384394" y="528954"/>
                  </a:lnTo>
                  <a:lnTo>
                    <a:pt x="382877" y="493439"/>
                  </a:lnTo>
                  <a:lnTo>
                    <a:pt x="351441" y="471634"/>
                  </a:lnTo>
                  <a:lnTo>
                    <a:pt x="333114" y="447575"/>
                  </a:lnTo>
                  <a:lnTo>
                    <a:pt x="271439" y="432551"/>
                  </a:lnTo>
                  <a:lnTo>
                    <a:pt x="253481" y="440624"/>
                  </a:lnTo>
                  <a:lnTo>
                    <a:pt x="191231" y="415290"/>
                  </a:lnTo>
                  <a:lnTo>
                    <a:pt x="44142" y="384125"/>
                  </a:lnTo>
                  <a:lnTo>
                    <a:pt x="26723" y="350810"/>
                  </a:lnTo>
                  <a:lnTo>
                    <a:pt x="0" y="340213"/>
                  </a:lnTo>
                  <a:lnTo>
                    <a:pt x="52937" y="315931"/>
                  </a:lnTo>
                  <a:lnTo>
                    <a:pt x="75775" y="290092"/>
                  </a:lnTo>
                  <a:lnTo>
                    <a:pt x="135989" y="276078"/>
                  </a:lnTo>
                  <a:lnTo>
                    <a:pt x="173380" y="243509"/>
                  </a:lnTo>
                  <a:lnTo>
                    <a:pt x="191507" y="241075"/>
                  </a:lnTo>
                  <a:lnTo>
                    <a:pt x="205109" y="219015"/>
                  </a:lnTo>
                  <a:lnTo>
                    <a:pt x="245943" y="185982"/>
                  </a:lnTo>
                  <a:lnTo>
                    <a:pt x="265825" y="158943"/>
                  </a:lnTo>
                  <a:lnTo>
                    <a:pt x="296877" y="139817"/>
                  </a:lnTo>
                  <a:lnTo>
                    <a:pt x="328949" y="151528"/>
                  </a:lnTo>
                  <a:lnTo>
                    <a:pt x="279664" y="217645"/>
                  </a:lnTo>
                  <a:lnTo>
                    <a:pt x="268458" y="239603"/>
                  </a:lnTo>
                  <a:lnTo>
                    <a:pt x="272204" y="277008"/>
                  </a:lnTo>
                  <a:lnTo>
                    <a:pt x="296482" y="246211"/>
                  </a:lnTo>
                  <a:lnTo>
                    <a:pt x="344660" y="246620"/>
                  </a:lnTo>
                  <a:lnTo>
                    <a:pt x="383591" y="263214"/>
                  </a:lnTo>
                  <a:lnTo>
                    <a:pt x="422023" y="315303"/>
                  </a:lnTo>
                  <a:lnTo>
                    <a:pt x="441245" y="323546"/>
                  </a:lnTo>
                  <a:lnTo>
                    <a:pt x="475518" y="311447"/>
                  </a:lnTo>
                  <a:lnTo>
                    <a:pt x="485064" y="322768"/>
                  </a:lnTo>
                  <a:lnTo>
                    <a:pt x="520820" y="325978"/>
                  </a:lnTo>
                  <a:lnTo>
                    <a:pt x="590816" y="272190"/>
                  </a:lnTo>
                  <a:lnTo>
                    <a:pt x="629119" y="263704"/>
                  </a:lnTo>
                  <a:lnTo>
                    <a:pt x="681023" y="260280"/>
                  </a:lnTo>
                  <a:lnTo>
                    <a:pt x="714217" y="240974"/>
                  </a:lnTo>
                  <a:lnTo>
                    <a:pt x="740637" y="236835"/>
                  </a:lnTo>
                  <a:lnTo>
                    <a:pt x="752446" y="292269"/>
                  </a:lnTo>
                  <a:lnTo>
                    <a:pt x="780766" y="296756"/>
                  </a:lnTo>
                  <a:lnTo>
                    <a:pt x="807130" y="284698"/>
                  </a:lnTo>
                  <a:lnTo>
                    <a:pt x="820143" y="296508"/>
                  </a:lnTo>
                  <a:lnTo>
                    <a:pt x="836405" y="277801"/>
                  </a:lnTo>
                  <a:lnTo>
                    <a:pt x="876025" y="267311"/>
                  </a:lnTo>
                  <a:lnTo>
                    <a:pt x="885618" y="337531"/>
                  </a:lnTo>
                  <a:lnTo>
                    <a:pt x="907727" y="364896"/>
                  </a:lnTo>
                  <a:lnTo>
                    <a:pt x="936282" y="369061"/>
                  </a:lnTo>
                  <a:lnTo>
                    <a:pt x="936787" y="348879"/>
                  </a:lnTo>
                  <a:lnTo>
                    <a:pt x="963551" y="345389"/>
                  </a:lnTo>
                  <a:lnTo>
                    <a:pt x="980844" y="364349"/>
                  </a:lnTo>
                  <a:lnTo>
                    <a:pt x="970617" y="381355"/>
                  </a:lnTo>
                  <a:lnTo>
                    <a:pt x="892262" y="378023"/>
                  </a:lnTo>
                  <a:lnTo>
                    <a:pt x="856548" y="391401"/>
                  </a:lnTo>
                  <a:lnTo>
                    <a:pt x="813741" y="372032"/>
                  </a:lnTo>
                  <a:lnTo>
                    <a:pt x="804868" y="395420"/>
                  </a:lnTo>
                  <a:lnTo>
                    <a:pt x="812476" y="413497"/>
                  </a:lnTo>
                  <a:lnTo>
                    <a:pt x="794278" y="411191"/>
                  </a:lnTo>
                  <a:lnTo>
                    <a:pt x="764954" y="386717"/>
                  </a:lnTo>
                  <a:lnTo>
                    <a:pt x="717833" y="375373"/>
                  </a:lnTo>
                  <a:lnTo>
                    <a:pt x="694719" y="376842"/>
                  </a:lnTo>
                  <a:lnTo>
                    <a:pt x="675379" y="405732"/>
                  </a:lnTo>
                  <a:lnTo>
                    <a:pt x="639210" y="416322"/>
                  </a:lnTo>
                  <a:lnTo>
                    <a:pt x="598663" y="415002"/>
                  </a:lnTo>
                  <a:lnTo>
                    <a:pt x="583648" y="427690"/>
                  </a:lnTo>
                  <a:lnTo>
                    <a:pt x="582049" y="450148"/>
                  </a:lnTo>
                  <a:lnTo>
                    <a:pt x="539965" y="473318"/>
                  </a:lnTo>
                  <a:lnTo>
                    <a:pt x="539666" y="446596"/>
                  </a:lnTo>
                  <a:lnTo>
                    <a:pt x="519867" y="442965"/>
                  </a:lnTo>
                  <a:lnTo>
                    <a:pt x="514833" y="471313"/>
                  </a:lnTo>
                  <a:lnTo>
                    <a:pt x="482516" y="475512"/>
                  </a:lnTo>
                  <a:lnTo>
                    <a:pt x="468978" y="489039"/>
                  </a:lnTo>
                  <a:lnTo>
                    <a:pt x="451685" y="538567"/>
                  </a:lnTo>
                  <a:lnTo>
                    <a:pt x="416727" y="603052"/>
                  </a:lnTo>
                  <a:close/>
                  <a:moveTo>
                    <a:pt x="203123" y="42210"/>
                  </a:moveTo>
                  <a:lnTo>
                    <a:pt x="170601" y="70033"/>
                  </a:lnTo>
                  <a:lnTo>
                    <a:pt x="152868" y="74632"/>
                  </a:lnTo>
                  <a:lnTo>
                    <a:pt x="152865" y="53651"/>
                  </a:lnTo>
                  <a:lnTo>
                    <a:pt x="235131" y="0"/>
                  </a:lnTo>
                  <a:lnTo>
                    <a:pt x="221291" y="34194"/>
                  </a:lnTo>
                  <a:close/>
                </a:path>
              </a:pathLst>
            </a:custGeom>
            <a:solidFill>
              <a:srgbClr val="D7D7D7"/>
            </a:solidFill>
            <a:ln cap="rnd" cmpd="sng" w="9525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7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297" name="Google Shape;297;p9"/>
            <p:cNvSpPr/>
            <p:nvPr/>
          </p:nvSpPr>
          <p:spPr>
            <a:xfrm>
              <a:off x="7577702" y="4910408"/>
              <a:ext cx="1322843" cy="1010269"/>
            </a:xfrm>
            <a:custGeom>
              <a:rect b="b" l="l" r="r" t="t"/>
              <a:pathLst>
                <a:path extrusionOk="0" h="1115052" w="1460045">
                  <a:moveTo>
                    <a:pt x="365797" y="45047"/>
                  </a:moveTo>
                  <a:lnTo>
                    <a:pt x="450502" y="34305"/>
                  </a:lnTo>
                  <a:lnTo>
                    <a:pt x="480951" y="90146"/>
                  </a:lnTo>
                  <a:lnTo>
                    <a:pt x="718861" y="73869"/>
                  </a:lnTo>
                  <a:lnTo>
                    <a:pt x="941929" y="58551"/>
                  </a:lnTo>
                  <a:lnTo>
                    <a:pt x="956713" y="100232"/>
                  </a:lnTo>
                  <a:lnTo>
                    <a:pt x="977361" y="96068"/>
                  </a:lnTo>
                  <a:lnTo>
                    <a:pt x="978888" y="54236"/>
                  </a:lnTo>
                  <a:lnTo>
                    <a:pt x="966747" y="17787"/>
                  </a:lnTo>
                  <a:lnTo>
                    <a:pt x="980453" y="0"/>
                  </a:lnTo>
                  <a:lnTo>
                    <a:pt x="1022436" y="10578"/>
                  </a:lnTo>
                  <a:lnTo>
                    <a:pt x="1070659" y="11086"/>
                  </a:lnTo>
                  <a:lnTo>
                    <a:pt x="1094470" y="96328"/>
                  </a:lnTo>
                  <a:lnTo>
                    <a:pt x="1131502" y="190665"/>
                  </a:lnTo>
                  <a:lnTo>
                    <a:pt x="1202361" y="310954"/>
                  </a:lnTo>
                  <a:lnTo>
                    <a:pt x="1302405" y="435101"/>
                  </a:lnTo>
                  <a:lnTo>
                    <a:pt x="1292429" y="446836"/>
                  </a:lnTo>
                  <a:lnTo>
                    <a:pt x="1306670" y="509555"/>
                  </a:lnTo>
                  <a:lnTo>
                    <a:pt x="1351392" y="575037"/>
                  </a:lnTo>
                  <a:lnTo>
                    <a:pt x="1427071" y="709049"/>
                  </a:lnTo>
                  <a:lnTo>
                    <a:pt x="1445425" y="751804"/>
                  </a:lnTo>
                  <a:lnTo>
                    <a:pt x="1452180" y="797612"/>
                  </a:lnTo>
                  <a:lnTo>
                    <a:pt x="1460045" y="964817"/>
                  </a:lnTo>
                  <a:lnTo>
                    <a:pt x="1443658" y="970911"/>
                  </a:lnTo>
                  <a:lnTo>
                    <a:pt x="1434195" y="1024841"/>
                  </a:lnTo>
                  <a:lnTo>
                    <a:pt x="1442899" y="1040090"/>
                  </a:lnTo>
                  <a:lnTo>
                    <a:pt x="1413946" y="1082713"/>
                  </a:lnTo>
                  <a:lnTo>
                    <a:pt x="1398489" y="1076354"/>
                  </a:lnTo>
                  <a:lnTo>
                    <a:pt x="1366858" y="1097067"/>
                  </a:lnTo>
                  <a:lnTo>
                    <a:pt x="1310013" y="1115052"/>
                  </a:lnTo>
                  <a:lnTo>
                    <a:pt x="1289695" y="1097153"/>
                  </a:lnTo>
                  <a:lnTo>
                    <a:pt x="1292932" y="1065529"/>
                  </a:lnTo>
                  <a:lnTo>
                    <a:pt x="1238194" y="984022"/>
                  </a:lnTo>
                  <a:lnTo>
                    <a:pt x="1203784" y="972646"/>
                  </a:lnTo>
                  <a:lnTo>
                    <a:pt x="1177699" y="988864"/>
                  </a:lnTo>
                  <a:lnTo>
                    <a:pt x="1148390" y="943236"/>
                  </a:lnTo>
                  <a:lnTo>
                    <a:pt x="1136374" y="903861"/>
                  </a:lnTo>
                  <a:lnTo>
                    <a:pt x="1092050" y="864814"/>
                  </a:lnTo>
                  <a:lnTo>
                    <a:pt x="1078800" y="836696"/>
                  </a:lnTo>
                  <a:lnTo>
                    <a:pt x="1078446" y="793285"/>
                  </a:lnTo>
                  <a:lnTo>
                    <a:pt x="1056619" y="788694"/>
                  </a:lnTo>
                  <a:lnTo>
                    <a:pt x="1065232" y="813065"/>
                  </a:lnTo>
                  <a:lnTo>
                    <a:pt x="1047429" y="822354"/>
                  </a:lnTo>
                  <a:lnTo>
                    <a:pt x="974745" y="722469"/>
                  </a:lnTo>
                  <a:lnTo>
                    <a:pt x="948306" y="698330"/>
                  </a:lnTo>
                  <a:lnTo>
                    <a:pt x="990711" y="610798"/>
                  </a:lnTo>
                  <a:lnTo>
                    <a:pt x="956211" y="620203"/>
                  </a:lnTo>
                  <a:lnTo>
                    <a:pt x="936325" y="648691"/>
                  </a:lnTo>
                  <a:lnTo>
                    <a:pt x="907371" y="612556"/>
                  </a:lnTo>
                  <a:lnTo>
                    <a:pt x="923124" y="498609"/>
                  </a:lnTo>
                  <a:lnTo>
                    <a:pt x="916057" y="406735"/>
                  </a:lnTo>
                  <a:lnTo>
                    <a:pt x="891776" y="387762"/>
                  </a:lnTo>
                  <a:lnTo>
                    <a:pt x="880893" y="359050"/>
                  </a:lnTo>
                  <a:lnTo>
                    <a:pt x="846346" y="357123"/>
                  </a:lnTo>
                  <a:lnTo>
                    <a:pt x="800399" y="314120"/>
                  </a:lnTo>
                  <a:lnTo>
                    <a:pt x="766128" y="298564"/>
                  </a:lnTo>
                  <a:lnTo>
                    <a:pt x="760253" y="269103"/>
                  </a:lnTo>
                  <a:lnTo>
                    <a:pt x="736816" y="261007"/>
                  </a:lnTo>
                  <a:lnTo>
                    <a:pt x="714343" y="230348"/>
                  </a:lnTo>
                  <a:lnTo>
                    <a:pt x="641990" y="194844"/>
                  </a:lnTo>
                  <a:lnTo>
                    <a:pt x="585158" y="212023"/>
                  </a:lnTo>
                  <a:lnTo>
                    <a:pt x="591823" y="242552"/>
                  </a:lnTo>
                  <a:lnTo>
                    <a:pt x="572063" y="239379"/>
                  </a:lnTo>
                  <a:lnTo>
                    <a:pt x="503949" y="285586"/>
                  </a:lnTo>
                  <a:lnTo>
                    <a:pt x="427430" y="303353"/>
                  </a:lnTo>
                  <a:lnTo>
                    <a:pt x="426850" y="281063"/>
                  </a:lnTo>
                  <a:lnTo>
                    <a:pt x="405709" y="256610"/>
                  </a:lnTo>
                  <a:lnTo>
                    <a:pt x="308600" y="206835"/>
                  </a:lnTo>
                  <a:lnTo>
                    <a:pt x="241231" y="188156"/>
                  </a:lnTo>
                  <a:lnTo>
                    <a:pt x="182546" y="187357"/>
                  </a:lnTo>
                  <a:lnTo>
                    <a:pt x="134459" y="196511"/>
                  </a:lnTo>
                  <a:lnTo>
                    <a:pt x="30485" y="225136"/>
                  </a:lnTo>
                  <a:lnTo>
                    <a:pt x="53498" y="192910"/>
                  </a:lnTo>
                  <a:lnTo>
                    <a:pt x="38679" y="177499"/>
                  </a:lnTo>
                  <a:lnTo>
                    <a:pt x="42319" y="143655"/>
                  </a:lnTo>
                  <a:lnTo>
                    <a:pt x="0" y="108330"/>
                  </a:lnTo>
                  <a:lnTo>
                    <a:pt x="3320" y="81211"/>
                  </a:lnTo>
                  <a:close/>
                </a:path>
              </a:pathLst>
            </a:custGeom>
            <a:solidFill>
              <a:srgbClr val="D7D7D7"/>
            </a:solidFill>
            <a:ln cap="rnd" cmpd="sng" w="9525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7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298" name="Google Shape;298;p9"/>
            <p:cNvSpPr/>
            <p:nvPr/>
          </p:nvSpPr>
          <p:spPr>
            <a:xfrm>
              <a:off x="6179502" y="2712145"/>
              <a:ext cx="878057" cy="577995"/>
            </a:xfrm>
            <a:custGeom>
              <a:rect b="b" l="l" r="r" t="t"/>
              <a:pathLst>
                <a:path extrusionOk="0" h="637943" w="969127">
                  <a:moveTo>
                    <a:pt x="771023" y="1111"/>
                  </a:moveTo>
                  <a:lnTo>
                    <a:pt x="793437" y="0"/>
                  </a:lnTo>
                  <a:lnTo>
                    <a:pt x="796557" y="29997"/>
                  </a:lnTo>
                  <a:lnTo>
                    <a:pt x="819259" y="48941"/>
                  </a:lnTo>
                  <a:lnTo>
                    <a:pt x="802832" y="74369"/>
                  </a:lnTo>
                  <a:lnTo>
                    <a:pt x="809998" y="119829"/>
                  </a:lnTo>
                  <a:lnTo>
                    <a:pt x="822980" y="151585"/>
                  </a:lnTo>
                  <a:lnTo>
                    <a:pt x="876877" y="172172"/>
                  </a:lnTo>
                  <a:lnTo>
                    <a:pt x="888860" y="197233"/>
                  </a:lnTo>
                  <a:lnTo>
                    <a:pt x="923494" y="232171"/>
                  </a:lnTo>
                  <a:lnTo>
                    <a:pt x="928815" y="253128"/>
                  </a:lnTo>
                  <a:lnTo>
                    <a:pt x="963463" y="271196"/>
                  </a:lnTo>
                  <a:lnTo>
                    <a:pt x="969127" y="296608"/>
                  </a:lnTo>
                  <a:lnTo>
                    <a:pt x="965799" y="336022"/>
                  </a:lnTo>
                  <a:lnTo>
                    <a:pt x="946926" y="350611"/>
                  </a:lnTo>
                  <a:lnTo>
                    <a:pt x="943864" y="382168"/>
                  </a:lnTo>
                  <a:lnTo>
                    <a:pt x="898424" y="410573"/>
                  </a:lnTo>
                  <a:lnTo>
                    <a:pt x="840430" y="423802"/>
                  </a:lnTo>
                  <a:lnTo>
                    <a:pt x="832372" y="460073"/>
                  </a:lnTo>
                  <a:lnTo>
                    <a:pt x="858726" y="487831"/>
                  </a:lnTo>
                  <a:lnTo>
                    <a:pt x="858138" y="523731"/>
                  </a:lnTo>
                  <a:lnTo>
                    <a:pt x="839241" y="544898"/>
                  </a:lnTo>
                  <a:lnTo>
                    <a:pt x="836690" y="576420"/>
                  </a:lnTo>
                  <a:lnTo>
                    <a:pt x="795253" y="600910"/>
                  </a:lnTo>
                  <a:lnTo>
                    <a:pt x="794529" y="637943"/>
                  </a:lnTo>
                  <a:lnTo>
                    <a:pt x="777468" y="632029"/>
                  </a:lnTo>
                  <a:lnTo>
                    <a:pt x="744641" y="592063"/>
                  </a:lnTo>
                  <a:lnTo>
                    <a:pt x="728832" y="593886"/>
                  </a:lnTo>
                  <a:lnTo>
                    <a:pt x="511913" y="607375"/>
                  </a:lnTo>
                  <a:lnTo>
                    <a:pt x="302209" y="614149"/>
                  </a:lnTo>
                  <a:lnTo>
                    <a:pt x="129169" y="612247"/>
                  </a:lnTo>
                  <a:lnTo>
                    <a:pt x="111585" y="585407"/>
                  </a:lnTo>
                  <a:lnTo>
                    <a:pt x="119831" y="532778"/>
                  </a:lnTo>
                  <a:lnTo>
                    <a:pt x="104834" y="486910"/>
                  </a:lnTo>
                  <a:lnTo>
                    <a:pt x="105619" y="435438"/>
                  </a:lnTo>
                  <a:lnTo>
                    <a:pt x="79219" y="417536"/>
                  </a:lnTo>
                  <a:lnTo>
                    <a:pt x="75133" y="389567"/>
                  </a:lnTo>
                  <a:lnTo>
                    <a:pt x="84201" y="364971"/>
                  </a:lnTo>
                  <a:lnTo>
                    <a:pt x="74391" y="329180"/>
                  </a:lnTo>
                  <a:lnTo>
                    <a:pt x="53943" y="315722"/>
                  </a:lnTo>
                  <a:lnTo>
                    <a:pt x="27357" y="223979"/>
                  </a:lnTo>
                  <a:lnTo>
                    <a:pt x="0" y="179142"/>
                  </a:lnTo>
                  <a:lnTo>
                    <a:pt x="13145" y="149072"/>
                  </a:lnTo>
                  <a:lnTo>
                    <a:pt x="18215" y="108910"/>
                  </a:lnTo>
                  <a:lnTo>
                    <a:pt x="29576" y="94456"/>
                  </a:lnTo>
                  <a:lnTo>
                    <a:pt x="11159" y="74273"/>
                  </a:lnTo>
                  <a:lnTo>
                    <a:pt x="16185" y="38599"/>
                  </a:lnTo>
                  <a:lnTo>
                    <a:pt x="8261" y="21822"/>
                  </a:lnTo>
                  <a:lnTo>
                    <a:pt x="27523" y="17465"/>
                  </a:lnTo>
                  <a:close/>
                </a:path>
              </a:pathLst>
            </a:custGeom>
            <a:solidFill>
              <a:srgbClr val="D7D7D7"/>
            </a:solidFill>
            <a:ln cap="rnd" cmpd="sng" w="9525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7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299" name="Google Shape;299;p9"/>
            <p:cNvSpPr/>
            <p:nvPr/>
          </p:nvSpPr>
          <p:spPr>
            <a:xfrm>
              <a:off x="6888479" y="2866676"/>
              <a:ext cx="579801" cy="1032320"/>
            </a:xfrm>
            <a:custGeom>
              <a:rect b="b" l="l" r="r" t="t"/>
              <a:pathLst>
                <a:path extrusionOk="0" h="1139390" w="639937">
                  <a:moveTo>
                    <a:pt x="106350" y="26674"/>
                  </a:moveTo>
                  <a:lnTo>
                    <a:pt x="380833" y="11853"/>
                  </a:lnTo>
                  <a:lnTo>
                    <a:pt x="526747" y="0"/>
                  </a:lnTo>
                  <a:lnTo>
                    <a:pt x="525241" y="39383"/>
                  </a:lnTo>
                  <a:lnTo>
                    <a:pt x="551996" y="83057"/>
                  </a:lnTo>
                  <a:lnTo>
                    <a:pt x="582304" y="155582"/>
                  </a:lnTo>
                  <a:lnTo>
                    <a:pt x="624440" y="636339"/>
                  </a:lnTo>
                  <a:lnTo>
                    <a:pt x="610750" y="674683"/>
                  </a:lnTo>
                  <a:lnTo>
                    <a:pt x="634177" y="716483"/>
                  </a:lnTo>
                  <a:lnTo>
                    <a:pt x="639937" y="751978"/>
                  </a:lnTo>
                  <a:lnTo>
                    <a:pt x="622868" y="782757"/>
                  </a:lnTo>
                  <a:lnTo>
                    <a:pt x="620095" y="810008"/>
                  </a:lnTo>
                  <a:lnTo>
                    <a:pt x="595563" y="856027"/>
                  </a:lnTo>
                  <a:lnTo>
                    <a:pt x="577795" y="860921"/>
                  </a:lnTo>
                  <a:lnTo>
                    <a:pt x="584282" y="886245"/>
                  </a:lnTo>
                  <a:lnTo>
                    <a:pt x="573071" y="897321"/>
                  </a:lnTo>
                  <a:lnTo>
                    <a:pt x="567611" y="946153"/>
                  </a:lnTo>
                  <a:lnTo>
                    <a:pt x="573927" y="959122"/>
                  </a:lnTo>
                  <a:lnTo>
                    <a:pt x="555554" y="989901"/>
                  </a:lnTo>
                  <a:lnTo>
                    <a:pt x="573289" y="1024421"/>
                  </a:lnTo>
                  <a:lnTo>
                    <a:pt x="509585" y="1048732"/>
                  </a:lnTo>
                  <a:lnTo>
                    <a:pt x="505166" y="1070446"/>
                  </a:lnTo>
                  <a:lnTo>
                    <a:pt x="522132" y="1096086"/>
                  </a:lnTo>
                  <a:lnTo>
                    <a:pt x="503358" y="1114439"/>
                  </a:lnTo>
                  <a:lnTo>
                    <a:pt x="442420" y="1087632"/>
                  </a:lnTo>
                  <a:lnTo>
                    <a:pt x="424251" y="1091226"/>
                  </a:lnTo>
                  <a:lnTo>
                    <a:pt x="402371" y="1128778"/>
                  </a:lnTo>
                  <a:lnTo>
                    <a:pt x="411058" y="1139390"/>
                  </a:lnTo>
                  <a:lnTo>
                    <a:pt x="385496" y="1138971"/>
                  </a:lnTo>
                  <a:lnTo>
                    <a:pt x="345608" y="1083316"/>
                  </a:lnTo>
                  <a:lnTo>
                    <a:pt x="357770" y="1068997"/>
                  </a:lnTo>
                  <a:lnTo>
                    <a:pt x="342017" y="1030754"/>
                  </a:lnTo>
                  <a:lnTo>
                    <a:pt x="339878" y="999439"/>
                  </a:lnTo>
                  <a:lnTo>
                    <a:pt x="285836" y="959223"/>
                  </a:lnTo>
                  <a:lnTo>
                    <a:pt x="268809" y="964811"/>
                  </a:lnTo>
                  <a:lnTo>
                    <a:pt x="249810" y="939054"/>
                  </a:lnTo>
                  <a:lnTo>
                    <a:pt x="200666" y="900499"/>
                  </a:lnTo>
                  <a:lnTo>
                    <a:pt x="199597" y="867997"/>
                  </a:lnTo>
                  <a:lnTo>
                    <a:pt x="223041" y="813800"/>
                  </a:lnTo>
                  <a:lnTo>
                    <a:pt x="217594" y="795042"/>
                  </a:lnTo>
                  <a:lnTo>
                    <a:pt x="231476" y="769482"/>
                  </a:lnTo>
                  <a:lnTo>
                    <a:pt x="208374" y="756300"/>
                  </a:lnTo>
                  <a:lnTo>
                    <a:pt x="173695" y="749378"/>
                  </a:lnTo>
                  <a:lnTo>
                    <a:pt x="156857" y="769434"/>
                  </a:lnTo>
                  <a:lnTo>
                    <a:pt x="144200" y="757802"/>
                  </a:lnTo>
                  <a:lnTo>
                    <a:pt x="130223" y="691232"/>
                  </a:lnTo>
                  <a:lnTo>
                    <a:pt x="76091" y="650374"/>
                  </a:lnTo>
                  <a:lnTo>
                    <a:pt x="26047" y="600165"/>
                  </a:lnTo>
                  <a:lnTo>
                    <a:pt x="3641" y="538431"/>
                  </a:lnTo>
                  <a:lnTo>
                    <a:pt x="0" y="497112"/>
                  </a:lnTo>
                  <a:lnTo>
                    <a:pt x="12019" y="467384"/>
                  </a:lnTo>
                  <a:lnTo>
                    <a:pt x="12743" y="430351"/>
                  </a:lnTo>
                  <a:lnTo>
                    <a:pt x="54180" y="405861"/>
                  </a:lnTo>
                  <a:lnTo>
                    <a:pt x="56731" y="374339"/>
                  </a:lnTo>
                  <a:lnTo>
                    <a:pt x="75628" y="353172"/>
                  </a:lnTo>
                  <a:lnTo>
                    <a:pt x="76216" y="317272"/>
                  </a:lnTo>
                  <a:lnTo>
                    <a:pt x="49862" y="289514"/>
                  </a:lnTo>
                  <a:lnTo>
                    <a:pt x="57920" y="253243"/>
                  </a:lnTo>
                  <a:lnTo>
                    <a:pt x="115914" y="240014"/>
                  </a:lnTo>
                  <a:lnTo>
                    <a:pt x="161354" y="211609"/>
                  </a:lnTo>
                  <a:lnTo>
                    <a:pt x="164416" y="180052"/>
                  </a:lnTo>
                  <a:lnTo>
                    <a:pt x="183289" y="165463"/>
                  </a:lnTo>
                  <a:lnTo>
                    <a:pt x="186617" y="126049"/>
                  </a:lnTo>
                  <a:lnTo>
                    <a:pt x="180953" y="100637"/>
                  </a:lnTo>
                  <a:lnTo>
                    <a:pt x="146305" y="82569"/>
                  </a:lnTo>
                  <a:lnTo>
                    <a:pt x="140984" y="61611"/>
                  </a:lnTo>
                  <a:close/>
                </a:path>
              </a:pathLst>
            </a:custGeom>
            <a:solidFill>
              <a:srgbClr val="D7D7D7"/>
            </a:solidFill>
            <a:ln cap="rnd" cmpd="sng" w="9525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7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300" name="Google Shape;300;p9"/>
            <p:cNvSpPr/>
            <p:nvPr/>
          </p:nvSpPr>
          <p:spPr>
            <a:xfrm>
              <a:off x="6664577" y="2075488"/>
              <a:ext cx="757406" cy="815355"/>
            </a:xfrm>
            <a:custGeom>
              <a:rect b="b" l="l" r="r" t="t"/>
              <a:pathLst>
                <a:path extrusionOk="0" h="899922" w="835963">
                  <a:moveTo>
                    <a:pt x="338348" y="75067"/>
                  </a:moveTo>
                  <a:lnTo>
                    <a:pt x="365071" y="85664"/>
                  </a:lnTo>
                  <a:lnTo>
                    <a:pt x="382490" y="118979"/>
                  </a:lnTo>
                  <a:lnTo>
                    <a:pt x="529579" y="150144"/>
                  </a:lnTo>
                  <a:lnTo>
                    <a:pt x="591829" y="175478"/>
                  </a:lnTo>
                  <a:lnTo>
                    <a:pt x="609788" y="167405"/>
                  </a:lnTo>
                  <a:lnTo>
                    <a:pt x="671462" y="182429"/>
                  </a:lnTo>
                  <a:lnTo>
                    <a:pt x="689789" y="206488"/>
                  </a:lnTo>
                  <a:lnTo>
                    <a:pt x="721225" y="228293"/>
                  </a:lnTo>
                  <a:lnTo>
                    <a:pt x="722742" y="263808"/>
                  </a:lnTo>
                  <a:lnTo>
                    <a:pt x="711931" y="292599"/>
                  </a:lnTo>
                  <a:lnTo>
                    <a:pt x="745720" y="294124"/>
                  </a:lnTo>
                  <a:lnTo>
                    <a:pt x="735018" y="324052"/>
                  </a:lnTo>
                  <a:lnTo>
                    <a:pt x="758684" y="343164"/>
                  </a:lnTo>
                  <a:lnTo>
                    <a:pt x="755377" y="368005"/>
                  </a:lnTo>
                  <a:lnTo>
                    <a:pt x="728416" y="374822"/>
                  </a:lnTo>
                  <a:lnTo>
                    <a:pt x="708902" y="423363"/>
                  </a:lnTo>
                  <a:lnTo>
                    <a:pt x="702971" y="456241"/>
                  </a:lnTo>
                  <a:lnTo>
                    <a:pt x="719954" y="460389"/>
                  </a:lnTo>
                  <a:lnTo>
                    <a:pt x="740147" y="437435"/>
                  </a:lnTo>
                  <a:lnTo>
                    <a:pt x="760171" y="395485"/>
                  </a:lnTo>
                  <a:lnTo>
                    <a:pt x="788507" y="377317"/>
                  </a:lnTo>
                  <a:lnTo>
                    <a:pt x="807250" y="324261"/>
                  </a:lnTo>
                  <a:lnTo>
                    <a:pt x="835789" y="310433"/>
                  </a:lnTo>
                  <a:lnTo>
                    <a:pt x="835963" y="337202"/>
                  </a:lnTo>
                  <a:lnTo>
                    <a:pt x="817961" y="363449"/>
                  </a:lnTo>
                  <a:lnTo>
                    <a:pt x="785706" y="451280"/>
                  </a:lnTo>
                  <a:lnTo>
                    <a:pt x="778855" y="498830"/>
                  </a:lnTo>
                  <a:lnTo>
                    <a:pt x="782614" y="532035"/>
                  </a:lnTo>
                  <a:lnTo>
                    <a:pt x="768569" y="544463"/>
                  </a:lnTo>
                  <a:lnTo>
                    <a:pt x="759082" y="591150"/>
                  </a:lnTo>
                  <a:lnTo>
                    <a:pt x="767247" y="629598"/>
                  </a:lnTo>
                  <a:lnTo>
                    <a:pt x="756718" y="656257"/>
                  </a:lnTo>
                  <a:lnTo>
                    <a:pt x="744570" y="721117"/>
                  </a:lnTo>
                  <a:lnTo>
                    <a:pt x="752860" y="770813"/>
                  </a:lnTo>
                  <a:lnTo>
                    <a:pt x="774421" y="813780"/>
                  </a:lnTo>
                  <a:lnTo>
                    <a:pt x="773872" y="873248"/>
                  </a:lnTo>
                  <a:lnTo>
                    <a:pt x="627958" y="885102"/>
                  </a:lnTo>
                  <a:lnTo>
                    <a:pt x="353475" y="899922"/>
                  </a:lnTo>
                  <a:lnTo>
                    <a:pt x="341492" y="874861"/>
                  </a:lnTo>
                  <a:lnTo>
                    <a:pt x="287595" y="854274"/>
                  </a:lnTo>
                  <a:lnTo>
                    <a:pt x="274613" y="822518"/>
                  </a:lnTo>
                  <a:lnTo>
                    <a:pt x="267447" y="777058"/>
                  </a:lnTo>
                  <a:lnTo>
                    <a:pt x="283874" y="751631"/>
                  </a:lnTo>
                  <a:lnTo>
                    <a:pt x="261172" y="732686"/>
                  </a:lnTo>
                  <a:lnTo>
                    <a:pt x="258052" y="702689"/>
                  </a:lnTo>
                  <a:lnTo>
                    <a:pt x="248882" y="679701"/>
                  </a:lnTo>
                  <a:lnTo>
                    <a:pt x="251260" y="647211"/>
                  </a:lnTo>
                  <a:lnTo>
                    <a:pt x="221214" y="604056"/>
                  </a:lnTo>
                  <a:lnTo>
                    <a:pt x="197803" y="597354"/>
                  </a:lnTo>
                  <a:lnTo>
                    <a:pt x="154995" y="564712"/>
                  </a:lnTo>
                  <a:lnTo>
                    <a:pt x="146717" y="538320"/>
                  </a:lnTo>
                  <a:lnTo>
                    <a:pt x="101537" y="517902"/>
                  </a:lnTo>
                  <a:lnTo>
                    <a:pt x="85673" y="496246"/>
                  </a:lnTo>
                  <a:lnTo>
                    <a:pt x="55585" y="494033"/>
                  </a:lnTo>
                  <a:lnTo>
                    <a:pt x="16506" y="458665"/>
                  </a:lnTo>
                  <a:lnTo>
                    <a:pt x="24173" y="383875"/>
                  </a:lnTo>
                  <a:lnTo>
                    <a:pt x="19870" y="349562"/>
                  </a:lnTo>
                  <a:lnTo>
                    <a:pt x="35155" y="317918"/>
                  </a:lnTo>
                  <a:lnTo>
                    <a:pt x="16386" y="293021"/>
                  </a:lnTo>
                  <a:lnTo>
                    <a:pt x="0" y="291348"/>
                  </a:lnTo>
                  <a:lnTo>
                    <a:pt x="1380" y="262436"/>
                  </a:lnTo>
                  <a:lnTo>
                    <a:pt x="32403" y="218097"/>
                  </a:lnTo>
                  <a:lnTo>
                    <a:pt x="71935" y="199999"/>
                  </a:lnTo>
                  <a:lnTo>
                    <a:pt x="79946" y="187489"/>
                  </a:lnTo>
                  <a:lnTo>
                    <a:pt x="75284" y="67997"/>
                  </a:lnTo>
                  <a:lnTo>
                    <a:pt x="102864" y="50288"/>
                  </a:lnTo>
                  <a:lnTo>
                    <a:pt x="113915" y="58684"/>
                  </a:lnTo>
                  <a:lnTo>
                    <a:pt x="145309" y="59544"/>
                  </a:lnTo>
                  <a:lnTo>
                    <a:pt x="240475" y="20658"/>
                  </a:lnTo>
                  <a:lnTo>
                    <a:pt x="275227" y="0"/>
                  </a:lnTo>
                  <a:lnTo>
                    <a:pt x="288179" y="13679"/>
                  </a:lnTo>
                  <a:lnTo>
                    <a:pt x="270587" y="41214"/>
                  </a:lnTo>
                  <a:lnTo>
                    <a:pt x="318285" y="72907"/>
                  </a:lnTo>
                  <a:close/>
                </a:path>
              </a:pathLst>
            </a:custGeom>
            <a:solidFill>
              <a:srgbClr val="D7D7D7"/>
            </a:solidFill>
            <a:ln cap="rnd" cmpd="sng" w="9525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7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301" name="Google Shape;301;p9"/>
            <p:cNvSpPr/>
            <p:nvPr/>
          </p:nvSpPr>
          <p:spPr>
            <a:xfrm>
              <a:off x="6466568" y="3999090"/>
              <a:ext cx="719862" cy="667113"/>
            </a:xfrm>
            <a:custGeom>
              <a:rect b="b" l="l" r="r" t="t"/>
              <a:pathLst>
                <a:path extrusionOk="0" h="736305" w="794525">
                  <a:moveTo>
                    <a:pt x="22979" y="25925"/>
                  </a:moveTo>
                  <a:lnTo>
                    <a:pt x="719875" y="0"/>
                  </a:lnTo>
                  <a:lnTo>
                    <a:pt x="736440" y="38268"/>
                  </a:lnTo>
                  <a:lnTo>
                    <a:pt x="713171" y="64403"/>
                  </a:lnTo>
                  <a:lnTo>
                    <a:pt x="689727" y="103974"/>
                  </a:lnTo>
                  <a:lnTo>
                    <a:pt x="794525" y="97409"/>
                  </a:lnTo>
                  <a:lnTo>
                    <a:pt x="791695" y="135769"/>
                  </a:lnTo>
                  <a:lnTo>
                    <a:pt x="768377" y="148509"/>
                  </a:lnTo>
                  <a:lnTo>
                    <a:pt x="765029" y="180152"/>
                  </a:lnTo>
                  <a:lnTo>
                    <a:pt x="736749" y="215596"/>
                  </a:lnTo>
                  <a:lnTo>
                    <a:pt x="742483" y="264610"/>
                  </a:lnTo>
                  <a:lnTo>
                    <a:pt x="728507" y="301367"/>
                  </a:lnTo>
                  <a:lnTo>
                    <a:pt x="712647" y="307933"/>
                  </a:lnTo>
                  <a:lnTo>
                    <a:pt x="723630" y="325217"/>
                  </a:lnTo>
                  <a:lnTo>
                    <a:pt x="698419" y="342423"/>
                  </a:lnTo>
                  <a:lnTo>
                    <a:pt x="688706" y="377750"/>
                  </a:lnTo>
                  <a:lnTo>
                    <a:pt x="672038" y="387679"/>
                  </a:lnTo>
                  <a:lnTo>
                    <a:pt x="677053" y="427745"/>
                  </a:lnTo>
                  <a:lnTo>
                    <a:pt x="647740" y="440602"/>
                  </a:lnTo>
                  <a:lnTo>
                    <a:pt x="649389" y="453958"/>
                  </a:lnTo>
                  <a:lnTo>
                    <a:pt x="616647" y="489346"/>
                  </a:lnTo>
                  <a:lnTo>
                    <a:pt x="627864" y="511150"/>
                  </a:lnTo>
                  <a:lnTo>
                    <a:pt x="599455" y="545131"/>
                  </a:lnTo>
                  <a:lnTo>
                    <a:pt x="576096" y="609020"/>
                  </a:lnTo>
                  <a:lnTo>
                    <a:pt x="606847" y="634310"/>
                  </a:lnTo>
                  <a:lnTo>
                    <a:pt x="593001" y="651812"/>
                  </a:lnTo>
                  <a:lnTo>
                    <a:pt x="604392" y="693746"/>
                  </a:lnTo>
                  <a:lnTo>
                    <a:pt x="592900" y="722303"/>
                  </a:lnTo>
                  <a:lnTo>
                    <a:pt x="180517" y="734633"/>
                  </a:lnTo>
                  <a:lnTo>
                    <a:pt x="107466" y="736305"/>
                  </a:lnTo>
                  <a:lnTo>
                    <a:pt x="105232" y="627928"/>
                  </a:lnTo>
                  <a:lnTo>
                    <a:pt x="81180" y="619461"/>
                  </a:lnTo>
                  <a:lnTo>
                    <a:pt x="48302" y="630118"/>
                  </a:lnTo>
                  <a:lnTo>
                    <a:pt x="30545" y="611403"/>
                  </a:lnTo>
                  <a:lnTo>
                    <a:pt x="33787" y="252086"/>
                  </a:lnTo>
                  <a:lnTo>
                    <a:pt x="0" y="26277"/>
                  </a:lnTo>
                  <a:close/>
                </a:path>
              </a:pathLst>
            </a:custGeom>
            <a:solidFill>
              <a:srgbClr val="D7D7D7"/>
            </a:solidFill>
            <a:ln cap="rnd" cmpd="sng" w="9525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7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302" name="Google Shape;302;p9"/>
            <p:cNvSpPr/>
            <p:nvPr/>
          </p:nvSpPr>
          <p:spPr>
            <a:xfrm>
              <a:off x="7425971" y="4220811"/>
              <a:ext cx="559899" cy="901515"/>
            </a:xfrm>
            <a:custGeom>
              <a:rect b="b" l="l" r="r" t="t"/>
              <a:pathLst>
                <a:path extrusionOk="0" h="995018" w="617970">
                  <a:moveTo>
                    <a:pt x="138236" y="25502"/>
                  </a:moveTo>
                  <a:lnTo>
                    <a:pt x="425667" y="0"/>
                  </a:lnTo>
                  <a:lnTo>
                    <a:pt x="473847" y="171442"/>
                  </a:lnTo>
                  <a:lnTo>
                    <a:pt x="543943" y="423378"/>
                  </a:lnTo>
                  <a:lnTo>
                    <a:pt x="569814" y="477730"/>
                  </a:lnTo>
                  <a:lnTo>
                    <a:pt x="592043" y="507740"/>
                  </a:lnTo>
                  <a:lnTo>
                    <a:pt x="586956" y="528557"/>
                  </a:lnTo>
                  <a:lnTo>
                    <a:pt x="607851" y="538475"/>
                  </a:lnTo>
                  <a:lnTo>
                    <a:pt x="582045" y="567319"/>
                  </a:lnTo>
                  <a:lnTo>
                    <a:pt x="585923" y="592700"/>
                  </a:lnTo>
                  <a:lnTo>
                    <a:pt x="574974" y="628764"/>
                  </a:lnTo>
                  <a:lnTo>
                    <a:pt x="598815" y="687740"/>
                  </a:lnTo>
                  <a:lnTo>
                    <a:pt x="592759" y="742281"/>
                  </a:lnTo>
                  <a:lnTo>
                    <a:pt x="617970" y="795426"/>
                  </a:lnTo>
                  <a:lnTo>
                    <a:pt x="533265" y="806168"/>
                  </a:lnTo>
                  <a:lnTo>
                    <a:pt x="170788" y="842332"/>
                  </a:lnTo>
                  <a:lnTo>
                    <a:pt x="167467" y="869451"/>
                  </a:lnTo>
                  <a:lnTo>
                    <a:pt x="209787" y="904776"/>
                  </a:lnTo>
                  <a:lnTo>
                    <a:pt x="206147" y="938620"/>
                  </a:lnTo>
                  <a:lnTo>
                    <a:pt x="220966" y="954031"/>
                  </a:lnTo>
                  <a:lnTo>
                    <a:pt x="197953" y="986257"/>
                  </a:lnTo>
                  <a:lnTo>
                    <a:pt x="174705" y="995018"/>
                  </a:lnTo>
                  <a:lnTo>
                    <a:pt x="127990" y="965581"/>
                  </a:lnTo>
                  <a:lnTo>
                    <a:pt x="118986" y="916104"/>
                  </a:lnTo>
                  <a:lnTo>
                    <a:pt x="105230" y="911685"/>
                  </a:lnTo>
                  <a:lnTo>
                    <a:pt x="92236" y="950735"/>
                  </a:lnTo>
                  <a:lnTo>
                    <a:pt x="89562" y="987787"/>
                  </a:lnTo>
                  <a:lnTo>
                    <a:pt x="43950" y="981465"/>
                  </a:lnTo>
                  <a:lnTo>
                    <a:pt x="6019" y="672771"/>
                  </a:lnTo>
                  <a:lnTo>
                    <a:pt x="13691" y="283358"/>
                  </a:lnTo>
                  <a:lnTo>
                    <a:pt x="18839" y="58394"/>
                  </a:lnTo>
                  <a:lnTo>
                    <a:pt x="0" y="38610"/>
                  </a:lnTo>
                  <a:close/>
                </a:path>
              </a:pathLst>
            </a:custGeom>
            <a:solidFill>
              <a:srgbClr val="D7D7D7"/>
            </a:solidFill>
            <a:ln cap="rnd" cmpd="sng" w="9525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7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303" name="Google Shape;303;p9"/>
            <p:cNvSpPr/>
            <p:nvPr/>
          </p:nvSpPr>
          <p:spPr>
            <a:xfrm>
              <a:off x="8000922" y="3704849"/>
              <a:ext cx="1238549" cy="568443"/>
            </a:xfrm>
            <a:custGeom>
              <a:rect b="b" l="l" r="r" t="t"/>
              <a:pathLst>
                <a:path extrusionOk="0" h="627401" w="1367009">
                  <a:moveTo>
                    <a:pt x="495453" y="149311"/>
                  </a:moveTo>
                  <a:lnTo>
                    <a:pt x="604968" y="134859"/>
                  </a:lnTo>
                  <a:lnTo>
                    <a:pt x="729680" y="114669"/>
                  </a:lnTo>
                  <a:lnTo>
                    <a:pt x="1305811" y="0"/>
                  </a:lnTo>
                  <a:lnTo>
                    <a:pt x="1341238" y="76042"/>
                  </a:lnTo>
                  <a:lnTo>
                    <a:pt x="1295321" y="77881"/>
                  </a:lnTo>
                  <a:lnTo>
                    <a:pt x="1291344" y="89039"/>
                  </a:lnTo>
                  <a:lnTo>
                    <a:pt x="1239984" y="112469"/>
                  </a:lnTo>
                  <a:lnTo>
                    <a:pt x="1234441" y="125072"/>
                  </a:lnTo>
                  <a:lnTo>
                    <a:pt x="1199407" y="135767"/>
                  </a:lnTo>
                  <a:lnTo>
                    <a:pt x="1204091" y="149673"/>
                  </a:lnTo>
                  <a:lnTo>
                    <a:pt x="1245625" y="130748"/>
                  </a:lnTo>
                  <a:lnTo>
                    <a:pt x="1253561" y="138244"/>
                  </a:lnTo>
                  <a:lnTo>
                    <a:pt x="1299381" y="118257"/>
                  </a:lnTo>
                  <a:lnTo>
                    <a:pt x="1319033" y="133537"/>
                  </a:lnTo>
                  <a:lnTo>
                    <a:pt x="1346124" y="119691"/>
                  </a:lnTo>
                  <a:lnTo>
                    <a:pt x="1367009" y="165604"/>
                  </a:lnTo>
                  <a:lnTo>
                    <a:pt x="1362372" y="190675"/>
                  </a:lnTo>
                  <a:lnTo>
                    <a:pt x="1343599" y="197010"/>
                  </a:lnTo>
                  <a:lnTo>
                    <a:pt x="1313790" y="254903"/>
                  </a:lnTo>
                  <a:lnTo>
                    <a:pt x="1260651" y="268358"/>
                  </a:lnTo>
                  <a:lnTo>
                    <a:pt x="1258919" y="304174"/>
                  </a:lnTo>
                  <a:lnTo>
                    <a:pt x="1288934" y="333372"/>
                  </a:lnTo>
                  <a:lnTo>
                    <a:pt x="1308855" y="336055"/>
                  </a:lnTo>
                  <a:lnTo>
                    <a:pt x="1286046" y="399156"/>
                  </a:lnTo>
                  <a:lnTo>
                    <a:pt x="1255426" y="398642"/>
                  </a:lnTo>
                  <a:lnTo>
                    <a:pt x="1205099" y="414643"/>
                  </a:lnTo>
                  <a:lnTo>
                    <a:pt x="1172010" y="433870"/>
                  </a:lnTo>
                  <a:lnTo>
                    <a:pt x="1123561" y="483415"/>
                  </a:lnTo>
                  <a:lnTo>
                    <a:pt x="1088755" y="542640"/>
                  </a:lnTo>
                  <a:lnTo>
                    <a:pt x="1077717" y="610835"/>
                  </a:lnTo>
                  <a:lnTo>
                    <a:pt x="1040846" y="603071"/>
                  </a:lnTo>
                  <a:lnTo>
                    <a:pt x="983985" y="627401"/>
                  </a:lnTo>
                  <a:lnTo>
                    <a:pt x="764259" y="469073"/>
                  </a:lnTo>
                  <a:lnTo>
                    <a:pt x="580963" y="496350"/>
                  </a:lnTo>
                  <a:lnTo>
                    <a:pt x="579891" y="472710"/>
                  </a:lnTo>
                  <a:lnTo>
                    <a:pt x="549466" y="442446"/>
                  </a:lnTo>
                  <a:lnTo>
                    <a:pt x="534502" y="457301"/>
                  </a:lnTo>
                  <a:lnTo>
                    <a:pt x="530279" y="436431"/>
                  </a:lnTo>
                  <a:lnTo>
                    <a:pt x="328660" y="456889"/>
                  </a:lnTo>
                  <a:lnTo>
                    <a:pt x="285260" y="471055"/>
                  </a:lnTo>
                  <a:lnTo>
                    <a:pt x="253158" y="494815"/>
                  </a:lnTo>
                  <a:lnTo>
                    <a:pt x="198758" y="515903"/>
                  </a:lnTo>
                  <a:lnTo>
                    <a:pt x="116085" y="530348"/>
                  </a:lnTo>
                  <a:lnTo>
                    <a:pt x="1441" y="543810"/>
                  </a:lnTo>
                  <a:lnTo>
                    <a:pt x="0" y="495475"/>
                  </a:lnTo>
                  <a:lnTo>
                    <a:pt x="31553" y="487021"/>
                  </a:lnTo>
                  <a:lnTo>
                    <a:pt x="39812" y="452114"/>
                  </a:lnTo>
                  <a:lnTo>
                    <a:pt x="75959" y="416998"/>
                  </a:lnTo>
                  <a:lnTo>
                    <a:pt x="120186" y="410082"/>
                  </a:lnTo>
                  <a:lnTo>
                    <a:pt x="155910" y="373666"/>
                  </a:lnTo>
                  <a:lnTo>
                    <a:pt x="195975" y="356899"/>
                  </a:lnTo>
                  <a:lnTo>
                    <a:pt x="224965" y="306499"/>
                  </a:lnTo>
                  <a:lnTo>
                    <a:pt x="245110" y="290086"/>
                  </a:lnTo>
                  <a:lnTo>
                    <a:pt x="252344" y="309430"/>
                  </a:lnTo>
                  <a:lnTo>
                    <a:pt x="310121" y="261495"/>
                  </a:lnTo>
                  <a:lnTo>
                    <a:pt x="340261" y="264991"/>
                  </a:lnTo>
                  <a:lnTo>
                    <a:pt x="354845" y="224307"/>
                  </a:lnTo>
                  <a:lnTo>
                    <a:pt x="383134" y="209856"/>
                  </a:lnTo>
                  <a:lnTo>
                    <a:pt x="382906" y="161152"/>
                  </a:lnTo>
                  <a:close/>
                </a:path>
              </a:pathLst>
            </a:custGeom>
            <a:solidFill>
              <a:schemeClr val="accent1"/>
            </a:solidFill>
            <a:ln cap="rnd" cmpd="sng" w="9525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7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304" name="Google Shape;304;p9"/>
            <p:cNvSpPr/>
            <p:nvPr/>
          </p:nvSpPr>
          <p:spPr>
            <a:xfrm>
              <a:off x="8445284" y="2101208"/>
              <a:ext cx="1069753" cy="821080"/>
            </a:xfrm>
            <a:custGeom>
              <a:rect b="b" l="l" r="r" t="t"/>
              <a:pathLst>
                <a:path extrusionOk="0" h="906241" w="1180705">
                  <a:moveTo>
                    <a:pt x="804284" y="0"/>
                  </a:moveTo>
                  <a:lnTo>
                    <a:pt x="815788" y="40682"/>
                  </a:lnTo>
                  <a:lnTo>
                    <a:pt x="817062" y="79292"/>
                  </a:lnTo>
                  <a:lnTo>
                    <a:pt x="838775" y="111808"/>
                  </a:lnTo>
                  <a:lnTo>
                    <a:pt x="844144" y="150604"/>
                  </a:lnTo>
                  <a:lnTo>
                    <a:pt x="837658" y="194584"/>
                  </a:lnTo>
                  <a:lnTo>
                    <a:pt x="863175" y="245730"/>
                  </a:lnTo>
                  <a:lnTo>
                    <a:pt x="859355" y="263863"/>
                  </a:lnTo>
                  <a:lnTo>
                    <a:pt x="889810" y="290883"/>
                  </a:lnTo>
                  <a:lnTo>
                    <a:pt x="918435" y="428630"/>
                  </a:lnTo>
                  <a:lnTo>
                    <a:pt x="924240" y="445605"/>
                  </a:lnTo>
                  <a:lnTo>
                    <a:pt x="921024" y="584352"/>
                  </a:lnTo>
                  <a:lnTo>
                    <a:pt x="926041" y="591191"/>
                  </a:lnTo>
                  <a:lnTo>
                    <a:pt x="952610" y="743557"/>
                  </a:lnTo>
                  <a:lnTo>
                    <a:pt x="967007" y="757353"/>
                  </a:lnTo>
                  <a:lnTo>
                    <a:pt x="935957" y="787827"/>
                  </a:lnTo>
                  <a:lnTo>
                    <a:pt x="951922" y="808177"/>
                  </a:lnTo>
                  <a:lnTo>
                    <a:pt x="1018910" y="809248"/>
                  </a:lnTo>
                  <a:lnTo>
                    <a:pt x="1028907" y="794124"/>
                  </a:lnTo>
                  <a:lnTo>
                    <a:pt x="1082975" y="780752"/>
                  </a:lnTo>
                  <a:lnTo>
                    <a:pt x="1108755" y="767374"/>
                  </a:lnTo>
                  <a:lnTo>
                    <a:pt x="1145846" y="724502"/>
                  </a:lnTo>
                  <a:lnTo>
                    <a:pt x="1154869" y="746457"/>
                  </a:lnTo>
                  <a:lnTo>
                    <a:pt x="1180705" y="750242"/>
                  </a:lnTo>
                  <a:lnTo>
                    <a:pt x="1134161" y="793293"/>
                  </a:lnTo>
                  <a:lnTo>
                    <a:pt x="1030837" y="865111"/>
                  </a:lnTo>
                  <a:lnTo>
                    <a:pt x="985036" y="885428"/>
                  </a:lnTo>
                  <a:lnTo>
                    <a:pt x="952816" y="890838"/>
                  </a:lnTo>
                  <a:lnTo>
                    <a:pt x="931555" y="906241"/>
                  </a:lnTo>
                  <a:lnTo>
                    <a:pt x="910834" y="876616"/>
                  </a:lnTo>
                  <a:lnTo>
                    <a:pt x="915027" y="814662"/>
                  </a:lnTo>
                  <a:lnTo>
                    <a:pt x="859080" y="797913"/>
                  </a:lnTo>
                  <a:lnTo>
                    <a:pt x="781256" y="769918"/>
                  </a:lnTo>
                  <a:lnTo>
                    <a:pt x="771581" y="757204"/>
                  </a:lnTo>
                  <a:lnTo>
                    <a:pt x="748784" y="761223"/>
                  </a:lnTo>
                  <a:lnTo>
                    <a:pt x="714624" y="733357"/>
                  </a:lnTo>
                  <a:lnTo>
                    <a:pt x="711238" y="703169"/>
                  </a:lnTo>
                  <a:lnTo>
                    <a:pt x="688484" y="684189"/>
                  </a:lnTo>
                  <a:lnTo>
                    <a:pt x="677510" y="687774"/>
                  </a:lnTo>
                  <a:lnTo>
                    <a:pt x="655461" y="664024"/>
                  </a:lnTo>
                  <a:lnTo>
                    <a:pt x="9311" y="790977"/>
                  </a:lnTo>
                  <a:lnTo>
                    <a:pt x="569" y="740306"/>
                  </a:lnTo>
                  <a:lnTo>
                    <a:pt x="0" y="737002"/>
                  </a:lnTo>
                  <a:lnTo>
                    <a:pt x="79757" y="663983"/>
                  </a:lnTo>
                  <a:lnTo>
                    <a:pt x="89200" y="633914"/>
                  </a:lnTo>
                  <a:lnTo>
                    <a:pt x="114521" y="610028"/>
                  </a:lnTo>
                  <a:lnTo>
                    <a:pt x="97183" y="578002"/>
                  </a:lnTo>
                  <a:lnTo>
                    <a:pt x="84067" y="573570"/>
                  </a:lnTo>
                  <a:lnTo>
                    <a:pt x="65439" y="520227"/>
                  </a:lnTo>
                  <a:lnTo>
                    <a:pt x="145798" y="481687"/>
                  </a:lnTo>
                  <a:lnTo>
                    <a:pt x="220959" y="468601"/>
                  </a:lnTo>
                  <a:lnTo>
                    <a:pt x="251984" y="468289"/>
                  </a:lnTo>
                  <a:lnTo>
                    <a:pt x="288617" y="483862"/>
                  </a:lnTo>
                  <a:lnTo>
                    <a:pt x="307404" y="471052"/>
                  </a:lnTo>
                  <a:lnTo>
                    <a:pt x="369909" y="459645"/>
                  </a:lnTo>
                  <a:lnTo>
                    <a:pt x="404801" y="437705"/>
                  </a:lnTo>
                  <a:lnTo>
                    <a:pt x="437385" y="393352"/>
                  </a:lnTo>
                  <a:lnTo>
                    <a:pt x="463031" y="386827"/>
                  </a:lnTo>
                  <a:lnTo>
                    <a:pt x="452303" y="332117"/>
                  </a:lnTo>
                  <a:lnTo>
                    <a:pt x="458869" y="297695"/>
                  </a:lnTo>
                  <a:lnTo>
                    <a:pt x="422361" y="282620"/>
                  </a:lnTo>
                  <a:lnTo>
                    <a:pt x="424092" y="256081"/>
                  </a:lnTo>
                  <a:lnTo>
                    <a:pt x="473500" y="210301"/>
                  </a:lnTo>
                  <a:lnTo>
                    <a:pt x="488037" y="176429"/>
                  </a:lnTo>
                  <a:lnTo>
                    <a:pt x="541241" y="95322"/>
                  </a:lnTo>
                  <a:lnTo>
                    <a:pt x="597262" y="47455"/>
                  </a:lnTo>
                  <a:lnTo>
                    <a:pt x="693228" y="31059"/>
                  </a:lnTo>
                  <a:close/>
                </a:path>
              </a:pathLst>
            </a:custGeom>
            <a:solidFill>
              <a:srgbClr val="D7D7D7"/>
            </a:solidFill>
            <a:ln cap="rnd" cmpd="sng" w="9525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7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305" name="Google Shape;305;p9"/>
            <p:cNvSpPr/>
            <p:nvPr/>
          </p:nvSpPr>
          <p:spPr>
            <a:xfrm>
              <a:off x="6946457" y="4255793"/>
              <a:ext cx="519334" cy="901634"/>
            </a:xfrm>
            <a:custGeom>
              <a:rect b="b" l="l" r="r" t="t"/>
              <a:pathLst>
                <a:path extrusionOk="0" h="995150" w="573198">
                  <a:moveTo>
                    <a:pt x="485209" y="3558"/>
                  </a:moveTo>
                  <a:lnTo>
                    <a:pt x="529247" y="0"/>
                  </a:lnTo>
                  <a:lnTo>
                    <a:pt x="548087" y="19784"/>
                  </a:lnTo>
                  <a:lnTo>
                    <a:pt x="542939" y="244748"/>
                  </a:lnTo>
                  <a:lnTo>
                    <a:pt x="535267" y="634161"/>
                  </a:lnTo>
                  <a:lnTo>
                    <a:pt x="573198" y="942855"/>
                  </a:lnTo>
                  <a:lnTo>
                    <a:pt x="554839" y="953241"/>
                  </a:lnTo>
                  <a:lnTo>
                    <a:pt x="512538" y="952069"/>
                  </a:lnTo>
                  <a:lnTo>
                    <a:pt x="494371" y="940065"/>
                  </a:lnTo>
                  <a:lnTo>
                    <a:pt x="453090" y="952048"/>
                  </a:lnTo>
                  <a:lnTo>
                    <a:pt x="396535" y="979481"/>
                  </a:lnTo>
                  <a:lnTo>
                    <a:pt x="379372" y="995150"/>
                  </a:lnTo>
                  <a:lnTo>
                    <a:pt x="356927" y="975494"/>
                  </a:lnTo>
                  <a:lnTo>
                    <a:pt x="348027" y="942651"/>
                  </a:lnTo>
                  <a:lnTo>
                    <a:pt x="316557" y="900120"/>
                  </a:lnTo>
                  <a:lnTo>
                    <a:pt x="329275" y="832358"/>
                  </a:lnTo>
                  <a:lnTo>
                    <a:pt x="2504" y="850627"/>
                  </a:lnTo>
                  <a:lnTo>
                    <a:pt x="14148" y="835596"/>
                  </a:lnTo>
                  <a:lnTo>
                    <a:pt x="0" y="796110"/>
                  </a:lnTo>
                  <a:lnTo>
                    <a:pt x="20673" y="792916"/>
                  </a:lnTo>
                  <a:lnTo>
                    <a:pt x="19972" y="718200"/>
                  </a:lnTo>
                  <a:lnTo>
                    <a:pt x="37108" y="721843"/>
                  </a:lnTo>
                  <a:lnTo>
                    <a:pt x="45210" y="675681"/>
                  </a:lnTo>
                  <a:lnTo>
                    <a:pt x="84031" y="644695"/>
                  </a:lnTo>
                  <a:lnTo>
                    <a:pt x="102146" y="596830"/>
                  </a:lnTo>
                  <a:lnTo>
                    <a:pt x="95250" y="536841"/>
                  </a:lnTo>
                  <a:lnTo>
                    <a:pt x="68842" y="512497"/>
                  </a:lnTo>
                  <a:lnTo>
                    <a:pt x="68588" y="471138"/>
                  </a:lnTo>
                  <a:lnTo>
                    <a:pt x="80160" y="461595"/>
                  </a:lnTo>
                  <a:lnTo>
                    <a:pt x="63238" y="438976"/>
                  </a:lnTo>
                  <a:lnTo>
                    <a:pt x="74730" y="410419"/>
                  </a:lnTo>
                  <a:lnTo>
                    <a:pt x="63338" y="368485"/>
                  </a:lnTo>
                  <a:lnTo>
                    <a:pt x="77184" y="350983"/>
                  </a:lnTo>
                  <a:lnTo>
                    <a:pt x="46434" y="325693"/>
                  </a:lnTo>
                  <a:lnTo>
                    <a:pt x="69793" y="261804"/>
                  </a:lnTo>
                  <a:lnTo>
                    <a:pt x="98202" y="227823"/>
                  </a:lnTo>
                  <a:lnTo>
                    <a:pt x="86985" y="206019"/>
                  </a:lnTo>
                  <a:lnTo>
                    <a:pt x="119727" y="170631"/>
                  </a:lnTo>
                  <a:lnTo>
                    <a:pt x="118077" y="157275"/>
                  </a:lnTo>
                  <a:lnTo>
                    <a:pt x="147391" y="144419"/>
                  </a:lnTo>
                  <a:lnTo>
                    <a:pt x="142376" y="104352"/>
                  </a:lnTo>
                  <a:lnTo>
                    <a:pt x="159044" y="94423"/>
                  </a:lnTo>
                  <a:lnTo>
                    <a:pt x="168757" y="59096"/>
                  </a:lnTo>
                  <a:lnTo>
                    <a:pt x="193968" y="41890"/>
                  </a:lnTo>
                  <a:lnTo>
                    <a:pt x="182984" y="24607"/>
                  </a:lnTo>
                  <a:close/>
                </a:path>
              </a:pathLst>
            </a:custGeom>
            <a:solidFill>
              <a:srgbClr val="D7D7D7"/>
            </a:solidFill>
            <a:ln cap="rnd" cmpd="sng" w="9525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7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306" name="Google Shape;306;p9"/>
            <p:cNvSpPr/>
            <p:nvPr/>
          </p:nvSpPr>
          <p:spPr>
            <a:xfrm>
              <a:off x="6563936" y="4653518"/>
              <a:ext cx="822056" cy="717239"/>
            </a:xfrm>
            <a:custGeom>
              <a:rect b="b" l="l" r="r" t="t"/>
              <a:pathLst>
                <a:path extrusionOk="0" h="791630" w="907318">
                  <a:moveTo>
                    <a:pt x="73051" y="12329"/>
                  </a:moveTo>
                  <a:lnTo>
                    <a:pt x="485434" y="0"/>
                  </a:lnTo>
                  <a:lnTo>
                    <a:pt x="502356" y="22618"/>
                  </a:lnTo>
                  <a:lnTo>
                    <a:pt x="490784" y="32161"/>
                  </a:lnTo>
                  <a:lnTo>
                    <a:pt x="491038" y="73520"/>
                  </a:lnTo>
                  <a:lnTo>
                    <a:pt x="517446" y="97864"/>
                  </a:lnTo>
                  <a:lnTo>
                    <a:pt x="524343" y="157853"/>
                  </a:lnTo>
                  <a:lnTo>
                    <a:pt x="506227" y="205718"/>
                  </a:lnTo>
                  <a:lnTo>
                    <a:pt x="467407" y="236705"/>
                  </a:lnTo>
                  <a:lnTo>
                    <a:pt x="459304" y="282867"/>
                  </a:lnTo>
                  <a:lnTo>
                    <a:pt x="442168" y="279223"/>
                  </a:lnTo>
                  <a:lnTo>
                    <a:pt x="442869" y="353940"/>
                  </a:lnTo>
                  <a:lnTo>
                    <a:pt x="422196" y="357133"/>
                  </a:lnTo>
                  <a:lnTo>
                    <a:pt x="436344" y="396619"/>
                  </a:lnTo>
                  <a:lnTo>
                    <a:pt x="424700" y="411650"/>
                  </a:lnTo>
                  <a:lnTo>
                    <a:pt x="751471" y="393381"/>
                  </a:lnTo>
                  <a:lnTo>
                    <a:pt x="738753" y="461144"/>
                  </a:lnTo>
                  <a:lnTo>
                    <a:pt x="770223" y="503674"/>
                  </a:lnTo>
                  <a:lnTo>
                    <a:pt x="779123" y="536518"/>
                  </a:lnTo>
                  <a:lnTo>
                    <a:pt x="801568" y="556173"/>
                  </a:lnTo>
                  <a:lnTo>
                    <a:pt x="751745" y="587346"/>
                  </a:lnTo>
                  <a:lnTo>
                    <a:pt x="749210" y="607556"/>
                  </a:lnTo>
                  <a:lnTo>
                    <a:pt x="792297" y="618067"/>
                  </a:lnTo>
                  <a:lnTo>
                    <a:pt x="808324" y="584678"/>
                  </a:lnTo>
                  <a:lnTo>
                    <a:pt x="846985" y="614289"/>
                  </a:lnTo>
                  <a:lnTo>
                    <a:pt x="845906" y="639978"/>
                  </a:lnTo>
                  <a:lnTo>
                    <a:pt x="825535" y="652537"/>
                  </a:lnTo>
                  <a:lnTo>
                    <a:pt x="785441" y="645248"/>
                  </a:lnTo>
                  <a:lnTo>
                    <a:pt x="791513" y="663764"/>
                  </a:lnTo>
                  <a:lnTo>
                    <a:pt x="779955" y="693468"/>
                  </a:lnTo>
                  <a:lnTo>
                    <a:pt x="815432" y="716663"/>
                  </a:lnTo>
                  <a:lnTo>
                    <a:pt x="870034" y="720626"/>
                  </a:lnTo>
                  <a:lnTo>
                    <a:pt x="891518" y="749109"/>
                  </a:lnTo>
                  <a:lnTo>
                    <a:pt x="907318" y="752400"/>
                  </a:lnTo>
                  <a:lnTo>
                    <a:pt x="881736" y="788738"/>
                  </a:lnTo>
                  <a:lnTo>
                    <a:pt x="850248" y="784308"/>
                  </a:lnTo>
                  <a:lnTo>
                    <a:pt x="821649" y="750715"/>
                  </a:lnTo>
                  <a:lnTo>
                    <a:pt x="755619" y="736218"/>
                  </a:lnTo>
                  <a:lnTo>
                    <a:pt x="753395" y="701885"/>
                  </a:lnTo>
                  <a:lnTo>
                    <a:pt x="722265" y="714994"/>
                  </a:lnTo>
                  <a:lnTo>
                    <a:pt x="726009" y="743669"/>
                  </a:lnTo>
                  <a:lnTo>
                    <a:pt x="713157" y="771150"/>
                  </a:lnTo>
                  <a:lnTo>
                    <a:pt x="690184" y="777006"/>
                  </a:lnTo>
                  <a:lnTo>
                    <a:pt x="670962" y="748157"/>
                  </a:lnTo>
                  <a:lnTo>
                    <a:pt x="630280" y="749425"/>
                  </a:lnTo>
                  <a:lnTo>
                    <a:pt x="617522" y="781262"/>
                  </a:lnTo>
                  <a:lnTo>
                    <a:pt x="590875" y="791630"/>
                  </a:lnTo>
                  <a:lnTo>
                    <a:pt x="560788" y="774368"/>
                  </a:lnTo>
                  <a:lnTo>
                    <a:pt x="537428" y="773370"/>
                  </a:lnTo>
                  <a:lnTo>
                    <a:pt x="512642" y="724636"/>
                  </a:lnTo>
                  <a:lnTo>
                    <a:pt x="471982" y="704406"/>
                  </a:lnTo>
                  <a:lnTo>
                    <a:pt x="456706" y="708465"/>
                  </a:lnTo>
                  <a:lnTo>
                    <a:pt x="439326" y="667033"/>
                  </a:lnTo>
                  <a:lnTo>
                    <a:pt x="393369" y="674648"/>
                  </a:lnTo>
                  <a:lnTo>
                    <a:pt x="391302" y="649166"/>
                  </a:lnTo>
                  <a:lnTo>
                    <a:pt x="347107" y="675477"/>
                  </a:lnTo>
                  <a:lnTo>
                    <a:pt x="353656" y="694104"/>
                  </a:lnTo>
                  <a:lnTo>
                    <a:pt x="319642" y="713239"/>
                  </a:lnTo>
                  <a:lnTo>
                    <a:pt x="265281" y="706375"/>
                  </a:lnTo>
                  <a:lnTo>
                    <a:pt x="201691" y="680743"/>
                  </a:lnTo>
                  <a:lnTo>
                    <a:pt x="157027" y="669883"/>
                  </a:lnTo>
                  <a:lnTo>
                    <a:pt x="61963" y="682388"/>
                  </a:lnTo>
                  <a:lnTo>
                    <a:pt x="49618" y="690450"/>
                  </a:lnTo>
                  <a:lnTo>
                    <a:pt x="33762" y="670806"/>
                  </a:lnTo>
                  <a:lnTo>
                    <a:pt x="73397" y="597644"/>
                  </a:lnTo>
                  <a:lnTo>
                    <a:pt x="59066" y="559061"/>
                  </a:lnTo>
                  <a:lnTo>
                    <a:pt x="70983" y="537640"/>
                  </a:lnTo>
                  <a:lnTo>
                    <a:pt x="64589" y="509974"/>
                  </a:lnTo>
                  <a:lnTo>
                    <a:pt x="81222" y="488421"/>
                  </a:lnTo>
                  <a:lnTo>
                    <a:pt x="97950" y="435662"/>
                  </a:lnTo>
                  <a:lnTo>
                    <a:pt x="93980" y="392321"/>
                  </a:lnTo>
                  <a:lnTo>
                    <a:pt x="44757" y="311047"/>
                  </a:lnTo>
                  <a:lnTo>
                    <a:pt x="42793" y="266487"/>
                  </a:lnTo>
                  <a:lnTo>
                    <a:pt x="4301" y="222706"/>
                  </a:lnTo>
                  <a:lnTo>
                    <a:pt x="0" y="14002"/>
                  </a:lnTo>
                  <a:close/>
                </a:path>
              </a:pathLst>
            </a:custGeom>
            <a:solidFill>
              <a:srgbClr val="D7D7D7"/>
            </a:solidFill>
            <a:ln cap="rnd" cmpd="sng" w="9525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7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307" name="Google Shape;307;p9"/>
            <p:cNvSpPr/>
            <p:nvPr/>
          </p:nvSpPr>
          <p:spPr>
            <a:xfrm>
              <a:off x="8353385" y="2702833"/>
              <a:ext cx="836467" cy="548356"/>
            </a:xfrm>
            <a:custGeom>
              <a:rect b="b" l="l" r="r" t="t"/>
              <a:pathLst>
                <a:path extrusionOk="0" h="605230" w="923224">
                  <a:moveTo>
                    <a:pt x="101999" y="76282"/>
                  </a:moveTo>
                  <a:lnTo>
                    <a:pt x="110741" y="126953"/>
                  </a:lnTo>
                  <a:lnTo>
                    <a:pt x="756890" y="0"/>
                  </a:lnTo>
                  <a:lnTo>
                    <a:pt x="778940" y="23750"/>
                  </a:lnTo>
                  <a:lnTo>
                    <a:pt x="789913" y="20165"/>
                  </a:lnTo>
                  <a:lnTo>
                    <a:pt x="812667" y="39145"/>
                  </a:lnTo>
                  <a:lnTo>
                    <a:pt x="816054" y="69333"/>
                  </a:lnTo>
                  <a:lnTo>
                    <a:pt x="850214" y="97199"/>
                  </a:lnTo>
                  <a:lnTo>
                    <a:pt x="873011" y="93180"/>
                  </a:lnTo>
                  <a:lnTo>
                    <a:pt x="882685" y="105894"/>
                  </a:lnTo>
                  <a:lnTo>
                    <a:pt x="866553" y="124477"/>
                  </a:lnTo>
                  <a:lnTo>
                    <a:pt x="863414" y="148134"/>
                  </a:lnTo>
                  <a:lnTo>
                    <a:pt x="835478" y="197996"/>
                  </a:lnTo>
                  <a:lnTo>
                    <a:pt x="852296" y="216030"/>
                  </a:lnTo>
                  <a:lnTo>
                    <a:pt x="837323" y="256079"/>
                  </a:lnTo>
                  <a:lnTo>
                    <a:pt x="844058" y="278669"/>
                  </a:lnTo>
                  <a:lnTo>
                    <a:pt x="864289" y="281039"/>
                  </a:lnTo>
                  <a:lnTo>
                    <a:pt x="871551" y="305807"/>
                  </a:lnTo>
                  <a:lnTo>
                    <a:pt x="923224" y="336633"/>
                  </a:lnTo>
                  <a:lnTo>
                    <a:pt x="919811" y="355784"/>
                  </a:lnTo>
                  <a:lnTo>
                    <a:pt x="881174" y="398919"/>
                  </a:lnTo>
                  <a:lnTo>
                    <a:pt x="882119" y="414778"/>
                  </a:lnTo>
                  <a:lnTo>
                    <a:pt x="845353" y="440135"/>
                  </a:lnTo>
                  <a:lnTo>
                    <a:pt x="813620" y="441348"/>
                  </a:lnTo>
                  <a:lnTo>
                    <a:pt x="792761" y="468801"/>
                  </a:lnTo>
                  <a:lnTo>
                    <a:pt x="233246" y="578297"/>
                  </a:lnTo>
                  <a:lnTo>
                    <a:pt x="74791" y="605230"/>
                  </a:lnTo>
                  <a:lnTo>
                    <a:pt x="44456" y="420650"/>
                  </a:lnTo>
                  <a:lnTo>
                    <a:pt x="0" y="150140"/>
                  </a:lnTo>
                  <a:lnTo>
                    <a:pt x="0" y="150140"/>
                  </a:lnTo>
                  <a:lnTo>
                    <a:pt x="25650" y="134567"/>
                  </a:lnTo>
                  <a:lnTo>
                    <a:pt x="101429" y="72978"/>
                  </a:lnTo>
                  <a:close/>
                </a:path>
              </a:pathLst>
            </a:custGeom>
            <a:solidFill>
              <a:schemeClr val="accent1"/>
            </a:solidFill>
            <a:ln cap="rnd" cmpd="sng" w="9525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7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308" name="Google Shape;308;p9"/>
            <p:cNvSpPr/>
            <p:nvPr/>
          </p:nvSpPr>
          <p:spPr>
            <a:xfrm>
              <a:off x="7112247" y="3850859"/>
              <a:ext cx="1235805" cy="427229"/>
            </a:xfrm>
            <a:custGeom>
              <a:rect b="b" l="l" r="r" t="t"/>
              <a:pathLst>
                <a:path extrusionOk="0" h="471540" w="1363980">
                  <a:moveTo>
                    <a:pt x="344896" y="139062"/>
                  </a:moveTo>
                  <a:lnTo>
                    <a:pt x="339172" y="102429"/>
                  </a:lnTo>
                  <a:lnTo>
                    <a:pt x="375088" y="108382"/>
                  </a:lnTo>
                  <a:lnTo>
                    <a:pt x="576723" y="85205"/>
                  </a:lnTo>
                  <a:lnTo>
                    <a:pt x="754797" y="74362"/>
                  </a:lnTo>
                  <a:lnTo>
                    <a:pt x="786120" y="68595"/>
                  </a:lnTo>
                  <a:lnTo>
                    <a:pt x="906124" y="61307"/>
                  </a:lnTo>
                  <a:lnTo>
                    <a:pt x="1043058" y="46356"/>
                  </a:lnTo>
                  <a:lnTo>
                    <a:pt x="1045250" y="42679"/>
                  </a:lnTo>
                  <a:lnTo>
                    <a:pt x="1363752" y="0"/>
                  </a:lnTo>
                  <a:lnTo>
                    <a:pt x="1363980" y="48703"/>
                  </a:lnTo>
                  <a:lnTo>
                    <a:pt x="1335692" y="63155"/>
                  </a:lnTo>
                  <a:lnTo>
                    <a:pt x="1321107" y="103839"/>
                  </a:lnTo>
                  <a:lnTo>
                    <a:pt x="1290967" y="100342"/>
                  </a:lnTo>
                  <a:lnTo>
                    <a:pt x="1233190" y="148277"/>
                  </a:lnTo>
                  <a:lnTo>
                    <a:pt x="1225957" y="128933"/>
                  </a:lnTo>
                  <a:lnTo>
                    <a:pt x="1205812" y="145347"/>
                  </a:lnTo>
                  <a:lnTo>
                    <a:pt x="1176821" y="195746"/>
                  </a:lnTo>
                  <a:lnTo>
                    <a:pt x="1136756" y="212513"/>
                  </a:lnTo>
                  <a:lnTo>
                    <a:pt x="1101032" y="248930"/>
                  </a:lnTo>
                  <a:lnTo>
                    <a:pt x="1056806" y="255846"/>
                  </a:lnTo>
                  <a:lnTo>
                    <a:pt x="1020658" y="290962"/>
                  </a:lnTo>
                  <a:lnTo>
                    <a:pt x="1012400" y="325868"/>
                  </a:lnTo>
                  <a:lnTo>
                    <a:pt x="980846" y="334322"/>
                  </a:lnTo>
                  <a:lnTo>
                    <a:pt x="982287" y="382657"/>
                  </a:lnTo>
                  <a:lnTo>
                    <a:pt x="771930" y="408322"/>
                  </a:lnTo>
                  <a:lnTo>
                    <a:pt x="484499" y="433825"/>
                  </a:lnTo>
                  <a:lnTo>
                    <a:pt x="346263" y="446933"/>
                  </a:lnTo>
                  <a:lnTo>
                    <a:pt x="302224" y="450491"/>
                  </a:lnTo>
                  <a:lnTo>
                    <a:pt x="0" y="471540"/>
                  </a:lnTo>
                  <a:lnTo>
                    <a:pt x="15859" y="464973"/>
                  </a:lnTo>
                  <a:lnTo>
                    <a:pt x="29836" y="428216"/>
                  </a:lnTo>
                  <a:lnTo>
                    <a:pt x="24102" y="379202"/>
                  </a:lnTo>
                  <a:lnTo>
                    <a:pt x="52382" y="343758"/>
                  </a:lnTo>
                  <a:lnTo>
                    <a:pt x="55730" y="312116"/>
                  </a:lnTo>
                  <a:lnTo>
                    <a:pt x="79048" y="299376"/>
                  </a:lnTo>
                  <a:lnTo>
                    <a:pt x="81878" y="261016"/>
                  </a:lnTo>
                  <a:lnTo>
                    <a:pt x="110337" y="207450"/>
                  </a:lnTo>
                  <a:lnTo>
                    <a:pt x="106027" y="157200"/>
                  </a:lnTo>
                  <a:lnTo>
                    <a:pt x="114846" y="156597"/>
                  </a:lnTo>
                  <a:lnTo>
                    <a:pt x="125429" y="155866"/>
                  </a:lnTo>
                  <a:lnTo>
                    <a:pt x="144671" y="152273"/>
                  </a:lnTo>
                  <a:close/>
                </a:path>
              </a:pathLst>
            </a:custGeom>
            <a:solidFill>
              <a:srgbClr val="D7D7D7"/>
            </a:solidFill>
            <a:ln cap="rnd" cmpd="sng" w="9525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7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309" name="Google Shape;309;p9"/>
            <p:cNvSpPr/>
            <p:nvPr/>
          </p:nvSpPr>
          <p:spPr>
            <a:xfrm>
              <a:off x="7784064" y="2838864"/>
              <a:ext cx="609600" cy="694565"/>
            </a:xfrm>
            <a:custGeom>
              <a:rect b="b" l="l" r="r" t="t"/>
              <a:pathLst>
                <a:path extrusionOk="0" h="766604" w="672826">
                  <a:moveTo>
                    <a:pt x="628369" y="0"/>
                  </a:moveTo>
                  <a:lnTo>
                    <a:pt x="672826" y="270509"/>
                  </a:lnTo>
                  <a:lnTo>
                    <a:pt x="652371" y="285201"/>
                  </a:lnTo>
                  <a:lnTo>
                    <a:pt x="666709" y="305554"/>
                  </a:lnTo>
                  <a:lnTo>
                    <a:pt x="670941" y="336636"/>
                  </a:lnTo>
                  <a:lnTo>
                    <a:pt x="658121" y="388655"/>
                  </a:lnTo>
                  <a:lnTo>
                    <a:pt x="655924" y="465044"/>
                  </a:lnTo>
                  <a:lnTo>
                    <a:pt x="606836" y="539783"/>
                  </a:lnTo>
                  <a:lnTo>
                    <a:pt x="588900" y="551657"/>
                  </a:lnTo>
                  <a:lnTo>
                    <a:pt x="570042" y="540969"/>
                  </a:lnTo>
                  <a:lnTo>
                    <a:pt x="556814" y="572480"/>
                  </a:lnTo>
                  <a:lnTo>
                    <a:pt x="538972" y="574065"/>
                  </a:lnTo>
                  <a:lnTo>
                    <a:pt x="525448" y="615779"/>
                  </a:lnTo>
                  <a:lnTo>
                    <a:pt x="533175" y="638418"/>
                  </a:lnTo>
                  <a:lnTo>
                    <a:pt x="519932" y="659674"/>
                  </a:lnTo>
                  <a:lnTo>
                    <a:pt x="492478" y="632030"/>
                  </a:lnTo>
                  <a:lnTo>
                    <a:pt x="470871" y="685053"/>
                  </a:lnTo>
                  <a:lnTo>
                    <a:pt x="483052" y="714990"/>
                  </a:lnTo>
                  <a:lnTo>
                    <a:pt x="465967" y="728810"/>
                  </a:lnTo>
                  <a:lnTo>
                    <a:pt x="463869" y="756299"/>
                  </a:lnTo>
                  <a:lnTo>
                    <a:pt x="423591" y="766604"/>
                  </a:lnTo>
                  <a:lnTo>
                    <a:pt x="398372" y="741865"/>
                  </a:lnTo>
                  <a:lnTo>
                    <a:pt x="379720" y="738815"/>
                  </a:lnTo>
                  <a:lnTo>
                    <a:pt x="368133" y="705344"/>
                  </a:lnTo>
                  <a:lnTo>
                    <a:pt x="346968" y="715055"/>
                  </a:lnTo>
                  <a:lnTo>
                    <a:pt x="332693" y="737370"/>
                  </a:lnTo>
                  <a:lnTo>
                    <a:pt x="271903" y="729688"/>
                  </a:lnTo>
                  <a:lnTo>
                    <a:pt x="249118" y="747375"/>
                  </a:lnTo>
                  <a:lnTo>
                    <a:pt x="210640" y="724090"/>
                  </a:lnTo>
                  <a:lnTo>
                    <a:pt x="161196" y="722426"/>
                  </a:lnTo>
                  <a:lnTo>
                    <a:pt x="156431" y="704947"/>
                  </a:lnTo>
                  <a:lnTo>
                    <a:pt x="119838" y="666548"/>
                  </a:lnTo>
                  <a:lnTo>
                    <a:pt x="60539" y="673679"/>
                  </a:lnTo>
                  <a:lnTo>
                    <a:pt x="29497" y="389667"/>
                  </a:lnTo>
                  <a:lnTo>
                    <a:pt x="0" y="147472"/>
                  </a:lnTo>
                  <a:lnTo>
                    <a:pt x="200595" y="114399"/>
                  </a:lnTo>
                  <a:lnTo>
                    <a:pt x="262246" y="134301"/>
                  </a:lnTo>
                  <a:lnTo>
                    <a:pt x="284134" y="148226"/>
                  </a:lnTo>
                  <a:lnTo>
                    <a:pt x="296678" y="130673"/>
                  </a:lnTo>
                  <a:lnTo>
                    <a:pt x="333868" y="158206"/>
                  </a:lnTo>
                  <a:lnTo>
                    <a:pt x="355734" y="165261"/>
                  </a:lnTo>
                  <a:lnTo>
                    <a:pt x="421306" y="128571"/>
                  </a:lnTo>
                  <a:lnTo>
                    <a:pt x="462930" y="127996"/>
                  </a:lnTo>
                  <a:lnTo>
                    <a:pt x="501176" y="83680"/>
                  </a:lnTo>
                  <a:lnTo>
                    <a:pt x="559611" y="37168"/>
                  </a:lnTo>
                  <a:lnTo>
                    <a:pt x="628369" y="0"/>
                  </a:lnTo>
                  <a:close/>
                </a:path>
              </a:pathLst>
            </a:custGeom>
            <a:solidFill>
              <a:srgbClr val="D7D7D7"/>
            </a:solidFill>
            <a:ln cap="rnd" cmpd="sng" w="9525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7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310" name="Google Shape;310;p9"/>
            <p:cNvSpPr/>
            <p:nvPr/>
          </p:nvSpPr>
          <p:spPr>
            <a:xfrm>
              <a:off x="8059274" y="3245452"/>
              <a:ext cx="1154479" cy="644075"/>
            </a:xfrm>
            <a:custGeom>
              <a:rect b="b" l="l" r="r" t="t"/>
              <a:pathLst>
                <a:path extrusionOk="0" h="710877" w="1274219">
                  <a:moveTo>
                    <a:pt x="1251269" y="198614"/>
                  </a:moveTo>
                  <a:lnTo>
                    <a:pt x="1274219" y="190096"/>
                  </a:lnTo>
                  <a:lnTo>
                    <a:pt x="1261410" y="228520"/>
                  </a:lnTo>
                  <a:lnTo>
                    <a:pt x="1242855" y="245222"/>
                  </a:lnTo>
                  <a:lnTo>
                    <a:pt x="1240157" y="294004"/>
                  </a:lnTo>
                  <a:lnTo>
                    <a:pt x="1223876" y="375533"/>
                  </a:lnTo>
                  <a:lnTo>
                    <a:pt x="1200616" y="396580"/>
                  </a:lnTo>
                  <a:lnTo>
                    <a:pt x="1186198" y="371005"/>
                  </a:lnTo>
                  <a:lnTo>
                    <a:pt x="1186738" y="306698"/>
                  </a:lnTo>
                  <a:lnTo>
                    <a:pt x="1211582" y="219917"/>
                  </a:lnTo>
                  <a:close/>
                  <a:moveTo>
                    <a:pt x="1158197" y="231411"/>
                  </a:moveTo>
                  <a:lnTo>
                    <a:pt x="1161587" y="230687"/>
                  </a:lnTo>
                  <a:lnTo>
                    <a:pt x="1153958" y="232315"/>
                  </a:lnTo>
                  <a:close/>
                  <a:moveTo>
                    <a:pt x="739041" y="0"/>
                  </a:moveTo>
                  <a:lnTo>
                    <a:pt x="831255" y="52006"/>
                  </a:lnTo>
                  <a:lnTo>
                    <a:pt x="840503" y="10254"/>
                  </a:lnTo>
                  <a:lnTo>
                    <a:pt x="864526" y="8981"/>
                  </a:lnTo>
                  <a:lnTo>
                    <a:pt x="884481" y="22183"/>
                  </a:lnTo>
                  <a:lnTo>
                    <a:pt x="890348" y="51869"/>
                  </a:lnTo>
                  <a:lnTo>
                    <a:pt x="924138" y="55438"/>
                  </a:lnTo>
                  <a:lnTo>
                    <a:pt x="947998" y="70085"/>
                  </a:lnTo>
                  <a:lnTo>
                    <a:pt x="965509" y="96281"/>
                  </a:lnTo>
                  <a:lnTo>
                    <a:pt x="958481" y="130859"/>
                  </a:lnTo>
                  <a:lnTo>
                    <a:pt x="941714" y="143368"/>
                  </a:lnTo>
                  <a:lnTo>
                    <a:pt x="935606" y="174305"/>
                  </a:lnTo>
                  <a:lnTo>
                    <a:pt x="946529" y="193845"/>
                  </a:lnTo>
                  <a:lnTo>
                    <a:pt x="986614" y="178927"/>
                  </a:lnTo>
                  <a:lnTo>
                    <a:pt x="1000683" y="209245"/>
                  </a:lnTo>
                  <a:lnTo>
                    <a:pt x="1057560" y="211321"/>
                  </a:lnTo>
                  <a:lnTo>
                    <a:pt x="1078045" y="233404"/>
                  </a:lnTo>
                  <a:lnTo>
                    <a:pt x="1127057" y="251771"/>
                  </a:lnTo>
                  <a:lnTo>
                    <a:pt x="1119259" y="311832"/>
                  </a:lnTo>
                  <a:lnTo>
                    <a:pt x="1146408" y="351943"/>
                  </a:lnTo>
                  <a:lnTo>
                    <a:pt x="1129403" y="377279"/>
                  </a:lnTo>
                  <a:lnTo>
                    <a:pt x="1132113" y="403051"/>
                  </a:lnTo>
                  <a:lnTo>
                    <a:pt x="1155069" y="414268"/>
                  </a:lnTo>
                  <a:lnTo>
                    <a:pt x="1138656" y="442907"/>
                  </a:lnTo>
                  <a:lnTo>
                    <a:pt x="1099390" y="417872"/>
                  </a:lnTo>
                  <a:lnTo>
                    <a:pt x="1093928" y="430445"/>
                  </a:lnTo>
                  <a:lnTo>
                    <a:pt x="1127074" y="447614"/>
                  </a:lnTo>
                  <a:lnTo>
                    <a:pt x="1205618" y="436773"/>
                  </a:lnTo>
                  <a:lnTo>
                    <a:pt x="1241407" y="507045"/>
                  </a:lnTo>
                  <a:lnTo>
                    <a:pt x="665276" y="621714"/>
                  </a:lnTo>
                  <a:lnTo>
                    <a:pt x="540564" y="641904"/>
                  </a:lnTo>
                  <a:lnTo>
                    <a:pt x="431049" y="656356"/>
                  </a:lnTo>
                  <a:lnTo>
                    <a:pt x="318502" y="668198"/>
                  </a:lnTo>
                  <a:lnTo>
                    <a:pt x="0" y="710877"/>
                  </a:lnTo>
                  <a:lnTo>
                    <a:pt x="81819" y="670574"/>
                  </a:lnTo>
                  <a:lnTo>
                    <a:pt x="89255" y="646935"/>
                  </a:lnTo>
                  <a:lnTo>
                    <a:pt x="118679" y="634958"/>
                  </a:lnTo>
                  <a:lnTo>
                    <a:pt x="117952" y="616953"/>
                  </a:lnTo>
                  <a:lnTo>
                    <a:pt x="139564" y="600349"/>
                  </a:lnTo>
                  <a:lnTo>
                    <a:pt x="137378" y="584810"/>
                  </a:lnTo>
                  <a:lnTo>
                    <a:pt x="191193" y="546565"/>
                  </a:lnTo>
                  <a:lnTo>
                    <a:pt x="243708" y="483350"/>
                  </a:lnTo>
                  <a:lnTo>
                    <a:pt x="243591" y="500367"/>
                  </a:lnTo>
                  <a:lnTo>
                    <a:pt x="270324" y="531511"/>
                  </a:lnTo>
                  <a:lnTo>
                    <a:pt x="299659" y="544088"/>
                  </a:lnTo>
                  <a:lnTo>
                    <a:pt x="319399" y="539944"/>
                  </a:lnTo>
                  <a:lnTo>
                    <a:pt x="345560" y="508690"/>
                  </a:lnTo>
                  <a:lnTo>
                    <a:pt x="370447" y="526363"/>
                  </a:lnTo>
                  <a:lnTo>
                    <a:pt x="409315" y="508869"/>
                  </a:lnTo>
                  <a:lnTo>
                    <a:pt x="474610" y="458551"/>
                  </a:lnTo>
                  <a:lnTo>
                    <a:pt x="482640" y="469725"/>
                  </a:lnTo>
                  <a:lnTo>
                    <a:pt x="507253" y="447465"/>
                  </a:lnTo>
                  <a:lnTo>
                    <a:pt x="502028" y="410833"/>
                  </a:lnTo>
                  <a:lnTo>
                    <a:pt x="513803" y="375902"/>
                  </a:lnTo>
                  <a:lnTo>
                    <a:pt x="537832" y="341146"/>
                  </a:lnTo>
                  <a:lnTo>
                    <a:pt x="543559" y="302644"/>
                  </a:lnTo>
                  <a:lnTo>
                    <a:pt x="567724" y="259818"/>
                  </a:lnTo>
                  <a:lnTo>
                    <a:pt x="571554" y="211373"/>
                  </a:lnTo>
                  <a:lnTo>
                    <a:pt x="602640" y="234390"/>
                  </a:lnTo>
                  <a:lnTo>
                    <a:pt x="629639" y="238731"/>
                  </a:lnTo>
                  <a:lnTo>
                    <a:pt x="642798" y="219311"/>
                  </a:lnTo>
                  <a:lnTo>
                    <a:pt x="662859" y="141681"/>
                  </a:lnTo>
                  <a:lnTo>
                    <a:pt x="685450" y="155807"/>
                  </a:lnTo>
                  <a:lnTo>
                    <a:pt x="741836" y="61047"/>
                  </a:lnTo>
                  <a:close/>
                </a:path>
              </a:pathLst>
            </a:custGeom>
            <a:solidFill>
              <a:srgbClr val="D7D7D7"/>
            </a:solidFill>
            <a:ln cap="rnd" cmpd="sng" w="9525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7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311" name="Google Shape;311;p9"/>
            <p:cNvSpPr/>
            <p:nvPr/>
          </p:nvSpPr>
          <p:spPr>
            <a:xfrm>
              <a:off x="7225889" y="3442777"/>
              <a:ext cx="1054191" cy="549301"/>
            </a:xfrm>
            <a:custGeom>
              <a:rect b="b" l="l" r="r" t="t"/>
              <a:pathLst>
                <a:path extrusionOk="0" h="606273" w="1163529">
                  <a:moveTo>
                    <a:pt x="826708" y="57541"/>
                  </a:moveTo>
                  <a:lnTo>
                    <a:pt x="865185" y="80826"/>
                  </a:lnTo>
                  <a:lnTo>
                    <a:pt x="887970" y="63140"/>
                  </a:lnTo>
                  <a:lnTo>
                    <a:pt x="948760" y="70821"/>
                  </a:lnTo>
                  <a:lnTo>
                    <a:pt x="963035" y="48506"/>
                  </a:lnTo>
                  <a:lnTo>
                    <a:pt x="984201" y="38795"/>
                  </a:lnTo>
                  <a:lnTo>
                    <a:pt x="995788" y="72266"/>
                  </a:lnTo>
                  <a:lnTo>
                    <a:pt x="1014439" y="75316"/>
                  </a:lnTo>
                  <a:lnTo>
                    <a:pt x="1039658" y="100056"/>
                  </a:lnTo>
                  <a:lnTo>
                    <a:pt x="1044044" y="161704"/>
                  </a:lnTo>
                  <a:lnTo>
                    <a:pt x="1068434" y="197863"/>
                  </a:lnTo>
                  <a:lnTo>
                    <a:pt x="1097657" y="224238"/>
                  </a:lnTo>
                  <a:lnTo>
                    <a:pt x="1108778" y="246413"/>
                  </a:lnTo>
                  <a:lnTo>
                    <a:pt x="1142343" y="265295"/>
                  </a:lnTo>
                  <a:lnTo>
                    <a:pt x="1163529" y="265559"/>
                  </a:lnTo>
                  <a:lnTo>
                    <a:pt x="1111014" y="328774"/>
                  </a:lnTo>
                  <a:lnTo>
                    <a:pt x="1057200" y="367019"/>
                  </a:lnTo>
                  <a:lnTo>
                    <a:pt x="1059385" y="382558"/>
                  </a:lnTo>
                  <a:lnTo>
                    <a:pt x="1037773" y="399162"/>
                  </a:lnTo>
                  <a:lnTo>
                    <a:pt x="1038501" y="417166"/>
                  </a:lnTo>
                  <a:lnTo>
                    <a:pt x="1009077" y="429144"/>
                  </a:lnTo>
                  <a:lnTo>
                    <a:pt x="1001641" y="452783"/>
                  </a:lnTo>
                  <a:lnTo>
                    <a:pt x="919821" y="493086"/>
                  </a:lnTo>
                  <a:lnTo>
                    <a:pt x="917629" y="496762"/>
                  </a:lnTo>
                  <a:lnTo>
                    <a:pt x="780695" y="511714"/>
                  </a:lnTo>
                  <a:lnTo>
                    <a:pt x="660691" y="519001"/>
                  </a:lnTo>
                  <a:lnTo>
                    <a:pt x="629368" y="524769"/>
                  </a:lnTo>
                  <a:lnTo>
                    <a:pt x="451294" y="535611"/>
                  </a:lnTo>
                  <a:lnTo>
                    <a:pt x="249659" y="558788"/>
                  </a:lnTo>
                  <a:lnTo>
                    <a:pt x="213743" y="552835"/>
                  </a:lnTo>
                  <a:lnTo>
                    <a:pt x="219467" y="589468"/>
                  </a:lnTo>
                  <a:lnTo>
                    <a:pt x="19242" y="602679"/>
                  </a:lnTo>
                  <a:lnTo>
                    <a:pt x="0" y="606273"/>
                  </a:lnTo>
                  <a:lnTo>
                    <a:pt x="7020" y="579946"/>
                  </a:lnTo>
                  <a:lnTo>
                    <a:pt x="31427" y="587208"/>
                  </a:lnTo>
                  <a:lnTo>
                    <a:pt x="38652" y="503536"/>
                  </a:lnTo>
                  <a:lnTo>
                    <a:pt x="29965" y="492925"/>
                  </a:lnTo>
                  <a:lnTo>
                    <a:pt x="51845" y="455372"/>
                  </a:lnTo>
                  <a:lnTo>
                    <a:pt x="70014" y="451779"/>
                  </a:lnTo>
                  <a:lnTo>
                    <a:pt x="130952" y="478586"/>
                  </a:lnTo>
                  <a:lnTo>
                    <a:pt x="149725" y="460232"/>
                  </a:lnTo>
                  <a:lnTo>
                    <a:pt x="132760" y="434593"/>
                  </a:lnTo>
                  <a:lnTo>
                    <a:pt x="137179" y="412879"/>
                  </a:lnTo>
                  <a:lnTo>
                    <a:pt x="200883" y="388568"/>
                  </a:lnTo>
                  <a:lnTo>
                    <a:pt x="183148" y="354048"/>
                  </a:lnTo>
                  <a:lnTo>
                    <a:pt x="201521" y="323269"/>
                  </a:lnTo>
                  <a:lnTo>
                    <a:pt x="214619" y="303036"/>
                  </a:lnTo>
                  <a:lnTo>
                    <a:pt x="254181" y="297367"/>
                  </a:lnTo>
                  <a:lnTo>
                    <a:pt x="265855" y="281709"/>
                  </a:lnTo>
                  <a:lnTo>
                    <a:pt x="280965" y="294993"/>
                  </a:lnTo>
                  <a:lnTo>
                    <a:pt x="301089" y="286424"/>
                  </a:lnTo>
                  <a:lnTo>
                    <a:pt x="343623" y="312895"/>
                  </a:lnTo>
                  <a:lnTo>
                    <a:pt x="354593" y="290471"/>
                  </a:lnTo>
                  <a:lnTo>
                    <a:pt x="392366" y="266581"/>
                  </a:lnTo>
                  <a:lnTo>
                    <a:pt x="404678" y="285654"/>
                  </a:lnTo>
                  <a:lnTo>
                    <a:pt x="439290" y="274341"/>
                  </a:lnTo>
                  <a:lnTo>
                    <a:pt x="434469" y="252291"/>
                  </a:lnTo>
                  <a:lnTo>
                    <a:pt x="466298" y="223155"/>
                  </a:lnTo>
                  <a:lnTo>
                    <a:pt x="474724" y="245955"/>
                  </a:lnTo>
                  <a:lnTo>
                    <a:pt x="512018" y="261236"/>
                  </a:lnTo>
                  <a:lnTo>
                    <a:pt x="528695" y="245945"/>
                  </a:lnTo>
                  <a:lnTo>
                    <a:pt x="537827" y="193109"/>
                  </a:lnTo>
                  <a:lnTo>
                    <a:pt x="564186" y="180106"/>
                  </a:lnTo>
                  <a:lnTo>
                    <a:pt x="571655" y="153350"/>
                  </a:lnTo>
                  <a:lnTo>
                    <a:pt x="596313" y="133699"/>
                  </a:lnTo>
                  <a:lnTo>
                    <a:pt x="590126" y="93786"/>
                  </a:lnTo>
                  <a:lnTo>
                    <a:pt x="631199" y="98168"/>
                  </a:lnTo>
                  <a:lnTo>
                    <a:pt x="657981" y="75896"/>
                  </a:lnTo>
                  <a:lnTo>
                    <a:pt x="685088" y="71588"/>
                  </a:lnTo>
                  <a:lnTo>
                    <a:pt x="665788" y="17432"/>
                  </a:lnTo>
                  <a:lnTo>
                    <a:pt x="676606" y="7130"/>
                  </a:lnTo>
                  <a:lnTo>
                    <a:pt x="735906" y="0"/>
                  </a:lnTo>
                  <a:lnTo>
                    <a:pt x="772498" y="38399"/>
                  </a:lnTo>
                  <a:lnTo>
                    <a:pt x="777263" y="55877"/>
                  </a:lnTo>
                  <a:close/>
                </a:path>
              </a:pathLst>
            </a:custGeom>
            <a:solidFill>
              <a:schemeClr val="accent1"/>
            </a:solidFill>
            <a:ln cap="rnd" cmpd="sng" w="9525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7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312" name="Google Shape;312;p9"/>
            <p:cNvSpPr/>
            <p:nvPr/>
          </p:nvSpPr>
          <p:spPr>
            <a:xfrm>
              <a:off x="7402751" y="2960404"/>
              <a:ext cx="443848" cy="775264"/>
            </a:xfrm>
            <a:custGeom>
              <a:rect b="b" l="l" r="r" t="t"/>
              <a:pathLst>
                <a:path extrusionOk="0" h="855673" w="489883">
                  <a:moveTo>
                    <a:pt x="242850" y="19762"/>
                  </a:moveTo>
                  <a:lnTo>
                    <a:pt x="419285" y="0"/>
                  </a:lnTo>
                  <a:lnTo>
                    <a:pt x="420862" y="13327"/>
                  </a:lnTo>
                  <a:lnTo>
                    <a:pt x="450359" y="255523"/>
                  </a:lnTo>
                  <a:lnTo>
                    <a:pt x="481401" y="539534"/>
                  </a:lnTo>
                  <a:lnTo>
                    <a:pt x="470583" y="549837"/>
                  </a:lnTo>
                  <a:lnTo>
                    <a:pt x="489883" y="603992"/>
                  </a:lnTo>
                  <a:lnTo>
                    <a:pt x="462775" y="608301"/>
                  </a:lnTo>
                  <a:lnTo>
                    <a:pt x="435994" y="630573"/>
                  </a:lnTo>
                  <a:lnTo>
                    <a:pt x="394921" y="626191"/>
                  </a:lnTo>
                  <a:lnTo>
                    <a:pt x="401108" y="666104"/>
                  </a:lnTo>
                  <a:lnTo>
                    <a:pt x="376450" y="685755"/>
                  </a:lnTo>
                  <a:lnTo>
                    <a:pt x="368981" y="712510"/>
                  </a:lnTo>
                  <a:lnTo>
                    <a:pt x="342621" y="725514"/>
                  </a:lnTo>
                  <a:lnTo>
                    <a:pt x="333490" y="778349"/>
                  </a:lnTo>
                  <a:lnTo>
                    <a:pt x="316813" y="793641"/>
                  </a:lnTo>
                  <a:lnTo>
                    <a:pt x="279518" y="778360"/>
                  </a:lnTo>
                  <a:lnTo>
                    <a:pt x="271093" y="755559"/>
                  </a:lnTo>
                  <a:lnTo>
                    <a:pt x="239264" y="784696"/>
                  </a:lnTo>
                  <a:lnTo>
                    <a:pt x="244085" y="806745"/>
                  </a:lnTo>
                  <a:lnTo>
                    <a:pt x="209473" y="818059"/>
                  </a:lnTo>
                  <a:lnTo>
                    <a:pt x="197160" y="798986"/>
                  </a:lnTo>
                  <a:lnTo>
                    <a:pt x="159388" y="822875"/>
                  </a:lnTo>
                  <a:lnTo>
                    <a:pt x="148417" y="845300"/>
                  </a:lnTo>
                  <a:lnTo>
                    <a:pt x="105883" y="818829"/>
                  </a:lnTo>
                  <a:lnTo>
                    <a:pt x="85759" y="827398"/>
                  </a:lnTo>
                  <a:lnTo>
                    <a:pt x="70650" y="814113"/>
                  </a:lnTo>
                  <a:lnTo>
                    <a:pt x="58975" y="829772"/>
                  </a:lnTo>
                  <a:lnTo>
                    <a:pt x="19414" y="835441"/>
                  </a:lnTo>
                  <a:lnTo>
                    <a:pt x="6315" y="855673"/>
                  </a:lnTo>
                  <a:lnTo>
                    <a:pt x="0" y="842704"/>
                  </a:lnTo>
                  <a:lnTo>
                    <a:pt x="5460" y="793872"/>
                  </a:lnTo>
                  <a:lnTo>
                    <a:pt x="16671" y="782797"/>
                  </a:lnTo>
                  <a:lnTo>
                    <a:pt x="10183" y="757473"/>
                  </a:lnTo>
                  <a:lnTo>
                    <a:pt x="27952" y="752578"/>
                  </a:lnTo>
                  <a:lnTo>
                    <a:pt x="52483" y="706559"/>
                  </a:lnTo>
                  <a:lnTo>
                    <a:pt x="55256" y="679308"/>
                  </a:lnTo>
                  <a:lnTo>
                    <a:pt x="72325" y="648529"/>
                  </a:lnTo>
                  <a:lnTo>
                    <a:pt x="66566" y="613035"/>
                  </a:lnTo>
                  <a:lnTo>
                    <a:pt x="43138" y="571234"/>
                  </a:lnTo>
                  <a:lnTo>
                    <a:pt x="56829" y="532890"/>
                  </a:lnTo>
                  <a:lnTo>
                    <a:pt x="14692" y="52134"/>
                  </a:lnTo>
                  <a:lnTo>
                    <a:pt x="30647" y="64175"/>
                  </a:lnTo>
                  <a:lnTo>
                    <a:pt x="76558" y="59946"/>
                  </a:lnTo>
                  <a:lnTo>
                    <a:pt x="118551" y="32351"/>
                  </a:lnTo>
                  <a:close/>
                </a:path>
              </a:pathLst>
            </a:custGeom>
            <a:solidFill>
              <a:srgbClr val="D7D7D7"/>
            </a:solidFill>
            <a:ln cap="rnd" cmpd="sng" w="9525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7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313" name="Google Shape;313;p9"/>
            <p:cNvSpPr/>
            <p:nvPr/>
          </p:nvSpPr>
          <p:spPr>
            <a:xfrm>
              <a:off x="9444293" y="1516168"/>
              <a:ext cx="535901" cy="847248"/>
            </a:xfrm>
            <a:custGeom>
              <a:rect b="b" l="l" r="r" t="t"/>
              <a:pathLst>
                <a:path extrusionOk="0" h="935123" w="591484">
                  <a:moveTo>
                    <a:pt x="172068" y="935123"/>
                  </a:moveTo>
                  <a:lnTo>
                    <a:pt x="151145" y="925777"/>
                  </a:lnTo>
                  <a:lnTo>
                    <a:pt x="148216" y="905759"/>
                  </a:lnTo>
                  <a:lnTo>
                    <a:pt x="119590" y="889231"/>
                  </a:lnTo>
                  <a:lnTo>
                    <a:pt x="40845" y="633523"/>
                  </a:lnTo>
                  <a:lnTo>
                    <a:pt x="0" y="508675"/>
                  </a:lnTo>
                  <a:lnTo>
                    <a:pt x="52188" y="465781"/>
                  </a:lnTo>
                  <a:lnTo>
                    <a:pt x="38628" y="454521"/>
                  </a:lnTo>
                  <a:lnTo>
                    <a:pt x="52920" y="418399"/>
                  </a:lnTo>
                  <a:lnTo>
                    <a:pt x="72278" y="398111"/>
                  </a:lnTo>
                  <a:lnTo>
                    <a:pt x="64549" y="387587"/>
                  </a:lnTo>
                  <a:lnTo>
                    <a:pt x="81155" y="363429"/>
                  </a:lnTo>
                  <a:lnTo>
                    <a:pt x="64974" y="331103"/>
                  </a:lnTo>
                  <a:lnTo>
                    <a:pt x="64102" y="276157"/>
                  </a:lnTo>
                  <a:lnTo>
                    <a:pt x="80050" y="253314"/>
                  </a:lnTo>
                  <a:lnTo>
                    <a:pt x="72930" y="196698"/>
                  </a:lnTo>
                  <a:lnTo>
                    <a:pt x="133555" y="18610"/>
                  </a:lnTo>
                  <a:lnTo>
                    <a:pt x="159341" y="18013"/>
                  </a:lnTo>
                  <a:lnTo>
                    <a:pt x="171296" y="53615"/>
                  </a:lnTo>
                  <a:lnTo>
                    <a:pt x="192479" y="61227"/>
                  </a:lnTo>
                  <a:lnTo>
                    <a:pt x="229122" y="27397"/>
                  </a:lnTo>
                  <a:lnTo>
                    <a:pt x="255975" y="19396"/>
                  </a:lnTo>
                  <a:lnTo>
                    <a:pt x="270701" y="0"/>
                  </a:lnTo>
                  <a:lnTo>
                    <a:pt x="316939" y="19464"/>
                  </a:lnTo>
                  <a:lnTo>
                    <a:pt x="346451" y="38177"/>
                  </a:lnTo>
                  <a:lnTo>
                    <a:pt x="414286" y="254689"/>
                  </a:lnTo>
                  <a:lnTo>
                    <a:pt x="427219" y="307565"/>
                  </a:lnTo>
                  <a:lnTo>
                    <a:pt x="478213" y="306967"/>
                  </a:lnTo>
                  <a:lnTo>
                    <a:pt x="478418" y="331303"/>
                  </a:lnTo>
                  <a:lnTo>
                    <a:pt x="496890" y="348829"/>
                  </a:lnTo>
                  <a:lnTo>
                    <a:pt x="493117" y="370925"/>
                  </a:lnTo>
                  <a:lnTo>
                    <a:pt x="521740" y="394617"/>
                  </a:lnTo>
                  <a:lnTo>
                    <a:pt x="545142" y="380331"/>
                  </a:lnTo>
                  <a:lnTo>
                    <a:pt x="591484" y="441509"/>
                  </a:lnTo>
                  <a:lnTo>
                    <a:pt x="572610" y="481245"/>
                  </a:lnTo>
                  <a:lnTo>
                    <a:pt x="552422" y="474726"/>
                  </a:lnTo>
                  <a:lnTo>
                    <a:pt x="545481" y="500184"/>
                  </a:lnTo>
                  <a:lnTo>
                    <a:pt x="524253" y="500930"/>
                  </a:lnTo>
                  <a:lnTo>
                    <a:pt x="527568" y="519703"/>
                  </a:lnTo>
                  <a:lnTo>
                    <a:pt x="501261" y="525460"/>
                  </a:lnTo>
                  <a:lnTo>
                    <a:pt x="473073" y="579424"/>
                  </a:lnTo>
                  <a:lnTo>
                    <a:pt x="454530" y="553633"/>
                  </a:lnTo>
                  <a:lnTo>
                    <a:pt x="439516" y="555834"/>
                  </a:lnTo>
                  <a:lnTo>
                    <a:pt x="455640" y="584692"/>
                  </a:lnTo>
                  <a:lnTo>
                    <a:pt x="428252" y="609186"/>
                  </a:lnTo>
                  <a:lnTo>
                    <a:pt x="413339" y="586914"/>
                  </a:lnTo>
                  <a:lnTo>
                    <a:pt x="401975" y="604233"/>
                  </a:lnTo>
                  <a:lnTo>
                    <a:pt x="366278" y="614780"/>
                  </a:lnTo>
                  <a:lnTo>
                    <a:pt x="357042" y="586167"/>
                  </a:lnTo>
                  <a:lnTo>
                    <a:pt x="337682" y="598799"/>
                  </a:lnTo>
                  <a:lnTo>
                    <a:pt x="347413" y="617991"/>
                  </a:lnTo>
                  <a:lnTo>
                    <a:pt x="340089" y="666528"/>
                  </a:lnTo>
                  <a:lnTo>
                    <a:pt x="347328" y="677184"/>
                  </a:lnTo>
                  <a:lnTo>
                    <a:pt x="328171" y="708264"/>
                  </a:lnTo>
                  <a:lnTo>
                    <a:pt x="299688" y="707189"/>
                  </a:lnTo>
                  <a:lnTo>
                    <a:pt x="291423" y="736216"/>
                  </a:lnTo>
                  <a:lnTo>
                    <a:pt x="270860" y="745549"/>
                  </a:lnTo>
                  <a:lnTo>
                    <a:pt x="258966" y="770929"/>
                  </a:lnTo>
                  <a:lnTo>
                    <a:pt x="236228" y="772700"/>
                  </a:lnTo>
                  <a:lnTo>
                    <a:pt x="224061" y="752960"/>
                  </a:lnTo>
                  <a:lnTo>
                    <a:pt x="202116" y="796114"/>
                  </a:lnTo>
                  <a:lnTo>
                    <a:pt x="216569" y="815242"/>
                  </a:lnTo>
                  <a:lnTo>
                    <a:pt x="195503" y="829188"/>
                  </a:lnTo>
                  <a:lnTo>
                    <a:pt x="199010" y="847890"/>
                  </a:lnTo>
                  <a:lnTo>
                    <a:pt x="178909" y="877722"/>
                  </a:lnTo>
                  <a:close/>
                </a:path>
              </a:pathLst>
            </a:custGeom>
            <a:solidFill>
              <a:schemeClr val="accent1"/>
            </a:solidFill>
            <a:ln cap="rnd" cmpd="sng" w="9525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7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314" name="Google Shape;314;p9"/>
            <p:cNvSpPr/>
            <p:nvPr/>
          </p:nvSpPr>
          <p:spPr>
            <a:xfrm>
              <a:off x="8154693" y="4100269"/>
              <a:ext cx="737747" cy="565285"/>
            </a:xfrm>
            <a:custGeom>
              <a:rect b="b" l="l" r="r" t="t"/>
              <a:pathLst>
                <a:path extrusionOk="0" h="623915" w="814265">
                  <a:moveTo>
                    <a:pt x="83439" y="58384"/>
                  </a:moveTo>
                  <a:lnTo>
                    <a:pt x="115541" y="34623"/>
                  </a:lnTo>
                  <a:lnTo>
                    <a:pt x="158941" y="20458"/>
                  </a:lnTo>
                  <a:lnTo>
                    <a:pt x="360559" y="0"/>
                  </a:lnTo>
                  <a:lnTo>
                    <a:pt x="364783" y="20869"/>
                  </a:lnTo>
                  <a:lnTo>
                    <a:pt x="379747" y="6014"/>
                  </a:lnTo>
                  <a:lnTo>
                    <a:pt x="410172" y="36279"/>
                  </a:lnTo>
                  <a:lnTo>
                    <a:pt x="411243" y="59919"/>
                  </a:lnTo>
                  <a:lnTo>
                    <a:pt x="594540" y="32641"/>
                  </a:lnTo>
                  <a:lnTo>
                    <a:pt x="814265" y="190970"/>
                  </a:lnTo>
                  <a:lnTo>
                    <a:pt x="787289" y="206191"/>
                  </a:lnTo>
                  <a:lnTo>
                    <a:pt x="757246" y="245779"/>
                  </a:lnTo>
                  <a:lnTo>
                    <a:pt x="731291" y="303845"/>
                  </a:lnTo>
                  <a:lnTo>
                    <a:pt x="732420" y="346784"/>
                  </a:lnTo>
                  <a:lnTo>
                    <a:pt x="710084" y="384799"/>
                  </a:lnTo>
                  <a:lnTo>
                    <a:pt x="672728" y="391362"/>
                  </a:lnTo>
                  <a:lnTo>
                    <a:pt x="668738" y="417002"/>
                  </a:lnTo>
                  <a:lnTo>
                    <a:pt x="634008" y="450199"/>
                  </a:lnTo>
                  <a:lnTo>
                    <a:pt x="616917" y="482568"/>
                  </a:lnTo>
                  <a:lnTo>
                    <a:pt x="584113" y="500561"/>
                  </a:lnTo>
                  <a:lnTo>
                    <a:pt x="551582" y="537664"/>
                  </a:lnTo>
                  <a:lnTo>
                    <a:pt x="550265" y="552587"/>
                  </a:lnTo>
                  <a:lnTo>
                    <a:pt x="517967" y="574844"/>
                  </a:lnTo>
                  <a:lnTo>
                    <a:pt x="487053" y="623915"/>
                  </a:lnTo>
                  <a:lnTo>
                    <a:pt x="445424" y="612466"/>
                  </a:lnTo>
                  <a:lnTo>
                    <a:pt x="439107" y="578446"/>
                  </a:lnTo>
                  <a:lnTo>
                    <a:pt x="403926" y="528606"/>
                  </a:lnTo>
                  <a:lnTo>
                    <a:pt x="378726" y="517834"/>
                  </a:lnTo>
                  <a:lnTo>
                    <a:pt x="370237" y="475078"/>
                  </a:lnTo>
                  <a:lnTo>
                    <a:pt x="354148" y="443653"/>
                  </a:lnTo>
                  <a:lnTo>
                    <a:pt x="304669" y="419549"/>
                  </a:lnTo>
                  <a:lnTo>
                    <a:pt x="269850" y="386352"/>
                  </a:lnTo>
                  <a:lnTo>
                    <a:pt x="268209" y="362866"/>
                  </a:lnTo>
                  <a:lnTo>
                    <a:pt x="218610" y="335162"/>
                  </a:lnTo>
                  <a:lnTo>
                    <a:pt x="191364" y="300711"/>
                  </a:lnTo>
                  <a:lnTo>
                    <a:pt x="149676" y="280713"/>
                  </a:lnTo>
                  <a:lnTo>
                    <a:pt x="117508" y="242337"/>
                  </a:lnTo>
                  <a:lnTo>
                    <a:pt x="108826" y="219833"/>
                  </a:lnTo>
                  <a:lnTo>
                    <a:pt x="77435" y="179022"/>
                  </a:lnTo>
                  <a:lnTo>
                    <a:pt x="60809" y="184707"/>
                  </a:lnTo>
                  <a:lnTo>
                    <a:pt x="136" y="148898"/>
                  </a:lnTo>
                  <a:lnTo>
                    <a:pt x="0" y="127459"/>
                  </a:lnTo>
                  <a:lnTo>
                    <a:pt x="29038" y="79472"/>
                  </a:lnTo>
                  <a:close/>
                </a:path>
              </a:pathLst>
            </a:custGeom>
            <a:solidFill>
              <a:srgbClr val="D7D7D7"/>
            </a:solidFill>
            <a:ln cap="rnd" cmpd="sng" w="9525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7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315" name="Google Shape;315;p9"/>
            <p:cNvSpPr/>
            <p:nvPr/>
          </p:nvSpPr>
          <p:spPr>
            <a:xfrm>
              <a:off x="8167850" y="3083954"/>
              <a:ext cx="652944" cy="654457"/>
            </a:xfrm>
            <a:custGeom>
              <a:rect b="b" l="l" r="r" t="t"/>
              <a:pathLst>
                <a:path extrusionOk="0" h="722336" w="720666">
                  <a:moveTo>
                    <a:pt x="249235" y="0"/>
                  </a:moveTo>
                  <a:lnTo>
                    <a:pt x="279569" y="184580"/>
                  </a:lnTo>
                  <a:lnTo>
                    <a:pt x="438025" y="157647"/>
                  </a:lnTo>
                  <a:lnTo>
                    <a:pt x="454565" y="261689"/>
                  </a:lnTo>
                  <a:lnTo>
                    <a:pt x="481438" y="237598"/>
                  </a:lnTo>
                  <a:lnTo>
                    <a:pt x="505447" y="198018"/>
                  </a:lnTo>
                  <a:lnTo>
                    <a:pt x="526696" y="201015"/>
                  </a:lnTo>
                  <a:lnTo>
                    <a:pt x="551319" y="165773"/>
                  </a:lnTo>
                  <a:lnTo>
                    <a:pt x="598995" y="171770"/>
                  </a:lnTo>
                  <a:lnTo>
                    <a:pt x="600714" y="148651"/>
                  </a:lnTo>
                  <a:lnTo>
                    <a:pt x="625898" y="145059"/>
                  </a:lnTo>
                  <a:lnTo>
                    <a:pt x="637124" y="126969"/>
                  </a:lnTo>
                  <a:lnTo>
                    <a:pt x="666479" y="140763"/>
                  </a:lnTo>
                  <a:lnTo>
                    <a:pt x="692273" y="135796"/>
                  </a:lnTo>
                  <a:lnTo>
                    <a:pt x="720666" y="188501"/>
                  </a:lnTo>
                  <a:lnTo>
                    <a:pt x="711418" y="230254"/>
                  </a:lnTo>
                  <a:lnTo>
                    <a:pt x="619203" y="178247"/>
                  </a:lnTo>
                  <a:lnTo>
                    <a:pt x="621998" y="239294"/>
                  </a:lnTo>
                  <a:lnTo>
                    <a:pt x="565613" y="334054"/>
                  </a:lnTo>
                  <a:lnTo>
                    <a:pt x="543022" y="319928"/>
                  </a:lnTo>
                  <a:lnTo>
                    <a:pt x="522960" y="397558"/>
                  </a:lnTo>
                  <a:lnTo>
                    <a:pt x="509802" y="416978"/>
                  </a:lnTo>
                  <a:lnTo>
                    <a:pt x="482803" y="412637"/>
                  </a:lnTo>
                  <a:lnTo>
                    <a:pt x="451717" y="389620"/>
                  </a:lnTo>
                  <a:lnTo>
                    <a:pt x="447887" y="438066"/>
                  </a:lnTo>
                  <a:lnTo>
                    <a:pt x="423722" y="480891"/>
                  </a:lnTo>
                  <a:lnTo>
                    <a:pt x="417994" y="519393"/>
                  </a:lnTo>
                  <a:lnTo>
                    <a:pt x="393965" y="554149"/>
                  </a:lnTo>
                  <a:lnTo>
                    <a:pt x="382191" y="589081"/>
                  </a:lnTo>
                  <a:lnTo>
                    <a:pt x="387416" y="625713"/>
                  </a:lnTo>
                  <a:lnTo>
                    <a:pt x="362803" y="647973"/>
                  </a:lnTo>
                  <a:lnTo>
                    <a:pt x="354772" y="636798"/>
                  </a:lnTo>
                  <a:lnTo>
                    <a:pt x="289477" y="687117"/>
                  </a:lnTo>
                  <a:lnTo>
                    <a:pt x="250610" y="704610"/>
                  </a:lnTo>
                  <a:lnTo>
                    <a:pt x="225723" y="686937"/>
                  </a:lnTo>
                  <a:lnTo>
                    <a:pt x="199562" y="718192"/>
                  </a:lnTo>
                  <a:lnTo>
                    <a:pt x="179822" y="722336"/>
                  </a:lnTo>
                  <a:lnTo>
                    <a:pt x="150487" y="709759"/>
                  </a:lnTo>
                  <a:lnTo>
                    <a:pt x="123754" y="678614"/>
                  </a:lnTo>
                  <a:lnTo>
                    <a:pt x="123871" y="661598"/>
                  </a:lnTo>
                  <a:lnTo>
                    <a:pt x="102685" y="661334"/>
                  </a:lnTo>
                  <a:lnTo>
                    <a:pt x="69120" y="642452"/>
                  </a:lnTo>
                  <a:lnTo>
                    <a:pt x="57998" y="620277"/>
                  </a:lnTo>
                  <a:lnTo>
                    <a:pt x="28775" y="593902"/>
                  </a:lnTo>
                  <a:lnTo>
                    <a:pt x="4386" y="557743"/>
                  </a:lnTo>
                  <a:lnTo>
                    <a:pt x="0" y="496094"/>
                  </a:lnTo>
                  <a:lnTo>
                    <a:pt x="40278" y="485789"/>
                  </a:lnTo>
                  <a:lnTo>
                    <a:pt x="42376" y="458300"/>
                  </a:lnTo>
                  <a:lnTo>
                    <a:pt x="59461" y="444480"/>
                  </a:lnTo>
                  <a:lnTo>
                    <a:pt x="47279" y="414543"/>
                  </a:lnTo>
                  <a:lnTo>
                    <a:pt x="68887" y="361520"/>
                  </a:lnTo>
                  <a:lnTo>
                    <a:pt x="96341" y="389164"/>
                  </a:lnTo>
                  <a:lnTo>
                    <a:pt x="109584" y="367908"/>
                  </a:lnTo>
                  <a:lnTo>
                    <a:pt x="101857" y="345269"/>
                  </a:lnTo>
                  <a:lnTo>
                    <a:pt x="115381" y="303555"/>
                  </a:lnTo>
                  <a:lnTo>
                    <a:pt x="133223" y="301970"/>
                  </a:lnTo>
                  <a:lnTo>
                    <a:pt x="146451" y="270459"/>
                  </a:lnTo>
                  <a:lnTo>
                    <a:pt x="165309" y="281147"/>
                  </a:lnTo>
                  <a:lnTo>
                    <a:pt x="183245" y="269273"/>
                  </a:lnTo>
                  <a:lnTo>
                    <a:pt x="232332" y="194534"/>
                  </a:lnTo>
                  <a:lnTo>
                    <a:pt x="234530" y="118145"/>
                  </a:lnTo>
                  <a:lnTo>
                    <a:pt x="247350" y="66126"/>
                  </a:lnTo>
                  <a:lnTo>
                    <a:pt x="243117" y="35044"/>
                  </a:lnTo>
                  <a:lnTo>
                    <a:pt x="228780" y="14691"/>
                  </a:lnTo>
                  <a:close/>
                </a:path>
              </a:pathLst>
            </a:custGeom>
            <a:solidFill>
              <a:srgbClr val="D7D7D7"/>
            </a:solidFill>
            <a:ln cap="rnd" cmpd="sng" w="9525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7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316" name="Google Shape;316;p9"/>
            <p:cNvSpPr/>
            <p:nvPr/>
          </p:nvSpPr>
          <p:spPr>
            <a:xfrm>
              <a:off x="8564714" y="3127581"/>
              <a:ext cx="659505" cy="331533"/>
            </a:xfrm>
            <a:custGeom>
              <a:rect b="b" l="l" r="r" t="t"/>
              <a:pathLst>
                <a:path extrusionOk="0" h="365919" w="727907">
                  <a:moveTo>
                    <a:pt x="603725" y="360783"/>
                  </a:moveTo>
                  <a:lnTo>
                    <a:pt x="600334" y="361507"/>
                  </a:lnTo>
                  <a:lnTo>
                    <a:pt x="596095" y="362411"/>
                  </a:lnTo>
                  <a:close/>
                  <a:moveTo>
                    <a:pt x="0" y="109496"/>
                  </a:moveTo>
                  <a:lnTo>
                    <a:pt x="559514" y="0"/>
                  </a:lnTo>
                  <a:lnTo>
                    <a:pt x="628226" y="248867"/>
                  </a:lnTo>
                  <a:lnTo>
                    <a:pt x="727907" y="229180"/>
                  </a:lnTo>
                  <a:lnTo>
                    <a:pt x="716357" y="320192"/>
                  </a:lnTo>
                  <a:lnTo>
                    <a:pt x="693406" y="328710"/>
                  </a:lnTo>
                  <a:lnTo>
                    <a:pt x="653719" y="350013"/>
                  </a:lnTo>
                  <a:lnTo>
                    <a:pt x="622560" y="365919"/>
                  </a:lnTo>
                  <a:lnTo>
                    <a:pt x="616342" y="332858"/>
                  </a:lnTo>
                  <a:lnTo>
                    <a:pt x="600835" y="322425"/>
                  </a:lnTo>
                  <a:lnTo>
                    <a:pt x="615520" y="304368"/>
                  </a:lnTo>
                  <a:lnTo>
                    <a:pt x="584848" y="276552"/>
                  </a:lnTo>
                  <a:lnTo>
                    <a:pt x="580298" y="292423"/>
                  </a:lnTo>
                  <a:lnTo>
                    <a:pt x="547536" y="295928"/>
                  </a:lnTo>
                  <a:lnTo>
                    <a:pt x="528962" y="262034"/>
                  </a:lnTo>
                  <a:lnTo>
                    <a:pt x="539065" y="259909"/>
                  </a:lnTo>
                  <a:lnTo>
                    <a:pt x="529967" y="212568"/>
                  </a:lnTo>
                  <a:lnTo>
                    <a:pt x="536093" y="191800"/>
                  </a:lnTo>
                  <a:lnTo>
                    <a:pt x="509293" y="131016"/>
                  </a:lnTo>
                  <a:lnTo>
                    <a:pt x="518087" y="90216"/>
                  </a:lnTo>
                  <a:lnTo>
                    <a:pt x="542472" y="78156"/>
                  </a:lnTo>
                  <a:lnTo>
                    <a:pt x="538425" y="38914"/>
                  </a:lnTo>
                  <a:lnTo>
                    <a:pt x="520285" y="47365"/>
                  </a:lnTo>
                  <a:lnTo>
                    <a:pt x="523646" y="67271"/>
                  </a:lnTo>
                  <a:lnTo>
                    <a:pt x="489045" y="100914"/>
                  </a:lnTo>
                  <a:lnTo>
                    <a:pt x="482195" y="126391"/>
                  </a:lnTo>
                  <a:lnTo>
                    <a:pt x="491818" y="185063"/>
                  </a:lnTo>
                  <a:lnTo>
                    <a:pt x="482433" y="215637"/>
                  </a:lnTo>
                  <a:lnTo>
                    <a:pt x="498731" y="260334"/>
                  </a:lnTo>
                  <a:lnTo>
                    <a:pt x="525595" y="287937"/>
                  </a:lnTo>
                  <a:lnTo>
                    <a:pt x="528115" y="312605"/>
                  </a:lnTo>
                  <a:lnTo>
                    <a:pt x="545858" y="334084"/>
                  </a:lnTo>
                  <a:lnTo>
                    <a:pt x="542538" y="351961"/>
                  </a:lnTo>
                  <a:lnTo>
                    <a:pt x="500356" y="327543"/>
                  </a:lnTo>
                  <a:lnTo>
                    <a:pt x="446463" y="322586"/>
                  </a:lnTo>
                  <a:lnTo>
                    <a:pt x="425016" y="294912"/>
                  </a:lnTo>
                  <a:lnTo>
                    <a:pt x="399842" y="318277"/>
                  </a:lnTo>
                  <a:lnTo>
                    <a:pt x="384027" y="296290"/>
                  </a:lnTo>
                  <a:lnTo>
                    <a:pt x="400619" y="260955"/>
                  </a:lnTo>
                  <a:lnTo>
                    <a:pt x="407647" y="226377"/>
                  </a:lnTo>
                  <a:lnTo>
                    <a:pt x="423553" y="201420"/>
                  </a:lnTo>
                  <a:lnTo>
                    <a:pt x="400266" y="185559"/>
                  </a:lnTo>
                  <a:lnTo>
                    <a:pt x="390135" y="200181"/>
                  </a:lnTo>
                  <a:lnTo>
                    <a:pt x="366276" y="185534"/>
                  </a:lnTo>
                  <a:lnTo>
                    <a:pt x="332485" y="181965"/>
                  </a:lnTo>
                  <a:lnTo>
                    <a:pt x="326619" y="152279"/>
                  </a:lnTo>
                  <a:lnTo>
                    <a:pt x="306664" y="139077"/>
                  </a:lnTo>
                  <a:lnTo>
                    <a:pt x="282641" y="140350"/>
                  </a:lnTo>
                  <a:lnTo>
                    <a:pt x="254248" y="87644"/>
                  </a:lnTo>
                  <a:lnTo>
                    <a:pt x="228453" y="92611"/>
                  </a:lnTo>
                  <a:lnTo>
                    <a:pt x="199099" y="78818"/>
                  </a:lnTo>
                  <a:lnTo>
                    <a:pt x="187873" y="96908"/>
                  </a:lnTo>
                  <a:lnTo>
                    <a:pt x="162689" y="100499"/>
                  </a:lnTo>
                  <a:lnTo>
                    <a:pt x="160970" y="123618"/>
                  </a:lnTo>
                  <a:lnTo>
                    <a:pt x="113294" y="117622"/>
                  </a:lnTo>
                  <a:lnTo>
                    <a:pt x="88671" y="152864"/>
                  </a:lnTo>
                  <a:lnTo>
                    <a:pt x="67422" y="149867"/>
                  </a:lnTo>
                  <a:lnTo>
                    <a:pt x="43413" y="189447"/>
                  </a:lnTo>
                  <a:lnTo>
                    <a:pt x="16540" y="213538"/>
                  </a:lnTo>
                  <a:close/>
                </a:path>
              </a:pathLst>
            </a:custGeom>
            <a:solidFill>
              <a:srgbClr val="D7D7D7"/>
            </a:solidFill>
            <a:ln cap="rnd" cmpd="sng" w="9525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7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317" name="Google Shape;317;p9"/>
            <p:cNvSpPr/>
            <p:nvPr/>
          </p:nvSpPr>
          <p:spPr>
            <a:xfrm>
              <a:off x="9173989" y="2042628"/>
              <a:ext cx="247177" cy="462311"/>
            </a:xfrm>
            <a:custGeom>
              <a:rect b="b" l="l" r="r" t="t"/>
              <a:pathLst>
                <a:path extrusionOk="0" h="510261" w="272814">
                  <a:moveTo>
                    <a:pt x="255280" y="0"/>
                  </a:moveTo>
                  <a:lnTo>
                    <a:pt x="261898" y="18948"/>
                  </a:lnTo>
                  <a:lnTo>
                    <a:pt x="251381" y="56209"/>
                  </a:lnTo>
                  <a:lnTo>
                    <a:pt x="272814" y="85085"/>
                  </a:lnTo>
                  <a:lnTo>
                    <a:pt x="258650" y="124467"/>
                  </a:lnTo>
                  <a:lnTo>
                    <a:pt x="216682" y="154910"/>
                  </a:lnTo>
                  <a:lnTo>
                    <a:pt x="229955" y="203242"/>
                  </a:lnTo>
                  <a:lnTo>
                    <a:pt x="221795" y="222595"/>
                  </a:lnTo>
                  <a:lnTo>
                    <a:pt x="220783" y="270022"/>
                  </a:lnTo>
                  <a:lnTo>
                    <a:pt x="205899" y="315232"/>
                  </a:lnTo>
                  <a:lnTo>
                    <a:pt x="216095" y="401261"/>
                  </a:lnTo>
                  <a:lnTo>
                    <a:pt x="224775" y="428999"/>
                  </a:lnTo>
                  <a:lnTo>
                    <a:pt x="214981" y="442986"/>
                  </a:lnTo>
                  <a:lnTo>
                    <a:pt x="220778" y="472613"/>
                  </a:lnTo>
                  <a:lnTo>
                    <a:pt x="237172" y="484600"/>
                  </a:lnTo>
                  <a:lnTo>
                    <a:pt x="119955" y="510261"/>
                  </a:lnTo>
                  <a:lnTo>
                    <a:pt x="114150" y="493286"/>
                  </a:lnTo>
                  <a:lnTo>
                    <a:pt x="85525" y="355539"/>
                  </a:lnTo>
                  <a:lnTo>
                    <a:pt x="55070" y="328519"/>
                  </a:lnTo>
                  <a:lnTo>
                    <a:pt x="58890" y="310386"/>
                  </a:lnTo>
                  <a:lnTo>
                    <a:pt x="33373" y="259240"/>
                  </a:lnTo>
                  <a:lnTo>
                    <a:pt x="39859" y="215260"/>
                  </a:lnTo>
                  <a:lnTo>
                    <a:pt x="34490" y="176464"/>
                  </a:lnTo>
                  <a:lnTo>
                    <a:pt x="12777" y="143948"/>
                  </a:lnTo>
                  <a:lnTo>
                    <a:pt x="11503" y="105338"/>
                  </a:lnTo>
                  <a:lnTo>
                    <a:pt x="0" y="64655"/>
                  </a:lnTo>
                  <a:lnTo>
                    <a:pt x="144297" y="31049"/>
                  </a:lnTo>
                  <a:close/>
                </a:path>
              </a:pathLst>
            </a:custGeom>
            <a:solidFill>
              <a:srgbClr val="D7D7D7"/>
            </a:solidFill>
            <a:ln cap="rnd" cmpd="sng" w="9525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7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318" name="Google Shape;318;p9"/>
            <p:cNvSpPr/>
            <p:nvPr/>
          </p:nvSpPr>
          <p:spPr>
            <a:xfrm>
              <a:off x="9360540" y="1977043"/>
              <a:ext cx="239652" cy="504647"/>
            </a:xfrm>
            <a:custGeom>
              <a:rect b="b" l="l" r="r" t="t"/>
              <a:pathLst>
                <a:path extrusionOk="0" h="556988" w="264508">
                  <a:moveTo>
                    <a:pt x="92439" y="0"/>
                  </a:moveTo>
                  <a:lnTo>
                    <a:pt x="133285" y="124847"/>
                  </a:lnTo>
                  <a:lnTo>
                    <a:pt x="212029" y="380555"/>
                  </a:lnTo>
                  <a:lnTo>
                    <a:pt x="240655" y="397083"/>
                  </a:lnTo>
                  <a:lnTo>
                    <a:pt x="243584" y="417101"/>
                  </a:lnTo>
                  <a:lnTo>
                    <a:pt x="264508" y="426448"/>
                  </a:lnTo>
                  <a:lnTo>
                    <a:pt x="258101" y="467525"/>
                  </a:lnTo>
                  <a:lnTo>
                    <a:pt x="243173" y="468097"/>
                  </a:lnTo>
                  <a:lnTo>
                    <a:pt x="210093" y="497797"/>
                  </a:lnTo>
                  <a:lnTo>
                    <a:pt x="199323" y="520316"/>
                  </a:lnTo>
                  <a:lnTo>
                    <a:pt x="31272" y="556988"/>
                  </a:lnTo>
                  <a:lnTo>
                    <a:pt x="14878" y="545002"/>
                  </a:lnTo>
                  <a:lnTo>
                    <a:pt x="9081" y="515374"/>
                  </a:lnTo>
                  <a:lnTo>
                    <a:pt x="18875" y="501387"/>
                  </a:lnTo>
                  <a:lnTo>
                    <a:pt x="10195" y="473649"/>
                  </a:lnTo>
                  <a:lnTo>
                    <a:pt x="0" y="387620"/>
                  </a:lnTo>
                  <a:lnTo>
                    <a:pt x="14883" y="342410"/>
                  </a:lnTo>
                  <a:lnTo>
                    <a:pt x="15895" y="294984"/>
                  </a:lnTo>
                  <a:lnTo>
                    <a:pt x="24055" y="275630"/>
                  </a:lnTo>
                  <a:lnTo>
                    <a:pt x="10783" y="227298"/>
                  </a:lnTo>
                  <a:lnTo>
                    <a:pt x="52750" y="196855"/>
                  </a:lnTo>
                  <a:lnTo>
                    <a:pt x="66914" y="157473"/>
                  </a:lnTo>
                  <a:lnTo>
                    <a:pt x="45481" y="128597"/>
                  </a:lnTo>
                  <a:lnTo>
                    <a:pt x="55998" y="91337"/>
                  </a:lnTo>
                  <a:lnTo>
                    <a:pt x="49380" y="72388"/>
                  </a:lnTo>
                  <a:lnTo>
                    <a:pt x="55693" y="16700"/>
                  </a:lnTo>
                  <a:lnTo>
                    <a:pt x="88816" y="13621"/>
                  </a:lnTo>
                  <a:close/>
                </a:path>
              </a:pathLst>
            </a:custGeom>
            <a:solidFill>
              <a:srgbClr val="D7D7D7"/>
            </a:solidFill>
            <a:ln cap="rnd" cmpd="sng" w="9525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7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319" name="Google Shape;319;p9"/>
            <p:cNvSpPr/>
            <p:nvPr/>
          </p:nvSpPr>
          <p:spPr>
            <a:xfrm>
              <a:off x="9279758" y="2400634"/>
              <a:ext cx="481545" cy="256011"/>
            </a:xfrm>
            <a:custGeom>
              <a:rect b="b" l="l" r="r" t="t"/>
              <a:pathLst>
                <a:path extrusionOk="0" h="282564" w="531490">
                  <a:moveTo>
                    <a:pt x="332334" y="571"/>
                  </a:moveTo>
                  <a:lnTo>
                    <a:pt x="347261" y="0"/>
                  </a:lnTo>
                  <a:lnTo>
                    <a:pt x="362096" y="32999"/>
                  </a:lnTo>
                  <a:lnTo>
                    <a:pt x="363438" y="62728"/>
                  </a:lnTo>
                  <a:lnTo>
                    <a:pt x="347666" y="94768"/>
                  </a:lnTo>
                  <a:lnTo>
                    <a:pt x="355019" y="125192"/>
                  </a:lnTo>
                  <a:lnTo>
                    <a:pt x="387697" y="120979"/>
                  </a:lnTo>
                  <a:lnTo>
                    <a:pt x="415143" y="147095"/>
                  </a:lnTo>
                  <a:lnTo>
                    <a:pt x="418761" y="172762"/>
                  </a:lnTo>
                  <a:lnTo>
                    <a:pt x="436346" y="174904"/>
                  </a:lnTo>
                  <a:lnTo>
                    <a:pt x="444143" y="197115"/>
                  </a:lnTo>
                  <a:lnTo>
                    <a:pt x="489904" y="205365"/>
                  </a:lnTo>
                  <a:lnTo>
                    <a:pt x="531490" y="174002"/>
                  </a:lnTo>
                  <a:lnTo>
                    <a:pt x="528761" y="203811"/>
                  </a:lnTo>
                  <a:lnTo>
                    <a:pt x="466302" y="246702"/>
                  </a:lnTo>
                  <a:lnTo>
                    <a:pt x="441155" y="254755"/>
                  </a:lnTo>
                  <a:lnTo>
                    <a:pt x="421051" y="240524"/>
                  </a:lnTo>
                  <a:lnTo>
                    <a:pt x="398669" y="252384"/>
                  </a:lnTo>
                  <a:lnTo>
                    <a:pt x="401665" y="266638"/>
                  </a:lnTo>
                  <a:lnTo>
                    <a:pt x="376909" y="282564"/>
                  </a:lnTo>
                  <a:lnTo>
                    <a:pt x="356227" y="249885"/>
                  </a:lnTo>
                  <a:lnTo>
                    <a:pt x="350522" y="244462"/>
                  </a:lnTo>
                  <a:lnTo>
                    <a:pt x="331688" y="234430"/>
                  </a:lnTo>
                  <a:lnTo>
                    <a:pt x="311431" y="190060"/>
                  </a:lnTo>
                  <a:lnTo>
                    <a:pt x="290053" y="195706"/>
                  </a:lnTo>
                  <a:lnTo>
                    <a:pt x="251798" y="208032"/>
                  </a:lnTo>
                  <a:lnTo>
                    <a:pt x="250953" y="204786"/>
                  </a:lnTo>
                  <a:lnTo>
                    <a:pt x="68375" y="247563"/>
                  </a:lnTo>
                  <a:lnTo>
                    <a:pt x="5017" y="260710"/>
                  </a:lnTo>
                  <a:lnTo>
                    <a:pt x="0" y="253871"/>
                  </a:lnTo>
                  <a:lnTo>
                    <a:pt x="3216" y="115124"/>
                  </a:lnTo>
                  <a:lnTo>
                    <a:pt x="120432" y="89463"/>
                  </a:lnTo>
                  <a:lnTo>
                    <a:pt x="288483" y="52790"/>
                  </a:lnTo>
                  <a:lnTo>
                    <a:pt x="299254" y="30271"/>
                  </a:lnTo>
                  <a:close/>
                </a:path>
              </a:pathLst>
            </a:custGeom>
            <a:solidFill>
              <a:srgbClr val="D7D7D7"/>
            </a:solidFill>
            <a:ln cap="rnd" cmpd="sng" w="9525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7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320" name="Google Shape;320;p9"/>
            <p:cNvSpPr/>
            <p:nvPr/>
          </p:nvSpPr>
          <p:spPr>
            <a:xfrm>
              <a:off x="9106041" y="2798777"/>
              <a:ext cx="194278" cy="430508"/>
            </a:xfrm>
            <a:custGeom>
              <a:rect b="b" l="l" r="r" t="t"/>
              <a:pathLst>
                <a:path extrusionOk="0" h="475159" w="214428">
                  <a:moveTo>
                    <a:pt x="129790" y="27994"/>
                  </a:moveTo>
                  <a:lnTo>
                    <a:pt x="185737" y="44744"/>
                  </a:lnTo>
                  <a:lnTo>
                    <a:pt x="181544" y="106698"/>
                  </a:lnTo>
                  <a:lnTo>
                    <a:pt x="160232" y="125497"/>
                  </a:lnTo>
                  <a:lnTo>
                    <a:pt x="154324" y="159068"/>
                  </a:lnTo>
                  <a:lnTo>
                    <a:pt x="198664" y="164788"/>
                  </a:lnTo>
                  <a:lnTo>
                    <a:pt x="207326" y="186909"/>
                  </a:lnTo>
                  <a:lnTo>
                    <a:pt x="214428" y="298018"/>
                  </a:lnTo>
                  <a:lnTo>
                    <a:pt x="185912" y="388646"/>
                  </a:lnTo>
                  <a:lnTo>
                    <a:pt x="160506" y="418638"/>
                  </a:lnTo>
                  <a:lnTo>
                    <a:pt x="144514" y="475159"/>
                  </a:lnTo>
                  <a:lnTo>
                    <a:pt x="122938" y="445569"/>
                  </a:lnTo>
                  <a:lnTo>
                    <a:pt x="75192" y="439047"/>
                  </a:lnTo>
                  <a:lnTo>
                    <a:pt x="11559" y="407185"/>
                  </a:lnTo>
                  <a:lnTo>
                    <a:pt x="1784" y="378353"/>
                  </a:lnTo>
                  <a:lnTo>
                    <a:pt x="0" y="374155"/>
                  </a:lnTo>
                  <a:lnTo>
                    <a:pt x="5877" y="361400"/>
                  </a:lnTo>
                  <a:lnTo>
                    <a:pt x="14634" y="334241"/>
                  </a:lnTo>
                  <a:lnTo>
                    <a:pt x="51400" y="308884"/>
                  </a:lnTo>
                  <a:lnTo>
                    <a:pt x="50454" y="293024"/>
                  </a:lnTo>
                  <a:lnTo>
                    <a:pt x="89091" y="249890"/>
                  </a:lnTo>
                  <a:lnTo>
                    <a:pt x="92505" y="230738"/>
                  </a:lnTo>
                  <a:lnTo>
                    <a:pt x="40831" y="199912"/>
                  </a:lnTo>
                  <a:lnTo>
                    <a:pt x="33570" y="175144"/>
                  </a:lnTo>
                  <a:lnTo>
                    <a:pt x="13338" y="172775"/>
                  </a:lnTo>
                  <a:lnTo>
                    <a:pt x="6603" y="150184"/>
                  </a:lnTo>
                  <a:lnTo>
                    <a:pt x="21576" y="110135"/>
                  </a:lnTo>
                  <a:lnTo>
                    <a:pt x="4759" y="92101"/>
                  </a:lnTo>
                  <a:lnTo>
                    <a:pt x="32694" y="42239"/>
                  </a:lnTo>
                  <a:lnTo>
                    <a:pt x="35833" y="18583"/>
                  </a:lnTo>
                  <a:lnTo>
                    <a:pt x="51966" y="0"/>
                  </a:lnTo>
                  <a:close/>
                </a:path>
              </a:pathLst>
            </a:custGeom>
            <a:solidFill>
              <a:srgbClr val="D7D7D7"/>
            </a:solidFill>
            <a:ln cap="rnd" cmpd="sng" w="9525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7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321" name="Google Shape;321;p9"/>
            <p:cNvSpPr/>
            <p:nvPr/>
          </p:nvSpPr>
          <p:spPr>
            <a:xfrm>
              <a:off x="3177303" y="5175475"/>
              <a:ext cx="860727" cy="604444"/>
            </a:xfrm>
            <a:custGeom>
              <a:rect b="b" l="l" r="r" t="t"/>
              <a:pathLst>
                <a:path extrusionOk="0" h="667136" w="950000">
                  <a:moveTo>
                    <a:pt x="791216" y="667136"/>
                  </a:moveTo>
                  <a:lnTo>
                    <a:pt x="743518" y="649526"/>
                  </a:lnTo>
                  <a:lnTo>
                    <a:pt x="736038" y="631719"/>
                  </a:lnTo>
                  <a:lnTo>
                    <a:pt x="742184" y="585993"/>
                  </a:lnTo>
                  <a:lnTo>
                    <a:pt x="708091" y="508155"/>
                  </a:lnTo>
                  <a:lnTo>
                    <a:pt x="734353" y="482446"/>
                  </a:lnTo>
                  <a:lnTo>
                    <a:pt x="753166" y="446748"/>
                  </a:lnTo>
                  <a:lnTo>
                    <a:pt x="739370" y="423445"/>
                  </a:lnTo>
                  <a:lnTo>
                    <a:pt x="743475" y="398956"/>
                  </a:lnTo>
                  <a:lnTo>
                    <a:pt x="797309" y="427610"/>
                  </a:lnTo>
                  <a:lnTo>
                    <a:pt x="857475" y="448384"/>
                  </a:lnTo>
                  <a:lnTo>
                    <a:pt x="894581" y="479285"/>
                  </a:lnTo>
                  <a:lnTo>
                    <a:pt x="894780" y="506003"/>
                  </a:lnTo>
                  <a:lnTo>
                    <a:pt x="950000" y="548996"/>
                  </a:lnTo>
                  <a:lnTo>
                    <a:pt x="916499" y="584926"/>
                  </a:lnTo>
                  <a:lnTo>
                    <a:pt x="856393" y="602081"/>
                  </a:lnTo>
                  <a:lnTo>
                    <a:pt x="814276" y="629097"/>
                  </a:lnTo>
                  <a:close/>
                  <a:moveTo>
                    <a:pt x="606405" y="244920"/>
                  </a:moveTo>
                  <a:lnTo>
                    <a:pt x="628495" y="272637"/>
                  </a:lnTo>
                  <a:lnTo>
                    <a:pt x="656806" y="260356"/>
                  </a:lnTo>
                  <a:lnTo>
                    <a:pt x="718851" y="292358"/>
                  </a:lnTo>
                  <a:lnTo>
                    <a:pt x="709507" y="321278"/>
                  </a:lnTo>
                  <a:lnTo>
                    <a:pt x="646494" y="335917"/>
                  </a:lnTo>
                  <a:lnTo>
                    <a:pt x="633869" y="330390"/>
                  </a:lnTo>
                  <a:lnTo>
                    <a:pt x="630641" y="294845"/>
                  </a:lnTo>
                  <a:lnTo>
                    <a:pt x="598073" y="287127"/>
                  </a:lnTo>
                  <a:lnTo>
                    <a:pt x="585448" y="267154"/>
                  </a:lnTo>
                  <a:close/>
                  <a:moveTo>
                    <a:pt x="530863" y="208360"/>
                  </a:moveTo>
                  <a:lnTo>
                    <a:pt x="511986" y="229442"/>
                  </a:lnTo>
                  <a:lnTo>
                    <a:pt x="467935" y="229408"/>
                  </a:lnTo>
                  <a:lnTo>
                    <a:pt x="481591" y="206119"/>
                  </a:lnTo>
                  <a:close/>
                  <a:moveTo>
                    <a:pt x="345668" y="109336"/>
                  </a:moveTo>
                  <a:lnTo>
                    <a:pt x="366436" y="157072"/>
                  </a:lnTo>
                  <a:lnTo>
                    <a:pt x="355866" y="184762"/>
                  </a:lnTo>
                  <a:lnTo>
                    <a:pt x="314980" y="189038"/>
                  </a:lnTo>
                  <a:lnTo>
                    <a:pt x="288010" y="132361"/>
                  </a:lnTo>
                  <a:lnTo>
                    <a:pt x="312090" y="131365"/>
                  </a:lnTo>
                  <a:close/>
                  <a:moveTo>
                    <a:pt x="56897" y="0"/>
                  </a:moveTo>
                  <a:lnTo>
                    <a:pt x="78799" y="2419"/>
                  </a:lnTo>
                  <a:lnTo>
                    <a:pt x="89050" y="23538"/>
                  </a:lnTo>
                  <a:lnTo>
                    <a:pt x="82510" y="53370"/>
                  </a:lnTo>
                  <a:lnTo>
                    <a:pt x="60384" y="71989"/>
                  </a:lnTo>
                  <a:lnTo>
                    <a:pt x="0" y="48118"/>
                  </a:lnTo>
                  <a:lnTo>
                    <a:pt x="7668" y="14991"/>
                  </a:lnTo>
                  <a:close/>
                </a:path>
              </a:pathLst>
            </a:custGeom>
            <a:solidFill>
              <a:srgbClr val="D7D7D7"/>
            </a:solidFill>
            <a:ln cap="rnd" cmpd="sng" w="9525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7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322" name="Google Shape;322;p9"/>
            <p:cNvSpPr/>
            <p:nvPr/>
          </p:nvSpPr>
          <p:spPr>
            <a:xfrm>
              <a:off x="9284304" y="2586177"/>
              <a:ext cx="251157" cy="247263"/>
            </a:xfrm>
            <a:custGeom>
              <a:rect b="b" l="l" r="r" t="t"/>
              <a:pathLst>
                <a:path extrusionOk="0" h="272909" w="277206">
                  <a:moveTo>
                    <a:pt x="63357" y="42777"/>
                  </a:moveTo>
                  <a:lnTo>
                    <a:pt x="245936" y="0"/>
                  </a:lnTo>
                  <a:lnTo>
                    <a:pt x="246781" y="3245"/>
                  </a:lnTo>
                  <a:lnTo>
                    <a:pt x="277206" y="120141"/>
                  </a:lnTo>
                  <a:lnTo>
                    <a:pt x="273191" y="140837"/>
                  </a:lnTo>
                  <a:lnTo>
                    <a:pt x="259540" y="140907"/>
                  </a:lnTo>
                  <a:lnTo>
                    <a:pt x="199310" y="172507"/>
                  </a:lnTo>
                  <a:lnTo>
                    <a:pt x="121953" y="187293"/>
                  </a:lnTo>
                  <a:lnTo>
                    <a:pt x="95678" y="222588"/>
                  </a:lnTo>
                  <a:lnTo>
                    <a:pt x="62346" y="239938"/>
                  </a:lnTo>
                  <a:lnTo>
                    <a:pt x="25880" y="272909"/>
                  </a:lnTo>
                  <a:lnTo>
                    <a:pt x="9915" y="252559"/>
                  </a:lnTo>
                  <a:lnTo>
                    <a:pt x="40965" y="222085"/>
                  </a:lnTo>
                  <a:lnTo>
                    <a:pt x="26568" y="208289"/>
                  </a:lnTo>
                  <a:lnTo>
                    <a:pt x="0" y="55923"/>
                  </a:lnTo>
                  <a:close/>
                </a:path>
              </a:pathLst>
            </a:custGeom>
            <a:solidFill>
              <a:srgbClr val="D7D7D7"/>
            </a:solidFill>
            <a:ln cap="rnd" cmpd="sng" w="9525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7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323" name="Google Shape;323;p9"/>
            <p:cNvSpPr/>
            <p:nvPr/>
          </p:nvSpPr>
          <p:spPr>
            <a:xfrm>
              <a:off x="9071650" y="3101609"/>
              <a:ext cx="152568" cy="251453"/>
            </a:xfrm>
            <a:custGeom>
              <a:rect b="b" l="l" r="r" t="t"/>
              <a:pathLst>
                <a:path extrusionOk="0" h="277533" w="168392">
                  <a:moveTo>
                    <a:pt x="52592" y="0"/>
                  </a:moveTo>
                  <a:lnTo>
                    <a:pt x="43835" y="27158"/>
                  </a:lnTo>
                  <a:lnTo>
                    <a:pt x="30986" y="43728"/>
                  </a:lnTo>
                  <a:lnTo>
                    <a:pt x="41222" y="74756"/>
                  </a:lnTo>
                  <a:lnTo>
                    <a:pt x="70110" y="99405"/>
                  </a:lnTo>
                  <a:lnTo>
                    <a:pt x="86770" y="147379"/>
                  </a:lnTo>
                  <a:lnTo>
                    <a:pt x="130720" y="191605"/>
                  </a:lnTo>
                  <a:lnTo>
                    <a:pt x="146260" y="190435"/>
                  </a:lnTo>
                  <a:lnTo>
                    <a:pt x="168392" y="257846"/>
                  </a:lnTo>
                  <a:lnTo>
                    <a:pt x="68711" y="277533"/>
                  </a:lnTo>
                  <a:lnTo>
                    <a:pt x="0" y="28665"/>
                  </a:lnTo>
                  <a:lnTo>
                    <a:pt x="20859" y="1212"/>
                  </a:lnTo>
                  <a:close/>
                </a:path>
              </a:pathLst>
            </a:custGeom>
            <a:solidFill>
              <a:srgbClr val="D7D7D7"/>
            </a:solidFill>
            <a:ln cap="rnd" cmpd="sng" w="9525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7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324" name="Google Shape;324;p9"/>
            <p:cNvSpPr/>
            <p:nvPr/>
          </p:nvSpPr>
          <p:spPr>
            <a:xfrm>
              <a:off x="9507895" y="2572834"/>
              <a:ext cx="113354" cy="140945"/>
            </a:xfrm>
            <a:custGeom>
              <a:rect b="b" l="l" r="r" t="t"/>
              <a:pathLst>
                <a:path extrusionOk="0" h="155564" w="125111">
                  <a:moveTo>
                    <a:pt x="104428" y="59825"/>
                  </a:moveTo>
                  <a:lnTo>
                    <a:pt x="125111" y="92504"/>
                  </a:lnTo>
                  <a:lnTo>
                    <a:pt x="97562" y="104486"/>
                  </a:lnTo>
                  <a:close/>
                  <a:moveTo>
                    <a:pt x="38255" y="5646"/>
                  </a:moveTo>
                  <a:lnTo>
                    <a:pt x="59633" y="0"/>
                  </a:lnTo>
                  <a:lnTo>
                    <a:pt x="79889" y="44370"/>
                  </a:lnTo>
                  <a:lnTo>
                    <a:pt x="98723" y="54402"/>
                  </a:lnTo>
                  <a:lnTo>
                    <a:pt x="80375" y="55812"/>
                  </a:lnTo>
                  <a:lnTo>
                    <a:pt x="72986" y="89009"/>
                  </a:lnTo>
                  <a:lnTo>
                    <a:pt x="79051" y="131377"/>
                  </a:lnTo>
                  <a:lnTo>
                    <a:pt x="26410" y="155564"/>
                  </a:lnTo>
                  <a:lnTo>
                    <a:pt x="30425" y="134867"/>
                  </a:lnTo>
                  <a:lnTo>
                    <a:pt x="0" y="17972"/>
                  </a:lnTo>
                  <a:close/>
                </a:path>
              </a:pathLst>
            </a:custGeom>
            <a:solidFill>
              <a:srgbClr val="D7D7D7"/>
            </a:solidFill>
            <a:ln cap="rnd" cmpd="sng" w="9525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7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325" name="Google Shape;325;p9"/>
            <p:cNvSpPr/>
            <p:nvPr/>
          </p:nvSpPr>
          <p:spPr>
            <a:xfrm>
              <a:off x="8918187" y="3295703"/>
              <a:ext cx="30278" cy="36982"/>
            </a:xfrm>
            <a:custGeom>
              <a:rect b="b" l="l" r="r" t="t"/>
              <a:pathLst>
                <a:path extrusionOk="0" h="40818" w="33418">
                  <a:moveTo>
                    <a:pt x="10131" y="0"/>
                  </a:moveTo>
                  <a:lnTo>
                    <a:pt x="33418" y="15860"/>
                  </a:lnTo>
                  <a:lnTo>
                    <a:pt x="17511" y="40818"/>
                  </a:lnTo>
                  <a:lnTo>
                    <a:pt x="0" y="14621"/>
                  </a:lnTo>
                  <a:close/>
                </a:path>
              </a:pathLst>
            </a:custGeom>
            <a:solidFill>
              <a:srgbClr val="D7D7D7"/>
            </a:solidFill>
            <a:ln cap="rnd" cmpd="sng" w="9525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7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326" name="Google Shape;326;p9"/>
            <p:cNvSpPr txBox="1"/>
            <p:nvPr/>
          </p:nvSpPr>
          <p:spPr>
            <a:xfrm>
              <a:off x="5615712" y="4806283"/>
              <a:ext cx="258207" cy="27385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800">
                  <a:solidFill>
                    <a:schemeClr val="lt1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TX</a:t>
              </a:r>
              <a:endParaRPr/>
            </a:p>
          </p:txBody>
        </p:sp>
        <p:sp>
          <p:nvSpPr>
            <p:cNvPr id="327" name="Google Shape;327;p9"/>
            <p:cNvSpPr txBox="1"/>
            <p:nvPr/>
          </p:nvSpPr>
          <p:spPr>
            <a:xfrm>
              <a:off x="2768743" y="3341551"/>
              <a:ext cx="258207" cy="27385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800">
                  <a:solidFill>
                    <a:schemeClr val="dk1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CA</a:t>
              </a:r>
              <a:endParaRPr/>
            </a:p>
          </p:txBody>
        </p:sp>
        <p:sp>
          <p:nvSpPr>
            <p:cNvPr id="328" name="Google Shape;328;p9"/>
            <p:cNvSpPr txBox="1"/>
            <p:nvPr/>
          </p:nvSpPr>
          <p:spPr>
            <a:xfrm>
              <a:off x="4426527" y="1816471"/>
              <a:ext cx="258207" cy="27385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800">
                  <a:solidFill>
                    <a:schemeClr val="dk1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MT</a:t>
              </a:r>
              <a:endParaRPr/>
            </a:p>
          </p:txBody>
        </p:sp>
        <p:sp>
          <p:nvSpPr>
            <p:cNvPr id="329" name="Google Shape;329;p9"/>
            <p:cNvSpPr txBox="1"/>
            <p:nvPr/>
          </p:nvSpPr>
          <p:spPr>
            <a:xfrm>
              <a:off x="4618000" y="4193596"/>
              <a:ext cx="258207" cy="27385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800">
                  <a:solidFill>
                    <a:schemeClr val="lt1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NM</a:t>
              </a:r>
              <a:endParaRPr/>
            </a:p>
          </p:txBody>
        </p:sp>
        <p:sp>
          <p:nvSpPr>
            <p:cNvPr id="330" name="Google Shape;330;p9"/>
            <p:cNvSpPr txBox="1"/>
            <p:nvPr/>
          </p:nvSpPr>
          <p:spPr>
            <a:xfrm>
              <a:off x="3788344" y="4105015"/>
              <a:ext cx="258207" cy="27385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800">
                  <a:solidFill>
                    <a:schemeClr val="dk1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AZ</a:t>
              </a:r>
              <a:endParaRPr/>
            </a:p>
          </p:txBody>
        </p:sp>
        <p:sp>
          <p:nvSpPr>
            <p:cNvPr id="331" name="Google Shape;331;p9"/>
            <p:cNvSpPr txBox="1"/>
            <p:nvPr/>
          </p:nvSpPr>
          <p:spPr>
            <a:xfrm>
              <a:off x="3256807" y="3051205"/>
              <a:ext cx="254747" cy="270187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800">
                  <a:solidFill>
                    <a:schemeClr val="lt1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NV</a:t>
              </a:r>
              <a:endParaRPr/>
            </a:p>
          </p:txBody>
        </p:sp>
        <p:sp>
          <p:nvSpPr>
            <p:cNvPr id="332" name="Google Shape;332;p9"/>
            <p:cNvSpPr txBox="1"/>
            <p:nvPr/>
          </p:nvSpPr>
          <p:spPr>
            <a:xfrm>
              <a:off x="4787721" y="3356680"/>
              <a:ext cx="258207" cy="27385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800">
                  <a:solidFill>
                    <a:schemeClr val="dk1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CO</a:t>
              </a:r>
              <a:endParaRPr/>
            </a:p>
          </p:txBody>
        </p:sp>
        <p:sp>
          <p:nvSpPr>
            <p:cNvPr id="333" name="Google Shape;333;p9"/>
            <p:cNvSpPr txBox="1"/>
            <p:nvPr/>
          </p:nvSpPr>
          <p:spPr>
            <a:xfrm>
              <a:off x="4596003" y="2590729"/>
              <a:ext cx="258207" cy="27385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800">
                  <a:solidFill>
                    <a:schemeClr val="lt1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WY</a:t>
              </a:r>
              <a:endParaRPr/>
            </a:p>
          </p:txBody>
        </p:sp>
        <p:sp>
          <p:nvSpPr>
            <p:cNvPr id="334" name="Google Shape;334;p9"/>
            <p:cNvSpPr txBox="1"/>
            <p:nvPr/>
          </p:nvSpPr>
          <p:spPr>
            <a:xfrm>
              <a:off x="2935189" y="2095935"/>
              <a:ext cx="258207" cy="27385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800">
                  <a:solidFill>
                    <a:schemeClr val="dk1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OR</a:t>
              </a:r>
              <a:endParaRPr/>
            </a:p>
          </p:txBody>
        </p:sp>
        <p:sp>
          <p:nvSpPr>
            <p:cNvPr id="335" name="Google Shape;335;p9"/>
            <p:cNvSpPr txBox="1"/>
            <p:nvPr/>
          </p:nvSpPr>
          <p:spPr>
            <a:xfrm>
              <a:off x="3956398" y="3202937"/>
              <a:ext cx="224941" cy="23857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800">
                  <a:solidFill>
                    <a:schemeClr val="dk1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UT</a:t>
              </a:r>
              <a:endParaRPr/>
            </a:p>
          </p:txBody>
        </p:sp>
        <p:sp>
          <p:nvSpPr>
            <p:cNvPr id="336" name="Google Shape;336;p9"/>
            <p:cNvSpPr txBox="1"/>
            <p:nvPr/>
          </p:nvSpPr>
          <p:spPr>
            <a:xfrm>
              <a:off x="6350156" y="2077209"/>
              <a:ext cx="258207" cy="27385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800">
                  <a:solidFill>
                    <a:schemeClr val="lt1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MN</a:t>
              </a:r>
              <a:endParaRPr/>
            </a:p>
          </p:txBody>
        </p:sp>
        <p:sp>
          <p:nvSpPr>
            <p:cNvPr id="337" name="Google Shape;337;p9"/>
            <p:cNvSpPr txBox="1"/>
            <p:nvPr/>
          </p:nvSpPr>
          <p:spPr>
            <a:xfrm>
              <a:off x="3722798" y="2207735"/>
              <a:ext cx="238634" cy="253097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800">
                  <a:solidFill>
                    <a:schemeClr val="dk1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ID</a:t>
              </a:r>
              <a:endParaRPr/>
            </a:p>
          </p:txBody>
        </p:sp>
        <p:sp>
          <p:nvSpPr>
            <p:cNvPr id="338" name="Google Shape;338;p9"/>
            <p:cNvSpPr txBox="1"/>
            <p:nvPr/>
          </p:nvSpPr>
          <p:spPr>
            <a:xfrm>
              <a:off x="5795389" y="3510234"/>
              <a:ext cx="258207" cy="27385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800">
                  <a:solidFill>
                    <a:schemeClr val="lt1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KS</a:t>
              </a:r>
              <a:endParaRPr/>
            </a:p>
          </p:txBody>
        </p:sp>
        <p:sp>
          <p:nvSpPr>
            <p:cNvPr id="339" name="Google Shape;339;p9"/>
            <p:cNvSpPr txBox="1"/>
            <p:nvPr/>
          </p:nvSpPr>
          <p:spPr>
            <a:xfrm>
              <a:off x="5582297" y="2402449"/>
              <a:ext cx="258207" cy="27385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800">
                  <a:solidFill>
                    <a:schemeClr val="dk1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SD</a:t>
              </a:r>
              <a:endParaRPr/>
            </a:p>
          </p:txBody>
        </p:sp>
        <p:sp>
          <p:nvSpPr>
            <p:cNvPr id="340" name="Google Shape;340;p9"/>
            <p:cNvSpPr txBox="1"/>
            <p:nvPr/>
          </p:nvSpPr>
          <p:spPr>
            <a:xfrm>
              <a:off x="5616228" y="2941208"/>
              <a:ext cx="258207" cy="27385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800">
                  <a:solidFill>
                    <a:schemeClr val="dk1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NE</a:t>
              </a:r>
              <a:endParaRPr/>
            </a:p>
          </p:txBody>
        </p:sp>
        <p:sp>
          <p:nvSpPr>
            <p:cNvPr id="341" name="Google Shape;341;p9"/>
            <p:cNvSpPr txBox="1"/>
            <p:nvPr/>
          </p:nvSpPr>
          <p:spPr>
            <a:xfrm>
              <a:off x="5914629" y="4052983"/>
              <a:ext cx="258207" cy="27385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800">
                  <a:solidFill>
                    <a:schemeClr val="dk1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OK</a:t>
              </a:r>
              <a:endParaRPr/>
            </a:p>
          </p:txBody>
        </p:sp>
        <p:sp>
          <p:nvSpPr>
            <p:cNvPr id="342" name="Google Shape;342;p9"/>
            <p:cNvSpPr txBox="1"/>
            <p:nvPr/>
          </p:nvSpPr>
          <p:spPr>
            <a:xfrm>
              <a:off x="5576943" y="1848417"/>
              <a:ext cx="258207" cy="27385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800">
                  <a:solidFill>
                    <a:schemeClr val="dk1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ND</a:t>
              </a:r>
              <a:endParaRPr/>
            </a:p>
          </p:txBody>
        </p:sp>
        <p:sp>
          <p:nvSpPr>
            <p:cNvPr id="343" name="Google Shape;343;p9"/>
            <p:cNvSpPr txBox="1"/>
            <p:nvPr/>
          </p:nvSpPr>
          <p:spPr>
            <a:xfrm>
              <a:off x="6639991" y="3532999"/>
              <a:ext cx="258207" cy="27385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800">
                  <a:solidFill>
                    <a:schemeClr val="dk1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MO</a:t>
              </a:r>
              <a:endParaRPr/>
            </a:p>
          </p:txBody>
        </p:sp>
        <p:sp>
          <p:nvSpPr>
            <p:cNvPr id="344" name="Google Shape;344;p9"/>
            <p:cNvSpPr txBox="1"/>
            <p:nvPr/>
          </p:nvSpPr>
          <p:spPr>
            <a:xfrm>
              <a:off x="3110836" y="1488240"/>
              <a:ext cx="258207" cy="27385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800">
                  <a:solidFill>
                    <a:schemeClr val="dk1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WA</a:t>
              </a:r>
              <a:endParaRPr/>
            </a:p>
          </p:txBody>
        </p:sp>
        <p:sp>
          <p:nvSpPr>
            <p:cNvPr id="345" name="Google Shape;345;p9"/>
            <p:cNvSpPr txBox="1"/>
            <p:nvPr/>
          </p:nvSpPr>
          <p:spPr>
            <a:xfrm>
              <a:off x="2180147" y="5045282"/>
              <a:ext cx="258207" cy="27385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800">
                  <a:solidFill>
                    <a:schemeClr val="dk1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AK</a:t>
              </a:r>
              <a:endParaRPr/>
            </a:p>
          </p:txBody>
        </p:sp>
        <p:sp>
          <p:nvSpPr>
            <p:cNvPr id="346" name="Google Shape;346;p9"/>
            <p:cNvSpPr txBox="1"/>
            <p:nvPr/>
          </p:nvSpPr>
          <p:spPr>
            <a:xfrm>
              <a:off x="8082526" y="4497519"/>
              <a:ext cx="215693" cy="22876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800">
                  <a:solidFill>
                    <a:schemeClr val="lt1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GA</a:t>
              </a:r>
              <a:endParaRPr/>
            </a:p>
          </p:txBody>
        </p:sp>
        <p:sp>
          <p:nvSpPr>
            <p:cNvPr id="347" name="Google Shape;347;p9"/>
            <p:cNvSpPr txBox="1"/>
            <p:nvPr/>
          </p:nvSpPr>
          <p:spPr>
            <a:xfrm>
              <a:off x="7641150" y="2507446"/>
              <a:ext cx="258207" cy="27385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800">
                  <a:solidFill>
                    <a:schemeClr val="dk1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MI</a:t>
              </a:r>
              <a:endParaRPr/>
            </a:p>
          </p:txBody>
        </p:sp>
        <p:sp>
          <p:nvSpPr>
            <p:cNvPr id="348" name="Google Shape;348;p9"/>
            <p:cNvSpPr txBox="1"/>
            <p:nvPr/>
          </p:nvSpPr>
          <p:spPr>
            <a:xfrm>
              <a:off x="8449104" y="5297874"/>
              <a:ext cx="258207" cy="27385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800">
                  <a:solidFill>
                    <a:schemeClr val="dk1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FL</a:t>
              </a:r>
              <a:endParaRPr/>
            </a:p>
          </p:txBody>
        </p:sp>
        <p:sp>
          <p:nvSpPr>
            <p:cNvPr id="349" name="Google Shape;349;p9"/>
            <p:cNvSpPr txBox="1"/>
            <p:nvPr/>
          </p:nvSpPr>
          <p:spPr>
            <a:xfrm>
              <a:off x="6482033" y="2857787"/>
              <a:ext cx="241466" cy="2561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800">
                  <a:solidFill>
                    <a:schemeClr val="dk1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IA</a:t>
              </a:r>
              <a:endParaRPr/>
            </a:p>
          </p:txBody>
        </p:sp>
        <p:sp>
          <p:nvSpPr>
            <p:cNvPr id="350" name="Google Shape;350;p9"/>
            <p:cNvSpPr txBox="1"/>
            <p:nvPr/>
          </p:nvSpPr>
          <p:spPr>
            <a:xfrm>
              <a:off x="7121038" y="3249976"/>
              <a:ext cx="181206" cy="16910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800">
                  <a:solidFill>
                    <a:schemeClr val="dk1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IL</a:t>
              </a:r>
              <a:endParaRPr/>
            </a:p>
          </p:txBody>
        </p:sp>
        <p:sp>
          <p:nvSpPr>
            <p:cNvPr id="351" name="Google Shape;351;p9"/>
            <p:cNvSpPr txBox="1"/>
            <p:nvPr/>
          </p:nvSpPr>
          <p:spPr>
            <a:xfrm>
              <a:off x="6942353" y="2386789"/>
              <a:ext cx="208287" cy="22091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800">
                  <a:solidFill>
                    <a:schemeClr val="dk1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WI</a:t>
              </a:r>
              <a:endParaRPr/>
            </a:p>
          </p:txBody>
        </p:sp>
        <p:sp>
          <p:nvSpPr>
            <p:cNvPr id="352" name="Google Shape;352;p9"/>
            <p:cNvSpPr txBox="1"/>
            <p:nvPr/>
          </p:nvSpPr>
          <p:spPr>
            <a:xfrm>
              <a:off x="6696186" y="4206139"/>
              <a:ext cx="197962" cy="20995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800">
                  <a:solidFill>
                    <a:schemeClr val="dk1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AR</a:t>
              </a:r>
              <a:endParaRPr/>
            </a:p>
          </p:txBody>
        </p:sp>
        <p:sp>
          <p:nvSpPr>
            <p:cNvPr id="353" name="Google Shape;353;p9"/>
            <p:cNvSpPr txBox="1"/>
            <p:nvPr/>
          </p:nvSpPr>
          <p:spPr>
            <a:xfrm>
              <a:off x="7578840" y="4563819"/>
              <a:ext cx="181206" cy="16330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800">
                  <a:solidFill>
                    <a:schemeClr val="dk1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AL</a:t>
              </a:r>
              <a:endParaRPr/>
            </a:p>
          </p:txBody>
        </p:sp>
        <p:sp>
          <p:nvSpPr>
            <p:cNvPr id="354" name="Google Shape;354;p9"/>
            <p:cNvSpPr txBox="1"/>
            <p:nvPr/>
          </p:nvSpPr>
          <p:spPr>
            <a:xfrm>
              <a:off x="8590335" y="3847356"/>
              <a:ext cx="258207" cy="27385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800">
                  <a:solidFill>
                    <a:schemeClr val="lt1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NC</a:t>
              </a:r>
              <a:endParaRPr/>
            </a:p>
          </p:txBody>
        </p:sp>
        <p:sp>
          <p:nvSpPr>
            <p:cNvPr id="355" name="Google Shape;355;p9"/>
            <p:cNvSpPr txBox="1"/>
            <p:nvPr/>
          </p:nvSpPr>
          <p:spPr>
            <a:xfrm>
              <a:off x="8854499" y="2400033"/>
              <a:ext cx="258207" cy="27385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800">
                  <a:solidFill>
                    <a:schemeClr val="dk1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NY</a:t>
              </a:r>
              <a:endParaRPr/>
            </a:p>
          </p:txBody>
        </p:sp>
        <p:sp>
          <p:nvSpPr>
            <p:cNvPr id="356" name="Google Shape;356;p9"/>
            <p:cNvSpPr txBox="1"/>
            <p:nvPr/>
          </p:nvSpPr>
          <p:spPr>
            <a:xfrm>
              <a:off x="7145556" y="4613066"/>
              <a:ext cx="181206" cy="15147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800">
                  <a:solidFill>
                    <a:schemeClr val="dk1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MS</a:t>
              </a:r>
              <a:endParaRPr/>
            </a:p>
          </p:txBody>
        </p:sp>
        <p:sp>
          <p:nvSpPr>
            <p:cNvPr id="357" name="Google Shape;357;p9"/>
            <p:cNvSpPr txBox="1"/>
            <p:nvPr/>
          </p:nvSpPr>
          <p:spPr>
            <a:xfrm>
              <a:off x="6782242" y="4897820"/>
              <a:ext cx="226065" cy="239766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800">
                  <a:solidFill>
                    <a:schemeClr val="dk1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LA</a:t>
              </a:r>
              <a:endParaRPr/>
            </a:p>
          </p:txBody>
        </p:sp>
        <p:sp>
          <p:nvSpPr>
            <p:cNvPr id="358" name="Google Shape;358;p9"/>
            <p:cNvSpPr txBox="1"/>
            <p:nvPr/>
          </p:nvSpPr>
          <p:spPr>
            <a:xfrm>
              <a:off x="8639713" y="2850588"/>
              <a:ext cx="230028" cy="24396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800">
                  <a:solidFill>
                    <a:schemeClr val="lt1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PA</a:t>
              </a:r>
              <a:endParaRPr/>
            </a:p>
          </p:txBody>
        </p:sp>
        <p:sp>
          <p:nvSpPr>
            <p:cNvPr id="359" name="Google Shape;359;p9"/>
            <p:cNvSpPr txBox="1"/>
            <p:nvPr/>
          </p:nvSpPr>
          <p:spPr>
            <a:xfrm>
              <a:off x="7555427" y="3934408"/>
              <a:ext cx="258207" cy="27385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800">
                  <a:solidFill>
                    <a:schemeClr val="dk1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TN</a:t>
              </a:r>
              <a:endParaRPr/>
            </a:p>
          </p:txBody>
        </p:sp>
        <p:sp>
          <p:nvSpPr>
            <p:cNvPr id="360" name="Google Shape;360;p9"/>
            <p:cNvSpPr txBox="1"/>
            <p:nvPr/>
          </p:nvSpPr>
          <p:spPr>
            <a:xfrm>
              <a:off x="8001359" y="3105684"/>
              <a:ext cx="181206" cy="1778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800">
                  <a:solidFill>
                    <a:schemeClr val="dk1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OH</a:t>
              </a:r>
              <a:endParaRPr/>
            </a:p>
          </p:txBody>
        </p:sp>
        <p:sp>
          <p:nvSpPr>
            <p:cNvPr id="361" name="Google Shape;361;p9"/>
            <p:cNvSpPr txBox="1"/>
            <p:nvPr/>
          </p:nvSpPr>
          <p:spPr>
            <a:xfrm>
              <a:off x="8591715" y="3476526"/>
              <a:ext cx="258207" cy="27385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800">
                  <a:solidFill>
                    <a:schemeClr val="dk1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VA</a:t>
              </a:r>
              <a:endParaRPr/>
            </a:p>
          </p:txBody>
        </p:sp>
        <p:sp>
          <p:nvSpPr>
            <p:cNvPr id="362" name="Google Shape;362;p9"/>
            <p:cNvSpPr txBox="1"/>
            <p:nvPr/>
          </p:nvSpPr>
          <p:spPr>
            <a:xfrm>
              <a:off x="7674501" y="3609113"/>
              <a:ext cx="258207" cy="27385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800">
                  <a:solidFill>
                    <a:schemeClr val="lt1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KY</a:t>
              </a:r>
              <a:endParaRPr/>
            </a:p>
          </p:txBody>
        </p:sp>
        <p:sp>
          <p:nvSpPr>
            <p:cNvPr id="363" name="Google Shape;363;p9"/>
            <p:cNvSpPr txBox="1"/>
            <p:nvPr/>
          </p:nvSpPr>
          <p:spPr>
            <a:xfrm>
              <a:off x="7528705" y="3260594"/>
              <a:ext cx="181206" cy="12945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800">
                  <a:solidFill>
                    <a:schemeClr val="dk1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IN</a:t>
              </a:r>
              <a:endParaRPr/>
            </a:p>
          </p:txBody>
        </p:sp>
        <p:sp>
          <p:nvSpPr>
            <p:cNvPr id="364" name="Google Shape;364;p9"/>
            <p:cNvSpPr txBox="1"/>
            <p:nvPr/>
          </p:nvSpPr>
          <p:spPr>
            <a:xfrm>
              <a:off x="9579110" y="1824332"/>
              <a:ext cx="181206" cy="15630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800">
                  <a:solidFill>
                    <a:schemeClr val="lt1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ME</a:t>
              </a:r>
              <a:endParaRPr/>
            </a:p>
          </p:txBody>
        </p:sp>
        <p:sp>
          <p:nvSpPr>
            <p:cNvPr id="365" name="Google Shape;365;p9"/>
            <p:cNvSpPr txBox="1"/>
            <p:nvPr/>
          </p:nvSpPr>
          <p:spPr>
            <a:xfrm>
              <a:off x="8439375" y="4216792"/>
              <a:ext cx="202881" cy="215176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800">
                  <a:solidFill>
                    <a:schemeClr val="dk1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SC</a:t>
              </a:r>
              <a:endParaRPr/>
            </a:p>
          </p:txBody>
        </p:sp>
        <p:sp>
          <p:nvSpPr>
            <p:cNvPr id="366" name="Google Shape;366;p9"/>
            <p:cNvSpPr txBox="1"/>
            <p:nvPr/>
          </p:nvSpPr>
          <p:spPr>
            <a:xfrm>
              <a:off x="8348020" y="3357041"/>
              <a:ext cx="181206" cy="19044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800">
                  <a:solidFill>
                    <a:schemeClr val="dk1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WV</a:t>
              </a:r>
              <a:endParaRPr/>
            </a:p>
          </p:txBody>
        </p:sp>
        <p:sp>
          <p:nvSpPr>
            <p:cNvPr id="367" name="Google Shape;367;p9"/>
            <p:cNvSpPr txBox="1"/>
            <p:nvPr/>
          </p:nvSpPr>
          <p:spPr>
            <a:xfrm>
              <a:off x="8917475" y="3196852"/>
              <a:ext cx="181363" cy="19235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800">
                  <a:solidFill>
                    <a:schemeClr val="dk1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MD</a:t>
              </a:r>
              <a:endParaRPr/>
            </a:p>
          </p:txBody>
        </p:sp>
        <p:sp>
          <p:nvSpPr>
            <p:cNvPr id="368" name="Google Shape;368;p9"/>
            <p:cNvSpPr txBox="1"/>
            <p:nvPr/>
          </p:nvSpPr>
          <p:spPr>
            <a:xfrm>
              <a:off x="9142413" y="2100970"/>
              <a:ext cx="181206" cy="112763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800">
                  <a:solidFill>
                    <a:schemeClr val="dk1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VT</a:t>
              </a:r>
              <a:endParaRPr/>
            </a:p>
          </p:txBody>
        </p:sp>
        <p:sp>
          <p:nvSpPr>
            <p:cNvPr id="369" name="Google Shape;369;p9"/>
            <p:cNvSpPr txBox="1"/>
            <p:nvPr/>
          </p:nvSpPr>
          <p:spPr>
            <a:xfrm>
              <a:off x="9367494" y="2227079"/>
              <a:ext cx="181206" cy="112763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800">
                  <a:solidFill>
                    <a:schemeClr val="dk1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NH</a:t>
              </a:r>
              <a:endParaRPr/>
            </a:p>
          </p:txBody>
        </p:sp>
        <p:sp>
          <p:nvSpPr>
            <p:cNvPr id="370" name="Google Shape;370;p9"/>
            <p:cNvSpPr txBox="1"/>
            <p:nvPr/>
          </p:nvSpPr>
          <p:spPr>
            <a:xfrm>
              <a:off x="9696140" y="2390607"/>
              <a:ext cx="181206" cy="14045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800">
                  <a:solidFill>
                    <a:schemeClr val="dk1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MA</a:t>
              </a:r>
              <a:endParaRPr/>
            </a:p>
          </p:txBody>
        </p:sp>
        <p:sp>
          <p:nvSpPr>
            <p:cNvPr id="371" name="Google Shape;371;p9"/>
            <p:cNvSpPr txBox="1"/>
            <p:nvPr/>
          </p:nvSpPr>
          <p:spPr>
            <a:xfrm>
              <a:off x="9115191" y="2952948"/>
              <a:ext cx="181206" cy="112763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800">
                  <a:solidFill>
                    <a:schemeClr val="dk1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NJ</a:t>
              </a:r>
              <a:endParaRPr/>
            </a:p>
          </p:txBody>
        </p:sp>
        <p:sp>
          <p:nvSpPr>
            <p:cNvPr id="372" name="Google Shape;372;p9"/>
            <p:cNvSpPr txBox="1"/>
            <p:nvPr/>
          </p:nvSpPr>
          <p:spPr>
            <a:xfrm>
              <a:off x="3794620" y="5534435"/>
              <a:ext cx="236700" cy="25104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800">
                  <a:solidFill>
                    <a:schemeClr val="dk1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HI</a:t>
              </a:r>
              <a:endParaRPr/>
            </a:p>
          </p:txBody>
        </p:sp>
        <p:sp>
          <p:nvSpPr>
            <p:cNvPr id="373" name="Google Shape;373;p9"/>
            <p:cNvSpPr txBox="1"/>
            <p:nvPr/>
          </p:nvSpPr>
          <p:spPr>
            <a:xfrm>
              <a:off x="9312556" y="2632916"/>
              <a:ext cx="181206" cy="112763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800">
                  <a:solidFill>
                    <a:schemeClr val="dk1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CT</a:t>
              </a:r>
              <a:endParaRPr/>
            </a:p>
          </p:txBody>
        </p:sp>
        <p:sp>
          <p:nvSpPr>
            <p:cNvPr id="374" name="Google Shape;374;p9"/>
            <p:cNvSpPr txBox="1"/>
            <p:nvPr/>
          </p:nvSpPr>
          <p:spPr>
            <a:xfrm>
              <a:off x="9263818" y="3212058"/>
              <a:ext cx="181206" cy="112763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800">
                  <a:solidFill>
                    <a:schemeClr val="dk1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DE</a:t>
              </a:r>
              <a:endParaRPr/>
            </a:p>
          </p:txBody>
        </p:sp>
        <p:sp>
          <p:nvSpPr>
            <p:cNvPr id="375" name="Google Shape;375;p9"/>
            <p:cNvSpPr txBox="1"/>
            <p:nvPr/>
          </p:nvSpPr>
          <p:spPr>
            <a:xfrm>
              <a:off x="9625615" y="2689297"/>
              <a:ext cx="181206" cy="112763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800">
                  <a:solidFill>
                    <a:schemeClr val="dk1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RI</a:t>
              </a:r>
              <a:endParaRPr/>
            </a:p>
          </p:txBody>
        </p:sp>
        <p:sp>
          <p:nvSpPr>
            <p:cNvPr id="376" name="Google Shape;376;p9"/>
            <p:cNvSpPr txBox="1"/>
            <p:nvPr/>
          </p:nvSpPr>
          <p:spPr>
            <a:xfrm>
              <a:off x="8886300" y="3468186"/>
              <a:ext cx="181206" cy="112763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800">
                  <a:solidFill>
                    <a:schemeClr val="dk1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DC</a:t>
              </a:r>
              <a:endParaRPr/>
            </a:p>
          </p:txBody>
        </p:sp>
      </p:grpSp>
      <p:sp>
        <p:nvSpPr>
          <p:cNvPr id="377" name="Google Shape;377;p9"/>
          <p:cNvSpPr txBox="1"/>
          <p:nvPr/>
        </p:nvSpPr>
        <p:spPr>
          <a:xfrm>
            <a:off x="294966" y="1433408"/>
            <a:ext cx="6847513" cy="378389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rm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Arial"/>
              <a:buNone/>
            </a:pPr>
            <a:r>
              <a:rPr b="1" lang="en-US" sz="16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Today</a:t>
            </a:r>
            <a:endParaRPr/>
          </a:p>
        </p:txBody>
      </p:sp>
      <p:cxnSp>
        <p:nvCxnSpPr>
          <p:cNvPr id="378" name="Google Shape;378;p9"/>
          <p:cNvCxnSpPr/>
          <p:nvPr/>
        </p:nvCxnSpPr>
        <p:spPr>
          <a:xfrm>
            <a:off x="295315" y="1941083"/>
            <a:ext cx="512160" cy="0"/>
          </a:xfrm>
          <a:prstGeom prst="straightConnector1">
            <a:avLst/>
          </a:prstGeom>
          <a:noFill/>
          <a:ln cap="flat" cmpd="sng" w="76200">
            <a:solidFill>
              <a:schemeClr val="accent1"/>
            </a:solidFill>
            <a:prstDash val="solid"/>
            <a:miter lim="8000"/>
            <a:headEnd len="sm" w="sm" type="none"/>
            <a:tailEnd len="sm" w="sm" type="none"/>
          </a:ln>
        </p:spPr>
      </p:cxnSp>
      <p:sp>
        <p:nvSpPr>
          <p:cNvPr id="379" name="Google Shape;379;p9"/>
          <p:cNvSpPr/>
          <p:nvPr/>
        </p:nvSpPr>
        <p:spPr>
          <a:xfrm>
            <a:off x="7237424" y="3772390"/>
            <a:ext cx="4505285" cy="1886941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-216000" lvl="1" marL="3240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Trebuchet MS"/>
              <a:buChar char="•"/>
            </a:pPr>
            <a:r>
              <a:rPr b="1" i="0" lang="en-US" sz="14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Concentrated in four states</a:t>
            </a:r>
            <a:r>
              <a:rPr b="0" i="0" lang="en-US" sz="14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California, Texas, New York, and Florida account for 84% of US revenue. The rest of the country is lightly served.</a:t>
            </a:r>
            <a:endParaRPr/>
          </a:p>
          <a:p>
            <a:pPr indent="-216000" lvl="1" marL="324000" marR="0" rtl="0" algn="l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Trebuchet MS"/>
              <a:buChar char="•"/>
            </a:pPr>
            <a:r>
              <a:rPr b="1" i="0" lang="en-US" sz="14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Room to deepen</a:t>
            </a:r>
            <a:r>
              <a:rPr b="0" i="0" lang="en-US" sz="14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Twenty-plus states show demand but no dedicated coverage — a near-term domestic upside before we go global.</a:t>
            </a:r>
            <a:endParaRPr/>
          </a:p>
        </p:txBody>
      </p:sp>
      <p:sp>
        <p:nvSpPr>
          <p:cNvPr id="380" name="Google Shape;380;p9"/>
          <p:cNvSpPr/>
          <p:nvPr/>
        </p:nvSpPr>
        <p:spPr>
          <a:xfrm>
            <a:off x="7125664" y="3772390"/>
            <a:ext cx="111760" cy="18869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381" name="Google Shape;381;p9"/>
          <p:cNvSpPr txBox="1"/>
          <p:nvPr/>
        </p:nvSpPr>
        <p:spPr>
          <a:xfrm>
            <a:off x="7301305" y="2317513"/>
            <a:ext cx="1927616" cy="20079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rm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Arial"/>
              <a:buNone/>
            </a:pPr>
            <a:r>
              <a:rPr b="1" lang="en-US" sz="14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US revenue</a:t>
            </a:r>
            <a:endParaRPr b="1" sz="140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382" name="Google Shape;382;p9"/>
          <p:cNvSpPr txBox="1"/>
          <p:nvPr/>
        </p:nvSpPr>
        <p:spPr>
          <a:xfrm>
            <a:off x="7301304" y="1918674"/>
            <a:ext cx="1312208" cy="411972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rm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200"/>
              <a:buFont typeface="Arial"/>
              <a:buNone/>
            </a:pPr>
            <a:r>
              <a:rPr b="1" lang="en-US" sz="2200">
                <a:solidFill>
                  <a:srgbClr val="FF131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$242M</a:t>
            </a:r>
            <a:endParaRPr/>
          </a:p>
        </p:txBody>
      </p:sp>
      <p:sp>
        <p:nvSpPr>
          <p:cNvPr id="383" name="Google Shape;383;p9"/>
          <p:cNvSpPr/>
          <p:nvPr/>
        </p:nvSpPr>
        <p:spPr>
          <a:xfrm>
            <a:off x="7301305" y="2578903"/>
            <a:ext cx="1927616" cy="79059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1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2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Generated almost entirely from a four-state cluster, leaving the rest of the map open.</a:t>
            </a:r>
            <a:endParaRPr/>
          </a:p>
        </p:txBody>
      </p:sp>
      <p:sp>
        <p:nvSpPr>
          <p:cNvPr id="384" name="Google Shape;384;p9"/>
          <p:cNvSpPr/>
          <p:nvPr/>
        </p:nvSpPr>
        <p:spPr>
          <a:xfrm>
            <a:off x="7125505" y="1804107"/>
            <a:ext cx="2279215" cy="1668299"/>
          </a:xfrm>
          <a:prstGeom prst="rect">
            <a:avLst/>
          </a:prstGeom>
          <a:noFill/>
          <a:ln cap="flat" cmpd="sng" w="12700">
            <a:solidFill>
              <a:schemeClr val="accent1"/>
            </a:solidFill>
            <a:prstDash val="solid"/>
            <a:miter lim="8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385" name="Google Shape;385;p9"/>
          <p:cNvSpPr txBox="1"/>
          <p:nvPr/>
        </p:nvSpPr>
        <p:spPr>
          <a:xfrm>
            <a:off x="9747550" y="2317513"/>
            <a:ext cx="1927616" cy="20079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rm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Arial"/>
              <a:buNone/>
            </a:pPr>
            <a:r>
              <a:rPr b="1" lang="en-US" sz="14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Coverage</a:t>
            </a:r>
            <a:endParaRPr b="1" sz="140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386" name="Google Shape;386;p9"/>
          <p:cNvSpPr txBox="1"/>
          <p:nvPr/>
        </p:nvSpPr>
        <p:spPr>
          <a:xfrm>
            <a:off x="9747549" y="1918674"/>
            <a:ext cx="1312208" cy="411972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rm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200"/>
              <a:buFont typeface="Arial"/>
              <a:buNone/>
            </a:pPr>
            <a:r>
              <a:rPr b="1" lang="en-US" sz="2200">
                <a:solidFill>
                  <a:srgbClr val="FF131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11 states</a:t>
            </a:r>
            <a:endParaRPr/>
          </a:p>
        </p:txBody>
      </p:sp>
      <p:sp>
        <p:nvSpPr>
          <p:cNvPr id="387" name="Google Shape;387;p9"/>
          <p:cNvSpPr/>
          <p:nvPr/>
        </p:nvSpPr>
        <p:spPr>
          <a:xfrm>
            <a:off x="9747550" y="2578903"/>
            <a:ext cx="1927616" cy="79059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1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2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States with an active presence today, versus 50 we could ultimately serve.</a:t>
            </a:r>
            <a:endParaRPr/>
          </a:p>
        </p:txBody>
      </p:sp>
      <p:sp>
        <p:nvSpPr>
          <p:cNvPr id="388" name="Google Shape;388;p9"/>
          <p:cNvSpPr/>
          <p:nvPr/>
        </p:nvSpPr>
        <p:spPr>
          <a:xfrm>
            <a:off x="9571750" y="1804107"/>
            <a:ext cx="2279215" cy="1668299"/>
          </a:xfrm>
          <a:prstGeom prst="rect">
            <a:avLst/>
          </a:prstGeom>
          <a:noFill/>
          <a:ln cap="flat" cmpd="sng" w="12700">
            <a:solidFill>
              <a:schemeClr val="accent1"/>
            </a:solidFill>
            <a:prstDash val="solid"/>
            <a:miter lim="8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389" name="Google Shape;389;p9"/>
          <p:cNvSpPr txBox="1"/>
          <p:nvPr>
            <p:ph idx="12" type="sldNum"/>
          </p:nvPr>
        </p:nvSpPr>
        <p:spPr>
          <a:xfrm>
            <a:off x="288823" y="6385929"/>
            <a:ext cx="469366" cy="298862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390" name="Google Shape;390;p9"/>
          <p:cNvSpPr txBox="1"/>
          <p:nvPr>
            <p:ph idx="11" type="ftr"/>
          </p:nvPr>
        </p:nvSpPr>
        <p:spPr>
          <a:xfrm>
            <a:off x="972044" y="6385929"/>
            <a:ext cx="10924988" cy="319344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Office Theme">
  <a:themeElements>
    <a:clrScheme name="Bain Style">
      <a:dk1>
        <a:srgbClr val="262626"/>
      </a:dk1>
      <a:lt1>
        <a:srgbClr val="FEFEFE"/>
      </a:lt1>
      <a:dk2>
        <a:srgbClr val="44546A"/>
      </a:dk2>
      <a:lt2>
        <a:srgbClr val="F1F1F1"/>
      </a:lt2>
      <a:accent1>
        <a:srgbClr val="BE0100"/>
      </a:accent1>
      <a:accent2>
        <a:srgbClr val="760000"/>
      </a:accent2>
      <a:accent3>
        <a:srgbClr val="460000"/>
      </a:accent3>
      <a:accent4>
        <a:srgbClr val="38556E"/>
      </a:accent4>
      <a:accent5>
        <a:srgbClr val="FF9797"/>
      </a:accent5>
      <a:accent6>
        <a:srgbClr val="676766"/>
      </a:accent6>
      <a:hlink>
        <a:srgbClr val="4472C4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2026-06-01T13:32:58Z</dcterms:created>
  <dc:creator>Tom Lim</dc:creator>
</cp:coreProperties>
</file>